
<file path=[Content_Types].xml><?xml version="1.0" encoding="utf-8"?>
<Types xmlns="http://schemas.openxmlformats.org/package/2006/content-types">
  <Default Extension="bin" ContentType="application/vnd.openxmlformats-officedocument.oleObject"/>
  <Default Extension="emf" ContentType="image/x-emf"/>
  <Default Extension="jpg" ContentType="image/jpeg"/>
  <Default Extension="png" ContentType="image/png"/>
  <Default Extension="rels" ContentType="application/vnd.openxmlformats-package.relationships+xml"/>
  <Default Extension="wav" ContentType="audio/x-wav"/>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heme/theme2.xml" ContentType="application/vnd.openxmlformats-officedocument.theme+xml"/>
  <Override PartName="/ppt/tags/tag7.xml" ContentType="application/vnd.openxmlformats-officedocument.presentationml.tags+xml"/>
  <Override PartName="/ppt/tags/tag8.xml" ContentType="application/vnd.openxmlformats-officedocument.presentationml.tags+xml"/>
  <Override PartName="/ppt/notesSlides/notesSlide1.xml" ContentType="application/vnd.openxmlformats-officedocument.presentationml.notesSlide+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autoCompressPictures="0">
  <p:sldMasterIdLst>
    <p:sldMasterId id="2147483648" r:id="rId1"/>
  </p:sldMasterIdLst>
  <p:notesMasterIdLst>
    <p:notesMasterId r:id="rId135"/>
  </p:notesMasterIdLst>
  <p:sldIdLst>
    <p:sldId id="608" r:id="rId2"/>
    <p:sldId id="745" r:id="rId3"/>
    <p:sldId id="746" r:id="rId4"/>
    <p:sldId id="840" r:id="rId5"/>
    <p:sldId id="754" r:id="rId6"/>
    <p:sldId id="867" r:id="rId7"/>
    <p:sldId id="868" r:id="rId8"/>
    <p:sldId id="869" r:id="rId9"/>
    <p:sldId id="870" r:id="rId10"/>
    <p:sldId id="841" r:id="rId11"/>
    <p:sldId id="854" r:id="rId12"/>
    <p:sldId id="871" r:id="rId13"/>
    <p:sldId id="872" r:id="rId14"/>
    <p:sldId id="873" r:id="rId15"/>
    <p:sldId id="874" r:id="rId16"/>
    <p:sldId id="875" r:id="rId17"/>
    <p:sldId id="842" r:id="rId18"/>
    <p:sldId id="855" r:id="rId19"/>
    <p:sldId id="876" r:id="rId20"/>
    <p:sldId id="877" r:id="rId21"/>
    <p:sldId id="878" r:id="rId22"/>
    <p:sldId id="879" r:id="rId23"/>
    <p:sldId id="880" r:id="rId24"/>
    <p:sldId id="881" r:id="rId25"/>
    <p:sldId id="882" r:id="rId26"/>
    <p:sldId id="883" r:id="rId27"/>
    <p:sldId id="884" r:id="rId28"/>
    <p:sldId id="843" r:id="rId29"/>
    <p:sldId id="856" r:id="rId30"/>
    <p:sldId id="885" r:id="rId31"/>
    <p:sldId id="886" r:id="rId32"/>
    <p:sldId id="887" r:id="rId33"/>
    <p:sldId id="888" r:id="rId34"/>
    <p:sldId id="889" r:id="rId35"/>
    <p:sldId id="844" r:id="rId36"/>
    <p:sldId id="857" r:id="rId37"/>
    <p:sldId id="890" r:id="rId38"/>
    <p:sldId id="891" r:id="rId39"/>
    <p:sldId id="892" r:id="rId40"/>
    <p:sldId id="893" r:id="rId41"/>
    <p:sldId id="894" r:id="rId42"/>
    <p:sldId id="895" r:id="rId43"/>
    <p:sldId id="896" r:id="rId44"/>
    <p:sldId id="897" r:id="rId45"/>
    <p:sldId id="845" r:id="rId46"/>
    <p:sldId id="858" r:id="rId47"/>
    <p:sldId id="898" r:id="rId48"/>
    <p:sldId id="899" r:id="rId49"/>
    <p:sldId id="900" r:id="rId50"/>
    <p:sldId id="901" r:id="rId51"/>
    <p:sldId id="902" r:id="rId52"/>
    <p:sldId id="903" r:id="rId53"/>
    <p:sldId id="904" r:id="rId54"/>
    <p:sldId id="905" r:id="rId55"/>
    <p:sldId id="906" r:id="rId56"/>
    <p:sldId id="907" r:id="rId57"/>
    <p:sldId id="908" r:id="rId58"/>
    <p:sldId id="909" r:id="rId59"/>
    <p:sldId id="910" r:id="rId60"/>
    <p:sldId id="846" r:id="rId61"/>
    <p:sldId id="859" r:id="rId62"/>
    <p:sldId id="911" r:id="rId63"/>
    <p:sldId id="912" r:id="rId64"/>
    <p:sldId id="913" r:id="rId65"/>
    <p:sldId id="914" r:id="rId66"/>
    <p:sldId id="915" r:id="rId67"/>
    <p:sldId id="916" r:id="rId68"/>
    <p:sldId id="847" r:id="rId69"/>
    <p:sldId id="860" r:id="rId70"/>
    <p:sldId id="917" r:id="rId71"/>
    <p:sldId id="918" r:id="rId72"/>
    <p:sldId id="848" r:id="rId73"/>
    <p:sldId id="861" r:id="rId74"/>
    <p:sldId id="919" r:id="rId75"/>
    <p:sldId id="920" r:id="rId76"/>
    <p:sldId id="921" r:id="rId77"/>
    <p:sldId id="922" r:id="rId78"/>
    <p:sldId id="923" r:id="rId79"/>
    <p:sldId id="849" r:id="rId80"/>
    <p:sldId id="862" r:id="rId81"/>
    <p:sldId id="924" r:id="rId82"/>
    <p:sldId id="925" r:id="rId83"/>
    <p:sldId id="926" r:id="rId84"/>
    <p:sldId id="927" r:id="rId85"/>
    <p:sldId id="928" r:id="rId86"/>
    <p:sldId id="929" r:id="rId87"/>
    <p:sldId id="850" r:id="rId88"/>
    <p:sldId id="863" r:id="rId89"/>
    <p:sldId id="931" r:id="rId90"/>
    <p:sldId id="932" r:id="rId91"/>
    <p:sldId id="933" r:id="rId92"/>
    <p:sldId id="934" r:id="rId93"/>
    <p:sldId id="935" r:id="rId94"/>
    <p:sldId id="936" r:id="rId95"/>
    <p:sldId id="937" r:id="rId96"/>
    <p:sldId id="938" r:id="rId97"/>
    <p:sldId id="930" r:id="rId98"/>
    <p:sldId id="939" r:id="rId99"/>
    <p:sldId id="940" r:id="rId100"/>
    <p:sldId id="941" r:id="rId101"/>
    <p:sldId id="942" r:id="rId102"/>
    <p:sldId id="943" r:id="rId103"/>
    <p:sldId id="944" r:id="rId104"/>
    <p:sldId id="945" r:id="rId105"/>
    <p:sldId id="946" r:id="rId106"/>
    <p:sldId id="947" r:id="rId107"/>
    <p:sldId id="851" r:id="rId108"/>
    <p:sldId id="864" r:id="rId109"/>
    <p:sldId id="948" r:id="rId110"/>
    <p:sldId id="949" r:id="rId111"/>
    <p:sldId id="950" r:id="rId112"/>
    <p:sldId id="951" r:id="rId113"/>
    <p:sldId id="852" r:id="rId114"/>
    <p:sldId id="865" r:id="rId115"/>
    <p:sldId id="952" r:id="rId116"/>
    <p:sldId id="953" r:id="rId117"/>
    <p:sldId id="954" r:id="rId118"/>
    <p:sldId id="955" r:id="rId119"/>
    <p:sldId id="956" r:id="rId120"/>
    <p:sldId id="957" r:id="rId121"/>
    <p:sldId id="958" r:id="rId122"/>
    <p:sldId id="853" r:id="rId123"/>
    <p:sldId id="959" r:id="rId124"/>
    <p:sldId id="866" r:id="rId125"/>
    <p:sldId id="660" r:id="rId126"/>
    <p:sldId id="960" r:id="rId127"/>
    <p:sldId id="961" r:id="rId128"/>
    <p:sldId id="962" r:id="rId129"/>
    <p:sldId id="963" r:id="rId130"/>
    <p:sldId id="964" r:id="rId131"/>
    <p:sldId id="965" r:id="rId132"/>
    <p:sldId id="744" r:id="rId133"/>
    <p:sldId id="559" r:id="rId134"/>
  </p:sldIdLst>
  <p:sldSz cx="12192000" cy="6858000"/>
  <p:notesSz cx="6858000" cy="9144000"/>
  <p:custDataLst>
    <p:tags r:id="rId136"/>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QiuTian" initials="Q" lastIdx="1" clrIdx="0">
    <p:extLst>
      <p:ext uri="{19B8F6BF-5375-455C-9EA6-DF929625EA0E}">
        <p15:presenceInfo xmlns:p15="http://schemas.microsoft.com/office/powerpoint/2012/main" userId="S::zhiwang@nju.edu.cn::d059b521-ee81-481f-be34-ac8650352dd5"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0000FF"/>
    <a:srgbClr val="4473C4"/>
    <a:srgbClr val="A5CEAE"/>
    <a:srgbClr val="ED6E00"/>
    <a:srgbClr val="FE0567"/>
    <a:srgbClr val="008EE3"/>
    <a:srgbClr val="4472C4"/>
    <a:srgbClr val="1A1A9E"/>
    <a:srgbClr val="00FF00"/>
    <a:srgbClr val="0091EA"/>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1240"/>
    <p:restoredTop sz="94740"/>
  </p:normalViewPr>
  <p:slideViewPr>
    <p:cSldViewPr snapToGrid="0" snapToObjects="1">
      <p:cViewPr>
        <p:scale>
          <a:sx n="131" d="100"/>
          <a:sy n="131" d="100"/>
        </p:scale>
        <p:origin x="-2904" y="-96"/>
      </p:cViewPr>
      <p:guideLst/>
    </p:cSldViewPr>
  </p:slideViewPr>
  <p:notesTextViewPr>
    <p:cViewPr>
      <p:scale>
        <a:sx n="170" d="100"/>
        <a:sy n="170" d="100"/>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presProps" Target="presProps.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28" Type="http://schemas.openxmlformats.org/officeDocument/2006/relationships/slide" Target="slides/slide127.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134" Type="http://schemas.openxmlformats.org/officeDocument/2006/relationships/slide" Target="slides/slide133.xml"/><Relationship Id="rId139" Type="http://schemas.openxmlformats.org/officeDocument/2006/relationships/viewProps" Target="viewProps.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notesMaster" Target="notesMasters/notesMaster1.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tableStyles" Target="tableStyles.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tags" Target="tags/tag1.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microsoft.com/office/2016/11/relationships/changesInfo" Target="changesInfos/changesInfo1.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commentAuthors" Target="commentAuthors.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4" Type="http://schemas.openxmlformats.org/officeDocument/2006/relationships/slide" Target="slides/slide3.xml"/><Relationship Id="rId9" Type="http://schemas.openxmlformats.org/officeDocument/2006/relationships/slide" Target="slides/slide8.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6" Type="http://schemas.openxmlformats.org/officeDocument/2006/relationships/slide" Target="slides/slide15.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QiuTian" userId="d059b521-ee81-481f-be34-ac8650352dd5" providerId="ADAL" clId="{3241D175-DE6B-8741-BF39-DB18CC3903C5}"/>
    <pc:docChg chg="custSel modSld modMainMaster">
      <pc:chgData name="QiuTian" userId="d059b521-ee81-481f-be34-ac8650352dd5" providerId="ADAL" clId="{3241D175-DE6B-8741-BF39-DB18CC3903C5}" dt="2023-03-01T03:47:49.649" v="30" actId="1037"/>
      <pc:docMkLst>
        <pc:docMk/>
      </pc:docMkLst>
      <pc:sldChg chg="addSp delSp modSp">
        <pc:chgData name="QiuTian" userId="d059b521-ee81-481f-be34-ac8650352dd5" providerId="ADAL" clId="{3241D175-DE6B-8741-BF39-DB18CC3903C5}" dt="2023-02-28T02:58:29.908" v="11"/>
        <pc:sldMkLst>
          <pc:docMk/>
          <pc:sldMk cId="4234557494" sldId="559"/>
        </pc:sldMkLst>
        <pc:spChg chg="add del mod">
          <ac:chgData name="QiuTian" userId="d059b521-ee81-481f-be34-ac8650352dd5" providerId="ADAL" clId="{3241D175-DE6B-8741-BF39-DB18CC3903C5}" dt="2023-02-28T02:58:14.127" v="9"/>
          <ac:spMkLst>
            <pc:docMk/>
            <pc:sldMk cId="4234557494" sldId="559"/>
            <ac:spMk id="2" creationId="{AF93CE6E-6448-F1D1-3B92-BF6FA3240083}"/>
          </ac:spMkLst>
        </pc:spChg>
        <pc:spChg chg="del">
          <ac:chgData name="QiuTian" userId="d059b521-ee81-481f-be34-ac8650352dd5" providerId="ADAL" clId="{3241D175-DE6B-8741-BF39-DB18CC3903C5}" dt="2023-02-28T02:57:46.961" v="0"/>
          <ac:spMkLst>
            <pc:docMk/>
            <pc:sldMk cId="4234557494" sldId="559"/>
            <ac:spMk id="3" creationId="{F09AFB76-6610-7470-70B4-4DAA3B0080B8}"/>
          </ac:spMkLst>
        </pc:spChg>
        <pc:spChg chg="add mod">
          <ac:chgData name="QiuTian" userId="d059b521-ee81-481f-be34-ac8650352dd5" providerId="ADAL" clId="{3241D175-DE6B-8741-BF39-DB18CC3903C5}" dt="2023-02-28T02:58:29.908" v="11"/>
          <ac:spMkLst>
            <pc:docMk/>
            <pc:sldMk cId="4234557494" sldId="559"/>
            <ac:spMk id="4" creationId="{A730A357-1994-555A-F3F4-C59168DCCD38}"/>
          </ac:spMkLst>
        </pc:spChg>
      </pc:sldChg>
      <pc:sldChg chg="addSp delSp modSp">
        <pc:chgData name="QiuTian" userId="d059b521-ee81-481f-be34-ac8650352dd5" providerId="ADAL" clId="{3241D175-DE6B-8741-BF39-DB18CC3903C5}" dt="2023-02-28T02:58:29.908" v="11"/>
        <pc:sldMkLst>
          <pc:docMk/>
          <pc:sldMk cId="393732159" sldId="608"/>
        </pc:sldMkLst>
        <pc:spChg chg="add del mod">
          <ac:chgData name="QiuTian" userId="d059b521-ee81-481f-be34-ac8650352dd5" providerId="ADAL" clId="{3241D175-DE6B-8741-BF39-DB18CC3903C5}" dt="2023-02-28T02:58:14.127" v="9"/>
          <ac:spMkLst>
            <pc:docMk/>
            <pc:sldMk cId="393732159" sldId="608"/>
            <ac:spMk id="2" creationId="{D8A22A8F-BDBE-C9D1-D9FC-87F8E6350E90}"/>
          </ac:spMkLst>
        </pc:spChg>
        <pc:spChg chg="del">
          <ac:chgData name="QiuTian" userId="d059b521-ee81-481f-be34-ac8650352dd5" providerId="ADAL" clId="{3241D175-DE6B-8741-BF39-DB18CC3903C5}" dt="2023-02-28T02:57:46.961" v="0"/>
          <ac:spMkLst>
            <pc:docMk/>
            <pc:sldMk cId="393732159" sldId="608"/>
            <ac:spMk id="3" creationId="{AC52FD79-FA27-488F-D47B-A0D0C45BA101}"/>
          </ac:spMkLst>
        </pc:spChg>
        <pc:spChg chg="add mod">
          <ac:chgData name="QiuTian" userId="d059b521-ee81-481f-be34-ac8650352dd5" providerId="ADAL" clId="{3241D175-DE6B-8741-BF39-DB18CC3903C5}" dt="2023-02-28T02:58:29.908" v="11"/>
          <ac:spMkLst>
            <pc:docMk/>
            <pc:sldMk cId="393732159" sldId="608"/>
            <ac:spMk id="4" creationId="{1F297E5A-E59A-32CA-5592-DAEBCBAD3E93}"/>
          </ac:spMkLst>
        </pc:spChg>
      </pc:sldChg>
      <pc:sldChg chg="addSp delSp modSp">
        <pc:chgData name="QiuTian" userId="d059b521-ee81-481f-be34-ac8650352dd5" providerId="ADAL" clId="{3241D175-DE6B-8741-BF39-DB18CC3903C5}" dt="2023-02-28T02:58:29.908" v="11"/>
        <pc:sldMkLst>
          <pc:docMk/>
          <pc:sldMk cId="2505352509" sldId="660"/>
        </pc:sldMkLst>
        <pc:spChg chg="add del mod">
          <ac:chgData name="QiuTian" userId="d059b521-ee81-481f-be34-ac8650352dd5" providerId="ADAL" clId="{3241D175-DE6B-8741-BF39-DB18CC3903C5}" dt="2023-02-28T02:58:14.127" v="9"/>
          <ac:spMkLst>
            <pc:docMk/>
            <pc:sldMk cId="2505352509" sldId="660"/>
            <ac:spMk id="2" creationId="{4B71449B-F098-8818-1B33-F799756AB0BD}"/>
          </ac:spMkLst>
        </pc:spChg>
        <pc:spChg chg="del">
          <ac:chgData name="QiuTian" userId="d059b521-ee81-481f-be34-ac8650352dd5" providerId="ADAL" clId="{3241D175-DE6B-8741-BF39-DB18CC3903C5}" dt="2023-02-28T02:57:46.961" v="0"/>
          <ac:spMkLst>
            <pc:docMk/>
            <pc:sldMk cId="2505352509" sldId="660"/>
            <ac:spMk id="4" creationId="{3C8A51B1-D359-56FB-0C78-2B2039A9B4A2}"/>
          </ac:spMkLst>
        </pc:spChg>
        <pc:spChg chg="add mod">
          <ac:chgData name="QiuTian" userId="d059b521-ee81-481f-be34-ac8650352dd5" providerId="ADAL" clId="{3241D175-DE6B-8741-BF39-DB18CC3903C5}" dt="2023-02-28T02:58:29.908" v="11"/>
          <ac:spMkLst>
            <pc:docMk/>
            <pc:sldMk cId="2505352509" sldId="660"/>
            <ac:spMk id="13" creationId="{134D13E0-F03C-10E0-2464-5D47BF394D00}"/>
          </ac:spMkLst>
        </pc:spChg>
      </pc:sldChg>
      <pc:sldChg chg="addSp delSp modSp">
        <pc:chgData name="QiuTian" userId="d059b521-ee81-481f-be34-ac8650352dd5" providerId="ADAL" clId="{3241D175-DE6B-8741-BF39-DB18CC3903C5}" dt="2023-02-28T02:58:29.908" v="11"/>
        <pc:sldMkLst>
          <pc:docMk/>
          <pc:sldMk cId="2700256617" sldId="744"/>
        </pc:sldMkLst>
        <pc:spChg chg="add del mod">
          <ac:chgData name="QiuTian" userId="d059b521-ee81-481f-be34-ac8650352dd5" providerId="ADAL" clId="{3241D175-DE6B-8741-BF39-DB18CC3903C5}" dt="2023-02-28T02:58:14.127" v="9"/>
          <ac:spMkLst>
            <pc:docMk/>
            <pc:sldMk cId="2700256617" sldId="744"/>
            <ac:spMk id="2" creationId="{6CDA773C-B028-B067-A8A3-0D4E5B3071DB}"/>
          </ac:spMkLst>
        </pc:spChg>
        <pc:spChg chg="del">
          <ac:chgData name="QiuTian" userId="d059b521-ee81-481f-be34-ac8650352dd5" providerId="ADAL" clId="{3241D175-DE6B-8741-BF39-DB18CC3903C5}" dt="2023-02-28T02:57:46.961" v="0"/>
          <ac:spMkLst>
            <pc:docMk/>
            <pc:sldMk cId="2700256617" sldId="744"/>
            <ac:spMk id="4" creationId="{FCED42CE-0E81-2A3D-7B63-2014B192E80D}"/>
          </ac:spMkLst>
        </pc:spChg>
        <pc:spChg chg="add mod">
          <ac:chgData name="QiuTian" userId="d059b521-ee81-481f-be34-ac8650352dd5" providerId="ADAL" clId="{3241D175-DE6B-8741-BF39-DB18CC3903C5}" dt="2023-02-28T02:58:29.908" v="11"/>
          <ac:spMkLst>
            <pc:docMk/>
            <pc:sldMk cId="2700256617" sldId="744"/>
            <ac:spMk id="5" creationId="{D95F49E4-C449-75CB-53CA-E6BFD4A59ADC}"/>
          </ac:spMkLst>
        </pc:spChg>
      </pc:sldChg>
      <pc:sldChg chg="addSp delSp modSp">
        <pc:chgData name="QiuTian" userId="d059b521-ee81-481f-be34-ac8650352dd5" providerId="ADAL" clId="{3241D175-DE6B-8741-BF39-DB18CC3903C5}" dt="2023-02-28T02:58:29.908" v="11"/>
        <pc:sldMkLst>
          <pc:docMk/>
          <pc:sldMk cId="3522175920" sldId="745"/>
        </pc:sldMkLst>
        <pc:spChg chg="add del mod">
          <ac:chgData name="QiuTian" userId="d059b521-ee81-481f-be34-ac8650352dd5" providerId="ADAL" clId="{3241D175-DE6B-8741-BF39-DB18CC3903C5}" dt="2023-02-28T02:58:14.127" v="9"/>
          <ac:spMkLst>
            <pc:docMk/>
            <pc:sldMk cId="3522175920" sldId="745"/>
            <ac:spMk id="2" creationId="{250BBFD6-B25F-D352-8417-F08C0139324F}"/>
          </ac:spMkLst>
        </pc:spChg>
        <pc:spChg chg="del">
          <ac:chgData name="QiuTian" userId="d059b521-ee81-481f-be34-ac8650352dd5" providerId="ADAL" clId="{3241D175-DE6B-8741-BF39-DB18CC3903C5}" dt="2023-02-28T02:57:46.961" v="0"/>
          <ac:spMkLst>
            <pc:docMk/>
            <pc:sldMk cId="3522175920" sldId="745"/>
            <ac:spMk id="3" creationId="{C6A1DB1B-CAE0-1526-3FC6-47E14B757005}"/>
          </ac:spMkLst>
        </pc:spChg>
        <pc:spChg chg="add mod">
          <ac:chgData name="QiuTian" userId="d059b521-ee81-481f-be34-ac8650352dd5" providerId="ADAL" clId="{3241D175-DE6B-8741-BF39-DB18CC3903C5}" dt="2023-02-28T02:58:29.908" v="11"/>
          <ac:spMkLst>
            <pc:docMk/>
            <pc:sldMk cId="3522175920" sldId="745"/>
            <ac:spMk id="9" creationId="{1BA502A0-BED8-2AEC-93EC-973B5B05D394}"/>
          </ac:spMkLst>
        </pc:spChg>
      </pc:sldChg>
      <pc:sldChg chg="addSp delSp modSp">
        <pc:chgData name="QiuTian" userId="d059b521-ee81-481f-be34-ac8650352dd5" providerId="ADAL" clId="{3241D175-DE6B-8741-BF39-DB18CC3903C5}" dt="2023-02-28T02:58:29.908" v="11"/>
        <pc:sldMkLst>
          <pc:docMk/>
          <pc:sldMk cId="3311844285" sldId="746"/>
        </pc:sldMkLst>
        <pc:spChg chg="add del mod">
          <ac:chgData name="QiuTian" userId="d059b521-ee81-481f-be34-ac8650352dd5" providerId="ADAL" clId="{3241D175-DE6B-8741-BF39-DB18CC3903C5}" dt="2023-02-28T02:58:14.127" v="9"/>
          <ac:spMkLst>
            <pc:docMk/>
            <pc:sldMk cId="3311844285" sldId="746"/>
            <ac:spMk id="2" creationId="{20E6B920-EA07-7A3A-20BB-2CDA1679B519}"/>
          </ac:spMkLst>
        </pc:spChg>
        <pc:spChg chg="del">
          <ac:chgData name="QiuTian" userId="d059b521-ee81-481f-be34-ac8650352dd5" providerId="ADAL" clId="{3241D175-DE6B-8741-BF39-DB18CC3903C5}" dt="2023-02-28T02:57:46.961" v="0"/>
          <ac:spMkLst>
            <pc:docMk/>
            <pc:sldMk cId="3311844285" sldId="746"/>
            <ac:spMk id="3" creationId="{8F69DAD1-2BFB-07B0-F9F4-65CCE687856A}"/>
          </ac:spMkLst>
        </pc:spChg>
        <pc:spChg chg="add mod">
          <ac:chgData name="QiuTian" userId="d059b521-ee81-481f-be34-ac8650352dd5" providerId="ADAL" clId="{3241D175-DE6B-8741-BF39-DB18CC3903C5}" dt="2023-02-28T02:58:29.908" v="11"/>
          <ac:spMkLst>
            <pc:docMk/>
            <pc:sldMk cId="3311844285" sldId="746"/>
            <ac:spMk id="5" creationId="{65B8FD6F-57FA-23D7-E60A-72F55453DFC8}"/>
          </ac:spMkLst>
        </pc:spChg>
      </pc:sldChg>
      <pc:sldChg chg="addSp delSp modSp">
        <pc:chgData name="QiuTian" userId="d059b521-ee81-481f-be34-ac8650352dd5" providerId="ADAL" clId="{3241D175-DE6B-8741-BF39-DB18CC3903C5}" dt="2023-02-28T02:58:29.908" v="11"/>
        <pc:sldMkLst>
          <pc:docMk/>
          <pc:sldMk cId="3823350293" sldId="747"/>
        </pc:sldMkLst>
        <pc:spChg chg="add del mod">
          <ac:chgData name="QiuTian" userId="d059b521-ee81-481f-be34-ac8650352dd5" providerId="ADAL" clId="{3241D175-DE6B-8741-BF39-DB18CC3903C5}" dt="2023-02-28T02:58:14.127" v="9"/>
          <ac:spMkLst>
            <pc:docMk/>
            <pc:sldMk cId="3823350293" sldId="747"/>
            <ac:spMk id="2" creationId="{D169A5F7-649B-848F-08F1-A2D68CB9FCB6}"/>
          </ac:spMkLst>
        </pc:spChg>
        <pc:spChg chg="del">
          <ac:chgData name="QiuTian" userId="d059b521-ee81-481f-be34-ac8650352dd5" providerId="ADAL" clId="{3241D175-DE6B-8741-BF39-DB18CC3903C5}" dt="2023-02-28T02:57:46.961" v="0"/>
          <ac:spMkLst>
            <pc:docMk/>
            <pc:sldMk cId="3823350293" sldId="747"/>
            <ac:spMk id="3" creationId="{8CD9F8FA-78F9-C3F1-E7D3-0EEA565B5A7D}"/>
          </ac:spMkLst>
        </pc:spChg>
        <pc:spChg chg="add mod">
          <ac:chgData name="QiuTian" userId="d059b521-ee81-481f-be34-ac8650352dd5" providerId="ADAL" clId="{3241D175-DE6B-8741-BF39-DB18CC3903C5}" dt="2023-02-28T02:58:29.908" v="11"/>
          <ac:spMkLst>
            <pc:docMk/>
            <pc:sldMk cId="3823350293" sldId="747"/>
            <ac:spMk id="5" creationId="{F8C7A1DE-E3F7-3EAF-2D15-E9BAB38576AB}"/>
          </ac:spMkLst>
        </pc:spChg>
      </pc:sldChg>
      <pc:sldChg chg="addSp delSp modSp">
        <pc:chgData name="QiuTian" userId="d059b521-ee81-481f-be34-ac8650352dd5" providerId="ADAL" clId="{3241D175-DE6B-8741-BF39-DB18CC3903C5}" dt="2023-02-28T02:58:29.908" v="11"/>
        <pc:sldMkLst>
          <pc:docMk/>
          <pc:sldMk cId="1398145577" sldId="748"/>
        </pc:sldMkLst>
        <pc:spChg chg="add del mod">
          <ac:chgData name="QiuTian" userId="d059b521-ee81-481f-be34-ac8650352dd5" providerId="ADAL" clId="{3241D175-DE6B-8741-BF39-DB18CC3903C5}" dt="2023-02-28T02:58:14.127" v="9"/>
          <ac:spMkLst>
            <pc:docMk/>
            <pc:sldMk cId="1398145577" sldId="748"/>
            <ac:spMk id="2" creationId="{6974CB6B-C019-3DFB-965B-9A7AB6CBC7B4}"/>
          </ac:spMkLst>
        </pc:spChg>
        <pc:spChg chg="del">
          <ac:chgData name="QiuTian" userId="d059b521-ee81-481f-be34-ac8650352dd5" providerId="ADAL" clId="{3241D175-DE6B-8741-BF39-DB18CC3903C5}" dt="2023-02-28T02:57:46.961" v="0"/>
          <ac:spMkLst>
            <pc:docMk/>
            <pc:sldMk cId="1398145577" sldId="748"/>
            <ac:spMk id="3" creationId="{7FDAD962-2720-7824-F1C8-DA705D717291}"/>
          </ac:spMkLst>
        </pc:spChg>
        <pc:spChg chg="add mod">
          <ac:chgData name="QiuTian" userId="d059b521-ee81-481f-be34-ac8650352dd5" providerId="ADAL" clId="{3241D175-DE6B-8741-BF39-DB18CC3903C5}" dt="2023-02-28T02:58:29.908" v="11"/>
          <ac:spMkLst>
            <pc:docMk/>
            <pc:sldMk cId="1398145577" sldId="748"/>
            <ac:spMk id="5" creationId="{83261992-5311-5A3F-34DC-BDB5D269066C}"/>
          </ac:spMkLst>
        </pc:spChg>
      </pc:sldChg>
      <pc:sldChg chg="addSp delSp modSp">
        <pc:chgData name="QiuTian" userId="d059b521-ee81-481f-be34-ac8650352dd5" providerId="ADAL" clId="{3241D175-DE6B-8741-BF39-DB18CC3903C5}" dt="2023-02-28T02:58:29.908" v="11"/>
        <pc:sldMkLst>
          <pc:docMk/>
          <pc:sldMk cId="3077775324" sldId="749"/>
        </pc:sldMkLst>
        <pc:spChg chg="add del mod">
          <ac:chgData name="QiuTian" userId="d059b521-ee81-481f-be34-ac8650352dd5" providerId="ADAL" clId="{3241D175-DE6B-8741-BF39-DB18CC3903C5}" dt="2023-02-28T02:58:14.127" v="9"/>
          <ac:spMkLst>
            <pc:docMk/>
            <pc:sldMk cId="3077775324" sldId="749"/>
            <ac:spMk id="2" creationId="{3E733718-FD35-24AF-3578-7C7637A5AF81}"/>
          </ac:spMkLst>
        </pc:spChg>
        <pc:spChg chg="del">
          <ac:chgData name="QiuTian" userId="d059b521-ee81-481f-be34-ac8650352dd5" providerId="ADAL" clId="{3241D175-DE6B-8741-BF39-DB18CC3903C5}" dt="2023-02-28T02:57:46.961" v="0"/>
          <ac:spMkLst>
            <pc:docMk/>
            <pc:sldMk cId="3077775324" sldId="749"/>
            <ac:spMk id="3" creationId="{838E8551-6DEB-FC59-DFC3-FF1AB90FE1F7}"/>
          </ac:spMkLst>
        </pc:spChg>
        <pc:spChg chg="add mod">
          <ac:chgData name="QiuTian" userId="d059b521-ee81-481f-be34-ac8650352dd5" providerId="ADAL" clId="{3241D175-DE6B-8741-BF39-DB18CC3903C5}" dt="2023-02-28T02:58:29.908" v="11"/>
          <ac:spMkLst>
            <pc:docMk/>
            <pc:sldMk cId="3077775324" sldId="749"/>
            <ac:spMk id="5" creationId="{CCC91A5B-3795-B655-DE74-1170BB589CDC}"/>
          </ac:spMkLst>
        </pc:spChg>
      </pc:sldChg>
      <pc:sldChg chg="addSp delSp modSp">
        <pc:chgData name="QiuTian" userId="d059b521-ee81-481f-be34-ac8650352dd5" providerId="ADAL" clId="{3241D175-DE6B-8741-BF39-DB18CC3903C5}" dt="2023-02-28T02:58:29.908" v="11"/>
        <pc:sldMkLst>
          <pc:docMk/>
          <pc:sldMk cId="199781230" sldId="750"/>
        </pc:sldMkLst>
        <pc:spChg chg="add del mod">
          <ac:chgData name="QiuTian" userId="d059b521-ee81-481f-be34-ac8650352dd5" providerId="ADAL" clId="{3241D175-DE6B-8741-BF39-DB18CC3903C5}" dt="2023-02-28T02:58:14.127" v="9"/>
          <ac:spMkLst>
            <pc:docMk/>
            <pc:sldMk cId="199781230" sldId="750"/>
            <ac:spMk id="2" creationId="{77C56CF3-54B0-73F9-B8CB-B48E3840C252}"/>
          </ac:spMkLst>
        </pc:spChg>
        <pc:spChg chg="del">
          <ac:chgData name="QiuTian" userId="d059b521-ee81-481f-be34-ac8650352dd5" providerId="ADAL" clId="{3241D175-DE6B-8741-BF39-DB18CC3903C5}" dt="2023-02-28T02:57:46.961" v="0"/>
          <ac:spMkLst>
            <pc:docMk/>
            <pc:sldMk cId="199781230" sldId="750"/>
            <ac:spMk id="3" creationId="{791E44BC-3183-E5DF-B4F9-3C769F1B4A93}"/>
          </ac:spMkLst>
        </pc:spChg>
        <pc:spChg chg="add mod">
          <ac:chgData name="QiuTian" userId="d059b521-ee81-481f-be34-ac8650352dd5" providerId="ADAL" clId="{3241D175-DE6B-8741-BF39-DB18CC3903C5}" dt="2023-02-28T02:58:29.908" v="11"/>
          <ac:spMkLst>
            <pc:docMk/>
            <pc:sldMk cId="199781230" sldId="750"/>
            <ac:spMk id="6" creationId="{91949C18-95AA-A00E-1154-4B4ECE189AE5}"/>
          </ac:spMkLst>
        </pc:spChg>
      </pc:sldChg>
      <pc:sldChg chg="addSp delSp modSp">
        <pc:chgData name="QiuTian" userId="d059b521-ee81-481f-be34-ac8650352dd5" providerId="ADAL" clId="{3241D175-DE6B-8741-BF39-DB18CC3903C5}" dt="2023-02-28T02:58:29.908" v="11"/>
        <pc:sldMkLst>
          <pc:docMk/>
          <pc:sldMk cId="4260341944" sldId="751"/>
        </pc:sldMkLst>
        <pc:spChg chg="add del mod">
          <ac:chgData name="QiuTian" userId="d059b521-ee81-481f-be34-ac8650352dd5" providerId="ADAL" clId="{3241D175-DE6B-8741-BF39-DB18CC3903C5}" dt="2023-02-28T02:58:14.127" v="9"/>
          <ac:spMkLst>
            <pc:docMk/>
            <pc:sldMk cId="4260341944" sldId="751"/>
            <ac:spMk id="2" creationId="{EA6FEEBF-4E90-45F2-06A6-C9CDAC612106}"/>
          </ac:spMkLst>
        </pc:spChg>
        <pc:spChg chg="del">
          <ac:chgData name="QiuTian" userId="d059b521-ee81-481f-be34-ac8650352dd5" providerId="ADAL" clId="{3241D175-DE6B-8741-BF39-DB18CC3903C5}" dt="2023-02-28T02:57:46.961" v="0"/>
          <ac:spMkLst>
            <pc:docMk/>
            <pc:sldMk cId="4260341944" sldId="751"/>
            <ac:spMk id="3" creationId="{E5868F52-D5B4-9162-21A4-53435773FD35}"/>
          </ac:spMkLst>
        </pc:spChg>
        <pc:spChg chg="add mod">
          <ac:chgData name="QiuTian" userId="d059b521-ee81-481f-be34-ac8650352dd5" providerId="ADAL" clId="{3241D175-DE6B-8741-BF39-DB18CC3903C5}" dt="2023-02-28T02:58:29.908" v="11"/>
          <ac:spMkLst>
            <pc:docMk/>
            <pc:sldMk cId="4260341944" sldId="751"/>
            <ac:spMk id="5" creationId="{709672A2-5F12-1599-E409-7E7F14DDA9F6}"/>
          </ac:spMkLst>
        </pc:spChg>
      </pc:sldChg>
      <pc:sldChg chg="addSp delSp modSp">
        <pc:chgData name="QiuTian" userId="d059b521-ee81-481f-be34-ac8650352dd5" providerId="ADAL" clId="{3241D175-DE6B-8741-BF39-DB18CC3903C5}" dt="2023-02-28T02:58:29.908" v="11"/>
        <pc:sldMkLst>
          <pc:docMk/>
          <pc:sldMk cId="838160427" sldId="752"/>
        </pc:sldMkLst>
        <pc:spChg chg="add del mod">
          <ac:chgData name="QiuTian" userId="d059b521-ee81-481f-be34-ac8650352dd5" providerId="ADAL" clId="{3241D175-DE6B-8741-BF39-DB18CC3903C5}" dt="2023-02-28T02:58:14.127" v="9"/>
          <ac:spMkLst>
            <pc:docMk/>
            <pc:sldMk cId="838160427" sldId="752"/>
            <ac:spMk id="2" creationId="{4DC2C557-EC32-4C51-391E-E83E24BD0F8B}"/>
          </ac:spMkLst>
        </pc:spChg>
        <pc:spChg chg="del">
          <ac:chgData name="QiuTian" userId="d059b521-ee81-481f-be34-ac8650352dd5" providerId="ADAL" clId="{3241D175-DE6B-8741-BF39-DB18CC3903C5}" dt="2023-02-28T02:57:46.961" v="0"/>
          <ac:spMkLst>
            <pc:docMk/>
            <pc:sldMk cId="838160427" sldId="752"/>
            <ac:spMk id="3" creationId="{4BB957EE-BE90-6009-5A64-18EEAC9EA4B4}"/>
          </ac:spMkLst>
        </pc:spChg>
        <pc:spChg chg="add mod">
          <ac:chgData name="QiuTian" userId="d059b521-ee81-481f-be34-ac8650352dd5" providerId="ADAL" clId="{3241D175-DE6B-8741-BF39-DB18CC3903C5}" dt="2023-02-28T02:58:29.908" v="11"/>
          <ac:spMkLst>
            <pc:docMk/>
            <pc:sldMk cId="838160427" sldId="752"/>
            <ac:spMk id="6" creationId="{9A0F44C0-7593-6F1A-F1C8-44B8449C3DD3}"/>
          </ac:spMkLst>
        </pc:spChg>
      </pc:sldChg>
      <pc:sldChg chg="addSp delSp modSp">
        <pc:chgData name="QiuTian" userId="d059b521-ee81-481f-be34-ac8650352dd5" providerId="ADAL" clId="{3241D175-DE6B-8741-BF39-DB18CC3903C5}" dt="2023-02-28T02:58:29.908" v="11"/>
        <pc:sldMkLst>
          <pc:docMk/>
          <pc:sldMk cId="3511155728" sldId="753"/>
        </pc:sldMkLst>
        <pc:spChg chg="add del mod">
          <ac:chgData name="QiuTian" userId="d059b521-ee81-481f-be34-ac8650352dd5" providerId="ADAL" clId="{3241D175-DE6B-8741-BF39-DB18CC3903C5}" dt="2023-02-28T02:58:14.127" v="9"/>
          <ac:spMkLst>
            <pc:docMk/>
            <pc:sldMk cId="3511155728" sldId="753"/>
            <ac:spMk id="2" creationId="{0D290F1F-D059-B519-3639-5758E9CEF588}"/>
          </ac:spMkLst>
        </pc:spChg>
        <pc:spChg chg="del">
          <ac:chgData name="QiuTian" userId="d059b521-ee81-481f-be34-ac8650352dd5" providerId="ADAL" clId="{3241D175-DE6B-8741-BF39-DB18CC3903C5}" dt="2023-02-28T02:57:46.961" v="0"/>
          <ac:spMkLst>
            <pc:docMk/>
            <pc:sldMk cId="3511155728" sldId="753"/>
            <ac:spMk id="3" creationId="{D357BF74-57A0-7EF8-99C7-012C0DAEB7FD}"/>
          </ac:spMkLst>
        </pc:spChg>
        <pc:spChg chg="add mod">
          <ac:chgData name="QiuTian" userId="d059b521-ee81-481f-be34-ac8650352dd5" providerId="ADAL" clId="{3241D175-DE6B-8741-BF39-DB18CC3903C5}" dt="2023-02-28T02:58:29.908" v="11"/>
          <ac:spMkLst>
            <pc:docMk/>
            <pc:sldMk cId="3511155728" sldId="753"/>
            <ac:spMk id="5" creationId="{627339D8-93ED-6BB4-3DA1-844ACA6B2634}"/>
          </ac:spMkLst>
        </pc:spChg>
      </pc:sldChg>
      <pc:sldChg chg="addSp delSp modSp">
        <pc:chgData name="QiuTian" userId="d059b521-ee81-481f-be34-ac8650352dd5" providerId="ADAL" clId="{3241D175-DE6B-8741-BF39-DB18CC3903C5}" dt="2023-02-28T02:58:29.908" v="11"/>
        <pc:sldMkLst>
          <pc:docMk/>
          <pc:sldMk cId="1319229852" sldId="754"/>
        </pc:sldMkLst>
        <pc:spChg chg="add del mod">
          <ac:chgData name="QiuTian" userId="d059b521-ee81-481f-be34-ac8650352dd5" providerId="ADAL" clId="{3241D175-DE6B-8741-BF39-DB18CC3903C5}" dt="2023-02-28T02:58:14.127" v="9"/>
          <ac:spMkLst>
            <pc:docMk/>
            <pc:sldMk cId="1319229852" sldId="754"/>
            <ac:spMk id="2" creationId="{9646F739-0BAE-1F5E-6FBD-7ED7CC661E2D}"/>
          </ac:spMkLst>
        </pc:spChg>
        <pc:spChg chg="del">
          <ac:chgData name="QiuTian" userId="d059b521-ee81-481f-be34-ac8650352dd5" providerId="ADAL" clId="{3241D175-DE6B-8741-BF39-DB18CC3903C5}" dt="2023-02-28T02:57:46.961" v="0"/>
          <ac:spMkLst>
            <pc:docMk/>
            <pc:sldMk cId="1319229852" sldId="754"/>
            <ac:spMk id="3" creationId="{CA70508B-44EC-A964-D80D-416FC3A47C02}"/>
          </ac:spMkLst>
        </pc:spChg>
        <pc:spChg chg="add mod">
          <ac:chgData name="QiuTian" userId="d059b521-ee81-481f-be34-ac8650352dd5" providerId="ADAL" clId="{3241D175-DE6B-8741-BF39-DB18CC3903C5}" dt="2023-02-28T02:58:29.908" v="11"/>
          <ac:spMkLst>
            <pc:docMk/>
            <pc:sldMk cId="1319229852" sldId="754"/>
            <ac:spMk id="5" creationId="{959057A3-0087-D824-6484-FE8805CD1536}"/>
          </ac:spMkLst>
        </pc:spChg>
      </pc:sldChg>
      <pc:sldChg chg="addSp delSp modSp">
        <pc:chgData name="QiuTian" userId="d059b521-ee81-481f-be34-ac8650352dd5" providerId="ADAL" clId="{3241D175-DE6B-8741-BF39-DB18CC3903C5}" dt="2023-02-28T02:58:29.908" v="11"/>
        <pc:sldMkLst>
          <pc:docMk/>
          <pc:sldMk cId="105141473" sldId="755"/>
        </pc:sldMkLst>
        <pc:spChg chg="add del mod">
          <ac:chgData name="QiuTian" userId="d059b521-ee81-481f-be34-ac8650352dd5" providerId="ADAL" clId="{3241D175-DE6B-8741-BF39-DB18CC3903C5}" dt="2023-02-28T02:58:14.127" v="9"/>
          <ac:spMkLst>
            <pc:docMk/>
            <pc:sldMk cId="105141473" sldId="755"/>
            <ac:spMk id="2" creationId="{A8EB7157-4C8D-477A-1B97-148A18D77A3A}"/>
          </ac:spMkLst>
        </pc:spChg>
        <pc:spChg chg="del">
          <ac:chgData name="QiuTian" userId="d059b521-ee81-481f-be34-ac8650352dd5" providerId="ADAL" clId="{3241D175-DE6B-8741-BF39-DB18CC3903C5}" dt="2023-02-28T02:57:46.961" v="0"/>
          <ac:spMkLst>
            <pc:docMk/>
            <pc:sldMk cId="105141473" sldId="755"/>
            <ac:spMk id="3" creationId="{3E1634F2-DE49-A0DB-40F2-6832D08AE7B0}"/>
          </ac:spMkLst>
        </pc:spChg>
        <pc:spChg chg="add mod">
          <ac:chgData name="QiuTian" userId="d059b521-ee81-481f-be34-ac8650352dd5" providerId="ADAL" clId="{3241D175-DE6B-8741-BF39-DB18CC3903C5}" dt="2023-02-28T02:58:29.908" v="11"/>
          <ac:spMkLst>
            <pc:docMk/>
            <pc:sldMk cId="105141473" sldId="755"/>
            <ac:spMk id="5" creationId="{E3EE1937-056C-3000-F574-FB931EF733AE}"/>
          </ac:spMkLst>
        </pc:spChg>
      </pc:sldChg>
      <pc:sldChg chg="addSp delSp modSp">
        <pc:chgData name="QiuTian" userId="d059b521-ee81-481f-be34-ac8650352dd5" providerId="ADAL" clId="{3241D175-DE6B-8741-BF39-DB18CC3903C5}" dt="2023-02-28T02:58:29.908" v="11"/>
        <pc:sldMkLst>
          <pc:docMk/>
          <pc:sldMk cId="1067978993" sldId="757"/>
        </pc:sldMkLst>
        <pc:spChg chg="add del mod">
          <ac:chgData name="QiuTian" userId="d059b521-ee81-481f-be34-ac8650352dd5" providerId="ADAL" clId="{3241D175-DE6B-8741-BF39-DB18CC3903C5}" dt="2023-02-28T02:58:14.127" v="9"/>
          <ac:spMkLst>
            <pc:docMk/>
            <pc:sldMk cId="1067978993" sldId="757"/>
            <ac:spMk id="2" creationId="{25279A79-1C0A-74F5-1AB2-E39C6BD9318F}"/>
          </ac:spMkLst>
        </pc:spChg>
        <pc:spChg chg="del">
          <ac:chgData name="QiuTian" userId="d059b521-ee81-481f-be34-ac8650352dd5" providerId="ADAL" clId="{3241D175-DE6B-8741-BF39-DB18CC3903C5}" dt="2023-02-28T02:57:46.961" v="0"/>
          <ac:spMkLst>
            <pc:docMk/>
            <pc:sldMk cId="1067978993" sldId="757"/>
            <ac:spMk id="6" creationId="{6FD96FAA-277B-6F63-0CBC-4E6A3D1CA121}"/>
          </ac:spMkLst>
        </pc:spChg>
        <pc:spChg chg="add mod">
          <ac:chgData name="QiuTian" userId="d059b521-ee81-481f-be34-ac8650352dd5" providerId="ADAL" clId="{3241D175-DE6B-8741-BF39-DB18CC3903C5}" dt="2023-02-28T02:58:29.908" v="11"/>
          <ac:spMkLst>
            <pc:docMk/>
            <pc:sldMk cId="1067978993" sldId="757"/>
            <ac:spMk id="9" creationId="{FBE903F3-DD6D-383E-ADA0-6B4CB4096AE8}"/>
          </ac:spMkLst>
        </pc:spChg>
      </pc:sldChg>
      <pc:sldChg chg="addSp delSp modSp">
        <pc:chgData name="QiuTian" userId="d059b521-ee81-481f-be34-ac8650352dd5" providerId="ADAL" clId="{3241D175-DE6B-8741-BF39-DB18CC3903C5}" dt="2023-02-28T02:58:29.908" v="11"/>
        <pc:sldMkLst>
          <pc:docMk/>
          <pc:sldMk cId="2029379801" sldId="758"/>
        </pc:sldMkLst>
        <pc:spChg chg="add del mod">
          <ac:chgData name="QiuTian" userId="d059b521-ee81-481f-be34-ac8650352dd5" providerId="ADAL" clId="{3241D175-DE6B-8741-BF39-DB18CC3903C5}" dt="2023-02-28T02:58:14.127" v="9"/>
          <ac:spMkLst>
            <pc:docMk/>
            <pc:sldMk cId="2029379801" sldId="758"/>
            <ac:spMk id="2" creationId="{4FDE0DA6-E0A0-58B7-D019-8A244010FE22}"/>
          </ac:spMkLst>
        </pc:spChg>
        <pc:spChg chg="del">
          <ac:chgData name="QiuTian" userId="d059b521-ee81-481f-be34-ac8650352dd5" providerId="ADAL" clId="{3241D175-DE6B-8741-BF39-DB18CC3903C5}" dt="2023-02-28T02:57:46.961" v="0"/>
          <ac:spMkLst>
            <pc:docMk/>
            <pc:sldMk cId="2029379801" sldId="758"/>
            <ac:spMk id="3" creationId="{6C0C8504-0013-2FA4-4390-0320E3FFD29A}"/>
          </ac:spMkLst>
        </pc:spChg>
        <pc:spChg chg="add mod">
          <ac:chgData name="QiuTian" userId="d059b521-ee81-481f-be34-ac8650352dd5" providerId="ADAL" clId="{3241D175-DE6B-8741-BF39-DB18CC3903C5}" dt="2023-02-28T02:58:29.908" v="11"/>
          <ac:spMkLst>
            <pc:docMk/>
            <pc:sldMk cId="2029379801" sldId="758"/>
            <ac:spMk id="6" creationId="{47DE0F2E-4D08-9D34-E41E-E9CA7F006AB0}"/>
          </ac:spMkLst>
        </pc:spChg>
      </pc:sldChg>
      <pc:sldChg chg="addSp delSp modSp">
        <pc:chgData name="QiuTian" userId="d059b521-ee81-481f-be34-ac8650352dd5" providerId="ADAL" clId="{3241D175-DE6B-8741-BF39-DB18CC3903C5}" dt="2023-02-28T02:58:29.908" v="11"/>
        <pc:sldMkLst>
          <pc:docMk/>
          <pc:sldMk cId="1532892300" sldId="759"/>
        </pc:sldMkLst>
        <pc:spChg chg="add del mod">
          <ac:chgData name="QiuTian" userId="d059b521-ee81-481f-be34-ac8650352dd5" providerId="ADAL" clId="{3241D175-DE6B-8741-BF39-DB18CC3903C5}" dt="2023-02-28T02:58:14.127" v="9"/>
          <ac:spMkLst>
            <pc:docMk/>
            <pc:sldMk cId="1532892300" sldId="759"/>
            <ac:spMk id="2" creationId="{967B719F-C6E1-A3B6-FE9A-263E0BEFE296}"/>
          </ac:spMkLst>
        </pc:spChg>
        <pc:spChg chg="del">
          <ac:chgData name="QiuTian" userId="d059b521-ee81-481f-be34-ac8650352dd5" providerId="ADAL" clId="{3241D175-DE6B-8741-BF39-DB18CC3903C5}" dt="2023-02-28T02:57:46.961" v="0"/>
          <ac:spMkLst>
            <pc:docMk/>
            <pc:sldMk cId="1532892300" sldId="759"/>
            <ac:spMk id="3" creationId="{3F80B047-7814-66FE-A0F1-332AD4851BF8}"/>
          </ac:spMkLst>
        </pc:spChg>
        <pc:spChg chg="add mod">
          <ac:chgData name="QiuTian" userId="d059b521-ee81-481f-be34-ac8650352dd5" providerId="ADAL" clId="{3241D175-DE6B-8741-BF39-DB18CC3903C5}" dt="2023-02-28T02:58:29.908" v="11"/>
          <ac:spMkLst>
            <pc:docMk/>
            <pc:sldMk cId="1532892300" sldId="759"/>
            <ac:spMk id="5" creationId="{1237566C-76D8-5010-92FA-FC254AB3801E}"/>
          </ac:spMkLst>
        </pc:spChg>
      </pc:sldChg>
      <pc:sldChg chg="addSp delSp modSp">
        <pc:chgData name="QiuTian" userId="d059b521-ee81-481f-be34-ac8650352dd5" providerId="ADAL" clId="{3241D175-DE6B-8741-BF39-DB18CC3903C5}" dt="2023-02-28T02:58:29.908" v="11"/>
        <pc:sldMkLst>
          <pc:docMk/>
          <pc:sldMk cId="4143359641" sldId="760"/>
        </pc:sldMkLst>
        <pc:spChg chg="add del mod">
          <ac:chgData name="QiuTian" userId="d059b521-ee81-481f-be34-ac8650352dd5" providerId="ADAL" clId="{3241D175-DE6B-8741-BF39-DB18CC3903C5}" dt="2023-02-28T02:58:14.127" v="9"/>
          <ac:spMkLst>
            <pc:docMk/>
            <pc:sldMk cId="4143359641" sldId="760"/>
            <ac:spMk id="2" creationId="{3187D201-24B1-1AB4-09C5-B0F07DB0C13F}"/>
          </ac:spMkLst>
        </pc:spChg>
        <pc:spChg chg="del">
          <ac:chgData name="QiuTian" userId="d059b521-ee81-481f-be34-ac8650352dd5" providerId="ADAL" clId="{3241D175-DE6B-8741-BF39-DB18CC3903C5}" dt="2023-02-28T02:57:46.961" v="0"/>
          <ac:spMkLst>
            <pc:docMk/>
            <pc:sldMk cId="4143359641" sldId="760"/>
            <ac:spMk id="5" creationId="{D41614B6-90CD-37C6-F517-2AD1FDEC47C5}"/>
          </ac:spMkLst>
        </pc:spChg>
        <pc:spChg chg="add mod">
          <ac:chgData name="QiuTian" userId="d059b521-ee81-481f-be34-ac8650352dd5" providerId="ADAL" clId="{3241D175-DE6B-8741-BF39-DB18CC3903C5}" dt="2023-02-28T02:58:29.908" v="11"/>
          <ac:spMkLst>
            <pc:docMk/>
            <pc:sldMk cId="4143359641" sldId="760"/>
            <ac:spMk id="6" creationId="{8F095CF7-DBF7-3644-B264-6576E2CFCFDC}"/>
          </ac:spMkLst>
        </pc:spChg>
      </pc:sldChg>
      <pc:sldChg chg="addSp delSp modSp">
        <pc:chgData name="QiuTian" userId="d059b521-ee81-481f-be34-ac8650352dd5" providerId="ADAL" clId="{3241D175-DE6B-8741-BF39-DB18CC3903C5}" dt="2023-02-28T02:58:29.908" v="11"/>
        <pc:sldMkLst>
          <pc:docMk/>
          <pc:sldMk cId="3950574924" sldId="761"/>
        </pc:sldMkLst>
        <pc:spChg chg="add del mod">
          <ac:chgData name="QiuTian" userId="d059b521-ee81-481f-be34-ac8650352dd5" providerId="ADAL" clId="{3241D175-DE6B-8741-BF39-DB18CC3903C5}" dt="2023-02-28T02:58:14.127" v="9"/>
          <ac:spMkLst>
            <pc:docMk/>
            <pc:sldMk cId="3950574924" sldId="761"/>
            <ac:spMk id="2" creationId="{06864140-00D0-40C8-28F1-323C93EE72B7}"/>
          </ac:spMkLst>
        </pc:spChg>
        <pc:spChg chg="del">
          <ac:chgData name="QiuTian" userId="d059b521-ee81-481f-be34-ac8650352dd5" providerId="ADAL" clId="{3241D175-DE6B-8741-BF39-DB18CC3903C5}" dt="2023-02-28T02:57:46.961" v="0"/>
          <ac:spMkLst>
            <pc:docMk/>
            <pc:sldMk cId="3950574924" sldId="761"/>
            <ac:spMk id="5" creationId="{F9851B80-1879-89FF-F2C5-4052F10E4AFC}"/>
          </ac:spMkLst>
        </pc:spChg>
        <pc:spChg chg="add mod">
          <ac:chgData name="QiuTian" userId="d059b521-ee81-481f-be34-ac8650352dd5" providerId="ADAL" clId="{3241D175-DE6B-8741-BF39-DB18CC3903C5}" dt="2023-02-28T02:58:29.908" v="11"/>
          <ac:spMkLst>
            <pc:docMk/>
            <pc:sldMk cId="3950574924" sldId="761"/>
            <ac:spMk id="6" creationId="{4F8B6208-C805-3148-2561-C5D08F55245F}"/>
          </ac:spMkLst>
        </pc:spChg>
      </pc:sldChg>
      <pc:sldChg chg="addSp delSp modSp">
        <pc:chgData name="QiuTian" userId="d059b521-ee81-481f-be34-ac8650352dd5" providerId="ADAL" clId="{3241D175-DE6B-8741-BF39-DB18CC3903C5}" dt="2023-02-28T02:58:29.908" v="11"/>
        <pc:sldMkLst>
          <pc:docMk/>
          <pc:sldMk cId="4234153935" sldId="762"/>
        </pc:sldMkLst>
        <pc:spChg chg="add del mod">
          <ac:chgData name="QiuTian" userId="d059b521-ee81-481f-be34-ac8650352dd5" providerId="ADAL" clId="{3241D175-DE6B-8741-BF39-DB18CC3903C5}" dt="2023-02-28T02:58:14.127" v="9"/>
          <ac:spMkLst>
            <pc:docMk/>
            <pc:sldMk cId="4234153935" sldId="762"/>
            <ac:spMk id="2" creationId="{9469D6B6-4382-85DC-79AC-A932E174885D}"/>
          </ac:spMkLst>
        </pc:spChg>
        <pc:spChg chg="add mod">
          <ac:chgData name="QiuTian" userId="d059b521-ee81-481f-be34-ac8650352dd5" providerId="ADAL" clId="{3241D175-DE6B-8741-BF39-DB18CC3903C5}" dt="2023-02-28T02:58:29.908" v="11"/>
          <ac:spMkLst>
            <pc:docMk/>
            <pc:sldMk cId="4234153935" sldId="762"/>
            <ac:spMk id="3" creationId="{73ED4028-C687-8E63-3D7B-AC62F9A47A40}"/>
          </ac:spMkLst>
        </pc:spChg>
        <pc:spChg chg="del">
          <ac:chgData name="QiuTian" userId="d059b521-ee81-481f-be34-ac8650352dd5" providerId="ADAL" clId="{3241D175-DE6B-8741-BF39-DB18CC3903C5}" dt="2023-02-28T02:57:46.961" v="0"/>
          <ac:spMkLst>
            <pc:docMk/>
            <pc:sldMk cId="4234153935" sldId="762"/>
            <ac:spMk id="6" creationId="{7F71A9BA-9353-274F-AFEF-65E7B416F6A2}"/>
          </ac:spMkLst>
        </pc:spChg>
      </pc:sldChg>
      <pc:sldChg chg="addSp delSp modSp">
        <pc:chgData name="QiuTian" userId="d059b521-ee81-481f-be34-ac8650352dd5" providerId="ADAL" clId="{3241D175-DE6B-8741-BF39-DB18CC3903C5}" dt="2023-02-28T02:58:29.908" v="11"/>
        <pc:sldMkLst>
          <pc:docMk/>
          <pc:sldMk cId="3274752279" sldId="763"/>
        </pc:sldMkLst>
        <pc:spChg chg="add del mod">
          <ac:chgData name="QiuTian" userId="d059b521-ee81-481f-be34-ac8650352dd5" providerId="ADAL" clId="{3241D175-DE6B-8741-BF39-DB18CC3903C5}" dt="2023-02-28T02:58:14.127" v="9"/>
          <ac:spMkLst>
            <pc:docMk/>
            <pc:sldMk cId="3274752279" sldId="763"/>
            <ac:spMk id="2" creationId="{3ED9CE1C-4B62-8481-6B17-5107509EE940}"/>
          </ac:spMkLst>
        </pc:spChg>
        <pc:spChg chg="add mod">
          <ac:chgData name="QiuTian" userId="d059b521-ee81-481f-be34-ac8650352dd5" providerId="ADAL" clId="{3241D175-DE6B-8741-BF39-DB18CC3903C5}" dt="2023-02-28T02:58:29.908" v="11"/>
          <ac:spMkLst>
            <pc:docMk/>
            <pc:sldMk cId="3274752279" sldId="763"/>
            <ac:spMk id="3" creationId="{F3F69922-3413-3B2B-95B0-285386FC54BA}"/>
          </ac:spMkLst>
        </pc:spChg>
        <pc:spChg chg="del">
          <ac:chgData name="QiuTian" userId="d059b521-ee81-481f-be34-ac8650352dd5" providerId="ADAL" clId="{3241D175-DE6B-8741-BF39-DB18CC3903C5}" dt="2023-02-28T02:57:46.961" v="0"/>
          <ac:spMkLst>
            <pc:docMk/>
            <pc:sldMk cId="3274752279" sldId="763"/>
            <ac:spMk id="7" creationId="{F77F26B0-CF53-1E46-E571-A8867903E819}"/>
          </ac:spMkLst>
        </pc:spChg>
      </pc:sldChg>
      <pc:sldChg chg="addSp delSp modSp">
        <pc:chgData name="QiuTian" userId="d059b521-ee81-481f-be34-ac8650352dd5" providerId="ADAL" clId="{3241D175-DE6B-8741-BF39-DB18CC3903C5}" dt="2023-02-28T02:58:29.908" v="11"/>
        <pc:sldMkLst>
          <pc:docMk/>
          <pc:sldMk cId="2253035937" sldId="764"/>
        </pc:sldMkLst>
        <pc:spChg chg="add del mod">
          <ac:chgData name="QiuTian" userId="d059b521-ee81-481f-be34-ac8650352dd5" providerId="ADAL" clId="{3241D175-DE6B-8741-BF39-DB18CC3903C5}" dt="2023-02-28T02:58:14.127" v="9"/>
          <ac:spMkLst>
            <pc:docMk/>
            <pc:sldMk cId="2253035937" sldId="764"/>
            <ac:spMk id="2" creationId="{92EB9090-00EC-907A-AC50-58E765BE267C}"/>
          </ac:spMkLst>
        </pc:spChg>
        <pc:spChg chg="del">
          <ac:chgData name="QiuTian" userId="d059b521-ee81-481f-be34-ac8650352dd5" providerId="ADAL" clId="{3241D175-DE6B-8741-BF39-DB18CC3903C5}" dt="2023-02-28T02:57:46.961" v="0"/>
          <ac:spMkLst>
            <pc:docMk/>
            <pc:sldMk cId="2253035937" sldId="764"/>
            <ac:spMk id="3" creationId="{369F0EAF-8A32-437C-222A-677B8A8C3396}"/>
          </ac:spMkLst>
        </pc:spChg>
        <pc:spChg chg="add mod">
          <ac:chgData name="QiuTian" userId="d059b521-ee81-481f-be34-ac8650352dd5" providerId="ADAL" clId="{3241D175-DE6B-8741-BF39-DB18CC3903C5}" dt="2023-02-28T02:58:29.908" v="11"/>
          <ac:spMkLst>
            <pc:docMk/>
            <pc:sldMk cId="2253035937" sldId="764"/>
            <ac:spMk id="7" creationId="{02C0D6CB-E145-6DDA-2AC2-83EBDB68AD6E}"/>
          </ac:spMkLst>
        </pc:spChg>
      </pc:sldChg>
      <pc:sldChg chg="addSp delSp modSp">
        <pc:chgData name="QiuTian" userId="d059b521-ee81-481f-be34-ac8650352dd5" providerId="ADAL" clId="{3241D175-DE6B-8741-BF39-DB18CC3903C5}" dt="2023-02-28T02:58:29.908" v="11"/>
        <pc:sldMkLst>
          <pc:docMk/>
          <pc:sldMk cId="3195179515" sldId="765"/>
        </pc:sldMkLst>
        <pc:spChg chg="add del mod">
          <ac:chgData name="QiuTian" userId="d059b521-ee81-481f-be34-ac8650352dd5" providerId="ADAL" clId="{3241D175-DE6B-8741-BF39-DB18CC3903C5}" dt="2023-02-28T02:58:14.127" v="9"/>
          <ac:spMkLst>
            <pc:docMk/>
            <pc:sldMk cId="3195179515" sldId="765"/>
            <ac:spMk id="2" creationId="{D688E4CF-DD83-B936-A8DA-8E6ED970DF9B}"/>
          </ac:spMkLst>
        </pc:spChg>
        <pc:spChg chg="del">
          <ac:chgData name="QiuTian" userId="d059b521-ee81-481f-be34-ac8650352dd5" providerId="ADAL" clId="{3241D175-DE6B-8741-BF39-DB18CC3903C5}" dt="2023-02-28T02:57:46.961" v="0"/>
          <ac:spMkLst>
            <pc:docMk/>
            <pc:sldMk cId="3195179515" sldId="765"/>
            <ac:spMk id="3" creationId="{924130A1-D7F0-B4FB-BF20-087BFC3BF667}"/>
          </ac:spMkLst>
        </pc:spChg>
        <pc:spChg chg="add mod">
          <ac:chgData name="QiuTian" userId="d059b521-ee81-481f-be34-ac8650352dd5" providerId="ADAL" clId="{3241D175-DE6B-8741-BF39-DB18CC3903C5}" dt="2023-02-28T02:58:29.908" v="11"/>
          <ac:spMkLst>
            <pc:docMk/>
            <pc:sldMk cId="3195179515" sldId="765"/>
            <ac:spMk id="7" creationId="{6B77B5FA-5BF0-B40A-5CE1-DD691D8A8E64}"/>
          </ac:spMkLst>
        </pc:spChg>
      </pc:sldChg>
      <pc:sldChg chg="addSp delSp modSp">
        <pc:chgData name="QiuTian" userId="d059b521-ee81-481f-be34-ac8650352dd5" providerId="ADAL" clId="{3241D175-DE6B-8741-BF39-DB18CC3903C5}" dt="2023-02-28T02:58:29.908" v="11"/>
        <pc:sldMkLst>
          <pc:docMk/>
          <pc:sldMk cId="4026783577" sldId="767"/>
        </pc:sldMkLst>
        <pc:spChg chg="add del mod">
          <ac:chgData name="QiuTian" userId="d059b521-ee81-481f-be34-ac8650352dd5" providerId="ADAL" clId="{3241D175-DE6B-8741-BF39-DB18CC3903C5}" dt="2023-02-28T02:58:14.127" v="9"/>
          <ac:spMkLst>
            <pc:docMk/>
            <pc:sldMk cId="4026783577" sldId="767"/>
            <ac:spMk id="2" creationId="{CFD82F28-4214-0EE4-8A2A-5121DDD07F0F}"/>
          </ac:spMkLst>
        </pc:spChg>
        <pc:spChg chg="del">
          <ac:chgData name="QiuTian" userId="d059b521-ee81-481f-be34-ac8650352dd5" providerId="ADAL" clId="{3241D175-DE6B-8741-BF39-DB18CC3903C5}" dt="2023-02-28T02:57:46.961" v="0"/>
          <ac:spMkLst>
            <pc:docMk/>
            <pc:sldMk cId="4026783577" sldId="767"/>
            <ac:spMk id="3" creationId="{41138554-CEA3-A45B-8701-F6FC05C9B872}"/>
          </ac:spMkLst>
        </pc:spChg>
        <pc:spChg chg="add mod">
          <ac:chgData name="QiuTian" userId="d059b521-ee81-481f-be34-ac8650352dd5" providerId="ADAL" clId="{3241D175-DE6B-8741-BF39-DB18CC3903C5}" dt="2023-02-28T02:58:29.908" v="11"/>
          <ac:spMkLst>
            <pc:docMk/>
            <pc:sldMk cId="4026783577" sldId="767"/>
            <ac:spMk id="5" creationId="{7F31DA89-C7F3-CFAD-0B71-8513E436A18E}"/>
          </ac:spMkLst>
        </pc:spChg>
      </pc:sldChg>
      <pc:sldChg chg="addSp delSp modSp">
        <pc:chgData name="QiuTian" userId="d059b521-ee81-481f-be34-ac8650352dd5" providerId="ADAL" clId="{3241D175-DE6B-8741-BF39-DB18CC3903C5}" dt="2023-02-28T02:58:29.908" v="11"/>
        <pc:sldMkLst>
          <pc:docMk/>
          <pc:sldMk cId="3266833286" sldId="768"/>
        </pc:sldMkLst>
        <pc:spChg chg="add del mod">
          <ac:chgData name="QiuTian" userId="d059b521-ee81-481f-be34-ac8650352dd5" providerId="ADAL" clId="{3241D175-DE6B-8741-BF39-DB18CC3903C5}" dt="2023-02-28T02:58:14.127" v="9"/>
          <ac:spMkLst>
            <pc:docMk/>
            <pc:sldMk cId="3266833286" sldId="768"/>
            <ac:spMk id="2" creationId="{A1D0FE06-F6E2-B841-E3B1-3E963FF7BE04}"/>
          </ac:spMkLst>
        </pc:spChg>
        <pc:spChg chg="del">
          <ac:chgData name="QiuTian" userId="d059b521-ee81-481f-be34-ac8650352dd5" providerId="ADAL" clId="{3241D175-DE6B-8741-BF39-DB18CC3903C5}" dt="2023-02-28T02:57:46.961" v="0"/>
          <ac:spMkLst>
            <pc:docMk/>
            <pc:sldMk cId="3266833286" sldId="768"/>
            <ac:spMk id="3" creationId="{A378BBFA-A3ED-3123-7922-4FC44799957E}"/>
          </ac:spMkLst>
        </pc:spChg>
        <pc:spChg chg="add mod">
          <ac:chgData name="QiuTian" userId="d059b521-ee81-481f-be34-ac8650352dd5" providerId="ADAL" clId="{3241D175-DE6B-8741-BF39-DB18CC3903C5}" dt="2023-02-28T02:58:29.908" v="11"/>
          <ac:spMkLst>
            <pc:docMk/>
            <pc:sldMk cId="3266833286" sldId="768"/>
            <ac:spMk id="6" creationId="{97F2086D-985A-05E8-0D84-1146CE37F070}"/>
          </ac:spMkLst>
        </pc:spChg>
      </pc:sldChg>
      <pc:sldChg chg="addSp delSp modSp">
        <pc:chgData name="QiuTian" userId="d059b521-ee81-481f-be34-ac8650352dd5" providerId="ADAL" clId="{3241D175-DE6B-8741-BF39-DB18CC3903C5}" dt="2023-02-28T02:58:29.908" v="11"/>
        <pc:sldMkLst>
          <pc:docMk/>
          <pc:sldMk cId="3441148337" sldId="769"/>
        </pc:sldMkLst>
        <pc:spChg chg="add del mod">
          <ac:chgData name="QiuTian" userId="d059b521-ee81-481f-be34-ac8650352dd5" providerId="ADAL" clId="{3241D175-DE6B-8741-BF39-DB18CC3903C5}" dt="2023-02-28T02:58:14.127" v="9"/>
          <ac:spMkLst>
            <pc:docMk/>
            <pc:sldMk cId="3441148337" sldId="769"/>
            <ac:spMk id="2" creationId="{C6121B49-627A-C217-2428-204829AE5C52}"/>
          </ac:spMkLst>
        </pc:spChg>
        <pc:spChg chg="del">
          <ac:chgData name="QiuTian" userId="d059b521-ee81-481f-be34-ac8650352dd5" providerId="ADAL" clId="{3241D175-DE6B-8741-BF39-DB18CC3903C5}" dt="2023-02-28T02:57:46.961" v="0"/>
          <ac:spMkLst>
            <pc:docMk/>
            <pc:sldMk cId="3441148337" sldId="769"/>
            <ac:spMk id="6" creationId="{43EAAF3B-CC30-E8EE-1D16-3DE5109698AD}"/>
          </ac:spMkLst>
        </pc:spChg>
        <pc:spChg chg="add mod">
          <ac:chgData name="QiuTian" userId="d059b521-ee81-481f-be34-ac8650352dd5" providerId="ADAL" clId="{3241D175-DE6B-8741-BF39-DB18CC3903C5}" dt="2023-02-28T02:58:29.908" v="11"/>
          <ac:spMkLst>
            <pc:docMk/>
            <pc:sldMk cId="3441148337" sldId="769"/>
            <ac:spMk id="8" creationId="{5D251E5C-52F1-5682-140C-316EFFFBD547}"/>
          </ac:spMkLst>
        </pc:spChg>
      </pc:sldChg>
      <pc:sldChg chg="addSp delSp modSp">
        <pc:chgData name="QiuTian" userId="d059b521-ee81-481f-be34-ac8650352dd5" providerId="ADAL" clId="{3241D175-DE6B-8741-BF39-DB18CC3903C5}" dt="2023-02-28T02:58:29.908" v="11"/>
        <pc:sldMkLst>
          <pc:docMk/>
          <pc:sldMk cId="1693572507" sldId="770"/>
        </pc:sldMkLst>
        <pc:spChg chg="add del mod">
          <ac:chgData name="QiuTian" userId="d059b521-ee81-481f-be34-ac8650352dd5" providerId="ADAL" clId="{3241D175-DE6B-8741-BF39-DB18CC3903C5}" dt="2023-02-28T02:58:14.127" v="9"/>
          <ac:spMkLst>
            <pc:docMk/>
            <pc:sldMk cId="1693572507" sldId="770"/>
            <ac:spMk id="2" creationId="{660FD638-A96D-2A8A-2B83-B4275BA844E6}"/>
          </ac:spMkLst>
        </pc:spChg>
        <pc:spChg chg="add mod">
          <ac:chgData name="QiuTian" userId="d059b521-ee81-481f-be34-ac8650352dd5" providerId="ADAL" clId="{3241D175-DE6B-8741-BF39-DB18CC3903C5}" dt="2023-02-28T02:58:29.908" v="11"/>
          <ac:spMkLst>
            <pc:docMk/>
            <pc:sldMk cId="1693572507" sldId="770"/>
            <ac:spMk id="3" creationId="{8154D770-06B2-40AA-0D36-571DC0F9E97E}"/>
          </ac:spMkLst>
        </pc:spChg>
        <pc:spChg chg="del">
          <ac:chgData name="QiuTian" userId="d059b521-ee81-481f-be34-ac8650352dd5" providerId="ADAL" clId="{3241D175-DE6B-8741-BF39-DB18CC3903C5}" dt="2023-02-28T02:57:46.961" v="0"/>
          <ac:spMkLst>
            <pc:docMk/>
            <pc:sldMk cId="1693572507" sldId="770"/>
            <ac:spMk id="7" creationId="{073A2AB8-558B-8007-FB1F-682F300055AD}"/>
          </ac:spMkLst>
        </pc:spChg>
      </pc:sldChg>
      <pc:sldChg chg="addSp delSp modSp">
        <pc:chgData name="QiuTian" userId="d059b521-ee81-481f-be34-ac8650352dd5" providerId="ADAL" clId="{3241D175-DE6B-8741-BF39-DB18CC3903C5}" dt="2023-02-28T02:58:29.908" v="11"/>
        <pc:sldMkLst>
          <pc:docMk/>
          <pc:sldMk cId="1783765081" sldId="771"/>
        </pc:sldMkLst>
        <pc:spChg chg="add del mod">
          <ac:chgData name="QiuTian" userId="d059b521-ee81-481f-be34-ac8650352dd5" providerId="ADAL" clId="{3241D175-DE6B-8741-BF39-DB18CC3903C5}" dt="2023-02-28T02:58:14.127" v="9"/>
          <ac:spMkLst>
            <pc:docMk/>
            <pc:sldMk cId="1783765081" sldId="771"/>
            <ac:spMk id="2" creationId="{08FF9A52-C693-5612-2BDF-A7B6ED9579CF}"/>
          </ac:spMkLst>
        </pc:spChg>
        <pc:spChg chg="add mod">
          <ac:chgData name="QiuTian" userId="d059b521-ee81-481f-be34-ac8650352dd5" providerId="ADAL" clId="{3241D175-DE6B-8741-BF39-DB18CC3903C5}" dt="2023-02-28T02:58:29.908" v="11"/>
          <ac:spMkLst>
            <pc:docMk/>
            <pc:sldMk cId="1783765081" sldId="771"/>
            <ac:spMk id="3" creationId="{F11B3401-358E-9A5B-7563-70CF60200879}"/>
          </ac:spMkLst>
        </pc:spChg>
        <pc:spChg chg="del">
          <ac:chgData name="QiuTian" userId="d059b521-ee81-481f-be34-ac8650352dd5" providerId="ADAL" clId="{3241D175-DE6B-8741-BF39-DB18CC3903C5}" dt="2023-02-28T02:57:46.961" v="0"/>
          <ac:spMkLst>
            <pc:docMk/>
            <pc:sldMk cId="1783765081" sldId="771"/>
            <ac:spMk id="7" creationId="{C0947741-44F6-DE49-0963-41D53A25514B}"/>
          </ac:spMkLst>
        </pc:spChg>
      </pc:sldChg>
      <pc:sldChg chg="addSp delSp modSp">
        <pc:chgData name="QiuTian" userId="d059b521-ee81-481f-be34-ac8650352dd5" providerId="ADAL" clId="{3241D175-DE6B-8741-BF39-DB18CC3903C5}" dt="2023-02-28T02:58:29.908" v="11"/>
        <pc:sldMkLst>
          <pc:docMk/>
          <pc:sldMk cId="2433727321" sldId="772"/>
        </pc:sldMkLst>
        <pc:spChg chg="add del mod">
          <ac:chgData name="QiuTian" userId="d059b521-ee81-481f-be34-ac8650352dd5" providerId="ADAL" clId="{3241D175-DE6B-8741-BF39-DB18CC3903C5}" dt="2023-02-28T02:58:14.127" v="9"/>
          <ac:spMkLst>
            <pc:docMk/>
            <pc:sldMk cId="2433727321" sldId="772"/>
            <ac:spMk id="2" creationId="{1140216C-5812-5832-36BD-35B15B57CDE5}"/>
          </ac:spMkLst>
        </pc:spChg>
        <pc:spChg chg="del">
          <ac:chgData name="QiuTian" userId="d059b521-ee81-481f-be34-ac8650352dd5" providerId="ADAL" clId="{3241D175-DE6B-8741-BF39-DB18CC3903C5}" dt="2023-02-28T02:57:46.961" v="0"/>
          <ac:spMkLst>
            <pc:docMk/>
            <pc:sldMk cId="2433727321" sldId="772"/>
            <ac:spMk id="3" creationId="{382FAA51-767C-2415-2472-0FF1A14D2AFF}"/>
          </ac:spMkLst>
        </pc:spChg>
        <pc:spChg chg="add mod">
          <ac:chgData name="QiuTian" userId="d059b521-ee81-481f-be34-ac8650352dd5" providerId="ADAL" clId="{3241D175-DE6B-8741-BF39-DB18CC3903C5}" dt="2023-02-28T02:58:29.908" v="11"/>
          <ac:spMkLst>
            <pc:docMk/>
            <pc:sldMk cId="2433727321" sldId="772"/>
            <ac:spMk id="5" creationId="{9333E977-4845-3A17-9DC4-162D2C39F726}"/>
          </ac:spMkLst>
        </pc:spChg>
      </pc:sldChg>
      <pc:sldChg chg="addSp delSp modSp">
        <pc:chgData name="QiuTian" userId="d059b521-ee81-481f-be34-ac8650352dd5" providerId="ADAL" clId="{3241D175-DE6B-8741-BF39-DB18CC3903C5}" dt="2023-02-28T02:58:29.908" v="11"/>
        <pc:sldMkLst>
          <pc:docMk/>
          <pc:sldMk cId="1915494527" sldId="773"/>
        </pc:sldMkLst>
        <pc:spChg chg="add del mod">
          <ac:chgData name="QiuTian" userId="d059b521-ee81-481f-be34-ac8650352dd5" providerId="ADAL" clId="{3241D175-DE6B-8741-BF39-DB18CC3903C5}" dt="2023-02-28T02:58:14.127" v="9"/>
          <ac:spMkLst>
            <pc:docMk/>
            <pc:sldMk cId="1915494527" sldId="773"/>
            <ac:spMk id="2" creationId="{1C10BCD5-BBD4-0F96-F68E-AB21135155DB}"/>
          </ac:spMkLst>
        </pc:spChg>
        <pc:spChg chg="del">
          <ac:chgData name="QiuTian" userId="d059b521-ee81-481f-be34-ac8650352dd5" providerId="ADAL" clId="{3241D175-DE6B-8741-BF39-DB18CC3903C5}" dt="2023-02-28T02:57:46.961" v="0"/>
          <ac:spMkLst>
            <pc:docMk/>
            <pc:sldMk cId="1915494527" sldId="773"/>
            <ac:spMk id="3" creationId="{2D30D262-89B7-A667-5DFB-75A9B570118A}"/>
          </ac:spMkLst>
        </pc:spChg>
        <pc:spChg chg="add mod">
          <ac:chgData name="QiuTian" userId="d059b521-ee81-481f-be34-ac8650352dd5" providerId="ADAL" clId="{3241D175-DE6B-8741-BF39-DB18CC3903C5}" dt="2023-02-28T02:58:29.908" v="11"/>
          <ac:spMkLst>
            <pc:docMk/>
            <pc:sldMk cId="1915494527" sldId="773"/>
            <ac:spMk id="5" creationId="{A758223B-C4E6-DCCE-F569-3ED4C91D91DF}"/>
          </ac:spMkLst>
        </pc:spChg>
      </pc:sldChg>
      <pc:sldChg chg="addSp delSp modSp">
        <pc:chgData name="QiuTian" userId="d059b521-ee81-481f-be34-ac8650352dd5" providerId="ADAL" clId="{3241D175-DE6B-8741-BF39-DB18CC3903C5}" dt="2023-02-28T02:58:29.908" v="11"/>
        <pc:sldMkLst>
          <pc:docMk/>
          <pc:sldMk cId="1747165515" sldId="774"/>
        </pc:sldMkLst>
        <pc:spChg chg="add del mod">
          <ac:chgData name="QiuTian" userId="d059b521-ee81-481f-be34-ac8650352dd5" providerId="ADAL" clId="{3241D175-DE6B-8741-BF39-DB18CC3903C5}" dt="2023-02-28T02:58:14.127" v="9"/>
          <ac:spMkLst>
            <pc:docMk/>
            <pc:sldMk cId="1747165515" sldId="774"/>
            <ac:spMk id="2" creationId="{D8F700A3-DFE9-1346-DC81-75659C7B6F83}"/>
          </ac:spMkLst>
        </pc:spChg>
        <pc:spChg chg="del">
          <ac:chgData name="QiuTian" userId="d059b521-ee81-481f-be34-ac8650352dd5" providerId="ADAL" clId="{3241D175-DE6B-8741-BF39-DB18CC3903C5}" dt="2023-02-28T02:57:46.961" v="0"/>
          <ac:spMkLst>
            <pc:docMk/>
            <pc:sldMk cId="1747165515" sldId="774"/>
            <ac:spMk id="6" creationId="{60510C3A-FF07-7608-126D-AFC8B0EFA25B}"/>
          </ac:spMkLst>
        </pc:spChg>
        <pc:spChg chg="add mod">
          <ac:chgData name="QiuTian" userId="d059b521-ee81-481f-be34-ac8650352dd5" providerId="ADAL" clId="{3241D175-DE6B-8741-BF39-DB18CC3903C5}" dt="2023-02-28T02:58:29.908" v="11"/>
          <ac:spMkLst>
            <pc:docMk/>
            <pc:sldMk cId="1747165515" sldId="774"/>
            <ac:spMk id="7" creationId="{6B709605-3F41-AD87-AF75-51004EEA0C61}"/>
          </ac:spMkLst>
        </pc:spChg>
      </pc:sldChg>
      <pc:sldChg chg="addSp delSp modSp">
        <pc:chgData name="QiuTian" userId="d059b521-ee81-481f-be34-ac8650352dd5" providerId="ADAL" clId="{3241D175-DE6B-8741-BF39-DB18CC3903C5}" dt="2023-02-28T02:58:29.908" v="11"/>
        <pc:sldMkLst>
          <pc:docMk/>
          <pc:sldMk cId="2164899215" sldId="775"/>
        </pc:sldMkLst>
        <pc:spChg chg="add del mod">
          <ac:chgData name="QiuTian" userId="d059b521-ee81-481f-be34-ac8650352dd5" providerId="ADAL" clId="{3241D175-DE6B-8741-BF39-DB18CC3903C5}" dt="2023-02-28T02:58:14.127" v="9"/>
          <ac:spMkLst>
            <pc:docMk/>
            <pc:sldMk cId="2164899215" sldId="775"/>
            <ac:spMk id="2" creationId="{FA1D8AB2-2D93-4BFD-D98F-A8995C0B98E1}"/>
          </ac:spMkLst>
        </pc:spChg>
        <pc:spChg chg="add mod">
          <ac:chgData name="QiuTian" userId="d059b521-ee81-481f-be34-ac8650352dd5" providerId="ADAL" clId="{3241D175-DE6B-8741-BF39-DB18CC3903C5}" dt="2023-02-28T02:58:29.908" v="11"/>
          <ac:spMkLst>
            <pc:docMk/>
            <pc:sldMk cId="2164899215" sldId="775"/>
            <ac:spMk id="3" creationId="{51793C0C-6037-0F8D-5C53-A97BCDD1EC8A}"/>
          </ac:spMkLst>
        </pc:spChg>
        <pc:spChg chg="del">
          <ac:chgData name="QiuTian" userId="d059b521-ee81-481f-be34-ac8650352dd5" providerId="ADAL" clId="{3241D175-DE6B-8741-BF39-DB18CC3903C5}" dt="2023-02-28T02:57:46.961" v="0"/>
          <ac:spMkLst>
            <pc:docMk/>
            <pc:sldMk cId="2164899215" sldId="775"/>
            <ac:spMk id="8" creationId="{9C8E8520-1801-A226-C4E7-0BA1D704EF0B}"/>
          </ac:spMkLst>
        </pc:spChg>
      </pc:sldChg>
      <pc:sldChg chg="addSp delSp modSp">
        <pc:chgData name="QiuTian" userId="d059b521-ee81-481f-be34-ac8650352dd5" providerId="ADAL" clId="{3241D175-DE6B-8741-BF39-DB18CC3903C5}" dt="2023-02-28T02:58:29.908" v="11"/>
        <pc:sldMkLst>
          <pc:docMk/>
          <pc:sldMk cId="244620625" sldId="776"/>
        </pc:sldMkLst>
        <pc:spChg chg="add del mod">
          <ac:chgData name="QiuTian" userId="d059b521-ee81-481f-be34-ac8650352dd5" providerId="ADAL" clId="{3241D175-DE6B-8741-BF39-DB18CC3903C5}" dt="2023-02-28T02:58:14.127" v="9"/>
          <ac:spMkLst>
            <pc:docMk/>
            <pc:sldMk cId="244620625" sldId="776"/>
            <ac:spMk id="2" creationId="{025F05FA-5011-1D46-0781-8FC1A9AFADEE}"/>
          </ac:spMkLst>
        </pc:spChg>
        <pc:spChg chg="del">
          <ac:chgData name="QiuTian" userId="d059b521-ee81-481f-be34-ac8650352dd5" providerId="ADAL" clId="{3241D175-DE6B-8741-BF39-DB18CC3903C5}" dt="2023-02-28T02:57:46.961" v="0"/>
          <ac:spMkLst>
            <pc:docMk/>
            <pc:sldMk cId="244620625" sldId="776"/>
            <ac:spMk id="5" creationId="{3E61E594-8C7D-CA6C-A3FF-C4850C7A77DD}"/>
          </ac:spMkLst>
        </pc:spChg>
        <pc:spChg chg="add mod">
          <ac:chgData name="QiuTian" userId="d059b521-ee81-481f-be34-ac8650352dd5" providerId="ADAL" clId="{3241D175-DE6B-8741-BF39-DB18CC3903C5}" dt="2023-02-28T02:58:29.908" v="11"/>
          <ac:spMkLst>
            <pc:docMk/>
            <pc:sldMk cId="244620625" sldId="776"/>
            <ac:spMk id="6" creationId="{C7C6D132-04F0-92AC-D19C-067B4B7031A0}"/>
          </ac:spMkLst>
        </pc:spChg>
      </pc:sldChg>
      <pc:sldChg chg="addSp delSp modSp">
        <pc:chgData name="QiuTian" userId="d059b521-ee81-481f-be34-ac8650352dd5" providerId="ADAL" clId="{3241D175-DE6B-8741-BF39-DB18CC3903C5}" dt="2023-02-28T02:58:29.908" v="11"/>
        <pc:sldMkLst>
          <pc:docMk/>
          <pc:sldMk cId="28192181" sldId="777"/>
        </pc:sldMkLst>
        <pc:spChg chg="add del mod">
          <ac:chgData name="QiuTian" userId="d059b521-ee81-481f-be34-ac8650352dd5" providerId="ADAL" clId="{3241D175-DE6B-8741-BF39-DB18CC3903C5}" dt="2023-02-28T02:58:14.127" v="9"/>
          <ac:spMkLst>
            <pc:docMk/>
            <pc:sldMk cId="28192181" sldId="777"/>
            <ac:spMk id="2" creationId="{49FB3ACE-E36C-FDA1-D163-887E98F2999E}"/>
          </ac:spMkLst>
        </pc:spChg>
        <pc:spChg chg="del">
          <ac:chgData name="QiuTian" userId="d059b521-ee81-481f-be34-ac8650352dd5" providerId="ADAL" clId="{3241D175-DE6B-8741-BF39-DB18CC3903C5}" dt="2023-02-28T02:57:46.961" v="0"/>
          <ac:spMkLst>
            <pc:docMk/>
            <pc:sldMk cId="28192181" sldId="777"/>
            <ac:spMk id="5" creationId="{E8A63505-E044-AF5E-8810-D78AD8A81002}"/>
          </ac:spMkLst>
        </pc:spChg>
        <pc:spChg chg="add mod">
          <ac:chgData name="QiuTian" userId="d059b521-ee81-481f-be34-ac8650352dd5" providerId="ADAL" clId="{3241D175-DE6B-8741-BF39-DB18CC3903C5}" dt="2023-02-28T02:58:29.908" v="11"/>
          <ac:spMkLst>
            <pc:docMk/>
            <pc:sldMk cId="28192181" sldId="777"/>
            <ac:spMk id="6" creationId="{35104608-D72B-69FB-7E9B-94C3A6FC2435}"/>
          </ac:spMkLst>
        </pc:spChg>
      </pc:sldChg>
      <pc:sldChg chg="addSp delSp modSp">
        <pc:chgData name="QiuTian" userId="d059b521-ee81-481f-be34-ac8650352dd5" providerId="ADAL" clId="{3241D175-DE6B-8741-BF39-DB18CC3903C5}" dt="2023-02-28T02:58:29.908" v="11"/>
        <pc:sldMkLst>
          <pc:docMk/>
          <pc:sldMk cId="422669656" sldId="779"/>
        </pc:sldMkLst>
        <pc:spChg chg="add del mod">
          <ac:chgData name="QiuTian" userId="d059b521-ee81-481f-be34-ac8650352dd5" providerId="ADAL" clId="{3241D175-DE6B-8741-BF39-DB18CC3903C5}" dt="2023-02-28T02:58:14.127" v="9"/>
          <ac:spMkLst>
            <pc:docMk/>
            <pc:sldMk cId="422669656" sldId="779"/>
            <ac:spMk id="2" creationId="{6F8DE0BB-8DC4-48D6-516E-D38CAC1FA4C1}"/>
          </ac:spMkLst>
        </pc:spChg>
        <pc:spChg chg="add mod">
          <ac:chgData name="QiuTian" userId="d059b521-ee81-481f-be34-ac8650352dd5" providerId="ADAL" clId="{3241D175-DE6B-8741-BF39-DB18CC3903C5}" dt="2023-02-28T02:58:29.908" v="11"/>
          <ac:spMkLst>
            <pc:docMk/>
            <pc:sldMk cId="422669656" sldId="779"/>
            <ac:spMk id="3" creationId="{C5415E47-0D50-CC26-7B7B-F0C3B6B9A58A}"/>
          </ac:spMkLst>
        </pc:spChg>
        <pc:spChg chg="del">
          <ac:chgData name="QiuTian" userId="d059b521-ee81-481f-be34-ac8650352dd5" providerId="ADAL" clId="{3241D175-DE6B-8741-BF39-DB18CC3903C5}" dt="2023-02-28T02:57:46.961" v="0"/>
          <ac:spMkLst>
            <pc:docMk/>
            <pc:sldMk cId="422669656" sldId="779"/>
            <ac:spMk id="9" creationId="{1E822503-73C7-E4D1-F9E2-18CC661C048D}"/>
          </ac:spMkLst>
        </pc:spChg>
      </pc:sldChg>
      <pc:sldChg chg="addSp delSp modSp">
        <pc:chgData name="QiuTian" userId="d059b521-ee81-481f-be34-ac8650352dd5" providerId="ADAL" clId="{3241D175-DE6B-8741-BF39-DB18CC3903C5}" dt="2023-02-28T02:58:29.908" v="11"/>
        <pc:sldMkLst>
          <pc:docMk/>
          <pc:sldMk cId="1339006409" sldId="780"/>
        </pc:sldMkLst>
        <pc:spChg chg="add del mod">
          <ac:chgData name="QiuTian" userId="d059b521-ee81-481f-be34-ac8650352dd5" providerId="ADAL" clId="{3241D175-DE6B-8741-BF39-DB18CC3903C5}" dt="2023-02-28T02:58:14.127" v="9"/>
          <ac:spMkLst>
            <pc:docMk/>
            <pc:sldMk cId="1339006409" sldId="780"/>
            <ac:spMk id="2" creationId="{FF9E2E0C-A2C6-15E9-7B9D-3A358C1B6245}"/>
          </ac:spMkLst>
        </pc:spChg>
        <pc:spChg chg="add mod">
          <ac:chgData name="QiuTian" userId="d059b521-ee81-481f-be34-ac8650352dd5" providerId="ADAL" clId="{3241D175-DE6B-8741-BF39-DB18CC3903C5}" dt="2023-02-28T02:58:29.908" v="11"/>
          <ac:spMkLst>
            <pc:docMk/>
            <pc:sldMk cId="1339006409" sldId="780"/>
            <ac:spMk id="6" creationId="{09B8A4E1-CF13-640A-9201-6F3EC2558FC1}"/>
          </ac:spMkLst>
        </pc:spChg>
        <pc:spChg chg="del">
          <ac:chgData name="QiuTian" userId="d059b521-ee81-481f-be34-ac8650352dd5" providerId="ADAL" clId="{3241D175-DE6B-8741-BF39-DB18CC3903C5}" dt="2023-02-28T02:57:46.961" v="0"/>
          <ac:spMkLst>
            <pc:docMk/>
            <pc:sldMk cId="1339006409" sldId="780"/>
            <ac:spMk id="8" creationId="{910BEA9E-CB0D-DF44-34CC-C19F1E043E64}"/>
          </ac:spMkLst>
        </pc:spChg>
      </pc:sldChg>
      <pc:sldChg chg="addSp delSp modSp">
        <pc:chgData name="QiuTian" userId="d059b521-ee81-481f-be34-ac8650352dd5" providerId="ADAL" clId="{3241D175-DE6B-8741-BF39-DB18CC3903C5}" dt="2023-02-28T02:58:29.908" v="11"/>
        <pc:sldMkLst>
          <pc:docMk/>
          <pc:sldMk cId="120189559" sldId="781"/>
        </pc:sldMkLst>
        <pc:spChg chg="add del mod">
          <ac:chgData name="QiuTian" userId="d059b521-ee81-481f-be34-ac8650352dd5" providerId="ADAL" clId="{3241D175-DE6B-8741-BF39-DB18CC3903C5}" dt="2023-02-28T02:58:14.127" v="9"/>
          <ac:spMkLst>
            <pc:docMk/>
            <pc:sldMk cId="120189559" sldId="781"/>
            <ac:spMk id="2" creationId="{E01B9F01-9B93-C54D-4A90-D8F3FA9CAF6B}"/>
          </ac:spMkLst>
        </pc:spChg>
        <pc:spChg chg="del">
          <ac:chgData name="QiuTian" userId="d059b521-ee81-481f-be34-ac8650352dd5" providerId="ADAL" clId="{3241D175-DE6B-8741-BF39-DB18CC3903C5}" dt="2023-02-28T02:57:46.961" v="0"/>
          <ac:spMkLst>
            <pc:docMk/>
            <pc:sldMk cId="120189559" sldId="781"/>
            <ac:spMk id="3" creationId="{619D1F3D-214C-F599-95EA-263F1F6F90F4}"/>
          </ac:spMkLst>
        </pc:spChg>
        <pc:spChg chg="add mod">
          <ac:chgData name="QiuTian" userId="d059b521-ee81-481f-be34-ac8650352dd5" providerId="ADAL" clId="{3241D175-DE6B-8741-BF39-DB18CC3903C5}" dt="2023-02-28T02:58:29.908" v="11"/>
          <ac:spMkLst>
            <pc:docMk/>
            <pc:sldMk cId="120189559" sldId="781"/>
            <ac:spMk id="8" creationId="{3CADE304-B9FC-879A-1EA4-2AA99AB619EC}"/>
          </ac:spMkLst>
        </pc:spChg>
      </pc:sldChg>
      <pc:sldChg chg="addSp delSp modSp">
        <pc:chgData name="QiuTian" userId="d059b521-ee81-481f-be34-ac8650352dd5" providerId="ADAL" clId="{3241D175-DE6B-8741-BF39-DB18CC3903C5}" dt="2023-02-28T02:58:29.908" v="11"/>
        <pc:sldMkLst>
          <pc:docMk/>
          <pc:sldMk cId="3813292555" sldId="782"/>
        </pc:sldMkLst>
        <pc:spChg chg="add del mod">
          <ac:chgData name="QiuTian" userId="d059b521-ee81-481f-be34-ac8650352dd5" providerId="ADAL" clId="{3241D175-DE6B-8741-BF39-DB18CC3903C5}" dt="2023-02-28T02:58:14.127" v="9"/>
          <ac:spMkLst>
            <pc:docMk/>
            <pc:sldMk cId="3813292555" sldId="782"/>
            <ac:spMk id="2" creationId="{FD623DC8-197F-6EB8-0D42-5CAFD028ADA6}"/>
          </ac:spMkLst>
        </pc:spChg>
        <pc:spChg chg="del">
          <ac:chgData name="QiuTian" userId="d059b521-ee81-481f-be34-ac8650352dd5" providerId="ADAL" clId="{3241D175-DE6B-8741-BF39-DB18CC3903C5}" dt="2023-02-28T02:57:46.961" v="0"/>
          <ac:spMkLst>
            <pc:docMk/>
            <pc:sldMk cId="3813292555" sldId="782"/>
            <ac:spMk id="6" creationId="{6F66494B-3473-3728-8777-3A613106F894}"/>
          </ac:spMkLst>
        </pc:spChg>
        <pc:spChg chg="add mod">
          <ac:chgData name="QiuTian" userId="d059b521-ee81-481f-be34-ac8650352dd5" providerId="ADAL" clId="{3241D175-DE6B-8741-BF39-DB18CC3903C5}" dt="2023-02-28T02:58:29.908" v="11"/>
          <ac:spMkLst>
            <pc:docMk/>
            <pc:sldMk cId="3813292555" sldId="782"/>
            <ac:spMk id="8" creationId="{11F64C3A-4989-E00F-5DB5-E50D2E40C68C}"/>
          </ac:spMkLst>
        </pc:spChg>
      </pc:sldChg>
      <pc:sldChg chg="addSp delSp modSp">
        <pc:chgData name="QiuTian" userId="d059b521-ee81-481f-be34-ac8650352dd5" providerId="ADAL" clId="{3241D175-DE6B-8741-BF39-DB18CC3903C5}" dt="2023-02-28T02:58:29.908" v="11"/>
        <pc:sldMkLst>
          <pc:docMk/>
          <pc:sldMk cId="756701045" sldId="783"/>
        </pc:sldMkLst>
        <pc:spChg chg="add del mod">
          <ac:chgData name="QiuTian" userId="d059b521-ee81-481f-be34-ac8650352dd5" providerId="ADAL" clId="{3241D175-DE6B-8741-BF39-DB18CC3903C5}" dt="2023-02-28T02:58:14.127" v="9"/>
          <ac:spMkLst>
            <pc:docMk/>
            <pc:sldMk cId="756701045" sldId="783"/>
            <ac:spMk id="2" creationId="{D2584331-1D57-C0C8-2129-E0C2A489E5A6}"/>
          </ac:spMkLst>
        </pc:spChg>
        <pc:spChg chg="del">
          <ac:chgData name="QiuTian" userId="d059b521-ee81-481f-be34-ac8650352dd5" providerId="ADAL" clId="{3241D175-DE6B-8741-BF39-DB18CC3903C5}" dt="2023-02-28T02:57:46.961" v="0"/>
          <ac:spMkLst>
            <pc:docMk/>
            <pc:sldMk cId="756701045" sldId="783"/>
            <ac:spMk id="7" creationId="{13DFB693-E58F-AF9F-5C17-E5498AA2909B}"/>
          </ac:spMkLst>
        </pc:spChg>
        <pc:spChg chg="add mod">
          <ac:chgData name="QiuTian" userId="d059b521-ee81-481f-be34-ac8650352dd5" providerId="ADAL" clId="{3241D175-DE6B-8741-BF39-DB18CC3903C5}" dt="2023-02-28T02:58:29.908" v="11"/>
          <ac:spMkLst>
            <pc:docMk/>
            <pc:sldMk cId="756701045" sldId="783"/>
            <ac:spMk id="9" creationId="{2E67346B-077B-A8C9-A62D-73EC79C49576}"/>
          </ac:spMkLst>
        </pc:spChg>
      </pc:sldChg>
      <pc:sldChg chg="addSp delSp modSp">
        <pc:chgData name="QiuTian" userId="d059b521-ee81-481f-be34-ac8650352dd5" providerId="ADAL" clId="{3241D175-DE6B-8741-BF39-DB18CC3903C5}" dt="2023-02-28T02:58:29.908" v="11"/>
        <pc:sldMkLst>
          <pc:docMk/>
          <pc:sldMk cId="2878700260" sldId="784"/>
        </pc:sldMkLst>
        <pc:spChg chg="add del mod">
          <ac:chgData name="QiuTian" userId="d059b521-ee81-481f-be34-ac8650352dd5" providerId="ADAL" clId="{3241D175-DE6B-8741-BF39-DB18CC3903C5}" dt="2023-02-28T02:58:14.127" v="9"/>
          <ac:spMkLst>
            <pc:docMk/>
            <pc:sldMk cId="2878700260" sldId="784"/>
            <ac:spMk id="2" creationId="{09C02684-B24E-094E-E7F3-6976358D0828}"/>
          </ac:spMkLst>
        </pc:spChg>
        <pc:spChg chg="add mod">
          <ac:chgData name="QiuTian" userId="d059b521-ee81-481f-be34-ac8650352dd5" providerId="ADAL" clId="{3241D175-DE6B-8741-BF39-DB18CC3903C5}" dt="2023-02-28T02:58:29.908" v="11"/>
          <ac:spMkLst>
            <pc:docMk/>
            <pc:sldMk cId="2878700260" sldId="784"/>
            <ac:spMk id="5" creationId="{8D779192-B847-3CC3-67B1-FFFA9521C77B}"/>
          </ac:spMkLst>
        </pc:spChg>
        <pc:spChg chg="del">
          <ac:chgData name="QiuTian" userId="d059b521-ee81-481f-be34-ac8650352dd5" providerId="ADAL" clId="{3241D175-DE6B-8741-BF39-DB18CC3903C5}" dt="2023-02-28T02:57:46.961" v="0"/>
          <ac:spMkLst>
            <pc:docMk/>
            <pc:sldMk cId="2878700260" sldId="784"/>
            <ac:spMk id="9" creationId="{AAE03DC1-DF09-EB49-86B1-754F6FAEA8E0}"/>
          </ac:spMkLst>
        </pc:spChg>
      </pc:sldChg>
      <pc:sldChg chg="addSp delSp modSp">
        <pc:chgData name="QiuTian" userId="d059b521-ee81-481f-be34-ac8650352dd5" providerId="ADAL" clId="{3241D175-DE6B-8741-BF39-DB18CC3903C5}" dt="2023-02-28T02:58:29.908" v="11"/>
        <pc:sldMkLst>
          <pc:docMk/>
          <pc:sldMk cId="3455545645" sldId="785"/>
        </pc:sldMkLst>
        <pc:spChg chg="add del mod">
          <ac:chgData name="QiuTian" userId="d059b521-ee81-481f-be34-ac8650352dd5" providerId="ADAL" clId="{3241D175-DE6B-8741-BF39-DB18CC3903C5}" dt="2023-02-28T02:58:14.127" v="9"/>
          <ac:spMkLst>
            <pc:docMk/>
            <pc:sldMk cId="3455545645" sldId="785"/>
            <ac:spMk id="2" creationId="{2DD6A5EE-6496-B589-D644-433DE9364597}"/>
          </ac:spMkLst>
        </pc:spChg>
        <pc:spChg chg="add mod">
          <ac:chgData name="QiuTian" userId="d059b521-ee81-481f-be34-ac8650352dd5" providerId="ADAL" clId="{3241D175-DE6B-8741-BF39-DB18CC3903C5}" dt="2023-02-28T02:58:29.908" v="11"/>
          <ac:spMkLst>
            <pc:docMk/>
            <pc:sldMk cId="3455545645" sldId="785"/>
            <ac:spMk id="3" creationId="{A77DA960-8957-D0ED-9F23-9961D17BB340}"/>
          </ac:spMkLst>
        </pc:spChg>
        <pc:spChg chg="del">
          <ac:chgData name="QiuTian" userId="d059b521-ee81-481f-be34-ac8650352dd5" providerId="ADAL" clId="{3241D175-DE6B-8741-BF39-DB18CC3903C5}" dt="2023-02-28T02:57:46.961" v="0"/>
          <ac:spMkLst>
            <pc:docMk/>
            <pc:sldMk cId="3455545645" sldId="785"/>
            <ac:spMk id="17" creationId="{804601EB-5616-730C-D749-203D7B332AC2}"/>
          </ac:spMkLst>
        </pc:spChg>
      </pc:sldChg>
      <pc:sldChg chg="addSp delSp modSp">
        <pc:chgData name="QiuTian" userId="d059b521-ee81-481f-be34-ac8650352dd5" providerId="ADAL" clId="{3241D175-DE6B-8741-BF39-DB18CC3903C5}" dt="2023-02-28T02:58:29.908" v="11"/>
        <pc:sldMkLst>
          <pc:docMk/>
          <pc:sldMk cId="765220119" sldId="786"/>
        </pc:sldMkLst>
        <pc:spChg chg="add del mod">
          <ac:chgData name="QiuTian" userId="d059b521-ee81-481f-be34-ac8650352dd5" providerId="ADAL" clId="{3241D175-DE6B-8741-BF39-DB18CC3903C5}" dt="2023-02-28T02:58:14.127" v="9"/>
          <ac:spMkLst>
            <pc:docMk/>
            <pc:sldMk cId="765220119" sldId="786"/>
            <ac:spMk id="2" creationId="{B32CC83C-EFD9-54CB-BDB5-CBDE39D72510}"/>
          </ac:spMkLst>
        </pc:spChg>
        <pc:spChg chg="del">
          <ac:chgData name="QiuTian" userId="d059b521-ee81-481f-be34-ac8650352dd5" providerId="ADAL" clId="{3241D175-DE6B-8741-BF39-DB18CC3903C5}" dt="2023-02-28T02:57:46.961" v="0"/>
          <ac:spMkLst>
            <pc:docMk/>
            <pc:sldMk cId="765220119" sldId="786"/>
            <ac:spMk id="3" creationId="{3FAA4AF0-D65C-2F4C-42D2-0B3800B6482E}"/>
          </ac:spMkLst>
        </pc:spChg>
        <pc:spChg chg="add mod">
          <ac:chgData name="QiuTian" userId="d059b521-ee81-481f-be34-ac8650352dd5" providerId="ADAL" clId="{3241D175-DE6B-8741-BF39-DB18CC3903C5}" dt="2023-02-28T02:58:29.908" v="11"/>
          <ac:spMkLst>
            <pc:docMk/>
            <pc:sldMk cId="765220119" sldId="786"/>
            <ac:spMk id="5" creationId="{561DAF06-7416-D64D-CEE4-8DB3437C3E22}"/>
          </ac:spMkLst>
        </pc:spChg>
      </pc:sldChg>
      <pc:sldChg chg="addSp delSp modSp">
        <pc:chgData name="QiuTian" userId="d059b521-ee81-481f-be34-ac8650352dd5" providerId="ADAL" clId="{3241D175-DE6B-8741-BF39-DB18CC3903C5}" dt="2023-02-28T02:58:29.908" v="11"/>
        <pc:sldMkLst>
          <pc:docMk/>
          <pc:sldMk cId="353584491" sldId="787"/>
        </pc:sldMkLst>
        <pc:spChg chg="add del mod">
          <ac:chgData name="QiuTian" userId="d059b521-ee81-481f-be34-ac8650352dd5" providerId="ADAL" clId="{3241D175-DE6B-8741-BF39-DB18CC3903C5}" dt="2023-02-28T02:58:14.127" v="9"/>
          <ac:spMkLst>
            <pc:docMk/>
            <pc:sldMk cId="353584491" sldId="787"/>
            <ac:spMk id="2" creationId="{58F2F805-EDE3-A7E7-511A-9B0022C23898}"/>
          </ac:spMkLst>
        </pc:spChg>
        <pc:spChg chg="del">
          <ac:chgData name="QiuTian" userId="d059b521-ee81-481f-be34-ac8650352dd5" providerId="ADAL" clId="{3241D175-DE6B-8741-BF39-DB18CC3903C5}" dt="2023-02-28T02:57:46.961" v="0"/>
          <ac:spMkLst>
            <pc:docMk/>
            <pc:sldMk cId="353584491" sldId="787"/>
            <ac:spMk id="5" creationId="{A7CB9B90-476C-E8AC-DC90-B7FE3905AA2C}"/>
          </ac:spMkLst>
        </pc:spChg>
        <pc:spChg chg="add mod">
          <ac:chgData name="QiuTian" userId="d059b521-ee81-481f-be34-ac8650352dd5" providerId="ADAL" clId="{3241D175-DE6B-8741-BF39-DB18CC3903C5}" dt="2023-02-28T02:58:29.908" v="11"/>
          <ac:spMkLst>
            <pc:docMk/>
            <pc:sldMk cId="353584491" sldId="787"/>
            <ac:spMk id="6" creationId="{9031AAA6-A12E-0C68-1E4E-43813E60C847}"/>
          </ac:spMkLst>
        </pc:spChg>
      </pc:sldChg>
      <pc:sldChg chg="addSp delSp modSp">
        <pc:chgData name="QiuTian" userId="d059b521-ee81-481f-be34-ac8650352dd5" providerId="ADAL" clId="{3241D175-DE6B-8741-BF39-DB18CC3903C5}" dt="2023-02-28T02:58:29.908" v="11"/>
        <pc:sldMkLst>
          <pc:docMk/>
          <pc:sldMk cId="1202372303" sldId="788"/>
        </pc:sldMkLst>
        <pc:spChg chg="add del mod">
          <ac:chgData name="QiuTian" userId="d059b521-ee81-481f-be34-ac8650352dd5" providerId="ADAL" clId="{3241D175-DE6B-8741-BF39-DB18CC3903C5}" dt="2023-02-28T02:58:14.127" v="9"/>
          <ac:spMkLst>
            <pc:docMk/>
            <pc:sldMk cId="1202372303" sldId="788"/>
            <ac:spMk id="2" creationId="{EA98237C-135F-59A5-9D99-4CC8CE458579}"/>
          </ac:spMkLst>
        </pc:spChg>
        <pc:spChg chg="del">
          <ac:chgData name="QiuTian" userId="d059b521-ee81-481f-be34-ac8650352dd5" providerId="ADAL" clId="{3241D175-DE6B-8741-BF39-DB18CC3903C5}" dt="2023-02-28T02:57:46.961" v="0"/>
          <ac:spMkLst>
            <pc:docMk/>
            <pc:sldMk cId="1202372303" sldId="788"/>
            <ac:spMk id="3" creationId="{C89A72AD-11BF-91CB-B644-AC3A0F5ADE27}"/>
          </ac:spMkLst>
        </pc:spChg>
        <pc:spChg chg="add mod">
          <ac:chgData name="QiuTian" userId="d059b521-ee81-481f-be34-ac8650352dd5" providerId="ADAL" clId="{3241D175-DE6B-8741-BF39-DB18CC3903C5}" dt="2023-02-28T02:58:29.908" v="11"/>
          <ac:spMkLst>
            <pc:docMk/>
            <pc:sldMk cId="1202372303" sldId="788"/>
            <ac:spMk id="5" creationId="{2BDD4B5A-09A2-4754-30BB-2869FF23BDB6}"/>
          </ac:spMkLst>
        </pc:spChg>
      </pc:sldChg>
      <pc:sldChg chg="addSp delSp modSp">
        <pc:chgData name="QiuTian" userId="d059b521-ee81-481f-be34-ac8650352dd5" providerId="ADAL" clId="{3241D175-DE6B-8741-BF39-DB18CC3903C5}" dt="2023-02-28T02:58:29.908" v="11"/>
        <pc:sldMkLst>
          <pc:docMk/>
          <pc:sldMk cId="3762933232" sldId="789"/>
        </pc:sldMkLst>
        <pc:spChg chg="add del mod">
          <ac:chgData name="QiuTian" userId="d059b521-ee81-481f-be34-ac8650352dd5" providerId="ADAL" clId="{3241D175-DE6B-8741-BF39-DB18CC3903C5}" dt="2023-02-28T02:58:14.127" v="9"/>
          <ac:spMkLst>
            <pc:docMk/>
            <pc:sldMk cId="3762933232" sldId="789"/>
            <ac:spMk id="2" creationId="{473A559C-517E-CF62-3931-4CB5EAA0F00C}"/>
          </ac:spMkLst>
        </pc:spChg>
        <pc:spChg chg="del">
          <ac:chgData name="QiuTian" userId="d059b521-ee81-481f-be34-ac8650352dd5" providerId="ADAL" clId="{3241D175-DE6B-8741-BF39-DB18CC3903C5}" dt="2023-02-28T02:57:46.961" v="0"/>
          <ac:spMkLst>
            <pc:docMk/>
            <pc:sldMk cId="3762933232" sldId="789"/>
            <ac:spMk id="3" creationId="{E7E8A7E7-08AD-2E3B-85B6-74F5B2601E9E}"/>
          </ac:spMkLst>
        </pc:spChg>
        <pc:spChg chg="add mod">
          <ac:chgData name="QiuTian" userId="d059b521-ee81-481f-be34-ac8650352dd5" providerId="ADAL" clId="{3241D175-DE6B-8741-BF39-DB18CC3903C5}" dt="2023-02-28T02:58:29.908" v="11"/>
          <ac:spMkLst>
            <pc:docMk/>
            <pc:sldMk cId="3762933232" sldId="789"/>
            <ac:spMk id="5" creationId="{8D82A37A-1E6D-095D-8658-E32D8FC10EB5}"/>
          </ac:spMkLst>
        </pc:spChg>
      </pc:sldChg>
      <pc:sldChg chg="addSp delSp modSp">
        <pc:chgData name="QiuTian" userId="d059b521-ee81-481f-be34-ac8650352dd5" providerId="ADAL" clId="{3241D175-DE6B-8741-BF39-DB18CC3903C5}" dt="2023-02-28T02:58:29.908" v="11"/>
        <pc:sldMkLst>
          <pc:docMk/>
          <pc:sldMk cId="1256654870" sldId="790"/>
        </pc:sldMkLst>
        <pc:spChg chg="add del mod">
          <ac:chgData name="QiuTian" userId="d059b521-ee81-481f-be34-ac8650352dd5" providerId="ADAL" clId="{3241D175-DE6B-8741-BF39-DB18CC3903C5}" dt="2023-02-28T02:58:14.127" v="9"/>
          <ac:spMkLst>
            <pc:docMk/>
            <pc:sldMk cId="1256654870" sldId="790"/>
            <ac:spMk id="2" creationId="{8974CD7E-E240-7087-72C9-96D7083D9D61}"/>
          </ac:spMkLst>
        </pc:spChg>
        <pc:spChg chg="del">
          <ac:chgData name="QiuTian" userId="d059b521-ee81-481f-be34-ac8650352dd5" providerId="ADAL" clId="{3241D175-DE6B-8741-BF39-DB18CC3903C5}" dt="2023-02-28T02:57:46.961" v="0"/>
          <ac:spMkLst>
            <pc:docMk/>
            <pc:sldMk cId="1256654870" sldId="790"/>
            <ac:spMk id="6" creationId="{A6C306D7-BB92-7350-7551-FAB00E7CF64F}"/>
          </ac:spMkLst>
        </pc:spChg>
        <pc:spChg chg="add mod">
          <ac:chgData name="QiuTian" userId="d059b521-ee81-481f-be34-ac8650352dd5" providerId="ADAL" clId="{3241D175-DE6B-8741-BF39-DB18CC3903C5}" dt="2023-02-28T02:58:29.908" v="11"/>
          <ac:spMkLst>
            <pc:docMk/>
            <pc:sldMk cId="1256654870" sldId="790"/>
            <ac:spMk id="7" creationId="{1DB13B96-8F83-792E-95ED-5D54F8131A33}"/>
          </ac:spMkLst>
        </pc:spChg>
      </pc:sldChg>
      <pc:sldChg chg="addSp delSp modSp">
        <pc:chgData name="QiuTian" userId="d059b521-ee81-481f-be34-ac8650352dd5" providerId="ADAL" clId="{3241D175-DE6B-8741-BF39-DB18CC3903C5}" dt="2023-02-28T02:58:29.908" v="11"/>
        <pc:sldMkLst>
          <pc:docMk/>
          <pc:sldMk cId="1868103034" sldId="792"/>
        </pc:sldMkLst>
        <pc:spChg chg="add del mod">
          <ac:chgData name="QiuTian" userId="d059b521-ee81-481f-be34-ac8650352dd5" providerId="ADAL" clId="{3241D175-DE6B-8741-BF39-DB18CC3903C5}" dt="2023-02-28T02:58:14.127" v="9"/>
          <ac:spMkLst>
            <pc:docMk/>
            <pc:sldMk cId="1868103034" sldId="792"/>
            <ac:spMk id="2" creationId="{6A53D858-EC56-E2DF-58B7-4E194AF4B638}"/>
          </ac:spMkLst>
        </pc:spChg>
        <pc:spChg chg="del">
          <ac:chgData name="QiuTian" userId="d059b521-ee81-481f-be34-ac8650352dd5" providerId="ADAL" clId="{3241D175-DE6B-8741-BF39-DB18CC3903C5}" dt="2023-02-28T02:57:46.961" v="0"/>
          <ac:spMkLst>
            <pc:docMk/>
            <pc:sldMk cId="1868103034" sldId="792"/>
            <ac:spMk id="6" creationId="{E73FCF7B-3C0F-8AC6-396D-F42D1C5F1922}"/>
          </ac:spMkLst>
        </pc:spChg>
        <pc:spChg chg="add mod">
          <ac:chgData name="QiuTian" userId="d059b521-ee81-481f-be34-ac8650352dd5" providerId="ADAL" clId="{3241D175-DE6B-8741-BF39-DB18CC3903C5}" dt="2023-02-28T02:58:29.908" v="11"/>
          <ac:spMkLst>
            <pc:docMk/>
            <pc:sldMk cId="1868103034" sldId="792"/>
            <ac:spMk id="7" creationId="{B7D7D274-6F6E-5B90-7DD6-4128B4070322}"/>
          </ac:spMkLst>
        </pc:spChg>
      </pc:sldChg>
      <pc:sldChg chg="addSp delSp modSp">
        <pc:chgData name="QiuTian" userId="d059b521-ee81-481f-be34-ac8650352dd5" providerId="ADAL" clId="{3241D175-DE6B-8741-BF39-DB18CC3903C5}" dt="2023-02-28T02:58:29.908" v="11"/>
        <pc:sldMkLst>
          <pc:docMk/>
          <pc:sldMk cId="696217182" sldId="793"/>
        </pc:sldMkLst>
        <pc:spChg chg="add del mod">
          <ac:chgData name="QiuTian" userId="d059b521-ee81-481f-be34-ac8650352dd5" providerId="ADAL" clId="{3241D175-DE6B-8741-BF39-DB18CC3903C5}" dt="2023-02-28T02:58:14.127" v="9"/>
          <ac:spMkLst>
            <pc:docMk/>
            <pc:sldMk cId="696217182" sldId="793"/>
            <ac:spMk id="2" creationId="{4CCB89BA-6618-C482-DD6F-40EEB0ADF4F4}"/>
          </ac:spMkLst>
        </pc:spChg>
        <pc:spChg chg="add mod">
          <ac:chgData name="QiuTian" userId="d059b521-ee81-481f-be34-ac8650352dd5" providerId="ADAL" clId="{3241D175-DE6B-8741-BF39-DB18CC3903C5}" dt="2023-02-28T02:58:29.908" v="11"/>
          <ac:spMkLst>
            <pc:docMk/>
            <pc:sldMk cId="696217182" sldId="793"/>
            <ac:spMk id="4" creationId="{D3CA1925-2573-698B-1731-021007D24F35}"/>
          </ac:spMkLst>
        </pc:spChg>
        <pc:spChg chg="del">
          <ac:chgData name="QiuTian" userId="d059b521-ee81-481f-be34-ac8650352dd5" providerId="ADAL" clId="{3241D175-DE6B-8741-BF39-DB18CC3903C5}" dt="2023-02-28T02:57:46.961" v="0"/>
          <ac:spMkLst>
            <pc:docMk/>
            <pc:sldMk cId="696217182" sldId="793"/>
            <ac:spMk id="80" creationId="{F6B5F82D-F8DF-EBFF-F517-6A72977EE3B1}"/>
          </ac:spMkLst>
        </pc:spChg>
      </pc:sldChg>
      <pc:sldChg chg="addSp delSp modSp">
        <pc:chgData name="QiuTian" userId="d059b521-ee81-481f-be34-ac8650352dd5" providerId="ADAL" clId="{3241D175-DE6B-8741-BF39-DB18CC3903C5}" dt="2023-02-28T02:58:29.908" v="11"/>
        <pc:sldMkLst>
          <pc:docMk/>
          <pc:sldMk cId="2980869466" sldId="794"/>
        </pc:sldMkLst>
        <pc:spChg chg="add del mod">
          <ac:chgData name="QiuTian" userId="d059b521-ee81-481f-be34-ac8650352dd5" providerId="ADAL" clId="{3241D175-DE6B-8741-BF39-DB18CC3903C5}" dt="2023-02-28T02:58:14.127" v="9"/>
          <ac:spMkLst>
            <pc:docMk/>
            <pc:sldMk cId="2980869466" sldId="794"/>
            <ac:spMk id="2" creationId="{323D9FEA-79ED-AA5F-B091-376648A5570A}"/>
          </ac:spMkLst>
        </pc:spChg>
        <pc:spChg chg="del">
          <ac:chgData name="QiuTian" userId="d059b521-ee81-481f-be34-ac8650352dd5" providerId="ADAL" clId="{3241D175-DE6B-8741-BF39-DB18CC3903C5}" dt="2023-02-28T02:57:46.961" v="0"/>
          <ac:spMkLst>
            <pc:docMk/>
            <pc:sldMk cId="2980869466" sldId="794"/>
            <ac:spMk id="4" creationId="{DC6B917A-DBAD-1AF0-622C-4232ADA9685C}"/>
          </ac:spMkLst>
        </pc:spChg>
        <pc:spChg chg="add mod">
          <ac:chgData name="QiuTian" userId="d059b521-ee81-481f-be34-ac8650352dd5" providerId="ADAL" clId="{3241D175-DE6B-8741-BF39-DB18CC3903C5}" dt="2023-02-28T02:58:29.908" v="11"/>
          <ac:spMkLst>
            <pc:docMk/>
            <pc:sldMk cId="2980869466" sldId="794"/>
            <ac:spMk id="5" creationId="{FC3F2020-03A4-D774-27BE-6598BAFD3AB6}"/>
          </ac:spMkLst>
        </pc:spChg>
      </pc:sldChg>
      <pc:sldChg chg="addSp delSp modSp">
        <pc:chgData name="QiuTian" userId="d059b521-ee81-481f-be34-ac8650352dd5" providerId="ADAL" clId="{3241D175-DE6B-8741-BF39-DB18CC3903C5}" dt="2023-02-28T02:58:29.908" v="11"/>
        <pc:sldMkLst>
          <pc:docMk/>
          <pc:sldMk cId="941364323" sldId="795"/>
        </pc:sldMkLst>
        <pc:spChg chg="add del mod">
          <ac:chgData name="QiuTian" userId="d059b521-ee81-481f-be34-ac8650352dd5" providerId="ADAL" clId="{3241D175-DE6B-8741-BF39-DB18CC3903C5}" dt="2023-02-28T02:58:14.127" v="9"/>
          <ac:spMkLst>
            <pc:docMk/>
            <pc:sldMk cId="941364323" sldId="795"/>
            <ac:spMk id="2" creationId="{8267533C-FD94-BEFC-384A-C3C3623F7B71}"/>
          </ac:spMkLst>
        </pc:spChg>
        <pc:spChg chg="del">
          <ac:chgData name="QiuTian" userId="d059b521-ee81-481f-be34-ac8650352dd5" providerId="ADAL" clId="{3241D175-DE6B-8741-BF39-DB18CC3903C5}" dt="2023-02-28T02:57:46.961" v="0"/>
          <ac:spMkLst>
            <pc:docMk/>
            <pc:sldMk cId="941364323" sldId="795"/>
            <ac:spMk id="4" creationId="{5E28C073-FEE4-BACE-47E3-18A66311F46F}"/>
          </ac:spMkLst>
        </pc:spChg>
        <pc:spChg chg="add mod">
          <ac:chgData name="QiuTian" userId="d059b521-ee81-481f-be34-ac8650352dd5" providerId="ADAL" clId="{3241D175-DE6B-8741-BF39-DB18CC3903C5}" dt="2023-02-28T02:58:29.908" v="11"/>
          <ac:spMkLst>
            <pc:docMk/>
            <pc:sldMk cId="941364323" sldId="795"/>
            <ac:spMk id="5" creationId="{17E47666-93A4-D273-9039-3138767FFFF3}"/>
          </ac:spMkLst>
        </pc:spChg>
      </pc:sldChg>
      <pc:sldChg chg="addSp delSp modSp">
        <pc:chgData name="QiuTian" userId="d059b521-ee81-481f-be34-ac8650352dd5" providerId="ADAL" clId="{3241D175-DE6B-8741-BF39-DB18CC3903C5}" dt="2023-02-28T02:58:29.908" v="11"/>
        <pc:sldMkLst>
          <pc:docMk/>
          <pc:sldMk cId="3538842530" sldId="796"/>
        </pc:sldMkLst>
        <pc:spChg chg="add del mod">
          <ac:chgData name="QiuTian" userId="d059b521-ee81-481f-be34-ac8650352dd5" providerId="ADAL" clId="{3241D175-DE6B-8741-BF39-DB18CC3903C5}" dt="2023-02-28T02:58:14.127" v="9"/>
          <ac:spMkLst>
            <pc:docMk/>
            <pc:sldMk cId="3538842530" sldId="796"/>
            <ac:spMk id="2" creationId="{B08A698A-1D64-0EE5-89E5-8AF800C771D5}"/>
          </ac:spMkLst>
        </pc:spChg>
        <pc:spChg chg="add mod">
          <ac:chgData name="QiuTian" userId="d059b521-ee81-481f-be34-ac8650352dd5" providerId="ADAL" clId="{3241D175-DE6B-8741-BF39-DB18CC3903C5}" dt="2023-02-28T02:58:29.908" v="11"/>
          <ac:spMkLst>
            <pc:docMk/>
            <pc:sldMk cId="3538842530" sldId="796"/>
            <ac:spMk id="3" creationId="{5E88DA80-5B9E-E0DD-56A3-EB173F882F27}"/>
          </ac:spMkLst>
        </pc:spChg>
        <pc:spChg chg="del">
          <ac:chgData name="QiuTian" userId="d059b521-ee81-481f-be34-ac8650352dd5" providerId="ADAL" clId="{3241D175-DE6B-8741-BF39-DB18CC3903C5}" dt="2023-02-28T02:57:46.961" v="0"/>
          <ac:spMkLst>
            <pc:docMk/>
            <pc:sldMk cId="3538842530" sldId="796"/>
            <ac:spMk id="6" creationId="{FD0E659F-D937-5DC7-C1F8-A0950F34CB80}"/>
          </ac:spMkLst>
        </pc:spChg>
      </pc:sldChg>
      <pc:sldChg chg="addSp delSp modSp">
        <pc:chgData name="QiuTian" userId="d059b521-ee81-481f-be34-ac8650352dd5" providerId="ADAL" clId="{3241D175-DE6B-8741-BF39-DB18CC3903C5}" dt="2023-02-28T02:58:29.908" v="11"/>
        <pc:sldMkLst>
          <pc:docMk/>
          <pc:sldMk cId="2357051716" sldId="797"/>
        </pc:sldMkLst>
        <pc:spChg chg="add del mod">
          <ac:chgData name="QiuTian" userId="d059b521-ee81-481f-be34-ac8650352dd5" providerId="ADAL" clId="{3241D175-DE6B-8741-BF39-DB18CC3903C5}" dt="2023-02-28T02:58:14.127" v="9"/>
          <ac:spMkLst>
            <pc:docMk/>
            <pc:sldMk cId="2357051716" sldId="797"/>
            <ac:spMk id="2" creationId="{A2EFC079-B0F8-723C-1AFD-A8E4B7C595F8}"/>
          </ac:spMkLst>
        </pc:spChg>
        <pc:spChg chg="del">
          <ac:chgData name="QiuTian" userId="d059b521-ee81-481f-be34-ac8650352dd5" providerId="ADAL" clId="{3241D175-DE6B-8741-BF39-DB18CC3903C5}" dt="2023-02-28T02:57:46.961" v="0"/>
          <ac:spMkLst>
            <pc:docMk/>
            <pc:sldMk cId="2357051716" sldId="797"/>
            <ac:spMk id="5" creationId="{6CC15FE7-727E-D785-5532-F5AB10F8FEFE}"/>
          </ac:spMkLst>
        </pc:spChg>
        <pc:spChg chg="add mod">
          <ac:chgData name="QiuTian" userId="d059b521-ee81-481f-be34-ac8650352dd5" providerId="ADAL" clId="{3241D175-DE6B-8741-BF39-DB18CC3903C5}" dt="2023-02-28T02:58:29.908" v="11"/>
          <ac:spMkLst>
            <pc:docMk/>
            <pc:sldMk cId="2357051716" sldId="797"/>
            <ac:spMk id="6" creationId="{FB0513DB-0EE2-CEDD-048D-BEB0F3B35B17}"/>
          </ac:spMkLst>
        </pc:spChg>
      </pc:sldChg>
      <pc:sldChg chg="addSp delSp modSp">
        <pc:chgData name="QiuTian" userId="d059b521-ee81-481f-be34-ac8650352dd5" providerId="ADAL" clId="{3241D175-DE6B-8741-BF39-DB18CC3903C5}" dt="2023-02-28T02:58:29.908" v="11"/>
        <pc:sldMkLst>
          <pc:docMk/>
          <pc:sldMk cId="2139613332" sldId="798"/>
        </pc:sldMkLst>
        <pc:spChg chg="add del mod">
          <ac:chgData name="QiuTian" userId="d059b521-ee81-481f-be34-ac8650352dd5" providerId="ADAL" clId="{3241D175-DE6B-8741-BF39-DB18CC3903C5}" dt="2023-02-28T02:58:14.127" v="9"/>
          <ac:spMkLst>
            <pc:docMk/>
            <pc:sldMk cId="2139613332" sldId="798"/>
            <ac:spMk id="2" creationId="{3C68F1B5-5EE0-D806-6ACB-E6ECBBBA408F}"/>
          </ac:spMkLst>
        </pc:spChg>
        <pc:spChg chg="add mod">
          <ac:chgData name="QiuTian" userId="d059b521-ee81-481f-be34-ac8650352dd5" providerId="ADAL" clId="{3241D175-DE6B-8741-BF39-DB18CC3903C5}" dt="2023-02-28T02:58:29.908" v="11"/>
          <ac:spMkLst>
            <pc:docMk/>
            <pc:sldMk cId="2139613332" sldId="798"/>
            <ac:spMk id="3" creationId="{33DECA40-8A49-DF3C-FC02-95E157E5F217}"/>
          </ac:spMkLst>
        </pc:spChg>
        <pc:spChg chg="del">
          <ac:chgData name="QiuTian" userId="d059b521-ee81-481f-be34-ac8650352dd5" providerId="ADAL" clId="{3241D175-DE6B-8741-BF39-DB18CC3903C5}" dt="2023-02-28T02:57:46.961" v="0"/>
          <ac:spMkLst>
            <pc:docMk/>
            <pc:sldMk cId="2139613332" sldId="798"/>
            <ac:spMk id="5" creationId="{0FD20EE3-8365-993F-2CB8-8876549E2D83}"/>
          </ac:spMkLst>
        </pc:spChg>
      </pc:sldChg>
      <pc:sldChg chg="addSp delSp modSp">
        <pc:chgData name="QiuTian" userId="d059b521-ee81-481f-be34-ac8650352dd5" providerId="ADAL" clId="{3241D175-DE6B-8741-BF39-DB18CC3903C5}" dt="2023-02-28T02:58:29.908" v="11"/>
        <pc:sldMkLst>
          <pc:docMk/>
          <pc:sldMk cId="3615241171" sldId="799"/>
        </pc:sldMkLst>
        <pc:spChg chg="add del mod">
          <ac:chgData name="QiuTian" userId="d059b521-ee81-481f-be34-ac8650352dd5" providerId="ADAL" clId="{3241D175-DE6B-8741-BF39-DB18CC3903C5}" dt="2023-02-28T02:58:14.127" v="9"/>
          <ac:spMkLst>
            <pc:docMk/>
            <pc:sldMk cId="3615241171" sldId="799"/>
            <ac:spMk id="2" creationId="{F7678005-95A3-CB9A-9007-A2B2FD1239A5}"/>
          </ac:spMkLst>
        </pc:spChg>
        <pc:spChg chg="del">
          <ac:chgData name="QiuTian" userId="d059b521-ee81-481f-be34-ac8650352dd5" providerId="ADAL" clId="{3241D175-DE6B-8741-BF39-DB18CC3903C5}" dt="2023-02-28T02:57:46.961" v="0"/>
          <ac:spMkLst>
            <pc:docMk/>
            <pc:sldMk cId="3615241171" sldId="799"/>
            <ac:spMk id="5" creationId="{D186C433-DB24-2701-2247-ED94C6450813}"/>
          </ac:spMkLst>
        </pc:spChg>
        <pc:spChg chg="add mod">
          <ac:chgData name="QiuTian" userId="d059b521-ee81-481f-be34-ac8650352dd5" providerId="ADAL" clId="{3241D175-DE6B-8741-BF39-DB18CC3903C5}" dt="2023-02-28T02:58:29.908" v="11"/>
          <ac:spMkLst>
            <pc:docMk/>
            <pc:sldMk cId="3615241171" sldId="799"/>
            <ac:spMk id="6" creationId="{539CD9D6-FF85-D2A0-A166-B160F245EDE7}"/>
          </ac:spMkLst>
        </pc:spChg>
      </pc:sldChg>
      <pc:sldChg chg="addSp delSp modSp">
        <pc:chgData name="QiuTian" userId="d059b521-ee81-481f-be34-ac8650352dd5" providerId="ADAL" clId="{3241D175-DE6B-8741-BF39-DB18CC3903C5}" dt="2023-02-28T02:58:29.908" v="11"/>
        <pc:sldMkLst>
          <pc:docMk/>
          <pc:sldMk cId="3278227537" sldId="800"/>
        </pc:sldMkLst>
        <pc:spChg chg="add del mod">
          <ac:chgData name="QiuTian" userId="d059b521-ee81-481f-be34-ac8650352dd5" providerId="ADAL" clId="{3241D175-DE6B-8741-BF39-DB18CC3903C5}" dt="2023-02-28T02:58:14.127" v="9"/>
          <ac:spMkLst>
            <pc:docMk/>
            <pc:sldMk cId="3278227537" sldId="800"/>
            <ac:spMk id="2" creationId="{A1866386-6387-A5C4-3142-AF0B385536A5}"/>
          </ac:spMkLst>
        </pc:spChg>
        <pc:spChg chg="add mod">
          <ac:chgData name="QiuTian" userId="d059b521-ee81-481f-be34-ac8650352dd5" providerId="ADAL" clId="{3241D175-DE6B-8741-BF39-DB18CC3903C5}" dt="2023-02-28T02:58:29.908" v="11"/>
          <ac:spMkLst>
            <pc:docMk/>
            <pc:sldMk cId="3278227537" sldId="800"/>
            <ac:spMk id="3" creationId="{F8DE5E7C-6143-03FB-833C-9EF03E6A77D4}"/>
          </ac:spMkLst>
        </pc:spChg>
        <pc:spChg chg="del">
          <ac:chgData name="QiuTian" userId="d059b521-ee81-481f-be34-ac8650352dd5" providerId="ADAL" clId="{3241D175-DE6B-8741-BF39-DB18CC3903C5}" dt="2023-02-28T02:57:46.961" v="0"/>
          <ac:spMkLst>
            <pc:docMk/>
            <pc:sldMk cId="3278227537" sldId="800"/>
            <ac:spMk id="5" creationId="{EFE5255B-98E1-5EFD-02FB-FCCE70330E6B}"/>
          </ac:spMkLst>
        </pc:spChg>
      </pc:sldChg>
      <pc:sldChg chg="addSp delSp modSp">
        <pc:chgData name="QiuTian" userId="d059b521-ee81-481f-be34-ac8650352dd5" providerId="ADAL" clId="{3241D175-DE6B-8741-BF39-DB18CC3903C5}" dt="2023-02-28T02:58:29.908" v="11"/>
        <pc:sldMkLst>
          <pc:docMk/>
          <pc:sldMk cId="2820177322" sldId="801"/>
        </pc:sldMkLst>
        <pc:spChg chg="add del mod">
          <ac:chgData name="QiuTian" userId="d059b521-ee81-481f-be34-ac8650352dd5" providerId="ADAL" clId="{3241D175-DE6B-8741-BF39-DB18CC3903C5}" dt="2023-02-28T02:58:14.127" v="9"/>
          <ac:spMkLst>
            <pc:docMk/>
            <pc:sldMk cId="2820177322" sldId="801"/>
            <ac:spMk id="2" creationId="{7A66F235-B20D-B495-EEE3-34799AAD0329}"/>
          </ac:spMkLst>
        </pc:spChg>
        <pc:spChg chg="del">
          <ac:chgData name="QiuTian" userId="d059b521-ee81-481f-be34-ac8650352dd5" providerId="ADAL" clId="{3241D175-DE6B-8741-BF39-DB18CC3903C5}" dt="2023-02-28T02:57:46.961" v="0"/>
          <ac:spMkLst>
            <pc:docMk/>
            <pc:sldMk cId="2820177322" sldId="801"/>
            <ac:spMk id="3" creationId="{6BA5F3FD-34C9-CA6E-CEBA-6B9E637F8AD3}"/>
          </ac:spMkLst>
        </pc:spChg>
        <pc:spChg chg="add mod">
          <ac:chgData name="QiuTian" userId="d059b521-ee81-481f-be34-ac8650352dd5" providerId="ADAL" clId="{3241D175-DE6B-8741-BF39-DB18CC3903C5}" dt="2023-02-28T02:58:29.908" v="11"/>
          <ac:spMkLst>
            <pc:docMk/>
            <pc:sldMk cId="2820177322" sldId="801"/>
            <ac:spMk id="5" creationId="{F0DE2160-BFB6-8288-1517-523139195B48}"/>
          </ac:spMkLst>
        </pc:spChg>
      </pc:sldChg>
      <pc:sldChg chg="addSp delSp modSp">
        <pc:chgData name="QiuTian" userId="d059b521-ee81-481f-be34-ac8650352dd5" providerId="ADAL" clId="{3241D175-DE6B-8741-BF39-DB18CC3903C5}" dt="2023-02-28T02:58:29.908" v="11"/>
        <pc:sldMkLst>
          <pc:docMk/>
          <pc:sldMk cId="3160985523" sldId="802"/>
        </pc:sldMkLst>
        <pc:spChg chg="add del mod">
          <ac:chgData name="QiuTian" userId="d059b521-ee81-481f-be34-ac8650352dd5" providerId="ADAL" clId="{3241D175-DE6B-8741-BF39-DB18CC3903C5}" dt="2023-02-28T02:58:14.127" v="9"/>
          <ac:spMkLst>
            <pc:docMk/>
            <pc:sldMk cId="3160985523" sldId="802"/>
            <ac:spMk id="2" creationId="{8017675A-FD07-045E-23C7-DEB093BA050F}"/>
          </ac:spMkLst>
        </pc:spChg>
        <pc:spChg chg="del">
          <ac:chgData name="QiuTian" userId="d059b521-ee81-481f-be34-ac8650352dd5" providerId="ADAL" clId="{3241D175-DE6B-8741-BF39-DB18CC3903C5}" dt="2023-02-28T02:57:46.961" v="0"/>
          <ac:spMkLst>
            <pc:docMk/>
            <pc:sldMk cId="3160985523" sldId="802"/>
            <ac:spMk id="3" creationId="{D14F1E1D-FA55-C962-CFF3-678E25F1FDE8}"/>
          </ac:spMkLst>
        </pc:spChg>
        <pc:spChg chg="add mod">
          <ac:chgData name="QiuTian" userId="d059b521-ee81-481f-be34-ac8650352dd5" providerId="ADAL" clId="{3241D175-DE6B-8741-BF39-DB18CC3903C5}" dt="2023-02-28T02:58:29.908" v="11"/>
          <ac:spMkLst>
            <pc:docMk/>
            <pc:sldMk cId="3160985523" sldId="802"/>
            <ac:spMk id="5" creationId="{EB9F4095-D31E-D68A-E547-9CF47FFA7F78}"/>
          </ac:spMkLst>
        </pc:spChg>
      </pc:sldChg>
      <pc:sldChg chg="addSp delSp modSp">
        <pc:chgData name="QiuTian" userId="d059b521-ee81-481f-be34-ac8650352dd5" providerId="ADAL" clId="{3241D175-DE6B-8741-BF39-DB18CC3903C5}" dt="2023-02-28T02:58:29.908" v="11"/>
        <pc:sldMkLst>
          <pc:docMk/>
          <pc:sldMk cId="955592633" sldId="804"/>
        </pc:sldMkLst>
        <pc:spChg chg="add del mod">
          <ac:chgData name="QiuTian" userId="d059b521-ee81-481f-be34-ac8650352dd5" providerId="ADAL" clId="{3241D175-DE6B-8741-BF39-DB18CC3903C5}" dt="2023-02-28T02:58:14.127" v="9"/>
          <ac:spMkLst>
            <pc:docMk/>
            <pc:sldMk cId="955592633" sldId="804"/>
            <ac:spMk id="2" creationId="{25B504C4-CB89-4606-4983-64859CE1B16C}"/>
          </ac:spMkLst>
        </pc:spChg>
        <pc:spChg chg="del">
          <ac:chgData name="QiuTian" userId="d059b521-ee81-481f-be34-ac8650352dd5" providerId="ADAL" clId="{3241D175-DE6B-8741-BF39-DB18CC3903C5}" dt="2023-02-28T02:57:46.961" v="0"/>
          <ac:spMkLst>
            <pc:docMk/>
            <pc:sldMk cId="955592633" sldId="804"/>
            <ac:spMk id="10" creationId="{0208C522-A289-7414-665E-22322CAD6C04}"/>
          </ac:spMkLst>
        </pc:spChg>
        <pc:spChg chg="add mod">
          <ac:chgData name="QiuTian" userId="d059b521-ee81-481f-be34-ac8650352dd5" providerId="ADAL" clId="{3241D175-DE6B-8741-BF39-DB18CC3903C5}" dt="2023-02-28T02:58:29.908" v="11"/>
          <ac:spMkLst>
            <pc:docMk/>
            <pc:sldMk cId="955592633" sldId="804"/>
            <ac:spMk id="11" creationId="{018A3703-1625-E576-A9FE-BA5156EAABA2}"/>
          </ac:spMkLst>
        </pc:spChg>
      </pc:sldChg>
      <pc:sldChg chg="addSp delSp modSp">
        <pc:chgData name="QiuTian" userId="d059b521-ee81-481f-be34-ac8650352dd5" providerId="ADAL" clId="{3241D175-DE6B-8741-BF39-DB18CC3903C5}" dt="2023-02-28T02:58:29.908" v="11"/>
        <pc:sldMkLst>
          <pc:docMk/>
          <pc:sldMk cId="624586116" sldId="805"/>
        </pc:sldMkLst>
        <pc:spChg chg="add del mod">
          <ac:chgData name="QiuTian" userId="d059b521-ee81-481f-be34-ac8650352dd5" providerId="ADAL" clId="{3241D175-DE6B-8741-BF39-DB18CC3903C5}" dt="2023-02-28T02:58:14.127" v="9"/>
          <ac:spMkLst>
            <pc:docMk/>
            <pc:sldMk cId="624586116" sldId="805"/>
            <ac:spMk id="2" creationId="{CCC5A42A-FB76-0D66-2E72-C9CD98362D7F}"/>
          </ac:spMkLst>
        </pc:spChg>
        <pc:spChg chg="add mod">
          <ac:chgData name="QiuTian" userId="d059b521-ee81-481f-be34-ac8650352dd5" providerId="ADAL" clId="{3241D175-DE6B-8741-BF39-DB18CC3903C5}" dt="2023-02-28T02:58:29.908" v="11"/>
          <ac:spMkLst>
            <pc:docMk/>
            <pc:sldMk cId="624586116" sldId="805"/>
            <ac:spMk id="3" creationId="{25E5E595-D5B5-BB9B-7123-BD601D3A89F6}"/>
          </ac:spMkLst>
        </pc:spChg>
        <pc:spChg chg="del">
          <ac:chgData name="QiuTian" userId="d059b521-ee81-481f-be34-ac8650352dd5" providerId="ADAL" clId="{3241D175-DE6B-8741-BF39-DB18CC3903C5}" dt="2023-02-28T02:57:46.961" v="0"/>
          <ac:spMkLst>
            <pc:docMk/>
            <pc:sldMk cId="624586116" sldId="805"/>
            <ac:spMk id="10" creationId="{7DB30EEE-316C-25E3-FB87-423DBD59AE62}"/>
          </ac:spMkLst>
        </pc:spChg>
      </pc:sldChg>
      <pc:sldChg chg="addSp delSp modSp">
        <pc:chgData name="QiuTian" userId="d059b521-ee81-481f-be34-ac8650352dd5" providerId="ADAL" clId="{3241D175-DE6B-8741-BF39-DB18CC3903C5}" dt="2023-02-28T02:58:29.908" v="11"/>
        <pc:sldMkLst>
          <pc:docMk/>
          <pc:sldMk cId="3419767465" sldId="807"/>
        </pc:sldMkLst>
        <pc:spChg chg="add del mod">
          <ac:chgData name="QiuTian" userId="d059b521-ee81-481f-be34-ac8650352dd5" providerId="ADAL" clId="{3241D175-DE6B-8741-BF39-DB18CC3903C5}" dt="2023-02-28T02:58:14.127" v="9"/>
          <ac:spMkLst>
            <pc:docMk/>
            <pc:sldMk cId="3419767465" sldId="807"/>
            <ac:spMk id="2" creationId="{62D58918-DDAE-3F92-C822-1B98A1ECD443}"/>
          </ac:spMkLst>
        </pc:spChg>
        <pc:spChg chg="del">
          <ac:chgData name="QiuTian" userId="d059b521-ee81-481f-be34-ac8650352dd5" providerId="ADAL" clId="{3241D175-DE6B-8741-BF39-DB18CC3903C5}" dt="2023-02-28T02:57:46.961" v="0"/>
          <ac:spMkLst>
            <pc:docMk/>
            <pc:sldMk cId="3419767465" sldId="807"/>
            <ac:spMk id="5" creationId="{1026E579-2FA3-865C-AC65-8A6727B71EA3}"/>
          </ac:spMkLst>
        </pc:spChg>
        <pc:spChg chg="add mod">
          <ac:chgData name="QiuTian" userId="d059b521-ee81-481f-be34-ac8650352dd5" providerId="ADAL" clId="{3241D175-DE6B-8741-BF39-DB18CC3903C5}" dt="2023-02-28T02:58:29.908" v="11"/>
          <ac:spMkLst>
            <pc:docMk/>
            <pc:sldMk cId="3419767465" sldId="807"/>
            <ac:spMk id="6" creationId="{012B3118-CE1A-8F11-1BD0-ED9AE1C40AAD}"/>
          </ac:spMkLst>
        </pc:spChg>
      </pc:sldChg>
      <pc:sldChg chg="addSp delSp modSp">
        <pc:chgData name="QiuTian" userId="d059b521-ee81-481f-be34-ac8650352dd5" providerId="ADAL" clId="{3241D175-DE6B-8741-BF39-DB18CC3903C5}" dt="2023-02-28T02:58:29.908" v="11"/>
        <pc:sldMkLst>
          <pc:docMk/>
          <pc:sldMk cId="911802782" sldId="808"/>
        </pc:sldMkLst>
        <pc:spChg chg="add del mod">
          <ac:chgData name="QiuTian" userId="d059b521-ee81-481f-be34-ac8650352dd5" providerId="ADAL" clId="{3241D175-DE6B-8741-BF39-DB18CC3903C5}" dt="2023-02-28T02:58:14.127" v="9"/>
          <ac:spMkLst>
            <pc:docMk/>
            <pc:sldMk cId="911802782" sldId="808"/>
            <ac:spMk id="2" creationId="{A0E145A3-8366-2EB7-C2F7-A2BBD7743CC4}"/>
          </ac:spMkLst>
        </pc:spChg>
        <pc:spChg chg="add mod">
          <ac:chgData name="QiuTian" userId="d059b521-ee81-481f-be34-ac8650352dd5" providerId="ADAL" clId="{3241D175-DE6B-8741-BF39-DB18CC3903C5}" dt="2023-02-28T02:58:29.908" v="11"/>
          <ac:spMkLst>
            <pc:docMk/>
            <pc:sldMk cId="911802782" sldId="808"/>
            <ac:spMk id="5" creationId="{5697C419-5230-D250-D152-8BF1D43F9D66}"/>
          </ac:spMkLst>
        </pc:spChg>
        <pc:spChg chg="del">
          <ac:chgData name="QiuTian" userId="d059b521-ee81-481f-be34-ac8650352dd5" providerId="ADAL" clId="{3241D175-DE6B-8741-BF39-DB18CC3903C5}" dt="2023-02-28T02:57:46.961" v="0"/>
          <ac:spMkLst>
            <pc:docMk/>
            <pc:sldMk cId="911802782" sldId="808"/>
            <ac:spMk id="481" creationId="{082E2FD4-6C27-9755-C39C-DF13C1BE59FD}"/>
          </ac:spMkLst>
        </pc:spChg>
      </pc:sldChg>
      <pc:sldChg chg="addSp delSp modSp">
        <pc:chgData name="QiuTian" userId="d059b521-ee81-481f-be34-ac8650352dd5" providerId="ADAL" clId="{3241D175-DE6B-8741-BF39-DB18CC3903C5}" dt="2023-02-28T02:58:29.908" v="11"/>
        <pc:sldMkLst>
          <pc:docMk/>
          <pc:sldMk cId="1133546438" sldId="809"/>
        </pc:sldMkLst>
        <pc:spChg chg="add del mod">
          <ac:chgData name="QiuTian" userId="d059b521-ee81-481f-be34-ac8650352dd5" providerId="ADAL" clId="{3241D175-DE6B-8741-BF39-DB18CC3903C5}" dt="2023-02-28T02:58:14.127" v="9"/>
          <ac:spMkLst>
            <pc:docMk/>
            <pc:sldMk cId="1133546438" sldId="809"/>
            <ac:spMk id="2" creationId="{EA2CE4F4-2AF2-A460-FEBD-EB63114F25E6}"/>
          </ac:spMkLst>
        </pc:spChg>
        <pc:spChg chg="add mod">
          <ac:chgData name="QiuTian" userId="d059b521-ee81-481f-be34-ac8650352dd5" providerId="ADAL" clId="{3241D175-DE6B-8741-BF39-DB18CC3903C5}" dt="2023-02-28T02:58:29.908" v="11"/>
          <ac:spMkLst>
            <pc:docMk/>
            <pc:sldMk cId="1133546438" sldId="809"/>
            <ac:spMk id="3" creationId="{B193400A-17AC-7508-064B-61920A137A84}"/>
          </ac:spMkLst>
        </pc:spChg>
        <pc:spChg chg="del">
          <ac:chgData name="QiuTian" userId="d059b521-ee81-481f-be34-ac8650352dd5" providerId="ADAL" clId="{3241D175-DE6B-8741-BF39-DB18CC3903C5}" dt="2023-02-28T02:57:46.961" v="0"/>
          <ac:spMkLst>
            <pc:docMk/>
            <pc:sldMk cId="1133546438" sldId="809"/>
            <ac:spMk id="10" creationId="{6552C463-F3A5-20E2-761B-85EB43C0804F}"/>
          </ac:spMkLst>
        </pc:spChg>
      </pc:sldChg>
      <pc:sldChg chg="addSp delSp modSp">
        <pc:chgData name="QiuTian" userId="d059b521-ee81-481f-be34-ac8650352dd5" providerId="ADAL" clId="{3241D175-DE6B-8741-BF39-DB18CC3903C5}" dt="2023-02-28T02:58:29.908" v="11"/>
        <pc:sldMkLst>
          <pc:docMk/>
          <pc:sldMk cId="1363932241" sldId="810"/>
        </pc:sldMkLst>
        <pc:spChg chg="add del mod">
          <ac:chgData name="QiuTian" userId="d059b521-ee81-481f-be34-ac8650352dd5" providerId="ADAL" clId="{3241D175-DE6B-8741-BF39-DB18CC3903C5}" dt="2023-02-28T02:58:14.127" v="9"/>
          <ac:spMkLst>
            <pc:docMk/>
            <pc:sldMk cId="1363932241" sldId="810"/>
            <ac:spMk id="2" creationId="{CC1AC417-736C-A1BE-1F43-2DE3EB80B4DF}"/>
          </ac:spMkLst>
        </pc:spChg>
        <pc:spChg chg="add mod">
          <ac:chgData name="QiuTian" userId="d059b521-ee81-481f-be34-ac8650352dd5" providerId="ADAL" clId="{3241D175-DE6B-8741-BF39-DB18CC3903C5}" dt="2023-02-28T02:58:29.908" v="11"/>
          <ac:spMkLst>
            <pc:docMk/>
            <pc:sldMk cId="1363932241" sldId="810"/>
            <ac:spMk id="6" creationId="{3DF235A8-FAAD-4634-CCBB-F83B5AAF73B0}"/>
          </ac:spMkLst>
        </pc:spChg>
        <pc:spChg chg="del">
          <ac:chgData name="QiuTian" userId="d059b521-ee81-481f-be34-ac8650352dd5" providerId="ADAL" clId="{3241D175-DE6B-8741-BF39-DB18CC3903C5}" dt="2023-02-28T02:57:46.961" v="0"/>
          <ac:spMkLst>
            <pc:docMk/>
            <pc:sldMk cId="1363932241" sldId="810"/>
            <ac:spMk id="7" creationId="{43464B6C-8C44-79BA-D1F5-13B2AD93BD8E}"/>
          </ac:spMkLst>
        </pc:spChg>
      </pc:sldChg>
      <pc:sldChg chg="addSp delSp modSp">
        <pc:chgData name="QiuTian" userId="d059b521-ee81-481f-be34-ac8650352dd5" providerId="ADAL" clId="{3241D175-DE6B-8741-BF39-DB18CC3903C5}" dt="2023-02-28T02:58:29.908" v="11"/>
        <pc:sldMkLst>
          <pc:docMk/>
          <pc:sldMk cId="2168834835" sldId="811"/>
        </pc:sldMkLst>
        <pc:spChg chg="add del mod">
          <ac:chgData name="QiuTian" userId="d059b521-ee81-481f-be34-ac8650352dd5" providerId="ADAL" clId="{3241D175-DE6B-8741-BF39-DB18CC3903C5}" dt="2023-02-28T02:58:14.127" v="9"/>
          <ac:spMkLst>
            <pc:docMk/>
            <pc:sldMk cId="2168834835" sldId="811"/>
            <ac:spMk id="2" creationId="{F6CF552D-2D9F-42E9-2E96-7E15D12E2475}"/>
          </ac:spMkLst>
        </pc:spChg>
        <pc:spChg chg="add mod">
          <ac:chgData name="QiuTian" userId="d059b521-ee81-481f-be34-ac8650352dd5" providerId="ADAL" clId="{3241D175-DE6B-8741-BF39-DB18CC3903C5}" dt="2023-02-28T02:58:29.908" v="11"/>
          <ac:spMkLst>
            <pc:docMk/>
            <pc:sldMk cId="2168834835" sldId="811"/>
            <ac:spMk id="3" creationId="{F601AF8B-9798-4F2E-C95C-C2B776BEB4A0}"/>
          </ac:spMkLst>
        </pc:spChg>
        <pc:spChg chg="del">
          <ac:chgData name="QiuTian" userId="d059b521-ee81-481f-be34-ac8650352dd5" providerId="ADAL" clId="{3241D175-DE6B-8741-BF39-DB18CC3903C5}" dt="2023-02-28T02:57:46.961" v="0"/>
          <ac:spMkLst>
            <pc:docMk/>
            <pc:sldMk cId="2168834835" sldId="811"/>
            <ac:spMk id="8" creationId="{C2F8A0FE-B398-7E85-4CBE-F21139E2FEEB}"/>
          </ac:spMkLst>
        </pc:spChg>
      </pc:sldChg>
      <pc:sldChg chg="addSp delSp modSp">
        <pc:chgData name="QiuTian" userId="d059b521-ee81-481f-be34-ac8650352dd5" providerId="ADAL" clId="{3241D175-DE6B-8741-BF39-DB18CC3903C5}" dt="2023-02-28T02:58:29.908" v="11"/>
        <pc:sldMkLst>
          <pc:docMk/>
          <pc:sldMk cId="1307928451" sldId="812"/>
        </pc:sldMkLst>
        <pc:spChg chg="add del mod">
          <ac:chgData name="QiuTian" userId="d059b521-ee81-481f-be34-ac8650352dd5" providerId="ADAL" clId="{3241D175-DE6B-8741-BF39-DB18CC3903C5}" dt="2023-02-28T02:58:14.127" v="9"/>
          <ac:spMkLst>
            <pc:docMk/>
            <pc:sldMk cId="1307928451" sldId="812"/>
            <ac:spMk id="2" creationId="{C78A95D0-727D-D8FE-615F-63635B0FCBC4}"/>
          </ac:spMkLst>
        </pc:spChg>
        <pc:spChg chg="add mod">
          <ac:chgData name="QiuTian" userId="d059b521-ee81-481f-be34-ac8650352dd5" providerId="ADAL" clId="{3241D175-DE6B-8741-BF39-DB18CC3903C5}" dt="2023-02-28T02:58:29.908" v="11"/>
          <ac:spMkLst>
            <pc:docMk/>
            <pc:sldMk cId="1307928451" sldId="812"/>
            <ac:spMk id="7" creationId="{A81C174A-AF71-AD7C-E5B8-40640DD083DF}"/>
          </ac:spMkLst>
        </pc:spChg>
        <pc:spChg chg="del">
          <ac:chgData name="QiuTian" userId="d059b521-ee81-481f-be34-ac8650352dd5" providerId="ADAL" clId="{3241D175-DE6B-8741-BF39-DB18CC3903C5}" dt="2023-02-28T02:57:46.961" v="0"/>
          <ac:spMkLst>
            <pc:docMk/>
            <pc:sldMk cId="1307928451" sldId="812"/>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493849858" sldId="813"/>
        </pc:sldMkLst>
        <pc:spChg chg="add del mod">
          <ac:chgData name="QiuTian" userId="d059b521-ee81-481f-be34-ac8650352dd5" providerId="ADAL" clId="{3241D175-DE6B-8741-BF39-DB18CC3903C5}" dt="2023-02-28T02:58:14.127" v="9"/>
          <ac:spMkLst>
            <pc:docMk/>
            <pc:sldMk cId="493849858" sldId="813"/>
            <ac:spMk id="2" creationId="{509BADDF-19A9-370E-D887-72615D9D72E4}"/>
          </ac:spMkLst>
        </pc:spChg>
        <pc:spChg chg="add mod">
          <ac:chgData name="QiuTian" userId="d059b521-ee81-481f-be34-ac8650352dd5" providerId="ADAL" clId="{3241D175-DE6B-8741-BF39-DB18CC3903C5}" dt="2023-02-28T02:58:29.908" v="11"/>
          <ac:spMkLst>
            <pc:docMk/>
            <pc:sldMk cId="493849858" sldId="813"/>
            <ac:spMk id="3" creationId="{CDA14B92-DB39-B406-A6C3-5659C48E899B}"/>
          </ac:spMkLst>
        </pc:spChg>
        <pc:spChg chg="del">
          <ac:chgData name="QiuTian" userId="d059b521-ee81-481f-be34-ac8650352dd5" providerId="ADAL" clId="{3241D175-DE6B-8741-BF39-DB18CC3903C5}" dt="2023-02-28T02:57:46.961" v="0"/>
          <ac:spMkLst>
            <pc:docMk/>
            <pc:sldMk cId="493849858" sldId="813"/>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3993407412" sldId="814"/>
        </pc:sldMkLst>
        <pc:spChg chg="add del mod">
          <ac:chgData name="QiuTian" userId="d059b521-ee81-481f-be34-ac8650352dd5" providerId="ADAL" clId="{3241D175-DE6B-8741-BF39-DB18CC3903C5}" dt="2023-02-28T02:58:14.127" v="9"/>
          <ac:spMkLst>
            <pc:docMk/>
            <pc:sldMk cId="3993407412" sldId="814"/>
            <ac:spMk id="2" creationId="{0B7DE323-F04B-2547-5588-A063DE6A9160}"/>
          </ac:spMkLst>
        </pc:spChg>
        <pc:spChg chg="add mod">
          <ac:chgData name="QiuTian" userId="d059b521-ee81-481f-be34-ac8650352dd5" providerId="ADAL" clId="{3241D175-DE6B-8741-BF39-DB18CC3903C5}" dt="2023-02-28T02:58:29.908" v="11"/>
          <ac:spMkLst>
            <pc:docMk/>
            <pc:sldMk cId="3993407412" sldId="814"/>
            <ac:spMk id="3" creationId="{FA1319BB-2D87-2048-1617-A50C95C1BA68}"/>
          </ac:spMkLst>
        </pc:spChg>
        <pc:spChg chg="del">
          <ac:chgData name="QiuTian" userId="d059b521-ee81-481f-be34-ac8650352dd5" providerId="ADAL" clId="{3241D175-DE6B-8741-BF39-DB18CC3903C5}" dt="2023-02-28T02:57:46.961" v="0"/>
          <ac:spMkLst>
            <pc:docMk/>
            <pc:sldMk cId="3993407412" sldId="814"/>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3090556183" sldId="815"/>
        </pc:sldMkLst>
        <pc:spChg chg="add del mod">
          <ac:chgData name="QiuTian" userId="d059b521-ee81-481f-be34-ac8650352dd5" providerId="ADAL" clId="{3241D175-DE6B-8741-BF39-DB18CC3903C5}" dt="2023-02-28T02:58:14.127" v="9"/>
          <ac:spMkLst>
            <pc:docMk/>
            <pc:sldMk cId="3090556183" sldId="815"/>
            <ac:spMk id="2" creationId="{45E008BE-4758-E355-3AE9-CC4267A5F10F}"/>
          </ac:spMkLst>
        </pc:spChg>
        <pc:spChg chg="add mod">
          <ac:chgData name="QiuTian" userId="d059b521-ee81-481f-be34-ac8650352dd5" providerId="ADAL" clId="{3241D175-DE6B-8741-BF39-DB18CC3903C5}" dt="2023-02-28T02:58:29.908" v="11"/>
          <ac:spMkLst>
            <pc:docMk/>
            <pc:sldMk cId="3090556183" sldId="815"/>
            <ac:spMk id="5" creationId="{A9CC0B8A-F80E-E5B5-A3D7-A3E52BEF62D7}"/>
          </ac:spMkLst>
        </pc:spChg>
        <pc:spChg chg="del">
          <ac:chgData name="QiuTian" userId="d059b521-ee81-481f-be34-ac8650352dd5" providerId="ADAL" clId="{3241D175-DE6B-8741-BF39-DB18CC3903C5}" dt="2023-02-28T02:57:46.961" v="0"/>
          <ac:spMkLst>
            <pc:docMk/>
            <pc:sldMk cId="3090556183" sldId="815"/>
            <ac:spMk id="9" creationId="{45A7C205-F067-CADD-6CF6-63EEB1D0920B}"/>
          </ac:spMkLst>
        </pc:spChg>
      </pc:sldChg>
      <pc:sldChg chg="addSp delSp modSp modAnim">
        <pc:chgData name="QiuTian" userId="d059b521-ee81-481f-be34-ac8650352dd5" providerId="ADAL" clId="{3241D175-DE6B-8741-BF39-DB18CC3903C5}" dt="2023-03-01T03:33:22.338" v="18"/>
        <pc:sldMkLst>
          <pc:docMk/>
          <pc:sldMk cId="3093991313" sldId="816"/>
        </pc:sldMkLst>
        <pc:spChg chg="add del mod">
          <ac:chgData name="QiuTian" userId="d059b521-ee81-481f-be34-ac8650352dd5" providerId="ADAL" clId="{3241D175-DE6B-8741-BF39-DB18CC3903C5}" dt="2023-02-28T02:58:14.127" v="9"/>
          <ac:spMkLst>
            <pc:docMk/>
            <pc:sldMk cId="3093991313" sldId="816"/>
            <ac:spMk id="2" creationId="{467A06A3-9CD2-9A11-3014-5980C305CA92}"/>
          </ac:spMkLst>
        </pc:spChg>
        <pc:spChg chg="add mod">
          <ac:chgData name="QiuTian" userId="d059b521-ee81-481f-be34-ac8650352dd5" providerId="ADAL" clId="{3241D175-DE6B-8741-BF39-DB18CC3903C5}" dt="2023-02-28T02:58:29.908" v="11"/>
          <ac:spMkLst>
            <pc:docMk/>
            <pc:sldMk cId="3093991313" sldId="816"/>
            <ac:spMk id="3" creationId="{F2DC2654-D9E8-E517-5B02-648D39DBE30B}"/>
          </ac:spMkLst>
        </pc:spChg>
        <pc:spChg chg="del">
          <ac:chgData name="QiuTian" userId="d059b521-ee81-481f-be34-ac8650352dd5" providerId="ADAL" clId="{3241D175-DE6B-8741-BF39-DB18CC3903C5}" dt="2023-02-28T02:57:46.961" v="0"/>
          <ac:spMkLst>
            <pc:docMk/>
            <pc:sldMk cId="3093991313" sldId="816"/>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3594535419" sldId="817"/>
        </pc:sldMkLst>
        <pc:spChg chg="add del mod">
          <ac:chgData name="QiuTian" userId="d059b521-ee81-481f-be34-ac8650352dd5" providerId="ADAL" clId="{3241D175-DE6B-8741-BF39-DB18CC3903C5}" dt="2023-02-28T02:58:14.127" v="9"/>
          <ac:spMkLst>
            <pc:docMk/>
            <pc:sldMk cId="3594535419" sldId="817"/>
            <ac:spMk id="2" creationId="{31CC7D90-C918-9F77-BABB-5564CF5A46FF}"/>
          </ac:spMkLst>
        </pc:spChg>
        <pc:spChg chg="add mod">
          <ac:chgData name="QiuTian" userId="d059b521-ee81-481f-be34-ac8650352dd5" providerId="ADAL" clId="{3241D175-DE6B-8741-BF39-DB18CC3903C5}" dt="2023-02-28T02:58:29.908" v="11"/>
          <ac:spMkLst>
            <pc:docMk/>
            <pc:sldMk cId="3594535419" sldId="817"/>
            <ac:spMk id="3" creationId="{F4A69640-AAEC-3831-8A8F-5151A1F8D229}"/>
          </ac:spMkLst>
        </pc:spChg>
        <pc:spChg chg="del">
          <ac:chgData name="QiuTian" userId="d059b521-ee81-481f-be34-ac8650352dd5" providerId="ADAL" clId="{3241D175-DE6B-8741-BF39-DB18CC3903C5}" dt="2023-02-28T02:57:46.961" v="0"/>
          <ac:spMkLst>
            <pc:docMk/>
            <pc:sldMk cId="3594535419" sldId="817"/>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1258064663" sldId="819"/>
        </pc:sldMkLst>
        <pc:spChg chg="add del mod">
          <ac:chgData name="QiuTian" userId="d059b521-ee81-481f-be34-ac8650352dd5" providerId="ADAL" clId="{3241D175-DE6B-8741-BF39-DB18CC3903C5}" dt="2023-02-28T02:58:14.127" v="9"/>
          <ac:spMkLst>
            <pc:docMk/>
            <pc:sldMk cId="1258064663" sldId="819"/>
            <ac:spMk id="2" creationId="{8742D70A-02FC-43CC-5168-4636B517B56B}"/>
          </ac:spMkLst>
        </pc:spChg>
        <pc:spChg chg="add mod">
          <ac:chgData name="QiuTian" userId="d059b521-ee81-481f-be34-ac8650352dd5" providerId="ADAL" clId="{3241D175-DE6B-8741-BF39-DB18CC3903C5}" dt="2023-02-28T02:58:29.908" v="11"/>
          <ac:spMkLst>
            <pc:docMk/>
            <pc:sldMk cId="1258064663" sldId="819"/>
            <ac:spMk id="3" creationId="{A304D69B-937B-C8C3-8213-5A0021656E51}"/>
          </ac:spMkLst>
        </pc:spChg>
        <pc:spChg chg="del">
          <ac:chgData name="QiuTian" userId="d059b521-ee81-481f-be34-ac8650352dd5" providerId="ADAL" clId="{3241D175-DE6B-8741-BF39-DB18CC3903C5}" dt="2023-02-28T02:57:46.961" v="0"/>
          <ac:spMkLst>
            <pc:docMk/>
            <pc:sldMk cId="1258064663" sldId="819"/>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2990787239" sldId="820"/>
        </pc:sldMkLst>
        <pc:spChg chg="add del mod">
          <ac:chgData name="QiuTian" userId="d059b521-ee81-481f-be34-ac8650352dd5" providerId="ADAL" clId="{3241D175-DE6B-8741-BF39-DB18CC3903C5}" dt="2023-02-28T02:58:14.127" v="9"/>
          <ac:spMkLst>
            <pc:docMk/>
            <pc:sldMk cId="2990787239" sldId="820"/>
            <ac:spMk id="2" creationId="{D01955A3-7B9B-C81A-C472-81A483EAB24A}"/>
          </ac:spMkLst>
        </pc:spChg>
        <pc:spChg chg="add mod">
          <ac:chgData name="QiuTian" userId="d059b521-ee81-481f-be34-ac8650352dd5" providerId="ADAL" clId="{3241D175-DE6B-8741-BF39-DB18CC3903C5}" dt="2023-02-28T02:58:29.908" v="11"/>
          <ac:spMkLst>
            <pc:docMk/>
            <pc:sldMk cId="2990787239" sldId="820"/>
            <ac:spMk id="3" creationId="{C3DCAC94-8A9B-4AE5-965A-B5C93F1D04BF}"/>
          </ac:spMkLst>
        </pc:spChg>
        <pc:spChg chg="del">
          <ac:chgData name="QiuTian" userId="d059b521-ee81-481f-be34-ac8650352dd5" providerId="ADAL" clId="{3241D175-DE6B-8741-BF39-DB18CC3903C5}" dt="2023-02-28T02:57:46.961" v="0"/>
          <ac:spMkLst>
            <pc:docMk/>
            <pc:sldMk cId="2990787239" sldId="820"/>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12126929" sldId="821"/>
        </pc:sldMkLst>
        <pc:spChg chg="add del mod">
          <ac:chgData name="QiuTian" userId="d059b521-ee81-481f-be34-ac8650352dd5" providerId="ADAL" clId="{3241D175-DE6B-8741-BF39-DB18CC3903C5}" dt="2023-02-28T02:58:14.127" v="9"/>
          <ac:spMkLst>
            <pc:docMk/>
            <pc:sldMk cId="12126929" sldId="821"/>
            <ac:spMk id="6" creationId="{77646E95-DB30-8E4C-FAFA-08934EAF7547}"/>
          </ac:spMkLst>
        </pc:spChg>
        <pc:spChg chg="add mod">
          <ac:chgData name="QiuTian" userId="d059b521-ee81-481f-be34-ac8650352dd5" providerId="ADAL" clId="{3241D175-DE6B-8741-BF39-DB18CC3903C5}" dt="2023-02-28T02:58:29.908" v="11"/>
          <ac:spMkLst>
            <pc:docMk/>
            <pc:sldMk cId="12126929" sldId="821"/>
            <ac:spMk id="7" creationId="{F3F68D94-E9B1-12AA-BA10-3A760387871D}"/>
          </ac:spMkLst>
        </pc:spChg>
        <pc:spChg chg="del">
          <ac:chgData name="QiuTian" userId="d059b521-ee81-481f-be34-ac8650352dd5" providerId="ADAL" clId="{3241D175-DE6B-8741-BF39-DB18CC3903C5}" dt="2023-02-28T02:57:46.961" v="0"/>
          <ac:spMkLst>
            <pc:docMk/>
            <pc:sldMk cId="12126929" sldId="821"/>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3478815542" sldId="822"/>
        </pc:sldMkLst>
        <pc:spChg chg="add del mod">
          <ac:chgData name="QiuTian" userId="d059b521-ee81-481f-be34-ac8650352dd5" providerId="ADAL" clId="{3241D175-DE6B-8741-BF39-DB18CC3903C5}" dt="2023-02-28T02:58:14.127" v="9"/>
          <ac:spMkLst>
            <pc:docMk/>
            <pc:sldMk cId="3478815542" sldId="822"/>
            <ac:spMk id="5" creationId="{13406188-769C-90FA-781D-4D77B90E9120}"/>
          </ac:spMkLst>
        </pc:spChg>
        <pc:spChg chg="add mod">
          <ac:chgData name="QiuTian" userId="d059b521-ee81-481f-be34-ac8650352dd5" providerId="ADAL" clId="{3241D175-DE6B-8741-BF39-DB18CC3903C5}" dt="2023-02-28T02:58:29.908" v="11"/>
          <ac:spMkLst>
            <pc:docMk/>
            <pc:sldMk cId="3478815542" sldId="822"/>
            <ac:spMk id="6" creationId="{B0FE5E71-4414-3D29-3E4F-2A447B9C4219}"/>
          </ac:spMkLst>
        </pc:spChg>
        <pc:spChg chg="del">
          <ac:chgData name="QiuTian" userId="d059b521-ee81-481f-be34-ac8650352dd5" providerId="ADAL" clId="{3241D175-DE6B-8741-BF39-DB18CC3903C5}" dt="2023-02-28T02:57:46.961" v="0"/>
          <ac:spMkLst>
            <pc:docMk/>
            <pc:sldMk cId="3478815542" sldId="822"/>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792110274" sldId="823"/>
        </pc:sldMkLst>
        <pc:spChg chg="add del mod">
          <ac:chgData name="QiuTian" userId="d059b521-ee81-481f-be34-ac8650352dd5" providerId="ADAL" clId="{3241D175-DE6B-8741-BF39-DB18CC3903C5}" dt="2023-02-28T02:58:14.127" v="9"/>
          <ac:spMkLst>
            <pc:docMk/>
            <pc:sldMk cId="792110274" sldId="823"/>
            <ac:spMk id="2" creationId="{671CCDA6-5A89-A8C6-166C-F070118E4FFF}"/>
          </ac:spMkLst>
        </pc:spChg>
        <pc:spChg chg="add mod">
          <ac:chgData name="QiuTian" userId="d059b521-ee81-481f-be34-ac8650352dd5" providerId="ADAL" clId="{3241D175-DE6B-8741-BF39-DB18CC3903C5}" dt="2023-02-28T02:58:29.908" v="11"/>
          <ac:spMkLst>
            <pc:docMk/>
            <pc:sldMk cId="792110274" sldId="823"/>
            <ac:spMk id="3" creationId="{EB981A34-5A53-2EFD-A518-60F996E73569}"/>
          </ac:spMkLst>
        </pc:spChg>
        <pc:spChg chg="del">
          <ac:chgData name="QiuTian" userId="d059b521-ee81-481f-be34-ac8650352dd5" providerId="ADAL" clId="{3241D175-DE6B-8741-BF39-DB18CC3903C5}" dt="2023-02-28T02:57:46.961" v="0"/>
          <ac:spMkLst>
            <pc:docMk/>
            <pc:sldMk cId="792110274" sldId="823"/>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588713695" sldId="824"/>
        </pc:sldMkLst>
        <pc:spChg chg="add del mod">
          <ac:chgData name="QiuTian" userId="d059b521-ee81-481f-be34-ac8650352dd5" providerId="ADAL" clId="{3241D175-DE6B-8741-BF39-DB18CC3903C5}" dt="2023-02-28T02:58:14.127" v="9"/>
          <ac:spMkLst>
            <pc:docMk/>
            <pc:sldMk cId="588713695" sldId="824"/>
            <ac:spMk id="5" creationId="{AF4EBE8C-A078-F1B4-C50B-F7881F265665}"/>
          </ac:spMkLst>
        </pc:spChg>
        <pc:spChg chg="add mod">
          <ac:chgData name="QiuTian" userId="d059b521-ee81-481f-be34-ac8650352dd5" providerId="ADAL" clId="{3241D175-DE6B-8741-BF39-DB18CC3903C5}" dt="2023-02-28T02:58:29.908" v="11"/>
          <ac:spMkLst>
            <pc:docMk/>
            <pc:sldMk cId="588713695" sldId="824"/>
            <ac:spMk id="6" creationId="{DDA8E895-D51E-3B20-E131-A965FB3CABCF}"/>
          </ac:spMkLst>
        </pc:spChg>
        <pc:spChg chg="del">
          <ac:chgData name="QiuTian" userId="d059b521-ee81-481f-be34-ac8650352dd5" providerId="ADAL" clId="{3241D175-DE6B-8741-BF39-DB18CC3903C5}" dt="2023-02-28T02:57:46.961" v="0"/>
          <ac:spMkLst>
            <pc:docMk/>
            <pc:sldMk cId="588713695" sldId="824"/>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3840026069" sldId="825"/>
        </pc:sldMkLst>
        <pc:spChg chg="add del mod">
          <ac:chgData name="QiuTian" userId="d059b521-ee81-481f-be34-ac8650352dd5" providerId="ADAL" clId="{3241D175-DE6B-8741-BF39-DB18CC3903C5}" dt="2023-02-28T02:58:14.127" v="9"/>
          <ac:spMkLst>
            <pc:docMk/>
            <pc:sldMk cId="3840026069" sldId="825"/>
            <ac:spMk id="2" creationId="{AFDDB38C-07AF-C080-5F18-0A67122A61DC}"/>
          </ac:spMkLst>
        </pc:spChg>
        <pc:spChg chg="add mod">
          <ac:chgData name="QiuTian" userId="d059b521-ee81-481f-be34-ac8650352dd5" providerId="ADAL" clId="{3241D175-DE6B-8741-BF39-DB18CC3903C5}" dt="2023-02-28T02:58:29.908" v="11"/>
          <ac:spMkLst>
            <pc:docMk/>
            <pc:sldMk cId="3840026069" sldId="825"/>
            <ac:spMk id="3" creationId="{1EBD27EB-AD89-CD9D-86DE-24BD9FA3F80F}"/>
          </ac:spMkLst>
        </pc:spChg>
        <pc:spChg chg="del">
          <ac:chgData name="QiuTian" userId="d059b521-ee81-481f-be34-ac8650352dd5" providerId="ADAL" clId="{3241D175-DE6B-8741-BF39-DB18CC3903C5}" dt="2023-02-28T02:57:46.961" v="0"/>
          <ac:spMkLst>
            <pc:docMk/>
            <pc:sldMk cId="3840026069" sldId="825"/>
            <ac:spMk id="9" creationId="{45A7C205-F067-CADD-6CF6-63EEB1D0920B}"/>
          </ac:spMkLst>
        </pc:spChg>
      </pc:sldChg>
      <pc:sldChg chg="addSp delSp modSp mod">
        <pc:chgData name="QiuTian" userId="d059b521-ee81-481f-be34-ac8650352dd5" providerId="ADAL" clId="{3241D175-DE6B-8741-BF39-DB18CC3903C5}" dt="2023-03-01T03:42:33.131" v="25" actId="20577"/>
        <pc:sldMkLst>
          <pc:docMk/>
          <pc:sldMk cId="1406887681" sldId="827"/>
        </pc:sldMkLst>
        <pc:spChg chg="add del mod">
          <ac:chgData name="QiuTian" userId="d059b521-ee81-481f-be34-ac8650352dd5" providerId="ADAL" clId="{3241D175-DE6B-8741-BF39-DB18CC3903C5}" dt="2023-02-28T02:58:14.127" v="9"/>
          <ac:spMkLst>
            <pc:docMk/>
            <pc:sldMk cId="1406887681" sldId="827"/>
            <ac:spMk id="2" creationId="{A6A28FE3-9046-6D30-FC2A-A8D35D06EE04}"/>
          </ac:spMkLst>
        </pc:spChg>
        <pc:spChg chg="add mod">
          <ac:chgData name="QiuTian" userId="d059b521-ee81-481f-be34-ac8650352dd5" providerId="ADAL" clId="{3241D175-DE6B-8741-BF39-DB18CC3903C5}" dt="2023-02-28T02:58:29.908" v="11"/>
          <ac:spMkLst>
            <pc:docMk/>
            <pc:sldMk cId="1406887681" sldId="827"/>
            <ac:spMk id="3" creationId="{03C88B01-FE24-1BBC-82FB-9A0C5285140F}"/>
          </ac:spMkLst>
        </pc:spChg>
        <pc:spChg chg="mod">
          <ac:chgData name="QiuTian" userId="d059b521-ee81-481f-be34-ac8650352dd5" providerId="ADAL" clId="{3241D175-DE6B-8741-BF39-DB18CC3903C5}" dt="2023-03-01T03:42:33.131" v="25" actId="20577"/>
          <ac:spMkLst>
            <pc:docMk/>
            <pc:sldMk cId="1406887681" sldId="827"/>
            <ac:spMk id="4" creationId="{A3557054-D826-9F4E-A18F-AE9DEA5A0C65}"/>
          </ac:spMkLst>
        </pc:spChg>
        <pc:spChg chg="del">
          <ac:chgData name="QiuTian" userId="d059b521-ee81-481f-be34-ac8650352dd5" providerId="ADAL" clId="{3241D175-DE6B-8741-BF39-DB18CC3903C5}" dt="2023-02-28T02:57:46.961" v="0"/>
          <ac:spMkLst>
            <pc:docMk/>
            <pc:sldMk cId="1406887681" sldId="827"/>
            <ac:spMk id="9" creationId="{45A7C205-F067-CADD-6CF6-63EEB1D0920B}"/>
          </ac:spMkLst>
        </pc:spChg>
      </pc:sldChg>
      <pc:sldChg chg="addSp delSp modSp mod">
        <pc:chgData name="QiuTian" userId="d059b521-ee81-481f-be34-ac8650352dd5" providerId="ADAL" clId="{3241D175-DE6B-8741-BF39-DB18CC3903C5}" dt="2023-03-01T03:42:38.039" v="28" actId="20577"/>
        <pc:sldMkLst>
          <pc:docMk/>
          <pc:sldMk cId="3083351188" sldId="828"/>
        </pc:sldMkLst>
        <pc:spChg chg="add del mod">
          <ac:chgData name="QiuTian" userId="d059b521-ee81-481f-be34-ac8650352dd5" providerId="ADAL" clId="{3241D175-DE6B-8741-BF39-DB18CC3903C5}" dt="2023-02-28T02:58:14.127" v="9"/>
          <ac:spMkLst>
            <pc:docMk/>
            <pc:sldMk cId="3083351188" sldId="828"/>
            <ac:spMk id="2" creationId="{3BD0F309-4B33-AA17-68F8-FBA57CDF56F6}"/>
          </ac:spMkLst>
        </pc:spChg>
        <pc:spChg chg="add mod">
          <ac:chgData name="QiuTian" userId="d059b521-ee81-481f-be34-ac8650352dd5" providerId="ADAL" clId="{3241D175-DE6B-8741-BF39-DB18CC3903C5}" dt="2023-02-28T02:58:29.908" v="11"/>
          <ac:spMkLst>
            <pc:docMk/>
            <pc:sldMk cId="3083351188" sldId="828"/>
            <ac:spMk id="3" creationId="{2E718937-992C-78B1-E9FE-7711A1CE3A29}"/>
          </ac:spMkLst>
        </pc:spChg>
        <pc:spChg chg="mod">
          <ac:chgData name="QiuTian" userId="d059b521-ee81-481f-be34-ac8650352dd5" providerId="ADAL" clId="{3241D175-DE6B-8741-BF39-DB18CC3903C5}" dt="2023-03-01T03:42:38.039" v="28" actId="20577"/>
          <ac:spMkLst>
            <pc:docMk/>
            <pc:sldMk cId="3083351188" sldId="828"/>
            <ac:spMk id="4" creationId="{A3557054-D826-9F4E-A18F-AE9DEA5A0C65}"/>
          </ac:spMkLst>
        </pc:spChg>
        <pc:spChg chg="del">
          <ac:chgData name="QiuTian" userId="d059b521-ee81-481f-be34-ac8650352dd5" providerId="ADAL" clId="{3241D175-DE6B-8741-BF39-DB18CC3903C5}" dt="2023-02-28T02:57:46.961" v="0"/>
          <ac:spMkLst>
            <pc:docMk/>
            <pc:sldMk cId="3083351188" sldId="828"/>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1820146393" sldId="830"/>
        </pc:sldMkLst>
        <pc:spChg chg="add del mod">
          <ac:chgData name="QiuTian" userId="d059b521-ee81-481f-be34-ac8650352dd5" providerId="ADAL" clId="{3241D175-DE6B-8741-BF39-DB18CC3903C5}" dt="2023-02-28T02:58:14.127" v="9"/>
          <ac:spMkLst>
            <pc:docMk/>
            <pc:sldMk cId="1820146393" sldId="830"/>
            <ac:spMk id="3" creationId="{662F518B-C9CF-B2A1-8C53-2CB8D6D7FC3D}"/>
          </ac:spMkLst>
        </pc:spChg>
        <pc:spChg chg="add mod">
          <ac:chgData name="QiuTian" userId="d059b521-ee81-481f-be34-ac8650352dd5" providerId="ADAL" clId="{3241D175-DE6B-8741-BF39-DB18CC3903C5}" dt="2023-02-28T02:58:29.908" v="11"/>
          <ac:spMkLst>
            <pc:docMk/>
            <pc:sldMk cId="1820146393" sldId="830"/>
            <ac:spMk id="5" creationId="{D3052955-A3A8-A9D5-912A-CF016F2D0582}"/>
          </ac:spMkLst>
        </pc:spChg>
        <pc:spChg chg="del">
          <ac:chgData name="QiuTian" userId="d059b521-ee81-481f-be34-ac8650352dd5" providerId="ADAL" clId="{3241D175-DE6B-8741-BF39-DB18CC3903C5}" dt="2023-02-28T02:57:46.961" v="0"/>
          <ac:spMkLst>
            <pc:docMk/>
            <pc:sldMk cId="1820146393" sldId="830"/>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745813846" sldId="831"/>
        </pc:sldMkLst>
        <pc:spChg chg="add del mod">
          <ac:chgData name="QiuTian" userId="d059b521-ee81-481f-be34-ac8650352dd5" providerId="ADAL" clId="{3241D175-DE6B-8741-BF39-DB18CC3903C5}" dt="2023-02-28T02:58:14.127" v="9"/>
          <ac:spMkLst>
            <pc:docMk/>
            <pc:sldMk cId="745813846" sldId="831"/>
            <ac:spMk id="2" creationId="{975C0C76-38F1-AA5C-8098-F057F6A4B198}"/>
          </ac:spMkLst>
        </pc:spChg>
        <pc:spChg chg="add mod">
          <ac:chgData name="QiuTian" userId="d059b521-ee81-481f-be34-ac8650352dd5" providerId="ADAL" clId="{3241D175-DE6B-8741-BF39-DB18CC3903C5}" dt="2023-02-28T02:58:29.908" v="11"/>
          <ac:spMkLst>
            <pc:docMk/>
            <pc:sldMk cId="745813846" sldId="831"/>
            <ac:spMk id="3" creationId="{EF646AA7-A29F-551C-CE43-24A81B1DF5BD}"/>
          </ac:spMkLst>
        </pc:spChg>
        <pc:spChg chg="del">
          <ac:chgData name="QiuTian" userId="d059b521-ee81-481f-be34-ac8650352dd5" providerId="ADAL" clId="{3241D175-DE6B-8741-BF39-DB18CC3903C5}" dt="2023-02-28T02:57:46.961" v="0"/>
          <ac:spMkLst>
            <pc:docMk/>
            <pc:sldMk cId="745813846" sldId="831"/>
            <ac:spMk id="9" creationId="{45A7C205-F067-CADD-6CF6-63EEB1D0920B}"/>
          </ac:spMkLst>
        </pc:spChg>
      </pc:sldChg>
      <pc:sldChg chg="addSp delSp modSp mod">
        <pc:chgData name="QiuTian" userId="d059b521-ee81-481f-be34-ac8650352dd5" providerId="ADAL" clId="{3241D175-DE6B-8741-BF39-DB18CC3903C5}" dt="2023-03-01T03:47:49.649" v="30" actId="1037"/>
        <pc:sldMkLst>
          <pc:docMk/>
          <pc:sldMk cId="349641085" sldId="832"/>
        </pc:sldMkLst>
        <pc:spChg chg="add del mod">
          <ac:chgData name="QiuTian" userId="d059b521-ee81-481f-be34-ac8650352dd5" providerId="ADAL" clId="{3241D175-DE6B-8741-BF39-DB18CC3903C5}" dt="2023-02-28T02:58:14.127" v="9"/>
          <ac:spMkLst>
            <pc:docMk/>
            <pc:sldMk cId="349641085" sldId="832"/>
            <ac:spMk id="2" creationId="{B6AF9FC0-76F7-2993-2B66-ED9DA45E3796}"/>
          </ac:spMkLst>
        </pc:spChg>
        <pc:spChg chg="add mod">
          <ac:chgData name="QiuTian" userId="d059b521-ee81-481f-be34-ac8650352dd5" providerId="ADAL" clId="{3241D175-DE6B-8741-BF39-DB18CC3903C5}" dt="2023-02-28T02:58:29.908" v="11"/>
          <ac:spMkLst>
            <pc:docMk/>
            <pc:sldMk cId="349641085" sldId="832"/>
            <ac:spMk id="3" creationId="{1FBC84A4-27B3-DF56-BC6E-0F4C456B4DB7}"/>
          </ac:spMkLst>
        </pc:spChg>
        <pc:spChg chg="del">
          <ac:chgData name="QiuTian" userId="d059b521-ee81-481f-be34-ac8650352dd5" providerId="ADAL" clId="{3241D175-DE6B-8741-BF39-DB18CC3903C5}" dt="2023-02-28T02:57:46.961" v="0"/>
          <ac:spMkLst>
            <pc:docMk/>
            <pc:sldMk cId="349641085" sldId="832"/>
            <ac:spMk id="9" creationId="{45A7C205-F067-CADD-6CF6-63EEB1D0920B}"/>
          </ac:spMkLst>
        </pc:spChg>
        <pc:spChg chg="mod">
          <ac:chgData name="QiuTian" userId="d059b521-ee81-481f-be34-ac8650352dd5" providerId="ADAL" clId="{3241D175-DE6B-8741-BF39-DB18CC3903C5}" dt="2023-03-01T03:47:49.649" v="30" actId="1037"/>
          <ac:spMkLst>
            <pc:docMk/>
            <pc:sldMk cId="349641085" sldId="832"/>
            <ac:spMk id="153" creationId="{981C147A-6F5B-BADF-7A28-D366ED333BB5}"/>
          </ac:spMkLst>
        </pc:spChg>
      </pc:sldChg>
      <pc:sldChg chg="addSp delSp modSp">
        <pc:chgData name="QiuTian" userId="d059b521-ee81-481f-be34-ac8650352dd5" providerId="ADAL" clId="{3241D175-DE6B-8741-BF39-DB18CC3903C5}" dt="2023-02-28T02:58:29.908" v="11"/>
        <pc:sldMkLst>
          <pc:docMk/>
          <pc:sldMk cId="2973298718" sldId="834"/>
        </pc:sldMkLst>
        <pc:spChg chg="add del mod">
          <ac:chgData name="QiuTian" userId="d059b521-ee81-481f-be34-ac8650352dd5" providerId="ADAL" clId="{3241D175-DE6B-8741-BF39-DB18CC3903C5}" dt="2023-02-28T02:58:14.127" v="9"/>
          <ac:spMkLst>
            <pc:docMk/>
            <pc:sldMk cId="2973298718" sldId="834"/>
            <ac:spMk id="3" creationId="{D06A9BFB-5506-C533-4333-5C992C82FF3A}"/>
          </ac:spMkLst>
        </pc:spChg>
        <pc:spChg chg="add mod">
          <ac:chgData name="QiuTian" userId="d059b521-ee81-481f-be34-ac8650352dd5" providerId="ADAL" clId="{3241D175-DE6B-8741-BF39-DB18CC3903C5}" dt="2023-02-28T02:58:29.908" v="11"/>
          <ac:spMkLst>
            <pc:docMk/>
            <pc:sldMk cId="2973298718" sldId="834"/>
            <ac:spMk id="5" creationId="{B9F06789-2800-F044-B317-1AEB73077738}"/>
          </ac:spMkLst>
        </pc:spChg>
        <pc:spChg chg="del">
          <ac:chgData name="QiuTian" userId="d059b521-ee81-481f-be34-ac8650352dd5" providerId="ADAL" clId="{3241D175-DE6B-8741-BF39-DB18CC3903C5}" dt="2023-02-28T02:57:46.961" v="0"/>
          <ac:spMkLst>
            <pc:docMk/>
            <pc:sldMk cId="2973298718" sldId="834"/>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170149403" sldId="835"/>
        </pc:sldMkLst>
        <pc:spChg chg="add del mod">
          <ac:chgData name="QiuTian" userId="d059b521-ee81-481f-be34-ac8650352dd5" providerId="ADAL" clId="{3241D175-DE6B-8741-BF39-DB18CC3903C5}" dt="2023-02-28T02:58:14.127" v="9"/>
          <ac:spMkLst>
            <pc:docMk/>
            <pc:sldMk cId="170149403" sldId="835"/>
            <ac:spMk id="2" creationId="{B77C88C9-FC5B-892F-F34B-7EA47D1B8BF2}"/>
          </ac:spMkLst>
        </pc:spChg>
        <pc:spChg chg="add mod">
          <ac:chgData name="QiuTian" userId="d059b521-ee81-481f-be34-ac8650352dd5" providerId="ADAL" clId="{3241D175-DE6B-8741-BF39-DB18CC3903C5}" dt="2023-02-28T02:58:29.908" v="11"/>
          <ac:spMkLst>
            <pc:docMk/>
            <pc:sldMk cId="170149403" sldId="835"/>
            <ac:spMk id="3" creationId="{D7A7BDBC-7960-711A-100A-62F2F2578086}"/>
          </ac:spMkLst>
        </pc:spChg>
        <pc:spChg chg="del">
          <ac:chgData name="QiuTian" userId="d059b521-ee81-481f-be34-ac8650352dd5" providerId="ADAL" clId="{3241D175-DE6B-8741-BF39-DB18CC3903C5}" dt="2023-02-28T02:57:46.961" v="0"/>
          <ac:spMkLst>
            <pc:docMk/>
            <pc:sldMk cId="170149403" sldId="835"/>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3486692064" sldId="836"/>
        </pc:sldMkLst>
        <pc:spChg chg="add del mod">
          <ac:chgData name="QiuTian" userId="d059b521-ee81-481f-be34-ac8650352dd5" providerId="ADAL" clId="{3241D175-DE6B-8741-BF39-DB18CC3903C5}" dt="2023-02-28T02:58:14.127" v="9"/>
          <ac:spMkLst>
            <pc:docMk/>
            <pc:sldMk cId="3486692064" sldId="836"/>
            <ac:spMk id="2" creationId="{068A1B29-FC04-8F62-1B81-8E8EB15EA4DC}"/>
          </ac:spMkLst>
        </pc:spChg>
        <pc:spChg chg="add mod">
          <ac:chgData name="QiuTian" userId="d059b521-ee81-481f-be34-ac8650352dd5" providerId="ADAL" clId="{3241D175-DE6B-8741-BF39-DB18CC3903C5}" dt="2023-02-28T02:58:29.908" v="11"/>
          <ac:spMkLst>
            <pc:docMk/>
            <pc:sldMk cId="3486692064" sldId="836"/>
            <ac:spMk id="3" creationId="{E6764C01-4487-F351-C012-B788B60D27F6}"/>
          </ac:spMkLst>
        </pc:spChg>
        <pc:spChg chg="del">
          <ac:chgData name="QiuTian" userId="d059b521-ee81-481f-be34-ac8650352dd5" providerId="ADAL" clId="{3241D175-DE6B-8741-BF39-DB18CC3903C5}" dt="2023-02-28T02:57:46.961" v="0"/>
          <ac:spMkLst>
            <pc:docMk/>
            <pc:sldMk cId="3486692064" sldId="836"/>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1126079504" sldId="837"/>
        </pc:sldMkLst>
        <pc:spChg chg="add del mod">
          <ac:chgData name="QiuTian" userId="d059b521-ee81-481f-be34-ac8650352dd5" providerId="ADAL" clId="{3241D175-DE6B-8741-BF39-DB18CC3903C5}" dt="2023-02-28T02:58:14.127" v="9"/>
          <ac:spMkLst>
            <pc:docMk/>
            <pc:sldMk cId="1126079504" sldId="837"/>
            <ac:spMk id="2" creationId="{F08BF40E-98EF-D8A5-C307-D66CE9162A74}"/>
          </ac:spMkLst>
        </pc:spChg>
        <pc:spChg chg="add mod">
          <ac:chgData name="QiuTian" userId="d059b521-ee81-481f-be34-ac8650352dd5" providerId="ADAL" clId="{3241D175-DE6B-8741-BF39-DB18CC3903C5}" dt="2023-02-28T02:58:29.908" v="11"/>
          <ac:spMkLst>
            <pc:docMk/>
            <pc:sldMk cId="1126079504" sldId="837"/>
            <ac:spMk id="3" creationId="{C6D58486-A748-6BDE-FF1C-972417F249FD}"/>
          </ac:spMkLst>
        </pc:spChg>
        <pc:spChg chg="del">
          <ac:chgData name="QiuTian" userId="d059b521-ee81-481f-be34-ac8650352dd5" providerId="ADAL" clId="{3241D175-DE6B-8741-BF39-DB18CC3903C5}" dt="2023-02-28T02:57:46.961" v="0"/>
          <ac:spMkLst>
            <pc:docMk/>
            <pc:sldMk cId="1126079504" sldId="837"/>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3759984057" sldId="838"/>
        </pc:sldMkLst>
        <pc:spChg chg="add del mod">
          <ac:chgData name="QiuTian" userId="d059b521-ee81-481f-be34-ac8650352dd5" providerId="ADAL" clId="{3241D175-DE6B-8741-BF39-DB18CC3903C5}" dt="2023-02-28T02:58:14.127" v="9"/>
          <ac:spMkLst>
            <pc:docMk/>
            <pc:sldMk cId="3759984057" sldId="838"/>
            <ac:spMk id="2" creationId="{6C6C8271-625D-0443-2789-D130D3F872C8}"/>
          </ac:spMkLst>
        </pc:spChg>
        <pc:spChg chg="add mod">
          <ac:chgData name="QiuTian" userId="d059b521-ee81-481f-be34-ac8650352dd5" providerId="ADAL" clId="{3241D175-DE6B-8741-BF39-DB18CC3903C5}" dt="2023-02-28T02:58:29.908" v="11"/>
          <ac:spMkLst>
            <pc:docMk/>
            <pc:sldMk cId="3759984057" sldId="838"/>
            <ac:spMk id="3" creationId="{DE0EA2E8-59C1-9C19-E9E5-53961257ED21}"/>
          </ac:spMkLst>
        </pc:spChg>
        <pc:spChg chg="del">
          <ac:chgData name="QiuTian" userId="d059b521-ee81-481f-be34-ac8650352dd5" providerId="ADAL" clId="{3241D175-DE6B-8741-BF39-DB18CC3903C5}" dt="2023-02-28T02:57:46.961" v="0"/>
          <ac:spMkLst>
            <pc:docMk/>
            <pc:sldMk cId="3759984057" sldId="838"/>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2597389621" sldId="839"/>
        </pc:sldMkLst>
        <pc:spChg chg="add del mod">
          <ac:chgData name="QiuTian" userId="d059b521-ee81-481f-be34-ac8650352dd5" providerId="ADAL" clId="{3241D175-DE6B-8741-BF39-DB18CC3903C5}" dt="2023-02-28T02:58:14.127" v="9"/>
          <ac:spMkLst>
            <pc:docMk/>
            <pc:sldMk cId="2597389621" sldId="839"/>
            <ac:spMk id="3" creationId="{7E3B041E-1121-848B-DEA0-6177D4F27F32}"/>
          </ac:spMkLst>
        </pc:spChg>
        <pc:spChg chg="del">
          <ac:chgData name="QiuTian" userId="d059b521-ee81-481f-be34-ac8650352dd5" providerId="ADAL" clId="{3241D175-DE6B-8741-BF39-DB18CC3903C5}" dt="2023-02-28T02:57:46.961" v="0"/>
          <ac:spMkLst>
            <pc:docMk/>
            <pc:sldMk cId="2597389621" sldId="839"/>
            <ac:spMk id="5" creationId="{1370EFBF-BD60-2A91-2D0E-766524211EAA}"/>
          </ac:spMkLst>
        </pc:spChg>
        <pc:spChg chg="add mod">
          <ac:chgData name="QiuTian" userId="d059b521-ee81-481f-be34-ac8650352dd5" providerId="ADAL" clId="{3241D175-DE6B-8741-BF39-DB18CC3903C5}" dt="2023-02-28T02:58:29.908" v="11"/>
          <ac:spMkLst>
            <pc:docMk/>
            <pc:sldMk cId="2597389621" sldId="839"/>
            <ac:spMk id="6" creationId="{087D7621-1CA3-6350-742B-B594B6CAAFD1}"/>
          </ac:spMkLst>
        </pc:spChg>
      </pc:sldChg>
      <pc:sldChg chg="addSp delSp modSp">
        <pc:chgData name="QiuTian" userId="d059b521-ee81-481f-be34-ac8650352dd5" providerId="ADAL" clId="{3241D175-DE6B-8741-BF39-DB18CC3903C5}" dt="2023-02-28T02:58:29.908" v="11"/>
        <pc:sldMkLst>
          <pc:docMk/>
          <pc:sldMk cId="1839348209" sldId="840"/>
        </pc:sldMkLst>
        <pc:spChg chg="add del mod">
          <ac:chgData name="QiuTian" userId="d059b521-ee81-481f-be34-ac8650352dd5" providerId="ADAL" clId="{3241D175-DE6B-8741-BF39-DB18CC3903C5}" dt="2023-02-28T02:58:14.127" v="9"/>
          <ac:spMkLst>
            <pc:docMk/>
            <pc:sldMk cId="1839348209" sldId="840"/>
            <ac:spMk id="3" creationId="{0C9EEEEE-DD19-675B-F107-D88BF3A4EC3F}"/>
          </ac:spMkLst>
        </pc:spChg>
        <pc:spChg chg="del">
          <ac:chgData name="QiuTian" userId="d059b521-ee81-481f-be34-ac8650352dd5" providerId="ADAL" clId="{3241D175-DE6B-8741-BF39-DB18CC3903C5}" dt="2023-02-28T02:57:46.961" v="0"/>
          <ac:spMkLst>
            <pc:docMk/>
            <pc:sldMk cId="1839348209" sldId="840"/>
            <ac:spMk id="5" creationId="{1370EFBF-BD60-2A91-2D0E-766524211EAA}"/>
          </ac:spMkLst>
        </pc:spChg>
        <pc:spChg chg="add mod">
          <ac:chgData name="QiuTian" userId="d059b521-ee81-481f-be34-ac8650352dd5" providerId="ADAL" clId="{3241D175-DE6B-8741-BF39-DB18CC3903C5}" dt="2023-02-28T02:58:29.908" v="11"/>
          <ac:spMkLst>
            <pc:docMk/>
            <pc:sldMk cId="1839348209" sldId="840"/>
            <ac:spMk id="6" creationId="{5D6A7E52-4F9B-6B4D-4F4F-14D85393B466}"/>
          </ac:spMkLst>
        </pc:spChg>
      </pc:sldChg>
      <pc:sldChg chg="addSp delSp modSp">
        <pc:chgData name="QiuTian" userId="d059b521-ee81-481f-be34-ac8650352dd5" providerId="ADAL" clId="{3241D175-DE6B-8741-BF39-DB18CC3903C5}" dt="2023-02-28T02:58:29.908" v="11"/>
        <pc:sldMkLst>
          <pc:docMk/>
          <pc:sldMk cId="1406579185" sldId="842"/>
        </pc:sldMkLst>
        <pc:spChg chg="add del mod">
          <ac:chgData name="QiuTian" userId="d059b521-ee81-481f-be34-ac8650352dd5" providerId="ADAL" clId="{3241D175-DE6B-8741-BF39-DB18CC3903C5}" dt="2023-02-28T02:58:14.127" v="9"/>
          <ac:spMkLst>
            <pc:docMk/>
            <pc:sldMk cId="1406579185" sldId="842"/>
            <ac:spMk id="3" creationId="{22110909-0A3B-5CE6-896E-92F7B023E63F}"/>
          </ac:spMkLst>
        </pc:spChg>
        <pc:spChg chg="del">
          <ac:chgData name="QiuTian" userId="d059b521-ee81-481f-be34-ac8650352dd5" providerId="ADAL" clId="{3241D175-DE6B-8741-BF39-DB18CC3903C5}" dt="2023-02-28T02:57:46.961" v="0"/>
          <ac:spMkLst>
            <pc:docMk/>
            <pc:sldMk cId="1406579185" sldId="842"/>
            <ac:spMk id="5" creationId="{1370EFBF-BD60-2A91-2D0E-766524211EAA}"/>
          </ac:spMkLst>
        </pc:spChg>
        <pc:spChg chg="add mod">
          <ac:chgData name="QiuTian" userId="d059b521-ee81-481f-be34-ac8650352dd5" providerId="ADAL" clId="{3241D175-DE6B-8741-BF39-DB18CC3903C5}" dt="2023-02-28T02:58:29.908" v="11"/>
          <ac:spMkLst>
            <pc:docMk/>
            <pc:sldMk cId="1406579185" sldId="842"/>
            <ac:spMk id="6" creationId="{01D95277-883F-96B0-4C72-7496F4276012}"/>
          </ac:spMkLst>
        </pc:spChg>
      </pc:sldChg>
      <pc:sldChg chg="addSp delSp modSp">
        <pc:chgData name="QiuTian" userId="d059b521-ee81-481f-be34-ac8650352dd5" providerId="ADAL" clId="{3241D175-DE6B-8741-BF39-DB18CC3903C5}" dt="2023-02-28T02:58:29.908" v="11"/>
        <pc:sldMkLst>
          <pc:docMk/>
          <pc:sldMk cId="972837191" sldId="843"/>
        </pc:sldMkLst>
        <pc:spChg chg="add del mod">
          <ac:chgData name="QiuTian" userId="d059b521-ee81-481f-be34-ac8650352dd5" providerId="ADAL" clId="{3241D175-DE6B-8741-BF39-DB18CC3903C5}" dt="2023-02-28T02:58:14.127" v="9"/>
          <ac:spMkLst>
            <pc:docMk/>
            <pc:sldMk cId="972837191" sldId="843"/>
            <ac:spMk id="3" creationId="{464AC3DA-06E2-B5A1-0173-FFC3CAF78F26}"/>
          </ac:spMkLst>
        </pc:spChg>
        <pc:spChg chg="del">
          <ac:chgData name="QiuTian" userId="d059b521-ee81-481f-be34-ac8650352dd5" providerId="ADAL" clId="{3241D175-DE6B-8741-BF39-DB18CC3903C5}" dt="2023-02-28T02:57:46.961" v="0"/>
          <ac:spMkLst>
            <pc:docMk/>
            <pc:sldMk cId="972837191" sldId="843"/>
            <ac:spMk id="5" creationId="{1370EFBF-BD60-2A91-2D0E-766524211EAA}"/>
          </ac:spMkLst>
        </pc:spChg>
        <pc:spChg chg="add mod">
          <ac:chgData name="QiuTian" userId="d059b521-ee81-481f-be34-ac8650352dd5" providerId="ADAL" clId="{3241D175-DE6B-8741-BF39-DB18CC3903C5}" dt="2023-02-28T02:58:29.908" v="11"/>
          <ac:spMkLst>
            <pc:docMk/>
            <pc:sldMk cId="972837191" sldId="843"/>
            <ac:spMk id="6" creationId="{DB06F27B-A190-7D93-D32D-78EC91E91F6A}"/>
          </ac:spMkLst>
        </pc:spChg>
      </pc:sldChg>
      <pc:sldChg chg="addSp delSp modSp">
        <pc:chgData name="QiuTian" userId="d059b521-ee81-481f-be34-ac8650352dd5" providerId="ADAL" clId="{3241D175-DE6B-8741-BF39-DB18CC3903C5}" dt="2023-02-28T02:58:29.908" v="11"/>
        <pc:sldMkLst>
          <pc:docMk/>
          <pc:sldMk cId="2975429312" sldId="844"/>
        </pc:sldMkLst>
        <pc:spChg chg="add del mod">
          <ac:chgData name="QiuTian" userId="d059b521-ee81-481f-be34-ac8650352dd5" providerId="ADAL" clId="{3241D175-DE6B-8741-BF39-DB18CC3903C5}" dt="2023-02-28T02:58:14.127" v="9"/>
          <ac:spMkLst>
            <pc:docMk/>
            <pc:sldMk cId="2975429312" sldId="844"/>
            <ac:spMk id="3" creationId="{9FCB8A4D-3CB1-156B-E28B-9687BEC1859F}"/>
          </ac:spMkLst>
        </pc:spChg>
        <pc:spChg chg="del">
          <ac:chgData name="QiuTian" userId="d059b521-ee81-481f-be34-ac8650352dd5" providerId="ADAL" clId="{3241D175-DE6B-8741-BF39-DB18CC3903C5}" dt="2023-02-28T02:57:46.961" v="0"/>
          <ac:spMkLst>
            <pc:docMk/>
            <pc:sldMk cId="2975429312" sldId="844"/>
            <ac:spMk id="5" creationId="{1370EFBF-BD60-2A91-2D0E-766524211EAA}"/>
          </ac:spMkLst>
        </pc:spChg>
        <pc:spChg chg="add mod">
          <ac:chgData name="QiuTian" userId="d059b521-ee81-481f-be34-ac8650352dd5" providerId="ADAL" clId="{3241D175-DE6B-8741-BF39-DB18CC3903C5}" dt="2023-02-28T02:58:29.908" v="11"/>
          <ac:spMkLst>
            <pc:docMk/>
            <pc:sldMk cId="2975429312" sldId="844"/>
            <ac:spMk id="6" creationId="{8EC57B57-0C7E-682D-61BC-FB09E84126F5}"/>
          </ac:spMkLst>
        </pc:spChg>
      </pc:sldChg>
      <pc:sldChg chg="addSp delSp modSp">
        <pc:chgData name="QiuTian" userId="d059b521-ee81-481f-be34-ac8650352dd5" providerId="ADAL" clId="{3241D175-DE6B-8741-BF39-DB18CC3903C5}" dt="2023-02-28T02:58:29.908" v="11"/>
        <pc:sldMkLst>
          <pc:docMk/>
          <pc:sldMk cId="3972638523" sldId="845"/>
        </pc:sldMkLst>
        <pc:spChg chg="add del mod">
          <ac:chgData name="QiuTian" userId="d059b521-ee81-481f-be34-ac8650352dd5" providerId="ADAL" clId="{3241D175-DE6B-8741-BF39-DB18CC3903C5}" dt="2023-02-28T02:58:14.127" v="9"/>
          <ac:spMkLst>
            <pc:docMk/>
            <pc:sldMk cId="3972638523" sldId="845"/>
            <ac:spMk id="3" creationId="{266095AA-790D-AF50-9802-382789AAE5E0}"/>
          </ac:spMkLst>
        </pc:spChg>
        <pc:spChg chg="del">
          <ac:chgData name="QiuTian" userId="d059b521-ee81-481f-be34-ac8650352dd5" providerId="ADAL" clId="{3241D175-DE6B-8741-BF39-DB18CC3903C5}" dt="2023-02-28T02:57:46.961" v="0"/>
          <ac:spMkLst>
            <pc:docMk/>
            <pc:sldMk cId="3972638523" sldId="845"/>
            <ac:spMk id="5" creationId="{1370EFBF-BD60-2A91-2D0E-766524211EAA}"/>
          </ac:spMkLst>
        </pc:spChg>
        <pc:spChg chg="add mod">
          <ac:chgData name="QiuTian" userId="d059b521-ee81-481f-be34-ac8650352dd5" providerId="ADAL" clId="{3241D175-DE6B-8741-BF39-DB18CC3903C5}" dt="2023-02-28T02:58:29.908" v="11"/>
          <ac:spMkLst>
            <pc:docMk/>
            <pc:sldMk cId="3972638523" sldId="845"/>
            <ac:spMk id="6" creationId="{3B885D43-27CB-746B-4722-07776E01DA92}"/>
          </ac:spMkLst>
        </pc:spChg>
      </pc:sldChg>
      <pc:sldChg chg="addSp delSp modSp">
        <pc:chgData name="QiuTian" userId="d059b521-ee81-481f-be34-ac8650352dd5" providerId="ADAL" clId="{3241D175-DE6B-8741-BF39-DB18CC3903C5}" dt="2023-02-28T02:58:29.908" v="11"/>
        <pc:sldMkLst>
          <pc:docMk/>
          <pc:sldMk cId="800023311" sldId="846"/>
        </pc:sldMkLst>
        <pc:spChg chg="add del mod">
          <ac:chgData name="QiuTian" userId="d059b521-ee81-481f-be34-ac8650352dd5" providerId="ADAL" clId="{3241D175-DE6B-8741-BF39-DB18CC3903C5}" dt="2023-02-28T02:58:14.127" v="9"/>
          <ac:spMkLst>
            <pc:docMk/>
            <pc:sldMk cId="800023311" sldId="846"/>
            <ac:spMk id="3" creationId="{A2FDDD3B-DE50-E8AB-8752-E7A68AC4EFCD}"/>
          </ac:spMkLst>
        </pc:spChg>
        <pc:spChg chg="del">
          <ac:chgData name="QiuTian" userId="d059b521-ee81-481f-be34-ac8650352dd5" providerId="ADAL" clId="{3241D175-DE6B-8741-BF39-DB18CC3903C5}" dt="2023-02-28T02:57:46.961" v="0"/>
          <ac:spMkLst>
            <pc:docMk/>
            <pc:sldMk cId="800023311" sldId="846"/>
            <ac:spMk id="5" creationId="{1370EFBF-BD60-2A91-2D0E-766524211EAA}"/>
          </ac:spMkLst>
        </pc:spChg>
        <pc:spChg chg="add mod">
          <ac:chgData name="QiuTian" userId="d059b521-ee81-481f-be34-ac8650352dd5" providerId="ADAL" clId="{3241D175-DE6B-8741-BF39-DB18CC3903C5}" dt="2023-02-28T02:58:29.908" v="11"/>
          <ac:spMkLst>
            <pc:docMk/>
            <pc:sldMk cId="800023311" sldId="846"/>
            <ac:spMk id="6" creationId="{8C25325C-2C03-05FC-5386-C75D91698A33}"/>
          </ac:spMkLst>
        </pc:spChg>
      </pc:sldChg>
      <pc:sldChg chg="addSp delSp modSp">
        <pc:chgData name="QiuTian" userId="d059b521-ee81-481f-be34-ac8650352dd5" providerId="ADAL" clId="{3241D175-DE6B-8741-BF39-DB18CC3903C5}" dt="2023-02-28T02:58:29.908" v="11"/>
        <pc:sldMkLst>
          <pc:docMk/>
          <pc:sldMk cId="206883230" sldId="847"/>
        </pc:sldMkLst>
        <pc:spChg chg="add del mod">
          <ac:chgData name="QiuTian" userId="d059b521-ee81-481f-be34-ac8650352dd5" providerId="ADAL" clId="{3241D175-DE6B-8741-BF39-DB18CC3903C5}" dt="2023-02-28T02:58:14.127" v="9"/>
          <ac:spMkLst>
            <pc:docMk/>
            <pc:sldMk cId="206883230" sldId="847"/>
            <ac:spMk id="3" creationId="{D47E5E4E-D0DA-231F-987C-6FFDE0BF3BA8}"/>
          </ac:spMkLst>
        </pc:spChg>
        <pc:spChg chg="del">
          <ac:chgData name="QiuTian" userId="d059b521-ee81-481f-be34-ac8650352dd5" providerId="ADAL" clId="{3241D175-DE6B-8741-BF39-DB18CC3903C5}" dt="2023-02-28T02:57:46.961" v="0"/>
          <ac:spMkLst>
            <pc:docMk/>
            <pc:sldMk cId="206883230" sldId="847"/>
            <ac:spMk id="5" creationId="{1370EFBF-BD60-2A91-2D0E-766524211EAA}"/>
          </ac:spMkLst>
        </pc:spChg>
        <pc:spChg chg="add mod">
          <ac:chgData name="QiuTian" userId="d059b521-ee81-481f-be34-ac8650352dd5" providerId="ADAL" clId="{3241D175-DE6B-8741-BF39-DB18CC3903C5}" dt="2023-02-28T02:58:29.908" v="11"/>
          <ac:spMkLst>
            <pc:docMk/>
            <pc:sldMk cId="206883230" sldId="847"/>
            <ac:spMk id="6" creationId="{85E7669A-32DF-65E1-AD70-F40048F64683}"/>
          </ac:spMkLst>
        </pc:spChg>
      </pc:sldChg>
      <pc:sldChg chg="addSp delSp modSp">
        <pc:chgData name="QiuTian" userId="d059b521-ee81-481f-be34-ac8650352dd5" providerId="ADAL" clId="{3241D175-DE6B-8741-BF39-DB18CC3903C5}" dt="2023-02-28T02:58:29.908" v="11"/>
        <pc:sldMkLst>
          <pc:docMk/>
          <pc:sldMk cId="2225081115" sldId="848"/>
        </pc:sldMkLst>
        <pc:spChg chg="add del mod">
          <ac:chgData name="QiuTian" userId="d059b521-ee81-481f-be34-ac8650352dd5" providerId="ADAL" clId="{3241D175-DE6B-8741-BF39-DB18CC3903C5}" dt="2023-02-28T02:58:14.127" v="9"/>
          <ac:spMkLst>
            <pc:docMk/>
            <pc:sldMk cId="2225081115" sldId="848"/>
            <ac:spMk id="3" creationId="{0330D26D-0848-241D-71F3-30EE2E360F74}"/>
          </ac:spMkLst>
        </pc:spChg>
        <pc:spChg chg="del">
          <ac:chgData name="QiuTian" userId="d059b521-ee81-481f-be34-ac8650352dd5" providerId="ADAL" clId="{3241D175-DE6B-8741-BF39-DB18CC3903C5}" dt="2023-02-28T02:57:46.961" v="0"/>
          <ac:spMkLst>
            <pc:docMk/>
            <pc:sldMk cId="2225081115" sldId="848"/>
            <ac:spMk id="5" creationId="{1370EFBF-BD60-2A91-2D0E-766524211EAA}"/>
          </ac:spMkLst>
        </pc:spChg>
        <pc:spChg chg="add mod">
          <ac:chgData name="QiuTian" userId="d059b521-ee81-481f-be34-ac8650352dd5" providerId="ADAL" clId="{3241D175-DE6B-8741-BF39-DB18CC3903C5}" dt="2023-02-28T02:58:29.908" v="11"/>
          <ac:spMkLst>
            <pc:docMk/>
            <pc:sldMk cId="2225081115" sldId="848"/>
            <ac:spMk id="6" creationId="{EF4E1062-ED35-9813-EF6D-F5147619F8BF}"/>
          </ac:spMkLst>
        </pc:spChg>
      </pc:sldChg>
      <pc:sldChg chg="addSp delSp modSp">
        <pc:chgData name="QiuTian" userId="d059b521-ee81-481f-be34-ac8650352dd5" providerId="ADAL" clId="{3241D175-DE6B-8741-BF39-DB18CC3903C5}" dt="2023-02-28T02:58:29.908" v="11"/>
        <pc:sldMkLst>
          <pc:docMk/>
          <pc:sldMk cId="1231060172" sldId="849"/>
        </pc:sldMkLst>
        <pc:spChg chg="add del mod">
          <ac:chgData name="QiuTian" userId="d059b521-ee81-481f-be34-ac8650352dd5" providerId="ADAL" clId="{3241D175-DE6B-8741-BF39-DB18CC3903C5}" dt="2023-02-28T02:58:14.127" v="9"/>
          <ac:spMkLst>
            <pc:docMk/>
            <pc:sldMk cId="1231060172" sldId="849"/>
            <ac:spMk id="3" creationId="{E7370977-A7FC-AF16-4007-0EF6EF45B14F}"/>
          </ac:spMkLst>
        </pc:spChg>
        <pc:spChg chg="del">
          <ac:chgData name="QiuTian" userId="d059b521-ee81-481f-be34-ac8650352dd5" providerId="ADAL" clId="{3241D175-DE6B-8741-BF39-DB18CC3903C5}" dt="2023-02-28T02:57:46.961" v="0"/>
          <ac:spMkLst>
            <pc:docMk/>
            <pc:sldMk cId="1231060172" sldId="849"/>
            <ac:spMk id="5" creationId="{1370EFBF-BD60-2A91-2D0E-766524211EAA}"/>
          </ac:spMkLst>
        </pc:spChg>
        <pc:spChg chg="add mod">
          <ac:chgData name="QiuTian" userId="d059b521-ee81-481f-be34-ac8650352dd5" providerId="ADAL" clId="{3241D175-DE6B-8741-BF39-DB18CC3903C5}" dt="2023-02-28T02:58:29.908" v="11"/>
          <ac:spMkLst>
            <pc:docMk/>
            <pc:sldMk cId="1231060172" sldId="849"/>
            <ac:spMk id="6" creationId="{528332B0-C621-09C1-247E-37567122894C}"/>
          </ac:spMkLst>
        </pc:spChg>
      </pc:sldChg>
      <pc:sldChg chg="addSp delSp modSp">
        <pc:chgData name="QiuTian" userId="d059b521-ee81-481f-be34-ac8650352dd5" providerId="ADAL" clId="{3241D175-DE6B-8741-BF39-DB18CC3903C5}" dt="2023-02-28T02:58:29.908" v="11"/>
        <pc:sldMkLst>
          <pc:docMk/>
          <pc:sldMk cId="3272259871" sldId="850"/>
        </pc:sldMkLst>
        <pc:spChg chg="add del mod">
          <ac:chgData name="QiuTian" userId="d059b521-ee81-481f-be34-ac8650352dd5" providerId="ADAL" clId="{3241D175-DE6B-8741-BF39-DB18CC3903C5}" dt="2023-02-28T02:58:14.127" v="9"/>
          <ac:spMkLst>
            <pc:docMk/>
            <pc:sldMk cId="3272259871" sldId="850"/>
            <ac:spMk id="2" creationId="{253E064F-CB95-B9B2-993B-12933CAAEB7A}"/>
          </ac:spMkLst>
        </pc:spChg>
        <pc:spChg chg="add mod">
          <ac:chgData name="QiuTian" userId="d059b521-ee81-481f-be34-ac8650352dd5" providerId="ADAL" clId="{3241D175-DE6B-8741-BF39-DB18CC3903C5}" dt="2023-02-28T02:58:29.908" v="11"/>
          <ac:spMkLst>
            <pc:docMk/>
            <pc:sldMk cId="3272259871" sldId="850"/>
            <ac:spMk id="3" creationId="{E1A2C507-9681-E203-933E-960508236D57}"/>
          </ac:spMkLst>
        </pc:spChg>
        <pc:spChg chg="del">
          <ac:chgData name="QiuTian" userId="d059b521-ee81-481f-be34-ac8650352dd5" providerId="ADAL" clId="{3241D175-DE6B-8741-BF39-DB18CC3903C5}" dt="2023-02-28T02:57:46.961" v="0"/>
          <ac:spMkLst>
            <pc:docMk/>
            <pc:sldMk cId="3272259871" sldId="850"/>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3428252431" sldId="851"/>
        </pc:sldMkLst>
        <pc:spChg chg="add del mod">
          <ac:chgData name="QiuTian" userId="d059b521-ee81-481f-be34-ac8650352dd5" providerId="ADAL" clId="{3241D175-DE6B-8741-BF39-DB18CC3903C5}" dt="2023-02-28T02:58:14.127" v="9"/>
          <ac:spMkLst>
            <pc:docMk/>
            <pc:sldMk cId="3428252431" sldId="851"/>
            <ac:spMk id="2" creationId="{125B4305-E89D-2099-EC4C-1BCFC8C6AF03}"/>
          </ac:spMkLst>
        </pc:spChg>
        <pc:spChg chg="add mod">
          <ac:chgData name="QiuTian" userId="d059b521-ee81-481f-be34-ac8650352dd5" providerId="ADAL" clId="{3241D175-DE6B-8741-BF39-DB18CC3903C5}" dt="2023-02-28T02:58:29.908" v="11"/>
          <ac:spMkLst>
            <pc:docMk/>
            <pc:sldMk cId="3428252431" sldId="851"/>
            <ac:spMk id="3" creationId="{234FE2AD-8EB8-3427-B212-01DBBA159129}"/>
          </ac:spMkLst>
        </pc:spChg>
        <pc:spChg chg="del">
          <ac:chgData name="QiuTian" userId="d059b521-ee81-481f-be34-ac8650352dd5" providerId="ADAL" clId="{3241D175-DE6B-8741-BF39-DB18CC3903C5}" dt="2023-02-28T02:57:46.961" v="0"/>
          <ac:spMkLst>
            <pc:docMk/>
            <pc:sldMk cId="3428252431" sldId="851"/>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3051549678" sldId="852"/>
        </pc:sldMkLst>
        <pc:spChg chg="add del mod">
          <ac:chgData name="QiuTian" userId="d059b521-ee81-481f-be34-ac8650352dd5" providerId="ADAL" clId="{3241D175-DE6B-8741-BF39-DB18CC3903C5}" dt="2023-02-28T02:58:14.127" v="9"/>
          <ac:spMkLst>
            <pc:docMk/>
            <pc:sldMk cId="3051549678" sldId="852"/>
            <ac:spMk id="2" creationId="{9181C086-CD57-A015-638A-E9FC1C99DCA0}"/>
          </ac:spMkLst>
        </pc:spChg>
        <pc:spChg chg="add mod">
          <ac:chgData name="QiuTian" userId="d059b521-ee81-481f-be34-ac8650352dd5" providerId="ADAL" clId="{3241D175-DE6B-8741-BF39-DB18CC3903C5}" dt="2023-02-28T02:58:29.908" v="11"/>
          <ac:spMkLst>
            <pc:docMk/>
            <pc:sldMk cId="3051549678" sldId="852"/>
            <ac:spMk id="3" creationId="{3955BD4E-5C49-37A8-2CF5-37E96666D6E2}"/>
          </ac:spMkLst>
        </pc:spChg>
        <pc:spChg chg="del">
          <ac:chgData name="QiuTian" userId="d059b521-ee81-481f-be34-ac8650352dd5" providerId="ADAL" clId="{3241D175-DE6B-8741-BF39-DB18CC3903C5}" dt="2023-02-28T02:57:46.961" v="0"/>
          <ac:spMkLst>
            <pc:docMk/>
            <pc:sldMk cId="3051549678" sldId="852"/>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803359542" sldId="853"/>
        </pc:sldMkLst>
        <pc:spChg chg="add del mod">
          <ac:chgData name="QiuTian" userId="d059b521-ee81-481f-be34-ac8650352dd5" providerId="ADAL" clId="{3241D175-DE6B-8741-BF39-DB18CC3903C5}" dt="2023-02-28T02:58:14.127" v="9"/>
          <ac:spMkLst>
            <pc:docMk/>
            <pc:sldMk cId="803359542" sldId="853"/>
            <ac:spMk id="5" creationId="{803C7FA0-CD4B-F69E-D691-BC278B9D9766}"/>
          </ac:spMkLst>
        </pc:spChg>
        <pc:spChg chg="add mod">
          <ac:chgData name="QiuTian" userId="d059b521-ee81-481f-be34-ac8650352dd5" providerId="ADAL" clId="{3241D175-DE6B-8741-BF39-DB18CC3903C5}" dt="2023-02-28T02:58:29.908" v="11"/>
          <ac:spMkLst>
            <pc:docMk/>
            <pc:sldMk cId="803359542" sldId="853"/>
            <ac:spMk id="6" creationId="{65DCFB06-7C25-50B2-260E-DF9233E825A3}"/>
          </ac:spMkLst>
        </pc:spChg>
        <pc:spChg chg="del">
          <ac:chgData name="QiuTian" userId="d059b521-ee81-481f-be34-ac8650352dd5" providerId="ADAL" clId="{3241D175-DE6B-8741-BF39-DB18CC3903C5}" dt="2023-02-28T02:57:46.961" v="0"/>
          <ac:spMkLst>
            <pc:docMk/>
            <pc:sldMk cId="803359542" sldId="853"/>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2441034413" sldId="854"/>
        </pc:sldMkLst>
        <pc:spChg chg="add del mod">
          <ac:chgData name="QiuTian" userId="d059b521-ee81-481f-be34-ac8650352dd5" providerId="ADAL" clId="{3241D175-DE6B-8741-BF39-DB18CC3903C5}" dt="2023-02-28T02:58:14.127" v="9"/>
          <ac:spMkLst>
            <pc:docMk/>
            <pc:sldMk cId="2441034413" sldId="854"/>
            <ac:spMk id="2" creationId="{2F2366AB-7C7D-6BBC-6794-E69948C72480}"/>
          </ac:spMkLst>
        </pc:spChg>
        <pc:spChg chg="add mod">
          <ac:chgData name="QiuTian" userId="d059b521-ee81-481f-be34-ac8650352dd5" providerId="ADAL" clId="{3241D175-DE6B-8741-BF39-DB18CC3903C5}" dt="2023-02-28T02:58:29.908" v="11"/>
          <ac:spMkLst>
            <pc:docMk/>
            <pc:sldMk cId="2441034413" sldId="854"/>
            <ac:spMk id="3" creationId="{1EED85A2-270E-BA66-3CF1-062F6632DA25}"/>
          </ac:spMkLst>
        </pc:spChg>
        <pc:spChg chg="del">
          <ac:chgData name="QiuTian" userId="d059b521-ee81-481f-be34-ac8650352dd5" providerId="ADAL" clId="{3241D175-DE6B-8741-BF39-DB18CC3903C5}" dt="2023-02-28T02:57:46.961" v="0"/>
          <ac:spMkLst>
            <pc:docMk/>
            <pc:sldMk cId="2441034413" sldId="854"/>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2753417306" sldId="855"/>
        </pc:sldMkLst>
        <pc:spChg chg="add del mod">
          <ac:chgData name="QiuTian" userId="d059b521-ee81-481f-be34-ac8650352dd5" providerId="ADAL" clId="{3241D175-DE6B-8741-BF39-DB18CC3903C5}" dt="2023-02-28T02:58:14.127" v="9"/>
          <ac:spMkLst>
            <pc:docMk/>
            <pc:sldMk cId="2753417306" sldId="855"/>
            <ac:spMk id="3" creationId="{0EAD2F81-3E6D-EE74-5F0C-FF362E9A62AB}"/>
          </ac:spMkLst>
        </pc:spChg>
        <pc:spChg chg="add mod">
          <ac:chgData name="QiuTian" userId="d059b521-ee81-481f-be34-ac8650352dd5" providerId="ADAL" clId="{3241D175-DE6B-8741-BF39-DB18CC3903C5}" dt="2023-02-28T02:58:29.908" v="11"/>
          <ac:spMkLst>
            <pc:docMk/>
            <pc:sldMk cId="2753417306" sldId="855"/>
            <ac:spMk id="5" creationId="{7C452234-A0F4-3CA5-BA6B-08036B01CFFC}"/>
          </ac:spMkLst>
        </pc:spChg>
        <pc:spChg chg="del">
          <ac:chgData name="QiuTian" userId="d059b521-ee81-481f-be34-ac8650352dd5" providerId="ADAL" clId="{3241D175-DE6B-8741-BF39-DB18CC3903C5}" dt="2023-02-28T02:57:46.961" v="0"/>
          <ac:spMkLst>
            <pc:docMk/>
            <pc:sldMk cId="2753417306" sldId="855"/>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333152406" sldId="856"/>
        </pc:sldMkLst>
        <pc:spChg chg="add del mod">
          <ac:chgData name="QiuTian" userId="d059b521-ee81-481f-be34-ac8650352dd5" providerId="ADAL" clId="{3241D175-DE6B-8741-BF39-DB18CC3903C5}" dt="2023-02-28T02:58:14.127" v="9"/>
          <ac:spMkLst>
            <pc:docMk/>
            <pc:sldMk cId="333152406" sldId="856"/>
            <ac:spMk id="2" creationId="{3C485D44-3735-DCE5-B118-99E2F0854D2E}"/>
          </ac:spMkLst>
        </pc:spChg>
        <pc:spChg chg="add mod">
          <ac:chgData name="QiuTian" userId="d059b521-ee81-481f-be34-ac8650352dd5" providerId="ADAL" clId="{3241D175-DE6B-8741-BF39-DB18CC3903C5}" dt="2023-02-28T02:58:29.908" v="11"/>
          <ac:spMkLst>
            <pc:docMk/>
            <pc:sldMk cId="333152406" sldId="856"/>
            <ac:spMk id="3" creationId="{DC6742D3-8F12-D9AC-D971-6E9EA7DF8917}"/>
          </ac:spMkLst>
        </pc:spChg>
        <pc:spChg chg="del">
          <ac:chgData name="QiuTian" userId="d059b521-ee81-481f-be34-ac8650352dd5" providerId="ADAL" clId="{3241D175-DE6B-8741-BF39-DB18CC3903C5}" dt="2023-02-28T02:57:46.961" v="0"/>
          <ac:spMkLst>
            <pc:docMk/>
            <pc:sldMk cId="333152406" sldId="856"/>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4078475900" sldId="857"/>
        </pc:sldMkLst>
        <pc:spChg chg="add del mod">
          <ac:chgData name="QiuTian" userId="d059b521-ee81-481f-be34-ac8650352dd5" providerId="ADAL" clId="{3241D175-DE6B-8741-BF39-DB18CC3903C5}" dt="2023-02-28T02:58:14.127" v="9"/>
          <ac:spMkLst>
            <pc:docMk/>
            <pc:sldMk cId="4078475900" sldId="857"/>
            <ac:spMk id="2" creationId="{12EFFB8E-6E05-A756-61C8-3C9AD658C448}"/>
          </ac:spMkLst>
        </pc:spChg>
        <pc:spChg chg="add mod">
          <ac:chgData name="QiuTian" userId="d059b521-ee81-481f-be34-ac8650352dd5" providerId="ADAL" clId="{3241D175-DE6B-8741-BF39-DB18CC3903C5}" dt="2023-02-28T02:58:29.908" v="11"/>
          <ac:spMkLst>
            <pc:docMk/>
            <pc:sldMk cId="4078475900" sldId="857"/>
            <ac:spMk id="3" creationId="{248B0E8B-CE25-8613-7954-93B5C9AC4009}"/>
          </ac:spMkLst>
        </pc:spChg>
        <pc:spChg chg="del">
          <ac:chgData name="QiuTian" userId="d059b521-ee81-481f-be34-ac8650352dd5" providerId="ADAL" clId="{3241D175-DE6B-8741-BF39-DB18CC3903C5}" dt="2023-02-28T02:57:46.961" v="0"/>
          <ac:spMkLst>
            <pc:docMk/>
            <pc:sldMk cId="4078475900" sldId="857"/>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917384422" sldId="858"/>
        </pc:sldMkLst>
        <pc:spChg chg="add del mod">
          <ac:chgData name="QiuTian" userId="d059b521-ee81-481f-be34-ac8650352dd5" providerId="ADAL" clId="{3241D175-DE6B-8741-BF39-DB18CC3903C5}" dt="2023-02-28T02:58:14.127" v="9"/>
          <ac:spMkLst>
            <pc:docMk/>
            <pc:sldMk cId="917384422" sldId="858"/>
            <ac:spMk id="2" creationId="{513E5A4F-DA40-6B02-A77C-25A329F23326}"/>
          </ac:spMkLst>
        </pc:spChg>
        <pc:spChg chg="add mod">
          <ac:chgData name="QiuTian" userId="d059b521-ee81-481f-be34-ac8650352dd5" providerId="ADAL" clId="{3241D175-DE6B-8741-BF39-DB18CC3903C5}" dt="2023-02-28T02:58:29.908" v="11"/>
          <ac:spMkLst>
            <pc:docMk/>
            <pc:sldMk cId="917384422" sldId="858"/>
            <ac:spMk id="5" creationId="{DACBE4D6-4631-2184-4980-02E2E3442965}"/>
          </ac:spMkLst>
        </pc:spChg>
        <pc:spChg chg="del">
          <ac:chgData name="QiuTian" userId="d059b521-ee81-481f-be34-ac8650352dd5" providerId="ADAL" clId="{3241D175-DE6B-8741-BF39-DB18CC3903C5}" dt="2023-02-28T02:57:46.961" v="0"/>
          <ac:spMkLst>
            <pc:docMk/>
            <pc:sldMk cId="917384422" sldId="858"/>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2282775025" sldId="859"/>
        </pc:sldMkLst>
        <pc:spChg chg="add del mod">
          <ac:chgData name="QiuTian" userId="d059b521-ee81-481f-be34-ac8650352dd5" providerId="ADAL" clId="{3241D175-DE6B-8741-BF39-DB18CC3903C5}" dt="2023-02-28T02:58:14.127" v="9"/>
          <ac:spMkLst>
            <pc:docMk/>
            <pc:sldMk cId="2282775025" sldId="859"/>
            <ac:spMk id="3" creationId="{3E881122-B072-5E76-6D20-BDF8BABFFDD4}"/>
          </ac:spMkLst>
        </pc:spChg>
        <pc:spChg chg="add mod">
          <ac:chgData name="QiuTian" userId="d059b521-ee81-481f-be34-ac8650352dd5" providerId="ADAL" clId="{3241D175-DE6B-8741-BF39-DB18CC3903C5}" dt="2023-02-28T02:58:29.908" v="11"/>
          <ac:spMkLst>
            <pc:docMk/>
            <pc:sldMk cId="2282775025" sldId="859"/>
            <ac:spMk id="5" creationId="{5FEAB387-CBE9-19FB-BBE3-03DE7D60CA0B}"/>
          </ac:spMkLst>
        </pc:spChg>
        <pc:spChg chg="del">
          <ac:chgData name="QiuTian" userId="d059b521-ee81-481f-be34-ac8650352dd5" providerId="ADAL" clId="{3241D175-DE6B-8741-BF39-DB18CC3903C5}" dt="2023-02-28T02:57:46.961" v="0"/>
          <ac:spMkLst>
            <pc:docMk/>
            <pc:sldMk cId="2282775025" sldId="859"/>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2646352630" sldId="860"/>
        </pc:sldMkLst>
        <pc:spChg chg="add del mod">
          <ac:chgData name="QiuTian" userId="d059b521-ee81-481f-be34-ac8650352dd5" providerId="ADAL" clId="{3241D175-DE6B-8741-BF39-DB18CC3903C5}" dt="2023-02-28T02:58:14.127" v="9"/>
          <ac:spMkLst>
            <pc:docMk/>
            <pc:sldMk cId="2646352630" sldId="860"/>
            <ac:spMk id="2" creationId="{2A0503A4-628E-E33C-61FC-A55BFA23D281}"/>
          </ac:spMkLst>
        </pc:spChg>
        <pc:spChg chg="add mod">
          <ac:chgData name="QiuTian" userId="d059b521-ee81-481f-be34-ac8650352dd5" providerId="ADAL" clId="{3241D175-DE6B-8741-BF39-DB18CC3903C5}" dt="2023-02-28T02:58:29.908" v="11"/>
          <ac:spMkLst>
            <pc:docMk/>
            <pc:sldMk cId="2646352630" sldId="860"/>
            <ac:spMk id="3" creationId="{1D0E8663-792E-0B18-9E7E-6765CBFB3A23}"/>
          </ac:spMkLst>
        </pc:spChg>
        <pc:spChg chg="del">
          <ac:chgData name="QiuTian" userId="d059b521-ee81-481f-be34-ac8650352dd5" providerId="ADAL" clId="{3241D175-DE6B-8741-BF39-DB18CC3903C5}" dt="2023-02-28T02:57:46.961" v="0"/>
          <ac:spMkLst>
            <pc:docMk/>
            <pc:sldMk cId="2646352630" sldId="860"/>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1504517812" sldId="861"/>
        </pc:sldMkLst>
        <pc:spChg chg="add del mod">
          <ac:chgData name="QiuTian" userId="d059b521-ee81-481f-be34-ac8650352dd5" providerId="ADAL" clId="{3241D175-DE6B-8741-BF39-DB18CC3903C5}" dt="2023-02-28T02:58:14.127" v="9"/>
          <ac:spMkLst>
            <pc:docMk/>
            <pc:sldMk cId="1504517812" sldId="861"/>
            <ac:spMk id="3" creationId="{53DBA77B-2626-0B50-D4EF-4D9266B345D7}"/>
          </ac:spMkLst>
        </pc:spChg>
        <pc:spChg chg="add mod">
          <ac:chgData name="QiuTian" userId="d059b521-ee81-481f-be34-ac8650352dd5" providerId="ADAL" clId="{3241D175-DE6B-8741-BF39-DB18CC3903C5}" dt="2023-02-28T02:58:29.908" v="11"/>
          <ac:spMkLst>
            <pc:docMk/>
            <pc:sldMk cId="1504517812" sldId="861"/>
            <ac:spMk id="5" creationId="{A169D87E-FC70-767A-5DDB-F83035083A94}"/>
          </ac:spMkLst>
        </pc:spChg>
        <pc:spChg chg="del">
          <ac:chgData name="QiuTian" userId="d059b521-ee81-481f-be34-ac8650352dd5" providerId="ADAL" clId="{3241D175-DE6B-8741-BF39-DB18CC3903C5}" dt="2023-02-28T02:57:46.961" v="0"/>
          <ac:spMkLst>
            <pc:docMk/>
            <pc:sldMk cId="1504517812" sldId="861"/>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4182985850" sldId="862"/>
        </pc:sldMkLst>
        <pc:spChg chg="add del mod">
          <ac:chgData name="QiuTian" userId="d059b521-ee81-481f-be34-ac8650352dd5" providerId="ADAL" clId="{3241D175-DE6B-8741-BF39-DB18CC3903C5}" dt="2023-02-28T02:58:14.127" v="9"/>
          <ac:spMkLst>
            <pc:docMk/>
            <pc:sldMk cId="4182985850" sldId="862"/>
            <ac:spMk id="2" creationId="{1BA866EB-6CBD-E9CB-1805-F730FD120F22}"/>
          </ac:spMkLst>
        </pc:spChg>
        <pc:spChg chg="add mod">
          <ac:chgData name="QiuTian" userId="d059b521-ee81-481f-be34-ac8650352dd5" providerId="ADAL" clId="{3241D175-DE6B-8741-BF39-DB18CC3903C5}" dt="2023-02-28T02:58:29.908" v="11"/>
          <ac:spMkLst>
            <pc:docMk/>
            <pc:sldMk cId="4182985850" sldId="862"/>
            <ac:spMk id="3" creationId="{FFBC621C-043A-2171-7E95-D638C71E44B3}"/>
          </ac:spMkLst>
        </pc:spChg>
        <pc:spChg chg="del">
          <ac:chgData name="QiuTian" userId="d059b521-ee81-481f-be34-ac8650352dd5" providerId="ADAL" clId="{3241D175-DE6B-8741-BF39-DB18CC3903C5}" dt="2023-02-28T02:57:46.961" v="0"/>
          <ac:spMkLst>
            <pc:docMk/>
            <pc:sldMk cId="4182985850" sldId="862"/>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2855675676" sldId="863"/>
        </pc:sldMkLst>
        <pc:spChg chg="add del mod">
          <ac:chgData name="QiuTian" userId="d059b521-ee81-481f-be34-ac8650352dd5" providerId="ADAL" clId="{3241D175-DE6B-8741-BF39-DB18CC3903C5}" dt="2023-02-28T02:58:14.127" v="9"/>
          <ac:spMkLst>
            <pc:docMk/>
            <pc:sldMk cId="2855675676" sldId="863"/>
            <ac:spMk id="3" creationId="{9F3CEEAC-7BC3-7BF6-6B90-C31A61EF0269}"/>
          </ac:spMkLst>
        </pc:spChg>
        <pc:spChg chg="del">
          <ac:chgData name="QiuTian" userId="d059b521-ee81-481f-be34-ac8650352dd5" providerId="ADAL" clId="{3241D175-DE6B-8741-BF39-DB18CC3903C5}" dt="2023-02-28T02:57:46.961" v="0"/>
          <ac:spMkLst>
            <pc:docMk/>
            <pc:sldMk cId="2855675676" sldId="863"/>
            <ac:spMk id="5" creationId="{1370EFBF-BD60-2A91-2D0E-766524211EAA}"/>
          </ac:spMkLst>
        </pc:spChg>
        <pc:spChg chg="add mod">
          <ac:chgData name="QiuTian" userId="d059b521-ee81-481f-be34-ac8650352dd5" providerId="ADAL" clId="{3241D175-DE6B-8741-BF39-DB18CC3903C5}" dt="2023-02-28T02:58:29.908" v="11"/>
          <ac:spMkLst>
            <pc:docMk/>
            <pc:sldMk cId="2855675676" sldId="863"/>
            <ac:spMk id="6" creationId="{21ACE12F-ABD8-4C99-3175-C15EBDFE519B}"/>
          </ac:spMkLst>
        </pc:spChg>
      </pc:sldChg>
      <pc:sldChg chg="addSp delSp modSp">
        <pc:chgData name="QiuTian" userId="d059b521-ee81-481f-be34-ac8650352dd5" providerId="ADAL" clId="{3241D175-DE6B-8741-BF39-DB18CC3903C5}" dt="2023-02-28T02:58:29.908" v="11"/>
        <pc:sldMkLst>
          <pc:docMk/>
          <pc:sldMk cId="2627542119" sldId="864"/>
        </pc:sldMkLst>
        <pc:spChg chg="add del mod">
          <ac:chgData name="QiuTian" userId="d059b521-ee81-481f-be34-ac8650352dd5" providerId="ADAL" clId="{3241D175-DE6B-8741-BF39-DB18CC3903C5}" dt="2023-02-28T02:58:14.127" v="9"/>
          <ac:spMkLst>
            <pc:docMk/>
            <pc:sldMk cId="2627542119" sldId="864"/>
            <ac:spMk id="2" creationId="{5FF4A535-6AB2-5E3A-93EB-4CD4118305BB}"/>
          </ac:spMkLst>
        </pc:spChg>
        <pc:spChg chg="add mod">
          <ac:chgData name="QiuTian" userId="d059b521-ee81-481f-be34-ac8650352dd5" providerId="ADAL" clId="{3241D175-DE6B-8741-BF39-DB18CC3903C5}" dt="2023-02-28T02:58:29.908" v="11"/>
          <ac:spMkLst>
            <pc:docMk/>
            <pc:sldMk cId="2627542119" sldId="864"/>
            <ac:spMk id="3" creationId="{2AABEDCB-7283-12B8-ECC1-2263704CBBD1}"/>
          </ac:spMkLst>
        </pc:spChg>
        <pc:spChg chg="del">
          <ac:chgData name="QiuTian" userId="d059b521-ee81-481f-be34-ac8650352dd5" providerId="ADAL" clId="{3241D175-DE6B-8741-BF39-DB18CC3903C5}" dt="2023-02-28T02:57:46.961" v="0"/>
          <ac:spMkLst>
            <pc:docMk/>
            <pc:sldMk cId="2627542119" sldId="864"/>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378167030" sldId="865"/>
        </pc:sldMkLst>
        <pc:spChg chg="add del mod">
          <ac:chgData name="QiuTian" userId="d059b521-ee81-481f-be34-ac8650352dd5" providerId="ADAL" clId="{3241D175-DE6B-8741-BF39-DB18CC3903C5}" dt="2023-02-28T02:58:14.127" v="9"/>
          <ac:spMkLst>
            <pc:docMk/>
            <pc:sldMk cId="378167030" sldId="865"/>
            <ac:spMk id="2" creationId="{B02EAD00-E55D-B8EC-0079-91079441F131}"/>
          </ac:spMkLst>
        </pc:spChg>
        <pc:spChg chg="add mod">
          <ac:chgData name="QiuTian" userId="d059b521-ee81-481f-be34-ac8650352dd5" providerId="ADAL" clId="{3241D175-DE6B-8741-BF39-DB18CC3903C5}" dt="2023-02-28T02:58:29.908" v="11"/>
          <ac:spMkLst>
            <pc:docMk/>
            <pc:sldMk cId="378167030" sldId="865"/>
            <ac:spMk id="3" creationId="{30A3E65F-EFD5-7CD5-AFFD-153066ABFCB7}"/>
          </ac:spMkLst>
        </pc:spChg>
        <pc:spChg chg="del">
          <ac:chgData name="QiuTian" userId="d059b521-ee81-481f-be34-ac8650352dd5" providerId="ADAL" clId="{3241D175-DE6B-8741-BF39-DB18CC3903C5}" dt="2023-02-28T02:57:46.961" v="0"/>
          <ac:spMkLst>
            <pc:docMk/>
            <pc:sldMk cId="378167030" sldId="865"/>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1170012547" sldId="866"/>
        </pc:sldMkLst>
        <pc:spChg chg="add del mod">
          <ac:chgData name="QiuTian" userId="d059b521-ee81-481f-be34-ac8650352dd5" providerId="ADAL" clId="{3241D175-DE6B-8741-BF39-DB18CC3903C5}" dt="2023-02-28T02:58:14.127" v="9"/>
          <ac:spMkLst>
            <pc:docMk/>
            <pc:sldMk cId="1170012547" sldId="866"/>
            <ac:spMk id="2" creationId="{5960200D-70F1-F835-B308-8A2E625F1F71}"/>
          </ac:spMkLst>
        </pc:spChg>
        <pc:spChg chg="add mod">
          <ac:chgData name="QiuTian" userId="d059b521-ee81-481f-be34-ac8650352dd5" providerId="ADAL" clId="{3241D175-DE6B-8741-BF39-DB18CC3903C5}" dt="2023-02-28T02:58:29.908" v="11"/>
          <ac:spMkLst>
            <pc:docMk/>
            <pc:sldMk cId="1170012547" sldId="866"/>
            <ac:spMk id="3" creationId="{5856519A-3E18-10BC-5044-D5E1B58DED3E}"/>
          </ac:spMkLst>
        </pc:spChg>
        <pc:spChg chg="del">
          <ac:chgData name="QiuTian" userId="d059b521-ee81-481f-be34-ac8650352dd5" providerId="ADAL" clId="{3241D175-DE6B-8741-BF39-DB18CC3903C5}" dt="2023-02-28T02:57:46.961" v="0"/>
          <ac:spMkLst>
            <pc:docMk/>
            <pc:sldMk cId="1170012547" sldId="866"/>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1582124253" sldId="867"/>
        </pc:sldMkLst>
        <pc:spChg chg="add del mod">
          <ac:chgData name="QiuTian" userId="d059b521-ee81-481f-be34-ac8650352dd5" providerId="ADAL" clId="{3241D175-DE6B-8741-BF39-DB18CC3903C5}" dt="2023-02-28T02:58:14.127" v="9"/>
          <ac:spMkLst>
            <pc:docMk/>
            <pc:sldMk cId="1582124253" sldId="867"/>
            <ac:spMk id="2" creationId="{786227AB-7E52-7005-F39F-1858C17C68C1}"/>
          </ac:spMkLst>
        </pc:spChg>
        <pc:spChg chg="add mod">
          <ac:chgData name="QiuTian" userId="d059b521-ee81-481f-be34-ac8650352dd5" providerId="ADAL" clId="{3241D175-DE6B-8741-BF39-DB18CC3903C5}" dt="2023-02-28T02:58:29.908" v="11"/>
          <ac:spMkLst>
            <pc:docMk/>
            <pc:sldMk cId="1582124253" sldId="867"/>
            <ac:spMk id="3" creationId="{741660AF-C49D-C0AE-C1AE-4FFB88989F3D}"/>
          </ac:spMkLst>
        </pc:spChg>
        <pc:spChg chg="del">
          <ac:chgData name="QiuTian" userId="d059b521-ee81-481f-be34-ac8650352dd5" providerId="ADAL" clId="{3241D175-DE6B-8741-BF39-DB18CC3903C5}" dt="2023-02-28T02:57:46.961" v="0"/>
          <ac:spMkLst>
            <pc:docMk/>
            <pc:sldMk cId="1582124253" sldId="867"/>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3175328008" sldId="868"/>
        </pc:sldMkLst>
        <pc:spChg chg="add del mod">
          <ac:chgData name="QiuTian" userId="d059b521-ee81-481f-be34-ac8650352dd5" providerId="ADAL" clId="{3241D175-DE6B-8741-BF39-DB18CC3903C5}" dt="2023-02-28T02:58:14.127" v="9"/>
          <ac:spMkLst>
            <pc:docMk/>
            <pc:sldMk cId="3175328008" sldId="868"/>
            <ac:spMk id="2" creationId="{A885AF45-770C-53C2-81D3-7D4FEFCBE7C6}"/>
          </ac:spMkLst>
        </pc:spChg>
        <pc:spChg chg="add mod">
          <ac:chgData name="QiuTian" userId="d059b521-ee81-481f-be34-ac8650352dd5" providerId="ADAL" clId="{3241D175-DE6B-8741-BF39-DB18CC3903C5}" dt="2023-02-28T02:58:29.908" v="11"/>
          <ac:spMkLst>
            <pc:docMk/>
            <pc:sldMk cId="3175328008" sldId="868"/>
            <ac:spMk id="3" creationId="{1FCC8611-CD29-2584-8380-D3BD8334EA89}"/>
          </ac:spMkLst>
        </pc:spChg>
        <pc:spChg chg="del">
          <ac:chgData name="QiuTian" userId="d059b521-ee81-481f-be34-ac8650352dd5" providerId="ADAL" clId="{3241D175-DE6B-8741-BF39-DB18CC3903C5}" dt="2023-02-28T02:57:46.961" v="0"/>
          <ac:spMkLst>
            <pc:docMk/>
            <pc:sldMk cId="3175328008" sldId="868"/>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2324975570" sldId="869"/>
        </pc:sldMkLst>
        <pc:spChg chg="add del mod">
          <ac:chgData name="QiuTian" userId="d059b521-ee81-481f-be34-ac8650352dd5" providerId="ADAL" clId="{3241D175-DE6B-8741-BF39-DB18CC3903C5}" dt="2023-02-28T02:58:14.127" v="9"/>
          <ac:spMkLst>
            <pc:docMk/>
            <pc:sldMk cId="2324975570" sldId="869"/>
            <ac:spMk id="3" creationId="{B0CD6DEA-A05C-A734-FCD6-E6A414A0FCCA}"/>
          </ac:spMkLst>
        </pc:spChg>
        <pc:spChg chg="add mod">
          <ac:chgData name="QiuTian" userId="d059b521-ee81-481f-be34-ac8650352dd5" providerId="ADAL" clId="{3241D175-DE6B-8741-BF39-DB18CC3903C5}" dt="2023-02-28T02:58:29.908" v="11"/>
          <ac:spMkLst>
            <pc:docMk/>
            <pc:sldMk cId="2324975570" sldId="869"/>
            <ac:spMk id="5" creationId="{38FA82CD-BB16-6CF4-20DA-B7E9D8B4B4D9}"/>
          </ac:spMkLst>
        </pc:spChg>
        <pc:spChg chg="del">
          <ac:chgData name="QiuTian" userId="d059b521-ee81-481f-be34-ac8650352dd5" providerId="ADAL" clId="{3241D175-DE6B-8741-BF39-DB18CC3903C5}" dt="2023-02-28T02:57:46.961" v="0"/>
          <ac:spMkLst>
            <pc:docMk/>
            <pc:sldMk cId="2324975570" sldId="869"/>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1175682443" sldId="870"/>
        </pc:sldMkLst>
        <pc:spChg chg="add del mod">
          <ac:chgData name="QiuTian" userId="d059b521-ee81-481f-be34-ac8650352dd5" providerId="ADAL" clId="{3241D175-DE6B-8741-BF39-DB18CC3903C5}" dt="2023-02-28T02:58:14.127" v="9"/>
          <ac:spMkLst>
            <pc:docMk/>
            <pc:sldMk cId="1175682443" sldId="870"/>
            <ac:spMk id="2" creationId="{014E0F0D-C61B-7337-F871-30F2D1F4D2C0}"/>
          </ac:spMkLst>
        </pc:spChg>
        <pc:spChg chg="add mod">
          <ac:chgData name="QiuTian" userId="d059b521-ee81-481f-be34-ac8650352dd5" providerId="ADAL" clId="{3241D175-DE6B-8741-BF39-DB18CC3903C5}" dt="2023-02-28T02:58:29.908" v="11"/>
          <ac:spMkLst>
            <pc:docMk/>
            <pc:sldMk cId="1175682443" sldId="870"/>
            <ac:spMk id="3" creationId="{06556852-16DE-EF2C-C666-9E2A6E97AD69}"/>
          </ac:spMkLst>
        </pc:spChg>
        <pc:spChg chg="del">
          <ac:chgData name="QiuTian" userId="d059b521-ee81-481f-be34-ac8650352dd5" providerId="ADAL" clId="{3241D175-DE6B-8741-BF39-DB18CC3903C5}" dt="2023-02-28T02:57:46.961" v="0"/>
          <ac:spMkLst>
            <pc:docMk/>
            <pc:sldMk cId="1175682443" sldId="870"/>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2086854619" sldId="871"/>
        </pc:sldMkLst>
        <pc:spChg chg="add del mod">
          <ac:chgData name="QiuTian" userId="d059b521-ee81-481f-be34-ac8650352dd5" providerId="ADAL" clId="{3241D175-DE6B-8741-BF39-DB18CC3903C5}" dt="2023-02-28T02:58:14.127" v="9"/>
          <ac:spMkLst>
            <pc:docMk/>
            <pc:sldMk cId="2086854619" sldId="871"/>
            <ac:spMk id="3" creationId="{80D03BFA-A594-0CBE-2262-3ABB93A7B0CB}"/>
          </ac:spMkLst>
        </pc:spChg>
        <pc:spChg chg="del">
          <ac:chgData name="QiuTian" userId="d059b521-ee81-481f-be34-ac8650352dd5" providerId="ADAL" clId="{3241D175-DE6B-8741-BF39-DB18CC3903C5}" dt="2023-02-28T02:57:46.961" v="0"/>
          <ac:spMkLst>
            <pc:docMk/>
            <pc:sldMk cId="2086854619" sldId="871"/>
            <ac:spMk id="5" creationId="{1370EFBF-BD60-2A91-2D0E-766524211EAA}"/>
          </ac:spMkLst>
        </pc:spChg>
        <pc:spChg chg="add mod">
          <ac:chgData name="QiuTian" userId="d059b521-ee81-481f-be34-ac8650352dd5" providerId="ADAL" clId="{3241D175-DE6B-8741-BF39-DB18CC3903C5}" dt="2023-02-28T02:58:29.908" v="11"/>
          <ac:spMkLst>
            <pc:docMk/>
            <pc:sldMk cId="2086854619" sldId="871"/>
            <ac:spMk id="6" creationId="{3A056CFE-4C90-2F3A-FB8D-294C7FF229C2}"/>
          </ac:spMkLst>
        </pc:spChg>
      </pc:sldChg>
      <pc:sldChg chg="addSp delSp modSp">
        <pc:chgData name="QiuTian" userId="d059b521-ee81-481f-be34-ac8650352dd5" providerId="ADAL" clId="{3241D175-DE6B-8741-BF39-DB18CC3903C5}" dt="2023-02-28T02:58:29.908" v="11"/>
        <pc:sldMkLst>
          <pc:docMk/>
          <pc:sldMk cId="4131787302" sldId="872"/>
        </pc:sldMkLst>
        <pc:spChg chg="add del mod">
          <ac:chgData name="QiuTian" userId="d059b521-ee81-481f-be34-ac8650352dd5" providerId="ADAL" clId="{3241D175-DE6B-8741-BF39-DB18CC3903C5}" dt="2023-02-28T02:58:14.127" v="9"/>
          <ac:spMkLst>
            <pc:docMk/>
            <pc:sldMk cId="4131787302" sldId="872"/>
            <ac:spMk id="2" creationId="{66C53FE2-0765-5FC4-6AC3-357C460C3955}"/>
          </ac:spMkLst>
        </pc:spChg>
        <pc:spChg chg="add mod">
          <ac:chgData name="QiuTian" userId="d059b521-ee81-481f-be34-ac8650352dd5" providerId="ADAL" clId="{3241D175-DE6B-8741-BF39-DB18CC3903C5}" dt="2023-02-28T02:58:29.908" v="11"/>
          <ac:spMkLst>
            <pc:docMk/>
            <pc:sldMk cId="4131787302" sldId="872"/>
            <ac:spMk id="3" creationId="{F2ED6113-5155-74E5-57BF-52B89769CB1E}"/>
          </ac:spMkLst>
        </pc:spChg>
        <pc:spChg chg="del">
          <ac:chgData name="QiuTian" userId="d059b521-ee81-481f-be34-ac8650352dd5" providerId="ADAL" clId="{3241D175-DE6B-8741-BF39-DB18CC3903C5}" dt="2023-02-28T02:57:46.961" v="0"/>
          <ac:spMkLst>
            <pc:docMk/>
            <pc:sldMk cId="4131787302" sldId="872"/>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1048881780" sldId="873"/>
        </pc:sldMkLst>
        <pc:spChg chg="add del mod">
          <ac:chgData name="QiuTian" userId="d059b521-ee81-481f-be34-ac8650352dd5" providerId="ADAL" clId="{3241D175-DE6B-8741-BF39-DB18CC3903C5}" dt="2023-02-28T02:58:14.127" v="9"/>
          <ac:spMkLst>
            <pc:docMk/>
            <pc:sldMk cId="1048881780" sldId="873"/>
            <ac:spMk id="2" creationId="{1B2A34B8-FB82-C22C-FED3-5D2BE5DE697A}"/>
          </ac:spMkLst>
        </pc:spChg>
        <pc:spChg chg="add mod">
          <ac:chgData name="QiuTian" userId="d059b521-ee81-481f-be34-ac8650352dd5" providerId="ADAL" clId="{3241D175-DE6B-8741-BF39-DB18CC3903C5}" dt="2023-02-28T02:58:29.908" v="11"/>
          <ac:spMkLst>
            <pc:docMk/>
            <pc:sldMk cId="1048881780" sldId="873"/>
            <ac:spMk id="3" creationId="{4D76AABE-A31D-3682-097B-3018C0039B76}"/>
          </ac:spMkLst>
        </pc:spChg>
        <pc:spChg chg="del">
          <ac:chgData name="QiuTian" userId="d059b521-ee81-481f-be34-ac8650352dd5" providerId="ADAL" clId="{3241D175-DE6B-8741-BF39-DB18CC3903C5}" dt="2023-02-28T02:57:46.961" v="0"/>
          <ac:spMkLst>
            <pc:docMk/>
            <pc:sldMk cId="1048881780" sldId="873"/>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2326644910" sldId="874"/>
        </pc:sldMkLst>
        <pc:spChg chg="add del mod">
          <ac:chgData name="QiuTian" userId="d059b521-ee81-481f-be34-ac8650352dd5" providerId="ADAL" clId="{3241D175-DE6B-8741-BF39-DB18CC3903C5}" dt="2023-02-28T02:58:14.127" v="9"/>
          <ac:spMkLst>
            <pc:docMk/>
            <pc:sldMk cId="2326644910" sldId="874"/>
            <ac:spMk id="2" creationId="{C0F9B7F2-470D-5A38-C34A-73258B0CA770}"/>
          </ac:spMkLst>
        </pc:spChg>
        <pc:spChg chg="add mod">
          <ac:chgData name="QiuTian" userId="d059b521-ee81-481f-be34-ac8650352dd5" providerId="ADAL" clId="{3241D175-DE6B-8741-BF39-DB18CC3903C5}" dt="2023-02-28T02:58:29.908" v="11"/>
          <ac:spMkLst>
            <pc:docMk/>
            <pc:sldMk cId="2326644910" sldId="874"/>
            <ac:spMk id="3" creationId="{4CE773E5-84D1-90CF-8E0D-3A3C4C4BBFF1}"/>
          </ac:spMkLst>
        </pc:spChg>
        <pc:spChg chg="del">
          <ac:chgData name="QiuTian" userId="d059b521-ee81-481f-be34-ac8650352dd5" providerId="ADAL" clId="{3241D175-DE6B-8741-BF39-DB18CC3903C5}" dt="2023-02-28T02:57:46.961" v="0"/>
          <ac:spMkLst>
            <pc:docMk/>
            <pc:sldMk cId="2326644910" sldId="874"/>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1555229468" sldId="875"/>
        </pc:sldMkLst>
        <pc:spChg chg="add del mod">
          <ac:chgData name="QiuTian" userId="d059b521-ee81-481f-be34-ac8650352dd5" providerId="ADAL" clId="{3241D175-DE6B-8741-BF39-DB18CC3903C5}" dt="2023-02-28T02:58:14.127" v="9"/>
          <ac:spMkLst>
            <pc:docMk/>
            <pc:sldMk cId="1555229468" sldId="875"/>
            <ac:spMk id="2" creationId="{00BA3CC7-AC6D-9510-E1E0-F32FEA0CD7CA}"/>
          </ac:spMkLst>
        </pc:spChg>
        <pc:spChg chg="add mod">
          <ac:chgData name="QiuTian" userId="d059b521-ee81-481f-be34-ac8650352dd5" providerId="ADAL" clId="{3241D175-DE6B-8741-BF39-DB18CC3903C5}" dt="2023-02-28T02:58:29.908" v="11"/>
          <ac:spMkLst>
            <pc:docMk/>
            <pc:sldMk cId="1555229468" sldId="875"/>
            <ac:spMk id="3" creationId="{62154902-6D64-3430-A3C7-E3FFB1431504}"/>
          </ac:spMkLst>
        </pc:spChg>
        <pc:spChg chg="del">
          <ac:chgData name="QiuTian" userId="d059b521-ee81-481f-be34-ac8650352dd5" providerId="ADAL" clId="{3241D175-DE6B-8741-BF39-DB18CC3903C5}" dt="2023-02-28T02:57:46.961" v="0"/>
          <ac:spMkLst>
            <pc:docMk/>
            <pc:sldMk cId="1555229468" sldId="875"/>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1856319802" sldId="876"/>
        </pc:sldMkLst>
        <pc:spChg chg="add del mod">
          <ac:chgData name="QiuTian" userId="d059b521-ee81-481f-be34-ac8650352dd5" providerId="ADAL" clId="{3241D175-DE6B-8741-BF39-DB18CC3903C5}" dt="2023-02-28T02:58:14.127" v="9"/>
          <ac:spMkLst>
            <pc:docMk/>
            <pc:sldMk cId="1856319802" sldId="876"/>
            <ac:spMk id="3" creationId="{741352A2-E302-3913-1EAF-EB89ADF69D41}"/>
          </ac:spMkLst>
        </pc:spChg>
        <pc:spChg chg="add mod">
          <ac:chgData name="QiuTian" userId="d059b521-ee81-481f-be34-ac8650352dd5" providerId="ADAL" clId="{3241D175-DE6B-8741-BF39-DB18CC3903C5}" dt="2023-02-28T02:58:29.908" v="11"/>
          <ac:spMkLst>
            <pc:docMk/>
            <pc:sldMk cId="1856319802" sldId="876"/>
            <ac:spMk id="5" creationId="{5043E826-AF03-4851-A646-E143AA818F43}"/>
          </ac:spMkLst>
        </pc:spChg>
        <pc:spChg chg="del">
          <ac:chgData name="QiuTian" userId="d059b521-ee81-481f-be34-ac8650352dd5" providerId="ADAL" clId="{3241D175-DE6B-8741-BF39-DB18CC3903C5}" dt="2023-02-28T02:57:46.961" v="0"/>
          <ac:spMkLst>
            <pc:docMk/>
            <pc:sldMk cId="1856319802" sldId="876"/>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3095889027" sldId="877"/>
        </pc:sldMkLst>
        <pc:spChg chg="add del mod">
          <ac:chgData name="QiuTian" userId="d059b521-ee81-481f-be34-ac8650352dd5" providerId="ADAL" clId="{3241D175-DE6B-8741-BF39-DB18CC3903C5}" dt="2023-02-28T02:58:14.127" v="9"/>
          <ac:spMkLst>
            <pc:docMk/>
            <pc:sldMk cId="3095889027" sldId="877"/>
            <ac:spMk id="2" creationId="{BBAE00CF-4EEE-1627-7E3D-729AAA6AEF8A}"/>
          </ac:spMkLst>
        </pc:spChg>
        <pc:spChg chg="add mod">
          <ac:chgData name="QiuTian" userId="d059b521-ee81-481f-be34-ac8650352dd5" providerId="ADAL" clId="{3241D175-DE6B-8741-BF39-DB18CC3903C5}" dt="2023-02-28T02:58:29.908" v="11"/>
          <ac:spMkLst>
            <pc:docMk/>
            <pc:sldMk cId="3095889027" sldId="877"/>
            <ac:spMk id="3" creationId="{9F7594CA-4E24-D230-09AE-A91CAD3CFB23}"/>
          </ac:spMkLst>
        </pc:spChg>
        <pc:spChg chg="del">
          <ac:chgData name="QiuTian" userId="d059b521-ee81-481f-be34-ac8650352dd5" providerId="ADAL" clId="{3241D175-DE6B-8741-BF39-DB18CC3903C5}" dt="2023-02-28T02:57:46.961" v="0"/>
          <ac:spMkLst>
            <pc:docMk/>
            <pc:sldMk cId="3095889027" sldId="877"/>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1147795442" sldId="878"/>
        </pc:sldMkLst>
        <pc:spChg chg="add del mod">
          <ac:chgData name="QiuTian" userId="d059b521-ee81-481f-be34-ac8650352dd5" providerId="ADAL" clId="{3241D175-DE6B-8741-BF39-DB18CC3903C5}" dt="2023-02-28T02:58:14.127" v="9"/>
          <ac:spMkLst>
            <pc:docMk/>
            <pc:sldMk cId="1147795442" sldId="878"/>
            <ac:spMk id="2" creationId="{5C249DB1-D317-17A6-CA35-EC4D9B1CA631}"/>
          </ac:spMkLst>
        </pc:spChg>
        <pc:spChg chg="add mod">
          <ac:chgData name="QiuTian" userId="d059b521-ee81-481f-be34-ac8650352dd5" providerId="ADAL" clId="{3241D175-DE6B-8741-BF39-DB18CC3903C5}" dt="2023-02-28T02:58:29.908" v="11"/>
          <ac:spMkLst>
            <pc:docMk/>
            <pc:sldMk cId="1147795442" sldId="878"/>
            <ac:spMk id="3" creationId="{12B58E8A-B9EC-4B9E-21E6-9709099CC3F8}"/>
          </ac:spMkLst>
        </pc:spChg>
        <pc:spChg chg="del">
          <ac:chgData name="QiuTian" userId="d059b521-ee81-481f-be34-ac8650352dd5" providerId="ADAL" clId="{3241D175-DE6B-8741-BF39-DB18CC3903C5}" dt="2023-02-28T02:57:46.961" v="0"/>
          <ac:spMkLst>
            <pc:docMk/>
            <pc:sldMk cId="1147795442" sldId="878"/>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4294221749" sldId="879"/>
        </pc:sldMkLst>
        <pc:spChg chg="add del mod">
          <ac:chgData name="QiuTian" userId="d059b521-ee81-481f-be34-ac8650352dd5" providerId="ADAL" clId="{3241D175-DE6B-8741-BF39-DB18CC3903C5}" dt="2023-02-28T02:58:14.127" v="9"/>
          <ac:spMkLst>
            <pc:docMk/>
            <pc:sldMk cId="4294221749" sldId="879"/>
            <ac:spMk id="2" creationId="{927736F2-D756-5368-A3FF-8F1CA551092C}"/>
          </ac:spMkLst>
        </pc:spChg>
        <pc:spChg chg="add mod">
          <ac:chgData name="QiuTian" userId="d059b521-ee81-481f-be34-ac8650352dd5" providerId="ADAL" clId="{3241D175-DE6B-8741-BF39-DB18CC3903C5}" dt="2023-02-28T02:58:29.908" v="11"/>
          <ac:spMkLst>
            <pc:docMk/>
            <pc:sldMk cId="4294221749" sldId="879"/>
            <ac:spMk id="3" creationId="{195E9984-94F8-4C18-A5D6-ACFC922C8055}"/>
          </ac:spMkLst>
        </pc:spChg>
        <pc:spChg chg="del">
          <ac:chgData name="QiuTian" userId="d059b521-ee81-481f-be34-ac8650352dd5" providerId="ADAL" clId="{3241D175-DE6B-8741-BF39-DB18CC3903C5}" dt="2023-02-28T02:57:46.961" v="0"/>
          <ac:spMkLst>
            <pc:docMk/>
            <pc:sldMk cId="4294221749" sldId="879"/>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2935779715" sldId="880"/>
        </pc:sldMkLst>
        <pc:spChg chg="add del mod">
          <ac:chgData name="QiuTian" userId="d059b521-ee81-481f-be34-ac8650352dd5" providerId="ADAL" clId="{3241D175-DE6B-8741-BF39-DB18CC3903C5}" dt="2023-02-28T02:58:14.127" v="9"/>
          <ac:spMkLst>
            <pc:docMk/>
            <pc:sldMk cId="2935779715" sldId="880"/>
            <ac:spMk id="2" creationId="{1834CD9F-70F5-7E4D-1972-331D0F7477A8}"/>
          </ac:spMkLst>
        </pc:spChg>
        <pc:spChg chg="del">
          <ac:chgData name="QiuTian" userId="d059b521-ee81-481f-be34-ac8650352dd5" providerId="ADAL" clId="{3241D175-DE6B-8741-BF39-DB18CC3903C5}" dt="2023-02-28T02:57:46.961" v="0"/>
          <ac:spMkLst>
            <pc:docMk/>
            <pc:sldMk cId="2935779715" sldId="880"/>
            <ac:spMk id="4" creationId="{3C8A51B1-D359-56FB-0C78-2B2039A9B4A2}"/>
          </ac:spMkLst>
        </pc:spChg>
        <pc:spChg chg="add mod">
          <ac:chgData name="QiuTian" userId="d059b521-ee81-481f-be34-ac8650352dd5" providerId="ADAL" clId="{3241D175-DE6B-8741-BF39-DB18CC3903C5}" dt="2023-02-28T02:58:29.908" v="11"/>
          <ac:spMkLst>
            <pc:docMk/>
            <pc:sldMk cId="2935779715" sldId="880"/>
            <ac:spMk id="5" creationId="{5B436F79-14BF-EA55-53B6-A0AC164E4C8D}"/>
          </ac:spMkLst>
        </pc:spChg>
      </pc:sldChg>
      <pc:sldChg chg="addSp delSp modSp">
        <pc:chgData name="QiuTian" userId="d059b521-ee81-481f-be34-ac8650352dd5" providerId="ADAL" clId="{3241D175-DE6B-8741-BF39-DB18CC3903C5}" dt="2023-02-28T02:58:29.908" v="11"/>
        <pc:sldMkLst>
          <pc:docMk/>
          <pc:sldMk cId="271685518" sldId="881"/>
        </pc:sldMkLst>
        <pc:spChg chg="add del mod">
          <ac:chgData name="QiuTian" userId="d059b521-ee81-481f-be34-ac8650352dd5" providerId="ADAL" clId="{3241D175-DE6B-8741-BF39-DB18CC3903C5}" dt="2023-02-28T02:58:14.127" v="9"/>
          <ac:spMkLst>
            <pc:docMk/>
            <pc:sldMk cId="271685518" sldId="881"/>
            <ac:spMk id="2" creationId="{136124B7-704B-76DE-98D3-08CD55687D8B}"/>
          </ac:spMkLst>
        </pc:spChg>
        <pc:spChg chg="del">
          <ac:chgData name="QiuTian" userId="d059b521-ee81-481f-be34-ac8650352dd5" providerId="ADAL" clId="{3241D175-DE6B-8741-BF39-DB18CC3903C5}" dt="2023-02-28T02:57:46.961" v="0"/>
          <ac:spMkLst>
            <pc:docMk/>
            <pc:sldMk cId="271685518" sldId="881"/>
            <ac:spMk id="4" creationId="{3C8A51B1-D359-56FB-0C78-2B2039A9B4A2}"/>
          </ac:spMkLst>
        </pc:spChg>
        <pc:spChg chg="add mod">
          <ac:chgData name="QiuTian" userId="d059b521-ee81-481f-be34-ac8650352dd5" providerId="ADAL" clId="{3241D175-DE6B-8741-BF39-DB18CC3903C5}" dt="2023-02-28T02:58:29.908" v="11"/>
          <ac:spMkLst>
            <pc:docMk/>
            <pc:sldMk cId="271685518" sldId="881"/>
            <ac:spMk id="13" creationId="{21D98372-3DDE-88A7-FE69-37FEC135E376}"/>
          </ac:spMkLst>
        </pc:spChg>
      </pc:sldChg>
      <pc:sldChg chg="addSp delSp modSp">
        <pc:chgData name="QiuTian" userId="d059b521-ee81-481f-be34-ac8650352dd5" providerId="ADAL" clId="{3241D175-DE6B-8741-BF39-DB18CC3903C5}" dt="2023-02-28T02:58:29.908" v="11"/>
        <pc:sldMkLst>
          <pc:docMk/>
          <pc:sldMk cId="2161904033" sldId="882"/>
        </pc:sldMkLst>
        <pc:spChg chg="add del mod">
          <ac:chgData name="QiuTian" userId="d059b521-ee81-481f-be34-ac8650352dd5" providerId="ADAL" clId="{3241D175-DE6B-8741-BF39-DB18CC3903C5}" dt="2023-02-28T02:58:14.127" v="9"/>
          <ac:spMkLst>
            <pc:docMk/>
            <pc:sldMk cId="2161904033" sldId="882"/>
            <ac:spMk id="2" creationId="{79D9509C-959F-1E1D-3FFC-B8FFA6B4B053}"/>
          </ac:spMkLst>
        </pc:spChg>
        <pc:spChg chg="del">
          <ac:chgData name="QiuTian" userId="d059b521-ee81-481f-be34-ac8650352dd5" providerId="ADAL" clId="{3241D175-DE6B-8741-BF39-DB18CC3903C5}" dt="2023-02-28T02:57:46.961" v="0"/>
          <ac:spMkLst>
            <pc:docMk/>
            <pc:sldMk cId="2161904033" sldId="882"/>
            <ac:spMk id="4" creationId="{3C8A51B1-D359-56FB-0C78-2B2039A9B4A2}"/>
          </ac:spMkLst>
        </pc:spChg>
        <pc:spChg chg="add mod">
          <ac:chgData name="QiuTian" userId="d059b521-ee81-481f-be34-ac8650352dd5" providerId="ADAL" clId="{3241D175-DE6B-8741-BF39-DB18CC3903C5}" dt="2023-02-28T02:58:29.908" v="11"/>
          <ac:spMkLst>
            <pc:docMk/>
            <pc:sldMk cId="2161904033" sldId="882"/>
            <ac:spMk id="42" creationId="{AC186C93-37BC-11CA-B8A5-DA1F4E29926B}"/>
          </ac:spMkLst>
        </pc:spChg>
      </pc:sldChg>
      <pc:sldChg chg="addSp delSp modSp">
        <pc:chgData name="QiuTian" userId="d059b521-ee81-481f-be34-ac8650352dd5" providerId="ADAL" clId="{3241D175-DE6B-8741-BF39-DB18CC3903C5}" dt="2023-02-28T02:58:29.908" v="11"/>
        <pc:sldMkLst>
          <pc:docMk/>
          <pc:sldMk cId="3581672474" sldId="883"/>
        </pc:sldMkLst>
        <pc:spChg chg="add del mod">
          <ac:chgData name="QiuTian" userId="d059b521-ee81-481f-be34-ac8650352dd5" providerId="ADAL" clId="{3241D175-DE6B-8741-BF39-DB18CC3903C5}" dt="2023-02-28T02:58:14.127" v="9"/>
          <ac:spMkLst>
            <pc:docMk/>
            <pc:sldMk cId="3581672474" sldId="883"/>
            <ac:spMk id="2" creationId="{7A929FD0-EFEF-CB23-C2A6-3008062F0054}"/>
          </ac:spMkLst>
        </pc:spChg>
        <pc:spChg chg="add mod">
          <ac:chgData name="QiuTian" userId="d059b521-ee81-481f-be34-ac8650352dd5" providerId="ADAL" clId="{3241D175-DE6B-8741-BF39-DB18CC3903C5}" dt="2023-02-28T02:58:29.908" v="11"/>
          <ac:spMkLst>
            <pc:docMk/>
            <pc:sldMk cId="3581672474" sldId="883"/>
            <ac:spMk id="3" creationId="{C5979D3D-1F29-D26D-86FF-A41E5A762D3D}"/>
          </ac:spMkLst>
        </pc:spChg>
        <pc:spChg chg="del">
          <ac:chgData name="QiuTian" userId="d059b521-ee81-481f-be34-ac8650352dd5" providerId="ADAL" clId="{3241D175-DE6B-8741-BF39-DB18CC3903C5}" dt="2023-02-28T02:57:46.961" v="0"/>
          <ac:spMkLst>
            <pc:docMk/>
            <pc:sldMk cId="3581672474" sldId="883"/>
            <ac:spMk id="8" creationId="{9C8E8520-1801-A226-C4E7-0BA1D704EF0B}"/>
          </ac:spMkLst>
        </pc:spChg>
      </pc:sldChg>
      <pc:sldMasterChg chg="modSldLayout">
        <pc:chgData name="QiuTian" userId="d059b521-ee81-481f-be34-ac8650352dd5" providerId="ADAL" clId="{3241D175-DE6B-8741-BF39-DB18CC3903C5}" dt="2023-02-28T02:58:21.894" v="10" actId="14100"/>
        <pc:sldMasterMkLst>
          <pc:docMk/>
          <pc:sldMasterMk cId="0" sldId="2147483648"/>
        </pc:sldMasterMkLst>
        <pc:sldLayoutChg chg="modSp mod">
          <pc:chgData name="QiuTian" userId="d059b521-ee81-481f-be34-ac8650352dd5" providerId="ADAL" clId="{3241D175-DE6B-8741-BF39-DB18CC3903C5}" dt="2023-02-28T02:58:21.894" v="10" actId="14100"/>
          <pc:sldLayoutMkLst>
            <pc:docMk/>
            <pc:sldMasterMk cId="0" sldId="2147483648"/>
            <pc:sldLayoutMk cId="4000416526" sldId="2147483661"/>
          </pc:sldLayoutMkLst>
          <pc:spChg chg="mod">
            <ac:chgData name="QiuTian" userId="d059b521-ee81-481f-be34-ac8650352dd5" providerId="ADAL" clId="{3241D175-DE6B-8741-BF39-DB18CC3903C5}" dt="2023-02-28T02:58:21.894" v="10" actId="14100"/>
            <ac:spMkLst>
              <pc:docMk/>
              <pc:sldMasterMk cId="0" sldId="2147483648"/>
              <pc:sldLayoutMk cId="4000416526" sldId="2147483661"/>
              <ac:spMk id="3" creationId="{9CD5531B-22DD-D64F-B22D-9F0DC9352055}"/>
            </ac:spMkLst>
          </pc:spChg>
        </pc:sldLayoutChg>
      </pc:sldMasterChg>
    </pc:docChg>
  </pc:docChgLst>
  <pc:docChgLst>
    <pc:chgData name="QiuTian" userId="d059b521-ee81-481f-be34-ac8650352dd5" providerId="ADAL" clId="{C66083D2-FC5C-0545-90E0-A9B527654B88}"/>
    <pc:docChg chg="undo custSel addSld modSld sldOrd modMainMaster">
      <pc:chgData name="QiuTian" userId="d059b521-ee81-481f-be34-ac8650352dd5" providerId="ADAL" clId="{C66083D2-FC5C-0545-90E0-A9B527654B88}" dt="2023-03-06T08:27:03.055" v="1484" actId="14100"/>
      <pc:docMkLst>
        <pc:docMk/>
      </pc:docMkLst>
      <pc:sldChg chg="addSp delSp modSp">
        <pc:chgData name="QiuTian" userId="d059b521-ee81-481f-be34-ac8650352dd5" providerId="ADAL" clId="{C66083D2-FC5C-0545-90E0-A9B527654B88}" dt="2023-03-04T09:10:18.362" v="126"/>
        <pc:sldMkLst>
          <pc:docMk/>
          <pc:sldMk cId="4234557494" sldId="559"/>
        </pc:sldMkLst>
        <pc:spChg chg="add mod">
          <ac:chgData name="QiuTian" userId="d059b521-ee81-481f-be34-ac8650352dd5" providerId="ADAL" clId="{C66083D2-FC5C-0545-90E0-A9B527654B88}" dt="2023-03-04T09:10:18.362" v="126"/>
          <ac:spMkLst>
            <pc:docMk/>
            <pc:sldMk cId="4234557494" sldId="559"/>
            <ac:spMk id="2" creationId="{73B04E06-6318-390E-B675-FC327FEA34FD}"/>
          </ac:spMkLst>
        </pc:spChg>
        <pc:spChg chg="del">
          <ac:chgData name="QiuTian" userId="d059b521-ee81-481f-be34-ac8650352dd5" providerId="ADAL" clId="{C66083D2-FC5C-0545-90E0-A9B527654B88}" dt="2023-03-04T09:09:57.208" v="123"/>
          <ac:spMkLst>
            <pc:docMk/>
            <pc:sldMk cId="4234557494" sldId="559"/>
            <ac:spMk id="4" creationId="{A730A357-1994-555A-F3F4-C59168DCCD38}"/>
          </ac:spMkLst>
        </pc:spChg>
      </pc:sldChg>
      <pc:sldChg chg="addSp delSp modSp mod">
        <pc:chgData name="QiuTian" userId="d059b521-ee81-481f-be34-ac8650352dd5" providerId="ADAL" clId="{C66083D2-FC5C-0545-90E0-A9B527654B88}" dt="2023-03-04T09:12:04.033" v="170" actId="113"/>
        <pc:sldMkLst>
          <pc:docMk/>
          <pc:sldMk cId="393732159" sldId="608"/>
        </pc:sldMkLst>
        <pc:spChg chg="add mod">
          <ac:chgData name="QiuTian" userId="d059b521-ee81-481f-be34-ac8650352dd5" providerId="ADAL" clId="{C66083D2-FC5C-0545-90E0-A9B527654B88}" dt="2023-03-04T09:10:18.362" v="126"/>
          <ac:spMkLst>
            <pc:docMk/>
            <pc:sldMk cId="393732159" sldId="608"/>
            <ac:spMk id="2" creationId="{AF35706D-743A-2D64-B3A1-85EE492C7E9D}"/>
          </ac:spMkLst>
        </pc:spChg>
        <pc:spChg chg="del">
          <ac:chgData name="QiuTian" userId="d059b521-ee81-481f-be34-ac8650352dd5" providerId="ADAL" clId="{C66083D2-FC5C-0545-90E0-A9B527654B88}" dt="2023-03-04T09:09:57.208" v="123"/>
          <ac:spMkLst>
            <pc:docMk/>
            <pc:sldMk cId="393732159" sldId="608"/>
            <ac:spMk id="4" creationId="{1F297E5A-E59A-32CA-5592-DAEBCBAD3E93}"/>
          </ac:spMkLst>
        </pc:spChg>
        <pc:spChg chg="mod">
          <ac:chgData name="QiuTian" userId="d059b521-ee81-481f-be34-ac8650352dd5" providerId="ADAL" clId="{C66083D2-FC5C-0545-90E0-A9B527654B88}" dt="2023-03-04T09:12:04.033" v="170" actId="113"/>
          <ac:spMkLst>
            <pc:docMk/>
            <pc:sldMk cId="393732159" sldId="608"/>
            <ac:spMk id="10" creationId="{14F716A9-9C45-109A-F3E6-3282AD70735C}"/>
          </ac:spMkLst>
        </pc:spChg>
        <pc:spChg chg="mod">
          <ac:chgData name="QiuTian" userId="d059b521-ee81-481f-be34-ac8650352dd5" providerId="ADAL" clId="{C66083D2-FC5C-0545-90E0-A9B527654B88}" dt="2023-03-04T09:10:52.755" v="158" actId="1037"/>
          <ac:spMkLst>
            <pc:docMk/>
            <pc:sldMk cId="393732159" sldId="608"/>
            <ac:spMk id="319" creationId="{C94E1060-543F-8046-9EF7-6288E5400261}"/>
          </ac:spMkLst>
        </pc:spChg>
        <pc:picChg chg="mod">
          <ac:chgData name="QiuTian" userId="d059b521-ee81-481f-be34-ac8650352dd5" providerId="ADAL" clId="{C66083D2-FC5C-0545-90E0-A9B527654B88}" dt="2023-03-04T09:11:35.505" v="168" actId="1076"/>
          <ac:picMkLst>
            <pc:docMk/>
            <pc:sldMk cId="393732159" sldId="608"/>
            <ac:picMk id="318" creationId="{49C11AEA-0119-4853-37A0-1432B8B9786A}"/>
          </ac:picMkLst>
        </pc:picChg>
      </pc:sldChg>
      <pc:sldChg chg="addSp delSp modSp modAnim">
        <pc:chgData name="QiuTian" userId="d059b521-ee81-481f-be34-ac8650352dd5" providerId="ADAL" clId="{C66083D2-FC5C-0545-90E0-A9B527654B88}" dt="2023-03-04T09:10:18.362" v="126"/>
        <pc:sldMkLst>
          <pc:docMk/>
          <pc:sldMk cId="2505352509" sldId="660"/>
        </pc:sldMkLst>
        <pc:spChg chg="add mod">
          <ac:chgData name="QiuTian" userId="d059b521-ee81-481f-be34-ac8650352dd5" providerId="ADAL" clId="{C66083D2-FC5C-0545-90E0-A9B527654B88}" dt="2023-03-04T09:10:18.362" v="126"/>
          <ac:spMkLst>
            <pc:docMk/>
            <pc:sldMk cId="2505352509" sldId="660"/>
            <ac:spMk id="2" creationId="{8B74BA4B-F9EC-A3F3-87B8-4429D2845162}"/>
          </ac:spMkLst>
        </pc:spChg>
        <pc:spChg chg="add mod">
          <ac:chgData name="QiuTian" userId="d059b521-ee81-481f-be34-ac8650352dd5" providerId="ADAL" clId="{C66083D2-FC5C-0545-90E0-A9B527654B88}" dt="2023-03-04T09:07:24.013" v="91" actId="1076"/>
          <ac:spMkLst>
            <pc:docMk/>
            <pc:sldMk cId="2505352509" sldId="660"/>
            <ac:spMk id="4" creationId="{55618AF5-D433-E367-B2EB-02070F94B273}"/>
          </ac:spMkLst>
        </pc:spChg>
        <pc:spChg chg="add mod">
          <ac:chgData name="QiuTian" userId="d059b521-ee81-481f-be34-ac8650352dd5" providerId="ADAL" clId="{C66083D2-FC5C-0545-90E0-A9B527654B88}" dt="2023-03-04T09:07:24.013" v="91" actId="1076"/>
          <ac:spMkLst>
            <pc:docMk/>
            <pc:sldMk cId="2505352509" sldId="660"/>
            <ac:spMk id="5" creationId="{A77DBFED-EBFB-FD78-E2FD-3C592586003C}"/>
          </ac:spMkLst>
        </pc:spChg>
        <pc:spChg chg="add mod">
          <ac:chgData name="QiuTian" userId="d059b521-ee81-481f-be34-ac8650352dd5" providerId="ADAL" clId="{C66083D2-FC5C-0545-90E0-A9B527654B88}" dt="2023-03-04T09:07:24.013" v="91" actId="1076"/>
          <ac:spMkLst>
            <pc:docMk/>
            <pc:sldMk cId="2505352509" sldId="660"/>
            <ac:spMk id="6" creationId="{A931D7C6-7731-73A8-862F-4B1A7436B33C}"/>
          </ac:spMkLst>
        </pc:spChg>
        <pc:spChg chg="add mod">
          <ac:chgData name="QiuTian" userId="d059b521-ee81-481f-be34-ac8650352dd5" providerId="ADAL" clId="{C66083D2-FC5C-0545-90E0-A9B527654B88}" dt="2023-03-04T09:07:24.013" v="91" actId="1076"/>
          <ac:spMkLst>
            <pc:docMk/>
            <pc:sldMk cId="2505352509" sldId="660"/>
            <ac:spMk id="7" creationId="{72654410-3381-F5D1-5C81-B991CAA320D7}"/>
          </ac:spMkLst>
        </pc:spChg>
        <pc:spChg chg="add mod">
          <ac:chgData name="QiuTian" userId="d059b521-ee81-481f-be34-ac8650352dd5" providerId="ADAL" clId="{C66083D2-FC5C-0545-90E0-A9B527654B88}" dt="2023-03-04T09:07:24.013" v="91" actId="1076"/>
          <ac:spMkLst>
            <pc:docMk/>
            <pc:sldMk cId="2505352509" sldId="660"/>
            <ac:spMk id="8" creationId="{76120329-645D-1B59-7029-EC97D960ABC1}"/>
          </ac:spMkLst>
        </pc:spChg>
        <pc:spChg chg="add mod">
          <ac:chgData name="QiuTian" userId="d059b521-ee81-481f-be34-ac8650352dd5" providerId="ADAL" clId="{C66083D2-FC5C-0545-90E0-A9B527654B88}" dt="2023-03-04T09:07:24.013" v="91" actId="1076"/>
          <ac:spMkLst>
            <pc:docMk/>
            <pc:sldMk cId="2505352509" sldId="660"/>
            <ac:spMk id="9" creationId="{0A23FBF2-0873-BCB2-3798-57F01388EF00}"/>
          </ac:spMkLst>
        </pc:spChg>
        <pc:spChg chg="add mod">
          <ac:chgData name="QiuTian" userId="d059b521-ee81-481f-be34-ac8650352dd5" providerId="ADAL" clId="{C66083D2-FC5C-0545-90E0-A9B527654B88}" dt="2023-03-04T09:07:24.013" v="91" actId="1076"/>
          <ac:spMkLst>
            <pc:docMk/>
            <pc:sldMk cId="2505352509" sldId="660"/>
            <ac:spMk id="10" creationId="{AB9020CD-88DA-1AEF-7D76-56D7CB18438C}"/>
          </ac:spMkLst>
        </pc:spChg>
        <pc:spChg chg="add mod">
          <ac:chgData name="QiuTian" userId="d059b521-ee81-481f-be34-ac8650352dd5" providerId="ADAL" clId="{C66083D2-FC5C-0545-90E0-A9B527654B88}" dt="2023-03-04T09:07:24.013" v="91" actId="1076"/>
          <ac:spMkLst>
            <pc:docMk/>
            <pc:sldMk cId="2505352509" sldId="660"/>
            <ac:spMk id="11" creationId="{EF8940E5-DADD-69A9-DEE9-7609D855D686}"/>
          </ac:spMkLst>
        </pc:spChg>
        <pc:spChg chg="add mod">
          <ac:chgData name="QiuTian" userId="d059b521-ee81-481f-be34-ac8650352dd5" providerId="ADAL" clId="{C66083D2-FC5C-0545-90E0-A9B527654B88}" dt="2023-03-04T09:07:24.013" v="91" actId="1076"/>
          <ac:spMkLst>
            <pc:docMk/>
            <pc:sldMk cId="2505352509" sldId="660"/>
            <ac:spMk id="12" creationId="{22D9B734-04E5-7041-EE57-3DE878BE34CD}"/>
          </ac:spMkLst>
        </pc:spChg>
        <pc:spChg chg="del">
          <ac:chgData name="QiuTian" userId="d059b521-ee81-481f-be34-ac8650352dd5" providerId="ADAL" clId="{C66083D2-FC5C-0545-90E0-A9B527654B88}" dt="2023-03-04T09:09:57.208" v="123"/>
          <ac:spMkLst>
            <pc:docMk/>
            <pc:sldMk cId="2505352509" sldId="660"/>
            <ac:spMk id="13" creationId="{134D13E0-F03C-10E0-2464-5D47BF394D00}"/>
          </ac:spMkLst>
        </pc:spChg>
        <pc:spChg chg="add mod">
          <ac:chgData name="QiuTian" userId="d059b521-ee81-481f-be34-ac8650352dd5" providerId="ADAL" clId="{C66083D2-FC5C-0545-90E0-A9B527654B88}" dt="2023-03-04T09:07:24.013" v="91" actId="1076"/>
          <ac:spMkLst>
            <pc:docMk/>
            <pc:sldMk cId="2505352509" sldId="660"/>
            <ac:spMk id="14" creationId="{5953A568-C4C8-FF85-4F28-D0228A3992D9}"/>
          </ac:spMkLst>
        </pc:spChg>
        <pc:spChg chg="add mod">
          <ac:chgData name="QiuTian" userId="d059b521-ee81-481f-be34-ac8650352dd5" providerId="ADAL" clId="{C66083D2-FC5C-0545-90E0-A9B527654B88}" dt="2023-03-04T09:07:24.013" v="91" actId="1076"/>
          <ac:spMkLst>
            <pc:docMk/>
            <pc:sldMk cId="2505352509" sldId="660"/>
            <ac:spMk id="15" creationId="{C362D1EA-C794-7122-5EFC-862A83AF12FC}"/>
          </ac:spMkLst>
        </pc:spChg>
        <pc:spChg chg="add mod">
          <ac:chgData name="QiuTian" userId="d059b521-ee81-481f-be34-ac8650352dd5" providerId="ADAL" clId="{C66083D2-FC5C-0545-90E0-A9B527654B88}" dt="2023-03-04T09:07:24.013" v="91" actId="1076"/>
          <ac:spMkLst>
            <pc:docMk/>
            <pc:sldMk cId="2505352509" sldId="660"/>
            <ac:spMk id="16" creationId="{0B7CFE44-F85C-0AA4-EECE-FCCAD2741D50}"/>
          </ac:spMkLst>
        </pc:spChg>
        <pc:spChg chg="add mod">
          <ac:chgData name="QiuTian" userId="d059b521-ee81-481f-be34-ac8650352dd5" providerId="ADAL" clId="{C66083D2-FC5C-0545-90E0-A9B527654B88}" dt="2023-03-04T09:07:24.013" v="91" actId="1076"/>
          <ac:spMkLst>
            <pc:docMk/>
            <pc:sldMk cId="2505352509" sldId="660"/>
            <ac:spMk id="17" creationId="{ED4A71D9-3E8E-23A0-B7CF-9043DE76DE44}"/>
          </ac:spMkLst>
        </pc:spChg>
        <pc:spChg chg="add mod">
          <ac:chgData name="QiuTian" userId="d059b521-ee81-481f-be34-ac8650352dd5" providerId="ADAL" clId="{C66083D2-FC5C-0545-90E0-A9B527654B88}" dt="2023-03-04T09:07:24.013" v="91" actId="1076"/>
          <ac:spMkLst>
            <pc:docMk/>
            <pc:sldMk cId="2505352509" sldId="660"/>
            <ac:spMk id="18" creationId="{70F6A036-3FDD-8DCE-4132-46D585CD7056}"/>
          </ac:spMkLst>
        </pc:spChg>
        <pc:spChg chg="add mod">
          <ac:chgData name="QiuTian" userId="d059b521-ee81-481f-be34-ac8650352dd5" providerId="ADAL" clId="{C66083D2-FC5C-0545-90E0-A9B527654B88}" dt="2023-03-04T09:07:24.013" v="91" actId="1076"/>
          <ac:spMkLst>
            <pc:docMk/>
            <pc:sldMk cId="2505352509" sldId="660"/>
            <ac:spMk id="19" creationId="{019B16AF-6FC9-1030-FDC5-BDE1FAD819E2}"/>
          </ac:spMkLst>
        </pc:spChg>
        <pc:spChg chg="add mod">
          <ac:chgData name="QiuTian" userId="d059b521-ee81-481f-be34-ac8650352dd5" providerId="ADAL" clId="{C66083D2-FC5C-0545-90E0-A9B527654B88}" dt="2023-03-04T09:07:24.013" v="91" actId="1076"/>
          <ac:spMkLst>
            <pc:docMk/>
            <pc:sldMk cId="2505352509" sldId="660"/>
            <ac:spMk id="20" creationId="{ED576015-71C8-F7B9-5556-96C41494909D}"/>
          </ac:spMkLst>
        </pc:spChg>
        <pc:spChg chg="add mod">
          <ac:chgData name="QiuTian" userId="d059b521-ee81-481f-be34-ac8650352dd5" providerId="ADAL" clId="{C66083D2-FC5C-0545-90E0-A9B527654B88}" dt="2023-03-04T09:07:24.013" v="91" actId="1076"/>
          <ac:spMkLst>
            <pc:docMk/>
            <pc:sldMk cId="2505352509" sldId="660"/>
            <ac:spMk id="21" creationId="{3A477478-0009-B8BA-DC8D-D84A608C8971}"/>
          </ac:spMkLst>
        </pc:spChg>
        <pc:spChg chg="add mod">
          <ac:chgData name="QiuTian" userId="d059b521-ee81-481f-be34-ac8650352dd5" providerId="ADAL" clId="{C66083D2-FC5C-0545-90E0-A9B527654B88}" dt="2023-03-04T09:07:24.013" v="91" actId="1076"/>
          <ac:spMkLst>
            <pc:docMk/>
            <pc:sldMk cId="2505352509" sldId="660"/>
            <ac:spMk id="22" creationId="{4784ED53-1937-8F80-1879-BB7874CE874A}"/>
          </ac:spMkLst>
        </pc:spChg>
        <pc:spChg chg="add mod">
          <ac:chgData name="QiuTian" userId="d059b521-ee81-481f-be34-ac8650352dd5" providerId="ADAL" clId="{C66083D2-FC5C-0545-90E0-A9B527654B88}" dt="2023-03-04T09:07:24.013" v="91" actId="1076"/>
          <ac:spMkLst>
            <pc:docMk/>
            <pc:sldMk cId="2505352509" sldId="660"/>
            <ac:spMk id="23" creationId="{4D705C70-B254-5A5C-A5BF-7B620759CCBE}"/>
          </ac:spMkLst>
        </pc:spChg>
        <pc:spChg chg="add mod">
          <ac:chgData name="QiuTian" userId="d059b521-ee81-481f-be34-ac8650352dd5" providerId="ADAL" clId="{C66083D2-FC5C-0545-90E0-A9B527654B88}" dt="2023-03-04T09:07:24.013" v="91" actId="1076"/>
          <ac:spMkLst>
            <pc:docMk/>
            <pc:sldMk cId="2505352509" sldId="660"/>
            <ac:spMk id="24" creationId="{1805F449-0B72-9680-1528-0B1943457786}"/>
          </ac:spMkLst>
        </pc:spChg>
      </pc:sldChg>
      <pc:sldChg chg="addSp delSp modSp mod">
        <pc:chgData name="QiuTian" userId="d059b521-ee81-481f-be34-ac8650352dd5" providerId="ADAL" clId="{C66083D2-FC5C-0545-90E0-A9B527654B88}" dt="2023-03-04T09:10:18.362" v="126"/>
        <pc:sldMkLst>
          <pc:docMk/>
          <pc:sldMk cId="2700256617" sldId="744"/>
        </pc:sldMkLst>
        <pc:spChg chg="add mod">
          <ac:chgData name="QiuTian" userId="d059b521-ee81-481f-be34-ac8650352dd5" providerId="ADAL" clId="{C66083D2-FC5C-0545-90E0-A9B527654B88}" dt="2023-03-04T09:10:18.362" v="126"/>
          <ac:spMkLst>
            <pc:docMk/>
            <pc:sldMk cId="2700256617" sldId="744"/>
            <ac:spMk id="2" creationId="{69A798A8-514A-C5D4-272B-A94F0BED2891}"/>
          </ac:spMkLst>
        </pc:spChg>
        <pc:spChg chg="mod">
          <ac:chgData name="QiuTian" userId="d059b521-ee81-481f-be34-ac8650352dd5" providerId="ADAL" clId="{C66083D2-FC5C-0545-90E0-A9B527654B88}" dt="2023-03-04T09:09:03.134" v="107" actId="20577"/>
          <ac:spMkLst>
            <pc:docMk/>
            <pc:sldMk cId="2700256617" sldId="744"/>
            <ac:spMk id="3" creationId="{90A9080D-2068-4D4E-9BE9-B44BC0799522}"/>
          </ac:spMkLst>
        </pc:spChg>
        <pc:spChg chg="del">
          <ac:chgData name="QiuTian" userId="d059b521-ee81-481f-be34-ac8650352dd5" providerId="ADAL" clId="{C66083D2-FC5C-0545-90E0-A9B527654B88}" dt="2023-03-04T09:09:57.208" v="123"/>
          <ac:spMkLst>
            <pc:docMk/>
            <pc:sldMk cId="2700256617" sldId="744"/>
            <ac:spMk id="5" creationId="{D95F49E4-C449-75CB-53CA-E6BFD4A59ADC}"/>
          </ac:spMkLst>
        </pc:spChg>
        <pc:spChg chg="mod">
          <ac:chgData name="QiuTian" userId="d059b521-ee81-481f-be34-ac8650352dd5" providerId="ADAL" clId="{C66083D2-FC5C-0545-90E0-A9B527654B88}" dt="2023-03-04T09:09:34.379" v="122" actId="20577"/>
          <ac:spMkLst>
            <pc:docMk/>
            <pc:sldMk cId="2700256617" sldId="744"/>
            <ac:spMk id="8" creationId="{29AB28D2-CDA8-2033-3D77-E020792BB5E7}"/>
          </ac:spMkLst>
        </pc:spChg>
      </pc:sldChg>
      <pc:sldChg chg="addSp delSp modSp modAnim">
        <pc:chgData name="QiuTian" userId="d059b521-ee81-481f-be34-ac8650352dd5" providerId="ADAL" clId="{C66083D2-FC5C-0545-90E0-A9B527654B88}" dt="2023-03-04T17:22:59.529" v="296" actId="113"/>
        <pc:sldMkLst>
          <pc:docMk/>
          <pc:sldMk cId="3522175920" sldId="745"/>
        </pc:sldMkLst>
        <pc:spChg chg="add mod">
          <ac:chgData name="QiuTian" userId="d059b521-ee81-481f-be34-ac8650352dd5" providerId="ADAL" clId="{C66083D2-FC5C-0545-90E0-A9B527654B88}" dt="2023-03-04T09:10:18.362" v="126"/>
          <ac:spMkLst>
            <pc:docMk/>
            <pc:sldMk cId="3522175920" sldId="745"/>
            <ac:spMk id="2" creationId="{63178831-9503-AA11-50DC-115BD31E6822}"/>
          </ac:spMkLst>
        </pc:spChg>
        <pc:spChg chg="del">
          <ac:chgData name="QiuTian" userId="d059b521-ee81-481f-be34-ac8650352dd5" providerId="ADAL" clId="{C66083D2-FC5C-0545-90E0-A9B527654B88}" dt="2023-03-04T09:09:57.208" v="123"/>
          <ac:spMkLst>
            <pc:docMk/>
            <pc:sldMk cId="3522175920" sldId="745"/>
            <ac:spMk id="9" creationId="{1BA502A0-BED8-2AEC-93EC-973B5B05D394}"/>
          </ac:spMkLst>
        </pc:spChg>
        <pc:spChg chg="mod">
          <ac:chgData name="QiuTian" userId="d059b521-ee81-481f-be34-ac8650352dd5" providerId="ADAL" clId="{C66083D2-FC5C-0545-90E0-A9B527654B88}" dt="2023-03-04T17:20:43.571" v="171" actId="1076"/>
          <ac:spMkLst>
            <pc:docMk/>
            <pc:sldMk cId="3522175920" sldId="745"/>
            <ac:spMk id="30" creationId="{6BB17215-5682-5315-D4E2-D4CAE084DF88}"/>
          </ac:spMkLst>
        </pc:spChg>
        <pc:spChg chg="mod">
          <ac:chgData name="QiuTian" userId="d059b521-ee81-481f-be34-ac8650352dd5" providerId="ADAL" clId="{C66083D2-FC5C-0545-90E0-A9B527654B88}" dt="2023-03-04T17:20:43.571" v="171" actId="1076"/>
          <ac:spMkLst>
            <pc:docMk/>
            <pc:sldMk cId="3522175920" sldId="745"/>
            <ac:spMk id="31" creationId="{4B86392F-BDB1-9786-D3E1-7C16A2FAB2E0}"/>
          </ac:spMkLst>
        </pc:spChg>
        <pc:spChg chg="mod">
          <ac:chgData name="QiuTian" userId="d059b521-ee81-481f-be34-ac8650352dd5" providerId="ADAL" clId="{C66083D2-FC5C-0545-90E0-A9B527654B88}" dt="2023-03-04T17:20:43.571" v="171" actId="1076"/>
          <ac:spMkLst>
            <pc:docMk/>
            <pc:sldMk cId="3522175920" sldId="745"/>
            <ac:spMk id="32" creationId="{AFB3FBE5-A074-079E-D3B6-265DDBDE5450}"/>
          </ac:spMkLst>
        </pc:spChg>
        <pc:spChg chg="mod">
          <ac:chgData name="QiuTian" userId="d059b521-ee81-481f-be34-ac8650352dd5" providerId="ADAL" clId="{C66083D2-FC5C-0545-90E0-A9B527654B88}" dt="2023-03-04T17:21:38.887" v="183" actId="1076"/>
          <ac:spMkLst>
            <pc:docMk/>
            <pc:sldMk cId="3522175920" sldId="745"/>
            <ac:spMk id="34" creationId="{8E97C918-15EF-1B3C-7B13-91168ED228EE}"/>
          </ac:spMkLst>
        </pc:spChg>
        <pc:spChg chg="mod">
          <ac:chgData name="QiuTian" userId="d059b521-ee81-481f-be34-ac8650352dd5" providerId="ADAL" clId="{C66083D2-FC5C-0545-90E0-A9B527654B88}" dt="2023-03-04T17:21:38.887" v="183" actId="1076"/>
          <ac:spMkLst>
            <pc:docMk/>
            <pc:sldMk cId="3522175920" sldId="745"/>
            <ac:spMk id="35" creationId="{D485F930-A749-E232-4631-9FC39EDDF87D}"/>
          </ac:spMkLst>
        </pc:spChg>
        <pc:spChg chg="mod">
          <ac:chgData name="QiuTian" userId="d059b521-ee81-481f-be34-ac8650352dd5" providerId="ADAL" clId="{C66083D2-FC5C-0545-90E0-A9B527654B88}" dt="2023-03-04T17:21:46.177" v="184" actId="1076"/>
          <ac:spMkLst>
            <pc:docMk/>
            <pc:sldMk cId="3522175920" sldId="745"/>
            <ac:spMk id="36" creationId="{F07D2CB5-BD78-2AA1-DB85-70CB575A256A}"/>
          </ac:spMkLst>
        </pc:spChg>
        <pc:spChg chg="mod">
          <ac:chgData name="QiuTian" userId="d059b521-ee81-481f-be34-ac8650352dd5" providerId="ADAL" clId="{C66083D2-FC5C-0545-90E0-A9B527654B88}" dt="2023-03-04T17:21:46.177" v="184" actId="1076"/>
          <ac:spMkLst>
            <pc:docMk/>
            <pc:sldMk cId="3522175920" sldId="745"/>
            <ac:spMk id="37" creationId="{94801380-C3DB-0F54-1078-5CB1A935532A}"/>
          </ac:spMkLst>
        </pc:spChg>
        <pc:spChg chg="mod">
          <ac:chgData name="QiuTian" userId="d059b521-ee81-481f-be34-ac8650352dd5" providerId="ADAL" clId="{C66083D2-FC5C-0545-90E0-A9B527654B88}" dt="2023-03-04T17:21:46.177" v="184" actId="1076"/>
          <ac:spMkLst>
            <pc:docMk/>
            <pc:sldMk cId="3522175920" sldId="745"/>
            <ac:spMk id="38" creationId="{3742EF5B-57CF-8D7B-D649-A95B30315796}"/>
          </ac:spMkLst>
        </pc:spChg>
        <pc:spChg chg="mod">
          <ac:chgData name="QiuTian" userId="d059b521-ee81-481f-be34-ac8650352dd5" providerId="ADAL" clId="{C66083D2-FC5C-0545-90E0-A9B527654B88}" dt="2023-03-04T17:20:43.571" v="171" actId="1076"/>
          <ac:spMkLst>
            <pc:docMk/>
            <pc:sldMk cId="3522175920" sldId="745"/>
            <ac:spMk id="40" creationId="{A6D55423-22E8-F70F-35A2-D0314D7FB353}"/>
          </ac:spMkLst>
        </pc:spChg>
        <pc:spChg chg="mod">
          <ac:chgData name="QiuTian" userId="d059b521-ee81-481f-be34-ac8650352dd5" providerId="ADAL" clId="{C66083D2-FC5C-0545-90E0-A9B527654B88}" dt="2023-03-04T17:20:43.571" v="171" actId="1076"/>
          <ac:spMkLst>
            <pc:docMk/>
            <pc:sldMk cId="3522175920" sldId="745"/>
            <ac:spMk id="41" creationId="{48F2D530-68E3-93C4-36EA-173F601030C4}"/>
          </ac:spMkLst>
        </pc:spChg>
        <pc:spChg chg="mod">
          <ac:chgData name="QiuTian" userId="d059b521-ee81-481f-be34-ac8650352dd5" providerId="ADAL" clId="{C66083D2-FC5C-0545-90E0-A9B527654B88}" dt="2023-03-04T17:20:43.571" v="171" actId="1076"/>
          <ac:spMkLst>
            <pc:docMk/>
            <pc:sldMk cId="3522175920" sldId="745"/>
            <ac:spMk id="42" creationId="{C5715B50-7BA3-E6A7-DE8C-B4C30BA0F80A}"/>
          </ac:spMkLst>
        </pc:spChg>
        <pc:spChg chg="mod">
          <ac:chgData name="QiuTian" userId="d059b521-ee81-481f-be34-ac8650352dd5" providerId="ADAL" clId="{C66083D2-FC5C-0545-90E0-A9B527654B88}" dt="2023-03-04T17:20:43.571" v="171" actId="1076"/>
          <ac:spMkLst>
            <pc:docMk/>
            <pc:sldMk cId="3522175920" sldId="745"/>
            <ac:spMk id="43" creationId="{463C7224-4D12-877F-DE46-BF78A35317D4}"/>
          </ac:spMkLst>
        </pc:spChg>
        <pc:spChg chg="mod">
          <ac:chgData name="QiuTian" userId="d059b521-ee81-481f-be34-ac8650352dd5" providerId="ADAL" clId="{C66083D2-FC5C-0545-90E0-A9B527654B88}" dt="2023-03-04T17:20:43.571" v="171" actId="1076"/>
          <ac:spMkLst>
            <pc:docMk/>
            <pc:sldMk cId="3522175920" sldId="745"/>
            <ac:spMk id="44" creationId="{55E225ED-E4A6-E3D5-6E02-E89C58114F9E}"/>
          </ac:spMkLst>
        </pc:spChg>
        <pc:spChg chg="mod">
          <ac:chgData name="QiuTian" userId="d059b521-ee81-481f-be34-ac8650352dd5" providerId="ADAL" clId="{C66083D2-FC5C-0545-90E0-A9B527654B88}" dt="2023-03-04T17:20:43.571" v="171" actId="1076"/>
          <ac:spMkLst>
            <pc:docMk/>
            <pc:sldMk cId="3522175920" sldId="745"/>
            <ac:spMk id="45" creationId="{7333439D-037F-EAD4-A979-EFD31D8636C5}"/>
          </ac:spMkLst>
        </pc:spChg>
        <pc:spChg chg="mod">
          <ac:chgData name="QiuTian" userId="d059b521-ee81-481f-be34-ac8650352dd5" providerId="ADAL" clId="{C66083D2-FC5C-0545-90E0-A9B527654B88}" dt="2023-03-04T17:20:43.571" v="171" actId="1076"/>
          <ac:spMkLst>
            <pc:docMk/>
            <pc:sldMk cId="3522175920" sldId="745"/>
            <ac:spMk id="46" creationId="{4C2A1A4B-1B12-59DB-EBD7-520F50269742}"/>
          </ac:spMkLst>
        </pc:spChg>
        <pc:spChg chg="mod">
          <ac:chgData name="QiuTian" userId="d059b521-ee81-481f-be34-ac8650352dd5" providerId="ADAL" clId="{C66083D2-FC5C-0545-90E0-A9B527654B88}" dt="2023-03-04T17:20:43.571" v="171" actId="1076"/>
          <ac:spMkLst>
            <pc:docMk/>
            <pc:sldMk cId="3522175920" sldId="745"/>
            <ac:spMk id="49" creationId="{8D1D5A93-2084-2311-9F8C-59CFD56F59CF}"/>
          </ac:spMkLst>
        </pc:spChg>
        <pc:spChg chg="mod">
          <ac:chgData name="QiuTian" userId="d059b521-ee81-481f-be34-ac8650352dd5" providerId="ADAL" clId="{C66083D2-FC5C-0545-90E0-A9B527654B88}" dt="2023-03-04T17:20:43.571" v="171" actId="1076"/>
          <ac:spMkLst>
            <pc:docMk/>
            <pc:sldMk cId="3522175920" sldId="745"/>
            <ac:spMk id="50" creationId="{705E2FBA-D8D9-CCA3-D763-EC1ED068CDFF}"/>
          </ac:spMkLst>
        </pc:spChg>
        <pc:spChg chg="mod">
          <ac:chgData name="QiuTian" userId="d059b521-ee81-481f-be34-ac8650352dd5" providerId="ADAL" clId="{C66083D2-FC5C-0545-90E0-A9B527654B88}" dt="2023-03-04T17:20:43.571" v="171" actId="1076"/>
          <ac:spMkLst>
            <pc:docMk/>
            <pc:sldMk cId="3522175920" sldId="745"/>
            <ac:spMk id="51" creationId="{5B76FA54-8A16-F773-F7AC-564D57641212}"/>
          </ac:spMkLst>
        </pc:spChg>
        <pc:spChg chg="mod">
          <ac:chgData name="QiuTian" userId="d059b521-ee81-481f-be34-ac8650352dd5" providerId="ADAL" clId="{C66083D2-FC5C-0545-90E0-A9B527654B88}" dt="2023-03-04T17:20:43.571" v="171" actId="1076"/>
          <ac:spMkLst>
            <pc:docMk/>
            <pc:sldMk cId="3522175920" sldId="745"/>
            <ac:spMk id="55" creationId="{10CFBC26-BF2F-CFD4-2825-B64A5FB0F846}"/>
          </ac:spMkLst>
        </pc:spChg>
        <pc:spChg chg="mod">
          <ac:chgData name="QiuTian" userId="d059b521-ee81-481f-be34-ac8650352dd5" providerId="ADAL" clId="{C66083D2-FC5C-0545-90E0-A9B527654B88}" dt="2023-03-04T17:20:43.571" v="171" actId="1076"/>
          <ac:spMkLst>
            <pc:docMk/>
            <pc:sldMk cId="3522175920" sldId="745"/>
            <ac:spMk id="56" creationId="{ED1BC3EE-C0D2-91FA-5F73-A86C61CD6926}"/>
          </ac:spMkLst>
        </pc:spChg>
        <pc:spChg chg="mod">
          <ac:chgData name="QiuTian" userId="d059b521-ee81-481f-be34-ac8650352dd5" providerId="ADAL" clId="{C66083D2-FC5C-0545-90E0-A9B527654B88}" dt="2023-03-04T17:20:43.571" v="171" actId="1076"/>
          <ac:spMkLst>
            <pc:docMk/>
            <pc:sldMk cId="3522175920" sldId="745"/>
            <ac:spMk id="57" creationId="{E842C47F-DF40-8E77-A435-3DDA0F7A6D18}"/>
          </ac:spMkLst>
        </pc:spChg>
        <pc:spChg chg="mod">
          <ac:chgData name="QiuTian" userId="d059b521-ee81-481f-be34-ac8650352dd5" providerId="ADAL" clId="{C66083D2-FC5C-0545-90E0-A9B527654B88}" dt="2023-03-04T17:20:43.571" v="171" actId="1076"/>
          <ac:spMkLst>
            <pc:docMk/>
            <pc:sldMk cId="3522175920" sldId="745"/>
            <ac:spMk id="58" creationId="{BEF6AA6A-D6DC-DAC5-A5A7-E69F39F90F5D}"/>
          </ac:spMkLst>
        </pc:spChg>
        <pc:spChg chg="mod">
          <ac:chgData name="QiuTian" userId="d059b521-ee81-481f-be34-ac8650352dd5" providerId="ADAL" clId="{C66083D2-FC5C-0545-90E0-A9B527654B88}" dt="2023-03-04T17:20:43.571" v="171" actId="1076"/>
          <ac:spMkLst>
            <pc:docMk/>
            <pc:sldMk cId="3522175920" sldId="745"/>
            <ac:spMk id="59" creationId="{9EB8D7E9-0C60-D060-88F7-18D17551FBA8}"/>
          </ac:spMkLst>
        </pc:spChg>
        <pc:spChg chg="mod">
          <ac:chgData name="QiuTian" userId="d059b521-ee81-481f-be34-ac8650352dd5" providerId="ADAL" clId="{C66083D2-FC5C-0545-90E0-A9B527654B88}" dt="2023-03-04T17:20:43.571" v="171" actId="1076"/>
          <ac:spMkLst>
            <pc:docMk/>
            <pc:sldMk cId="3522175920" sldId="745"/>
            <ac:spMk id="61" creationId="{820AC07E-55DE-3E8E-9A2D-E68A11492130}"/>
          </ac:spMkLst>
        </pc:spChg>
        <pc:spChg chg="mod">
          <ac:chgData name="QiuTian" userId="d059b521-ee81-481f-be34-ac8650352dd5" providerId="ADAL" clId="{C66083D2-FC5C-0545-90E0-A9B527654B88}" dt="2023-03-04T17:20:43.571" v="171" actId="1076"/>
          <ac:spMkLst>
            <pc:docMk/>
            <pc:sldMk cId="3522175920" sldId="745"/>
            <ac:spMk id="62" creationId="{8A76DC16-EA3D-3AEE-7AF3-18451513511D}"/>
          </ac:spMkLst>
        </pc:spChg>
        <pc:spChg chg="mod">
          <ac:chgData name="QiuTian" userId="d059b521-ee81-481f-be34-ac8650352dd5" providerId="ADAL" clId="{C66083D2-FC5C-0545-90E0-A9B527654B88}" dt="2023-03-04T17:20:43.571" v="171" actId="1076"/>
          <ac:spMkLst>
            <pc:docMk/>
            <pc:sldMk cId="3522175920" sldId="745"/>
            <ac:spMk id="63" creationId="{62F85F53-B1B9-D822-F39C-DF39AD43567D}"/>
          </ac:spMkLst>
        </pc:spChg>
        <pc:spChg chg="mod">
          <ac:chgData name="QiuTian" userId="d059b521-ee81-481f-be34-ac8650352dd5" providerId="ADAL" clId="{C66083D2-FC5C-0545-90E0-A9B527654B88}" dt="2023-03-04T17:20:43.571" v="171" actId="1076"/>
          <ac:spMkLst>
            <pc:docMk/>
            <pc:sldMk cId="3522175920" sldId="745"/>
            <ac:spMk id="64" creationId="{AC7E5759-BDB4-C580-3F87-97CBF6504C51}"/>
          </ac:spMkLst>
        </pc:spChg>
        <pc:spChg chg="mod">
          <ac:chgData name="QiuTian" userId="d059b521-ee81-481f-be34-ac8650352dd5" providerId="ADAL" clId="{C66083D2-FC5C-0545-90E0-A9B527654B88}" dt="2023-03-04T17:20:43.571" v="171" actId="1076"/>
          <ac:spMkLst>
            <pc:docMk/>
            <pc:sldMk cId="3522175920" sldId="745"/>
            <ac:spMk id="65" creationId="{96434DBE-7278-DB04-2B74-8098793840FE}"/>
          </ac:spMkLst>
        </pc:spChg>
        <pc:spChg chg="mod">
          <ac:chgData name="QiuTian" userId="d059b521-ee81-481f-be34-ac8650352dd5" providerId="ADAL" clId="{C66083D2-FC5C-0545-90E0-A9B527654B88}" dt="2023-03-04T17:20:43.571" v="171" actId="1076"/>
          <ac:spMkLst>
            <pc:docMk/>
            <pc:sldMk cId="3522175920" sldId="745"/>
            <ac:spMk id="66" creationId="{AABDF996-2FB1-0F16-B531-2B3AE85E0976}"/>
          </ac:spMkLst>
        </pc:spChg>
        <pc:spChg chg="mod">
          <ac:chgData name="QiuTian" userId="d059b521-ee81-481f-be34-ac8650352dd5" providerId="ADAL" clId="{C66083D2-FC5C-0545-90E0-A9B527654B88}" dt="2023-03-04T17:20:43.571" v="171" actId="1076"/>
          <ac:spMkLst>
            <pc:docMk/>
            <pc:sldMk cId="3522175920" sldId="745"/>
            <ac:spMk id="67" creationId="{E64E0AAE-47FA-1071-A241-1C6DC030191E}"/>
          </ac:spMkLst>
        </pc:spChg>
        <pc:spChg chg="mod">
          <ac:chgData name="QiuTian" userId="d059b521-ee81-481f-be34-ac8650352dd5" providerId="ADAL" clId="{C66083D2-FC5C-0545-90E0-A9B527654B88}" dt="2023-03-04T17:20:43.571" v="171" actId="1076"/>
          <ac:spMkLst>
            <pc:docMk/>
            <pc:sldMk cId="3522175920" sldId="745"/>
            <ac:spMk id="68" creationId="{79162F08-7891-78A6-5623-EEE3A223C6D7}"/>
          </ac:spMkLst>
        </pc:spChg>
        <pc:spChg chg="mod">
          <ac:chgData name="QiuTian" userId="d059b521-ee81-481f-be34-ac8650352dd5" providerId="ADAL" clId="{C66083D2-FC5C-0545-90E0-A9B527654B88}" dt="2023-03-04T17:20:43.571" v="171" actId="1076"/>
          <ac:spMkLst>
            <pc:docMk/>
            <pc:sldMk cId="3522175920" sldId="745"/>
            <ac:spMk id="69" creationId="{3E622AD3-C2A5-A3A9-EC88-D224CC331D58}"/>
          </ac:spMkLst>
        </pc:spChg>
        <pc:spChg chg="mod">
          <ac:chgData name="QiuTian" userId="d059b521-ee81-481f-be34-ac8650352dd5" providerId="ADAL" clId="{C66083D2-FC5C-0545-90E0-A9B527654B88}" dt="2023-03-04T17:20:43.571" v="171" actId="1076"/>
          <ac:spMkLst>
            <pc:docMk/>
            <pc:sldMk cId="3522175920" sldId="745"/>
            <ac:spMk id="70" creationId="{9BDF3B5C-0206-50DE-8071-C85734178FFD}"/>
          </ac:spMkLst>
        </pc:spChg>
        <pc:spChg chg="mod">
          <ac:chgData name="QiuTian" userId="d059b521-ee81-481f-be34-ac8650352dd5" providerId="ADAL" clId="{C66083D2-FC5C-0545-90E0-A9B527654B88}" dt="2023-03-04T17:20:43.571" v="171" actId="1076"/>
          <ac:spMkLst>
            <pc:docMk/>
            <pc:sldMk cId="3522175920" sldId="745"/>
            <ac:spMk id="71" creationId="{03CF7B27-3478-0032-78ED-EE6036FD5109}"/>
          </ac:spMkLst>
        </pc:spChg>
        <pc:spChg chg="mod">
          <ac:chgData name="QiuTian" userId="d059b521-ee81-481f-be34-ac8650352dd5" providerId="ADAL" clId="{C66083D2-FC5C-0545-90E0-A9B527654B88}" dt="2023-03-04T17:20:43.571" v="171" actId="1076"/>
          <ac:spMkLst>
            <pc:docMk/>
            <pc:sldMk cId="3522175920" sldId="745"/>
            <ac:spMk id="72" creationId="{E67AC957-532F-C9B3-0886-C9246F5F1F88}"/>
          </ac:spMkLst>
        </pc:spChg>
        <pc:spChg chg="mod">
          <ac:chgData name="QiuTian" userId="d059b521-ee81-481f-be34-ac8650352dd5" providerId="ADAL" clId="{C66083D2-FC5C-0545-90E0-A9B527654B88}" dt="2023-03-04T17:20:43.571" v="171" actId="1076"/>
          <ac:spMkLst>
            <pc:docMk/>
            <pc:sldMk cId="3522175920" sldId="745"/>
            <ac:spMk id="73" creationId="{F9E53791-C22E-ED1E-EC77-96B37FD1A63C}"/>
          </ac:spMkLst>
        </pc:spChg>
        <pc:spChg chg="mod">
          <ac:chgData name="QiuTian" userId="d059b521-ee81-481f-be34-ac8650352dd5" providerId="ADAL" clId="{C66083D2-FC5C-0545-90E0-A9B527654B88}" dt="2023-03-04T17:20:43.571" v="171" actId="1076"/>
          <ac:spMkLst>
            <pc:docMk/>
            <pc:sldMk cId="3522175920" sldId="745"/>
            <ac:spMk id="74" creationId="{39F04CA0-A6FF-038A-1697-E2EB880EC0B6}"/>
          </ac:spMkLst>
        </pc:spChg>
        <pc:spChg chg="mod">
          <ac:chgData name="QiuTian" userId="d059b521-ee81-481f-be34-ac8650352dd5" providerId="ADAL" clId="{C66083D2-FC5C-0545-90E0-A9B527654B88}" dt="2023-03-04T17:20:43.571" v="171" actId="1076"/>
          <ac:spMkLst>
            <pc:docMk/>
            <pc:sldMk cId="3522175920" sldId="745"/>
            <ac:spMk id="75" creationId="{298E7279-799A-E929-DAC6-1228104AA191}"/>
          </ac:spMkLst>
        </pc:spChg>
        <pc:spChg chg="mod">
          <ac:chgData name="QiuTian" userId="d059b521-ee81-481f-be34-ac8650352dd5" providerId="ADAL" clId="{C66083D2-FC5C-0545-90E0-A9B527654B88}" dt="2023-03-04T17:20:43.571" v="171" actId="1076"/>
          <ac:spMkLst>
            <pc:docMk/>
            <pc:sldMk cId="3522175920" sldId="745"/>
            <ac:spMk id="76" creationId="{A532A7B8-5AAF-D5D1-CF9C-084E5CB5B91A}"/>
          </ac:spMkLst>
        </pc:spChg>
        <pc:spChg chg="mod">
          <ac:chgData name="QiuTian" userId="d059b521-ee81-481f-be34-ac8650352dd5" providerId="ADAL" clId="{C66083D2-FC5C-0545-90E0-A9B527654B88}" dt="2023-03-04T17:20:43.571" v="171" actId="1076"/>
          <ac:spMkLst>
            <pc:docMk/>
            <pc:sldMk cId="3522175920" sldId="745"/>
            <ac:spMk id="77" creationId="{3D91E1F5-319F-CFD7-A61A-9531CD3D0DF0}"/>
          </ac:spMkLst>
        </pc:spChg>
        <pc:spChg chg="add mod">
          <ac:chgData name="QiuTian" userId="d059b521-ee81-481f-be34-ac8650352dd5" providerId="ADAL" clId="{C66083D2-FC5C-0545-90E0-A9B527654B88}" dt="2023-03-04T17:22:59.529" v="296" actId="113"/>
          <ac:spMkLst>
            <pc:docMk/>
            <pc:sldMk cId="3522175920" sldId="745"/>
            <ac:spMk id="78" creationId="{DF246EFD-5500-C66D-57D2-B03074D3F4BC}"/>
          </ac:spMkLst>
        </pc:spChg>
        <pc:grpChg chg="mod">
          <ac:chgData name="QiuTian" userId="d059b521-ee81-481f-be34-ac8650352dd5" providerId="ADAL" clId="{C66083D2-FC5C-0545-90E0-A9B527654B88}" dt="2023-03-04T17:20:43.571" v="171" actId="1076"/>
          <ac:grpSpMkLst>
            <pc:docMk/>
            <pc:sldMk cId="3522175920" sldId="745"/>
            <ac:grpSpMk id="39" creationId="{A2DD82E6-87B2-F316-6817-50DF35A46BE2}"/>
          </ac:grpSpMkLst>
        </pc:grpChg>
        <pc:grpChg chg="mod">
          <ac:chgData name="QiuTian" userId="d059b521-ee81-481f-be34-ac8650352dd5" providerId="ADAL" clId="{C66083D2-FC5C-0545-90E0-A9B527654B88}" dt="2023-03-04T17:20:43.571" v="171" actId="1076"/>
          <ac:grpSpMkLst>
            <pc:docMk/>
            <pc:sldMk cId="3522175920" sldId="745"/>
            <ac:grpSpMk id="47" creationId="{3FAC6CEE-F5E8-41A8-6FFE-CBF7522E9E50}"/>
          </ac:grpSpMkLst>
        </pc:grpChg>
        <pc:grpChg chg="mod">
          <ac:chgData name="QiuTian" userId="d059b521-ee81-481f-be34-ac8650352dd5" providerId="ADAL" clId="{C66083D2-FC5C-0545-90E0-A9B527654B88}" dt="2023-03-04T17:20:43.571" v="171" actId="1076"/>
          <ac:grpSpMkLst>
            <pc:docMk/>
            <pc:sldMk cId="3522175920" sldId="745"/>
            <ac:grpSpMk id="48" creationId="{BC04EF57-7B8F-A046-D700-33F36FC048BF}"/>
          </ac:grpSpMkLst>
        </pc:grpChg>
        <pc:grpChg chg="mod">
          <ac:chgData name="QiuTian" userId="d059b521-ee81-481f-be34-ac8650352dd5" providerId="ADAL" clId="{C66083D2-FC5C-0545-90E0-A9B527654B88}" dt="2023-03-04T17:20:43.571" v="171" actId="1076"/>
          <ac:grpSpMkLst>
            <pc:docMk/>
            <pc:sldMk cId="3522175920" sldId="745"/>
            <ac:grpSpMk id="52" creationId="{0714D28F-70A1-1ADB-E3DE-36920DAB2FD6}"/>
          </ac:grpSpMkLst>
        </pc:grpChg>
        <pc:grpChg chg="mod">
          <ac:chgData name="QiuTian" userId="d059b521-ee81-481f-be34-ac8650352dd5" providerId="ADAL" clId="{C66083D2-FC5C-0545-90E0-A9B527654B88}" dt="2023-03-04T17:20:43.571" v="171" actId="1076"/>
          <ac:grpSpMkLst>
            <pc:docMk/>
            <pc:sldMk cId="3522175920" sldId="745"/>
            <ac:grpSpMk id="53" creationId="{47B0F4F8-4B48-21AD-9779-9A8B7D5DA31E}"/>
          </ac:grpSpMkLst>
        </pc:grpChg>
        <pc:grpChg chg="mod">
          <ac:chgData name="QiuTian" userId="d059b521-ee81-481f-be34-ac8650352dd5" providerId="ADAL" clId="{C66083D2-FC5C-0545-90E0-A9B527654B88}" dt="2023-03-04T17:20:43.571" v="171" actId="1076"/>
          <ac:grpSpMkLst>
            <pc:docMk/>
            <pc:sldMk cId="3522175920" sldId="745"/>
            <ac:grpSpMk id="54" creationId="{1EE15A07-D1D1-AF74-DC28-1090ADB80FC2}"/>
          </ac:grpSpMkLst>
        </pc:grpChg>
        <pc:grpChg chg="mod">
          <ac:chgData name="QiuTian" userId="d059b521-ee81-481f-be34-ac8650352dd5" providerId="ADAL" clId="{C66083D2-FC5C-0545-90E0-A9B527654B88}" dt="2023-03-04T17:20:43.571" v="171" actId="1076"/>
          <ac:grpSpMkLst>
            <pc:docMk/>
            <pc:sldMk cId="3522175920" sldId="745"/>
            <ac:grpSpMk id="60" creationId="{28D9819E-D1E4-3E14-F0F1-997AE4926080}"/>
          </ac:grpSpMkLst>
        </pc:grpChg>
        <pc:graphicFrameChg chg="mod">
          <ac:chgData name="QiuTian" userId="d059b521-ee81-481f-be34-ac8650352dd5" providerId="ADAL" clId="{C66083D2-FC5C-0545-90E0-A9B527654B88}" dt="2023-03-04T17:20:43.571" v="171" actId="1076"/>
          <ac:graphicFrameMkLst>
            <pc:docMk/>
            <pc:sldMk cId="3522175920" sldId="745"/>
            <ac:graphicFrameMk id="33" creationId="{86962E11-B9B2-E297-57A7-F5189577533E}"/>
          </ac:graphicFrameMkLst>
        </pc:graphicFrameChg>
      </pc:sldChg>
      <pc:sldChg chg="addSp delSp modSp">
        <pc:chgData name="QiuTian" userId="d059b521-ee81-481f-be34-ac8650352dd5" providerId="ADAL" clId="{C66083D2-FC5C-0545-90E0-A9B527654B88}" dt="2023-03-04T09:10:18.362" v="126"/>
        <pc:sldMkLst>
          <pc:docMk/>
          <pc:sldMk cId="3311844285" sldId="746"/>
        </pc:sldMkLst>
        <pc:spChg chg="add mod">
          <ac:chgData name="QiuTian" userId="d059b521-ee81-481f-be34-ac8650352dd5" providerId="ADAL" clId="{C66083D2-FC5C-0545-90E0-A9B527654B88}" dt="2023-03-04T09:10:18.362" v="126"/>
          <ac:spMkLst>
            <pc:docMk/>
            <pc:sldMk cId="3311844285" sldId="746"/>
            <ac:spMk id="2" creationId="{5331877D-EC3D-DE90-85D9-BA2838EFA070}"/>
          </ac:spMkLst>
        </pc:spChg>
        <pc:spChg chg="del">
          <ac:chgData name="QiuTian" userId="d059b521-ee81-481f-be34-ac8650352dd5" providerId="ADAL" clId="{C66083D2-FC5C-0545-90E0-A9B527654B88}" dt="2023-03-04T09:09:57.208" v="123"/>
          <ac:spMkLst>
            <pc:docMk/>
            <pc:sldMk cId="3311844285" sldId="746"/>
            <ac:spMk id="5" creationId="{65B8FD6F-57FA-23D7-E60A-72F55453DFC8}"/>
          </ac:spMkLst>
        </pc:spChg>
      </pc:sldChg>
      <pc:sldChg chg="addSp delSp modSp mod modAnim">
        <pc:chgData name="QiuTian" userId="d059b521-ee81-481f-be34-ac8650352dd5" providerId="ADAL" clId="{C66083D2-FC5C-0545-90E0-A9B527654B88}" dt="2023-03-04T17:27:51.588" v="452" actId="1076"/>
        <pc:sldMkLst>
          <pc:docMk/>
          <pc:sldMk cId="1319229852" sldId="754"/>
        </pc:sldMkLst>
        <pc:spChg chg="add mod">
          <ac:chgData name="QiuTian" userId="d059b521-ee81-481f-be34-ac8650352dd5" providerId="ADAL" clId="{C66083D2-FC5C-0545-90E0-A9B527654B88}" dt="2023-03-04T09:10:18.362" v="126"/>
          <ac:spMkLst>
            <pc:docMk/>
            <pc:sldMk cId="1319229852" sldId="754"/>
            <ac:spMk id="2" creationId="{B59967A1-89FB-9936-A649-A48C6AC46626}"/>
          </ac:spMkLst>
        </pc:spChg>
        <pc:spChg chg="add del mod">
          <ac:chgData name="QiuTian" userId="d059b521-ee81-481f-be34-ac8650352dd5" providerId="ADAL" clId="{C66083D2-FC5C-0545-90E0-A9B527654B88}" dt="2023-03-04T17:25:13.729" v="331"/>
          <ac:spMkLst>
            <pc:docMk/>
            <pc:sldMk cId="1319229852" sldId="754"/>
            <ac:spMk id="3" creationId="{20807829-0ABC-05CF-D07B-C271E44124E4}"/>
          </ac:spMkLst>
        </pc:spChg>
        <pc:spChg chg="del">
          <ac:chgData name="QiuTian" userId="d059b521-ee81-481f-be34-ac8650352dd5" providerId="ADAL" clId="{C66083D2-FC5C-0545-90E0-A9B527654B88}" dt="2023-03-04T09:09:57.208" v="123"/>
          <ac:spMkLst>
            <pc:docMk/>
            <pc:sldMk cId="1319229852" sldId="754"/>
            <ac:spMk id="5" creationId="{959057A3-0087-D824-6484-FE8805CD1536}"/>
          </ac:spMkLst>
        </pc:spChg>
        <pc:spChg chg="mod">
          <ac:chgData name="QiuTian" userId="d059b521-ee81-481f-be34-ac8650352dd5" providerId="ADAL" clId="{C66083D2-FC5C-0545-90E0-A9B527654B88}" dt="2023-03-04T17:27:51.588" v="452" actId="1076"/>
          <ac:spMkLst>
            <pc:docMk/>
            <pc:sldMk cId="1319229852" sldId="754"/>
            <ac:spMk id="30" creationId="{CF9C8F1E-F79D-B764-2B95-555353AEB6C3}"/>
          </ac:spMkLst>
        </pc:spChg>
        <pc:spChg chg="mod">
          <ac:chgData name="QiuTian" userId="d059b521-ee81-481f-be34-ac8650352dd5" providerId="ADAL" clId="{C66083D2-FC5C-0545-90E0-A9B527654B88}" dt="2023-03-04T17:25:49.531" v="334" actId="1076"/>
          <ac:spMkLst>
            <pc:docMk/>
            <pc:sldMk cId="1319229852" sldId="754"/>
            <ac:spMk id="31" creationId="{449BE6F4-772C-3FD3-7A06-CA0B5E5415C3}"/>
          </ac:spMkLst>
        </pc:spChg>
        <pc:spChg chg="mod">
          <ac:chgData name="QiuTian" userId="d059b521-ee81-481f-be34-ac8650352dd5" providerId="ADAL" clId="{C66083D2-FC5C-0545-90E0-A9B527654B88}" dt="2023-03-04T17:25:49.531" v="334" actId="1076"/>
          <ac:spMkLst>
            <pc:docMk/>
            <pc:sldMk cId="1319229852" sldId="754"/>
            <ac:spMk id="32" creationId="{CD4002E9-F606-C00F-0B0B-9777833BBCD1}"/>
          </ac:spMkLst>
        </pc:spChg>
        <pc:spChg chg="mod">
          <ac:chgData name="QiuTian" userId="d059b521-ee81-481f-be34-ac8650352dd5" providerId="ADAL" clId="{C66083D2-FC5C-0545-90E0-A9B527654B88}" dt="2023-03-04T17:25:49.531" v="334" actId="1076"/>
          <ac:spMkLst>
            <pc:docMk/>
            <pc:sldMk cId="1319229852" sldId="754"/>
            <ac:spMk id="33" creationId="{B533383C-9223-2841-F8A5-51E352FA2009}"/>
          </ac:spMkLst>
        </pc:spChg>
        <pc:spChg chg="mod">
          <ac:chgData name="QiuTian" userId="d059b521-ee81-481f-be34-ac8650352dd5" providerId="ADAL" clId="{C66083D2-FC5C-0545-90E0-A9B527654B88}" dt="2023-03-04T17:25:49.531" v="334" actId="1076"/>
          <ac:spMkLst>
            <pc:docMk/>
            <pc:sldMk cId="1319229852" sldId="754"/>
            <ac:spMk id="34" creationId="{9A9EDF03-9F76-8D5C-A46B-FF6D97010DB8}"/>
          </ac:spMkLst>
        </pc:spChg>
        <pc:spChg chg="mod">
          <ac:chgData name="QiuTian" userId="d059b521-ee81-481f-be34-ac8650352dd5" providerId="ADAL" clId="{C66083D2-FC5C-0545-90E0-A9B527654B88}" dt="2023-03-04T17:25:49.531" v="334" actId="1076"/>
          <ac:spMkLst>
            <pc:docMk/>
            <pc:sldMk cId="1319229852" sldId="754"/>
            <ac:spMk id="35" creationId="{DF54F3B2-5F3B-1248-5352-8A2E4182C764}"/>
          </ac:spMkLst>
        </pc:spChg>
        <pc:spChg chg="mod">
          <ac:chgData name="QiuTian" userId="d059b521-ee81-481f-be34-ac8650352dd5" providerId="ADAL" clId="{C66083D2-FC5C-0545-90E0-A9B527654B88}" dt="2023-03-04T17:25:49.531" v="334" actId="1076"/>
          <ac:spMkLst>
            <pc:docMk/>
            <pc:sldMk cId="1319229852" sldId="754"/>
            <ac:spMk id="36" creationId="{68ABF6A3-A7BD-36B5-BB5F-318F80EDDD68}"/>
          </ac:spMkLst>
        </pc:spChg>
        <pc:spChg chg="mod">
          <ac:chgData name="QiuTian" userId="d059b521-ee81-481f-be34-ac8650352dd5" providerId="ADAL" clId="{C66083D2-FC5C-0545-90E0-A9B527654B88}" dt="2023-03-04T17:25:49.531" v="334" actId="1076"/>
          <ac:spMkLst>
            <pc:docMk/>
            <pc:sldMk cId="1319229852" sldId="754"/>
            <ac:spMk id="37" creationId="{C697E2C8-DDE7-CDA1-9539-202AB186D0C5}"/>
          </ac:spMkLst>
        </pc:spChg>
        <pc:spChg chg="mod">
          <ac:chgData name="QiuTian" userId="d059b521-ee81-481f-be34-ac8650352dd5" providerId="ADAL" clId="{C66083D2-FC5C-0545-90E0-A9B527654B88}" dt="2023-03-04T17:25:49.531" v="334" actId="1076"/>
          <ac:spMkLst>
            <pc:docMk/>
            <pc:sldMk cId="1319229852" sldId="754"/>
            <ac:spMk id="38" creationId="{2E513995-E6A4-75A1-8326-46D3B0F5BCD0}"/>
          </ac:spMkLst>
        </pc:spChg>
        <pc:spChg chg="mod">
          <ac:chgData name="QiuTian" userId="d059b521-ee81-481f-be34-ac8650352dd5" providerId="ADAL" clId="{C66083D2-FC5C-0545-90E0-A9B527654B88}" dt="2023-03-04T17:25:49.531" v="334" actId="1076"/>
          <ac:spMkLst>
            <pc:docMk/>
            <pc:sldMk cId="1319229852" sldId="754"/>
            <ac:spMk id="39" creationId="{F536F56C-36E8-A3EE-4CC8-998426895BC2}"/>
          </ac:spMkLst>
        </pc:spChg>
        <pc:spChg chg="mod">
          <ac:chgData name="QiuTian" userId="d059b521-ee81-481f-be34-ac8650352dd5" providerId="ADAL" clId="{C66083D2-FC5C-0545-90E0-A9B527654B88}" dt="2023-03-04T17:25:32.395" v="332" actId="1076"/>
          <ac:spMkLst>
            <pc:docMk/>
            <pc:sldMk cId="1319229852" sldId="754"/>
            <ac:spMk id="40" creationId="{CB6E0C31-D5B1-35ED-AB95-0369305145C6}"/>
          </ac:spMkLst>
        </pc:spChg>
        <pc:spChg chg="mod">
          <ac:chgData name="QiuTian" userId="d059b521-ee81-481f-be34-ac8650352dd5" providerId="ADAL" clId="{C66083D2-FC5C-0545-90E0-A9B527654B88}" dt="2023-03-04T17:25:32.395" v="332" actId="1076"/>
          <ac:spMkLst>
            <pc:docMk/>
            <pc:sldMk cId="1319229852" sldId="754"/>
            <ac:spMk id="41" creationId="{0CF43EF6-B1AC-5C0A-AF2B-A86A16A7D79C}"/>
          </ac:spMkLst>
        </pc:spChg>
        <pc:spChg chg="mod">
          <ac:chgData name="QiuTian" userId="d059b521-ee81-481f-be34-ac8650352dd5" providerId="ADAL" clId="{C66083D2-FC5C-0545-90E0-A9B527654B88}" dt="2023-03-04T17:25:32.395" v="332" actId="1076"/>
          <ac:spMkLst>
            <pc:docMk/>
            <pc:sldMk cId="1319229852" sldId="754"/>
            <ac:spMk id="42" creationId="{E293E2CE-9FBB-4D9B-B868-9D99FB87208B}"/>
          </ac:spMkLst>
        </pc:spChg>
        <pc:spChg chg="mod">
          <ac:chgData name="QiuTian" userId="d059b521-ee81-481f-be34-ac8650352dd5" providerId="ADAL" clId="{C66083D2-FC5C-0545-90E0-A9B527654B88}" dt="2023-03-04T17:25:32.395" v="332" actId="1076"/>
          <ac:spMkLst>
            <pc:docMk/>
            <pc:sldMk cId="1319229852" sldId="754"/>
            <ac:spMk id="51" creationId="{09934CCE-ED0E-AF54-80C4-0A6F114F696E}"/>
          </ac:spMkLst>
        </pc:spChg>
        <pc:spChg chg="mod">
          <ac:chgData name="QiuTian" userId="d059b521-ee81-481f-be34-ac8650352dd5" providerId="ADAL" clId="{C66083D2-FC5C-0545-90E0-A9B527654B88}" dt="2023-03-04T17:25:32.395" v="332" actId="1076"/>
          <ac:spMkLst>
            <pc:docMk/>
            <pc:sldMk cId="1319229852" sldId="754"/>
            <ac:spMk id="53" creationId="{7DA47834-3591-71CC-6A1F-A04A965CECBD}"/>
          </ac:spMkLst>
        </pc:spChg>
        <pc:spChg chg="mod">
          <ac:chgData name="QiuTian" userId="d059b521-ee81-481f-be34-ac8650352dd5" providerId="ADAL" clId="{C66083D2-FC5C-0545-90E0-A9B527654B88}" dt="2023-03-04T17:25:32.395" v="332" actId="1076"/>
          <ac:spMkLst>
            <pc:docMk/>
            <pc:sldMk cId="1319229852" sldId="754"/>
            <ac:spMk id="54" creationId="{32AE6AED-244E-F09E-9052-2A7BDAE95C30}"/>
          </ac:spMkLst>
        </pc:spChg>
        <pc:grpChg chg="mod">
          <ac:chgData name="QiuTian" userId="d059b521-ee81-481f-be34-ac8650352dd5" providerId="ADAL" clId="{C66083D2-FC5C-0545-90E0-A9B527654B88}" dt="2023-03-04T17:25:32.395" v="332" actId="1076"/>
          <ac:grpSpMkLst>
            <pc:docMk/>
            <pc:sldMk cId="1319229852" sldId="754"/>
            <ac:grpSpMk id="52" creationId="{DBB0EC69-0560-292D-ED6A-6EBDCA2BEEC6}"/>
          </ac:grpSpMkLst>
        </pc:grpChg>
      </pc:sldChg>
      <pc:sldChg chg="addSp delSp modSp">
        <pc:chgData name="QiuTian" userId="d059b521-ee81-481f-be34-ac8650352dd5" providerId="ADAL" clId="{C66083D2-FC5C-0545-90E0-A9B527654B88}" dt="2023-03-04T09:10:18.362" v="126"/>
        <pc:sldMkLst>
          <pc:docMk/>
          <pc:sldMk cId="1839348209" sldId="840"/>
        </pc:sldMkLst>
        <pc:spChg chg="add mod">
          <ac:chgData name="QiuTian" userId="d059b521-ee81-481f-be34-ac8650352dd5" providerId="ADAL" clId="{C66083D2-FC5C-0545-90E0-A9B527654B88}" dt="2023-03-04T09:10:18.362" v="126"/>
          <ac:spMkLst>
            <pc:docMk/>
            <pc:sldMk cId="1839348209" sldId="840"/>
            <ac:spMk id="3" creationId="{47202A82-C151-3734-CF11-4125D5CE6C28}"/>
          </ac:spMkLst>
        </pc:spChg>
        <pc:spChg chg="del">
          <ac:chgData name="QiuTian" userId="d059b521-ee81-481f-be34-ac8650352dd5" providerId="ADAL" clId="{C66083D2-FC5C-0545-90E0-A9B527654B88}" dt="2023-03-04T09:09:57.208" v="123"/>
          <ac:spMkLst>
            <pc:docMk/>
            <pc:sldMk cId="1839348209" sldId="840"/>
            <ac:spMk id="6" creationId="{5D6A7E52-4F9B-6B4D-4F4F-14D85393B466}"/>
          </ac:spMkLst>
        </pc:spChg>
      </pc:sldChg>
      <pc:sldChg chg="addSp delSp modSp">
        <pc:chgData name="QiuTian" userId="d059b521-ee81-481f-be34-ac8650352dd5" providerId="ADAL" clId="{C66083D2-FC5C-0545-90E0-A9B527654B88}" dt="2023-03-04T09:10:18.362" v="126"/>
        <pc:sldMkLst>
          <pc:docMk/>
          <pc:sldMk cId="123527673" sldId="841"/>
        </pc:sldMkLst>
        <pc:spChg chg="add mod">
          <ac:chgData name="QiuTian" userId="d059b521-ee81-481f-be34-ac8650352dd5" providerId="ADAL" clId="{C66083D2-FC5C-0545-90E0-A9B527654B88}" dt="2023-03-04T09:10:18.362" v="126"/>
          <ac:spMkLst>
            <pc:docMk/>
            <pc:sldMk cId="123527673" sldId="841"/>
            <ac:spMk id="3" creationId="{AFA4A9B9-938D-A533-96DF-370A1A850A35}"/>
          </ac:spMkLst>
        </pc:spChg>
        <pc:spChg chg="del">
          <ac:chgData name="QiuTian" userId="d059b521-ee81-481f-be34-ac8650352dd5" providerId="ADAL" clId="{C66083D2-FC5C-0545-90E0-A9B527654B88}" dt="2023-03-04T09:09:57.208" v="123"/>
          <ac:spMkLst>
            <pc:docMk/>
            <pc:sldMk cId="123527673" sldId="841"/>
            <ac:spMk id="6" creationId="{5D6A7E52-4F9B-6B4D-4F4F-14D85393B466}"/>
          </ac:spMkLst>
        </pc:spChg>
      </pc:sldChg>
      <pc:sldChg chg="addSp delSp modSp">
        <pc:chgData name="QiuTian" userId="d059b521-ee81-481f-be34-ac8650352dd5" providerId="ADAL" clId="{C66083D2-FC5C-0545-90E0-A9B527654B88}" dt="2023-03-04T09:10:18.362" v="126"/>
        <pc:sldMkLst>
          <pc:docMk/>
          <pc:sldMk cId="4059041451" sldId="842"/>
        </pc:sldMkLst>
        <pc:spChg chg="add mod">
          <ac:chgData name="QiuTian" userId="d059b521-ee81-481f-be34-ac8650352dd5" providerId="ADAL" clId="{C66083D2-FC5C-0545-90E0-A9B527654B88}" dt="2023-03-04T09:10:18.362" v="126"/>
          <ac:spMkLst>
            <pc:docMk/>
            <pc:sldMk cId="4059041451" sldId="842"/>
            <ac:spMk id="3" creationId="{0B54591F-2BAD-4500-01F5-2B53F0543832}"/>
          </ac:spMkLst>
        </pc:spChg>
        <pc:spChg chg="del">
          <ac:chgData name="QiuTian" userId="d059b521-ee81-481f-be34-ac8650352dd5" providerId="ADAL" clId="{C66083D2-FC5C-0545-90E0-A9B527654B88}" dt="2023-03-04T09:09:57.208" v="123"/>
          <ac:spMkLst>
            <pc:docMk/>
            <pc:sldMk cId="4059041451" sldId="842"/>
            <ac:spMk id="6" creationId="{5D6A7E52-4F9B-6B4D-4F4F-14D85393B466}"/>
          </ac:spMkLst>
        </pc:spChg>
      </pc:sldChg>
      <pc:sldChg chg="addSp delSp modSp">
        <pc:chgData name="QiuTian" userId="d059b521-ee81-481f-be34-ac8650352dd5" providerId="ADAL" clId="{C66083D2-FC5C-0545-90E0-A9B527654B88}" dt="2023-03-04T09:10:18.362" v="126"/>
        <pc:sldMkLst>
          <pc:docMk/>
          <pc:sldMk cId="691817944" sldId="843"/>
        </pc:sldMkLst>
        <pc:spChg chg="add mod">
          <ac:chgData name="QiuTian" userId="d059b521-ee81-481f-be34-ac8650352dd5" providerId="ADAL" clId="{C66083D2-FC5C-0545-90E0-A9B527654B88}" dt="2023-03-04T09:10:18.362" v="126"/>
          <ac:spMkLst>
            <pc:docMk/>
            <pc:sldMk cId="691817944" sldId="843"/>
            <ac:spMk id="3" creationId="{72F7CDA9-0A4E-F2DA-71F5-B7ED0FD74BCB}"/>
          </ac:spMkLst>
        </pc:spChg>
        <pc:spChg chg="del">
          <ac:chgData name="QiuTian" userId="d059b521-ee81-481f-be34-ac8650352dd5" providerId="ADAL" clId="{C66083D2-FC5C-0545-90E0-A9B527654B88}" dt="2023-03-04T09:09:57.208" v="123"/>
          <ac:spMkLst>
            <pc:docMk/>
            <pc:sldMk cId="691817944" sldId="843"/>
            <ac:spMk id="6" creationId="{5D6A7E52-4F9B-6B4D-4F4F-14D85393B466}"/>
          </ac:spMkLst>
        </pc:spChg>
      </pc:sldChg>
      <pc:sldChg chg="addSp delSp modSp">
        <pc:chgData name="QiuTian" userId="d059b521-ee81-481f-be34-ac8650352dd5" providerId="ADAL" clId="{C66083D2-FC5C-0545-90E0-A9B527654B88}" dt="2023-03-04T09:10:18.362" v="126"/>
        <pc:sldMkLst>
          <pc:docMk/>
          <pc:sldMk cId="3968909037" sldId="844"/>
        </pc:sldMkLst>
        <pc:spChg chg="add mod">
          <ac:chgData name="QiuTian" userId="d059b521-ee81-481f-be34-ac8650352dd5" providerId="ADAL" clId="{C66083D2-FC5C-0545-90E0-A9B527654B88}" dt="2023-03-04T09:10:18.362" v="126"/>
          <ac:spMkLst>
            <pc:docMk/>
            <pc:sldMk cId="3968909037" sldId="844"/>
            <ac:spMk id="3" creationId="{DDFB8FD7-CAF6-4A15-AB5A-180D807CE77A}"/>
          </ac:spMkLst>
        </pc:spChg>
        <pc:spChg chg="del">
          <ac:chgData name="QiuTian" userId="d059b521-ee81-481f-be34-ac8650352dd5" providerId="ADAL" clId="{C66083D2-FC5C-0545-90E0-A9B527654B88}" dt="2023-03-04T09:09:57.208" v="123"/>
          <ac:spMkLst>
            <pc:docMk/>
            <pc:sldMk cId="3968909037" sldId="844"/>
            <ac:spMk id="6" creationId="{5D6A7E52-4F9B-6B4D-4F4F-14D85393B466}"/>
          </ac:spMkLst>
        </pc:spChg>
      </pc:sldChg>
      <pc:sldChg chg="addSp delSp modSp">
        <pc:chgData name="QiuTian" userId="d059b521-ee81-481f-be34-ac8650352dd5" providerId="ADAL" clId="{C66083D2-FC5C-0545-90E0-A9B527654B88}" dt="2023-03-04T09:10:18.362" v="126"/>
        <pc:sldMkLst>
          <pc:docMk/>
          <pc:sldMk cId="2415639742" sldId="845"/>
        </pc:sldMkLst>
        <pc:spChg chg="add mod">
          <ac:chgData name="QiuTian" userId="d059b521-ee81-481f-be34-ac8650352dd5" providerId="ADAL" clId="{C66083D2-FC5C-0545-90E0-A9B527654B88}" dt="2023-03-04T09:10:18.362" v="126"/>
          <ac:spMkLst>
            <pc:docMk/>
            <pc:sldMk cId="2415639742" sldId="845"/>
            <ac:spMk id="3" creationId="{29C02E29-3533-8F9C-504E-E8C10994E29D}"/>
          </ac:spMkLst>
        </pc:spChg>
        <pc:spChg chg="del">
          <ac:chgData name="QiuTian" userId="d059b521-ee81-481f-be34-ac8650352dd5" providerId="ADAL" clId="{C66083D2-FC5C-0545-90E0-A9B527654B88}" dt="2023-03-04T09:09:57.208" v="123"/>
          <ac:spMkLst>
            <pc:docMk/>
            <pc:sldMk cId="2415639742" sldId="845"/>
            <ac:spMk id="6" creationId="{5D6A7E52-4F9B-6B4D-4F4F-14D85393B466}"/>
          </ac:spMkLst>
        </pc:spChg>
      </pc:sldChg>
      <pc:sldChg chg="addSp delSp modSp">
        <pc:chgData name="QiuTian" userId="d059b521-ee81-481f-be34-ac8650352dd5" providerId="ADAL" clId="{C66083D2-FC5C-0545-90E0-A9B527654B88}" dt="2023-03-04T09:10:18.362" v="126"/>
        <pc:sldMkLst>
          <pc:docMk/>
          <pc:sldMk cId="3072676422" sldId="846"/>
        </pc:sldMkLst>
        <pc:spChg chg="add mod">
          <ac:chgData name="QiuTian" userId="d059b521-ee81-481f-be34-ac8650352dd5" providerId="ADAL" clId="{C66083D2-FC5C-0545-90E0-A9B527654B88}" dt="2023-03-04T09:10:18.362" v="126"/>
          <ac:spMkLst>
            <pc:docMk/>
            <pc:sldMk cId="3072676422" sldId="846"/>
            <ac:spMk id="3" creationId="{B1004F4C-8C9D-49DA-8D3B-67755D635706}"/>
          </ac:spMkLst>
        </pc:spChg>
        <pc:spChg chg="del">
          <ac:chgData name="QiuTian" userId="d059b521-ee81-481f-be34-ac8650352dd5" providerId="ADAL" clId="{C66083D2-FC5C-0545-90E0-A9B527654B88}" dt="2023-03-04T09:09:57.208" v="123"/>
          <ac:spMkLst>
            <pc:docMk/>
            <pc:sldMk cId="3072676422" sldId="846"/>
            <ac:spMk id="6" creationId="{5D6A7E52-4F9B-6B4D-4F4F-14D85393B466}"/>
          </ac:spMkLst>
        </pc:spChg>
      </pc:sldChg>
      <pc:sldChg chg="addSp delSp modSp">
        <pc:chgData name="QiuTian" userId="d059b521-ee81-481f-be34-ac8650352dd5" providerId="ADAL" clId="{C66083D2-FC5C-0545-90E0-A9B527654B88}" dt="2023-03-04T09:10:18.362" v="126"/>
        <pc:sldMkLst>
          <pc:docMk/>
          <pc:sldMk cId="1989877918" sldId="847"/>
        </pc:sldMkLst>
        <pc:spChg chg="add mod">
          <ac:chgData name="QiuTian" userId="d059b521-ee81-481f-be34-ac8650352dd5" providerId="ADAL" clId="{C66083D2-FC5C-0545-90E0-A9B527654B88}" dt="2023-03-04T09:10:18.362" v="126"/>
          <ac:spMkLst>
            <pc:docMk/>
            <pc:sldMk cId="1989877918" sldId="847"/>
            <ac:spMk id="3" creationId="{99949957-1414-8CD9-9922-E774870E2021}"/>
          </ac:spMkLst>
        </pc:spChg>
        <pc:spChg chg="del">
          <ac:chgData name="QiuTian" userId="d059b521-ee81-481f-be34-ac8650352dd5" providerId="ADAL" clId="{C66083D2-FC5C-0545-90E0-A9B527654B88}" dt="2023-03-04T09:09:57.208" v="123"/>
          <ac:spMkLst>
            <pc:docMk/>
            <pc:sldMk cId="1989877918" sldId="847"/>
            <ac:spMk id="6" creationId="{5D6A7E52-4F9B-6B4D-4F4F-14D85393B466}"/>
          </ac:spMkLst>
        </pc:spChg>
      </pc:sldChg>
      <pc:sldChg chg="addSp delSp modSp">
        <pc:chgData name="QiuTian" userId="d059b521-ee81-481f-be34-ac8650352dd5" providerId="ADAL" clId="{C66083D2-FC5C-0545-90E0-A9B527654B88}" dt="2023-03-04T09:10:18.362" v="126"/>
        <pc:sldMkLst>
          <pc:docMk/>
          <pc:sldMk cId="4035063643" sldId="848"/>
        </pc:sldMkLst>
        <pc:spChg chg="add mod">
          <ac:chgData name="QiuTian" userId="d059b521-ee81-481f-be34-ac8650352dd5" providerId="ADAL" clId="{C66083D2-FC5C-0545-90E0-A9B527654B88}" dt="2023-03-04T09:10:18.362" v="126"/>
          <ac:spMkLst>
            <pc:docMk/>
            <pc:sldMk cId="4035063643" sldId="848"/>
            <ac:spMk id="3" creationId="{F05BAA9E-0738-56D5-E85D-5330BE032838}"/>
          </ac:spMkLst>
        </pc:spChg>
        <pc:spChg chg="del">
          <ac:chgData name="QiuTian" userId="d059b521-ee81-481f-be34-ac8650352dd5" providerId="ADAL" clId="{C66083D2-FC5C-0545-90E0-A9B527654B88}" dt="2023-03-04T09:09:57.208" v="123"/>
          <ac:spMkLst>
            <pc:docMk/>
            <pc:sldMk cId="4035063643" sldId="848"/>
            <ac:spMk id="6" creationId="{5D6A7E52-4F9B-6B4D-4F4F-14D85393B466}"/>
          </ac:spMkLst>
        </pc:spChg>
      </pc:sldChg>
      <pc:sldChg chg="addSp delSp modSp">
        <pc:chgData name="QiuTian" userId="d059b521-ee81-481f-be34-ac8650352dd5" providerId="ADAL" clId="{C66083D2-FC5C-0545-90E0-A9B527654B88}" dt="2023-03-04T09:10:18.362" v="126"/>
        <pc:sldMkLst>
          <pc:docMk/>
          <pc:sldMk cId="3138382271" sldId="849"/>
        </pc:sldMkLst>
        <pc:spChg chg="add mod">
          <ac:chgData name="QiuTian" userId="d059b521-ee81-481f-be34-ac8650352dd5" providerId="ADAL" clId="{C66083D2-FC5C-0545-90E0-A9B527654B88}" dt="2023-03-04T09:10:18.362" v="126"/>
          <ac:spMkLst>
            <pc:docMk/>
            <pc:sldMk cId="3138382271" sldId="849"/>
            <ac:spMk id="3" creationId="{F4114565-0DBC-455C-5B85-53C5281723E1}"/>
          </ac:spMkLst>
        </pc:spChg>
        <pc:spChg chg="del">
          <ac:chgData name="QiuTian" userId="d059b521-ee81-481f-be34-ac8650352dd5" providerId="ADAL" clId="{C66083D2-FC5C-0545-90E0-A9B527654B88}" dt="2023-03-04T09:09:57.208" v="123"/>
          <ac:spMkLst>
            <pc:docMk/>
            <pc:sldMk cId="3138382271" sldId="849"/>
            <ac:spMk id="6" creationId="{5D6A7E52-4F9B-6B4D-4F4F-14D85393B466}"/>
          </ac:spMkLst>
        </pc:spChg>
      </pc:sldChg>
      <pc:sldChg chg="addSp delSp modSp">
        <pc:chgData name="QiuTian" userId="d059b521-ee81-481f-be34-ac8650352dd5" providerId="ADAL" clId="{C66083D2-FC5C-0545-90E0-A9B527654B88}" dt="2023-03-04T09:10:18.362" v="126"/>
        <pc:sldMkLst>
          <pc:docMk/>
          <pc:sldMk cId="186408210" sldId="850"/>
        </pc:sldMkLst>
        <pc:spChg chg="add mod">
          <ac:chgData name="QiuTian" userId="d059b521-ee81-481f-be34-ac8650352dd5" providerId="ADAL" clId="{C66083D2-FC5C-0545-90E0-A9B527654B88}" dt="2023-03-04T09:10:18.362" v="126"/>
          <ac:spMkLst>
            <pc:docMk/>
            <pc:sldMk cId="186408210" sldId="850"/>
            <ac:spMk id="3" creationId="{3E984F64-797D-B897-1FD0-A0247F477155}"/>
          </ac:spMkLst>
        </pc:spChg>
        <pc:spChg chg="del">
          <ac:chgData name="QiuTian" userId="d059b521-ee81-481f-be34-ac8650352dd5" providerId="ADAL" clId="{C66083D2-FC5C-0545-90E0-A9B527654B88}" dt="2023-03-04T09:09:57.208" v="123"/>
          <ac:spMkLst>
            <pc:docMk/>
            <pc:sldMk cId="186408210" sldId="850"/>
            <ac:spMk id="6" creationId="{5D6A7E52-4F9B-6B4D-4F4F-14D85393B466}"/>
          </ac:spMkLst>
        </pc:spChg>
      </pc:sldChg>
      <pc:sldChg chg="addSp delSp modSp">
        <pc:chgData name="QiuTian" userId="d059b521-ee81-481f-be34-ac8650352dd5" providerId="ADAL" clId="{C66083D2-FC5C-0545-90E0-A9B527654B88}" dt="2023-03-04T09:10:18.362" v="126"/>
        <pc:sldMkLst>
          <pc:docMk/>
          <pc:sldMk cId="4246591786" sldId="851"/>
        </pc:sldMkLst>
        <pc:spChg chg="add mod">
          <ac:chgData name="QiuTian" userId="d059b521-ee81-481f-be34-ac8650352dd5" providerId="ADAL" clId="{C66083D2-FC5C-0545-90E0-A9B527654B88}" dt="2023-03-04T09:10:18.362" v="126"/>
          <ac:spMkLst>
            <pc:docMk/>
            <pc:sldMk cId="4246591786" sldId="851"/>
            <ac:spMk id="3" creationId="{B76E88F6-0918-59BC-8AB1-844E2D7A404D}"/>
          </ac:spMkLst>
        </pc:spChg>
        <pc:spChg chg="del">
          <ac:chgData name="QiuTian" userId="d059b521-ee81-481f-be34-ac8650352dd5" providerId="ADAL" clId="{C66083D2-FC5C-0545-90E0-A9B527654B88}" dt="2023-03-04T09:09:57.208" v="123"/>
          <ac:spMkLst>
            <pc:docMk/>
            <pc:sldMk cId="4246591786" sldId="851"/>
            <ac:spMk id="6" creationId="{5D6A7E52-4F9B-6B4D-4F4F-14D85393B466}"/>
          </ac:spMkLst>
        </pc:spChg>
      </pc:sldChg>
      <pc:sldChg chg="addSp delSp modSp">
        <pc:chgData name="QiuTian" userId="d059b521-ee81-481f-be34-ac8650352dd5" providerId="ADAL" clId="{C66083D2-FC5C-0545-90E0-A9B527654B88}" dt="2023-03-04T09:10:18.362" v="126"/>
        <pc:sldMkLst>
          <pc:docMk/>
          <pc:sldMk cId="2784963533" sldId="852"/>
        </pc:sldMkLst>
        <pc:spChg chg="add mod">
          <ac:chgData name="QiuTian" userId="d059b521-ee81-481f-be34-ac8650352dd5" providerId="ADAL" clId="{C66083D2-FC5C-0545-90E0-A9B527654B88}" dt="2023-03-04T09:10:18.362" v="126"/>
          <ac:spMkLst>
            <pc:docMk/>
            <pc:sldMk cId="2784963533" sldId="852"/>
            <ac:spMk id="3" creationId="{1108B612-D67F-BA59-8434-143438C24565}"/>
          </ac:spMkLst>
        </pc:spChg>
        <pc:spChg chg="del">
          <ac:chgData name="QiuTian" userId="d059b521-ee81-481f-be34-ac8650352dd5" providerId="ADAL" clId="{C66083D2-FC5C-0545-90E0-A9B527654B88}" dt="2023-03-04T09:09:57.208" v="123"/>
          <ac:spMkLst>
            <pc:docMk/>
            <pc:sldMk cId="2784963533" sldId="852"/>
            <ac:spMk id="6" creationId="{5D6A7E52-4F9B-6B4D-4F4F-14D85393B466}"/>
          </ac:spMkLst>
        </pc:spChg>
      </pc:sldChg>
      <pc:sldChg chg="addSp delSp modSp">
        <pc:chgData name="QiuTian" userId="d059b521-ee81-481f-be34-ac8650352dd5" providerId="ADAL" clId="{C66083D2-FC5C-0545-90E0-A9B527654B88}" dt="2023-03-04T09:10:18.362" v="126"/>
        <pc:sldMkLst>
          <pc:docMk/>
          <pc:sldMk cId="4292718330" sldId="853"/>
        </pc:sldMkLst>
        <pc:spChg chg="add mod">
          <ac:chgData name="QiuTian" userId="d059b521-ee81-481f-be34-ac8650352dd5" providerId="ADAL" clId="{C66083D2-FC5C-0545-90E0-A9B527654B88}" dt="2023-03-04T09:10:18.362" v="126"/>
          <ac:spMkLst>
            <pc:docMk/>
            <pc:sldMk cId="4292718330" sldId="853"/>
            <ac:spMk id="3" creationId="{148F7F87-CDB0-197D-4256-70C89FDD438E}"/>
          </ac:spMkLst>
        </pc:spChg>
        <pc:spChg chg="del">
          <ac:chgData name="QiuTian" userId="d059b521-ee81-481f-be34-ac8650352dd5" providerId="ADAL" clId="{C66083D2-FC5C-0545-90E0-A9B527654B88}" dt="2023-03-04T09:09:57.208" v="123"/>
          <ac:spMkLst>
            <pc:docMk/>
            <pc:sldMk cId="4292718330" sldId="853"/>
            <ac:spMk id="6" creationId="{5D6A7E52-4F9B-6B4D-4F4F-14D85393B466}"/>
          </ac:spMkLst>
        </pc:spChg>
      </pc:sldChg>
      <pc:sldChg chg="addSp delSp modSp modAnim">
        <pc:chgData name="QiuTian" userId="d059b521-ee81-481f-be34-ac8650352dd5" providerId="ADAL" clId="{C66083D2-FC5C-0545-90E0-A9B527654B88}" dt="2023-03-04T17:43:58.882" v="565" actId="948"/>
        <pc:sldMkLst>
          <pc:docMk/>
          <pc:sldMk cId="1883324339" sldId="854"/>
        </pc:sldMkLst>
        <pc:spChg chg="add mod">
          <ac:chgData name="QiuTian" userId="d059b521-ee81-481f-be34-ac8650352dd5" providerId="ADAL" clId="{C66083D2-FC5C-0545-90E0-A9B527654B88}" dt="2023-03-04T09:10:18.362" v="126"/>
          <ac:spMkLst>
            <pc:docMk/>
            <pc:sldMk cId="1883324339" sldId="854"/>
            <ac:spMk id="2" creationId="{D4A91057-B558-970F-CAF5-BBBD1E6B3B3B}"/>
          </ac:spMkLst>
        </pc:spChg>
        <pc:spChg chg="del">
          <ac:chgData name="QiuTian" userId="d059b521-ee81-481f-be34-ac8650352dd5" providerId="ADAL" clId="{C66083D2-FC5C-0545-90E0-A9B527654B88}" dt="2023-03-04T09:09:57.208" v="123"/>
          <ac:spMkLst>
            <pc:docMk/>
            <pc:sldMk cId="1883324339" sldId="854"/>
            <ac:spMk id="5" creationId="{959057A3-0087-D824-6484-FE8805CD1536}"/>
          </ac:spMkLst>
        </pc:spChg>
        <pc:spChg chg="mod">
          <ac:chgData name="QiuTian" userId="d059b521-ee81-481f-be34-ac8650352dd5" providerId="ADAL" clId="{C66083D2-FC5C-0545-90E0-A9B527654B88}" dt="2023-03-04T17:41:05.926" v="518" actId="1076"/>
          <ac:spMkLst>
            <pc:docMk/>
            <pc:sldMk cId="1883324339" sldId="854"/>
            <ac:spMk id="6" creationId="{5C9C4E97-F2F3-AE11-78DD-5485366E7FB3}"/>
          </ac:spMkLst>
        </pc:spChg>
        <pc:spChg chg="mod">
          <ac:chgData name="QiuTian" userId="d059b521-ee81-481f-be34-ac8650352dd5" providerId="ADAL" clId="{C66083D2-FC5C-0545-90E0-A9B527654B88}" dt="2023-03-04T17:41:05.926" v="518" actId="1076"/>
          <ac:spMkLst>
            <pc:docMk/>
            <pc:sldMk cId="1883324339" sldId="854"/>
            <ac:spMk id="7" creationId="{1DC5BCAA-38CE-5EAC-9D13-7C7A8EA3E256}"/>
          </ac:spMkLst>
        </pc:spChg>
        <pc:spChg chg="mod">
          <ac:chgData name="QiuTian" userId="d059b521-ee81-481f-be34-ac8650352dd5" providerId="ADAL" clId="{C66083D2-FC5C-0545-90E0-A9B527654B88}" dt="2023-03-04T17:41:05.926" v="518" actId="1076"/>
          <ac:spMkLst>
            <pc:docMk/>
            <pc:sldMk cId="1883324339" sldId="854"/>
            <ac:spMk id="8" creationId="{00D561CC-00CF-B10E-24A4-F4AD863C29FA}"/>
          </ac:spMkLst>
        </pc:spChg>
        <pc:spChg chg="mod">
          <ac:chgData name="QiuTian" userId="d059b521-ee81-481f-be34-ac8650352dd5" providerId="ADAL" clId="{C66083D2-FC5C-0545-90E0-A9B527654B88}" dt="2023-03-04T17:41:05.926" v="518" actId="1076"/>
          <ac:spMkLst>
            <pc:docMk/>
            <pc:sldMk cId="1883324339" sldId="854"/>
            <ac:spMk id="9" creationId="{0B546BCD-98D6-F485-6A8A-AF91D1242A58}"/>
          </ac:spMkLst>
        </pc:spChg>
        <pc:spChg chg="mod">
          <ac:chgData name="QiuTian" userId="d059b521-ee81-481f-be34-ac8650352dd5" providerId="ADAL" clId="{C66083D2-FC5C-0545-90E0-A9B527654B88}" dt="2023-03-04T17:41:05.926" v="518" actId="1076"/>
          <ac:spMkLst>
            <pc:docMk/>
            <pc:sldMk cId="1883324339" sldId="854"/>
            <ac:spMk id="10" creationId="{9E9B75CA-30B8-3CC7-FA8C-C29FD3C65350}"/>
          </ac:spMkLst>
        </pc:spChg>
        <pc:spChg chg="mod">
          <ac:chgData name="QiuTian" userId="d059b521-ee81-481f-be34-ac8650352dd5" providerId="ADAL" clId="{C66083D2-FC5C-0545-90E0-A9B527654B88}" dt="2023-03-04T17:41:05.926" v="518" actId="1076"/>
          <ac:spMkLst>
            <pc:docMk/>
            <pc:sldMk cId="1883324339" sldId="854"/>
            <ac:spMk id="11" creationId="{7AC8009F-AB60-4D6C-FAB6-0C461F573B87}"/>
          </ac:spMkLst>
        </pc:spChg>
        <pc:spChg chg="mod">
          <ac:chgData name="QiuTian" userId="d059b521-ee81-481f-be34-ac8650352dd5" providerId="ADAL" clId="{C66083D2-FC5C-0545-90E0-A9B527654B88}" dt="2023-03-04T17:41:05.926" v="518" actId="1076"/>
          <ac:spMkLst>
            <pc:docMk/>
            <pc:sldMk cId="1883324339" sldId="854"/>
            <ac:spMk id="12" creationId="{1832D11A-2440-C3DE-ED1B-F27A190E99E1}"/>
          </ac:spMkLst>
        </pc:spChg>
        <pc:spChg chg="mod">
          <ac:chgData name="QiuTian" userId="d059b521-ee81-481f-be34-ac8650352dd5" providerId="ADAL" clId="{C66083D2-FC5C-0545-90E0-A9B527654B88}" dt="2023-03-04T17:41:05.926" v="518" actId="1076"/>
          <ac:spMkLst>
            <pc:docMk/>
            <pc:sldMk cId="1883324339" sldId="854"/>
            <ac:spMk id="13" creationId="{292EBDFD-2471-CD58-B728-069AAC3B5C04}"/>
          </ac:spMkLst>
        </pc:spChg>
        <pc:spChg chg="mod">
          <ac:chgData name="QiuTian" userId="d059b521-ee81-481f-be34-ac8650352dd5" providerId="ADAL" clId="{C66083D2-FC5C-0545-90E0-A9B527654B88}" dt="2023-03-04T17:41:17.045" v="519" actId="1076"/>
          <ac:spMkLst>
            <pc:docMk/>
            <pc:sldMk cId="1883324339" sldId="854"/>
            <ac:spMk id="14" creationId="{3CC774DC-4759-5AC5-BDBE-E41C21A2D161}"/>
          </ac:spMkLst>
        </pc:spChg>
        <pc:spChg chg="mod">
          <ac:chgData name="QiuTian" userId="d059b521-ee81-481f-be34-ac8650352dd5" providerId="ADAL" clId="{C66083D2-FC5C-0545-90E0-A9B527654B88}" dt="2023-03-04T17:41:49.188" v="521" actId="20577"/>
          <ac:spMkLst>
            <pc:docMk/>
            <pc:sldMk cId="1883324339" sldId="854"/>
            <ac:spMk id="15" creationId="{7752B96D-B2F6-0F55-3891-2FB4475ECC12}"/>
          </ac:spMkLst>
        </pc:spChg>
        <pc:spChg chg="mod">
          <ac:chgData name="QiuTian" userId="d059b521-ee81-481f-be34-ac8650352dd5" providerId="ADAL" clId="{C66083D2-FC5C-0545-90E0-A9B527654B88}" dt="2023-03-04T17:41:52.339" v="523" actId="20577"/>
          <ac:spMkLst>
            <pc:docMk/>
            <pc:sldMk cId="1883324339" sldId="854"/>
            <ac:spMk id="16" creationId="{786EB382-81BF-B21B-ACED-9F7805A416A6}"/>
          </ac:spMkLst>
        </pc:spChg>
        <pc:spChg chg="mod">
          <ac:chgData name="QiuTian" userId="d059b521-ee81-481f-be34-ac8650352dd5" providerId="ADAL" clId="{C66083D2-FC5C-0545-90E0-A9B527654B88}" dt="2023-03-04T17:41:55.262" v="525" actId="20577"/>
          <ac:spMkLst>
            <pc:docMk/>
            <pc:sldMk cId="1883324339" sldId="854"/>
            <ac:spMk id="17" creationId="{07E6047A-478E-DAD7-8B74-0FBCB5241E36}"/>
          </ac:spMkLst>
        </pc:spChg>
        <pc:spChg chg="mod">
          <ac:chgData name="QiuTian" userId="d059b521-ee81-481f-be34-ac8650352dd5" providerId="ADAL" clId="{C66083D2-FC5C-0545-90E0-A9B527654B88}" dt="2023-03-04T17:43:58.882" v="565" actId="948"/>
          <ac:spMkLst>
            <pc:docMk/>
            <pc:sldMk cId="1883324339" sldId="854"/>
            <ac:spMk id="18" creationId="{B42B1E27-8E3C-977E-B919-85AD116D3129}"/>
          </ac:spMkLst>
        </pc:spChg>
        <pc:spChg chg="mod">
          <ac:chgData name="QiuTian" userId="d059b521-ee81-481f-be34-ac8650352dd5" providerId="ADAL" clId="{C66083D2-FC5C-0545-90E0-A9B527654B88}" dt="2023-03-04T17:43:46.382" v="562" actId="1076"/>
          <ac:spMkLst>
            <pc:docMk/>
            <pc:sldMk cId="1883324339" sldId="854"/>
            <ac:spMk id="19" creationId="{43AF8041-9DF8-08A5-7E9D-A69B6C9C1356}"/>
          </ac:spMkLst>
        </pc:spChg>
      </pc:sldChg>
      <pc:sldChg chg="addSp delSp modSp mod modAnim">
        <pc:chgData name="QiuTian" userId="d059b521-ee81-481f-be34-ac8650352dd5" providerId="ADAL" clId="{C66083D2-FC5C-0545-90E0-A9B527654B88}" dt="2023-03-04T17:52:15.021" v="804"/>
        <pc:sldMkLst>
          <pc:docMk/>
          <pc:sldMk cId="3399824509" sldId="855"/>
        </pc:sldMkLst>
        <pc:spChg chg="add mod">
          <ac:chgData name="QiuTian" userId="d059b521-ee81-481f-be34-ac8650352dd5" providerId="ADAL" clId="{C66083D2-FC5C-0545-90E0-A9B527654B88}" dt="2023-03-04T09:10:18.362" v="126"/>
          <ac:spMkLst>
            <pc:docMk/>
            <pc:sldMk cId="3399824509" sldId="855"/>
            <ac:spMk id="2" creationId="{4DCC5D40-688B-8276-262A-EA6083AFF19F}"/>
          </ac:spMkLst>
        </pc:spChg>
        <pc:spChg chg="del">
          <ac:chgData name="QiuTian" userId="d059b521-ee81-481f-be34-ac8650352dd5" providerId="ADAL" clId="{C66083D2-FC5C-0545-90E0-A9B527654B88}" dt="2023-03-04T09:09:57.208" v="123"/>
          <ac:spMkLst>
            <pc:docMk/>
            <pc:sldMk cId="3399824509" sldId="855"/>
            <ac:spMk id="5" creationId="{959057A3-0087-D824-6484-FE8805CD1536}"/>
          </ac:spMkLst>
        </pc:spChg>
        <pc:spChg chg="mod">
          <ac:chgData name="QiuTian" userId="d059b521-ee81-481f-be34-ac8650352dd5" providerId="ADAL" clId="{C66083D2-FC5C-0545-90E0-A9B527654B88}" dt="2023-03-04T17:49:01.594" v="743" actId="1076"/>
          <ac:spMkLst>
            <pc:docMk/>
            <pc:sldMk cId="3399824509" sldId="855"/>
            <ac:spMk id="6" creationId="{E75993E7-01F4-3455-33A1-A2B303B9F7E8}"/>
          </ac:spMkLst>
        </pc:spChg>
        <pc:spChg chg="mod">
          <ac:chgData name="QiuTian" userId="d059b521-ee81-481f-be34-ac8650352dd5" providerId="ADAL" clId="{C66083D2-FC5C-0545-90E0-A9B527654B88}" dt="2023-03-04T17:47:33.272" v="568" actId="1076"/>
          <ac:spMkLst>
            <pc:docMk/>
            <pc:sldMk cId="3399824509" sldId="855"/>
            <ac:spMk id="7" creationId="{284D6E06-F50F-604A-16B2-769BB4094B3F}"/>
          </ac:spMkLst>
        </pc:spChg>
        <pc:spChg chg="mod">
          <ac:chgData name="QiuTian" userId="d059b521-ee81-481f-be34-ac8650352dd5" providerId="ADAL" clId="{C66083D2-FC5C-0545-90E0-A9B527654B88}" dt="2023-03-04T17:47:33.272" v="568" actId="1076"/>
          <ac:spMkLst>
            <pc:docMk/>
            <pc:sldMk cId="3399824509" sldId="855"/>
            <ac:spMk id="8" creationId="{2C87BD4A-6B93-A6F9-2192-AEC62063C123}"/>
          </ac:spMkLst>
        </pc:spChg>
        <pc:spChg chg="mod">
          <ac:chgData name="QiuTian" userId="d059b521-ee81-481f-be34-ac8650352dd5" providerId="ADAL" clId="{C66083D2-FC5C-0545-90E0-A9B527654B88}" dt="2023-03-04T17:47:33.272" v="568" actId="1076"/>
          <ac:spMkLst>
            <pc:docMk/>
            <pc:sldMk cId="3399824509" sldId="855"/>
            <ac:spMk id="9" creationId="{82D0F2CE-3391-107A-1C27-1925BA497F47}"/>
          </ac:spMkLst>
        </pc:spChg>
        <pc:spChg chg="mod">
          <ac:chgData name="QiuTian" userId="d059b521-ee81-481f-be34-ac8650352dd5" providerId="ADAL" clId="{C66083D2-FC5C-0545-90E0-A9B527654B88}" dt="2023-03-04T17:47:33.272" v="568" actId="1076"/>
          <ac:spMkLst>
            <pc:docMk/>
            <pc:sldMk cId="3399824509" sldId="855"/>
            <ac:spMk id="10" creationId="{2F935FB4-6CFA-75C7-D529-503DD40ECA6F}"/>
          </ac:spMkLst>
        </pc:spChg>
        <pc:spChg chg="mod">
          <ac:chgData name="QiuTian" userId="d059b521-ee81-481f-be34-ac8650352dd5" providerId="ADAL" clId="{C66083D2-FC5C-0545-90E0-A9B527654B88}" dt="2023-03-04T17:47:33.272" v="568" actId="1076"/>
          <ac:spMkLst>
            <pc:docMk/>
            <pc:sldMk cId="3399824509" sldId="855"/>
            <ac:spMk id="11" creationId="{E80D3A18-5EF1-C4C0-6D58-B3B7C3B4A25A}"/>
          </ac:spMkLst>
        </pc:spChg>
        <pc:spChg chg="mod">
          <ac:chgData name="QiuTian" userId="d059b521-ee81-481f-be34-ac8650352dd5" providerId="ADAL" clId="{C66083D2-FC5C-0545-90E0-A9B527654B88}" dt="2023-03-04T17:47:33.272" v="568" actId="1076"/>
          <ac:spMkLst>
            <pc:docMk/>
            <pc:sldMk cId="3399824509" sldId="855"/>
            <ac:spMk id="12" creationId="{9FE09B45-883E-EE94-FB01-248C16893D09}"/>
          </ac:spMkLst>
        </pc:spChg>
        <pc:spChg chg="mod">
          <ac:chgData name="QiuTian" userId="d059b521-ee81-481f-be34-ac8650352dd5" providerId="ADAL" clId="{C66083D2-FC5C-0545-90E0-A9B527654B88}" dt="2023-03-04T17:47:33.272" v="568" actId="1076"/>
          <ac:spMkLst>
            <pc:docMk/>
            <pc:sldMk cId="3399824509" sldId="855"/>
            <ac:spMk id="15" creationId="{6FE773C6-8535-DE9F-F43B-0ECA9642D4A0}"/>
          </ac:spMkLst>
        </pc:spChg>
        <pc:spChg chg="mod">
          <ac:chgData name="QiuTian" userId="d059b521-ee81-481f-be34-ac8650352dd5" providerId="ADAL" clId="{C66083D2-FC5C-0545-90E0-A9B527654B88}" dt="2023-03-04T17:47:33.272" v="568" actId="1076"/>
          <ac:spMkLst>
            <pc:docMk/>
            <pc:sldMk cId="3399824509" sldId="855"/>
            <ac:spMk id="16" creationId="{5447E195-C58B-469F-5593-458D8E90ED68}"/>
          </ac:spMkLst>
        </pc:spChg>
        <pc:spChg chg="mod">
          <ac:chgData name="QiuTian" userId="d059b521-ee81-481f-be34-ac8650352dd5" providerId="ADAL" clId="{C66083D2-FC5C-0545-90E0-A9B527654B88}" dt="2023-03-04T17:47:33.272" v="568" actId="1076"/>
          <ac:spMkLst>
            <pc:docMk/>
            <pc:sldMk cId="3399824509" sldId="855"/>
            <ac:spMk id="17" creationId="{F6CED64D-736A-07F5-14FE-DEEFCCF9C599}"/>
          </ac:spMkLst>
        </pc:spChg>
        <pc:spChg chg="mod">
          <ac:chgData name="QiuTian" userId="d059b521-ee81-481f-be34-ac8650352dd5" providerId="ADAL" clId="{C66083D2-FC5C-0545-90E0-A9B527654B88}" dt="2023-03-04T17:47:33.272" v="568" actId="1076"/>
          <ac:spMkLst>
            <pc:docMk/>
            <pc:sldMk cId="3399824509" sldId="855"/>
            <ac:spMk id="18" creationId="{9B9D215B-D2EC-5E8F-FB5D-9C31E61FDA79}"/>
          </ac:spMkLst>
        </pc:spChg>
        <pc:spChg chg="mod">
          <ac:chgData name="QiuTian" userId="d059b521-ee81-481f-be34-ac8650352dd5" providerId="ADAL" clId="{C66083D2-FC5C-0545-90E0-A9B527654B88}" dt="2023-03-04T17:47:33.272" v="568" actId="1076"/>
          <ac:spMkLst>
            <pc:docMk/>
            <pc:sldMk cId="3399824509" sldId="855"/>
            <ac:spMk id="19" creationId="{E3B5991D-FA15-E7FA-D6C0-D56C648D9E89}"/>
          </ac:spMkLst>
        </pc:spChg>
        <pc:spChg chg="mod">
          <ac:chgData name="QiuTian" userId="d059b521-ee81-481f-be34-ac8650352dd5" providerId="ADAL" clId="{C66083D2-FC5C-0545-90E0-A9B527654B88}" dt="2023-03-04T17:47:33.272" v="568" actId="1076"/>
          <ac:spMkLst>
            <pc:docMk/>
            <pc:sldMk cId="3399824509" sldId="855"/>
            <ac:spMk id="20" creationId="{AFC31494-8B57-0808-58D0-33B085D20FD8}"/>
          </ac:spMkLst>
        </pc:spChg>
        <pc:spChg chg="mod">
          <ac:chgData name="QiuTian" userId="d059b521-ee81-481f-be34-ac8650352dd5" providerId="ADAL" clId="{C66083D2-FC5C-0545-90E0-A9B527654B88}" dt="2023-03-04T17:47:33.272" v="568" actId="1076"/>
          <ac:spMkLst>
            <pc:docMk/>
            <pc:sldMk cId="3399824509" sldId="855"/>
            <ac:spMk id="21" creationId="{0E510616-FE14-4585-5C08-0F62EF01988D}"/>
          </ac:spMkLst>
        </pc:spChg>
        <pc:spChg chg="mod">
          <ac:chgData name="QiuTian" userId="d059b521-ee81-481f-be34-ac8650352dd5" providerId="ADAL" clId="{C66083D2-FC5C-0545-90E0-A9B527654B88}" dt="2023-03-04T17:47:33.272" v="568" actId="1076"/>
          <ac:spMkLst>
            <pc:docMk/>
            <pc:sldMk cId="3399824509" sldId="855"/>
            <ac:spMk id="22" creationId="{E6EAE88A-CC6E-4FB0-C975-26830777A561}"/>
          </ac:spMkLst>
        </pc:spChg>
        <pc:spChg chg="mod">
          <ac:chgData name="QiuTian" userId="d059b521-ee81-481f-be34-ac8650352dd5" providerId="ADAL" clId="{C66083D2-FC5C-0545-90E0-A9B527654B88}" dt="2023-03-04T17:47:33.272" v="568" actId="1076"/>
          <ac:spMkLst>
            <pc:docMk/>
            <pc:sldMk cId="3399824509" sldId="855"/>
            <ac:spMk id="25" creationId="{4BCDC5DB-5D17-3811-F5FF-503811D93504}"/>
          </ac:spMkLst>
        </pc:spChg>
        <pc:spChg chg="mod">
          <ac:chgData name="QiuTian" userId="d059b521-ee81-481f-be34-ac8650352dd5" providerId="ADAL" clId="{C66083D2-FC5C-0545-90E0-A9B527654B88}" dt="2023-03-04T17:47:33.272" v="568" actId="1076"/>
          <ac:spMkLst>
            <pc:docMk/>
            <pc:sldMk cId="3399824509" sldId="855"/>
            <ac:spMk id="26" creationId="{0B0481EA-55E8-D691-A443-F616F50D0474}"/>
          </ac:spMkLst>
        </pc:spChg>
        <pc:spChg chg="mod">
          <ac:chgData name="QiuTian" userId="d059b521-ee81-481f-be34-ac8650352dd5" providerId="ADAL" clId="{C66083D2-FC5C-0545-90E0-A9B527654B88}" dt="2023-03-04T17:47:33.272" v="568" actId="1076"/>
          <ac:spMkLst>
            <pc:docMk/>
            <pc:sldMk cId="3399824509" sldId="855"/>
            <ac:spMk id="28" creationId="{24CEC3AB-8498-40EC-051A-0B31540DAE99}"/>
          </ac:spMkLst>
        </pc:spChg>
        <pc:spChg chg="add mod">
          <ac:chgData name="QiuTian" userId="d059b521-ee81-481f-be34-ac8650352dd5" providerId="ADAL" clId="{C66083D2-FC5C-0545-90E0-A9B527654B88}" dt="2023-03-04T17:52:15.021" v="804"/>
          <ac:spMkLst>
            <pc:docMk/>
            <pc:sldMk cId="3399824509" sldId="855"/>
            <ac:spMk id="29" creationId="{B766E263-C2A2-85C7-920C-149B90A87CAA}"/>
          </ac:spMkLst>
        </pc:spChg>
        <pc:graphicFrameChg chg="mod">
          <ac:chgData name="QiuTian" userId="d059b521-ee81-481f-be34-ac8650352dd5" providerId="ADAL" clId="{C66083D2-FC5C-0545-90E0-A9B527654B88}" dt="2023-03-04T17:47:33.272" v="568" actId="1076"/>
          <ac:graphicFrameMkLst>
            <pc:docMk/>
            <pc:sldMk cId="3399824509" sldId="855"/>
            <ac:graphicFrameMk id="13" creationId="{C045C5F6-28CB-04FD-0F60-808022CA4745}"/>
          </ac:graphicFrameMkLst>
        </pc:graphicFrameChg>
        <pc:graphicFrameChg chg="mod">
          <ac:chgData name="QiuTian" userId="d059b521-ee81-481f-be34-ac8650352dd5" providerId="ADAL" clId="{C66083D2-FC5C-0545-90E0-A9B527654B88}" dt="2023-03-04T17:47:33.272" v="568" actId="1076"/>
          <ac:graphicFrameMkLst>
            <pc:docMk/>
            <pc:sldMk cId="3399824509" sldId="855"/>
            <ac:graphicFrameMk id="14" creationId="{5807053D-B026-949E-3673-726B0A53965B}"/>
          </ac:graphicFrameMkLst>
        </pc:graphicFrameChg>
        <pc:graphicFrameChg chg="mod">
          <ac:chgData name="QiuTian" userId="d059b521-ee81-481f-be34-ac8650352dd5" providerId="ADAL" clId="{C66083D2-FC5C-0545-90E0-A9B527654B88}" dt="2023-03-04T17:47:33.272" v="568" actId="1076"/>
          <ac:graphicFrameMkLst>
            <pc:docMk/>
            <pc:sldMk cId="3399824509" sldId="855"/>
            <ac:graphicFrameMk id="23" creationId="{22220B0C-E492-AAE0-C3C2-F78CA4D1954C}"/>
          </ac:graphicFrameMkLst>
        </pc:graphicFrameChg>
        <pc:graphicFrameChg chg="mod">
          <ac:chgData name="QiuTian" userId="d059b521-ee81-481f-be34-ac8650352dd5" providerId="ADAL" clId="{C66083D2-FC5C-0545-90E0-A9B527654B88}" dt="2023-03-04T17:47:33.272" v="568" actId="1076"/>
          <ac:graphicFrameMkLst>
            <pc:docMk/>
            <pc:sldMk cId="3399824509" sldId="855"/>
            <ac:graphicFrameMk id="24" creationId="{BC40FC93-BB25-2A24-BB52-8E41F5E16E2F}"/>
          </ac:graphicFrameMkLst>
        </pc:graphicFrameChg>
        <pc:graphicFrameChg chg="mod">
          <ac:chgData name="QiuTian" userId="d059b521-ee81-481f-be34-ac8650352dd5" providerId="ADAL" clId="{C66083D2-FC5C-0545-90E0-A9B527654B88}" dt="2023-03-04T17:47:33.272" v="568" actId="1076"/>
          <ac:graphicFrameMkLst>
            <pc:docMk/>
            <pc:sldMk cId="3399824509" sldId="855"/>
            <ac:graphicFrameMk id="27" creationId="{1C168B02-37EE-3DE2-4E16-444569049664}"/>
          </ac:graphicFrameMkLst>
        </pc:graphicFrameChg>
      </pc:sldChg>
      <pc:sldChg chg="addSp delSp modSp">
        <pc:chgData name="QiuTian" userId="d059b521-ee81-481f-be34-ac8650352dd5" providerId="ADAL" clId="{C66083D2-FC5C-0545-90E0-A9B527654B88}" dt="2023-03-04T09:10:18.362" v="126"/>
        <pc:sldMkLst>
          <pc:docMk/>
          <pc:sldMk cId="2932752927" sldId="856"/>
        </pc:sldMkLst>
        <pc:spChg chg="add mod">
          <ac:chgData name="QiuTian" userId="d059b521-ee81-481f-be34-ac8650352dd5" providerId="ADAL" clId="{C66083D2-FC5C-0545-90E0-A9B527654B88}" dt="2023-03-04T09:10:18.362" v="126"/>
          <ac:spMkLst>
            <pc:docMk/>
            <pc:sldMk cId="2932752927" sldId="856"/>
            <ac:spMk id="2" creationId="{95EF8B74-3EB3-983B-1418-40FB2380EEEB}"/>
          </ac:spMkLst>
        </pc:spChg>
        <pc:spChg chg="del">
          <ac:chgData name="QiuTian" userId="d059b521-ee81-481f-be34-ac8650352dd5" providerId="ADAL" clId="{C66083D2-FC5C-0545-90E0-A9B527654B88}" dt="2023-03-04T09:09:57.208" v="123"/>
          <ac:spMkLst>
            <pc:docMk/>
            <pc:sldMk cId="2932752927" sldId="856"/>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1385391407" sldId="857"/>
        </pc:sldMkLst>
        <pc:spChg chg="add mod">
          <ac:chgData name="QiuTian" userId="d059b521-ee81-481f-be34-ac8650352dd5" providerId="ADAL" clId="{C66083D2-FC5C-0545-90E0-A9B527654B88}" dt="2023-03-04T09:10:18.362" v="126"/>
          <ac:spMkLst>
            <pc:docMk/>
            <pc:sldMk cId="1385391407" sldId="857"/>
            <ac:spMk id="2" creationId="{1494044C-D858-FEC5-8B11-578C2B0107EF}"/>
          </ac:spMkLst>
        </pc:spChg>
        <pc:spChg chg="del">
          <ac:chgData name="QiuTian" userId="d059b521-ee81-481f-be34-ac8650352dd5" providerId="ADAL" clId="{C66083D2-FC5C-0545-90E0-A9B527654B88}" dt="2023-03-04T09:09:57.208" v="123"/>
          <ac:spMkLst>
            <pc:docMk/>
            <pc:sldMk cId="1385391407" sldId="857"/>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683345578" sldId="858"/>
        </pc:sldMkLst>
        <pc:spChg chg="add mod">
          <ac:chgData name="QiuTian" userId="d059b521-ee81-481f-be34-ac8650352dd5" providerId="ADAL" clId="{C66083D2-FC5C-0545-90E0-A9B527654B88}" dt="2023-03-04T09:10:18.362" v="126"/>
          <ac:spMkLst>
            <pc:docMk/>
            <pc:sldMk cId="683345578" sldId="858"/>
            <ac:spMk id="2" creationId="{D83C5732-BEA0-6164-A2BC-F1009C1259B0}"/>
          </ac:spMkLst>
        </pc:spChg>
        <pc:spChg chg="del">
          <ac:chgData name="QiuTian" userId="d059b521-ee81-481f-be34-ac8650352dd5" providerId="ADAL" clId="{C66083D2-FC5C-0545-90E0-A9B527654B88}" dt="2023-03-04T09:09:57.208" v="123"/>
          <ac:spMkLst>
            <pc:docMk/>
            <pc:sldMk cId="683345578" sldId="858"/>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1847138002" sldId="859"/>
        </pc:sldMkLst>
        <pc:spChg chg="add mod">
          <ac:chgData name="QiuTian" userId="d059b521-ee81-481f-be34-ac8650352dd5" providerId="ADAL" clId="{C66083D2-FC5C-0545-90E0-A9B527654B88}" dt="2023-03-04T09:10:18.362" v="126"/>
          <ac:spMkLst>
            <pc:docMk/>
            <pc:sldMk cId="1847138002" sldId="859"/>
            <ac:spMk id="2" creationId="{53D2799E-5A89-35C8-4B1F-5FDCD46B5527}"/>
          </ac:spMkLst>
        </pc:spChg>
        <pc:spChg chg="del">
          <ac:chgData name="QiuTian" userId="d059b521-ee81-481f-be34-ac8650352dd5" providerId="ADAL" clId="{C66083D2-FC5C-0545-90E0-A9B527654B88}" dt="2023-03-04T09:09:57.208" v="123"/>
          <ac:spMkLst>
            <pc:docMk/>
            <pc:sldMk cId="1847138002" sldId="859"/>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4065186509" sldId="860"/>
        </pc:sldMkLst>
        <pc:spChg chg="add mod">
          <ac:chgData name="QiuTian" userId="d059b521-ee81-481f-be34-ac8650352dd5" providerId="ADAL" clId="{C66083D2-FC5C-0545-90E0-A9B527654B88}" dt="2023-03-04T09:10:18.362" v="126"/>
          <ac:spMkLst>
            <pc:docMk/>
            <pc:sldMk cId="4065186509" sldId="860"/>
            <ac:spMk id="2" creationId="{427211E3-2F08-4C6D-3C77-7FFC632468B4}"/>
          </ac:spMkLst>
        </pc:spChg>
        <pc:spChg chg="del">
          <ac:chgData name="QiuTian" userId="d059b521-ee81-481f-be34-ac8650352dd5" providerId="ADAL" clId="{C66083D2-FC5C-0545-90E0-A9B527654B88}" dt="2023-03-04T09:09:57.208" v="123"/>
          <ac:spMkLst>
            <pc:docMk/>
            <pc:sldMk cId="4065186509" sldId="860"/>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4207734036" sldId="861"/>
        </pc:sldMkLst>
        <pc:spChg chg="add mod">
          <ac:chgData name="QiuTian" userId="d059b521-ee81-481f-be34-ac8650352dd5" providerId="ADAL" clId="{C66083D2-FC5C-0545-90E0-A9B527654B88}" dt="2023-03-04T09:10:18.362" v="126"/>
          <ac:spMkLst>
            <pc:docMk/>
            <pc:sldMk cId="4207734036" sldId="861"/>
            <ac:spMk id="2" creationId="{F64DF41C-A9AF-FE55-64C4-E635BB078DD2}"/>
          </ac:spMkLst>
        </pc:spChg>
        <pc:spChg chg="del">
          <ac:chgData name="QiuTian" userId="d059b521-ee81-481f-be34-ac8650352dd5" providerId="ADAL" clId="{C66083D2-FC5C-0545-90E0-A9B527654B88}" dt="2023-03-04T09:09:57.208" v="123"/>
          <ac:spMkLst>
            <pc:docMk/>
            <pc:sldMk cId="4207734036" sldId="861"/>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1393618124" sldId="862"/>
        </pc:sldMkLst>
        <pc:spChg chg="add mod">
          <ac:chgData name="QiuTian" userId="d059b521-ee81-481f-be34-ac8650352dd5" providerId="ADAL" clId="{C66083D2-FC5C-0545-90E0-A9B527654B88}" dt="2023-03-04T09:10:18.362" v="126"/>
          <ac:spMkLst>
            <pc:docMk/>
            <pc:sldMk cId="1393618124" sldId="862"/>
            <ac:spMk id="2" creationId="{C3E99E3D-EA50-E6B1-6A4D-2EDDB4A1D4EC}"/>
          </ac:spMkLst>
        </pc:spChg>
        <pc:spChg chg="del">
          <ac:chgData name="QiuTian" userId="d059b521-ee81-481f-be34-ac8650352dd5" providerId="ADAL" clId="{C66083D2-FC5C-0545-90E0-A9B527654B88}" dt="2023-03-04T09:09:57.208" v="123"/>
          <ac:spMkLst>
            <pc:docMk/>
            <pc:sldMk cId="1393618124" sldId="862"/>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3125742340" sldId="863"/>
        </pc:sldMkLst>
        <pc:spChg chg="add mod">
          <ac:chgData name="QiuTian" userId="d059b521-ee81-481f-be34-ac8650352dd5" providerId="ADAL" clId="{C66083D2-FC5C-0545-90E0-A9B527654B88}" dt="2023-03-04T09:10:18.362" v="126"/>
          <ac:spMkLst>
            <pc:docMk/>
            <pc:sldMk cId="3125742340" sldId="863"/>
            <ac:spMk id="2" creationId="{AF97208B-1584-6446-B91B-3331D46C45DD}"/>
          </ac:spMkLst>
        </pc:spChg>
        <pc:spChg chg="del">
          <ac:chgData name="QiuTian" userId="d059b521-ee81-481f-be34-ac8650352dd5" providerId="ADAL" clId="{C66083D2-FC5C-0545-90E0-A9B527654B88}" dt="2023-03-04T09:09:57.208" v="123"/>
          <ac:spMkLst>
            <pc:docMk/>
            <pc:sldMk cId="3125742340" sldId="863"/>
            <ac:spMk id="5" creationId="{959057A3-0087-D824-6484-FE8805CD1536}"/>
          </ac:spMkLst>
        </pc:spChg>
      </pc:sldChg>
      <pc:sldChg chg="addSp delSp modSp modAnim">
        <pc:chgData name="QiuTian" userId="d059b521-ee81-481f-be34-ac8650352dd5" providerId="ADAL" clId="{C66083D2-FC5C-0545-90E0-A9B527654B88}" dt="2023-03-06T07:20:00.670" v="1481" actId="20577"/>
        <pc:sldMkLst>
          <pc:docMk/>
          <pc:sldMk cId="1259991468" sldId="864"/>
        </pc:sldMkLst>
        <pc:spChg chg="add mod">
          <ac:chgData name="QiuTian" userId="d059b521-ee81-481f-be34-ac8650352dd5" providerId="ADAL" clId="{C66083D2-FC5C-0545-90E0-A9B527654B88}" dt="2023-03-04T09:10:18.362" v="126"/>
          <ac:spMkLst>
            <pc:docMk/>
            <pc:sldMk cId="1259991468" sldId="864"/>
            <ac:spMk id="2" creationId="{16A38A06-B123-EFA1-3B42-4EC4E0B0F392}"/>
          </ac:spMkLst>
        </pc:spChg>
        <pc:spChg chg="del">
          <ac:chgData name="QiuTian" userId="d059b521-ee81-481f-be34-ac8650352dd5" providerId="ADAL" clId="{C66083D2-FC5C-0545-90E0-A9B527654B88}" dt="2023-03-04T09:09:57.208" v="123"/>
          <ac:spMkLst>
            <pc:docMk/>
            <pc:sldMk cId="1259991468" sldId="864"/>
            <ac:spMk id="5" creationId="{959057A3-0087-D824-6484-FE8805CD1536}"/>
          </ac:spMkLst>
        </pc:spChg>
        <pc:spChg chg="add mod">
          <ac:chgData name="QiuTian" userId="d059b521-ee81-481f-be34-ac8650352dd5" providerId="ADAL" clId="{C66083D2-FC5C-0545-90E0-A9B527654B88}" dt="2023-03-04T09:01:48.063" v="44" actId="1076"/>
          <ac:spMkLst>
            <pc:docMk/>
            <pc:sldMk cId="1259991468" sldId="864"/>
            <ac:spMk id="6" creationId="{117C6DB1-E460-1BD9-DA86-4AC57EA2AC9C}"/>
          </ac:spMkLst>
        </pc:spChg>
        <pc:spChg chg="add mod">
          <ac:chgData name="QiuTian" userId="d059b521-ee81-481f-be34-ac8650352dd5" providerId="ADAL" clId="{C66083D2-FC5C-0545-90E0-A9B527654B88}" dt="2023-03-04T09:01:48.063" v="44" actId="1076"/>
          <ac:spMkLst>
            <pc:docMk/>
            <pc:sldMk cId="1259991468" sldId="864"/>
            <ac:spMk id="7" creationId="{883CB7B7-FC66-0CB7-C28A-2A9BBD564A0C}"/>
          </ac:spMkLst>
        </pc:spChg>
        <pc:spChg chg="add mod">
          <ac:chgData name="QiuTian" userId="d059b521-ee81-481f-be34-ac8650352dd5" providerId="ADAL" clId="{C66083D2-FC5C-0545-90E0-A9B527654B88}" dt="2023-03-06T07:20:00.670" v="1481" actId="20577"/>
          <ac:spMkLst>
            <pc:docMk/>
            <pc:sldMk cId="1259991468" sldId="864"/>
            <ac:spMk id="8" creationId="{422DCC66-9018-CE84-3CA3-08D19444DAE2}"/>
          </ac:spMkLst>
        </pc:spChg>
        <pc:spChg chg="add mod">
          <ac:chgData name="QiuTian" userId="d059b521-ee81-481f-be34-ac8650352dd5" providerId="ADAL" clId="{C66083D2-FC5C-0545-90E0-A9B527654B88}" dt="2023-03-04T09:01:48.063" v="44" actId="1076"/>
          <ac:spMkLst>
            <pc:docMk/>
            <pc:sldMk cId="1259991468" sldId="864"/>
            <ac:spMk id="9" creationId="{CF7B8252-21CB-48C1-7CC3-2FB09F7AAE8F}"/>
          </ac:spMkLst>
        </pc:spChg>
        <pc:spChg chg="add mod">
          <ac:chgData name="QiuTian" userId="d059b521-ee81-481f-be34-ac8650352dd5" providerId="ADAL" clId="{C66083D2-FC5C-0545-90E0-A9B527654B88}" dt="2023-03-04T09:01:48.063" v="44" actId="1076"/>
          <ac:spMkLst>
            <pc:docMk/>
            <pc:sldMk cId="1259991468" sldId="864"/>
            <ac:spMk id="10" creationId="{97CF7570-2D29-0CD4-979B-D84E052796C7}"/>
          </ac:spMkLst>
        </pc:spChg>
        <pc:spChg chg="add mod">
          <ac:chgData name="QiuTian" userId="d059b521-ee81-481f-be34-ac8650352dd5" providerId="ADAL" clId="{C66083D2-FC5C-0545-90E0-A9B527654B88}" dt="2023-03-04T09:01:48.063" v="44" actId="1076"/>
          <ac:spMkLst>
            <pc:docMk/>
            <pc:sldMk cId="1259991468" sldId="864"/>
            <ac:spMk id="11" creationId="{B617E444-CE69-FC4B-F1D5-4EA3555CAC5A}"/>
          </ac:spMkLst>
        </pc:spChg>
        <pc:spChg chg="add mod">
          <ac:chgData name="QiuTian" userId="d059b521-ee81-481f-be34-ac8650352dd5" providerId="ADAL" clId="{C66083D2-FC5C-0545-90E0-A9B527654B88}" dt="2023-03-04T09:01:48.063" v="44" actId="1076"/>
          <ac:spMkLst>
            <pc:docMk/>
            <pc:sldMk cId="1259991468" sldId="864"/>
            <ac:spMk id="12" creationId="{0E6EF3DB-1007-196D-5C06-A6707F22D9C1}"/>
          </ac:spMkLst>
        </pc:spChg>
        <pc:spChg chg="add mod">
          <ac:chgData name="QiuTian" userId="d059b521-ee81-481f-be34-ac8650352dd5" providerId="ADAL" clId="{C66083D2-FC5C-0545-90E0-A9B527654B88}" dt="2023-03-04T09:01:48.063" v="44" actId="1076"/>
          <ac:spMkLst>
            <pc:docMk/>
            <pc:sldMk cId="1259991468" sldId="864"/>
            <ac:spMk id="13" creationId="{FEC9ADCD-B70D-57D3-1D8A-70A53A289AB7}"/>
          </ac:spMkLst>
        </pc:spChg>
        <pc:spChg chg="mod">
          <ac:chgData name="QiuTian" userId="d059b521-ee81-481f-be34-ac8650352dd5" providerId="ADAL" clId="{C66083D2-FC5C-0545-90E0-A9B527654B88}" dt="2023-03-04T09:01:48.063" v="44" actId="1076"/>
          <ac:spMkLst>
            <pc:docMk/>
            <pc:sldMk cId="1259991468" sldId="864"/>
            <ac:spMk id="15" creationId="{A95DC7B4-5EE0-52D2-12BD-D78EEC488C23}"/>
          </ac:spMkLst>
        </pc:spChg>
        <pc:spChg chg="mod">
          <ac:chgData name="QiuTian" userId="d059b521-ee81-481f-be34-ac8650352dd5" providerId="ADAL" clId="{C66083D2-FC5C-0545-90E0-A9B527654B88}" dt="2023-03-04T09:01:48.063" v="44" actId="1076"/>
          <ac:spMkLst>
            <pc:docMk/>
            <pc:sldMk cId="1259991468" sldId="864"/>
            <ac:spMk id="16" creationId="{66C5FFF4-C9E7-8E12-E566-97B810EAEAAC}"/>
          </ac:spMkLst>
        </pc:spChg>
        <pc:spChg chg="mod">
          <ac:chgData name="QiuTian" userId="d059b521-ee81-481f-be34-ac8650352dd5" providerId="ADAL" clId="{C66083D2-FC5C-0545-90E0-A9B527654B88}" dt="2023-03-04T09:01:48.063" v="44" actId="1076"/>
          <ac:spMkLst>
            <pc:docMk/>
            <pc:sldMk cId="1259991468" sldId="864"/>
            <ac:spMk id="17" creationId="{ADF707B1-BD38-B5E5-9443-B305245D67E3}"/>
          </ac:spMkLst>
        </pc:spChg>
        <pc:spChg chg="mod">
          <ac:chgData name="QiuTian" userId="d059b521-ee81-481f-be34-ac8650352dd5" providerId="ADAL" clId="{C66083D2-FC5C-0545-90E0-A9B527654B88}" dt="2023-03-04T09:01:48.063" v="44" actId="1076"/>
          <ac:spMkLst>
            <pc:docMk/>
            <pc:sldMk cId="1259991468" sldId="864"/>
            <ac:spMk id="18" creationId="{51999434-DAF0-6C81-DAAF-44BDFAF22A89}"/>
          </ac:spMkLst>
        </pc:spChg>
        <pc:spChg chg="mod">
          <ac:chgData name="QiuTian" userId="d059b521-ee81-481f-be34-ac8650352dd5" providerId="ADAL" clId="{C66083D2-FC5C-0545-90E0-A9B527654B88}" dt="2023-03-04T09:01:48.063" v="44" actId="1076"/>
          <ac:spMkLst>
            <pc:docMk/>
            <pc:sldMk cId="1259991468" sldId="864"/>
            <ac:spMk id="19" creationId="{94FF28C0-214C-5B52-F00C-FD464E4E3866}"/>
          </ac:spMkLst>
        </pc:spChg>
        <pc:spChg chg="mod">
          <ac:chgData name="QiuTian" userId="d059b521-ee81-481f-be34-ac8650352dd5" providerId="ADAL" clId="{C66083D2-FC5C-0545-90E0-A9B527654B88}" dt="2023-03-04T09:01:48.063" v="44" actId="1076"/>
          <ac:spMkLst>
            <pc:docMk/>
            <pc:sldMk cId="1259991468" sldId="864"/>
            <ac:spMk id="20" creationId="{635BD5C8-28E0-EB5A-EA85-58ADBC29DFC9}"/>
          </ac:spMkLst>
        </pc:spChg>
        <pc:spChg chg="mod">
          <ac:chgData name="QiuTian" userId="d059b521-ee81-481f-be34-ac8650352dd5" providerId="ADAL" clId="{C66083D2-FC5C-0545-90E0-A9B527654B88}" dt="2023-03-04T09:01:48.063" v="44" actId="1076"/>
          <ac:spMkLst>
            <pc:docMk/>
            <pc:sldMk cId="1259991468" sldId="864"/>
            <ac:spMk id="21" creationId="{407EF7C2-6065-0362-3C77-48FF2344A2F5}"/>
          </ac:spMkLst>
        </pc:spChg>
        <pc:spChg chg="mod">
          <ac:chgData name="QiuTian" userId="d059b521-ee81-481f-be34-ac8650352dd5" providerId="ADAL" clId="{C66083D2-FC5C-0545-90E0-A9B527654B88}" dt="2023-03-04T09:01:48.063" v="44" actId="1076"/>
          <ac:spMkLst>
            <pc:docMk/>
            <pc:sldMk cId="1259991468" sldId="864"/>
            <ac:spMk id="22" creationId="{DE78D07F-5ECC-E1ED-FA8B-36D1D25D3BAD}"/>
          </ac:spMkLst>
        </pc:spChg>
        <pc:spChg chg="mod">
          <ac:chgData name="QiuTian" userId="d059b521-ee81-481f-be34-ac8650352dd5" providerId="ADAL" clId="{C66083D2-FC5C-0545-90E0-A9B527654B88}" dt="2023-03-04T09:01:48.063" v="44" actId="1076"/>
          <ac:spMkLst>
            <pc:docMk/>
            <pc:sldMk cId="1259991468" sldId="864"/>
            <ac:spMk id="23" creationId="{C6249C12-1EBE-604D-D9EE-8DE0E3A28534}"/>
          </ac:spMkLst>
        </pc:spChg>
        <pc:spChg chg="mod">
          <ac:chgData name="QiuTian" userId="d059b521-ee81-481f-be34-ac8650352dd5" providerId="ADAL" clId="{C66083D2-FC5C-0545-90E0-A9B527654B88}" dt="2023-03-04T09:01:48.063" v="44" actId="1076"/>
          <ac:spMkLst>
            <pc:docMk/>
            <pc:sldMk cId="1259991468" sldId="864"/>
            <ac:spMk id="24" creationId="{89E41F6E-C38D-BA6F-E115-9249468D7D11}"/>
          </ac:spMkLst>
        </pc:spChg>
        <pc:spChg chg="mod">
          <ac:chgData name="QiuTian" userId="d059b521-ee81-481f-be34-ac8650352dd5" providerId="ADAL" clId="{C66083D2-FC5C-0545-90E0-A9B527654B88}" dt="2023-03-04T09:01:48.063" v="44" actId="1076"/>
          <ac:spMkLst>
            <pc:docMk/>
            <pc:sldMk cId="1259991468" sldId="864"/>
            <ac:spMk id="25" creationId="{08F2673E-7EFF-3CFE-3DC7-D4D852A38227}"/>
          </ac:spMkLst>
        </pc:spChg>
        <pc:spChg chg="mod">
          <ac:chgData name="QiuTian" userId="d059b521-ee81-481f-be34-ac8650352dd5" providerId="ADAL" clId="{C66083D2-FC5C-0545-90E0-A9B527654B88}" dt="2023-03-04T09:01:48.063" v="44" actId="1076"/>
          <ac:spMkLst>
            <pc:docMk/>
            <pc:sldMk cId="1259991468" sldId="864"/>
            <ac:spMk id="26" creationId="{600B4FC6-D6D3-B991-43EE-53612AD85627}"/>
          </ac:spMkLst>
        </pc:spChg>
        <pc:spChg chg="mod">
          <ac:chgData name="QiuTian" userId="d059b521-ee81-481f-be34-ac8650352dd5" providerId="ADAL" clId="{C66083D2-FC5C-0545-90E0-A9B527654B88}" dt="2023-03-04T09:01:48.063" v="44" actId="1076"/>
          <ac:spMkLst>
            <pc:docMk/>
            <pc:sldMk cId="1259991468" sldId="864"/>
            <ac:spMk id="27" creationId="{727C03A5-53A3-15BA-8D3C-82359B65A08F}"/>
          </ac:spMkLst>
        </pc:spChg>
        <pc:spChg chg="mod">
          <ac:chgData name="QiuTian" userId="d059b521-ee81-481f-be34-ac8650352dd5" providerId="ADAL" clId="{C66083D2-FC5C-0545-90E0-A9B527654B88}" dt="2023-03-04T09:01:48.063" v="44" actId="1076"/>
          <ac:spMkLst>
            <pc:docMk/>
            <pc:sldMk cId="1259991468" sldId="864"/>
            <ac:spMk id="28" creationId="{CE187124-21BD-3381-65F9-A698CE87AD0F}"/>
          </ac:spMkLst>
        </pc:spChg>
        <pc:spChg chg="mod">
          <ac:chgData name="QiuTian" userId="d059b521-ee81-481f-be34-ac8650352dd5" providerId="ADAL" clId="{C66083D2-FC5C-0545-90E0-A9B527654B88}" dt="2023-03-04T09:01:48.063" v="44" actId="1076"/>
          <ac:spMkLst>
            <pc:docMk/>
            <pc:sldMk cId="1259991468" sldId="864"/>
            <ac:spMk id="29" creationId="{5781E914-1251-AF21-02CC-F4A2910A7E86}"/>
          </ac:spMkLst>
        </pc:spChg>
        <pc:spChg chg="mod">
          <ac:chgData name="QiuTian" userId="d059b521-ee81-481f-be34-ac8650352dd5" providerId="ADAL" clId="{C66083D2-FC5C-0545-90E0-A9B527654B88}" dt="2023-03-04T09:01:48.063" v="44" actId="1076"/>
          <ac:spMkLst>
            <pc:docMk/>
            <pc:sldMk cId="1259991468" sldId="864"/>
            <ac:spMk id="30" creationId="{CD4CCAFD-02E4-A5C7-2E54-CE1C49EE352E}"/>
          </ac:spMkLst>
        </pc:spChg>
        <pc:spChg chg="mod">
          <ac:chgData name="QiuTian" userId="d059b521-ee81-481f-be34-ac8650352dd5" providerId="ADAL" clId="{C66083D2-FC5C-0545-90E0-A9B527654B88}" dt="2023-03-04T09:01:48.063" v="44" actId="1076"/>
          <ac:spMkLst>
            <pc:docMk/>
            <pc:sldMk cId="1259991468" sldId="864"/>
            <ac:spMk id="31" creationId="{513F317B-A941-EEC5-858E-E793AFC17A14}"/>
          </ac:spMkLst>
        </pc:spChg>
        <pc:spChg chg="mod">
          <ac:chgData name="QiuTian" userId="d059b521-ee81-481f-be34-ac8650352dd5" providerId="ADAL" clId="{C66083D2-FC5C-0545-90E0-A9B527654B88}" dt="2023-03-04T09:01:48.063" v="44" actId="1076"/>
          <ac:spMkLst>
            <pc:docMk/>
            <pc:sldMk cId="1259991468" sldId="864"/>
            <ac:spMk id="32" creationId="{58754267-D774-9748-7069-E7B373E2448D}"/>
          </ac:spMkLst>
        </pc:spChg>
        <pc:spChg chg="mod">
          <ac:chgData name="QiuTian" userId="d059b521-ee81-481f-be34-ac8650352dd5" providerId="ADAL" clId="{C66083D2-FC5C-0545-90E0-A9B527654B88}" dt="2023-03-04T09:01:48.063" v="44" actId="1076"/>
          <ac:spMkLst>
            <pc:docMk/>
            <pc:sldMk cId="1259991468" sldId="864"/>
            <ac:spMk id="33" creationId="{B1F05555-1AB1-E107-9B55-CC335493FDE0}"/>
          </ac:spMkLst>
        </pc:spChg>
        <pc:spChg chg="mod">
          <ac:chgData name="QiuTian" userId="d059b521-ee81-481f-be34-ac8650352dd5" providerId="ADAL" clId="{C66083D2-FC5C-0545-90E0-A9B527654B88}" dt="2023-03-04T09:01:48.063" v="44" actId="1076"/>
          <ac:spMkLst>
            <pc:docMk/>
            <pc:sldMk cId="1259991468" sldId="864"/>
            <ac:spMk id="34" creationId="{68FF0E31-DA97-6115-4F39-024AEDE899A2}"/>
          </ac:spMkLst>
        </pc:spChg>
        <pc:spChg chg="mod">
          <ac:chgData name="QiuTian" userId="d059b521-ee81-481f-be34-ac8650352dd5" providerId="ADAL" clId="{C66083D2-FC5C-0545-90E0-A9B527654B88}" dt="2023-03-04T09:01:48.063" v="44" actId="1076"/>
          <ac:spMkLst>
            <pc:docMk/>
            <pc:sldMk cId="1259991468" sldId="864"/>
            <ac:spMk id="35" creationId="{51F95F38-4568-CE2C-4D53-11D420D5D3F4}"/>
          </ac:spMkLst>
        </pc:spChg>
        <pc:spChg chg="mod">
          <ac:chgData name="QiuTian" userId="d059b521-ee81-481f-be34-ac8650352dd5" providerId="ADAL" clId="{C66083D2-FC5C-0545-90E0-A9B527654B88}" dt="2023-03-04T09:01:48.063" v="44" actId="1076"/>
          <ac:spMkLst>
            <pc:docMk/>
            <pc:sldMk cId="1259991468" sldId="864"/>
            <ac:spMk id="36" creationId="{92DE3216-56AB-C854-FC30-9EBACF497B44}"/>
          </ac:spMkLst>
        </pc:spChg>
        <pc:spChg chg="mod">
          <ac:chgData name="QiuTian" userId="d059b521-ee81-481f-be34-ac8650352dd5" providerId="ADAL" clId="{C66083D2-FC5C-0545-90E0-A9B527654B88}" dt="2023-03-04T09:01:48.063" v="44" actId="1076"/>
          <ac:spMkLst>
            <pc:docMk/>
            <pc:sldMk cId="1259991468" sldId="864"/>
            <ac:spMk id="37" creationId="{BCBB3927-36EB-8632-B0AD-833D91B99F46}"/>
          </ac:spMkLst>
        </pc:spChg>
        <pc:spChg chg="mod">
          <ac:chgData name="QiuTian" userId="d059b521-ee81-481f-be34-ac8650352dd5" providerId="ADAL" clId="{C66083D2-FC5C-0545-90E0-A9B527654B88}" dt="2023-03-04T09:01:48.063" v="44" actId="1076"/>
          <ac:spMkLst>
            <pc:docMk/>
            <pc:sldMk cId="1259991468" sldId="864"/>
            <ac:spMk id="38" creationId="{D90409F9-596F-2683-5E27-B8A98537609A}"/>
          </ac:spMkLst>
        </pc:spChg>
        <pc:spChg chg="mod">
          <ac:chgData name="QiuTian" userId="d059b521-ee81-481f-be34-ac8650352dd5" providerId="ADAL" clId="{C66083D2-FC5C-0545-90E0-A9B527654B88}" dt="2023-03-04T09:01:48.063" v="44" actId="1076"/>
          <ac:spMkLst>
            <pc:docMk/>
            <pc:sldMk cId="1259991468" sldId="864"/>
            <ac:spMk id="39" creationId="{0C7E408C-006A-6186-F8FF-1B068FACF984}"/>
          </ac:spMkLst>
        </pc:spChg>
        <pc:spChg chg="mod">
          <ac:chgData name="QiuTian" userId="d059b521-ee81-481f-be34-ac8650352dd5" providerId="ADAL" clId="{C66083D2-FC5C-0545-90E0-A9B527654B88}" dt="2023-03-04T09:01:48.063" v="44" actId="1076"/>
          <ac:spMkLst>
            <pc:docMk/>
            <pc:sldMk cId="1259991468" sldId="864"/>
            <ac:spMk id="40" creationId="{957E58DB-C3A6-C88D-BCDF-5B468C64E9E2}"/>
          </ac:spMkLst>
        </pc:spChg>
        <pc:spChg chg="mod">
          <ac:chgData name="QiuTian" userId="d059b521-ee81-481f-be34-ac8650352dd5" providerId="ADAL" clId="{C66083D2-FC5C-0545-90E0-A9B527654B88}" dt="2023-03-04T09:01:48.063" v="44" actId="1076"/>
          <ac:spMkLst>
            <pc:docMk/>
            <pc:sldMk cId="1259991468" sldId="864"/>
            <ac:spMk id="41" creationId="{A1BD9BCC-506A-B583-0636-CEE3DFA6402B}"/>
          </ac:spMkLst>
        </pc:spChg>
        <pc:spChg chg="mod">
          <ac:chgData name="QiuTian" userId="d059b521-ee81-481f-be34-ac8650352dd5" providerId="ADAL" clId="{C66083D2-FC5C-0545-90E0-A9B527654B88}" dt="2023-03-04T09:01:48.063" v="44" actId="1076"/>
          <ac:spMkLst>
            <pc:docMk/>
            <pc:sldMk cId="1259991468" sldId="864"/>
            <ac:spMk id="42" creationId="{8D2AB8A9-E249-A268-1420-1C49FF121343}"/>
          </ac:spMkLst>
        </pc:spChg>
        <pc:spChg chg="mod">
          <ac:chgData name="QiuTian" userId="d059b521-ee81-481f-be34-ac8650352dd5" providerId="ADAL" clId="{C66083D2-FC5C-0545-90E0-A9B527654B88}" dt="2023-03-04T09:01:48.063" v="44" actId="1076"/>
          <ac:spMkLst>
            <pc:docMk/>
            <pc:sldMk cId="1259991468" sldId="864"/>
            <ac:spMk id="43" creationId="{BF8416FD-A177-E74C-2FAB-ADF91A33A88E}"/>
          </ac:spMkLst>
        </pc:spChg>
        <pc:spChg chg="mod">
          <ac:chgData name="QiuTian" userId="d059b521-ee81-481f-be34-ac8650352dd5" providerId="ADAL" clId="{C66083D2-FC5C-0545-90E0-A9B527654B88}" dt="2023-03-04T09:01:48.063" v="44" actId="1076"/>
          <ac:spMkLst>
            <pc:docMk/>
            <pc:sldMk cId="1259991468" sldId="864"/>
            <ac:spMk id="44" creationId="{84CBADDF-436B-DF1D-94AC-C7FDD2CFC540}"/>
          </ac:spMkLst>
        </pc:spChg>
        <pc:spChg chg="mod">
          <ac:chgData name="QiuTian" userId="d059b521-ee81-481f-be34-ac8650352dd5" providerId="ADAL" clId="{C66083D2-FC5C-0545-90E0-A9B527654B88}" dt="2023-03-04T09:01:48.063" v="44" actId="1076"/>
          <ac:spMkLst>
            <pc:docMk/>
            <pc:sldMk cId="1259991468" sldId="864"/>
            <ac:spMk id="45" creationId="{3E238219-C8F4-9ED9-5332-E016D378A410}"/>
          </ac:spMkLst>
        </pc:spChg>
        <pc:spChg chg="mod">
          <ac:chgData name="QiuTian" userId="d059b521-ee81-481f-be34-ac8650352dd5" providerId="ADAL" clId="{C66083D2-FC5C-0545-90E0-A9B527654B88}" dt="2023-03-04T09:01:48.063" v="44" actId="1076"/>
          <ac:spMkLst>
            <pc:docMk/>
            <pc:sldMk cId="1259991468" sldId="864"/>
            <ac:spMk id="46" creationId="{E798EE45-1109-ABDF-9DC0-CE127C77361E}"/>
          </ac:spMkLst>
        </pc:spChg>
        <pc:spChg chg="mod">
          <ac:chgData name="QiuTian" userId="d059b521-ee81-481f-be34-ac8650352dd5" providerId="ADAL" clId="{C66083D2-FC5C-0545-90E0-A9B527654B88}" dt="2023-03-04T09:01:48.063" v="44" actId="1076"/>
          <ac:spMkLst>
            <pc:docMk/>
            <pc:sldMk cId="1259991468" sldId="864"/>
            <ac:spMk id="47" creationId="{466FED40-DE03-CA8E-AAB6-AEB55534924A}"/>
          </ac:spMkLst>
        </pc:spChg>
        <pc:spChg chg="mod">
          <ac:chgData name="QiuTian" userId="d059b521-ee81-481f-be34-ac8650352dd5" providerId="ADAL" clId="{C66083D2-FC5C-0545-90E0-A9B527654B88}" dt="2023-03-04T09:01:48.063" v="44" actId="1076"/>
          <ac:spMkLst>
            <pc:docMk/>
            <pc:sldMk cId="1259991468" sldId="864"/>
            <ac:spMk id="48" creationId="{9CB06273-F4D7-F1B4-ECE6-05DC228DB43D}"/>
          </ac:spMkLst>
        </pc:spChg>
        <pc:spChg chg="mod">
          <ac:chgData name="QiuTian" userId="d059b521-ee81-481f-be34-ac8650352dd5" providerId="ADAL" clId="{C66083D2-FC5C-0545-90E0-A9B527654B88}" dt="2023-03-04T09:01:48.063" v="44" actId="1076"/>
          <ac:spMkLst>
            <pc:docMk/>
            <pc:sldMk cId="1259991468" sldId="864"/>
            <ac:spMk id="49" creationId="{49B9B4C4-D077-9FD2-DEE0-0E7A332E42BB}"/>
          </ac:spMkLst>
        </pc:spChg>
        <pc:spChg chg="mod">
          <ac:chgData name="QiuTian" userId="d059b521-ee81-481f-be34-ac8650352dd5" providerId="ADAL" clId="{C66083D2-FC5C-0545-90E0-A9B527654B88}" dt="2023-03-04T09:01:48.063" v="44" actId="1076"/>
          <ac:spMkLst>
            <pc:docMk/>
            <pc:sldMk cId="1259991468" sldId="864"/>
            <ac:spMk id="50" creationId="{E14F5558-005A-E45D-BE76-07DCDB3E3847}"/>
          </ac:spMkLst>
        </pc:spChg>
        <pc:spChg chg="mod">
          <ac:chgData name="QiuTian" userId="d059b521-ee81-481f-be34-ac8650352dd5" providerId="ADAL" clId="{C66083D2-FC5C-0545-90E0-A9B527654B88}" dt="2023-03-04T09:01:48.063" v="44" actId="1076"/>
          <ac:spMkLst>
            <pc:docMk/>
            <pc:sldMk cId="1259991468" sldId="864"/>
            <ac:spMk id="51" creationId="{ADEF8ED0-285B-7AAE-8030-B45635E1D133}"/>
          </ac:spMkLst>
        </pc:spChg>
        <pc:spChg chg="mod">
          <ac:chgData name="QiuTian" userId="d059b521-ee81-481f-be34-ac8650352dd5" providerId="ADAL" clId="{C66083D2-FC5C-0545-90E0-A9B527654B88}" dt="2023-03-04T09:01:48.063" v="44" actId="1076"/>
          <ac:spMkLst>
            <pc:docMk/>
            <pc:sldMk cId="1259991468" sldId="864"/>
            <ac:spMk id="52" creationId="{4089FC2D-8F59-1350-6567-CF7B2DF5C291}"/>
          </ac:spMkLst>
        </pc:spChg>
        <pc:spChg chg="mod">
          <ac:chgData name="QiuTian" userId="d059b521-ee81-481f-be34-ac8650352dd5" providerId="ADAL" clId="{C66083D2-FC5C-0545-90E0-A9B527654B88}" dt="2023-03-04T09:01:48.063" v="44" actId="1076"/>
          <ac:spMkLst>
            <pc:docMk/>
            <pc:sldMk cId="1259991468" sldId="864"/>
            <ac:spMk id="53" creationId="{D7BAA8E5-723E-034E-00F9-42C49D321701}"/>
          </ac:spMkLst>
        </pc:spChg>
        <pc:spChg chg="mod">
          <ac:chgData name="QiuTian" userId="d059b521-ee81-481f-be34-ac8650352dd5" providerId="ADAL" clId="{C66083D2-FC5C-0545-90E0-A9B527654B88}" dt="2023-03-04T09:01:48.063" v="44" actId="1076"/>
          <ac:spMkLst>
            <pc:docMk/>
            <pc:sldMk cId="1259991468" sldId="864"/>
            <ac:spMk id="54" creationId="{F60405BC-43F5-B144-C014-A6E4B29958D5}"/>
          </ac:spMkLst>
        </pc:spChg>
        <pc:spChg chg="mod">
          <ac:chgData name="QiuTian" userId="d059b521-ee81-481f-be34-ac8650352dd5" providerId="ADAL" clId="{C66083D2-FC5C-0545-90E0-A9B527654B88}" dt="2023-03-04T09:01:48.063" v="44" actId="1076"/>
          <ac:spMkLst>
            <pc:docMk/>
            <pc:sldMk cId="1259991468" sldId="864"/>
            <ac:spMk id="55" creationId="{64BAAD34-090D-B5D4-CFED-7C45F89BB568}"/>
          </ac:spMkLst>
        </pc:spChg>
        <pc:spChg chg="mod">
          <ac:chgData name="QiuTian" userId="d059b521-ee81-481f-be34-ac8650352dd5" providerId="ADAL" clId="{C66083D2-FC5C-0545-90E0-A9B527654B88}" dt="2023-03-04T09:01:48.063" v="44" actId="1076"/>
          <ac:spMkLst>
            <pc:docMk/>
            <pc:sldMk cId="1259991468" sldId="864"/>
            <ac:spMk id="56" creationId="{6C729622-7156-D256-F2B9-CDFC65800CF6}"/>
          </ac:spMkLst>
        </pc:spChg>
        <pc:spChg chg="mod">
          <ac:chgData name="QiuTian" userId="d059b521-ee81-481f-be34-ac8650352dd5" providerId="ADAL" clId="{C66083D2-FC5C-0545-90E0-A9B527654B88}" dt="2023-03-04T09:01:48.063" v="44" actId="1076"/>
          <ac:spMkLst>
            <pc:docMk/>
            <pc:sldMk cId="1259991468" sldId="864"/>
            <ac:spMk id="57" creationId="{BE5893B8-16E4-AF0A-2E3A-F73691344AC7}"/>
          </ac:spMkLst>
        </pc:spChg>
        <pc:spChg chg="mod">
          <ac:chgData name="QiuTian" userId="d059b521-ee81-481f-be34-ac8650352dd5" providerId="ADAL" clId="{C66083D2-FC5C-0545-90E0-A9B527654B88}" dt="2023-03-04T09:01:48.063" v="44" actId="1076"/>
          <ac:spMkLst>
            <pc:docMk/>
            <pc:sldMk cId="1259991468" sldId="864"/>
            <ac:spMk id="58" creationId="{E170FB84-6010-F308-405B-1B71D9AE3A56}"/>
          </ac:spMkLst>
        </pc:spChg>
        <pc:spChg chg="mod">
          <ac:chgData name="QiuTian" userId="d059b521-ee81-481f-be34-ac8650352dd5" providerId="ADAL" clId="{C66083D2-FC5C-0545-90E0-A9B527654B88}" dt="2023-03-04T09:01:48.063" v="44" actId="1076"/>
          <ac:spMkLst>
            <pc:docMk/>
            <pc:sldMk cId="1259991468" sldId="864"/>
            <ac:spMk id="59" creationId="{693FEACE-BCD8-2943-6EF0-0A4AE926647F}"/>
          </ac:spMkLst>
        </pc:spChg>
        <pc:spChg chg="mod">
          <ac:chgData name="QiuTian" userId="d059b521-ee81-481f-be34-ac8650352dd5" providerId="ADAL" clId="{C66083D2-FC5C-0545-90E0-A9B527654B88}" dt="2023-03-04T09:01:48.063" v="44" actId="1076"/>
          <ac:spMkLst>
            <pc:docMk/>
            <pc:sldMk cId="1259991468" sldId="864"/>
            <ac:spMk id="60" creationId="{5D8D515B-5DDC-2147-BDF7-497DB645348B}"/>
          </ac:spMkLst>
        </pc:spChg>
        <pc:spChg chg="mod">
          <ac:chgData name="QiuTian" userId="d059b521-ee81-481f-be34-ac8650352dd5" providerId="ADAL" clId="{C66083D2-FC5C-0545-90E0-A9B527654B88}" dt="2023-03-04T09:01:48.063" v="44" actId="1076"/>
          <ac:spMkLst>
            <pc:docMk/>
            <pc:sldMk cId="1259991468" sldId="864"/>
            <ac:spMk id="61" creationId="{697035E6-5C9E-3099-4CC4-FE9C0EC49FEB}"/>
          </ac:spMkLst>
        </pc:spChg>
        <pc:spChg chg="mod">
          <ac:chgData name="QiuTian" userId="d059b521-ee81-481f-be34-ac8650352dd5" providerId="ADAL" clId="{C66083D2-FC5C-0545-90E0-A9B527654B88}" dt="2023-03-04T09:01:48.063" v="44" actId="1076"/>
          <ac:spMkLst>
            <pc:docMk/>
            <pc:sldMk cId="1259991468" sldId="864"/>
            <ac:spMk id="62" creationId="{A44FA90F-17AE-07EC-4F01-232C2C5F3DFF}"/>
          </ac:spMkLst>
        </pc:spChg>
        <pc:spChg chg="mod">
          <ac:chgData name="QiuTian" userId="d059b521-ee81-481f-be34-ac8650352dd5" providerId="ADAL" clId="{C66083D2-FC5C-0545-90E0-A9B527654B88}" dt="2023-03-04T09:01:48.063" v="44" actId="1076"/>
          <ac:spMkLst>
            <pc:docMk/>
            <pc:sldMk cId="1259991468" sldId="864"/>
            <ac:spMk id="63" creationId="{98FCF1EF-5DAD-C3C3-575B-089D9EA62A90}"/>
          </ac:spMkLst>
        </pc:spChg>
        <pc:spChg chg="mod">
          <ac:chgData name="QiuTian" userId="d059b521-ee81-481f-be34-ac8650352dd5" providerId="ADAL" clId="{C66083D2-FC5C-0545-90E0-A9B527654B88}" dt="2023-03-04T09:01:48.063" v="44" actId="1076"/>
          <ac:spMkLst>
            <pc:docMk/>
            <pc:sldMk cId="1259991468" sldId="864"/>
            <ac:spMk id="64" creationId="{B2AA9618-15CC-C775-685B-6440A7BF8EA1}"/>
          </ac:spMkLst>
        </pc:spChg>
        <pc:spChg chg="mod">
          <ac:chgData name="QiuTian" userId="d059b521-ee81-481f-be34-ac8650352dd5" providerId="ADAL" clId="{C66083D2-FC5C-0545-90E0-A9B527654B88}" dt="2023-03-04T09:01:48.063" v="44" actId="1076"/>
          <ac:spMkLst>
            <pc:docMk/>
            <pc:sldMk cId="1259991468" sldId="864"/>
            <ac:spMk id="65" creationId="{E9F69396-6BEC-92F8-F302-98296FAF8BF3}"/>
          </ac:spMkLst>
        </pc:spChg>
        <pc:spChg chg="mod">
          <ac:chgData name="QiuTian" userId="d059b521-ee81-481f-be34-ac8650352dd5" providerId="ADAL" clId="{C66083D2-FC5C-0545-90E0-A9B527654B88}" dt="2023-03-04T09:01:48.063" v="44" actId="1076"/>
          <ac:spMkLst>
            <pc:docMk/>
            <pc:sldMk cId="1259991468" sldId="864"/>
            <ac:spMk id="66" creationId="{35A9610B-FA27-89B9-037F-13B19101F934}"/>
          </ac:spMkLst>
        </pc:spChg>
        <pc:spChg chg="mod">
          <ac:chgData name="QiuTian" userId="d059b521-ee81-481f-be34-ac8650352dd5" providerId="ADAL" clId="{C66083D2-FC5C-0545-90E0-A9B527654B88}" dt="2023-03-04T09:01:48.063" v="44" actId="1076"/>
          <ac:spMkLst>
            <pc:docMk/>
            <pc:sldMk cId="1259991468" sldId="864"/>
            <ac:spMk id="67" creationId="{D584CE19-2A97-B56B-0D4B-DCC7F680CE7A}"/>
          </ac:spMkLst>
        </pc:spChg>
        <pc:spChg chg="mod">
          <ac:chgData name="QiuTian" userId="d059b521-ee81-481f-be34-ac8650352dd5" providerId="ADAL" clId="{C66083D2-FC5C-0545-90E0-A9B527654B88}" dt="2023-03-04T09:01:48.063" v="44" actId="1076"/>
          <ac:spMkLst>
            <pc:docMk/>
            <pc:sldMk cId="1259991468" sldId="864"/>
            <ac:spMk id="68" creationId="{E82494A6-52F7-4084-DCD2-09AEB19B04CC}"/>
          </ac:spMkLst>
        </pc:spChg>
        <pc:spChg chg="mod">
          <ac:chgData name="QiuTian" userId="d059b521-ee81-481f-be34-ac8650352dd5" providerId="ADAL" clId="{C66083D2-FC5C-0545-90E0-A9B527654B88}" dt="2023-03-04T09:01:48.063" v="44" actId="1076"/>
          <ac:spMkLst>
            <pc:docMk/>
            <pc:sldMk cId="1259991468" sldId="864"/>
            <ac:spMk id="69" creationId="{632EE7E5-9331-E1AE-1A89-2CE66BF1A963}"/>
          </ac:spMkLst>
        </pc:spChg>
        <pc:spChg chg="mod">
          <ac:chgData name="QiuTian" userId="d059b521-ee81-481f-be34-ac8650352dd5" providerId="ADAL" clId="{C66083D2-FC5C-0545-90E0-A9B527654B88}" dt="2023-03-04T09:01:48.063" v="44" actId="1076"/>
          <ac:spMkLst>
            <pc:docMk/>
            <pc:sldMk cId="1259991468" sldId="864"/>
            <ac:spMk id="70" creationId="{CFE85D13-F420-0793-A4A0-1AF2DABADF38}"/>
          </ac:spMkLst>
        </pc:spChg>
        <pc:spChg chg="mod">
          <ac:chgData name="QiuTian" userId="d059b521-ee81-481f-be34-ac8650352dd5" providerId="ADAL" clId="{C66083D2-FC5C-0545-90E0-A9B527654B88}" dt="2023-03-04T09:01:48.063" v="44" actId="1076"/>
          <ac:spMkLst>
            <pc:docMk/>
            <pc:sldMk cId="1259991468" sldId="864"/>
            <ac:spMk id="71" creationId="{F98AE6A4-BB81-6956-A502-301C87EE4570}"/>
          </ac:spMkLst>
        </pc:spChg>
        <pc:spChg chg="mod">
          <ac:chgData name="QiuTian" userId="d059b521-ee81-481f-be34-ac8650352dd5" providerId="ADAL" clId="{C66083D2-FC5C-0545-90E0-A9B527654B88}" dt="2023-03-04T09:01:48.063" v="44" actId="1076"/>
          <ac:spMkLst>
            <pc:docMk/>
            <pc:sldMk cId="1259991468" sldId="864"/>
            <ac:spMk id="72" creationId="{0FF9D28F-AB9D-0C8A-1992-2FA19D7BA5B5}"/>
          </ac:spMkLst>
        </pc:spChg>
        <pc:spChg chg="mod">
          <ac:chgData name="QiuTian" userId="d059b521-ee81-481f-be34-ac8650352dd5" providerId="ADAL" clId="{C66083D2-FC5C-0545-90E0-A9B527654B88}" dt="2023-03-04T09:01:48.063" v="44" actId="1076"/>
          <ac:spMkLst>
            <pc:docMk/>
            <pc:sldMk cId="1259991468" sldId="864"/>
            <ac:spMk id="73" creationId="{5F071021-87AB-AF87-68F4-69DE938A15F9}"/>
          </ac:spMkLst>
        </pc:spChg>
        <pc:spChg chg="mod">
          <ac:chgData name="QiuTian" userId="d059b521-ee81-481f-be34-ac8650352dd5" providerId="ADAL" clId="{C66083D2-FC5C-0545-90E0-A9B527654B88}" dt="2023-03-04T09:01:48.063" v="44" actId="1076"/>
          <ac:spMkLst>
            <pc:docMk/>
            <pc:sldMk cId="1259991468" sldId="864"/>
            <ac:spMk id="74" creationId="{39B63E2A-8E20-B409-D1D2-BD9DCB4C98C1}"/>
          </ac:spMkLst>
        </pc:spChg>
        <pc:spChg chg="mod">
          <ac:chgData name="QiuTian" userId="d059b521-ee81-481f-be34-ac8650352dd5" providerId="ADAL" clId="{C66083D2-FC5C-0545-90E0-A9B527654B88}" dt="2023-03-04T09:01:48.063" v="44" actId="1076"/>
          <ac:spMkLst>
            <pc:docMk/>
            <pc:sldMk cId="1259991468" sldId="864"/>
            <ac:spMk id="76" creationId="{A67A1151-E607-89C0-227B-877DECD52C57}"/>
          </ac:spMkLst>
        </pc:spChg>
        <pc:spChg chg="mod">
          <ac:chgData name="QiuTian" userId="d059b521-ee81-481f-be34-ac8650352dd5" providerId="ADAL" clId="{C66083D2-FC5C-0545-90E0-A9B527654B88}" dt="2023-03-04T09:01:48.063" v="44" actId="1076"/>
          <ac:spMkLst>
            <pc:docMk/>
            <pc:sldMk cId="1259991468" sldId="864"/>
            <ac:spMk id="77" creationId="{E25CF4AF-5AB9-3BD3-5638-F540DA6DE020}"/>
          </ac:spMkLst>
        </pc:spChg>
        <pc:spChg chg="mod">
          <ac:chgData name="QiuTian" userId="d059b521-ee81-481f-be34-ac8650352dd5" providerId="ADAL" clId="{C66083D2-FC5C-0545-90E0-A9B527654B88}" dt="2023-03-04T09:01:48.063" v="44" actId="1076"/>
          <ac:spMkLst>
            <pc:docMk/>
            <pc:sldMk cId="1259991468" sldId="864"/>
            <ac:spMk id="78" creationId="{89EB3C66-EC4B-6964-0E65-05A87B0B5D0C}"/>
          </ac:spMkLst>
        </pc:spChg>
        <pc:spChg chg="mod">
          <ac:chgData name="QiuTian" userId="d059b521-ee81-481f-be34-ac8650352dd5" providerId="ADAL" clId="{C66083D2-FC5C-0545-90E0-A9B527654B88}" dt="2023-03-04T09:01:48.063" v="44" actId="1076"/>
          <ac:spMkLst>
            <pc:docMk/>
            <pc:sldMk cId="1259991468" sldId="864"/>
            <ac:spMk id="79" creationId="{AB742970-E16F-758B-085F-AA92E257AD6B}"/>
          </ac:spMkLst>
        </pc:spChg>
        <pc:spChg chg="mod">
          <ac:chgData name="QiuTian" userId="d059b521-ee81-481f-be34-ac8650352dd5" providerId="ADAL" clId="{C66083D2-FC5C-0545-90E0-A9B527654B88}" dt="2023-03-04T09:01:48.063" v="44" actId="1076"/>
          <ac:spMkLst>
            <pc:docMk/>
            <pc:sldMk cId="1259991468" sldId="864"/>
            <ac:spMk id="80" creationId="{CA67F2BA-DBA5-AE05-3010-B2C2374B5D3C}"/>
          </ac:spMkLst>
        </pc:spChg>
        <pc:spChg chg="mod">
          <ac:chgData name="QiuTian" userId="d059b521-ee81-481f-be34-ac8650352dd5" providerId="ADAL" clId="{C66083D2-FC5C-0545-90E0-A9B527654B88}" dt="2023-03-04T09:01:48.063" v="44" actId="1076"/>
          <ac:spMkLst>
            <pc:docMk/>
            <pc:sldMk cId="1259991468" sldId="864"/>
            <ac:spMk id="81" creationId="{786A6365-956E-8568-74C4-5284FC35CDF4}"/>
          </ac:spMkLst>
        </pc:spChg>
        <pc:spChg chg="mod">
          <ac:chgData name="QiuTian" userId="d059b521-ee81-481f-be34-ac8650352dd5" providerId="ADAL" clId="{C66083D2-FC5C-0545-90E0-A9B527654B88}" dt="2023-03-04T09:01:48.063" v="44" actId="1076"/>
          <ac:spMkLst>
            <pc:docMk/>
            <pc:sldMk cId="1259991468" sldId="864"/>
            <ac:spMk id="82" creationId="{13A1775D-6AB5-26A8-C112-456F0C75C15D}"/>
          </ac:spMkLst>
        </pc:spChg>
        <pc:spChg chg="mod">
          <ac:chgData name="QiuTian" userId="d059b521-ee81-481f-be34-ac8650352dd5" providerId="ADAL" clId="{C66083D2-FC5C-0545-90E0-A9B527654B88}" dt="2023-03-04T09:01:48.063" v="44" actId="1076"/>
          <ac:spMkLst>
            <pc:docMk/>
            <pc:sldMk cId="1259991468" sldId="864"/>
            <ac:spMk id="83" creationId="{463FA9B3-D554-496A-81D9-60C3607ADD90}"/>
          </ac:spMkLst>
        </pc:spChg>
        <pc:spChg chg="mod">
          <ac:chgData name="QiuTian" userId="d059b521-ee81-481f-be34-ac8650352dd5" providerId="ADAL" clId="{C66083D2-FC5C-0545-90E0-A9B527654B88}" dt="2023-03-04T09:01:48.063" v="44" actId="1076"/>
          <ac:spMkLst>
            <pc:docMk/>
            <pc:sldMk cId="1259991468" sldId="864"/>
            <ac:spMk id="84" creationId="{0599CBFF-754F-7565-2F2E-8FDC05A3D1EF}"/>
          </ac:spMkLst>
        </pc:spChg>
        <pc:spChg chg="mod">
          <ac:chgData name="QiuTian" userId="d059b521-ee81-481f-be34-ac8650352dd5" providerId="ADAL" clId="{C66083D2-FC5C-0545-90E0-A9B527654B88}" dt="2023-03-04T09:01:48.063" v="44" actId="1076"/>
          <ac:spMkLst>
            <pc:docMk/>
            <pc:sldMk cId="1259991468" sldId="864"/>
            <ac:spMk id="85" creationId="{0419C562-2AF8-B6F9-9C73-25E32027E13A}"/>
          </ac:spMkLst>
        </pc:spChg>
        <pc:spChg chg="mod">
          <ac:chgData name="QiuTian" userId="d059b521-ee81-481f-be34-ac8650352dd5" providerId="ADAL" clId="{C66083D2-FC5C-0545-90E0-A9B527654B88}" dt="2023-03-04T09:01:48.063" v="44" actId="1076"/>
          <ac:spMkLst>
            <pc:docMk/>
            <pc:sldMk cId="1259991468" sldId="864"/>
            <ac:spMk id="86" creationId="{56F3D046-CA38-49C7-5520-BD99F4597F38}"/>
          </ac:spMkLst>
        </pc:spChg>
        <pc:spChg chg="mod">
          <ac:chgData name="QiuTian" userId="d059b521-ee81-481f-be34-ac8650352dd5" providerId="ADAL" clId="{C66083D2-FC5C-0545-90E0-A9B527654B88}" dt="2023-03-04T09:01:48.063" v="44" actId="1076"/>
          <ac:spMkLst>
            <pc:docMk/>
            <pc:sldMk cId="1259991468" sldId="864"/>
            <ac:spMk id="87" creationId="{763F2487-09A8-E0A0-1E93-164B4B17D46A}"/>
          </ac:spMkLst>
        </pc:spChg>
        <pc:spChg chg="mod">
          <ac:chgData name="QiuTian" userId="d059b521-ee81-481f-be34-ac8650352dd5" providerId="ADAL" clId="{C66083D2-FC5C-0545-90E0-A9B527654B88}" dt="2023-03-04T09:01:48.063" v="44" actId="1076"/>
          <ac:spMkLst>
            <pc:docMk/>
            <pc:sldMk cId="1259991468" sldId="864"/>
            <ac:spMk id="88" creationId="{0785AEC1-E1C4-1963-8050-D6E23896B443}"/>
          </ac:spMkLst>
        </pc:spChg>
        <pc:spChg chg="mod">
          <ac:chgData name="QiuTian" userId="d059b521-ee81-481f-be34-ac8650352dd5" providerId="ADAL" clId="{C66083D2-FC5C-0545-90E0-A9B527654B88}" dt="2023-03-04T09:01:48.063" v="44" actId="1076"/>
          <ac:spMkLst>
            <pc:docMk/>
            <pc:sldMk cId="1259991468" sldId="864"/>
            <ac:spMk id="89" creationId="{2C38A310-B64D-307E-DE15-0AB2105BA703}"/>
          </ac:spMkLst>
        </pc:spChg>
        <pc:spChg chg="mod">
          <ac:chgData name="QiuTian" userId="d059b521-ee81-481f-be34-ac8650352dd5" providerId="ADAL" clId="{C66083D2-FC5C-0545-90E0-A9B527654B88}" dt="2023-03-04T09:01:48.063" v="44" actId="1076"/>
          <ac:spMkLst>
            <pc:docMk/>
            <pc:sldMk cId="1259991468" sldId="864"/>
            <ac:spMk id="90" creationId="{76C8C18A-85D2-7C8C-83AF-4AD8E9920E9F}"/>
          </ac:spMkLst>
        </pc:spChg>
        <pc:spChg chg="mod">
          <ac:chgData name="QiuTian" userId="d059b521-ee81-481f-be34-ac8650352dd5" providerId="ADAL" clId="{C66083D2-FC5C-0545-90E0-A9B527654B88}" dt="2023-03-04T09:01:48.063" v="44" actId="1076"/>
          <ac:spMkLst>
            <pc:docMk/>
            <pc:sldMk cId="1259991468" sldId="864"/>
            <ac:spMk id="91" creationId="{6A1A101E-0698-1C58-DEFA-1B0DCCA8F7F7}"/>
          </ac:spMkLst>
        </pc:spChg>
        <pc:spChg chg="mod">
          <ac:chgData name="QiuTian" userId="d059b521-ee81-481f-be34-ac8650352dd5" providerId="ADAL" clId="{C66083D2-FC5C-0545-90E0-A9B527654B88}" dt="2023-03-04T09:01:48.063" v="44" actId="1076"/>
          <ac:spMkLst>
            <pc:docMk/>
            <pc:sldMk cId="1259991468" sldId="864"/>
            <ac:spMk id="92" creationId="{4C3CA525-2CD6-1FA3-71D0-A11A9D0E0000}"/>
          </ac:spMkLst>
        </pc:spChg>
        <pc:spChg chg="mod">
          <ac:chgData name="QiuTian" userId="d059b521-ee81-481f-be34-ac8650352dd5" providerId="ADAL" clId="{C66083D2-FC5C-0545-90E0-A9B527654B88}" dt="2023-03-04T09:01:48.063" v="44" actId="1076"/>
          <ac:spMkLst>
            <pc:docMk/>
            <pc:sldMk cId="1259991468" sldId="864"/>
            <ac:spMk id="93" creationId="{3CCE32C9-E426-317B-54F9-F576DD76BE01}"/>
          </ac:spMkLst>
        </pc:spChg>
        <pc:spChg chg="mod">
          <ac:chgData name="QiuTian" userId="d059b521-ee81-481f-be34-ac8650352dd5" providerId="ADAL" clId="{C66083D2-FC5C-0545-90E0-A9B527654B88}" dt="2023-03-04T09:01:48.063" v="44" actId="1076"/>
          <ac:spMkLst>
            <pc:docMk/>
            <pc:sldMk cId="1259991468" sldId="864"/>
            <ac:spMk id="94" creationId="{113BE23A-31B6-8126-63D0-A1A59185A923}"/>
          </ac:spMkLst>
        </pc:spChg>
        <pc:spChg chg="mod">
          <ac:chgData name="QiuTian" userId="d059b521-ee81-481f-be34-ac8650352dd5" providerId="ADAL" clId="{C66083D2-FC5C-0545-90E0-A9B527654B88}" dt="2023-03-04T09:01:48.063" v="44" actId="1076"/>
          <ac:spMkLst>
            <pc:docMk/>
            <pc:sldMk cId="1259991468" sldId="864"/>
            <ac:spMk id="95" creationId="{38083D58-8901-C8FA-6210-9297671E683A}"/>
          </ac:spMkLst>
        </pc:spChg>
        <pc:spChg chg="mod">
          <ac:chgData name="QiuTian" userId="d059b521-ee81-481f-be34-ac8650352dd5" providerId="ADAL" clId="{C66083D2-FC5C-0545-90E0-A9B527654B88}" dt="2023-03-04T09:01:48.063" v="44" actId="1076"/>
          <ac:spMkLst>
            <pc:docMk/>
            <pc:sldMk cId="1259991468" sldId="864"/>
            <ac:spMk id="96" creationId="{749BE1CE-8BE0-745D-4CBF-A0407481E123}"/>
          </ac:spMkLst>
        </pc:spChg>
        <pc:spChg chg="mod">
          <ac:chgData name="QiuTian" userId="d059b521-ee81-481f-be34-ac8650352dd5" providerId="ADAL" clId="{C66083D2-FC5C-0545-90E0-A9B527654B88}" dt="2023-03-04T09:01:48.063" v="44" actId="1076"/>
          <ac:spMkLst>
            <pc:docMk/>
            <pc:sldMk cId="1259991468" sldId="864"/>
            <ac:spMk id="97" creationId="{B6702F48-0B4E-6164-FBC2-3749DA6B3BFE}"/>
          </ac:spMkLst>
        </pc:spChg>
        <pc:spChg chg="mod">
          <ac:chgData name="QiuTian" userId="d059b521-ee81-481f-be34-ac8650352dd5" providerId="ADAL" clId="{C66083D2-FC5C-0545-90E0-A9B527654B88}" dt="2023-03-04T09:01:48.063" v="44" actId="1076"/>
          <ac:spMkLst>
            <pc:docMk/>
            <pc:sldMk cId="1259991468" sldId="864"/>
            <ac:spMk id="98" creationId="{99F7EC76-FC9C-01BB-544E-652CAF3582A4}"/>
          </ac:spMkLst>
        </pc:spChg>
        <pc:spChg chg="mod">
          <ac:chgData name="QiuTian" userId="d059b521-ee81-481f-be34-ac8650352dd5" providerId="ADAL" clId="{C66083D2-FC5C-0545-90E0-A9B527654B88}" dt="2023-03-04T09:01:48.063" v="44" actId="1076"/>
          <ac:spMkLst>
            <pc:docMk/>
            <pc:sldMk cId="1259991468" sldId="864"/>
            <ac:spMk id="99" creationId="{DCC69AE6-6921-7741-A0BE-64D981D4277D}"/>
          </ac:spMkLst>
        </pc:spChg>
        <pc:spChg chg="mod">
          <ac:chgData name="QiuTian" userId="d059b521-ee81-481f-be34-ac8650352dd5" providerId="ADAL" clId="{C66083D2-FC5C-0545-90E0-A9B527654B88}" dt="2023-03-04T09:01:48.063" v="44" actId="1076"/>
          <ac:spMkLst>
            <pc:docMk/>
            <pc:sldMk cId="1259991468" sldId="864"/>
            <ac:spMk id="100" creationId="{CE789A91-9033-6982-D3F1-28F304F965C5}"/>
          </ac:spMkLst>
        </pc:spChg>
        <pc:spChg chg="mod">
          <ac:chgData name="QiuTian" userId="d059b521-ee81-481f-be34-ac8650352dd5" providerId="ADAL" clId="{C66083D2-FC5C-0545-90E0-A9B527654B88}" dt="2023-03-04T09:01:48.063" v="44" actId="1076"/>
          <ac:spMkLst>
            <pc:docMk/>
            <pc:sldMk cId="1259991468" sldId="864"/>
            <ac:spMk id="101" creationId="{F36DC54B-EEBC-D737-2524-CFB42E9C0368}"/>
          </ac:spMkLst>
        </pc:spChg>
        <pc:spChg chg="mod">
          <ac:chgData name="QiuTian" userId="d059b521-ee81-481f-be34-ac8650352dd5" providerId="ADAL" clId="{C66083D2-FC5C-0545-90E0-A9B527654B88}" dt="2023-03-04T09:01:48.063" v="44" actId="1076"/>
          <ac:spMkLst>
            <pc:docMk/>
            <pc:sldMk cId="1259991468" sldId="864"/>
            <ac:spMk id="102" creationId="{DEF9609B-A8CF-868E-B19C-9720F61D57E7}"/>
          </ac:spMkLst>
        </pc:spChg>
        <pc:spChg chg="mod">
          <ac:chgData name="QiuTian" userId="d059b521-ee81-481f-be34-ac8650352dd5" providerId="ADAL" clId="{C66083D2-FC5C-0545-90E0-A9B527654B88}" dt="2023-03-04T09:01:48.063" v="44" actId="1076"/>
          <ac:spMkLst>
            <pc:docMk/>
            <pc:sldMk cId="1259991468" sldId="864"/>
            <ac:spMk id="103" creationId="{F6C4F02E-3154-B4F5-8661-41936CF5E232}"/>
          </ac:spMkLst>
        </pc:spChg>
        <pc:spChg chg="mod">
          <ac:chgData name="QiuTian" userId="d059b521-ee81-481f-be34-ac8650352dd5" providerId="ADAL" clId="{C66083D2-FC5C-0545-90E0-A9B527654B88}" dt="2023-03-04T09:01:48.063" v="44" actId="1076"/>
          <ac:spMkLst>
            <pc:docMk/>
            <pc:sldMk cId="1259991468" sldId="864"/>
            <ac:spMk id="104" creationId="{668B5FD0-ADA4-E43C-53B3-4B16C5A93C1E}"/>
          </ac:spMkLst>
        </pc:spChg>
        <pc:spChg chg="mod">
          <ac:chgData name="QiuTian" userId="d059b521-ee81-481f-be34-ac8650352dd5" providerId="ADAL" clId="{C66083D2-FC5C-0545-90E0-A9B527654B88}" dt="2023-03-04T09:01:48.063" v="44" actId="1076"/>
          <ac:spMkLst>
            <pc:docMk/>
            <pc:sldMk cId="1259991468" sldId="864"/>
            <ac:spMk id="105" creationId="{BA4CE8B3-BA11-896F-8FA1-B2234D6D2211}"/>
          </ac:spMkLst>
        </pc:spChg>
        <pc:spChg chg="mod">
          <ac:chgData name="QiuTian" userId="d059b521-ee81-481f-be34-ac8650352dd5" providerId="ADAL" clId="{C66083D2-FC5C-0545-90E0-A9B527654B88}" dt="2023-03-04T09:01:48.063" v="44" actId="1076"/>
          <ac:spMkLst>
            <pc:docMk/>
            <pc:sldMk cId="1259991468" sldId="864"/>
            <ac:spMk id="106" creationId="{B996AE4A-CBE5-51F3-6AB9-DFA980810492}"/>
          </ac:spMkLst>
        </pc:spChg>
        <pc:spChg chg="mod">
          <ac:chgData name="QiuTian" userId="d059b521-ee81-481f-be34-ac8650352dd5" providerId="ADAL" clId="{C66083D2-FC5C-0545-90E0-A9B527654B88}" dt="2023-03-04T09:01:48.063" v="44" actId="1076"/>
          <ac:spMkLst>
            <pc:docMk/>
            <pc:sldMk cId="1259991468" sldId="864"/>
            <ac:spMk id="107" creationId="{55230B0E-3914-EAE6-7770-63F536FB62A5}"/>
          </ac:spMkLst>
        </pc:spChg>
        <pc:spChg chg="mod">
          <ac:chgData name="QiuTian" userId="d059b521-ee81-481f-be34-ac8650352dd5" providerId="ADAL" clId="{C66083D2-FC5C-0545-90E0-A9B527654B88}" dt="2023-03-04T09:01:48.063" v="44" actId="1076"/>
          <ac:spMkLst>
            <pc:docMk/>
            <pc:sldMk cId="1259991468" sldId="864"/>
            <ac:spMk id="108" creationId="{018136EB-E8E5-AB62-3100-80BBF6D026A6}"/>
          </ac:spMkLst>
        </pc:spChg>
        <pc:spChg chg="mod">
          <ac:chgData name="QiuTian" userId="d059b521-ee81-481f-be34-ac8650352dd5" providerId="ADAL" clId="{C66083D2-FC5C-0545-90E0-A9B527654B88}" dt="2023-03-04T09:01:48.063" v="44" actId="1076"/>
          <ac:spMkLst>
            <pc:docMk/>
            <pc:sldMk cId="1259991468" sldId="864"/>
            <ac:spMk id="109" creationId="{E4F2B349-FF13-8B58-2051-FEA0B2D8FF98}"/>
          </ac:spMkLst>
        </pc:spChg>
        <pc:spChg chg="mod">
          <ac:chgData name="QiuTian" userId="d059b521-ee81-481f-be34-ac8650352dd5" providerId="ADAL" clId="{C66083D2-FC5C-0545-90E0-A9B527654B88}" dt="2023-03-04T09:01:48.063" v="44" actId="1076"/>
          <ac:spMkLst>
            <pc:docMk/>
            <pc:sldMk cId="1259991468" sldId="864"/>
            <ac:spMk id="110" creationId="{66207ADC-9828-D487-F43E-170F383A3909}"/>
          </ac:spMkLst>
        </pc:spChg>
        <pc:spChg chg="mod">
          <ac:chgData name="QiuTian" userId="d059b521-ee81-481f-be34-ac8650352dd5" providerId="ADAL" clId="{C66083D2-FC5C-0545-90E0-A9B527654B88}" dt="2023-03-04T09:01:48.063" v="44" actId="1076"/>
          <ac:spMkLst>
            <pc:docMk/>
            <pc:sldMk cId="1259991468" sldId="864"/>
            <ac:spMk id="111" creationId="{9E3378D4-A5ED-B8C4-EBDE-4D63A5A15120}"/>
          </ac:spMkLst>
        </pc:spChg>
        <pc:spChg chg="mod">
          <ac:chgData name="QiuTian" userId="d059b521-ee81-481f-be34-ac8650352dd5" providerId="ADAL" clId="{C66083D2-FC5C-0545-90E0-A9B527654B88}" dt="2023-03-04T09:01:48.063" v="44" actId="1076"/>
          <ac:spMkLst>
            <pc:docMk/>
            <pc:sldMk cId="1259991468" sldId="864"/>
            <ac:spMk id="112" creationId="{C15A7361-BC4F-9D46-7341-C36784A7A856}"/>
          </ac:spMkLst>
        </pc:spChg>
        <pc:spChg chg="mod">
          <ac:chgData name="QiuTian" userId="d059b521-ee81-481f-be34-ac8650352dd5" providerId="ADAL" clId="{C66083D2-FC5C-0545-90E0-A9B527654B88}" dt="2023-03-04T09:01:48.063" v="44" actId="1076"/>
          <ac:spMkLst>
            <pc:docMk/>
            <pc:sldMk cId="1259991468" sldId="864"/>
            <ac:spMk id="113" creationId="{6E6B7D3A-A578-6D98-2006-38DA9D2B478A}"/>
          </ac:spMkLst>
        </pc:spChg>
        <pc:spChg chg="mod">
          <ac:chgData name="QiuTian" userId="d059b521-ee81-481f-be34-ac8650352dd5" providerId="ADAL" clId="{C66083D2-FC5C-0545-90E0-A9B527654B88}" dt="2023-03-04T09:01:48.063" v="44" actId="1076"/>
          <ac:spMkLst>
            <pc:docMk/>
            <pc:sldMk cId="1259991468" sldId="864"/>
            <ac:spMk id="114" creationId="{CC46F0E6-B0B0-9DD0-71E0-ADF16DA82C78}"/>
          </ac:spMkLst>
        </pc:spChg>
        <pc:spChg chg="mod">
          <ac:chgData name="QiuTian" userId="d059b521-ee81-481f-be34-ac8650352dd5" providerId="ADAL" clId="{C66083D2-FC5C-0545-90E0-A9B527654B88}" dt="2023-03-04T09:01:48.063" v="44" actId="1076"/>
          <ac:spMkLst>
            <pc:docMk/>
            <pc:sldMk cId="1259991468" sldId="864"/>
            <ac:spMk id="115" creationId="{4F8F75AE-B775-D31C-E209-18DAE74E1B13}"/>
          </ac:spMkLst>
        </pc:spChg>
        <pc:spChg chg="mod">
          <ac:chgData name="QiuTian" userId="d059b521-ee81-481f-be34-ac8650352dd5" providerId="ADAL" clId="{C66083D2-FC5C-0545-90E0-A9B527654B88}" dt="2023-03-04T09:01:48.063" v="44" actId="1076"/>
          <ac:spMkLst>
            <pc:docMk/>
            <pc:sldMk cId="1259991468" sldId="864"/>
            <ac:spMk id="116" creationId="{E89FE454-602D-505F-7623-2D89603A1157}"/>
          </ac:spMkLst>
        </pc:spChg>
        <pc:spChg chg="mod">
          <ac:chgData name="QiuTian" userId="d059b521-ee81-481f-be34-ac8650352dd5" providerId="ADAL" clId="{C66083D2-FC5C-0545-90E0-A9B527654B88}" dt="2023-03-04T09:01:48.063" v="44" actId="1076"/>
          <ac:spMkLst>
            <pc:docMk/>
            <pc:sldMk cId="1259991468" sldId="864"/>
            <ac:spMk id="117" creationId="{C731AFC7-6366-A606-D3D6-1B1152B9F34B}"/>
          </ac:spMkLst>
        </pc:spChg>
        <pc:spChg chg="mod">
          <ac:chgData name="QiuTian" userId="d059b521-ee81-481f-be34-ac8650352dd5" providerId="ADAL" clId="{C66083D2-FC5C-0545-90E0-A9B527654B88}" dt="2023-03-04T09:01:48.063" v="44" actId="1076"/>
          <ac:spMkLst>
            <pc:docMk/>
            <pc:sldMk cId="1259991468" sldId="864"/>
            <ac:spMk id="118" creationId="{0617537D-3BFF-99FC-1159-16627F6EE1A2}"/>
          </ac:spMkLst>
        </pc:spChg>
        <pc:spChg chg="mod">
          <ac:chgData name="QiuTian" userId="d059b521-ee81-481f-be34-ac8650352dd5" providerId="ADAL" clId="{C66083D2-FC5C-0545-90E0-A9B527654B88}" dt="2023-03-04T09:01:48.063" v="44" actId="1076"/>
          <ac:spMkLst>
            <pc:docMk/>
            <pc:sldMk cId="1259991468" sldId="864"/>
            <ac:spMk id="119" creationId="{02F87771-D993-C4CF-3D78-75C29CD9375D}"/>
          </ac:spMkLst>
        </pc:spChg>
        <pc:spChg chg="mod">
          <ac:chgData name="QiuTian" userId="d059b521-ee81-481f-be34-ac8650352dd5" providerId="ADAL" clId="{C66083D2-FC5C-0545-90E0-A9B527654B88}" dt="2023-03-04T09:01:48.063" v="44" actId="1076"/>
          <ac:spMkLst>
            <pc:docMk/>
            <pc:sldMk cId="1259991468" sldId="864"/>
            <ac:spMk id="120" creationId="{17FCAF00-5B7F-4B6A-5F7B-75CF6E5B6FFB}"/>
          </ac:spMkLst>
        </pc:spChg>
        <pc:spChg chg="mod">
          <ac:chgData name="QiuTian" userId="d059b521-ee81-481f-be34-ac8650352dd5" providerId="ADAL" clId="{C66083D2-FC5C-0545-90E0-A9B527654B88}" dt="2023-03-04T09:01:48.063" v="44" actId="1076"/>
          <ac:spMkLst>
            <pc:docMk/>
            <pc:sldMk cId="1259991468" sldId="864"/>
            <ac:spMk id="121" creationId="{A2949B51-0144-C3D2-BD24-54C52F48FB34}"/>
          </ac:spMkLst>
        </pc:spChg>
        <pc:spChg chg="mod">
          <ac:chgData name="QiuTian" userId="d059b521-ee81-481f-be34-ac8650352dd5" providerId="ADAL" clId="{C66083D2-FC5C-0545-90E0-A9B527654B88}" dt="2023-03-04T09:01:48.063" v="44" actId="1076"/>
          <ac:spMkLst>
            <pc:docMk/>
            <pc:sldMk cId="1259991468" sldId="864"/>
            <ac:spMk id="122" creationId="{EECDA73E-F964-1FBB-F355-8C24C4EDB3EC}"/>
          </ac:spMkLst>
        </pc:spChg>
        <pc:spChg chg="mod">
          <ac:chgData name="QiuTian" userId="d059b521-ee81-481f-be34-ac8650352dd5" providerId="ADAL" clId="{C66083D2-FC5C-0545-90E0-A9B527654B88}" dt="2023-03-04T09:01:48.063" v="44" actId="1076"/>
          <ac:spMkLst>
            <pc:docMk/>
            <pc:sldMk cId="1259991468" sldId="864"/>
            <ac:spMk id="123" creationId="{6163D80C-D1B8-75A5-FAA3-61E057156856}"/>
          </ac:spMkLst>
        </pc:spChg>
        <pc:spChg chg="mod">
          <ac:chgData name="QiuTian" userId="d059b521-ee81-481f-be34-ac8650352dd5" providerId="ADAL" clId="{C66083D2-FC5C-0545-90E0-A9B527654B88}" dt="2023-03-04T09:01:48.063" v="44" actId="1076"/>
          <ac:spMkLst>
            <pc:docMk/>
            <pc:sldMk cId="1259991468" sldId="864"/>
            <ac:spMk id="124" creationId="{4F1C892E-EC89-8CB0-EA09-662D88B64C60}"/>
          </ac:spMkLst>
        </pc:spChg>
        <pc:spChg chg="mod">
          <ac:chgData name="QiuTian" userId="d059b521-ee81-481f-be34-ac8650352dd5" providerId="ADAL" clId="{C66083D2-FC5C-0545-90E0-A9B527654B88}" dt="2023-03-04T09:01:48.063" v="44" actId="1076"/>
          <ac:spMkLst>
            <pc:docMk/>
            <pc:sldMk cId="1259991468" sldId="864"/>
            <ac:spMk id="125" creationId="{9745DF16-524C-04DB-D35D-E18B9F13DD21}"/>
          </ac:spMkLst>
        </pc:spChg>
        <pc:spChg chg="mod">
          <ac:chgData name="QiuTian" userId="d059b521-ee81-481f-be34-ac8650352dd5" providerId="ADAL" clId="{C66083D2-FC5C-0545-90E0-A9B527654B88}" dt="2023-03-04T09:01:48.063" v="44" actId="1076"/>
          <ac:spMkLst>
            <pc:docMk/>
            <pc:sldMk cId="1259991468" sldId="864"/>
            <ac:spMk id="126" creationId="{D4B82D2C-3299-A960-64B1-7A2A5D99B37C}"/>
          </ac:spMkLst>
        </pc:spChg>
        <pc:spChg chg="mod">
          <ac:chgData name="QiuTian" userId="d059b521-ee81-481f-be34-ac8650352dd5" providerId="ADAL" clId="{C66083D2-FC5C-0545-90E0-A9B527654B88}" dt="2023-03-04T09:01:48.063" v="44" actId="1076"/>
          <ac:spMkLst>
            <pc:docMk/>
            <pc:sldMk cId="1259991468" sldId="864"/>
            <ac:spMk id="127" creationId="{883DB00D-455B-B236-03DB-22293FC81FFE}"/>
          </ac:spMkLst>
        </pc:spChg>
        <pc:spChg chg="mod">
          <ac:chgData name="QiuTian" userId="d059b521-ee81-481f-be34-ac8650352dd5" providerId="ADAL" clId="{C66083D2-FC5C-0545-90E0-A9B527654B88}" dt="2023-03-04T09:01:48.063" v="44" actId="1076"/>
          <ac:spMkLst>
            <pc:docMk/>
            <pc:sldMk cId="1259991468" sldId="864"/>
            <ac:spMk id="128" creationId="{E9F761E4-04FA-98E5-8118-DDA10E1CFC68}"/>
          </ac:spMkLst>
        </pc:spChg>
        <pc:spChg chg="mod">
          <ac:chgData name="QiuTian" userId="d059b521-ee81-481f-be34-ac8650352dd5" providerId="ADAL" clId="{C66083D2-FC5C-0545-90E0-A9B527654B88}" dt="2023-03-04T09:01:48.063" v="44" actId="1076"/>
          <ac:spMkLst>
            <pc:docMk/>
            <pc:sldMk cId="1259991468" sldId="864"/>
            <ac:spMk id="129" creationId="{6F611C5D-E867-683D-1E25-FB464EEA4577}"/>
          </ac:spMkLst>
        </pc:spChg>
        <pc:spChg chg="mod">
          <ac:chgData name="QiuTian" userId="d059b521-ee81-481f-be34-ac8650352dd5" providerId="ADAL" clId="{C66083D2-FC5C-0545-90E0-A9B527654B88}" dt="2023-03-04T09:01:48.063" v="44" actId="1076"/>
          <ac:spMkLst>
            <pc:docMk/>
            <pc:sldMk cId="1259991468" sldId="864"/>
            <ac:spMk id="130" creationId="{E1D17BEA-FE2E-34A9-0C58-9D2049409038}"/>
          </ac:spMkLst>
        </pc:spChg>
        <pc:spChg chg="mod">
          <ac:chgData name="QiuTian" userId="d059b521-ee81-481f-be34-ac8650352dd5" providerId="ADAL" clId="{C66083D2-FC5C-0545-90E0-A9B527654B88}" dt="2023-03-04T09:01:48.063" v="44" actId="1076"/>
          <ac:spMkLst>
            <pc:docMk/>
            <pc:sldMk cId="1259991468" sldId="864"/>
            <ac:spMk id="131" creationId="{6BCCEE54-CC84-A3AE-B9FD-E157A801397E}"/>
          </ac:spMkLst>
        </pc:spChg>
        <pc:spChg chg="mod">
          <ac:chgData name="QiuTian" userId="d059b521-ee81-481f-be34-ac8650352dd5" providerId="ADAL" clId="{C66083D2-FC5C-0545-90E0-A9B527654B88}" dt="2023-03-04T09:01:48.063" v="44" actId="1076"/>
          <ac:spMkLst>
            <pc:docMk/>
            <pc:sldMk cId="1259991468" sldId="864"/>
            <ac:spMk id="132" creationId="{EE1C7B26-6A74-916E-EAE2-79310AC9192E}"/>
          </ac:spMkLst>
        </pc:spChg>
        <pc:spChg chg="mod">
          <ac:chgData name="QiuTian" userId="d059b521-ee81-481f-be34-ac8650352dd5" providerId="ADAL" clId="{C66083D2-FC5C-0545-90E0-A9B527654B88}" dt="2023-03-04T09:01:48.063" v="44" actId="1076"/>
          <ac:spMkLst>
            <pc:docMk/>
            <pc:sldMk cId="1259991468" sldId="864"/>
            <ac:spMk id="133" creationId="{4C0C1051-324A-8869-462F-E796B5EB4C0F}"/>
          </ac:spMkLst>
        </pc:spChg>
        <pc:spChg chg="mod">
          <ac:chgData name="QiuTian" userId="d059b521-ee81-481f-be34-ac8650352dd5" providerId="ADAL" clId="{C66083D2-FC5C-0545-90E0-A9B527654B88}" dt="2023-03-04T09:01:48.063" v="44" actId="1076"/>
          <ac:spMkLst>
            <pc:docMk/>
            <pc:sldMk cId="1259991468" sldId="864"/>
            <ac:spMk id="134" creationId="{2F09EDC0-918B-B621-8269-48AEAC928C50}"/>
          </ac:spMkLst>
        </pc:spChg>
        <pc:spChg chg="mod">
          <ac:chgData name="QiuTian" userId="d059b521-ee81-481f-be34-ac8650352dd5" providerId="ADAL" clId="{C66083D2-FC5C-0545-90E0-A9B527654B88}" dt="2023-03-04T09:01:48.063" v="44" actId="1076"/>
          <ac:spMkLst>
            <pc:docMk/>
            <pc:sldMk cId="1259991468" sldId="864"/>
            <ac:spMk id="135" creationId="{B8CB64D3-1320-F939-503A-C8E8CA9DB78C}"/>
          </ac:spMkLst>
        </pc:spChg>
        <pc:spChg chg="mod">
          <ac:chgData name="QiuTian" userId="d059b521-ee81-481f-be34-ac8650352dd5" providerId="ADAL" clId="{C66083D2-FC5C-0545-90E0-A9B527654B88}" dt="2023-03-04T09:01:48.063" v="44" actId="1076"/>
          <ac:spMkLst>
            <pc:docMk/>
            <pc:sldMk cId="1259991468" sldId="864"/>
            <ac:spMk id="136" creationId="{C53F7BEC-6796-DB37-7335-799C0F0E29F6}"/>
          </ac:spMkLst>
        </pc:spChg>
        <pc:spChg chg="mod">
          <ac:chgData name="QiuTian" userId="d059b521-ee81-481f-be34-ac8650352dd5" providerId="ADAL" clId="{C66083D2-FC5C-0545-90E0-A9B527654B88}" dt="2023-03-04T09:01:48.063" v="44" actId="1076"/>
          <ac:spMkLst>
            <pc:docMk/>
            <pc:sldMk cId="1259991468" sldId="864"/>
            <ac:spMk id="137" creationId="{72E9DA75-2BF4-75FA-37A6-33EE10886752}"/>
          </ac:spMkLst>
        </pc:spChg>
        <pc:spChg chg="mod">
          <ac:chgData name="QiuTian" userId="d059b521-ee81-481f-be34-ac8650352dd5" providerId="ADAL" clId="{C66083D2-FC5C-0545-90E0-A9B527654B88}" dt="2023-03-04T09:01:48.063" v="44" actId="1076"/>
          <ac:spMkLst>
            <pc:docMk/>
            <pc:sldMk cId="1259991468" sldId="864"/>
            <ac:spMk id="138" creationId="{3150414F-CE86-C10B-D0E7-93CA3E96D409}"/>
          </ac:spMkLst>
        </pc:spChg>
        <pc:spChg chg="mod">
          <ac:chgData name="QiuTian" userId="d059b521-ee81-481f-be34-ac8650352dd5" providerId="ADAL" clId="{C66083D2-FC5C-0545-90E0-A9B527654B88}" dt="2023-03-04T09:01:48.063" v="44" actId="1076"/>
          <ac:spMkLst>
            <pc:docMk/>
            <pc:sldMk cId="1259991468" sldId="864"/>
            <ac:spMk id="139" creationId="{FB1CFD81-87B3-6BC0-7A03-6BF540E47745}"/>
          </ac:spMkLst>
        </pc:spChg>
        <pc:spChg chg="mod">
          <ac:chgData name="QiuTian" userId="d059b521-ee81-481f-be34-ac8650352dd5" providerId="ADAL" clId="{C66083D2-FC5C-0545-90E0-A9B527654B88}" dt="2023-03-04T09:01:48.063" v="44" actId="1076"/>
          <ac:spMkLst>
            <pc:docMk/>
            <pc:sldMk cId="1259991468" sldId="864"/>
            <ac:spMk id="141" creationId="{FD8296B3-F74E-6F33-53BA-12733F6FF4BB}"/>
          </ac:spMkLst>
        </pc:spChg>
        <pc:spChg chg="mod">
          <ac:chgData name="QiuTian" userId="d059b521-ee81-481f-be34-ac8650352dd5" providerId="ADAL" clId="{C66083D2-FC5C-0545-90E0-A9B527654B88}" dt="2023-03-04T09:01:48.063" v="44" actId="1076"/>
          <ac:spMkLst>
            <pc:docMk/>
            <pc:sldMk cId="1259991468" sldId="864"/>
            <ac:spMk id="142" creationId="{9AB9E56F-32C3-674D-C560-E485E9D8B6A3}"/>
          </ac:spMkLst>
        </pc:spChg>
        <pc:spChg chg="mod">
          <ac:chgData name="QiuTian" userId="d059b521-ee81-481f-be34-ac8650352dd5" providerId="ADAL" clId="{C66083D2-FC5C-0545-90E0-A9B527654B88}" dt="2023-03-04T09:01:48.063" v="44" actId="1076"/>
          <ac:spMkLst>
            <pc:docMk/>
            <pc:sldMk cId="1259991468" sldId="864"/>
            <ac:spMk id="143" creationId="{97F52061-CB1E-E48E-5107-60E406D7B805}"/>
          </ac:spMkLst>
        </pc:spChg>
        <pc:spChg chg="mod">
          <ac:chgData name="QiuTian" userId="d059b521-ee81-481f-be34-ac8650352dd5" providerId="ADAL" clId="{C66083D2-FC5C-0545-90E0-A9B527654B88}" dt="2023-03-04T09:01:48.063" v="44" actId="1076"/>
          <ac:spMkLst>
            <pc:docMk/>
            <pc:sldMk cId="1259991468" sldId="864"/>
            <ac:spMk id="144" creationId="{D9AECECE-E7D2-4271-6312-8994B62BF452}"/>
          </ac:spMkLst>
        </pc:spChg>
        <pc:spChg chg="mod">
          <ac:chgData name="QiuTian" userId="d059b521-ee81-481f-be34-ac8650352dd5" providerId="ADAL" clId="{C66083D2-FC5C-0545-90E0-A9B527654B88}" dt="2023-03-04T09:01:48.063" v="44" actId="1076"/>
          <ac:spMkLst>
            <pc:docMk/>
            <pc:sldMk cId="1259991468" sldId="864"/>
            <ac:spMk id="145" creationId="{36332873-91D8-50E9-ACDA-5579B62009F9}"/>
          </ac:spMkLst>
        </pc:spChg>
        <pc:spChg chg="mod">
          <ac:chgData name="QiuTian" userId="d059b521-ee81-481f-be34-ac8650352dd5" providerId="ADAL" clId="{C66083D2-FC5C-0545-90E0-A9B527654B88}" dt="2023-03-04T09:01:48.063" v="44" actId="1076"/>
          <ac:spMkLst>
            <pc:docMk/>
            <pc:sldMk cId="1259991468" sldId="864"/>
            <ac:spMk id="146" creationId="{07E7B844-0A4D-A7CE-1C8B-317E6768C623}"/>
          </ac:spMkLst>
        </pc:spChg>
        <pc:spChg chg="mod">
          <ac:chgData name="QiuTian" userId="d059b521-ee81-481f-be34-ac8650352dd5" providerId="ADAL" clId="{C66083D2-FC5C-0545-90E0-A9B527654B88}" dt="2023-03-04T09:01:48.063" v="44" actId="1076"/>
          <ac:spMkLst>
            <pc:docMk/>
            <pc:sldMk cId="1259991468" sldId="864"/>
            <ac:spMk id="147" creationId="{85BDEC7E-E51E-9711-76A1-CC7E5A2F9B3C}"/>
          </ac:spMkLst>
        </pc:spChg>
        <pc:spChg chg="mod">
          <ac:chgData name="QiuTian" userId="d059b521-ee81-481f-be34-ac8650352dd5" providerId="ADAL" clId="{C66083D2-FC5C-0545-90E0-A9B527654B88}" dt="2023-03-04T09:01:48.063" v="44" actId="1076"/>
          <ac:spMkLst>
            <pc:docMk/>
            <pc:sldMk cId="1259991468" sldId="864"/>
            <ac:spMk id="148" creationId="{4161EC01-F9BE-CB3B-1723-EE9899AA426E}"/>
          </ac:spMkLst>
        </pc:spChg>
        <pc:spChg chg="mod">
          <ac:chgData name="QiuTian" userId="d059b521-ee81-481f-be34-ac8650352dd5" providerId="ADAL" clId="{C66083D2-FC5C-0545-90E0-A9B527654B88}" dt="2023-03-04T09:01:48.063" v="44" actId="1076"/>
          <ac:spMkLst>
            <pc:docMk/>
            <pc:sldMk cId="1259991468" sldId="864"/>
            <ac:spMk id="149" creationId="{69FDBAE6-E7F3-6006-0865-1AF7FE341060}"/>
          </ac:spMkLst>
        </pc:spChg>
        <pc:spChg chg="mod">
          <ac:chgData name="QiuTian" userId="d059b521-ee81-481f-be34-ac8650352dd5" providerId="ADAL" clId="{C66083D2-FC5C-0545-90E0-A9B527654B88}" dt="2023-03-04T09:01:48.063" v="44" actId="1076"/>
          <ac:spMkLst>
            <pc:docMk/>
            <pc:sldMk cId="1259991468" sldId="864"/>
            <ac:spMk id="150" creationId="{201D940D-1C7B-F0EC-5182-5291E73FAEDE}"/>
          </ac:spMkLst>
        </pc:spChg>
        <pc:spChg chg="mod">
          <ac:chgData name="QiuTian" userId="d059b521-ee81-481f-be34-ac8650352dd5" providerId="ADAL" clId="{C66083D2-FC5C-0545-90E0-A9B527654B88}" dt="2023-03-04T09:01:48.063" v="44" actId="1076"/>
          <ac:spMkLst>
            <pc:docMk/>
            <pc:sldMk cId="1259991468" sldId="864"/>
            <ac:spMk id="151" creationId="{F515145B-FF2E-2CD8-5825-A6759B1AAD9A}"/>
          </ac:spMkLst>
        </pc:spChg>
        <pc:spChg chg="mod">
          <ac:chgData name="QiuTian" userId="d059b521-ee81-481f-be34-ac8650352dd5" providerId="ADAL" clId="{C66083D2-FC5C-0545-90E0-A9B527654B88}" dt="2023-03-04T09:01:48.063" v="44" actId="1076"/>
          <ac:spMkLst>
            <pc:docMk/>
            <pc:sldMk cId="1259991468" sldId="864"/>
            <ac:spMk id="152" creationId="{3DA69922-EDA6-96F0-F339-515E39181975}"/>
          </ac:spMkLst>
        </pc:spChg>
        <pc:spChg chg="mod">
          <ac:chgData name="QiuTian" userId="d059b521-ee81-481f-be34-ac8650352dd5" providerId="ADAL" clId="{C66083D2-FC5C-0545-90E0-A9B527654B88}" dt="2023-03-04T09:01:48.063" v="44" actId="1076"/>
          <ac:spMkLst>
            <pc:docMk/>
            <pc:sldMk cId="1259991468" sldId="864"/>
            <ac:spMk id="153" creationId="{E74313FA-758B-FB45-FC57-8CC0CC6C86CD}"/>
          </ac:spMkLst>
        </pc:spChg>
        <pc:spChg chg="mod">
          <ac:chgData name="QiuTian" userId="d059b521-ee81-481f-be34-ac8650352dd5" providerId="ADAL" clId="{C66083D2-FC5C-0545-90E0-A9B527654B88}" dt="2023-03-04T09:01:48.063" v="44" actId="1076"/>
          <ac:spMkLst>
            <pc:docMk/>
            <pc:sldMk cId="1259991468" sldId="864"/>
            <ac:spMk id="154" creationId="{E25CA07D-4C1B-159A-B4E8-DBC73AE9DC8D}"/>
          </ac:spMkLst>
        </pc:spChg>
        <pc:spChg chg="mod">
          <ac:chgData name="QiuTian" userId="d059b521-ee81-481f-be34-ac8650352dd5" providerId="ADAL" clId="{C66083D2-FC5C-0545-90E0-A9B527654B88}" dt="2023-03-04T09:01:48.063" v="44" actId="1076"/>
          <ac:spMkLst>
            <pc:docMk/>
            <pc:sldMk cId="1259991468" sldId="864"/>
            <ac:spMk id="155" creationId="{35C98F1F-73AD-2D97-5EDC-D482A4691F4B}"/>
          </ac:spMkLst>
        </pc:spChg>
        <pc:spChg chg="mod">
          <ac:chgData name="QiuTian" userId="d059b521-ee81-481f-be34-ac8650352dd5" providerId="ADAL" clId="{C66083D2-FC5C-0545-90E0-A9B527654B88}" dt="2023-03-04T09:01:48.063" v="44" actId="1076"/>
          <ac:spMkLst>
            <pc:docMk/>
            <pc:sldMk cId="1259991468" sldId="864"/>
            <ac:spMk id="156" creationId="{07EEB3B4-F22F-2EA3-1ACA-6E0F3BB703DE}"/>
          </ac:spMkLst>
        </pc:spChg>
        <pc:spChg chg="mod">
          <ac:chgData name="QiuTian" userId="d059b521-ee81-481f-be34-ac8650352dd5" providerId="ADAL" clId="{C66083D2-FC5C-0545-90E0-A9B527654B88}" dt="2023-03-04T09:01:48.063" v="44" actId="1076"/>
          <ac:spMkLst>
            <pc:docMk/>
            <pc:sldMk cId="1259991468" sldId="864"/>
            <ac:spMk id="157" creationId="{FA6FC304-930D-06C1-9D6B-178BE7CB63A7}"/>
          </ac:spMkLst>
        </pc:spChg>
        <pc:spChg chg="mod">
          <ac:chgData name="QiuTian" userId="d059b521-ee81-481f-be34-ac8650352dd5" providerId="ADAL" clId="{C66083D2-FC5C-0545-90E0-A9B527654B88}" dt="2023-03-04T09:01:48.063" v="44" actId="1076"/>
          <ac:spMkLst>
            <pc:docMk/>
            <pc:sldMk cId="1259991468" sldId="864"/>
            <ac:spMk id="158" creationId="{58199DEB-E4B9-A1C3-47C4-2AAF9598103F}"/>
          </ac:spMkLst>
        </pc:spChg>
        <pc:spChg chg="mod">
          <ac:chgData name="QiuTian" userId="d059b521-ee81-481f-be34-ac8650352dd5" providerId="ADAL" clId="{C66083D2-FC5C-0545-90E0-A9B527654B88}" dt="2023-03-04T09:01:48.063" v="44" actId="1076"/>
          <ac:spMkLst>
            <pc:docMk/>
            <pc:sldMk cId="1259991468" sldId="864"/>
            <ac:spMk id="159" creationId="{C5FBC541-534D-BE66-D28F-6F9C58FCC0CA}"/>
          </ac:spMkLst>
        </pc:spChg>
        <pc:spChg chg="mod">
          <ac:chgData name="QiuTian" userId="d059b521-ee81-481f-be34-ac8650352dd5" providerId="ADAL" clId="{C66083D2-FC5C-0545-90E0-A9B527654B88}" dt="2023-03-04T09:01:48.063" v="44" actId="1076"/>
          <ac:spMkLst>
            <pc:docMk/>
            <pc:sldMk cId="1259991468" sldId="864"/>
            <ac:spMk id="160" creationId="{3CF2DC5A-121C-880D-DB39-769B8E0BC761}"/>
          </ac:spMkLst>
        </pc:spChg>
        <pc:spChg chg="add mod">
          <ac:chgData name="QiuTian" userId="d059b521-ee81-481f-be34-ac8650352dd5" providerId="ADAL" clId="{C66083D2-FC5C-0545-90E0-A9B527654B88}" dt="2023-03-04T09:01:48.063" v="44" actId="1076"/>
          <ac:spMkLst>
            <pc:docMk/>
            <pc:sldMk cId="1259991468" sldId="864"/>
            <ac:spMk id="161" creationId="{67E5A16D-7456-30F8-1888-50A1D88F1EB0}"/>
          </ac:spMkLst>
        </pc:spChg>
        <pc:spChg chg="add mod">
          <ac:chgData name="QiuTian" userId="d059b521-ee81-481f-be34-ac8650352dd5" providerId="ADAL" clId="{C66083D2-FC5C-0545-90E0-A9B527654B88}" dt="2023-03-04T09:01:48.063" v="44" actId="1076"/>
          <ac:spMkLst>
            <pc:docMk/>
            <pc:sldMk cId="1259991468" sldId="864"/>
            <ac:spMk id="162" creationId="{CC7AE510-C34A-055D-AD29-121C961A9B1B}"/>
          </ac:spMkLst>
        </pc:spChg>
        <pc:spChg chg="mod">
          <ac:chgData name="QiuTian" userId="d059b521-ee81-481f-be34-ac8650352dd5" providerId="ADAL" clId="{C66083D2-FC5C-0545-90E0-A9B527654B88}" dt="2023-03-04T09:01:48.063" v="44" actId="1076"/>
          <ac:spMkLst>
            <pc:docMk/>
            <pc:sldMk cId="1259991468" sldId="864"/>
            <ac:spMk id="164" creationId="{EA49ECFD-27FE-EDA3-C162-E7025ED5C063}"/>
          </ac:spMkLst>
        </pc:spChg>
        <pc:spChg chg="mod">
          <ac:chgData name="QiuTian" userId="d059b521-ee81-481f-be34-ac8650352dd5" providerId="ADAL" clId="{C66083D2-FC5C-0545-90E0-A9B527654B88}" dt="2023-03-04T09:01:48.063" v="44" actId="1076"/>
          <ac:spMkLst>
            <pc:docMk/>
            <pc:sldMk cId="1259991468" sldId="864"/>
            <ac:spMk id="165" creationId="{DE8CFF17-1629-7ABD-ED55-56B0C2D6BF4A}"/>
          </ac:spMkLst>
        </pc:spChg>
        <pc:spChg chg="mod">
          <ac:chgData name="QiuTian" userId="d059b521-ee81-481f-be34-ac8650352dd5" providerId="ADAL" clId="{C66083D2-FC5C-0545-90E0-A9B527654B88}" dt="2023-03-04T09:01:48.063" v="44" actId="1076"/>
          <ac:spMkLst>
            <pc:docMk/>
            <pc:sldMk cId="1259991468" sldId="864"/>
            <ac:spMk id="166" creationId="{4EC95642-A10E-E7D7-0FC2-CD403E5272FC}"/>
          </ac:spMkLst>
        </pc:spChg>
        <pc:spChg chg="mod">
          <ac:chgData name="QiuTian" userId="d059b521-ee81-481f-be34-ac8650352dd5" providerId="ADAL" clId="{C66083D2-FC5C-0545-90E0-A9B527654B88}" dt="2023-03-04T09:01:48.063" v="44" actId="1076"/>
          <ac:spMkLst>
            <pc:docMk/>
            <pc:sldMk cId="1259991468" sldId="864"/>
            <ac:spMk id="167" creationId="{DD1B6A2A-0F0C-08BF-D8A1-981C2D45C476}"/>
          </ac:spMkLst>
        </pc:spChg>
        <pc:spChg chg="mod">
          <ac:chgData name="QiuTian" userId="d059b521-ee81-481f-be34-ac8650352dd5" providerId="ADAL" clId="{C66083D2-FC5C-0545-90E0-A9B527654B88}" dt="2023-03-04T09:01:48.063" v="44" actId="1076"/>
          <ac:spMkLst>
            <pc:docMk/>
            <pc:sldMk cId="1259991468" sldId="864"/>
            <ac:spMk id="168" creationId="{6AD3984A-A9C4-EA40-F190-28167724855F}"/>
          </ac:spMkLst>
        </pc:spChg>
        <pc:spChg chg="mod">
          <ac:chgData name="QiuTian" userId="d059b521-ee81-481f-be34-ac8650352dd5" providerId="ADAL" clId="{C66083D2-FC5C-0545-90E0-A9B527654B88}" dt="2023-03-04T09:01:48.063" v="44" actId="1076"/>
          <ac:spMkLst>
            <pc:docMk/>
            <pc:sldMk cId="1259991468" sldId="864"/>
            <ac:spMk id="169" creationId="{C1CA19E7-E097-9CB5-5F6B-5DE4106D4FBF}"/>
          </ac:spMkLst>
        </pc:spChg>
        <pc:spChg chg="mod">
          <ac:chgData name="QiuTian" userId="d059b521-ee81-481f-be34-ac8650352dd5" providerId="ADAL" clId="{C66083D2-FC5C-0545-90E0-A9B527654B88}" dt="2023-03-04T09:01:48.063" v="44" actId="1076"/>
          <ac:spMkLst>
            <pc:docMk/>
            <pc:sldMk cId="1259991468" sldId="864"/>
            <ac:spMk id="171" creationId="{A2113D5B-7D29-22CF-6B22-5AAB46DFC628}"/>
          </ac:spMkLst>
        </pc:spChg>
        <pc:spChg chg="mod">
          <ac:chgData name="QiuTian" userId="d059b521-ee81-481f-be34-ac8650352dd5" providerId="ADAL" clId="{C66083D2-FC5C-0545-90E0-A9B527654B88}" dt="2023-03-04T09:01:48.063" v="44" actId="1076"/>
          <ac:spMkLst>
            <pc:docMk/>
            <pc:sldMk cId="1259991468" sldId="864"/>
            <ac:spMk id="172" creationId="{34E6B4E9-4DF4-6809-AD77-F151CE2F93A7}"/>
          </ac:spMkLst>
        </pc:spChg>
        <pc:spChg chg="mod">
          <ac:chgData name="QiuTian" userId="d059b521-ee81-481f-be34-ac8650352dd5" providerId="ADAL" clId="{C66083D2-FC5C-0545-90E0-A9B527654B88}" dt="2023-03-04T09:01:48.063" v="44" actId="1076"/>
          <ac:spMkLst>
            <pc:docMk/>
            <pc:sldMk cId="1259991468" sldId="864"/>
            <ac:spMk id="173" creationId="{2D793710-2DF2-8473-F1E5-98B3B36A354B}"/>
          </ac:spMkLst>
        </pc:spChg>
        <pc:spChg chg="mod">
          <ac:chgData name="QiuTian" userId="d059b521-ee81-481f-be34-ac8650352dd5" providerId="ADAL" clId="{C66083D2-FC5C-0545-90E0-A9B527654B88}" dt="2023-03-04T09:01:48.063" v="44" actId="1076"/>
          <ac:spMkLst>
            <pc:docMk/>
            <pc:sldMk cId="1259991468" sldId="864"/>
            <ac:spMk id="174" creationId="{5001F263-F9A8-88FD-77AA-CA72CE0970FE}"/>
          </ac:spMkLst>
        </pc:spChg>
        <pc:spChg chg="mod">
          <ac:chgData name="QiuTian" userId="d059b521-ee81-481f-be34-ac8650352dd5" providerId="ADAL" clId="{C66083D2-FC5C-0545-90E0-A9B527654B88}" dt="2023-03-04T09:01:48.063" v="44" actId="1076"/>
          <ac:spMkLst>
            <pc:docMk/>
            <pc:sldMk cId="1259991468" sldId="864"/>
            <ac:spMk id="175" creationId="{E8F94D28-916E-9D98-3A7F-892C26E0C257}"/>
          </ac:spMkLst>
        </pc:spChg>
        <pc:spChg chg="mod">
          <ac:chgData name="QiuTian" userId="d059b521-ee81-481f-be34-ac8650352dd5" providerId="ADAL" clId="{C66083D2-FC5C-0545-90E0-A9B527654B88}" dt="2023-03-04T09:01:48.063" v="44" actId="1076"/>
          <ac:spMkLst>
            <pc:docMk/>
            <pc:sldMk cId="1259991468" sldId="864"/>
            <ac:spMk id="176" creationId="{E19F2F32-EEE7-E7B0-DA50-5362B8778E65}"/>
          </ac:spMkLst>
        </pc:spChg>
        <pc:spChg chg="mod">
          <ac:chgData name="QiuTian" userId="d059b521-ee81-481f-be34-ac8650352dd5" providerId="ADAL" clId="{C66083D2-FC5C-0545-90E0-A9B527654B88}" dt="2023-03-04T09:01:48.063" v="44" actId="1076"/>
          <ac:spMkLst>
            <pc:docMk/>
            <pc:sldMk cId="1259991468" sldId="864"/>
            <ac:spMk id="178" creationId="{52667012-AB43-A116-303D-6B40732EEC7D}"/>
          </ac:spMkLst>
        </pc:spChg>
        <pc:spChg chg="mod">
          <ac:chgData name="QiuTian" userId="d059b521-ee81-481f-be34-ac8650352dd5" providerId="ADAL" clId="{C66083D2-FC5C-0545-90E0-A9B527654B88}" dt="2023-03-04T09:01:48.063" v="44" actId="1076"/>
          <ac:spMkLst>
            <pc:docMk/>
            <pc:sldMk cId="1259991468" sldId="864"/>
            <ac:spMk id="179" creationId="{F286181D-3F0A-F5DD-91AD-488E3934F428}"/>
          </ac:spMkLst>
        </pc:spChg>
        <pc:spChg chg="mod">
          <ac:chgData name="QiuTian" userId="d059b521-ee81-481f-be34-ac8650352dd5" providerId="ADAL" clId="{C66083D2-FC5C-0545-90E0-A9B527654B88}" dt="2023-03-04T09:01:48.063" v="44" actId="1076"/>
          <ac:spMkLst>
            <pc:docMk/>
            <pc:sldMk cId="1259991468" sldId="864"/>
            <ac:spMk id="180" creationId="{B295B333-0D37-1C73-4168-2A8340D6AFAC}"/>
          </ac:spMkLst>
        </pc:spChg>
        <pc:spChg chg="mod">
          <ac:chgData name="QiuTian" userId="d059b521-ee81-481f-be34-ac8650352dd5" providerId="ADAL" clId="{C66083D2-FC5C-0545-90E0-A9B527654B88}" dt="2023-03-04T09:01:48.063" v="44" actId="1076"/>
          <ac:spMkLst>
            <pc:docMk/>
            <pc:sldMk cId="1259991468" sldId="864"/>
            <ac:spMk id="181" creationId="{B708B361-9FA3-4310-5A2A-942C0A40CF77}"/>
          </ac:spMkLst>
        </pc:spChg>
        <pc:spChg chg="mod">
          <ac:chgData name="QiuTian" userId="d059b521-ee81-481f-be34-ac8650352dd5" providerId="ADAL" clId="{C66083D2-FC5C-0545-90E0-A9B527654B88}" dt="2023-03-04T09:01:48.063" v="44" actId="1076"/>
          <ac:spMkLst>
            <pc:docMk/>
            <pc:sldMk cId="1259991468" sldId="864"/>
            <ac:spMk id="182" creationId="{56CE21F4-C80E-BE2D-F63F-05D267007DB3}"/>
          </ac:spMkLst>
        </pc:spChg>
        <pc:spChg chg="mod">
          <ac:chgData name="QiuTian" userId="d059b521-ee81-481f-be34-ac8650352dd5" providerId="ADAL" clId="{C66083D2-FC5C-0545-90E0-A9B527654B88}" dt="2023-03-04T09:01:48.063" v="44" actId="1076"/>
          <ac:spMkLst>
            <pc:docMk/>
            <pc:sldMk cId="1259991468" sldId="864"/>
            <ac:spMk id="184" creationId="{E0EBFEAB-4DE3-2FDE-D3CC-2FCBDD80B800}"/>
          </ac:spMkLst>
        </pc:spChg>
        <pc:spChg chg="mod">
          <ac:chgData name="QiuTian" userId="d059b521-ee81-481f-be34-ac8650352dd5" providerId="ADAL" clId="{C66083D2-FC5C-0545-90E0-A9B527654B88}" dt="2023-03-04T09:01:48.063" v="44" actId="1076"/>
          <ac:spMkLst>
            <pc:docMk/>
            <pc:sldMk cId="1259991468" sldId="864"/>
            <ac:spMk id="185" creationId="{1FADEF2A-E3E7-3BB5-E6AA-6483236982B0}"/>
          </ac:spMkLst>
        </pc:spChg>
        <pc:spChg chg="mod">
          <ac:chgData name="QiuTian" userId="d059b521-ee81-481f-be34-ac8650352dd5" providerId="ADAL" clId="{C66083D2-FC5C-0545-90E0-A9B527654B88}" dt="2023-03-04T09:01:48.063" v="44" actId="1076"/>
          <ac:spMkLst>
            <pc:docMk/>
            <pc:sldMk cId="1259991468" sldId="864"/>
            <ac:spMk id="186" creationId="{312302AF-B36F-62A1-AF40-76BE63959C6B}"/>
          </ac:spMkLst>
        </pc:spChg>
        <pc:spChg chg="mod">
          <ac:chgData name="QiuTian" userId="d059b521-ee81-481f-be34-ac8650352dd5" providerId="ADAL" clId="{C66083D2-FC5C-0545-90E0-A9B527654B88}" dt="2023-03-04T09:01:48.063" v="44" actId="1076"/>
          <ac:spMkLst>
            <pc:docMk/>
            <pc:sldMk cId="1259991468" sldId="864"/>
            <ac:spMk id="187" creationId="{696F677A-BF99-FE6E-6102-A6973872266A}"/>
          </ac:spMkLst>
        </pc:spChg>
        <pc:spChg chg="mod">
          <ac:chgData name="QiuTian" userId="d059b521-ee81-481f-be34-ac8650352dd5" providerId="ADAL" clId="{C66083D2-FC5C-0545-90E0-A9B527654B88}" dt="2023-03-04T09:01:48.063" v="44" actId="1076"/>
          <ac:spMkLst>
            <pc:docMk/>
            <pc:sldMk cId="1259991468" sldId="864"/>
            <ac:spMk id="188" creationId="{00B3E0AC-2AFE-356B-353B-0D439C06DCA3}"/>
          </ac:spMkLst>
        </pc:spChg>
        <pc:spChg chg="mod">
          <ac:chgData name="QiuTian" userId="d059b521-ee81-481f-be34-ac8650352dd5" providerId="ADAL" clId="{C66083D2-FC5C-0545-90E0-A9B527654B88}" dt="2023-03-04T09:01:48.063" v="44" actId="1076"/>
          <ac:spMkLst>
            <pc:docMk/>
            <pc:sldMk cId="1259991468" sldId="864"/>
            <ac:spMk id="189" creationId="{42A30F63-C6EC-478F-B4C2-54AF781A3CF0}"/>
          </ac:spMkLst>
        </pc:spChg>
        <pc:spChg chg="mod">
          <ac:chgData name="QiuTian" userId="d059b521-ee81-481f-be34-ac8650352dd5" providerId="ADAL" clId="{C66083D2-FC5C-0545-90E0-A9B527654B88}" dt="2023-03-04T09:01:48.063" v="44" actId="1076"/>
          <ac:spMkLst>
            <pc:docMk/>
            <pc:sldMk cId="1259991468" sldId="864"/>
            <ac:spMk id="190" creationId="{B7970751-A99C-2966-2FE0-404C6413C772}"/>
          </ac:spMkLst>
        </pc:spChg>
        <pc:spChg chg="mod">
          <ac:chgData name="QiuTian" userId="d059b521-ee81-481f-be34-ac8650352dd5" providerId="ADAL" clId="{C66083D2-FC5C-0545-90E0-A9B527654B88}" dt="2023-03-04T09:01:48.063" v="44" actId="1076"/>
          <ac:spMkLst>
            <pc:docMk/>
            <pc:sldMk cId="1259991468" sldId="864"/>
            <ac:spMk id="191" creationId="{146B300B-96E1-D06D-6758-092A160878E1}"/>
          </ac:spMkLst>
        </pc:spChg>
        <pc:grpChg chg="add mod">
          <ac:chgData name="QiuTian" userId="d059b521-ee81-481f-be34-ac8650352dd5" providerId="ADAL" clId="{C66083D2-FC5C-0545-90E0-A9B527654B88}" dt="2023-03-04T09:01:48.063" v="44" actId="1076"/>
          <ac:grpSpMkLst>
            <pc:docMk/>
            <pc:sldMk cId="1259991468" sldId="864"/>
            <ac:grpSpMk id="14" creationId="{1E7186C9-18C1-C826-FD07-A30592C7D6CC}"/>
          </ac:grpSpMkLst>
        </pc:grpChg>
        <pc:grpChg chg="mod">
          <ac:chgData name="QiuTian" userId="d059b521-ee81-481f-be34-ac8650352dd5" providerId="ADAL" clId="{C66083D2-FC5C-0545-90E0-A9B527654B88}" dt="2023-03-04T09:01:48.063" v="44" actId="1076"/>
          <ac:grpSpMkLst>
            <pc:docMk/>
            <pc:sldMk cId="1259991468" sldId="864"/>
            <ac:grpSpMk id="75" creationId="{E4E53901-358A-D351-71E5-4830D1FC2F4B}"/>
          </ac:grpSpMkLst>
        </pc:grpChg>
        <pc:grpChg chg="mod">
          <ac:chgData name="QiuTian" userId="d059b521-ee81-481f-be34-ac8650352dd5" providerId="ADAL" clId="{C66083D2-FC5C-0545-90E0-A9B527654B88}" dt="2023-03-04T09:01:48.063" v="44" actId="1076"/>
          <ac:grpSpMkLst>
            <pc:docMk/>
            <pc:sldMk cId="1259991468" sldId="864"/>
            <ac:grpSpMk id="140" creationId="{F00EAC97-F014-4DE3-80D9-C435B5773E72}"/>
          </ac:grpSpMkLst>
        </pc:grpChg>
        <pc:grpChg chg="add mod">
          <ac:chgData name="QiuTian" userId="d059b521-ee81-481f-be34-ac8650352dd5" providerId="ADAL" clId="{C66083D2-FC5C-0545-90E0-A9B527654B88}" dt="2023-03-04T09:01:48.063" v="44" actId="1076"/>
          <ac:grpSpMkLst>
            <pc:docMk/>
            <pc:sldMk cId="1259991468" sldId="864"/>
            <ac:grpSpMk id="163" creationId="{D5AB3265-38A0-3603-BBA5-26395BCB01EA}"/>
          </ac:grpSpMkLst>
        </pc:grpChg>
        <pc:grpChg chg="add mod">
          <ac:chgData name="QiuTian" userId="d059b521-ee81-481f-be34-ac8650352dd5" providerId="ADAL" clId="{C66083D2-FC5C-0545-90E0-A9B527654B88}" dt="2023-03-04T09:01:48.063" v="44" actId="1076"/>
          <ac:grpSpMkLst>
            <pc:docMk/>
            <pc:sldMk cId="1259991468" sldId="864"/>
            <ac:grpSpMk id="170" creationId="{5D97EFD9-1026-C810-7B64-ABBA525716BA}"/>
          </ac:grpSpMkLst>
        </pc:grpChg>
        <pc:grpChg chg="add mod">
          <ac:chgData name="QiuTian" userId="d059b521-ee81-481f-be34-ac8650352dd5" providerId="ADAL" clId="{C66083D2-FC5C-0545-90E0-A9B527654B88}" dt="2023-03-04T09:01:48.063" v="44" actId="1076"/>
          <ac:grpSpMkLst>
            <pc:docMk/>
            <pc:sldMk cId="1259991468" sldId="864"/>
            <ac:grpSpMk id="177" creationId="{FEFA4280-CB16-3A77-0E7D-F7372CC64DF6}"/>
          </ac:grpSpMkLst>
        </pc:grpChg>
        <pc:grpChg chg="add mod">
          <ac:chgData name="QiuTian" userId="d059b521-ee81-481f-be34-ac8650352dd5" providerId="ADAL" clId="{C66083D2-FC5C-0545-90E0-A9B527654B88}" dt="2023-03-04T09:01:48.063" v="44" actId="1076"/>
          <ac:grpSpMkLst>
            <pc:docMk/>
            <pc:sldMk cId="1259991468" sldId="864"/>
            <ac:grpSpMk id="183" creationId="{8DB70ACF-90D4-4BD4-1F75-A0B42C5369E5}"/>
          </ac:grpSpMkLst>
        </pc:grpChg>
      </pc:sldChg>
      <pc:sldChg chg="addSp delSp modSp modAnim">
        <pc:chgData name="QiuTian" userId="d059b521-ee81-481f-be34-ac8650352dd5" providerId="ADAL" clId="{C66083D2-FC5C-0545-90E0-A9B527654B88}" dt="2023-03-04T09:10:18.362" v="126"/>
        <pc:sldMkLst>
          <pc:docMk/>
          <pc:sldMk cId="3749893118" sldId="865"/>
        </pc:sldMkLst>
        <pc:spChg chg="add mod">
          <ac:chgData name="QiuTian" userId="d059b521-ee81-481f-be34-ac8650352dd5" providerId="ADAL" clId="{C66083D2-FC5C-0545-90E0-A9B527654B88}" dt="2023-03-04T09:10:18.362" v="126"/>
          <ac:spMkLst>
            <pc:docMk/>
            <pc:sldMk cId="3749893118" sldId="865"/>
            <ac:spMk id="2" creationId="{668AA46F-7D73-3A49-0A04-045A89C5B5C9}"/>
          </ac:spMkLst>
        </pc:spChg>
        <pc:spChg chg="del">
          <ac:chgData name="QiuTian" userId="d059b521-ee81-481f-be34-ac8650352dd5" providerId="ADAL" clId="{C66083D2-FC5C-0545-90E0-A9B527654B88}" dt="2023-03-04T09:09:57.208" v="123"/>
          <ac:spMkLst>
            <pc:docMk/>
            <pc:sldMk cId="3749893118" sldId="865"/>
            <ac:spMk id="5" creationId="{959057A3-0087-D824-6484-FE8805CD1536}"/>
          </ac:spMkLst>
        </pc:spChg>
        <pc:spChg chg="add mod">
          <ac:chgData name="QiuTian" userId="d059b521-ee81-481f-be34-ac8650352dd5" providerId="ADAL" clId="{C66083D2-FC5C-0545-90E0-A9B527654B88}" dt="2023-03-04T09:04:07.667" v="61" actId="1076"/>
          <ac:spMkLst>
            <pc:docMk/>
            <pc:sldMk cId="3749893118" sldId="865"/>
            <ac:spMk id="6" creationId="{2DFCB794-1444-E02B-CB8D-46D1D8297146}"/>
          </ac:spMkLst>
        </pc:spChg>
        <pc:spChg chg="add mod">
          <ac:chgData name="QiuTian" userId="d059b521-ee81-481f-be34-ac8650352dd5" providerId="ADAL" clId="{C66083D2-FC5C-0545-90E0-A9B527654B88}" dt="2023-03-04T09:04:07.667" v="61" actId="1076"/>
          <ac:spMkLst>
            <pc:docMk/>
            <pc:sldMk cId="3749893118" sldId="865"/>
            <ac:spMk id="7" creationId="{02ED2883-8603-968B-7F0D-C0CAD270B6D2}"/>
          </ac:spMkLst>
        </pc:spChg>
        <pc:spChg chg="add mod">
          <ac:chgData name="QiuTian" userId="d059b521-ee81-481f-be34-ac8650352dd5" providerId="ADAL" clId="{C66083D2-FC5C-0545-90E0-A9B527654B88}" dt="2023-03-04T09:04:07.667" v="61" actId="1076"/>
          <ac:spMkLst>
            <pc:docMk/>
            <pc:sldMk cId="3749893118" sldId="865"/>
            <ac:spMk id="8" creationId="{A62BD138-6BF7-9A4B-2A4C-017CDF9DC513}"/>
          </ac:spMkLst>
        </pc:spChg>
        <pc:spChg chg="add mod">
          <ac:chgData name="QiuTian" userId="d059b521-ee81-481f-be34-ac8650352dd5" providerId="ADAL" clId="{C66083D2-FC5C-0545-90E0-A9B527654B88}" dt="2023-03-04T09:04:07.667" v="61" actId="1076"/>
          <ac:spMkLst>
            <pc:docMk/>
            <pc:sldMk cId="3749893118" sldId="865"/>
            <ac:spMk id="9" creationId="{BB42E1F7-68D3-7FEB-30CE-4DA02D32266A}"/>
          </ac:spMkLst>
        </pc:spChg>
        <pc:spChg chg="add mod">
          <ac:chgData name="QiuTian" userId="d059b521-ee81-481f-be34-ac8650352dd5" providerId="ADAL" clId="{C66083D2-FC5C-0545-90E0-A9B527654B88}" dt="2023-03-04T09:04:07.667" v="61" actId="1076"/>
          <ac:spMkLst>
            <pc:docMk/>
            <pc:sldMk cId="3749893118" sldId="865"/>
            <ac:spMk id="10" creationId="{3A1F43A3-3E89-26F7-936C-E68675FF20AB}"/>
          </ac:spMkLst>
        </pc:spChg>
      </pc:sldChg>
      <pc:sldChg chg="addSp delSp modSp modAnim">
        <pc:chgData name="QiuTian" userId="d059b521-ee81-481f-be34-ac8650352dd5" providerId="ADAL" clId="{C66083D2-FC5C-0545-90E0-A9B527654B88}" dt="2023-03-04T09:10:18.362" v="126"/>
        <pc:sldMkLst>
          <pc:docMk/>
          <pc:sldMk cId="1317619165" sldId="866"/>
        </pc:sldMkLst>
        <pc:spChg chg="add mod">
          <ac:chgData name="QiuTian" userId="d059b521-ee81-481f-be34-ac8650352dd5" providerId="ADAL" clId="{C66083D2-FC5C-0545-90E0-A9B527654B88}" dt="2023-03-04T09:10:18.362" v="126"/>
          <ac:spMkLst>
            <pc:docMk/>
            <pc:sldMk cId="1317619165" sldId="866"/>
            <ac:spMk id="2" creationId="{19251DD3-A7F4-75A1-A21D-C69F4B44F585}"/>
          </ac:spMkLst>
        </pc:spChg>
        <pc:spChg chg="del">
          <ac:chgData name="QiuTian" userId="d059b521-ee81-481f-be34-ac8650352dd5" providerId="ADAL" clId="{C66083D2-FC5C-0545-90E0-A9B527654B88}" dt="2023-03-04T09:09:57.208" v="123"/>
          <ac:spMkLst>
            <pc:docMk/>
            <pc:sldMk cId="1317619165" sldId="866"/>
            <ac:spMk id="5" creationId="{959057A3-0087-D824-6484-FE8805CD1536}"/>
          </ac:spMkLst>
        </pc:spChg>
        <pc:spChg chg="add mod">
          <ac:chgData name="QiuTian" userId="d059b521-ee81-481f-be34-ac8650352dd5" providerId="ADAL" clId="{C66083D2-FC5C-0545-90E0-A9B527654B88}" dt="2023-03-04T09:06:16.600" v="80" actId="1076"/>
          <ac:spMkLst>
            <pc:docMk/>
            <pc:sldMk cId="1317619165" sldId="866"/>
            <ac:spMk id="6" creationId="{C41705B5-4F6C-F11C-66DA-A766A1FB65AC}"/>
          </ac:spMkLst>
        </pc:spChg>
        <pc:spChg chg="mod">
          <ac:chgData name="QiuTian" userId="d059b521-ee81-481f-be34-ac8650352dd5" providerId="ADAL" clId="{C66083D2-FC5C-0545-90E0-A9B527654B88}" dt="2023-03-04T09:06:16.600" v="80" actId="1076"/>
          <ac:spMkLst>
            <pc:docMk/>
            <pc:sldMk cId="1317619165" sldId="866"/>
            <ac:spMk id="8" creationId="{6263ED4D-FC0A-5371-5321-90ED8DE433A6}"/>
          </ac:spMkLst>
        </pc:spChg>
        <pc:spChg chg="mod">
          <ac:chgData name="QiuTian" userId="d059b521-ee81-481f-be34-ac8650352dd5" providerId="ADAL" clId="{C66083D2-FC5C-0545-90E0-A9B527654B88}" dt="2023-03-04T09:06:16.600" v="80" actId="1076"/>
          <ac:spMkLst>
            <pc:docMk/>
            <pc:sldMk cId="1317619165" sldId="866"/>
            <ac:spMk id="9" creationId="{521F55C0-81C6-AF40-25D2-23B716A70CA5}"/>
          </ac:spMkLst>
        </pc:spChg>
        <pc:spChg chg="mod">
          <ac:chgData name="QiuTian" userId="d059b521-ee81-481f-be34-ac8650352dd5" providerId="ADAL" clId="{C66083D2-FC5C-0545-90E0-A9B527654B88}" dt="2023-03-04T09:06:16.600" v="80" actId="1076"/>
          <ac:spMkLst>
            <pc:docMk/>
            <pc:sldMk cId="1317619165" sldId="866"/>
            <ac:spMk id="10" creationId="{3985387F-8943-B2C8-812A-9CB9B12C0F01}"/>
          </ac:spMkLst>
        </pc:spChg>
        <pc:spChg chg="mod">
          <ac:chgData name="QiuTian" userId="d059b521-ee81-481f-be34-ac8650352dd5" providerId="ADAL" clId="{C66083D2-FC5C-0545-90E0-A9B527654B88}" dt="2023-03-04T09:06:16.600" v="80" actId="1076"/>
          <ac:spMkLst>
            <pc:docMk/>
            <pc:sldMk cId="1317619165" sldId="866"/>
            <ac:spMk id="11" creationId="{80EE4BF5-55DF-DE44-A326-4E13940D8376}"/>
          </ac:spMkLst>
        </pc:spChg>
        <pc:spChg chg="mod">
          <ac:chgData name="QiuTian" userId="d059b521-ee81-481f-be34-ac8650352dd5" providerId="ADAL" clId="{C66083D2-FC5C-0545-90E0-A9B527654B88}" dt="2023-03-04T09:06:16.600" v="80" actId="1076"/>
          <ac:spMkLst>
            <pc:docMk/>
            <pc:sldMk cId="1317619165" sldId="866"/>
            <ac:spMk id="12" creationId="{58088225-3669-6511-7AF6-0D44D046E318}"/>
          </ac:spMkLst>
        </pc:spChg>
        <pc:spChg chg="mod">
          <ac:chgData name="QiuTian" userId="d059b521-ee81-481f-be34-ac8650352dd5" providerId="ADAL" clId="{C66083D2-FC5C-0545-90E0-A9B527654B88}" dt="2023-03-04T09:06:16.600" v="80" actId="1076"/>
          <ac:spMkLst>
            <pc:docMk/>
            <pc:sldMk cId="1317619165" sldId="866"/>
            <ac:spMk id="13" creationId="{DC68F0D7-4C9F-4C7F-20AC-3DA8C874214D}"/>
          </ac:spMkLst>
        </pc:spChg>
        <pc:spChg chg="mod">
          <ac:chgData name="QiuTian" userId="d059b521-ee81-481f-be34-ac8650352dd5" providerId="ADAL" clId="{C66083D2-FC5C-0545-90E0-A9B527654B88}" dt="2023-03-04T09:06:16.600" v="80" actId="1076"/>
          <ac:spMkLst>
            <pc:docMk/>
            <pc:sldMk cId="1317619165" sldId="866"/>
            <ac:spMk id="14" creationId="{32860E54-12B6-FF0C-3A91-40C147C8D3C5}"/>
          </ac:spMkLst>
        </pc:spChg>
        <pc:spChg chg="mod">
          <ac:chgData name="QiuTian" userId="d059b521-ee81-481f-be34-ac8650352dd5" providerId="ADAL" clId="{C66083D2-FC5C-0545-90E0-A9B527654B88}" dt="2023-03-04T09:06:16.600" v="80" actId="1076"/>
          <ac:spMkLst>
            <pc:docMk/>
            <pc:sldMk cId="1317619165" sldId="866"/>
            <ac:spMk id="15" creationId="{161C534A-25BC-3762-0463-C7B368F8F2ED}"/>
          </ac:spMkLst>
        </pc:spChg>
        <pc:spChg chg="mod">
          <ac:chgData name="QiuTian" userId="d059b521-ee81-481f-be34-ac8650352dd5" providerId="ADAL" clId="{C66083D2-FC5C-0545-90E0-A9B527654B88}" dt="2023-03-04T09:06:16.600" v="80" actId="1076"/>
          <ac:spMkLst>
            <pc:docMk/>
            <pc:sldMk cId="1317619165" sldId="866"/>
            <ac:spMk id="16" creationId="{25841B90-7E06-018D-719A-DAED8D66562C}"/>
          </ac:spMkLst>
        </pc:spChg>
        <pc:spChg chg="mod">
          <ac:chgData name="QiuTian" userId="d059b521-ee81-481f-be34-ac8650352dd5" providerId="ADAL" clId="{C66083D2-FC5C-0545-90E0-A9B527654B88}" dt="2023-03-04T09:06:16.600" v="80" actId="1076"/>
          <ac:spMkLst>
            <pc:docMk/>
            <pc:sldMk cId="1317619165" sldId="866"/>
            <ac:spMk id="17" creationId="{C324FE2C-CFFF-6DF7-2035-AA1C29B68966}"/>
          </ac:spMkLst>
        </pc:spChg>
        <pc:spChg chg="mod">
          <ac:chgData name="QiuTian" userId="d059b521-ee81-481f-be34-ac8650352dd5" providerId="ADAL" clId="{C66083D2-FC5C-0545-90E0-A9B527654B88}" dt="2023-03-04T09:06:16.600" v="80" actId="1076"/>
          <ac:spMkLst>
            <pc:docMk/>
            <pc:sldMk cId="1317619165" sldId="866"/>
            <ac:spMk id="18" creationId="{12C52DAA-26CF-4659-9984-054E41D3CEC6}"/>
          </ac:spMkLst>
        </pc:spChg>
        <pc:spChg chg="mod">
          <ac:chgData name="QiuTian" userId="d059b521-ee81-481f-be34-ac8650352dd5" providerId="ADAL" clId="{C66083D2-FC5C-0545-90E0-A9B527654B88}" dt="2023-03-04T09:06:16.600" v="80" actId="1076"/>
          <ac:spMkLst>
            <pc:docMk/>
            <pc:sldMk cId="1317619165" sldId="866"/>
            <ac:spMk id="19" creationId="{E0F42E68-4B45-AD3A-AF57-E8D790DBC9D0}"/>
          </ac:spMkLst>
        </pc:spChg>
        <pc:spChg chg="mod">
          <ac:chgData name="QiuTian" userId="d059b521-ee81-481f-be34-ac8650352dd5" providerId="ADAL" clId="{C66083D2-FC5C-0545-90E0-A9B527654B88}" dt="2023-03-04T09:06:16.600" v="80" actId="1076"/>
          <ac:spMkLst>
            <pc:docMk/>
            <pc:sldMk cId="1317619165" sldId="866"/>
            <ac:spMk id="20" creationId="{4EAA1C6C-1985-3AD6-738D-72936CBEED5E}"/>
          </ac:spMkLst>
        </pc:spChg>
        <pc:spChg chg="mod">
          <ac:chgData name="QiuTian" userId="d059b521-ee81-481f-be34-ac8650352dd5" providerId="ADAL" clId="{C66083D2-FC5C-0545-90E0-A9B527654B88}" dt="2023-03-04T09:06:16.600" v="80" actId="1076"/>
          <ac:spMkLst>
            <pc:docMk/>
            <pc:sldMk cId="1317619165" sldId="866"/>
            <ac:spMk id="21" creationId="{A0174CA0-7C37-1540-0887-D4E0BBB3073D}"/>
          </ac:spMkLst>
        </pc:spChg>
        <pc:spChg chg="mod">
          <ac:chgData name="QiuTian" userId="d059b521-ee81-481f-be34-ac8650352dd5" providerId="ADAL" clId="{C66083D2-FC5C-0545-90E0-A9B527654B88}" dt="2023-03-04T09:06:16.600" v="80" actId="1076"/>
          <ac:spMkLst>
            <pc:docMk/>
            <pc:sldMk cId="1317619165" sldId="866"/>
            <ac:spMk id="22" creationId="{C9C1B209-1724-0845-83A5-FB7F724A6E72}"/>
          </ac:spMkLst>
        </pc:spChg>
        <pc:spChg chg="mod">
          <ac:chgData name="QiuTian" userId="d059b521-ee81-481f-be34-ac8650352dd5" providerId="ADAL" clId="{C66083D2-FC5C-0545-90E0-A9B527654B88}" dt="2023-03-04T09:06:16.600" v="80" actId="1076"/>
          <ac:spMkLst>
            <pc:docMk/>
            <pc:sldMk cId="1317619165" sldId="866"/>
            <ac:spMk id="23" creationId="{29281819-3F2F-52B3-170C-B911C1B98124}"/>
          </ac:spMkLst>
        </pc:spChg>
        <pc:spChg chg="mod">
          <ac:chgData name="QiuTian" userId="d059b521-ee81-481f-be34-ac8650352dd5" providerId="ADAL" clId="{C66083D2-FC5C-0545-90E0-A9B527654B88}" dt="2023-03-04T09:06:16.600" v="80" actId="1076"/>
          <ac:spMkLst>
            <pc:docMk/>
            <pc:sldMk cId="1317619165" sldId="866"/>
            <ac:spMk id="24" creationId="{9FECCE66-D4F1-3B50-186A-D0B56BBA844A}"/>
          </ac:spMkLst>
        </pc:spChg>
        <pc:spChg chg="mod">
          <ac:chgData name="QiuTian" userId="d059b521-ee81-481f-be34-ac8650352dd5" providerId="ADAL" clId="{C66083D2-FC5C-0545-90E0-A9B527654B88}" dt="2023-03-04T09:06:16.600" v="80" actId="1076"/>
          <ac:spMkLst>
            <pc:docMk/>
            <pc:sldMk cId="1317619165" sldId="866"/>
            <ac:spMk id="25" creationId="{FC077A3B-A78F-178B-8CF9-A40D788088CE}"/>
          </ac:spMkLst>
        </pc:spChg>
        <pc:spChg chg="mod">
          <ac:chgData name="QiuTian" userId="d059b521-ee81-481f-be34-ac8650352dd5" providerId="ADAL" clId="{C66083D2-FC5C-0545-90E0-A9B527654B88}" dt="2023-03-04T09:06:16.600" v="80" actId="1076"/>
          <ac:spMkLst>
            <pc:docMk/>
            <pc:sldMk cId="1317619165" sldId="866"/>
            <ac:spMk id="26" creationId="{D9EF602B-CECA-2366-5E40-8ECA9F15B79E}"/>
          </ac:spMkLst>
        </pc:spChg>
        <pc:spChg chg="mod">
          <ac:chgData name="QiuTian" userId="d059b521-ee81-481f-be34-ac8650352dd5" providerId="ADAL" clId="{C66083D2-FC5C-0545-90E0-A9B527654B88}" dt="2023-03-04T09:06:16.600" v="80" actId="1076"/>
          <ac:spMkLst>
            <pc:docMk/>
            <pc:sldMk cId="1317619165" sldId="866"/>
            <ac:spMk id="27" creationId="{4578745A-498C-4CF6-654A-B032BED60EF6}"/>
          </ac:spMkLst>
        </pc:spChg>
        <pc:spChg chg="mod">
          <ac:chgData name="QiuTian" userId="d059b521-ee81-481f-be34-ac8650352dd5" providerId="ADAL" clId="{C66083D2-FC5C-0545-90E0-A9B527654B88}" dt="2023-03-04T09:06:16.600" v="80" actId="1076"/>
          <ac:spMkLst>
            <pc:docMk/>
            <pc:sldMk cId="1317619165" sldId="866"/>
            <ac:spMk id="28" creationId="{4A834AFF-7A35-FD35-0A96-BB7C10B47A95}"/>
          </ac:spMkLst>
        </pc:spChg>
        <pc:spChg chg="mod">
          <ac:chgData name="QiuTian" userId="d059b521-ee81-481f-be34-ac8650352dd5" providerId="ADAL" clId="{C66083D2-FC5C-0545-90E0-A9B527654B88}" dt="2023-03-04T09:06:16.600" v="80" actId="1076"/>
          <ac:spMkLst>
            <pc:docMk/>
            <pc:sldMk cId="1317619165" sldId="866"/>
            <ac:spMk id="29" creationId="{A05ECF07-8E80-1BAC-746B-349794014E5E}"/>
          </ac:spMkLst>
        </pc:spChg>
        <pc:spChg chg="mod">
          <ac:chgData name="QiuTian" userId="d059b521-ee81-481f-be34-ac8650352dd5" providerId="ADAL" clId="{C66083D2-FC5C-0545-90E0-A9B527654B88}" dt="2023-03-04T09:06:16.600" v="80" actId="1076"/>
          <ac:spMkLst>
            <pc:docMk/>
            <pc:sldMk cId="1317619165" sldId="866"/>
            <ac:spMk id="30" creationId="{1FB623CC-C96F-DAAD-898F-E1CEE3158C8C}"/>
          </ac:spMkLst>
        </pc:spChg>
        <pc:spChg chg="mod">
          <ac:chgData name="QiuTian" userId="d059b521-ee81-481f-be34-ac8650352dd5" providerId="ADAL" clId="{C66083D2-FC5C-0545-90E0-A9B527654B88}" dt="2023-03-04T09:06:16.600" v="80" actId="1076"/>
          <ac:spMkLst>
            <pc:docMk/>
            <pc:sldMk cId="1317619165" sldId="866"/>
            <ac:spMk id="31" creationId="{E8E9020C-86F8-1B89-EAEF-B03DFF57687E}"/>
          </ac:spMkLst>
        </pc:spChg>
        <pc:spChg chg="mod">
          <ac:chgData name="QiuTian" userId="d059b521-ee81-481f-be34-ac8650352dd5" providerId="ADAL" clId="{C66083D2-FC5C-0545-90E0-A9B527654B88}" dt="2023-03-04T09:06:16.600" v="80" actId="1076"/>
          <ac:spMkLst>
            <pc:docMk/>
            <pc:sldMk cId="1317619165" sldId="866"/>
            <ac:spMk id="32" creationId="{372C3791-2645-A4CD-BF41-00B59FD5751E}"/>
          </ac:spMkLst>
        </pc:spChg>
        <pc:spChg chg="mod">
          <ac:chgData name="QiuTian" userId="d059b521-ee81-481f-be34-ac8650352dd5" providerId="ADAL" clId="{C66083D2-FC5C-0545-90E0-A9B527654B88}" dt="2023-03-04T09:06:16.600" v="80" actId="1076"/>
          <ac:spMkLst>
            <pc:docMk/>
            <pc:sldMk cId="1317619165" sldId="866"/>
            <ac:spMk id="33" creationId="{C45B77F3-99CA-7E3C-4CE0-B75BFA6CFC27}"/>
          </ac:spMkLst>
        </pc:spChg>
        <pc:spChg chg="mod">
          <ac:chgData name="QiuTian" userId="d059b521-ee81-481f-be34-ac8650352dd5" providerId="ADAL" clId="{C66083D2-FC5C-0545-90E0-A9B527654B88}" dt="2023-03-04T09:06:16.600" v="80" actId="1076"/>
          <ac:spMkLst>
            <pc:docMk/>
            <pc:sldMk cId="1317619165" sldId="866"/>
            <ac:spMk id="34" creationId="{D4A269B5-5B52-2E20-77A7-0B5F31F90A4A}"/>
          </ac:spMkLst>
        </pc:spChg>
        <pc:spChg chg="mod">
          <ac:chgData name="QiuTian" userId="d059b521-ee81-481f-be34-ac8650352dd5" providerId="ADAL" clId="{C66083D2-FC5C-0545-90E0-A9B527654B88}" dt="2023-03-04T09:06:16.600" v="80" actId="1076"/>
          <ac:spMkLst>
            <pc:docMk/>
            <pc:sldMk cId="1317619165" sldId="866"/>
            <ac:spMk id="35" creationId="{F3D24228-A3DE-760C-C481-2123A2691866}"/>
          </ac:spMkLst>
        </pc:spChg>
        <pc:spChg chg="mod">
          <ac:chgData name="QiuTian" userId="d059b521-ee81-481f-be34-ac8650352dd5" providerId="ADAL" clId="{C66083D2-FC5C-0545-90E0-A9B527654B88}" dt="2023-03-04T09:06:16.600" v="80" actId="1076"/>
          <ac:spMkLst>
            <pc:docMk/>
            <pc:sldMk cId="1317619165" sldId="866"/>
            <ac:spMk id="36" creationId="{E528BBE5-AE56-087A-8C3B-308BE1591194}"/>
          </ac:spMkLst>
        </pc:spChg>
        <pc:spChg chg="mod">
          <ac:chgData name="QiuTian" userId="d059b521-ee81-481f-be34-ac8650352dd5" providerId="ADAL" clId="{C66083D2-FC5C-0545-90E0-A9B527654B88}" dt="2023-03-04T09:06:16.600" v="80" actId="1076"/>
          <ac:spMkLst>
            <pc:docMk/>
            <pc:sldMk cId="1317619165" sldId="866"/>
            <ac:spMk id="37" creationId="{FB06939D-9909-6B14-8276-BB9C1371930B}"/>
          </ac:spMkLst>
        </pc:spChg>
        <pc:spChg chg="mod">
          <ac:chgData name="QiuTian" userId="d059b521-ee81-481f-be34-ac8650352dd5" providerId="ADAL" clId="{C66083D2-FC5C-0545-90E0-A9B527654B88}" dt="2023-03-04T09:06:16.600" v="80" actId="1076"/>
          <ac:spMkLst>
            <pc:docMk/>
            <pc:sldMk cId="1317619165" sldId="866"/>
            <ac:spMk id="38" creationId="{00CD2A15-2488-A9E6-56C9-11D36BD7DA16}"/>
          </ac:spMkLst>
        </pc:spChg>
        <pc:spChg chg="mod">
          <ac:chgData name="QiuTian" userId="d059b521-ee81-481f-be34-ac8650352dd5" providerId="ADAL" clId="{C66083D2-FC5C-0545-90E0-A9B527654B88}" dt="2023-03-04T09:06:16.600" v="80" actId="1076"/>
          <ac:spMkLst>
            <pc:docMk/>
            <pc:sldMk cId="1317619165" sldId="866"/>
            <ac:spMk id="39" creationId="{83D9098A-5B81-EA87-E29A-E30072FCBB24}"/>
          </ac:spMkLst>
        </pc:spChg>
        <pc:spChg chg="mod">
          <ac:chgData name="QiuTian" userId="d059b521-ee81-481f-be34-ac8650352dd5" providerId="ADAL" clId="{C66083D2-FC5C-0545-90E0-A9B527654B88}" dt="2023-03-04T09:06:16.600" v="80" actId="1076"/>
          <ac:spMkLst>
            <pc:docMk/>
            <pc:sldMk cId="1317619165" sldId="866"/>
            <ac:spMk id="40" creationId="{DB69914A-3B7F-3C8F-70BC-C3FECD24A50D}"/>
          </ac:spMkLst>
        </pc:spChg>
        <pc:spChg chg="mod">
          <ac:chgData name="QiuTian" userId="d059b521-ee81-481f-be34-ac8650352dd5" providerId="ADAL" clId="{C66083D2-FC5C-0545-90E0-A9B527654B88}" dt="2023-03-04T09:06:16.600" v="80" actId="1076"/>
          <ac:spMkLst>
            <pc:docMk/>
            <pc:sldMk cId="1317619165" sldId="866"/>
            <ac:spMk id="41" creationId="{18D85A90-AE56-B1BE-5ABD-A12A6C044C86}"/>
          </ac:spMkLst>
        </pc:spChg>
        <pc:spChg chg="mod">
          <ac:chgData name="QiuTian" userId="d059b521-ee81-481f-be34-ac8650352dd5" providerId="ADAL" clId="{C66083D2-FC5C-0545-90E0-A9B527654B88}" dt="2023-03-04T09:06:16.600" v="80" actId="1076"/>
          <ac:spMkLst>
            <pc:docMk/>
            <pc:sldMk cId="1317619165" sldId="866"/>
            <ac:spMk id="42" creationId="{CBE38F19-6B35-2C9B-CA17-164E487AE541}"/>
          </ac:spMkLst>
        </pc:spChg>
        <pc:spChg chg="mod">
          <ac:chgData name="QiuTian" userId="d059b521-ee81-481f-be34-ac8650352dd5" providerId="ADAL" clId="{C66083D2-FC5C-0545-90E0-A9B527654B88}" dt="2023-03-04T09:06:16.600" v="80" actId="1076"/>
          <ac:spMkLst>
            <pc:docMk/>
            <pc:sldMk cId="1317619165" sldId="866"/>
            <ac:spMk id="43" creationId="{1DB61007-19C1-2DAD-2009-6A0F7778EDF9}"/>
          </ac:spMkLst>
        </pc:spChg>
        <pc:spChg chg="mod">
          <ac:chgData name="QiuTian" userId="d059b521-ee81-481f-be34-ac8650352dd5" providerId="ADAL" clId="{C66083D2-FC5C-0545-90E0-A9B527654B88}" dt="2023-03-04T09:06:16.600" v="80" actId="1076"/>
          <ac:spMkLst>
            <pc:docMk/>
            <pc:sldMk cId="1317619165" sldId="866"/>
            <ac:spMk id="44" creationId="{27D4F475-7CE0-06B8-AD89-9C199312DBBB}"/>
          </ac:spMkLst>
        </pc:spChg>
        <pc:spChg chg="mod">
          <ac:chgData name="QiuTian" userId="d059b521-ee81-481f-be34-ac8650352dd5" providerId="ADAL" clId="{C66083D2-FC5C-0545-90E0-A9B527654B88}" dt="2023-03-04T09:06:16.600" v="80" actId="1076"/>
          <ac:spMkLst>
            <pc:docMk/>
            <pc:sldMk cId="1317619165" sldId="866"/>
            <ac:spMk id="45" creationId="{D9EB5F9C-8AB6-B487-A6B3-967ACD21F395}"/>
          </ac:spMkLst>
        </pc:spChg>
        <pc:spChg chg="mod">
          <ac:chgData name="QiuTian" userId="d059b521-ee81-481f-be34-ac8650352dd5" providerId="ADAL" clId="{C66083D2-FC5C-0545-90E0-A9B527654B88}" dt="2023-03-04T09:06:16.600" v="80" actId="1076"/>
          <ac:spMkLst>
            <pc:docMk/>
            <pc:sldMk cId="1317619165" sldId="866"/>
            <ac:spMk id="46" creationId="{A2CCE252-B67D-68C9-A601-5A727C518A06}"/>
          </ac:spMkLst>
        </pc:spChg>
        <pc:spChg chg="mod">
          <ac:chgData name="QiuTian" userId="d059b521-ee81-481f-be34-ac8650352dd5" providerId="ADAL" clId="{C66083D2-FC5C-0545-90E0-A9B527654B88}" dt="2023-03-04T09:06:16.600" v="80" actId="1076"/>
          <ac:spMkLst>
            <pc:docMk/>
            <pc:sldMk cId="1317619165" sldId="866"/>
            <ac:spMk id="47" creationId="{B31D89B9-46CF-69DE-F73C-1C4610F31DF3}"/>
          </ac:spMkLst>
        </pc:spChg>
        <pc:spChg chg="mod">
          <ac:chgData name="QiuTian" userId="d059b521-ee81-481f-be34-ac8650352dd5" providerId="ADAL" clId="{C66083D2-FC5C-0545-90E0-A9B527654B88}" dt="2023-03-04T09:06:16.600" v="80" actId="1076"/>
          <ac:spMkLst>
            <pc:docMk/>
            <pc:sldMk cId="1317619165" sldId="866"/>
            <ac:spMk id="49" creationId="{1D8FCCF0-888C-6B06-4463-732B3F9C362E}"/>
          </ac:spMkLst>
        </pc:spChg>
        <pc:spChg chg="mod">
          <ac:chgData name="QiuTian" userId="d059b521-ee81-481f-be34-ac8650352dd5" providerId="ADAL" clId="{C66083D2-FC5C-0545-90E0-A9B527654B88}" dt="2023-03-04T09:06:16.600" v="80" actId="1076"/>
          <ac:spMkLst>
            <pc:docMk/>
            <pc:sldMk cId="1317619165" sldId="866"/>
            <ac:spMk id="50" creationId="{F388A0CE-B296-52EE-B017-F37D176DECDB}"/>
          </ac:spMkLst>
        </pc:spChg>
        <pc:spChg chg="mod">
          <ac:chgData name="QiuTian" userId="d059b521-ee81-481f-be34-ac8650352dd5" providerId="ADAL" clId="{C66083D2-FC5C-0545-90E0-A9B527654B88}" dt="2023-03-04T09:06:16.600" v="80" actId="1076"/>
          <ac:spMkLst>
            <pc:docMk/>
            <pc:sldMk cId="1317619165" sldId="866"/>
            <ac:spMk id="51" creationId="{03D3B334-311B-FF3F-07C0-BCA5CD49E5B2}"/>
          </ac:spMkLst>
        </pc:spChg>
        <pc:spChg chg="mod">
          <ac:chgData name="QiuTian" userId="d059b521-ee81-481f-be34-ac8650352dd5" providerId="ADAL" clId="{C66083D2-FC5C-0545-90E0-A9B527654B88}" dt="2023-03-04T09:06:16.600" v="80" actId="1076"/>
          <ac:spMkLst>
            <pc:docMk/>
            <pc:sldMk cId="1317619165" sldId="866"/>
            <ac:spMk id="52" creationId="{0515EB61-E73A-89E4-1103-392E6B464B0B}"/>
          </ac:spMkLst>
        </pc:spChg>
        <pc:spChg chg="mod">
          <ac:chgData name="QiuTian" userId="d059b521-ee81-481f-be34-ac8650352dd5" providerId="ADAL" clId="{C66083D2-FC5C-0545-90E0-A9B527654B88}" dt="2023-03-04T09:06:16.600" v="80" actId="1076"/>
          <ac:spMkLst>
            <pc:docMk/>
            <pc:sldMk cId="1317619165" sldId="866"/>
            <ac:spMk id="53" creationId="{3A00AFC7-F03F-450B-46F8-E9968370DC78}"/>
          </ac:spMkLst>
        </pc:spChg>
        <pc:spChg chg="mod">
          <ac:chgData name="QiuTian" userId="d059b521-ee81-481f-be34-ac8650352dd5" providerId="ADAL" clId="{C66083D2-FC5C-0545-90E0-A9B527654B88}" dt="2023-03-04T09:06:16.600" v="80" actId="1076"/>
          <ac:spMkLst>
            <pc:docMk/>
            <pc:sldMk cId="1317619165" sldId="866"/>
            <ac:spMk id="54" creationId="{26F40FD0-833F-A023-3827-5A6242389DB5}"/>
          </ac:spMkLst>
        </pc:spChg>
        <pc:spChg chg="mod">
          <ac:chgData name="QiuTian" userId="d059b521-ee81-481f-be34-ac8650352dd5" providerId="ADAL" clId="{C66083D2-FC5C-0545-90E0-A9B527654B88}" dt="2023-03-04T09:06:16.600" v="80" actId="1076"/>
          <ac:spMkLst>
            <pc:docMk/>
            <pc:sldMk cId="1317619165" sldId="866"/>
            <ac:spMk id="55" creationId="{37A5A7FF-083A-4F22-7BC1-FB16BC905C1B}"/>
          </ac:spMkLst>
        </pc:spChg>
        <pc:spChg chg="mod">
          <ac:chgData name="QiuTian" userId="d059b521-ee81-481f-be34-ac8650352dd5" providerId="ADAL" clId="{C66083D2-FC5C-0545-90E0-A9B527654B88}" dt="2023-03-04T09:06:16.600" v="80" actId="1076"/>
          <ac:spMkLst>
            <pc:docMk/>
            <pc:sldMk cId="1317619165" sldId="866"/>
            <ac:spMk id="56" creationId="{557D9040-2E59-1635-C228-CE5A3452056A}"/>
          </ac:spMkLst>
        </pc:spChg>
        <pc:spChg chg="mod">
          <ac:chgData name="QiuTian" userId="d059b521-ee81-481f-be34-ac8650352dd5" providerId="ADAL" clId="{C66083D2-FC5C-0545-90E0-A9B527654B88}" dt="2023-03-04T09:06:16.600" v="80" actId="1076"/>
          <ac:spMkLst>
            <pc:docMk/>
            <pc:sldMk cId="1317619165" sldId="866"/>
            <ac:spMk id="57" creationId="{B0382F67-A0C7-DA53-66CC-D19E213BA262}"/>
          </ac:spMkLst>
        </pc:spChg>
        <pc:spChg chg="mod">
          <ac:chgData name="QiuTian" userId="d059b521-ee81-481f-be34-ac8650352dd5" providerId="ADAL" clId="{C66083D2-FC5C-0545-90E0-A9B527654B88}" dt="2023-03-04T09:06:16.600" v="80" actId="1076"/>
          <ac:spMkLst>
            <pc:docMk/>
            <pc:sldMk cId="1317619165" sldId="866"/>
            <ac:spMk id="58" creationId="{BBF9FEBE-3E94-C99D-2D8F-3932E2530693}"/>
          </ac:spMkLst>
        </pc:spChg>
        <pc:spChg chg="mod">
          <ac:chgData name="QiuTian" userId="d059b521-ee81-481f-be34-ac8650352dd5" providerId="ADAL" clId="{C66083D2-FC5C-0545-90E0-A9B527654B88}" dt="2023-03-04T09:06:16.600" v="80" actId="1076"/>
          <ac:spMkLst>
            <pc:docMk/>
            <pc:sldMk cId="1317619165" sldId="866"/>
            <ac:spMk id="59" creationId="{C88BD498-76E6-3CAA-DFF7-B9D0D7350D2A}"/>
          </ac:spMkLst>
        </pc:spChg>
        <pc:spChg chg="mod">
          <ac:chgData name="QiuTian" userId="d059b521-ee81-481f-be34-ac8650352dd5" providerId="ADAL" clId="{C66083D2-FC5C-0545-90E0-A9B527654B88}" dt="2023-03-04T09:06:16.600" v="80" actId="1076"/>
          <ac:spMkLst>
            <pc:docMk/>
            <pc:sldMk cId="1317619165" sldId="866"/>
            <ac:spMk id="60" creationId="{6D9382FD-6984-F2C6-9978-961350576FED}"/>
          </ac:spMkLst>
        </pc:spChg>
        <pc:spChg chg="mod">
          <ac:chgData name="QiuTian" userId="d059b521-ee81-481f-be34-ac8650352dd5" providerId="ADAL" clId="{C66083D2-FC5C-0545-90E0-A9B527654B88}" dt="2023-03-04T09:06:16.600" v="80" actId="1076"/>
          <ac:spMkLst>
            <pc:docMk/>
            <pc:sldMk cId="1317619165" sldId="866"/>
            <ac:spMk id="61" creationId="{AFDF9768-AE14-1B07-FB6A-616C4A677904}"/>
          </ac:spMkLst>
        </pc:spChg>
        <pc:spChg chg="mod">
          <ac:chgData name="QiuTian" userId="d059b521-ee81-481f-be34-ac8650352dd5" providerId="ADAL" clId="{C66083D2-FC5C-0545-90E0-A9B527654B88}" dt="2023-03-04T09:06:16.600" v="80" actId="1076"/>
          <ac:spMkLst>
            <pc:docMk/>
            <pc:sldMk cId="1317619165" sldId="866"/>
            <ac:spMk id="63" creationId="{BD1EEEB0-24AA-6761-B653-5FB7A7828EB5}"/>
          </ac:spMkLst>
        </pc:spChg>
        <pc:spChg chg="mod">
          <ac:chgData name="QiuTian" userId="d059b521-ee81-481f-be34-ac8650352dd5" providerId="ADAL" clId="{C66083D2-FC5C-0545-90E0-A9B527654B88}" dt="2023-03-04T09:06:16.600" v="80" actId="1076"/>
          <ac:spMkLst>
            <pc:docMk/>
            <pc:sldMk cId="1317619165" sldId="866"/>
            <ac:spMk id="64" creationId="{521CC1EE-0512-C9D1-21C5-3AA8B77F2D3A}"/>
          </ac:spMkLst>
        </pc:spChg>
        <pc:spChg chg="mod">
          <ac:chgData name="QiuTian" userId="d059b521-ee81-481f-be34-ac8650352dd5" providerId="ADAL" clId="{C66083D2-FC5C-0545-90E0-A9B527654B88}" dt="2023-03-04T09:06:16.600" v="80" actId="1076"/>
          <ac:spMkLst>
            <pc:docMk/>
            <pc:sldMk cId="1317619165" sldId="866"/>
            <ac:spMk id="65" creationId="{E67E099B-37D1-AEB2-381D-8B4A6C4E7E53}"/>
          </ac:spMkLst>
        </pc:spChg>
        <pc:spChg chg="mod">
          <ac:chgData name="QiuTian" userId="d059b521-ee81-481f-be34-ac8650352dd5" providerId="ADAL" clId="{C66083D2-FC5C-0545-90E0-A9B527654B88}" dt="2023-03-04T09:06:16.600" v="80" actId="1076"/>
          <ac:spMkLst>
            <pc:docMk/>
            <pc:sldMk cId="1317619165" sldId="866"/>
            <ac:spMk id="66" creationId="{F540E6A3-E9CC-9E30-B458-F60E100999E6}"/>
          </ac:spMkLst>
        </pc:spChg>
        <pc:spChg chg="mod">
          <ac:chgData name="QiuTian" userId="d059b521-ee81-481f-be34-ac8650352dd5" providerId="ADAL" clId="{C66083D2-FC5C-0545-90E0-A9B527654B88}" dt="2023-03-04T09:06:16.600" v="80" actId="1076"/>
          <ac:spMkLst>
            <pc:docMk/>
            <pc:sldMk cId="1317619165" sldId="866"/>
            <ac:spMk id="67" creationId="{D4F985FE-5BDE-4E82-2289-2A0BC8C5A90B}"/>
          </ac:spMkLst>
        </pc:spChg>
        <pc:spChg chg="mod">
          <ac:chgData name="QiuTian" userId="d059b521-ee81-481f-be34-ac8650352dd5" providerId="ADAL" clId="{C66083D2-FC5C-0545-90E0-A9B527654B88}" dt="2023-03-04T09:06:16.600" v="80" actId="1076"/>
          <ac:spMkLst>
            <pc:docMk/>
            <pc:sldMk cId="1317619165" sldId="866"/>
            <ac:spMk id="68" creationId="{B4ED4026-D50F-3DD6-8E34-7B6B426E9894}"/>
          </ac:spMkLst>
        </pc:spChg>
        <pc:spChg chg="mod">
          <ac:chgData name="QiuTian" userId="d059b521-ee81-481f-be34-ac8650352dd5" providerId="ADAL" clId="{C66083D2-FC5C-0545-90E0-A9B527654B88}" dt="2023-03-04T09:06:16.600" v="80" actId="1076"/>
          <ac:spMkLst>
            <pc:docMk/>
            <pc:sldMk cId="1317619165" sldId="866"/>
            <ac:spMk id="69" creationId="{6DCA644F-D9ED-5535-72A0-E2D4BE27ECD6}"/>
          </ac:spMkLst>
        </pc:spChg>
        <pc:spChg chg="mod">
          <ac:chgData name="QiuTian" userId="d059b521-ee81-481f-be34-ac8650352dd5" providerId="ADAL" clId="{C66083D2-FC5C-0545-90E0-A9B527654B88}" dt="2023-03-04T09:06:16.600" v="80" actId="1076"/>
          <ac:spMkLst>
            <pc:docMk/>
            <pc:sldMk cId="1317619165" sldId="866"/>
            <ac:spMk id="70" creationId="{13BBD883-593C-0E0A-AE31-7DB0762A2766}"/>
          </ac:spMkLst>
        </pc:spChg>
        <pc:spChg chg="mod">
          <ac:chgData name="QiuTian" userId="d059b521-ee81-481f-be34-ac8650352dd5" providerId="ADAL" clId="{C66083D2-FC5C-0545-90E0-A9B527654B88}" dt="2023-03-04T09:06:16.600" v="80" actId="1076"/>
          <ac:spMkLst>
            <pc:docMk/>
            <pc:sldMk cId="1317619165" sldId="866"/>
            <ac:spMk id="71" creationId="{0166A3D1-F77B-853F-DFA1-9076971331D7}"/>
          </ac:spMkLst>
        </pc:spChg>
        <pc:spChg chg="mod">
          <ac:chgData name="QiuTian" userId="d059b521-ee81-481f-be34-ac8650352dd5" providerId="ADAL" clId="{C66083D2-FC5C-0545-90E0-A9B527654B88}" dt="2023-03-04T09:06:16.600" v="80" actId="1076"/>
          <ac:spMkLst>
            <pc:docMk/>
            <pc:sldMk cId="1317619165" sldId="866"/>
            <ac:spMk id="72" creationId="{E266E69C-19F8-62B6-EBAE-3EC7BBD26094}"/>
          </ac:spMkLst>
        </pc:spChg>
        <pc:spChg chg="mod">
          <ac:chgData name="QiuTian" userId="d059b521-ee81-481f-be34-ac8650352dd5" providerId="ADAL" clId="{C66083D2-FC5C-0545-90E0-A9B527654B88}" dt="2023-03-04T09:06:16.600" v="80" actId="1076"/>
          <ac:spMkLst>
            <pc:docMk/>
            <pc:sldMk cId="1317619165" sldId="866"/>
            <ac:spMk id="73" creationId="{FFCEB89F-FD70-EB4C-5B4B-5AE9FFA15E31}"/>
          </ac:spMkLst>
        </pc:spChg>
        <pc:spChg chg="mod">
          <ac:chgData name="QiuTian" userId="d059b521-ee81-481f-be34-ac8650352dd5" providerId="ADAL" clId="{C66083D2-FC5C-0545-90E0-A9B527654B88}" dt="2023-03-04T09:06:16.600" v="80" actId="1076"/>
          <ac:spMkLst>
            <pc:docMk/>
            <pc:sldMk cId="1317619165" sldId="866"/>
            <ac:spMk id="74" creationId="{1BC45530-AC68-9C17-C0D0-89893DF2950D}"/>
          </ac:spMkLst>
        </pc:spChg>
        <pc:spChg chg="mod">
          <ac:chgData name="QiuTian" userId="d059b521-ee81-481f-be34-ac8650352dd5" providerId="ADAL" clId="{C66083D2-FC5C-0545-90E0-A9B527654B88}" dt="2023-03-04T09:06:16.600" v="80" actId="1076"/>
          <ac:spMkLst>
            <pc:docMk/>
            <pc:sldMk cId="1317619165" sldId="866"/>
            <ac:spMk id="75" creationId="{D04B7B18-47FC-7317-74D8-C1D1F32FAF75}"/>
          </ac:spMkLst>
        </pc:spChg>
        <pc:spChg chg="mod">
          <ac:chgData name="QiuTian" userId="d059b521-ee81-481f-be34-ac8650352dd5" providerId="ADAL" clId="{C66083D2-FC5C-0545-90E0-A9B527654B88}" dt="2023-03-04T09:06:16.600" v="80" actId="1076"/>
          <ac:spMkLst>
            <pc:docMk/>
            <pc:sldMk cId="1317619165" sldId="866"/>
            <ac:spMk id="76" creationId="{FCD6FD36-D62D-CB6F-D389-FBD48378CD11}"/>
          </ac:spMkLst>
        </pc:spChg>
        <pc:spChg chg="add mod">
          <ac:chgData name="QiuTian" userId="d059b521-ee81-481f-be34-ac8650352dd5" providerId="ADAL" clId="{C66083D2-FC5C-0545-90E0-A9B527654B88}" dt="2023-03-04T09:06:16.600" v="80" actId="1076"/>
          <ac:spMkLst>
            <pc:docMk/>
            <pc:sldMk cId="1317619165" sldId="866"/>
            <ac:spMk id="77" creationId="{C7A90049-F479-32B8-8410-418B2A5BE68F}"/>
          </ac:spMkLst>
        </pc:spChg>
        <pc:spChg chg="add mod">
          <ac:chgData name="QiuTian" userId="d059b521-ee81-481f-be34-ac8650352dd5" providerId="ADAL" clId="{C66083D2-FC5C-0545-90E0-A9B527654B88}" dt="2023-03-04T09:06:16.600" v="80" actId="1076"/>
          <ac:spMkLst>
            <pc:docMk/>
            <pc:sldMk cId="1317619165" sldId="866"/>
            <ac:spMk id="78" creationId="{C792F962-3DEF-7033-092D-6F54F8958015}"/>
          </ac:spMkLst>
        </pc:spChg>
        <pc:spChg chg="add mod">
          <ac:chgData name="QiuTian" userId="d059b521-ee81-481f-be34-ac8650352dd5" providerId="ADAL" clId="{C66083D2-FC5C-0545-90E0-A9B527654B88}" dt="2023-03-04T09:06:16.600" v="80" actId="1076"/>
          <ac:spMkLst>
            <pc:docMk/>
            <pc:sldMk cId="1317619165" sldId="866"/>
            <ac:spMk id="79" creationId="{A75E2461-1B3B-D16E-8C0C-E37AD57463FE}"/>
          </ac:spMkLst>
        </pc:spChg>
        <pc:spChg chg="add mod">
          <ac:chgData name="QiuTian" userId="d059b521-ee81-481f-be34-ac8650352dd5" providerId="ADAL" clId="{C66083D2-FC5C-0545-90E0-A9B527654B88}" dt="2023-03-04T09:06:16.600" v="80" actId="1076"/>
          <ac:spMkLst>
            <pc:docMk/>
            <pc:sldMk cId="1317619165" sldId="866"/>
            <ac:spMk id="80" creationId="{E3793AFE-95F3-AE7E-A216-3EDFA796804B}"/>
          </ac:spMkLst>
        </pc:spChg>
        <pc:spChg chg="add mod">
          <ac:chgData name="QiuTian" userId="d059b521-ee81-481f-be34-ac8650352dd5" providerId="ADAL" clId="{C66083D2-FC5C-0545-90E0-A9B527654B88}" dt="2023-03-04T09:06:16.600" v="80" actId="1076"/>
          <ac:spMkLst>
            <pc:docMk/>
            <pc:sldMk cId="1317619165" sldId="866"/>
            <ac:spMk id="81" creationId="{0BA87D20-10A0-639B-A1A4-22083BB71D68}"/>
          </ac:spMkLst>
        </pc:spChg>
        <pc:spChg chg="add mod">
          <ac:chgData name="QiuTian" userId="d059b521-ee81-481f-be34-ac8650352dd5" providerId="ADAL" clId="{C66083D2-FC5C-0545-90E0-A9B527654B88}" dt="2023-03-04T09:06:16.600" v="80" actId="1076"/>
          <ac:spMkLst>
            <pc:docMk/>
            <pc:sldMk cId="1317619165" sldId="866"/>
            <ac:spMk id="82" creationId="{0A553685-CC4B-DD70-F21E-3A1FF87EF767}"/>
          </ac:spMkLst>
        </pc:spChg>
        <pc:spChg chg="add mod">
          <ac:chgData name="QiuTian" userId="d059b521-ee81-481f-be34-ac8650352dd5" providerId="ADAL" clId="{C66083D2-FC5C-0545-90E0-A9B527654B88}" dt="2023-03-04T09:06:16.600" v="80" actId="1076"/>
          <ac:spMkLst>
            <pc:docMk/>
            <pc:sldMk cId="1317619165" sldId="866"/>
            <ac:spMk id="83" creationId="{F534FA5A-704D-AA9E-E72E-04950458EFCC}"/>
          </ac:spMkLst>
        </pc:spChg>
        <pc:spChg chg="add mod">
          <ac:chgData name="QiuTian" userId="d059b521-ee81-481f-be34-ac8650352dd5" providerId="ADAL" clId="{C66083D2-FC5C-0545-90E0-A9B527654B88}" dt="2023-03-04T09:06:16.600" v="80" actId="1076"/>
          <ac:spMkLst>
            <pc:docMk/>
            <pc:sldMk cId="1317619165" sldId="866"/>
            <ac:spMk id="84" creationId="{37F19949-73F3-9100-FAF1-316DBA42EBCA}"/>
          </ac:spMkLst>
        </pc:spChg>
        <pc:spChg chg="add mod">
          <ac:chgData name="QiuTian" userId="d059b521-ee81-481f-be34-ac8650352dd5" providerId="ADAL" clId="{C66083D2-FC5C-0545-90E0-A9B527654B88}" dt="2023-03-04T09:06:16.600" v="80" actId="1076"/>
          <ac:spMkLst>
            <pc:docMk/>
            <pc:sldMk cId="1317619165" sldId="866"/>
            <ac:spMk id="85" creationId="{5E860EA2-426C-0295-F128-EC2548A9109D}"/>
          </ac:spMkLst>
        </pc:spChg>
        <pc:spChg chg="add mod">
          <ac:chgData name="QiuTian" userId="d059b521-ee81-481f-be34-ac8650352dd5" providerId="ADAL" clId="{C66083D2-FC5C-0545-90E0-A9B527654B88}" dt="2023-03-04T09:06:16.600" v="80" actId="1076"/>
          <ac:spMkLst>
            <pc:docMk/>
            <pc:sldMk cId="1317619165" sldId="866"/>
            <ac:spMk id="86" creationId="{367A2A18-0226-72DE-C233-10BAC2816EEF}"/>
          </ac:spMkLst>
        </pc:spChg>
        <pc:spChg chg="add mod">
          <ac:chgData name="QiuTian" userId="d059b521-ee81-481f-be34-ac8650352dd5" providerId="ADAL" clId="{C66083D2-FC5C-0545-90E0-A9B527654B88}" dt="2023-03-04T09:06:16.600" v="80" actId="1076"/>
          <ac:spMkLst>
            <pc:docMk/>
            <pc:sldMk cId="1317619165" sldId="866"/>
            <ac:spMk id="87" creationId="{C6689150-069E-B543-0CC7-D87EFCA870B5}"/>
          </ac:spMkLst>
        </pc:spChg>
        <pc:spChg chg="add mod">
          <ac:chgData name="QiuTian" userId="d059b521-ee81-481f-be34-ac8650352dd5" providerId="ADAL" clId="{C66083D2-FC5C-0545-90E0-A9B527654B88}" dt="2023-03-04T09:06:16.600" v="80" actId="1076"/>
          <ac:spMkLst>
            <pc:docMk/>
            <pc:sldMk cId="1317619165" sldId="866"/>
            <ac:spMk id="89" creationId="{8FE53AE1-F34E-E504-1097-AE20C71AF9F0}"/>
          </ac:spMkLst>
        </pc:spChg>
        <pc:spChg chg="add mod">
          <ac:chgData name="QiuTian" userId="d059b521-ee81-481f-be34-ac8650352dd5" providerId="ADAL" clId="{C66083D2-FC5C-0545-90E0-A9B527654B88}" dt="2023-03-04T09:06:16.600" v="80" actId="1076"/>
          <ac:spMkLst>
            <pc:docMk/>
            <pc:sldMk cId="1317619165" sldId="866"/>
            <ac:spMk id="90" creationId="{51E0DD38-7AF3-186C-A7D8-C1594C2CAEE4}"/>
          </ac:spMkLst>
        </pc:spChg>
        <pc:spChg chg="mod">
          <ac:chgData name="QiuTian" userId="d059b521-ee81-481f-be34-ac8650352dd5" providerId="ADAL" clId="{C66083D2-FC5C-0545-90E0-A9B527654B88}" dt="2023-03-04T09:06:16.600" v="80" actId="1076"/>
          <ac:spMkLst>
            <pc:docMk/>
            <pc:sldMk cId="1317619165" sldId="866"/>
            <ac:spMk id="93" creationId="{AA998D3A-B0D8-25FE-AF29-D3A76904B60F}"/>
          </ac:spMkLst>
        </pc:spChg>
        <pc:spChg chg="mod">
          <ac:chgData name="QiuTian" userId="d059b521-ee81-481f-be34-ac8650352dd5" providerId="ADAL" clId="{C66083D2-FC5C-0545-90E0-A9B527654B88}" dt="2023-03-04T09:06:16.600" v="80" actId="1076"/>
          <ac:spMkLst>
            <pc:docMk/>
            <pc:sldMk cId="1317619165" sldId="866"/>
            <ac:spMk id="96" creationId="{B9DEC62D-263D-5AFB-63A1-5C97AD377EA7}"/>
          </ac:spMkLst>
        </pc:spChg>
        <pc:spChg chg="mod">
          <ac:chgData name="QiuTian" userId="d059b521-ee81-481f-be34-ac8650352dd5" providerId="ADAL" clId="{C66083D2-FC5C-0545-90E0-A9B527654B88}" dt="2023-03-04T09:06:16.600" v="80" actId="1076"/>
          <ac:spMkLst>
            <pc:docMk/>
            <pc:sldMk cId="1317619165" sldId="866"/>
            <ac:spMk id="99" creationId="{5472B0A1-37F7-9E9A-9670-1C29D3628252}"/>
          </ac:spMkLst>
        </pc:spChg>
        <pc:spChg chg="add mod">
          <ac:chgData name="QiuTian" userId="d059b521-ee81-481f-be34-ac8650352dd5" providerId="ADAL" clId="{C66083D2-FC5C-0545-90E0-A9B527654B88}" dt="2023-03-04T09:06:16.600" v="80" actId="1076"/>
          <ac:spMkLst>
            <pc:docMk/>
            <pc:sldMk cId="1317619165" sldId="866"/>
            <ac:spMk id="101" creationId="{A79785BC-38DB-539F-9B0A-C2B6D35F024E}"/>
          </ac:spMkLst>
        </pc:spChg>
        <pc:spChg chg="add mod">
          <ac:chgData name="QiuTian" userId="d059b521-ee81-481f-be34-ac8650352dd5" providerId="ADAL" clId="{C66083D2-FC5C-0545-90E0-A9B527654B88}" dt="2023-03-04T09:06:16.600" v="80" actId="1076"/>
          <ac:spMkLst>
            <pc:docMk/>
            <pc:sldMk cId="1317619165" sldId="866"/>
            <ac:spMk id="102" creationId="{1FF06799-9D6F-4526-B008-0351F0D69F59}"/>
          </ac:spMkLst>
        </pc:spChg>
        <pc:spChg chg="add mod">
          <ac:chgData name="QiuTian" userId="d059b521-ee81-481f-be34-ac8650352dd5" providerId="ADAL" clId="{C66083D2-FC5C-0545-90E0-A9B527654B88}" dt="2023-03-04T09:06:16.600" v="80" actId="1076"/>
          <ac:spMkLst>
            <pc:docMk/>
            <pc:sldMk cId="1317619165" sldId="866"/>
            <ac:spMk id="103" creationId="{98BF6C24-067E-9907-496D-75698FE1F267}"/>
          </ac:spMkLst>
        </pc:spChg>
        <pc:grpChg chg="add mod">
          <ac:chgData name="QiuTian" userId="d059b521-ee81-481f-be34-ac8650352dd5" providerId="ADAL" clId="{C66083D2-FC5C-0545-90E0-A9B527654B88}" dt="2023-03-04T09:06:16.600" v="80" actId="1076"/>
          <ac:grpSpMkLst>
            <pc:docMk/>
            <pc:sldMk cId="1317619165" sldId="866"/>
            <ac:grpSpMk id="7" creationId="{D66A37CF-76FD-9A12-282B-D3345CDE8A28}"/>
          </ac:grpSpMkLst>
        </pc:grpChg>
        <pc:grpChg chg="add mod">
          <ac:chgData name="QiuTian" userId="d059b521-ee81-481f-be34-ac8650352dd5" providerId="ADAL" clId="{C66083D2-FC5C-0545-90E0-A9B527654B88}" dt="2023-03-04T09:06:16.600" v="80" actId="1076"/>
          <ac:grpSpMkLst>
            <pc:docMk/>
            <pc:sldMk cId="1317619165" sldId="866"/>
            <ac:grpSpMk id="48" creationId="{64FADECB-DB78-6EEC-5814-035600DC7D44}"/>
          </ac:grpSpMkLst>
        </pc:grpChg>
        <pc:grpChg chg="add mod">
          <ac:chgData name="QiuTian" userId="d059b521-ee81-481f-be34-ac8650352dd5" providerId="ADAL" clId="{C66083D2-FC5C-0545-90E0-A9B527654B88}" dt="2023-03-04T09:06:16.600" v="80" actId="1076"/>
          <ac:grpSpMkLst>
            <pc:docMk/>
            <pc:sldMk cId="1317619165" sldId="866"/>
            <ac:grpSpMk id="62" creationId="{B57CC1F9-A354-A717-181A-18AA95C3831F}"/>
          </ac:grpSpMkLst>
        </pc:grpChg>
        <pc:grpChg chg="add mod">
          <ac:chgData name="QiuTian" userId="d059b521-ee81-481f-be34-ac8650352dd5" providerId="ADAL" clId="{C66083D2-FC5C-0545-90E0-A9B527654B88}" dt="2023-03-04T09:06:16.600" v="80" actId="1076"/>
          <ac:grpSpMkLst>
            <pc:docMk/>
            <pc:sldMk cId="1317619165" sldId="866"/>
            <ac:grpSpMk id="92" creationId="{01CCD0D3-5415-3473-2B26-D96E3FD33BC6}"/>
          </ac:grpSpMkLst>
        </pc:grpChg>
        <pc:grpChg chg="add mod">
          <ac:chgData name="QiuTian" userId="d059b521-ee81-481f-be34-ac8650352dd5" providerId="ADAL" clId="{C66083D2-FC5C-0545-90E0-A9B527654B88}" dt="2023-03-04T09:06:16.600" v="80" actId="1076"/>
          <ac:grpSpMkLst>
            <pc:docMk/>
            <pc:sldMk cId="1317619165" sldId="866"/>
            <ac:grpSpMk id="95" creationId="{9FEA9D26-44A6-D4AF-5F49-6FFBCB7766D7}"/>
          </ac:grpSpMkLst>
        </pc:grpChg>
        <pc:grpChg chg="add mod">
          <ac:chgData name="QiuTian" userId="d059b521-ee81-481f-be34-ac8650352dd5" providerId="ADAL" clId="{C66083D2-FC5C-0545-90E0-A9B527654B88}" dt="2023-03-04T09:06:16.600" v="80" actId="1076"/>
          <ac:grpSpMkLst>
            <pc:docMk/>
            <pc:sldMk cId="1317619165" sldId="866"/>
            <ac:grpSpMk id="98" creationId="{D55C6220-3225-6A80-0D90-5FA09673B738}"/>
          </ac:grpSpMkLst>
        </pc:grpChg>
        <pc:graphicFrameChg chg="add mod">
          <ac:chgData name="QiuTian" userId="d059b521-ee81-481f-be34-ac8650352dd5" providerId="ADAL" clId="{C66083D2-FC5C-0545-90E0-A9B527654B88}" dt="2023-03-04T09:06:16.600" v="80" actId="1076"/>
          <ac:graphicFrameMkLst>
            <pc:docMk/>
            <pc:sldMk cId="1317619165" sldId="866"/>
            <ac:graphicFrameMk id="88" creationId="{58968543-3745-E9FC-0730-5ADBD7064423}"/>
          </ac:graphicFrameMkLst>
        </pc:graphicFrameChg>
        <pc:graphicFrameChg chg="add mod">
          <ac:chgData name="QiuTian" userId="d059b521-ee81-481f-be34-ac8650352dd5" providerId="ADAL" clId="{C66083D2-FC5C-0545-90E0-A9B527654B88}" dt="2023-03-04T09:06:16.600" v="80" actId="1076"/>
          <ac:graphicFrameMkLst>
            <pc:docMk/>
            <pc:sldMk cId="1317619165" sldId="866"/>
            <ac:graphicFrameMk id="91" creationId="{E8EA0493-C6A3-47D2-FBD2-88C3DEF06DFD}"/>
          </ac:graphicFrameMkLst>
        </pc:graphicFrameChg>
        <pc:graphicFrameChg chg="mod">
          <ac:chgData name="QiuTian" userId="d059b521-ee81-481f-be34-ac8650352dd5" providerId="ADAL" clId="{C66083D2-FC5C-0545-90E0-A9B527654B88}" dt="2023-03-04T09:06:16.600" v="80" actId="1076"/>
          <ac:graphicFrameMkLst>
            <pc:docMk/>
            <pc:sldMk cId="1317619165" sldId="866"/>
            <ac:graphicFrameMk id="94" creationId="{32ED968D-9CF2-6B5A-F924-B4EE2243AA98}"/>
          </ac:graphicFrameMkLst>
        </pc:graphicFrameChg>
        <pc:graphicFrameChg chg="mod">
          <ac:chgData name="QiuTian" userId="d059b521-ee81-481f-be34-ac8650352dd5" providerId="ADAL" clId="{C66083D2-FC5C-0545-90E0-A9B527654B88}" dt="2023-03-04T09:06:16.600" v="80" actId="1076"/>
          <ac:graphicFrameMkLst>
            <pc:docMk/>
            <pc:sldMk cId="1317619165" sldId="866"/>
            <ac:graphicFrameMk id="97" creationId="{B5977A42-AEDE-5FC9-8226-56FBD2E0F1CF}"/>
          </ac:graphicFrameMkLst>
        </pc:graphicFrameChg>
        <pc:graphicFrameChg chg="mod">
          <ac:chgData name="QiuTian" userId="d059b521-ee81-481f-be34-ac8650352dd5" providerId="ADAL" clId="{C66083D2-FC5C-0545-90E0-A9B527654B88}" dt="2023-03-04T09:06:16.600" v="80" actId="1076"/>
          <ac:graphicFrameMkLst>
            <pc:docMk/>
            <pc:sldMk cId="1317619165" sldId="866"/>
            <ac:graphicFrameMk id="100" creationId="{0765C668-5666-6943-E903-8640D950EEB0}"/>
          </ac:graphicFrameMkLst>
        </pc:graphicFrameChg>
      </pc:sldChg>
      <pc:sldChg chg="addSp delSp modSp">
        <pc:chgData name="QiuTian" userId="d059b521-ee81-481f-be34-ac8650352dd5" providerId="ADAL" clId="{C66083D2-FC5C-0545-90E0-A9B527654B88}" dt="2023-03-04T17:31:54.200" v="468" actId="1076"/>
        <pc:sldMkLst>
          <pc:docMk/>
          <pc:sldMk cId="4125966504" sldId="867"/>
        </pc:sldMkLst>
        <pc:spChg chg="add mod">
          <ac:chgData name="QiuTian" userId="d059b521-ee81-481f-be34-ac8650352dd5" providerId="ADAL" clId="{C66083D2-FC5C-0545-90E0-A9B527654B88}" dt="2023-03-04T09:10:18.362" v="126"/>
          <ac:spMkLst>
            <pc:docMk/>
            <pc:sldMk cId="4125966504" sldId="867"/>
            <ac:spMk id="2" creationId="{E30DA399-8A12-5955-8AB3-3C03FEF40142}"/>
          </ac:spMkLst>
        </pc:spChg>
        <pc:spChg chg="del">
          <ac:chgData name="QiuTian" userId="d059b521-ee81-481f-be34-ac8650352dd5" providerId="ADAL" clId="{C66083D2-FC5C-0545-90E0-A9B527654B88}" dt="2023-03-04T09:09:57.208" v="123"/>
          <ac:spMkLst>
            <pc:docMk/>
            <pc:sldMk cId="4125966504" sldId="867"/>
            <ac:spMk id="5" creationId="{959057A3-0087-D824-6484-FE8805CD1536}"/>
          </ac:spMkLst>
        </pc:spChg>
        <pc:spChg chg="mod">
          <ac:chgData name="QiuTian" userId="d059b521-ee81-481f-be34-ac8650352dd5" providerId="ADAL" clId="{C66083D2-FC5C-0545-90E0-A9B527654B88}" dt="2023-03-04T17:31:44.582" v="467" actId="1076"/>
          <ac:spMkLst>
            <pc:docMk/>
            <pc:sldMk cId="4125966504" sldId="867"/>
            <ac:spMk id="21" creationId="{BE10B12D-39F4-ADF5-5DE1-A6E3C3D7840F}"/>
          </ac:spMkLst>
        </pc:spChg>
        <pc:spChg chg="mod">
          <ac:chgData name="QiuTian" userId="d059b521-ee81-481f-be34-ac8650352dd5" providerId="ADAL" clId="{C66083D2-FC5C-0545-90E0-A9B527654B88}" dt="2023-03-04T17:31:44.582" v="467" actId="1076"/>
          <ac:spMkLst>
            <pc:docMk/>
            <pc:sldMk cId="4125966504" sldId="867"/>
            <ac:spMk id="22" creationId="{34E97301-343F-6052-A32C-D1D0C6A5626C}"/>
          </ac:spMkLst>
        </pc:spChg>
        <pc:spChg chg="mod">
          <ac:chgData name="QiuTian" userId="d059b521-ee81-481f-be34-ac8650352dd5" providerId="ADAL" clId="{C66083D2-FC5C-0545-90E0-A9B527654B88}" dt="2023-03-04T17:31:36.735" v="466" actId="1076"/>
          <ac:spMkLst>
            <pc:docMk/>
            <pc:sldMk cId="4125966504" sldId="867"/>
            <ac:spMk id="23" creationId="{7D9D1CE2-2BE3-67CF-D159-86E46673FD06}"/>
          </ac:spMkLst>
        </pc:spChg>
        <pc:spChg chg="mod">
          <ac:chgData name="QiuTian" userId="d059b521-ee81-481f-be34-ac8650352dd5" providerId="ADAL" clId="{C66083D2-FC5C-0545-90E0-A9B527654B88}" dt="2023-03-04T17:31:36.735" v="466" actId="1076"/>
          <ac:spMkLst>
            <pc:docMk/>
            <pc:sldMk cId="4125966504" sldId="867"/>
            <ac:spMk id="24" creationId="{ED91937B-E304-B950-3064-FA8A18618995}"/>
          </ac:spMkLst>
        </pc:spChg>
        <pc:spChg chg="mod">
          <ac:chgData name="QiuTian" userId="d059b521-ee81-481f-be34-ac8650352dd5" providerId="ADAL" clId="{C66083D2-FC5C-0545-90E0-A9B527654B88}" dt="2023-03-04T17:31:44.582" v="467" actId="1076"/>
          <ac:spMkLst>
            <pc:docMk/>
            <pc:sldMk cId="4125966504" sldId="867"/>
            <ac:spMk id="29" creationId="{9C935E30-0602-DACB-5EE7-37804FD48AC9}"/>
          </ac:spMkLst>
        </pc:spChg>
        <pc:spChg chg="mod">
          <ac:chgData name="QiuTian" userId="d059b521-ee81-481f-be34-ac8650352dd5" providerId="ADAL" clId="{C66083D2-FC5C-0545-90E0-A9B527654B88}" dt="2023-03-04T17:31:44.582" v="467" actId="1076"/>
          <ac:spMkLst>
            <pc:docMk/>
            <pc:sldMk cId="4125966504" sldId="867"/>
            <ac:spMk id="44" creationId="{B7F91BD1-A0B2-3A28-902C-834A3AE0C230}"/>
          </ac:spMkLst>
        </pc:spChg>
        <pc:spChg chg="mod">
          <ac:chgData name="QiuTian" userId="d059b521-ee81-481f-be34-ac8650352dd5" providerId="ADAL" clId="{C66083D2-FC5C-0545-90E0-A9B527654B88}" dt="2023-03-04T17:31:44.582" v="467" actId="1076"/>
          <ac:spMkLst>
            <pc:docMk/>
            <pc:sldMk cId="4125966504" sldId="867"/>
            <ac:spMk id="46" creationId="{545D8B96-5682-D6BB-AD24-138015ADE3C3}"/>
          </ac:spMkLst>
        </pc:spChg>
        <pc:spChg chg="mod">
          <ac:chgData name="QiuTian" userId="d059b521-ee81-481f-be34-ac8650352dd5" providerId="ADAL" clId="{C66083D2-FC5C-0545-90E0-A9B527654B88}" dt="2023-03-04T17:31:44.582" v="467" actId="1076"/>
          <ac:spMkLst>
            <pc:docMk/>
            <pc:sldMk cId="4125966504" sldId="867"/>
            <ac:spMk id="47" creationId="{261FE56C-C4D0-3DC6-18F8-5AB75935C9BE}"/>
          </ac:spMkLst>
        </pc:spChg>
        <pc:spChg chg="mod">
          <ac:chgData name="QiuTian" userId="d059b521-ee81-481f-be34-ac8650352dd5" providerId="ADAL" clId="{C66083D2-FC5C-0545-90E0-A9B527654B88}" dt="2023-03-04T17:31:44.582" v="467" actId="1076"/>
          <ac:spMkLst>
            <pc:docMk/>
            <pc:sldMk cId="4125966504" sldId="867"/>
            <ac:spMk id="48" creationId="{3D0FF063-7DC5-0ECD-F59B-F19E731D5C09}"/>
          </ac:spMkLst>
        </pc:spChg>
        <pc:spChg chg="mod">
          <ac:chgData name="QiuTian" userId="d059b521-ee81-481f-be34-ac8650352dd5" providerId="ADAL" clId="{C66083D2-FC5C-0545-90E0-A9B527654B88}" dt="2023-03-04T17:31:44.582" v="467" actId="1076"/>
          <ac:spMkLst>
            <pc:docMk/>
            <pc:sldMk cId="4125966504" sldId="867"/>
            <ac:spMk id="49" creationId="{986D8F15-75BF-FBAE-74C6-9808842C0DA0}"/>
          </ac:spMkLst>
        </pc:spChg>
        <pc:spChg chg="mod">
          <ac:chgData name="QiuTian" userId="d059b521-ee81-481f-be34-ac8650352dd5" providerId="ADAL" clId="{C66083D2-FC5C-0545-90E0-A9B527654B88}" dt="2023-03-04T17:31:44.582" v="467" actId="1076"/>
          <ac:spMkLst>
            <pc:docMk/>
            <pc:sldMk cId="4125966504" sldId="867"/>
            <ac:spMk id="50" creationId="{F9C0AF7C-156B-064E-5F74-2D796666818D}"/>
          </ac:spMkLst>
        </pc:spChg>
        <pc:spChg chg="mod">
          <ac:chgData name="QiuTian" userId="d059b521-ee81-481f-be34-ac8650352dd5" providerId="ADAL" clId="{C66083D2-FC5C-0545-90E0-A9B527654B88}" dt="2023-03-04T17:31:44.582" v="467" actId="1076"/>
          <ac:spMkLst>
            <pc:docMk/>
            <pc:sldMk cId="4125966504" sldId="867"/>
            <ac:spMk id="55" creationId="{627BCDD3-CF96-4717-B617-9D22980D580D}"/>
          </ac:spMkLst>
        </pc:spChg>
        <pc:spChg chg="mod">
          <ac:chgData name="QiuTian" userId="d059b521-ee81-481f-be34-ac8650352dd5" providerId="ADAL" clId="{C66083D2-FC5C-0545-90E0-A9B527654B88}" dt="2023-03-04T17:31:44.582" v="467" actId="1076"/>
          <ac:spMkLst>
            <pc:docMk/>
            <pc:sldMk cId="4125966504" sldId="867"/>
            <ac:spMk id="56" creationId="{046A3022-C017-A8F6-CDF8-D01DC65DA051}"/>
          </ac:spMkLst>
        </pc:spChg>
        <pc:spChg chg="mod">
          <ac:chgData name="QiuTian" userId="d059b521-ee81-481f-be34-ac8650352dd5" providerId="ADAL" clId="{C66083D2-FC5C-0545-90E0-A9B527654B88}" dt="2023-03-04T17:31:44.582" v="467" actId="1076"/>
          <ac:spMkLst>
            <pc:docMk/>
            <pc:sldMk cId="4125966504" sldId="867"/>
            <ac:spMk id="57" creationId="{C850494A-71ED-282C-FB97-2C8CD5F3058B}"/>
          </ac:spMkLst>
        </pc:spChg>
        <pc:spChg chg="mod">
          <ac:chgData name="QiuTian" userId="d059b521-ee81-481f-be34-ac8650352dd5" providerId="ADAL" clId="{C66083D2-FC5C-0545-90E0-A9B527654B88}" dt="2023-03-04T17:31:44.582" v="467" actId="1076"/>
          <ac:spMkLst>
            <pc:docMk/>
            <pc:sldMk cId="4125966504" sldId="867"/>
            <ac:spMk id="58" creationId="{0F337B2C-02C0-F59A-0891-8DC8A0D2C5E5}"/>
          </ac:spMkLst>
        </pc:spChg>
        <pc:spChg chg="mod">
          <ac:chgData name="QiuTian" userId="d059b521-ee81-481f-be34-ac8650352dd5" providerId="ADAL" clId="{C66083D2-FC5C-0545-90E0-A9B527654B88}" dt="2023-03-04T17:31:44.582" v="467" actId="1076"/>
          <ac:spMkLst>
            <pc:docMk/>
            <pc:sldMk cId="4125966504" sldId="867"/>
            <ac:spMk id="59" creationId="{B16A3D30-EFDA-B578-CADB-2F12D9A85986}"/>
          </ac:spMkLst>
        </pc:spChg>
        <pc:spChg chg="mod">
          <ac:chgData name="QiuTian" userId="d059b521-ee81-481f-be34-ac8650352dd5" providerId="ADAL" clId="{C66083D2-FC5C-0545-90E0-A9B527654B88}" dt="2023-03-04T17:31:44.582" v="467" actId="1076"/>
          <ac:spMkLst>
            <pc:docMk/>
            <pc:sldMk cId="4125966504" sldId="867"/>
            <ac:spMk id="60" creationId="{ECBD4EE5-CE5D-1757-D648-C771A7D1EDA4}"/>
          </ac:spMkLst>
        </pc:spChg>
        <pc:spChg chg="mod">
          <ac:chgData name="QiuTian" userId="d059b521-ee81-481f-be34-ac8650352dd5" providerId="ADAL" clId="{C66083D2-FC5C-0545-90E0-A9B527654B88}" dt="2023-03-04T17:31:44.582" v="467" actId="1076"/>
          <ac:spMkLst>
            <pc:docMk/>
            <pc:sldMk cId="4125966504" sldId="867"/>
            <ac:spMk id="61" creationId="{9D21FC0F-B501-2C76-3BD4-DB9FE6C7379D}"/>
          </ac:spMkLst>
        </pc:spChg>
        <pc:spChg chg="mod">
          <ac:chgData name="QiuTian" userId="d059b521-ee81-481f-be34-ac8650352dd5" providerId="ADAL" clId="{C66083D2-FC5C-0545-90E0-A9B527654B88}" dt="2023-03-04T17:31:44.582" v="467" actId="1076"/>
          <ac:spMkLst>
            <pc:docMk/>
            <pc:sldMk cId="4125966504" sldId="867"/>
            <ac:spMk id="62" creationId="{0D446B0E-CA05-815A-0C83-63F5B078FA04}"/>
          </ac:spMkLst>
        </pc:spChg>
        <pc:spChg chg="mod">
          <ac:chgData name="QiuTian" userId="d059b521-ee81-481f-be34-ac8650352dd5" providerId="ADAL" clId="{C66083D2-FC5C-0545-90E0-A9B527654B88}" dt="2023-03-04T17:31:44.582" v="467" actId="1076"/>
          <ac:spMkLst>
            <pc:docMk/>
            <pc:sldMk cId="4125966504" sldId="867"/>
            <ac:spMk id="63" creationId="{A7918976-236D-104C-5E15-B173686114BC}"/>
          </ac:spMkLst>
        </pc:spChg>
        <pc:spChg chg="mod">
          <ac:chgData name="QiuTian" userId="d059b521-ee81-481f-be34-ac8650352dd5" providerId="ADAL" clId="{C66083D2-FC5C-0545-90E0-A9B527654B88}" dt="2023-03-04T17:31:44.582" v="467" actId="1076"/>
          <ac:spMkLst>
            <pc:docMk/>
            <pc:sldMk cId="4125966504" sldId="867"/>
            <ac:spMk id="64" creationId="{6200423C-893B-E963-D946-0F8AFB1FFAA9}"/>
          </ac:spMkLst>
        </pc:spChg>
        <pc:spChg chg="mod">
          <ac:chgData name="QiuTian" userId="d059b521-ee81-481f-be34-ac8650352dd5" providerId="ADAL" clId="{C66083D2-FC5C-0545-90E0-A9B527654B88}" dt="2023-03-04T17:31:44.582" v="467" actId="1076"/>
          <ac:spMkLst>
            <pc:docMk/>
            <pc:sldMk cId="4125966504" sldId="867"/>
            <ac:spMk id="65" creationId="{D1CCF94C-66EF-57DF-7062-9BF8C5325C97}"/>
          </ac:spMkLst>
        </pc:spChg>
        <pc:spChg chg="mod">
          <ac:chgData name="QiuTian" userId="d059b521-ee81-481f-be34-ac8650352dd5" providerId="ADAL" clId="{C66083D2-FC5C-0545-90E0-A9B527654B88}" dt="2023-03-04T17:31:44.582" v="467" actId="1076"/>
          <ac:spMkLst>
            <pc:docMk/>
            <pc:sldMk cId="4125966504" sldId="867"/>
            <ac:spMk id="66" creationId="{F0480B40-F8E0-8D79-7FC8-48F89F734CA0}"/>
          </ac:spMkLst>
        </pc:spChg>
        <pc:spChg chg="mod">
          <ac:chgData name="QiuTian" userId="d059b521-ee81-481f-be34-ac8650352dd5" providerId="ADAL" clId="{C66083D2-FC5C-0545-90E0-A9B527654B88}" dt="2023-03-04T17:31:44.582" v="467" actId="1076"/>
          <ac:spMkLst>
            <pc:docMk/>
            <pc:sldMk cId="4125966504" sldId="867"/>
            <ac:spMk id="67" creationId="{DAF133CA-8F71-B949-9011-8E08CA19F6D5}"/>
          </ac:spMkLst>
        </pc:spChg>
        <pc:spChg chg="mod">
          <ac:chgData name="QiuTian" userId="d059b521-ee81-481f-be34-ac8650352dd5" providerId="ADAL" clId="{C66083D2-FC5C-0545-90E0-A9B527654B88}" dt="2023-03-04T17:31:44.582" v="467" actId="1076"/>
          <ac:spMkLst>
            <pc:docMk/>
            <pc:sldMk cId="4125966504" sldId="867"/>
            <ac:spMk id="68" creationId="{93FB1020-496C-2673-18BC-7347C5C5C424}"/>
          </ac:spMkLst>
        </pc:spChg>
        <pc:spChg chg="mod">
          <ac:chgData name="QiuTian" userId="d059b521-ee81-481f-be34-ac8650352dd5" providerId="ADAL" clId="{C66083D2-FC5C-0545-90E0-A9B527654B88}" dt="2023-03-04T17:31:44.582" v="467" actId="1076"/>
          <ac:spMkLst>
            <pc:docMk/>
            <pc:sldMk cId="4125966504" sldId="867"/>
            <ac:spMk id="69" creationId="{75CB6A0F-8E96-2CA7-45A7-4F7EAC207610}"/>
          </ac:spMkLst>
        </pc:spChg>
        <pc:spChg chg="mod">
          <ac:chgData name="QiuTian" userId="d059b521-ee81-481f-be34-ac8650352dd5" providerId="ADAL" clId="{C66083D2-FC5C-0545-90E0-A9B527654B88}" dt="2023-03-04T17:31:44.582" v="467" actId="1076"/>
          <ac:spMkLst>
            <pc:docMk/>
            <pc:sldMk cId="4125966504" sldId="867"/>
            <ac:spMk id="70" creationId="{AAFB554C-DD4E-7E5F-B4B7-A47DCB4BE3FD}"/>
          </ac:spMkLst>
        </pc:spChg>
        <pc:spChg chg="mod">
          <ac:chgData name="QiuTian" userId="d059b521-ee81-481f-be34-ac8650352dd5" providerId="ADAL" clId="{C66083D2-FC5C-0545-90E0-A9B527654B88}" dt="2023-03-04T17:31:44.582" v="467" actId="1076"/>
          <ac:spMkLst>
            <pc:docMk/>
            <pc:sldMk cId="4125966504" sldId="867"/>
            <ac:spMk id="71" creationId="{41A2F1EA-12F5-1AF7-AF56-678B8A13614D}"/>
          </ac:spMkLst>
        </pc:spChg>
        <pc:spChg chg="mod">
          <ac:chgData name="QiuTian" userId="d059b521-ee81-481f-be34-ac8650352dd5" providerId="ADAL" clId="{C66083D2-FC5C-0545-90E0-A9B527654B88}" dt="2023-03-04T17:31:44.582" v="467" actId="1076"/>
          <ac:spMkLst>
            <pc:docMk/>
            <pc:sldMk cId="4125966504" sldId="867"/>
            <ac:spMk id="72" creationId="{2A2A5992-6887-6019-0E3B-2FBEB74D8F21}"/>
          </ac:spMkLst>
        </pc:spChg>
        <pc:spChg chg="mod">
          <ac:chgData name="QiuTian" userId="d059b521-ee81-481f-be34-ac8650352dd5" providerId="ADAL" clId="{C66083D2-FC5C-0545-90E0-A9B527654B88}" dt="2023-03-04T17:31:44.582" v="467" actId="1076"/>
          <ac:spMkLst>
            <pc:docMk/>
            <pc:sldMk cId="4125966504" sldId="867"/>
            <ac:spMk id="73" creationId="{B598A7E5-9534-B8D1-5289-4CEDACFDDA69}"/>
          </ac:spMkLst>
        </pc:spChg>
        <pc:spChg chg="mod">
          <ac:chgData name="QiuTian" userId="d059b521-ee81-481f-be34-ac8650352dd5" providerId="ADAL" clId="{C66083D2-FC5C-0545-90E0-A9B527654B88}" dt="2023-03-04T17:31:44.582" v="467" actId="1076"/>
          <ac:spMkLst>
            <pc:docMk/>
            <pc:sldMk cId="4125966504" sldId="867"/>
            <ac:spMk id="74" creationId="{CA5A74CA-5016-81E1-AE35-909C80DC9C4E}"/>
          </ac:spMkLst>
        </pc:spChg>
        <pc:spChg chg="mod">
          <ac:chgData name="QiuTian" userId="d059b521-ee81-481f-be34-ac8650352dd5" providerId="ADAL" clId="{C66083D2-FC5C-0545-90E0-A9B527654B88}" dt="2023-03-04T17:31:44.582" v="467" actId="1076"/>
          <ac:spMkLst>
            <pc:docMk/>
            <pc:sldMk cId="4125966504" sldId="867"/>
            <ac:spMk id="75" creationId="{77218775-F61E-A50E-50BB-BFB8C172B7FB}"/>
          </ac:spMkLst>
        </pc:spChg>
        <pc:spChg chg="mod">
          <ac:chgData name="QiuTian" userId="d059b521-ee81-481f-be34-ac8650352dd5" providerId="ADAL" clId="{C66083D2-FC5C-0545-90E0-A9B527654B88}" dt="2023-03-04T17:31:44.582" v="467" actId="1076"/>
          <ac:spMkLst>
            <pc:docMk/>
            <pc:sldMk cId="4125966504" sldId="867"/>
            <ac:spMk id="76" creationId="{BEF31208-D6DC-6118-1CA7-87B107BDEDB5}"/>
          </ac:spMkLst>
        </pc:spChg>
        <pc:spChg chg="mod">
          <ac:chgData name="QiuTian" userId="d059b521-ee81-481f-be34-ac8650352dd5" providerId="ADAL" clId="{C66083D2-FC5C-0545-90E0-A9B527654B88}" dt="2023-03-04T17:31:44.582" v="467" actId="1076"/>
          <ac:spMkLst>
            <pc:docMk/>
            <pc:sldMk cId="4125966504" sldId="867"/>
            <ac:spMk id="77" creationId="{DE0BEC5D-212D-3C48-D38F-3B7EF2F802F0}"/>
          </ac:spMkLst>
        </pc:spChg>
        <pc:spChg chg="mod">
          <ac:chgData name="QiuTian" userId="d059b521-ee81-481f-be34-ac8650352dd5" providerId="ADAL" clId="{C66083D2-FC5C-0545-90E0-A9B527654B88}" dt="2023-03-04T17:31:44.582" v="467" actId="1076"/>
          <ac:spMkLst>
            <pc:docMk/>
            <pc:sldMk cId="4125966504" sldId="867"/>
            <ac:spMk id="78" creationId="{60C9CD77-0110-F1CF-1B33-9F2518F3E022}"/>
          </ac:spMkLst>
        </pc:spChg>
        <pc:spChg chg="mod">
          <ac:chgData name="QiuTian" userId="d059b521-ee81-481f-be34-ac8650352dd5" providerId="ADAL" clId="{C66083D2-FC5C-0545-90E0-A9B527654B88}" dt="2023-03-04T17:31:44.582" v="467" actId="1076"/>
          <ac:spMkLst>
            <pc:docMk/>
            <pc:sldMk cId="4125966504" sldId="867"/>
            <ac:spMk id="79" creationId="{BBF6A0A8-79AF-F98B-E468-956817043340}"/>
          </ac:spMkLst>
        </pc:spChg>
        <pc:spChg chg="mod">
          <ac:chgData name="QiuTian" userId="d059b521-ee81-481f-be34-ac8650352dd5" providerId="ADAL" clId="{C66083D2-FC5C-0545-90E0-A9B527654B88}" dt="2023-03-04T17:31:44.582" v="467" actId="1076"/>
          <ac:spMkLst>
            <pc:docMk/>
            <pc:sldMk cId="4125966504" sldId="867"/>
            <ac:spMk id="80" creationId="{3FFB4DD9-72EB-3733-051B-61F2FD1CFEEA}"/>
          </ac:spMkLst>
        </pc:spChg>
        <pc:spChg chg="mod">
          <ac:chgData name="QiuTian" userId="d059b521-ee81-481f-be34-ac8650352dd5" providerId="ADAL" clId="{C66083D2-FC5C-0545-90E0-A9B527654B88}" dt="2023-03-04T17:31:44.582" v="467" actId="1076"/>
          <ac:spMkLst>
            <pc:docMk/>
            <pc:sldMk cId="4125966504" sldId="867"/>
            <ac:spMk id="81" creationId="{B13FED4B-357D-F800-2DE8-86CC7B566E61}"/>
          </ac:spMkLst>
        </pc:spChg>
        <pc:spChg chg="mod">
          <ac:chgData name="QiuTian" userId="d059b521-ee81-481f-be34-ac8650352dd5" providerId="ADAL" clId="{C66083D2-FC5C-0545-90E0-A9B527654B88}" dt="2023-03-04T17:31:44.582" v="467" actId="1076"/>
          <ac:spMkLst>
            <pc:docMk/>
            <pc:sldMk cId="4125966504" sldId="867"/>
            <ac:spMk id="82" creationId="{E2E823CE-7D1F-CEFC-1087-903D633DCFFE}"/>
          </ac:spMkLst>
        </pc:spChg>
        <pc:spChg chg="mod">
          <ac:chgData name="QiuTian" userId="d059b521-ee81-481f-be34-ac8650352dd5" providerId="ADAL" clId="{C66083D2-FC5C-0545-90E0-A9B527654B88}" dt="2023-03-04T17:31:44.582" v="467" actId="1076"/>
          <ac:spMkLst>
            <pc:docMk/>
            <pc:sldMk cId="4125966504" sldId="867"/>
            <ac:spMk id="83" creationId="{6B3D9301-4C35-3548-8956-68829BD6F58F}"/>
          </ac:spMkLst>
        </pc:spChg>
        <pc:spChg chg="mod">
          <ac:chgData name="QiuTian" userId="d059b521-ee81-481f-be34-ac8650352dd5" providerId="ADAL" clId="{C66083D2-FC5C-0545-90E0-A9B527654B88}" dt="2023-03-04T17:31:44.582" v="467" actId="1076"/>
          <ac:spMkLst>
            <pc:docMk/>
            <pc:sldMk cId="4125966504" sldId="867"/>
            <ac:spMk id="84" creationId="{69F76B5D-9B60-7171-C1F6-A2D5BEFAA9CD}"/>
          </ac:spMkLst>
        </pc:spChg>
        <pc:spChg chg="mod">
          <ac:chgData name="QiuTian" userId="d059b521-ee81-481f-be34-ac8650352dd5" providerId="ADAL" clId="{C66083D2-FC5C-0545-90E0-A9B527654B88}" dt="2023-03-04T17:31:44.582" v="467" actId="1076"/>
          <ac:spMkLst>
            <pc:docMk/>
            <pc:sldMk cId="4125966504" sldId="867"/>
            <ac:spMk id="85" creationId="{81DE2CA6-2991-0344-E428-1A145EB0C57D}"/>
          </ac:spMkLst>
        </pc:spChg>
        <pc:spChg chg="mod">
          <ac:chgData name="QiuTian" userId="d059b521-ee81-481f-be34-ac8650352dd5" providerId="ADAL" clId="{C66083D2-FC5C-0545-90E0-A9B527654B88}" dt="2023-03-04T17:31:54.200" v="468" actId="1076"/>
          <ac:spMkLst>
            <pc:docMk/>
            <pc:sldMk cId="4125966504" sldId="867"/>
            <ac:spMk id="86" creationId="{CCE6994A-B7EE-56D0-67E6-E6601CF65FB8}"/>
          </ac:spMkLst>
        </pc:spChg>
        <pc:spChg chg="mod">
          <ac:chgData name="QiuTian" userId="d059b521-ee81-481f-be34-ac8650352dd5" providerId="ADAL" clId="{C66083D2-FC5C-0545-90E0-A9B527654B88}" dt="2023-03-04T17:31:54.200" v="468" actId="1076"/>
          <ac:spMkLst>
            <pc:docMk/>
            <pc:sldMk cId="4125966504" sldId="867"/>
            <ac:spMk id="87" creationId="{A752586A-1445-1952-FD4E-49EBED62686F}"/>
          </ac:spMkLst>
        </pc:spChg>
        <pc:spChg chg="mod">
          <ac:chgData name="QiuTian" userId="d059b521-ee81-481f-be34-ac8650352dd5" providerId="ADAL" clId="{C66083D2-FC5C-0545-90E0-A9B527654B88}" dt="2023-03-04T17:31:36.735" v="466" actId="1076"/>
          <ac:spMkLst>
            <pc:docMk/>
            <pc:sldMk cId="4125966504" sldId="867"/>
            <ac:spMk id="90" creationId="{F29025B0-BE22-27B2-45DF-E675C27A26FE}"/>
          </ac:spMkLst>
        </pc:spChg>
        <pc:spChg chg="mod">
          <ac:chgData name="QiuTian" userId="d059b521-ee81-481f-be34-ac8650352dd5" providerId="ADAL" clId="{C66083D2-FC5C-0545-90E0-A9B527654B88}" dt="2023-03-04T17:31:36.735" v="466" actId="1076"/>
          <ac:spMkLst>
            <pc:docMk/>
            <pc:sldMk cId="4125966504" sldId="867"/>
            <ac:spMk id="91" creationId="{50D02F95-C5EA-6AEB-7451-2157CE50EDCE}"/>
          </ac:spMkLst>
        </pc:spChg>
        <pc:spChg chg="mod">
          <ac:chgData name="QiuTian" userId="d059b521-ee81-481f-be34-ac8650352dd5" providerId="ADAL" clId="{C66083D2-FC5C-0545-90E0-A9B527654B88}" dt="2023-03-04T17:31:36.735" v="466" actId="1076"/>
          <ac:spMkLst>
            <pc:docMk/>
            <pc:sldMk cId="4125966504" sldId="867"/>
            <ac:spMk id="92" creationId="{7789A055-9EC9-670B-1269-65B93CBE02F1}"/>
          </ac:spMkLst>
        </pc:spChg>
        <pc:spChg chg="mod">
          <ac:chgData name="QiuTian" userId="d059b521-ee81-481f-be34-ac8650352dd5" providerId="ADAL" clId="{C66083D2-FC5C-0545-90E0-A9B527654B88}" dt="2023-03-04T17:31:36.735" v="466" actId="1076"/>
          <ac:spMkLst>
            <pc:docMk/>
            <pc:sldMk cId="4125966504" sldId="867"/>
            <ac:spMk id="94" creationId="{0A3E33A5-7BC1-7D0C-39AC-019E5A84AA65}"/>
          </ac:spMkLst>
        </pc:spChg>
        <pc:spChg chg="mod">
          <ac:chgData name="QiuTian" userId="d059b521-ee81-481f-be34-ac8650352dd5" providerId="ADAL" clId="{C66083D2-FC5C-0545-90E0-A9B527654B88}" dt="2023-03-04T17:31:36.735" v="466" actId="1076"/>
          <ac:spMkLst>
            <pc:docMk/>
            <pc:sldMk cId="4125966504" sldId="867"/>
            <ac:spMk id="95" creationId="{A290BA53-EB54-FC97-AEB2-AC40D729D1BD}"/>
          </ac:spMkLst>
        </pc:spChg>
        <pc:spChg chg="mod">
          <ac:chgData name="QiuTian" userId="d059b521-ee81-481f-be34-ac8650352dd5" providerId="ADAL" clId="{C66083D2-FC5C-0545-90E0-A9B527654B88}" dt="2023-03-04T17:31:36.735" v="466" actId="1076"/>
          <ac:spMkLst>
            <pc:docMk/>
            <pc:sldMk cId="4125966504" sldId="867"/>
            <ac:spMk id="96" creationId="{D3B933A3-4FD2-6BFE-0379-16F8B1A3F2A1}"/>
          </ac:spMkLst>
        </pc:spChg>
        <pc:spChg chg="mod">
          <ac:chgData name="QiuTian" userId="d059b521-ee81-481f-be34-ac8650352dd5" providerId="ADAL" clId="{C66083D2-FC5C-0545-90E0-A9B527654B88}" dt="2023-03-04T17:31:36.735" v="466" actId="1076"/>
          <ac:spMkLst>
            <pc:docMk/>
            <pc:sldMk cId="4125966504" sldId="867"/>
            <ac:spMk id="97" creationId="{CCE710F8-722F-091E-2234-BDEF7A046C9C}"/>
          </ac:spMkLst>
        </pc:spChg>
        <pc:spChg chg="mod">
          <ac:chgData name="QiuTian" userId="d059b521-ee81-481f-be34-ac8650352dd5" providerId="ADAL" clId="{C66083D2-FC5C-0545-90E0-A9B527654B88}" dt="2023-03-04T17:31:36.735" v="466" actId="1076"/>
          <ac:spMkLst>
            <pc:docMk/>
            <pc:sldMk cId="4125966504" sldId="867"/>
            <ac:spMk id="98" creationId="{2EE002D6-2693-CCAC-CB55-D0A040AAD4B9}"/>
          </ac:spMkLst>
        </pc:spChg>
        <pc:spChg chg="mod">
          <ac:chgData name="QiuTian" userId="d059b521-ee81-481f-be34-ac8650352dd5" providerId="ADAL" clId="{C66083D2-FC5C-0545-90E0-A9B527654B88}" dt="2023-03-04T17:31:36.735" v="466" actId="1076"/>
          <ac:spMkLst>
            <pc:docMk/>
            <pc:sldMk cId="4125966504" sldId="867"/>
            <ac:spMk id="99" creationId="{4582A01E-A7C9-E57D-BA83-857D26DF94A7}"/>
          </ac:spMkLst>
        </pc:spChg>
        <pc:spChg chg="mod">
          <ac:chgData name="QiuTian" userId="d059b521-ee81-481f-be34-ac8650352dd5" providerId="ADAL" clId="{C66083D2-FC5C-0545-90E0-A9B527654B88}" dt="2023-03-04T17:31:36.735" v="466" actId="1076"/>
          <ac:spMkLst>
            <pc:docMk/>
            <pc:sldMk cId="4125966504" sldId="867"/>
            <ac:spMk id="100" creationId="{F685F16F-5054-D88B-934C-05B5DD8EE4BF}"/>
          </ac:spMkLst>
        </pc:spChg>
        <pc:spChg chg="mod">
          <ac:chgData name="QiuTian" userId="d059b521-ee81-481f-be34-ac8650352dd5" providerId="ADAL" clId="{C66083D2-FC5C-0545-90E0-A9B527654B88}" dt="2023-03-04T17:31:36.735" v="466" actId="1076"/>
          <ac:spMkLst>
            <pc:docMk/>
            <pc:sldMk cId="4125966504" sldId="867"/>
            <ac:spMk id="101" creationId="{1771335F-4C28-40F9-7755-77610D98CDB2}"/>
          </ac:spMkLst>
        </pc:spChg>
        <pc:spChg chg="mod">
          <ac:chgData name="QiuTian" userId="d059b521-ee81-481f-be34-ac8650352dd5" providerId="ADAL" clId="{C66083D2-FC5C-0545-90E0-A9B527654B88}" dt="2023-03-04T17:31:36.735" v="466" actId="1076"/>
          <ac:spMkLst>
            <pc:docMk/>
            <pc:sldMk cId="4125966504" sldId="867"/>
            <ac:spMk id="102" creationId="{D2D517C2-0601-065B-C5D0-FF2DCEEE1EB0}"/>
          </ac:spMkLst>
        </pc:spChg>
        <pc:spChg chg="mod">
          <ac:chgData name="QiuTian" userId="d059b521-ee81-481f-be34-ac8650352dd5" providerId="ADAL" clId="{C66083D2-FC5C-0545-90E0-A9B527654B88}" dt="2023-03-04T17:31:36.735" v="466" actId="1076"/>
          <ac:spMkLst>
            <pc:docMk/>
            <pc:sldMk cId="4125966504" sldId="867"/>
            <ac:spMk id="103" creationId="{17D40946-AA82-A822-602B-A421C4A60133}"/>
          </ac:spMkLst>
        </pc:spChg>
        <pc:spChg chg="mod">
          <ac:chgData name="QiuTian" userId="d059b521-ee81-481f-be34-ac8650352dd5" providerId="ADAL" clId="{C66083D2-FC5C-0545-90E0-A9B527654B88}" dt="2023-03-04T17:31:36.735" v="466" actId="1076"/>
          <ac:spMkLst>
            <pc:docMk/>
            <pc:sldMk cId="4125966504" sldId="867"/>
            <ac:spMk id="104" creationId="{37DA50A3-DBFF-7590-8047-8CBFD4BE66A9}"/>
          </ac:spMkLst>
        </pc:spChg>
        <pc:spChg chg="mod">
          <ac:chgData name="QiuTian" userId="d059b521-ee81-481f-be34-ac8650352dd5" providerId="ADAL" clId="{C66083D2-FC5C-0545-90E0-A9B527654B88}" dt="2023-03-04T17:31:36.735" v="466" actId="1076"/>
          <ac:spMkLst>
            <pc:docMk/>
            <pc:sldMk cId="4125966504" sldId="867"/>
            <ac:spMk id="105" creationId="{28E1CC9F-6449-CD9E-EC64-0B69C2823584}"/>
          </ac:spMkLst>
        </pc:spChg>
        <pc:spChg chg="mod">
          <ac:chgData name="QiuTian" userId="d059b521-ee81-481f-be34-ac8650352dd5" providerId="ADAL" clId="{C66083D2-FC5C-0545-90E0-A9B527654B88}" dt="2023-03-04T17:31:36.735" v="466" actId="1076"/>
          <ac:spMkLst>
            <pc:docMk/>
            <pc:sldMk cId="4125966504" sldId="867"/>
            <ac:spMk id="106" creationId="{FD7C205B-815B-B831-60C6-DFEA46623ABB}"/>
          </ac:spMkLst>
        </pc:spChg>
        <pc:spChg chg="mod">
          <ac:chgData name="QiuTian" userId="d059b521-ee81-481f-be34-ac8650352dd5" providerId="ADAL" clId="{C66083D2-FC5C-0545-90E0-A9B527654B88}" dt="2023-03-04T17:31:36.735" v="466" actId="1076"/>
          <ac:spMkLst>
            <pc:docMk/>
            <pc:sldMk cId="4125966504" sldId="867"/>
            <ac:spMk id="107" creationId="{78033410-2FCB-7E9C-3D3E-1A5EB44E1810}"/>
          </ac:spMkLst>
        </pc:spChg>
        <pc:spChg chg="mod">
          <ac:chgData name="QiuTian" userId="d059b521-ee81-481f-be34-ac8650352dd5" providerId="ADAL" clId="{C66083D2-FC5C-0545-90E0-A9B527654B88}" dt="2023-03-04T17:31:36.735" v="466" actId="1076"/>
          <ac:spMkLst>
            <pc:docMk/>
            <pc:sldMk cId="4125966504" sldId="867"/>
            <ac:spMk id="108" creationId="{3A0D45EA-890F-81EE-8662-85687B519553}"/>
          </ac:spMkLst>
        </pc:spChg>
        <pc:spChg chg="mod">
          <ac:chgData name="QiuTian" userId="d059b521-ee81-481f-be34-ac8650352dd5" providerId="ADAL" clId="{C66083D2-FC5C-0545-90E0-A9B527654B88}" dt="2023-03-04T17:31:36.735" v="466" actId="1076"/>
          <ac:spMkLst>
            <pc:docMk/>
            <pc:sldMk cId="4125966504" sldId="867"/>
            <ac:spMk id="109" creationId="{2B84B537-DC58-AF6F-2395-19AE25A7F925}"/>
          </ac:spMkLst>
        </pc:spChg>
        <pc:spChg chg="mod">
          <ac:chgData name="QiuTian" userId="d059b521-ee81-481f-be34-ac8650352dd5" providerId="ADAL" clId="{C66083D2-FC5C-0545-90E0-A9B527654B88}" dt="2023-03-04T17:31:36.735" v="466" actId="1076"/>
          <ac:spMkLst>
            <pc:docMk/>
            <pc:sldMk cId="4125966504" sldId="867"/>
            <ac:spMk id="110" creationId="{65510D4C-C3ED-126E-1FA5-2E7A0A63B0A8}"/>
          </ac:spMkLst>
        </pc:spChg>
        <pc:spChg chg="mod">
          <ac:chgData name="QiuTian" userId="d059b521-ee81-481f-be34-ac8650352dd5" providerId="ADAL" clId="{C66083D2-FC5C-0545-90E0-A9B527654B88}" dt="2023-03-04T17:31:36.735" v="466" actId="1076"/>
          <ac:spMkLst>
            <pc:docMk/>
            <pc:sldMk cId="4125966504" sldId="867"/>
            <ac:spMk id="111" creationId="{477E9D0F-769D-15B8-60C2-AC400461654A}"/>
          </ac:spMkLst>
        </pc:spChg>
        <pc:spChg chg="mod">
          <ac:chgData name="QiuTian" userId="d059b521-ee81-481f-be34-ac8650352dd5" providerId="ADAL" clId="{C66083D2-FC5C-0545-90E0-A9B527654B88}" dt="2023-03-04T17:31:36.735" v="466" actId="1076"/>
          <ac:spMkLst>
            <pc:docMk/>
            <pc:sldMk cId="4125966504" sldId="867"/>
            <ac:spMk id="112" creationId="{68DA0C36-CFBA-D830-CDEC-804EA1865E4D}"/>
          </ac:spMkLst>
        </pc:spChg>
        <pc:spChg chg="mod">
          <ac:chgData name="QiuTian" userId="d059b521-ee81-481f-be34-ac8650352dd5" providerId="ADAL" clId="{C66083D2-FC5C-0545-90E0-A9B527654B88}" dt="2023-03-04T17:31:36.735" v="466" actId="1076"/>
          <ac:spMkLst>
            <pc:docMk/>
            <pc:sldMk cId="4125966504" sldId="867"/>
            <ac:spMk id="113" creationId="{50DB9863-457E-DCC6-7AE5-A6869CD5CF30}"/>
          </ac:spMkLst>
        </pc:spChg>
        <pc:spChg chg="mod">
          <ac:chgData name="QiuTian" userId="d059b521-ee81-481f-be34-ac8650352dd5" providerId="ADAL" clId="{C66083D2-FC5C-0545-90E0-A9B527654B88}" dt="2023-03-04T17:31:36.735" v="466" actId="1076"/>
          <ac:spMkLst>
            <pc:docMk/>
            <pc:sldMk cId="4125966504" sldId="867"/>
            <ac:spMk id="114" creationId="{53BAE7CD-AA09-AAEB-60C3-634ACEA72546}"/>
          </ac:spMkLst>
        </pc:spChg>
        <pc:spChg chg="mod">
          <ac:chgData name="QiuTian" userId="d059b521-ee81-481f-be34-ac8650352dd5" providerId="ADAL" clId="{C66083D2-FC5C-0545-90E0-A9B527654B88}" dt="2023-03-04T17:31:36.735" v="466" actId="1076"/>
          <ac:spMkLst>
            <pc:docMk/>
            <pc:sldMk cId="4125966504" sldId="867"/>
            <ac:spMk id="115" creationId="{DA653427-70F5-F132-9462-059EBBBE2021}"/>
          </ac:spMkLst>
        </pc:spChg>
        <pc:spChg chg="mod">
          <ac:chgData name="QiuTian" userId="d059b521-ee81-481f-be34-ac8650352dd5" providerId="ADAL" clId="{C66083D2-FC5C-0545-90E0-A9B527654B88}" dt="2023-03-04T17:31:36.735" v="466" actId="1076"/>
          <ac:spMkLst>
            <pc:docMk/>
            <pc:sldMk cId="4125966504" sldId="867"/>
            <ac:spMk id="116" creationId="{205D22D8-6FB4-6C4D-2A8E-F1B5259BDAB0}"/>
          </ac:spMkLst>
        </pc:spChg>
        <pc:spChg chg="mod">
          <ac:chgData name="QiuTian" userId="d059b521-ee81-481f-be34-ac8650352dd5" providerId="ADAL" clId="{C66083D2-FC5C-0545-90E0-A9B527654B88}" dt="2023-03-04T17:31:36.735" v="466" actId="1076"/>
          <ac:spMkLst>
            <pc:docMk/>
            <pc:sldMk cId="4125966504" sldId="867"/>
            <ac:spMk id="117" creationId="{18A538C8-A1B0-796F-51FE-66454CDBA9A4}"/>
          </ac:spMkLst>
        </pc:spChg>
        <pc:spChg chg="mod">
          <ac:chgData name="QiuTian" userId="d059b521-ee81-481f-be34-ac8650352dd5" providerId="ADAL" clId="{C66083D2-FC5C-0545-90E0-A9B527654B88}" dt="2023-03-04T17:31:36.735" v="466" actId="1076"/>
          <ac:spMkLst>
            <pc:docMk/>
            <pc:sldMk cId="4125966504" sldId="867"/>
            <ac:spMk id="118" creationId="{2C473D87-DB65-7970-9323-6797535EEAA6}"/>
          </ac:spMkLst>
        </pc:spChg>
        <pc:spChg chg="mod">
          <ac:chgData name="QiuTian" userId="d059b521-ee81-481f-be34-ac8650352dd5" providerId="ADAL" clId="{C66083D2-FC5C-0545-90E0-A9B527654B88}" dt="2023-03-04T17:31:36.735" v="466" actId="1076"/>
          <ac:spMkLst>
            <pc:docMk/>
            <pc:sldMk cId="4125966504" sldId="867"/>
            <ac:spMk id="119" creationId="{42AFCC3B-1B0F-0E3D-2908-C7B1180C19AC}"/>
          </ac:spMkLst>
        </pc:spChg>
        <pc:spChg chg="mod">
          <ac:chgData name="QiuTian" userId="d059b521-ee81-481f-be34-ac8650352dd5" providerId="ADAL" clId="{C66083D2-FC5C-0545-90E0-A9B527654B88}" dt="2023-03-04T17:31:36.735" v="466" actId="1076"/>
          <ac:spMkLst>
            <pc:docMk/>
            <pc:sldMk cId="4125966504" sldId="867"/>
            <ac:spMk id="120" creationId="{B49306F2-C03C-1C7E-9ACC-106D98550166}"/>
          </ac:spMkLst>
        </pc:spChg>
        <pc:spChg chg="mod">
          <ac:chgData name="QiuTian" userId="d059b521-ee81-481f-be34-ac8650352dd5" providerId="ADAL" clId="{C66083D2-FC5C-0545-90E0-A9B527654B88}" dt="2023-03-04T17:31:36.735" v="466" actId="1076"/>
          <ac:spMkLst>
            <pc:docMk/>
            <pc:sldMk cId="4125966504" sldId="867"/>
            <ac:spMk id="121" creationId="{22CFFB57-9052-F34C-4E6C-BC5473B96FBA}"/>
          </ac:spMkLst>
        </pc:spChg>
        <pc:spChg chg="mod">
          <ac:chgData name="QiuTian" userId="d059b521-ee81-481f-be34-ac8650352dd5" providerId="ADAL" clId="{C66083D2-FC5C-0545-90E0-A9B527654B88}" dt="2023-03-04T17:31:36.735" v="466" actId="1076"/>
          <ac:spMkLst>
            <pc:docMk/>
            <pc:sldMk cId="4125966504" sldId="867"/>
            <ac:spMk id="122" creationId="{F16D4CCD-7876-289A-8F7A-192D6580D2DC}"/>
          </ac:spMkLst>
        </pc:spChg>
        <pc:spChg chg="mod">
          <ac:chgData name="QiuTian" userId="d059b521-ee81-481f-be34-ac8650352dd5" providerId="ADAL" clId="{C66083D2-FC5C-0545-90E0-A9B527654B88}" dt="2023-03-04T17:31:36.735" v="466" actId="1076"/>
          <ac:spMkLst>
            <pc:docMk/>
            <pc:sldMk cId="4125966504" sldId="867"/>
            <ac:spMk id="123" creationId="{81CD9703-62BA-5514-962C-FA34BF857FB4}"/>
          </ac:spMkLst>
        </pc:spChg>
        <pc:spChg chg="mod">
          <ac:chgData name="QiuTian" userId="d059b521-ee81-481f-be34-ac8650352dd5" providerId="ADAL" clId="{C66083D2-FC5C-0545-90E0-A9B527654B88}" dt="2023-03-04T17:31:36.735" v="466" actId="1076"/>
          <ac:spMkLst>
            <pc:docMk/>
            <pc:sldMk cId="4125966504" sldId="867"/>
            <ac:spMk id="124" creationId="{54E19724-87AA-3F07-40C8-879606FC37D8}"/>
          </ac:spMkLst>
        </pc:spChg>
        <pc:spChg chg="mod">
          <ac:chgData name="QiuTian" userId="d059b521-ee81-481f-be34-ac8650352dd5" providerId="ADAL" clId="{C66083D2-FC5C-0545-90E0-A9B527654B88}" dt="2023-03-04T17:31:36.735" v="466" actId="1076"/>
          <ac:spMkLst>
            <pc:docMk/>
            <pc:sldMk cId="4125966504" sldId="867"/>
            <ac:spMk id="125" creationId="{64301557-5C89-CC27-A65B-C1EEF1CDD0A1}"/>
          </ac:spMkLst>
        </pc:spChg>
        <pc:spChg chg="mod">
          <ac:chgData name="QiuTian" userId="d059b521-ee81-481f-be34-ac8650352dd5" providerId="ADAL" clId="{C66083D2-FC5C-0545-90E0-A9B527654B88}" dt="2023-03-04T17:31:36.735" v="466" actId="1076"/>
          <ac:spMkLst>
            <pc:docMk/>
            <pc:sldMk cId="4125966504" sldId="867"/>
            <ac:spMk id="126" creationId="{723FD041-931D-5CA3-9A8A-2C228F11AF77}"/>
          </ac:spMkLst>
        </pc:spChg>
        <pc:spChg chg="mod">
          <ac:chgData name="QiuTian" userId="d059b521-ee81-481f-be34-ac8650352dd5" providerId="ADAL" clId="{C66083D2-FC5C-0545-90E0-A9B527654B88}" dt="2023-03-04T17:31:36.735" v="466" actId="1076"/>
          <ac:spMkLst>
            <pc:docMk/>
            <pc:sldMk cId="4125966504" sldId="867"/>
            <ac:spMk id="127" creationId="{5657D9C2-1BD8-D1A1-9811-B166DA09B9A2}"/>
          </ac:spMkLst>
        </pc:spChg>
        <pc:spChg chg="mod">
          <ac:chgData name="QiuTian" userId="d059b521-ee81-481f-be34-ac8650352dd5" providerId="ADAL" clId="{C66083D2-FC5C-0545-90E0-A9B527654B88}" dt="2023-03-04T17:31:36.735" v="466" actId="1076"/>
          <ac:spMkLst>
            <pc:docMk/>
            <pc:sldMk cId="4125966504" sldId="867"/>
            <ac:spMk id="128" creationId="{60995D8B-520D-8ADA-2925-17273ECAD531}"/>
          </ac:spMkLst>
        </pc:spChg>
        <pc:spChg chg="mod">
          <ac:chgData name="QiuTian" userId="d059b521-ee81-481f-be34-ac8650352dd5" providerId="ADAL" clId="{C66083D2-FC5C-0545-90E0-A9B527654B88}" dt="2023-03-04T17:31:36.735" v="466" actId="1076"/>
          <ac:spMkLst>
            <pc:docMk/>
            <pc:sldMk cId="4125966504" sldId="867"/>
            <ac:spMk id="129" creationId="{586B9F34-AFB5-E5B4-2049-02E3A9D3AD0E}"/>
          </ac:spMkLst>
        </pc:spChg>
        <pc:grpChg chg="mod">
          <ac:chgData name="QiuTian" userId="d059b521-ee81-481f-be34-ac8650352dd5" providerId="ADAL" clId="{C66083D2-FC5C-0545-90E0-A9B527654B88}" dt="2023-03-04T17:31:44.582" v="467" actId="1076"/>
          <ac:grpSpMkLst>
            <pc:docMk/>
            <pc:sldMk cId="4125966504" sldId="867"/>
            <ac:grpSpMk id="43" creationId="{48B36A77-1BC9-3B2F-1DB7-2893F84B0AB2}"/>
          </ac:grpSpMkLst>
        </pc:grpChg>
        <pc:grpChg chg="mod">
          <ac:chgData name="QiuTian" userId="d059b521-ee81-481f-be34-ac8650352dd5" providerId="ADAL" clId="{C66083D2-FC5C-0545-90E0-A9B527654B88}" dt="2023-03-04T17:31:44.582" v="467" actId="1076"/>
          <ac:grpSpMkLst>
            <pc:docMk/>
            <pc:sldMk cId="4125966504" sldId="867"/>
            <ac:grpSpMk id="45" creationId="{7107BFC8-2A27-7CF6-11AA-7010B7A16964}"/>
          </ac:grpSpMkLst>
        </pc:grpChg>
        <pc:grpChg chg="mod">
          <ac:chgData name="QiuTian" userId="d059b521-ee81-481f-be34-ac8650352dd5" providerId="ADAL" clId="{C66083D2-FC5C-0545-90E0-A9B527654B88}" dt="2023-03-04T17:31:36.735" v="466" actId="1076"/>
          <ac:grpSpMkLst>
            <pc:docMk/>
            <pc:sldMk cId="4125966504" sldId="867"/>
            <ac:grpSpMk id="89" creationId="{9FC17533-E400-2D9D-81A7-C5F60C8ED5AA}"/>
          </ac:grpSpMkLst>
        </pc:grpChg>
        <pc:grpChg chg="mod">
          <ac:chgData name="QiuTian" userId="d059b521-ee81-481f-be34-ac8650352dd5" providerId="ADAL" clId="{C66083D2-FC5C-0545-90E0-A9B527654B88}" dt="2023-03-04T17:31:36.735" v="466" actId="1076"/>
          <ac:grpSpMkLst>
            <pc:docMk/>
            <pc:sldMk cId="4125966504" sldId="867"/>
            <ac:grpSpMk id="93" creationId="{BA97CFC6-8C52-C8BA-4101-4EDABD4FE2CA}"/>
          </ac:grpSpMkLst>
        </pc:grpChg>
        <pc:graphicFrameChg chg="mod">
          <ac:chgData name="QiuTian" userId="d059b521-ee81-481f-be34-ac8650352dd5" providerId="ADAL" clId="{C66083D2-FC5C-0545-90E0-A9B527654B88}" dt="2023-03-04T17:31:36.735" v="466" actId="1076"/>
          <ac:graphicFrameMkLst>
            <pc:docMk/>
            <pc:sldMk cId="4125966504" sldId="867"/>
            <ac:graphicFrameMk id="88" creationId="{D7863572-5B67-4055-6AD9-871D952CB01B}"/>
          </ac:graphicFrameMkLst>
        </pc:graphicFrameChg>
      </pc:sldChg>
      <pc:sldChg chg="addSp delSp modSp mod">
        <pc:chgData name="QiuTian" userId="d059b521-ee81-481f-be34-ac8650352dd5" providerId="ADAL" clId="{C66083D2-FC5C-0545-90E0-A9B527654B88}" dt="2023-03-04T17:36:12.160" v="478" actId="20577"/>
        <pc:sldMkLst>
          <pc:docMk/>
          <pc:sldMk cId="115644949" sldId="868"/>
        </pc:sldMkLst>
        <pc:spChg chg="add mod">
          <ac:chgData name="QiuTian" userId="d059b521-ee81-481f-be34-ac8650352dd5" providerId="ADAL" clId="{C66083D2-FC5C-0545-90E0-A9B527654B88}" dt="2023-03-04T09:10:18.362" v="126"/>
          <ac:spMkLst>
            <pc:docMk/>
            <pc:sldMk cId="115644949" sldId="868"/>
            <ac:spMk id="2" creationId="{FFF44A40-DB7B-5E04-01FC-04E9F662A6E7}"/>
          </ac:spMkLst>
        </pc:spChg>
        <pc:spChg chg="del">
          <ac:chgData name="QiuTian" userId="d059b521-ee81-481f-be34-ac8650352dd5" providerId="ADAL" clId="{C66083D2-FC5C-0545-90E0-A9B527654B88}" dt="2023-03-04T09:09:57.208" v="123"/>
          <ac:spMkLst>
            <pc:docMk/>
            <pc:sldMk cId="115644949" sldId="868"/>
            <ac:spMk id="5" creationId="{959057A3-0087-D824-6484-FE8805CD1536}"/>
          </ac:spMkLst>
        </pc:spChg>
        <pc:spChg chg="mod">
          <ac:chgData name="QiuTian" userId="d059b521-ee81-481f-be34-ac8650352dd5" providerId="ADAL" clId="{C66083D2-FC5C-0545-90E0-A9B527654B88}" dt="2023-03-04T17:36:12.160" v="478" actId="20577"/>
          <ac:spMkLst>
            <pc:docMk/>
            <pc:sldMk cId="115644949" sldId="868"/>
            <ac:spMk id="131" creationId="{F091F221-93BD-CA3D-5491-75752ACA5D0C}"/>
          </ac:spMkLst>
        </pc:spChg>
        <pc:spChg chg="mod">
          <ac:chgData name="QiuTian" userId="d059b521-ee81-481f-be34-ac8650352dd5" providerId="ADAL" clId="{C66083D2-FC5C-0545-90E0-A9B527654B88}" dt="2023-03-04T17:35:51.754" v="476" actId="1076"/>
          <ac:spMkLst>
            <pc:docMk/>
            <pc:sldMk cId="115644949" sldId="868"/>
            <ac:spMk id="245" creationId="{DE725B20-BB9D-6F46-DCE8-7B30A49D7483}"/>
          </ac:spMkLst>
        </pc:spChg>
        <pc:spChg chg="mod">
          <ac:chgData name="QiuTian" userId="d059b521-ee81-481f-be34-ac8650352dd5" providerId="ADAL" clId="{C66083D2-FC5C-0545-90E0-A9B527654B88}" dt="2023-03-04T17:35:51.754" v="476" actId="1076"/>
          <ac:spMkLst>
            <pc:docMk/>
            <pc:sldMk cId="115644949" sldId="868"/>
            <ac:spMk id="246" creationId="{1D300F9C-C23D-0E45-C351-32344DEF03F5}"/>
          </ac:spMkLst>
        </pc:spChg>
        <pc:graphicFrameChg chg="mod">
          <ac:chgData name="QiuTian" userId="d059b521-ee81-481f-be34-ac8650352dd5" providerId="ADAL" clId="{C66083D2-FC5C-0545-90E0-A9B527654B88}" dt="2023-03-04T17:35:46.383" v="475" actId="1076"/>
          <ac:graphicFrameMkLst>
            <pc:docMk/>
            <pc:sldMk cId="115644949" sldId="868"/>
            <ac:graphicFrameMk id="249" creationId="{A8E1D26E-FD1F-9864-51AD-B00112144E23}"/>
          </ac:graphicFrameMkLst>
        </pc:graphicFrameChg>
        <pc:graphicFrameChg chg="mod">
          <ac:chgData name="QiuTian" userId="d059b521-ee81-481f-be34-ac8650352dd5" providerId="ADAL" clId="{C66083D2-FC5C-0545-90E0-A9B527654B88}" dt="2023-03-04T17:35:46.383" v="475" actId="1076"/>
          <ac:graphicFrameMkLst>
            <pc:docMk/>
            <pc:sldMk cId="115644949" sldId="868"/>
            <ac:graphicFrameMk id="250" creationId="{476E8D76-2FD4-EB24-F752-161B5F49AADC}"/>
          </ac:graphicFrameMkLst>
        </pc:graphicFrameChg>
        <pc:graphicFrameChg chg="mod">
          <ac:chgData name="QiuTian" userId="d059b521-ee81-481f-be34-ac8650352dd5" providerId="ADAL" clId="{C66083D2-FC5C-0545-90E0-A9B527654B88}" dt="2023-03-04T17:35:46.383" v="475" actId="1076"/>
          <ac:graphicFrameMkLst>
            <pc:docMk/>
            <pc:sldMk cId="115644949" sldId="868"/>
            <ac:graphicFrameMk id="251" creationId="{6742F1EA-CAE6-3A0F-1558-B6C2A65F77A2}"/>
          </ac:graphicFrameMkLst>
        </pc:graphicFrameChg>
      </pc:sldChg>
      <pc:sldChg chg="addSp delSp modSp mod modAnim">
        <pc:chgData name="QiuTian" userId="d059b521-ee81-481f-be34-ac8650352dd5" providerId="ADAL" clId="{C66083D2-FC5C-0545-90E0-A9B527654B88}" dt="2023-03-04T17:36:47.007" v="481" actId="1076"/>
        <pc:sldMkLst>
          <pc:docMk/>
          <pc:sldMk cId="974052967" sldId="869"/>
        </pc:sldMkLst>
        <pc:spChg chg="add mod">
          <ac:chgData name="QiuTian" userId="d059b521-ee81-481f-be34-ac8650352dd5" providerId="ADAL" clId="{C66083D2-FC5C-0545-90E0-A9B527654B88}" dt="2023-03-04T09:10:18.362" v="126"/>
          <ac:spMkLst>
            <pc:docMk/>
            <pc:sldMk cId="974052967" sldId="869"/>
            <ac:spMk id="2" creationId="{912C8072-C2DB-8603-A76F-1A0844062FF1}"/>
          </ac:spMkLst>
        </pc:spChg>
        <pc:spChg chg="del">
          <ac:chgData name="QiuTian" userId="d059b521-ee81-481f-be34-ac8650352dd5" providerId="ADAL" clId="{C66083D2-FC5C-0545-90E0-A9B527654B88}" dt="2023-03-04T09:09:57.208" v="123"/>
          <ac:spMkLst>
            <pc:docMk/>
            <pc:sldMk cId="974052967" sldId="869"/>
            <ac:spMk id="5" creationId="{959057A3-0087-D824-6484-FE8805CD1536}"/>
          </ac:spMkLst>
        </pc:spChg>
        <pc:graphicFrameChg chg="mod">
          <ac:chgData name="QiuTian" userId="d059b521-ee81-481f-be34-ac8650352dd5" providerId="ADAL" clId="{C66083D2-FC5C-0545-90E0-A9B527654B88}" dt="2023-03-04T17:36:47.007" v="481" actId="1076"/>
          <ac:graphicFrameMkLst>
            <pc:docMk/>
            <pc:sldMk cId="974052967" sldId="869"/>
            <ac:graphicFrameMk id="124" creationId="{4AC9B6FB-EC57-8912-1060-425614E5C710}"/>
          </ac:graphicFrameMkLst>
        </pc:graphicFrameChg>
      </pc:sldChg>
      <pc:sldChg chg="addSp delSp modSp mod">
        <pc:chgData name="QiuTian" userId="d059b521-ee81-481f-be34-ac8650352dd5" providerId="ADAL" clId="{C66083D2-FC5C-0545-90E0-A9B527654B88}" dt="2023-03-04T17:38:08.410" v="488" actId="1076"/>
        <pc:sldMkLst>
          <pc:docMk/>
          <pc:sldMk cId="91237106" sldId="870"/>
        </pc:sldMkLst>
        <pc:spChg chg="add mod">
          <ac:chgData name="QiuTian" userId="d059b521-ee81-481f-be34-ac8650352dd5" providerId="ADAL" clId="{C66083D2-FC5C-0545-90E0-A9B527654B88}" dt="2023-03-04T17:37:54.840" v="487" actId="1076"/>
          <ac:spMkLst>
            <pc:docMk/>
            <pc:sldMk cId="91237106" sldId="870"/>
            <ac:spMk id="2" creationId="{1F2EFA09-D7FA-36A7-1A84-F333EC9A60C8}"/>
          </ac:spMkLst>
        </pc:spChg>
        <pc:spChg chg="del">
          <ac:chgData name="QiuTian" userId="d059b521-ee81-481f-be34-ac8650352dd5" providerId="ADAL" clId="{C66083D2-FC5C-0545-90E0-A9B527654B88}" dt="2023-03-04T09:09:57.208" v="123"/>
          <ac:spMkLst>
            <pc:docMk/>
            <pc:sldMk cId="91237106" sldId="870"/>
            <ac:spMk id="5" creationId="{959057A3-0087-D824-6484-FE8805CD1536}"/>
          </ac:spMkLst>
        </pc:spChg>
        <pc:spChg chg="mod">
          <ac:chgData name="QiuTian" userId="d059b521-ee81-481f-be34-ac8650352dd5" providerId="ADAL" clId="{C66083D2-FC5C-0545-90E0-A9B527654B88}" dt="2023-03-04T17:37:43.283" v="483" actId="1076"/>
          <ac:spMkLst>
            <pc:docMk/>
            <pc:sldMk cId="91237106" sldId="870"/>
            <ac:spMk id="7" creationId="{AE39DEE3-8DAE-4872-6AF2-6CB7B0268F8C}"/>
          </ac:spMkLst>
        </pc:spChg>
        <pc:spChg chg="mod">
          <ac:chgData name="QiuTian" userId="d059b521-ee81-481f-be34-ac8650352dd5" providerId="ADAL" clId="{C66083D2-FC5C-0545-90E0-A9B527654B88}" dt="2023-03-04T17:38:08.410" v="488" actId="1076"/>
          <ac:spMkLst>
            <pc:docMk/>
            <pc:sldMk cId="91237106" sldId="870"/>
            <ac:spMk id="8" creationId="{CE146B39-7D63-D080-3882-B010C5E4D9BB}"/>
          </ac:spMkLst>
        </pc:spChg>
        <pc:spChg chg="mod">
          <ac:chgData name="QiuTian" userId="d059b521-ee81-481f-be34-ac8650352dd5" providerId="ADAL" clId="{C66083D2-FC5C-0545-90E0-A9B527654B88}" dt="2023-03-04T17:38:08.410" v="488" actId="1076"/>
          <ac:spMkLst>
            <pc:docMk/>
            <pc:sldMk cId="91237106" sldId="870"/>
            <ac:spMk id="10" creationId="{B50B304F-D3CB-588A-5985-300FE335F4A0}"/>
          </ac:spMkLst>
        </pc:spChg>
        <pc:spChg chg="mod">
          <ac:chgData name="QiuTian" userId="d059b521-ee81-481f-be34-ac8650352dd5" providerId="ADAL" clId="{C66083D2-FC5C-0545-90E0-A9B527654B88}" dt="2023-03-04T17:38:08.410" v="488" actId="1076"/>
          <ac:spMkLst>
            <pc:docMk/>
            <pc:sldMk cId="91237106" sldId="870"/>
            <ac:spMk id="11" creationId="{7CDF345D-795C-E2B2-2176-571CF15F6447}"/>
          </ac:spMkLst>
        </pc:spChg>
        <pc:spChg chg="mod">
          <ac:chgData name="QiuTian" userId="d059b521-ee81-481f-be34-ac8650352dd5" providerId="ADAL" clId="{C66083D2-FC5C-0545-90E0-A9B527654B88}" dt="2023-03-04T17:38:08.410" v="488" actId="1076"/>
          <ac:spMkLst>
            <pc:docMk/>
            <pc:sldMk cId="91237106" sldId="870"/>
            <ac:spMk id="12" creationId="{6244B3B8-2E6D-8B0F-BCCE-BB2B5B3CBA02}"/>
          </ac:spMkLst>
        </pc:spChg>
        <pc:spChg chg="mod">
          <ac:chgData name="QiuTian" userId="d059b521-ee81-481f-be34-ac8650352dd5" providerId="ADAL" clId="{C66083D2-FC5C-0545-90E0-A9B527654B88}" dt="2023-03-04T17:38:08.410" v="488" actId="1076"/>
          <ac:spMkLst>
            <pc:docMk/>
            <pc:sldMk cId="91237106" sldId="870"/>
            <ac:spMk id="13" creationId="{0A2492F3-28C1-C6BC-F93D-4B90FAC91CB9}"/>
          </ac:spMkLst>
        </pc:spChg>
        <pc:spChg chg="mod">
          <ac:chgData name="QiuTian" userId="d059b521-ee81-481f-be34-ac8650352dd5" providerId="ADAL" clId="{C66083D2-FC5C-0545-90E0-A9B527654B88}" dt="2023-03-04T17:38:08.410" v="488" actId="1076"/>
          <ac:spMkLst>
            <pc:docMk/>
            <pc:sldMk cId="91237106" sldId="870"/>
            <ac:spMk id="14" creationId="{8E9E083D-4407-94E8-3AA8-60DC7BFEA72B}"/>
          </ac:spMkLst>
        </pc:spChg>
        <pc:spChg chg="mod">
          <ac:chgData name="QiuTian" userId="d059b521-ee81-481f-be34-ac8650352dd5" providerId="ADAL" clId="{C66083D2-FC5C-0545-90E0-A9B527654B88}" dt="2023-03-04T17:38:08.410" v="488" actId="1076"/>
          <ac:spMkLst>
            <pc:docMk/>
            <pc:sldMk cId="91237106" sldId="870"/>
            <ac:spMk id="15" creationId="{2508DAA0-D188-C2CB-688A-E826363C2923}"/>
          </ac:spMkLst>
        </pc:spChg>
        <pc:spChg chg="mod">
          <ac:chgData name="QiuTian" userId="d059b521-ee81-481f-be34-ac8650352dd5" providerId="ADAL" clId="{C66083D2-FC5C-0545-90E0-A9B527654B88}" dt="2023-03-04T17:38:08.410" v="488" actId="1076"/>
          <ac:spMkLst>
            <pc:docMk/>
            <pc:sldMk cId="91237106" sldId="870"/>
            <ac:spMk id="16" creationId="{7E896AA0-F78E-890F-F40B-F1F9F45FF18D}"/>
          </ac:spMkLst>
        </pc:spChg>
        <pc:spChg chg="mod">
          <ac:chgData name="QiuTian" userId="d059b521-ee81-481f-be34-ac8650352dd5" providerId="ADAL" clId="{C66083D2-FC5C-0545-90E0-A9B527654B88}" dt="2023-03-04T17:38:08.410" v="488" actId="1076"/>
          <ac:spMkLst>
            <pc:docMk/>
            <pc:sldMk cId="91237106" sldId="870"/>
            <ac:spMk id="17" creationId="{3F217894-03F9-B709-C156-3C3825A7D00E}"/>
          </ac:spMkLst>
        </pc:spChg>
        <pc:spChg chg="mod">
          <ac:chgData name="QiuTian" userId="d059b521-ee81-481f-be34-ac8650352dd5" providerId="ADAL" clId="{C66083D2-FC5C-0545-90E0-A9B527654B88}" dt="2023-03-04T17:38:08.410" v="488" actId="1076"/>
          <ac:spMkLst>
            <pc:docMk/>
            <pc:sldMk cId="91237106" sldId="870"/>
            <ac:spMk id="18" creationId="{6BBF7EB5-F9AE-BD13-0D67-591A9160EB97}"/>
          </ac:spMkLst>
        </pc:spChg>
        <pc:spChg chg="mod">
          <ac:chgData name="QiuTian" userId="d059b521-ee81-481f-be34-ac8650352dd5" providerId="ADAL" clId="{C66083D2-FC5C-0545-90E0-A9B527654B88}" dt="2023-03-04T17:38:08.410" v="488" actId="1076"/>
          <ac:spMkLst>
            <pc:docMk/>
            <pc:sldMk cId="91237106" sldId="870"/>
            <ac:spMk id="19" creationId="{0EFD0835-466C-82A0-8668-D390E3523BB9}"/>
          </ac:spMkLst>
        </pc:spChg>
        <pc:spChg chg="mod">
          <ac:chgData name="QiuTian" userId="d059b521-ee81-481f-be34-ac8650352dd5" providerId="ADAL" clId="{C66083D2-FC5C-0545-90E0-A9B527654B88}" dt="2023-03-04T17:38:08.410" v="488" actId="1076"/>
          <ac:spMkLst>
            <pc:docMk/>
            <pc:sldMk cId="91237106" sldId="870"/>
            <ac:spMk id="20" creationId="{08BAF14E-1715-B4FB-B0DE-1F8EB29DA6E3}"/>
          </ac:spMkLst>
        </pc:spChg>
        <pc:spChg chg="mod">
          <ac:chgData name="QiuTian" userId="d059b521-ee81-481f-be34-ac8650352dd5" providerId="ADAL" clId="{C66083D2-FC5C-0545-90E0-A9B527654B88}" dt="2023-03-04T17:38:08.410" v="488" actId="1076"/>
          <ac:spMkLst>
            <pc:docMk/>
            <pc:sldMk cId="91237106" sldId="870"/>
            <ac:spMk id="21" creationId="{5F73E851-DE51-6069-3E6B-A5568AD69584}"/>
          </ac:spMkLst>
        </pc:spChg>
        <pc:spChg chg="mod">
          <ac:chgData name="QiuTian" userId="d059b521-ee81-481f-be34-ac8650352dd5" providerId="ADAL" clId="{C66083D2-FC5C-0545-90E0-A9B527654B88}" dt="2023-03-04T17:38:08.410" v="488" actId="1076"/>
          <ac:spMkLst>
            <pc:docMk/>
            <pc:sldMk cId="91237106" sldId="870"/>
            <ac:spMk id="22" creationId="{A356D91F-93D0-5729-4523-93667CF69B1B}"/>
          </ac:spMkLst>
        </pc:spChg>
        <pc:spChg chg="mod">
          <ac:chgData name="QiuTian" userId="d059b521-ee81-481f-be34-ac8650352dd5" providerId="ADAL" clId="{C66083D2-FC5C-0545-90E0-A9B527654B88}" dt="2023-03-04T17:38:08.410" v="488" actId="1076"/>
          <ac:spMkLst>
            <pc:docMk/>
            <pc:sldMk cId="91237106" sldId="870"/>
            <ac:spMk id="23" creationId="{F8FC0738-1F5C-6FAA-A073-ABADC294EFD9}"/>
          </ac:spMkLst>
        </pc:spChg>
        <pc:spChg chg="mod">
          <ac:chgData name="QiuTian" userId="d059b521-ee81-481f-be34-ac8650352dd5" providerId="ADAL" clId="{C66083D2-FC5C-0545-90E0-A9B527654B88}" dt="2023-03-04T17:38:08.410" v="488" actId="1076"/>
          <ac:spMkLst>
            <pc:docMk/>
            <pc:sldMk cId="91237106" sldId="870"/>
            <ac:spMk id="24" creationId="{C49C5F5E-4F9C-B0FB-8C11-7217E2A56D98}"/>
          </ac:spMkLst>
        </pc:spChg>
        <pc:spChg chg="mod">
          <ac:chgData name="QiuTian" userId="d059b521-ee81-481f-be34-ac8650352dd5" providerId="ADAL" clId="{C66083D2-FC5C-0545-90E0-A9B527654B88}" dt="2023-03-04T17:38:08.410" v="488" actId="1076"/>
          <ac:spMkLst>
            <pc:docMk/>
            <pc:sldMk cId="91237106" sldId="870"/>
            <ac:spMk id="25" creationId="{B0B57BE0-1DE9-2A59-D141-AEC99C87D358}"/>
          </ac:spMkLst>
        </pc:spChg>
        <pc:spChg chg="mod">
          <ac:chgData name="QiuTian" userId="d059b521-ee81-481f-be34-ac8650352dd5" providerId="ADAL" clId="{C66083D2-FC5C-0545-90E0-A9B527654B88}" dt="2023-03-04T17:38:08.410" v="488" actId="1076"/>
          <ac:spMkLst>
            <pc:docMk/>
            <pc:sldMk cId="91237106" sldId="870"/>
            <ac:spMk id="26" creationId="{715E644E-B641-1D4B-9B60-A0676488E0D9}"/>
          </ac:spMkLst>
        </pc:spChg>
        <pc:spChg chg="mod">
          <ac:chgData name="QiuTian" userId="d059b521-ee81-481f-be34-ac8650352dd5" providerId="ADAL" clId="{C66083D2-FC5C-0545-90E0-A9B527654B88}" dt="2023-03-04T17:38:08.410" v="488" actId="1076"/>
          <ac:spMkLst>
            <pc:docMk/>
            <pc:sldMk cId="91237106" sldId="870"/>
            <ac:spMk id="27" creationId="{CBA9C5B9-F2A6-5426-AC13-DE8EB00F3B4C}"/>
          </ac:spMkLst>
        </pc:spChg>
        <pc:spChg chg="mod">
          <ac:chgData name="QiuTian" userId="d059b521-ee81-481f-be34-ac8650352dd5" providerId="ADAL" clId="{C66083D2-FC5C-0545-90E0-A9B527654B88}" dt="2023-03-04T17:38:08.410" v="488" actId="1076"/>
          <ac:spMkLst>
            <pc:docMk/>
            <pc:sldMk cId="91237106" sldId="870"/>
            <ac:spMk id="28" creationId="{253257C5-5F35-82B0-3DCF-BBA2060DBC0F}"/>
          </ac:spMkLst>
        </pc:spChg>
        <pc:spChg chg="mod">
          <ac:chgData name="QiuTian" userId="d059b521-ee81-481f-be34-ac8650352dd5" providerId="ADAL" clId="{C66083D2-FC5C-0545-90E0-A9B527654B88}" dt="2023-03-04T17:38:08.410" v="488" actId="1076"/>
          <ac:spMkLst>
            <pc:docMk/>
            <pc:sldMk cId="91237106" sldId="870"/>
            <ac:spMk id="29" creationId="{45CF9CFA-E8A4-087E-7DD5-F955E133B27A}"/>
          </ac:spMkLst>
        </pc:spChg>
        <pc:spChg chg="mod">
          <ac:chgData name="QiuTian" userId="d059b521-ee81-481f-be34-ac8650352dd5" providerId="ADAL" clId="{C66083D2-FC5C-0545-90E0-A9B527654B88}" dt="2023-03-04T17:38:08.410" v="488" actId="1076"/>
          <ac:spMkLst>
            <pc:docMk/>
            <pc:sldMk cId="91237106" sldId="870"/>
            <ac:spMk id="30" creationId="{3354C91C-C7F2-B0F5-E1E3-B51F707DB3AA}"/>
          </ac:spMkLst>
        </pc:spChg>
        <pc:spChg chg="mod">
          <ac:chgData name="QiuTian" userId="d059b521-ee81-481f-be34-ac8650352dd5" providerId="ADAL" clId="{C66083D2-FC5C-0545-90E0-A9B527654B88}" dt="2023-03-04T17:38:08.410" v="488" actId="1076"/>
          <ac:spMkLst>
            <pc:docMk/>
            <pc:sldMk cId="91237106" sldId="870"/>
            <ac:spMk id="31" creationId="{DEECAE6A-643B-90F5-6609-CF9DE059A6F9}"/>
          </ac:spMkLst>
        </pc:spChg>
        <pc:spChg chg="mod">
          <ac:chgData name="QiuTian" userId="d059b521-ee81-481f-be34-ac8650352dd5" providerId="ADAL" clId="{C66083D2-FC5C-0545-90E0-A9B527654B88}" dt="2023-03-04T17:38:08.410" v="488" actId="1076"/>
          <ac:spMkLst>
            <pc:docMk/>
            <pc:sldMk cId="91237106" sldId="870"/>
            <ac:spMk id="32" creationId="{707171DB-7AAA-D6F1-0902-EA8E6642BB1B}"/>
          </ac:spMkLst>
        </pc:spChg>
        <pc:spChg chg="mod">
          <ac:chgData name="QiuTian" userId="d059b521-ee81-481f-be34-ac8650352dd5" providerId="ADAL" clId="{C66083D2-FC5C-0545-90E0-A9B527654B88}" dt="2023-03-04T17:38:08.410" v="488" actId="1076"/>
          <ac:spMkLst>
            <pc:docMk/>
            <pc:sldMk cId="91237106" sldId="870"/>
            <ac:spMk id="33" creationId="{512A983F-6E15-25BD-0B89-A0CC23ADC417}"/>
          </ac:spMkLst>
        </pc:spChg>
        <pc:spChg chg="mod">
          <ac:chgData name="QiuTian" userId="d059b521-ee81-481f-be34-ac8650352dd5" providerId="ADAL" clId="{C66083D2-FC5C-0545-90E0-A9B527654B88}" dt="2023-03-04T17:38:08.410" v="488" actId="1076"/>
          <ac:spMkLst>
            <pc:docMk/>
            <pc:sldMk cId="91237106" sldId="870"/>
            <ac:spMk id="34" creationId="{4F7AD20A-1DC6-9FEF-FC17-3E93203059BD}"/>
          </ac:spMkLst>
        </pc:spChg>
        <pc:spChg chg="mod">
          <ac:chgData name="QiuTian" userId="d059b521-ee81-481f-be34-ac8650352dd5" providerId="ADAL" clId="{C66083D2-FC5C-0545-90E0-A9B527654B88}" dt="2023-03-04T17:38:08.410" v="488" actId="1076"/>
          <ac:spMkLst>
            <pc:docMk/>
            <pc:sldMk cId="91237106" sldId="870"/>
            <ac:spMk id="35" creationId="{C2CE4D3E-D9BD-B646-A880-46F9A7A3175D}"/>
          </ac:spMkLst>
        </pc:spChg>
        <pc:spChg chg="mod">
          <ac:chgData name="QiuTian" userId="d059b521-ee81-481f-be34-ac8650352dd5" providerId="ADAL" clId="{C66083D2-FC5C-0545-90E0-A9B527654B88}" dt="2023-03-04T17:38:08.410" v="488" actId="1076"/>
          <ac:spMkLst>
            <pc:docMk/>
            <pc:sldMk cId="91237106" sldId="870"/>
            <ac:spMk id="36" creationId="{ECF2ABA8-57D5-18D3-2853-F948D560452D}"/>
          </ac:spMkLst>
        </pc:spChg>
        <pc:spChg chg="mod">
          <ac:chgData name="QiuTian" userId="d059b521-ee81-481f-be34-ac8650352dd5" providerId="ADAL" clId="{C66083D2-FC5C-0545-90E0-A9B527654B88}" dt="2023-03-04T17:38:08.410" v="488" actId="1076"/>
          <ac:spMkLst>
            <pc:docMk/>
            <pc:sldMk cId="91237106" sldId="870"/>
            <ac:spMk id="37" creationId="{EE189D8D-8270-6256-3F04-216E8879AB91}"/>
          </ac:spMkLst>
        </pc:spChg>
        <pc:spChg chg="mod">
          <ac:chgData name="QiuTian" userId="d059b521-ee81-481f-be34-ac8650352dd5" providerId="ADAL" clId="{C66083D2-FC5C-0545-90E0-A9B527654B88}" dt="2023-03-04T17:38:08.410" v="488" actId="1076"/>
          <ac:spMkLst>
            <pc:docMk/>
            <pc:sldMk cId="91237106" sldId="870"/>
            <ac:spMk id="38" creationId="{7C95C49A-2180-F0D1-1F79-EF2F3D5E9F76}"/>
          </ac:spMkLst>
        </pc:spChg>
        <pc:spChg chg="mod">
          <ac:chgData name="QiuTian" userId="d059b521-ee81-481f-be34-ac8650352dd5" providerId="ADAL" clId="{C66083D2-FC5C-0545-90E0-A9B527654B88}" dt="2023-03-04T17:38:08.410" v="488" actId="1076"/>
          <ac:spMkLst>
            <pc:docMk/>
            <pc:sldMk cId="91237106" sldId="870"/>
            <ac:spMk id="39" creationId="{F3596AA1-3125-9914-CE14-5809B59D45D1}"/>
          </ac:spMkLst>
        </pc:spChg>
        <pc:spChg chg="mod">
          <ac:chgData name="QiuTian" userId="d059b521-ee81-481f-be34-ac8650352dd5" providerId="ADAL" clId="{C66083D2-FC5C-0545-90E0-A9B527654B88}" dt="2023-03-04T17:38:08.410" v="488" actId="1076"/>
          <ac:spMkLst>
            <pc:docMk/>
            <pc:sldMk cId="91237106" sldId="870"/>
            <ac:spMk id="40" creationId="{6F09325F-F87B-4AEE-A3D4-D442EED605C4}"/>
          </ac:spMkLst>
        </pc:spChg>
        <pc:spChg chg="mod">
          <ac:chgData name="QiuTian" userId="d059b521-ee81-481f-be34-ac8650352dd5" providerId="ADAL" clId="{C66083D2-FC5C-0545-90E0-A9B527654B88}" dt="2023-03-04T17:38:08.410" v="488" actId="1076"/>
          <ac:spMkLst>
            <pc:docMk/>
            <pc:sldMk cId="91237106" sldId="870"/>
            <ac:spMk id="41" creationId="{1A0BAB42-A282-6F80-9BA8-CF012D41483D}"/>
          </ac:spMkLst>
        </pc:spChg>
        <pc:spChg chg="mod">
          <ac:chgData name="QiuTian" userId="d059b521-ee81-481f-be34-ac8650352dd5" providerId="ADAL" clId="{C66083D2-FC5C-0545-90E0-A9B527654B88}" dt="2023-03-04T17:38:08.410" v="488" actId="1076"/>
          <ac:spMkLst>
            <pc:docMk/>
            <pc:sldMk cId="91237106" sldId="870"/>
            <ac:spMk id="42" creationId="{CAD9506F-6AB4-34FC-8213-51CD5A667026}"/>
          </ac:spMkLst>
        </pc:spChg>
        <pc:spChg chg="mod">
          <ac:chgData name="QiuTian" userId="d059b521-ee81-481f-be34-ac8650352dd5" providerId="ADAL" clId="{C66083D2-FC5C-0545-90E0-A9B527654B88}" dt="2023-03-04T17:38:08.410" v="488" actId="1076"/>
          <ac:spMkLst>
            <pc:docMk/>
            <pc:sldMk cId="91237106" sldId="870"/>
            <ac:spMk id="43" creationId="{040EC916-8935-94DE-ED11-72D364993B14}"/>
          </ac:spMkLst>
        </pc:spChg>
        <pc:spChg chg="mod">
          <ac:chgData name="QiuTian" userId="d059b521-ee81-481f-be34-ac8650352dd5" providerId="ADAL" clId="{C66083D2-FC5C-0545-90E0-A9B527654B88}" dt="2023-03-04T17:38:08.410" v="488" actId="1076"/>
          <ac:spMkLst>
            <pc:docMk/>
            <pc:sldMk cId="91237106" sldId="870"/>
            <ac:spMk id="44" creationId="{848C572F-2633-A337-56CA-38FFD28BE57F}"/>
          </ac:spMkLst>
        </pc:spChg>
        <pc:spChg chg="mod">
          <ac:chgData name="QiuTian" userId="d059b521-ee81-481f-be34-ac8650352dd5" providerId="ADAL" clId="{C66083D2-FC5C-0545-90E0-A9B527654B88}" dt="2023-03-04T17:38:08.410" v="488" actId="1076"/>
          <ac:spMkLst>
            <pc:docMk/>
            <pc:sldMk cId="91237106" sldId="870"/>
            <ac:spMk id="45" creationId="{F6EE544F-34D5-DF52-45EE-02A6CD604671}"/>
          </ac:spMkLst>
        </pc:spChg>
        <pc:spChg chg="mod">
          <ac:chgData name="QiuTian" userId="d059b521-ee81-481f-be34-ac8650352dd5" providerId="ADAL" clId="{C66083D2-FC5C-0545-90E0-A9B527654B88}" dt="2023-03-04T17:38:08.410" v="488" actId="1076"/>
          <ac:spMkLst>
            <pc:docMk/>
            <pc:sldMk cId="91237106" sldId="870"/>
            <ac:spMk id="46" creationId="{B67BEF9F-7CC8-DB3B-C8F2-EB870302C3AC}"/>
          </ac:spMkLst>
        </pc:spChg>
        <pc:spChg chg="mod">
          <ac:chgData name="QiuTian" userId="d059b521-ee81-481f-be34-ac8650352dd5" providerId="ADAL" clId="{C66083D2-FC5C-0545-90E0-A9B527654B88}" dt="2023-03-04T17:38:08.410" v="488" actId="1076"/>
          <ac:spMkLst>
            <pc:docMk/>
            <pc:sldMk cId="91237106" sldId="870"/>
            <ac:spMk id="47" creationId="{C6BA453A-4F4D-4C64-15F6-87CE616FD47C}"/>
          </ac:spMkLst>
        </pc:spChg>
        <pc:spChg chg="mod">
          <ac:chgData name="QiuTian" userId="d059b521-ee81-481f-be34-ac8650352dd5" providerId="ADAL" clId="{C66083D2-FC5C-0545-90E0-A9B527654B88}" dt="2023-03-04T17:38:08.410" v="488" actId="1076"/>
          <ac:spMkLst>
            <pc:docMk/>
            <pc:sldMk cId="91237106" sldId="870"/>
            <ac:spMk id="48" creationId="{251A463B-0A21-959A-8756-C07AE1F03640}"/>
          </ac:spMkLst>
        </pc:spChg>
        <pc:spChg chg="mod">
          <ac:chgData name="QiuTian" userId="d059b521-ee81-481f-be34-ac8650352dd5" providerId="ADAL" clId="{C66083D2-FC5C-0545-90E0-A9B527654B88}" dt="2023-03-04T17:38:08.410" v="488" actId="1076"/>
          <ac:spMkLst>
            <pc:docMk/>
            <pc:sldMk cId="91237106" sldId="870"/>
            <ac:spMk id="49" creationId="{972FE8A9-2143-987F-2FD7-EC7699207CD5}"/>
          </ac:spMkLst>
        </pc:spChg>
        <pc:spChg chg="mod">
          <ac:chgData name="QiuTian" userId="d059b521-ee81-481f-be34-ac8650352dd5" providerId="ADAL" clId="{C66083D2-FC5C-0545-90E0-A9B527654B88}" dt="2023-03-04T17:38:08.410" v="488" actId="1076"/>
          <ac:spMkLst>
            <pc:docMk/>
            <pc:sldMk cId="91237106" sldId="870"/>
            <ac:spMk id="50" creationId="{37B352E8-5719-AB71-224E-A446E671FE97}"/>
          </ac:spMkLst>
        </pc:spChg>
        <pc:spChg chg="mod">
          <ac:chgData name="QiuTian" userId="d059b521-ee81-481f-be34-ac8650352dd5" providerId="ADAL" clId="{C66083D2-FC5C-0545-90E0-A9B527654B88}" dt="2023-03-04T17:38:08.410" v="488" actId="1076"/>
          <ac:spMkLst>
            <pc:docMk/>
            <pc:sldMk cId="91237106" sldId="870"/>
            <ac:spMk id="51" creationId="{E9B1BDEA-2FFD-32B0-B54F-842963298F17}"/>
          </ac:spMkLst>
        </pc:spChg>
        <pc:spChg chg="mod">
          <ac:chgData name="QiuTian" userId="d059b521-ee81-481f-be34-ac8650352dd5" providerId="ADAL" clId="{C66083D2-FC5C-0545-90E0-A9B527654B88}" dt="2023-03-04T17:38:08.410" v="488" actId="1076"/>
          <ac:spMkLst>
            <pc:docMk/>
            <pc:sldMk cId="91237106" sldId="870"/>
            <ac:spMk id="52" creationId="{F395FF56-2336-524C-773B-02C61AD68EEE}"/>
          </ac:spMkLst>
        </pc:spChg>
        <pc:spChg chg="mod">
          <ac:chgData name="QiuTian" userId="d059b521-ee81-481f-be34-ac8650352dd5" providerId="ADAL" clId="{C66083D2-FC5C-0545-90E0-A9B527654B88}" dt="2023-03-04T17:38:08.410" v="488" actId="1076"/>
          <ac:spMkLst>
            <pc:docMk/>
            <pc:sldMk cId="91237106" sldId="870"/>
            <ac:spMk id="53" creationId="{1B1A0590-8917-8471-8B55-358B015C3932}"/>
          </ac:spMkLst>
        </pc:spChg>
        <pc:spChg chg="mod">
          <ac:chgData name="QiuTian" userId="d059b521-ee81-481f-be34-ac8650352dd5" providerId="ADAL" clId="{C66083D2-FC5C-0545-90E0-A9B527654B88}" dt="2023-03-04T17:38:08.410" v="488" actId="1076"/>
          <ac:spMkLst>
            <pc:docMk/>
            <pc:sldMk cId="91237106" sldId="870"/>
            <ac:spMk id="54" creationId="{88257106-CA3D-89F7-6992-A70B2DD1944B}"/>
          </ac:spMkLst>
        </pc:spChg>
        <pc:spChg chg="mod">
          <ac:chgData name="QiuTian" userId="d059b521-ee81-481f-be34-ac8650352dd5" providerId="ADAL" clId="{C66083D2-FC5C-0545-90E0-A9B527654B88}" dt="2023-03-04T17:38:08.410" v="488" actId="1076"/>
          <ac:spMkLst>
            <pc:docMk/>
            <pc:sldMk cId="91237106" sldId="870"/>
            <ac:spMk id="55" creationId="{B0C73B5F-0BDF-649A-504A-D6A064341D67}"/>
          </ac:spMkLst>
        </pc:spChg>
        <pc:spChg chg="mod">
          <ac:chgData name="QiuTian" userId="d059b521-ee81-481f-be34-ac8650352dd5" providerId="ADAL" clId="{C66083D2-FC5C-0545-90E0-A9B527654B88}" dt="2023-03-04T17:38:08.410" v="488" actId="1076"/>
          <ac:spMkLst>
            <pc:docMk/>
            <pc:sldMk cId="91237106" sldId="870"/>
            <ac:spMk id="56" creationId="{B24008EC-B870-BDDA-4E51-C527FFC80FC0}"/>
          </ac:spMkLst>
        </pc:spChg>
        <pc:spChg chg="mod">
          <ac:chgData name="QiuTian" userId="d059b521-ee81-481f-be34-ac8650352dd5" providerId="ADAL" clId="{C66083D2-FC5C-0545-90E0-A9B527654B88}" dt="2023-03-04T17:37:43.283" v="483" actId="1076"/>
          <ac:spMkLst>
            <pc:docMk/>
            <pc:sldMk cId="91237106" sldId="870"/>
            <ac:spMk id="59" creationId="{CA4E8D68-1002-06B1-7EF1-CB2E66B46716}"/>
          </ac:spMkLst>
        </pc:spChg>
        <pc:grpChg chg="mod">
          <ac:chgData name="QiuTian" userId="d059b521-ee81-481f-be34-ac8650352dd5" providerId="ADAL" clId="{C66083D2-FC5C-0545-90E0-A9B527654B88}" dt="2023-03-04T17:38:08.410" v="488" actId="1076"/>
          <ac:grpSpMkLst>
            <pc:docMk/>
            <pc:sldMk cId="91237106" sldId="870"/>
            <ac:grpSpMk id="9" creationId="{5FC29E29-1DF0-EB22-DFD4-5C9D8BC10B3D}"/>
          </ac:grpSpMkLst>
        </pc:grpChg>
        <pc:picChg chg="mod">
          <ac:chgData name="QiuTian" userId="d059b521-ee81-481f-be34-ac8650352dd5" providerId="ADAL" clId="{C66083D2-FC5C-0545-90E0-A9B527654B88}" dt="2023-03-04T17:37:43.283" v="483" actId="1076"/>
          <ac:picMkLst>
            <pc:docMk/>
            <pc:sldMk cId="91237106" sldId="870"/>
            <ac:picMk id="60" creationId="{0C4ACAE2-1FA3-7DC9-FC40-8D38300A9E1C}"/>
          </ac:picMkLst>
        </pc:picChg>
      </pc:sldChg>
      <pc:sldChg chg="addSp delSp modSp">
        <pc:chgData name="QiuTian" userId="d059b521-ee81-481f-be34-ac8650352dd5" providerId="ADAL" clId="{C66083D2-FC5C-0545-90E0-A9B527654B88}" dt="2023-03-04T17:44:06.129" v="567" actId="20577"/>
        <pc:sldMkLst>
          <pc:docMk/>
          <pc:sldMk cId="1623852730" sldId="871"/>
        </pc:sldMkLst>
        <pc:spChg chg="add mod">
          <ac:chgData name="QiuTian" userId="d059b521-ee81-481f-be34-ac8650352dd5" providerId="ADAL" clId="{C66083D2-FC5C-0545-90E0-A9B527654B88}" dt="2023-03-04T09:10:18.362" v="126"/>
          <ac:spMkLst>
            <pc:docMk/>
            <pc:sldMk cId="1623852730" sldId="871"/>
            <ac:spMk id="2" creationId="{0782B364-C664-E653-D151-31417CE0D54F}"/>
          </ac:spMkLst>
        </pc:spChg>
        <pc:spChg chg="del">
          <ac:chgData name="QiuTian" userId="d059b521-ee81-481f-be34-ac8650352dd5" providerId="ADAL" clId="{C66083D2-FC5C-0545-90E0-A9B527654B88}" dt="2023-03-04T09:09:57.208" v="123"/>
          <ac:spMkLst>
            <pc:docMk/>
            <pc:sldMk cId="1623852730" sldId="871"/>
            <ac:spMk id="5" creationId="{959057A3-0087-D824-6484-FE8805CD1536}"/>
          </ac:spMkLst>
        </pc:spChg>
        <pc:spChg chg="mod">
          <ac:chgData name="QiuTian" userId="d059b521-ee81-481f-be34-ac8650352dd5" providerId="ADAL" clId="{C66083D2-FC5C-0545-90E0-A9B527654B88}" dt="2023-03-04T17:44:06.129" v="567" actId="20577"/>
          <ac:spMkLst>
            <pc:docMk/>
            <pc:sldMk cId="1623852730" sldId="871"/>
            <ac:spMk id="8" creationId="{EE688D53-1B84-8871-5BCD-CD77CB3C58CC}"/>
          </ac:spMkLst>
        </pc:spChg>
      </pc:sldChg>
      <pc:sldChg chg="addSp delSp modSp">
        <pc:chgData name="QiuTian" userId="d059b521-ee81-481f-be34-ac8650352dd5" providerId="ADAL" clId="{C66083D2-FC5C-0545-90E0-A9B527654B88}" dt="2023-03-04T09:10:18.362" v="126"/>
        <pc:sldMkLst>
          <pc:docMk/>
          <pc:sldMk cId="71840770" sldId="872"/>
        </pc:sldMkLst>
        <pc:spChg chg="add mod">
          <ac:chgData name="QiuTian" userId="d059b521-ee81-481f-be34-ac8650352dd5" providerId="ADAL" clId="{C66083D2-FC5C-0545-90E0-A9B527654B88}" dt="2023-03-04T09:10:18.362" v="126"/>
          <ac:spMkLst>
            <pc:docMk/>
            <pc:sldMk cId="71840770" sldId="872"/>
            <ac:spMk id="2" creationId="{2FE4F635-2FB4-D596-B10A-905392F6FE0E}"/>
          </ac:spMkLst>
        </pc:spChg>
        <pc:spChg chg="del">
          <ac:chgData name="QiuTian" userId="d059b521-ee81-481f-be34-ac8650352dd5" providerId="ADAL" clId="{C66083D2-FC5C-0545-90E0-A9B527654B88}" dt="2023-03-04T09:09:57.208" v="123"/>
          <ac:spMkLst>
            <pc:docMk/>
            <pc:sldMk cId="71840770" sldId="872"/>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2416252844" sldId="873"/>
        </pc:sldMkLst>
        <pc:spChg chg="add mod">
          <ac:chgData name="QiuTian" userId="d059b521-ee81-481f-be34-ac8650352dd5" providerId="ADAL" clId="{C66083D2-FC5C-0545-90E0-A9B527654B88}" dt="2023-03-04T09:10:18.362" v="126"/>
          <ac:spMkLst>
            <pc:docMk/>
            <pc:sldMk cId="2416252844" sldId="873"/>
            <ac:spMk id="2" creationId="{F6CE74E1-6F3C-0E5B-BE18-8E48CB63CD7D}"/>
          </ac:spMkLst>
        </pc:spChg>
        <pc:spChg chg="del">
          <ac:chgData name="QiuTian" userId="d059b521-ee81-481f-be34-ac8650352dd5" providerId="ADAL" clId="{C66083D2-FC5C-0545-90E0-A9B527654B88}" dt="2023-03-04T09:09:57.208" v="123"/>
          <ac:spMkLst>
            <pc:docMk/>
            <pc:sldMk cId="2416252844" sldId="873"/>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1413834179" sldId="874"/>
        </pc:sldMkLst>
        <pc:spChg chg="add mod">
          <ac:chgData name="QiuTian" userId="d059b521-ee81-481f-be34-ac8650352dd5" providerId="ADAL" clId="{C66083D2-FC5C-0545-90E0-A9B527654B88}" dt="2023-03-04T09:10:18.362" v="126"/>
          <ac:spMkLst>
            <pc:docMk/>
            <pc:sldMk cId="1413834179" sldId="874"/>
            <ac:spMk id="2" creationId="{4BF60BF4-10C3-4356-7896-33DA824BE08F}"/>
          </ac:spMkLst>
        </pc:spChg>
        <pc:spChg chg="del">
          <ac:chgData name="QiuTian" userId="d059b521-ee81-481f-be34-ac8650352dd5" providerId="ADAL" clId="{C66083D2-FC5C-0545-90E0-A9B527654B88}" dt="2023-03-04T09:09:57.208" v="123"/>
          <ac:spMkLst>
            <pc:docMk/>
            <pc:sldMk cId="1413834179" sldId="874"/>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1444048920" sldId="875"/>
        </pc:sldMkLst>
        <pc:spChg chg="add mod">
          <ac:chgData name="QiuTian" userId="d059b521-ee81-481f-be34-ac8650352dd5" providerId="ADAL" clId="{C66083D2-FC5C-0545-90E0-A9B527654B88}" dt="2023-03-04T09:10:18.362" v="126"/>
          <ac:spMkLst>
            <pc:docMk/>
            <pc:sldMk cId="1444048920" sldId="875"/>
            <ac:spMk id="2" creationId="{E0FEBB44-D5B4-D1B0-4490-587D91F198FC}"/>
          </ac:spMkLst>
        </pc:spChg>
        <pc:spChg chg="del">
          <ac:chgData name="QiuTian" userId="d059b521-ee81-481f-be34-ac8650352dd5" providerId="ADAL" clId="{C66083D2-FC5C-0545-90E0-A9B527654B88}" dt="2023-03-04T09:09:57.208" v="123"/>
          <ac:spMkLst>
            <pc:docMk/>
            <pc:sldMk cId="1444048920" sldId="875"/>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2482747893" sldId="876"/>
        </pc:sldMkLst>
        <pc:spChg chg="add mod">
          <ac:chgData name="QiuTian" userId="d059b521-ee81-481f-be34-ac8650352dd5" providerId="ADAL" clId="{C66083D2-FC5C-0545-90E0-A9B527654B88}" dt="2023-03-04T09:10:18.362" v="126"/>
          <ac:spMkLst>
            <pc:docMk/>
            <pc:sldMk cId="2482747893" sldId="876"/>
            <ac:spMk id="2" creationId="{F2FDC812-2B53-4F03-3DE9-94AAE0ADD7A6}"/>
          </ac:spMkLst>
        </pc:spChg>
        <pc:spChg chg="del">
          <ac:chgData name="QiuTian" userId="d059b521-ee81-481f-be34-ac8650352dd5" providerId="ADAL" clId="{C66083D2-FC5C-0545-90E0-A9B527654B88}" dt="2023-03-04T09:09:57.208" v="123"/>
          <ac:spMkLst>
            <pc:docMk/>
            <pc:sldMk cId="2482747893" sldId="876"/>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4245508218" sldId="877"/>
        </pc:sldMkLst>
        <pc:spChg chg="add mod">
          <ac:chgData name="QiuTian" userId="d059b521-ee81-481f-be34-ac8650352dd5" providerId="ADAL" clId="{C66083D2-FC5C-0545-90E0-A9B527654B88}" dt="2023-03-04T09:10:18.362" v="126"/>
          <ac:spMkLst>
            <pc:docMk/>
            <pc:sldMk cId="4245508218" sldId="877"/>
            <ac:spMk id="2" creationId="{91221DF3-EFEE-E8FB-4558-D5B6B55C6A94}"/>
          </ac:spMkLst>
        </pc:spChg>
        <pc:spChg chg="del">
          <ac:chgData name="QiuTian" userId="d059b521-ee81-481f-be34-ac8650352dd5" providerId="ADAL" clId="{C66083D2-FC5C-0545-90E0-A9B527654B88}" dt="2023-03-04T09:09:57.208" v="123"/>
          <ac:spMkLst>
            <pc:docMk/>
            <pc:sldMk cId="4245508218" sldId="877"/>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809631837" sldId="878"/>
        </pc:sldMkLst>
        <pc:spChg chg="add mod">
          <ac:chgData name="QiuTian" userId="d059b521-ee81-481f-be34-ac8650352dd5" providerId="ADAL" clId="{C66083D2-FC5C-0545-90E0-A9B527654B88}" dt="2023-03-04T09:10:18.362" v="126"/>
          <ac:spMkLst>
            <pc:docMk/>
            <pc:sldMk cId="809631837" sldId="878"/>
            <ac:spMk id="2" creationId="{0829E9BE-D47F-4C43-5F1F-E827E856D842}"/>
          </ac:spMkLst>
        </pc:spChg>
        <pc:spChg chg="del">
          <ac:chgData name="QiuTian" userId="d059b521-ee81-481f-be34-ac8650352dd5" providerId="ADAL" clId="{C66083D2-FC5C-0545-90E0-A9B527654B88}" dt="2023-03-04T09:09:57.208" v="123"/>
          <ac:spMkLst>
            <pc:docMk/>
            <pc:sldMk cId="809631837" sldId="878"/>
            <ac:spMk id="5" creationId="{959057A3-0087-D824-6484-FE8805CD1536}"/>
          </ac:spMkLst>
        </pc:spChg>
      </pc:sldChg>
      <pc:sldChg chg="addSp delSp modSp mod modAnim">
        <pc:chgData name="QiuTian" userId="d059b521-ee81-481f-be34-ac8650352dd5" providerId="ADAL" clId="{C66083D2-FC5C-0545-90E0-A9B527654B88}" dt="2023-03-04T18:01:13.419" v="827"/>
        <pc:sldMkLst>
          <pc:docMk/>
          <pc:sldMk cId="1875187861" sldId="879"/>
        </pc:sldMkLst>
        <pc:spChg chg="add mod">
          <ac:chgData name="QiuTian" userId="d059b521-ee81-481f-be34-ac8650352dd5" providerId="ADAL" clId="{C66083D2-FC5C-0545-90E0-A9B527654B88}" dt="2023-03-04T09:10:18.362" v="126"/>
          <ac:spMkLst>
            <pc:docMk/>
            <pc:sldMk cId="1875187861" sldId="879"/>
            <ac:spMk id="2" creationId="{31DEB1A7-51E3-0B54-6148-89A94406506B}"/>
          </ac:spMkLst>
        </pc:spChg>
        <pc:spChg chg="del">
          <ac:chgData name="QiuTian" userId="d059b521-ee81-481f-be34-ac8650352dd5" providerId="ADAL" clId="{C66083D2-FC5C-0545-90E0-A9B527654B88}" dt="2023-03-04T09:09:57.208" v="123"/>
          <ac:spMkLst>
            <pc:docMk/>
            <pc:sldMk cId="1875187861" sldId="879"/>
            <ac:spMk id="5" creationId="{959057A3-0087-D824-6484-FE8805CD1536}"/>
          </ac:spMkLst>
        </pc:spChg>
        <pc:spChg chg="mod">
          <ac:chgData name="QiuTian" userId="d059b521-ee81-481f-be34-ac8650352dd5" providerId="ADAL" clId="{C66083D2-FC5C-0545-90E0-A9B527654B88}" dt="2023-03-04T18:00:30.181" v="807" actId="1076"/>
          <ac:spMkLst>
            <pc:docMk/>
            <pc:sldMk cId="1875187861" sldId="879"/>
            <ac:spMk id="6" creationId="{BCD8452A-4150-569B-300C-7F13CD1D3C25}"/>
          </ac:spMkLst>
        </pc:spChg>
        <pc:spChg chg="mod">
          <ac:chgData name="QiuTian" userId="d059b521-ee81-481f-be34-ac8650352dd5" providerId="ADAL" clId="{C66083D2-FC5C-0545-90E0-A9B527654B88}" dt="2023-03-04T18:00:55.780" v="810" actId="1076"/>
          <ac:spMkLst>
            <pc:docMk/>
            <pc:sldMk cId="1875187861" sldId="879"/>
            <ac:spMk id="7" creationId="{C58E3128-BDE0-BFDB-4D16-23F23A12B48F}"/>
          </ac:spMkLst>
        </pc:spChg>
        <pc:spChg chg="mod">
          <ac:chgData name="QiuTian" userId="d059b521-ee81-481f-be34-ac8650352dd5" providerId="ADAL" clId="{C66083D2-FC5C-0545-90E0-A9B527654B88}" dt="2023-03-04T18:00:55.780" v="810" actId="1076"/>
          <ac:spMkLst>
            <pc:docMk/>
            <pc:sldMk cId="1875187861" sldId="879"/>
            <ac:spMk id="51" creationId="{F25699EF-F69F-7C6B-5748-11DA046DB7C8}"/>
          </ac:spMkLst>
        </pc:spChg>
        <pc:spChg chg="mod">
          <ac:chgData name="QiuTian" userId="d059b521-ee81-481f-be34-ac8650352dd5" providerId="ADAL" clId="{C66083D2-FC5C-0545-90E0-A9B527654B88}" dt="2023-03-04T18:00:55.780" v="810" actId="1076"/>
          <ac:spMkLst>
            <pc:docMk/>
            <pc:sldMk cId="1875187861" sldId="879"/>
            <ac:spMk id="52" creationId="{3287454C-F0FE-E2CE-E54D-E24737053631}"/>
          </ac:spMkLst>
        </pc:spChg>
        <pc:spChg chg="mod">
          <ac:chgData name="QiuTian" userId="d059b521-ee81-481f-be34-ac8650352dd5" providerId="ADAL" clId="{C66083D2-FC5C-0545-90E0-A9B527654B88}" dt="2023-03-04T18:00:55.780" v="810" actId="1076"/>
          <ac:spMkLst>
            <pc:docMk/>
            <pc:sldMk cId="1875187861" sldId="879"/>
            <ac:spMk id="53" creationId="{59AB4964-E7A1-8A57-F741-791DF3A08A6B}"/>
          </ac:spMkLst>
        </pc:spChg>
        <pc:spChg chg="mod">
          <ac:chgData name="QiuTian" userId="d059b521-ee81-481f-be34-ac8650352dd5" providerId="ADAL" clId="{C66083D2-FC5C-0545-90E0-A9B527654B88}" dt="2023-03-04T18:00:55.780" v="810" actId="1076"/>
          <ac:spMkLst>
            <pc:docMk/>
            <pc:sldMk cId="1875187861" sldId="879"/>
            <ac:spMk id="54" creationId="{369B144C-2695-17A9-D272-23CFDE7B6C1C}"/>
          </ac:spMkLst>
        </pc:spChg>
        <pc:spChg chg="mod">
          <ac:chgData name="QiuTian" userId="d059b521-ee81-481f-be34-ac8650352dd5" providerId="ADAL" clId="{C66083D2-FC5C-0545-90E0-A9B527654B88}" dt="2023-03-04T18:00:55.780" v="810" actId="1076"/>
          <ac:spMkLst>
            <pc:docMk/>
            <pc:sldMk cId="1875187861" sldId="879"/>
            <ac:spMk id="55" creationId="{284BC6E7-F28E-B5E6-C572-30A61B5A8F58}"/>
          </ac:spMkLst>
        </pc:spChg>
        <pc:spChg chg="mod">
          <ac:chgData name="QiuTian" userId="d059b521-ee81-481f-be34-ac8650352dd5" providerId="ADAL" clId="{C66083D2-FC5C-0545-90E0-A9B527654B88}" dt="2023-03-04T18:00:55.780" v="810" actId="1076"/>
          <ac:spMkLst>
            <pc:docMk/>
            <pc:sldMk cId="1875187861" sldId="879"/>
            <ac:spMk id="56" creationId="{EF96D779-A833-7E58-50A4-4C2752AB931C}"/>
          </ac:spMkLst>
        </pc:spChg>
        <pc:spChg chg="mod">
          <ac:chgData name="QiuTian" userId="d059b521-ee81-481f-be34-ac8650352dd5" providerId="ADAL" clId="{C66083D2-FC5C-0545-90E0-A9B527654B88}" dt="2023-03-04T18:00:55.780" v="810" actId="1076"/>
          <ac:spMkLst>
            <pc:docMk/>
            <pc:sldMk cId="1875187861" sldId="879"/>
            <ac:spMk id="57" creationId="{1498C420-B7E7-1181-D6BB-F90C6B80093B}"/>
          </ac:spMkLst>
        </pc:spChg>
        <pc:spChg chg="mod">
          <ac:chgData name="QiuTian" userId="d059b521-ee81-481f-be34-ac8650352dd5" providerId="ADAL" clId="{C66083D2-FC5C-0545-90E0-A9B527654B88}" dt="2023-03-04T18:00:55.780" v="810" actId="1076"/>
          <ac:spMkLst>
            <pc:docMk/>
            <pc:sldMk cId="1875187861" sldId="879"/>
            <ac:spMk id="58" creationId="{80DAC239-7555-1CE0-F39C-7EE7B13F7C14}"/>
          </ac:spMkLst>
        </pc:spChg>
        <pc:spChg chg="mod">
          <ac:chgData name="QiuTian" userId="d059b521-ee81-481f-be34-ac8650352dd5" providerId="ADAL" clId="{C66083D2-FC5C-0545-90E0-A9B527654B88}" dt="2023-03-04T18:00:55.780" v="810" actId="1076"/>
          <ac:spMkLst>
            <pc:docMk/>
            <pc:sldMk cId="1875187861" sldId="879"/>
            <ac:spMk id="59" creationId="{E951D30E-0715-C4DF-397A-2035F00F0107}"/>
          </ac:spMkLst>
        </pc:spChg>
        <pc:spChg chg="mod">
          <ac:chgData name="QiuTian" userId="d059b521-ee81-481f-be34-ac8650352dd5" providerId="ADAL" clId="{C66083D2-FC5C-0545-90E0-A9B527654B88}" dt="2023-03-04T18:00:55.780" v="810" actId="1076"/>
          <ac:spMkLst>
            <pc:docMk/>
            <pc:sldMk cId="1875187861" sldId="879"/>
            <ac:spMk id="60" creationId="{450875D9-71B8-74D1-4205-EE167CFBD313}"/>
          </ac:spMkLst>
        </pc:spChg>
        <pc:spChg chg="mod">
          <ac:chgData name="QiuTian" userId="d059b521-ee81-481f-be34-ac8650352dd5" providerId="ADAL" clId="{C66083D2-FC5C-0545-90E0-A9B527654B88}" dt="2023-03-04T18:00:55.780" v="810" actId="1076"/>
          <ac:spMkLst>
            <pc:docMk/>
            <pc:sldMk cId="1875187861" sldId="879"/>
            <ac:spMk id="61" creationId="{B68D4FFD-3AB1-DC85-C048-9562A65DAA1F}"/>
          </ac:spMkLst>
        </pc:spChg>
        <pc:spChg chg="mod">
          <ac:chgData name="QiuTian" userId="d059b521-ee81-481f-be34-ac8650352dd5" providerId="ADAL" clId="{C66083D2-FC5C-0545-90E0-A9B527654B88}" dt="2023-03-04T18:00:55.780" v="810" actId="1076"/>
          <ac:spMkLst>
            <pc:docMk/>
            <pc:sldMk cId="1875187861" sldId="879"/>
            <ac:spMk id="62" creationId="{B5FD973B-83F6-00A9-BF9C-D85D41DFDA75}"/>
          </ac:spMkLst>
        </pc:spChg>
        <pc:spChg chg="mod">
          <ac:chgData name="QiuTian" userId="d059b521-ee81-481f-be34-ac8650352dd5" providerId="ADAL" clId="{C66083D2-FC5C-0545-90E0-A9B527654B88}" dt="2023-03-04T18:00:55.780" v="810" actId="1076"/>
          <ac:spMkLst>
            <pc:docMk/>
            <pc:sldMk cId="1875187861" sldId="879"/>
            <ac:spMk id="63" creationId="{E45752E1-D591-10FF-A485-D0AE2CC8D6B8}"/>
          </ac:spMkLst>
        </pc:spChg>
        <pc:spChg chg="mod">
          <ac:chgData name="QiuTian" userId="d059b521-ee81-481f-be34-ac8650352dd5" providerId="ADAL" clId="{C66083D2-FC5C-0545-90E0-A9B527654B88}" dt="2023-03-04T18:00:55.780" v="810" actId="1076"/>
          <ac:spMkLst>
            <pc:docMk/>
            <pc:sldMk cId="1875187861" sldId="879"/>
            <ac:spMk id="64" creationId="{46E57215-910B-9487-B1C3-F9AE2F71D419}"/>
          </ac:spMkLst>
        </pc:spChg>
        <pc:spChg chg="mod">
          <ac:chgData name="QiuTian" userId="d059b521-ee81-481f-be34-ac8650352dd5" providerId="ADAL" clId="{C66083D2-FC5C-0545-90E0-A9B527654B88}" dt="2023-03-04T18:00:55.780" v="810" actId="1076"/>
          <ac:spMkLst>
            <pc:docMk/>
            <pc:sldMk cId="1875187861" sldId="879"/>
            <ac:spMk id="65" creationId="{2EC186B7-E8AF-DD18-B096-17E4AEA95D13}"/>
          </ac:spMkLst>
        </pc:spChg>
        <pc:spChg chg="mod">
          <ac:chgData name="QiuTian" userId="d059b521-ee81-481f-be34-ac8650352dd5" providerId="ADAL" clId="{C66083D2-FC5C-0545-90E0-A9B527654B88}" dt="2023-03-04T18:00:55.780" v="810" actId="1076"/>
          <ac:spMkLst>
            <pc:docMk/>
            <pc:sldMk cId="1875187861" sldId="879"/>
            <ac:spMk id="66" creationId="{E8922BAB-2ABC-9A5A-8AEE-FA1D76CD2EEB}"/>
          </ac:spMkLst>
        </pc:spChg>
        <pc:spChg chg="mod">
          <ac:chgData name="QiuTian" userId="d059b521-ee81-481f-be34-ac8650352dd5" providerId="ADAL" clId="{C66083D2-FC5C-0545-90E0-A9B527654B88}" dt="2023-03-04T18:00:55.780" v="810" actId="1076"/>
          <ac:spMkLst>
            <pc:docMk/>
            <pc:sldMk cId="1875187861" sldId="879"/>
            <ac:spMk id="67" creationId="{50BC51BE-59EF-7F47-4EBB-ED6F080D6D5E}"/>
          </ac:spMkLst>
        </pc:spChg>
        <pc:spChg chg="mod">
          <ac:chgData name="QiuTian" userId="d059b521-ee81-481f-be34-ac8650352dd5" providerId="ADAL" clId="{C66083D2-FC5C-0545-90E0-A9B527654B88}" dt="2023-03-04T18:00:55.780" v="810" actId="1076"/>
          <ac:spMkLst>
            <pc:docMk/>
            <pc:sldMk cId="1875187861" sldId="879"/>
            <ac:spMk id="68" creationId="{F69BB49E-1D04-1DC5-F44D-B37443A618D5}"/>
          </ac:spMkLst>
        </pc:spChg>
        <pc:spChg chg="mod">
          <ac:chgData name="QiuTian" userId="d059b521-ee81-481f-be34-ac8650352dd5" providerId="ADAL" clId="{C66083D2-FC5C-0545-90E0-A9B527654B88}" dt="2023-03-04T18:00:55.780" v="810" actId="1076"/>
          <ac:spMkLst>
            <pc:docMk/>
            <pc:sldMk cId="1875187861" sldId="879"/>
            <ac:spMk id="69" creationId="{ED68905A-5EEC-58FF-6D57-DCC9BC3D40C8}"/>
          </ac:spMkLst>
        </pc:spChg>
        <pc:spChg chg="mod">
          <ac:chgData name="QiuTian" userId="d059b521-ee81-481f-be34-ac8650352dd5" providerId="ADAL" clId="{C66083D2-FC5C-0545-90E0-A9B527654B88}" dt="2023-03-04T18:00:55.780" v="810" actId="1076"/>
          <ac:spMkLst>
            <pc:docMk/>
            <pc:sldMk cId="1875187861" sldId="879"/>
            <ac:spMk id="70" creationId="{8E7B5A73-ABED-3450-2968-DD1C4BEEDF98}"/>
          </ac:spMkLst>
        </pc:spChg>
        <pc:spChg chg="mod">
          <ac:chgData name="QiuTian" userId="d059b521-ee81-481f-be34-ac8650352dd5" providerId="ADAL" clId="{C66083D2-FC5C-0545-90E0-A9B527654B88}" dt="2023-03-04T18:00:55.780" v="810" actId="1076"/>
          <ac:spMkLst>
            <pc:docMk/>
            <pc:sldMk cId="1875187861" sldId="879"/>
            <ac:spMk id="71" creationId="{F8E6B333-226F-97D4-4F44-E1945504919B}"/>
          </ac:spMkLst>
        </pc:spChg>
        <pc:spChg chg="mod">
          <ac:chgData name="QiuTian" userId="d059b521-ee81-481f-be34-ac8650352dd5" providerId="ADAL" clId="{C66083D2-FC5C-0545-90E0-A9B527654B88}" dt="2023-03-04T18:00:55.780" v="810" actId="1076"/>
          <ac:spMkLst>
            <pc:docMk/>
            <pc:sldMk cId="1875187861" sldId="879"/>
            <ac:spMk id="72" creationId="{9AB36951-6FC6-9387-6DD3-6D94000329F9}"/>
          </ac:spMkLst>
        </pc:spChg>
        <pc:spChg chg="mod">
          <ac:chgData name="QiuTian" userId="d059b521-ee81-481f-be34-ac8650352dd5" providerId="ADAL" clId="{C66083D2-FC5C-0545-90E0-A9B527654B88}" dt="2023-03-04T18:00:55.780" v="810" actId="1076"/>
          <ac:spMkLst>
            <pc:docMk/>
            <pc:sldMk cId="1875187861" sldId="879"/>
            <ac:spMk id="73" creationId="{70C0B569-4802-968F-0BA2-2679B6BFE49D}"/>
          </ac:spMkLst>
        </pc:spChg>
        <pc:spChg chg="mod">
          <ac:chgData name="QiuTian" userId="d059b521-ee81-481f-be34-ac8650352dd5" providerId="ADAL" clId="{C66083D2-FC5C-0545-90E0-A9B527654B88}" dt="2023-03-04T18:00:55.780" v="810" actId="1076"/>
          <ac:spMkLst>
            <pc:docMk/>
            <pc:sldMk cId="1875187861" sldId="879"/>
            <ac:spMk id="74" creationId="{BDD871A1-4F7C-5323-87D9-9182CEB8AF8A}"/>
          </ac:spMkLst>
        </pc:spChg>
        <pc:spChg chg="mod">
          <ac:chgData name="QiuTian" userId="d059b521-ee81-481f-be34-ac8650352dd5" providerId="ADAL" clId="{C66083D2-FC5C-0545-90E0-A9B527654B88}" dt="2023-03-04T18:00:55.780" v="810" actId="1076"/>
          <ac:spMkLst>
            <pc:docMk/>
            <pc:sldMk cId="1875187861" sldId="879"/>
            <ac:spMk id="75" creationId="{B4D5397D-1551-8809-BED7-D2E6D9D3F8C7}"/>
          </ac:spMkLst>
        </pc:spChg>
        <pc:spChg chg="mod">
          <ac:chgData name="QiuTian" userId="d059b521-ee81-481f-be34-ac8650352dd5" providerId="ADAL" clId="{C66083D2-FC5C-0545-90E0-A9B527654B88}" dt="2023-03-04T18:00:55.780" v="810" actId="1076"/>
          <ac:spMkLst>
            <pc:docMk/>
            <pc:sldMk cId="1875187861" sldId="879"/>
            <ac:spMk id="76" creationId="{460938E8-83E4-A2BB-31B6-760044A5C22B}"/>
          </ac:spMkLst>
        </pc:spChg>
        <pc:spChg chg="mod">
          <ac:chgData name="QiuTian" userId="d059b521-ee81-481f-be34-ac8650352dd5" providerId="ADAL" clId="{C66083D2-FC5C-0545-90E0-A9B527654B88}" dt="2023-03-04T18:00:55.780" v="810" actId="1076"/>
          <ac:spMkLst>
            <pc:docMk/>
            <pc:sldMk cId="1875187861" sldId="879"/>
            <ac:spMk id="77" creationId="{00C11FEF-6610-2DBC-2C95-B5C215C33CE0}"/>
          </ac:spMkLst>
        </pc:spChg>
        <pc:spChg chg="mod">
          <ac:chgData name="QiuTian" userId="d059b521-ee81-481f-be34-ac8650352dd5" providerId="ADAL" clId="{C66083D2-FC5C-0545-90E0-A9B527654B88}" dt="2023-03-04T18:00:55.780" v="810" actId="1076"/>
          <ac:spMkLst>
            <pc:docMk/>
            <pc:sldMk cId="1875187861" sldId="879"/>
            <ac:spMk id="78" creationId="{71C9B851-08C6-5800-190F-194EC0597676}"/>
          </ac:spMkLst>
        </pc:spChg>
        <pc:spChg chg="mod">
          <ac:chgData name="QiuTian" userId="d059b521-ee81-481f-be34-ac8650352dd5" providerId="ADAL" clId="{C66083D2-FC5C-0545-90E0-A9B527654B88}" dt="2023-03-04T18:00:55.780" v="810" actId="1076"/>
          <ac:spMkLst>
            <pc:docMk/>
            <pc:sldMk cId="1875187861" sldId="879"/>
            <ac:spMk id="79" creationId="{7BB71BD9-6ADD-7D3A-201F-D3C6769C458D}"/>
          </ac:spMkLst>
        </pc:spChg>
        <pc:spChg chg="mod">
          <ac:chgData name="QiuTian" userId="d059b521-ee81-481f-be34-ac8650352dd5" providerId="ADAL" clId="{C66083D2-FC5C-0545-90E0-A9B527654B88}" dt="2023-03-04T18:00:55.780" v="810" actId="1076"/>
          <ac:spMkLst>
            <pc:docMk/>
            <pc:sldMk cId="1875187861" sldId="879"/>
            <ac:spMk id="80" creationId="{3DD37685-0DD9-5BAC-C5EC-547A02806D89}"/>
          </ac:spMkLst>
        </pc:spChg>
        <pc:spChg chg="mod">
          <ac:chgData name="QiuTian" userId="d059b521-ee81-481f-be34-ac8650352dd5" providerId="ADAL" clId="{C66083D2-FC5C-0545-90E0-A9B527654B88}" dt="2023-03-04T18:00:55.780" v="810" actId="1076"/>
          <ac:spMkLst>
            <pc:docMk/>
            <pc:sldMk cId="1875187861" sldId="879"/>
            <ac:spMk id="81" creationId="{E8D606AD-2744-3C04-AF35-9F20A5A29533}"/>
          </ac:spMkLst>
        </pc:spChg>
        <pc:spChg chg="mod">
          <ac:chgData name="QiuTian" userId="d059b521-ee81-481f-be34-ac8650352dd5" providerId="ADAL" clId="{C66083D2-FC5C-0545-90E0-A9B527654B88}" dt="2023-03-04T18:00:55.780" v="810" actId="1076"/>
          <ac:spMkLst>
            <pc:docMk/>
            <pc:sldMk cId="1875187861" sldId="879"/>
            <ac:spMk id="82" creationId="{E6F48FB2-4624-C0FD-F137-6AA6FDEBD3B6}"/>
          </ac:spMkLst>
        </pc:spChg>
        <pc:spChg chg="mod">
          <ac:chgData name="QiuTian" userId="d059b521-ee81-481f-be34-ac8650352dd5" providerId="ADAL" clId="{C66083D2-FC5C-0545-90E0-A9B527654B88}" dt="2023-03-04T18:00:55.780" v="810" actId="1076"/>
          <ac:spMkLst>
            <pc:docMk/>
            <pc:sldMk cId="1875187861" sldId="879"/>
            <ac:spMk id="83" creationId="{37C6E324-0C28-D5F9-B7B8-6B9366CF5911}"/>
          </ac:spMkLst>
        </pc:spChg>
        <pc:spChg chg="mod">
          <ac:chgData name="QiuTian" userId="d059b521-ee81-481f-be34-ac8650352dd5" providerId="ADAL" clId="{C66083D2-FC5C-0545-90E0-A9B527654B88}" dt="2023-03-04T18:00:55.780" v="810" actId="1076"/>
          <ac:spMkLst>
            <pc:docMk/>
            <pc:sldMk cId="1875187861" sldId="879"/>
            <ac:spMk id="84" creationId="{B62DAA87-6790-232F-5A4B-CEEF4C0818A7}"/>
          </ac:spMkLst>
        </pc:spChg>
        <pc:spChg chg="mod">
          <ac:chgData name="QiuTian" userId="d059b521-ee81-481f-be34-ac8650352dd5" providerId="ADAL" clId="{C66083D2-FC5C-0545-90E0-A9B527654B88}" dt="2023-03-04T18:00:55.780" v="810" actId="1076"/>
          <ac:spMkLst>
            <pc:docMk/>
            <pc:sldMk cId="1875187861" sldId="879"/>
            <ac:spMk id="85" creationId="{75CC49B1-C940-BFCB-C84E-D4287CC08F00}"/>
          </ac:spMkLst>
        </pc:spChg>
        <pc:spChg chg="mod">
          <ac:chgData name="QiuTian" userId="d059b521-ee81-481f-be34-ac8650352dd5" providerId="ADAL" clId="{C66083D2-FC5C-0545-90E0-A9B527654B88}" dt="2023-03-04T18:00:55.780" v="810" actId="1076"/>
          <ac:spMkLst>
            <pc:docMk/>
            <pc:sldMk cId="1875187861" sldId="879"/>
            <ac:spMk id="86" creationId="{C08C9EF0-941A-BDE4-3D48-B348D71E88BF}"/>
          </ac:spMkLst>
        </pc:spChg>
        <pc:spChg chg="mod">
          <ac:chgData name="QiuTian" userId="d059b521-ee81-481f-be34-ac8650352dd5" providerId="ADAL" clId="{C66083D2-FC5C-0545-90E0-A9B527654B88}" dt="2023-03-04T18:00:55.780" v="810" actId="1076"/>
          <ac:spMkLst>
            <pc:docMk/>
            <pc:sldMk cId="1875187861" sldId="879"/>
            <ac:spMk id="87" creationId="{2B7613BA-DF7E-6435-EA88-EDB388C54C1C}"/>
          </ac:spMkLst>
        </pc:spChg>
        <pc:spChg chg="mod">
          <ac:chgData name="QiuTian" userId="d059b521-ee81-481f-be34-ac8650352dd5" providerId="ADAL" clId="{C66083D2-FC5C-0545-90E0-A9B527654B88}" dt="2023-03-04T18:00:55.780" v="810" actId="1076"/>
          <ac:spMkLst>
            <pc:docMk/>
            <pc:sldMk cId="1875187861" sldId="879"/>
            <ac:spMk id="88" creationId="{EC2F9E82-B14E-73A3-9DE1-7C43EAD692CE}"/>
          </ac:spMkLst>
        </pc:spChg>
        <pc:spChg chg="mod">
          <ac:chgData name="QiuTian" userId="d059b521-ee81-481f-be34-ac8650352dd5" providerId="ADAL" clId="{C66083D2-FC5C-0545-90E0-A9B527654B88}" dt="2023-03-04T18:00:55.780" v="810" actId="1076"/>
          <ac:spMkLst>
            <pc:docMk/>
            <pc:sldMk cId="1875187861" sldId="879"/>
            <ac:spMk id="89" creationId="{7C2A8081-6B39-582F-EE78-B71A2233A145}"/>
          </ac:spMkLst>
        </pc:spChg>
        <pc:spChg chg="mod">
          <ac:chgData name="QiuTian" userId="d059b521-ee81-481f-be34-ac8650352dd5" providerId="ADAL" clId="{C66083D2-FC5C-0545-90E0-A9B527654B88}" dt="2023-03-04T18:00:55.780" v="810" actId="1076"/>
          <ac:spMkLst>
            <pc:docMk/>
            <pc:sldMk cId="1875187861" sldId="879"/>
            <ac:spMk id="90" creationId="{FF7837EA-ACB1-5C12-3E40-5E7606FF884A}"/>
          </ac:spMkLst>
        </pc:spChg>
        <pc:spChg chg="mod">
          <ac:chgData name="QiuTian" userId="d059b521-ee81-481f-be34-ac8650352dd5" providerId="ADAL" clId="{C66083D2-FC5C-0545-90E0-A9B527654B88}" dt="2023-03-04T18:00:55.780" v="810" actId="1076"/>
          <ac:spMkLst>
            <pc:docMk/>
            <pc:sldMk cId="1875187861" sldId="879"/>
            <ac:spMk id="91" creationId="{CBAE4FA0-6F99-E03C-00A2-6C64F4F6948F}"/>
          </ac:spMkLst>
        </pc:spChg>
        <pc:spChg chg="mod">
          <ac:chgData name="QiuTian" userId="d059b521-ee81-481f-be34-ac8650352dd5" providerId="ADAL" clId="{C66083D2-FC5C-0545-90E0-A9B527654B88}" dt="2023-03-04T18:00:55.780" v="810" actId="1076"/>
          <ac:spMkLst>
            <pc:docMk/>
            <pc:sldMk cId="1875187861" sldId="879"/>
            <ac:spMk id="92" creationId="{4408EEE3-A136-EFA4-29FB-BE8896DA0C23}"/>
          </ac:spMkLst>
        </pc:spChg>
        <pc:spChg chg="mod">
          <ac:chgData name="QiuTian" userId="d059b521-ee81-481f-be34-ac8650352dd5" providerId="ADAL" clId="{C66083D2-FC5C-0545-90E0-A9B527654B88}" dt="2023-03-04T18:00:55.780" v="810" actId="1076"/>
          <ac:spMkLst>
            <pc:docMk/>
            <pc:sldMk cId="1875187861" sldId="879"/>
            <ac:spMk id="93" creationId="{6DC2B20D-4800-5844-A123-349202B25D75}"/>
          </ac:spMkLst>
        </pc:spChg>
        <pc:spChg chg="mod">
          <ac:chgData name="QiuTian" userId="d059b521-ee81-481f-be34-ac8650352dd5" providerId="ADAL" clId="{C66083D2-FC5C-0545-90E0-A9B527654B88}" dt="2023-03-04T18:00:55.780" v="810" actId="1076"/>
          <ac:spMkLst>
            <pc:docMk/>
            <pc:sldMk cId="1875187861" sldId="879"/>
            <ac:spMk id="94" creationId="{06E06A7E-574E-55A9-113F-147D860DFE30}"/>
          </ac:spMkLst>
        </pc:spChg>
        <pc:spChg chg="mod">
          <ac:chgData name="QiuTian" userId="d059b521-ee81-481f-be34-ac8650352dd5" providerId="ADAL" clId="{C66083D2-FC5C-0545-90E0-A9B527654B88}" dt="2023-03-04T18:00:55.780" v="810" actId="1076"/>
          <ac:spMkLst>
            <pc:docMk/>
            <pc:sldMk cId="1875187861" sldId="879"/>
            <ac:spMk id="95" creationId="{8099D0EF-88D3-6C58-0A03-470431E096A4}"/>
          </ac:spMkLst>
        </pc:spChg>
        <pc:spChg chg="mod">
          <ac:chgData name="QiuTian" userId="d059b521-ee81-481f-be34-ac8650352dd5" providerId="ADAL" clId="{C66083D2-FC5C-0545-90E0-A9B527654B88}" dt="2023-03-04T18:00:55.780" v="810" actId="1076"/>
          <ac:spMkLst>
            <pc:docMk/>
            <pc:sldMk cId="1875187861" sldId="879"/>
            <ac:spMk id="96" creationId="{8DDAC62B-D802-F416-A49D-8E0BD0CC367C}"/>
          </ac:spMkLst>
        </pc:spChg>
        <pc:spChg chg="mod">
          <ac:chgData name="QiuTian" userId="d059b521-ee81-481f-be34-ac8650352dd5" providerId="ADAL" clId="{C66083D2-FC5C-0545-90E0-A9B527654B88}" dt="2023-03-04T18:00:55.780" v="810" actId="1076"/>
          <ac:spMkLst>
            <pc:docMk/>
            <pc:sldMk cId="1875187861" sldId="879"/>
            <ac:spMk id="97" creationId="{72E1F715-4F84-6CF2-B778-AE8B008ED03F}"/>
          </ac:spMkLst>
        </pc:spChg>
        <pc:spChg chg="mod">
          <ac:chgData name="QiuTian" userId="d059b521-ee81-481f-be34-ac8650352dd5" providerId="ADAL" clId="{C66083D2-FC5C-0545-90E0-A9B527654B88}" dt="2023-03-04T18:00:55.780" v="810" actId="1076"/>
          <ac:spMkLst>
            <pc:docMk/>
            <pc:sldMk cId="1875187861" sldId="879"/>
            <ac:spMk id="98" creationId="{30D49635-C163-7451-81D3-44045736A2AE}"/>
          </ac:spMkLst>
        </pc:spChg>
        <pc:spChg chg="mod">
          <ac:chgData name="QiuTian" userId="d059b521-ee81-481f-be34-ac8650352dd5" providerId="ADAL" clId="{C66083D2-FC5C-0545-90E0-A9B527654B88}" dt="2023-03-04T18:00:55.780" v="810" actId="1076"/>
          <ac:spMkLst>
            <pc:docMk/>
            <pc:sldMk cId="1875187861" sldId="879"/>
            <ac:spMk id="99" creationId="{B4719A21-3B37-3795-CCC3-BD055875126B}"/>
          </ac:spMkLst>
        </pc:spChg>
        <pc:spChg chg="mod">
          <ac:chgData name="QiuTian" userId="d059b521-ee81-481f-be34-ac8650352dd5" providerId="ADAL" clId="{C66083D2-FC5C-0545-90E0-A9B527654B88}" dt="2023-03-04T18:00:55.780" v="810" actId="1076"/>
          <ac:spMkLst>
            <pc:docMk/>
            <pc:sldMk cId="1875187861" sldId="879"/>
            <ac:spMk id="100" creationId="{ADC9BDD9-A39E-DA01-0BD2-DBE9F1DCBDF2}"/>
          </ac:spMkLst>
        </pc:spChg>
        <pc:spChg chg="mod">
          <ac:chgData name="QiuTian" userId="d059b521-ee81-481f-be34-ac8650352dd5" providerId="ADAL" clId="{C66083D2-FC5C-0545-90E0-A9B527654B88}" dt="2023-03-04T18:00:55.780" v="810" actId="1076"/>
          <ac:spMkLst>
            <pc:docMk/>
            <pc:sldMk cId="1875187861" sldId="879"/>
            <ac:spMk id="101" creationId="{F2EF2FB7-B541-E7F2-8542-F392BB26B57C}"/>
          </ac:spMkLst>
        </pc:spChg>
        <pc:spChg chg="mod">
          <ac:chgData name="QiuTian" userId="d059b521-ee81-481f-be34-ac8650352dd5" providerId="ADAL" clId="{C66083D2-FC5C-0545-90E0-A9B527654B88}" dt="2023-03-04T18:00:55.780" v="810" actId="1076"/>
          <ac:spMkLst>
            <pc:docMk/>
            <pc:sldMk cId="1875187861" sldId="879"/>
            <ac:spMk id="102" creationId="{C43BB22D-C7B2-EA68-8809-EB33B587CF51}"/>
          </ac:spMkLst>
        </pc:spChg>
        <pc:spChg chg="mod">
          <ac:chgData name="QiuTian" userId="d059b521-ee81-481f-be34-ac8650352dd5" providerId="ADAL" clId="{C66083D2-FC5C-0545-90E0-A9B527654B88}" dt="2023-03-04T18:00:55.780" v="810" actId="1076"/>
          <ac:spMkLst>
            <pc:docMk/>
            <pc:sldMk cId="1875187861" sldId="879"/>
            <ac:spMk id="103" creationId="{8A3FDC84-8549-6EF3-9D7F-0C35F17AD7ED}"/>
          </ac:spMkLst>
        </pc:spChg>
        <pc:spChg chg="mod">
          <ac:chgData name="QiuTian" userId="d059b521-ee81-481f-be34-ac8650352dd5" providerId="ADAL" clId="{C66083D2-FC5C-0545-90E0-A9B527654B88}" dt="2023-03-04T18:00:55.780" v="810" actId="1076"/>
          <ac:spMkLst>
            <pc:docMk/>
            <pc:sldMk cId="1875187861" sldId="879"/>
            <ac:spMk id="104" creationId="{2EF62A14-5FBD-3F9F-906A-902B8B211E48}"/>
          </ac:spMkLst>
        </pc:spChg>
        <pc:spChg chg="mod">
          <ac:chgData name="QiuTian" userId="d059b521-ee81-481f-be34-ac8650352dd5" providerId="ADAL" clId="{C66083D2-FC5C-0545-90E0-A9B527654B88}" dt="2023-03-04T18:00:55.780" v="810" actId="1076"/>
          <ac:spMkLst>
            <pc:docMk/>
            <pc:sldMk cId="1875187861" sldId="879"/>
            <ac:spMk id="105" creationId="{BF80AE01-FD55-AAD6-7323-B55F331DBB85}"/>
          </ac:spMkLst>
        </pc:spChg>
        <pc:spChg chg="mod">
          <ac:chgData name="QiuTian" userId="d059b521-ee81-481f-be34-ac8650352dd5" providerId="ADAL" clId="{C66083D2-FC5C-0545-90E0-A9B527654B88}" dt="2023-03-04T18:00:55.780" v="810" actId="1076"/>
          <ac:spMkLst>
            <pc:docMk/>
            <pc:sldMk cId="1875187861" sldId="879"/>
            <ac:spMk id="106" creationId="{923534DE-90F2-B00E-BE5F-20B55C8E42D5}"/>
          </ac:spMkLst>
        </pc:spChg>
        <pc:spChg chg="mod">
          <ac:chgData name="QiuTian" userId="d059b521-ee81-481f-be34-ac8650352dd5" providerId="ADAL" clId="{C66083D2-FC5C-0545-90E0-A9B527654B88}" dt="2023-03-04T18:00:55.780" v="810" actId="1076"/>
          <ac:spMkLst>
            <pc:docMk/>
            <pc:sldMk cId="1875187861" sldId="879"/>
            <ac:spMk id="107" creationId="{2602FF87-36E6-DC2C-0A5B-22BB31272A98}"/>
          </ac:spMkLst>
        </pc:spChg>
        <pc:spChg chg="mod">
          <ac:chgData name="QiuTian" userId="d059b521-ee81-481f-be34-ac8650352dd5" providerId="ADAL" clId="{C66083D2-FC5C-0545-90E0-A9B527654B88}" dt="2023-03-04T18:00:55.780" v="810" actId="1076"/>
          <ac:spMkLst>
            <pc:docMk/>
            <pc:sldMk cId="1875187861" sldId="879"/>
            <ac:spMk id="108" creationId="{D0C6A547-6E46-6CF3-2E3E-E5D0B6CB0CE5}"/>
          </ac:spMkLst>
        </pc:spChg>
        <pc:spChg chg="mod">
          <ac:chgData name="QiuTian" userId="d059b521-ee81-481f-be34-ac8650352dd5" providerId="ADAL" clId="{C66083D2-FC5C-0545-90E0-A9B527654B88}" dt="2023-03-04T18:00:55.780" v="810" actId="1076"/>
          <ac:spMkLst>
            <pc:docMk/>
            <pc:sldMk cId="1875187861" sldId="879"/>
            <ac:spMk id="109" creationId="{8AE58BD7-41C4-9CBB-9545-879F859C3E29}"/>
          </ac:spMkLst>
        </pc:spChg>
        <pc:spChg chg="mod">
          <ac:chgData name="QiuTian" userId="d059b521-ee81-481f-be34-ac8650352dd5" providerId="ADAL" clId="{C66083D2-FC5C-0545-90E0-A9B527654B88}" dt="2023-03-04T18:00:55.780" v="810" actId="1076"/>
          <ac:spMkLst>
            <pc:docMk/>
            <pc:sldMk cId="1875187861" sldId="879"/>
            <ac:spMk id="110" creationId="{AD8A6FC2-BD82-ECE6-B947-97D6F2D6C107}"/>
          </ac:spMkLst>
        </pc:spChg>
        <pc:spChg chg="mod">
          <ac:chgData name="QiuTian" userId="d059b521-ee81-481f-be34-ac8650352dd5" providerId="ADAL" clId="{C66083D2-FC5C-0545-90E0-A9B527654B88}" dt="2023-03-04T18:00:55.780" v="810" actId="1076"/>
          <ac:spMkLst>
            <pc:docMk/>
            <pc:sldMk cId="1875187861" sldId="879"/>
            <ac:spMk id="111" creationId="{363A9C57-B9F3-470D-BAFF-B61784F93423}"/>
          </ac:spMkLst>
        </pc:spChg>
        <pc:spChg chg="mod">
          <ac:chgData name="QiuTian" userId="d059b521-ee81-481f-be34-ac8650352dd5" providerId="ADAL" clId="{C66083D2-FC5C-0545-90E0-A9B527654B88}" dt="2023-03-04T18:00:55.780" v="810" actId="1076"/>
          <ac:spMkLst>
            <pc:docMk/>
            <pc:sldMk cId="1875187861" sldId="879"/>
            <ac:spMk id="112" creationId="{E9E0ECC4-A73F-B319-58F2-7AC365C5DDFA}"/>
          </ac:spMkLst>
        </pc:spChg>
        <pc:spChg chg="mod">
          <ac:chgData name="QiuTian" userId="d059b521-ee81-481f-be34-ac8650352dd5" providerId="ADAL" clId="{C66083D2-FC5C-0545-90E0-A9B527654B88}" dt="2023-03-04T18:00:55.780" v="810" actId="1076"/>
          <ac:spMkLst>
            <pc:docMk/>
            <pc:sldMk cId="1875187861" sldId="879"/>
            <ac:spMk id="113" creationId="{D854F472-6934-C21C-03EB-3512FD8C3A59}"/>
          </ac:spMkLst>
        </pc:spChg>
        <pc:spChg chg="mod">
          <ac:chgData name="QiuTian" userId="d059b521-ee81-481f-be34-ac8650352dd5" providerId="ADAL" clId="{C66083D2-FC5C-0545-90E0-A9B527654B88}" dt="2023-03-04T18:00:55.780" v="810" actId="1076"/>
          <ac:spMkLst>
            <pc:docMk/>
            <pc:sldMk cId="1875187861" sldId="879"/>
            <ac:spMk id="114" creationId="{276926F8-F366-ED6C-5AB4-0468BDD83AFC}"/>
          </ac:spMkLst>
        </pc:spChg>
        <pc:spChg chg="mod">
          <ac:chgData name="QiuTian" userId="d059b521-ee81-481f-be34-ac8650352dd5" providerId="ADAL" clId="{C66083D2-FC5C-0545-90E0-A9B527654B88}" dt="2023-03-04T18:00:55.780" v="810" actId="1076"/>
          <ac:spMkLst>
            <pc:docMk/>
            <pc:sldMk cId="1875187861" sldId="879"/>
            <ac:spMk id="115" creationId="{514D4D07-8F87-7636-27CA-0E6FBD69B1E4}"/>
          </ac:spMkLst>
        </pc:spChg>
        <pc:spChg chg="mod">
          <ac:chgData name="QiuTian" userId="d059b521-ee81-481f-be34-ac8650352dd5" providerId="ADAL" clId="{C66083D2-FC5C-0545-90E0-A9B527654B88}" dt="2023-03-04T18:00:55.780" v="810" actId="1076"/>
          <ac:spMkLst>
            <pc:docMk/>
            <pc:sldMk cId="1875187861" sldId="879"/>
            <ac:spMk id="116" creationId="{77ED7DA1-D5F5-20E5-DD11-A507E2F7C38B}"/>
          </ac:spMkLst>
        </pc:spChg>
        <pc:spChg chg="mod">
          <ac:chgData name="QiuTian" userId="d059b521-ee81-481f-be34-ac8650352dd5" providerId="ADAL" clId="{C66083D2-FC5C-0545-90E0-A9B527654B88}" dt="2023-03-04T18:00:55.780" v="810" actId="1076"/>
          <ac:spMkLst>
            <pc:docMk/>
            <pc:sldMk cId="1875187861" sldId="879"/>
            <ac:spMk id="117" creationId="{97F69D4A-FF9A-40C8-50B1-32BD1DC3DA54}"/>
          </ac:spMkLst>
        </pc:spChg>
        <pc:spChg chg="mod">
          <ac:chgData name="QiuTian" userId="d059b521-ee81-481f-be34-ac8650352dd5" providerId="ADAL" clId="{C66083D2-FC5C-0545-90E0-A9B527654B88}" dt="2023-03-04T18:00:55.780" v="810" actId="1076"/>
          <ac:spMkLst>
            <pc:docMk/>
            <pc:sldMk cId="1875187861" sldId="879"/>
            <ac:spMk id="118" creationId="{6A23F4D8-BAD9-4FFB-F75D-1EBA1F38CD08}"/>
          </ac:spMkLst>
        </pc:spChg>
        <pc:spChg chg="mod">
          <ac:chgData name="QiuTian" userId="d059b521-ee81-481f-be34-ac8650352dd5" providerId="ADAL" clId="{C66083D2-FC5C-0545-90E0-A9B527654B88}" dt="2023-03-04T18:00:55.780" v="810" actId="1076"/>
          <ac:spMkLst>
            <pc:docMk/>
            <pc:sldMk cId="1875187861" sldId="879"/>
            <ac:spMk id="119" creationId="{74868534-064C-46B2-31E4-71944042199B}"/>
          </ac:spMkLst>
        </pc:spChg>
        <pc:spChg chg="mod">
          <ac:chgData name="QiuTian" userId="d059b521-ee81-481f-be34-ac8650352dd5" providerId="ADAL" clId="{C66083D2-FC5C-0545-90E0-A9B527654B88}" dt="2023-03-04T18:00:55.780" v="810" actId="1076"/>
          <ac:spMkLst>
            <pc:docMk/>
            <pc:sldMk cId="1875187861" sldId="879"/>
            <ac:spMk id="120" creationId="{72271D96-C112-8EFF-DAB8-F64E21475C54}"/>
          </ac:spMkLst>
        </pc:spChg>
        <pc:spChg chg="mod">
          <ac:chgData name="QiuTian" userId="d059b521-ee81-481f-be34-ac8650352dd5" providerId="ADAL" clId="{C66083D2-FC5C-0545-90E0-A9B527654B88}" dt="2023-03-04T18:00:55.780" v="810" actId="1076"/>
          <ac:spMkLst>
            <pc:docMk/>
            <pc:sldMk cId="1875187861" sldId="879"/>
            <ac:spMk id="121" creationId="{1E4F5206-FCA5-1119-4F6E-1CDBDACA2906}"/>
          </ac:spMkLst>
        </pc:spChg>
        <pc:spChg chg="mod">
          <ac:chgData name="QiuTian" userId="d059b521-ee81-481f-be34-ac8650352dd5" providerId="ADAL" clId="{C66083D2-FC5C-0545-90E0-A9B527654B88}" dt="2023-03-04T18:00:55.780" v="810" actId="1076"/>
          <ac:spMkLst>
            <pc:docMk/>
            <pc:sldMk cId="1875187861" sldId="879"/>
            <ac:spMk id="122" creationId="{8091DB3D-37F2-E2FD-15FB-DE729CED88D6}"/>
          </ac:spMkLst>
        </pc:spChg>
        <pc:spChg chg="mod">
          <ac:chgData name="QiuTian" userId="d059b521-ee81-481f-be34-ac8650352dd5" providerId="ADAL" clId="{C66083D2-FC5C-0545-90E0-A9B527654B88}" dt="2023-03-04T18:00:55.780" v="810" actId="1076"/>
          <ac:spMkLst>
            <pc:docMk/>
            <pc:sldMk cId="1875187861" sldId="879"/>
            <ac:spMk id="123" creationId="{DD8454AA-9E87-5130-91E1-40143F79B56D}"/>
          </ac:spMkLst>
        </pc:spChg>
        <pc:spChg chg="mod">
          <ac:chgData name="QiuTian" userId="d059b521-ee81-481f-be34-ac8650352dd5" providerId="ADAL" clId="{C66083D2-FC5C-0545-90E0-A9B527654B88}" dt="2023-03-04T18:00:55.780" v="810" actId="1076"/>
          <ac:spMkLst>
            <pc:docMk/>
            <pc:sldMk cId="1875187861" sldId="879"/>
            <ac:spMk id="124" creationId="{535422E0-75BF-89D9-8890-991905B56959}"/>
          </ac:spMkLst>
        </pc:spChg>
        <pc:spChg chg="mod">
          <ac:chgData name="QiuTian" userId="d059b521-ee81-481f-be34-ac8650352dd5" providerId="ADAL" clId="{C66083D2-FC5C-0545-90E0-A9B527654B88}" dt="2023-03-04T18:00:55.780" v="810" actId="1076"/>
          <ac:spMkLst>
            <pc:docMk/>
            <pc:sldMk cId="1875187861" sldId="879"/>
            <ac:spMk id="125" creationId="{70B93EBB-55E8-159F-EFC2-99A3B1E08EC7}"/>
          </ac:spMkLst>
        </pc:spChg>
        <pc:spChg chg="mod">
          <ac:chgData name="QiuTian" userId="d059b521-ee81-481f-be34-ac8650352dd5" providerId="ADAL" clId="{C66083D2-FC5C-0545-90E0-A9B527654B88}" dt="2023-03-04T18:00:55.780" v="810" actId="1076"/>
          <ac:spMkLst>
            <pc:docMk/>
            <pc:sldMk cId="1875187861" sldId="879"/>
            <ac:spMk id="126" creationId="{D40900DF-FFCC-630A-BEAD-D744C24EB8D3}"/>
          </ac:spMkLst>
        </pc:spChg>
        <pc:spChg chg="mod">
          <ac:chgData name="QiuTian" userId="d059b521-ee81-481f-be34-ac8650352dd5" providerId="ADAL" clId="{C66083D2-FC5C-0545-90E0-A9B527654B88}" dt="2023-03-04T18:00:55.780" v="810" actId="1076"/>
          <ac:spMkLst>
            <pc:docMk/>
            <pc:sldMk cId="1875187861" sldId="879"/>
            <ac:spMk id="127" creationId="{5EFC4A3F-BF73-5114-8281-695CAB8B35BD}"/>
          </ac:spMkLst>
        </pc:spChg>
        <pc:spChg chg="mod">
          <ac:chgData name="QiuTian" userId="d059b521-ee81-481f-be34-ac8650352dd5" providerId="ADAL" clId="{C66083D2-FC5C-0545-90E0-A9B527654B88}" dt="2023-03-04T18:00:55.780" v="810" actId="1076"/>
          <ac:spMkLst>
            <pc:docMk/>
            <pc:sldMk cId="1875187861" sldId="879"/>
            <ac:spMk id="128" creationId="{480FD0C3-FD43-BE3A-CEE5-CEA579B1C3C3}"/>
          </ac:spMkLst>
        </pc:spChg>
        <pc:spChg chg="mod">
          <ac:chgData name="QiuTian" userId="d059b521-ee81-481f-be34-ac8650352dd5" providerId="ADAL" clId="{C66083D2-FC5C-0545-90E0-A9B527654B88}" dt="2023-03-04T18:00:55.780" v="810" actId="1076"/>
          <ac:spMkLst>
            <pc:docMk/>
            <pc:sldMk cId="1875187861" sldId="879"/>
            <ac:spMk id="129" creationId="{F1C986F5-92E4-7997-9360-AFC300E8062E}"/>
          </ac:spMkLst>
        </pc:spChg>
        <pc:spChg chg="mod">
          <ac:chgData name="QiuTian" userId="d059b521-ee81-481f-be34-ac8650352dd5" providerId="ADAL" clId="{C66083D2-FC5C-0545-90E0-A9B527654B88}" dt="2023-03-04T18:00:55.780" v="810" actId="1076"/>
          <ac:spMkLst>
            <pc:docMk/>
            <pc:sldMk cId="1875187861" sldId="879"/>
            <ac:spMk id="130" creationId="{24E7345E-4D6D-A5BA-2FE6-2F145749C1AA}"/>
          </ac:spMkLst>
        </pc:spChg>
        <pc:spChg chg="mod">
          <ac:chgData name="QiuTian" userId="d059b521-ee81-481f-be34-ac8650352dd5" providerId="ADAL" clId="{C66083D2-FC5C-0545-90E0-A9B527654B88}" dt="2023-03-04T18:00:55.780" v="810" actId="1076"/>
          <ac:spMkLst>
            <pc:docMk/>
            <pc:sldMk cId="1875187861" sldId="879"/>
            <ac:spMk id="131" creationId="{08B2F804-A5E9-92BB-68AD-5687515AE1CE}"/>
          </ac:spMkLst>
        </pc:spChg>
        <pc:spChg chg="mod">
          <ac:chgData name="QiuTian" userId="d059b521-ee81-481f-be34-ac8650352dd5" providerId="ADAL" clId="{C66083D2-FC5C-0545-90E0-A9B527654B88}" dt="2023-03-04T18:00:55.780" v="810" actId="1076"/>
          <ac:spMkLst>
            <pc:docMk/>
            <pc:sldMk cId="1875187861" sldId="879"/>
            <ac:spMk id="132" creationId="{9853D367-F98E-3BF5-4D23-7D97E6D7732B}"/>
          </ac:spMkLst>
        </pc:spChg>
        <pc:spChg chg="mod">
          <ac:chgData name="QiuTian" userId="d059b521-ee81-481f-be34-ac8650352dd5" providerId="ADAL" clId="{C66083D2-FC5C-0545-90E0-A9B527654B88}" dt="2023-03-04T18:00:55.780" v="810" actId="1076"/>
          <ac:spMkLst>
            <pc:docMk/>
            <pc:sldMk cId="1875187861" sldId="879"/>
            <ac:spMk id="136" creationId="{E5D4D1AF-2FEE-0B01-1706-BBD062FE5682}"/>
          </ac:spMkLst>
        </pc:spChg>
        <pc:spChg chg="mod">
          <ac:chgData name="QiuTian" userId="d059b521-ee81-481f-be34-ac8650352dd5" providerId="ADAL" clId="{C66083D2-FC5C-0545-90E0-A9B527654B88}" dt="2023-03-04T18:00:55.780" v="810" actId="1076"/>
          <ac:spMkLst>
            <pc:docMk/>
            <pc:sldMk cId="1875187861" sldId="879"/>
            <ac:spMk id="137" creationId="{23867528-1E3C-F154-8A88-26F93D047584}"/>
          </ac:spMkLst>
        </pc:spChg>
        <pc:spChg chg="mod">
          <ac:chgData name="QiuTian" userId="d059b521-ee81-481f-be34-ac8650352dd5" providerId="ADAL" clId="{C66083D2-FC5C-0545-90E0-A9B527654B88}" dt="2023-03-04T18:00:55.780" v="810" actId="1076"/>
          <ac:spMkLst>
            <pc:docMk/>
            <pc:sldMk cId="1875187861" sldId="879"/>
            <ac:spMk id="138" creationId="{0D31E0C8-1EE0-946B-8E34-B9220452F81D}"/>
          </ac:spMkLst>
        </pc:spChg>
        <pc:spChg chg="mod">
          <ac:chgData name="QiuTian" userId="d059b521-ee81-481f-be34-ac8650352dd5" providerId="ADAL" clId="{C66083D2-FC5C-0545-90E0-A9B527654B88}" dt="2023-03-04T18:00:55.780" v="810" actId="1076"/>
          <ac:spMkLst>
            <pc:docMk/>
            <pc:sldMk cId="1875187861" sldId="879"/>
            <ac:spMk id="139" creationId="{FFC74BDB-41D8-003F-FCD9-9D290FE74B7D}"/>
          </ac:spMkLst>
        </pc:spChg>
        <pc:spChg chg="mod">
          <ac:chgData name="QiuTian" userId="d059b521-ee81-481f-be34-ac8650352dd5" providerId="ADAL" clId="{C66083D2-FC5C-0545-90E0-A9B527654B88}" dt="2023-03-04T18:00:55.780" v="810" actId="1076"/>
          <ac:spMkLst>
            <pc:docMk/>
            <pc:sldMk cId="1875187861" sldId="879"/>
            <ac:spMk id="140" creationId="{03CE5BE8-CACC-AC74-5997-F326A20849C9}"/>
          </ac:spMkLst>
        </pc:spChg>
        <pc:spChg chg="mod">
          <ac:chgData name="QiuTian" userId="d059b521-ee81-481f-be34-ac8650352dd5" providerId="ADAL" clId="{C66083D2-FC5C-0545-90E0-A9B527654B88}" dt="2023-03-04T18:00:55.780" v="810" actId="1076"/>
          <ac:spMkLst>
            <pc:docMk/>
            <pc:sldMk cId="1875187861" sldId="879"/>
            <ac:spMk id="141" creationId="{30DDF541-2AC3-B817-5678-310EDF306CB6}"/>
          </ac:spMkLst>
        </pc:spChg>
        <pc:spChg chg="mod">
          <ac:chgData name="QiuTian" userId="d059b521-ee81-481f-be34-ac8650352dd5" providerId="ADAL" clId="{C66083D2-FC5C-0545-90E0-A9B527654B88}" dt="2023-03-04T18:00:55.780" v="810" actId="1076"/>
          <ac:spMkLst>
            <pc:docMk/>
            <pc:sldMk cId="1875187861" sldId="879"/>
            <ac:spMk id="142" creationId="{04F455A3-A4BD-EE41-A190-51AE64F25E14}"/>
          </ac:spMkLst>
        </pc:spChg>
        <pc:spChg chg="mod">
          <ac:chgData name="QiuTian" userId="d059b521-ee81-481f-be34-ac8650352dd5" providerId="ADAL" clId="{C66083D2-FC5C-0545-90E0-A9B527654B88}" dt="2023-03-04T18:00:55.780" v="810" actId="1076"/>
          <ac:spMkLst>
            <pc:docMk/>
            <pc:sldMk cId="1875187861" sldId="879"/>
            <ac:spMk id="143" creationId="{354AA349-C360-5810-B685-39907F401863}"/>
          </ac:spMkLst>
        </pc:spChg>
        <pc:spChg chg="mod">
          <ac:chgData name="QiuTian" userId="d059b521-ee81-481f-be34-ac8650352dd5" providerId="ADAL" clId="{C66083D2-FC5C-0545-90E0-A9B527654B88}" dt="2023-03-04T18:00:55.780" v="810" actId="1076"/>
          <ac:spMkLst>
            <pc:docMk/>
            <pc:sldMk cId="1875187861" sldId="879"/>
            <ac:spMk id="144" creationId="{3C47BC95-1206-1F04-2A98-5CAC66D41C1F}"/>
          </ac:spMkLst>
        </pc:spChg>
        <pc:spChg chg="mod">
          <ac:chgData name="QiuTian" userId="d059b521-ee81-481f-be34-ac8650352dd5" providerId="ADAL" clId="{C66083D2-FC5C-0545-90E0-A9B527654B88}" dt="2023-03-04T18:00:55.780" v="810" actId="1076"/>
          <ac:spMkLst>
            <pc:docMk/>
            <pc:sldMk cId="1875187861" sldId="879"/>
            <ac:spMk id="145" creationId="{DF20915D-251D-0FB7-CB6C-5A6037F7058B}"/>
          </ac:spMkLst>
        </pc:spChg>
        <pc:spChg chg="mod">
          <ac:chgData name="QiuTian" userId="d059b521-ee81-481f-be34-ac8650352dd5" providerId="ADAL" clId="{C66083D2-FC5C-0545-90E0-A9B527654B88}" dt="2023-03-04T18:00:55.780" v="810" actId="1076"/>
          <ac:spMkLst>
            <pc:docMk/>
            <pc:sldMk cId="1875187861" sldId="879"/>
            <ac:spMk id="146" creationId="{E2570E11-9F42-1C1C-0AB6-696CCE9FA1B0}"/>
          </ac:spMkLst>
        </pc:spChg>
        <pc:spChg chg="mod">
          <ac:chgData name="QiuTian" userId="d059b521-ee81-481f-be34-ac8650352dd5" providerId="ADAL" clId="{C66083D2-FC5C-0545-90E0-A9B527654B88}" dt="2023-03-04T18:00:55.780" v="810" actId="1076"/>
          <ac:spMkLst>
            <pc:docMk/>
            <pc:sldMk cId="1875187861" sldId="879"/>
            <ac:spMk id="147" creationId="{CEE14798-EC30-B2ED-40C1-54064F42428B}"/>
          </ac:spMkLst>
        </pc:spChg>
        <pc:spChg chg="mod">
          <ac:chgData name="QiuTian" userId="d059b521-ee81-481f-be34-ac8650352dd5" providerId="ADAL" clId="{C66083D2-FC5C-0545-90E0-A9B527654B88}" dt="2023-03-04T18:00:55.780" v="810" actId="1076"/>
          <ac:spMkLst>
            <pc:docMk/>
            <pc:sldMk cId="1875187861" sldId="879"/>
            <ac:spMk id="148" creationId="{82982C48-08CA-ED1A-F2EA-5C9857B57E25}"/>
          </ac:spMkLst>
        </pc:spChg>
        <pc:spChg chg="mod">
          <ac:chgData name="QiuTian" userId="d059b521-ee81-481f-be34-ac8650352dd5" providerId="ADAL" clId="{C66083D2-FC5C-0545-90E0-A9B527654B88}" dt="2023-03-04T18:00:55.780" v="810" actId="1076"/>
          <ac:spMkLst>
            <pc:docMk/>
            <pc:sldMk cId="1875187861" sldId="879"/>
            <ac:spMk id="149" creationId="{8A6A524F-A3AF-68FB-AFE0-609DD80B0524}"/>
          </ac:spMkLst>
        </pc:spChg>
        <pc:spChg chg="mod">
          <ac:chgData name="QiuTian" userId="d059b521-ee81-481f-be34-ac8650352dd5" providerId="ADAL" clId="{C66083D2-FC5C-0545-90E0-A9B527654B88}" dt="2023-03-04T18:00:55.780" v="810" actId="1076"/>
          <ac:spMkLst>
            <pc:docMk/>
            <pc:sldMk cId="1875187861" sldId="879"/>
            <ac:spMk id="150" creationId="{0BFDF8C1-F359-387D-E830-7DDBC8313244}"/>
          </ac:spMkLst>
        </pc:spChg>
        <pc:spChg chg="mod">
          <ac:chgData name="QiuTian" userId="d059b521-ee81-481f-be34-ac8650352dd5" providerId="ADAL" clId="{C66083D2-FC5C-0545-90E0-A9B527654B88}" dt="2023-03-04T18:00:55.780" v="810" actId="1076"/>
          <ac:spMkLst>
            <pc:docMk/>
            <pc:sldMk cId="1875187861" sldId="879"/>
            <ac:spMk id="151" creationId="{300380A9-858A-88F8-46FC-CEE1CB3B0FED}"/>
          </ac:spMkLst>
        </pc:spChg>
        <pc:spChg chg="mod">
          <ac:chgData name="QiuTian" userId="d059b521-ee81-481f-be34-ac8650352dd5" providerId="ADAL" clId="{C66083D2-FC5C-0545-90E0-A9B527654B88}" dt="2023-03-04T18:00:55.780" v="810" actId="1076"/>
          <ac:spMkLst>
            <pc:docMk/>
            <pc:sldMk cId="1875187861" sldId="879"/>
            <ac:spMk id="152" creationId="{0A2409C2-BAC2-AB82-3597-7A34E45E9939}"/>
          </ac:spMkLst>
        </pc:spChg>
        <pc:spChg chg="mod">
          <ac:chgData name="QiuTian" userId="d059b521-ee81-481f-be34-ac8650352dd5" providerId="ADAL" clId="{C66083D2-FC5C-0545-90E0-A9B527654B88}" dt="2023-03-04T18:00:55.780" v="810" actId="1076"/>
          <ac:spMkLst>
            <pc:docMk/>
            <pc:sldMk cId="1875187861" sldId="879"/>
            <ac:spMk id="153" creationId="{941FA573-438A-D766-A579-7598C5562F52}"/>
          </ac:spMkLst>
        </pc:spChg>
        <pc:spChg chg="mod">
          <ac:chgData name="QiuTian" userId="d059b521-ee81-481f-be34-ac8650352dd5" providerId="ADAL" clId="{C66083D2-FC5C-0545-90E0-A9B527654B88}" dt="2023-03-04T18:00:55.780" v="810" actId="1076"/>
          <ac:spMkLst>
            <pc:docMk/>
            <pc:sldMk cId="1875187861" sldId="879"/>
            <ac:spMk id="154" creationId="{E04F8BCC-3257-C7D7-9207-A9B097DF1127}"/>
          </ac:spMkLst>
        </pc:spChg>
        <pc:spChg chg="mod">
          <ac:chgData name="QiuTian" userId="d059b521-ee81-481f-be34-ac8650352dd5" providerId="ADAL" clId="{C66083D2-FC5C-0545-90E0-A9B527654B88}" dt="2023-03-04T18:00:55.780" v="810" actId="1076"/>
          <ac:spMkLst>
            <pc:docMk/>
            <pc:sldMk cId="1875187861" sldId="879"/>
            <ac:spMk id="155" creationId="{4A92B9F9-8858-7948-4B77-7F43CBDDED26}"/>
          </ac:spMkLst>
        </pc:spChg>
        <pc:spChg chg="mod">
          <ac:chgData name="QiuTian" userId="d059b521-ee81-481f-be34-ac8650352dd5" providerId="ADAL" clId="{C66083D2-FC5C-0545-90E0-A9B527654B88}" dt="2023-03-04T18:00:55.780" v="810" actId="1076"/>
          <ac:spMkLst>
            <pc:docMk/>
            <pc:sldMk cId="1875187861" sldId="879"/>
            <ac:spMk id="156" creationId="{86E8E857-6A79-5E07-D683-0B6CC480CAC5}"/>
          </ac:spMkLst>
        </pc:spChg>
        <pc:spChg chg="mod">
          <ac:chgData name="QiuTian" userId="d059b521-ee81-481f-be34-ac8650352dd5" providerId="ADAL" clId="{C66083D2-FC5C-0545-90E0-A9B527654B88}" dt="2023-03-04T18:00:55.780" v="810" actId="1076"/>
          <ac:spMkLst>
            <pc:docMk/>
            <pc:sldMk cId="1875187861" sldId="879"/>
            <ac:spMk id="157" creationId="{622A483B-E973-6669-33DD-35F0AEB35165}"/>
          </ac:spMkLst>
        </pc:spChg>
        <pc:spChg chg="mod">
          <ac:chgData name="QiuTian" userId="d059b521-ee81-481f-be34-ac8650352dd5" providerId="ADAL" clId="{C66083D2-FC5C-0545-90E0-A9B527654B88}" dt="2023-03-04T18:00:55.780" v="810" actId="1076"/>
          <ac:spMkLst>
            <pc:docMk/>
            <pc:sldMk cId="1875187861" sldId="879"/>
            <ac:spMk id="158" creationId="{CC636098-C68B-7465-7C0E-B2D0246A2496}"/>
          </ac:spMkLst>
        </pc:spChg>
        <pc:spChg chg="mod">
          <ac:chgData name="QiuTian" userId="d059b521-ee81-481f-be34-ac8650352dd5" providerId="ADAL" clId="{C66083D2-FC5C-0545-90E0-A9B527654B88}" dt="2023-03-04T18:00:55.780" v="810" actId="1076"/>
          <ac:spMkLst>
            <pc:docMk/>
            <pc:sldMk cId="1875187861" sldId="879"/>
            <ac:spMk id="159" creationId="{43C9A40A-199D-A909-4BD0-C50895D9273E}"/>
          </ac:spMkLst>
        </pc:spChg>
        <pc:spChg chg="mod">
          <ac:chgData name="QiuTian" userId="d059b521-ee81-481f-be34-ac8650352dd5" providerId="ADAL" clId="{C66083D2-FC5C-0545-90E0-A9B527654B88}" dt="2023-03-04T18:00:55.780" v="810" actId="1076"/>
          <ac:spMkLst>
            <pc:docMk/>
            <pc:sldMk cId="1875187861" sldId="879"/>
            <ac:spMk id="160" creationId="{D6A4FE9E-A001-5EC6-F5E8-ECB7AD14AB3E}"/>
          </ac:spMkLst>
        </pc:spChg>
        <pc:spChg chg="mod">
          <ac:chgData name="QiuTian" userId="d059b521-ee81-481f-be34-ac8650352dd5" providerId="ADAL" clId="{C66083D2-FC5C-0545-90E0-A9B527654B88}" dt="2023-03-04T18:00:55.780" v="810" actId="1076"/>
          <ac:spMkLst>
            <pc:docMk/>
            <pc:sldMk cId="1875187861" sldId="879"/>
            <ac:spMk id="161" creationId="{61AF1721-18E1-7010-F290-31061F6806A3}"/>
          </ac:spMkLst>
        </pc:spChg>
        <pc:spChg chg="mod">
          <ac:chgData name="QiuTian" userId="d059b521-ee81-481f-be34-ac8650352dd5" providerId="ADAL" clId="{C66083D2-FC5C-0545-90E0-A9B527654B88}" dt="2023-03-04T18:00:55.780" v="810" actId="1076"/>
          <ac:spMkLst>
            <pc:docMk/>
            <pc:sldMk cId="1875187861" sldId="879"/>
            <ac:spMk id="162" creationId="{8B2E122A-C772-E776-94FC-203E77AEDBB8}"/>
          </ac:spMkLst>
        </pc:spChg>
        <pc:spChg chg="mod">
          <ac:chgData name="QiuTian" userId="d059b521-ee81-481f-be34-ac8650352dd5" providerId="ADAL" clId="{C66083D2-FC5C-0545-90E0-A9B527654B88}" dt="2023-03-04T18:00:55.780" v="810" actId="1076"/>
          <ac:spMkLst>
            <pc:docMk/>
            <pc:sldMk cId="1875187861" sldId="879"/>
            <ac:spMk id="163" creationId="{F16E4D21-298C-0FE3-1A0D-ED96EC2C7E6A}"/>
          </ac:spMkLst>
        </pc:spChg>
        <pc:spChg chg="mod">
          <ac:chgData name="QiuTian" userId="d059b521-ee81-481f-be34-ac8650352dd5" providerId="ADAL" clId="{C66083D2-FC5C-0545-90E0-A9B527654B88}" dt="2023-03-04T18:00:55.780" v="810" actId="1076"/>
          <ac:spMkLst>
            <pc:docMk/>
            <pc:sldMk cId="1875187861" sldId="879"/>
            <ac:spMk id="164" creationId="{7E03E423-C1E8-ADCE-5940-8B191D81CE94}"/>
          </ac:spMkLst>
        </pc:spChg>
        <pc:spChg chg="mod">
          <ac:chgData name="QiuTian" userId="d059b521-ee81-481f-be34-ac8650352dd5" providerId="ADAL" clId="{C66083D2-FC5C-0545-90E0-A9B527654B88}" dt="2023-03-04T18:00:55.780" v="810" actId="1076"/>
          <ac:spMkLst>
            <pc:docMk/>
            <pc:sldMk cId="1875187861" sldId="879"/>
            <ac:spMk id="165" creationId="{624506E0-726F-98C4-75F7-387C5D8C408E}"/>
          </ac:spMkLst>
        </pc:spChg>
        <pc:spChg chg="mod">
          <ac:chgData name="QiuTian" userId="d059b521-ee81-481f-be34-ac8650352dd5" providerId="ADAL" clId="{C66083D2-FC5C-0545-90E0-A9B527654B88}" dt="2023-03-04T18:00:55.780" v="810" actId="1076"/>
          <ac:spMkLst>
            <pc:docMk/>
            <pc:sldMk cId="1875187861" sldId="879"/>
            <ac:spMk id="166" creationId="{FBB9B663-A81E-8718-BE89-F042FC2ECD90}"/>
          </ac:spMkLst>
        </pc:spChg>
        <pc:spChg chg="mod">
          <ac:chgData name="QiuTian" userId="d059b521-ee81-481f-be34-ac8650352dd5" providerId="ADAL" clId="{C66083D2-FC5C-0545-90E0-A9B527654B88}" dt="2023-03-04T18:00:55.780" v="810" actId="1076"/>
          <ac:spMkLst>
            <pc:docMk/>
            <pc:sldMk cId="1875187861" sldId="879"/>
            <ac:spMk id="167" creationId="{C766B27F-7581-2716-BCEE-0E4F3A3A258A}"/>
          </ac:spMkLst>
        </pc:spChg>
        <pc:spChg chg="mod">
          <ac:chgData name="QiuTian" userId="d059b521-ee81-481f-be34-ac8650352dd5" providerId="ADAL" clId="{C66083D2-FC5C-0545-90E0-A9B527654B88}" dt="2023-03-04T18:00:55.780" v="810" actId="1076"/>
          <ac:spMkLst>
            <pc:docMk/>
            <pc:sldMk cId="1875187861" sldId="879"/>
            <ac:spMk id="168" creationId="{B37215D5-7D16-9C0D-DA0D-AB8372E486C9}"/>
          </ac:spMkLst>
        </pc:spChg>
        <pc:spChg chg="mod">
          <ac:chgData name="QiuTian" userId="d059b521-ee81-481f-be34-ac8650352dd5" providerId="ADAL" clId="{C66083D2-FC5C-0545-90E0-A9B527654B88}" dt="2023-03-04T18:00:55.780" v="810" actId="1076"/>
          <ac:spMkLst>
            <pc:docMk/>
            <pc:sldMk cId="1875187861" sldId="879"/>
            <ac:spMk id="169" creationId="{C13C40F1-A6DB-58F0-7D7F-B1701031BBB9}"/>
          </ac:spMkLst>
        </pc:spChg>
        <pc:spChg chg="mod">
          <ac:chgData name="QiuTian" userId="d059b521-ee81-481f-be34-ac8650352dd5" providerId="ADAL" clId="{C66083D2-FC5C-0545-90E0-A9B527654B88}" dt="2023-03-04T18:00:55.780" v="810" actId="1076"/>
          <ac:spMkLst>
            <pc:docMk/>
            <pc:sldMk cId="1875187861" sldId="879"/>
            <ac:spMk id="170" creationId="{1CE43FF4-EBF8-ACED-2C82-ED88C7F3C485}"/>
          </ac:spMkLst>
        </pc:spChg>
        <pc:spChg chg="mod">
          <ac:chgData name="QiuTian" userId="d059b521-ee81-481f-be34-ac8650352dd5" providerId="ADAL" clId="{C66083D2-FC5C-0545-90E0-A9B527654B88}" dt="2023-03-04T18:00:55.780" v="810" actId="1076"/>
          <ac:spMkLst>
            <pc:docMk/>
            <pc:sldMk cId="1875187861" sldId="879"/>
            <ac:spMk id="171" creationId="{31E69068-7270-E8AA-37FD-C999DEDC5784}"/>
          </ac:spMkLst>
        </pc:spChg>
        <pc:spChg chg="mod">
          <ac:chgData name="QiuTian" userId="d059b521-ee81-481f-be34-ac8650352dd5" providerId="ADAL" clId="{C66083D2-FC5C-0545-90E0-A9B527654B88}" dt="2023-03-04T18:00:55.780" v="810" actId="1076"/>
          <ac:spMkLst>
            <pc:docMk/>
            <pc:sldMk cId="1875187861" sldId="879"/>
            <ac:spMk id="172" creationId="{8FA83803-067A-AA54-EF51-275D2EA69051}"/>
          </ac:spMkLst>
        </pc:spChg>
        <pc:spChg chg="mod">
          <ac:chgData name="QiuTian" userId="d059b521-ee81-481f-be34-ac8650352dd5" providerId="ADAL" clId="{C66083D2-FC5C-0545-90E0-A9B527654B88}" dt="2023-03-04T18:00:55.780" v="810" actId="1076"/>
          <ac:spMkLst>
            <pc:docMk/>
            <pc:sldMk cId="1875187861" sldId="879"/>
            <ac:spMk id="173" creationId="{8AB55B38-24D1-CAD6-FA4C-1E13C934FE9C}"/>
          </ac:spMkLst>
        </pc:spChg>
        <pc:spChg chg="mod">
          <ac:chgData name="QiuTian" userId="d059b521-ee81-481f-be34-ac8650352dd5" providerId="ADAL" clId="{C66083D2-FC5C-0545-90E0-A9B527654B88}" dt="2023-03-04T18:00:55.780" v="810" actId="1076"/>
          <ac:spMkLst>
            <pc:docMk/>
            <pc:sldMk cId="1875187861" sldId="879"/>
            <ac:spMk id="174" creationId="{88AB8A9E-3F0B-DFF9-2284-DBD205621639}"/>
          </ac:spMkLst>
        </pc:spChg>
        <pc:grpChg chg="mod">
          <ac:chgData name="QiuTian" userId="d059b521-ee81-481f-be34-ac8650352dd5" providerId="ADAL" clId="{C66083D2-FC5C-0545-90E0-A9B527654B88}" dt="2023-03-04T18:00:55.780" v="810" actId="1076"/>
          <ac:grpSpMkLst>
            <pc:docMk/>
            <pc:sldMk cId="1875187861" sldId="879"/>
            <ac:grpSpMk id="50" creationId="{295A39D6-2C92-141D-ABE9-66899E6DE9F3}"/>
          </ac:grpSpMkLst>
        </pc:grpChg>
        <pc:grpChg chg="mod">
          <ac:chgData name="QiuTian" userId="d059b521-ee81-481f-be34-ac8650352dd5" providerId="ADAL" clId="{C66083D2-FC5C-0545-90E0-A9B527654B88}" dt="2023-03-04T18:00:55.780" v="810" actId="1076"/>
          <ac:grpSpMkLst>
            <pc:docMk/>
            <pc:sldMk cId="1875187861" sldId="879"/>
            <ac:grpSpMk id="133" creationId="{F394C936-5B60-3BF8-E401-399FD3134D13}"/>
          </ac:grpSpMkLst>
        </pc:grpChg>
        <pc:grpChg chg="mod">
          <ac:chgData name="QiuTian" userId="d059b521-ee81-481f-be34-ac8650352dd5" providerId="ADAL" clId="{C66083D2-FC5C-0545-90E0-A9B527654B88}" dt="2023-03-04T18:00:55.780" v="810" actId="1076"/>
          <ac:grpSpMkLst>
            <pc:docMk/>
            <pc:sldMk cId="1875187861" sldId="879"/>
            <ac:grpSpMk id="134" creationId="{03CFF54A-8F5A-3979-2515-F182A2E3F115}"/>
          </ac:grpSpMkLst>
        </pc:grpChg>
        <pc:grpChg chg="mod">
          <ac:chgData name="QiuTian" userId="d059b521-ee81-481f-be34-ac8650352dd5" providerId="ADAL" clId="{C66083D2-FC5C-0545-90E0-A9B527654B88}" dt="2023-03-04T18:00:55.780" v="810" actId="1076"/>
          <ac:grpSpMkLst>
            <pc:docMk/>
            <pc:sldMk cId="1875187861" sldId="879"/>
            <ac:grpSpMk id="135" creationId="{B98FCCD6-3BB3-FD43-44DC-7873234F90A5}"/>
          </ac:grpSpMkLst>
        </pc:grpChg>
        <pc:graphicFrameChg chg="add mod">
          <ac:chgData name="QiuTian" userId="d059b521-ee81-481f-be34-ac8650352dd5" providerId="ADAL" clId="{C66083D2-FC5C-0545-90E0-A9B527654B88}" dt="2023-03-04T18:01:05.548" v="825" actId="1038"/>
          <ac:graphicFrameMkLst>
            <pc:docMk/>
            <pc:sldMk cId="1875187861" sldId="879"/>
            <ac:graphicFrameMk id="175" creationId="{46221BA2-9279-9D29-A24E-9FB0EC031FA0}"/>
          </ac:graphicFrameMkLst>
        </pc:graphicFrameChg>
        <pc:graphicFrameChg chg="add mod">
          <ac:chgData name="QiuTian" userId="d059b521-ee81-481f-be34-ac8650352dd5" providerId="ADAL" clId="{C66083D2-FC5C-0545-90E0-A9B527654B88}" dt="2023-03-04T18:01:05.548" v="825" actId="1038"/>
          <ac:graphicFrameMkLst>
            <pc:docMk/>
            <pc:sldMk cId="1875187861" sldId="879"/>
            <ac:graphicFrameMk id="176" creationId="{AD02F361-E4DF-2A84-318D-6A34A4E21351}"/>
          </ac:graphicFrameMkLst>
        </pc:graphicFrameChg>
      </pc:sldChg>
      <pc:sldChg chg="addSp delSp modSp mod">
        <pc:chgData name="QiuTian" userId="d059b521-ee81-481f-be34-ac8650352dd5" providerId="ADAL" clId="{C66083D2-FC5C-0545-90E0-A9B527654B88}" dt="2023-03-04T18:03:00.015" v="837" actId="1076"/>
        <pc:sldMkLst>
          <pc:docMk/>
          <pc:sldMk cId="4028891583" sldId="880"/>
        </pc:sldMkLst>
        <pc:spChg chg="add mod">
          <ac:chgData name="QiuTian" userId="d059b521-ee81-481f-be34-ac8650352dd5" providerId="ADAL" clId="{C66083D2-FC5C-0545-90E0-A9B527654B88}" dt="2023-03-04T09:10:18.362" v="126"/>
          <ac:spMkLst>
            <pc:docMk/>
            <pc:sldMk cId="4028891583" sldId="880"/>
            <ac:spMk id="2" creationId="{A8A19E86-EEFC-6254-49D1-046454CF7C76}"/>
          </ac:spMkLst>
        </pc:spChg>
        <pc:spChg chg="mod">
          <ac:chgData name="QiuTian" userId="d059b521-ee81-481f-be34-ac8650352dd5" providerId="ADAL" clId="{C66083D2-FC5C-0545-90E0-A9B527654B88}" dt="2023-03-04T18:02:04.242" v="831" actId="1076"/>
          <ac:spMkLst>
            <pc:docMk/>
            <pc:sldMk cId="4028891583" sldId="880"/>
            <ac:spMk id="4" creationId="{A3557054-D826-9F4E-A18F-AE9DEA5A0C65}"/>
          </ac:spMkLst>
        </pc:spChg>
        <pc:spChg chg="del">
          <ac:chgData name="QiuTian" userId="d059b521-ee81-481f-be34-ac8650352dd5" providerId="ADAL" clId="{C66083D2-FC5C-0545-90E0-A9B527654B88}" dt="2023-03-04T09:09:57.208" v="123"/>
          <ac:spMkLst>
            <pc:docMk/>
            <pc:sldMk cId="4028891583" sldId="880"/>
            <ac:spMk id="5" creationId="{959057A3-0087-D824-6484-FE8805CD1536}"/>
          </ac:spMkLst>
        </pc:spChg>
        <pc:spChg chg="mod">
          <ac:chgData name="QiuTian" userId="d059b521-ee81-481f-be34-ac8650352dd5" providerId="ADAL" clId="{C66083D2-FC5C-0545-90E0-A9B527654B88}" dt="2023-03-04T18:02:50.970" v="836" actId="1076"/>
          <ac:spMkLst>
            <pc:docMk/>
            <pc:sldMk cId="4028891583" sldId="880"/>
            <ac:spMk id="6" creationId="{D6354A48-A66A-6024-D5EE-A8CB47365965}"/>
          </ac:spMkLst>
        </pc:spChg>
        <pc:spChg chg="mod">
          <ac:chgData name="QiuTian" userId="d059b521-ee81-481f-be34-ac8650352dd5" providerId="ADAL" clId="{C66083D2-FC5C-0545-90E0-A9B527654B88}" dt="2023-03-04T18:03:00.015" v="837" actId="1076"/>
          <ac:spMkLst>
            <pc:docMk/>
            <pc:sldMk cId="4028891583" sldId="880"/>
            <ac:spMk id="10" creationId="{238F623F-E866-BCF6-703E-2BB2850344DE}"/>
          </ac:spMkLst>
        </pc:spChg>
        <pc:spChg chg="mod">
          <ac:chgData name="QiuTian" userId="d059b521-ee81-481f-be34-ac8650352dd5" providerId="ADAL" clId="{C66083D2-FC5C-0545-90E0-A9B527654B88}" dt="2023-03-04T18:03:00.015" v="837" actId="1076"/>
          <ac:spMkLst>
            <pc:docMk/>
            <pc:sldMk cId="4028891583" sldId="880"/>
            <ac:spMk id="11" creationId="{4BC1A3F1-4FCE-74D0-5A33-5BDEAED489EA}"/>
          </ac:spMkLst>
        </pc:spChg>
        <pc:spChg chg="mod">
          <ac:chgData name="QiuTian" userId="d059b521-ee81-481f-be34-ac8650352dd5" providerId="ADAL" clId="{C66083D2-FC5C-0545-90E0-A9B527654B88}" dt="2023-03-04T18:03:00.015" v="837" actId="1076"/>
          <ac:spMkLst>
            <pc:docMk/>
            <pc:sldMk cId="4028891583" sldId="880"/>
            <ac:spMk id="12" creationId="{23AD8E79-7949-8C7F-CCD9-8F25367D697E}"/>
          </ac:spMkLst>
        </pc:spChg>
        <pc:spChg chg="mod">
          <ac:chgData name="QiuTian" userId="d059b521-ee81-481f-be34-ac8650352dd5" providerId="ADAL" clId="{C66083D2-FC5C-0545-90E0-A9B527654B88}" dt="2023-03-04T18:03:00.015" v="837" actId="1076"/>
          <ac:spMkLst>
            <pc:docMk/>
            <pc:sldMk cId="4028891583" sldId="880"/>
            <ac:spMk id="13" creationId="{13E54564-9736-C48F-F112-6DF9FA8625C8}"/>
          </ac:spMkLst>
        </pc:spChg>
        <pc:spChg chg="mod">
          <ac:chgData name="QiuTian" userId="d059b521-ee81-481f-be34-ac8650352dd5" providerId="ADAL" clId="{C66083D2-FC5C-0545-90E0-A9B527654B88}" dt="2023-03-04T18:03:00.015" v="837" actId="1076"/>
          <ac:spMkLst>
            <pc:docMk/>
            <pc:sldMk cId="4028891583" sldId="880"/>
            <ac:spMk id="14" creationId="{6D67F77A-2ED2-0474-8E3B-53207456C0A9}"/>
          </ac:spMkLst>
        </pc:spChg>
        <pc:spChg chg="mod">
          <ac:chgData name="QiuTian" userId="d059b521-ee81-481f-be34-ac8650352dd5" providerId="ADAL" clId="{C66083D2-FC5C-0545-90E0-A9B527654B88}" dt="2023-03-04T18:03:00.015" v="837" actId="1076"/>
          <ac:spMkLst>
            <pc:docMk/>
            <pc:sldMk cId="4028891583" sldId="880"/>
            <ac:spMk id="15" creationId="{EF6B0A88-1566-871C-6619-2E0AFB942DA3}"/>
          </ac:spMkLst>
        </pc:spChg>
        <pc:spChg chg="mod">
          <ac:chgData name="QiuTian" userId="d059b521-ee81-481f-be34-ac8650352dd5" providerId="ADAL" clId="{C66083D2-FC5C-0545-90E0-A9B527654B88}" dt="2023-03-04T18:03:00.015" v="837" actId="1076"/>
          <ac:spMkLst>
            <pc:docMk/>
            <pc:sldMk cId="4028891583" sldId="880"/>
            <ac:spMk id="16" creationId="{DF77B57B-8ABB-7BF8-A77E-C3454327B402}"/>
          </ac:spMkLst>
        </pc:spChg>
        <pc:spChg chg="mod">
          <ac:chgData name="QiuTian" userId="d059b521-ee81-481f-be34-ac8650352dd5" providerId="ADAL" clId="{C66083D2-FC5C-0545-90E0-A9B527654B88}" dt="2023-03-04T18:03:00.015" v="837" actId="1076"/>
          <ac:spMkLst>
            <pc:docMk/>
            <pc:sldMk cId="4028891583" sldId="880"/>
            <ac:spMk id="17" creationId="{2030A7EE-C3A4-BA7C-F288-6E451C57C3F9}"/>
          </ac:spMkLst>
        </pc:spChg>
        <pc:spChg chg="mod">
          <ac:chgData name="QiuTian" userId="d059b521-ee81-481f-be34-ac8650352dd5" providerId="ADAL" clId="{C66083D2-FC5C-0545-90E0-A9B527654B88}" dt="2023-03-04T18:03:00.015" v="837" actId="1076"/>
          <ac:spMkLst>
            <pc:docMk/>
            <pc:sldMk cId="4028891583" sldId="880"/>
            <ac:spMk id="18" creationId="{57919FCC-AFDF-1EA9-90DB-2F00E3D98411}"/>
          </ac:spMkLst>
        </pc:spChg>
        <pc:spChg chg="mod">
          <ac:chgData name="QiuTian" userId="d059b521-ee81-481f-be34-ac8650352dd5" providerId="ADAL" clId="{C66083D2-FC5C-0545-90E0-A9B527654B88}" dt="2023-03-04T18:03:00.015" v="837" actId="1076"/>
          <ac:spMkLst>
            <pc:docMk/>
            <pc:sldMk cId="4028891583" sldId="880"/>
            <ac:spMk id="19" creationId="{E660AA98-8BCC-71BA-2E80-B85EB973DC63}"/>
          </ac:spMkLst>
        </pc:spChg>
        <pc:spChg chg="mod">
          <ac:chgData name="QiuTian" userId="d059b521-ee81-481f-be34-ac8650352dd5" providerId="ADAL" clId="{C66083D2-FC5C-0545-90E0-A9B527654B88}" dt="2023-03-04T18:03:00.015" v="837" actId="1076"/>
          <ac:spMkLst>
            <pc:docMk/>
            <pc:sldMk cId="4028891583" sldId="880"/>
            <ac:spMk id="20" creationId="{3FA98E53-B8C7-4383-6C2C-27915D3D02DE}"/>
          </ac:spMkLst>
        </pc:spChg>
        <pc:spChg chg="mod">
          <ac:chgData name="QiuTian" userId="d059b521-ee81-481f-be34-ac8650352dd5" providerId="ADAL" clId="{C66083D2-FC5C-0545-90E0-A9B527654B88}" dt="2023-03-04T18:03:00.015" v="837" actId="1076"/>
          <ac:spMkLst>
            <pc:docMk/>
            <pc:sldMk cId="4028891583" sldId="880"/>
            <ac:spMk id="21" creationId="{450DCF5A-9AD1-E552-3873-101B9B66E48D}"/>
          </ac:spMkLst>
        </pc:spChg>
        <pc:spChg chg="mod">
          <ac:chgData name="QiuTian" userId="d059b521-ee81-481f-be34-ac8650352dd5" providerId="ADAL" clId="{C66083D2-FC5C-0545-90E0-A9B527654B88}" dt="2023-03-04T18:03:00.015" v="837" actId="1076"/>
          <ac:spMkLst>
            <pc:docMk/>
            <pc:sldMk cId="4028891583" sldId="880"/>
            <ac:spMk id="22" creationId="{75BA0C95-6F7D-2AB2-21A1-009D2D441BAE}"/>
          </ac:spMkLst>
        </pc:spChg>
        <pc:spChg chg="mod">
          <ac:chgData name="QiuTian" userId="d059b521-ee81-481f-be34-ac8650352dd5" providerId="ADAL" clId="{C66083D2-FC5C-0545-90E0-A9B527654B88}" dt="2023-03-04T18:03:00.015" v="837" actId="1076"/>
          <ac:spMkLst>
            <pc:docMk/>
            <pc:sldMk cId="4028891583" sldId="880"/>
            <ac:spMk id="23" creationId="{BD0D1A2B-D043-4EA3-BB58-64B46ACFA364}"/>
          </ac:spMkLst>
        </pc:spChg>
        <pc:spChg chg="mod">
          <ac:chgData name="QiuTian" userId="d059b521-ee81-481f-be34-ac8650352dd5" providerId="ADAL" clId="{C66083D2-FC5C-0545-90E0-A9B527654B88}" dt="2023-03-04T18:03:00.015" v="837" actId="1076"/>
          <ac:spMkLst>
            <pc:docMk/>
            <pc:sldMk cId="4028891583" sldId="880"/>
            <ac:spMk id="24" creationId="{4D91CDD3-5B59-D382-93AD-BD41CD7924E7}"/>
          </ac:spMkLst>
        </pc:spChg>
        <pc:spChg chg="mod">
          <ac:chgData name="QiuTian" userId="d059b521-ee81-481f-be34-ac8650352dd5" providerId="ADAL" clId="{C66083D2-FC5C-0545-90E0-A9B527654B88}" dt="2023-03-04T18:03:00.015" v="837" actId="1076"/>
          <ac:spMkLst>
            <pc:docMk/>
            <pc:sldMk cId="4028891583" sldId="880"/>
            <ac:spMk id="25" creationId="{8CBC54DB-5706-FF15-5A41-1597D88CD0E8}"/>
          </ac:spMkLst>
        </pc:spChg>
        <pc:spChg chg="mod">
          <ac:chgData name="QiuTian" userId="d059b521-ee81-481f-be34-ac8650352dd5" providerId="ADAL" clId="{C66083D2-FC5C-0545-90E0-A9B527654B88}" dt="2023-03-04T18:03:00.015" v="837" actId="1076"/>
          <ac:spMkLst>
            <pc:docMk/>
            <pc:sldMk cId="4028891583" sldId="880"/>
            <ac:spMk id="26" creationId="{348EA126-E77F-B306-13B9-136EB82D15B4}"/>
          </ac:spMkLst>
        </pc:spChg>
        <pc:spChg chg="mod">
          <ac:chgData name="QiuTian" userId="d059b521-ee81-481f-be34-ac8650352dd5" providerId="ADAL" clId="{C66083D2-FC5C-0545-90E0-A9B527654B88}" dt="2023-03-04T18:03:00.015" v="837" actId="1076"/>
          <ac:spMkLst>
            <pc:docMk/>
            <pc:sldMk cId="4028891583" sldId="880"/>
            <ac:spMk id="27" creationId="{4038445F-A405-AC1B-0FA8-D9E1B2D28CB2}"/>
          </ac:spMkLst>
        </pc:spChg>
        <pc:spChg chg="mod">
          <ac:chgData name="QiuTian" userId="d059b521-ee81-481f-be34-ac8650352dd5" providerId="ADAL" clId="{C66083D2-FC5C-0545-90E0-A9B527654B88}" dt="2023-03-04T18:03:00.015" v="837" actId="1076"/>
          <ac:spMkLst>
            <pc:docMk/>
            <pc:sldMk cId="4028891583" sldId="880"/>
            <ac:spMk id="28" creationId="{6EEB3ECE-C50A-62F7-1EED-7F83B78671C7}"/>
          </ac:spMkLst>
        </pc:spChg>
        <pc:spChg chg="mod">
          <ac:chgData name="QiuTian" userId="d059b521-ee81-481f-be34-ac8650352dd5" providerId="ADAL" clId="{C66083D2-FC5C-0545-90E0-A9B527654B88}" dt="2023-03-04T18:03:00.015" v="837" actId="1076"/>
          <ac:spMkLst>
            <pc:docMk/>
            <pc:sldMk cId="4028891583" sldId="880"/>
            <ac:spMk id="29" creationId="{7551323B-56E8-FECA-334C-4F65C713F753}"/>
          </ac:spMkLst>
        </pc:spChg>
        <pc:spChg chg="mod">
          <ac:chgData name="QiuTian" userId="d059b521-ee81-481f-be34-ac8650352dd5" providerId="ADAL" clId="{C66083D2-FC5C-0545-90E0-A9B527654B88}" dt="2023-03-04T18:03:00.015" v="837" actId="1076"/>
          <ac:spMkLst>
            <pc:docMk/>
            <pc:sldMk cId="4028891583" sldId="880"/>
            <ac:spMk id="30" creationId="{4263E45E-6A66-65C1-56B5-1ADAF4328F2F}"/>
          </ac:spMkLst>
        </pc:spChg>
        <pc:spChg chg="mod">
          <ac:chgData name="QiuTian" userId="d059b521-ee81-481f-be34-ac8650352dd5" providerId="ADAL" clId="{C66083D2-FC5C-0545-90E0-A9B527654B88}" dt="2023-03-04T18:03:00.015" v="837" actId="1076"/>
          <ac:spMkLst>
            <pc:docMk/>
            <pc:sldMk cId="4028891583" sldId="880"/>
            <ac:spMk id="31" creationId="{B5349373-70E0-F1F6-C3F1-11797D36475C}"/>
          </ac:spMkLst>
        </pc:spChg>
        <pc:spChg chg="mod">
          <ac:chgData name="QiuTian" userId="d059b521-ee81-481f-be34-ac8650352dd5" providerId="ADAL" clId="{C66083D2-FC5C-0545-90E0-A9B527654B88}" dt="2023-03-04T18:03:00.015" v="837" actId="1076"/>
          <ac:spMkLst>
            <pc:docMk/>
            <pc:sldMk cId="4028891583" sldId="880"/>
            <ac:spMk id="32" creationId="{B1B215E1-BF51-957E-4635-0AFED29D1713}"/>
          </ac:spMkLst>
        </pc:spChg>
        <pc:spChg chg="mod">
          <ac:chgData name="QiuTian" userId="d059b521-ee81-481f-be34-ac8650352dd5" providerId="ADAL" clId="{C66083D2-FC5C-0545-90E0-A9B527654B88}" dt="2023-03-04T18:03:00.015" v="837" actId="1076"/>
          <ac:spMkLst>
            <pc:docMk/>
            <pc:sldMk cId="4028891583" sldId="880"/>
            <ac:spMk id="33" creationId="{C9CC2A95-F75B-C710-BB56-DD81ACBB0C61}"/>
          </ac:spMkLst>
        </pc:spChg>
        <pc:spChg chg="mod">
          <ac:chgData name="QiuTian" userId="d059b521-ee81-481f-be34-ac8650352dd5" providerId="ADAL" clId="{C66083D2-FC5C-0545-90E0-A9B527654B88}" dt="2023-03-04T18:03:00.015" v="837" actId="1076"/>
          <ac:spMkLst>
            <pc:docMk/>
            <pc:sldMk cId="4028891583" sldId="880"/>
            <ac:spMk id="34" creationId="{510B9C83-4EE2-8E8B-1A74-8370769BD115}"/>
          </ac:spMkLst>
        </pc:spChg>
        <pc:spChg chg="mod">
          <ac:chgData name="QiuTian" userId="d059b521-ee81-481f-be34-ac8650352dd5" providerId="ADAL" clId="{C66083D2-FC5C-0545-90E0-A9B527654B88}" dt="2023-03-04T18:03:00.015" v="837" actId="1076"/>
          <ac:spMkLst>
            <pc:docMk/>
            <pc:sldMk cId="4028891583" sldId="880"/>
            <ac:spMk id="35" creationId="{7EB3F011-4DA4-EF35-2812-65FE61E021BF}"/>
          </ac:spMkLst>
        </pc:spChg>
        <pc:spChg chg="mod">
          <ac:chgData name="QiuTian" userId="d059b521-ee81-481f-be34-ac8650352dd5" providerId="ADAL" clId="{C66083D2-FC5C-0545-90E0-A9B527654B88}" dt="2023-03-04T18:03:00.015" v="837" actId="1076"/>
          <ac:spMkLst>
            <pc:docMk/>
            <pc:sldMk cId="4028891583" sldId="880"/>
            <ac:spMk id="36" creationId="{C4A45528-92D6-27E8-1E8E-680AC80CD50D}"/>
          </ac:spMkLst>
        </pc:spChg>
        <pc:spChg chg="mod">
          <ac:chgData name="QiuTian" userId="d059b521-ee81-481f-be34-ac8650352dd5" providerId="ADAL" clId="{C66083D2-FC5C-0545-90E0-A9B527654B88}" dt="2023-03-04T18:03:00.015" v="837" actId="1076"/>
          <ac:spMkLst>
            <pc:docMk/>
            <pc:sldMk cId="4028891583" sldId="880"/>
            <ac:spMk id="37" creationId="{91124AF3-22BD-5DB0-3004-3385D4FA93C8}"/>
          </ac:spMkLst>
        </pc:spChg>
        <pc:spChg chg="mod">
          <ac:chgData name="QiuTian" userId="d059b521-ee81-481f-be34-ac8650352dd5" providerId="ADAL" clId="{C66083D2-FC5C-0545-90E0-A9B527654B88}" dt="2023-03-04T18:03:00.015" v="837" actId="1076"/>
          <ac:spMkLst>
            <pc:docMk/>
            <pc:sldMk cId="4028891583" sldId="880"/>
            <ac:spMk id="38" creationId="{B02616CD-30CB-ECB3-4B57-A166E6059F8C}"/>
          </ac:spMkLst>
        </pc:spChg>
        <pc:spChg chg="mod">
          <ac:chgData name="QiuTian" userId="d059b521-ee81-481f-be34-ac8650352dd5" providerId="ADAL" clId="{C66083D2-FC5C-0545-90E0-A9B527654B88}" dt="2023-03-04T18:03:00.015" v="837" actId="1076"/>
          <ac:spMkLst>
            <pc:docMk/>
            <pc:sldMk cId="4028891583" sldId="880"/>
            <ac:spMk id="39" creationId="{7EE95D80-D70A-6784-178C-58A39C521628}"/>
          </ac:spMkLst>
        </pc:spChg>
        <pc:spChg chg="mod">
          <ac:chgData name="QiuTian" userId="d059b521-ee81-481f-be34-ac8650352dd5" providerId="ADAL" clId="{C66083D2-FC5C-0545-90E0-A9B527654B88}" dt="2023-03-04T18:03:00.015" v="837" actId="1076"/>
          <ac:spMkLst>
            <pc:docMk/>
            <pc:sldMk cId="4028891583" sldId="880"/>
            <ac:spMk id="40" creationId="{78A568F1-F729-8EA3-6C67-FC75701C872E}"/>
          </ac:spMkLst>
        </pc:spChg>
        <pc:spChg chg="mod">
          <ac:chgData name="QiuTian" userId="d059b521-ee81-481f-be34-ac8650352dd5" providerId="ADAL" clId="{C66083D2-FC5C-0545-90E0-A9B527654B88}" dt="2023-03-04T18:03:00.015" v="837" actId="1076"/>
          <ac:spMkLst>
            <pc:docMk/>
            <pc:sldMk cId="4028891583" sldId="880"/>
            <ac:spMk id="41" creationId="{67E26087-D95D-7994-CBB0-9B1477B6D58D}"/>
          </ac:spMkLst>
        </pc:spChg>
        <pc:spChg chg="mod">
          <ac:chgData name="QiuTian" userId="d059b521-ee81-481f-be34-ac8650352dd5" providerId="ADAL" clId="{C66083D2-FC5C-0545-90E0-A9B527654B88}" dt="2023-03-04T18:03:00.015" v="837" actId="1076"/>
          <ac:spMkLst>
            <pc:docMk/>
            <pc:sldMk cId="4028891583" sldId="880"/>
            <ac:spMk id="42" creationId="{1F7E0103-94FC-E246-4B3B-4353622908D0}"/>
          </ac:spMkLst>
        </pc:spChg>
        <pc:spChg chg="mod">
          <ac:chgData name="QiuTian" userId="d059b521-ee81-481f-be34-ac8650352dd5" providerId="ADAL" clId="{C66083D2-FC5C-0545-90E0-A9B527654B88}" dt="2023-03-04T18:03:00.015" v="837" actId="1076"/>
          <ac:spMkLst>
            <pc:docMk/>
            <pc:sldMk cId="4028891583" sldId="880"/>
            <ac:spMk id="43" creationId="{78AA60DF-DC92-9FDC-6908-C15FE6C33B8C}"/>
          </ac:spMkLst>
        </pc:spChg>
        <pc:spChg chg="mod">
          <ac:chgData name="QiuTian" userId="d059b521-ee81-481f-be34-ac8650352dd5" providerId="ADAL" clId="{C66083D2-FC5C-0545-90E0-A9B527654B88}" dt="2023-03-04T18:03:00.015" v="837" actId="1076"/>
          <ac:spMkLst>
            <pc:docMk/>
            <pc:sldMk cId="4028891583" sldId="880"/>
            <ac:spMk id="44" creationId="{A20ACB97-F2F1-DF21-0D2B-C5C6AAFBC052}"/>
          </ac:spMkLst>
        </pc:spChg>
        <pc:spChg chg="mod">
          <ac:chgData name="QiuTian" userId="d059b521-ee81-481f-be34-ac8650352dd5" providerId="ADAL" clId="{C66083D2-FC5C-0545-90E0-A9B527654B88}" dt="2023-03-04T18:03:00.015" v="837" actId="1076"/>
          <ac:spMkLst>
            <pc:docMk/>
            <pc:sldMk cId="4028891583" sldId="880"/>
            <ac:spMk id="45" creationId="{52AB5352-2FAA-CDFE-EA9F-324DCF49C5F7}"/>
          </ac:spMkLst>
        </pc:spChg>
        <pc:spChg chg="mod">
          <ac:chgData name="QiuTian" userId="d059b521-ee81-481f-be34-ac8650352dd5" providerId="ADAL" clId="{C66083D2-FC5C-0545-90E0-A9B527654B88}" dt="2023-03-04T18:03:00.015" v="837" actId="1076"/>
          <ac:spMkLst>
            <pc:docMk/>
            <pc:sldMk cId="4028891583" sldId="880"/>
            <ac:spMk id="46" creationId="{63EEA97D-F818-993D-7981-4D1A98CA7C2B}"/>
          </ac:spMkLst>
        </pc:spChg>
        <pc:spChg chg="mod">
          <ac:chgData name="QiuTian" userId="d059b521-ee81-481f-be34-ac8650352dd5" providerId="ADAL" clId="{C66083D2-FC5C-0545-90E0-A9B527654B88}" dt="2023-03-04T18:03:00.015" v="837" actId="1076"/>
          <ac:spMkLst>
            <pc:docMk/>
            <pc:sldMk cId="4028891583" sldId="880"/>
            <ac:spMk id="47" creationId="{42947060-8E0E-EA86-1406-9474C0867105}"/>
          </ac:spMkLst>
        </pc:spChg>
        <pc:spChg chg="mod">
          <ac:chgData name="QiuTian" userId="d059b521-ee81-481f-be34-ac8650352dd5" providerId="ADAL" clId="{C66083D2-FC5C-0545-90E0-A9B527654B88}" dt="2023-03-04T18:03:00.015" v="837" actId="1076"/>
          <ac:spMkLst>
            <pc:docMk/>
            <pc:sldMk cId="4028891583" sldId="880"/>
            <ac:spMk id="48" creationId="{8E702D7C-6492-6182-07FD-263673E41A96}"/>
          </ac:spMkLst>
        </pc:spChg>
        <pc:spChg chg="mod">
          <ac:chgData name="QiuTian" userId="d059b521-ee81-481f-be34-ac8650352dd5" providerId="ADAL" clId="{C66083D2-FC5C-0545-90E0-A9B527654B88}" dt="2023-03-04T18:03:00.015" v="837" actId="1076"/>
          <ac:spMkLst>
            <pc:docMk/>
            <pc:sldMk cId="4028891583" sldId="880"/>
            <ac:spMk id="49" creationId="{17D25B41-F2A7-FB64-98E3-BDF342611F0D}"/>
          </ac:spMkLst>
        </pc:spChg>
        <pc:spChg chg="mod">
          <ac:chgData name="QiuTian" userId="d059b521-ee81-481f-be34-ac8650352dd5" providerId="ADAL" clId="{C66083D2-FC5C-0545-90E0-A9B527654B88}" dt="2023-03-04T18:03:00.015" v="837" actId="1076"/>
          <ac:spMkLst>
            <pc:docMk/>
            <pc:sldMk cId="4028891583" sldId="880"/>
            <ac:spMk id="50" creationId="{D7C4A06E-8FD1-0104-2E22-86FF6B29A329}"/>
          </ac:spMkLst>
        </pc:spChg>
        <pc:spChg chg="mod">
          <ac:chgData name="QiuTian" userId="d059b521-ee81-481f-be34-ac8650352dd5" providerId="ADAL" clId="{C66083D2-FC5C-0545-90E0-A9B527654B88}" dt="2023-03-04T18:03:00.015" v="837" actId="1076"/>
          <ac:spMkLst>
            <pc:docMk/>
            <pc:sldMk cId="4028891583" sldId="880"/>
            <ac:spMk id="51" creationId="{D0C9F8C3-4070-EFF2-CD99-CC23CBAAC408}"/>
          </ac:spMkLst>
        </pc:spChg>
        <pc:spChg chg="mod">
          <ac:chgData name="QiuTian" userId="d059b521-ee81-481f-be34-ac8650352dd5" providerId="ADAL" clId="{C66083D2-FC5C-0545-90E0-A9B527654B88}" dt="2023-03-04T18:03:00.015" v="837" actId="1076"/>
          <ac:spMkLst>
            <pc:docMk/>
            <pc:sldMk cId="4028891583" sldId="880"/>
            <ac:spMk id="52" creationId="{B5F66C28-33CF-B50B-CE3B-56A57C293E8B}"/>
          </ac:spMkLst>
        </pc:spChg>
        <pc:spChg chg="mod">
          <ac:chgData name="QiuTian" userId="d059b521-ee81-481f-be34-ac8650352dd5" providerId="ADAL" clId="{C66083D2-FC5C-0545-90E0-A9B527654B88}" dt="2023-03-04T18:03:00.015" v="837" actId="1076"/>
          <ac:spMkLst>
            <pc:docMk/>
            <pc:sldMk cId="4028891583" sldId="880"/>
            <ac:spMk id="53" creationId="{4EDA5C9A-AAFD-BBD5-8725-9836FFF2A6CE}"/>
          </ac:spMkLst>
        </pc:spChg>
        <pc:spChg chg="mod">
          <ac:chgData name="QiuTian" userId="d059b521-ee81-481f-be34-ac8650352dd5" providerId="ADAL" clId="{C66083D2-FC5C-0545-90E0-A9B527654B88}" dt="2023-03-04T18:03:00.015" v="837" actId="1076"/>
          <ac:spMkLst>
            <pc:docMk/>
            <pc:sldMk cId="4028891583" sldId="880"/>
            <ac:spMk id="54" creationId="{2EBF30B3-39CC-0E7A-E307-F6A9133F3902}"/>
          </ac:spMkLst>
        </pc:spChg>
        <pc:spChg chg="mod">
          <ac:chgData name="QiuTian" userId="d059b521-ee81-481f-be34-ac8650352dd5" providerId="ADAL" clId="{C66083D2-FC5C-0545-90E0-A9B527654B88}" dt="2023-03-04T18:03:00.015" v="837" actId="1076"/>
          <ac:spMkLst>
            <pc:docMk/>
            <pc:sldMk cId="4028891583" sldId="880"/>
            <ac:spMk id="55" creationId="{4DF690C1-D417-386F-1659-B4B009244DC5}"/>
          </ac:spMkLst>
        </pc:spChg>
        <pc:spChg chg="mod">
          <ac:chgData name="QiuTian" userId="d059b521-ee81-481f-be34-ac8650352dd5" providerId="ADAL" clId="{C66083D2-FC5C-0545-90E0-A9B527654B88}" dt="2023-03-04T18:03:00.015" v="837" actId="1076"/>
          <ac:spMkLst>
            <pc:docMk/>
            <pc:sldMk cId="4028891583" sldId="880"/>
            <ac:spMk id="56" creationId="{638BF4C4-EED6-2114-2BD0-EDDE56F6EA8E}"/>
          </ac:spMkLst>
        </pc:spChg>
        <pc:spChg chg="mod">
          <ac:chgData name="QiuTian" userId="d059b521-ee81-481f-be34-ac8650352dd5" providerId="ADAL" clId="{C66083D2-FC5C-0545-90E0-A9B527654B88}" dt="2023-03-04T18:03:00.015" v="837" actId="1076"/>
          <ac:spMkLst>
            <pc:docMk/>
            <pc:sldMk cId="4028891583" sldId="880"/>
            <ac:spMk id="57" creationId="{3B2C18B1-2BD2-2BE7-6255-E3D26ABFB362}"/>
          </ac:spMkLst>
        </pc:spChg>
        <pc:spChg chg="mod">
          <ac:chgData name="QiuTian" userId="d059b521-ee81-481f-be34-ac8650352dd5" providerId="ADAL" clId="{C66083D2-FC5C-0545-90E0-A9B527654B88}" dt="2023-03-04T18:03:00.015" v="837" actId="1076"/>
          <ac:spMkLst>
            <pc:docMk/>
            <pc:sldMk cId="4028891583" sldId="880"/>
            <ac:spMk id="58" creationId="{8EBE0841-2AC0-BE11-52BA-A42202AE9941}"/>
          </ac:spMkLst>
        </pc:spChg>
        <pc:spChg chg="mod">
          <ac:chgData name="QiuTian" userId="d059b521-ee81-481f-be34-ac8650352dd5" providerId="ADAL" clId="{C66083D2-FC5C-0545-90E0-A9B527654B88}" dt="2023-03-04T18:03:00.015" v="837" actId="1076"/>
          <ac:spMkLst>
            <pc:docMk/>
            <pc:sldMk cId="4028891583" sldId="880"/>
            <ac:spMk id="59" creationId="{5D59F430-A9CB-6C2B-E599-FEEB54CA74EE}"/>
          </ac:spMkLst>
        </pc:spChg>
        <pc:spChg chg="mod">
          <ac:chgData name="QiuTian" userId="d059b521-ee81-481f-be34-ac8650352dd5" providerId="ADAL" clId="{C66083D2-FC5C-0545-90E0-A9B527654B88}" dt="2023-03-04T18:03:00.015" v="837" actId="1076"/>
          <ac:spMkLst>
            <pc:docMk/>
            <pc:sldMk cId="4028891583" sldId="880"/>
            <ac:spMk id="60" creationId="{88FB1C29-529E-7903-5941-54A689984786}"/>
          </ac:spMkLst>
        </pc:spChg>
        <pc:spChg chg="mod">
          <ac:chgData name="QiuTian" userId="d059b521-ee81-481f-be34-ac8650352dd5" providerId="ADAL" clId="{C66083D2-FC5C-0545-90E0-A9B527654B88}" dt="2023-03-04T18:03:00.015" v="837" actId="1076"/>
          <ac:spMkLst>
            <pc:docMk/>
            <pc:sldMk cId="4028891583" sldId="880"/>
            <ac:spMk id="61" creationId="{F762D288-C150-D6BB-FA73-5957B3617641}"/>
          </ac:spMkLst>
        </pc:spChg>
        <pc:spChg chg="mod">
          <ac:chgData name="QiuTian" userId="d059b521-ee81-481f-be34-ac8650352dd5" providerId="ADAL" clId="{C66083D2-FC5C-0545-90E0-A9B527654B88}" dt="2023-03-04T18:03:00.015" v="837" actId="1076"/>
          <ac:spMkLst>
            <pc:docMk/>
            <pc:sldMk cId="4028891583" sldId="880"/>
            <ac:spMk id="62" creationId="{30A95E1D-7669-655D-E44E-83319F1ED892}"/>
          </ac:spMkLst>
        </pc:spChg>
        <pc:spChg chg="mod">
          <ac:chgData name="QiuTian" userId="d059b521-ee81-481f-be34-ac8650352dd5" providerId="ADAL" clId="{C66083D2-FC5C-0545-90E0-A9B527654B88}" dt="2023-03-04T18:03:00.015" v="837" actId="1076"/>
          <ac:spMkLst>
            <pc:docMk/>
            <pc:sldMk cId="4028891583" sldId="880"/>
            <ac:spMk id="63" creationId="{1C26C533-5ADB-A47A-BE3E-73D790AC9A60}"/>
          </ac:spMkLst>
        </pc:spChg>
        <pc:spChg chg="mod">
          <ac:chgData name="QiuTian" userId="d059b521-ee81-481f-be34-ac8650352dd5" providerId="ADAL" clId="{C66083D2-FC5C-0545-90E0-A9B527654B88}" dt="2023-03-04T18:03:00.015" v="837" actId="1076"/>
          <ac:spMkLst>
            <pc:docMk/>
            <pc:sldMk cId="4028891583" sldId="880"/>
            <ac:spMk id="64" creationId="{83F62EEF-1ECE-5385-793C-352A30741496}"/>
          </ac:spMkLst>
        </pc:spChg>
        <pc:spChg chg="mod">
          <ac:chgData name="QiuTian" userId="d059b521-ee81-481f-be34-ac8650352dd5" providerId="ADAL" clId="{C66083D2-FC5C-0545-90E0-A9B527654B88}" dt="2023-03-04T18:03:00.015" v="837" actId="1076"/>
          <ac:spMkLst>
            <pc:docMk/>
            <pc:sldMk cId="4028891583" sldId="880"/>
            <ac:spMk id="65" creationId="{974D6E0E-8065-F22B-2BB0-CC2F7E0F4901}"/>
          </ac:spMkLst>
        </pc:spChg>
        <pc:spChg chg="mod">
          <ac:chgData name="QiuTian" userId="d059b521-ee81-481f-be34-ac8650352dd5" providerId="ADAL" clId="{C66083D2-FC5C-0545-90E0-A9B527654B88}" dt="2023-03-04T18:03:00.015" v="837" actId="1076"/>
          <ac:spMkLst>
            <pc:docMk/>
            <pc:sldMk cId="4028891583" sldId="880"/>
            <ac:spMk id="66" creationId="{C46F3D76-013F-3E39-31A9-C48E4F881F42}"/>
          </ac:spMkLst>
        </pc:spChg>
        <pc:spChg chg="mod">
          <ac:chgData name="QiuTian" userId="d059b521-ee81-481f-be34-ac8650352dd5" providerId="ADAL" clId="{C66083D2-FC5C-0545-90E0-A9B527654B88}" dt="2023-03-04T18:03:00.015" v="837" actId="1076"/>
          <ac:spMkLst>
            <pc:docMk/>
            <pc:sldMk cId="4028891583" sldId="880"/>
            <ac:spMk id="67" creationId="{22CC3EF7-80F4-34A6-73EA-339146B4FC59}"/>
          </ac:spMkLst>
        </pc:spChg>
        <pc:spChg chg="mod">
          <ac:chgData name="QiuTian" userId="d059b521-ee81-481f-be34-ac8650352dd5" providerId="ADAL" clId="{C66083D2-FC5C-0545-90E0-A9B527654B88}" dt="2023-03-04T18:03:00.015" v="837" actId="1076"/>
          <ac:spMkLst>
            <pc:docMk/>
            <pc:sldMk cId="4028891583" sldId="880"/>
            <ac:spMk id="68" creationId="{C6DCC448-9F1D-BDDC-F025-D96406AC3DFA}"/>
          </ac:spMkLst>
        </pc:spChg>
        <pc:spChg chg="mod">
          <ac:chgData name="QiuTian" userId="d059b521-ee81-481f-be34-ac8650352dd5" providerId="ADAL" clId="{C66083D2-FC5C-0545-90E0-A9B527654B88}" dt="2023-03-04T18:03:00.015" v="837" actId="1076"/>
          <ac:spMkLst>
            <pc:docMk/>
            <pc:sldMk cId="4028891583" sldId="880"/>
            <ac:spMk id="69" creationId="{D23E009B-9ED1-84D2-83D9-BC9F08647DF9}"/>
          </ac:spMkLst>
        </pc:spChg>
        <pc:spChg chg="mod">
          <ac:chgData name="QiuTian" userId="d059b521-ee81-481f-be34-ac8650352dd5" providerId="ADAL" clId="{C66083D2-FC5C-0545-90E0-A9B527654B88}" dt="2023-03-04T18:03:00.015" v="837" actId="1076"/>
          <ac:spMkLst>
            <pc:docMk/>
            <pc:sldMk cId="4028891583" sldId="880"/>
            <ac:spMk id="70" creationId="{E10F76C6-49BD-8144-9C1D-18E9A5FE7B51}"/>
          </ac:spMkLst>
        </pc:spChg>
        <pc:spChg chg="mod">
          <ac:chgData name="QiuTian" userId="d059b521-ee81-481f-be34-ac8650352dd5" providerId="ADAL" clId="{C66083D2-FC5C-0545-90E0-A9B527654B88}" dt="2023-03-04T18:03:00.015" v="837" actId="1076"/>
          <ac:spMkLst>
            <pc:docMk/>
            <pc:sldMk cId="4028891583" sldId="880"/>
            <ac:spMk id="71" creationId="{425A8445-C291-658F-518A-8F706423D817}"/>
          </ac:spMkLst>
        </pc:spChg>
        <pc:spChg chg="mod">
          <ac:chgData name="QiuTian" userId="d059b521-ee81-481f-be34-ac8650352dd5" providerId="ADAL" clId="{C66083D2-FC5C-0545-90E0-A9B527654B88}" dt="2023-03-04T18:03:00.015" v="837" actId="1076"/>
          <ac:spMkLst>
            <pc:docMk/>
            <pc:sldMk cId="4028891583" sldId="880"/>
            <ac:spMk id="72" creationId="{54AE3D5D-DE20-CFCA-0077-5DD216CCCEED}"/>
          </ac:spMkLst>
        </pc:spChg>
        <pc:spChg chg="mod">
          <ac:chgData name="QiuTian" userId="d059b521-ee81-481f-be34-ac8650352dd5" providerId="ADAL" clId="{C66083D2-FC5C-0545-90E0-A9B527654B88}" dt="2023-03-04T18:03:00.015" v="837" actId="1076"/>
          <ac:spMkLst>
            <pc:docMk/>
            <pc:sldMk cId="4028891583" sldId="880"/>
            <ac:spMk id="73" creationId="{C3F17E64-583B-F8E5-0FAC-A82236FBD776}"/>
          </ac:spMkLst>
        </pc:spChg>
        <pc:spChg chg="mod">
          <ac:chgData name="QiuTian" userId="d059b521-ee81-481f-be34-ac8650352dd5" providerId="ADAL" clId="{C66083D2-FC5C-0545-90E0-A9B527654B88}" dt="2023-03-04T18:03:00.015" v="837" actId="1076"/>
          <ac:spMkLst>
            <pc:docMk/>
            <pc:sldMk cId="4028891583" sldId="880"/>
            <ac:spMk id="74" creationId="{9B89E377-F757-434B-1826-9993D49A894B}"/>
          </ac:spMkLst>
        </pc:spChg>
        <pc:spChg chg="mod">
          <ac:chgData name="QiuTian" userId="d059b521-ee81-481f-be34-ac8650352dd5" providerId="ADAL" clId="{C66083D2-FC5C-0545-90E0-A9B527654B88}" dt="2023-03-04T18:03:00.015" v="837" actId="1076"/>
          <ac:spMkLst>
            <pc:docMk/>
            <pc:sldMk cId="4028891583" sldId="880"/>
            <ac:spMk id="75" creationId="{73305845-EE77-D429-0EED-194714A09619}"/>
          </ac:spMkLst>
        </pc:spChg>
        <pc:spChg chg="mod">
          <ac:chgData name="QiuTian" userId="d059b521-ee81-481f-be34-ac8650352dd5" providerId="ADAL" clId="{C66083D2-FC5C-0545-90E0-A9B527654B88}" dt="2023-03-04T18:03:00.015" v="837" actId="1076"/>
          <ac:spMkLst>
            <pc:docMk/>
            <pc:sldMk cId="4028891583" sldId="880"/>
            <ac:spMk id="76" creationId="{0750ECA7-34F1-D399-9AE0-6DE59C0055B3}"/>
          </ac:spMkLst>
        </pc:spChg>
        <pc:spChg chg="mod">
          <ac:chgData name="QiuTian" userId="d059b521-ee81-481f-be34-ac8650352dd5" providerId="ADAL" clId="{C66083D2-FC5C-0545-90E0-A9B527654B88}" dt="2023-03-04T18:03:00.015" v="837" actId="1076"/>
          <ac:spMkLst>
            <pc:docMk/>
            <pc:sldMk cId="4028891583" sldId="880"/>
            <ac:spMk id="77" creationId="{9573853C-46E5-C9E1-2EBB-8C3086145402}"/>
          </ac:spMkLst>
        </pc:spChg>
        <pc:spChg chg="mod">
          <ac:chgData name="QiuTian" userId="d059b521-ee81-481f-be34-ac8650352dd5" providerId="ADAL" clId="{C66083D2-FC5C-0545-90E0-A9B527654B88}" dt="2023-03-04T18:03:00.015" v="837" actId="1076"/>
          <ac:spMkLst>
            <pc:docMk/>
            <pc:sldMk cId="4028891583" sldId="880"/>
            <ac:spMk id="78" creationId="{9C6FDA3C-B32E-CA20-B2B7-4264F7C4AB3D}"/>
          </ac:spMkLst>
        </pc:spChg>
        <pc:spChg chg="mod">
          <ac:chgData name="QiuTian" userId="d059b521-ee81-481f-be34-ac8650352dd5" providerId="ADAL" clId="{C66083D2-FC5C-0545-90E0-A9B527654B88}" dt="2023-03-04T18:03:00.015" v="837" actId="1076"/>
          <ac:spMkLst>
            <pc:docMk/>
            <pc:sldMk cId="4028891583" sldId="880"/>
            <ac:spMk id="79" creationId="{717CF44F-8239-F4AC-8426-90100DC85718}"/>
          </ac:spMkLst>
        </pc:spChg>
        <pc:spChg chg="mod">
          <ac:chgData name="QiuTian" userId="d059b521-ee81-481f-be34-ac8650352dd5" providerId="ADAL" clId="{C66083D2-FC5C-0545-90E0-A9B527654B88}" dt="2023-03-04T18:03:00.015" v="837" actId="1076"/>
          <ac:spMkLst>
            <pc:docMk/>
            <pc:sldMk cId="4028891583" sldId="880"/>
            <ac:spMk id="80" creationId="{C147A84B-02B5-FCD3-EC09-D61ECEE947D6}"/>
          </ac:spMkLst>
        </pc:spChg>
        <pc:spChg chg="mod">
          <ac:chgData name="QiuTian" userId="d059b521-ee81-481f-be34-ac8650352dd5" providerId="ADAL" clId="{C66083D2-FC5C-0545-90E0-A9B527654B88}" dt="2023-03-04T18:03:00.015" v="837" actId="1076"/>
          <ac:spMkLst>
            <pc:docMk/>
            <pc:sldMk cId="4028891583" sldId="880"/>
            <ac:spMk id="81" creationId="{262C86D6-A09C-8D66-AB09-98CBADF464F8}"/>
          </ac:spMkLst>
        </pc:spChg>
        <pc:spChg chg="mod">
          <ac:chgData name="QiuTian" userId="d059b521-ee81-481f-be34-ac8650352dd5" providerId="ADAL" clId="{C66083D2-FC5C-0545-90E0-A9B527654B88}" dt="2023-03-04T18:03:00.015" v="837" actId="1076"/>
          <ac:spMkLst>
            <pc:docMk/>
            <pc:sldMk cId="4028891583" sldId="880"/>
            <ac:spMk id="82" creationId="{D4C0E273-05F4-9B9F-9E33-3B738063AB64}"/>
          </ac:spMkLst>
        </pc:spChg>
        <pc:spChg chg="mod">
          <ac:chgData name="QiuTian" userId="d059b521-ee81-481f-be34-ac8650352dd5" providerId="ADAL" clId="{C66083D2-FC5C-0545-90E0-A9B527654B88}" dt="2023-03-04T18:03:00.015" v="837" actId="1076"/>
          <ac:spMkLst>
            <pc:docMk/>
            <pc:sldMk cId="4028891583" sldId="880"/>
            <ac:spMk id="83" creationId="{79EA9E9B-7919-7EF0-50EB-71C0B84C5398}"/>
          </ac:spMkLst>
        </pc:spChg>
        <pc:spChg chg="mod">
          <ac:chgData name="QiuTian" userId="d059b521-ee81-481f-be34-ac8650352dd5" providerId="ADAL" clId="{C66083D2-FC5C-0545-90E0-A9B527654B88}" dt="2023-03-04T18:03:00.015" v="837" actId="1076"/>
          <ac:spMkLst>
            <pc:docMk/>
            <pc:sldMk cId="4028891583" sldId="880"/>
            <ac:spMk id="84" creationId="{C4D5ED67-99FC-233D-B642-BE59DBEA7EAE}"/>
          </ac:spMkLst>
        </pc:spChg>
        <pc:spChg chg="mod">
          <ac:chgData name="QiuTian" userId="d059b521-ee81-481f-be34-ac8650352dd5" providerId="ADAL" clId="{C66083D2-FC5C-0545-90E0-A9B527654B88}" dt="2023-03-04T18:03:00.015" v="837" actId="1076"/>
          <ac:spMkLst>
            <pc:docMk/>
            <pc:sldMk cId="4028891583" sldId="880"/>
            <ac:spMk id="85" creationId="{593BBBB2-A985-5888-3E91-E9DE17DD2081}"/>
          </ac:spMkLst>
        </pc:spChg>
        <pc:spChg chg="mod">
          <ac:chgData name="QiuTian" userId="d059b521-ee81-481f-be34-ac8650352dd5" providerId="ADAL" clId="{C66083D2-FC5C-0545-90E0-A9B527654B88}" dt="2023-03-04T18:03:00.015" v="837" actId="1076"/>
          <ac:spMkLst>
            <pc:docMk/>
            <pc:sldMk cId="4028891583" sldId="880"/>
            <ac:spMk id="86" creationId="{9D2028EE-D485-549C-F0E3-A284CA604BAB}"/>
          </ac:spMkLst>
        </pc:spChg>
        <pc:spChg chg="mod">
          <ac:chgData name="QiuTian" userId="d059b521-ee81-481f-be34-ac8650352dd5" providerId="ADAL" clId="{C66083D2-FC5C-0545-90E0-A9B527654B88}" dt="2023-03-04T18:03:00.015" v="837" actId="1076"/>
          <ac:spMkLst>
            <pc:docMk/>
            <pc:sldMk cId="4028891583" sldId="880"/>
            <ac:spMk id="87" creationId="{A7CDC852-EA68-1B96-5FC2-A7513047C333}"/>
          </ac:spMkLst>
        </pc:spChg>
        <pc:spChg chg="mod">
          <ac:chgData name="QiuTian" userId="d059b521-ee81-481f-be34-ac8650352dd5" providerId="ADAL" clId="{C66083D2-FC5C-0545-90E0-A9B527654B88}" dt="2023-03-04T18:03:00.015" v="837" actId="1076"/>
          <ac:spMkLst>
            <pc:docMk/>
            <pc:sldMk cId="4028891583" sldId="880"/>
            <ac:spMk id="88" creationId="{F414DE9D-CBA7-CCAC-26D9-77E27557FAE2}"/>
          </ac:spMkLst>
        </pc:spChg>
        <pc:spChg chg="mod">
          <ac:chgData name="QiuTian" userId="d059b521-ee81-481f-be34-ac8650352dd5" providerId="ADAL" clId="{C66083D2-FC5C-0545-90E0-A9B527654B88}" dt="2023-03-04T18:03:00.015" v="837" actId="1076"/>
          <ac:spMkLst>
            <pc:docMk/>
            <pc:sldMk cId="4028891583" sldId="880"/>
            <ac:spMk id="89" creationId="{F3472614-E078-FD02-31D1-7E12BE526A2E}"/>
          </ac:spMkLst>
        </pc:spChg>
        <pc:spChg chg="mod">
          <ac:chgData name="QiuTian" userId="d059b521-ee81-481f-be34-ac8650352dd5" providerId="ADAL" clId="{C66083D2-FC5C-0545-90E0-A9B527654B88}" dt="2023-03-04T18:03:00.015" v="837" actId="1076"/>
          <ac:spMkLst>
            <pc:docMk/>
            <pc:sldMk cId="4028891583" sldId="880"/>
            <ac:spMk id="90" creationId="{5776CECD-917F-395C-6EF1-62C79A6B28C7}"/>
          </ac:spMkLst>
        </pc:spChg>
        <pc:spChg chg="mod">
          <ac:chgData name="QiuTian" userId="d059b521-ee81-481f-be34-ac8650352dd5" providerId="ADAL" clId="{C66083D2-FC5C-0545-90E0-A9B527654B88}" dt="2023-03-04T18:03:00.015" v="837" actId="1076"/>
          <ac:spMkLst>
            <pc:docMk/>
            <pc:sldMk cId="4028891583" sldId="880"/>
            <ac:spMk id="91" creationId="{81FC7687-A128-0C14-20B1-888A87658013}"/>
          </ac:spMkLst>
        </pc:spChg>
        <pc:spChg chg="mod">
          <ac:chgData name="QiuTian" userId="d059b521-ee81-481f-be34-ac8650352dd5" providerId="ADAL" clId="{C66083D2-FC5C-0545-90E0-A9B527654B88}" dt="2023-03-04T18:03:00.015" v="837" actId="1076"/>
          <ac:spMkLst>
            <pc:docMk/>
            <pc:sldMk cId="4028891583" sldId="880"/>
            <ac:spMk id="92" creationId="{2623F7D3-7DEF-7293-7D00-CD178B7DC488}"/>
          </ac:spMkLst>
        </pc:spChg>
        <pc:spChg chg="mod">
          <ac:chgData name="QiuTian" userId="d059b521-ee81-481f-be34-ac8650352dd5" providerId="ADAL" clId="{C66083D2-FC5C-0545-90E0-A9B527654B88}" dt="2023-03-04T18:03:00.015" v="837" actId="1076"/>
          <ac:spMkLst>
            <pc:docMk/>
            <pc:sldMk cId="4028891583" sldId="880"/>
            <ac:spMk id="93" creationId="{3853E035-FA26-5407-ED16-E0B2630EABD0}"/>
          </ac:spMkLst>
        </pc:spChg>
        <pc:spChg chg="mod">
          <ac:chgData name="QiuTian" userId="d059b521-ee81-481f-be34-ac8650352dd5" providerId="ADAL" clId="{C66083D2-FC5C-0545-90E0-A9B527654B88}" dt="2023-03-04T18:03:00.015" v="837" actId="1076"/>
          <ac:spMkLst>
            <pc:docMk/>
            <pc:sldMk cId="4028891583" sldId="880"/>
            <ac:spMk id="94" creationId="{69FBA9C5-B7D8-30FE-8750-4CF6609C2804}"/>
          </ac:spMkLst>
        </pc:spChg>
        <pc:spChg chg="mod">
          <ac:chgData name="QiuTian" userId="d059b521-ee81-481f-be34-ac8650352dd5" providerId="ADAL" clId="{C66083D2-FC5C-0545-90E0-A9B527654B88}" dt="2023-03-04T18:03:00.015" v="837" actId="1076"/>
          <ac:spMkLst>
            <pc:docMk/>
            <pc:sldMk cId="4028891583" sldId="880"/>
            <ac:spMk id="95" creationId="{3037264F-97F8-5986-BCF1-B159C910B03B}"/>
          </ac:spMkLst>
        </pc:spChg>
        <pc:spChg chg="mod">
          <ac:chgData name="QiuTian" userId="d059b521-ee81-481f-be34-ac8650352dd5" providerId="ADAL" clId="{C66083D2-FC5C-0545-90E0-A9B527654B88}" dt="2023-03-04T18:03:00.015" v="837" actId="1076"/>
          <ac:spMkLst>
            <pc:docMk/>
            <pc:sldMk cId="4028891583" sldId="880"/>
            <ac:spMk id="96" creationId="{D1CF2D7B-0620-F7A2-63B3-436CD6A55533}"/>
          </ac:spMkLst>
        </pc:spChg>
        <pc:spChg chg="mod">
          <ac:chgData name="QiuTian" userId="d059b521-ee81-481f-be34-ac8650352dd5" providerId="ADAL" clId="{C66083D2-FC5C-0545-90E0-A9B527654B88}" dt="2023-03-04T18:03:00.015" v="837" actId="1076"/>
          <ac:spMkLst>
            <pc:docMk/>
            <pc:sldMk cId="4028891583" sldId="880"/>
            <ac:spMk id="97" creationId="{DD42E989-7FDE-10E1-2618-09CA2047CA6D}"/>
          </ac:spMkLst>
        </pc:spChg>
        <pc:grpChg chg="mod">
          <ac:chgData name="QiuTian" userId="d059b521-ee81-481f-be34-ac8650352dd5" providerId="ADAL" clId="{C66083D2-FC5C-0545-90E0-A9B527654B88}" dt="2023-03-04T18:03:00.015" v="837" actId="1076"/>
          <ac:grpSpMkLst>
            <pc:docMk/>
            <pc:sldMk cId="4028891583" sldId="880"/>
            <ac:grpSpMk id="9" creationId="{53419B4E-8745-A17B-BA19-F25B43C3A365}"/>
          </ac:grpSpMkLst>
        </pc:grpChg>
        <pc:graphicFrameChg chg="mod">
          <ac:chgData name="QiuTian" userId="d059b521-ee81-481f-be34-ac8650352dd5" providerId="ADAL" clId="{C66083D2-FC5C-0545-90E0-A9B527654B88}" dt="2023-03-04T18:02:50.970" v="836" actId="1076"/>
          <ac:graphicFrameMkLst>
            <pc:docMk/>
            <pc:sldMk cId="4028891583" sldId="880"/>
            <ac:graphicFrameMk id="7" creationId="{83DD349A-FD8E-8458-9BC4-6A291D7924AC}"/>
          </ac:graphicFrameMkLst>
        </pc:graphicFrameChg>
        <pc:graphicFrameChg chg="mod">
          <ac:chgData name="QiuTian" userId="d059b521-ee81-481f-be34-ac8650352dd5" providerId="ADAL" clId="{C66083D2-FC5C-0545-90E0-A9B527654B88}" dt="2023-03-04T18:02:50.970" v="836" actId="1076"/>
          <ac:graphicFrameMkLst>
            <pc:docMk/>
            <pc:sldMk cId="4028891583" sldId="880"/>
            <ac:graphicFrameMk id="8" creationId="{F06E5C09-026E-8357-AC48-EE7C15BA30E6}"/>
          </ac:graphicFrameMkLst>
        </pc:graphicFrameChg>
        <pc:graphicFrameChg chg="add mod">
          <ac:chgData name="QiuTian" userId="d059b521-ee81-481f-be34-ac8650352dd5" providerId="ADAL" clId="{C66083D2-FC5C-0545-90E0-A9B527654B88}" dt="2023-03-04T18:02:41.884" v="835" actId="1076"/>
          <ac:graphicFrameMkLst>
            <pc:docMk/>
            <pc:sldMk cId="4028891583" sldId="880"/>
            <ac:graphicFrameMk id="98" creationId="{727577B8-6DC0-486A-E899-3EB859AC22B9}"/>
          </ac:graphicFrameMkLst>
        </pc:graphicFrameChg>
        <pc:graphicFrameChg chg="add mod">
          <ac:chgData name="QiuTian" userId="d059b521-ee81-481f-be34-ac8650352dd5" providerId="ADAL" clId="{C66083D2-FC5C-0545-90E0-A9B527654B88}" dt="2023-03-04T18:02:41.884" v="835" actId="1076"/>
          <ac:graphicFrameMkLst>
            <pc:docMk/>
            <pc:sldMk cId="4028891583" sldId="880"/>
            <ac:graphicFrameMk id="99" creationId="{E21ED0FD-53C0-6F0D-83FE-B83335B28E87}"/>
          </ac:graphicFrameMkLst>
        </pc:graphicFrameChg>
      </pc:sldChg>
      <pc:sldChg chg="addSp delSp modSp modAnim">
        <pc:chgData name="QiuTian" userId="d059b521-ee81-481f-be34-ac8650352dd5" providerId="ADAL" clId="{C66083D2-FC5C-0545-90E0-A9B527654B88}" dt="2023-03-04T18:12:47.103" v="1248" actId="1035"/>
        <pc:sldMkLst>
          <pc:docMk/>
          <pc:sldMk cId="2508095934" sldId="881"/>
        </pc:sldMkLst>
        <pc:spChg chg="add mod">
          <ac:chgData name="QiuTian" userId="d059b521-ee81-481f-be34-ac8650352dd5" providerId="ADAL" clId="{C66083D2-FC5C-0545-90E0-A9B527654B88}" dt="2023-03-04T09:10:18.362" v="126"/>
          <ac:spMkLst>
            <pc:docMk/>
            <pc:sldMk cId="2508095934" sldId="881"/>
            <ac:spMk id="2" creationId="{79269744-0D89-FCDF-F331-0F2A748A8E1F}"/>
          </ac:spMkLst>
        </pc:spChg>
        <pc:spChg chg="del">
          <ac:chgData name="QiuTian" userId="d059b521-ee81-481f-be34-ac8650352dd5" providerId="ADAL" clId="{C66083D2-FC5C-0545-90E0-A9B527654B88}" dt="2023-03-04T09:09:57.208" v="123"/>
          <ac:spMkLst>
            <pc:docMk/>
            <pc:sldMk cId="2508095934" sldId="881"/>
            <ac:spMk id="5" creationId="{959057A3-0087-D824-6484-FE8805CD1536}"/>
          </ac:spMkLst>
        </pc:spChg>
        <pc:spChg chg="mod">
          <ac:chgData name="QiuTian" userId="d059b521-ee81-481f-be34-ac8650352dd5" providerId="ADAL" clId="{C66083D2-FC5C-0545-90E0-A9B527654B88}" dt="2023-03-04T18:07:50.825" v="838" actId="1076"/>
          <ac:spMkLst>
            <pc:docMk/>
            <pc:sldMk cId="2508095934" sldId="881"/>
            <ac:spMk id="6" creationId="{28E5A19D-C67C-FFBE-DD7E-CBA8FB7375AE}"/>
          </ac:spMkLst>
        </pc:spChg>
        <pc:spChg chg="mod">
          <ac:chgData name="QiuTian" userId="d059b521-ee81-481f-be34-ac8650352dd5" providerId="ADAL" clId="{C66083D2-FC5C-0545-90E0-A9B527654B88}" dt="2023-03-04T18:08:11.360" v="841" actId="1076"/>
          <ac:spMkLst>
            <pc:docMk/>
            <pc:sldMk cId="2508095934" sldId="881"/>
            <ac:spMk id="7" creationId="{9E30CA7F-7931-D5AD-9C5B-B41F54285392}"/>
          </ac:spMkLst>
        </pc:spChg>
        <pc:spChg chg="mod">
          <ac:chgData name="QiuTian" userId="d059b521-ee81-481f-be34-ac8650352dd5" providerId="ADAL" clId="{C66083D2-FC5C-0545-90E0-A9B527654B88}" dt="2023-03-04T18:08:11.360" v="841" actId="1076"/>
          <ac:spMkLst>
            <pc:docMk/>
            <pc:sldMk cId="2508095934" sldId="881"/>
            <ac:spMk id="8" creationId="{05D25DF7-A86A-FA16-0998-657D251A9C57}"/>
          </ac:spMkLst>
        </pc:spChg>
        <pc:spChg chg="mod">
          <ac:chgData name="QiuTian" userId="d059b521-ee81-481f-be34-ac8650352dd5" providerId="ADAL" clId="{C66083D2-FC5C-0545-90E0-A9B527654B88}" dt="2023-03-04T18:08:11.360" v="841" actId="1076"/>
          <ac:spMkLst>
            <pc:docMk/>
            <pc:sldMk cId="2508095934" sldId="881"/>
            <ac:spMk id="9" creationId="{D03094CF-612E-AAD4-6AD1-00304D2629B8}"/>
          </ac:spMkLst>
        </pc:spChg>
        <pc:spChg chg="mod">
          <ac:chgData name="QiuTian" userId="d059b521-ee81-481f-be34-ac8650352dd5" providerId="ADAL" clId="{C66083D2-FC5C-0545-90E0-A9B527654B88}" dt="2023-03-04T18:08:11.360" v="841" actId="1076"/>
          <ac:spMkLst>
            <pc:docMk/>
            <pc:sldMk cId="2508095934" sldId="881"/>
            <ac:spMk id="10" creationId="{51600A85-D126-505F-5640-2FEF7A97086C}"/>
          </ac:spMkLst>
        </pc:spChg>
        <pc:spChg chg="mod">
          <ac:chgData name="QiuTian" userId="d059b521-ee81-481f-be34-ac8650352dd5" providerId="ADAL" clId="{C66083D2-FC5C-0545-90E0-A9B527654B88}" dt="2023-03-04T18:12:47.103" v="1248" actId="1035"/>
          <ac:spMkLst>
            <pc:docMk/>
            <pc:sldMk cId="2508095934" sldId="881"/>
            <ac:spMk id="12" creationId="{CF06C425-CE72-9456-72FB-072E6925A55F}"/>
          </ac:spMkLst>
        </pc:spChg>
        <pc:spChg chg="mod">
          <ac:chgData name="QiuTian" userId="d059b521-ee81-481f-be34-ac8650352dd5" providerId="ADAL" clId="{C66083D2-FC5C-0545-90E0-A9B527654B88}" dt="2023-03-04T18:12:47.103" v="1248" actId="1035"/>
          <ac:spMkLst>
            <pc:docMk/>
            <pc:sldMk cId="2508095934" sldId="881"/>
            <ac:spMk id="13" creationId="{8D66E0F5-81DC-55BF-264C-6A74E754BC59}"/>
          </ac:spMkLst>
        </pc:spChg>
        <pc:spChg chg="mod">
          <ac:chgData name="QiuTian" userId="d059b521-ee81-481f-be34-ac8650352dd5" providerId="ADAL" clId="{C66083D2-FC5C-0545-90E0-A9B527654B88}" dt="2023-03-04T18:12:47.103" v="1248" actId="1035"/>
          <ac:spMkLst>
            <pc:docMk/>
            <pc:sldMk cId="2508095934" sldId="881"/>
            <ac:spMk id="14" creationId="{3B47D3A7-1647-AF93-4674-ED554CE413BB}"/>
          </ac:spMkLst>
        </pc:spChg>
        <pc:spChg chg="mod">
          <ac:chgData name="QiuTian" userId="d059b521-ee81-481f-be34-ac8650352dd5" providerId="ADAL" clId="{C66083D2-FC5C-0545-90E0-A9B527654B88}" dt="2023-03-04T18:12:47.103" v="1248" actId="1035"/>
          <ac:spMkLst>
            <pc:docMk/>
            <pc:sldMk cId="2508095934" sldId="881"/>
            <ac:spMk id="15" creationId="{D0780CC3-FDEC-F592-363D-D31FBB88A9D8}"/>
          </ac:spMkLst>
        </pc:spChg>
        <pc:spChg chg="mod">
          <ac:chgData name="QiuTian" userId="d059b521-ee81-481f-be34-ac8650352dd5" providerId="ADAL" clId="{C66083D2-FC5C-0545-90E0-A9B527654B88}" dt="2023-03-04T18:12:47.103" v="1248" actId="1035"/>
          <ac:spMkLst>
            <pc:docMk/>
            <pc:sldMk cId="2508095934" sldId="881"/>
            <ac:spMk id="16" creationId="{59E1FE45-4EB7-4DE6-1FE2-75D31CB9E8D2}"/>
          </ac:spMkLst>
        </pc:spChg>
        <pc:spChg chg="mod">
          <ac:chgData name="QiuTian" userId="d059b521-ee81-481f-be34-ac8650352dd5" providerId="ADAL" clId="{C66083D2-FC5C-0545-90E0-A9B527654B88}" dt="2023-03-04T18:12:47.103" v="1248" actId="1035"/>
          <ac:spMkLst>
            <pc:docMk/>
            <pc:sldMk cId="2508095934" sldId="881"/>
            <ac:spMk id="17" creationId="{1F22571B-7EAD-1228-02DA-4233F0E5F62F}"/>
          </ac:spMkLst>
        </pc:spChg>
        <pc:spChg chg="mod">
          <ac:chgData name="QiuTian" userId="d059b521-ee81-481f-be34-ac8650352dd5" providerId="ADAL" clId="{C66083D2-FC5C-0545-90E0-A9B527654B88}" dt="2023-03-04T18:12:47.103" v="1248" actId="1035"/>
          <ac:spMkLst>
            <pc:docMk/>
            <pc:sldMk cId="2508095934" sldId="881"/>
            <ac:spMk id="18" creationId="{B4C9D7D9-C40A-84D5-364B-6450F9ED12A7}"/>
          </ac:spMkLst>
        </pc:spChg>
        <pc:spChg chg="mod">
          <ac:chgData name="QiuTian" userId="d059b521-ee81-481f-be34-ac8650352dd5" providerId="ADAL" clId="{C66083D2-FC5C-0545-90E0-A9B527654B88}" dt="2023-03-04T18:12:47.103" v="1248" actId="1035"/>
          <ac:spMkLst>
            <pc:docMk/>
            <pc:sldMk cId="2508095934" sldId="881"/>
            <ac:spMk id="19" creationId="{CA8B5C45-0C48-4BFF-3CC9-D57734A0DC33}"/>
          </ac:spMkLst>
        </pc:spChg>
        <pc:spChg chg="mod">
          <ac:chgData name="QiuTian" userId="d059b521-ee81-481f-be34-ac8650352dd5" providerId="ADAL" clId="{C66083D2-FC5C-0545-90E0-A9B527654B88}" dt="2023-03-04T18:12:47.103" v="1248" actId="1035"/>
          <ac:spMkLst>
            <pc:docMk/>
            <pc:sldMk cId="2508095934" sldId="881"/>
            <ac:spMk id="20" creationId="{7B5B2B59-9D95-7262-B43D-95EBE4631801}"/>
          </ac:spMkLst>
        </pc:spChg>
        <pc:spChg chg="mod">
          <ac:chgData name="QiuTian" userId="d059b521-ee81-481f-be34-ac8650352dd5" providerId="ADAL" clId="{C66083D2-FC5C-0545-90E0-A9B527654B88}" dt="2023-03-04T18:12:47.103" v="1248" actId="1035"/>
          <ac:spMkLst>
            <pc:docMk/>
            <pc:sldMk cId="2508095934" sldId="881"/>
            <ac:spMk id="21" creationId="{03DAE489-A7CF-56B6-0C47-10A48362E070}"/>
          </ac:spMkLst>
        </pc:spChg>
        <pc:spChg chg="mod">
          <ac:chgData name="QiuTian" userId="d059b521-ee81-481f-be34-ac8650352dd5" providerId="ADAL" clId="{C66083D2-FC5C-0545-90E0-A9B527654B88}" dt="2023-03-04T18:12:47.103" v="1248" actId="1035"/>
          <ac:spMkLst>
            <pc:docMk/>
            <pc:sldMk cId="2508095934" sldId="881"/>
            <ac:spMk id="22" creationId="{D0F55037-A30E-CE8B-08F6-59AD76F697F0}"/>
          </ac:spMkLst>
        </pc:spChg>
        <pc:spChg chg="mod">
          <ac:chgData name="QiuTian" userId="d059b521-ee81-481f-be34-ac8650352dd5" providerId="ADAL" clId="{C66083D2-FC5C-0545-90E0-A9B527654B88}" dt="2023-03-04T18:12:47.103" v="1248" actId="1035"/>
          <ac:spMkLst>
            <pc:docMk/>
            <pc:sldMk cId="2508095934" sldId="881"/>
            <ac:spMk id="23" creationId="{627B1834-209F-4182-A7E3-A8200B31E935}"/>
          </ac:spMkLst>
        </pc:spChg>
        <pc:spChg chg="mod">
          <ac:chgData name="QiuTian" userId="d059b521-ee81-481f-be34-ac8650352dd5" providerId="ADAL" clId="{C66083D2-FC5C-0545-90E0-A9B527654B88}" dt="2023-03-04T18:12:47.103" v="1248" actId="1035"/>
          <ac:spMkLst>
            <pc:docMk/>
            <pc:sldMk cId="2508095934" sldId="881"/>
            <ac:spMk id="24" creationId="{782DF2B2-AAC1-8B60-4B28-E0DEAA21F230}"/>
          </ac:spMkLst>
        </pc:spChg>
        <pc:spChg chg="mod">
          <ac:chgData name="QiuTian" userId="d059b521-ee81-481f-be34-ac8650352dd5" providerId="ADAL" clId="{C66083D2-FC5C-0545-90E0-A9B527654B88}" dt="2023-03-04T18:12:47.103" v="1248" actId="1035"/>
          <ac:spMkLst>
            <pc:docMk/>
            <pc:sldMk cId="2508095934" sldId="881"/>
            <ac:spMk id="25" creationId="{425B3E7C-A024-BAA7-77D1-DB176529C984}"/>
          </ac:spMkLst>
        </pc:spChg>
        <pc:spChg chg="mod">
          <ac:chgData name="QiuTian" userId="d059b521-ee81-481f-be34-ac8650352dd5" providerId="ADAL" clId="{C66083D2-FC5C-0545-90E0-A9B527654B88}" dt="2023-03-04T18:12:47.103" v="1248" actId="1035"/>
          <ac:spMkLst>
            <pc:docMk/>
            <pc:sldMk cId="2508095934" sldId="881"/>
            <ac:spMk id="26" creationId="{49971429-BC30-C5BB-2CF8-350097833955}"/>
          </ac:spMkLst>
        </pc:spChg>
        <pc:spChg chg="mod">
          <ac:chgData name="QiuTian" userId="d059b521-ee81-481f-be34-ac8650352dd5" providerId="ADAL" clId="{C66083D2-FC5C-0545-90E0-A9B527654B88}" dt="2023-03-04T18:12:47.103" v="1248" actId="1035"/>
          <ac:spMkLst>
            <pc:docMk/>
            <pc:sldMk cId="2508095934" sldId="881"/>
            <ac:spMk id="34" creationId="{D41FE785-9223-34EE-0EB6-3E8C442FB79C}"/>
          </ac:spMkLst>
        </pc:spChg>
        <pc:spChg chg="mod">
          <ac:chgData name="QiuTian" userId="d059b521-ee81-481f-be34-ac8650352dd5" providerId="ADAL" clId="{C66083D2-FC5C-0545-90E0-A9B527654B88}" dt="2023-03-04T18:12:47.103" v="1248" actId="1035"/>
          <ac:spMkLst>
            <pc:docMk/>
            <pc:sldMk cId="2508095934" sldId="881"/>
            <ac:spMk id="35" creationId="{B9681E33-E5FB-76E8-902F-F0F7A24FBE12}"/>
          </ac:spMkLst>
        </pc:spChg>
        <pc:spChg chg="mod">
          <ac:chgData name="QiuTian" userId="d059b521-ee81-481f-be34-ac8650352dd5" providerId="ADAL" clId="{C66083D2-FC5C-0545-90E0-A9B527654B88}" dt="2023-03-04T18:12:47.103" v="1248" actId="1035"/>
          <ac:spMkLst>
            <pc:docMk/>
            <pc:sldMk cId="2508095934" sldId="881"/>
            <ac:spMk id="36" creationId="{B0F6DD84-7B33-2B4B-87B0-8B59A2120B27}"/>
          </ac:spMkLst>
        </pc:spChg>
        <pc:spChg chg="mod">
          <ac:chgData name="QiuTian" userId="d059b521-ee81-481f-be34-ac8650352dd5" providerId="ADAL" clId="{C66083D2-FC5C-0545-90E0-A9B527654B88}" dt="2023-03-04T18:12:47.103" v="1248" actId="1035"/>
          <ac:spMkLst>
            <pc:docMk/>
            <pc:sldMk cId="2508095934" sldId="881"/>
            <ac:spMk id="37" creationId="{4AB8F6DE-82E8-6EB3-62EA-0CF19E07D915}"/>
          </ac:spMkLst>
        </pc:spChg>
        <pc:spChg chg="mod">
          <ac:chgData name="QiuTian" userId="d059b521-ee81-481f-be34-ac8650352dd5" providerId="ADAL" clId="{C66083D2-FC5C-0545-90E0-A9B527654B88}" dt="2023-03-04T18:12:47.103" v="1248" actId="1035"/>
          <ac:spMkLst>
            <pc:docMk/>
            <pc:sldMk cId="2508095934" sldId="881"/>
            <ac:spMk id="38" creationId="{D14C4D7D-7961-D7F7-5A23-DDF4E26C19BE}"/>
          </ac:spMkLst>
        </pc:spChg>
        <pc:spChg chg="mod">
          <ac:chgData name="QiuTian" userId="d059b521-ee81-481f-be34-ac8650352dd5" providerId="ADAL" clId="{C66083D2-FC5C-0545-90E0-A9B527654B88}" dt="2023-03-04T18:12:47.103" v="1248" actId="1035"/>
          <ac:spMkLst>
            <pc:docMk/>
            <pc:sldMk cId="2508095934" sldId="881"/>
            <ac:spMk id="39" creationId="{99DC7191-B0EC-411E-737A-C551A1D332B8}"/>
          </ac:spMkLst>
        </pc:spChg>
        <pc:spChg chg="mod">
          <ac:chgData name="QiuTian" userId="d059b521-ee81-481f-be34-ac8650352dd5" providerId="ADAL" clId="{C66083D2-FC5C-0545-90E0-A9B527654B88}" dt="2023-03-04T18:12:47.103" v="1248" actId="1035"/>
          <ac:spMkLst>
            <pc:docMk/>
            <pc:sldMk cId="2508095934" sldId="881"/>
            <ac:spMk id="40" creationId="{55F0A30A-4058-B5C8-4BAF-FB79AF3E8625}"/>
          </ac:spMkLst>
        </pc:spChg>
        <pc:spChg chg="mod">
          <ac:chgData name="QiuTian" userId="d059b521-ee81-481f-be34-ac8650352dd5" providerId="ADAL" clId="{C66083D2-FC5C-0545-90E0-A9B527654B88}" dt="2023-03-04T18:12:47.103" v="1248" actId="1035"/>
          <ac:spMkLst>
            <pc:docMk/>
            <pc:sldMk cId="2508095934" sldId="881"/>
            <ac:spMk id="41" creationId="{F99C9A10-A44C-75AC-085B-9A47E05B23AF}"/>
          </ac:spMkLst>
        </pc:spChg>
        <pc:spChg chg="mod">
          <ac:chgData name="QiuTian" userId="d059b521-ee81-481f-be34-ac8650352dd5" providerId="ADAL" clId="{C66083D2-FC5C-0545-90E0-A9B527654B88}" dt="2023-03-04T18:12:47.103" v="1248" actId="1035"/>
          <ac:spMkLst>
            <pc:docMk/>
            <pc:sldMk cId="2508095934" sldId="881"/>
            <ac:spMk id="42" creationId="{34503E57-B99B-3C47-1454-3071E25AA143}"/>
          </ac:spMkLst>
        </pc:spChg>
        <pc:spChg chg="mod">
          <ac:chgData name="QiuTian" userId="d059b521-ee81-481f-be34-ac8650352dd5" providerId="ADAL" clId="{C66083D2-FC5C-0545-90E0-A9B527654B88}" dt="2023-03-04T18:12:47.103" v="1248" actId="1035"/>
          <ac:spMkLst>
            <pc:docMk/>
            <pc:sldMk cId="2508095934" sldId="881"/>
            <ac:spMk id="43" creationId="{6C38F213-0588-C58A-139C-BF0E211DB0DC}"/>
          </ac:spMkLst>
        </pc:spChg>
        <pc:spChg chg="mod">
          <ac:chgData name="QiuTian" userId="d059b521-ee81-481f-be34-ac8650352dd5" providerId="ADAL" clId="{C66083D2-FC5C-0545-90E0-A9B527654B88}" dt="2023-03-04T18:12:47.103" v="1248" actId="1035"/>
          <ac:spMkLst>
            <pc:docMk/>
            <pc:sldMk cId="2508095934" sldId="881"/>
            <ac:spMk id="44" creationId="{36F41EAB-7C45-CEB6-9426-24114AA3FD52}"/>
          </ac:spMkLst>
        </pc:spChg>
        <pc:spChg chg="mod">
          <ac:chgData name="QiuTian" userId="d059b521-ee81-481f-be34-ac8650352dd5" providerId="ADAL" clId="{C66083D2-FC5C-0545-90E0-A9B527654B88}" dt="2023-03-04T18:12:47.103" v="1248" actId="1035"/>
          <ac:spMkLst>
            <pc:docMk/>
            <pc:sldMk cId="2508095934" sldId="881"/>
            <ac:spMk id="45" creationId="{1DF4DDBD-4D57-0B86-EA55-01C378485519}"/>
          </ac:spMkLst>
        </pc:spChg>
        <pc:spChg chg="mod">
          <ac:chgData name="QiuTian" userId="d059b521-ee81-481f-be34-ac8650352dd5" providerId="ADAL" clId="{C66083D2-FC5C-0545-90E0-A9B527654B88}" dt="2023-03-04T18:12:47.103" v="1248" actId="1035"/>
          <ac:spMkLst>
            <pc:docMk/>
            <pc:sldMk cId="2508095934" sldId="881"/>
            <ac:spMk id="46" creationId="{E6C13BA1-EEB7-DB83-9900-53676A4FA092}"/>
          </ac:spMkLst>
        </pc:spChg>
        <pc:spChg chg="mod">
          <ac:chgData name="QiuTian" userId="d059b521-ee81-481f-be34-ac8650352dd5" providerId="ADAL" clId="{C66083D2-FC5C-0545-90E0-A9B527654B88}" dt="2023-03-04T18:12:47.103" v="1248" actId="1035"/>
          <ac:spMkLst>
            <pc:docMk/>
            <pc:sldMk cId="2508095934" sldId="881"/>
            <ac:spMk id="47" creationId="{0854AFC7-2243-578E-5BF4-D6C0D48AC976}"/>
          </ac:spMkLst>
        </pc:spChg>
        <pc:spChg chg="mod">
          <ac:chgData name="QiuTian" userId="d059b521-ee81-481f-be34-ac8650352dd5" providerId="ADAL" clId="{C66083D2-FC5C-0545-90E0-A9B527654B88}" dt="2023-03-04T18:12:47.103" v="1248" actId="1035"/>
          <ac:spMkLst>
            <pc:docMk/>
            <pc:sldMk cId="2508095934" sldId="881"/>
            <ac:spMk id="48" creationId="{B9643596-022E-9711-E4AC-6054883A8B0E}"/>
          </ac:spMkLst>
        </pc:spChg>
        <pc:spChg chg="mod">
          <ac:chgData name="QiuTian" userId="d059b521-ee81-481f-be34-ac8650352dd5" providerId="ADAL" clId="{C66083D2-FC5C-0545-90E0-A9B527654B88}" dt="2023-03-04T18:12:47.103" v="1248" actId="1035"/>
          <ac:spMkLst>
            <pc:docMk/>
            <pc:sldMk cId="2508095934" sldId="881"/>
            <ac:spMk id="49" creationId="{FE83F6E4-9F3C-BF46-2194-AE52CAD9E79F}"/>
          </ac:spMkLst>
        </pc:spChg>
        <pc:spChg chg="mod">
          <ac:chgData name="QiuTian" userId="d059b521-ee81-481f-be34-ac8650352dd5" providerId="ADAL" clId="{C66083D2-FC5C-0545-90E0-A9B527654B88}" dt="2023-03-04T18:12:47.103" v="1248" actId="1035"/>
          <ac:spMkLst>
            <pc:docMk/>
            <pc:sldMk cId="2508095934" sldId="881"/>
            <ac:spMk id="50" creationId="{896AC8C7-B059-7C8F-6120-1553F838143B}"/>
          </ac:spMkLst>
        </pc:spChg>
        <pc:spChg chg="mod">
          <ac:chgData name="QiuTian" userId="d059b521-ee81-481f-be34-ac8650352dd5" providerId="ADAL" clId="{C66083D2-FC5C-0545-90E0-A9B527654B88}" dt="2023-03-04T18:12:47.103" v="1248" actId="1035"/>
          <ac:spMkLst>
            <pc:docMk/>
            <pc:sldMk cId="2508095934" sldId="881"/>
            <ac:spMk id="51" creationId="{8130ED55-EAFB-9749-5D3A-DF0B9DF31A45}"/>
          </ac:spMkLst>
        </pc:spChg>
        <pc:spChg chg="mod">
          <ac:chgData name="QiuTian" userId="d059b521-ee81-481f-be34-ac8650352dd5" providerId="ADAL" clId="{C66083D2-FC5C-0545-90E0-A9B527654B88}" dt="2023-03-04T18:12:47.103" v="1248" actId="1035"/>
          <ac:spMkLst>
            <pc:docMk/>
            <pc:sldMk cId="2508095934" sldId="881"/>
            <ac:spMk id="52" creationId="{B8C66344-59C1-1109-1E3F-3E6463A82C02}"/>
          </ac:spMkLst>
        </pc:spChg>
        <pc:spChg chg="mod">
          <ac:chgData name="QiuTian" userId="d059b521-ee81-481f-be34-ac8650352dd5" providerId="ADAL" clId="{C66083D2-FC5C-0545-90E0-A9B527654B88}" dt="2023-03-04T18:12:47.103" v="1248" actId="1035"/>
          <ac:spMkLst>
            <pc:docMk/>
            <pc:sldMk cId="2508095934" sldId="881"/>
            <ac:spMk id="53" creationId="{9F290460-7AAE-AB82-80B0-8EA0096592E2}"/>
          </ac:spMkLst>
        </pc:spChg>
        <pc:spChg chg="mod">
          <ac:chgData name="QiuTian" userId="d059b521-ee81-481f-be34-ac8650352dd5" providerId="ADAL" clId="{C66083D2-FC5C-0545-90E0-A9B527654B88}" dt="2023-03-04T18:12:47.103" v="1248" actId="1035"/>
          <ac:spMkLst>
            <pc:docMk/>
            <pc:sldMk cId="2508095934" sldId="881"/>
            <ac:spMk id="54" creationId="{3853C921-EDBB-5A85-9EBC-7A8CA74D5516}"/>
          </ac:spMkLst>
        </pc:spChg>
        <pc:spChg chg="mod">
          <ac:chgData name="QiuTian" userId="d059b521-ee81-481f-be34-ac8650352dd5" providerId="ADAL" clId="{C66083D2-FC5C-0545-90E0-A9B527654B88}" dt="2023-03-04T18:12:47.103" v="1248" actId="1035"/>
          <ac:spMkLst>
            <pc:docMk/>
            <pc:sldMk cId="2508095934" sldId="881"/>
            <ac:spMk id="55" creationId="{F12B4CA7-5B6E-E109-397F-4069A802F7DB}"/>
          </ac:spMkLst>
        </pc:spChg>
        <pc:spChg chg="mod">
          <ac:chgData name="QiuTian" userId="d059b521-ee81-481f-be34-ac8650352dd5" providerId="ADAL" clId="{C66083D2-FC5C-0545-90E0-A9B527654B88}" dt="2023-03-04T18:12:47.103" v="1248" actId="1035"/>
          <ac:spMkLst>
            <pc:docMk/>
            <pc:sldMk cId="2508095934" sldId="881"/>
            <ac:spMk id="56" creationId="{70045303-89CC-395F-416F-C8BA4A6EB98C}"/>
          </ac:spMkLst>
        </pc:spChg>
        <pc:spChg chg="mod">
          <ac:chgData name="QiuTian" userId="d059b521-ee81-481f-be34-ac8650352dd5" providerId="ADAL" clId="{C66083D2-FC5C-0545-90E0-A9B527654B88}" dt="2023-03-04T18:12:47.103" v="1248" actId="1035"/>
          <ac:spMkLst>
            <pc:docMk/>
            <pc:sldMk cId="2508095934" sldId="881"/>
            <ac:spMk id="57" creationId="{55F3D0E1-7FC2-9F45-F0B2-EB0CDE0CC96F}"/>
          </ac:spMkLst>
        </pc:spChg>
        <pc:spChg chg="mod">
          <ac:chgData name="QiuTian" userId="d059b521-ee81-481f-be34-ac8650352dd5" providerId="ADAL" clId="{C66083D2-FC5C-0545-90E0-A9B527654B88}" dt="2023-03-04T18:12:47.103" v="1248" actId="1035"/>
          <ac:spMkLst>
            <pc:docMk/>
            <pc:sldMk cId="2508095934" sldId="881"/>
            <ac:spMk id="58" creationId="{D810D8A6-E5E7-C8CE-AA9A-80E39A619BF9}"/>
          </ac:spMkLst>
        </pc:spChg>
        <pc:spChg chg="mod">
          <ac:chgData name="QiuTian" userId="d059b521-ee81-481f-be34-ac8650352dd5" providerId="ADAL" clId="{C66083D2-FC5C-0545-90E0-A9B527654B88}" dt="2023-03-04T18:12:47.103" v="1248" actId="1035"/>
          <ac:spMkLst>
            <pc:docMk/>
            <pc:sldMk cId="2508095934" sldId="881"/>
            <ac:spMk id="59" creationId="{AECF4DED-7064-F134-A0AE-48BBFB906A8F}"/>
          </ac:spMkLst>
        </pc:spChg>
        <pc:spChg chg="mod">
          <ac:chgData name="QiuTian" userId="d059b521-ee81-481f-be34-ac8650352dd5" providerId="ADAL" clId="{C66083D2-FC5C-0545-90E0-A9B527654B88}" dt="2023-03-04T18:12:47.103" v="1248" actId="1035"/>
          <ac:spMkLst>
            <pc:docMk/>
            <pc:sldMk cId="2508095934" sldId="881"/>
            <ac:spMk id="60" creationId="{B7B5B847-6820-4467-8562-DB498E5FCEE2}"/>
          </ac:spMkLst>
        </pc:spChg>
        <pc:spChg chg="mod">
          <ac:chgData name="QiuTian" userId="d059b521-ee81-481f-be34-ac8650352dd5" providerId="ADAL" clId="{C66083D2-FC5C-0545-90E0-A9B527654B88}" dt="2023-03-04T18:12:47.103" v="1248" actId="1035"/>
          <ac:spMkLst>
            <pc:docMk/>
            <pc:sldMk cId="2508095934" sldId="881"/>
            <ac:spMk id="61" creationId="{882C44B9-0E63-22C8-A691-44A961E275DE}"/>
          </ac:spMkLst>
        </pc:spChg>
        <pc:spChg chg="mod">
          <ac:chgData name="QiuTian" userId="d059b521-ee81-481f-be34-ac8650352dd5" providerId="ADAL" clId="{C66083D2-FC5C-0545-90E0-A9B527654B88}" dt="2023-03-04T18:12:47.103" v="1248" actId="1035"/>
          <ac:spMkLst>
            <pc:docMk/>
            <pc:sldMk cId="2508095934" sldId="881"/>
            <ac:spMk id="62" creationId="{D0F8508A-A844-6478-8808-FFF64BA68198}"/>
          </ac:spMkLst>
        </pc:spChg>
        <pc:spChg chg="mod">
          <ac:chgData name="QiuTian" userId="d059b521-ee81-481f-be34-ac8650352dd5" providerId="ADAL" clId="{C66083D2-FC5C-0545-90E0-A9B527654B88}" dt="2023-03-04T18:12:47.103" v="1248" actId="1035"/>
          <ac:spMkLst>
            <pc:docMk/>
            <pc:sldMk cId="2508095934" sldId="881"/>
            <ac:spMk id="63" creationId="{251CC4F0-23A7-60C9-3818-075CF32EC71F}"/>
          </ac:spMkLst>
        </pc:spChg>
        <pc:spChg chg="mod">
          <ac:chgData name="QiuTian" userId="d059b521-ee81-481f-be34-ac8650352dd5" providerId="ADAL" clId="{C66083D2-FC5C-0545-90E0-A9B527654B88}" dt="2023-03-04T18:12:47.103" v="1248" actId="1035"/>
          <ac:spMkLst>
            <pc:docMk/>
            <pc:sldMk cId="2508095934" sldId="881"/>
            <ac:spMk id="64" creationId="{C52BC151-2C54-9D7F-61B9-FFB8BD5F464E}"/>
          </ac:spMkLst>
        </pc:spChg>
        <pc:spChg chg="mod">
          <ac:chgData name="QiuTian" userId="d059b521-ee81-481f-be34-ac8650352dd5" providerId="ADAL" clId="{C66083D2-FC5C-0545-90E0-A9B527654B88}" dt="2023-03-04T18:12:47.103" v="1248" actId="1035"/>
          <ac:spMkLst>
            <pc:docMk/>
            <pc:sldMk cId="2508095934" sldId="881"/>
            <ac:spMk id="65" creationId="{F8D2A2EF-336D-2BDF-0B56-E2DD6123064D}"/>
          </ac:spMkLst>
        </pc:spChg>
        <pc:spChg chg="mod">
          <ac:chgData name="QiuTian" userId="d059b521-ee81-481f-be34-ac8650352dd5" providerId="ADAL" clId="{C66083D2-FC5C-0545-90E0-A9B527654B88}" dt="2023-03-04T18:12:47.103" v="1248" actId="1035"/>
          <ac:spMkLst>
            <pc:docMk/>
            <pc:sldMk cId="2508095934" sldId="881"/>
            <ac:spMk id="66" creationId="{095E2E8F-C63E-834F-980F-5E289258427A}"/>
          </ac:spMkLst>
        </pc:spChg>
        <pc:spChg chg="mod">
          <ac:chgData name="QiuTian" userId="d059b521-ee81-481f-be34-ac8650352dd5" providerId="ADAL" clId="{C66083D2-FC5C-0545-90E0-A9B527654B88}" dt="2023-03-04T18:12:47.103" v="1248" actId="1035"/>
          <ac:spMkLst>
            <pc:docMk/>
            <pc:sldMk cId="2508095934" sldId="881"/>
            <ac:spMk id="67" creationId="{2C62D161-B74A-9932-1670-CB523A413F40}"/>
          </ac:spMkLst>
        </pc:spChg>
        <pc:spChg chg="mod">
          <ac:chgData name="QiuTian" userId="d059b521-ee81-481f-be34-ac8650352dd5" providerId="ADAL" clId="{C66083D2-FC5C-0545-90E0-A9B527654B88}" dt="2023-03-04T18:12:47.103" v="1248" actId="1035"/>
          <ac:spMkLst>
            <pc:docMk/>
            <pc:sldMk cId="2508095934" sldId="881"/>
            <ac:spMk id="68" creationId="{1D19D632-24A8-1251-5157-49F797116A12}"/>
          </ac:spMkLst>
        </pc:spChg>
        <pc:spChg chg="mod">
          <ac:chgData name="QiuTian" userId="d059b521-ee81-481f-be34-ac8650352dd5" providerId="ADAL" clId="{C66083D2-FC5C-0545-90E0-A9B527654B88}" dt="2023-03-04T18:12:47.103" v="1248" actId="1035"/>
          <ac:spMkLst>
            <pc:docMk/>
            <pc:sldMk cId="2508095934" sldId="881"/>
            <ac:spMk id="69" creationId="{9122D8EF-545C-B724-34C4-6283D1795A92}"/>
          </ac:spMkLst>
        </pc:spChg>
        <pc:spChg chg="mod">
          <ac:chgData name="QiuTian" userId="d059b521-ee81-481f-be34-ac8650352dd5" providerId="ADAL" clId="{C66083D2-FC5C-0545-90E0-A9B527654B88}" dt="2023-03-04T18:12:47.103" v="1248" actId="1035"/>
          <ac:spMkLst>
            <pc:docMk/>
            <pc:sldMk cId="2508095934" sldId="881"/>
            <ac:spMk id="70" creationId="{527E7D17-BFBE-C6BB-D428-B381AF0DBE52}"/>
          </ac:spMkLst>
        </pc:spChg>
        <pc:spChg chg="mod">
          <ac:chgData name="QiuTian" userId="d059b521-ee81-481f-be34-ac8650352dd5" providerId="ADAL" clId="{C66083D2-FC5C-0545-90E0-A9B527654B88}" dt="2023-03-04T18:12:47.103" v="1248" actId="1035"/>
          <ac:spMkLst>
            <pc:docMk/>
            <pc:sldMk cId="2508095934" sldId="881"/>
            <ac:spMk id="71" creationId="{6B6E72C1-74D6-939E-C0AF-5386AC41891C}"/>
          </ac:spMkLst>
        </pc:spChg>
        <pc:spChg chg="mod">
          <ac:chgData name="QiuTian" userId="d059b521-ee81-481f-be34-ac8650352dd5" providerId="ADAL" clId="{C66083D2-FC5C-0545-90E0-A9B527654B88}" dt="2023-03-04T18:12:47.103" v="1248" actId="1035"/>
          <ac:spMkLst>
            <pc:docMk/>
            <pc:sldMk cId="2508095934" sldId="881"/>
            <ac:spMk id="72" creationId="{184E3524-D5A3-1433-5EF6-C2CE8879A01C}"/>
          </ac:spMkLst>
        </pc:spChg>
        <pc:spChg chg="mod">
          <ac:chgData name="QiuTian" userId="d059b521-ee81-481f-be34-ac8650352dd5" providerId="ADAL" clId="{C66083D2-FC5C-0545-90E0-A9B527654B88}" dt="2023-03-04T18:12:47.103" v="1248" actId="1035"/>
          <ac:spMkLst>
            <pc:docMk/>
            <pc:sldMk cId="2508095934" sldId="881"/>
            <ac:spMk id="74" creationId="{38E46C5B-9E2F-D63A-C118-FDD842C2CC92}"/>
          </ac:spMkLst>
        </pc:spChg>
        <pc:spChg chg="mod">
          <ac:chgData name="QiuTian" userId="d059b521-ee81-481f-be34-ac8650352dd5" providerId="ADAL" clId="{C66083D2-FC5C-0545-90E0-A9B527654B88}" dt="2023-03-04T18:12:47.103" v="1248" actId="1035"/>
          <ac:spMkLst>
            <pc:docMk/>
            <pc:sldMk cId="2508095934" sldId="881"/>
            <ac:spMk id="75" creationId="{7D103BA3-9971-BB22-F9FB-44499B68DC9E}"/>
          </ac:spMkLst>
        </pc:spChg>
        <pc:spChg chg="mod">
          <ac:chgData name="QiuTian" userId="d059b521-ee81-481f-be34-ac8650352dd5" providerId="ADAL" clId="{C66083D2-FC5C-0545-90E0-A9B527654B88}" dt="2023-03-04T18:12:47.103" v="1248" actId="1035"/>
          <ac:spMkLst>
            <pc:docMk/>
            <pc:sldMk cId="2508095934" sldId="881"/>
            <ac:spMk id="76" creationId="{53C4AA9C-1449-2DF9-A8C0-A348E5EEBF47}"/>
          </ac:spMkLst>
        </pc:spChg>
        <pc:spChg chg="mod">
          <ac:chgData name="QiuTian" userId="d059b521-ee81-481f-be34-ac8650352dd5" providerId="ADAL" clId="{C66083D2-FC5C-0545-90E0-A9B527654B88}" dt="2023-03-04T18:12:47.103" v="1248" actId="1035"/>
          <ac:spMkLst>
            <pc:docMk/>
            <pc:sldMk cId="2508095934" sldId="881"/>
            <ac:spMk id="77" creationId="{D92D6710-4C58-E36C-2E43-1920A23E8F63}"/>
          </ac:spMkLst>
        </pc:spChg>
        <pc:spChg chg="mod">
          <ac:chgData name="QiuTian" userId="d059b521-ee81-481f-be34-ac8650352dd5" providerId="ADAL" clId="{C66083D2-FC5C-0545-90E0-A9B527654B88}" dt="2023-03-04T18:12:47.103" v="1248" actId="1035"/>
          <ac:spMkLst>
            <pc:docMk/>
            <pc:sldMk cId="2508095934" sldId="881"/>
            <ac:spMk id="78" creationId="{237FC779-85AB-1628-F3B0-52EF8C630236}"/>
          </ac:spMkLst>
        </pc:spChg>
        <pc:spChg chg="mod">
          <ac:chgData name="QiuTian" userId="d059b521-ee81-481f-be34-ac8650352dd5" providerId="ADAL" clId="{C66083D2-FC5C-0545-90E0-A9B527654B88}" dt="2023-03-04T18:12:47.103" v="1248" actId="1035"/>
          <ac:spMkLst>
            <pc:docMk/>
            <pc:sldMk cId="2508095934" sldId="881"/>
            <ac:spMk id="79" creationId="{E1F223C6-1741-FCC2-8075-091AD6DEC9B6}"/>
          </ac:spMkLst>
        </pc:spChg>
        <pc:spChg chg="mod">
          <ac:chgData name="QiuTian" userId="d059b521-ee81-481f-be34-ac8650352dd5" providerId="ADAL" clId="{C66083D2-FC5C-0545-90E0-A9B527654B88}" dt="2023-03-04T18:12:47.103" v="1248" actId="1035"/>
          <ac:spMkLst>
            <pc:docMk/>
            <pc:sldMk cId="2508095934" sldId="881"/>
            <ac:spMk id="80" creationId="{647E98D7-02BF-E16D-F124-56A4180ACF48}"/>
          </ac:spMkLst>
        </pc:spChg>
        <pc:spChg chg="mod">
          <ac:chgData name="QiuTian" userId="d059b521-ee81-481f-be34-ac8650352dd5" providerId="ADAL" clId="{C66083D2-FC5C-0545-90E0-A9B527654B88}" dt="2023-03-04T18:12:47.103" v="1248" actId="1035"/>
          <ac:spMkLst>
            <pc:docMk/>
            <pc:sldMk cId="2508095934" sldId="881"/>
            <ac:spMk id="81" creationId="{E07BF70D-F05C-A675-242E-37E57434565D}"/>
          </ac:spMkLst>
        </pc:spChg>
        <pc:spChg chg="mod">
          <ac:chgData name="QiuTian" userId="d059b521-ee81-481f-be34-ac8650352dd5" providerId="ADAL" clId="{C66083D2-FC5C-0545-90E0-A9B527654B88}" dt="2023-03-04T18:12:47.103" v="1248" actId="1035"/>
          <ac:spMkLst>
            <pc:docMk/>
            <pc:sldMk cId="2508095934" sldId="881"/>
            <ac:spMk id="82" creationId="{959CE918-5401-F63D-7525-7E3BD9ADE0F9}"/>
          </ac:spMkLst>
        </pc:spChg>
        <pc:spChg chg="mod">
          <ac:chgData name="QiuTian" userId="d059b521-ee81-481f-be34-ac8650352dd5" providerId="ADAL" clId="{C66083D2-FC5C-0545-90E0-A9B527654B88}" dt="2023-03-04T18:12:47.103" v="1248" actId="1035"/>
          <ac:spMkLst>
            <pc:docMk/>
            <pc:sldMk cId="2508095934" sldId="881"/>
            <ac:spMk id="83" creationId="{C3C447B6-673F-7BD5-1DBA-14EED907890E}"/>
          </ac:spMkLst>
        </pc:spChg>
        <pc:spChg chg="mod">
          <ac:chgData name="QiuTian" userId="d059b521-ee81-481f-be34-ac8650352dd5" providerId="ADAL" clId="{C66083D2-FC5C-0545-90E0-A9B527654B88}" dt="2023-03-04T18:12:47.103" v="1248" actId="1035"/>
          <ac:spMkLst>
            <pc:docMk/>
            <pc:sldMk cId="2508095934" sldId="881"/>
            <ac:spMk id="84" creationId="{182BDA16-23B3-776D-9331-51632362DB54}"/>
          </ac:spMkLst>
        </pc:spChg>
        <pc:spChg chg="mod">
          <ac:chgData name="QiuTian" userId="d059b521-ee81-481f-be34-ac8650352dd5" providerId="ADAL" clId="{C66083D2-FC5C-0545-90E0-A9B527654B88}" dt="2023-03-04T18:12:47.103" v="1248" actId="1035"/>
          <ac:spMkLst>
            <pc:docMk/>
            <pc:sldMk cId="2508095934" sldId="881"/>
            <ac:spMk id="85" creationId="{92620507-6E70-5635-D36A-3AD4B50C2E9B}"/>
          </ac:spMkLst>
        </pc:spChg>
        <pc:spChg chg="mod">
          <ac:chgData name="QiuTian" userId="d059b521-ee81-481f-be34-ac8650352dd5" providerId="ADAL" clId="{C66083D2-FC5C-0545-90E0-A9B527654B88}" dt="2023-03-04T18:12:47.103" v="1248" actId="1035"/>
          <ac:spMkLst>
            <pc:docMk/>
            <pc:sldMk cId="2508095934" sldId="881"/>
            <ac:spMk id="86" creationId="{3CF9E61A-A734-46DB-2939-ADD8DD16948E}"/>
          </ac:spMkLst>
        </pc:spChg>
        <pc:spChg chg="mod">
          <ac:chgData name="QiuTian" userId="d059b521-ee81-481f-be34-ac8650352dd5" providerId="ADAL" clId="{C66083D2-FC5C-0545-90E0-A9B527654B88}" dt="2023-03-04T18:12:47.103" v="1248" actId="1035"/>
          <ac:spMkLst>
            <pc:docMk/>
            <pc:sldMk cId="2508095934" sldId="881"/>
            <ac:spMk id="87" creationId="{6036954E-77F7-DD86-4689-E977C51BC880}"/>
          </ac:spMkLst>
        </pc:spChg>
        <pc:spChg chg="mod">
          <ac:chgData name="QiuTian" userId="d059b521-ee81-481f-be34-ac8650352dd5" providerId="ADAL" clId="{C66083D2-FC5C-0545-90E0-A9B527654B88}" dt="2023-03-04T18:12:47.103" v="1248" actId="1035"/>
          <ac:spMkLst>
            <pc:docMk/>
            <pc:sldMk cId="2508095934" sldId="881"/>
            <ac:spMk id="88" creationId="{CFF2F736-E23E-51AF-AF14-C4AC93867F06}"/>
          </ac:spMkLst>
        </pc:spChg>
        <pc:spChg chg="mod">
          <ac:chgData name="QiuTian" userId="d059b521-ee81-481f-be34-ac8650352dd5" providerId="ADAL" clId="{C66083D2-FC5C-0545-90E0-A9B527654B88}" dt="2023-03-04T18:12:47.103" v="1248" actId="1035"/>
          <ac:spMkLst>
            <pc:docMk/>
            <pc:sldMk cId="2508095934" sldId="881"/>
            <ac:spMk id="96" creationId="{7D6C1AB8-F0AE-3000-1B89-18B6A160A37E}"/>
          </ac:spMkLst>
        </pc:spChg>
        <pc:spChg chg="mod">
          <ac:chgData name="QiuTian" userId="d059b521-ee81-481f-be34-ac8650352dd5" providerId="ADAL" clId="{C66083D2-FC5C-0545-90E0-A9B527654B88}" dt="2023-03-04T18:12:47.103" v="1248" actId="1035"/>
          <ac:spMkLst>
            <pc:docMk/>
            <pc:sldMk cId="2508095934" sldId="881"/>
            <ac:spMk id="97" creationId="{46C254BA-19BA-4BCB-0D71-F6E3C971FC2E}"/>
          </ac:spMkLst>
        </pc:spChg>
        <pc:spChg chg="mod">
          <ac:chgData name="QiuTian" userId="d059b521-ee81-481f-be34-ac8650352dd5" providerId="ADAL" clId="{C66083D2-FC5C-0545-90E0-A9B527654B88}" dt="2023-03-04T18:12:47.103" v="1248" actId="1035"/>
          <ac:spMkLst>
            <pc:docMk/>
            <pc:sldMk cId="2508095934" sldId="881"/>
            <ac:spMk id="98" creationId="{033F93A8-4237-04F9-230D-753CAB1AEF46}"/>
          </ac:spMkLst>
        </pc:spChg>
        <pc:spChg chg="mod">
          <ac:chgData name="QiuTian" userId="d059b521-ee81-481f-be34-ac8650352dd5" providerId="ADAL" clId="{C66083D2-FC5C-0545-90E0-A9B527654B88}" dt="2023-03-04T18:12:47.103" v="1248" actId="1035"/>
          <ac:spMkLst>
            <pc:docMk/>
            <pc:sldMk cId="2508095934" sldId="881"/>
            <ac:spMk id="99" creationId="{E048F48C-4CB2-BD48-8EA8-565DFC4B0780}"/>
          </ac:spMkLst>
        </pc:spChg>
        <pc:spChg chg="mod">
          <ac:chgData name="QiuTian" userId="d059b521-ee81-481f-be34-ac8650352dd5" providerId="ADAL" clId="{C66083D2-FC5C-0545-90E0-A9B527654B88}" dt="2023-03-04T18:12:47.103" v="1248" actId="1035"/>
          <ac:spMkLst>
            <pc:docMk/>
            <pc:sldMk cId="2508095934" sldId="881"/>
            <ac:spMk id="100" creationId="{F0C2378F-BF4B-DB00-BC3B-F5710A222B61}"/>
          </ac:spMkLst>
        </pc:spChg>
        <pc:spChg chg="mod">
          <ac:chgData name="QiuTian" userId="d059b521-ee81-481f-be34-ac8650352dd5" providerId="ADAL" clId="{C66083D2-FC5C-0545-90E0-A9B527654B88}" dt="2023-03-04T18:12:47.103" v="1248" actId="1035"/>
          <ac:spMkLst>
            <pc:docMk/>
            <pc:sldMk cId="2508095934" sldId="881"/>
            <ac:spMk id="101" creationId="{366D66C3-EC2B-4157-87D5-03918A8CB6CD}"/>
          </ac:spMkLst>
        </pc:spChg>
        <pc:spChg chg="mod">
          <ac:chgData name="QiuTian" userId="d059b521-ee81-481f-be34-ac8650352dd5" providerId="ADAL" clId="{C66083D2-FC5C-0545-90E0-A9B527654B88}" dt="2023-03-04T18:12:47.103" v="1248" actId="1035"/>
          <ac:spMkLst>
            <pc:docMk/>
            <pc:sldMk cId="2508095934" sldId="881"/>
            <ac:spMk id="102" creationId="{37D35A6A-0204-2244-0656-0AF1E6CD0104}"/>
          </ac:spMkLst>
        </pc:spChg>
        <pc:spChg chg="mod">
          <ac:chgData name="QiuTian" userId="d059b521-ee81-481f-be34-ac8650352dd5" providerId="ADAL" clId="{C66083D2-FC5C-0545-90E0-A9B527654B88}" dt="2023-03-04T18:12:47.103" v="1248" actId="1035"/>
          <ac:spMkLst>
            <pc:docMk/>
            <pc:sldMk cId="2508095934" sldId="881"/>
            <ac:spMk id="103" creationId="{21FC5253-671C-0CEB-E60C-BECF1793ED54}"/>
          </ac:spMkLst>
        </pc:spChg>
        <pc:spChg chg="mod">
          <ac:chgData name="QiuTian" userId="d059b521-ee81-481f-be34-ac8650352dd5" providerId="ADAL" clId="{C66083D2-FC5C-0545-90E0-A9B527654B88}" dt="2023-03-04T18:12:47.103" v="1248" actId="1035"/>
          <ac:spMkLst>
            <pc:docMk/>
            <pc:sldMk cId="2508095934" sldId="881"/>
            <ac:spMk id="104" creationId="{ACB7DFE6-9525-CAE9-089B-F162DB3B8C79}"/>
          </ac:spMkLst>
        </pc:spChg>
        <pc:spChg chg="mod">
          <ac:chgData name="QiuTian" userId="d059b521-ee81-481f-be34-ac8650352dd5" providerId="ADAL" clId="{C66083D2-FC5C-0545-90E0-A9B527654B88}" dt="2023-03-04T18:12:47.103" v="1248" actId="1035"/>
          <ac:spMkLst>
            <pc:docMk/>
            <pc:sldMk cId="2508095934" sldId="881"/>
            <ac:spMk id="105" creationId="{EBA0B637-47C6-9C67-7B13-C007112AD860}"/>
          </ac:spMkLst>
        </pc:spChg>
        <pc:spChg chg="mod">
          <ac:chgData name="QiuTian" userId="d059b521-ee81-481f-be34-ac8650352dd5" providerId="ADAL" clId="{C66083D2-FC5C-0545-90E0-A9B527654B88}" dt="2023-03-04T18:12:47.103" v="1248" actId="1035"/>
          <ac:spMkLst>
            <pc:docMk/>
            <pc:sldMk cId="2508095934" sldId="881"/>
            <ac:spMk id="106" creationId="{80934F60-92C7-91C0-E74C-C5E167F658C1}"/>
          </ac:spMkLst>
        </pc:spChg>
        <pc:spChg chg="mod">
          <ac:chgData name="QiuTian" userId="d059b521-ee81-481f-be34-ac8650352dd5" providerId="ADAL" clId="{C66083D2-FC5C-0545-90E0-A9B527654B88}" dt="2023-03-04T18:12:47.103" v="1248" actId="1035"/>
          <ac:spMkLst>
            <pc:docMk/>
            <pc:sldMk cId="2508095934" sldId="881"/>
            <ac:spMk id="107" creationId="{F4F0A2BF-5162-A517-233E-5C06E46D1B06}"/>
          </ac:spMkLst>
        </pc:spChg>
        <pc:spChg chg="mod">
          <ac:chgData name="QiuTian" userId="d059b521-ee81-481f-be34-ac8650352dd5" providerId="ADAL" clId="{C66083D2-FC5C-0545-90E0-A9B527654B88}" dt="2023-03-04T18:12:47.103" v="1248" actId="1035"/>
          <ac:spMkLst>
            <pc:docMk/>
            <pc:sldMk cId="2508095934" sldId="881"/>
            <ac:spMk id="108" creationId="{7790233E-B362-79AC-465E-808CA6AAE95C}"/>
          </ac:spMkLst>
        </pc:spChg>
        <pc:spChg chg="mod">
          <ac:chgData name="QiuTian" userId="d059b521-ee81-481f-be34-ac8650352dd5" providerId="ADAL" clId="{C66083D2-FC5C-0545-90E0-A9B527654B88}" dt="2023-03-04T18:12:47.103" v="1248" actId="1035"/>
          <ac:spMkLst>
            <pc:docMk/>
            <pc:sldMk cId="2508095934" sldId="881"/>
            <ac:spMk id="109" creationId="{C01A59F8-CA5F-E442-CD79-CC76B278CD06}"/>
          </ac:spMkLst>
        </pc:spChg>
        <pc:spChg chg="mod">
          <ac:chgData name="QiuTian" userId="d059b521-ee81-481f-be34-ac8650352dd5" providerId="ADAL" clId="{C66083D2-FC5C-0545-90E0-A9B527654B88}" dt="2023-03-04T18:12:47.103" v="1248" actId="1035"/>
          <ac:spMkLst>
            <pc:docMk/>
            <pc:sldMk cId="2508095934" sldId="881"/>
            <ac:spMk id="110" creationId="{2976B5B0-8061-59DC-5094-A3B484DE5085}"/>
          </ac:spMkLst>
        </pc:spChg>
        <pc:spChg chg="mod">
          <ac:chgData name="QiuTian" userId="d059b521-ee81-481f-be34-ac8650352dd5" providerId="ADAL" clId="{C66083D2-FC5C-0545-90E0-A9B527654B88}" dt="2023-03-04T18:12:47.103" v="1248" actId="1035"/>
          <ac:spMkLst>
            <pc:docMk/>
            <pc:sldMk cId="2508095934" sldId="881"/>
            <ac:spMk id="111" creationId="{3E5EC03A-6376-F85B-CD0B-CD09C725609E}"/>
          </ac:spMkLst>
        </pc:spChg>
        <pc:spChg chg="mod">
          <ac:chgData name="QiuTian" userId="d059b521-ee81-481f-be34-ac8650352dd5" providerId="ADAL" clId="{C66083D2-FC5C-0545-90E0-A9B527654B88}" dt="2023-03-04T18:12:47.103" v="1248" actId="1035"/>
          <ac:spMkLst>
            <pc:docMk/>
            <pc:sldMk cId="2508095934" sldId="881"/>
            <ac:spMk id="112" creationId="{8419B306-8EEC-F40C-B8EA-65ED4F211E69}"/>
          </ac:spMkLst>
        </pc:spChg>
        <pc:spChg chg="mod">
          <ac:chgData name="QiuTian" userId="d059b521-ee81-481f-be34-ac8650352dd5" providerId="ADAL" clId="{C66083D2-FC5C-0545-90E0-A9B527654B88}" dt="2023-03-04T18:12:47.103" v="1248" actId="1035"/>
          <ac:spMkLst>
            <pc:docMk/>
            <pc:sldMk cId="2508095934" sldId="881"/>
            <ac:spMk id="113" creationId="{9A14F231-4D86-9E94-77F9-C69129380359}"/>
          </ac:spMkLst>
        </pc:spChg>
        <pc:spChg chg="mod">
          <ac:chgData name="QiuTian" userId="d059b521-ee81-481f-be34-ac8650352dd5" providerId="ADAL" clId="{C66083D2-FC5C-0545-90E0-A9B527654B88}" dt="2023-03-04T18:12:47.103" v="1248" actId="1035"/>
          <ac:spMkLst>
            <pc:docMk/>
            <pc:sldMk cId="2508095934" sldId="881"/>
            <ac:spMk id="114" creationId="{DAD500F4-1B29-ACF4-22C8-7934DDC41975}"/>
          </ac:spMkLst>
        </pc:spChg>
        <pc:spChg chg="mod">
          <ac:chgData name="QiuTian" userId="d059b521-ee81-481f-be34-ac8650352dd5" providerId="ADAL" clId="{C66083D2-FC5C-0545-90E0-A9B527654B88}" dt="2023-03-04T18:12:47.103" v="1248" actId="1035"/>
          <ac:spMkLst>
            <pc:docMk/>
            <pc:sldMk cId="2508095934" sldId="881"/>
            <ac:spMk id="115" creationId="{3B3153A7-BD52-AEC6-4D30-BB7C1D5DBDDD}"/>
          </ac:spMkLst>
        </pc:spChg>
        <pc:spChg chg="mod">
          <ac:chgData name="QiuTian" userId="d059b521-ee81-481f-be34-ac8650352dd5" providerId="ADAL" clId="{C66083D2-FC5C-0545-90E0-A9B527654B88}" dt="2023-03-04T18:12:47.103" v="1248" actId="1035"/>
          <ac:spMkLst>
            <pc:docMk/>
            <pc:sldMk cId="2508095934" sldId="881"/>
            <ac:spMk id="116" creationId="{E801C490-16C3-91AE-E365-E6B3D1B11991}"/>
          </ac:spMkLst>
        </pc:spChg>
        <pc:spChg chg="mod">
          <ac:chgData name="QiuTian" userId="d059b521-ee81-481f-be34-ac8650352dd5" providerId="ADAL" clId="{C66083D2-FC5C-0545-90E0-A9B527654B88}" dt="2023-03-04T18:12:47.103" v="1248" actId="1035"/>
          <ac:spMkLst>
            <pc:docMk/>
            <pc:sldMk cId="2508095934" sldId="881"/>
            <ac:spMk id="117" creationId="{CD517F5C-FDCD-3153-7942-8FC2A0D4A3DD}"/>
          </ac:spMkLst>
        </pc:spChg>
        <pc:spChg chg="mod">
          <ac:chgData name="QiuTian" userId="d059b521-ee81-481f-be34-ac8650352dd5" providerId="ADAL" clId="{C66083D2-FC5C-0545-90E0-A9B527654B88}" dt="2023-03-04T18:12:47.103" v="1248" actId="1035"/>
          <ac:spMkLst>
            <pc:docMk/>
            <pc:sldMk cId="2508095934" sldId="881"/>
            <ac:spMk id="118" creationId="{D002B8D0-D901-3E99-CCF8-9A8EFC37FCFA}"/>
          </ac:spMkLst>
        </pc:spChg>
        <pc:spChg chg="mod">
          <ac:chgData name="QiuTian" userId="d059b521-ee81-481f-be34-ac8650352dd5" providerId="ADAL" clId="{C66083D2-FC5C-0545-90E0-A9B527654B88}" dt="2023-03-04T18:12:47.103" v="1248" actId="1035"/>
          <ac:spMkLst>
            <pc:docMk/>
            <pc:sldMk cId="2508095934" sldId="881"/>
            <ac:spMk id="119" creationId="{111B39AD-617E-6C8F-F9C0-F42EE282DA63}"/>
          </ac:spMkLst>
        </pc:spChg>
        <pc:spChg chg="mod">
          <ac:chgData name="QiuTian" userId="d059b521-ee81-481f-be34-ac8650352dd5" providerId="ADAL" clId="{C66083D2-FC5C-0545-90E0-A9B527654B88}" dt="2023-03-04T18:12:47.103" v="1248" actId="1035"/>
          <ac:spMkLst>
            <pc:docMk/>
            <pc:sldMk cId="2508095934" sldId="881"/>
            <ac:spMk id="120" creationId="{063D8BD8-A2D4-E956-CA33-8E7DF84E8D59}"/>
          </ac:spMkLst>
        </pc:spChg>
        <pc:spChg chg="mod">
          <ac:chgData name="QiuTian" userId="d059b521-ee81-481f-be34-ac8650352dd5" providerId="ADAL" clId="{C66083D2-FC5C-0545-90E0-A9B527654B88}" dt="2023-03-04T18:12:47.103" v="1248" actId="1035"/>
          <ac:spMkLst>
            <pc:docMk/>
            <pc:sldMk cId="2508095934" sldId="881"/>
            <ac:spMk id="121" creationId="{E6EF9550-C2AF-ADC9-1CFC-99C7B6152B37}"/>
          </ac:spMkLst>
        </pc:spChg>
        <pc:spChg chg="mod">
          <ac:chgData name="QiuTian" userId="d059b521-ee81-481f-be34-ac8650352dd5" providerId="ADAL" clId="{C66083D2-FC5C-0545-90E0-A9B527654B88}" dt="2023-03-04T18:12:47.103" v="1248" actId="1035"/>
          <ac:spMkLst>
            <pc:docMk/>
            <pc:sldMk cId="2508095934" sldId="881"/>
            <ac:spMk id="122" creationId="{34CE9845-BB56-08D6-7427-8B0CDE325954}"/>
          </ac:spMkLst>
        </pc:spChg>
        <pc:spChg chg="mod">
          <ac:chgData name="QiuTian" userId="d059b521-ee81-481f-be34-ac8650352dd5" providerId="ADAL" clId="{C66083D2-FC5C-0545-90E0-A9B527654B88}" dt="2023-03-04T18:12:47.103" v="1248" actId="1035"/>
          <ac:spMkLst>
            <pc:docMk/>
            <pc:sldMk cId="2508095934" sldId="881"/>
            <ac:spMk id="123" creationId="{5DF053A8-63E8-CF53-1443-4CC5847C1023}"/>
          </ac:spMkLst>
        </pc:spChg>
        <pc:spChg chg="mod">
          <ac:chgData name="QiuTian" userId="d059b521-ee81-481f-be34-ac8650352dd5" providerId="ADAL" clId="{C66083D2-FC5C-0545-90E0-A9B527654B88}" dt="2023-03-04T18:12:47.103" v="1248" actId="1035"/>
          <ac:spMkLst>
            <pc:docMk/>
            <pc:sldMk cId="2508095934" sldId="881"/>
            <ac:spMk id="124" creationId="{BF1E341C-3BDE-EE82-193E-8E1BA646502F}"/>
          </ac:spMkLst>
        </pc:spChg>
        <pc:spChg chg="mod">
          <ac:chgData name="QiuTian" userId="d059b521-ee81-481f-be34-ac8650352dd5" providerId="ADAL" clId="{C66083D2-FC5C-0545-90E0-A9B527654B88}" dt="2023-03-04T18:12:47.103" v="1248" actId="1035"/>
          <ac:spMkLst>
            <pc:docMk/>
            <pc:sldMk cId="2508095934" sldId="881"/>
            <ac:spMk id="125" creationId="{5D6BF62F-B6B9-46F6-1A09-31ECD44EA412}"/>
          </ac:spMkLst>
        </pc:spChg>
        <pc:spChg chg="add mod">
          <ac:chgData name="QiuTian" userId="d059b521-ee81-481f-be34-ac8650352dd5" providerId="ADAL" clId="{C66083D2-FC5C-0545-90E0-A9B527654B88}" dt="2023-03-04T18:12:22.905" v="1240" actId="2711"/>
          <ac:spMkLst>
            <pc:docMk/>
            <pc:sldMk cId="2508095934" sldId="881"/>
            <ac:spMk id="126" creationId="{B62330CF-52CE-8D73-DDE3-EDC3CA4EDF72}"/>
          </ac:spMkLst>
        </pc:spChg>
        <pc:grpChg chg="mod">
          <ac:chgData name="QiuTian" userId="d059b521-ee81-481f-be34-ac8650352dd5" providerId="ADAL" clId="{C66083D2-FC5C-0545-90E0-A9B527654B88}" dt="2023-03-04T18:12:47.103" v="1248" actId="1035"/>
          <ac:grpSpMkLst>
            <pc:docMk/>
            <pc:sldMk cId="2508095934" sldId="881"/>
            <ac:grpSpMk id="11" creationId="{ED3F7181-9FE0-5573-04A3-DF40204004A9}"/>
          </ac:grpSpMkLst>
        </pc:grpChg>
        <pc:grpChg chg="mod">
          <ac:chgData name="QiuTian" userId="d059b521-ee81-481f-be34-ac8650352dd5" providerId="ADAL" clId="{C66083D2-FC5C-0545-90E0-A9B527654B88}" dt="2023-03-04T18:12:47.103" v="1248" actId="1035"/>
          <ac:grpSpMkLst>
            <pc:docMk/>
            <pc:sldMk cId="2508095934" sldId="881"/>
            <ac:grpSpMk id="27" creationId="{CFB31C70-D8D8-F73D-00E0-6ABD333BE324}"/>
          </ac:grpSpMkLst>
        </pc:grpChg>
        <pc:grpChg chg="mod">
          <ac:chgData name="QiuTian" userId="d059b521-ee81-481f-be34-ac8650352dd5" providerId="ADAL" clId="{C66083D2-FC5C-0545-90E0-A9B527654B88}" dt="2023-03-04T18:12:47.103" v="1248" actId="1035"/>
          <ac:grpSpMkLst>
            <pc:docMk/>
            <pc:sldMk cId="2508095934" sldId="881"/>
            <ac:grpSpMk id="28" creationId="{6B7FCD33-4B91-E27D-1CBE-6B982903A51D}"/>
          </ac:grpSpMkLst>
        </pc:grpChg>
        <pc:grpChg chg="mod">
          <ac:chgData name="QiuTian" userId="d059b521-ee81-481f-be34-ac8650352dd5" providerId="ADAL" clId="{C66083D2-FC5C-0545-90E0-A9B527654B88}" dt="2023-03-04T18:12:47.103" v="1248" actId="1035"/>
          <ac:grpSpMkLst>
            <pc:docMk/>
            <pc:sldMk cId="2508095934" sldId="881"/>
            <ac:grpSpMk id="29" creationId="{30668C88-B8A9-7020-D2FA-A49F9EDCAD5C}"/>
          </ac:grpSpMkLst>
        </pc:grpChg>
        <pc:grpChg chg="mod">
          <ac:chgData name="QiuTian" userId="d059b521-ee81-481f-be34-ac8650352dd5" providerId="ADAL" clId="{C66083D2-FC5C-0545-90E0-A9B527654B88}" dt="2023-03-04T18:12:47.103" v="1248" actId="1035"/>
          <ac:grpSpMkLst>
            <pc:docMk/>
            <pc:sldMk cId="2508095934" sldId="881"/>
            <ac:grpSpMk id="30" creationId="{47F7F7D5-64AE-C0E3-C279-7421AB103B86}"/>
          </ac:grpSpMkLst>
        </pc:grpChg>
        <pc:grpChg chg="mod">
          <ac:chgData name="QiuTian" userId="d059b521-ee81-481f-be34-ac8650352dd5" providerId="ADAL" clId="{C66083D2-FC5C-0545-90E0-A9B527654B88}" dt="2023-03-04T18:12:47.103" v="1248" actId="1035"/>
          <ac:grpSpMkLst>
            <pc:docMk/>
            <pc:sldMk cId="2508095934" sldId="881"/>
            <ac:grpSpMk id="31" creationId="{3BA264CC-183F-F957-E0C9-4166C6472AD0}"/>
          </ac:grpSpMkLst>
        </pc:grpChg>
        <pc:grpChg chg="mod">
          <ac:chgData name="QiuTian" userId="d059b521-ee81-481f-be34-ac8650352dd5" providerId="ADAL" clId="{C66083D2-FC5C-0545-90E0-A9B527654B88}" dt="2023-03-04T18:12:47.103" v="1248" actId="1035"/>
          <ac:grpSpMkLst>
            <pc:docMk/>
            <pc:sldMk cId="2508095934" sldId="881"/>
            <ac:grpSpMk id="32" creationId="{5886FD29-3CCB-9AD5-5F97-CDF667545CE6}"/>
          </ac:grpSpMkLst>
        </pc:grpChg>
        <pc:grpChg chg="mod">
          <ac:chgData name="QiuTian" userId="d059b521-ee81-481f-be34-ac8650352dd5" providerId="ADAL" clId="{C66083D2-FC5C-0545-90E0-A9B527654B88}" dt="2023-03-04T18:12:47.103" v="1248" actId="1035"/>
          <ac:grpSpMkLst>
            <pc:docMk/>
            <pc:sldMk cId="2508095934" sldId="881"/>
            <ac:grpSpMk id="33" creationId="{A42BA087-0112-0933-99CD-AA89AB589CD7}"/>
          </ac:grpSpMkLst>
        </pc:grpChg>
        <pc:grpChg chg="mod">
          <ac:chgData name="QiuTian" userId="d059b521-ee81-481f-be34-ac8650352dd5" providerId="ADAL" clId="{C66083D2-FC5C-0545-90E0-A9B527654B88}" dt="2023-03-04T18:12:47.103" v="1248" actId="1035"/>
          <ac:grpSpMkLst>
            <pc:docMk/>
            <pc:sldMk cId="2508095934" sldId="881"/>
            <ac:grpSpMk id="73" creationId="{5AA57817-7BDE-361A-16D8-E1442BFFEDA6}"/>
          </ac:grpSpMkLst>
        </pc:grpChg>
        <pc:grpChg chg="mod">
          <ac:chgData name="QiuTian" userId="d059b521-ee81-481f-be34-ac8650352dd5" providerId="ADAL" clId="{C66083D2-FC5C-0545-90E0-A9B527654B88}" dt="2023-03-04T18:12:47.103" v="1248" actId="1035"/>
          <ac:grpSpMkLst>
            <pc:docMk/>
            <pc:sldMk cId="2508095934" sldId="881"/>
            <ac:grpSpMk id="89" creationId="{D7E7AD1D-DA66-84E6-C2D4-FD9B31A216A7}"/>
          </ac:grpSpMkLst>
        </pc:grpChg>
        <pc:grpChg chg="mod">
          <ac:chgData name="QiuTian" userId="d059b521-ee81-481f-be34-ac8650352dd5" providerId="ADAL" clId="{C66083D2-FC5C-0545-90E0-A9B527654B88}" dt="2023-03-04T18:12:47.103" v="1248" actId="1035"/>
          <ac:grpSpMkLst>
            <pc:docMk/>
            <pc:sldMk cId="2508095934" sldId="881"/>
            <ac:grpSpMk id="90" creationId="{F1E82539-17CC-39E2-E1D7-0CA245D50A50}"/>
          </ac:grpSpMkLst>
        </pc:grpChg>
        <pc:grpChg chg="mod">
          <ac:chgData name="QiuTian" userId="d059b521-ee81-481f-be34-ac8650352dd5" providerId="ADAL" clId="{C66083D2-FC5C-0545-90E0-A9B527654B88}" dt="2023-03-04T18:12:47.103" v="1248" actId="1035"/>
          <ac:grpSpMkLst>
            <pc:docMk/>
            <pc:sldMk cId="2508095934" sldId="881"/>
            <ac:grpSpMk id="91" creationId="{35209756-0039-03A9-D8CD-59D9A6A5E104}"/>
          </ac:grpSpMkLst>
        </pc:grpChg>
        <pc:grpChg chg="mod">
          <ac:chgData name="QiuTian" userId="d059b521-ee81-481f-be34-ac8650352dd5" providerId="ADAL" clId="{C66083D2-FC5C-0545-90E0-A9B527654B88}" dt="2023-03-04T18:12:47.103" v="1248" actId="1035"/>
          <ac:grpSpMkLst>
            <pc:docMk/>
            <pc:sldMk cId="2508095934" sldId="881"/>
            <ac:grpSpMk id="92" creationId="{A142E6C1-89B5-34D7-70FC-1F0856EF68B4}"/>
          </ac:grpSpMkLst>
        </pc:grpChg>
        <pc:grpChg chg="mod">
          <ac:chgData name="QiuTian" userId="d059b521-ee81-481f-be34-ac8650352dd5" providerId="ADAL" clId="{C66083D2-FC5C-0545-90E0-A9B527654B88}" dt="2023-03-04T18:12:47.103" v="1248" actId="1035"/>
          <ac:grpSpMkLst>
            <pc:docMk/>
            <pc:sldMk cId="2508095934" sldId="881"/>
            <ac:grpSpMk id="93" creationId="{85C1F86E-B829-5B8D-29C7-F74F28E07A7A}"/>
          </ac:grpSpMkLst>
        </pc:grpChg>
        <pc:grpChg chg="mod">
          <ac:chgData name="QiuTian" userId="d059b521-ee81-481f-be34-ac8650352dd5" providerId="ADAL" clId="{C66083D2-FC5C-0545-90E0-A9B527654B88}" dt="2023-03-04T18:12:47.103" v="1248" actId="1035"/>
          <ac:grpSpMkLst>
            <pc:docMk/>
            <pc:sldMk cId="2508095934" sldId="881"/>
            <ac:grpSpMk id="94" creationId="{242593B2-4DE8-34B0-F407-F7B5AE539432}"/>
          </ac:grpSpMkLst>
        </pc:grpChg>
        <pc:grpChg chg="mod">
          <ac:chgData name="QiuTian" userId="d059b521-ee81-481f-be34-ac8650352dd5" providerId="ADAL" clId="{C66083D2-FC5C-0545-90E0-A9B527654B88}" dt="2023-03-04T18:12:47.103" v="1248" actId="1035"/>
          <ac:grpSpMkLst>
            <pc:docMk/>
            <pc:sldMk cId="2508095934" sldId="881"/>
            <ac:grpSpMk id="95" creationId="{D16BFF3F-ED9F-C3DA-AA4A-EA6F1A7D45FE}"/>
          </ac:grpSpMkLst>
        </pc:grpChg>
      </pc:sldChg>
      <pc:sldChg chg="addSp delSp modSp">
        <pc:chgData name="QiuTian" userId="d059b521-ee81-481f-be34-ac8650352dd5" providerId="ADAL" clId="{C66083D2-FC5C-0545-90E0-A9B527654B88}" dt="2023-03-04T09:10:18.362" v="126"/>
        <pc:sldMkLst>
          <pc:docMk/>
          <pc:sldMk cId="4274275599" sldId="882"/>
        </pc:sldMkLst>
        <pc:spChg chg="add mod">
          <ac:chgData name="QiuTian" userId="d059b521-ee81-481f-be34-ac8650352dd5" providerId="ADAL" clId="{C66083D2-FC5C-0545-90E0-A9B527654B88}" dt="2023-03-04T09:10:18.362" v="126"/>
          <ac:spMkLst>
            <pc:docMk/>
            <pc:sldMk cId="4274275599" sldId="882"/>
            <ac:spMk id="2" creationId="{4CE07DDA-1DCF-2BB2-8901-09F3365F8ECA}"/>
          </ac:spMkLst>
        </pc:spChg>
        <pc:spChg chg="del">
          <ac:chgData name="QiuTian" userId="d059b521-ee81-481f-be34-ac8650352dd5" providerId="ADAL" clId="{C66083D2-FC5C-0545-90E0-A9B527654B88}" dt="2023-03-04T09:09:57.208" v="123"/>
          <ac:spMkLst>
            <pc:docMk/>
            <pc:sldMk cId="4274275599" sldId="882"/>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680705324" sldId="883"/>
        </pc:sldMkLst>
        <pc:spChg chg="add mod">
          <ac:chgData name="QiuTian" userId="d059b521-ee81-481f-be34-ac8650352dd5" providerId="ADAL" clId="{C66083D2-FC5C-0545-90E0-A9B527654B88}" dt="2023-03-04T09:10:18.362" v="126"/>
          <ac:spMkLst>
            <pc:docMk/>
            <pc:sldMk cId="680705324" sldId="883"/>
            <ac:spMk id="2" creationId="{86AAFD0E-5BA6-D8BF-D905-0DC0ED99D190}"/>
          </ac:spMkLst>
        </pc:spChg>
        <pc:spChg chg="del">
          <ac:chgData name="QiuTian" userId="d059b521-ee81-481f-be34-ac8650352dd5" providerId="ADAL" clId="{C66083D2-FC5C-0545-90E0-A9B527654B88}" dt="2023-03-04T09:09:57.208" v="123"/>
          <ac:spMkLst>
            <pc:docMk/>
            <pc:sldMk cId="680705324" sldId="883"/>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1416738073" sldId="884"/>
        </pc:sldMkLst>
        <pc:spChg chg="add mod">
          <ac:chgData name="QiuTian" userId="d059b521-ee81-481f-be34-ac8650352dd5" providerId="ADAL" clId="{C66083D2-FC5C-0545-90E0-A9B527654B88}" dt="2023-03-04T09:10:18.362" v="126"/>
          <ac:spMkLst>
            <pc:docMk/>
            <pc:sldMk cId="1416738073" sldId="884"/>
            <ac:spMk id="2" creationId="{BA665EAD-3957-5351-0D8F-FC7B5FBD3A16}"/>
          </ac:spMkLst>
        </pc:spChg>
        <pc:spChg chg="del">
          <ac:chgData name="QiuTian" userId="d059b521-ee81-481f-be34-ac8650352dd5" providerId="ADAL" clId="{C66083D2-FC5C-0545-90E0-A9B527654B88}" dt="2023-03-04T09:09:57.208" v="123"/>
          <ac:spMkLst>
            <pc:docMk/>
            <pc:sldMk cId="1416738073" sldId="884"/>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24090743" sldId="885"/>
        </pc:sldMkLst>
        <pc:spChg chg="add mod">
          <ac:chgData name="QiuTian" userId="d059b521-ee81-481f-be34-ac8650352dd5" providerId="ADAL" clId="{C66083D2-FC5C-0545-90E0-A9B527654B88}" dt="2023-03-04T09:10:18.362" v="126"/>
          <ac:spMkLst>
            <pc:docMk/>
            <pc:sldMk cId="24090743" sldId="885"/>
            <ac:spMk id="2" creationId="{5CA42B47-B14A-6101-F97F-EC1E791C2EA0}"/>
          </ac:spMkLst>
        </pc:spChg>
        <pc:spChg chg="del">
          <ac:chgData name="QiuTian" userId="d059b521-ee81-481f-be34-ac8650352dd5" providerId="ADAL" clId="{C66083D2-FC5C-0545-90E0-A9B527654B88}" dt="2023-03-04T09:09:57.208" v="123"/>
          <ac:spMkLst>
            <pc:docMk/>
            <pc:sldMk cId="24090743" sldId="885"/>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1256890897" sldId="886"/>
        </pc:sldMkLst>
        <pc:spChg chg="add mod">
          <ac:chgData name="QiuTian" userId="d059b521-ee81-481f-be34-ac8650352dd5" providerId="ADAL" clId="{C66083D2-FC5C-0545-90E0-A9B527654B88}" dt="2023-03-04T09:10:18.362" v="126"/>
          <ac:spMkLst>
            <pc:docMk/>
            <pc:sldMk cId="1256890897" sldId="886"/>
            <ac:spMk id="2" creationId="{EFC3585B-12AE-3540-21DE-67A6F164312E}"/>
          </ac:spMkLst>
        </pc:spChg>
        <pc:spChg chg="del">
          <ac:chgData name="QiuTian" userId="d059b521-ee81-481f-be34-ac8650352dd5" providerId="ADAL" clId="{C66083D2-FC5C-0545-90E0-A9B527654B88}" dt="2023-03-04T09:09:57.208" v="123"/>
          <ac:spMkLst>
            <pc:docMk/>
            <pc:sldMk cId="1256890897" sldId="886"/>
            <ac:spMk id="5" creationId="{959057A3-0087-D824-6484-FE8805CD1536}"/>
          </ac:spMkLst>
        </pc:spChg>
      </pc:sldChg>
      <pc:sldChg chg="addSp delSp modSp mod addAnim delAnim">
        <pc:chgData name="QiuTian" userId="d059b521-ee81-481f-be34-ac8650352dd5" providerId="ADAL" clId="{C66083D2-FC5C-0545-90E0-A9B527654B88}" dt="2023-03-04T18:35:13.848" v="1317" actId="1076"/>
        <pc:sldMkLst>
          <pc:docMk/>
          <pc:sldMk cId="2026056116" sldId="887"/>
        </pc:sldMkLst>
        <pc:spChg chg="add mod">
          <ac:chgData name="QiuTian" userId="d059b521-ee81-481f-be34-ac8650352dd5" providerId="ADAL" clId="{C66083D2-FC5C-0545-90E0-A9B527654B88}" dt="2023-03-04T09:10:18.362" v="126"/>
          <ac:spMkLst>
            <pc:docMk/>
            <pc:sldMk cId="2026056116" sldId="887"/>
            <ac:spMk id="2" creationId="{6FF9C4C4-5B97-ACB7-CF0D-0B269493EB5B}"/>
          </ac:spMkLst>
        </pc:spChg>
        <pc:spChg chg="del">
          <ac:chgData name="QiuTian" userId="d059b521-ee81-481f-be34-ac8650352dd5" providerId="ADAL" clId="{C66083D2-FC5C-0545-90E0-A9B527654B88}" dt="2023-03-04T09:09:57.208" v="123"/>
          <ac:spMkLst>
            <pc:docMk/>
            <pc:sldMk cId="2026056116" sldId="887"/>
            <ac:spMk id="5" creationId="{959057A3-0087-D824-6484-FE8805CD1536}"/>
          </ac:spMkLst>
        </pc:spChg>
        <pc:spChg chg="mod">
          <ac:chgData name="QiuTian" userId="d059b521-ee81-481f-be34-ac8650352dd5" providerId="ADAL" clId="{C66083D2-FC5C-0545-90E0-A9B527654B88}" dt="2023-03-04T18:35:13.848" v="1317" actId="1076"/>
          <ac:spMkLst>
            <pc:docMk/>
            <pc:sldMk cId="2026056116" sldId="887"/>
            <ac:spMk id="7" creationId="{AD73A773-D36F-615B-126B-6F66554B59C1}"/>
          </ac:spMkLst>
        </pc:spChg>
        <pc:spChg chg="mod">
          <ac:chgData name="QiuTian" userId="d059b521-ee81-481f-be34-ac8650352dd5" providerId="ADAL" clId="{C66083D2-FC5C-0545-90E0-A9B527654B88}" dt="2023-03-04T18:33:20.924" v="1281" actId="1076"/>
          <ac:spMkLst>
            <pc:docMk/>
            <pc:sldMk cId="2026056116" sldId="887"/>
            <ac:spMk id="8" creationId="{2BEC70D0-3084-5257-21CC-63BE5B3B10FA}"/>
          </ac:spMkLst>
        </pc:spChg>
        <pc:graphicFrameChg chg="mod modGraphic">
          <ac:chgData name="QiuTian" userId="d059b521-ee81-481f-be34-ac8650352dd5" providerId="ADAL" clId="{C66083D2-FC5C-0545-90E0-A9B527654B88}" dt="2023-03-04T18:34:53.465" v="1313" actId="20577"/>
          <ac:graphicFrameMkLst>
            <pc:docMk/>
            <pc:sldMk cId="2026056116" sldId="887"/>
            <ac:graphicFrameMk id="6" creationId="{A508ECDD-2E26-18F5-8C1A-B69624991F53}"/>
          </ac:graphicFrameMkLst>
        </pc:graphicFrameChg>
        <pc:cxnChg chg="mod">
          <ac:chgData name="QiuTian" userId="d059b521-ee81-481f-be34-ac8650352dd5" providerId="ADAL" clId="{C66083D2-FC5C-0545-90E0-A9B527654B88}" dt="2023-03-04T18:33:42.772" v="1287" actId="1036"/>
          <ac:cxnSpMkLst>
            <pc:docMk/>
            <pc:sldMk cId="2026056116" sldId="887"/>
            <ac:cxnSpMk id="9" creationId="{819FE254-6DC2-F40F-66F4-2BCD2066E85B}"/>
          </ac:cxnSpMkLst>
        </pc:cxnChg>
        <pc:cxnChg chg="mod">
          <ac:chgData name="QiuTian" userId="d059b521-ee81-481f-be34-ac8650352dd5" providerId="ADAL" clId="{C66083D2-FC5C-0545-90E0-A9B527654B88}" dt="2023-03-04T18:33:42.772" v="1287" actId="1036"/>
          <ac:cxnSpMkLst>
            <pc:docMk/>
            <pc:sldMk cId="2026056116" sldId="887"/>
            <ac:cxnSpMk id="10" creationId="{73642ADA-7581-0344-109A-F60ED818BA73}"/>
          </ac:cxnSpMkLst>
        </pc:cxnChg>
      </pc:sldChg>
      <pc:sldChg chg="addSp delSp modSp">
        <pc:chgData name="QiuTian" userId="d059b521-ee81-481f-be34-ac8650352dd5" providerId="ADAL" clId="{C66083D2-FC5C-0545-90E0-A9B527654B88}" dt="2023-03-04T09:10:18.362" v="126"/>
        <pc:sldMkLst>
          <pc:docMk/>
          <pc:sldMk cId="2434160188" sldId="888"/>
        </pc:sldMkLst>
        <pc:spChg chg="add mod">
          <ac:chgData name="QiuTian" userId="d059b521-ee81-481f-be34-ac8650352dd5" providerId="ADAL" clId="{C66083D2-FC5C-0545-90E0-A9B527654B88}" dt="2023-03-04T09:10:18.362" v="126"/>
          <ac:spMkLst>
            <pc:docMk/>
            <pc:sldMk cId="2434160188" sldId="888"/>
            <ac:spMk id="2" creationId="{124D9130-5288-5E8E-9B9F-13324A78239B}"/>
          </ac:spMkLst>
        </pc:spChg>
        <pc:spChg chg="del">
          <ac:chgData name="QiuTian" userId="d059b521-ee81-481f-be34-ac8650352dd5" providerId="ADAL" clId="{C66083D2-FC5C-0545-90E0-A9B527654B88}" dt="2023-03-04T09:09:57.208" v="123"/>
          <ac:spMkLst>
            <pc:docMk/>
            <pc:sldMk cId="2434160188" sldId="888"/>
            <ac:spMk id="5" creationId="{959057A3-0087-D824-6484-FE8805CD1536}"/>
          </ac:spMkLst>
        </pc:spChg>
      </pc:sldChg>
      <pc:sldChg chg="addSp delSp modSp mod modAnim">
        <pc:chgData name="QiuTian" userId="d059b521-ee81-481f-be34-ac8650352dd5" providerId="ADAL" clId="{C66083D2-FC5C-0545-90E0-A9B527654B88}" dt="2023-03-04T18:46:15.988" v="1473" actId="1076"/>
        <pc:sldMkLst>
          <pc:docMk/>
          <pc:sldMk cId="3865036630" sldId="889"/>
        </pc:sldMkLst>
        <pc:spChg chg="add mod">
          <ac:chgData name="QiuTian" userId="d059b521-ee81-481f-be34-ac8650352dd5" providerId="ADAL" clId="{C66083D2-FC5C-0545-90E0-A9B527654B88}" dt="2023-03-04T09:10:18.362" v="126"/>
          <ac:spMkLst>
            <pc:docMk/>
            <pc:sldMk cId="3865036630" sldId="889"/>
            <ac:spMk id="2" creationId="{2B86B808-4BE9-DD59-770D-5D5689B3D90E}"/>
          </ac:spMkLst>
        </pc:spChg>
        <pc:spChg chg="add mod">
          <ac:chgData name="QiuTian" userId="d059b521-ee81-481f-be34-ac8650352dd5" providerId="ADAL" clId="{C66083D2-FC5C-0545-90E0-A9B527654B88}" dt="2023-03-04T18:45:20.377" v="1460" actId="1076"/>
          <ac:spMkLst>
            <pc:docMk/>
            <pc:sldMk cId="3865036630" sldId="889"/>
            <ac:spMk id="3" creationId="{2AC061D0-07C0-CC72-AC49-753466C5864C}"/>
          </ac:spMkLst>
        </pc:spChg>
        <pc:spChg chg="del">
          <ac:chgData name="QiuTian" userId="d059b521-ee81-481f-be34-ac8650352dd5" providerId="ADAL" clId="{C66083D2-FC5C-0545-90E0-A9B527654B88}" dt="2023-03-04T09:09:57.208" v="123"/>
          <ac:spMkLst>
            <pc:docMk/>
            <pc:sldMk cId="3865036630" sldId="889"/>
            <ac:spMk id="5" creationId="{959057A3-0087-D824-6484-FE8805CD1536}"/>
          </ac:spMkLst>
        </pc:spChg>
        <pc:spChg chg="mod">
          <ac:chgData name="QiuTian" userId="d059b521-ee81-481f-be34-ac8650352dd5" providerId="ADAL" clId="{C66083D2-FC5C-0545-90E0-A9B527654B88}" dt="2023-03-04T18:44:16.196" v="1438" actId="1076"/>
          <ac:spMkLst>
            <pc:docMk/>
            <pc:sldMk cId="3865036630" sldId="889"/>
            <ac:spMk id="6" creationId="{1924566F-7D07-1DCB-E8CF-A70EC55DE7F1}"/>
          </ac:spMkLst>
        </pc:spChg>
        <pc:spChg chg="mod">
          <ac:chgData name="QiuTian" userId="d059b521-ee81-481f-be34-ac8650352dd5" providerId="ADAL" clId="{C66083D2-FC5C-0545-90E0-A9B527654B88}" dt="2023-03-04T18:46:15.988" v="1473" actId="1076"/>
          <ac:spMkLst>
            <pc:docMk/>
            <pc:sldMk cId="3865036630" sldId="889"/>
            <ac:spMk id="7" creationId="{2C5EE21E-BC02-F2F8-0FC2-026ABC5B6181}"/>
          </ac:spMkLst>
        </pc:spChg>
        <pc:spChg chg="mod">
          <ac:chgData name="QiuTian" userId="d059b521-ee81-481f-be34-ac8650352dd5" providerId="ADAL" clId="{C66083D2-FC5C-0545-90E0-A9B527654B88}" dt="2023-03-04T18:44:16.196" v="1438" actId="1076"/>
          <ac:spMkLst>
            <pc:docMk/>
            <pc:sldMk cId="3865036630" sldId="889"/>
            <ac:spMk id="8" creationId="{C1CF1E6C-4EA3-58AA-2BC0-E4DDE4ED6914}"/>
          </ac:spMkLst>
        </pc:spChg>
        <pc:spChg chg="mod">
          <ac:chgData name="QiuTian" userId="d059b521-ee81-481f-be34-ac8650352dd5" providerId="ADAL" clId="{C66083D2-FC5C-0545-90E0-A9B527654B88}" dt="2023-03-04T18:44:16.196" v="1438" actId="1076"/>
          <ac:spMkLst>
            <pc:docMk/>
            <pc:sldMk cId="3865036630" sldId="889"/>
            <ac:spMk id="18" creationId="{7B5591D0-CE03-7479-8DC7-7FF9615B48C1}"/>
          </ac:spMkLst>
        </pc:spChg>
        <pc:spChg chg="mod">
          <ac:chgData name="QiuTian" userId="d059b521-ee81-481f-be34-ac8650352dd5" providerId="ADAL" clId="{C66083D2-FC5C-0545-90E0-A9B527654B88}" dt="2023-03-04T18:44:16.196" v="1438" actId="1076"/>
          <ac:spMkLst>
            <pc:docMk/>
            <pc:sldMk cId="3865036630" sldId="889"/>
            <ac:spMk id="19" creationId="{FE038673-A878-7B06-0A6D-E432251522A9}"/>
          </ac:spMkLst>
        </pc:spChg>
        <pc:spChg chg="mod">
          <ac:chgData name="QiuTian" userId="d059b521-ee81-481f-be34-ac8650352dd5" providerId="ADAL" clId="{C66083D2-FC5C-0545-90E0-A9B527654B88}" dt="2023-03-04T18:44:16.196" v="1438" actId="1076"/>
          <ac:spMkLst>
            <pc:docMk/>
            <pc:sldMk cId="3865036630" sldId="889"/>
            <ac:spMk id="20" creationId="{FAE8CDF1-B74E-E6D2-F6FE-0A61EC09F0D9}"/>
          </ac:spMkLst>
        </pc:spChg>
        <pc:spChg chg="mod">
          <ac:chgData name="QiuTian" userId="d059b521-ee81-481f-be34-ac8650352dd5" providerId="ADAL" clId="{C66083D2-FC5C-0545-90E0-A9B527654B88}" dt="2023-03-04T18:44:16.196" v="1438" actId="1076"/>
          <ac:spMkLst>
            <pc:docMk/>
            <pc:sldMk cId="3865036630" sldId="889"/>
            <ac:spMk id="21" creationId="{6DD72ABF-56FC-F46D-9A4E-CDD7474A1396}"/>
          </ac:spMkLst>
        </pc:spChg>
        <pc:spChg chg="mod">
          <ac:chgData name="QiuTian" userId="d059b521-ee81-481f-be34-ac8650352dd5" providerId="ADAL" clId="{C66083D2-FC5C-0545-90E0-A9B527654B88}" dt="2023-03-04T18:44:16.196" v="1438" actId="1076"/>
          <ac:spMkLst>
            <pc:docMk/>
            <pc:sldMk cId="3865036630" sldId="889"/>
            <ac:spMk id="22" creationId="{E8420B7F-52C2-79B5-CB1C-C817AA7575F1}"/>
          </ac:spMkLst>
        </pc:spChg>
        <pc:spChg chg="mod">
          <ac:chgData name="QiuTian" userId="d059b521-ee81-481f-be34-ac8650352dd5" providerId="ADAL" clId="{C66083D2-FC5C-0545-90E0-A9B527654B88}" dt="2023-03-04T18:44:16.196" v="1438" actId="1076"/>
          <ac:spMkLst>
            <pc:docMk/>
            <pc:sldMk cId="3865036630" sldId="889"/>
            <ac:spMk id="23" creationId="{437EDF00-3282-63C5-6430-13FB8DF898C4}"/>
          </ac:spMkLst>
        </pc:spChg>
        <pc:spChg chg="mod">
          <ac:chgData name="QiuTian" userId="d059b521-ee81-481f-be34-ac8650352dd5" providerId="ADAL" clId="{C66083D2-FC5C-0545-90E0-A9B527654B88}" dt="2023-03-04T18:44:16.196" v="1438" actId="1076"/>
          <ac:spMkLst>
            <pc:docMk/>
            <pc:sldMk cId="3865036630" sldId="889"/>
            <ac:spMk id="24" creationId="{D4B4C88E-58C1-64A5-B2EF-5C782B7B4AF7}"/>
          </ac:spMkLst>
        </pc:spChg>
        <pc:spChg chg="mod">
          <ac:chgData name="QiuTian" userId="d059b521-ee81-481f-be34-ac8650352dd5" providerId="ADAL" clId="{C66083D2-FC5C-0545-90E0-A9B527654B88}" dt="2023-03-04T18:44:16.196" v="1438" actId="1076"/>
          <ac:spMkLst>
            <pc:docMk/>
            <pc:sldMk cId="3865036630" sldId="889"/>
            <ac:spMk id="25" creationId="{98F0203F-7D94-6706-DDE5-BA481DDEC174}"/>
          </ac:spMkLst>
        </pc:spChg>
        <pc:spChg chg="mod">
          <ac:chgData name="QiuTian" userId="d059b521-ee81-481f-be34-ac8650352dd5" providerId="ADAL" clId="{C66083D2-FC5C-0545-90E0-A9B527654B88}" dt="2023-03-04T18:44:16.196" v="1438" actId="1076"/>
          <ac:spMkLst>
            <pc:docMk/>
            <pc:sldMk cId="3865036630" sldId="889"/>
            <ac:spMk id="26" creationId="{38CD5ADA-31CF-F237-22C3-A6F903F1B9C2}"/>
          </ac:spMkLst>
        </pc:spChg>
        <pc:spChg chg="mod">
          <ac:chgData name="QiuTian" userId="d059b521-ee81-481f-be34-ac8650352dd5" providerId="ADAL" clId="{C66083D2-FC5C-0545-90E0-A9B527654B88}" dt="2023-03-04T18:44:16.196" v="1438" actId="1076"/>
          <ac:spMkLst>
            <pc:docMk/>
            <pc:sldMk cId="3865036630" sldId="889"/>
            <ac:spMk id="27" creationId="{FB7EFBA2-B7AB-BE54-7B9D-16E0A245DCF0}"/>
          </ac:spMkLst>
        </pc:spChg>
        <pc:spChg chg="mod">
          <ac:chgData name="QiuTian" userId="d059b521-ee81-481f-be34-ac8650352dd5" providerId="ADAL" clId="{C66083D2-FC5C-0545-90E0-A9B527654B88}" dt="2023-03-04T18:44:16.196" v="1438" actId="1076"/>
          <ac:spMkLst>
            <pc:docMk/>
            <pc:sldMk cId="3865036630" sldId="889"/>
            <ac:spMk id="28" creationId="{E62EDBDD-B246-CD8A-A0F8-CACDF6504E6B}"/>
          </ac:spMkLst>
        </pc:spChg>
        <pc:spChg chg="mod">
          <ac:chgData name="QiuTian" userId="d059b521-ee81-481f-be34-ac8650352dd5" providerId="ADAL" clId="{C66083D2-FC5C-0545-90E0-A9B527654B88}" dt="2023-03-04T18:44:16.196" v="1438" actId="1076"/>
          <ac:spMkLst>
            <pc:docMk/>
            <pc:sldMk cId="3865036630" sldId="889"/>
            <ac:spMk id="29" creationId="{B785F162-1666-4234-24D4-57C497BDF481}"/>
          </ac:spMkLst>
        </pc:spChg>
        <pc:spChg chg="mod">
          <ac:chgData name="QiuTian" userId="d059b521-ee81-481f-be34-ac8650352dd5" providerId="ADAL" clId="{C66083D2-FC5C-0545-90E0-A9B527654B88}" dt="2023-03-04T18:44:16.196" v="1438" actId="1076"/>
          <ac:spMkLst>
            <pc:docMk/>
            <pc:sldMk cId="3865036630" sldId="889"/>
            <ac:spMk id="30" creationId="{A32790A0-F169-D67D-357B-FDF863363C42}"/>
          </ac:spMkLst>
        </pc:spChg>
        <pc:spChg chg="mod">
          <ac:chgData name="QiuTian" userId="d059b521-ee81-481f-be34-ac8650352dd5" providerId="ADAL" clId="{C66083D2-FC5C-0545-90E0-A9B527654B88}" dt="2023-03-04T18:44:16.196" v="1438" actId="1076"/>
          <ac:spMkLst>
            <pc:docMk/>
            <pc:sldMk cId="3865036630" sldId="889"/>
            <ac:spMk id="31" creationId="{03E9A3C9-2F6D-5C42-DC23-92BD6018EEF7}"/>
          </ac:spMkLst>
        </pc:spChg>
        <pc:spChg chg="mod">
          <ac:chgData name="QiuTian" userId="d059b521-ee81-481f-be34-ac8650352dd5" providerId="ADAL" clId="{C66083D2-FC5C-0545-90E0-A9B527654B88}" dt="2023-03-04T18:44:16.196" v="1438" actId="1076"/>
          <ac:spMkLst>
            <pc:docMk/>
            <pc:sldMk cId="3865036630" sldId="889"/>
            <ac:spMk id="32" creationId="{4EBFB02F-3F88-0878-E083-D4290A4FB956}"/>
          </ac:spMkLst>
        </pc:spChg>
        <pc:spChg chg="mod">
          <ac:chgData name="QiuTian" userId="d059b521-ee81-481f-be34-ac8650352dd5" providerId="ADAL" clId="{C66083D2-FC5C-0545-90E0-A9B527654B88}" dt="2023-03-04T18:44:16.196" v="1438" actId="1076"/>
          <ac:spMkLst>
            <pc:docMk/>
            <pc:sldMk cId="3865036630" sldId="889"/>
            <ac:spMk id="33" creationId="{37BE9827-6D9D-9465-9999-32D5809579F0}"/>
          </ac:spMkLst>
        </pc:spChg>
        <pc:spChg chg="mod">
          <ac:chgData name="QiuTian" userId="d059b521-ee81-481f-be34-ac8650352dd5" providerId="ADAL" clId="{C66083D2-FC5C-0545-90E0-A9B527654B88}" dt="2023-03-04T18:44:16.196" v="1438" actId="1076"/>
          <ac:spMkLst>
            <pc:docMk/>
            <pc:sldMk cId="3865036630" sldId="889"/>
            <ac:spMk id="38" creationId="{8DC6506D-AE32-D9F1-39AA-E1D27B4BCFF9}"/>
          </ac:spMkLst>
        </pc:spChg>
        <pc:spChg chg="mod">
          <ac:chgData name="QiuTian" userId="d059b521-ee81-481f-be34-ac8650352dd5" providerId="ADAL" clId="{C66083D2-FC5C-0545-90E0-A9B527654B88}" dt="2023-03-04T18:44:16.196" v="1438" actId="1076"/>
          <ac:spMkLst>
            <pc:docMk/>
            <pc:sldMk cId="3865036630" sldId="889"/>
            <ac:spMk id="39" creationId="{3F97158C-8362-82C5-3C9D-79207EE2018D}"/>
          </ac:spMkLst>
        </pc:spChg>
        <pc:spChg chg="mod">
          <ac:chgData name="QiuTian" userId="d059b521-ee81-481f-be34-ac8650352dd5" providerId="ADAL" clId="{C66083D2-FC5C-0545-90E0-A9B527654B88}" dt="2023-03-04T18:44:16.196" v="1438" actId="1076"/>
          <ac:spMkLst>
            <pc:docMk/>
            <pc:sldMk cId="3865036630" sldId="889"/>
            <ac:spMk id="40" creationId="{5CEF62E0-018E-5869-6E17-714CCB709D8D}"/>
          </ac:spMkLst>
        </pc:spChg>
        <pc:spChg chg="mod">
          <ac:chgData name="QiuTian" userId="d059b521-ee81-481f-be34-ac8650352dd5" providerId="ADAL" clId="{C66083D2-FC5C-0545-90E0-A9B527654B88}" dt="2023-03-04T18:44:16.196" v="1438" actId="1076"/>
          <ac:spMkLst>
            <pc:docMk/>
            <pc:sldMk cId="3865036630" sldId="889"/>
            <ac:spMk id="41" creationId="{190BD404-31B1-F833-0069-A983AE4300E4}"/>
          </ac:spMkLst>
        </pc:spChg>
        <pc:spChg chg="mod">
          <ac:chgData name="QiuTian" userId="d059b521-ee81-481f-be34-ac8650352dd5" providerId="ADAL" clId="{C66083D2-FC5C-0545-90E0-A9B527654B88}" dt="2023-03-04T18:44:16.196" v="1438" actId="1076"/>
          <ac:spMkLst>
            <pc:docMk/>
            <pc:sldMk cId="3865036630" sldId="889"/>
            <ac:spMk id="42" creationId="{1F55BCFE-E855-FD10-2E34-9246DAEB4E2B}"/>
          </ac:spMkLst>
        </pc:spChg>
        <pc:spChg chg="mod">
          <ac:chgData name="QiuTian" userId="d059b521-ee81-481f-be34-ac8650352dd5" providerId="ADAL" clId="{C66083D2-FC5C-0545-90E0-A9B527654B88}" dt="2023-03-04T18:44:16.196" v="1438" actId="1076"/>
          <ac:spMkLst>
            <pc:docMk/>
            <pc:sldMk cId="3865036630" sldId="889"/>
            <ac:spMk id="43" creationId="{A32789F8-DC2F-4066-A210-9E0D722948DD}"/>
          </ac:spMkLst>
        </pc:spChg>
        <pc:spChg chg="mod">
          <ac:chgData name="QiuTian" userId="d059b521-ee81-481f-be34-ac8650352dd5" providerId="ADAL" clId="{C66083D2-FC5C-0545-90E0-A9B527654B88}" dt="2023-03-04T18:44:16.196" v="1438" actId="1076"/>
          <ac:spMkLst>
            <pc:docMk/>
            <pc:sldMk cId="3865036630" sldId="889"/>
            <ac:spMk id="44" creationId="{BE703A22-4653-8B3C-E2AA-0C27B524348D}"/>
          </ac:spMkLst>
        </pc:spChg>
        <pc:spChg chg="mod">
          <ac:chgData name="QiuTian" userId="d059b521-ee81-481f-be34-ac8650352dd5" providerId="ADAL" clId="{C66083D2-FC5C-0545-90E0-A9B527654B88}" dt="2023-03-04T18:44:16.196" v="1438" actId="1076"/>
          <ac:spMkLst>
            <pc:docMk/>
            <pc:sldMk cId="3865036630" sldId="889"/>
            <ac:spMk id="46" creationId="{569130B4-0401-8779-5D65-03F86F4828A3}"/>
          </ac:spMkLst>
        </pc:spChg>
        <pc:spChg chg="mod">
          <ac:chgData name="QiuTian" userId="d059b521-ee81-481f-be34-ac8650352dd5" providerId="ADAL" clId="{C66083D2-FC5C-0545-90E0-A9B527654B88}" dt="2023-03-04T18:44:16.196" v="1438" actId="1076"/>
          <ac:spMkLst>
            <pc:docMk/>
            <pc:sldMk cId="3865036630" sldId="889"/>
            <ac:spMk id="47" creationId="{26BDB439-C1EB-06A1-5347-14C4D475EA21}"/>
          </ac:spMkLst>
        </pc:spChg>
        <pc:spChg chg="mod">
          <ac:chgData name="QiuTian" userId="d059b521-ee81-481f-be34-ac8650352dd5" providerId="ADAL" clId="{C66083D2-FC5C-0545-90E0-A9B527654B88}" dt="2023-03-04T18:44:16.196" v="1438" actId="1076"/>
          <ac:spMkLst>
            <pc:docMk/>
            <pc:sldMk cId="3865036630" sldId="889"/>
            <ac:spMk id="48" creationId="{0D6E592C-3A8F-E936-9930-25FCF6D4EDCC}"/>
          </ac:spMkLst>
        </pc:spChg>
        <pc:spChg chg="mod">
          <ac:chgData name="QiuTian" userId="d059b521-ee81-481f-be34-ac8650352dd5" providerId="ADAL" clId="{C66083D2-FC5C-0545-90E0-A9B527654B88}" dt="2023-03-04T18:44:16.196" v="1438" actId="1076"/>
          <ac:spMkLst>
            <pc:docMk/>
            <pc:sldMk cId="3865036630" sldId="889"/>
            <ac:spMk id="49" creationId="{956449CF-26D2-EEA0-70BB-BEFB585B923D}"/>
          </ac:spMkLst>
        </pc:spChg>
        <pc:spChg chg="mod">
          <ac:chgData name="QiuTian" userId="d059b521-ee81-481f-be34-ac8650352dd5" providerId="ADAL" clId="{C66083D2-FC5C-0545-90E0-A9B527654B88}" dt="2023-03-04T18:44:16.196" v="1438" actId="1076"/>
          <ac:spMkLst>
            <pc:docMk/>
            <pc:sldMk cId="3865036630" sldId="889"/>
            <ac:spMk id="59" creationId="{40E62B6D-805F-5291-E65F-D02E9FA59578}"/>
          </ac:spMkLst>
        </pc:spChg>
        <pc:spChg chg="mod">
          <ac:chgData name="QiuTian" userId="d059b521-ee81-481f-be34-ac8650352dd5" providerId="ADAL" clId="{C66083D2-FC5C-0545-90E0-A9B527654B88}" dt="2023-03-04T18:44:16.196" v="1438" actId="1076"/>
          <ac:spMkLst>
            <pc:docMk/>
            <pc:sldMk cId="3865036630" sldId="889"/>
            <ac:spMk id="60" creationId="{2C428CA8-79A6-B584-0137-BFAA293C12BE}"/>
          </ac:spMkLst>
        </pc:spChg>
        <pc:spChg chg="mod">
          <ac:chgData name="QiuTian" userId="d059b521-ee81-481f-be34-ac8650352dd5" providerId="ADAL" clId="{C66083D2-FC5C-0545-90E0-A9B527654B88}" dt="2023-03-04T18:44:16.196" v="1438" actId="1076"/>
          <ac:spMkLst>
            <pc:docMk/>
            <pc:sldMk cId="3865036630" sldId="889"/>
            <ac:spMk id="61" creationId="{534A83AE-3A23-5027-5198-744E6B03B28D}"/>
          </ac:spMkLst>
        </pc:spChg>
        <pc:spChg chg="mod">
          <ac:chgData name="QiuTian" userId="d059b521-ee81-481f-be34-ac8650352dd5" providerId="ADAL" clId="{C66083D2-FC5C-0545-90E0-A9B527654B88}" dt="2023-03-04T18:44:16.196" v="1438" actId="1076"/>
          <ac:spMkLst>
            <pc:docMk/>
            <pc:sldMk cId="3865036630" sldId="889"/>
            <ac:spMk id="62" creationId="{7624534C-4995-7EF0-DA74-50F3C70473BA}"/>
          </ac:spMkLst>
        </pc:spChg>
        <pc:spChg chg="mod">
          <ac:chgData name="QiuTian" userId="d059b521-ee81-481f-be34-ac8650352dd5" providerId="ADAL" clId="{C66083D2-FC5C-0545-90E0-A9B527654B88}" dt="2023-03-04T18:44:16.196" v="1438" actId="1076"/>
          <ac:spMkLst>
            <pc:docMk/>
            <pc:sldMk cId="3865036630" sldId="889"/>
            <ac:spMk id="63" creationId="{28E7491F-7819-5D56-D077-D76EDCBDF9CA}"/>
          </ac:spMkLst>
        </pc:spChg>
        <pc:spChg chg="mod">
          <ac:chgData name="QiuTian" userId="d059b521-ee81-481f-be34-ac8650352dd5" providerId="ADAL" clId="{C66083D2-FC5C-0545-90E0-A9B527654B88}" dt="2023-03-04T18:44:16.196" v="1438" actId="1076"/>
          <ac:spMkLst>
            <pc:docMk/>
            <pc:sldMk cId="3865036630" sldId="889"/>
            <ac:spMk id="64" creationId="{70F27CBC-2D2E-0275-A888-7F97AEE5118E}"/>
          </ac:spMkLst>
        </pc:spChg>
        <pc:spChg chg="mod">
          <ac:chgData name="QiuTian" userId="d059b521-ee81-481f-be34-ac8650352dd5" providerId="ADAL" clId="{C66083D2-FC5C-0545-90E0-A9B527654B88}" dt="2023-03-04T18:44:16.196" v="1438" actId="1076"/>
          <ac:spMkLst>
            <pc:docMk/>
            <pc:sldMk cId="3865036630" sldId="889"/>
            <ac:spMk id="65" creationId="{62DBC848-BAAF-7C37-76CB-4D68EE12C527}"/>
          </ac:spMkLst>
        </pc:spChg>
        <pc:spChg chg="mod">
          <ac:chgData name="QiuTian" userId="d059b521-ee81-481f-be34-ac8650352dd5" providerId="ADAL" clId="{C66083D2-FC5C-0545-90E0-A9B527654B88}" dt="2023-03-04T18:44:16.196" v="1438" actId="1076"/>
          <ac:spMkLst>
            <pc:docMk/>
            <pc:sldMk cId="3865036630" sldId="889"/>
            <ac:spMk id="66" creationId="{1AADBD44-06B7-6FCC-9CE3-AF5775B2AB65}"/>
          </ac:spMkLst>
        </pc:spChg>
        <pc:spChg chg="mod">
          <ac:chgData name="QiuTian" userId="d059b521-ee81-481f-be34-ac8650352dd5" providerId="ADAL" clId="{C66083D2-FC5C-0545-90E0-A9B527654B88}" dt="2023-03-04T18:44:16.196" v="1438" actId="1076"/>
          <ac:spMkLst>
            <pc:docMk/>
            <pc:sldMk cId="3865036630" sldId="889"/>
            <ac:spMk id="67" creationId="{D757D3EC-B0A7-BDAC-CEE7-C6ECF823D9AE}"/>
          </ac:spMkLst>
        </pc:spChg>
        <pc:spChg chg="mod">
          <ac:chgData name="QiuTian" userId="d059b521-ee81-481f-be34-ac8650352dd5" providerId="ADAL" clId="{C66083D2-FC5C-0545-90E0-A9B527654B88}" dt="2023-03-04T18:44:16.196" v="1438" actId="1076"/>
          <ac:spMkLst>
            <pc:docMk/>
            <pc:sldMk cId="3865036630" sldId="889"/>
            <ac:spMk id="68" creationId="{4DA38FB5-AC22-19F4-BE75-09C8CE18BA14}"/>
          </ac:spMkLst>
        </pc:spChg>
        <pc:spChg chg="mod">
          <ac:chgData name="QiuTian" userId="d059b521-ee81-481f-be34-ac8650352dd5" providerId="ADAL" clId="{C66083D2-FC5C-0545-90E0-A9B527654B88}" dt="2023-03-04T18:44:16.196" v="1438" actId="1076"/>
          <ac:spMkLst>
            <pc:docMk/>
            <pc:sldMk cId="3865036630" sldId="889"/>
            <ac:spMk id="69" creationId="{ED65B651-68F5-25D0-25A4-7F664BFEFCC8}"/>
          </ac:spMkLst>
        </pc:spChg>
        <pc:spChg chg="mod">
          <ac:chgData name="QiuTian" userId="d059b521-ee81-481f-be34-ac8650352dd5" providerId="ADAL" clId="{C66083D2-FC5C-0545-90E0-A9B527654B88}" dt="2023-03-04T18:44:16.196" v="1438" actId="1076"/>
          <ac:spMkLst>
            <pc:docMk/>
            <pc:sldMk cId="3865036630" sldId="889"/>
            <ac:spMk id="70" creationId="{D598FC3B-F883-ED3C-2AC2-CA2053E3DCEC}"/>
          </ac:spMkLst>
        </pc:spChg>
        <pc:spChg chg="mod">
          <ac:chgData name="QiuTian" userId="d059b521-ee81-481f-be34-ac8650352dd5" providerId="ADAL" clId="{C66083D2-FC5C-0545-90E0-A9B527654B88}" dt="2023-03-04T18:44:16.196" v="1438" actId="1076"/>
          <ac:spMkLst>
            <pc:docMk/>
            <pc:sldMk cId="3865036630" sldId="889"/>
            <ac:spMk id="71" creationId="{49FD29FF-F22D-1A18-B155-1CEF0D6F2832}"/>
          </ac:spMkLst>
        </pc:spChg>
        <pc:spChg chg="mod">
          <ac:chgData name="QiuTian" userId="d059b521-ee81-481f-be34-ac8650352dd5" providerId="ADAL" clId="{C66083D2-FC5C-0545-90E0-A9B527654B88}" dt="2023-03-04T18:44:16.196" v="1438" actId="1076"/>
          <ac:spMkLst>
            <pc:docMk/>
            <pc:sldMk cId="3865036630" sldId="889"/>
            <ac:spMk id="72" creationId="{4DCAE607-94F1-55E3-4942-CFE1C3E3FA68}"/>
          </ac:spMkLst>
        </pc:spChg>
        <pc:spChg chg="mod">
          <ac:chgData name="QiuTian" userId="d059b521-ee81-481f-be34-ac8650352dd5" providerId="ADAL" clId="{C66083D2-FC5C-0545-90E0-A9B527654B88}" dt="2023-03-04T18:44:16.196" v="1438" actId="1076"/>
          <ac:spMkLst>
            <pc:docMk/>
            <pc:sldMk cId="3865036630" sldId="889"/>
            <ac:spMk id="73" creationId="{A6C99770-7CE3-2E62-D981-A1EBD22BE8A4}"/>
          </ac:spMkLst>
        </pc:spChg>
        <pc:spChg chg="mod">
          <ac:chgData name="QiuTian" userId="d059b521-ee81-481f-be34-ac8650352dd5" providerId="ADAL" clId="{C66083D2-FC5C-0545-90E0-A9B527654B88}" dt="2023-03-04T18:44:16.196" v="1438" actId="1076"/>
          <ac:spMkLst>
            <pc:docMk/>
            <pc:sldMk cId="3865036630" sldId="889"/>
            <ac:spMk id="74" creationId="{C3C0CADD-4E72-330A-FF7E-9670985FC4A8}"/>
          </ac:spMkLst>
        </pc:spChg>
        <pc:spChg chg="mod">
          <ac:chgData name="QiuTian" userId="d059b521-ee81-481f-be34-ac8650352dd5" providerId="ADAL" clId="{C66083D2-FC5C-0545-90E0-A9B527654B88}" dt="2023-03-04T18:44:16.196" v="1438" actId="1076"/>
          <ac:spMkLst>
            <pc:docMk/>
            <pc:sldMk cId="3865036630" sldId="889"/>
            <ac:spMk id="75" creationId="{45EFF3BF-5EA8-BE61-F471-895FA8EB5034}"/>
          </ac:spMkLst>
        </pc:spChg>
        <pc:spChg chg="mod">
          <ac:chgData name="QiuTian" userId="d059b521-ee81-481f-be34-ac8650352dd5" providerId="ADAL" clId="{C66083D2-FC5C-0545-90E0-A9B527654B88}" dt="2023-03-04T18:44:16.196" v="1438" actId="1076"/>
          <ac:spMkLst>
            <pc:docMk/>
            <pc:sldMk cId="3865036630" sldId="889"/>
            <ac:spMk id="77" creationId="{BA9A59CF-CC86-30D2-349E-BECC15B9C2E4}"/>
          </ac:spMkLst>
        </pc:spChg>
        <pc:spChg chg="mod">
          <ac:chgData name="QiuTian" userId="d059b521-ee81-481f-be34-ac8650352dd5" providerId="ADAL" clId="{C66083D2-FC5C-0545-90E0-A9B527654B88}" dt="2023-03-04T18:44:16.196" v="1438" actId="1076"/>
          <ac:spMkLst>
            <pc:docMk/>
            <pc:sldMk cId="3865036630" sldId="889"/>
            <ac:spMk id="78" creationId="{D470C057-76B0-AC43-AA8B-6016743C4DE6}"/>
          </ac:spMkLst>
        </pc:spChg>
        <pc:spChg chg="mod">
          <ac:chgData name="QiuTian" userId="d059b521-ee81-481f-be34-ac8650352dd5" providerId="ADAL" clId="{C66083D2-FC5C-0545-90E0-A9B527654B88}" dt="2023-03-04T18:44:16.196" v="1438" actId="1076"/>
          <ac:spMkLst>
            <pc:docMk/>
            <pc:sldMk cId="3865036630" sldId="889"/>
            <ac:spMk id="79" creationId="{7ADB9773-0869-FF58-D838-38EA3021B2CA}"/>
          </ac:spMkLst>
        </pc:spChg>
        <pc:spChg chg="mod">
          <ac:chgData name="QiuTian" userId="d059b521-ee81-481f-be34-ac8650352dd5" providerId="ADAL" clId="{C66083D2-FC5C-0545-90E0-A9B527654B88}" dt="2023-03-04T18:44:16.196" v="1438" actId="1076"/>
          <ac:spMkLst>
            <pc:docMk/>
            <pc:sldMk cId="3865036630" sldId="889"/>
            <ac:spMk id="80" creationId="{81CBFE1D-CAAE-DA44-F7A8-22A24AB6FA76}"/>
          </ac:spMkLst>
        </pc:spChg>
        <pc:spChg chg="mod">
          <ac:chgData name="QiuTian" userId="d059b521-ee81-481f-be34-ac8650352dd5" providerId="ADAL" clId="{C66083D2-FC5C-0545-90E0-A9B527654B88}" dt="2023-03-04T18:44:16.196" v="1438" actId="1076"/>
          <ac:spMkLst>
            <pc:docMk/>
            <pc:sldMk cId="3865036630" sldId="889"/>
            <ac:spMk id="81" creationId="{C3E0A540-BDF9-7F39-30BD-67444959AC6B}"/>
          </ac:spMkLst>
        </pc:spChg>
        <pc:spChg chg="mod">
          <ac:chgData name="QiuTian" userId="d059b521-ee81-481f-be34-ac8650352dd5" providerId="ADAL" clId="{C66083D2-FC5C-0545-90E0-A9B527654B88}" dt="2023-03-04T18:44:16.196" v="1438" actId="1076"/>
          <ac:spMkLst>
            <pc:docMk/>
            <pc:sldMk cId="3865036630" sldId="889"/>
            <ac:spMk id="82" creationId="{C4C88817-C86C-9403-EEB4-E58B297B0185}"/>
          </ac:spMkLst>
        </pc:spChg>
        <pc:spChg chg="mod">
          <ac:chgData name="QiuTian" userId="d059b521-ee81-481f-be34-ac8650352dd5" providerId="ADAL" clId="{C66083D2-FC5C-0545-90E0-A9B527654B88}" dt="2023-03-04T18:44:16.196" v="1438" actId="1076"/>
          <ac:spMkLst>
            <pc:docMk/>
            <pc:sldMk cId="3865036630" sldId="889"/>
            <ac:spMk id="83" creationId="{6FEA4F05-ACE2-8226-635C-54E4466C3F4D}"/>
          </ac:spMkLst>
        </pc:spChg>
        <pc:spChg chg="mod">
          <ac:chgData name="QiuTian" userId="d059b521-ee81-481f-be34-ac8650352dd5" providerId="ADAL" clId="{C66083D2-FC5C-0545-90E0-A9B527654B88}" dt="2023-03-04T18:44:16.196" v="1438" actId="1076"/>
          <ac:spMkLst>
            <pc:docMk/>
            <pc:sldMk cId="3865036630" sldId="889"/>
            <ac:spMk id="84" creationId="{3DF5E31C-7B44-3558-8625-7FD035D24665}"/>
          </ac:spMkLst>
        </pc:spChg>
        <pc:spChg chg="mod">
          <ac:chgData name="QiuTian" userId="d059b521-ee81-481f-be34-ac8650352dd5" providerId="ADAL" clId="{C66083D2-FC5C-0545-90E0-A9B527654B88}" dt="2023-03-04T18:44:16.196" v="1438" actId="1076"/>
          <ac:spMkLst>
            <pc:docMk/>
            <pc:sldMk cId="3865036630" sldId="889"/>
            <ac:spMk id="85" creationId="{149C188A-061F-7EAD-8977-7ACF02E1B83B}"/>
          </ac:spMkLst>
        </pc:spChg>
        <pc:spChg chg="mod">
          <ac:chgData name="QiuTian" userId="d059b521-ee81-481f-be34-ac8650352dd5" providerId="ADAL" clId="{C66083D2-FC5C-0545-90E0-A9B527654B88}" dt="2023-03-04T18:44:16.196" v="1438" actId="1076"/>
          <ac:spMkLst>
            <pc:docMk/>
            <pc:sldMk cId="3865036630" sldId="889"/>
            <ac:spMk id="86" creationId="{07794808-4431-C2C9-E204-D247448EC1E3}"/>
          </ac:spMkLst>
        </pc:spChg>
        <pc:spChg chg="mod">
          <ac:chgData name="QiuTian" userId="d059b521-ee81-481f-be34-ac8650352dd5" providerId="ADAL" clId="{C66083D2-FC5C-0545-90E0-A9B527654B88}" dt="2023-03-04T18:44:16.196" v="1438" actId="1076"/>
          <ac:spMkLst>
            <pc:docMk/>
            <pc:sldMk cId="3865036630" sldId="889"/>
            <ac:spMk id="87" creationId="{F98DB90F-EC8A-6A42-9833-2B14604CF783}"/>
          </ac:spMkLst>
        </pc:spChg>
        <pc:spChg chg="mod">
          <ac:chgData name="QiuTian" userId="d059b521-ee81-481f-be34-ac8650352dd5" providerId="ADAL" clId="{C66083D2-FC5C-0545-90E0-A9B527654B88}" dt="2023-03-04T18:44:16.196" v="1438" actId="1076"/>
          <ac:spMkLst>
            <pc:docMk/>
            <pc:sldMk cId="3865036630" sldId="889"/>
            <ac:spMk id="88" creationId="{A536B442-0EBF-1733-FF66-6388798759C9}"/>
          </ac:spMkLst>
        </pc:spChg>
        <pc:spChg chg="mod">
          <ac:chgData name="QiuTian" userId="d059b521-ee81-481f-be34-ac8650352dd5" providerId="ADAL" clId="{C66083D2-FC5C-0545-90E0-A9B527654B88}" dt="2023-03-04T18:40:31.954" v="1366" actId="1037"/>
          <ac:spMkLst>
            <pc:docMk/>
            <pc:sldMk cId="3865036630" sldId="889"/>
            <ac:spMk id="89" creationId="{675923F8-C87C-20FF-8007-728773D19A3A}"/>
          </ac:spMkLst>
        </pc:spChg>
        <pc:spChg chg="mod">
          <ac:chgData name="QiuTian" userId="d059b521-ee81-481f-be34-ac8650352dd5" providerId="ADAL" clId="{C66083D2-FC5C-0545-90E0-A9B527654B88}" dt="2023-03-04T18:40:31.954" v="1366" actId="1037"/>
          <ac:spMkLst>
            <pc:docMk/>
            <pc:sldMk cId="3865036630" sldId="889"/>
            <ac:spMk id="90" creationId="{EEFDC6D6-D139-FDE1-3170-0615138A05F8}"/>
          </ac:spMkLst>
        </pc:spChg>
        <pc:spChg chg="mod">
          <ac:chgData name="QiuTian" userId="d059b521-ee81-481f-be34-ac8650352dd5" providerId="ADAL" clId="{C66083D2-FC5C-0545-90E0-A9B527654B88}" dt="2023-03-04T18:40:31.954" v="1366" actId="1037"/>
          <ac:spMkLst>
            <pc:docMk/>
            <pc:sldMk cId="3865036630" sldId="889"/>
            <ac:spMk id="91" creationId="{F43C0D65-4762-47AF-A2C1-8BE56E7C1118}"/>
          </ac:spMkLst>
        </pc:spChg>
        <pc:spChg chg="mod">
          <ac:chgData name="QiuTian" userId="d059b521-ee81-481f-be34-ac8650352dd5" providerId="ADAL" clId="{C66083D2-FC5C-0545-90E0-A9B527654B88}" dt="2023-03-04T18:44:34.620" v="1440" actId="1076"/>
          <ac:spMkLst>
            <pc:docMk/>
            <pc:sldMk cId="3865036630" sldId="889"/>
            <ac:spMk id="93" creationId="{DAFCDF4F-445A-C198-DF5E-7561EC6CB75A}"/>
          </ac:spMkLst>
        </pc:spChg>
        <pc:spChg chg="mod">
          <ac:chgData name="QiuTian" userId="d059b521-ee81-481f-be34-ac8650352dd5" providerId="ADAL" clId="{C66083D2-FC5C-0545-90E0-A9B527654B88}" dt="2023-03-04T18:44:34.620" v="1440" actId="1076"/>
          <ac:spMkLst>
            <pc:docMk/>
            <pc:sldMk cId="3865036630" sldId="889"/>
            <ac:spMk id="94" creationId="{15E75365-C6F1-9753-4D1A-49298E24B58D}"/>
          </ac:spMkLst>
        </pc:spChg>
        <pc:spChg chg="mod">
          <ac:chgData name="QiuTian" userId="d059b521-ee81-481f-be34-ac8650352dd5" providerId="ADAL" clId="{C66083D2-FC5C-0545-90E0-A9B527654B88}" dt="2023-03-04T18:44:34.620" v="1440" actId="1076"/>
          <ac:spMkLst>
            <pc:docMk/>
            <pc:sldMk cId="3865036630" sldId="889"/>
            <ac:spMk id="104" creationId="{2C6AF8F6-D086-F8E4-6230-11ACF4D5CF67}"/>
          </ac:spMkLst>
        </pc:spChg>
        <pc:spChg chg="mod">
          <ac:chgData name="QiuTian" userId="d059b521-ee81-481f-be34-ac8650352dd5" providerId="ADAL" clId="{C66083D2-FC5C-0545-90E0-A9B527654B88}" dt="2023-03-04T18:44:34.620" v="1440" actId="1076"/>
          <ac:spMkLst>
            <pc:docMk/>
            <pc:sldMk cId="3865036630" sldId="889"/>
            <ac:spMk id="105" creationId="{FB025CF0-EA47-FBCC-8A2D-F69A289B2B0C}"/>
          </ac:spMkLst>
        </pc:spChg>
        <pc:spChg chg="mod">
          <ac:chgData name="QiuTian" userId="d059b521-ee81-481f-be34-ac8650352dd5" providerId="ADAL" clId="{C66083D2-FC5C-0545-90E0-A9B527654B88}" dt="2023-03-04T18:44:34.620" v="1440" actId="1076"/>
          <ac:spMkLst>
            <pc:docMk/>
            <pc:sldMk cId="3865036630" sldId="889"/>
            <ac:spMk id="106" creationId="{9E65FAE7-6398-D911-5BC5-E68CCBF93DAF}"/>
          </ac:spMkLst>
        </pc:spChg>
        <pc:spChg chg="mod">
          <ac:chgData name="QiuTian" userId="d059b521-ee81-481f-be34-ac8650352dd5" providerId="ADAL" clId="{C66083D2-FC5C-0545-90E0-A9B527654B88}" dt="2023-03-04T18:44:34.620" v="1440" actId="1076"/>
          <ac:spMkLst>
            <pc:docMk/>
            <pc:sldMk cId="3865036630" sldId="889"/>
            <ac:spMk id="107" creationId="{16CA4F6A-2D20-7F9B-20C5-B9B73B993151}"/>
          </ac:spMkLst>
        </pc:spChg>
        <pc:spChg chg="mod">
          <ac:chgData name="QiuTian" userId="d059b521-ee81-481f-be34-ac8650352dd5" providerId="ADAL" clId="{C66083D2-FC5C-0545-90E0-A9B527654B88}" dt="2023-03-04T18:44:34.620" v="1440" actId="1076"/>
          <ac:spMkLst>
            <pc:docMk/>
            <pc:sldMk cId="3865036630" sldId="889"/>
            <ac:spMk id="109" creationId="{87C22507-46A2-9ABE-2D66-9C641406BCB8}"/>
          </ac:spMkLst>
        </pc:spChg>
        <pc:spChg chg="mod">
          <ac:chgData name="QiuTian" userId="d059b521-ee81-481f-be34-ac8650352dd5" providerId="ADAL" clId="{C66083D2-FC5C-0545-90E0-A9B527654B88}" dt="2023-03-04T18:44:34.620" v="1440" actId="1076"/>
          <ac:spMkLst>
            <pc:docMk/>
            <pc:sldMk cId="3865036630" sldId="889"/>
            <ac:spMk id="118" creationId="{CD4F6D48-8DC7-3ACE-8FA5-E9D385F08BB9}"/>
          </ac:spMkLst>
        </pc:spChg>
        <pc:spChg chg="mod">
          <ac:chgData name="QiuTian" userId="d059b521-ee81-481f-be34-ac8650352dd5" providerId="ADAL" clId="{C66083D2-FC5C-0545-90E0-A9B527654B88}" dt="2023-03-04T18:44:34.620" v="1440" actId="1076"/>
          <ac:spMkLst>
            <pc:docMk/>
            <pc:sldMk cId="3865036630" sldId="889"/>
            <ac:spMk id="119" creationId="{64DCE1CF-BA28-86BC-978E-3B990B3329A3}"/>
          </ac:spMkLst>
        </pc:spChg>
        <pc:spChg chg="mod">
          <ac:chgData name="QiuTian" userId="d059b521-ee81-481f-be34-ac8650352dd5" providerId="ADAL" clId="{C66083D2-FC5C-0545-90E0-A9B527654B88}" dt="2023-03-04T18:44:34.620" v="1440" actId="1076"/>
          <ac:spMkLst>
            <pc:docMk/>
            <pc:sldMk cId="3865036630" sldId="889"/>
            <ac:spMk id="120" creationId="{2FC00BBB-BEF4-34B8-1125-27A5EC784644}"/>
          </ac:spMkLst>
        </pc:spChg>
        <pc:spChg chg="mod">
          <ac:chgData name="QiuTian" userId="d059b521-ee81-481f-be34-ac8650352dd5" providerId="ADAL" clId="{C66083D2-FC5C-0545-90E0-A9B527654B88}" dt="2023-03-04T18:44:34.620" v="1440" actId="1076"/>
          <ac:spMkLst>
            <pc:docMk/>
            <pc:sldMk cId="3865036630" sldId="889"/>
            <ac:spMk id="121" creationId="{2FC9B882-94C0-96BE-6784-ED56E37C8B01}"/>
          </ac:spMkLst>
        </pc:spChg>
        <pc:spChg chg="mod">
          <ac:chgData name="QiuTian" userId="d059b521-ee81-481f-be34-ac8650352dd5" providerId="ADAL" clId="{C66083D2-FC5C-0545-90E0-A9B527654B88}" dt="2023-03-04T18:44:34.620" v="1440" actId="1076"/>
          <ac:spMkLst>
            <pc:docMk/>
            <pc:sldMk cId="3865036630" sldId="889"/>
            <ac:spMk id="122" creationId="{963E6F37-5C86-6888-9F23-D30A94DDDAD7}"/>
          </ac:spMkLst>
        </pc:spChg>
        <pc:spChg chg="mod">
          <ac:chgData name="QiuTian" userId="d059b521-ee81-481f-be34-ac8650352dd5" providerId="ADAL" clId="{C66083D2-FC5C-0545-90E0-A9B527654B88}" dt="2023-03-04T18:44:34.620" v="1440" actId="1076"/>
          <ac:spMkLst>
            <pc:docMk/>
            <pc:sldMk cId="3865036630" sldId="889"/>
            <ac:spMk id="123" creationId="{667829ED-8DBF-B9FF-CFD8-FCDEC6BCB8E0}"/>
          </ac:spMkLst>
        </pc:spChg>
        <pc:spChg chg="mod">
          <ac:chgData name="QiuTian" userId="d059b521-ee81-481f-be34-ac8650352dd5" providerId="ADAL" clId="{C66083D2-FC5C-0545-90E0-A9B527654B88}" dt="2023-03-04T18:44:34.620" v="1440" actId="1076"/>
          <ac:spMkLst>
            <pc:docMk/>
            <pc:sldMk cId="3865036630" sldId="889"/>
            <ac:spMk id="124" creationId="{378094B6-E493-364E-F0A5-D65A2885F0D6}"/>
          </ac:spMkLst>
        </pc:spChg>
        <pc:spChg chg="mod">
          <ac:chgData name="QiuTian" userId="d059b521-ee81-481f-be34-ac8650352dd5" providerId="ADAL" clId="{C66083D2-FC5C-0545-90E0-A9B527654B88}" dt="2023-03-04T18:44:34.620" v="1440" actId="1076"/>
          <ac:spMkLst>
            <pc:docMk/>
            <pc:sldMk cId="3865036630" sldId="889"/>
            <ac:spMk id="125" creationId="{DF25D4BB-16CE-933B-C3F2-2B92CFE9C476}"/>
          </ac:spMkLst>
        </pc:spChg>
        <pc:spChg chg="mod">
          <ac:chgData name="QiuTian" userId="d059b521-ee81-481f-be34-ac8650352dd5" providerId="ADAL" clId="{C66083D2-FC5C-0545-90E0-A9B527654B88}" dt="2023-03-04T18:44:34.620" v="1440" actId="1076"/>
          <ac:spMkLst>
            <pc:docMk/>
            <pc:sldMk cId="3865036630" sldId="889"/>
            <ac:spMk id="126" creationId="{E4BA8660-814A-C481-E302-26623257B734}"/>
          </ac:spMkLst>
        </pc:spChg>
        <pc:spChg chg="mod">
          <ac:chgData name="QiuTian" userId="d059b521-ee81-481f-be34-ac8650352dd5" providerId="ADAL" clId="{C66083D2-FC5C-0545-90E0-A9B527654B88}" dt="2023-03-04T18:44:34.620" v="1440" actId="1076"/>
          <ac:spMkLst>
            <pc:docMk/>
            <pc:sldMk cId="3865036630" sldId="889"/>
            <ac:spMk id="127" creationId="{805F87AE-EEB6-1E9F-11B0-8BF54BA80BF0}"/>
          </ac:spMkLst>
        </pc:spChg>
        <pc:spChg chg="mod">
          <ac:chgData name="QiuTian" userId="d059b521-ee81-481f-be34-ac8650352dd5" providerId="ADAL" clId="{C66083D2-FC5C-0545-90E0-A9B527654B88}" dt="2023-03-04T18:44:34.620" v="1440" actId="1076"/>
          <ac:spMkLst>
            <pc:docMk/>
            <pc:sldMk cId="3865036630" sldId="889"/>
            <ac:spMk id="128" creationId="{B8CF4B0B-AEB2-F56A-71F0-78C2EFE55000}"/>
          </ac:spMkLst>
        </pc:spChg>
        <pc:spChg chg="mod">
          <ac:chgData name="QiuTian" userId="d059b521-ee81-481f-be34-ac8650352dd5" providerId="ADAL" clId="{C66083D2-FC5C-0545-90E0-A9B527654B88}" dt="2023-03-04T18:44:34.620" v="1440" actId="1076"/>
          <ac:spMkLst>
            <pc:docMk/>
            <pc:sldMk cId="3865036630" sldId="889"/>
            <ac:spMk id="129" creationId="{660B3203-5E7B-30C4-257C-D8A38FDAC8F7}"/>
          </ac:spMkLst>
        </pc:spChg>
        <pc:spChg chg="mod">
          <ac:chgData name="QiuTian" userId="d059b521-ee81-481f-be34-ac8650352dd5" providerId="ADAL" clId="{C66083D2-FC5C-0545-90E0-A9B527654B88}" dt="2023-03-04T18:44:34.620" v="1440" actId="1076"/>
          <ac:spMkLst>
            <pc:docMk/>
            <pc:sldMk cId="3865036630" sldId="889"/>
            <ac:spMk id="130" creationId="{1A61690D-BB17-21DB-0693-D32ECBD116D5}"/>
          </ac:spMkLst>
        </pc:spChg>
        <pc:spChg chg="mod">
          <ac:chgData name="QiuTian" userId="d059b521-ee81-481f-be34-ac8650352dd5" providerId="ADAL" clId="{C66083D2-FC5C-0545-90E0-A9B527654B88}" dt="2023-03-04T18:44:34.620" v="1440" actId="1076"/>
          <ac:spMkLst>
            <pc:docMk/>
            <pc:sldMk cId="3865036630" sldId="889"/>
            <ac:spMk id="131" creationId="{B5988979-AD97-D20D-734A-C51E35CFE6DF}"/>
          </ac:spMkLst>
        </pc:spChg>
        <pc:spChg chg="mod">
          <ac:chgData name="QiuTian" userId="d059b521-ee81-481f-be34-ac8650352dd5" providerId="ADAL" clId="{C66083D2-FC5C-0545-90E0-A9B527654B88}" dt="2023-03-04T18:44:34.620" v="1440" actId="1076"/>
          <ac:spMkLst>
            <pc:docMk/>
            <pc:sldMk cId="3865036630" sldId="889"/>
            <ac:spMk id="132" creationId="{D89C72F2-D3CC-2559-8E65-D02F7E839B33}"/>
          </ac:spMkLst>
        </pc:spChg>
        <pc:spChg chg="mod">
          <ac:chgData name="QiuTian" userId="d059b521-ee81-481f-be34-ac8650352dd5" providerId="ADAL" clId="{C66083D2-FC5C-0545-90E0-A9B527654B88}" dt="2023-03-04T18:44:34.620" v="1440" actId="1076"/>
          <ac:spMkLst>
            <pc:docMk/>
            <pc:sldMk cId="3865036630" sldId="889"/>
            <ac:spMk id="133" creationId="{406EE891-66E4-A7DA-25BD-3EB6EFA5C4DD}"/>
          </ac:spMkLst>
        </pc:spChg>
        <pc:spChg chg="mod">
          <ac:chgData name="QiuTian" userId="d059b521-ee81-481f-be34-ac8650352dd5" providerId="ADAL" clId="{C66083D2-FC5C-0545-90E0-A9B527654B88}" dt="2023-03-04T18:44:34.620" v="1440" actId="1076"/>
          <ac:spMkLst>
            <pc:docMk/>
            <pc:sldMk cId="3865036630" sldId="889"/>
            <ac:spMk id="134" creationId="{EF48F342-7C1F-E4B4-122F-226D22350681}"/>
          </ac:spMkLst>
        </pc:spChg>
        <pc:spChg chg="mod">
          <ac:chgData name="QiuTian" userId="d059b521-ee81-481f-be34-ac8650352dd5" providerId="ADAL" clId="{C66083D2-FC5C-0545-90E0-A9B527654B88}" dt="2023-03-04T18:44:34.620" v="1440" actId="1076"/>
          <ac:spMkLst>
            <pc:docMk/>
            <pc:sldMk cId="3865036630" sldId="889"/>
            <ac:spMk id="135" creationId="{3C51BCD1-5EC7-8B93-6357-3D5D9BFAC039}"/>
          </ac:spMkLst>
        </pc:spChg>
        <pc:spChg chg="mod">
          <ac:chgData name="QiuTian" userId="d059b521-ee81-481f-be34-ac8650352dd5" providerId="ADAL" clId="{C66083D2-FC5C-0545-90E0-A9B527654B88}" dt="2023-03-04T18:44:34.620" v="1440" actId="1076"/>
          <ac:spMkLst>
            <pc:docMk/>
            <pc:sldMk cId="3865036630" sldId="889"/>
            <ac:spMk id="136" creationId="{474C38DC-D303-3891-EEA0-2AD1DCD70272}"/>
          </ac:spMkLst>
        </pc:spChg>
        <pc:spChg chg="mod">
          <ac:chgData name="QiuTian" userId="d059b521-ee81-481f-be34-ac8650352dd5" providerId="ADAL" clId="{C66083D2-FC5C-0545-90E0-A9B527654B88}" dt="2023-03-04T18:44:34.620" v="1440" actId="1076"/>
          <ac:spMkLst>
            <pc:docMk/>
            <pc:sldMk cId="3865036630" sldId="889"/>
            <ac:spMk id="137" creationId="{FB9E6602-B26D-0B2F-13B8-9605C3E62011}"/>
          </ac:spMkLst>
        </pc:spChg>
        <pc:spChg chg="mod">
          <ac:chgData name="QiuTian" userId="d059b521-ee81-481f-be34-ac8650352dd5" providerId="ADAL" clId="{C66083D2-FC5C-0545-90E0-A9B527654B88}" dt="2023-03-04T18:44:34.620" v="1440" actId="1076"/>
          <ac:spMkLst>
            <pc:docMk/>
            <pc:sldMk cId="3865036630" sldId="889"/>
            <ac:spMk id="138" creationId="{80355518-3BBE-6C38-FDE9-FCA5FAACB996}"/>
          </ac:spMkLst>
        </pc:spChg>
        <pc:spChg chg="mod">
          <ac:chgData name="QiuTian" userId="d059b521-ee81-481f-be34-ac8650352dd5" providerId="ADAL" clId="{C66083D2-FC5C-0545-90E0-A9B527654B88}" dt="2023-03-04T18:44:34.620" v="1440" actId="1076"/>
          <ac:spMkLst>
            <pc:docMk/>
            <pc:sldMk cId="3865036630" sldId="889"/>
            <ac:spMk id="139" creationId="{6F185208-6577-21EC-C02A-922F74C1CCE0}"/>
          </ac:spMkLst>
        </pc:spChg>
        <pc:spChg chg="mod">
          <ac:chgData name="QiuTian" userId="d059b521-ee81-481f-be34-ac8650352dd5" providerId="ADAL" clId="{C66083D2-FC5C-0545-90E0-A9B527654B88}" dt="2023-03-04T18:44:34.620" v="1440" actId="1076"/>
          <ac:spMkLst>
            <pc:docMk/>
            <pc:sldMk cId="3865036630" sldId="889"/>
            <ac:spMk id="140" creationId="{949E8D8F-7D0F-C861-831D-9436FF4694C5}"/>
          </ac:spMkLst>
        </pc:spChg>
        <pc:spChg chg="mod">
          <ac:chgData name="QiuTian" userId="d059b521-ee81-481f-be34-ac8650352dd5" providerId="ADAL" clId="{C66083D2-FC5C-0545-90E0-A9B527654B88}" dt="2023-03-04T18:44:34.620" v="1440" actId="1076"/>
          <ac:spMkLst>
            <pc:docMk/>
            <pc:sldMk cId="3865036630" sldId="889"/>
            <ac:spMk id="141" creationId="{F52CB1DF-CB0E-342F-C057-BBB9B0071B66}"/>
          </ac:spMkLst>
        </pc:spChg>
        <pc:spChg chg="mod">
          <ac:chgData name="QiuTian" userId="d059b521-ee81-481f-be34-ac8650352dd5" providerId="ADAL" clId="{C66083D2-FC5C-0545-90E0-A9B527654B88}" dt="2023-03-04T18:44:34.620" v="1440" actId="1076"/>
          <ac:spMkLst>
            <pc:docMk/>
            <pc:sldMk cId="3865036630" sldId="889"/>
            <ac:spMk id="142" creationId="{6F513345-5EEF-9C07-CA18-C69FDB0C568F}"/>
          </ac:spMkLst>
        </pc:spChg>
        <pc:spChg chg="mod">
          <ac:chgData name="QiuTian" userId="d059b521-ee81-481f-be34-ac8650352dd5" providerId="ADAL" clId="{C66083D2-FC5C-0545-90E0-A9B527654B88}" dt="2023-03-04T18:44:34.620" v="1440" actId="1076"/>
          <ac:spMkLst>
            <pc:docMk/>
            <pc:sldMk cId="3865036630" sldId="889"/>
            <ac:spMk id="143" creationId="{556EED03-A3EB-CE26-7F93-2A64EA3442E5}"/>
          </ac:spMkLst>
        </pc:spChg>
        <pc:spChg chg="mod">
          <ac:chgData name="QiuTian" userId="d059b521-ee81-481f-be34-ac8650352dd5" providerId="ADAL" clId="{C66083D2-FC5C-0545-90E0-A9B527654B88}" dt="2023-03-04T18:44:34.620" v="1440" actId="1076"/>
          <ac:spMkLst>
            <pc:docMk/>
            <pc:sldMk cId="3865036630" sldId="889"/>
            <ac:spMk id="144" creationId="{150C41CA-2AB9-3C9D-CD8F-240C74C10922}"/>
          </ac:spMkLst>
        </pc:spChg>
        <pc:spChg chg="mod">
          <ac:chgData name="QiuTian" userId="d059b521-ee81-481f-be34-ac8650352dd5" providerId="ADAL" clId="{C66083D2-FC5C-0545-90E0-A9B527654B88}" dt="2023-03-04T18:44:34.620" v="1440" actId="1076"/>
          <ac:spMkLst>
            <pc:docMk/>
            <pc:sldMk cId="3865036630" sldId="889"/>
            <ac:spMk id="145" creationId="{5341B95C-CEF9-6F19-7C7C-DD3F06829A89}"/>
          </ac:spMkLst>
        </pc:spChg>
        <pc:spChg chg="mod">
          <ac:chgData name="QiuTian" userId="d059b521-ee81-481f-be34-ac8650352dd5" providerId="ADAL" clId="{C66083D2-FC5C-0545-90E0-A9B527654B88}" dt="2023-03-04T18:44:34.620" v="1440" actId="1076"/>
          <ac:spMkLst>
            <pc:docMk/>
            <pc:sldMk cId="3865036630" sldId="889"/>
            <ac:spMk id="146" creationId="{62D0AE1B-2B5D-B962-4B84-EBDA4196E783}"/>
          </ac:spMkLst>
        </pc:spChg>
        <pc:spChg chg="mod">
          <ac:chgData name="QiuTian" userId="d059b521-ee81-481f-be34-ac8650352dd5" providerId="ADAL" clId="{C66083D2-FC5C-0545-90E0-A9B527654B88}" dt="2023-03-04T18:44:34.620" v="1440" actId="1076"/>
          <ac:spMkLst>
            <pc:docMk/>
            <pc:sldMk cId="3865036630" sldId="889"/>
            <ac:spMk id="147" creationId="{CF3915B1-DAAE-A044-A4AC-B139467F143D}"/>
          </ac:spMkLst>
        </pc:spChg>
        <pc:spChg chg="mod">
          <ac:chgData name="QiuTian" userId="d059b521-ee81-481f-be34-ac8650352dd5" providerId="ADAL" clId="{C66083D2-FC5C-0545-90E0-A9B527654B88}" dt="2023-03-04T18:44:34.620" v="1440" actId="1076"/>
          <ac:spMkLst>
            <pc:docMk/>
            <pc:sldMk cId="3865036630" sldId="889"/>
            <ac:spMk id="148" creationId="{BABB8D96-95E1-924B-E7C0-86A573E85633}"/>
          </ac:spMkLst>
        </pc:spChg>
        <pc:spChg chg="mod">
          <ac:chgData name="QiuTian" userId="d059b521-ee81-481f-be34-ac8650352dd5" providerId="ADAL" clId="{C66083D2-FC5C-0545-90E0-A9B527654B88}" dt="2023-03-04T18:44:34.620" v="1440" actId="1076"/>
          <ac:spMkLst>
            <pc:docMk/>
            <pc:sldMk cId="3865036630" sldId="889"/>
            <ac:spMk id="149" creationId="{6E35B552-D338-3C50-4DDB-917A3BCD2300}"/>
          </ac:spMkLst>
        </pc:spChg>
        <pc:spChg chg="mod">
          <ac:chgData name="QiuTian" userId="d059b521-ee81-481f-be34-ac8650352dd5" providerId="ADAL" clId="{C66083D2-FC5C-0545-90E0-A9B527654B88}" dt="2023-03-04T18:44:16.196" v="1438" actId="1076"/>
          <ac:spMkLst>
            <pc:docMk/>
            <pc:sldMk cId="3865036630" sldId="889"/>
            <ac:spMk id="151" creationId="{B31EC7A9-8D5C-C022-DCD4-07DB183A6881}"/>
          </ac:spMkLst>
        </pc:spChg>
        <pc:spChg chg="mod">
          <ac:chgData name="QiuTian" userId="d059b521-ee81-481f-be34-ac8650352dd5" providerId="ADAL" clId="{C66083D2-FC5C-0545-90E0-A9B527654B88}" dt="2023-03-04T18:44:16.196" v="1438" actId="1076"/>
          <ac:spMkLst>
            <pc:docMk/>
            <pc:sldMk cId="3865036630" sldId="889"/>
            <ac:spMk id="152" creationId="{1818E20F-93F9-449E-E608-5B8CC2AD18F1}"/>
          </ac:spMkLst>
        </pc:spChg>
        <pc:spChg chg="mod">
          <ac:chgData name="QiuTian" userId="d059b521-ee81-481f-be34-ac8650352dd5" providerId="ADAL" clId="{C66083D2-FC5C-0545-90E0-A9B527654B88}" dt="2023-03-04T18:44:16.196" v="1438" actId="1076"/>
          <ac:spMkLst>
            <pc:docMk/>
            <pc:sldMk cId="3865036630" sldId="889"/>
            <ac:spMk id="153" creationId="{331F7FDB-2902-D6D1-97F5-FF7F21EDCC64}"/>
          </ac:spMkLst>
        </pc:spChg>
        <pc:spChg chg="mod">
          <ac:chgData name="QiuTian" userId="d059b521-ee81-481f-be34-ac8650352dd5" providerId="ADAL" clId="{C66083D2-FC5C-0545-90E0-A9B527654B88}" dt="2023-03-04T18:44:16.196" v="1438" actId="1076"/>
          <ac:spMkLst>
            <pc:docMk/>
            <pc:sldMk cId="3865036630" sldId="889"/>
            <ac:spMk id="154" creationId="{1EFFF807-E965-0839-B933-8A5F32E1B15B}"/>
          </ac:spMkLst>
        </pc:spChg>
        <pc:spChg chg="mod">
          <ac:chgData name="QiuTian" userId="d059b521-ee81-481f-be34-ac8650352dd5" providerId="ADAL" clId="{C66083D2-FC5C-0545-90E0-A9B527654B88}" dt="2023-03-04T18:44:16.196" v="1438" actId="1076"/>
          <ac:spMkLst>
            <pc:docMk/>
            <pc:sldMk cId="3865036630" sldId="889"/>
            <ac:spMk id="155" creationId="{8EEA38DC-CFCE-93E2-73F3-D902EA3670DF}"/>
          </ac:spMkLst>
        </pc:spChg>
        <pc:spChg chg="mod">
          <ac:chgData name="QiuTian" userId="d059b521-ee81-481f-be34-ac8650352dd5" providerId="ADAL" clId="{C66083D2-FC5C-0545-90E0-A9B527654B88}" dt="2023-03-04T18:44:16.196" v="1438" actId="1076"/>
          <ac:spMkLst>
            <pc:docMk/>
            <pc:sldMk cId="3865036630" sldId="889"/>
            <ac:spMk id="156" creationId="{69C75BD0-E8E8-1DF4-AA5A-322EE40D6872}"/>
          </ac:spMkLst>
        </pc:spChg>
        <pc:spChg chg="mod">
          <ac:chgData name="QiuTian" userId="d059b521-ee81-481f-be34-ac8650352dd5" providerId="ADAL" clId="{C66083D2-FC5C-0545-90E0-A9B527654B88}" dt="2023-03-04T18:44:16.196" v="1438" actId="1076"/>
          <ac:spMkLst>
            <pc:docMk/>
            <pc:sldMk cId="3865036630" sldId="889"/>
            <ac:spMk id="157" creationId="{8A6B7151-EC90-82A2-CE29-62BEA795D719}"/>
          </ac:spMkLst>
        </pc:spChg>
        <pc:spChg chg="mod">
          <ac:chgData name="QiuTian" userId="d059b521-ee81-481f-be34-ac8650352dd5" providerId="ADAL" clId="{C66083D2-FC5C-0545-90E0-A9B527654B88}" dt="2023-03-04T18:44:16.196" v="1438" actId="1076"/>
          <ac:spMkLst>
            <pc:docMk/>
            <pc:sldMk cId="3865036630" sldId="889"/>
            <ac:spMk id="158" creationId="{3E46D03E-01C1-D91F-5F19-30288582089C}"/>
          </ac:spMkLst>
        </pc:spChg>
        <pc:spChg chg="mod">
          <ac:chgData name="QiuTian" userId="d059b521-ee81-481f-be34-ac8650352dd5" providerId="ADAL" clId="{C66083D2-FC5C-0545-90E0-A9B527654B88}" dt="2023-03-04T18:44:16.196" v="1438" actId="1076"/>
          <ac:spMkLst>
            <pc:docMk/>
            <pc:sldMk cId="3865036630" sldId="889"/>
            <ac:spMk id="159" creationId="{488D9F75-AFA0-93EC-A3D0-9CB8C565286C}"/>
          </ac:spMkLst>
        </pc:spChg>
        <pc:spChg chg="mod">
          <ac:chgData name="QiuTian" userId="d059b521-ee81-481f-be34-ac8650352dd5" providerId="ADAL" clId="{C66083D2-FC5C-0545-90E0-A9B527654B88}" dt="2023-03-04T18:44:16.196" v="1438" actId="1076"/>
          <ac:spMkLst>
            <pc:docMk/>
            <pc:sldMk cId="3865036630" sldId="889"/>
            <ac:spMk id="160" creationId="{4C526319-1585-F509-68BB-E6B3AFF18259}"/>
          </ac:spMkLst>
        </pc:spChg>
        <pc:spChg chg="mod">
          <ac:chgData name="QiuTian" userId="d059b521-ee81-481f-be34-ac8650352dd5" providerId="ADAL" clId="{C66083D2-FC5C-0545-90E0-A9B527654B88}" dt="2023-03-04T18:44:16.196" v="1438" actId="1076"/>
          <ac:spMkLst>
            <pc:docMk/>
            <pc:sldMk cId="3865036630" sldId="889"/>
            <ac:spMk id="161" creationId="{353F335B-7335-BF08-CDCE-18321046903D}"/>
          </ac:spMkLst>
        </pc:spChg>
        <pc:spChg chg="mod">
          <ac:chgData name="QiuTian" userId="d059b521-ee81-481f-be34-ac8650352dd5" providerId="ADAL" clId="{C66083D2-FC5C-0545-90E0-A9B527654B88}" dt="2023-03-04T18:44:16.196" v="1438" actId="1076"/>
          <ac:spMkLst>
            <pc:docMk/>
            <pc:sldMk cId="3865036630" sldId="889"/>
            <ac:spMk id="163" creationId="{5257926F-2896-6085-5F97-5EF65FFF0970}"/>
          </ac:spMkLst>
        </pc:spChg>
        <pc:spChg chg="mod">
          <ac:chgData name="QiuTian" userId="d059b521-ee81-481f-be34-ac8650352dd5" providerId="ADAL" clId="{C66083D2-FC5C-0545-90E0-A9B527654B88}" dt="2023-03-04T18:44:16.196" v="1438" actId="1076"/>
          <ac:spMkLst>
            <pc:docMk/>
            <pc:sldMk cId="3865036630" sldId="889"/>
            <ac:spMk id="164" creationId="{8D60D442-2A15-FB65-EFF2-C7624CE79EF3}"/>
          </ac:spMkLst>
        </pc:spChg>
        <pc:spChg chg="mod">
          <ac:chgData name="QiuTian" userId="d059b521-ee81-481f-be34-ac8650352dd5" providerId="ADAL" clId="{C66083D2-FC5C-0545-90E0-A9B527654B88}" dt="2023-03-04T18:44:16.196" v="1438" actId="1076"/>
          <ac:spMkLst>
            <pc:docMk/>
            <pc:sldMk cId="3865036630" sldId="889"/>
            <ac:spMk id="165" creationId="{F54932B0-189A-2F8A-B72F-B558A340A1AD}"/>
          </ac:spMkLst>
        </pc:spChg>
        <pc:spChg chg="add mod">
          <ac:chgData name="QiuTian" userId="d059b521-ee81-481f-be34-ac8650352dd5" providerId="ADAL" clId="{C66083D2-FC5C-0545-90E0-A9B527654B88}" dt="2023-03-04T18:45:27.245" v="1461" actId="1076"/>
          <ac:spMkLst>
            <pc:docMk/>
            <pc:sldMk cId="3865036630" sldId="889"/>
            <ac:spMk id="166" creationId="{7EF8734E-D8B8-B9FE-661E-548CE1C01C24}"/>
          </ac:spMkLst>
        </pc:spChg>
        <pc:grpChg chg="mod">
          <ac:chgData name="QiuTian" userId="d059b521-ee81-481f-be34-ac8650352dd5" providerId="ADAL" clId="{C66083D2-FC5C-0545-90E0-A9B527654B88}" dt="2023-03-04T18:44:16.196" v="1438" actId="1076"/>
          <ac:grpSpMkLst>
            <pc:docMk/>
            <pc:sldMk cId="3865036630" sldId="889"/>
            <ac:grpSpMk id="9" creationId="{A07820F7-8C01-A587-6574-6134AAD658C9}"/>
          </ac:grpSpMkLst>
        </pc:grpChg>
        <pc:grpChg chg="mod">
          <ac:chgData name="QiuTian" userId="d059b521-ee81-481f-be34-ac8650352dd5" providerId="ADAL" clId="{C66083D2-FC5C-0545-90E0-A9B527654B88}" dt="2023-03-04T18:44:16.196" v="1438" actId="1076"/>
          <ac:grpSpMkLst>
            <pc:docMk/>
            <pc:sldMk cId="3865036630" sldId="889"/>
            <ac:grpSpMk id="10" creationId="{58A4647D-22FB-CA83-13FA-CC3CE6103D35}"/>
          </ac:grpSpMkLst>
        </pc:grpChg>
        <pc:grpChg chg="mod">
          <ac:chgData name="QiuTian" userId="d059b521-ee81-481f-be34-ac8650352dd5" providerId="ADAL" clId="{C66083D2-FC5C-0545-90E0-A9B527654B88}" dt="2023-03-04T18:44:16.196" v="1438" actId="1076"/>
          <ac:grpSpMkLst>
            <pc:docMk/>
            <pc:sldMk cId="3865036630" sldId="889"/>
            <ac:grpSpMk id="11" creationId="{2C331131-9809-0506-F5A7-40306F789F3F}"/>
          </ac:grpSpMkLst>
        </pc:grpChg>
        <pc:grpChg chg="mod">
          <ac:chgData name="QiuTian" userId="d059b521-ee81-481f-be34-ac8650352dd5" providerId="ADAL" clId="{C66083D2-FC5C-0545-90E0-A9B527654B88}" dt="2023-03-04T18:44:16.196" v="1438" actId="1076"/>
          <ac:grpSpMkLst>
            <pc:docMk/>
            <pc:sldMk cId="3865036630" sldId="889"/>
            <ac:grpSpMk id="12" creationId="{914CA3E9-787C-023A-7370-BCF9D798C7E2}"/>
          </ac:grpSpMkLst>
        </pc:grpChg>
        <pc:grpChg chg="mod">
          <ac:chgData name="QiuTian" userId="d059b521-ee81-481f-be34-ac8650352dd5" providerId="ADAL" clId="{C66083D2-FC5C-0545-90E0-A9B527654B88}" dt="2023-03-04T18:44:16.196" v="1438" actId="1076"/>
          <ac:grpSpMkLst>
            <pc:docMk/>
            <pc:sldMk cId="3865036630" sldId="889"/>
            <ac:grpSpMk id="13" creationId="{F9C14393-8375-F0B7-7A1F-96EFDFD08B28}"/>
          </ac:grpSpMkLst>
        </pc:grpChg>
        <pc:grpChg chg="mod">
          <ac:chgData name="QiuTian" userId="d059b521-ee81-481f-be34-ac8650352dd5" providerId="ADAL" clId="{C66083D2-FC5C-0545-90E0-A9B527654B88}" dt="2023-03-04T18:44:16.196" v="1438" actId="1076"/>
          <ac:grpSpMkLst>
            <pc:docMk/>
            <pc:sldMk cId="3865036630" sldId="889"/>
            <ac:grpSpMk id="14" creationId="{1E1316D7-4F17-DB65-3B42-B4384F96CA43}"/>
          </ac:grpSpMkLst>
        </pc:grpChg>
        <pc:grpChg chg="mod">
          <ac:chgData name="QiuTian" userId="d059b521-ee81-481f-be34-ac8650352dd5" providerId="ADAL" clId="{C66083D2-FC5C-0545-90E0-A9B527654B88}" dt="2023-03-04T18:44:16.196" v="1438" actId="1076"/>
          <ac:grpSpMkLst>
            <pc:docMk/>
            <pc:sldMk cId="3865036630" sldId="889"/>
            <ac:grpSpMk id="15" creationId="{96A85D67-9A75-AC2B-B3FD-B6F806843705}"/>
          </ac:grpSpMkLst>
        </pc:grpChg>
        <pc:grpChg chg="mod">
          <ac:chgData name="QiuTian" userId="d059b521-ee81-481f-be34-ac8650352dd5" providerId="ADAL" clId="{C66083D2-FC5C-0545-90E0-A9B527654B88}" dt="2023-03-04T18:44:16.196" v="1438" actId="1076"/>
          <ac:grpSpMkLst>
            <pc:docMk/>
            <pc:sldMk cId="3865036630" sldId="889"/>
            <ac:grpSpMk id="16" creationId="{22CAD8A9-3EF5-D7CB-4FF9-93D78C46390D}"/>
          </ac:grpSpMkLst>
        </pc:grpChg>
        <pc:grpChg chg="mod">
          <ac:chgData name="QiuTian" userId="d059b521-ee81-481f-be34-ac8650352dd5" providerId="ADAL" clId="{C66083D2-FC5C-0545-90E0-A9B527654B88}" dt="2023-03-04T18:44:16.196" v="1438" actId="1076"/>
          <ac:grpSpMkLst>
            <pc:docMk/>
            <pc:sldMk cId="3865036630" sldId="889"/>
            <ac:grpSpMk id="17" creationId="{3C1A6E4F-1C1A-A205-0711-1238EE1AEE90}"/>
          </ac:grpSpMkLst>
        </pc:grpChg>
        <pc:grpChg chg="mod">
          <ac:chgData name="QiuTian" userId="d059b521-ee81-481f-be34-ac8650352dd5" providerId="ADAL" clId="{C66083D2-FC5C-0545-90E0-A9B527654B88}" dt="2023-03-04T18:44:16.196" v="1438" actId="1076"/>
          <ac:grpSpMkLst>
            <pc:docMk/>
            <pc:sldMk cId="3865036630" sldId="889"/>
            <ac:grpSpMk id="34" creationId="{457D69C4-9FDE-C7B4-175F-62EE76FAEAFA}"/>
          </ac:grpSpMkLst>
        </pc:grpChg>
        <pc:grpChg chg="mod">
          <ac:chgData name="QiuTian" userId="d059b521-ee81-481f-be34-ac8650352dd5" providerId="ADAL" clId="{C66083D2-FC5C-0545-90E0-A9B527654B88}" dt="2023-03-04T18:44:16.196" v="1438" actId="1076"/>
          <ac:grpSpMkLst>
            <pc:docMk/>
            <pc:sldMk cId="3865036630" sldId="889"/>
            <ac:grpSpMk id="35" creationId="{B55D44ED-C7D1-98E6-F777-477E9DA485AE}"/>
          </ac:grpSpMkLst>
        </pc:grpChg>
        <pc:grpChg chg="mod">
          <ac:chgData name="QiuTian" userId="d059b521-ee81-481f-be34-ac8650352dd5" providerId="ADAL" clId="{C66083D2-FC5C-0545-90E0-A9B527654B88}" dt="2023-03-04T18:44:16.196" v="1438" actId="1076"/>
          <ac:grpSpMkLst>
            <pc:docMk/>
            <pc:sldMk cId="3865036630" sldId="889"/>
            <ac:grpSpMk id="36" creationId="{9ADA6A6F-58F9-E52A-903C-438D80B6A318}"/>
          </ac:grpSpMkLst>
        </pc:grpChg>
        <pc:grpChg chg="mod">
          <ac:chgData name="QiuTian" userId="d059b521-ee81-481f-be34-ac8650352dd5" providerId="ADAL" clId="{C66083D2-FC5C-0545-90E0-A9B527654B88}" dt="2023-03-04T18:44:16.196" v="1438" actId="1076"/>
          <ac:grpSpMkLst>
            <pc:docMk/>
            <pc:sldMk cId="3865036630" sldId="889"/>
            <ac:grpSpMk id="37" creationId="{826F643E-0F76-FD4B-E82D-92D32B1FCB7D}"/>
          </ac:grpSpMkLst>
        </pc:grpChg>
        <pc:grpChg chg="mod">
          <ac:chgData name="QiuTian" userId="d059b521-ee81-481f-be34-ac8650352dd5" providerId="ADAL" clId="{C66083D2-FC5C-0545-90E0-A9B527654B88}" dt="2023-03-04T18:44:16.196" v="1438" actId="1076"/>
          <ac:grpSpMkLst>
            <pc:docMk/>
            <pc:sldMk cId="3865036630" sldId="889"/>
            <ac:grpSpMk id="45" creationId="{7FA1227D-DA0F-5DE4-1004-654CBACF7ED6}"/>
          </ac:grpSpMkLst>
        </pc:grpChg>
        <pc:grpChg chg="mod">
          <ac:chgData name="QiuTian" userId="d059b521-ee81-481f-be34-ac8650352dd5" providerId="ADAL" clId="{C66083D2-FC5C-0545-90E0-A9B527654B88}" dt="2023-03-04T18:44:16.196" v="1438" actId="1076"/>
          <ac:grpSpMkLst>
            <pc:docMk/>
            <pc:sldMk cId="3865036630" sldId="889"/>
            <ac:grpSpMk id="50" creationId="{A37BA929-0206-CE67-C139-B9FE736631FD}"/>
          </ac:grpSpMkLst>
        </pc:grpChg>
        <pc:grpChg chg="mod">
          <ac:chgData name="QiuTian" userId="d059b521-ee81-481f-be34-ac8650352dd5" providerId="ADAL" clId="{C66083D2-FC5C-0545-90E0-A9B527654B88}" dt="2023-03-04T18:44:16.196" v="1438" actId="1076"/>
          <ac:grpSpMkLst>
            <pc:docMk/>
            <pc:sldMk cId="3865036630" sldId="889"/>
            <ac:grpSpMk id="51" creationId="{8997F9A1-D7D4-E4F6-5B37-85B2DD35D0D5}"/>
          </ac:grpSpMkLst>
        </pc:grpChg>
        <pc:grpChg chg="mod">
          <ac:chgData name="QiuTian" userId="d059b521-ee81-481f-be34-ac8650352dd5" providerId="ADAL" clId="{C66083D2-FC5C-0545-90E0-A9B527654B88}" dt="2023-03-04T18:44:16.196" v="1438" actId="1076"/>
          <ac:grpSpMkLst>
            <pc:docMk/>
            <pc:sldMk cId="3865036630" sldId="889"/>
            <ac:grpSpMk id="52" creationId="{BFA159B2-441C-8683-A721-1DC2CF227DE2}"/>
          </ac:grpSpMkLst>
        </pc:grpChg>
        <pc:grpChg chg="mod">
          <ac:chgData name="QiuTian" userId="d059b521-ee81-481f-be34-ac8650352dd5" providerId="ADAL" clId="{C66083D2-FC5C-0545-90E0-A9B527654B88}" dt="2023-03-04T18:44:16.196" v="1438" actId="1076"/>
          <ac:grpSpMkLst>
            <pc:docMk/>
            <pc:sldMk cId="3865036630" sldId="889"/>
            <ac:grpSpMk id="53" creationId="{867DCD7C-DE76-CDEE-2B22-92A3DDAD5C4F}"/>
          </ac:grpSpMkLst>
        </pc:grpChg>
        <pc:grpChg chg="mod">
          <ac:chgData name="QiuTian" userId="d059b521-ee81-481f-be34-ac8650352dd5" providerId="ADAL" clId="{C66083D2-FC5C-0545-90E0-A9B527654B88}" dt="2023-03-04T18:44:16.196" v="1438" actId="1076"/>
          <ac:grpSpMkLst>
            <pc:docMk/>
            <pc:sldMk cId="3865036630" sldId="889"/>
            <ac:grpSpMk id="54" creationId="{F838E216-CF51-A679-A805-963172EEE067}"/>
          </ac:grpSpMkLst>
        </pc:grpChg>
        <pc:grpChg chg="mod">
          <ac:chgData name="QiuTian" userId="d059b521-ee81-481f-be34-ac8650352dd5" providerId="ADAL" clId="{C66083D2-FC5C-0545-90E0-A9B527654B88}" dt="2023-03-04T18:44:16.196" v="1438" actId="1076"/>
          <ac:grpSpMkLst>
            <pc:docMk/>
            <pc:sldMk cId="3865036630" sldId="889"/>
            <ac:grpSpMk id="55" creationId="{A155C11F-B516-7D50-70D5-85B0A39F5A42}"/>
          </ac:grpSpMkLst>
        </pc:grpChg>
        <pc:grpChg chg="mod">
          <ac:chgData name="QiuTian" userId="d059b521-ee81-481f-be34-ac8650352dd5" providerId="ADAL" clId="{C66083D2-FC5C-0545-90E0-A9B527654B88}" dt="2023-03-04T18:44:16.196" v="1438" actId="1076"/>
          <ac:grpSpMkLst>
            <pc:docMk/>
            <pc:sldMk cId="3865036630" sldId="889"/>
            <ac:grpSpMk id="56" creationId="{63527780-C77A-721F-21BB-27CFDAAD9510}"/>
          </ac:grpSpMkLst>
        </pc:grpChg>
        <pc:grpChg chg="mod">
          <ac:chgData name="QiuTian" userId="d059b521-ee81-481f-be34-ac8650352dd5" providerId="ADAL" clId="{C66083D2-FC5C-0545-90E0-A9B527654B88}" dt="2023-03-04T18:44:16.196" v="1438" actId="1076"/>
          <ac:grpSpMkLst>
            <pc:docMk/>
            <pc:sldMk cId="3865036630" sldId="889"/>
            <ac:grpSpMk id="57" creationId="{B3D3260D-E587-3C51-BE95-0237FDCC367F}"/>
          </ac:grpSpMkLst>
        </pc:grpChg>
        <pc:grpChg chg="mod">
          <ac:chgData name="QiuTian" userId="d059b521-ee81-481f-be34-ac8650352dd5" providerId="ADAL" clId="{C66083D2-FC5C-0545-90E0-A9B527654B88}" dt="2023-03-04T18:44:16.196" v="1438" actId="1076"/>
          <ac:grpSpMkLst>
            <pc:docMk/>
            <pc:sldMk cId="3865036630" sldId="889"/>
            <ac:grpSpMk id="58" creationId="{D831E8E2-5CE7-E8EA-7DFB-7D126B426D6A}"/>
          </ac:grpSpMkLst>
        </pc:grpChg>
        <pc:grpChg chg="mod">
          <ac:chgData name="QiuTian" userId="d059b521-ee81-481f-be34-ac8650352dd5" providerId="ADAL" clId="{C66083D2-FC5C-0545-90E0-A9B527654B88}" dt="2023-03-04T18:44:16.196" v="1438" actId="1076"/>
          <ac:grpSpMkLst>
            <pc:docMk/>
            <pc:sldMk cId="3865036630" sldId="889"/>
            <ac:grpSpMk id="76" creationId="{141F06F7-D465-582B-1876-859173938DEE}"/>
          </ac:grpSpMkLst>
        </pc:grpChg>
        <pc:grpChg chg="mod">
          <ac:chgData name="QiuTian" userId="d059b521-ee81-481f-be34-ac8650352dd5" providerId="ADAL" clId="{C66083D2-FC5C-0545-90E0-A9B527654B88}" dt="2023-03-04T18:44:34.620" v="1440" actId="1076"/>
          <ac:grpSpMkLst>
            <pc:docMk/>
            <pc:sldMk cId="3865036630" sldId="889"/>
            <ac:grpSpMk id="92" creationId="{4143626C-62AD-31CD-1C82-550CFA2DB3AA}"/>
          </ac:grpSpMkLst>
        </pc:grpChg>
        <pc:grpChg chg="mod">
          <ac:chgData name="QiuTian" userId="d059b521-ee81-481f-be34-ac8650352dd5" providerId="ADAL" clId="{C66083D2-FC5C-0545-90E0-A9B527654B88}" dt="2023-03-04T18:44:34.620" v="1440" actId="1076"/>
          <ac:grpSpMkLst>
            <pc:docMk/>
            <pc:sldMk cId="3865036630" sldId="889"/>
            <ac:grpSpMk id="95" creationId="{BCED1580-6AC1-F18C-C85E-2F224034E96E}"/>
          </ac:grpSpMkLst>
        </pc:grpChg>
        <pc:grpChg chg="mod">
          <ac:chgData name="QiuTian" userId="d059b521-ee81-481f-be34-ac8650352dd5" providerId="ADAL" clId="{C66083D2-FC5C-0545-90E0-A9B527654B88}" dt="2023-03-04T18:44:34.620" v="1440" actId="1076"/>
          <ac:grpSpMkLst>
            <pc:docMk/>
            <pc:sldMk cId="3865036630" sldId="889"/>
            <ac:grpSpMk id="96" creationId="{2DDD8B11-956B-3CB5-E35B-B22F534D893F}"/>
          </ac:grpSpMkLst>
        </pc:grpChg>
        <pc:grpChg chg="mod">
          <ac:chgData name="QiuTian" userId="d059b521-ee81-481f-be34-ac8650352dd5" providerId="ADAL" clId="{C66083D2-FC5C-0545-90E0-A9B527654B88}" dt="2023-03-04T18:44:34.620" v="1440" actId="1076"/>
          <ac:grpSpMkLst>
            <pc:docMk/>
            <pc:sldMk cId="3865036630" sldId="889"/>
            <ac:grpSpMk id="97" creationId="{7CE97718-795F-938B-FC57-7222DD65A59B}"/>
          </ac:grpSpMkLst>
        </pc:grpChg>
        <pc:grpChg chg="mod">
          <ac:chgData name="QiuTian" userId="d059b521-ee81-481f-be34-ac8650352dd5" providerId="ADAL" clId="{C66083D2-FC5C-0545-90E0-A9B527654B88}" dt="2023-03-04T18:44:34.620" v="1440" actId="1076"/>
          <ac:grpSpMkLst>
            <pc:docMk/>
            <pc:sldMk cId="3865036630" sldId="889"/>
            <ac:grpSpMk id="98" creationId="{F6957EA3-D08C-B418-E67B-E22F73C2DF08}"/>
          </ac:grpSpMkLst>
        </pc:grpChg>
        <pc:grpChg chg="mod">
          <ac:chgData name="QiuTian" userId="d059b521-ee81-481f-be34-ac8650352dd5" providerId="ADAL" clId="{C66083D2-FC5C-0545-90E0-A9B527654B88}" dt="2023-03-04T18:44:34.620" v="1440" actId="1076"/>
          <ac:grpSpMkLst>
            <pc:docMk/>
            <pc:sldMk cId="3865036630" sldId="889"/>
            <ac:grpSpMk id="99" creationId="{143EB6F9-9479-064D-7D7E-864A309B6BEC}"/>
          </ac:grpSpMkLst>
        </pc:grpChg>
        <pc:grpChg chg="mod">
          <ac:chgData name="QiuTian" userId="d059b521-ee81-481f-be34-ac8650352dd5" providerId="ADAL" clId="{C66083D2-FC5C-0545-90E0-A9B527654B88}" dt="2023-03-04T18:44:34.620" v="1440" actId="1076"/>
          <ac:grpSpMkLst>
            <pc:docMk/>
            <pc:sldMk cId="3865036630" sldId="889"/>
            <ac:grpSpMk id="100" creationId="{5B43E96F-693D-B0F8-E28A-C6DEBD7236F9}"/>
          </ac:grpSpMkLst>
        </pc:grpChg>
        <pc:grpChg chg="mod">
          <ac:chgData name="QiuTian" userId="d059b521-ee81-481f-be34-ac8650352dd5" providerId="ADAL" clId="{C66083D2-FC5C-0545-90E0-A9B527654B88}" dt="2023-03-04T18:44:34.620" v="1440" actId="1076"/>
          <ac:grpSpMkLst>
            <pc:docMk/>
            <pc:sldMk cId="3865036630" sldId="889"/>
            <ac:grpSpMk id="101" creationId="{1D03B964-AF46-03ED-12F7-A5A643679B83}"/>
          </ac:grpSpMkLst>
        </pc:grpChg>
        <pc:grpChg chg="mod">
          <ac:chgData name="QiuTian" userId="d059b521-ee81-481f-be34-ac8650352dd5" providerId="ADAL" clId="{C66083D2-FC5C-0545-90E0-A9B527654B88}" dt="2023-03-04T18:44:34.620" v="1440" actId="1076"/>
          <ac:grpSpMkLst>
            <pc:docMk/>
            <pc:sldMk cId="3865036630" sldId="889"/>
            <ac:grpSpMk id="102" creationId="{6202D4D4-D0EC-C395-AC26-8F36905EFA9D}"/>
          </ac:grpSpMkLst>
        </pc:grpChg>
        <pc:grpChg chg="mod">
          <ac:chgData name="QiuTian" userId="d059b521-ee81-481f-be34-ac8650352dd5" providerId="ADAL" clId="{C66083D2-FC5C-0545-90E0-A9B527654B88}" dt="2023-03-04T18:44:34.620" v="1440" actId="1076"/>
          <ac:grpSpMkLst>
            <pc:docMk/>
            <pc:sldMk cId="3865036630" sldId="889"/>
            <ac:grpSpMk id="103" creationId="{FA8AFBFC-4421-917A-2BBA-492D7A8A8BC8}"/>
          </ac:grpSpMkLst>
        </pc:grpChg>
        <pc:grpChg chg="mod">
          <ac:chgData name="QiuTian" userId="d059b521-ee81-481f-be34-ac8650352dd5" providerId="ADAL" clId="{C66083D2-FC5C-0545-90E0-A9B527654B88}" dt="2023-03-04T18:44:34.620" v="1440" actId="1076"/>
          <ac:grpSpMkLst>
            <pc:docMk/>
            <pc:sldMk cId="3865036630" sldId="889"/>
            <ac:grpSpMk id="108" creationId="{C3E94059-CE46-6D04-DE21-2CEB5A71F1AD}"/>
          </ac:grpSpMkLst>
        </pc:grpChg>
        <pc:grpChg chg="mod">
          <ac:chgData name="QiuTian" userId="d059b521-ee81-481f-be34-ac8650352dd5" providerId="ADAL" clId="{C66083D2-FC5C-0545-90E0-A9B527654B88}" dt="2023-03-04T18:44:34.620" v="1440" actId="1076"/>
          <ac:grpSpMkLst>
            <pc:docMk/>
            <pc:sldMk cId="3865036630" sldId="889"/>
            <ac:grpSpMk id="110" creationId="{161A31A2-B630-9131-CA44-33D41E3E6E27}"/>
          </ac:grpSpMkLst>
        </pc:grpChg>
        <pc:grpChg chg="mod">
          <ac:chgData name="QiuTian" userId="d059b521-ee81-481f-be34-ac8650352dd5" providerId="ADAL" clId="{C66083D2-FC5C-0545-90E0-A9B527654B88}" dt="2023-03-04T18:44:34.620" v="1440" actId="1076"/>
          <ac:grpSpMkLst>
            <pc:docMk/>
            <pc:sldMk cId="3865036630" sldId="889"/>
            <ac:grpSpMk id="111" creationId="{62D8D536-9005-AF9B-0B19-BE17AABA3C18}"/>
          </ac:grpSpMkLst>
        </pc:grpChg>
        <pc:grpChg chg="mod">
          <ac:chgData name="QiuTian" userId="d059b521-ee81-481f-be34-ac8650352dd5" providerId="ADAL" clId="{C66083D2-FC5C-0545-90E0-A9B527654B88}" dt="2023-03-04T18:44:34.620" v="1440" actId="1076"/>
          <ac:grpSpMkLst>
            <pc:docMk/>
            <pc:sldMk cId="3865036630" sldId="889"/>
            <ac:grpSpMk id="112" creationId="{C7CFD182-FCEE-EB99-D32F-59B0C71B5D42}"/>
          </ac:grpSpMkLst>
        </pc:grpChg>
        <pc:grpChg chg="mod">
          <ac:chgData name="QiuTian" userId="d059b521-ee81-481f-be34-ac8650352dd5" providerId="ADAL" clId="{C66083D2-FC5C-0545-90E0-A9B527654B88}" dt="2023-03-04T18:44:34.620" v="1440" actId="1076"/>
          <ac:grpSpMkLst>
            <pc:docMk/>
            <pc:sldMk cId="3865036630" sldId="889"/>
            <ac:grpSpMk id="113" creationId="{7064AAD2-5238-D4E7-AC04-EA961F0B8F36}"/>
          </ac:grpSpMkLst>
        </pc:grpChg>
        <pc:grpChg chg="mod">
          <ac:chgData name="QiuTian" userId="d059b521-ee81-481f-be34-ac8650352dd5" providerId="ADAL" clId="{C66083D2-FC5C-0545-90E0-A9B527654B88}" dt="2023-03-04T18:44:34.620" v="1440" actId="1076"/>
          <ac:grpSpMkLst>
            <pc:docMk/>
            <pc:sldMk cId="3865036630" sldId="889"/>
            <ac:grpSpMk id="114" creationId="{CE2B7997-CF06-B0BD-219E-F451834408AD}"/>
          </ac:grpSpMkLst>
        </pc:grpChg>
        <pc:grpChg chg="mod">
          <ac:chgData name="QiuTian" userId="d059b521-ee81-481f-be34-ac8650352dd5" providerId="ADAL" clId="{C66083D2-FC5C-0545-90E0-A9B527654B88}" dt="2023-03-04T18:44:34.620" v="1440" actId="1076"/>
          <ac:grpSpMkLst>
            <pc:docMk/>
            <pc:sldMk cId="3865036630" sldId="889"/>
            <ac:grpSpMk id="115" creationId="{5112969F-02F4-64B1-2C7A-51ABED589DB1}"/>
          </ac:grpSpMkLst>
        </pc:grpChg>
        <pc:grpChg chg="mod">
          <ac:chgData name="QiuTian" userId="d059b521-ee81-481f-be34-ac8650352dd5" providerId="ADAL" clId="{C66083D2-FC5C-0545-90E0-A9B527654B88}" dt="2023-03-04T18:44:34.620" v="1440" actId="1076"/>
          <ac:grpSpMkLst>
            <pc:docMk/>
            <pc:sldMk cId="3865036630" sldId="889"/>
            <ac:grpSpMk id="116" creationId="{13EF4A85-E2EE-FDE4-5337-BE0BD2E53C79}"/>
          </ac:grpSpMkLst>
        </pc:grpChg>
        <pc:grpChg chg="mod">
          <ac:chgData name="QiuTian" userId="d059b521-ee81-481f-be34-ac8650352dd5" providerId="ADAL" clId="{C66083D2-FC5C-0545-90E0-A9B527654B88}" dt="2023-03-04T18:44:34.620" v="1440" actId="1076"/>
          <ac:grpSpMkLst>
            <pc:docMk/>
            <pc:sldMk cId="3865036630" sldId="889"/>
            <ac:grpSpMk id="117" creationId="{B06BC71C-9A4D-C325-F12A-E2F9024196E6}"/>
          </ac:grpSpMkLst>
        </pc:grpChg>
        <pc:grpChg chg="mod">
          <ac:chgData name="QiuTian" userId="d059b521-ee81-481f-be34-ac8650352dd5" providerId="ADAL" clId="{C66083D2-FC5C-0545-90E0-A9B527654B88}" dt="2023-03-04T18:44:16.196" v="1438" actId="1076"/>
          <ac:grpSpMkLst>
            <pc:docMk/>
            <pc:sldMk cId="3865036630" sldId="889"/>
            <ac:grpSpMk id="150" creationId="{9AF20FFB-626C-8188-7A8D-D808AA060C63}"/>
          </ac:grpSpMkLst>
        </pc:grpChg>
        <pc:grpChg chg="mod">
          <ac:chgData name="QiuTian" userId="d059b521-ee81-481f-be34-ac8650352dd5" providerId="ADAL" clId="{C66083D2-FC5C-0545-90E0-A9B527654B88}" dt="2023-03-04T18:44:16.196" v="1438" actId="1076"/>
          <ac:grpSpMkLst>
            <pc:docMk/>
            <pc:sldMk cId="3865036630" sldId="889"/>
            <ac:grpSpMk id="162" creationId="{53EAEAA5-A618-2F86-3172-815FA54CC5CA}"/>
          </ac:grpSpMkLst>
        </pc:grpChg>
      </pc:sldChg>
      <pc:sldChg chg="addSp delSp modSp">
        <pc:chgData name="QiuTian" userId="d059b521-ee81-481f-be34-ac8650352dd5" providerId="ADAL" clId="{C66083D2-FC5C-0545-90E0-A9B527654B88}" dt="2023-03-04T09:10:18.362" v="126"/>
        <pc:sldMkLst>
          <pc:docMk/>
          <pc:sldMk cId="3018860529" sldId="890"/>
        </pc:sldMkLst>
        <pc:spChg chg="add mod">
          <ac:chgData name="QiuTian" userId="d059b521-ee81-481f-be34-ac8650352dd5" providerId="ADAL" clId="{C66083D2-FC5C-0545-90E0-A9B527654B88}" dt="2023-03-04T09:10:18.362" v="126"/>
          <ac:spMkLst>
            <pc:docMk/>
            <pc:sldMk cId="3018860529" sldId="890"/>
            <ac:spMk id="2" creationId="{E07D57DE-52D0-81A2-45B5-C98D07E703B6}"/>
          </ac:spMkLst>
        </pc:spChg>
        <pc:spChg chg="del">
          <ac:chgData name="QiuTian" userId="d059b521-ee81-481f-be34-ac8650352dd5" providerId="ADAL" clId="{C66083D2-FC5C-0545-90E0-A9B527654B88}" dt="2023-03-04T09:09:57.208" v="123"/>
          <ac:spMkLst>
            <pc:docMk/>
            <pc:sldMk cId="3018860529" sldId="890"/>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3381382255" sldId="891"/>
        </pc:sldMkLst>
        <pc:spChg chg="add mod">
          <ac:chgData name="QiuTian" userId="d059b521-ee81-481f-be34-ac8650352dd5" providerId="ADAL" clId="{C66083D2-FC5C-0545-90E0-A9B527654B88}" dt="2023-03-04T09:10:18.362" v="126"/>
          <ac:spMkLst>
            <pc:docMk/>
            <pc:sldMk cId="3381382255" sldId="891"/>
            <ac:spMk id="2" creationId="{19D94DA3-F880-2414-32ED-674B1392CDA9}"/>
          </ac:spMkLst>
        </pc:spChg>
        <pc:spChg chg="del">
          <ac:chgData name="QiuTian" userId="d059b521-ee81-481f-be34-ac8650352dd5" providerId="ADAL" clId="{C66083D2-FC5C-0545-90E0-A9B527654B88}" dt="2023-03-04T09:09:57.208" v="123"/>
          <ac:spMkLst>
            <pc:docMk/>
            <pc:sldMk cId="3381382255" sldId="891"/>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549933183" sldId="892"/>
        </pc:sldMkLst>
        <pc:spChg chg="add mod">
          <ac:chgData name="QiuTian" userId="d059b521-ee81-481f-be34-ac8650352dd5" providerId="ADAL" clId="{C66083D2-FC5C-0545-90E0-A9B527654B88}" dt="2023-03-04T09:10:18.362" v="126"/>
          <ac:spMkLst>
            <pc:docMk/>
            <pc:sldMk cId="549933183" sldId="892"/>
            <ac:spMk id="2" creationId="{F66B4447-1C03-473C-6E5A-4E5ACE80D4B1}"/>
          </ac:spMkLst>
        </pc:spChg>
        <pc:spChg chg="del">
          <ac:chgData name="QiuTian" userId="d059b521-ee81-481f-be34-ac8650352dd5" providerId="ADAL" clId="{C66083D2-FC5C-0545-90E0-A9B527654B88}" dt="2023-03-04T09:09:57.208" v="123"/>
          <ac:spMkLst>
            <pc:docMk/>
            <pc:sldMk cId="549933183" sldId="892"/>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399778922" sldId="893"/>
        </pc:sldMkLst>
        <pc:spChg chg="add mod">
          <ac:chgData name="QiuTian" userId="d059b521-ee81-481f-be34-ac8650352dd5" providerId="ADAL" clId="{C66083D2-FC5C-0545-90E0-A9B527654B88}" dt="2023-03-04T09:10:18.362" v="126"/>
          <ac:spMkLst>
            <pc:docMk/>
            <pc:sldMk cId="399778922" sldId="893"/>
            <ac:spMk id="2" creationId="{1AED88EB-0DE2-8F59-2485-DDD25C305E2F}"/>
          </ac:spMkLst>
        </pc:spChg>
        <pc:spChg chg="del">
          <ac:chgData name="QiuTian" userId="d059b521-ee81-481f-be34-ac8650352dd5" providerId="ADAL" clId="{C66083D2-FC5C-0545-90E0-A9B527654B88}" dt="2023-03-04T09:09:57.208" v="123"/>
          <ac:spMkLst>
            <pc:docMk/>
            <pc:sldMk cId="399778922" sldId="893"/>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4026862073" sldId="894"/>
        </pc:sldMkLst>
        <pc:spChg chg="add mod">
          <ac:chgData name="QiuTian" userId="d059b521-ee81-481f-be34-ac8650352dd5" providerId="ADAL" clId="{C66083D2-FC5C-0545-90E0-A9B527654B88}" dt="2023-03-04T09:10:18.362" v="126"/>
          <ac:spMkLst>
            <pc:docMk/>
            <pc:sldMk cId="4026862073" sldId="894"/>
            <ac:spMk id="2" creationId="{6A19C3B3-15EA-921C-785F-F95057EA4523}"/>
          </ac:spMkLst>
        </pc:spChg>
        <pc:spChg chg="del">
          <ac:chgData name="QiuTian" userId="d059b521-ee81-481f-be34-ac8650352dd5" providerId="ADAL" clId="{C66083D2-FC5C-0545-90E0-A9B527654B88}" dt="2023-03-04T09:09:57.208" v="123"/>
          <ac:spMkLst>
            <pc:docMk/>
            <pc:sldMk cId="4026862073" sldId="894"/>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3006459609" sldId="895"/>
        </pc:sldMkLst>
        <pc:spChg chg="add mod">
          <ac:chgData name="QiuTian" userId="d059b521-ee81-481f-be34-ac8650352dd5" providerId="ADAL" clId="{C66083D2-FC5C-0545-90E0-A9B527654B88}" dt="2023-03-04T09:10:18.362" v="126"/>
          <ac:spMkLst>
            <pc:docMk/>
            <pc:sldMk cId="3006459609" sldId="895"/>
            <ac:spMk id="2" creationId="{DCBCBDC1-5A92-7684-A06E-472812984487}"/>
          </ac:spMkLst>
        </pc:spChg>
        <pc:spChg chg="del">
          <ac:chgData name="QiuTian" userId="d059b521-ee81-481f-be34-ac8650352dd5" providerId="ADAL" clId="{C66083D2-FC5C-0545-90E0-A9B527654B88}" dt="2023-03-04T09:09:57.208" v="123"/>
          <ac:spMkLst>
            <pc:docMk/>
            <pc:sldMk cId="3006459609" sldId="895"/>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1335317906" sldId="896"/>
        </pc:sldMkLst>
        <pc:spChg chg="add mod">
          <ac:chgData name="QiuTian" userId="d059b521-ee81-481f-be34-ac8650352dd5" providerId="ADAL" clId="{C66083D2-FC5C-0545-90E0-A9B527654B88}" dt="2023-03-04T09:10:18.362" v="126"/>
          <ac:spMkLst>
            <pc:docMk/>
            <pc:sldMk cId="1335317906" sldId="896"/>
            <ac:spMk id="2" creationId="{A99697CD-587F-2AD0-9B17-DC06EB5D22D1}"/>
          </ac:spMkLst>
        </pc:spChg>
        <pc:spChg chg="del">
          <ac:chgData name="QiuTian" userId="d059b521-ee81-481f-be34-ac8650352dd5" providerId="ADAL" clId="{C66083D2-FC5C-0545-90E0-A9B527654B88}" dt="2023-03-04T09:09:57.208" v="123"/>
          <ac:spMkLst>
            <pc:docMk/>
            <pc:sldMk cId="1335317906" sldId="896"/>
            <ac:spMk id="5" creationId="{959057A3-0087-D824-6484-FE8805CD1536}"/>
          </ac:spMkLst>
        </pc:spChg>
      </pc:sldChg>
      <pc:sldChg chg="addSp delSp modSp modAnim">
        <pc:chgData name="QiuTian" userId="d059b521-ee81-481f-be34-ac8650352dd5" providerId="ADAL" clId="{C66083D2-FC5C-0545-90E0-A9B527654B88}" dt="2023-03-05T14:58:28.963" v="1475" actId="20577"/>
        <pc:sldMkLst>
          <pc:docMk/>
          <pc:sldMk cId="3073834463" sldId="897"/>
        </pc:sldMkLst>
        <pc:spChg chg="add mod">
          <ac:chgData name="QiuTian" userId="d059b521-ee81-481f-be34-ac8650352dd5" providerId="ADAL" clId="{C66083D2-FC5C-0545-90E0-A9B527654B88}" dt="2023-03-04T09:10:18.362" v="126"/>
          <ac:spMkLst>
            <pc:docMk/>
            <pc:sldMk cId="3073834463" sldId="897"/>
            <ac:spMk id="2" creationId="{510E7370-7294-A09E-B89C-5A8CF177631A}"/>
          </ac:spMkLst>
        </pc:spChg>
        <pc:spChg chg="del">
          <ac:chgData name="QiuTian" userId="d059b521-ee81-481f-be34-ac8650352dd5" providerId="ADAL" clId="{C66083D2-FC5C-0545-90E0-A9B527654B88}" dt="2023-03-04T09:09:57.208" v="123"/>
          <ac:spMkLst>
            <pc:docMk/>
            <pc:sldMk cId="3073834463" sldId="897"/>
            <ac:spMk id="5" creationId="{959057A3-0087-D824-6484-FE8805CD1536}"/>
          </ac:spMkLst>
        </pc:spChg>
        <pc:spChg chg="mod">
          <ac:chgData name="QiuTian" userId="d059b521-ee81-481f-be34-ac8650352dd5" providerId="ADAL" clId="{C66083D2-FC5C-0545-90E0-A9B527654B88}" dt="2023-03-05T14:58:28.963" v="1475" actId="20577"/>
          <ac:spMkLst>
            <pc:docMk/>
            <pc:sldMk cId="3073834463" sldId="897"/>
            <ac:spMk id="11" creationId="{B20A6DF2-2048-03F9-66C4-4F115E8BF4E4}"/>
          </ac:spMkLst>
        </pc:spChg>
      </pc:sldChg>
      <pc:sldChg chg="addSp delSp modSp">
        <pc:chgData name="QiuTian" userId="d059b521-ee81-481f-be34-ac8650352dd5" providerId="ADAL" clId="{C66083D2-FC5C-0545-90E0-A9B527654B88}" dt="2023-03-04T09:10:18.362" v="126"/>
        <pc:sldMkLst>
          <pc:docMk/>
          <pc:sldMk cId="3055164748" sldId="898"/>
        </pc:sldMkLst>
        <pc:spChg chg="add mod">
          <ac:chgData name="QiuTian" userId="d059b521-ee81-481f-be34-ac8650352dd5" providerId="ADAL" clId="{C66083D2-FC5C-0545-90E0-A9B527654B88}" dt="2023-03-04T09:10:18.362" v="126"/>
          <ac:spMkLst>
            <pc:docMk/>
            <pc:sldMk cId="3055164748" sldId="898"/>
            <ac:spMk id="2" creationId="{438C4533-9DEA-A0E2-128E-34CA797D952C}"/>
          </ac:spMkLst>
        </pc:spChg>
        <pc:spChg chg="del">
          <ac:chgData name="QiuTian" userId="d059b521-ee81-481f-be34-ac8650352dd5" providerId="ADAL" clId="{C66083D2-FC5C-0545-90E0-A9B527654B88}" dt="2023-03-04T09:09:57.208" v="123"/>
          <ac:spMkLst>
            <pc:docMk/>
            <pc:sldMk cId="3055164748" sldId="898"/>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2355791157" sldId="899"/>
        </pc:sldMkLst>
        <pc:spChg chg="add mod">
          <ac:chgData name="QiuTian" userId="d059b521-ee81-481f-be34-ac8650352dd5" providerId="ADAL" clId="{C66083D2-FC5C-0545-90E0-A9B527654B88}" dt="2023-03-04T09:10:18.362" v="126"/>
          <ac:spMkLst>
            <pc:docMk/>
            <pc:sldMk cId="2355791157" sldId="899"/>
            <ac:spMk id="2" creationId="{A540FED9-EFA2-8C92-A941-8F71B5ED0F45}"/>
          </ac:spMkLst>
        </pc:spChg>
        <pc:spChg chg="del">
          <ac:chgData name="QiuTian" userId="d059b521-ee81-481f-be34-ac8650352dd5" providerId="ADAL" clId="{C66083D2-FC5C-0545-90E0-A9B527654B88}" dt="2023-03-04T09:09:57.208" v="123"/>
          <ac:spMkLst>
            <pc:docMk/>
            <pc:sldMk cId="2355791157" sldId="899"/>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2397254559" sldId="900"/>
        </pc:sldMkLst>
        <pc:spChg chg="add mod">
          <ac:chgData name="QiuTian" userId="d059b521-ee81-481f-be34-ac8650352dd5" providerId="ADAL" clId="{C66083D2-FC5C-0545-90E0-A9B527654B88}" dt="2023-03-04T09:10:18.362" v="126"/>
          <ac:spMkLst>
            <pc:docMk/>
            <pc:sldMk cId="2397254559" sldId="900"/>
            <ac:spMk id="2" creationId="{6AB13351-BC54-9758-96C0-D5D50118EA22}"/>
          </ac:spMkLst>
        </pc:spChg>
        <pc:spChg chg="del">
          <ac:chgData name="QiuTian" userId="d059b521-ee81-481f-be34-ac8650352dd5" providerId="ADAL" clId="{C66083D2-FC5C-0545-90E0-A9B527654B88}" dt="2023-03-04T09:09:57.208" v="123"/>
          <ac:spMkLst>
            <pc:docMk/>
            <pc:sldMk cId="2397254559" sldId="900"/>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3582876547" sldId="901"/>
        </pc:sldMkLst>
        <pc:spChg chg="add mod">
          <ac:chgData name="QiuTian" userId="d059b521-ee81-481f-be34-ac8650352dd5" providerId="ADAL" clId="{C66083D2-FC5C-0545-90E0-A9B527654B88}" dt="2023-03-04T09:10:18.362" v="126"/>
          <ac:spMkLst>
            <pc:docMk/>
            <pc:sldMk cId="3582876547" sldId="901"/>
            <ac:spMk id="2" creationId="{7AB1A03C-983C-AE78-DBFD-D3BFB5A78989}"/>
          </ac:spMkLst>
        </pc:spChg>
        <pc:spChg chg="del">
          <ac:chgData name="QiuTian" userId="d059b521-ee81-481f-be34-ac8650352dd5" providerId="ADAL" clId="{C66083D2-FC5C-0545-90E0-A9B527654B88}" dt="2023-03-04T09:09:57.208" v="123"/>
          <ac:spMkLst>
            <pc:docMk/>
            <pc:sldMk cId="3582876547" sldId="901"/>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4206006715" sldId="902"/>
        </pc:sldMkLst>
        <pc:spChg chg="add mod">
          <ac:chgData name="QiuTian" userId="d059b521-ee81-481f-be34-ac8650352dd5" providerId="ADAL" clId="{C66083D2-FC5C-0545-90E0-A9B527654B88}" dt="2023-03-04T09:10:18.362" v="126"/>
          <ac:spMkLst>
            <pc:docMk/>
            <pc:sldMk cId="4206006715" sldId="902"/>
            <ac:spMk id="2" creationId="{C7AEFBCE-3CFF-7556-C02F-776741CCBE83}"/>
          </ac:spMkLst>
        </pc:spChg>
        <pc:spChg chg="del">
          <ac:chgData name="QiuTian" userId="d059b521-ee81-481f-be34-ac8650352dd5" providerId="ADAL" clId="{C66083D2-FC5C-0545-90E0-A9B527654B88}" dt="2023-03-04T09:09:57.208" v="123"/>
          <ac:spMkLst>
            <pc:docMk/>
            <pc:sldMk cId="4206006715" sldId="902"/>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1092321790" sldId="903"/>
        </pc:sldMkLst>
        <pc:spChg chg="add mod">
          <ac:chgData name="QiuTian" userId="d059b521-ee81-481f-be34-ac8650352dd5" providerId="ADAL" clId="{C66083D2-FC5C-0545-90E0-A9B527654B88}" dt="2023-03-04T09:10:18.362" v="126"/>
          <ac:spMkLst>
            <pc:docMk/>
            <pc:sldMk cId="1092321790" sldId="903"/>
            <ac:spMk id="2" creationId="{67ED280E-91C3-6A1D-68AE-DB489C8E9F79}"/>
          </ac:spMkLst>
        </pc:spChg>
        <pc:spChg chg="del">
          <ac:chgData name="QiuTian" userId="d059b521-ee81-481f-be34-ac8650352dd5" providerId="ADAL" clId="{C66083D2-FC5C-0545-90E0-A9B527654B88}" dt="2023-03-04T09:09:57.208" v="123"/>
          <ac:spMkLst>
            <pc:docMk/>
            <pc:sldMk cId="1092321790" sldId="903"/>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375135033" sldId="904"/>
        </pc:sldMkLst>
        <pc:spChg chg="add mod">
          <ac:chgData name="QiuTian" userId="d059b521-ee81-481f-be34-ac8650352dd5" providerId="ADAL" clId="{C66083D2-FC5C-0545-90E0-A9B527654B88}" dt="2023-03-04T09:10:18.362" v="126"/>
          <ac:spMkLst>
            <pc:docMk/>
            <pc:sldMk cId="375135033" sldId="904"/>
            <ac:spMk id="2" creationId="{5644DF08-78A6-E9BF-D73F-47783D5BAB38}"/>
          </ac:spMkLst>
        </pc:spChg>
        <pc:spChg chg="del">
          <ac:chgData name="QiuTian" userId="d059b521-ee81-481f-be34-ac8650352dd5" providerId="ADAL" clId="{C66083D2-FC5C-0545-90E0-A9B527654B88}" dt="2023-03-04T09:09:57.208" v="123"/>
          <ac:spMkLst>
            <pc:docMk/>
            <pc:sldMk cId="375135033" sldId="904"/>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4102799342" sldId="905"/>
        </pc:sldMkLst>
        <pc:spChg chg="add mod">
          <ac:chgData name="QiuTian" userId="d059b521-ee81-481f-be34-ac8650352dd5" providerId="ADAL" clId="{C66083D2-FC5C-0545-90E0-A9B527654B88}" dt="2023-03-04T09:10:18.362" v="126"/>
          <ac:spMkLst>
            <pc:docMk/>
            <pc:sldMk cId="4102799342" sldId="905"/>
            <ac:spMk id="2" creationId="{33D816C9-B91D-9332-4FDB-7639E145E2F5}"/>
          </ac:spMkLst>
        </pc:spChg>
        <pc:spChg chg="del">
          <ac:chgData name="QiuTian" userId="d059b521-ee81-481f-be34-ac8650352dd5" providerId="ADAL" clId="{C66083D2-FC5C-0545-90E0-A9B527654B88}" dt="2023-03-04T09:09:57.208" v="123"/>
          <ac:spMkLst>
            <pc:docMk/>
            <pc:sldMk cId="4102799342" sldId="905"/>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3277719888" sldId="906"/>
        </pc:sldMkLst>
        <pc:spChg chg="add mod">
          <ac:chgData name="QiuTian" userId="d059b521-ee81-481f-be34-ac8650352dd5" providerId="ADAL" clId="{C66083D2-FC5C-0545-90E0-A9B527654B88}" dt="2023-03-04T09:10:18.362" v="126"/>
          <ac:spMkLst>
            <pc:docMk/>
            <pc:sldMk cId="3277719888" sldId="906"/>
            <ac:spMk id="2" creationId="{342E82EE-C262-668A-7901-026548944884}"/>
          </ac:spMkLst>
        </pc:spChg>
        <pc:spChg chg="del">
          <ac:chgData name="QiuTian" userId="d059b521-ee81-481f-be34-ac8650352dd5" providerId="ADAL" clId="{C66083D2-FC5C-0545-90E0-A9B527654B88}" dt="2023-03-04T09:09:57.208" v="123"/>
          <ac:spMkLst>
            <pc:docMk/>
            <pc:sldMk cId="3277719888" sldId="906"/>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3274964665" sldId="907"/>
        </pc:sldMkLst>
        <pc:spChg chg="add mod">
          <ac:chgData name="QiuTian" userId="d059b521-ee81-481f-be34-ac8650352dd5" providerId="ADAL" clId="{C66083D2-FC5C-0545-90E0-A9B527654B88}" dt="2023-03-04T09:10:18.362" v="126"/>
          <ac:spMkLst>
            <pc:docMk/>
            <pc:sldMk cId="3274964665" sldId="907"/>
            <ac:spMk id="2" creationId="{276528BE-8631-082B-185D-9B383B7FC403}"/>
          </ac:spMkLst>
        </pc:spChg>
        <pc:spChg chg="del">
          <ac:chgData name="QiuTian" userId="d059b521-ee81-481f-be34-ac8650352dd5" providerId="ADAL" clId="{C66083D2-FC5C-0545-90E0-A9B527654B88}" dt="2023-03-04T09:09:57.208" v="123"/>
          <ac:spMkLst>
            <pc:docMk/>
            <pc:sldMk cId="3274964665" sldId="907"/>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523047556" sldId="908"/>
        </pc:sldMkLst>
        <pc:spChg chg="add mod">
          <ac:chgData name="QiuTian" userId="d059b521-ee81-481f-be34-ac8650352dd5" providerId="ADAL" clId="{C66083D2-FC5C-0545-90E0-A9B527654B88}" dt="2023-03-04T09:10:18.362" v="126"/>
          <ac:spMkLst>
            <pc:docMk/>
            <pc:sldMk cId="523047556" sldId="908"/>
            <ac:spMk id="2" creationId="{91BE66E3-3A1A-8215-8069-F71B79BACAA8}"/>
          </ac:spMkLst>
        </pc:spChg>
        <pc:spChg chg="del">
          <ac:chgData name="QiuTian" userId="d059b521-ee81-481f-be34-ac8650352dd5" providerId="ADAL" clId="{C66083D2-FC5C-0545-90E0-A9B527654B88}" dt="2023-03-04T09:09:57.208" v="123"/>
          <ac:spMkLst>
            <pc:docMk/>
            <pc:sldMk cId="523047556" sldId="908"/>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474107143" sldId="909"/>
        </pc:sldMkLst>
        <pc:spChg chg="add mod">
          <ac:chgData name="QiuTian" userId="d059b521-ee81-481f-be34-ac8650352dd5" providerId="ADAL" clId="{C66083D2-FC5C-0545-90E0-A9B527654B88}" dt="2023-03-04T09:10:18.362" v="126"/>
          <ac:spMkLst>
            <pc:docMk/>
            <pc:sldMk cId="474107143" sldId="909"/>
            <ac:spMk id="2" creationId="{EE428121-0A62-7CEB-EC29-BD1179B65C7F}"/>
          </ac:spMkLst>
        </pc:spChg>
        <pc:spChg chg="del">
          <ac:chgData name="QiuTian" userId="d059b521-ee81-481f-be34-ac8650352dd5" providerId="ADAL" clId="{C66083D2-FC5C-0545-90E0-A9B527654B88}" dt="2023-03-04T09:09:57.208" v="123"/>
          <ac:spMkLst>
            <pc:docMk/>
            <pc:sldMk cId="474107143" sldId="909"/>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1718900914" sldId="910"/>
        </pc:sldMkLst>
        <pc:spChg chg="add mod">
          <ac:chgData name="QiuTian" userId="d059b521-ee81-481f-be34-ac8650352dd5" providerId="ADAL" clId="{C66083D2-FC5C-0545-90E0-A9B527654B88}" dt="2023-03-04T09:10:18.362" v="126"/>
          <ac:spMkLst>
            <pc:docMk/>
            <pc:sldMk cId="1718900914" sldId="910"/>
            <ac:spMk id="2" creationId="{E663AE72-7A54-9C80-A8F6-B51FA4F297BE}"/>
          </ac:spMkLst>
        </pc:spChg>
        <pc:spChg chg="del">
          <ac:chgData name="QiuTian" userId="d059b521-ee81-481f-be34-ac8650352dd5" providerId="ADAL" clId="{C66083D2-FC5C-0545-90E0-A9B527654B88}" dt="2023-03-04T09:09:57.208" v="123"/>
          <ac:spMkLst>
            <pc:docMk/>
            <pc:sldMk cId="1718900914" sldId="910"/>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3293669891" sldId="911"/>
        </pc:sldMkLst>
        <pc:spChg chg="add mod">
          <ac:chgData name="QiuTian" userId="d059b521-ee81-481f-be34-ac8650352dd5" providerId="ADAL" clId="{C66083D2-FC5C-0545-90E0-A9B527654B88}" dt="2023-03-04T09:10:18.362" v="126"/>
          <ac:spMkLst>
            <pc:docMk/>
            <pc:sldMk cId="3293669891" sldId="911"/>
            <ac:spMk id="2" creationId="{D36146CA-6F0D-6A1D-FF9A-691D704A680B}"/>
          </ac:spMkLst>
        </pc:spChg>
        <pc:spChg chg="del">
          <ac:chgData name="QiuTian" userId="d059b521-ee81-481f-be34-ac8650352dd5" providerId="ADAL" clId="{C66083D2-FC5C-0545-90E0-A9B527654B88}" dt="2023-03-04T09:09:57.208" v="123"/>
          <ac:spMkLst>
            <pc:docMk/>
            <pc:sldMk cId="3293669891" sldId="911"/>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4275066395" sldId="912"/>
        </pc:sldMkLst>
        <pc:spChg chg="add mod">
          <ac:chgData name="QiuTian" userId="d059b521-ee81-481f-be34-ac8650352dd5" providerId="ADAL" clId="{C66083D2-FC5C-0545-90E0-A9B527654B88}" dt="2023-03-04T09:10:18.362" v="126"/>
          <ac:spMkLst>
            <pc:docMk/>
            <pc:sldMk cId="4275066395" sldId="912"/>
            <ac:spMk id="2" creationId="{CDD1478B-2852-965F-9C01-110AB3C48AE5}"/>
          </ac:spMkLst>
        </pc:spChg>
        <pc:spChg chg="del">
          <ac:chgData name="QiuTian" userId="d059b521-ee81-481f-be34-ac8650352dd5" providerId="ADAL" clId="{C66083D2-FC5C-0545-90E0-A9B527654B88}" dt="2023-03-04T09:09:57.208" v="123"/>
          <ac:spMkLst>
            <pc:docMk/>
            <pc:sldMk cId="4275066395" sldId="912"/>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3892422521" sldId="913"/>
        </pc:sldMkLst>
        <pc:spChg chg="add mod">
          <ac:chgData name="QiuTian" userId="d059b521-ee81-481f-be34-ac8650352dd5" providerId="ADAL" clId="{C66083D2-FC5C-0545-90E0-A9B527654B88}" dt="2023-03-04T09:10:18.362" v="126"/>
          <ac:spMkLst>
            <pc:docMk/>
            <pc:sldMk cId="3892422521" sldId="913"/>
            <ac:spMk id="2" creationId="{588FF38E-A4FC-229D-8841-01FE07411FC0}"/>
          </ac:spMkLst>
        </pc:spChg>
        <pc:spChg chg="del">
          <ac:chgData name="QiuTian" userId="d059b521-ee81-481f-be34-ac8650352dd5" providerId="ADAL" clId="{C66083D2-FC5C-0545-90E0-A9B527654B88}" dt="2023-03-04T09:09:57.208" v="123"/>
          <ac:spMkLst>
            <pc:docMk/>
            <pc:sldMk cId="3892422521" sldId="913"/>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1298893439" sldId="914"/>
        </pc:sldMkLst>
        <pc:spChg chg="add mod">
          <ac:chgData name="QiuTian" userId="d059b521-ee81-481f-be34-ac8650352dd5" providerId="ADAL" clId="{C66083D2-FC5C-0545-90E0-A9B527654B88}" dt="2023-03-04T09:10:18.362" v="126"/>
          <ac:spMkLst>
            <pc:docMk/>
            <pc:sldMk cId="1298893439" sldId="914"/>
            <ac:spMk id="2" creationId="{32F3519E-97DD-E66C-BCB8-507235DD3DDB}"/>
          </ac:spMkLst>
        </pc:spChg>
        <pc:spChg chg="del">
          <ac:chgData name="QiuTian" userId="d059b521-ee81-481f-be34-ac8650352dd5" providerId="ADAL" clId="{C66083D2-FC5C-0545-90E0-A9B527654B88}" dt="2023-03-04T09:09:57.208" v="123"/>
          <ac:spMkLst>
            <pc:docMk/>
            <pc:sldMk cId="1298893439" sldId="914"/>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3297569092" sldId="915"/>
        </pc:sldMkLst>
        <pc:spChg chg="add mod">
          <ac:chgData name="QiuTian" userId="d059b521-ee81-481f-be34-ac8650352dd5" providerId="ADAL" clId="{C66083D2-FC5C-0545-90E0-A9B527654B88}" dt="2023-03-04T09:10:18.362" v="126"/>
          <ac:spMkLst>
            <pc:docMk/>
            <pc:sldMk cId="3297569092" sldId="915"/>
            <ac:spMk id="2" creationId="{4D274432-D760-3587-6424-8A3DEEAE3CFB}"/>
          </ac:spMkLst>
        </pc:spChg>
        <pc:spChg chg="del">
          <ac:chgData name="QiuTian" userId="d059b521-ee81-481f-be34-ac8650352dd5" providerId="ADAL" clId="{C66083D2-FC5C-0545-90E0-A9B527654B88}" dt="2023-03-04T09:09:57.208" v="123"/>
          <ac:spMkLst>
            <pc:docMk/>
            <pc:sldMk cId="3297569092" sldId="915"/>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2166971357" sldId="916"/>
        </pc:sldMkLst>
        <pc:spChg chg="add mod">
          <ac:chgData name="QiuTian" userId="d059b521-ee81-481f-be34-ac8650352dd5" providerId="ADAL" clId="{C66083D2-FC5C-0545-90E0-A9B527654B88}" dt="2023-03-04T09:10:18.362" v="126"/>
          <ac:spMkLst>
            <pc:docMk/>
            <pc:sldMk cId="2166971357" sldId="916"/>
            <ac:spMk id="2" creationId="{73878986-2A6C-1197-B474-33D79D44BA8F}"/>
          </ac:spMkLst>
        </pc:spChg>
        <pc:spChg chg="del">
          <ac:chgData name="QiuTian" userId="d059b521-ee81-481f-be34-ac8650352dd5" providerId="ADAL" clId="{C66083D2-FC5C-0545-90E0-A9B527654B88}" dt="2023-03-04T09:09:57.208" v="123"/>
          <ac:spMkLst>
            <pc:docMk/>
            <pc:sldMk cId="2166971357" sldId="916"/>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1135520819" sldId="917"/>
        </pc:sldMkLst>
        <pc:spChg chg="add mod">
          <ac:chgData name="QiuTian" userId="d059b521-ee81-481f-be34-ac8650352dd5" providerId="ADAL" clId="{C66083D2-FC5C-0545-90E0-A9B527654B88}" dt="2023-03-04T09:10:18.362" v="126"/>
          <ac:spMkLst>
            <pc:docMk/>
            <pc:sldMk cId="1135520819" sldId="917"/>
            <ac:spMk id="2" creationId="{6B7FCC8C-0806-1B88-1057-386AF81C6F65}"/>
          </ac:spMkLst>
        </pc:spChg>
        <pc:spChg chg="del">
          <ac:chgData name="QiuTian" userId="d059b521-ee81-481f-be34-ac8650352dd5" providerId="ADAL" clId="{C66083D2-FC5C-0545-90E0-A9B527654B88}" dt="2023-03-04T09:09:57.208" v="123"/>
          <ac:spMkLst>
            <pc:docMk/>
            <pc:sldMk cId="1135520819" sldId="917"/>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3293408492" sldId="918"/>
        </pc:sldMkLst>
        <pc:spChg chg="add mod">
          <ac:chgData name="QiuTian" userId="d059b521-ee81-481f-be34-ac8650352dd5" providerId="ADAL" clId="{C66083D2-FC5C-0545-90E0-A9B527654B88}" dt="2023-03-04T09:10:18.362" v="126"/>
          <ac:spMkLst>
            <pc:docMk/>
            <pc:sldMk cId="3293408492" sldId="918"/>
            <ac:spMk id="2" creationId="{97593066-82C2-E90F-9BCB-24587D9881E2}"/>
          </ac:spMkLst>
        </pc:spChg>
        <pc:spChg chg="del">
          <ac:chgData name="QiuTian" userId="d059b521-ee81-481f-be34-ac8650352dd5" providerId="ADAL" clId="{C66083D2-FC5C-0545-90E0-A9B527654B88}" dt="2023-03-04T09:09:57.208" v="123"/>
          <ac:spMkLst>
            <pc:docMk/>
            <pc:sldMk cId="3293408492" sldId="918"/>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3734549125" sldId="919"/>
        </pc:sldMkLst>
        <pc:spChg chg="add mod">
          <ac:chgData name="QiuTian" userId="d059b521-ee81-481f-be34-ac8650352dd5" providerId="ADAL" clId="{C66083D2-FC5C-0545-90E0-A9B527654B88}" dt="2023-03-04T09:10:18.362" v="126"/>
          <ac:spMkLst>
            <pc:docMk/>
            <pc:sldMk cId="3734549125" sldId="919"/>
            <ac:spMk id="2" creationId="{12075A42-A6EC-9534-0043-8F570752F182}"/>
          </ac:spMkLst>
        </pc:spChg>
        <pc:spChg chg="del">
          <ac:chgData name="QiuTian" userId="d059b521-ee81-481f-be34-ac8650352dd5" providerId="ADAL" clId="{C66083D2-FC5C-0545-90E0-A9B527654B88}" dt="2023-03-04T09:09:57.208" v="123"/>
          <ac:spMkLst>
            <pc:docMk/>
            <pc:sldMk cId="3734549125" sldId="919"/>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957375574" sldId="920"/>
        </pc:sldMkLst>
        <pc:spChg chg="add mod">
          <ac:chgData name="QiuTian" userId="d059b521-ee81-481f-be34-ac8650352dd5" providerId="ADAL" clId="{C66083D2-FC5C-0545-90E0-A9B527654B88}" dt="2023-03-04T09:10:18.362" v="126"/>
          <ac:spMkLst>
            <pc:docMk/>
            <pc:sldMk cId="957375574" sldId="920"/>
            <ac:spMk id="2" creationId="{A07C7B51-1237-1C57-27B0-2AE666AC0461}"/>
          </ac:spMkLst>
        </pc:spChg>
        <pc:spChg chg="del">
          <ac:chgData name="QiuTian" userId="d059b521-ee81-481f-be34-ac8650352dd5" providerId="ADAL" clId="{C66083D2-FC5C-0545-90E0-A9B527654B88}" dt="2023-03-04T09:09:57.208" v="123"/>
          <ac:spMkLst>
            <pc:docMk/>
            <pc:sldMk cId="957375574" sldId="920"/>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2848431721" sldId="921"/>
        </pc:sldMkLst>
        <pc:spChg chg="add mod">
          <ac:chgData name="QiuTian" userId="d059b521-ee81-481f-be34-ac8650352dd5" providerId="ADAL" clId="{C66083D2-FC5C-0545-90E0-A9B527654B88}" dt="2023-03-04T09:10:18.362" v="126"/>
          <ac:spMkLst>
            <pc:docMk/>
            <pc:sldMk cId="2848431721" sldId="921"/>
            <ac:spMk id="2" creationId="{8CE8C6A7-794D-5A06-F4D7-75177E6142D8}"/>
          </ac:spMkLst>
        </pc:spChg>
        <pc:spChg chg="del">
          <ac:chgData name="QiuTian" userId="d059b521-ee81-481f-be34-ac8650352dd5" providerId="ADAL" clId="{C66083D2-FC5C-0545-90E0-A9B527654B88}" dt="2023-03-04T09:09:57.208" v="123"/>
          <ac:spMkLst>
            <pc:docMk/>
            <pc:sldMk cId="2848431721" sldId="921"/>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408735831" sldId="922"/>
        </pc:sldMkLst>
        <pc:spChg chg="add mod">
          <ac:chgData name="QiuTian" userId="d059b521-ee81-481f-be34-ac8650352dd5" providerId="ADAL" clId="{C66083D2-FC5C-0545-90E0-A9B527654B88}" dt="2023-03-04T09:10:18.362" v="126"/>
          <ac:spMkLst>
            <pc:docMk/>
            <pc:sldMk cId="408735831" sldId="922"/>
            <ac:spMk id="2" creationId="{97008A0F-5E73-9FF1-A8F6-B8D352E4299B}"/>
          </ac:spMkLst>
        </pc:spChg>
        <pc:spChg chg="del">
          <ac:chgData name="QiuTian" userId="d059b521-ee81-481f-be34-ac8650352dd5" providerId="ADAL" clId="{C66083D2-FC5C-0545-90E0-A9B527654B88}" dt="2023-03-04T09:09:57.208" v="123"/>
          <ac:spMkLst>
            <pc:docMk/>
            <pc:sldMk cId="408735831" sldId="922"/>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2164690021" sldId="923"/>
        </pc:sldMkLst>
        <pc:spChg chg="add mod">
          <ac:chgData name="QiuTian" userId="d059b521-ee81-481f-be34-ac8650352dd5" providerId="ADAL" clId="{C66083D2-FC5C-0545-90E0-A9B527654B88}" dt="2023-03-04T09:10:18.362" v="126"/>
          <ac:spMkLst>
            <pc:docMk/>
            <pc:sldMk cId="2164690021" sldId="923"/>
            <ac:spMk id="2" creationId="{A2F85465-CE94-9187-2C03-57741F60D5FF}"/>
          </ac:spMkLst>
        </pc:spChg>
        <pc:spChg chg="del">
          <ac:chgData name="QiuTian" userId="d059b521-ee81-481f-be34-ac8650352dd5" providerId="ADAL" clId="{C66083D2-FC5C-0545-90E0-A9B527654B88}" dt="2023-03-04T09:09:57.208" v="123"/>
          <ac:spMkLst>
            <pc:docMk/>
            <pc:sldMk cId="2164690021" sldId="923"/>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2725934224" sldId="924"/>
        </pc:sldMkLst>
        <pc:spChg chg="add mod">
          <ac:chgData name="QiuTian" userId="d059b521-ee81-481f-be34-ac8650352dd5" providerId="ADAL" clId="{C66083D2-FC5C-0545-90E0-A9B527654B88}" dt="2023-03-04T09:10:18.362" v="126"/>
          <ac:spMkLst>
            <pc:docMk/>
            <pc:sldMk cId="2725934224" sldId="924"/>
            <ac:spMk id="2" creationId="{01A0158F-3393-40B0-361B-64664AFAD891}"/>
          </ac:spMkLst>
        </pc:spChg>
        <pc:spChg chg="del">
          <ac:chgData name="QiuTian" userId="d059b521-ee81-481f-be34-ac8650352dd5" providerId="ADAL" clId="{C66083D2-FC5C-0545-90E0-A9B527654B88}" dt="2023-03-04T09:09:57.208" v="123"/>
          <ac:spMkLst>
            <pc:docMk/>
            <pc:sldMk cId="2725934224" sldId="924"/>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2478115317" sldId="925"/>
        </pc:sldMkLst>
        <pc:spChg chg="add mod">
          <ac:chgData name="QiuTian" userId="d059b521-ee81-481f-be34-ac8650352dd5" providerId="ADAL" clId="{C66083D2-FC5C-0545-90E0-A9B527654B88}" dt="2023-03-04T09:10:18.362" v="126"/>
          <ac:spMkLst>
            <pc:docMk/>
            <pc:sldMk cId="2478115317" sldId="925"/>
            <ac:spMk id="2" creationId="{6BAC314A-4466-61BB-0AF4-C078E4BDD7CF}"/>
          </ac:spMkLst>
        </pc:spChg>
        <pc:spChg chg="del">
          <ac:chgData name="QiuTian" userId="d059b521-ee81-481f-be34-ac8650352dd5" providerId="ADAL" clId="{C66083D2-FC5C-0545-90E0-A9B527654B88}" dt="2023-03-04T09:09:57.208" v="123"/>
          <ac:spMkLst>
            <pc:docMk/>
            <pc:sldMk cId="2478115317" sldId="925"/>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3268557523" sldId="926"/>
        </pc:sldMkLst>
        <pc:spChg chg="add mod">
          <ac:chgData name="QiuTian" userId="d059b521-ee81-481f-be34-ac8650352dd5" providerId="ADAL" clId="{C66083D2-FC5C-0545-90E0-A9B527654B88}" dt="2023-03-04T09:10:18.362" v="126"/>
          <ac:spMkLst>
            <pc:docMk/>
            <pc:sldMk cId="3268557523" sldId="926"/>
            <ac:spMk id="2" creationId="{18FADF49-CC88-FCD3-8DF9-8881FE2E87F2}"/>
          </ac:spMkLst>
        </pc:spChg>
        <pc:spChg chg="del">
          <ac:chgData name="QiuTian" userId="d059b521-ee81-481f-be34-ac8650352dd5" providerId="ADAL" clId="{C66083D2-FC5C-0545-90E0-A9B527654B88}" dt="2023-03-04T09:09:57.208" v="123"/>
          <ac:spMkLst>
            <pc:docMk/>
            <pc:sldMk cId="3268557523" sldId="926"/>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1178210623" sldId="927"/>
        </pc:sldMkLst>
        <pc:spChg chg="add mod">
          <ac:chgData name="QiuTian" userId="d059b521-ee81-481f-be34-ac8650352dd5" providerId="ADAL" clId="{C66083D2-FC5C-0545-90E0-A9B527654B88}" dt="2023-03-04T09:10:18.362" v="126"/>
          <ac:spMkLst>
            <pc:docMk/>
            <pc:sldMk cId="1178210623" sldId="927"/>
            <ac:spMk id="2" creationId="{44305539-EB8A-BC10-C7F4-2C587BF92493}"/>
          </ac:spMkLst>
        </pc:spChg>
        <pc:spChg chg="del">
          <ac:chgData name="QiuTian" userId="d059b521-ee81-481f-be34-ac8650352dd5" providerId="ADAL" clId="{C66083D2-FC5C-0545-90E0-A9B527654B88}" dt="2023-03-04T09:09:57.208" v="123"/>
          <ac:spMkLst>
            <pc:docMk/>
            <pc:sldMk cId="1178210623" sldId="927"/>
            <ac:spMk id="5" creationId="{959057A3-0087-D824-6484-FE8805CD1536}"/>
          </ac:spMkLst>
        </pc:spChg>
      </pc:sldChg>
      <pc:sldChg chg="addSp delSp modSp modAnim">
        <pc:chgData name="QiuTian" userId="d059b521-ee81-481f-be34-ac8650352dd5" providerId="ADAL" clId="{C66083D2-FC5C-0545-90E0-A9B527654B88}" dt="2023-03-06T06:29:52.096" v="1477" actId="20577"/>
        <pc:sldMkLst>
          <pc:docMk/>
          <pc:sldMk cId="343596904" sldId="928"/>
        </pc:sldMkLst>
        <pc:spChg chg="add mod">
          <ac:chgData name="QiuTian" userId="d059b521-ee81-481f-be34-ac8650352dd5" providerId="ADAL" clId="{C66083D2-FC5C-0545-90E0-A9B527654B88}" dt="2023-03-04T09:10:18.362" v="126"/>
          <ac:spMkLst>
            <pc:docMk/>
            <pc:sldMk cId="343596904" sldId="928"/>
            <ac:spMk id="2" creationId="{EE5F8C79-215F-20D2-608F-61B4E2CC7B6B}"/>
          </ac:spMkLst>
        </pc:spChg>
        <pc:spChg chg="del">
          <ac:chgData name="QiuTian" userId="d059b521-ee81-481f-be34-ac8650352dd5" providerId="ADAL" clId="{C66083D2-FC5C-0545-90E0-A9B527654B88}" dt="2023-03-04T09:09:57.208" v="123"/>
          <ac:spMkLst>
            <pc:docMk/>
            <pc:sldMk cId="343596904" sldId="928"/>
            <ac:spMk id="5" creationId="{959057A3-0087-D824-6484-FE8805CD1536}"/>
          </ac:spMkLst>
        </pc:spChg>
        <pc:spChg chg="mod">
          <ac:chgData name="QiuTian" userId="d059b521-ee81-481f-be34-ac8650352dd5" providerId="ADAL" clId="{C66083D2-FC5C-0545-90E0-A9B527654B88}" dt="2023-03-06T06:29:52.096" v="1477" actId="20577"/>
          <ac:spMkLst>
            <pc:docMk/>
            <pc:sldMk cId="343596904" sldId="928"/>
            <ac:spMk id="6" creationId="{EABCB773-C0D7-7BF5-AF7B-311C35E83555}"/>
          </ac:spMkLst>
        </pc:spChg>
      </pc:sldChg>
      <pc:sldChg chg="addSp delSp modSp">
        <pc:chgData name="QiuTian" userId="d059b521-ee81-481f-be34-ac8650352dd5" providerId="ADAL" clId="{C66083D2-FC5C-0545-90E0-A9B527654B88}" dt="2023-03-04T09:10:18.362" v="126"/>
        <pc:sldMkLst>
          <pc:docMk/>
          <pc:sldMk cId="1508177070" sldId="929"/>
        </pc:sldMkLst>
        <pc:spChg chg="add mod">
          <ac:chgData name="QiuTian" userId="d059b521-ee81-481f-be34-ac8650352dd5" providerId="ADAL" clId="{C66083D2-FC5C-0545-90E0-A9B527654B88}" dt="2023-03-04T09:10:18.362" v="126"/>
          <ac:spMkLst>
            <pc:docMk/>
            <pc:sldMk cId="1508177070" sldId="929"/>
            <ac:spMk id="2" creationId="{69A7A336-8E5A-5766-7DD1-EFC4FFBDD3EE}"/>
          </ac:spMkLst>
        </pc:spChg>
        <pc:spChg chg="del">
          <ac:chgData name="QiuTian" userId="d059b521-ee81-481f-be34-ac8650352dd5" providerId="ADAL" clId="{C66083D2-FC5C-0545-90E0-A9B527654B88}" dt="2023-03-04T09:09:57.208" v="123"/>
          <ac:spMkLst>
            <pc:docMk/>
            <pc:sldMk cId="1508177070" sldId="929"/>
            <ac:spMk id="5" creationId="{959057A3-0087-D824-6484-FE8805CD1536}"/>
          </ac:spMkLst>
        </pc:spChg>
      </pc:sldChg>
      <pc:sldChg chg="addSp delSp modSp modAnim">
        <pc:chgData name="QiuTian" userId="d059b521-ee81-481f-be34-ac8650352dd5" providerId="ADAL" clId="{C66083D2-FC5C-0545-90E0-A9B527654B88}" dt="2023-03-04T09:10:18.362" v="126"/>
        <pc:sldMkLst>
          <pc:docMk/>
          <pc:sldMk cId="1404692593" sldId="930"/>
        </pc:sldMkLst>
        <pc:spChg chg="add mod">
          <ac:chgData name="QiuTian" userId="d059b521-ee81-481f-be34-ac8650352dd5" providerId="ADAL" clId="{C66083D2-FC5C-0545-90E0-A9B527654B88}" dt="2023-03-04T09:10:18.362" v="126"/>
          <ac:spMkLst>
            <pc:docMk/>
            <pc:sldMk cId="1404692593" sldId="930"/>
            <ac:spMk id="2" creationId="{491B32D8-5699-5646-7E69-9D3653019448}"/>
          </ac:spMkLst>
        </pc:spChg>
        <pc:spChg chg="del">
          <ac:chgData name="QiuTian" userId="d059b521-ee81-481f-be34-ac8650352dd5" providerId="ADAL" clId="{C66083D2-FC5C-0545-90E0-A9B527654B88}" dt="2023-03-04T09:09:57.208" v="123"/>
          <ac:spMkLst>
            <pc:docMk/>
            <pc:sldMk cId="1404692593" sldId="930"/>
            <ac:spMk id="5" creationId="{959057A3-0087-D824-6484-FE8805CD1536}"/>
          </ac:spMkLst>
        </pc:spChg>
        <pc:spChg chg="add mod">
          <ac:chgData name="QiuTian" userId="d059b521-ee81-481f-be34-ac8650352dd5" providerId="ADAL" clId="{C66083D2-FC5C-0545-90E0-A9B527654B88}" dt="2023-03-04T08:58:34.624" v="15" actId="1076"/>
          <ac:spMkLst>
            <pc:docMk/>
            <pc:sldMk cId="1404692593" sldId="930"/>
            <ac:spMk id="6" creationId="{6DB6C9C8-16F4-76E3-4854-A0CF49DC3614}"/>
          </ac:spMkLst>
        </pc:spChg>
        <pc:spChg chg="add mod">
          <ac:chgData name="QiuTian" userId="d059b521-ee81-481f-be34-ac8650352dd5" providerId="ADAL" clId="{C66083D2-FC5C-0545-90E0-A9B527654B88}" dt="2023-03-04T08:58:34.624" v="15" actId="1076"/>
          <ac:spMkLst>
            <pc:docMk/>
            <pc:sldMk cId="1404692593" sldId="930"/>
            <ac:spMk id="7" creationId="{257AD8B0-CA23-2583-69EE-1B73B490D376}"/>
          </ac:spMkLst>
        </pc:spChg>
        <pc:spChg chg="add mod">
          <ac:chgData name="QiuTian" userId="d059b521-ee81-481f-be34-ac8650352dd5" providerId="ADAL" clId="{C66083D2-FC5C-0545-90E0-A9B527654B88}" dt="2023-03-04T08:58:34.624" v="15" actId="1076"/>
          <ac:spMkLst>
            <pc:docMk/>
            <pc:sldMk cId="1404692593" sldId="930"/>
            <ac:spMk id="8" creationId="{ECB2CFA4-5DAD-1B90-4AED-0FAA9A52C637}"/>
          </ac:spMkLst>
        </pc:spChg>
        <pc:spChg chg="add mod">
          <ac:chgData name="QiuTian" userId="d059b521-ee81-481f-be34-ac8650352dd5" providerId="ADAL" clId="{C66083D2-FC5C-0545-90E0-A9B527654B88}" dt="2023-03-04T08:58:34.624" v="15" actId="1076"/>
          <ac:spMkLst>
            <pc:docMk/>
            <pc:sldMk cId="1404692593" sldId="930"/>
            <ac:spMk id="9" creationId="{E8C142B8-E972-F268-60BB-059B4F284BF9}"/>
          </ac:spMkLst>
        </pc:spChg>
        <pc:spChg chg="add mod">
          <ac:chgData name="QiuTian" userId="d059b521-ee81-481f-be34-ac8650352dd5" providerId="ADAL" clId="{C66083D2-FC5C-0545-90E0-A9B527654B88}" dt="2023-03-04T08:58:34.624" v="15" actId="1076"/>
          <ac:spMkLst>
            <pc:docMk/>
            <pc:sldMk cId="1404692593" sldId="930"/>
            <ac:spMk id="11" creationId="{35759E7F-27DE-A2DE-B0D4-E1D6C7EA62F3}"/>
          </ac:spMkLst>
        </pc:spChg>
        <pc:spChg chg="add mod">
          <ac:chgData name="QiuTian" userId="d059b521-ee81-481f-be34-ac8650352dd5" providerId="ADAL" clId="{C66083D2-FC5C-0545-90E0-A9B527654B88}" dt="2023-03-04T08:58:34.624" v="15" actId="1076"/>
          <ac:spMkLst>
            <pc:docMk/>
            <pc:sldMk cId="1404692593" sldId="930"/>
            <ac:spMk id="13" creationId="{F787E29F-C0B7-C68A-1B05-F20AE254CC91}"/>
          </ac:spMkLst>
        </pc:spChg>
        <pc:spChg chg="mod">
          <ac:chgData name="QiuTian" userId="d059b521-ee81-481f-be34-ac8650352dd5" providerId="ADAL" clId="{C66083D2-FC5C-0545-90E0-A9B527654B88}" dt="2023-03-04T08:58:34.624" v="15" actId="1076"/>
          <ac:spMkLst>
            <pc:docMk/>
            <pc:sldMk cId="1404692593" sldId="930"/>
            <ac:spMk id="15" creationId="{8A6BDDBF-4936-2DFA-D5CA-97739AD6A727}"/>
          </ac:spMkLst>
        </pc:spChg>
        <pc:spChg chg="mod">
          <ac:chgData name="QiuTian" userId="d059b521-ee81-481f-be34-ac8650352dd5" providerId="ADAL" clId="{C66083D2-FC5C-0545-90E0-A9B527654B88}" dt="2023-03-04T08:58:34.624" v="15" actId="1076"/>
          <ac:spMkLst>
            <pc:docMk/>
            <pc:sldMk cId="1404692593" sldId="930"/>
            <ac:spMk id="16" creationId="{019F4AE6-01B4-4FA7-3DCB-889FAD0AAA63}"/>
          </ac:spMkLst>
        </pc:spChg>
        <pc:spChg chg="mod">
          <ac:chgData name="QiuTian" userId="d059b521-ee81-481f-be34-ac8650352dd5" providerId="ADAL" clId="{C66083D2-FC5C-0545-90E0-A9B527654B88}" dt="2023-03-04T08:58:34.624" v="15" actId="1076"/>
          <ac:spMkLst>
            <pc:docMk/>
            <pc:sldMk cId="1404692593" sldId="930"/>
            <ac:spMk id="17" creationId="{E8B95EA5-8D0C-21C1-AC0C-99BF5D6132D9}"/>
          </ac:spMkLst>
        </pc:spChg>
        <pc:spChg chg="mod">
          <ac:chgData name="QiuTian" userId="d059b521-ee81-481f-be34-ac8650352dd5" providerId="ADAL" clId="{C66083D2-FC5C-0545-90E0-A9B527654B88}" dt="2023-03-04T08:58:34.624" v="15" actId="1076"/>
          <ac:spMkLst>
            <pc:docMk/>
            <pc:sldMk cId="1404692593" sldId="930"/>
            <ac:spMk id="18" creationId="{9B4D1949-20FD-DB8E-C4C0-67E3A6CF970C}"/>
          </ac:spMkLst>
        </pc:spChg>
        <pc:spChg chg="mod">
          <ac:chgData name="QiuTian" userId="d059b521-ee81-481f-be34-ac8650352dd5" providerId="ADAL" clId="{C66083D2-FC5C-0545-90E0-A9B527654B88}" dt="2023-03-04T08:58:34.624" v="15" actId="1076"/>
          <ac:spMkLst>
            <pc:docMk/>
            <pc:sldMk cId="1404692593" sldId="930"/>
            <ac:spMk id="19" creationId="{499E3DA4-6AA9-06CE-75ED-908B7B2DABCF}"/>
          </ac:spMkLst>
        </pc:spChg>
        <pc:spChg chg="mod">
          <ac:chgData name="QiuTian" userId="d059b521-ee81-481f-be34-ac8650352dd5" providerId="ADAL" clId="{C66083D2-FC5C-0545-90E0-A9B527654B88}" dt="2023-03-04T08:58:34.624" v="15" actId="1076"/>
          <ac:spMkLst>
            <pc:docMk/>
            <pc:sldMk cId="1404692593" sldId="930"/>
            <ac:spMk id="20" creationId="{F16BCEEE-8D93-4DBD-3E7C-AC5AC4B073EC}"/>
          </ac:spMkLst>
        </pc:spChg>
        <pc:spChg chg="mod">
          <ac:chgData name="QiuTian" userId="d059b521-ee81-481f-be34-ac8650352dd5" providerId="ADAL" clId="{C66083D2-FC5C-0545-90E0-A9B527654B88}" dt="2023-03-04T08:58:34.624" v="15" actId="1076"/>
          <ac:spMkLst>
            <pc:docMk/>
            <pc:sldMk cId="1404692593" sldId="930"/>
            <ac:spMk id="21" creationId="{FA72E281-7237-4D72-5D19-E0E39CD90100}"/>
          </ac:spMkLst>
        </pc:spChg>
        <pc:spChg chg="mod">
          <ac:chgData name="QiuTian" userId="d059b521-ee81-481f-be34-ac8650352dd5" providerId="ADAL" clId="{C66083D2-FC5C-0545-90E0-A9B527654B88}" dt="2023-03-04T08:58:34.624" v="15" actId="1076"/>
          <ac:spMkLst>
            <pc:docMk/>
            <pc:sldMk cId="1404692593" sldId="930"/>
            <ac:spMk id="22" creationId="{AEA9F89E-A488-372B-C214-8D4A3F147680}"/>
          </ac:spMkLst>
        </pc:spChg>
        <pc:spChg chg="mod">
          <ac:chgData name="QiuTian" userId="d059b521-ee81-481f-be34-ac8650352dd5" providerId="ADAL" clId="{C66083D2-FC5C-0545-90E0-A9B527654B88}" dt="2023-03-04T08:58:34.624" v="15" actId="1076"/>
          <ac:spMkLst>
            <pc:docMk/>
            <pc:sldMk cId="1404692593" sldId="930"/>
            <ac:spMk id="23" creationId="{FA43B87B-60BF-8C95-BA51-5D7733FBD55D}"/>
          </ac:spMkLst>
        </pc:spChg>
        <pc:spChg chg="mod">
          <ac:chgData name="QiuTian" userId="d059b521-ee81-481f-be34-ac8650352dd5" providerId="ADAL" clId="{C66083D2-FC5C-0545-90E0-A9B527654B88}" dt="2023-03-04T08:58:34.624" v="15" actId="1076"/>
          <ac:spMkLst>
            <pc:docMk/>
            <pc:sldMk cId="1404692593" sldId="930"/>
            <ac:spMk id="24" creationId="{137008D0-81A3-59DF-DB37-2CEF5CD7C106}"/>
          </ac:spMkLst>
        </pc:spChg>
        <pc:spChg chg="mod">
          <ac:chgData name="QiuTian" userId="d059b521-ee81-481f-be34-ac8650352dd5" providerId="ADAL" clId="{C66083D2-FC5C-0545-90E0-A9B527654B88}" dt="2023-03-04T08:58:34.624" v="15" actId="1076"/>
          <ac:spMkLst>
            <pc:docMk/>
            <pc:sldMk cId="1404692593" sldId="930"/>
            <ac:spMk id="25" creationId="{C627BF56-122A-AD57-C990-DC78C5C21040}"/>
          </ac:spMkLst>
        </pc:spChg>
        <pc:spChg chg="mod">
          <ac:chgData name="QiuTian" userId="d059b521-ee81-481f-be34-ac8650352dd5" providerId="ADAL" clId="{C66083D2-FC5C-0545-90E0-A9B527654B88}" dt="2023-03-04T08:58:34.624" v="15" actId="1076"/>
          <ac:spMkLst>
            <pc:docMk/>
            <pc:sldMk cId="1404692593" sldId="930"/>
            <ac:spMk id="26" creationId="{E0F02A90-949F-7212-7862-FC59C1BBC945}"/>
          </ac:spMkLst>
        </pc:spChg>
        <pc:spChg chg="mod">
          <ac:chgData name="QiuTian" userId="d059b521-ee81-481f-be34-ac8650352dd5" providerId="ADAL" clId="{C66083D2-FC5C-0545-90E0-A9B527654B88}" dt="2023-03-04T08:58:34.624" v="15" actId="1076"/>
          <ac:spMkLst>
            <pc:docMk/>
            <pc:sldMk cId="1404692593" sldId="930"/>
            <ac:spMk id="27" creationId="{1F9EF50C-90B6-8A8E-747E-67C5BFFCAA10}"/>
          </ac:spMkLst>
        </pc:spChg>
        <pc:spChg chg="mod">
          <ac:chgData name="QiuTian" userId="d059b521-ee81-481f-be34-ac8650352dd5" providerId="ADAL" clId="{C66083D2-FC5C-0545-90E0-A9B527654B88}" dt="2023-03-04T08:58:34.624" v="15" actId="1076"/>
          <ac:spMkLst>
            <pc:docMk/>
            <pc:sldMk cId="1404692593" sldId="930"/>
            <ac:spMk id="28" creationId="{9313FE67-3B89-BA45-2E8D-2886DB85FDFA}"/>
          </ac:spMkLst>
        </pc:spChg>
        <pc:spChg chg="mod">
          <ac:chgData name="QiuTian" userId="d059b521-ee81-481f-be34-ac8650352dd5" providerId="ADAL" clId="{C66083D2-FC5C-0545-90E0-A9B527654B88}" dt="2023-03-04T08:58:34.624" v="15" actId="1076"/>
          <ac:spMkLst>
            <pc:docMk/>
            <pc:sldMk cId="1404692593" sldId="930"/>
            <ac:spMk id="29" creationId="{7EC73AF3-44C6-ECC3-34D1-7CAF835E93C0}"/>
          </ac:spMkLst>
        </pc:spChg>
        <pc:spChg chg="mod">
          <ac:chgData name="QiuTian" userId="d059b521-ee81-481f-be34-ac8650352dd5" providerId="ADAL" clId="{C66083D2-FC5C-0545-90E0-A9B527654B88}" dt="2023-03-04T08:58:34.624" v="15" actId="1076"/>
          <ac:spMkLst>
            <pc:docMk/>
            <pc:sldMk cId="1404692593" sldId="930"/>
            <ac:spMk id="30" creationId="{CEC2944B-817D-1CF3-473F-965D62D643CC}"/>
          </ac:spMkLst>
        </pc:spChg>
        <pc:spChg chg="mod">
          <ac:chgData name="QiuTian" userId="d059b521-ee81-481f-be34-ac8650352dd5" providerId="ADAL" clId="{C66083D2-FC5C-0545-90E0-A9B527654B88}" dt="2023-03-04T08:58:34.624" v="15" actId="1076"/>
          <ac:spMkLst>
            <pc:docMk/>
            <pc:sldMk cId="1404692593" sldId="930"/>
            <ac:spMk id="31" creationId="{9B3E1A22-D3F4-B6D2-0447-A5F74ECAB7CA}"/>
          </ac:spMkLst>
        </pc:spChg>
        <pc:spChg chg="mod">
          <ac:chgData name="QiuTian" userId="d059b521-ee81-481f-be34-ac8650352dd5" providerId="ADAL" clId="{C66083D2-FC5C-0545-90E0-A9B527654B88}" dt="2023-03-04T08:58:34.624" v="15" actId="1076"/>
          <ac:spMkLst>
            <pc:docMk/>
            <pc:sldMk cId="1404692593" sldId="930"/>
            <ac:spMk id="32" creationId="{450F37FA-DB66-CE96-507C-ABF6FD83F9AD}"/>
          </ac:spMkLst>
        </pc:spChg>
        <pc:spChg chg="mod">
          <ac:chgData name="QiuTian" userId="d059b521-ee81-481f-be34-ac8650352dd5" providerId="ADAL" clId="{C66083D2-FC5C-0545-90E0-A9B527654B88}" dt="2023-03-04T08:58:34.624" v="15" actId="1076"/>
          <ac:spMkLst>
            <pc:docMk/>
            <pc:sldMk cId="1404692593" sldId="930"/>
            <ac:spMk id="33" creationId="{EDFADEA7-7A96-225C-6565-9DE28B29569B}"/>
          </ac:spMkLst>
        </pc:spChg>
        <pc:spChg chg="mod">
          <ac:chgData name="QiuTian" userId="d059b521-ee81-481f-be34-ac8650352dd5" providerId="ADAL" clId="{C66083D2-FC5C-0545-90E0-A9B527654B88}" dt="2023-03-04T08:58:34.624" v="15" actId="1076"/>
          <ac:spMkLst>
            <pc:docMk/>
            <pc:sldMk cId="1404692593" sldId="930"/>
            <ac:spMk id="34" creationId="{DC5347DA-EE8D-E91C-FFA5-1D54F560F600}"/>
          </ac:spMkLst>
        </pc:spChg>
        <pc:spChg chg="mod">
          <ac:chgData name="QiuTian" userId="d059b521-ee81-481f-be34-ac8650352dd5" providerId="ADAL" clId="{C66083D2-FC5C-0545-90E0-A9B527654B88}" dt="2023-03-04T08:58:34.624" v="15" actId="1076"/>
          <ac:spMkLst>
            <pc:docMk/>
            <pc:sldMk cId="1404692593" sldId="930"/>
            <ac:spMk id="35" creationId="{35F5122F-9606-CD20-91D1-FC83D8304646}"/>
          </ac:spMkLst>
        </pc:spChg>
        <pc:spChg chg="mod">
          <ac:chgData name="QiuTian" userId="d059b521-ee81-481f-be34-ac8650352dd5" providerId="ADAL" clId="{C66083D2-FC5C-0545-90E0-A9B527654B88}" dt="2023-03-04T08:58:34.624" v="15" actId="1076"/>
          <ac:spMkLst>
            <pc:docMk/>
            <pc:sldMk cId="1404692593" sldId="930"/>
            <ac:spMk id="36" creationId="{0B624498-788B-B393-98AB-ACC8F9808359}"/>
          </ac:spMkLst>
        </pc:spChg>
        <pc:spChg chg="mod">
          <ac:chgData name="QiuTian" userId="d059b521-ee81-481f-be34-ac8650352dd5" providerId="ADAL" clId="{C66083D2-FC5C-0545-90E0-A9B527654B88}" dt="2023-03-04T08:58:34.624" v="15" actId="1076"/>
          <ac:spMkLst>
            <pc:docMk/>
            <pc:sldMk cId="1404692593" sldId="930"/>
            <ac:spMk id="37" creationId="{B69CBC46-A0FA-3BB0-2D51-E813DF8D33FC}"/>
          </ac:spMkLst>
        </pc:spChg>
        <pc:spChg chg="mod">
          <ac:chgData name="QiuTian" userId="d059b521-ee81-481f-be34-ac8650352dd5" providerId="ADAL" clId="{C66083D2-FC5C-0545-90E0-A9B527654B88}" dt="2023-03-04T08:58:34.624" v="15" actId="1076"/>
          <ac:spMkLst>
            <pc:docMk/>
            <pc:sldMk cId="1404692593" sldId="930"/>
            <ac:spMk id="38" creationId="{53C8BDF2-17D9-4BD4-AD72-FE217DC32455}"/>
          </ac:spMkLst>
        </pc:spChg>
        <pc:spChg chg="mod">
          <ac:chgData name="QiuTian" userId="d059b521-ee81-481f-be34-ac8650352dd5" providerId="ADAL" clId="{C66083D2-FC5C-0545-90E0-A9B527654B88}" dt="2023-03-04T08:58:34.624" v="15" actId="1076"/>
          <ac:spMkLst>
            <pc:docMk/>
            <pc:sldMk cId="1404692593" sldId="930"/>
            <ac:spMk id="39" creationId="{9BF27DF0-3E31-B31A-B8CD-8079CD541B62}"/>
          </ac:spMkLst>
        </pc:spChg>
        <pc:spChg chg="mod">
          <ac:chgData name="QiuTian" userId="d059b521-ee81-481f-be34-ac8650352dd5" providerId="ADAL" clId="{C66083D2-FC5C-0545-90E0-A9B527654B88}" dt="2023-03-04T08:58:34.624" v="15" actId="1076"/>
          <ac:spMkLst>
            <pc:docMk/>
            <pc:sldMk cId="1404692593" sldId="930"/>
            <ac:spMk id="40" creationId="{C1CCA4B5-3732-8FF0-F5E1-2067D730D6ED}"/>
          </ac:spMkLst>
        </pc:spChg>
        <pc:spChg chg="mod">
          <ac:chgData name="QiuTian" userId="d059b521-ee81-481f-be34-ac8650352dd5" providerId="ADAL" clId="{C66083D2-FC5C-0545-90E0-A9B527654B88}" dt="2023-03-04T08:58:34.624" v="15" actId="1076"/>
          <ac:spMkLst>
            <pc:docMk/>
            <pc:sldMk cId="1404692593" sldId="930"/>
            <ac:spMk id="41" creationId="{97F5C2E0-4E2B-617C-FA5C-832DB80473DB}"/>
          </ac:spMkLst>
        </pc:spChg>
        <pc:spChg chg="mod">
          <ac:chgData name="QiuTian" userId="d059b521-ee81-481f-be34-ac8650352dd5" providerId="ADAL" clId="{C66083D2-FC5C-0545-90E0-A9B527654B88}" dt="2023-03-04T08:58:34.624" v="15" actId="1076"/>
          <ac:spMkLst>
            <pc:docMk/>
            <pc:sldMk cId="1404692593" sldId="930"/>
            <ac:spMk id="42" creationId="{B8D264F0-347C-AA7B-09A4-28C3182DDA54}"/>
          </ac:spMkLst>
        </pc:spChg>
        <pc:spChg chg="mod">
          <ac:chgData name="QiuTian" userId="d059b521-ee81-481f-be34-ac8650352dd5" providerId="ADAL" clId="{C66083D2-FC5C-0545-90E0-A9B527654B88}" dt="2023-03-04T08:58:34.624" v="15" actId="1076"/>
          <ac:spMkLst>
            <pc:docMk/>
            <pc:sldMk cId="1404692593" sldId="930"/>
            <ac:spMk id="43" creationId="{E5ACE17B-ED10-A367-540B-2E9632D1AA91}"/>
          </ac:spMkLst>
        </pc:spChg>
        <pc:spChg chg="mod">
          <ac:chgData name="QiuTian" userId="d059b521-ee81-481f-be34-ac8650352dd5" providerId="ADAL" clId="{C66083D2-FC5C-0545-90E0-A9B527654B88}" dt="2023-03-04T08:58:34.624" v="15" actId="1076"/>
          <ac:spMkLst>
            <pc:docMk/>
            <pc:sldMk cId="1404692593" sldId="930"/>
            <ac:spMk id="44" creationId="{2B17F3C5-9C73-40C8-2232-1FCECF6962D9}"/>
          </ac:spMkLst>
        </pc:spChg>
        <pc:spChg chg="mod">
          <ac:chgData name="QiuTian" userId="d059b521-ee81-481f-be34-ac8650352dd5" providerId="ADAL" clId="{C66083D2-FC5C-0545-90E0-A9B527654B88}" dt="2023-03-04T08:58:34.624" v="15" actId="1076"/>
          <ac:spMkLst>
            <pc:docMk/>
            <pc:sldMk cId="1404692593" sldId="930"/>
            <ac:spMk id="45" creationId="{0B3F2310-F868-954E-0480-E62D1F273A45}"/>
          </ac:spMkLst>
        </pc:spChg>
        <pc:spChg chg="mod">
          <ac:chgData name="QiuTian" userId="d059b521-ee81-481f-be34-ac8650352dd5" providerId="ADAL" clId="{C66083D2-FC5C-0545-90E0-A9B527654B88}" dt="2023-03-04T08:58:34.624" v="15" actId="1076"/>
          <ac:spMkLst>
            <pc:docMk/>
            <pc:sldMk cId="1404692593" sldId="930"/>
            <ac:spMk id="46" creationId="{8EFC0787-42C4-EF36-BC49-0BD8DB462BAE}"/>
          </ac:spMkLst>
        </pc:spChg>
        <pc:spChg chg="add mod">
          <ac:chgData name="QiuTian" userId="d059b521-ee81-481f-be34-ac8650352dd5" providerId="ADAL" clId="{C66083D2-FC5C-0545-90E0-A9B527654B88}" dt="2023-03-04T08:58:34.624" v="15" actId="1076"/>
          <ac:spMkLst>
            <pc:docMk/>
            <pc:sldMk cId="1404692593" sldId="930"/>
            <ac:spMk id="47" creationId="{963E02FF-926C-7A14-89F0-284B914BCA39}"/>
          </ac:spMkLst>
        </pc:spChg>
        <pc:spChg chg="add mod">
          <ac:chgData name="QiuTian" userId="d059b521-ee81-481f-be34-ac8650352dd5" providerId="ADAL" clId="{C66083D2-FC5C-0545-90E0-A9B527654B88}" dt="2023-03-04T08:58:34.624" v="15" actId="1076"/>
          <ac:spMkLst>
            <pc:docMk/>
            <pc:sldMk cId="1404692593" sldId="930"/>
            <ac:spMk id="48" creationId="{95C42CE7-288B-3B87-E57C-35266BA356B4}"/>
          </ac:spMkLst>
        </pc:spChg>
        <pc:grpChg chg="add mod">
          <ac:chgData name="QiuTian" userId="d059b521-ee81-481f-be34-ac8650352dd5" providerId="ADAL" clId="{C66083D2-FC5C-0545-90E0-A9B527654B88}" dt="2023-03-04T08:58:34.624" v="15" actId="1076"/>
          <ac:grpSpMkLst>
            <pc:docMk/>
            <pc:sldMk cId="1404692593" sldId="930"/>
            <ac:grpSpMk id="14" creationId="{0F22493D-1AA5-2EF5-4583-290CA742BE8F}"/>
          </ac:grpSpMkLst>
        </pc:grpChg>
        <pc:graphicFrameChg chg="add mod">
          <ac:chgData name="QiuTian" userId="d059b521-ee81-481f-be34-ac8650352dd5" providerId="ADAL" clId="{C66083D2-FC5C-0545-90E0-A9B527654B88}" dt="2023-03-04T08:58:34.624" v="15" actId="1076"/>
          <ac:graphicFrameMkLst>
            <pc:docMk/>
            <pc:sldMk cId="1404692593" sldId="930"/>
            <ac:graphicFrameMk id="10" creationId="{1DBF2ACC-CC48-B42B-7707-EB691CC5FA4C}"/>
          </ac:graphicFrameMkLst>
        </pc:graphicFrameChg>
        <pc:graphicFrameChg chg="add mod">
          <ac:chgData name="QiuTian" userId="d059b521-ee81-481f-be34-ac8650352dd5" providerId="ADAL" clId="{C66083D2-FC5C-0545-90E0-A9B527654B88}" dt="2023-03-04T08:58:34.624" v="15" actId="1076"/>
          <ac:graphicFrameMkLst>
            <pc:docMk/>
            <pc:sldMk cId="1404692593" sldId="930"/>
            <ac:graphicFrameMk id="12" creationId="{8FA94B90-4DC2-44F7-78CA-27BBC51A4CF1}"/>
          </ac:graphicFrameMkLst>
        </pc:graphicFrameChg>
      </pc:sldChg>
      <pc:sldChg chg="addSp delSp modSp">
        <pc:chgData name="QiuTian" userId="d059b521-ee81-481f-be34-ac8650352dd5" providerId="ADAL" clId="{C66083D2-FC5C-0545-90E0-A9B527654B88}" dt="2023-03-04T09:10:18.362" v="126"/>
        <pc:sldMkLst>
          <pc:docMk/>
          <pc:sldMk cId="2332803798" sldId="931"/>
        </pc:sldMkLst>
        <pc:spChg chg="add mod">
          <ac:chgData name="QiuTian" userId="d059b521-ee81-481f-be34-ac8650352dd5" providerId="ADAL" clId="{C66083D2-FC5C-0545-90E0-A9B527654B88}" dt="2023-03-04T09:10:18.362" v="126"/>
          <ac:spMkLst>
            <pc:docMk/>
            <pc:sldMk cId="2332803798" sldId="931"/>
            <ac:spMk id="2" creationId="{1AE8281D-6833-D37A-95AC-270F2EE20B97}"/>
          </ac:spMkLst>
        </pc:spChg>
        <pc:spChg chg="del">
          <ac:chgData name="QiuTian" userId="d059b521-ee81-481f-be34-ac8650352dd5" providerId="ADAL" clId="{C66083D2-FC5C-0545-90E0-A9B527654B88}" dt="2023-03-04T09:09:57.208" v="123"/>
          <ac:spMkLst>
            <pc:docMk/>
            <pc:sldMk cId="2332803798" sldId="931"/>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4113091470" sldId="932"/>
        </pc:sldMkLst>
        <pc:spChg chg="add mod">
          <ac:chgData name="QiuTian" userId="d059b521-ee81-481f-be34-ac8650352dd5" providerId="ADAL" clId="{C66083D2-FC5C-0545-90E0-A9B527654B88}" dt="2023-03-04T09:10:18.362" v="126"/>
          <ac:spMkLst>
            <pc:docMk/>
            <pc:sldMk cId="4113091470" sldId="932"/>
            <ac:spMk id="2" creationId="{16988228-16FB-5838-BD8B-958CE9861CA7}"/>
          </ac:spMkLst>
        </pc:spChg>
        <pc:spChg chg="del">
          <ac:chgData name="QiuTian" userId="d059b521-ee81-481f-be34-ac8650352dd5" providerId="ADAL" clId="{C66083D2-FC5C-0545-90E0-A9B527654B88}" dt="2023-03-04T09:09:57.208" v="123"/>
          <ac:spMkLst>
            <pc:docMk/>
            <pc:sldMk cId="4113091470" sldId="932"/>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4082328520" sldId="933"/>
        </pc:sldMkLst>
        <pc:spChg chg="add mod">
          <ac:chgData name="QiuTian" userId="d059b521-ee81-481f-be34-ac8650352dd5" providerId="ADAL" clId="{C66083D2-FC5C-0545-90E0-A9B527654B88}" dt="2023-03-04T09:10:18.362" v="126"/>
          <ac:spMkLst>
            <pc:docMk/>
            <pc:sldMk cId="4082328520" sldId="933"/>
            <ac:spMk id="2" creationId="{8F014CC3-D0A1-97ED-2D39-CF69CE9F115D}"/>
          </ac:spMkLst>
        </pc:spChg>
        <pc:spChg chg="del">
          <ac:chgData name="QiuTian" userId="d059b521-ee81-481f-be34-ac8650352dd5" providerId="ADAL" clId="{C66083D2-FC5C-0545-90E0-A9B527654B88}" dt="2023-03-04T09:09:57.208" v="123"/>
          <ac:spMkLst>
            <pc:docMk/>
            <pc:sldMk cId="4082328520" sldId="933"/>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957627353" sldId="934"/>
        </pc:sldMkLst>
        <pc:spChg chg="add mod">
          <ac:chgData name="QiuTian" userId="d059b521-ee81-481f-be34-ac8650352dd5" providerId="ADAL" clId="{C66083D2-FC5C-0545-90E0-A9B527654B88}" dt="2023-03-04T09:10:18.362" v="126"/>
          <ac:spMkLst>
            <pc:docMk/>
            <pc:sldMk cId="957627353" sldId="934"/>
            <ac:spMk id="2" creationId="{95EC346F-F717-E22A-06C4-85557FA3BD9C}"/>
          </ac:spMkLst>
        </pc:spChg>
        <pc:spChg chg="del">
          <ac:chgData name="QiuTian" userId="d059b521-ee81-481f-be34-ac8650352dd5" providerId="ADAL" clId="{C66083D2-FC5C-0545-90E0-A9B527654B88}" dt="2023-03-04T09:09:57.208" v="123"/>
          <ac:spMkLst>
            <pc:docMk/>
            <pc:sldMk cId="957627353" sldId="934"/>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1016407554" sldId="935"/>
        </pc:sldMkLst>
        <pc:spChg chg="add mod">
          <ac:chgData name="QiuTian" userId="d059b521-ee81-481f-be34-ac8650352dd5" providerId="ADAL" clId="{C66083D2-FC5C-0545-90E0-A9B527654B88}" dt="2023-03-04T09:10:18.362" v="126"/>
          <ac:spMkLst>
            <pc:docMk/>
            <pc:sldMk cId="1016407554" sldId="935"/>
            <ac:spMk id="2" creationId="{0D096EFD-E2BB-F715-4CA1-231DE7159641}"/>
          </ac:spMkLst>
        </pc:spChg>
        <pc:spChg chg="del">
          <ac:chgData name="QiuTian" userId="d059b521-ee81-481f-be34-ac8650352dd5" providerId="ADAL" clId="{C66083D2-FC5C-0545-90E0-A9B527654B88}" dt="2023-03-04T09:09:57.208" v="123"/>
          <ac:spMkLst>
            <pc:docMk/>
            <pc:sldMk cId="1016407554" sldId="935"/>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456314027" sldId="936"/>
        </pc:sldMkLst>
        <pc:spChg chg="add mod">
          <ac:chgData name="QiuTian" userId="d059b521-ee81-481f-be34-ac8650352dd5" providerId="ADAL" clId="{C66083D2-FC5C-0545-90E0-A9B527654B88}" dt="2023-03-04T09:10:18.362" v="126"/>
          <ac:spMkLst>
            <pc:docMk/>
            <pc:sldMk cId="456314027" sldId="936"/>
            <ac:spMk id="2" creationId="{78E8AACC-5E87-713A-9F46-76890B80FFA4}"/>
          </ac:spMkLst>
        </pc:spChg>
        <pc:spChg chg="del">
          <ac:chgData name="QiuTian" userId="d059b521-ee81-481f-be34-ac8650352dd5" providerId="ADAL" clId="{C66083D2-FC5C-0545-90E0-A9B527654B88}" dt="2023-03-04T09:09:57.208" v="123"/>
          <ac:spMkLst>
            <pc:docMk/>
            <pc:sldMk cId="456314027" sldId="936"/>
            <ac:spMk id="5" creationId="{959057A3-0087-D824-6484-FE8805CD1536}"/>
          </ac:spMkLst>
        </pc:spChg>
      </pc:sldChg>
      <pc:sldChg chg="addSp delSp modSp modAnim">
        <pc:chgData name="QiuTian" userId="d059b521-ee81-481f-be34-ac8650352dd5" providerId="ADAL" clId="{C66083D2-FC5C-0545-90E0-A9B527654B88}" dt="2023-03-04T09:10:18.362" v="126"/>
        <pc:sldMkLst>
          <pc:docMk/>
          <pc:sldMk cId="384963022" sldId="937"/>
        </pc:sldMkLst>
        <pc:spChg chg="add mod">
          <ac:chgData name="QiuTian" userId="d059b521-ee81-481f-be34-ac8650352dd5" providerId="ADAL" clId="{C66083D2-FC5C-0545-90E0-A9B527654B88}" dt="2023-03-04T09:10:18.362" v="126"/>
          <ac:spMkLst>
            <pc:docMk/>
            <pc:sldMk cId="384963022" sldId="937"/>
            <ac:spMk id="2" creationId="{E16A1B4F-BDCD-FF80-93F2-A8AD27BF9049}"/>
          </ac:spMkLst>
        </pc:spChg>
        <pc:spChg chg="del">
          <ac:chgData name="QiuTian" userId="d059b521-ee81-481f-be34-ac8650352dd5" providerId="ADAL" clId="{C66083D2-FC5C-0545-90E0-A9B527654B88}" dt="2023-03-04T09:09:57.208" v="123"/>
          <ac:spMkLst>
            <pc:docMk/>
            <pc:sldMk cId="384963022" sldId="937"/>
            <ac:spMk id="5" creationId="{959057A3-0087-D824-6484-FE8805CD1536}"/>
          </ac:spMkLst>
        </pc:spChg>
        <pc:spChg chg="add mod">
          <ac:chgData name="QiuTian" userId="d059b521-ee81-481f-be34-ac8650352dd5" providerId="ADAL" clId="{C66083D2-FC5C-0545-90E0-A9B527654B88}" dt="2023-03-04T08:55:25.438" v="2" actId="1076"/>
          <ac:spMkLst>
            <pc:docMk/>
            <pc:sldMk cId="384963022" sldId="937"/>
            <ac:spMk id="6" creationId="{A4976F6C-351C-A692-4EF8-4775D489DD09}"/>
          </ac:spMkLst>
        </pc:spChg>
        <pc:spChg chg="add mod">
          <ac:chgData name="QiuTian" userId="d059b521-ee81-481f-be34-ac8650352dd5" providerId="ADAL" clId="{C66083D2-FC5C-0545-90E0-A9B527654B88}" dt="2023-03-04T08:55:25.438" v="2" actId="1076"/>
          <ac:spMkLst>
            <pc:docMk/>
            <pc:sldMk cId="384963022" sldId="937"/>
            <ac:spMk id="7" creationId="{E703B3B5-FD15-F310-CC4F-BEECA3FF97D5}"/>
          </ac:spMkLst>
        </pc:spChg>
        <pc:spChg chg="add mod">
          <ac:chgData name="QiuTian" userId="d059b521-ee81-481f-be34-ac8650352dd5" providerId="ADAL" clId="{C66083D2-FC5C-0545-90E0-A9B527654B88}" dt="2023-03-04T08:55:25.438" v="2" actId="1076"/>
          <ac:spMkLst>
            <pc:docMk/>
            <pc:sldMk cId="384963022" sldId="937"/>
            <ac:spMk id="8" creationId="{1C8EA879-F126-C202-7C29-D44A271D2F2B}"/>
          </ac:spMkLst>
        </pc:spChg>
      </pc:sldChg>
      <pc:sldChg chg="addSp delSp modSp mod">
        <pc:chgData name="QiuTian" userId="d059b521-ee81-481f-be34-ac8650352dd5" providerId="ADAL" clId="{C66083D2-FC5C-0545-90E0-A9B527654B88}" dt="2023-03-04T09:10:18.362" v="126"/>
        <pc:sldMkLst>
          <pc:docMk/>
          <pc:sldMk cId="977595805" sldId="938"/>
        </pc:sldMkLst>
        <pc:spChg chg="add mod">
          <ac:chgData name="QiuTian" userId="d059b521-ee81-481f-be34-ac8650352dd5" providerId="ADAL" clId="{C66083D2-FC5C-0545-90E0-A9B527654B88}" dt="2023-03-04T09:10:18.362" v="126"/>
          <ac:spMkLst>
            <pc:docMk/>
            <pc:sldMk cId="977595805" sldId="938"/>
            <ac:spMk id="2" creationId="{18579DB9-5FB0-4A56-E837-56699D8F8A3C}"/>
          </ac:spMkLst>
        </pc:spChg>
        <pc:spChg chg="del">
          <ac:chgData name="QiuTian" userId="d059b521-ee81-481f-be34-ac8650352dd5" providerId="ADAL" clId="{C66083D2-FC5C-0545-90E0-A9B527654B88}" dt="2023-03-04T09:09:57.208" v="123"/>
          <ac:spMkLst>
            <pc:docMk/>
            <pc:sldMk cId="977595805" sldId="938"/>
            <ac:spMk id="5" creationId="{959057A3-0087-D824-6484-FE8805CD1536}"/>
          </ac:spMkLst>
        </pc:spChg>
        <pc:spChg chg="add mod">
          <ac:chgData name="QiuTian" userId="d059b521-ee81-481f-be34-ac8650352dd5" providerId="ADAL" clId="{C66083D2-FC5C-0545-90E0-A9B527654B88}" dt="2023-03-04T08:55:40.434" v="4" actId="1076"/>
          <ac:spMkLst>
            <pc:docMk/>
            <pc:sldMk cId="977595805" sldId="938"/>
            <ac:spMk id="7" creationId="{58F019AC-0496-BCF2-D1FA-BBDA6E22FD0C}"/>
          </ac:spMkLst>
        </pc:spChg>
        <pc:spChg chg="add mod">
          <ac:chgData name="QiuTian" userId="d059b521-ee81-481f-be34-ac8650352dd5" providerId="ADAL" clId="{C66083D2-FC5C-0545-90E0-A9B527654B88}" dt="2023-03-04T08:55:40.434" v="4" actId="1076"/>
          <ac:spMkLst>
            <pc:docMk/>
            <pc:sldMk cId="977595805" sldId="938"/>
            <ac:spMk id="8" creationId="{9D5BCCA4-380B-BF64-97E7-AFD28AA42C85}"/>
          </ac:spMkLst>
        </pc:spChg>
        <pc:picChg chg="add mod">
          <ac:chgData name="QiuTian" userId="d059b521-ee81-481f-be34-ac8650352dd5" providerId="ADAL" clId="{C66083D2-FC5C-0545-90E0-A9B527654B88}" dt="2023-03-04T08:55:40.434" v="4" actId="1076"/>
          <ac:picMkLst>
            <pc:docMk/>
            <pc:sldMk cId="977595805" sldId="938"/>
            <ac:picMk id="6" creationId="{EF1F2C4E-1777-BE70-B4D1-93D5B13AC438}"/>
          </ac:picMkLst>
        </pc:picChg>
      </pc:sldChg>
      <pc:sldChg chg="addSp delSp modSp add modAnim">
        <pc:chgData name="QiuTian" userId="d059b521-ee81-481f-be34-ac8650352dd5" providerId="ADAL" clId="{C66083D2-FC5C-0545-90E0-A9B527654B88}" dt="2023-03-04T09:10:18.362" v="126"/>
        <pc:sldMkLst>
          <pc:docMk/>
          <pc:sldMk cId="2487522542" sldId="939"/>
        </pc:sldMkLst>
        <pc:spChg chg="add mod">
          <ac:chgData name="QiuTian" userId="d059b521-ee81-481f-be34-ac8650352dd5" providerId="ADAL" clId="{C66083D2-FC5C-0545-90E0-A9B527654B88}" dt="2023-03-04T09:10:18.362" v="126"/>
          <ac:spMkLst>
            <pc:docMk/>
            <pc:sldMk cId="2487522542" sldId="939"/>
            <ac:spMk id="2" creationId="{C4601BC4-5AA4-B3AD-CBFF-2BFAFD0C10C6}"/>
          </ac:spMkLst>
        </pc:spChg>
        <pc:spChg chg="del">
          <ac:chgData name="QiuTian" userId="d059b521-ee81-481f-be34-ac8650352dd5" providerId="ADAL" clId="{C66083D2-FC5C-0545-90E0-A9B527654B88}" dt="2023-03-04T09:09:57.208" v="123"/>
          <ac:spMkLst>
            <pc:docMk/>
            <pc:sldMk cId="2487522542" sldId="939"/>
            <ac:spMk id="5" creationId="{959057A3-0087-D824-6484-FE8805CD1536}"/>
          </ac:spMkLst>
        </pc:spChg>
        <pc:spChg chg="add mod">
          <ac:chgData name="QiuTian" userId="d059b521-ee81-481f-be34-ac8650352dd5" providerId="ADAL" clId="{C66083D2-FC5C-0545-90E0-A9B527654B88}" dt="2023-03-04T08:58:46.548" v="17" actId="1076"/>
          <ac:spMkLst>
            <pc:docMk/>
            <pc:sldMk cId="2487522542" sldId="939"/>
            <ac:spMk id="6" creationId="{D4A49E80-0C4F-54CA-6B5E-B56A1E766D9B}"/>
          </ac:spMkLst>
        </pc:spChg>
        <pc:spChg chg="add mod">
          <ac:chgData name="QiuTian" userId="d059b521-ee81-481f-be34-ac8650352dd5" providerId="ADAL" clId="{C66083D2-FC5C-0545-90E0-A9B527654B88}" dt="2023-03-04T08:58:46.548" v="17" actId="1076"/>
          <ac:spMkLst>
            <pc:docMk/>
            <pc:sldMk cId="2487522542" sldId="939"/>
            <ac:spMk id="7" creationId="{2FA807C8-FBDB-8EFE-12A7-BEE59ABC98F6}"/>
          </ac:spMkLst>
        </pc:spChg>
        <pc:spChg chg="add mod">
          <ac:chgData name="QiuTian" userId="d059b521-ee81-481f-be34-ac8650352dd5" providerId="ADAL" clId="{C66083D2-FC5C-0545-90E0-A9B527654B88}" dt="2023-03-04T08:58:46.548" v="17" actId="1076"/>
          <ac:spMkLst>
            <pc:docMk/>
            <pc:sldMk cId="2487522542" sldId="939"/>
            <ac:spMk id="8" creationId="{3AA1553A-8551-C3DB-8084-1A7C2F61B87B}"/>
          </ac:spMkLst>
        </pc:spChg>
        <pc:spChg chg="add mod">
          <ac:chgData name="QiuTian" userId="d059b521-ee81-481f-be34-ac8650352dd5" providerId="ADAL" clId="{C66083D2-FC5C-0545-90E0-A9B527654B88}" dt="2023-03-04T08:58:46.548" v="17" actId="1076"/>
          <ac:spMkLst>
            <pc:docMk/>
            <pc:sldMk cId="2487522542" sldId="939"/>
            <ac:spMk id="9" creationId="{61EED8D4-C617-EF33-CFF6-6AD025248BE5}"/>
          </ac:spMkLst>
        </pc:spChg>
        <pc:spChg chg="add mod">
          <ac:chgData name="QiuTian" userId="d059b521-ee81-481f-be34-ac8650352dd5" providerId="ADAL" clId="{C66083D2-FC5C-0545-90E0-A9B527654B88}" dt="2023-03-04T08:58:46.548" v="17" actId="1076"/>
          <ac:spMkLst>
            <pc:docMk/>
            <pc:sldMk cId="2487522542" sldId="939"/>
            <ac:spMk id="10" creationId="{6C246998-F369-4E95-0DBA-03D158323755}"/>
          </ac:spMkLst>
        </pc:spChg>
        <pc:spChg chg="add mod">
          <ac:chgData name="QiuTian" userId="d059b521-ee81-481f-be34-ac8650352dd5" providerId="ADAL" clId="{C66083D2-FC5C-0545-90E0-A9B527654B88}" dt="2023-03-04T08:58:46.548" v="17" actId="1076"/>
          <ac:spMkLst>
            <pc:docMk/>
            <pc:sldMk cId="2487522542" sldId="939"/>
            <ac:spMk id="11" creationId="{DEB19128-7FE0-D14C-4D11-E0737894D57C}"/>
          </ac:spMkLst>
        </pc:spChg>
        <pc:spChg chg="add mod">
          <ac:chgData name="QiuTian" userId="d059b521-ee81-481f-be34-ac8650352dd5" providerId="ADAL" clId="{C66083D2-FC5C-0545-90E0-A9B527654B88}" dt="2023-03-04T08:58:46.548" v="17" actId="1076"/>
          <ac:spMkLst>
            <pc:docMk/>
            <pc:sldMk cId="2487522542" sldId="939"/>
            <ac:spMk id="12" creationId="{ECA6176E-905F-8811-5A0C-BFD812F26239}"/>
          </ac:spMkLst>
        </pc:spChg>
        <pc:spChg chg="add mod">
          <ac:chgData name="QiuTian" userId="d059b521-ee81-481f-be34-ac8650352dd5" providerId="ADAL" clId="{C66083D2-FC5C-0545-90E0-A9B527654B88}" dt="2023-03-04T08:58:46.548" v="17" actId="1076"/>
          <ac:spMkLst>
            <pc:docMk/>
            <pc:sldMk cId="2487522542" sldId="939"/>
            <ac:spMk id="13" creationId="{E5F2CCE3-5B5C-2FDA-5AC5-DF74EDBF27D2}"/>
          </ac:spMkLst>
        </pc:spChg>
        <pc:spChg chg="mod">
          <ac:chgData name="QiuTian" userId="d059b521-ee81-481f-be34-ac8650352dd5" providerId="ADAL" clId="{C66083D2-FC5C-0545-90E0-A9B527654B88}" dt="2023-03-04T08:58:46.548" v="17" actId="1076"/>
          <ac:spMkLst>
            <pc:docMk/>
            <pc:sldMk cId="2487522542" sldId="939"/>
            <ac:spMk id="15" creationId="{555FB66D-3BB5-0413-1078-4ACCD1F068CC}"/>
          </ac:spMkLst>
        </pc:spChg>
        <pc:spChg chg="mod">
          <ac:chgData name="QiuTian" userId="d059b521-ee81-481f-be34-ac8650352dd5" providerId="ADAL" clId="{C66083D2-FC5C-0545-90E0-A9B527654B88}" dt="2023-03-04T08:58:46.548" v="17" actId="1076"/>
          <ac:spMkLst>
            <pc:docMk/>
            <pc:sldMk cId="2487522542" sldId="939"/>
            <ac:spMk id="16" creationId="{366BA5C7-C39B-1C3A-B73C-82E0C1261697}"/>
          </ac:spMkLst>
        </pc:spChg>
        <pc:spChg chg="mod">
          <ac:chgData name="QiuTian" userId="d059b521-ee81-481f-be34-ac8650352dd5" providerId="ADAL" clId="{C66083D2-FC5C-0545-90E0-A9B527654B88}" dt="2023-03-04T08:58:46.548" v="17" actId="1076"/>
          <ac:spMkLst>
            <pc:docMk/>
            <pc:sldMk cId="2487522542" sldId="939"/>
            <ac:spMk id="17" creationId="{B1BCDF5A-C1A2-9E1C-9370-CEC307525FDB}"/>
          </ac:spMkLst>
        </pc:spChg>
        <pc:spChg chg="mod">
          <ac:chgData name="QiuTian" userId="d059b521-ee81-481f-be34-ac8650352dd5" providerId="ADAL" clId="{C66083D2-FC5C-0545-90E0-A9B527654B88}" dt="2023-03-04T08:58:46.548" v="17" actId="1076"/>
          <ac:spMkLst>
            <pc:docMk/>
            <pc:sldMk cId="2487522542" sldId="939"/>
            <ac:spMk id="18" creationId="{77345DEB-B277-5F23-A147-87F93D38A4DC}"/>
          </ac:spMkLst>
        </pc:spChg>
        <pc:spChg chg="mod">
          <ac:chgData name="QiuTian" userId="d059b521-ee81-481f-be34-ac8650352dd5" providerId="ADAL" clId="{C66083D2-FC5C-0545-90E0-A9B527654B88}" dt="2023-03-04T08:58:46.548" v="17" actId="1076"/>
          <ac:spMkLst>
            <pc:docMk/>
            <pc:sldMk cId="2487522542" sldId="939"/>
            <ac:spMk id="19" creationId="{E5E268E8-31AF-40BB-B27B-D8E6DED1A509}"/>
          </ac:spMkLst>
        </pc:spChg>
        <pc:spChg chg="mod">
          <ac:chgData name="QiuTian" userId="d059b521-ee81-481f-be34-ac8650352dd5" providerId="ADAL" clId="{C66083D2-FC5C-0545-90E0-A9B527654B88}" dt="2023-03-04T08:58:46.548" v="17" actId="1076"/>
          <ac:spMkLst>
            <pc:docMk/>
            <pc:sldMk cId="2487522542" sldId="939"/>
            <ac:spMk id="20" creationId="{66D68ED7-7781-894C-BA85-7AA98EA8C6A2}"/>
          </ac:spMkLst>
        </pc:spChg>
        <pc:spChg chg="mod">
          <ac:chgData name="QiuTian" userId="d059b521-ee81-481f-be34-ac8650352dd5" providerId="ADAL" clId="{C66083D2-FC5C-0545-90E0-A9B527654B88}" dt="2023-03-04T08:58:46.548" v="17" actId="1076"/>
          <ac:spMkLst>
            <pc:docMk/>
            <pc:sldMk cId="2487522542" sldId="939"/>
            <ac:spMk id="21" creationId="{A5327BB8-F1CC-A79D-2A78-493C25D88755}"/>
          </ac:spMkLst>
        </pc:spChg>
        <pc:spChg chg="mod">
          <ac:chgData name="QiuTian" userId="d059b521-ee81-481f-be34-ac8650352dd5" providerId="ADAL" clId="{C66083D2-FC5C-0545-90E0-A9B527654B88}" dt="2023-03-04T08:58:46.548" v="17" actId="1076"/>
          <ac:spMkLst>
            <pc:docMk/>
            <pc:sldMk cId="2487522542" sldId="939"/>
            <ac:spMk id="22" creationId="{167EE013-0F3F-CB54-F1A5-F8AA239D75FC}"/>
          </ac:spMkLst>
        </pc:spChg>
        <pc:spChg chg="mod">
          <ac:chgData name="QiuTian" userId="d059b521-ee81-481f-be34-ac8650352dd5" providerId="ADAL" clId="{C66083D2-FC5C-0545-90E0-A9B527654B88}" dt="2023-03-04T08:58:46.548" v="17" actId="1076"/>
          <ac:spMkLst>
            <pc:docMk/>
            <pc:sldMk cId="2487522542" sldId="939"/>
            <ac:spMk id="23" creationId="{DF4BD262-75E5-2373-10A0-DD044FB6B1EE}"/>
          </ac:spMkLst>
        </pc:spChg>
        <pc:spChg chg="mod">
          <ac:chgData name="QiuTian" userId="d059b521-ee81-481f-be34-ac8650352dd5" providerId="ADAL" clId="{C66083D2-FC5C-0545-90E0-A9B527654B88}" dt="2023-03-04T08:58:46.548" v="17" actId="1076"/>
          <ac:spMkLst>
            <pc:docMk/>
            <pc:sldMk cId="2487522542" sldId="939"/>
            <ac:spMk id="24" creationId="{AF6B6BAF-679F-8A99-91C9-7DC4AE3FA792}"/>
          </ac:spMkLst>
        </pc:spChg>
        <pc:spChg chg="mod">
          <ac:chgData name="QiuTian" userId="d059b521-ee81-481f-be34-ac8650352dd5" providerId="ADAL" clId="{C66083D2-FC5C-0545-90E0-A9B527654B88}" dt="2023-03-04T08:58:46.548" v="17" actId="1076"/>
          <ac:spMkLst>
            <pc:docMk/>
            <pc:sldMk cId="2487522542" sldId="939"/>
            <ac:spMk id="25" creationId="{8546D8BD-026D-43F7-E9FF-9AA9D6B84FC1}"/>
          </ac:spMkLst>
        </pc:spChg>
        <pc:spChg chg="mod">
          <ac:chgData name="QiuTian" userId="d059b521-ee81-481f-be34-ac8650352dd5" providerId="ADAL" clId="{C66083D2-FC5C-0545-90E0-A9B527654B88}" dt="2023-03-04T08:58:46.548" v="17" actId="1076"/>
          <ac:spMkLst>
            <pc:docMk/>
            <pc:sldMk cId="2487522542" sldId="939"/>
            <ac:spMk id="26" creationId="{D8BD6BEC-AFCA-C243-9DE8-D033CEDD7232}"/>
          </ac:spMkLst>
        </pc:spChg>
        <pc:spChg chg="mod">
          <ac:chgData name="QiuTian" userId="d059b521-ee81-481f-be34-ac8650352dd5" providerId="ADAL" clId="{C66083D2-FC5C-0545-90E0-A9B527654B88}" dt="2023-03-04T08:58:46.548" v="17" actId="1076"/>
          <ac:spMkLst>
            <pc:docMk/>
            <pc:sldMk cId="2487522542" sldId="939"/>
            <ac:spMk id="27" creationId="{707E773A-5CD2-7477-D348-67A1EE52695F}"/>
          </ac:spMkLst>
        </pc:spChg>
        <pc:spChg chg="mod">
          <ac:chgData name="QiuTian" userId="d059b521-ee81-481f-be34-ac8650352dd5" providerId="ADAL" clId="{C66083D2-FC5C-0545-90E0-A9B527654B88}" dt="2023-03-04T08:58:46.548" v="17" actId="1076"/>
          <ac:spMkLst>
            <pc:docMk/>
            <pc:sldMk cId="2487522542" sldId="939"/>
            <ac:spMk id="28" creationId="{5EFE5515-A751-5E73-3A91-2234FF7800BF}"/>
          </ac:spMkLst>
        </pc:spChg>
        <pc:spChg chg="mod">
          <ac:chgData name="QiuTian" userId="d059b521-ee81-481f-be34-ac8650352dd5" providerId="ADAL" clId="{C66083D2-FC5C-0545-90E0-A9B527654B88}" dt="2023-03-04T08:58:46.548" v="17" actId="1076"/>
          <ac:spMkLst>
            <pc:docMk/>
            <pc:sldMk cId="2487522542" sldId="939"/>
            <ac:spMk id="29" creationId="{40B38AEF-D042-3471-03AC-70309BC2F1F8}"/>
          </ac:spMkLst>
        </pc:spChg>
        <pc:spChg chg="mod">
          <ac:chgData name="QiuTian" userId="d059b521-ee81-481f-be34-ac8650352dd5" providerId="ADAL" clId="{C66083D2-FC5C-0545-90E0-A9B527654B88}" dt="2023-03-04T08:58:46.548" v="17" actId="1076"/>
          <ac:spMkLst>
            <pc:docMk/>
            <pc:sldMk cId="2487522542" sldId="939"/>
            <ac:spMk id="30" creationId="{B5B4317C-C5D5-032F-777B-F95E90FD5002}"/>
          </ac:spMkLst>
        </pc:spChg>
        <pc:spChg chg="mod">
          <ac:chgData name="QiuTian" userId="d059b521-ee81-481f-be34-ac8650352dd5" providerId="ADAL" clId="{C66083D2-FC5C-0545-90E0-A9B527654B88}" dt="2023-03-04T08:58:46.548" v="17" actId="1076"/>
          <ac:spMkLst>
            <pc:docMk/>
            <pc:sldMk cId="2487522542" sldId="939"/>
            <ac:spMk id="31" creationId="{81EDCF5A-1681-C23B-9110-8E2D146C9899}"/>
          </ac:spMkLst>
        </pc:spChg>
        <pc:spChg chg="mod">
          <ac:chgData name="QiuTian" userId="d059b521-ee81-481f-be34-ac8650352dd5" providerId="ADAL" clId="{C66083D2-FC5C-0545-90E0-A9B527654B88}" dt="2023-03-04T08:58:46.548" v="17" actId="1076"/>
          <ac:spMkLst>
            <pc:docMk/>
            <pc:sldMk cId="2487522542" sldId="939"/>
            <ac:spMk id="32" creationId="{28ABF178-A273-5FED-B3DB-EC2C5DEC5675}"/>
          </ac:spMkLst>
        </pc:spChg>
        <pc:spChg chg="mod">
          <ac:chgData name="QiuTian" userId="d059b521-ee81-481f-be34-ac8650352dd5" providerId="ADAL" clId="{C66083D2-FC5C-0545-90E0-A9B527654B88}" dt="2023-03-04T08:58:46.548" v="17" actId="1076"/>
          <ac:spMkLst>
            <pc:docMk/>
            <pc:sldMk cId="2487522542" sldId="939"/>
            <ac:spMk id="33" creationId="{3FD290AE-771E-976E-660B-9DBC0112336F}"/>
          </ac:spMkLst>
        </pc:spChg>
        <pc:spChg chg="mod">
          <ac:chgData name="QiuTian" userId="d059b521-ee81-481f-be34-ac8650352dd5" providerId="ADAL" clId="{C66083D2-FC5C-0545-90E0-A9B527654B88}" dt="2023-03-04T08:58:46.548" v="17" actId="1076"/>
          <ac:spMkLst>
            <pc:docMk/>
            <pc:sldMk cId="2487522542" sldId="939"/>
            <ac:spMk id="34" creationId="{9E1A8963-F7AD-E550-0BE8-66EDB2A1ACA9}"/>
          </ac:spMkLst>
        </pc:spChg>
        <pc:spChg chg="mod">
          <ac:chgData name="QiuTian" userId="d059b521-ee81-481f-be34-ac8650352dd5" providerId="ADAL" clId="{C66083D2-FC5C-0545-90E0-A9B527654B88}" dt="2023-03-04T08:58:46.548" v="17" actId="1076"/>
          <ac:spMkLst>
            <pc:docMk/>
            <pc:sldMk cId="2487522542" sldId="939"/>
            <ac:spMk id="35" creationId="{D38B3532-0FF7-6D3A-5EDB-07F85EE7BFD1}"/>
          </ac:spMkLst>
        </pc:spChg>
        <pc:spChg chg="mod">
          <ac:chgData name="QiuTian" userId="d059b521-ee81-481f-be34-ac8650352dd5" providerId="ADAL" clId="{C66083D2-FC5C-0545-90E0-A9B527654B88}" dt="2023-03-04T08:58:46.548" v="17" actId="1076"/>
          <ac:spMkLst>
            <pc:docMk/>
            <pc:sldMk cId="2487522542" sldId="939"/>
            <ac:spMk id="36" creationId="{D313C47B-B544-002F-8DC2-0B8F47BA0B54}"/>
          </ac:spMkLst>
        </pc:spChg>
        <pc:spChg chg="mod">
          <ac:chgData name="QiuTian" userId="d059b521-ee81-481f-be34-ac8650352dd5" providerId="ADAL" clId="{C66083D2-FC5C-0545-90E0-A9B527654B88}" dt="2023-03-04T08:58:46.548" v="17" actId="1076"/>
          <ac:spMkLst>
            <pc:docMk/>
            <pc:sldMk cId="2487522542" sldId="939"/>
            <ac:spMk id="37" creationId="{9781FDB9-ED0C-CF5C-628C-6921972569C0}"/>
          </ac:spMkLst>
        </pc:spChg>
        <pc:spChg chg="mod">
          <ac:chgData name="QiuTian" userId="d059b521-ee81-481f-be34-ac8650352dd5" providerId="ADAL" clId="{C66083D2-FC5C-0545-90E0-A9B527654B88}" dt="2023-03-04T08:58:46.548" v="17" actId="1076"/>
          <ac:spMkLst>
            <pc:docMk/>
            <pc:sldMk cId="2487522542" sldId="939"/>
            <ac:spMk id="38" creationId="{B5F87DE1-AF24-3D0F-C0AA-E916D34C7A58}"/>
          </ac:spMkLst>
        </pc:spChg>
        <pc:spChg chg="mod">
          <ac:chgData name="QiuTian" userId="d059b521-ee81-481f-be34-ac8650352dd5" providerId="ADAL" clId="{C66083D2-FC5C-0545-90E0-A9B527654B88}" dt="2023-03-04T08:58:46.548" v="17" actId="1076"/>
          <ac:spMkLst>
            <pc:docMk/>
            <pc:sldMk cId="2487522542" sldId="939"/>
            <ac:spMk id="39" creationId="{BFB85947-5CD8-8FBD-DF6F-34C8AC841F00}"/>
          </ac:spMkLst>
        </pc:spChg>
        <pc:spChg chg="mod">
          <ac:chgData name="QiuTian" userId="d059b521-ee81-481f-be34-ac8650352dd5" providerId="ADAL" clId="{C66083D2-FC5C-0545-90E0-A9B527654B88}" dt="2023-03-04T08:58:46.548" v="17" actId="1076"/>
          <ac:spMkLst>
            <pc:docMk/>
            <pc:sldMk cId="2487522542" sldId="939"/>
            <ac:spMk id="40" creationId="{4C5CDD11-F40A-88C5-073D-E83193EC912B}"/>
          </ac:spMkLst>
        </pc:spChg>
        <pc:spChg chg="mod">
          <ac:chgData name="QiuTian" userId="d059b521-ee81-481f-be34-ac8650352dd5" providerId="ADAL" clId="{C66083D2-FC5C-0545-90E0-A9B527654B88}" dt="2023-03-04T08:58:46.548" v="17" actId="1076"/>
          <ac:spMkLst>
            <pc:docMk/>
            <pc:sldMk cId="2487522542" sldId="939"/>
            <ac:spMk id="41" creationId="{33808980-D987-FAA6-9F33-11DF0AC9D620}"/>
          </ac:spMkLst>
        </pc:spChg>
        <pc:spChg chg="mod">
          <ac:chgData name="QiuTian" userId="d059b521-ee81-481f-be34-ac8650352dd5" providerId="ADAL" clId="{C66083D2-FC5C-0545-90E0-A9B527654B88}" dt="2023-03-04T08:58:46.548" v="17" actId="1076"/>
          <ac:spMkLst>
            <pc:docMk/>
            <pc:sldMk cId="2487522542" sldId="939"/>
            <ac:spMk id="42" creationId="{AF59B5DE-0960-9031-5A80-D0B19FB2114D}"/>
          </ac:spMkLst>
        </pc:spChg>
        <pc:spChg chg="mod">
          <ac:chgData name="QiuTian" userId="d059b521-ee81-481f-be34-ac8650352dd5" providerId="ADAL" clId="{C66083D2-FC5C-0545-90E0-A9B527654B88}" dt="2023-03-04T08:58:46.548" v="17" actId="1076"/>
          <ac:spMkLst>
            <pc:docMk/>
            <pc:sldMk cId="2487522542" sldId="939"/>
            <ac:spMk id="43" creationId="{B29DC89C-A811-4DC4-D685-6C89B4B14EB0}"/>
          </ac:spMkLst>
        </pc:spChg>
        <pc:spChg chg="mod">
          <ac:chgData name="QiuTian" userId="d059b521-ee81-481f-be34-ac8650352dd5" providerId="ADAL" clId="{C66083D2-FC5C-0545-90E0-A9B527654B88}" dt="2023-03-04T08:58:46.548" v="17" actId="1076"/>
          <ac:spMkLst>
            <pc:docMk/>
            <pc:sldMk cId="2487522542" sldId="939"/>
            <ac:spMk id="44" creationId="{FC13462F-7E82-D08C-EACC-6000C2D3F490}"/>
          </ac:spMkLst>
        </pc:spChg>
        <pc:spChg chg="mod">
          <ac:chgData name="QiuTian" userId="d059b521-ee81-481f-be34-ac8650352dd5" providerId="ADAL" clId="{C66083D2-FC5C-0545-90E0-A9B527654B88}" dt="2023-03-04T08:58:46.548" v="17" actId="1076"/>
          <ac:spMkLst>
            <pc:docMk/>
            <pc:sldMk cId="2487522542" sldId="939"/>
            <ac:spMk id="45" creationId="{5C79E45F-8634-8B3F-58B0-BD8FFD40AF99}"/>
          </ac:spMkLst>
        </pc:spChg>
        <pc:spChg chg="mod">
          <ac:chgData name="QiuTian" userId="d059b521-ee81-481f-be34-ac8650352dd5" providerId="ADAL" clId="{C66083D2-FC5C-0545-90E0-A9B527654B88}" dt="2023-03-04T08:58:46.548" v="17" actId="1076"/>
          <ac:spMkLst>
            <pc:docMk/>
            <pc:sldMk cId="2487522542" sldId="939"/>
            <ac:spMk id="46" creationId="{3F65AF89-E7FD-F681-13B1-9746856921CB}"/>
          </ac:spMkLst>
        </pc:spChg>
        <pc:spChg chg="mod">
          <ac:chgData name="QiuTian" userId="d059b521-ee81-481f-be34-ac8650352dd5" providerId="ADAL" clId="{C66083D2-FC5C-0545-90E0-A9B527654B88}" dt="2023-03-04T08:58:46.548" v="17" actId="1076"/>
          <ac:spMkLst>
            <pc:docMk/>
            <pc:sldMk cId="2487522542" sldId="939"/>
            <ac:spMk id="47" creationId="{F27EB68E-2F0C-0CED-9C2F-62FD7FEB6632}"/>
          </ac:spMkLst>
        </pc:spChg>
        <pc:spChg chg="mod">
          <ac:chgData name="QiuTian" userId="d059b521-ee81-481f-be34-ac8650352dd5" providerId="ADAL" clId="{C66083D2-FC5C-0545-90E0-A9B527654B88}" dt="2023-03-04T08:58:46.548" v="17" actId="1076"/>
          <ac:spMkLst>
            <pc:docMk/>
            <pc:sldMk cId="2487522542" sldId="939"/>
            <ac:spMk id="48" creationId="{DDF3B499-012A-4682-B375-565A287E421A}"/>
          </ac:spMkLst>
        </pc:spChg>
        <pc:spChg chg="mod">
          <ac:chgData name="QiuTian" userId="d059b521-ee81-481f-be34-ac8650352dd5" providerId="ADAL" clId="{C66083D2-FC5C-0545-90E0-A9B527654B88}" dt="2023-03-04T08:58:46.548" v="17" actId="1076"/>
          <ac:spMkLst>
            <pc:docMk/>
            <pc:sldMk cId="2487522542" sldId="939"/>
            <ac:spMk id="49" creationId="{A70924E5-C0A0-0CB3-95C3-E9AB363AC33A}"/>
          </ac:spMkLst>
        </pc:spChg>
        <pc:spChg chg="mod">
          <ac:chgData name="QiuTian" userId="d059b521-ee81-481f-be34-ac8650352dd5" providerId="ADAL" clId="{C66083D2-FC5C-0545-90E0-A9B527654B88}" dt="2023-03-04T08:58:46.548" v="17" actId="1076"/>
          <ac:spMkLst>
            <pc:docMk/>
            <pc:sldMk cId="2487522542" sldId="939"/>
            <ac:spMk id="50" creationId="{BC1DEB6F-E3EE-36F9-CE00-DC855AF4A9BD}"/>
          </ac:spMkLst>
        </pc:spChg>
        <pc:spChg chg="mod">
          <ac:chgData name="QiuTian" userId="d059b521-ee81-481f-be34-ac8650352dd5" providerId="ADAL" clId="{C66083D2-FC5C-0545-90E0-A9B527654B88}" dt="2023-03-04T08:58:46.548" v="17" actId="1076"/>
          <ac:spMkLst>
            <pc:docMk/>
            <pc:sldMk cId="2487522542" sldId="939"/>
            <ac:spMk id="51" creationId="{E99B8B74-43ED-B00E-A382-61942D9E7966}"/>
          </ac:spMkLst>
        </pc:spChg>
        <pc:spChg chg="mod">
          <ac:chgData name="QiuTian" userId="d059b521-ee81-481f-be34-ac8650352dd5" providerId="ADAL" clId="{C66083D2-FC5C-0545-90E0-A9B527654B88}" dt="2023-03-04T08:58:46.548" v="17" actId="1076"/>
          <ac:spMkLst>
            <pc:docMk/>
            <pc:sldMk cId="2487522542" sldId="939"/>
            <ac:spMk id="52" creationId="{21F694A3-646A-03FB-7A5F-470D81A6A1FE}"/>
          </ac:spMkLst>
        </pc:spChg>
        <pc:spChg chg="mod">
          <ac:chgData name="QiuTian" userId="d059b521-ee81-481f-be34-ac8650352dd5" providerId="ADAL" clId="{C66083D2-FC5C-0545-90E0-A9B527654B88}" dt="2023-03-04T08:58:46.548" v="17" actId="1076"/>
          <ac:spMkLst>
            <pc:docMk/>
            <pc:sldMk cId="2487522542" sldId="939"/>
            <ac:spMk id="53" creationId="{3D5FD2F0-FC15-727B-B792-6F62E59D4D57}"/>
          </ac:spMkLst>
        </pc:spChg>
        <pc:spChg chg="mod">
          <ac:chgData name="QiuTian" userId="d059b521-ee81-481f-be34-ac8650352dd5" providerId="ADAL" clId="{C66083D2-FC5C-0545-90E0-A9B527654B88}" dt="2023-03-04T08:58:46.548" v="17" actId="1076"/>
          <ac:spMkLst>
            <pc:docMk/>
            <pc:sldMk cId="2487522542" sldId="939"/>
            <ac:spMk id="54" creationId="{D201E769-85C5-0566-604E-5FE62D800F5A}"/>
          </ac:spMkLst>
        </pc:spChg>
        <pc:spChg chg="mod">
          <ac:chgData name="QiuTian" userId="d059b521-ee81-481f-be34-ac8650352dd5" providerId="ADAL" clId="{C66083D2-FC5C-0545-90E0-A9B527654B88}" dt="2023-03-04T08:58:46.548" v="17" actId="1076"/>
          <ac:spMkLst>
            <pc:docMk/>
            <pc:sldMk cId="2487522542" sldId="939"/>
            <ac:spMk id="55" creationId="{373E20F7-10FB-7D24-CE0B-FFA358033F47}"/>
          </ac:spMkLst>
        </pc:spChg>
        <pc:spChg chg="mod">
          <ac:chgData name="QiuTian" userId="d059b521-ee81-481f-be34-ac8650352dd5" providerId="ADAL" clId="{C66083D2-FC5C-0545-90E0-A9B527654B88}" dt="2023-03-04T08:58:46.548" v="17" actId="1076"/>
          <ac:spMkLst>
            <pc:docMk/>
            <pc:sldMk cId="2487522542" sldId="939"/>
            <ac:spMk id="59" creationId="{26284B6D-792B-F195-C6DB-C2B6CB138A53}"/>
          </ac:spMkLst>
        </pc:spChg>
        <pc:spChg chg="mod">
          <ac:chgData name="QiuTian" userId="d059b521-ee81-481f-be34-ac8650352dd5" providerId="ADAL" clId="{C66083D2-FC5C-0545-90E0-A9B527654B88}" dt="2023-03-04T08:58:46.548" v="17" actId="1076"/>
          <ac:spMkLst>
            <pc:docMk/>
            <pc:sldMk cId="2487522542" sldId="939"/>
            <ac:spMk id="60" creationId="{2B60EE2F-5318-7B42-EA93-7C9C39214A54}"/>
          </ac:spMkLst>
        </pc:spChg>
        <pc:spChg chg="mod">
          <ac:chgData name="QiuTian" userId="d059b521-ee81-481f-be34-ac8650352dd5" providerId="ADAL" clId="{C66083D2-FC5C-0545-90E0-A9B527654B88}" dt="2023-03-04T08:58:46.548" v="17" actId="1076"/>
          <ac:spMkLst>
            <pc:docMk/>
            <pc:sldMk cId="2487522542" sldId="939"/>
            <ac:spMk id="61" creationId="{E0B2F991-B4B0-DE1D-F206-496F51FAB82B}"/>
          </ac:spMkLst>
        </pc:spChg>
        <pc:spChg chg="mod">
          <ac:chgData name="QiuTian" userId="d059b521-ee81-481f-be34-ac8650352dd5" providerId="ADAL" clId="{C66083D2-FC5C-0545-90E0-A9B527654B88}" dt="2023-03-04T08:58:46.548" v="17" actId="1076"/>
          <ac:spMkLst>
            <pc:docMk/>
            <pc:sldMk cId="2487522542" sldId="939"/>
            <ac:spMk id="62" creationId="{11453270-3015-9001-23DC-33A50C8C2BF2}"/>
          </ac:spMkLst>
        </pc:spChg>
        <pc:spChg chg="mod">
          <ac:chgData name="QiuTian" userId="d059b521-ee81-481f-be34-ac8650352dd5" providerId="ADAL" clId="{C66083D2-FC5C-0545-90E0-A9B527654B88}" dt="2023-03-04T08:58:46.548" v="17" actId="1076"/>
          <ac:spMkLst>
            <pc:docMk/>
            <pc:sldMk cId="2487522542" sldId="939"/>
            <ac:spMk id="63" creationId="{487FB4AD-D135-4A3E-8017-F925577008E5}"/>
          </ac:spMkLst>
        </pc:spChg>
        <pc:spChg chg="mod">
          <ac:chgData name="QiuTian" userId="d059b521-ee81-481f-be34-ac8650352dd5" providerId="ADAL" clId="{C66083D2-FC5C-0545-90E0-A9B527654B88}" dt="2023-03-04T08:58:46.548" v="17" actId="1076"/>
          <ac:spMkLst>
            <pc:docMk/>
            <pc:sldMk cId="2487522542" sldId="939"/>
            <ac:spMk id="64" creationId="{67808608-401C-D214-DECD-8C1B32AF478C}"/>
          </ac:spMkLst>
        </pc:spChg>
        <pc:spChg chg="mod">
          <ac:chgData name="QiuTian" userId="d059b521-ee81-481f-be34-ac8650352dd5" providerId="ADAL" clId="{C66083D2-FC5C-0545-90E0-A9B527654B88}" dt="2023-03-04T08:58:46.548" v="17" actId="1076"/>
          <ac:spMkLst>
            <pc:docMk/>
            <pc:sldMk cId="2487522542" sldId="939"/>
            <ac:spMk id="65" creationId="{F4674F50-99BA-CADA-9660-A21C07001E8A}"/>
          </ac:spMkLst>
        </pc:spChg>
        <pc:spChg chg="mod">
          <ac:chgData name="QiuTian" userId="d059b521-ee81-481f-be34-ac8650352dd5" providerId="ADAL" clId="{C66083D2-FC5C-0545-90E0-A9B527654B88}" dt="2023-03-04T08:58:46.548" v="17" actId="1076"/>
          <ac:spMkLst>
            <pc:docMk/>
            <pc:sldMk cId="2487522542" sldId="939"/>
            <ac:spMk id="66" creationId="{294991EA-28FC-7B03-7E9A-F29C0A3D4049}"/>
          </ac:spMkLst>
        </pc:spChg>
        <pc:spChg chg="mod">
          <ac:chgData name="QiuTian" userId="d059b521-ee81-481f-be34-ac8650352dd5" providerId="ADAL" clId="{C66083D2-FC5C-0545-90E0-A9B527654B88}" dt="2023-03-04T08:58:46.548" v="17" actId="1076"/>
          <ac:spMkLst>
            <pc:docMk/>
            <pc:sldMk cId="2487522542" sldId="939"/>
            <ac:spMk id="67" creationId="{A3EF6E3A-D3B1-FE54-6183-AC840B2E2084}"/>
          </ac:spMkLst>
        </pc:spChg>
        <pc:spChg chg="mod">
          <ac:chgData name="QiuTian" userId="d059b521-ee81-481f-be34-ac8650352dd5" providerId="ADAL" clId="{C66083D2-FC5C-0545-90E0-A9B527654B88}" dt="2023-03-04T08:58:46.548" v="17" actId="1076"/>
          <ac:spMkLst>
            <pc:docMk/>
            <pc:sldMk cId="2487522542" sldId="939"/>
            <ac:spMk id="68" creationId="{9ADF80E6-FD86-60B4-A7AE-35A5576F54AB}"/>
          </ac:spMkLst>
        </pc:spChg>
        <pc:spChg chg="mod">
          <ac:chgData name="QiuTian" userId="d059b521-ee81-481f-be34-ac8650352dd5" providerId="ADAL" clId="{C66083D2-FC5C-0545-90E0-A9B527654B88}" dt="2023-03-04T08:58:46.548" v="17" actId="1076"/>
          <ac:spMkLst>
            <pc:docMk/>
            <pc:sldMk cId="2487522542" sldId="939"/>
            <ac:spMk id="69" creationId="{CAF50FA3-F594-B6ED-26BB-A615A88CE614}"/>
          </ac:spMkLst>
        </pc:spChg>
        <pc:spChg chg="mod">
          <ac:chgData name="QiuTian" userId="d059b521-ee81-481f-be34-ac8650352dd5" providerId="ADAL" clId="{C66083D2-FC5C-0545-90E0-A9B527654B88}" dt="2023-03-04T08:58:46.548" v="17" actId="1076"/>
          <ac:spMkLst>
            <pc:docMk/>
            <pc:sldMk cId="2487522542" sldId="939"/>
            <ac:spMk id="70" creationId="{071722EA-D757-F594-DC9C-718E3FE61706}"/>
          </ac:spMkLst>
        </pc:spChg>
        <pc:spChg chg="mod">
          <ac:chgData name="QiuTian" userId="d059b521-ee81-481f-be34-ac8650352dd5" providerId="ADAL" clId="{C66083D2-FC5C-0545-90E0-A9B527654B88}" dt="2023-03-04T08:58:46.548" v="17" actId="1076"/>
          <ac:spMkLst>
            <pc:docMk/>
            <pc:sldMk cId="2487522542" sldId="939"/>
            <ac:spMk id="71" creationId="{24D9C851-5F66-9ABD-6BEA-FA0E04E66D3C}"/>
          </ac:spMkLst>
        </pc:spChg>
        <pc:spChg chg="mod">
          <ac:chgData name="QiuTian" userId="d059b521-ee81-481f-be34-ac8650352dd5" providerId="ADAL" clId="{C66083D2-FC5C-0545-90E0-A9B527654B88}" dt="2023-03-04T08:58:46.548" v="17" actId="1076"/>
          <ac:spMkLst>
            <pc:docMk/>
            <pc:sldMk cId="2487522542" sldId="939"/>
            <ac:spMk id="72" creationId="{4A4A57B7-0B9E-BC29-08F9-E4A75916BDE5}"/>
          </ac:spMkLst>
        </pc:spChg>
        <pc:spChg chg="mod">
          <ac:chgData name="QiuTian" userId="d059b521-ee81-481f-be34-ac8650352dd5" providerId="ADAL" clId="{C66083D2-FC5C-0545-90E0-A9B527654B88}" dt="2023-03-04T08:58:46.548" v="17" actId="1076"/>
          <ac:spMkLst>
            <pc:docMk/>
            <pc:sldMk cId="2487522542" sldId="939"/>
            <ac:spMk id="73" creationId="{A2A3D5FA-D450-25B5-1CE8-0FB87ACEA26E}"/>
          </ac:spMkLst>
        </pc:spChg>
        <pc:spChg chg="mod">
          <ac:chgData name="QiuTian" userId="d059b521-ee81-481f-be34-ac8650352dd5" providerId="ADAL" clId="{C66083D2-FC5C-0545-90E0-A9B527654B88}" dt="2023-03-04T08:58:46.548" v="17" actId="1076"/>
          <ac:spMkLst>
            <pc:docMk/>
            <pc:sldMk cId="2487522542" sldId="939"/>
            <ac:spMk id="74" creationId="{0924E94C-84EE-8A64-C820-64AE91CC4FF9}"/>
          </ac:spMkLst>
        </pc:spChg>
        <pc:spChg chg="add mod">
          <ac:chgData name="QiuTian" userId="d059b521-ee81-481f-be34-ac8650352dd5" providerId="ADAL" clId="{C66083D2-FC5C-0545-90E0-A9B527654B88}" dt="2023-03-04T08:58:46.548" v="17" actId="1076"/>
          <ac:spMkLst>
            <pc:docMk/>
            <pc:sldMk cId="2487522542" sldId="939"/>
            <ac:spMk id="75" creationId="{582FD68F-22CC-E5A9-10C1-6D0BA983328F}"/>
          </ac:spMkLst>
        </pc:spChg>
        <pc:spChg chg="add mod">
          <ac:chgData name="QiuTian" userId="d059b521-ee81-481f-be34-ac8650352dd5" providerId="ADAL" clId="{C66083D2-FC5C-0545-90E0-A9B527654B88}" dt="2023-03-04T08:58:46.548" v="17" actId="1076"/>
          <ac:spMkLst>
            <pc:docMk/>
            <pc:sldMk cId="2487522542" sldId="939"/>
            <ac:spMk id="76" creationId="{B57220D3-7613-1537-D499-75310CB0368D}"/>
          </ac:spMkLst>
        </pc:spChg>
        <pc:grpChg chg="add mod">
          <ac:chgData name="QiuTian" userId="d059b521-ee81-481f-be34-ac8650352dd5" providerId="ADAL" clId="{C66083D2-FC5C-0545-90E0-A9B527654B88}" dt="2023-03-04T08:58:46.548" v="17" actId="1076"/>
          <ac:grpSpMkLst>
            <pc:docMk/>
            <pc:sldMk cId="2487522542" sldId="939"/>
            <ac:grpSpMk id="14" creationId="{A61B3008-8438-9A6F-C4F5-3733553A5F72}"/>
          </ac:grpSpMkLst>
        </pc:grpChg>
        <pc:grpChg chg="mod">
          <ac:chgData name="QiuTian" userId="d059b521-ee81-481f-be34-ac8650352dd5" providerId="ADAL" clId="{C66083D2-FC5C-0545-90E0-A9B527654B88}" dt="2023-03-04T08:58:46.548" v="17" actId="1076"/>
          <ac:grpSpMkLst>
            <pc:docMk/>
            <pc:sldMk cId="2487522542" sldId="939"/>
            <ac:grpSpMk id="56" creationId="{D5C30DD7-0BE8-162C-767A-D8A3E79067F5}"/>
          </ac:grpSpMkLst>
        </pc:grpChg>
        <pc:grpChg chg="mod">
          <ac:chgData name="QiuTian" userId="d059b521-ee81-481f-be34-ac8650352dd5" providerId="ADAL" clId="{C66083D2-FC5C-0545-90E0-A9B527654B88}" dt="2023-03-04T08:58:46.548" v="17" actId="1076"/>
          <ac:grpSpMkLst>
            <pc:docMk/>
            <pc:sldMk cId="2487522542" sldId="939"/>
            <ac:grpSpMk id="57" creationId="{2568D759-931E-96BB-D078-2F36D7D55744}"/>
          </ac:grpSpMkLst>
        </pc:grpChg>
        <pc:grpChg chg="mod">
          <ac:chgData name="QiuTian" userId="d059b521-ee81-481f-be34-ac8650352dd5" providerId="ADAL" clId="{C66083D2-FC5C-0545-90E0-A9B527654B88}" dt="2023-03-04T08:58:46.548" v="17" actId="1076"/>
          <ac:grpSpMkLst>
            <pc:docMk/>
            <pc:sldMk cId="2487522542" sldId="939"/>
            <ac:grpSpMk id="58" creationId="{14DA5EF4-24B4-1D2F-B16C-3C0A9F4110ED}"/>
          </ac:grpSpMkLst>
        </pc:grpChg>
      </pc:sldChg>
      <pc:sldChg chg="addSp delSp modSp add modAnim">
        <pc:chgData name="QiuTian" userId="d059b521-ee81-481f-be34-ac8650352dd5" providerId="ADAL" clId="{C66083D2-FC5C-0545-90E0-A9B527654B88}" dt="2023-03-04T09:10:18.362" v="126"/>
        <pc:sldMkLst>
          <pc:docMk/>
          <pc:sldMk cId="1562693389" sldId="940"/>
        </pc:sldMkLst>
        <pc:spChg chg="add mod">
          <ac:chgData name="QiuTian" userId="d059b521-ee81-481f-be34-ac8650352dd5" providerId="ADAL" clId="{C66083D2-FC5C-0545-90E0-A9B527654B88}" dt="2023-03-04T09:10:18.362" v="126"/>
          <ac:spMkLst>
            <pc:docMk/>
            <pc:sldMk cId="1562693389" sldId="940"/>
            <ac:spMk id="2" creationId="{E214CDCC-9020-62C8-9788-A5269D85571C}"/>
          </ac:spMkLst>
        </pc:spChg>
        <pc:spChg chg="del">
          <ac:chgData name="QiuTian" userId="d059b521-ee81-481f-be34-ac8650352dd5" providerId="ADAL" clId="{C66083D2-FC5C-0545-90E0-A9B527654B88}" dt="2023-03-04T09:09:57.208" v="123"/>
          <ac:spMkLst>
            <pc:docMk/>
            <pc:sldMk cId="1562693389" sldId="940"/>
            <ac:spMk id="5" creationId="{959057A3-0087-D824-6484-FE8805CD1536}"/>
          </ac:spMkLst>
        </pc:spChg>
        <pc:spChg chg="add mod">
          <ac:chgData name="QiuTian" userId="d059b521-ee81-481f-be34-ac8650352dd5" providerId="ADAL" clId="{C66083D2-FC5C-0545-90E0-A9B527654B88}" dt="2023-03-04T08:58:58.179" v="19" actId="1076"/>
          <ac:spMkLst>
            <pc:docMk/>
            <pc:sldMk cId="1562693389" sldId="940"/>
            <ac:spMk id="6" creationId="{41C1A371-26F4-20A3-2B33-95AE476036BD}"/>
          </ac:spMkLst>
        </pc:spChg>
        <pc:spChg chg="add mod">
          <ac:chgData name="QiuTian" userId="d059b521-ee81-481f-be34-ac8650352dd5" providerId="ADAL" clId="{C66083D2-FC5C-0545-90E0-A9B527654B88}" dt="2023-03-04T08:58:58.179" v="19" actId="1076"/>
          <ac:spMkLst>
            <pc:docMk/>
            <pc:sldMk cId="1562693389" sldId="940"/>
            <ac:spMk id="7" creationId="{0DC04D6F-DFA5-E43C-26C3-691331E8CE0F}"/>
          </ac:spMkLst>
        </pc:spChg>
        <pc:spChg chg="add mod">
          <ac:chgData name="QiuTian" userId="d059b521-ee81-481f-be34-ac8650352dd5" providerId="ADAL" clId="{C66083D2-FC5C-0545-90E0-A9B527654B88}" dt="2023-03-04T08:58:58.179" v="19" actId="1076"/>
          <ac:spMkLst>
            <pc:docMk/>
            <pc:sldMk cId="1562693389" sldId="940"/>
            <ac:spMk id="8" creationId="{F5432F65-01C4-5054-65A2-8B64C07B8012}"/>
          </ac:spMkLst>
        </pc:spChg>
        <pc:spChg chg="add mod">
          <ac:chgData name="QiuTian" userId="d059b521-ee81-481f-be34-ac8650352dd5" providerId="ADAL" clId="{C66083D2-FC5C-0545-90E0-A9B527654B88}" dt="2023-03-04T08:58:58.179" v="19" actId="1076"/>
          <ac:spMkLst>
            <pc:docMk/>
            <pc:sldMk cId="1562693389" sldId="940"/>
            <ac:spMk id="9" creationId="{9A26215D-6F54-CA3B-AFCC-43E2965C5C8F}"/>
          </ac:spMkLst>
        </pc:spChg>
        <pc:spChg chg="add mod">
          <ac:chgData name="QiuTian" userId="d059b521-ee81-481f-be34-ac8650352dd5" providerId="ADAL" clId="{C66083D2-FC5C-0545-90E0-A9B527654B88}" dt="2023-03-04T08:58:58.179" v="19" actId="1076"/>
          <ac:spMkLst>
            <pc:docMk/>
            <pc:sldMk cId="1562693389" sldId="940"/>
            <ac:spMk id="10" creationId="{789FA950-CF86-0DDF-8C9A-49862847EA87}"/>
          </ac:spMkLst>
        </pc:spChg>
        <pc:spChg chg="mod">
          <ac:chgData name="QiuTian" userId="d059b521-ee81-481f-be34-ac8650352dd5" providerId="ADAL" clId="{C66083D2-FC5C-0545-90E0-A9B527654B88}" dt="2023-03-04T08:58:58.179" v="19" actId="1076"/>
          <ac:spMkLst>
            <pc:docMk/>
            <pc:sldMk cId="1562693389" sldId="940"/>
            <ac:spMk id="12" creationId="{E1C2DFA5-B8F5-0873-628F-BF4392874428}"/>
          </ac:spMkLst>
        </pc:spChg>
        <pc:spChg chg="mod">
          <ac:chgData name="QiuTian" userId="d059b521-ee81-481f-be34-ac8650352dd5" providerId="ADAL" clId="{C66083D2-FC5C-0545-90E0-A9B527654B88}" dt="2023-03-04T08:58:58.179" v="19" actId="1076"/>
          <ac:spMkLst>
            <pc:docMk/>
            <pc:sldMk cId="1562693389" sldId="940"/>
            <ac:spMk id="13" creationId="{0474CB3C-A02F-DE5D-ECAA-D2E2413F50FB}"/>
          </ac:spMkLst>
        </pc:spChg>
        <pc:spChg chg="mod">
          <ac:chgData name="QiuTian" userId="d059b521-ee81-481f-be34-ac8650352dd5" providerId="ADAL" clId="{C66083D2-FC5C-0545-90E0-A9B527654B88}" dt="2023-03-04T08:58:58.179" v="19" actId="1076"/>
          <ac:spMkLst>
            <pc:docMk/>
            <pc:sldMk cId="1562693389" sldId="940"/>
            <ac:spMk id="14" creationId="{25B55BA2-4172-6F23-8569-D752435A03E9}"/>
          </ac:spMkLst>
        </pc:spChg>
        <pc:spChg chg="mod">
          <ac:chgData name="QiuTian" userId="d059b521-ee81-481f-be34-ac8650352dd5" providerId="ADAL" clId="{C66083D2-FC5C-0545-90E0-A9B527654B88}" dt="2023-03-04T08:58:58.179" v="19" actId="1076"/>
          <ac:spMkLst>
            <pc:docMk/>
            <pc:sldMk cId="1562693389" sldId="940"/>
            <ac:spMk id="15" creationId="{40999C6D-6418-F6CB-643B-05334A36E95F}"/>
          </ac:spMkLst>
        </pc:spChg>
        <pc:spChg chg="mod">
          <ac:chgData name="QiuTian" userId="d059b521-ee81-481f-be34-ac8650352dd5" providerId="ADAL" clId="{C66083D2-FC5C-0545-90E0-A9B527654B88}" dt="2023-03-04T08:58:58.179" v="19" actId="1076"/>
          <ac:spMkLst>
            <pc:docMk/>
            <pc:sldMk cId="1562693389" sldId="940"/>
            <ac:spMk id="16" creationId="{6B365E5D-20FF-D11D-9474-DCE833CC3293}"/>
          </ac:spMkLst>
        </pc:spChg>
        <pc:spChg chg="mod">
          <ac:chgData name="QiuTian" userId="d059b521-ee81-481f-be34-ac8650352dd5" providerId="ADAL" clId="{C66083D2-FC5C-0545-90E0-A9B527654B88}" dt="2023-03-04T08:58:58.179" v="19" actId="1076"/>
          <ac:spMkLst>
            <pc:docMk/>
            <pc:sldMk cId="1562693389" sldId="940"/>
            <ac:spMk id="17" creationId="{E54D13E6-557B-5A0C-8FB9-B680C381680C}"/>
          </ac:spMkLst>
        </pc:spChg>
        <pc:spChg chg="mod">
          <ac:chgData name="QiuTian" userId="d059b521-ee81-481f-be34-ac8650352dd5" providerId="ADAL" clId="{C66083D2-FC5C-0545-90E0-A9B527654B88}" dt="2023-03-04T08:58:58.179" v="19" actId="1076"/>
          <ac:spMkLst>
            <pc:docMk/>
            <pc:sldMk cId="1562693389" sldId="940"/>
            <ac:spMk id="18" creationId="{01F30520-18BD-0A30-6F45-124F85712932}"/>
          </ac:spMkLst>
        </pc:spChg>
        <pc:spChg chg="mod">
          <ac:chgData name="QiuTian" userId="d059b521-ee81-481f-be34-ac8650352dd5" providerId="ADAL" clId="{C66083D2-FC5C-0545-90E0-A9B527654B88}" dt="2023-03-04T08:58:58.179" v="19" actId="1076"/>
          <ac:spMkLst>
            <pc:docMk/>
            <pc:sldMk cId="1562693389" sldId="940"/>
            <ac:spMk id="20" creationId="{98F0AB5C-40D5-0E30-D9FA-84B99107ACC9}"/>
          </ac:spMkLst>
        </pc:spChg>
        <pc:spChg chg="mod">
          <ac:chgData name="QiuTian" userId="d059b521-ee81-481f-be34-ac8650352dd5" providerId="ADAL" clId="{C66083D2-FC5C-0545-90E0-A9B527654B88}" dt="2023-03-04T08:58:58.179" v="19" actId="1076"/>
          <ac:spMkLst>
            <pc:docMk/>
            <pc:sldMk cId="1562693389" sldId="940"/>
            <ac:spMk id="21" creationId="{EAD68DEA-E9F2-BD8B-C824-1C6C524601A0}"/>
          </ac:spMkLst>
        </pc:spChg>
        <pc:spChg chg="mod">
          <ac:chgData name="QiuTian" userId="d059b521-ee81-481f-be34-ac8650352dd5" providerId="ADAL" clId="{C66083D2-FC5C-0545-90E0-A9B527654B88}" dt="2023-03-04T08:58:58.179" v="19" actId="1076"/>
          <ac:spMkLst>
            <pc:docMk/>
            <pc:sldMk cId="1562693389" sldId="940"/>
            <ac:spMk id="22" creationId="{01197D78-4E7E-E147-C533-EEFCD9A2B1E3}"/>
          </ac:spMkLst>
        </pc:spChg>
        <pc:spChg chg="mod">
          <ac:chgData name="QiuTian" userId="d059b521-ee81-481f-be34-ac8650352dd5" providerId="ADAL" clId="{C66083D2-FC5C-0545-90E0-A9B527654B88}" dt="2023-03-04T08:58:58.179" v="19" actId="1076"/>
          <ac:spMkLst>
            <pc:docMk/>
            <pc:sldMk cId="1562693389" sldId="940"/>
            <ac:spMk id="23" creationId="{0912FEB1-0F6E-AA75-27CB-1D9863F96250}"/>
          </ac:spMkLst>
        </pc:spChg>
        <pc:spChg chg="mod">
          <ac:chgData name="QiuTian" userId="d059b521-ee81-481f-be34-ac8650352dd5" providerId="ADAL" clId="{C66083D2-FC5C-0545-90E0-A9B527654B88}" dt="2023-03-04T08:58:58.179" v="19" actId="1076"/>
          <ac:spMkLst>
            <pc:docMk/>
            <pc:sldMk cId="1562693389" sldId="940"/>
            <ac:spMk id="24" creationId="{B0BEE568-2895-82F3-4B5B-AB22ECA2188F}"/>
          </ac:spMkLst>
        </pc:spChg>
        <pc:spChg chg="mod">
          <ac:chgData name="QiuTian" userId="d059b521-ee81-481f-be34-ac8650352dd5" providerId="ADAL" clId="{C66083D2-FC5C-0545-90E0-A9B527654B88}" dt="2023-03-04T08:58:58.179" v="19" actId="1076"/>
          <ac:spMkLst>
            <pc:docMk/>
            <pc:sldMk cId="1562693389" sldId="940"/>
            <ac:spMk id="27" creationId="{B7FD9646-51B5-7305-0C64-60A81EF1342C}"/>
          </ac:spMkLst>
        </pc:spChg>
        <pc:spChg chg="mod">
          <ac:chgData name="QiuTian" userId="d059b521-ee81-481f-be34-ac8650352dd5" providerId="ADAL" clId="{C66083D2-FC5C-0545-90E0-A9B527654B88}" dt="2023-03-04T08:58:58.179" v="19" actId="1076"/>
          <ac:spMkLst>
            <pc:docMk/>
            <pc:sldMk cId="1562693389" sldId="940"/>
            <ac:spMk id="28" creationId="{C68C60A6-E635-43E6-0B8F-F69158DD5B72}"/>
          </ac:spMkLst>
        </pc:spChg>
        <pc:spChg chg="mod">
          <ac:chgData name="QiuTian" userId="d059b521-ee81-481f-be34-ac8650352dd5" providerId="ADAL" clId="{C66083D2-FC5C-0545-90E0-A9B527654B88}" dt="2023-03-04T08:58:58.179" v="19" actId="1076"/>
          <ac:spMkLst>
            <pc:docMk/>
            <pc:sldMk cId="1562693389" sldId="940"/>
            <ac:spMk id="29" creationId="{F939255C-B287-F3E9-A8A6-8655F3A90C06}"/>
          </ac:spMkLst>
        </pc:spChg>
        <pc:spChg chg="mod">
          <ac:chgData name="QiuTian" userId="d059b521-ee81-481f-be34-ac8650352dd5" providerId="ADAL" clId="{C66083D2-FC5C-0545-90E0-A9B527654B88}" dt="2023-03-04T08:58:58.179" v="19" actId="1076"/>
          <ac:spMkLst>
            <pc:docMk/>
            <pc:sldMk cId="1562693389" sldId="940"/>
            <ac:spMk id="30" creationId="{0E6ED049-7CE0-BEE1-042D-23C839D3F942}"/>
          </ac:spMkLst>
        </pc:spChg>
        <pc:spChg chg="add mod">
          <ac:chgData name="QiuTian" userId="d059b521-ee81-481f-be34-ac8650352dd5" providerId="ADAL" clId="{C66083D2-FC5C-0545-90E0-A9B527654B88}" dt="2023-03-04T08:58:58.179" v="19" actId="1076"/>
          <ac:spMkLst>
            <pc:docMk/>
            <pc:sldMk cId="1562693389" sldId="940"/>
            <ac:spMk id="31" creationId="{52BAAA6E-5152-943A-C899-FA89B1E4882E}"/>
          </ac:spMkLst>
        </pc:spChg>
        <pc:spChg chg="mod">
          <ac:chgData name="QiuTian" userId="d059b521-ee81-481f-be34-ac8650352dd5" providerId="ADAL" clId="{C66083D2-FC5C-0545-90E0-A9B527654B88}" dt="2023-03-04T08:58:58.179" v="19" actId="1076"/>
          <ac:spMkLst>
            <pc:docMk/>
            <pc:sldMk cId="1562693389" sldId="940"/>
            <ac:spMk id="33" creationId="{25583260-24CF-5995-46A6-A5B316B7965D}"/>
          </ac:spMkLst>
        </pc:spChg>
        <pc:spChg chg="mod">
          <ac:chgData name="QiuTian" userId="d059b521-ee81-481f-be34-ac8650352dd5" providerId="ADAL" clId="{C66083D2-FC5C-0545-90E0-A9B527654B88}" dt="2023-03-04T08:58:58.179" v="19" actId="1076"/>
          <ac:spMkLst>
            <pc:docMk/>
            <pc:sldMk cId="1562693389" sldId="940"/>
            <ac:spMk id="34" creationId="{867E2E1E-2796-DE7E-8373-825B1E1D690B}"/>
          </ac:spMkLst>
        </pc:spChg>
        <pc:spChg chg="mod">
          <ac:chgData name="QiuTian" userId="d059b521-ee81-481f-be34-ac8650352dd5" providerId="ADAL" clId="{C66083D2-FC5C-0545-90E0-A9B527654B88}" dt="2023-03-04T08:58:58.179" v="19" actId="1076"/>
          <ac:spMkLst>
            <pc:docMk/>
            <pc:sldMk cId="1562693389" sldId="940"/>
            <ac:spMk id="35" creationId="{13F51ACE-D926-AB38-8941-6CEA56A37B8F}"/>
          </ac:spMkLst>
        </pc:spChg>
        <pc:spChg chg="mod">
          <ac:chgData name="QiuTian" userId="d059b521-ee81-481f-be34-ac8650352dd5" providerId="ADAL" clId="{C66083D2-FC5C-0545-90E0-A9B527654B88}" dt="2023-03-04T08:58:58.179" v="19" actId="1076"/>
          <ac:spMkLst>
            <pc:docMk/>
            <pc:sldMk cId="1562693389" sldId="940"/>
            <ac:spMk id="37" creationId="{2F76B154-DEA8-7309-C80B-A40DD63E9508}"/>
          </ac:spMkLst>
        </pc:spChg>
        <pc:spChg chg="mod">
          <ac:chgData name="QiuTian" userId="d059b521-ee81-481f-be34-ac8650352dd5" providerId="ADAL" clId="{C66083D2-FC5C-0545-90E0-A9B527654B88}" dt="2023-03-04T08:58:58.179" v="19" actId="1076"/>
          <ac:spMkLst>
            <pc:docMk/>
            <pc:sldMk cId="1562693389" sldId="940"/>
            <ac:spMk id="38" creationId="{55B0278C-9F90-AF71-5939-8EE61C6FC7B7}"/>
          </ac:spMkLst>
        </pc:spChg>
        <pc:spChg chg="mod">
          <ac:chgData name="QiuTian" userId="d059b521-ee81-481f-be34-ac8650352dd5" providerId="ADAL" clId="{C66083D2-FC5C-0545-90E0-A9B527654B88}" dt="2023-03-04T08:58:58.179" v="19" actId="1076"/>
          <ac:spMkLst>
            <pc:docMk/>
            <pc:sldMk cId="1562693389" sldId="940"/>
            <ac:spMk id="40" creationId="{546C78E3-993A-6DD6-CD13-99CAE0677F15}"/>
          </ac:spMkLst>
        </pc:spChg>
        <pc:spChg chg="mod">
          <ac:chgData name="QiuTian" userId="d059b521-ee81-481f-be34-ac8650352dd5" providerId="ADAL" clId="{C66083D2-FC5C-0545-90E0-A9B527654B88}" dt="2023-03-04T08:58:58.179" v="19" actId="1076"/>
          <ac:spMkLst>
            <pc:docMk/>
            <pc:sldMk cId="1562693389" sldId="940"/>
            <ac:spMk id="41" creationId="{260F089C-6DD5-22A4-BAB9-7A3BFB266A22}"/>
          </ac:spMkLst>
        </pc:spChg>
        <pc:spChg chg="mod">
          <ac:chgData name="QiuTian" userId="d059b521-ee81-481f-be34-ac8650352dd5" providerId="ADAL" clId="{C66083D2-FC5C-0545-90E0-A9B527654B88}" dt="2023-03-04T08:58:58.179" v="19" actId="1076"/>
          <ac:spMkLst>
            <pc:docMk/>
            <pc:sldMk cId="1562693389" sldId="940"/>
            <ac:spMk id="42" creationId="{C443A501-9BA4-ECF4-95E8-210BAF20DA77}"/>
          </ac:spMkLst>
        </pc:spChg>
        <pc:spChg chg="mod">
          <ac:chgData name="QiuTian" userId="d059b521-ee81-481f-be34-ac8650352dd5" providerId="ADAL" clId="{C66083D2-FC5C-0545-90E0-A9B527654B88}" dt="2023-03-04T08:58:58.179" v="19" actId="1076"/>
          <ac:spMkLst>
            <pc:docMk/>
            <pc:sldMk cId="1562693389" sldId="940"/>
            <ac:spMk id="43" creationId="{345BB26C-D23D-3446-F7AF-4CFD5C655A21}"/>
          </ac:spMkLst>
        </pc:spChg>
        <pc:spChg chg="mod">
          <ac:chgData name="QiuTian" userId="d059b521-ee81-481f-be34-ac8650352dd5" providerId="ADAL" clId="{C66083D2-FC5C-0545-90E0-A9B527654B88}" dt="2023-03-04T08:58:58.179" v="19" actId="1076"/>
          <ac:spMkLst>
            <pc:docMk/>
            <pc:sldMk cId="1562693389" sldId="940"/>
            <ac:spMk id="44" creationId="{BA19E123-5316-8944-BB1F-59B9558F9911}"/>
          </ac:spMkLst>
        </pc:spChg>
        <pc:spChg chg="mod">
          <ac:chgData name="QiuTian" userId="d059b521-ee81-481f-be34-ac8650352dd5" providerId="ADAL" clId="{C66083D2-FC5C-0545-90E0-A9B527654B88}" dt="2023-03-04T08:58:58.179" v="19" actId="1076"/>
          <ac:spMkLst>
            <pc:docMk/>
            <pc:sldMk cId="1562693389" sldId="940"/>
            <ac:spMk id="45" creationId="{F918C4F0-3817-B6AD-11D0-144BE5A019FA}"/>
          </ac:spMkLst>
        </pc:spChg>
        <pc:spChg chg="mod">
          <ac:chgData name="QiuTian" userId="d059b521-ee81-481f-be34-ac8650352dd5" providerId="ADAL" clId="{C66083D2-FC5C-0545-90E0-A9B527654B88}" dt="2023-03-04T08:58:58.179" v="19" actId="1076"/>
          <ac:spMkLst>
            <pc:docMk/>
            <pc:sldMk cId="1562693389" sldId="940"/>
            <ac:spMk id="46" creationId="{E47AD9AA-B9BE-418C-2C72-3CF24D4ED88B}"/>
          </ac:spMkLst>
        </pc:spChg>
        <pc:spChg chg="mod">
          <ac:chgData name="QiuTian" userId="d059b521-ee81-481f-be34-ac8650352dd5" providerId="ADAL" clId="{C66083D2-FC5C-0545-90E0-A9B527654B88}" dt="2023-03-04T08:58:58.179" v="19" actId="1076"/>
          <ac:spMkLst>
            <pc:docMk/>
            <pc:sldMk cId="1562693389" sldId="940"/>
            <ac:spMk id="47" creationId="{A272B6CE-7DE2-78CB-41F0-47ECF46EE2D1}"/>
          </ac:spMkLst>
        </pc:spChg>
        <pc:spChg chg="mod">
          <ac:chgData name="QiuTian" userId="d059b521-ee81-481f-be34-ac8650352dd5" providerId="ADAL" clId="{C66083D2-FC5C-0545-90E0-A9B527654B88}" dt="2023-03-04T08:58:58.179" v="19" actId="1076"/>
          <ac:spMkLst>
            <pc:docMk/>
            <pc:sldMk cId="1562693389" sldId="940"/>
            <ac:spMk id="48" creationId="{B513855E-18B4-303C-9111-82A28682E16A}"/>
          </ac:spMkLst>
        </pc:spChg>
        <pc:spChg chg="mod">
          <ac:chgData name="QiuTian" userId="d059b521-ee81-481f-be34-ac8650352dd5" providerId="ADAL" clId="{C66083D2-FC5C-0545-90E0-A9B527654B88}" dt="2023-03-04T08:58:58.179" v="19" actId="1076"/>
          <ac:spMkLst>
            <pc:docMk/>
            <pc:sldMk cId="1562693389" sldId="940"/>
            <ac:spMk id="49" creationId="{D60002EE-E23B-75C0-5CF3-30A8C6C5A656}"/>
          </ac:spMkLst>
        </pc:spChg>
        <pc:spChg chg="mod">
          <ac:chgData name="QiuTian" userId="d059b521-ee81-481f-be34-ac8650352dd5" providerId="ADAL" clId="{C66083D2-FC5C-0545-90E0-A9B527654B88}" dt="2023-03-04T08:58:58.179" v="19" actId="1076"/>
          <ac:spMkLst>
            <pc:docMk/>
            <pc:sldMk cId="1562693389" sldId="940"/>
            <ac:spMk id="50" creationId="{3E8F16FF-00EE-B3E0-8083-FFA070FEE3AA}"/>
          </ac:spMkLst>
        </pc:spChg>
        <pc:spChg chg="mod">
          <ac:chgData name="QiuTian" userId="d059b521-ee81-481f-be34-ac8650352dd5" providerId="ADAL" clId="{C66083D2-FC5C-0545-90E0-A9B527654B88}" dt="2023-03-04T08:58:58.179" v="19" actId="1076"/>
          <ac:spMkLst>
            <pc:docMk/>
            <pc:sldMk cId="1562693389" sldId="940"/>
            <ac:spMk id="51" creationId="{3D6352E5-540F-BE15-FE40-6B60159152A7}"/>
          </ac:spMkLst>
        </pc:spChg>
        <pc:spChg chg="mod">
          <ac:chgData name="QiuTian" userId="d059b521-ee81-481f-be34-ac8650352dd5" providerId="ADAL" clId="{C66083D2-FC5C-0545-90E0-A9B527654B88}" dt="2023-03-04T08:58:58.179" v="19" actId="1076"/>
          <ac:spMkLst>
            <pc:docMk/>
            <pc:sldMk cId="1562693389" sldId="940"/>
            <ac:spMk id="53" creationId="{44B8F948-CCB6-2122-BCBE-F014D0C273E9}"/>
          </ac:spMkLst>
        </pc:spChg>
        <pc:spChg chg="mod">
          <ac:chgData name="QiuTian" userId="d059b521-ee81-481f-be34-ac8650352dd5" providerId="ADAL" clId="{C66083D2-FC5C-0545-90E0-A9B527654B88}" dt="2023-03-04T08:58:58.179" v="19" actId="1076"/>
          <ac:spMkLst>
            <pc:docMk/>
            <pc:sldMk cId="1562693389" sldId="940"/>
            <ac:spMk id="54" creationId="{4FA7C984-BF21-CB4B-E447-8720714C7C08}"/>
          </ac:spMkLst>
        </pc:spChg>
        <pc:spChg chg="add mod">
          <ac:chgData name="QiuTian" userId="d059b521-ee81-481f-be34-ac8650352dd5" providerId="ADAL" clId="{C66083D2-FC5C-0545-90E0-A9B527654B88}" dt="2023-03-04T08:58:58.179" v="19" actId="1076"/>
          <ac:spMkLst>
            <pc:docMk/>
            <pc:sldMk cId="1562693389" sldId="940"/>
            <ac:spMk id="56" creationId="{BADDC3F4-6601-3B45-88F3-8A2E15CDCCB4}"/>
          </ac:spMkLst>
        </pc:spChg>
        <pc:spChg chg="mod">
          <ac:chgData name="QiuTian" userId="d059b521-ee81-481f-be34-ac8650352dd5" providerId="ADAL" clId="{C66083D2-FC5C-0545-90E0-A9B527654B88}" dt="2023-03-04T08:58:58.179" v="19" actId="1076"/>
          <ac:spMkLst>
            <pc:docMk/>
            <pc:sldMk cId="1562693389" sldId="940"/>
            <ac:spMk id="58" creationId="{A07AA96C-B40D-A4EF-8544-6730EE89B1CE}"/>
          </ac:spMkLst>
        </pc:spChg>
        <pc:spChg chg="mod">
          <ac:chgData name="QiuTian" userId="d059b521-ee81-481f-be34-ac8650352dd5" providerId="ADAL" clId="{C66083D2-FC5C-0545-90E0-A9B527654B88}" dt="2023-03-04T08:58:58.179" v="19" actId="1076"/>
          <ac:spMkLst>
            <pc:docMk/>
            <pc:sldMk cId="1562693389" sldId="940"/>
            <ac:spMk id="59" creationId="{E6BF9BC8-29C1-0B8A-CB4B-A0759CB9F945}"/>
          </ac:spMkLst>
        </pc:spChg>
        <pc:spChg chg="mod">
          <ac:chgData name="QiuTian" userId="d059b521-ee81-481f-be34-ac8650352dd5" providerId="ADAL" clId="{C66083D2-FC5C-0545-90E0-A9B527654B88}" dt="2023-03-04T08:58:58.179" v="19" actId="1076"/>
          <ac:spMkLst>
            <pc:docMk/>
            <pc:sldMk cId="1562693389" sldId="940"/>
            <ac:spMk id="60" creationId="{9C856DAD-9461-05AE-40F8-1136ED786F5B}"/>
          </ac:spMkLst>
        </pc:spChg>
        <pc:spChg chg="mod">
          <ac:chgData name="QiuTian" userId="d059b521-ee81-481f-be34-ac8650352dd5" providerId="ADAL" clId="{C66083D2-FC5C-0545-90E0-A9B527654B88}" dt="2023-03-04T08:58:58.179" v="19" actId="1076"/>
          <ac:spMkLst>
            <pc:docMk/>
            <pc:sldMk cId="1562693389" sldId="940"/>
            <ac:spMk id="61" creationId="{C6B093AE-E8EF-B77C-C36F-601D756F2CCC}"/>
          </ac:spMkLst>
        </pc:spChg>
        <pc:spChg chg="mod">
          <ac:chgData name="QiuTian" userId="d059b521-ee81-481f-be34-ac8650352dd5" providerId="ADAL" clId="{C66083D2-FC5C-0545-90E0-A9B527654B88}" dt="2023-03-04T08:58:58.179" v="19" actId="1076"/>
          <ac:spMkLst>
            <pc:docMk/>
            <pc:sldMk cId="1562693389" sldId="940"/>
            <ac:spMk id="62" creationId="{27E17A31-5D83-78EE-863A-83E89D7CC93B}"/>
          </ac:spMkLst>
        </pc:spChg>
        <pc:spChg chg="mod">
          <ac:chgData name="QiuTian" userId="d059b521-ee81-481f-be34-ac8650352dd5" providerId="ADAL" clId="{C66083D2-FC5C-0545-90E0-A9B527654B88}" dt="2023-03-04T08:58:58.179" v="19" actId="1076"/>
          <ac:spMkLst>
            <pc:docMk/>
            <pc:sldMk cId="1562693389" sldId="940"/>
            <ac:spMk id="63" creationId="{D4FD7D8E-7984-E72C-25F8-77932714F8E5}"/>
          </ac:spMkLst>
        </pc:spChg>
        <pc:spChg chg="mod">
          <ac:chgData name="QiuTian" userId="d059b521-ee81-481f-be34-ac8650352dd5" providerId="ADAL" clId="{C66083D2-FC5C-0545-90E0-A9B527654B88}" dt="2023-03-04T08:58:58.179" v="19" actId="1076"/>
          <ac:spMkLst>
            <pc:docMk/>
            <pc:sldMk cId="1562693389" sldId="940"/>
            <ac:spMk id="65" creationId="{B084ACD2-6E4F-E063-9425-A67316B4D5B4}"/>
          </ac:spMkLst>
        </pc:spChg>
        <pc:spChg chg="mod">
          <ac:chgData name="QiuTian" userId="d059b521-ee81-481f-be34-ac8650352dd5" providerId="ADAL" clId="{C66083D2-FC5C-0545-90E0-A9B527654B88}" dt="2023-03-04T08:58:58.179" v="19" actId="1076"/>
          <ac:spMkLst>
            <pc:docMk/>
            <pc:sldMk cId="1562693389" sldId="940"/>
            <ac:spMk id="66" creationId="{9159D4B6-DF89-CAB9-D026-C9378A1371AA}"/>
          </ac:spMkLst>
        </pc:spChg>
        <pc:spChg chg="mod">
          <ac:chgData name="QiuTian" userId="d059b521-ee81-481f-be34-ac8650352dd5" providerId="ADAL" clId="{C66083D2-FC5C-0545-90E0-A9B527654B88}" dt="2023-03-04T08:58:58.179" v="19" actId="1076"/>
          <ac:spMkLst>
            <pc:docMk/>
            <pc:sldMk cId="1562693389" sldId="940"/>
            <ac:spMk id="67" creationId="{58738ABA-F63B-EDEE-4D5D-647A7994AA25}"/>
          </ac:spMkLst>
        </pc:spChg>
        <pc:spChg chg="mod">
          <ac:chgData name="QiuTian" userId="d059b521-ee81-481f-be34-ac8650352dd5" providerId="ADAL" clId="{C66083D2-FC5C-0545-90E0-A9B527654B88}" dt="2023-03-04T08:58:58.179" v="19" actId="1076"/>
          <ac:spMkLst>
            <pc:docMk/>
            <pc:sldMk cId="1562693389" sldId="940"/>
            <ac:spMk id="68" creationId="{331B161F-F0E8-8E8F-1F63-A95FB37CD980}"/>
          </ac:spMkLst>
        </pc:spChg>
        <pc:spChg chg="mod">
          <ac:chgData name="QiuTian" userId="d059b521-ee81-481f-be34-ac8650352dd5" providerId="ADAL" clId="{C66083D2-FC5C-0545-90E0-A9B527654B88}" dt="2023-03-04T08:58:58.179" v="19" actId="1076"/>
          <ac:spMkLst>
            <pc:docMk/>
            <pc:sldMk cId="1562693389" sldId="940"/>
            <ac:spMk id="70" creationId="{92FD7E3E-A710-32B7-C148-6F867393E602}"/>
          </ac:spMkLst>
        </pc:spChg>
        <pc:spChg chg="mod">
          <ac:chgData name="QiuTian" userId="d059b521-ee81-481f-be34-ac8650352dd5" providerId="ADAL" clId="{C66083D2-FC5C-0545-90E0-A9B527654B88}" dt="2023-03-04T08:58:58.179" v="19" actId="1076"/>
          <ac:spMkLst>
            <pc:docMk/>
            <pc:sldMk cId="1562693389" sldId="940"/>
            <ac:spMk id="71" creationId="{0403E491-11B1-8ADC-833A-2ECEF5F59EE9}"/>
          </ac:spMkLst>
        </pc:spChg>
        <pc:spChg chg="mod">
          <ac:chgData name="QiuTian" userId="d059b521-ee81-481f-be34-ac8650352dd5" providerId="ADAL" clId="{C66083D2-FC5C-0545-90E0-A9B527654B88}" dt="2023-03-04T08:58:58.179" v="19" actId="1076"/>
          <ac:spMkLst>
            <pc:docMk/>
            <pc:sldMk cId="1562693389" sldId="940"/>
            <ac:spMk id="72" creationId="{DBB23959-0D72-994B-FEB5-6A3F4698A068}"/>
          </ac:spMkLst>
        </pc:spChg>
        <pc:spChg chg="mod">
          <ac:chgData name="QiuTian" userId="d059b521-ee81-481f-be34-ac8650352dd5" providerId="ADAL" clId="{C66083D2-FC5C-0545-90E0-A9B527654B88}" dt="2023-03-04T08:58:58.179" v="19" actId="1076"/>
          <ac:spMkLst>
            <pc:docMk/>
            <pc:sldMk cId="1562693389" sldId="940"/>
            <ac:spMk id="73" creationId="{834F0958-A23D-93E1-486F-6022A058AE5F}"/>
          </ac:spMkLst>
        </pc:spChg>
        <pc:spChg chg="mod">
          <ac:chgData name="QiuTian" userId="d059b521-ee81-481f-be34-ac8650352dd5" providerId="ADAL" clId="{C66083D2-FC5C-0545-90E0-A9B527654B88}" dt="2023-03-04T08:58:58.179" v="19" actId="1076"/>
          <ac:spMkLst>
            <pc:docMk/>
            <pc:sldMk cId="1562693389" sldId="940"/>
            <ac:spMk id="74" creationId="{C5BB142A-1FBA-42FE-DEFD-E08EA8CEF7E3}"/>
          </ac:spMkLst>
        </pc:spChg>
        <pc:spChg chg="mod">
          <ac:chgData name="QiuTian" userId="d059b521-ee81-481f-be34-ac8650352dd5" providerId="ADAL" clId="{C66083D2-FC5C-0545-90E0-A9B527654B88}" dt="2023-03-04T08:58:58.179" v="19" actId="1076"/>
          <ac:spMkLst>
            <pc:docMk/>
            <pc:sldMk cId="1562693389" sldId="940"/>
            <ac:spMk id="75" creationId="{7D16AFC0-C31D-D15F-BBA3-D1774AA1163B}"/>
          </ac:spMkLst>
        </pc:spChg>
        <pc:spChg chg="mod">
          <ac:chgData name="QiuTian" userId="d059b521-ee81-481f-be34-ac8650352dd5" providerId="ADAL" clId="{C66083D2-FC5C-0545-90E0-A9B527654B88}" dt="2023-03-04T08:58:58.179" v="19" actId="1076"/>
          <ac:spMkLst>
            <pc:docMk/>
            <pc:sldMk cId="1562693389" sldId="940"/>
            <ac:spMk id="77" creationId="{C079E294-C3DA-FE16-2B06-26520A79D118}"/>
          </ac:spMkLst>
        </pc:spChg>
        <pc:spChg chg="mod">
          <ac:chgData name="QiuTian" userId="d059b521-ee81-481f-be34-ac8650352dd5" providerId="ADAL" clId="{C66083D2-FC5C-0545-90E0-A9B527654B88}" dt="2023-03-04T08:58:58.179" v="19" actId="1076"/>
          <ac:spMkLst>
            <pc:docMk/>
            <pc:sldMk cId="1562693389" sldId="940"/>
            <ac:spMk id="78" creationId="{6CDD78E0-03F8-A2F7-FEEE-4663E0175B44}"/>
          </ac:spMkLst>
        </pc:spChg>
        <pc:spChg chg="mod">
          <ac:chgData name="QiuTian" userId="d059b521-ee81-481f-be34-ac8650352dd5" providerId="ADAL" clId="{C66083D2-FC5C-0545-90E0-A9B527654B88}" dt="2023-03-04T08:58:58.179" v="19" actId="1076"/>
          <ac:spMkLst>
            <pc:docMk/>
            <pc:sldMk cId="1562693389" sldId="940"/>
            <ac:spMk id="79" creationId="{C0E670E9-C2EF-5834-4F85-359B1053D68E}"/>
          </ac:spMkLst>
        </pc:spChg>
        <pc:spChg chg="mod">
          <ac:chgData name="QiuTian" userId="d059b521-ee81-481f-be34-ac8650352dd5" providerId="ADAL" clId="{C66083D2-FC5C-0545-90E0-A9B527654B88}" dt="2023-03-04T08:58:58.179" v="19" actId="1076"/>
          <ac:spMkLst>
            <pc:docMk/>
            <pc:sldMk cId="1562693389" sldId="940"/>
            <ac:spMk id="80" creationId="{884FBCA9-C858-777C-3B8B-A456EF39164A}"/>
          </ac:spMkLst>
        </pc:spChg>
        <pc:spChg chg="mod">
          <ac:chgData name="QiuTian" userId="d059b521-ee81-481f-be34-ac8650352dd5" providerId="ADAL" clId="{C66083D2-FC5C-0545-90E0-A9B527654B88}" dt="2023-03-04T08:58:58.179" v="19" actId="1076"/>
          <ac:spMkLst>
            <pc:docMk/>
            <pc:sldMk cId="1562693389" sldId="940"/>
            <ac:spMk id="81" creationId="{62A3A489-0BC2-B5A1-9B76-A15FF81B4DE0}"/>
          </ac:spMkLst>
        </pc:spChg>
        <pc:spChg chg="mod">
          <ac:chgData name="QiuTian" userId="d059b521-ee81-481f-be34-ac8650352dd5" providerId="ADAL" clId="{C66083D2-FC5C-0545-90E0-A9B527654B88}" dt="2023-03-04T08:58:58.179" v="19" actId="1076"/>
          <ac:spMkLst>
            <pc:docMk/>
            <pc:sldMk cId="1562693389" sldId="940"/>
            <ac:spMk id="82" creationId="{6B3ED8DE-E1C1-2BBE-D2DB-8D2B46A86D65}"/>
          </ac:spMkLst>
        </pc:spChg>
        <pc:spChg chg="mod">
          <ac:chgData name="QiuTian" userId="d059b521-ee81-481f-be34-ac8650352dd5" providerId="ADAL" clId="{C66083D2-FC5C-0545-90E0-A9B527654B88}" dt="2023-03-04T08:58:58.179" v="19" actId="1076"/>
          <ac:spMkLst>
            <pc:docMk/>
            <pc:sldMk cId="1562693389" sldId="940"/>
            <ac:spMk id="83" creationId="{EC07CA3D-D76D-681A-07DC-BFCC4BB20F04}"/>
          </ac:spMkLst>
        </pc:spChg>
        <pc:spChg chg="mod">
          <ac:chgData name="QiuTian" userId="d059b521-ee81-481f-be34-ac8650352dd5" providerId="ADAL" clId="{C66083D2-FC5C-0545-90E0-A9B527654B88}" dt="2023-03-04T08:58:58.179" v="19" actId="1076"/>
          <ac:spMkLst>
            <pc:docMk/>
            <pc:sldMk cId="1562693389" sldId="940"/>
            <ac:spMk id="84" creationId="{F48CF9D6-DA18-C1C9-3BE2-627462DE5B22}"/>
          </ac:spMkLst>
        </pc:spChg>
        <pc:spChg chg="mod">
          <ac:chgData name="QiuTian" userId="d059b521-ee81-481f-be34-ac8650352dd5" providerId="ADAL" clId="{C66083D2-FC5C-0545-90E0-A9B527654B88}" dt="2023-03-04T08:58:58.179" v="19" actId="1076"/>
          <ac:spMkLst>
            <pc:docMk/>
            <pc:sldMk cId="1562693389" sldId="940"/>
            <ac:spMk id="85" creationId="{EB44B9E0-3A26-6279-86D3-2C74E070972F}"/>
          </ac:spMkLst>
        </pc:spChg>
        <pc:spChg chg="mod">
          <ac:chgData name="QiuTian" userId="d059b521-ee81-481f-be34-ac8650352dd5" providerId="ADAL" clId="{C66083D2-FC5C-0545-90E0-A9B527654B88}" dt="2023-03-04T08:58:58.179" v="19" actId="1076"/>
          <ac:spMkLst>
            <pc:docMk/>
            <pc:sldMk cId="1562693389" sldId="940"/>
            <ac:spMk id="86" creationId="{EAAA8E7D-737D-9780-621F-FA6456B4542D}"/>
          </ac:spMkLst>
        </pc:spChg>
        <pc:spChg chg="mod">
          <ac:chgData name="QiuTian" userId="d059b521-ee81-481f-be34-ac8650352dd5" providerId="ADAL" clId="{C66083D2-FC5C-0545-90E0-A9B527654B88}" dt="2023-03-04T08:58:58.179" v="19" actId="1076"/>
          <ac:spMkLst>
            <pc:docMk/>
            <pc:sldMk cId="1562693389" sldId="940"/>
            <ac:spMk id="87" creationId="{896ABE4E-E2DF-0350-1124-5392E6B84C9A}"/>
          </ac:spMkLst>
        </pc:spChg>
        <pc:spChg chg="mod">
          <ac:chgData name="QiuTian" userId="d059b521-ee81-481f-be34-ac8650352dd5" providerId="ADAL" clId="{C66083D2-FC5C-0545-90E0-A9B527654B88}" dt="2023-03-04T08:58:58.179" v="19" actId="1076"/>
          <ac:spMkLst>
            <pc:docMk/>
            <pc:sldMk cId="1562693389" sldId="940"/>
            <ac:spMk id="88" creationId="{E836855F-B87C-8047-3796-630FC520DFED}"/>
          </ac:spMkLst>
        </pc:spChg>
        <pc:spChg chg="mod">
          <ac:chgData name="QiuTian" userId="d059b521-ee81-481f-be34-ac8650352dd5" providerId="ADAL" clId="{C66083D2-FC5C-0545-90E0-A9B527654B88}" dt="2023-03-04T08:58:58.179" v="19" actId="1076"/>
          <ac:spMkLst>
            <pc:docMk/>
            <pc:sldMk cId="1562693389" sldId="940"/>
            <ac:spMk id="89" creationId="{84B27AEF-FE84-027C-0789-73F1C68BC1DB}"/>
          </ac:spMkLst>
        </pc:spChg>
        <pc:spChg chg="mod">
          <ac:chgData name="QiuTian" userId="d059b521-ee81-481f-be34-ac8650352dd5" providerId="ADAL" clId="{C66083D2-FC5C-0545-90E0-A9B527654B88}" dt="2023-03-04T08:58:58.179" v="19" actId="1076"/>
          <ac:spMkLst>
            <pc:docMk/>
            <pc:sldMk cId="1562693389" sldId="940"/>
            <ac:spMk id="90" creationId="{63AAED82-1D1B-078F-105D-3F491484106F}"/>
          </ac:spMkLst>
        </pc:spChg>
        <pc:spChg chg="add mod">
          <ac:chgData name="QiuTian" userId="d059b521-ee81-481f-be34-ac8650352dd5" providerId="ADAL" clId="{C66083D2-FC5C-0545-90E0-A9B527654B88}" dt="2023-03-04T08:58:58.179" v="19" actId="1076"/>
          <ac:spMkLst>
            <pc:docMk/>
            <pc:sldMk cId="1562693389" sldId="940"/>
            <ac:spMk id="91" creationId="{15F6AEED-E514-A88D-3228-41D233C357B1}"/>
          </ac:spMkLst>
        </pc:spChg>
        <pc:spChg chg="add mod">
          <ac:chgData name="QiuTian" userId="d059b521-ee81-481f-be34-ac8650352dd5" providerId="ADAL" clId="{C66083D2-FC5C-0545-90E0-A9B527654B88}" dt="2023-03-04T08:58:58.179" v="19" actId="1076"/>
          <ac:spMkLst>
            <pc:docMk/>
            <pc:sldMk cId="1562693389" sldId="940"/>
            <ac:spMk id="92" creationId="{2E4C53A1-70F4-6844-C4C1-76E244AE77E9}"/>
          </ac:spMkLst>
        </pc:spChg>
        <pc:spChg chg="mod">
          <ac:chgData name="QiuTian" userId="d059b521-ee81-481f-be34-ac8650352dd5" providerId="ADAL" clId="{C66083D2-FC5C-0545-90E0-A9B527654B88}" dt="2023-03-04T08:58:58.179" v="19" actId="1076"/>
          <ac:spMkLst>
            <pc:docMk/>
            <pc:sldMk cId="1562693389" sldId="940"/>
            <ac:spMk id="95" creationId="{674D26D0-C1FC-9EDB-EA76-0AE8D48CE63A}"/>
          </ac:spMkLst>
        </pc:spChg>
        <pc:spChg chg="mod">
          <ac:chgData name="QiuTian" userId="d059b521-ee81-481f-be34-ac8650352dd5" providerId="ADAL" clId="{C66083D2-FC5C-0545-90E0-A9B527654B88}" dt="2023-03-04T08:58:58.179" v="19" actId="1076"/>
          <ac:spMkLst>
            <pc:docMk/>
            <pc:sldMk cId="1562693389" sldId="940"/>
            <ac:spMk id="96" creationId="{15ADA55E-30C8-2A96-0253-AE8C75FDCD5E}"/>
          </ac:spMkLst>
        </pc:spChg>
        <pc:spChg chg="mod">
          <ac:chgData name="QiuTian" userId="d059b521-ee81-481f-be34-ac8650352dd5" providerId="ADAL" clId="{C66083D2-FC5C-0545-90E0-A9B527654B88}" dt="2023-03-04T08:58:58.179" v="19" actId="1076"/>
          <ac:spMkLst>
            <pc:docMk/>
            <pc:sldMk cId="1562693389" sldId="940"/>
            <ac:spMk id="97" creationId="{FD580A42-A157-3FD0-DAED-5895F7808A42}"/>
          </ac:spMkLst>
        </pc:spChg>
        <pc:grpChg chg="add mod">
          <ac:chgData name="QiuTian" userId="d059b521-ee81-481f-be34-ac8650352dd5" providerId="ADAL" clId="{C66083D2-FC5C-0545-90E0-A9B527654B88}" dt="2023-03-04T08:58:58.179" v="19" actId="1076"/>
          <ac:grpSpMkLst>
            <pc:docMk/>
            <pc:sldMk cId="1562693389" sldId="940"/>
            <ac:grpSpMk id="11" creationId="{1556F4F0-FA62-6D03-9512-4C332D53B617}"/>
          </ac:grpSpMkLst>
        </pc:grpChg>
        <pc:grpChg chg="mod">
          <ac:chgData name="QiuTian" userId="d059b521-ee81-481f-be34-ac8650352dd5" providerId="ADAL" clId="{C66083D2-FC5C-0545-90E0-A9B527654B88}" dt="2023-03-04T08:58:58.179" v="19" actId="1076"/>
          <ac:grpSpMkLst>
            <pc:docMk/>
            <pc:sldMk cId="1562693389" sldId="940"/>
            <ac:grpSpMk id="19" creationId="{5BAE2884-42F8-0DA7-31FC-F395F2B73C05}"/>
          </ac:grpSpMkLst>
        </pc:grpChg>
        <pc:grpChg chg="add mod">
          <ac:chgData name="QiuTian" userId="d059b521-ee81-481f-be34-ac8650352dd5" providerId="ADAL" clId="{C66083D2-FC5C-0545-90E0-A9B527654B88}" dt="2023-03-04T08:58:58.179" v="19" actId="1076"/>
          <ac:grpSpMkLst>
            <pc:docMk/>
            <pc:sldMk cId="1562693389" sldId="940"/>
            <ac:grpSpMk id="26" creationId="{99CB0A31-226A-2EA5-B25F-A18A0CD148D0}"/>
          </ac:grpSpMkLst>
        </pc:grpChg>
        <pc:grpChg chg="add mod">
          <ac:chgData name="QiuTian" userId="d059b521-ee81-481f-be34-ac8650352dd5" providerId="ADAL" clId="{C66083D2-FC5C-0545-90E0-A9B527654B88}" dt="2023-03-04T08:58:58.179" v="19" actId="1076"/>
          <ac:grpSpMkLst>
            <pc:docMk/>
            <pc:sldMk cId="1562693389" sldId="940"/>
            <ac:grpSpMk id="32" creationId="{DCE9AEDB-0712-D426-ADC1-04BEBE7B78DA}"/>
          </ac:grpSpMkLst>
        </pc:grpChg>
        <pc:grpChg chg="add mod">
          <ac:chgData name="QiuTian" userId="d059b521-ee81-481f-be34-ac8650352dd5" providerId="ADAL" clId="{C66083D2-FC5C-0545-90E0-A9B527654B88}" dt="2023-03-04T08:58:58.179" v="19" actId="1076"/>
          <ac:grpSpMkLst>
            <pc:docMk/>
            <pc:sldMk cId="1562693389" sldId="940"/>
            <ac:grpSpMk id="36" creationId="{08D47E6F-03D0-D855-15C1-308D7A9C56C9}"/>
          </ac:grpSpMkLst>
        </pc:grpChg>
        <pc:grpChg chg="add mod">
          <ac:chgData name="QiuTian" userId="d059b521-ee81-481f-be34-ac8650352dd5" providerId="ADAL" clId="{C66083D2-FC5C-0545-90E0-A9B527654B88}" dt="2023-03-04T08:58:58.179" v="19" actId="1076"/>
          <ac:grpSpMkLst>
            <pc:docMk/>
            <pc:sldMk cId="1562693389" sldId="940"/>
            <ac:grpSpMk id="39" creationId="{D6F05164-9A61-4077-D608-A0FE32FF6EC9}"/>
          </ac:grpSpMkLst>
        </pc:grpChg>
        <pc:grpChg chg="mod">
          <ac:chgData name="QiuTian" userId="d059b521-ee81-481f-be34-ac8650352dd5" providerId="ADAL" clId="{C66083D2-FC5C-0545-90E0-A9B527654B88}" dt="2023-03-04T08:58:58.179" v="19" actId="1076"/>
          <ac:grpSpMkLst>
            <pc:docMk/>
            <pc:sldMk cId="1562693389" sldId="940"/>
            <ac:grpSpMk id="52" creationId="{F7BCCDC7-48F9-16D7-9DEC-08284A24A86D}"/>
          </ac:grpSpMkLst>
        </pc:grpChg>
        <pc:grpChg chg="add mod">
          <ac:chgData name="QiuTian" userId="d059b521-ee81-481f-be34-ac8650352dd5" providerId="ADAL" clId="{C66083D2-FC5C-0545-90E0-A9B527654B88}" dt="2023-03-04T08:58:58.179" v="19" actId="1076"/>
          <ac:grpSpMkLst>
            <pc:docMk/>
            <pc:sldMk cId="1562693389" sldId="940"/>
            <ac:grpSpMk id="57" creationId="{3BE8F706-BC33-FDC8-A6A0-EB1385F75A31}"/>
          </ac:grpSpMkLst>
        </pc:grpChg>
        <pc:grpChg chg="mod">
          <ac:chgData name="QiuTian" userId="d059b521-ee81-481f-be34-ac8650352dd5" providerId="ADAL" clId="{C66083D2-FC5C-0545-90E0-A9B527654B88}" dt="2023-03-04T08:58:58.179" v="19" actId="1076"/>
          <ac:grpSpMkLst>
            <pc:docMk/>
            <pc:sldMk cId="1562693389" sldId="940"/>
            <ac:grpSpMk id="64" creationId="{C2A35BE9-D811-4B13-E5E7-37C363CC9C55}"/>
          </ac:grpSpMkLst>
        </pc:grpChg>
        <pc:grpChg chg="mod">
          <ac:chgData name="QiuTian" userId="d059b521-ee81-481f-be34-ac8650352dd5" providerId="ADAL" clId="{C66083D2-FC5C-0545-90E0-A9B527654B88}" dt="2023-03-04T08:58:58.179" v="19" actId="1076"/>
          <ac:grpSpMkLst>
            <pc:docMk/>
            <pc:sldMk cId="1562693389" sldId="940"/>
            <ac:grpSpMk id="69" creationId="{839A9411-E059-956E-843B-2691884FC320}"/>
          </ac:grpSpMkLst>
        </pc:grpChg>
        <pc:grpChg chg="add mod">
          <ac:chgData name="QiuTian" userId="d059b521-ee81-481f-be34-ac8650352dd5" providerId="ADAL" clId="{C66083D2-FC5C-0545-90E0-A9B527654B88}" dt="2023-03-04T08:58:58.179" v="19" actId="1076"/>
          <ac:grpSpMkLst>
            <pc:docMk/>
            <pc:sldMk cId="1562693389" sldId="940"/>
            <ac:grpSpMk id="76" creationId="{FD93C880-47C7-BBB7-07F9-0875180F139A}"/>
          </ac:grpSpMkLst>
        </pc:grpChg>
        <pc:grpChg chg="add mod">
          <ac:chgData name="QiuTian" userId="d059b521-ee81-481f-be34-ac8650352dd5" providerId="ADAL" clId="{C66083D2-FC5C-0545-90E0-A9B527654B88}" dt="2023-03-04T08:58:58.179" v="19" actId="1076"/>
          <ac:grpSpMkLst>
            <pc:docMk/>
            <pc:sldMk cId="1562693389" sldId="940"/>
            <ac:grpSpMk id="93" creationId="{5990A21D-E715-8413-0A0C-8AF7EED6CF70}"/>
          </ac:grpSpMkLst>
        </pc:grpChg>
        <pc:grpChg chg="mod">
          <ac:chgData name="QiuTian" userId="d059b521-ee81-481f-be34-ac8650352dd5" providerId="ADAL" clId="{C66083D2-FC5C-0545-90E0-A9B527654B88}" dt="2023-03-04T08:58:58.179" v="19" actId="1076"/>
          <ac:grpSpMkLst>
            <pc:docMk/>
            <pc:sldMk cId="1562693389" sldId="940"/>
            <ac:grpSpMk id="94" creationId="{3A4EE02C-F95C-A014-64B2-3632AFE0424D}"/>
          </ac:grpSpMkLst>
        </pc:grpChg>
        <pc:graphicFrameChg chg="add mod">
          <ac:chgData name="QiuTian" userId="d059b521-ee81-481f-be34-ac8650352dd5" providerId="ADAL" clId="{C66083D2-FC5C-0545-90E0-A9B527654B88}" dt="2023-03-04T08:58:58.179" v="19" actId="1076"/>
          <ac:graphicFrameMkLst>
            <pc:docMk/>
            <pc:sldMk cId="1562693389" sldId="940"/>
            <ac:graphicFrameMk id="25" creationId="{5B0B2288-586B-3FE2-6488-E110BC3100D8}"/>
          </ac:graphicFrameMkLst>
        </pc:graphicFrameChg>
        <pc:graphicFrameChg chg="add mod">
          <ac:chgData name="QiuTian" userId="d059b521-ee81-481f-be34-ac8650352dd5" providerId="ADAL" clId="{C66083D2-FC5C-0545-90E0-A9B527654B88}" dt="2023-03-04T08:58:58.179" v="19" actId="1076"/>
          <ac:graphicFrameMkLst>
            <pc:docMk/>
            <pc:sldMk cId="1562693389" sldId="940"/>
            <ac:graphicFrameMk id="55" creationId="{FD573A6F-583A-5FF7-87A5-26CDC397DFC8}"/>
          </ac:graphicFrameMkLst>
        </pc:graphicFrameChg>
      </pc:sldChg>
      <pc:sldChg chg="addSp delSp modSp add modAnim">
        <pc:chgData name="QiuTian" userId="d059b521-ee81-481f-be34-ac8650352dd5" providerId="ADAL" clId="{C66083D2-FC5C-0545-90E0-A9B527654B88}" dt="2023-03-04T09:10:18.362" v="126"/>
        <pc:sldMkLst>
          <pc:docMk/>
          <pc:sldMk cId="3784941832" sldId="941"/>
        </pc:sldMkLst>
        <pc:spChg chg="add mod">
          <ac:chgData name="QiuTian" userId="d059b521-ee81-481f-be34-ac8650352dd5" providerId="ADAL" clId="{C66083D2-FC5C-0545-90E0-A9B527654B88}" dt="2023-03-04T09:10:18.362" v="126"/>
          <ac:spMkLst>
            <pc:docMk/>
            <pc:sldMk cId="3784941832" sldId="941"/>
            <ac:spMk id="2" creationId="{CF73A462-7FB7-EB4B-D842-E143ECEE55AD}"/>
          </ac:spMkLst>
        </pc:spChg>
        <pc:spChg chg="del">
          <ac:chgData name="QiuTian" userId="d059b521-ee81-481f-be34-ac8650352dd5" providerId="ADAL" clId="{C66083D2-FC5C-0545-90E0-A9B527654B88}" dt="2023-03-04T09:09:57.208" v="123"/>
          <ac:spMkLst>
            <pc:docMk/>
            <pc:sldMk cId="3784941832" sldId="941"/>
            <ac:spMk id="5" creationId="{959057A3-0087-D824-6484-FE8805CD1536}"/>
          </ac:spMkLst>
        </pc:spChg>
        <pc:spChg chg="mod">
          <ac:chgData name="QiuTian" userId="d059b521-ee81-481f-be34-ac8650352dd5" providerId="ADAL" clId="{C66083D2-FC5C-0545-90E0-A9B527654B88}" dt="2023-03-04T08:59:11.729" v="21" actId="1076"/>
          <ac:spMkLst>
            <pc:docMk/>
            <pc:sldMk cId="3784941832" sldId="941"/>
            <ac:spMk id="7" creationId="{DB5C1A3E-9D55-EECC-3BE5-A1BC44797BCC}"/>
          </ac:spMkLst>
        </pc:spChg>
        <pc:spChg chg="mod">
          <ac:chgData name="QiuTian" userId="d059b521-ee81-481f-be34-ac8650352dd5" providerId="ADAL" clId="{C66083D2-FC5C-0545-90E0-A9B527654B88}" dt="2023-03-04T08:59:11.729" v="21" actId="1076"/>
          <ac:spMkLst>
            <pc:docMk/>
            <pc:sldMk cId="3784941832" sldId="941"/>
            <ac:spMk id="8" creationId="{81C60BFF-CB36-345A-77DA-20987576E208}"/>
          </ac:spMkLst>
        </pc:spChg>
        <pc:spChg chg="mod">
          <ac:chgData name="QiuTian" userId="d059b521-ee81-481f-be34-ac8650352dd5" providerId="ADAL" clId="{C66083D2-FC5C-0545-90E0-A9B527654B88}" dt="2023-03-04T08:59:11.729" v="21" actId="1076"/>
          <ac:spMkLst>
            <pc:docMk/>
            <pc:sldMk cId="3784941832" sldId="941"/>
            <ac:spMk id="9" creationId="{1EF19BD3-723D-C0FE-D09E-7884CFFD1236}"/>
          </ac:spMkLst>
        </pc:spChg>
        <pc:spChg chg="mod">
          <ac:chgData name="QiuTian" userId="d059b521-ee81-481f-be34-ac8650352dd5" providerId="ADAL" clId="{C66083D2-FC5C-0545-90E0-A9B527654B88}" dt="2023-03-04T08:59:11.729" v="21" actId="1076"/>
          <ac:spMkLst>
            <pc:docMk/>
            <pc:sldMk cId="3784941832" sldId="941"/>
            <ac:spMk id="10" creationId="{F00C70A6-9563-12CF-0800-948EF0BF2A4B}"/>
          </ac:spMkLst>
        </pc:spChg>
        <pc:spChg chg="mod">
          <ac:chgData name="QiuTian" userId="d059b521-ee81-481f-be34-ac8650352dd5" providerId="ADAL" clId="{C66083D2-FC5C-0545-90E0-A9B527654B88}" dt="2023-03-04T08:59:11.729" v="21" actId="1076"/>
          <ac:spMkLst>
            <pc:docMk/>
            <pc:sldMk cId="3784941832" sldId="941"/>
            <ac:spMk id="11" creationId="{6910B09F-4D5B-899B-CB59-5D440F859DA4}"/>
          </ac:spMkLst>
        </pc:spChg>
        <pc:spChg chg="mod">
          <ac:chgData name="QiuTian" userId="d059b521-ee81-481f-be34-ac8650352dd5" providerId="ADAL" clId="{C66083D2-FC5C-0545-90E0-A9B527654B88}" dt="2023-03-04T08:59:11.729" v="21" actId="1076"/>
          <ac:spMkLst>
            <pc:docMk/>
            <pc:sldMk cId="3784941832" sldId="941"/>
            <ac:spMk id="12" creationId="{D4F96489-4294-702B-F77A-0A70ED829164}"/>
          </ac:spMkLst>
        </pc:spChg>
        <pc:spChg chg="mod">
          <ac:chgData name="QiuTian" userId="d059b521-ee81-481f-be34-ac8650352dd5" providerId="ADAL" clId="{C66083D2-FC5C-0545-90E0-A9B527654B88}" dt="2023-03-04T08:59:11.729" v="21" actId="1076"/>
          <ac:spMkLst>
            <pc:docMk/>
            <pc:sldMk cId="3784941832" sldId="941"/>
            <ac:spMk id="13" creationId="{464048FE-76CC-6127-2EC5-26CE08976B78}"/>
          </ac:spMkLst>
        </pc:spChg>
        <pc:spChg chg="mod">
          <ac:chgData name="QiuTian" userId="d059b521-ee81-481f-be34-ac8650352dd5" providerId="ADAL" clId="{C66083D2-FC5C-0545-90E0-A9B527654B88}" dt="2023-03-04T08:59:11.729" v="21" actId="1076"/>
          <ac:spMkLst>
            <pc:docMk/>
            <pc:sldMk cId="3784941832" sldId="941"/>
            <ac:spMk id="14" creationId="{4D54B171-8CF1-50F1-72D4-A658DAE6FAB6}"/>
          </ac:spMkLst>
        </pc:spChg>
        <pc:spChg chg="mod">
          <ac:chgData name="QiuTian" userId="d059b521-ee81-481f-be34-ac8650352dd5" providerId="ADAL" clId="{C66083D2-FC5C-0545-90E0-A9B527654B88}" dt="2023-03-04T08:59:11.729" v="21" actId="1076"/>
          <ac:spMkLst>
            <pc:docMk/>
            <pc:sldMk cId="3784941832" sldId="941"/>
            <ac:spMk id="15" creationId="{41A3B3ED-89D5-5010-7029-78F36FB9E1AB}"/>
          </ac:spMkLst>
        </pc:spChg>
        <pc:spChg chg="mod">
          <ac:chgData name="QiuTian" userId="d059b521-ee81-481f-be34-ac8650352dd5" providerId="ADAL" clId="{C66083D2-FC5C-0545-90E0-A9B527654B88}" dt="2023-03-04T08:59:11.729" v="21" actId="1076"/>
          <ac:spMkLst>
            <pc:docMk/>
            <pc:sldMk cId="3784941832" sldId="941"/>
            <ac:spMk id="17" creationId="{206F3F6D-4607-56A3-5C5D-06FAF0C772DD}"/>
          </ac:spMkLst>
        </pc:spChg>
        <pc:spChg chg="mod">
          <ac:chgData name="QiuTian" userId="d059b521-ee81-481f-be34-ac8650352dd5" providerId="ADAL" clId="{C66083D2-FC5C-0545-90E0-A9B527654B88}" dt="2023-03-04T08:59:11.729" v="21" actId="1076"/>
          <ac:spMkLst>
            <pc:docMk/>
            <pc:sldMk cId="3784941832" sldId="941"/>
            <ac:spMk id="18" creationId="{AC9EE198-01C7-4C31-2393-1893B88E3F0C}"/>
          </ac:spMkLst>
        </pc:spChg>
        <pc:spChg chg="mod">
          <ac:chgData name="QiuTian" userId="d059b521-ee81-481f-be34-ac8650352dd5" providerId="ADAL" clId="{C66083D2-FC5C-0545-90E0-A9B527654B88}" dt="2023-03-04T08:59:11.729" v="21" actId="1076"/>
          <ac:spMkLst>
            <pc:docMk/>
            <pc:sldMk cId="3784941832" sldId="941"/>
            <ac:spMk id="19" creationId="{6318A56B-BC6D-E03D-B7BF-C7F84D41A35E}"/>
          </ac:spMkLst>
        </pc:spChg>
        <pc:spChg chg="mod">
          <ac:chgData name="QiuTian" userId="d059b521-ee81-481f-be34-ac8650352dd5" providerId="ADAL" clId="{C66083D2-FC5C-0545-90E0-A9B527654B88}" dt="2023-03-04T08:59:11.729" v="21" actId="1076"/>
          <ac:spMkLst>
            <pc:docMk/>
            <pc:sldMk cId="3784941832" sldId="941"/>
            <ac:spMk id="20" creationId="{32698411-8C21-9EAC-1934-85DEA7014542}"/>
          </ac:spMkLst>
        </pc:spChg>
        <pc:spChg chg="mod">
          <ac:chgData name="QiuTian" userId="d059b521-ee81-481f-be34-ac8650352dd5" providerId="ADAL" clId="{C66083D2-FC5C-0545-90E0-A9B527654B88}" dt="2023-03-04T08:59:11.729" v="21" actId="1076"/>
          <ac:spMkLst>
            <pc:docMk/>
            <pc:sldMk cId="3784941832" sldId="941"/>
            <ac:spMk id="21" creationId="{B9E803E9-289B-56DB-02CD-F16417DDBFBF}"/>
          </ac:spMkLst>
        </pc:spChg>
        <pc:spChg chg="mod">
          <ac:chgData name="QiuTian" userId="d059b521-ee81-481f-be34-ac8650352dd5" providerId="ADAL" clId="{C66083D2-FC5C-0545-90E0-A9B527654B88}" dt="2023-03-04T08:59:11.729" v="21" actId="1076"/>
          <ac:spMkLst>
            <pc:docMk/>
            <pc:sldMk cId="3784941832" sldId="941"/>
            <ac:spMk id="22" creationId="{B739BDC3-9DBC-004C-B5A9-F19166777493}"/>
          </ac:spMkLst>
        </pc:spChg>
        <pc:spChg chg="mod">
          <ac:chgData name="QiuTian" userId="d059b521-ee81-481f-be34-ac8650352dd5" providerId="ADAL" clId="{C66083D2-FC5C-0545-90E0-A9B527654B88}" dt="2023-03-04T08:59:11.729" v="21" actId="1076"/>
          <ac:spMkLst>
            <pc:docMk/>
            <pc:sldMk cId="3784941832" sldId="941"/>
            <ac:spMk id="23" creationId="{775886E1-4AD5-8CEA-5BEB-13BBD611CBCF}"/>
          </ac:spMkLst>
        </pc:spChg>
        <pc:spChg chg="mod">
          <ac:chgData name="QiuTian" userId="d059b521-ee81-481f-be34-ac8650352dd5" providerId="ADAL" clId="{C66083D2-FC5C-0545-90E0-A9B527654B88}" dt="2023-03-04T08:59:11.729" v="21" actId="1076"/>
          <ac:spMkLst>
            <pc:docMk/>
            <pc:sldMk cId="3784941832" sldId="941"/>
            <ac:spMk id="25" creationId="{4D61BC32-1A30-FA56-0852-CD8EFFF398EA}"/>
          </ac:spMkLst>
        </pc:spChg>
        <pc:spChg chg="mod">
          <ac:chgData name="QiuTian" userId="d059b521-ee81-481f-be34-ac8650352dd5" providerId="ADAL" clId="{C66083D2-FC5C-0545-90E0-A9B527654B88}" dt="2023-03-04T08:59:11.729" v="21" actId="1076"/>
          <ac:spMkLst>
            <pc:docMk/>
            <pc:sldMk cId="3784941832" sldId="941"/>
            <ac:spMk id="26" creationId="{E49B5725-E1D6-8D05-8D8A-D710951FB4E9}"/>
          </ac:spMkLst>
        </pc:spChg>
        <pc:spChg chg="mod">
          <ac:chgData name="QiuTian" userId="d059b521-ee81-481f-be34-ac8650352dd5" providerId="ADAL" clId="{C66083D2-FC5C-0545-90E0-A9B527654B88}" dt="2023-03-04T08:59:11.729" v="21" actId="1076"/>
          <ac:spMkLst>
            <pc:docMk/>
            <pc:sldMk cId="3784941832" sldId="941"/>
            <ac:spMk id="27" creationId="{7E2D1EA0-6503-75BB-0C1A-FC22BE2259F7}"/>
          </ac:spMkLst>
        </pc:spChg>
        <pc:spChg chg="mod">
          <ac:chgData name="QiuTian" userId="d059b521-ee81-481f-be34-ac8650352dd5" providerId="ADAL" clId="{C66083D2-FC5C-0545-90E0-A9B527654B88}" dt="2023-03-04T08:59:11.729" v="21" actId="1076"/>
          <ac:spMkLst>
            <pc:docMk/>
            <pc:sldMk cId="3784941832" sldId="941"/>
            <ac:spMk id="28" creationId="{C1D57437-25DA-848A-2D16-26C64D96EB2F}"/>
          </ac:spMkLst>
        </pc:spChg>
        <pc:spChg chg="mod">
          <ac:chgData name="QiuTian" userId="d059b521-ee81-481f-be34-ac8650352dd5" providerId="ADAL" clId="{C66083D2-FC5C-0545-90E0-A9B527654B88}" dt="2023-03-04T08:59:11.729" v="21" actId="1076"/>
          <ac:spMkLst>
            <pc:docMk/>
            <pc:sldMk cId="3784941832" sldId="941"/>
            <ac:spMk id="29" creationId="{23CEFC11-FF69-AF62-70A0-BCD49DC83329}"/>
          </ac:spMkLst>
        </pc:spChg>
        <pc:spChg chg="mod">
          <ac:chgData name="QiuTian" userId="d059b521-ee81-481f-be34-ac8650352dd5" providerId="ADAL" clId="{C66083D2-FC5C-0545-90E0-A9B527654B88}" dt="2023-03-04T08:59:11.729" v="21" actId="1076"/>
          <ac:spMkLst>
            <pc:docMk/>
            <pc:sldMk cId="3784941832" sldId="941"/>
            <ac:spMk id="30" creationId="{000D8504-D8DE-BE3C-82EA-5BD356B458FB}"/>
          </ac:spMkLst>
        </pc:spChg>
        <pc:spChg chg="mod">
          <ac:chgData name="QiuTian" userId="d059b521-ee81-481f-be34-ac8650352dd5" providerId="ADAL" clId="{C66083D2-FC5C-0545-90E0-A9B527654B88}" dt="2023-03-04T08:59:11.729" v="21" actId="1076"/>
          <ac:spMkLst>
            <pc:docMk/>
            <pc:sldMk cId="3784941832" sldId="941"/>
            <ac:spMk id="31" creationId="{04AEBC84-F9DF-A573-E21A-647E1988B4DB}"/>
          </ac:spMkLst>
        </pc:spChg>
        <pc:spChg chg="mod">
          <ac:chgData name="QiuTian" userId="d059b521-ee81-481f-be34-ac8650352dd5" providerId="ADAL" clId="{C66083D2-FC5C-0545-90E0-A9B527654B88}" dt="2023-03-04T08:59:11.729" v="21" actId="1076"/>
          <ac:spMkLst>
            <pc:docMk/>
            <pc:sldMk cId="3784941832" sldId="941"/>
            <ac:spMk id="32" creationId="{C0A0B60B-92DB-EBF2-6FDB-355C856ABA55}"/>
          </ac:spMkLst>
        </pc:spChg>
        <pc:spChg chg="mod">
          <ac:chgData name="QiuTian" userId="d059b521-ee81-481f-be34-ac8650352dd5" providerId="ADAL" clId="{C66083D2-FC5C-0545-90E0-A9B527654B88}" dt="2023-03-04T08:59:11.729" v="21" actId="1076"/>
          <ac:spMkLst>
            <pc:docMk/>
            <pc:sldMk cId="3784941832" sldId="941"/>
            <ac:spMk id="33" creationId="{BEA02AAD-3757-859F-FBD9-EEA88E7D46E8}"/>
          </ac:spMkLst>
        </pc:spChg>
        <pc:spChg chg="mod">
          <ac:chgData name="QiuTian" userId="d059b521-ee81-481f-be34-ac8650352dd5" providerId="ADAL" clId="{C66083D2-FC5C-0545-90E0-A9B527654B88}" dt="2023-03-04T08:59:11.729" v="21" actId="1076"/>
          <ac:spMkLst>
            <pc:docMk/>
            <pc:sldMk cId="3784941832" sldId="941"/>
            <ac:spMk id="34" creationId="{334A5BA3-CA76-C4CF-FE14-3A1B6E75C8B6}"/>
          </ac:spMkLst>
        </pc:spChg>
        <pc:spChg chg="mod">
          <ac:chgData name="QiuTian" userId="d059b521-ee81-481f-be34-ac8650352dd5" providerId="ADAL" clId="{C66083D2-FC5C-0545-90E0-A9B527654B88}" dt="2023-03-04T08:59:11.729" v="21" actId="1076"/>
          <ac:spMkLst>
            <pc:docMk/>
            <pc:sldMk cId="3784941832" sldId="941"/>
            <ac:spMk id="35" creationId="{7390C0AB-18A6-EFAE-66D4-9E49DEF38DBC}"/>
          </ac:spMkLst>
        </pc:spChg>
        <pc:spChg chg="mod">
          <ac:chgData name="QiuTian" userId="d059b521-ee81-481f-be34-ac8650352dd5" providerId="ADAL" clId="{C66083D2-FC5C-0545-90E0-A9B527654B88}" dt="2023-03-04T08:59:11.729" v="21" actId="1076"/>
          <ac:spMkLst>
            <pc:docMk/>
            <pc:sldMk cId="3784941832" sldId="941"/>
            <ac:spMk id="36" creationId="{99806627-4432-756D-C611-857564A048F4}"/>
          </ac:spMkLst>
        </pc:spChg>
        <pc:spChg chg="mod">
          <ac:chgData name="QiuTian" userId="d059b521-ee81-481f-be34-ac8650352dd5" providerId="ADAL" clId="{C66083D2-FC5C-0545-90E0-A9B527654B88}" dt="2023-03-04T08:59:11.729" v="21" actId="1076"/>
          <ac:spMkLst>
            <pc:docMk/>
            <pc:sldMk cId="3784941832" sldId="941"/>
            <ac:spMk id="38" creationId="{8E9DB18D-C20F-D18C-105F-00314B50D63F}"/>
          </ac:spMkLst>
        </pc:spChg>
        <pc:spChg chg="mod">
          <ac:chgData name="QiuTian" userId="d059b521-ee81-481f-be34-ac8650352dd5" providerId="ADAL" clId="{C66083D2-FC5C-0545-90E0-A9B527654B88}" dt="2023-03-04T08:59:11.729" v="21" actId="1076"/>
          <ac:spMkLst>
            <pc:docMk/>
            <pc:sldMk cId="3784941832" sldId="941"/>
            <ac:spMk id="39" creationId="{8D5F32E6-9D6A-965A-CCF4-A03B66300A8B}"/>
          </ac:spMkLst>
        </pc:spChg>
        <pc:spChg chg="mod">
          <ac:chgData name="QiuTian" userId="d059b521-ee81-481f-be34-ac8650352dd5" providerId="ADAL" clId="{C66083D2-FC5C-0545-90E0-A9B527654B88}" dt="2023-03-04T08:59:11.729" v="21" actId="1076"/>
          <ac:spMkLst>
            <pc:docMk/>
            <pc:sldMk cId="3784941832" sldId="941"/>
            <ac:spMk id="40" creationId="{88DD55D8-040A-D557-B904-98D072987E3D}"/>
          </ac:spMkLst>
        </pc:spChg>
        <pc:spChg chg="mod">
          <ac:chgData name="QiuTian" userId="d059b521-ee81-481f-be34-ac8650352dd5" providerId="ADAL" clId="{C66083D2-FC5C-0545-90E0-A9B527654B88}" dt="2023-03-04T08:59:11.729" v="21" actId="1076"/>
          <ac:spMkLst>
            <pc:docMk/>
            <pc:sldMk cId="3784941832" sldId="941"/>
            <ac:spMk id="41" creationId="{EFFFC04C-14F1-0DBB-00F9-CBB79FFA2336}"/>
          </ac:spMkLst>
        </pc:spChg>
        <pc:spChg chg="mod">
          <ac:chgData name="QiuTian" userId="d059b521-ee81-481f-be34-ac8650352dd5" providerId="ADAL" clId="{C66083D2-FC5C-0545-90E0-A9B527654B88}" dt="2023-03-04T08:59:11.729" v="21" actId="1076"/>
          <ac:spMkLst>
            <pc:docMk/>
            <pc:sldMk cId="3784941832" sldId="941"/>
            <ac:spMk id="42" creationId="{5A215660-2E22-5EFE-F791-D1A67FC12251}"/>
          </ac:spMkLst>
        </pc:spChg>
        <pc:spChg chg="mod">
          <ac:chgData name="QiuTian" userId="d059b521-ee81-481f-be34-ac8650352dd5" providerId="ADAL" clId="{C66083D2-FC5C-0545-90E0-A9B527654B88}" dt="2023-03-04T08:59:11.729" v="21" actId="1076"/>
          <ac:spMkLst>
            <pc:docMk/>
            <pc:sldMk cId="3784941832" sldId="941"/>
            <ac:spMk id="43" creationId="{B792F8DB-4799-73C7-FD63-09945D2E0F5E}"/>
          </ac:spMkLst>
        </pc:spChg>
        <pc:spChg chg="mod">
          <ac:chgData name="QiuTian" userId="d059b521-ee81-481f-be34-ac8650352dd5" providerId="ADAL" clId="{C66083D2-FC5C-0545-90E0-A9B527654B88}" dt="2023-03-04T08:59:11.729" v="21" actId="1076"/>
          <ac:spMkLst>
            <pc:docMk/>
            <pc:sldMk cId="3784941832" sldId="941"/>
            <ac:spMk id="44" creationId="{48F772F9-BB46-3B90-E415-115C29393A7E}"/>
          </ac:spMkLst>
        </pc:spChg>
        <pc:spChg chg="mod">
          <ac:chgData name="QiuTian" userId="d059b521-ee81-481f-be34-ac8650352dd5" providerId="ADAL" clId="{C66083D2-FC5C-0545-90E0-A9B527654B88}" dt="2023-03-04T08:59:11.729" v="21" actId="1076"/>
          <ac:spMkLst>
            <pc:docMk/>
            <pc:sldMk cId="3784941832" sldId="941"/>
            <ac:spMk id="45" creationId="{7E26166C-5A45-1855-01ED-5883A2A9C5DE}"/>
          </ac:spMkLst>
        </pc:spChg>
        <pc:spChg chg="mod">
          <ac:chgData name="QiuTian" userId="d059b521-ee81-481f-be34-ac8650352dd5" providerId="ADAL" clId="{C66083D2-FC5C-0545-90E0-A9B527654B88}" dt="2023-03-04T08:59:11.729" v="21" actId="1076"/>
          <ac:spMkLst>
            <pc:docMk/>
            <pc:sldMk cId="3784941832" sldId="941"/>
            <ac:spMk id="47" creationId="{B21E48B5-9B0B-7908-A22D-88F354DA976A}"/>
          </ac:spMkLst>
        </pc:spChg>
        <pc:spChg chg="mod">
          <ac:chgData name="QiuTian" userId="d059b521-ee81-481f-be34-ac8650352dd5" providerId="ADAL" clId="{C66083D2-FC5C-0545-90E0-A9B527654B88}" dt="2023-03-04T08:59:11.729" v="21" actId="1076"/>
          <ac:spMkLst>
            <pc:docMk/>
            <pc:sldMk cId="3784941832" sldId="941"/>
            <ac:spMk id="48" creationId="{263D6C21-8D09-7893-4B40-282DEB75D453}"/>
          </ac:spMkLst>
        </pc:spChg>
        <pc:spChg chg="mod">
          <ac:chgData name="QiuTian" userId="d059b521-ee81-481f-be34-ac8650352dd5" providerId="ADAL" clId="{C66083D2-FC5C-0545-90E0-A9B527654B88}" dt="2023-03-04T08:59:11.729" v="21" actId="1076"/>
          <ac:spMkLst>
            <pc:docMk/>
            <pc:sldMk cId="3784941832" sldId="941"/>
            <ac:spMk id="49" creationId="{4E4B4D25-E2BC-9ABF-0D65-D01606888BFF}"/>
          </ac:spMkLst>
        </pc:spChg>
        <pc:spChg chg="mod">
          <ac:chgData name="QiuTian" userId="d059b521-ee81-481f-be34-ac8650352dd5" providerId="ADAL" clId="{C66083D2-FC5C-0545-90E0-A9B527654B88}" dt="2023-03-04T08:59:11.729" v="21" actId="1076"/>
          <ac:spMkLst>
            <pc:docMk/>
            <pc:sldMk cId="3784941832" sldId="941"/>
            <ac:spMk id="50" creationId="{658EBD62-FBB3-5657-B860-AA672EA1C45E}"/>
          </ac:spMkLst>
        </pc:spChg>
        <pc:spChg chg="mod">
          <ac:chgData name="QiuTian" userId="d059b521-ee81-481f-be34-ac8650352dd5" providerId="ADAL" clId="{C66083D2-FC5C-0545-90E0-A9B527654B88}" dt="2023-03-04T08:59:11.729" v="21" actId="1076"/>
          <ac:spMkLst>
            <pc:docMk/>
            <pc:sldMk cId="3784941832" sldId="941"/>
            <ac:spMk id="51" creationId="{D7B7096A-89F3-3092-8487-BA5D3CAB6EFF}"/>
          </ac:spMkLst>
        </pc:spChg>
        <pc:spChg chg="mod">
          <ac:chgData name="QiuTian" userId="d059b521-ee81-481f-be34-ac8650352dd5" providerId="ADAL" clId="{C66083D2-FC5C-0545-90E0-A9B527654B88}" dt="2023-03-04T08:59:11.729" v="21" actId="1076"/>
          <ac:spMkLst>
            <pc:docMk/>
            <pc:sldMk cId="3784941832" sldId="941"/>
            <ac:spMk id="52" creationId="{4FC80BFC-DDE4-0043-66CB-4A299DEAF083}"/>
          </ac:spMkLst>
        </pc:spChg>
        <pc:spChg chg="mod">
          <ac:chgData name="QiuTian" userId="d059b521-ee81-481f-be34-ac8650352dd5" providerId="ADAL" clId="{C66083D2-FC5C-0545-90E0-A9B527654B88}" dt="2023-03-04T08:59:11.729" v="21" actId="1076"/>
          <ac:spMkLst>
            <pc:docMk/>
            <pc:sldMk cId="3784941832" sldId="941"/>
            <ac:spMk id="53" creationId="{0138E090-220A-B712-77A0-BFAC5B412277}"/>
          </ac:spMkLst>
        </pc:spChg>
        <pc:spChg chg="mod">
          <ac:chgData name="QiuTian" userId="d059b521-ee81-481f-be34-ac8650352dd5" providerId="ADAL" clId="{C66083D2-FC5C-0545-90E0-A9B527654B88}" dt="2023-03-04T08:59:11.729" v="21" actId="1076"/>
          <ac:spMkLst>
            <pc:docMk/>
            <pc:sldMk cId="3784941832" sldId="941"/>
            <ac:spMk id="54" creationId="{AE04963D-8BB4-E93F-68E8-68BCFFD28D56}"/>
          </ac:spMkLst>
        </pc:spChg>
        <pc:spChg chg="mod">
          <ac:chgData name="QiuTian" userId="d059b521-ee81-481f-be34-ac8650352dd5" providerId="ADAL" clId="{C66083D2-FC5C-0545-90E0-A9B527654B88}" dt="2023-03-04T08:59:11.729" v="21" actId="1076"/>
          <ac:spMkLst>
            <pc:docMk/>
            <pc:sldMk cId="3784941832" sldId="941"/>
            <ac:spMk id="55" creationId="{96A22E49-C409-8CAD-E787-1EF2357FB1C3}"/>
          </ac:spMkLst>
        </pc:spChg>
        <pc:spChg chg="mod">
          <ac:chgData name="QiuTian" userId="d059b521-ee81-481f-be34-ac8650352dd5" providerId="ADAL" clId="{C66083D2-FC5C-0545-90E0-A9B527654B88}" dt="2023-03-04T08:59:11.729" v="21" actId="1076"/>
          <ac:spMkLst>
            <pc:docMk/>
            <pc:sldMk cId="3784941832" sldId="941"/>
            <ac:spMk id="57" creationId="{5A517D4A-722F-C942-CF8C-D11C0768105C}"/>
          </ac:spMkLst>
        </pc:spChg>
        <pc:spChg chg="mod">
          <ac:chgData name="QiuTian" userId="d059b521-ee81-481f-be34-ac8650352dd5" providerId="ADAL" clId="{C66083D2-FC5C-0545-90E0-A9B527654B88}" dt="2023-03-04T08:59:11.729" v="21" actId="1076"/>
          <ac:spMkLst>
            <pc:docMk/>
            <pc:sldMk cId="3784941832" sldId="941"/>
            <ac:spMk id="58" creationId="{BE403D7A-D250-98B6-A398-A690667A9B0F}"/>
          </ac:spMkLst>
        </pc:spChg>
        <pc:spChg chg="mod">
          <ac:chgData name="QiuTian" userId="d059b521-ee81-481f-be34-ac8650352dd5" providerId="ADAL" clId="{C66083D2-FC5C-0545-90E0-A9B527654B88}" dt="2023-03-04T08:59:11.729" v="21" actId="1076"/>
          <ac:spMkLst>
            <pc:docMk/>
            <pc:sldMk cId="3784941832" sldId="941"/>
            <ac:spMk id="59" creationId="{B6EE94E2-DE1B-0F98-29E9-37A851A69049}"/>
          </ac:spMkLst>
        </pc:spChg>
        <pc:spChg chg="mod">
          <ac:chgData name="QiuTian" userId="d059b521-ee81-481f-be34-ac8650352dd5" providerId="ADAL" clId="{C66083D2-FC5C-0545-90E0-A9B527654B88}" dt="2023-03-04T08:59:11.729" v="21" actId="1076"/>
          <ac:spMkLst>
            <pc:docMk/>
            <pc:sldMk cId="3784941832" sldId="941"/>
            <ac:spMk id="60" creationId="{CB0C506C-07BA-EEBF-0A5D-91124F2166A4}"/>
          </ac:spMkLst>
        </pc:spChg>
        <pc:spChg chg="mod">
          <ac:chgData name="QiuTian" userId="d059b521-ee81-481f-be34-ac8650352dd5" providerId="ADAL" clId="{C66083D2-FC5C-0545-90E0-A9B527654B88}" dt="2023-03-04T08:59:11.729" v="21" actId="1076"/>
          <ac:spMkLst>
            <pc:docMk/>
            <pc:sldMk cId="3784941832" sldId="941"/>
            <ac:spMk id="61" creationId="{C84503AA-524A-CB06-FB68-441B8B0D4FA2}"/>
          </ac:spMkLst>
        </pc:spChg>
        <pc:spChg chg="mod">
          <ac:chgData name="QiuTian" userId="d059b521-ee81-481f-be34-ac8650352dd5" providerId="ADAL" clId="{C66083D2-FC5C-0545-90E0-A9B527654B88}" dt="2023-03-04T08:59:11.729" v="21" actId="1076"/>
          <ac:spMkLst>
            <pc:docMk/>
            <pc:sldMk cId="3784941832" sldId="941"/>
            <ac:spMk id="62" creationId="{841A206B-038F-80DD-C8B8-B8ECC1BD7C98}"/>
          </ac:spMkLst>
        </pc:spChg>
        <pc:spChg chg="mod">
          <ac:chgData name="QiuTian" userId="d059b521-ee81-481f-be34-ac8650352dd5" providerId="ADAL" clId="{C66083D2-FC5C-0545-90E0-A9B527654B88}" dt="2023-03-04T08:59:11.729" v="21" actId="1076"/>
          <ac:spMkLst>
            <pc:docMk/>
            <pc:sldMk cId="3784941832" sldId="941"/>
            <ac:spMk id="63" creationId="{7D7BD618-CDD0-9D5F-5B8E-CA6D30A0EC3F}"/>
          </ac:spMkLst>
        </pc:spChg>
        <pc:spChg chg="mod">
          <ac:chgData name="QiuTian" userId="d059b521-ee81-481f-be34-ac8650352dd5" providerId="ADAL" clId="{C66083D2-FC5C-0545-90E0-A9B527654B88}" dt="2023-03-04T08:59:11.729" v="21" actId="1076"/>
          <ac:spMkLst>
            <pc:docMk/>
            <pc:sldMk cId="3784941832" sldId="941"/>
            <ac:spMk id="64" creationId="{B6938991-8260-6CB4-6F7E-FF3C1BDF6FA9}"/>
          </ac:spMkLst>
        </pc:spChg>
        <pc:spChg chg="mod">
          <ac:chgData name="QiuTian" userId="d059b521-ee81-481f-be34-ac8650352dd5" providerId="ADAL" clId="{C66083D2-FC5C-0545-90E0-A9B527654B88}" dt="2023-03-04T08:59:11.729" v="21" actId="1076"/>
          <ac:spMkLst>
            <pc:docMk/>
            <pc:sldMk cId="3784941832" sldId="941"/>
            <ac:spMk id="65" creationId="{A0198D2B-E2E7-518A-06A6-B24463FAFA67}"/>
          </ac:spMkLst>
        </pc:spChg>
        <pc:spChg chg="mod">
          <ac:chgData name="QiuTian" userId="d059b521-ee81-481f-be34-ac8650352dd5" providerId="ADAL" clId="{C66083D2-FC5C-0545-90E0-A9B527654B88}" dt="2023-03-04T08:59:11.729" v="21" actId="1076"/>
          <ac:spMkLst>
            <pc:docMk/>
            <pc:sldMk cId="3784941832" sldId="941"/>
            <ac:spMk id="66" creationId="{CA159B1D-F685-3F29-9AC1-B911431DF70F}"/>
          </ac:spMkLst>
        </pc:spChg>
        <pc:spChg chg="mod">
          <ac:chgData name="QiuTian" userId="d059b521-ee81-481f-be34-ac8650352dd5" providerId="ADAL" clId="{C66083D2-FC5C-0545-90E0-A9B527654B88}" dt="2023-03-04T08:59:11.729" v="21" actId="1076"/>
          <ac:spMkLst>
            <pc:docMk/>
            <pc:sldMk cId="3784941832" sldId="941"/>
            <ac:spMk id="67" creationId="{E1890CB2-D1EE-4B34-45D1-E7C1941D50EE}"/>
          </ac:spMkLst>
        </pc:spChg>
        <pc:spChg chg="mod">
          <ac:chgData name="QiuTian" userId="d059b521-ee81-481f-be34-ac8650352dd5" providerId="ADAL" clId="{C66083D2-FC5C-0545-90E0-A9B527654B88}" dt="2023-03-04T08:59:11.729" v="21" actId="1076"/>
          <ac:spMkLst>
            <pc:docMk/>
            <pc:sldMk cId="3784941832" sldId="941"/>
            <ac:spMk id="68" creationId="{772C87AF-F28C-05D0-9FCA-393FE9DE9ED1}"/>
          </ac:spMkLst>
        </pc:spChg>
        <pc:spChg chg="add mod">
          <ac:chgData name="QiuTian" userId="d059b521-ee81-481f-be34-ac8650352dd5" providerId="ADAL" clId="{C66083D2-FC5C-0545-90E0-A9B527654B88}" dt="2023-03-04T08:59:11.729" v="21" actId="1076"/>
          <ac:spMkLst>
            <pc:docMk/>
            <pc:sldMk cId="3784941832" sldId="941"/>
            <ac:spMk id="69" creationId="{B9CC699E-A46F-F7DD-665D-C7C1F14A80DA}"/>
          </ac:spMkLst>
        </pc:spChg>
        <pc:spChg chg="add mod">
          <ac:chgData name="QiuTian" userId="d059b521-ee81-481f-be34-ac8650352dd5" providerId="ADAL" clId="{C66083D2-FC5C-0545-90E0-A9B527654B88}" dt="2023-03-04T08:59:11.729" v="21" actId="1076"/>
          <ac:spMkLst>
            <pc:docMk/>
            <pc:sldMk cId="3784941832" sldId="941"/>
            <ac:spMk id="70" creationId="{6B819B7A-9725-90AD-184A-F7E73A747EB3}"/>
          </ac:spMkLst>
        </pc:spChg>
        <pc:spChg chg="add mod">
          <ac:chgData name="QiuTian" userId="d059b521-ee81-481f-be34-ac8650352dd5" providerId="ADAL" clId="{C66083D2-FC5C-0545-90E0-A9B527654B88}" dt="2023-03-04T08:59:11.729" v="21" actId="1076"/>
          <ac:spMkLst>
            <pc:docMk/>
            <pc:sldMk cId="3784941832" sldId="941"/>
            <ac:spMk id="71" creationId="{1499FF9B-8C89-8980-67D2-E8B9E6C88E33}"/>
          </ac:spMkLst>
        </pc:spChg>
        <pc:spChg chg="add mod">
          <ac:chgData name="QiuTian" userId="d059b521-ee81-481f-be34-ac8650352dd5" providerId="ADAL" clId="{C66083D2-FC5C-0545-90E0-A9B527654B88}" dt="2023-03-04T08:59:11.729" v="21" actId="1076"/>
          <ac:spMkLst>
            <pc:docMk/>
            <pc:sldMk cId="3784941832" sldId="941"/>
            <ac:spMk id="72" creationId="{07BDADE9-EC4D-329B-B86A-8570EDB080E9}"/>
          </ac:spMkLst>
        </pc:spChg>
        <pc:spChg chg="add mod">
          <ac:chgData name="QiuTian" userId="d059b521-ee81-481f-be34-ac8650352dd5" providerId="ADAL" clId="{C66083D2-FC5C-0545-90E0-A9B527654B88}" dt="2023-03-04T08:59:11.729" v="21" actId="1076"/>
          <ac:spMkLst>
            <pc:docMk/>
            <pc:sldMk cId="3784941832" sldId="941"/>
            <ac:spMk id="73" creationId="{FFAD5961-A522-957D-AF7A-9052F95398A9}"/>
          </ac:spMkLst>
        </pc:spChg>
        <pc:spChg chg="add mod">
          <ac:chgData name="QiuTian" userId="d059b521-ee81-481f-be34-ac8650352dd5" providerId="ADAL" clId="{C66083D2-FC5C-0545-90E0-A9B527654B88}" dt="2023-03-04T08:59:11.729" v="21" actId="1076"/>
          <ac:spMkLst>
            <pc:docMk/>
            <pc:sldMk cId="3784941832" sldId="941"/>
            <ac:spMk id="74" creationId="{378A64A7-485B-DC92-20DC-F6DF690F4E8B}"/>
          </ac:spMkLst>
        </pc:spChg>
        <pc:spChg chg="add mod">
          <ac:chgData name="QiuTian" userId="d059b521-ee81-481f-be34-ac8650352dd5" providerId="ADAL" clId="{C66083D2-FC5C-0545-90E0-A9B527654B88}" dt="2023-03-04T08:59:11.729" v="21" actId="1076"/>
          <ac:spMkLst>
            <pc:docMk/>
            <pc:sldMk cId="3784941832" sldId="941"/>
            <ac:spMk id="75" creationId="{EC93586A-2E0F-DC42-33F2-76DCD90C410D}"/>
          </ac:spMkLst>
        </pc:spChg>
        <pc:grpChg chg="add mod">
          <ac:chgData name="QiuTian" userId="d059b521-ee81-481f-be34-ac8650352dd5" providerId="ADAL" clId="{C66083D2-FC5C-0545-90E0-A9B527654B88}" dt="2023-03-04T08:59:11.729" v="21" actId="1076"/>
          <ac:grpSpMkLst>
            <pc:docMk/>
            <pc:sldMk cId="3784941832" sldId="941"/>
            <ac:grpSpMk id="6" creationId="{0E176E41-2D80-C2E7-64EE-5554CE2C0EFB}"/>
          </ac:grpSpMkLst>
        </pc:grpChg>
        <pc:grpChg chg="add mod">
          <ac:chgData name="QiuTian" userId="d059b521-ee81-481f-be34-ac8650352dd5" providerId="ADAL" clId="{C66083D2-FC5C-0545-90E0-A9B527654B88}" dt="2023-03-04T08:59:11.729" v="21" actId="1076"/>
          <ac:grpSpMkLst>
            <pc:docMk/>
            <pc:sldMk cId="3784941832" sldId="941"/>
            <ac:grpSpMk id="16" creationId="{53CAA10B-7B1D-9767-08C6-D9368439DAC3}"/>
          </ac:grpSpMkLst>
        </pc:grpChg>
        <pc:grpChg chg="add mod">
          <ac:chgData name="QiuTian" userId="d059b521-ee81-481f-be34-ac8650352dd5" providerId="ADAL" clId="{C66083D2-FC5C-0545-90E0-A9B527654B88}" dt="2023-03-04T08:59:11.729" v="21" actId="1076"/>
          <ac:grpSpMkLst>
            <pc:docMk/>
            <pc:sldMk cId="3784941832" sldId="941"/>
            <ac:grpSpMk id="24" creationId="{B512046F-4670-03E1-E953-85E211C5D51D}"/>
          </ac:grpSpMkLst>
        </pc:grpChg>
        <pc:grpChg chg="add mod">
          <ac:chgData name="QiuTian" userId="d059b521-ee81-481f-be34-ac8650352dd5" providerId="ADAL" clId="{C66083D2-FC5C-0545-90E0-A9B527654B88}" dt="2023-03-04T08:59:11.729" v="21" actId="1076"/>
          <ac:grpSpMkLst>
            <pc:docMk/>
            <pc:sldMk cId="3784941832" sldId="941"/>
            <ac:grpSpMk id="37" creationId="{9F809109-5D9D-9C25-2014-B062C83B27AB}"/>
          </ac:grpSpMkLst>
        </pc:grpChg>
        <pc:grpChg chg="add mod">
          <ac:chgData name="QiuTian" userId="d059b521-ee81-481f-be34-ac8650352dd5" providerId="ADAL" clId="{C66083D2-FC5C-0545-90E0-A9B527654B88}" dt="2023-03-04T08:59:11.729" v="21" actId="1076"/>
          <ac:grpSpMkLst>
            <pc:docMk/>
            <pc:sldMk cId="3784941832" sldId="941"/>
            <ac:grpSpMk id="46" creationId="{8035A636-E32A-43F6-D86E-BFEA59161AD4}"/>
          </ac:grpSpMkLst>
        </pc:grpChg>
        <pc:grpChg chg="add mod">
          <ac:chgData name="QiuTian" userId="d059b521-ee81-481f-be34-ac8650352dd5" providerId="ADAL" clId="{C66083D2-FC5C-0545-90E0-A9B527654B88}" dt="2023-03-04T08:59:11.729" v="21" actId="1076"/>
          <ac:grpSpMkLst>
            <pc:docMk/>
            <pc:sldMk cId="3784941832" sldId="941"/>
            <ac:grpSpMk id="56" creationId="{F21204E9-85AC-61AC-0250-168573D9CD1F}"/>
          </ac:grpSpMkLst>
        </pc:grpChg>
      </pc:sldChg>
      <pc:sldChg chg="addSp delSp modSp add modAnim">
        <pc:chgData name="QiuTian" userId="d059b521-ee81-481f-be34-ac8650352dd5" providerId="ADAL" clId="{C66083D2-FC5C-0545-90E0-A9B527654B88}" dt="2023-03-04T09:10:18.362" v="126"/>
        <pc:sldMkLst>
          <pc:docMk/>
          <pc:sldMk cId="1522266728" sldId="942"/>
        </pc:sldMkLst>
        <pc:spChg chg="add mod">
          <ac:chgData name="QiuTian" userId="d059b521-ee81-481f-be34-ac8650352dd5" providerId="ADAL" clId="{C66083D2-FC5C-0545-90E0-A9B527654B88}" dt="2023-03-04T09:10:18.362" v="126"/>
          <ac:spMkLst>
            <pc:docMk/>
            <pc:sldMk cId="1522266728" sldId="942"/>
            <ac:spMk id="2" creationId="{C5050E3A-39B1-8551-5525-E7632A7A9FC7}"/>
          </ac:spMkLst>
        </pc:spChg>
        <pc:spChg chg="del">
          <ac:chgData name="QiuTian" userId="d059b521-ee81-481f-be34-ac8650352dd5" providerId="ADAL" clId="{C66083D2-FC5C-0545-90E0-A9B527654B88}" dt="2023-03-04T09:09:57.208" v="123"/>
          <ac:spMkLst>
            <pc:docMk/>
            <pc:sldMk cId="1522266728" sldId="942"/>
            <ac:spMk id="5" creationId="{959057A3-0087-D824-6484-FE8805CD1536}"/>
          </ac:spMkLst>
        </pc:spChg>
        <pc:spChg chg="add mod">
          <ac:chgData name="QiuTian" userId="d059b521-ee81-481f-be34-ac8650352dd5" providerId="ADAL" clId="{C66083D2-FC5C-0545-90E0-A9B527654B88}" dt="2023-03-04T08:59:21.761" v="23" actId="1076"/>
          <ac:spMkLst>
            <pc:docMk/>
            <pc:sldMk cId="1522266728" sldId="942"/>
            <ac:spMk id="6" creationId="{DB621FB3-4B35-7DE5-0146-13C6B33C4D6F}"/>
          </ac:spMkLst>
        </pc:spChg>
        <pc:spChg chg="mod">
          <ac:chgData name="QiuTian" userId="d059b521-ee81-481f-be34-ac8650352dd5" providerId="ADAL" clId="{C66083D2-FC5C-0545-90E0-A9B527654B88}" dt="2023-03-04T08:59:21.761" v="23" actId="1076"/>
          <ac:spMkLst>
            <pc:docMk/>
            <pc:sldMk cId="1522266728" sldId="942"/>
            <ac:spMk id="8" creationId="{00C64CF6-5B0D-D628-1610-F7C3620F2C4C}"/>
          </ac:spMkLst>
        </pc:spChg>
        <pc:spChg chg="mod">
          <ac:chgData name="QiuTian" userId="d059b521-ee81-481f-be34-ac8650352dd5" providerId="ADAL" clId="{C66083D2-FC5C-0545-90E0-A9B527654B88}" dt="2023-03-04T08:59:21.761" v="23" actId="1076"/>
          <ac:spMkLst>
            <pc:docMk/>
            <pc:sldMk cId="1522266728" sldId="942"/>
            <ac:spMk id="9" creationId="{D18DBCB9-3583-0760-C96C-B5359CAAE924}"/>
          </ac:spMkLst>
        </pc:spChg>
        <pc:spChg chg="mod">
          <ac:chgData name="QiuTian" userId="d059b521-ee81-481f-be34-ac8650352dd5" providerId="ADAL" clId="{C66083D2-FC5C-0545-90E0-A9B527654B88}" dt="2023-03-04T08:59:21.761" v="23" actId="1076"/>
          <ac:spMkLst>
            <pc:docMk/>
            <pc:sldMk cId="1522266728" sldId="942"/>
            <ac:spMk id="10" creationId="{58ED28BA-EAB0-63E5-C817-BFE7AD2DFB25}"/>
          </ac:spMkLst>
        </pc:spChg>
        <pc:spChg chg="mod">
          <ac:chgData name="QiuTian" userId="d059b521-ee81-481f-be34-ac8650352dd5" providerId="ADAL" clId="{C66083D2-FC5C-0545-90E0-A9B527654B88}" dt="2023-03-04T08:59:21.761" v="23" actId="1076"/>
          <ac:spMkLst>
            <pc:docMk/>
            <pc:sldMk cId="1522266728" sldId="942"/>
            <ac:spMk id="11" creationId="{92690827-1EE8-B3C5-A702-19E0A916D9C6}"/>
          </ac:spMkLst>
        </pc:spChg>
        <pc:spChg chg="mod">
          <ac:chgData name="QiuTian" userId="d059b521-ee81-481f-be34-ac8650352dd5" providerId="ADAL" clId="{C66083D2-FC5C-0545-90E0-A9B527654B88}" dt="2023-03-04T08:59:21.761" v="23" actId="1076"/>
          <ac:spMkLst>
            <pc:docMk/>
            <pc:sldMk cId="1522266728" sldId="942"/>
            <ac:spMk id="12" creationId="{A14A3B9B-618E-7480-4C0A-4E7DFD2F947A}"/>
          </ac:spMkLst>
        </pc:spChg>
        <pc:spChg chg="mod">
          <ac:chgData name="QiuTian" userId="d059b521-ee81-481f-be34-ac8650352dd5" providerId="ADAL" clId="{C66083D2-FC5C-0545-90E0-A9B527654B88}" dt="2023-03-04T08:59:21.761" v="23" actId="1076"/>
          <ac:spMkLst>
            <pc:docMk/>
            <pc:sldMk cId="1522266728" sldId="942"/>
            <ac:spMk id="13" creationId="{487334E7-D567-7C61-D1F1-D737217EC6F0}"/>
          </ac:spMkLst>
        </pc:spChg>
        <pc:spChg chg="mod">
          <ac:chgData name="QiuTian" userId="d059b521-ee81-481f-be34-ac8650352dd5" providerId="ADAL" clId="{C66083D2-FC5C-0545-90E0-A9B527654B88}" dt="2023-03-04T08:59:21.761" v="23" actId="1076"/>
          <ac:spMkLst>
            <pc:docMk/>
            <pc:sldMk cId="1522266728" sldId="942"/>
            <ac:spMk id="14" creationId="{FEB9E152-D47F-E8E0-9E6F-14B6462D1345}"/>
          </ac:spMkLst>
        </pc:spChg>
        <pc:spChg chg="mod">
          <ac:chgData name="QiuTian" userId="d059b521-ee81-481f-be34-ac8650352dd5" providerId="ADAL" clId="{C66083D2-FC5C-0545-90E0-A9B527654B88}" dt="2023-03-04T08:59:21.761" v="23" actId="1076"/>
          <ac:spMkLst>
            <pc:docMk/>
            <pc:sldMk cId="1522266728" sldId="942"/>
            <ac:spMk id="15" creationId="{6678A259-0E34-1314-E0FF-40F5AC5F8A61}"/>
          </ac:spMkLst>
        </pc:spChg>
        <pc:spChg chg="mod">
          <ac:chgData name="QiuTian" userId="d059b521-ee81-481f-be34-ac8650352dd5" providerId="ADAL" clId="{C66083D2-FC5C-0545-90E0-A9B527654B88}" dt="2023-03-04T08:59:21.761" v="23" actId="1076"/>
          <ac:spMkLst>
            <pc:docMk/>
            <pc:sldMk cId="1522266728" sldId="942"/>
            <ac:spMk id="16" creationId="{6EA1E580-13BE-5DDA-880B-9672780C81F9}"/>
          </ac:spMkLst>
        </pc:spChg>
        <pc:spChg chg="mod">
          <ac:chgData name="QiuTian" userId="d059b521-ee81-481f-be34-ac8650352dd5" providerId="ADAL" clId="{C66083D2-FC5C-0545-90E0-A9B527654B88}" dt="2023-03-04T08:59:21.761" v="23" actId="1076"/>
          <ac:spMkLst>
            <pc:docMk/>
            <pc:sldMk cId="1522266728" sldId="942"/>
            <ac:spMk id="17" creationId="{AF56F5D4-D8D3-064C-1116-2CB6E52E45D9}"/>
          </ac:spMkLst>
        </pc:spChg>
        <pc:spChg chg="mod">
          <ac:chgData name="QiuTian" userId="d059b521-ee81-481f-be34-ac8650352dd5" providerId="ADAL" clId="{C66083D2-FC5C-0545-90E0-A9B527654B88}" dt="2023-03-04T08:59:21.761" v="23" actId="1076"/>
          <ac:spMkLst>
            <pc:docMk/>
            <pc:sldMk cId="1522266728" sldId="942"/>
            <ac:spMk id="18" creationId="{CF935991-1A12-6642-8431-A31E081B4A5E}"/>
          </ac:spMkLst>
        </pc:spChg>
        <pc:spChg chg="mod">
          <ac:chgData name="QiuTian" userId="d059b521-ee81-481f-be34-ac8650352dd5" providerId="ADAL" clId="{C66083D2-FC5C-0545-90E0-A9B527654B88}" dt="2023-03-04T08:59:21.761" v="23" actId="1076"/>
          <ac:spMkLst>
            <pc:docMk/>
            <pc:sldMk cId="1522266728" sldId="942"/>
            <ac:spMk id="19" creationId="{19AFFFDB-2491-EE94-7D47-44A29F3BDE28}"/>
          </ac:spMkLst>
        </pc:spChg>
        <pc:spChg chg="mod">
          <ac:chgData name="QiuTian" userId="d059b521-ee81-481f-be34-ac8650352dd5" providerId="ADAL" clId="{C66083D2-FC5C-0545-90E0-A9B527654B88}" dt="2023-03-04T08:59:21.761" v="23" actId="1076"/>
          <ac:spMkLst>
            <pc:docMk/>
            <pc:sldMk cId="1522266728" sldId="942"/>
            <ac:spMk id="20" creationId="{22BEA5C2-0F66-94DD-366E-EAD967BF74C1}"/>
          </ac:spMkLst>
        </pc:spChg>
        <pc:spChg chg="mod">
          <ac:chgData name="QiuTian" userId="d059b521-ee81-481f-be34-ac8650352dd5" providerId="ADAL" clId="{C66083D2-FC5C-0545-90E0-A9B527654B88}" dt="2023-03-04T08:59:21.761" v="23" actId="1076"/>
          <ac:spMkLst>
            <pc:docMk/>
            <pc:sldMk cId="1522266728" sldId="942"/>
            <ac:spMk id="21" creationId="{084B1EA3-4A2A-E1C1-759C-CC1D805190DC}"/>
          </ac:spMkLst>
        </pc:spChg>
        <pc:spChg chg="mod">
          <ac:chgData name="QiuTian" userId="d059b521-ee81-481f-be34-ac8650352dd5" providerId="ADAL" clId="{C66083D2-FC5C-0545-90E0-A9B527654B88}" dt="2023-03-04T08:59:21.761" v="23" actId="1076"/>
          <ac:spMkLst>
            <pc:docMk/>
            <pc:sldMk cId="1522266728" sldId="942"/>
            <ac:spMk id="22" creationId="{66DECD86-24A0-E469-5CAE-65DF9829F9E6}"/>
          </ac:spMkLst>
        </pc:spChg>
        <pc:spChg chg="mod">
          <ac:chgData name="QiuTian" userId="d059b521-ee81-481f-be34-ac8650352dd5" providerId="ADAL" clId="{C66083D2-FC5C-0545-90E0-A9B527654B88}" dt="2023-03-04T08:59:21.761" v="23" actId="1076"/>
          <ac:spMkLst>
            <pc:docMk/>
            <pc:sldMk cId="1522266728" sldId="942"/>
            <ac:spMk id="23" creationId="{783D633C-AC30-DB07-8BF1-527D5E02A519}"/>
          </ac:spMkLst>
        </pc:spChg>
        <pc:spChg chg="mod">
          <ac:chgData name="QiuTian" userId="d059b521-ee81-481f-be34-ac8650352dd5" providerId="ADAL" clId="{C66083D2-FC5C-0545-90E0-A9B527654B88}" dt="2023-03-04T08:59:21.761" v="23" actId="1076"/>
          <ac:spMkLst>
            <pc:docMk/>
            <pc:sldMk cId="1522266728" sldId="942"/>
            <ac:spMk id="24" creationId="{47542580-4CE4-9082-C4DC-1272F0C852AD}"/>
          </ac:spMkLst>
        </pc:spChg>
        <pc:spChg chg="mod">
          <ac:chgData name="QiuTian" userId="d059b521-ee81-481f-be34-ac8650352dd5" providerId="ADAL" clId="{C66083D2-FC5C-0545-90E0-A9B527654B88}" dt="2023-03-04T08:59:21.761" v="23" actId="1076"/>
          <ac:spMkLst>
            <pc:docMk/>
            <pc:sldMk cId="1522266728" sldId="942"/>
            <ac:spMk id="25" creationId="{A1614633-B48B-FE15-2474-F6BE4F0D907A}"/>
          </ac:spMkLst>
        </pc:spChg>
        <pc:spChg chg="mod">
          <ac:chgData name="QiuTian" userId="d059b521-ee81-481f-be34-ac8650352dd5" providerId="ADAL" clId="{C66083D2-FC5C-0545-90E0-A9B527654B88}" dt="2023-03-04T08:59:21.761" v="23" actId="1076"/>
          <ac:spMkLst>
            <pc:docMk/>
            <pc:sldMk cId="1522266728" sldId="942"/>
            <ac:spMk id="26" creationId="{1A07BD9C-A9FB-6791-3E47-424D67B59ECB}"/>
          </ac:spMkLst>
        </pc:spChg>
        <pc:spChg chg="mod">
          <ac:chgData name="QiuTian" userId="d059b521-ee81-481f-be34-ac8650352dd5" providerId="ADAL" clId="{C66083D2-FC5C-0545-90E0-A9B527654B88}" dt="2023-03-04T08:59:21.761" v="23" actId="1076"/>
          <ac:spMkLst>
            <pc:docMk/>
            <pc:sldMk cId="1522266728" sldId="942"/>
            <ac:spMk id="27" creationId="{53698E19-9032-FF72-87BC-295172D8AA9F}"/>
          </ac:spMkLst>
        </pc:spChg>
        <pc:spChg chg="mod">
          <ac:chgData name="QiuTian" userId="d059b521-ee81-481f-be34-ac8650352dd5" providerId="ADAL" clId="{C66083D2-FC5C-0545-90E0-A9B527654B88}" dt="2023-03-04T08:59:21.761" v="23" actId="1076"/>
          <ac:spMkLst>
            <pc:docMk/>
            <pc:sldMk cId="1522266728" sldId="942"/>
            <ac:spMk id="28" creationId="{17582C49-D1DF-CF85-4C85-B33987DEAB38}"/>
          </ac:spMkLst>
        </pc:spChg>
        <pc:spChg chg="mod">
          <ac:chgData name="QiuTian" userId="d059b521-ee81-481f-be34-ac8650352dd5" providerId="ADAL" clId="{C66083D2-FC5C-0545-90E0-A9B527654B88}" dt="2023-03-04T08:59:21.761" v="23" actId="1076"/>
          <ac:spMkLst>
            <pc:docMk/>
            <pc:sldMk cId="1522266728" sldId="942"/>
            <ac:spMk id="29" creationId="{DF1F1654-C004-A601-357A-8E804AD21C3C}"/>
          </ac:spMkLst>
        </pc:spChg>
        <pc:spChg chg="mod">
          <ac:chgData name="QiuTian" userId="d059b521-ee81-481f-be34-ac8650352dd5" providerId="ADAL" clId="{C66083D2-FC5C-0545-90E0-A9B527654B88}" dt="2023-03-04T08:59:21.761" v="23" actId="1076"/>
          <ac:spMkLst>
            <pc:docMk/>
            <pc:sldMk cId="1522266728" sldId="942"/>
            <ac:spMk id="30" creationId="{2BB2DD9C-A7FE-F3E9-E213-6D3B95F5CF88}"/>
          </ac:spMkLst>
        </pc:spChg>
        <pc:spChg chg="mod">
          <ac:chgData name="QiuTian" userId="d059b521-ee81-481f-be34-ac8650352dd5" providerId="ADAL" clId="{C66083D2-FC5C-0545-90E0-A9B527654B88}" dt="2023-03-04T08:59:21.761" v="23" actId="1076"/>
          <ac:spMkLst>
            <pc:docMk/>
            <pc:sldMk cId="1522266728" sldId="942"/>
            <ac:spMk id="31" creationId="{C77F891D-7434-5535-16A2-3E4C0D48ED52}"/>
          </ac:spMkLst>
        </pc:spChg>
        <pc:spChg chg="mod">
          <ac:chgData name="QiuTian" userId="d059b521-ee81-481f-be34-ac8650352dd5" providerId="ADAL" clId="{C66083D2-FC5C-0545-90E0-A9B527654B88}" dt="2023-03-04T08:59:21.761" v="23" actId="1076"/>
          <ac:spMkLst>
            <pc:docMk/>
            <pc:sldMk cId="1522266728" sldId="942"/>
            <ac:spMk id="32" creationId="{2874B173-A2D4-7994-23EF-ADA5F30DE02D}"/>
          </ac:spMkLst>
        </pc:spChg>
        <pc:spChg chg="mod">
          <ac:chgData name="QiuTian" userId="d059b521-ee81-481f-be34-ac8650352dd5" providerId="ADAL" clId="{C66083D2-FC5C-0545-90E0-A9B527654B88}" dt="2023-03-04T08:59:21.761" v="23" actId="1076"/>
          <ac:spMkLst>
            <pc:docMk/>
            <pc:sldMk cId="1522266728" sldId="942"/>
            <ac:spMk id="33" creationId="{12BFA06E-F3AF-A240-8E72-3FEE86F1E7D8}"/>
          </ac:spMkLst>
        </pc:spChg>
        <pc:spChg chg="mod">
          <ac:chgData name="QiuTian" userId="d059b521-ee81-481f-be34-ac8650352dd5" providerId="ADAL" clId="{C66083D2-FC5C-0545-90E0-A9B527654B88}" dt="2023-03-04T08:59:21.761" v="23" actId="1076"/>
          <ac:spMkLst>
            <pc:docMk/>
            <pc:sldMk cId="1522266728" sldId="942"/>
            <ac:spMk id="34" creationId="{3C4DA517-D248-9631-9537-47A78274038A}"/>
          </ac:spMkLst>
        </pc:spChg>
        <pc:spChg chg="mod">
          <ac:chgData name="QiuTian" userId="d059b521-ee81-481f-be34-ac8650352dd5" providerId="ADAL" clId="{C66083D2-FC5C-0545-90E0-A9B527654B88}" dt="2023-03-04T08:59:21.761" v="23" actId="1076"/>
          <ac:spMkLst>
            <pc:docMk/>
            <pc:sldMk cId="1522266728" sldId="942"/>
            <ac:spMk id="35" creationId="{9F7BCD5B-DF89-3153-F694-2E21565D3CEB}"/>
          </ac:spMkLst>
        </pc:spChg>
        <pc:spChg chg="mod">
          <ac:chgData name="QiuTian" userId="d059b521-ee81-481f-be34-ac8650352dd5" providerId="ADAL" clId="{C66083D2-FC5C-0545-90E0-A9B527654B88}" dt="2023-03-04T08:59:21.761" v="23" actId="1076"/>
          <ac:spMkLst>
            <pc:docMk/>
            <pc:sldMk cId="1522266728" sldId="942"/>
            <ac:spMk id="36" creationId="{E6F91525-A0E5-763A-4DD4-7091C2133643}"/>
          </ac:spMkLst>
        </pc:spChg>
        <pc:spChg chg="mod">
          <ac:chgData name="QiuTian" userId="d059b521-ee81-481f-be34-ac8650352dd5" providerId="ADAL" clId="{C66083D2-FC5C-0545-90E0-A9B527654B88}" dt="2023-03-04T08:59:21.761" v="23" actId="1076"/>
          <ac:spMkLst>
            <pc:docMk/>
            <pc:sldMk cId="1522266728" sldId="942"/>
            <ac:spMk id="37" creationId="{39A0F6D8-4933-1399-8671-FC935ECB91BD}"/>
          </ac:spMkLst>
        </pc:spChg>
        <pc:spChg chg="mod">
          <ac:chgData name="QiuTian" userId="d059b521-ee81-481f-be34-ac8650352dd5" providerId="ADAL" clId="{C66083D2-FC5C-0545-90E0-A9B527654B88}" dt="2023-03-04T08:59:21.761" v="23" actId="1076"/>
          <ac:spMkLst>
            <pc:docMk/>
            <pc:sldMk cId="1522266728" sldId="942"/>
            <ac:spMk id="38" creationId="{7ABF3CC9-8DDF-EC04-A62B-37CBF956D523}"/>
          </ac:spMkLst>
        </pc:spChg>
        <pc:spChg chg="mod">
          <ac:chgData name="QiuTian" userId="d059b521-ee81-481f-be34-ac8650352dd5" providerId="ADAL" clId="{C66083D2-FC5C-0545-90E0-A9B527654B88}" dt="2023-03-04T08:59:21.761" v="23" actId="1076"/>
          <ac:spMkLst>
            <pc:docMk/>
            <pc:sldMk cId="1522266728" sldId="942"/>
            <ac:spMk id="39" creationId="{974200DB-C354-8E6C-E533-E37527853445}"/>
          </ac:spMkLst>
        </pc:spChg>
        <pc:spChg chg="mod">
          <ac:chgData name="QiuTian" userId="d059b521-ee81-481f-be34-ac8650352dd5" providerId="ADAL" clId="{C66083D2-FC5C-0545-90E0-A9B527654B88}" dt="2023-03-04T08:59:21.761" v="23" actId="1076"/>
          <ac:spMkLst>
            <pc:docMk/>
            <pc:sldMk cId="1522266728" sldId="942"/>
            <ac:spMk id="40" creationId="{F27E8571-5B51-49FC-835F-CB1C80A257A0}"/>
          </ac:spMkLst>
        </pc:spChg>
        <pc:spChg chg="mod">
          <ac:chgData name="QiuTian" userId="d059b521-ee81-481f-be34-ac8650352dd5" providerId="ADAL" clId="{C66083D2-FC5C-0545-90E0-A9B527654B88}" dt="2023-03-04T08:59:21.761" v="23" actId="1076"/>
          <ac:spMkLst>
            <pc:docMk/>
            <pc:sldMk cId="1522266728" sldId="942"/>
            <ac:spMk id="41" creationId="{9DF45516-5BEB-4C32-DA4E-72C12A9908EB}"/>
          </ac:spMkLst>
        </pc:spChg>
        <pc:spChg chg="mod">
          <ac:chgData name="QiuTian" userId="d059b521-ee81-481f-be34-ac8650352dd5" providerId="ADAL" clId="{C66083D2-FC5C-0545-90E0-A9B527654B88}" dt="2023-03-04T08:59:21.761" v="23" actId="1076"/>
          <ac:spMkLst>
            <pc:docMk/>
            <pc:sldMk cId="1522266728" sldId="942"/>
            <ac:spMk id="42" creationId="{0C0256E7-3CCF-843B-A7B9-B73711767AC5}"/>
          </ac:spMkLst>
        </pc:spChg>
        <pc:spChg chg="mod">
          <ac:chgData name="QiuTian" userId="d059b521-ee81-481f-be34-ac8650352dd5" providerId="ADAL" clId="{C66083D2-FC5C-0545-90E0-A9B527654B88}" dt="2023-03-04T08:59:21.761" v="23" actId="1076"/>
          <ac:spMkLst>
            <pc:docMk/>
            <pc:sldMk cId="1522266728" sldId="942"/>
            <ac:spMk id="43" creationId="{B84D7AB9-9E95-E595-3677-B934879745A2}"/>
          </ac:spMkLst>
        </pc:spChg>
        <pc:spChg chg="mod">
          <ac:chgData name="QiuTian" userId="d059b521-ee81-481f-be34-ac8650352dd5" providerId="ADAL" clId="{C66083D2-FC5C-0545-90E0-A9B527654B88}" dt="2023-03-04T08:59:21.761" v="23" actId="1076"/>
          <ac:spMkLst>
            <pc:docMk/>
            <pc:sldMk cId="1522266728" sldId="942"/>
            <ac:spMk id="44" creationId="{1E73F389-BCAB-8394-5C8F-B23FF0E6D648}"/>
          </ac:spMkLst>
        </pc:spChg>
        <pc:spChg chg="mod">
          <ac:chgData name="QiuTian" userId="d059b521-ee81-481f-be34-ac8650352dd5" providerId="ADAL" clId="{C66083D2-FC5C-0545-90E0-A9B527654B88}" dt="2023-03-04T08:59:21.761" v="23" actId="1076"/>
          <ac:spMkLst>
            <pc:docMk/>
            <pc:sldMk cId="1522266728" sldId="942"/>
            <ac:spMk id="45" creationId="{8D35ACA3-35CF-92F5-CBCC-D9FCC9169B0E}"/>
          </ac:spMkLst>
        </pc:spChg>
        <pc:spChg chg="mod">
          <ac:chgData name="QiuTian" userId="d059b521-ee81-481f-be34-ac8650352dd5" providerId="ADAL" clId="{C66083D2-FC5C-0545-90E0-A9B527654B88}" dt="2023-03-04T08:59:21.761" v="23" actId="1076"/>
          <ac:spMkLst>
            <pc:docMk/>
            <pc:sldMk cId="1522266728" sldId="942"/>
            <ac:spMk id="46" creationId="{C28489EB-1807-69AB-1040-35AE4429D864}"/>
          </ac:spMkLst>
        </pc:spChg>
        <pc:spChg chg="mod">
          <ac:chgData name="QiuTian" userId="d059b521-ee81-481f-be34-ac8650352dd5" providerId="ADAL" clId="{C66083D2-FC5C-0545-90E0-A9B527654B88}" dt="2023-03-04T08:59:21.761" v="23" actId="1076"/>
          <ac:spMkLst>
            <pc:docMk/>
            <pc:sldMk cId="1522266728" sldId="942"/>
            <ac:spMk id="47" creationId="{E2D758D5-90CA-E207-16C7-55196C41BEBA}"/>
          </ac:spMkLst>
        </pc:spChg>
        <pc:spChg chg="mod">
          <ac:chgData name="QiuTian" userId="d059b521-ee81-481f-be34-ac8650352dd5" providerId="ADAL" clId="{C66083D2-FC5C-0545-90E0-A9B527654B88}" dt="2023-03-04T08:59:21.761" v="23" actId="1076"/>
          <ac:spMkLst>
            <pc:docMk/>
            <pc:sldMk cId="1522266728" sldId="942"/>
            <ac:spMk id="48" creationId="{5CDD011F-9FB9-E4DA-644B-E2ECB326E69A}"/>
          </ac:spMkLst>
        </pc:spChg>
        <pc:spChg chg="mod">
          <ac:chgData name="QiuTian" userId="d059b521-ee81-481f-be34-ac8650352dd5" providerId="ADAL" clId="{C66083D2-FC5C-0545-90E0-A9B527654B88}" dt="2023-03-04T08:59:21.761" v="23" actId="1076"/>
          <ac:spMkLst>
            <pc:docMk/>
            <pc:sldMk cId="1522266728" sldId="942"/>
            <ac:spMk id="49" creationId="{4F740219-7A5F-75DF-A664-09F19C9EB9EB}"/>
          </ac:spMkLst>
        </pc:spChg>
        <pc:spChg chg="mod">
          <ac:chgData name="QiuTian" userId="d059b521-ee81-481f-be34-ac8650352dd5" providerId="ADAL" clId="{C66083D2-FC5C-0545-90E0-A9B527654B88}" dt="2023-03-04T08:59:21.761" v="23" actId="1076"/>
          <ac:spMkLst>
            <pc:docMk/>
            <pc:sldMk cId="1522266728" sldId="942"/>
            <ac:spMk id="50" creationId="{AC680B3F-CB82-443B-C8CA-A781D9A026D5}"/>
          </ac:spMkLst>
        </pc:spChg>
        <pc:spChg chg="mod">
          <ac:chgData name="QiuTian" userId="d059b521-ee81-481f-be34-ac8650352dd5" providerId="ADAL" clId="{C66083D2-FC5C-0545-90E0-A9B527654B88}" dt="2023-03-04T08:59:21.761" v="23" actId="1076"/>
          <ac:spMkLst>
            <pc:docMk/>
            <pc:sldMk cId="1522266728" sldId="942"/>
            <ac:spMk id="51" creationId="{1BAADF5B-6C71-E4AF-FF14-9B6F1381AC46}"/>
          </ac:spMkLst>
        </pc:spChg>
        <pc:spChg chg="mod">
          <ac:chgData name="QiuTian" userId="d059b521-ee81-481f-be34-ac8650352dd5" providerId="ADAL" clId="{C66083D2-FC5C-0545-90E0-A9B527654B88}" dt="2023-03-04T08:59:21.761" v="23" actId="1076"/>
          <ac:spMkLst>
            <pc:docMk/>
            <pc:sldMk cId="1522266728" sldId="942"/>
            <ac:spMk id="52" creationId="{D846FB12-803D-2AC1-5D8A-D06AB997408F}"/>
          </ac:spMkLst>
        </pc:spChg>
        <pc:spChg chg="mod">
          <ac:chgData name="QiuTian" userId="d059b521-ee81-481f-be34-ac8650352dd5" providerId="ADAL" clId="{C66083D2-FC5C-0545-90E0-A9B527654B88}" dt="2023-03-04T08:59:21.761" v="23" actId="1076"/>
          <ac:spMkLst>
            <pc:docMk/>
            <pc:sldMk cId="1522266728" sldId="942"/>
            <ac:spMk id="53" creationId="{77951A3A-19D3-1A71-E4F8-42D107C27099}"/>
          </ac:spMkLst>
        </pc:spChg>
        <pc:spChg chg="mod">
          <ac:chgData name="QiuTian" userId="d059b521-ee81-481f-be34-ac8650352dd5" providerId="ADAL" clId="{C66083D2-FC5C-0545-90E0-A9B527654B88}" dt="2023-03-04T08:59:21.761" v="23" actId="1076"/>
          <ac:spMkLst>
            <pc:docMk/>
            <pc:sldMk cId="1522266728" sldId="942"/>
            <ac:spMk id="54" creationId="{34F3EDC3-D9A5-A7E4-C666-659D91A8DAA8}"/>
          </ac:spMkLst>
        </pc:spChg>
        <pc:spChg chg="mod">
          <ac:chgData name="QiuTian" userId="d059b521-ee81-481f-be34-ac8650352dd5" providerId="ADAL" clId="{C66083D2-FC5C-0545-90E0-A9B527654B88}" dt="2023-03-04T08:59:21.761" v="23" actId="1076"/>
          <ac:spMkLst>
            <pc:docMk/>
            <pc:sldMk cId="1522266728" sldId="942"/>
            <ac:spMk id="55" creationId="{54111CF8-0945-C13C-D91C-25FAADE42F0F}"/>
          </ac:spMkLst>
        </pc:spChg>
        <pc:spChg chg="mod">
          <ac:chgData name="QiuTian" userId="d059b521-ee81-481f-be34-ac8650352dd5" providerId="ADAL" clId="{C66083D2-FC5C-0545-90E0-A9B527654B88}" dt="2023-03-04T08:59:21.761" v="23" actId="1076"/>
          <ac:spMkLst>
            <pc:docMk/>
            <pc:sldMk cId="1522266728" sldId="942"/>
            <ac:spMk id="56" creationId="{A38E6A94-2610-3649-A1C8-267EE71EDE9E}"/>
          </ac:spMkLst>
        </pc:spChg>
        <pc:spChg chg="mod">
          <ac:chgData name="QiuTian" userId="d059b521-ee81-481f-be34-ac8650352dd5" providerId="ADAL" clId="{C66083D2-FC5C-0545-90E0-A9B527654B88}" dt="2023-03-04T08:59:21.761" v="23" actId="1076"/>
          <ac:spMkLst>
            <pc:docMk/>
            <pc:sldMk cId="1522266728" sldId="942"/>
            <ac:spMk id="57" creationId="{95193909-6839-7828-9467-82AF2EB44499}"/>
          </ac:spMkLst>
        </pc:spChg>
        <pc:spChg chg="mod">
          <ac:chgData name="QiuTian" userId="d059b521-ee81-481f-be34-ac8650352dd5" providerId="ADAL" clId="{C66083D2-FC5C-0545-90E0-A9B527654B88}" dt="2023-03-04T08:59:21.761" v="23" actId="1076"/>
          <ac:spMkLst>
            <pc:docMk/>
            <pc:sldMk cId="1522266728" sldId="942"/>
            <ac:spMk id="58" creationId="{4A9D8F8E-7DB0-0231-86E1-D066F7BABCE8}"/>
          </ac:spMkLst>
        </pc:spChg>
        <pc:spChg chg="mod">
          <ac:chgData name="QiuTian" userId="d059b521-ee81-481f-be34-ac8650352dd5" providerId="ADAL" clId="{C66083D2-FC5C-0545-90E0-A9B527654B88}" dt="2023-03-04T08:59:21.761" v="23" actId="1076"/>
          <ac:spMkLst>
            <pc:docMk/>
            <pc:sldMk cId="1522266728" sldId="942"/>
            <ac:spMk id="59" creationId="{861848CC-45C0-88D7-B15F-AABFD64308FB}"/>
          </ac:spMkLst>
        </pc:spChg>
        <pc:spChg chg="mod">
          <ac:chgData name="QiuTian" userId="d059b521-ee81-481f-be34-ac8650352dd5" providerId="ADAL" clId="{C66083D2-FC5C-0545-90E0-A9B527654B88}" dt="2023-03-04T08:59:21.761" v="23" actId="1076"/>
          <ac:spMkLst>
            <pc:docMk/>
            <pc:sldMk cId="1522266728" sldId="942"/>
            <ac:spMk id="60" creationId="{8D6C2B46-8A6E-07F5-9193-AF5AD4F5BD40}"/>
          </ac:spMkLst>
        </pc:spChg>
        <pc:spChg chg="mod">
          <ac:chgData name="QiuTian" userId="d059b521-ee81-481f-be34-ac8650352dd5" providerId="ADAL" clId="{C66083D2-FC5C-0545-90E0-A9B527654B88}" dt="2023-03-04T08:59:21.761" v="23" actId="1076"/>
          <ac:spMkLst>
            <pc:docMk/>
            <pc:sldMk cId="1522266728" sldId="942"/>
            <ac:spMk id="61" creationId="{6A1E8FBB-757D-02C4-0CE8-1D02F3075D20}"/>
          </ac:spMkLst>
        </pc:spChg>
        <pc:spChg chg="mod">
          <ac:chgData name="QiuTian" userId="d059b521-ee81-481f-be34-ac8650352dd5" providerId="ADAL" clId="{C66083D2-FC5C-0545-90E0-A9B527654B88}" dt="2023-03-04T08:59:21.761" v="23" actId="1076"/>
          <ac:spMkLst>
            <pc:docMk/>
            <pc:sldMk cId="1522266728" sldId="942"/>
            <ac:spMk id="62" creationId="{65713B36-FDC6-51E7-217C-C387BCDE518B}"/>
          </ac:spMkLst>
        </pc:spChg>
        <pc:spChg chg="mod">
          <ac:chgData name="QiuTian" userId="d059b521-ee81-481f-be34-ac8650352dd5" providerId="ADAL" clId="{C66083D2-FC5C-0545-90E0-A9B527654B88}" dt="2023-03-04T08:59:21.761" v="23" actId="1076"/>
          <ac:spMkLst>
            <pc:docMk/>
            <pc:sldMk cId="1522266728" sldId="942"/>
            <ac:spMk id="63" creationId="{9A38A6B2-44B9-C28D-CDD4-CA03C2772D44}"/>
          </ac:spMkLst>
        </pc:spChg>
        <pc:spChg chg="mod">
          <ac:chgData name="QiuTian" userId="d059b521-ee81-481f-be34-ac8650352dd5" providerId="ADAL" clId="{C66083D2-FC5C-0545-90E0-A9B527654B88}" dt="2023-03-04T08:59:21.761" v="23" actId="1076"/>
          <ac:spMkLst>
            <pc:docMk/>
            <pc:sldMk cId="1522266728" sldId="942"/>
            <ac:spMk id="64" creationId="{8125C427-938D-0081-53C4-ECE1BE96DAA1}"/>
          </ac:spMkLst>
        </pc:spChg>
        <pc:spChg chg="mod">
          <ac:chgData name="QiuTian" userId="d059b521-ee81-481f-be34-ac8650352dd5" providerId="ADAL" clId="{C66083D2-FC5C-0545-90E0-A9B527654B88}" dt="2023-03-04T08:59:21.761" v="23" actId="1076"/>
          <ac:spMkLst>
            <pc:docMk/>
            <pc:sldMk cId="1522266728" sldId="942"/>
            <ac:spMk id="65" creationId="{83DCE74C-F9DE-B4BA-B1BC-F9246E16807D}"/>
          </ac:spMkLst>
        </pc:spChg>
        <pc:spChg chg="mod">
          <ac:chgData name="QiuTian" userId="d059b521-ee81-481f-be34-ac8650352dd5" providerId="ADAL" clId="{C66083D2-FC5C-0545-90E0-A9B527654B88}" dt="2023-03-04T08:59:21.761" v="23" actId="1076"/>
          <ac:spMkLst>
            <pc:docMk/>
            <pc:sldMk cId="1522266728" sldId="942"/>
            <ac:spMk id="66" creationId="{96C27D18-22FA-BBC2-57DF-DFEF79C398A7}"/>
          </ac:spMkLst>
        </pc:spChg>
        <pc:spChg chg="mod">
          <ac:chgData name="QiuTian" userId="d059b521-ee81-481f-be34-ac8650352dd5" providerId="ADAL" clId="{C66083D2-FC5C-0545-90E0-A9B527654B88}" dt="2023-03-04T08:59:21.761" v="23" actId="1076"/>
          <ac:spMkLst>
            <pc:docMk/>
            <pc:sldMk cId="1522266728" sldId="942"/>
            <ac:spMk id="67" creationId="{FD483E54-EC3C-808D-4EE3-92A415A1115B}"/>
          </ac:spMkLst>
        </pc:spChg>
        <pc:spChg chg="mod">
          <ac:chgData name="QiuTian" userId="d059b521-ee81-481f-be34-ac8650352dd5" providerId="ADAL" clId="{C66083D2-FC5C-0545-90E0-A9B527654B88}" dt="2023-03-04T08:59:21.761" v="23" actId="1076"/>
          <ac:spMkLst>
            <pc:docMk/>
            <pc:sldMk cId="1522266728" sldId="942"/>
            <ac:spMk id="68" creationId="{65F02DB5-0458-55E6-5615-1FF166CE6986}"/>
          </ac:spMkLst>
        </pc:spChg>
        <pc:spChg chg="mod">
          <ac:chgData name="QiuTian" userId="d059b521-ee81-481f-be34-ac8650352dd5" providerId="ADAL" clId="{C66083D2-FC5C-0545-90E0-A9B527654B88}" dt="2023-03-04T08:59:21.761" v="23" actId="1076"/>
          <ac:spMkLst>
            <pc:docMk/>
            <pc:sldMk cId="1522266728" sldId="942"/>
            <ac:spMk id="69" creationId="{BE421355-4D08-4D77-572F-89F1371C3124}"/>
          </ac:spMkLst>
        </pc:spChg>
        <pc:spChg chg="mod">
          <ac:chgData name="QiuTian" userId="d059b521-ee81-481f-be34-ac8650352dd5" providerId="ADAL" clId="{C66083D2-FC5C-0545-90E0-A9B527654B88}" dt="2023-03-04T08:59:21.761" v="23" actId="1076"/>
          <ac:spMkLst>
            <pc:docMk/>
            <pc:sldMk cId="1522266728" sldId="942"/>
            <ac:spMk id="70" creationId="{72869FEB-3DA2-A6D2-1D54-0B1CD0A255D9}"/>
          </ac:spMkLst>
        </pc:spChg>
        <pc:spChg chg="mod">
          <ac:chgData name="QiuTian" userId="d059b521-ee81-481f-be34-ac8650352dd5" providerId="ADAL" clId="{C66083D2-FC5C-0545-90E0-A9B527654B88}" dt="2023-03-04T08:59:21.761" v="23" actId="1076"/>
          <ac:spMkLst>
            <pc:docMk/>
            <pc:sldMk cId="1522266728" sldId="942"/>
            <ac:spMk id="71" creationId="{3607E08C-2E8A-D4BD-6CA1-F61716171FB6}"/>
          </ac:spMkLst>
        </pc:spChg>
        <pc:spChg chg="mod">
          <ac:chgData name="QiuTian" userId="d059b521-ee81-481f-be34-ac8650352dd5" providerId="ADAL" clId="{C66083D2-FC5C-0545-90E0-A9B527654B88}" dt="2023-03-04T08:59:21.761" v="23" actId="1076"/>
          <ac:spMkLst>
            <pc:docMk/>
            <pc:sldMk cId="1522266728" sldId="942"/>
            <ac:spMk id="72" creationId="{F6248E4A-066B-4AA5-661C-5570D2134849}"/>
          </ac:spMkLst>
        </pc:spChg>
        <pc:spChg chg="mod">
          <ac:chgData name="QiuTian" userId="d059b521-ee81-481f-be34-ac8650352dd5" providerId="ADAL" clId="{C66083D2-FC5C-0545-90E0-A9B527654B88}" dt="2023-03-04T08:59:21.761" v="23" actId="1076"/>
          <ac:spMkLst>
            <pc:docMk/>
            <pc:sldMk cId="1522266728" sldId="942"/>
            <ac:spMk id="73" creationId="{0E6F4E95-59B1-F42F-7B75-072F8719133E}"/>
          </ac:spMkLst>
        </pc:spChg>
        <pc:spChg chg="mod">
          <ac:chgData name="QiuTian" userId="d059b521-ee81-481f-be34-ac8650352dd5" providerId="ADAL" clId="{C66083D2-FC5C-0545-90E0-A9B527654B88}" dt="2023-03-04T08:59:21.761" v="23" actId="1076"/>
          <ac:spMkLst>
            <pc:docMk/>
            <pc:sldMk cId="1522266728" sldId="942"/>
            <ac:spMk id="74" creationId="{D1C9B812-0813-5581-FAA3-4ECC0C87ED23}"/>
          </ac:spMkLst>
        </pc:spChg>
        <pc:spChg chg="mod">
          <ac:chgData name="QiuTian" userId="d059b521-ee81-481f-be34-ac8650352dd5" providerId="ADAL" clId="{C66083D2-FC5C-0545-90E0-A9B527654B88}" dt="2023-03-04T08:59:21.761" v="23" actId="1076"/>
          <ac:spMkLst>
            <pc:docMk/>
            <pc:sldMk cId="1522266728" sldId="942"/>
            <ac:spMk id="75" creationId="{B95170FB-46E1-8767-717E-02F0C7C1D1A8}"/>
          </ac:spMkLst>
        </pc:spChg>
        <pc:spChg chg="mod">
          <ac:chgData name="QiuTian" userId="d059b521-ee81-481f-be34-ac8650352dd5" providerId="ADAL" clId="{C66083D2-FC5C-0545-90E0-A9B527654B88}" dt="2023-03-04T08:59:21.761" v="23" actId="1076"/>
          <ac:spMkLst>
            <pc:docMk/>
            <pc:sldMk cId="1522266728" sldId="942"/>
            <ac:spMk id="76" creationId="{3E7BD9D0-1775-3FEA-9F28-90692A79E66B}"/>
          </ac:spMkLst>
        </pc:spChg>
        <pc:spChg chg="mod">
          <ac:chgData name="QiuTian" userId="d059b521-ee81-481f-be34-ac8650352dd5" providerId="ADAL" clId="{C66083D2-FC5C-0545-90E0-A9B527654B88}" dt="2023-03-04T08:59:21.761" v="23" actId="1076"/>
          <ac:spMkLst>
            <pc:docMk/>
            <pc:sldMk cId="1522266728" sldId="942"/>
            <ac:spMk id="77" creationId="{2C130826-C731-2DE1-46AD-A16D155BF706}"/>
          </ac:spMkLst>
        </pc:spChg>
        <pc:spChg chg="mod">
          <ac:chgData name="QiuTian" userId="d059b521-ee81-481f-be34-ac8650352dd5" providerId="ADAL" clId="{C66083D2-FC5C-0545-90E0-A9B527654B88}" dt="2023-03-04T08:59:21.761" v="23" actId="1076"/>
          <ac:spMkLst>
            <pc:docMk/>
            <pc:sldMk cId="1522266728" sldId="942"/>
            <ac:spMk id="78" creationId="{DF683D26-A055-07DA-B158-FD3F25DD98A7}"/>
          </ac:spMkLst>
        </pc:spChg>
        <pc:spChg chg="mod">
          <ac:chgData name="QiuTian" userId="d059b521-ee81-481f-be34-ac8650352dd5" providerId="ADAL" clId="{C66083D2-FC5C-0545-90E0-A9B527654B88}" dt="2023-03-04T08:59:21.761" v="23" actId="1076"/>
          <ac:spMkLst>
            <pc:docMk/>
            <pc:sldMk cId="1522266728" sldId="942"/>
            <ac:spMk id="79" creationId="{1FFBF458-8F50-7949-9DD8-39A8A772ACF3}"/>
          </ac:spMkLst>
        </pc:spChg>
        <pc:spChg chg="mod">
          <ac:chgData name="QiuTian" userId="d059b521-ee81-481f-be34-ac8650352dd5" providerId="ADAL" clId="{C66083D2-FC5C-0545-90E0-A9B527654B88}" dt="2023-03-04T08:59:21.761" v="23" actId="1076"/>
          <ac:spMkLst>
            <pc:docMk/>
            <pc:sldMk cId="1522266728" sldId="942"/>
            <ac:spMk id="80" creationId="{8634EB1A-F4D9-F52F-048E-2E322A96BB28}"/>
          </ac:spMkLst>
        </pc:spChg>
        <pc:spChg chg="mod">
          <ac:chgData name="QiuTian" userId="d059b521-ee81-481f-be34-ac8650352dd5" providerId="ADAL" clId="{C66083D2-FC5C-0545-90E0-A9B527654B88}" dt="2023-03-04T08:59:21.761" v="23" actId="1076"/>
          <ac:spMkLst>
            <pc:docMk/>
            <pc:sldMk cId="1522266728" sldId="942"/>
            <ac:spMk id="81" creationId="{34D2D0E7-D124-BDE8-58DE-A180950CEAB7}"/>
          </ac:spMkLst>
        </pc:spChg>
        <pc:spChg chg="mod">
          <ac:chgData name="QiuTian" userId="d059b521-ee81-481f-be34-ac8650352dd5" providerId="ADAL" clId="{C66083D2-FC5C-0545-90E0-A9B527654B88}" dt="2023-03-04T08:59:21.761" v="23" actId="1076"/>
          <ac:spMkLst>
            <pc:docMk/>
            <pc:sldMk cId="1522266728" sldId="942"/>
            <ac:spMk id="82" creationId="{ADEBB2A0-C2A4-C926-198C-188EC50AACE6}"/>
          </ac:spMkLst>
        </pc:spChg>
        <pc:spChg chg="mod">
          <ac:chgData name="QiuTian" userId="d059b521-ee81-481f-be34-ac8650352dd5" providerId="ADAL" clId="{C66083D2-FC5C-0545-90E0-A9B527654B88}" dt="2023-03-04T08:59:21.761" v="23" actId="1076"/>
          <ac:spMkLst>
            <pc:docMk/>
            <pc:sldMk cId="1522266728" sldId="942"/>
            <ac:spMk id="83" creationId="{E61009F9-DB32-FAA0-C243-BEDE310E40A0}"/>
          </ac:spMkLst>
        </pc:spChg>
        <pc:spChg chg="add mod">
          <ac:chgData name="QiuTian" userId="d059b521-ee81-481f-be34-ac8650352dd5" providerId="ADAL" clId="{C66083D2-FC5C-0545-90E0-A9B527654B88}" dt="2023-03-04T08:59:21.761" v="23" actId="1076"/>
          <ac:spMkLst>
            <pc:docMk/>
            <pc:sldMk cId="1522266728" sldId="942"/>
            <ac:spMk id="84" creationId="{D5991B0E-3E67-9BF2-6734-3C9BADB8711B}"/>
          </ac:spMkLst>
        </pc:spChg>
        <pc:spChg chg="add mod">
          <ac:chgData name="QiuTian" userId="d059b521-ee81-481f-be34-ac8650352dd5" providerId="ADAL" clId="{C66083D2-FC5C-0545-90E0-A9B527654B88}" dt="2023-03-04T08:59:21.761" v="23" actId="1076"/>
          <ac:spMkLst>
            <pc:docMk/>
            <pc:sldMk cId="1522266728" sldId="942"/>
            <ac:spMk id="87" creationId="{165D208F-AC9A-45F2-9FC6-2D3CAF3E8856}"/>
          </ac:spMkLst>
        </pc:spChg>
        <pc:spChg chg="add mod">
          <ac:chgData name="QiuTian" userId="d059b521-ee81-481f-be34-ac8650352dd5" providerId="ADAL" clId="{C66083D2-FC5C-0545-90E0-A9B527654B88}" dt="2023-03-04T08:59:21.761" v="23" actId="1076"/>
          <ac:spMkLst>
            <pc:docMk/>
            <pc:sldMk cId="1522266728" sldId="942"/>
            <ac:spMk id="89" creationId="{57BDED8A-B301-6468-D08A-140B0D6D7171}"/>
          </ac:spMkLst>
        </pc:spChg>
        <pc:spChg chg="add mod">
          <ac:chgData name="QiuTian" userId="d059b521-ee81-481f-be34-ac8650352dd5" providerId="ADAL" clId="{C66083D2-FC5C-0545-90E0-A9B527654B88}" dt="2023-03-04T08:59:21.761" v="23" actId="1076"/>
          <ac:spMkLst>
            <pc:docMk/>
            <pc:sldMk cId="1522266728" sldId="942"/>
            <ac:spMk id="90" creationId="{B23477A2-3B15-C17E-AF4A-4AF1C489522A}"/>
          </ac:spMkLst>
        </pc:spChg>
        <pc:spChg chg="add mod">
          <ac:chgData name="QiuTian" userId="d059b521-ee81-481f-be34-ac8650352dd5" providerId="ADAL" clId="{C66083D2-FC5C-0545-90E0-A9B527654B88}" dt="2023-03-04T08:59:21.761" v="23" actId="1076"/>
          <ac:spMkLst>
            <pc:docMk/>
            <pc:sldMk cId="1522266728" sldId="942"/>
            <ac:spMk id="91" creationId="{BF7FC5EF-4139-69F5-5F03-4FB05DC3C366}"/>
          </ac:spMkLst>
        </pc:spChg>
        <pc:spChg chg="add mod">
          <ac:chgData name="QiuTian" userId="d059b521-ee81-481f-be34-ac8650352dd5" providerId="ADAL" clId="{C66083D2-FC5C-0545-90E0-A9B527654B88}" dt="2023-03-04T08:59:21.761" v="23" actId="1076"/>
          <ac:spMkLst>
            <pc:docMk/>
            <pc:sldMk cId="1522266728" sldId="942"/>
            <ac:spMk id="92" creationId="{FD2852A9-5A5A-686C-0656-91C38E513FF4}"/>
          </ac:spMkLst>
        </pc:spChg>
        <pc:spChg chg="mod">
          <ac:chgData name="QiuTian" userId="d059b521-ee81-481f-be34-ac8650352dd5" providerId="ADAL" clId="{C66083D2-FC5C-0545-90E0-A9B527654B88}" dt="2023-03-04T08:59:21.761" v="23" actId="1076"/>
          <ac:spMkLst>
            <pc:docMk/>
            <pc:sldMk cId="1522266728" sldId="942"/>
            <ac:spMk id="94" creationId="{690E7CF6-6951-AC54-4839-BA193F7B43F1}"/>
          </ac:spMkLst>
        </pc:spChg>
        <pc:spChg chg="mod">
          <ac:chgData name="QiuTian" userId="d059b521-ee81-481f-be34-ac8650352dd5" providerId="ADAL" clId="{C66083D2-FC5C-0545-90E0-A9B527654B88}" dt="2023-03-04T08:59:21.761" v="23" actId="1076"/>
          <ac:spMkLst>
            <pc:docMk/>
            <pc:sldMk cId="1522266728" sldId="942"/>
            <ac:spMk id="95" creationId="{3E99AE14-3D65-428F-DE90-BAA4EBBCD294}"/>
          </ac:spMkLst>
        </pc:spChg>
        <pc:spChg chg="mod">
          <ac:chgData name="QiuTian" userId="d059b521-ee81-481f-be34-ac8650352dd5" providerId="ADAL" clId="{C66083D2-FC5C-0545-90E0-A9B527654B88}" dt="2023-03-04T08:59:21.761" v="23" actId="1076"/>
          <ac:spMkLst>
            <pc:docMk/>
            <pc:sldMk cId="1522266728" sldId="942"/>
            <ac:spMk id="96" creationId="{88AB05A1-E2B7-A70F-717A-87B9720534E9}"/>
          </ac:spMkLst>
        </pc:spChg>
        <pc:spChg chg="mod">
          <ac:chgData name="QiuTian" userId="d059b521-ee81-481f-be34-ac8650352dd5" providerId="ADAL" clId="{C66083D2-FC5C-0545-90E0-A9B527654B88}" dt="2023-03-04T08:59:21.761" v="23" actId="1076"/>
          <ac:spMkLst>
            <pc:docMk/>
            <pc:sldMk cId="1522266728" sldId="942"/>
            <ac:spMk id="98" creationId="{0F82FA32-A1D0-6559-F653-29C8D1457912}"/>
          </ac:spMkLst>
        </pc:spChg>
        <pc:spChg chg="mod">
          <ac:chgData name="QiuTian" userId="d059b521-ee81-481f-be34-ac8650352dd5" providerId="ADAL" clId="{C66083D2-FC5C-0545-90E0-A9B527654B88}" dt="2023-03-04T08:59:21.761" v="23" actId="1076"/>
          <ac:spMkLst>
            <pc:docMk/>
            <pc:sldMk cId="1522266728" sldId="942"/>
            <ac:spMk id="99" creationId="{8DB5046E-75B3-AC06-0458-878E7FF8B3F1}"/>
          </ac:spMkLst>
        </pc:spChg>
        <pc:spChg chg="mod">
          <ac:chgData name="QiuTian" userId="d059b521-ee81-481f-be34-ac8650352dd5" providerId="ADAL" clId="{C66083D2-FC5C-0545-90E0-A9B527654B88}" dt="2023-03-04T08:59:21.761" v="23" actId="1076"/>
          <ac:spMkLst>
            <pc:docMk/>
            <pc:sldMk cId="1522266728" sldId="942"/>
            <ac:spMk id="100" creationId="{1D1E8E6E-BD16-5019-5D19-30BE4BF2CA82}"/>
          </ac:spMkLst>
        </pc:spChg>
        <pc:spChg chg="mod">
          <ac:chgData name="QiuTian" userId="d059b521-ee81-481f-be34-ac8650352dd5" providerId="ADAL" clId="{C66083D2-FC5C-0545-90E0-A9B527654B88}" dt="2023-03-04T08:59:21.761" v="23" actId="1076"/>
          <ac:spMkLst>
            <pc:docMk/>
            <pc:sldMk cId="1522266728" sldId="942"/>
            <ac:spMk id="102" creationId="{86A193FD-1FF0-4FB9-A6E0-7BE72C7AF9FC}"/>
          </ac:spMkLst>
        </pc:spChg>
        <pc:spChg chg="mod">
          <ac:chgData name="QiuTian" userId="d059b521-ee81-481f-be34-ac8650352dd5" providerId="ADAL" clId="{C66083D2-FC5C-0545-90E0-A9B527654B88}" dt="2023-03-04T08:59:21.761" v="23" actId="1076"/>
          <ac:spMkLst>
            <pc:docMk/>
            <pc:sldMk cId="1522266728" sldId="942"/>
            <ac:spMk id="103" creationId="{8EB92049-96D7-F3E7-65AB-B559005A714F}"/>
          </ac:spMkLst>
        </pc:spChg>
        <pc:spChg chg="mod">
          <ac:chgData name="QiuTian" userId="d059b521-ee81-481f-be34-ac8650352dd5" providerId="ADAL" clId="{C66083D2-FC5C-0545-90E0-A9B527654B88}" dt="2023-03-04T08:59:21.761" v="23" actId="1076"/>
          <ac:spMkLst>
            <pc:docMk/>
            <pc:sldMk cId="1522266728" sldId="942"/>
            <ac:spMk id="104" creationId="{2ABDE5C7-47A8-C7D0-6DCC-116448EBE82A}"/>
          </ac:spMkLst>
        </pc:spChg>
        <pc:spChg chg="mod">
          <ac:chgData name="QiuTian" userId="d059b521-ee81-481f-be34-ac8650352dd5" providerId="ADAL" clId="{C66083D2-FC5C-0545-90E0-A9B527654B88}" dt="2023-03-04T08:59:21.761" v="23" actId="1076"/>
          <ac:spMkLst>
            <pc:docMk/>
            <pc:sldMk cId="1522266728" sldId="942"/>
            <ac:spMk id="105" creationId="{817261EC-9AF1-F483-43AE-687104DDE686}"/>
          </ac:spMkLst>
        </pc:spChg>
        <pc:grpChg chg="add mod">
          <ac:chgData name="QiuTian" userId="d059b521-ee81-481f-be34-ac8650352dd5" providerId="ADAL" clId="{C66083D2-FC5C-0545-90E0-A9B527654B88}" dt="2023-03-04T08:59:21.761" v="23" actId="1076"/>
          <ac:grpSpMkLst>
            <pc:docMk/>
            <pc:sldMk cId="1522266728" sldId="942"/>
            <ac:grpSpMk id="7" creationId="{95FB13C2-1F8C-43CA-4D73-65CD3A1379A8}"/>
          </ac:grpSpMkLst>
        </pc:grpChg>
        <pc:grpChg chg="add mod">
          <ac:chgData name="QiuTian" userId="d059b521-ee81-481f-be34-ac8650352dd5" providerId="ADAL" clId="{C66083D2-FC5C-0545-90E0-A9B527654B88}" dt="2023-03-04T08:59:21.761" v="23" actId="1076"/>
          <ac:grpSpMkLst>
            <pc:docMk/>
            <pc:sldMk cId="1522266728" sldId="942"/>
            <ac:grpSpMk id="93" creationId="{03A3113C-987E-9A1D-14BE-D3EC80D464C2}"/>
          </ac:grpSpMkLst>
        </pc:grpChg>
        <pc:grpChg chg="add mod">
          <ac:chgData name="QiuTian" userId="d059b521-ee81-481f-be34-ac8650352dd5" providerId="ADAL" clId="{C66083D2-FC5C-0545-90E0-A9B527654B88}" dt="2023-03-04T08:59:21.761" v="23" actId="1076"/>
          <ac:grpSpMkLst>
            <pc:docMk/>
            <pc:sldMk cId="1522266728" sldId="942"/>
            <ac:grpSpMk id="97" creationId="{3BACAACB-C9DE-A95A-CD2D-DF586AF10F64}"/>
          </ac:grpSpMkLst>
        </pc:grpChg>
        <pc:grpChg chg="add mod">
          <ac:chgData name="QiuTian" userId="d059b521-ee81-481f-be34-ac8650352dd5" providerId="ADAL" clId="{C66083D2-FC5C-0545-90E0-A9B527654B88}" dt="2023-03-04T08:59:21.761" v="23" actId="1076"/>
          <ac:grpSpMkLst>
            <pc:docMk/>
            <pc:sldMk cId="1522266728" sldId="942"/>
            <ac:grpSpMk id="101" creationId="{F206F1B8-228F-7231-3B4B-12D898D4DEB4}"/>
          </ac:grpSpMkLst>
        </pc:grpChg>
        <pc:graphicFrameChg chg="add mod">
          <ac:chgData name="QiuTian" userId="d059b521-ee81-481f-be34-ac8650352dd5" providerId="ADAL" clId="{C66083D2-FC5C-0545-90E0-A9B527654B88}" dt="2023-03-04T08:59:21.761" v="23" actId="1076"/>
          <ac:graphicFrameMkLst>
            <pc:docMk/>
            <pc:sldMk cId="1522266728" sldId="942"/>
            <ac:graphicFrameMk id="85" creationId="{B5ECD8F8-49B4-09E3-0C64-48DCB5000876}"/>
          </ac:graphicFrameMkLst>
        </pc:graphicFrameChg>
        <pc:graphicFrameChg chg="add mod">
          <ac:chgData name="QiuTian" userId="d059b521-ee81-481f-be34-ac8650352dd5" providerId="ADAL" clId="{C66083D2-FC5C-0545-90E0-A9B527654B88}" dt="2023-03-04T08:59:21.761" v="23" actId="1076"/>
          <ac:graphicFrameMkLst>
            <pc:docMk/>
            <pc:sldMk cId="1522266728" sldId="942"/>
            <ac:graphicFrameMk id="86" creationId="{EAD1F5D2-6850-9A7E-166E-B41E18FA605E}"/>
          </ac:graphicFrameMkLst>
        </pc:graphicFrameChg>
        <pc:graphicFrameChg chg="add mod">
          <ac:chgData name="QiuTian" userId="d059b521-ee81-481f-be34-ac8650352dd5" providerId="ADAL" clId="{C66083D2-FC5C-0545-90E0-A9B527654B88}" dt="2023-03-04T08:59:21.761" v="23" actId="1076"/>
          <ac:graphicFrameMkLst>
            <pc:docMk/>
            <pc:sldMk cId="1522266728" sldId="942"/>
            <ac:graphicFrameMk id="88" creationId="{1D1518C5-A9CB-F025-08EC-D39E35FCB799}"/>
          </ac:graphicFrameMkLst>
        </pc:graphicFrameChg>
      </pc:sldChg>
      <pc:sldChg chg="addSp delSp modSp add modAnim">
        <pc:chgData name="QiuTian" userId="d059b521-ee81-481f-be34-ac8650352dd5" providerId="ADAL" clId="{C66083D2-FC5C-0545-90E0-A9B527654B88}" dt="2023-03-04T09:10:18.362" v="126"/>
        <pc:sldMkLst>
          <pc:docMk/>
          <pc:sldMk cId="3200313859" sldId="943"/>
        </pc:sldMkLst>
        <pc:spChg chg="add mod">
          <ac:chgData name="QiuTian" userId="d059b521-ee81-481f-be34-ac8650352dd5" providerId="ADAL" clId="{C66083D2-FC5C-0545-90E0-A9B527654B88}" dt="2023-03-04T09:10:18.362" v="126"/>
          <ac:spMkLst>
            <pc:docMk/>
            <pc:sldMk cId="3200313859" sldId="943"/>
            <ac:spMk id="2" creationId="{2E1C68F2-0A51-3831-6EA2-F4C7BB6E04BC}"/>
          </ac:spMkLst>
        </pc:spChg>
        <pc:spChg chg="del">
          <ac:chgData name="QiuTian" userId="d059b521-ee81-481f-be34-ac8650352dd5" providerId="ADAL" clId="{C66083D2-FC5C-0545-90E0-A9B527654B88}" dt="2023-03-04T09:09:57.208" v="123"/>
          <ac:spMkLst>
            <pc:docMk/>
            <pc:sldMk cId="3200313859" sldId="943"/>
            <ac:spMk id="5" creationId="{959057A3-0087-D824-6484-FE8805CD1536}"/>
          </ac:spMkLst>
        </pc:spChg>
        <pc:spChg chg="mod">
          <ac:chgData name="QiuTian" userId="d059b521-ee81-481f-be34-ac8650352dd5" providerId="ADAL" clId="{C66083D2-FC5C-0545-90E0-A9B527654B88}" dt="2023-03-04T08:59:53.761" v="25" actId="1076"/>
          <ac:spMkLst>
            <pc:docMk/>
            <pc:sldMk cId="3200313859" sldId="943"/>
            <ac:spMk id="7" creationId="{83446549-60BA-5844-8049-94245CC80254}"/>
          </ac:spMkLst>
        </pc:spChg>
        <pc:spChg chg="mod">
          <ac:chgData name="QiuTian" userId="d059b521-ee81-481f-be34-ac8650352dd5" providerId="ADAL" clId="{C66083D2-FC5C-0545-90E0-A9B527654B88}" dt="2023-03-04T08:59:53.761" v="25" actId="1076"/>
          <ac:spMkLst>
            <pc:docMk/>
            <pc:sldMk cId="3200313859" sldId="943"/>
            <ac:spMk id="8" creationId="{B8A112BB-CF14-B883-911E-045D79124A2E}"/>
          </ac:spMkLst>
        </pc:spChg>
        <pc:spChg chg="mod">
          <ac:chgData name="QiuTian" userId="d059b521-ee81-481f-be34-ac8650352dd5" providerId="ADAL" clId="{C66083D2-FC5C-0545-90E0-A9B527654B88}" dt="2023-03-04T08:59:53.761" v="25" actId="1076"/>
          <ac:spMkLst>
            <pc:docMk/>
            <pc:sldMk cId="3200313859" sldId="943"/>
            <ac:spMk id="11" creationId="{71100407-307C-BACC-82C1-F74B12CBCD3D}"/>
          </ac:spMkLst>
        </pc:spChg>
        <pc:spChg chg="mod">
          <ac:chgData name="QiuTian" userId="d059b521-ee81-481f-be34-ac8650352dd5" providerId="ADAL" clId="{C66083D2-FC5C-0545-90E0-A9B527654B88}" dt="2023-03-04T08:59:53.761" v="25" actId="1076"/>
          <ac:spMkLst>
            <pc:docMk/>
            <pc:sldMk cId="3200313859" sldId="943"/>
            <ac:spMk id="12" creationId="{31B26854-48D8-80D6-1BC5-BF0FFEDC871D}"/>
          </ac:spMkLst>
        </pc:spChg>
        <pc:spChg chg="mod">
          <ac:chgData name="QiuTian" userId="d059b521-ee81-481f-be34-ac8650352dd5" providerId="ADAL" clId="{C66083D2-FC5C-0545-90E0-A9B527654B88}" dt="2023-03-04T08:59:53.761" v="25" actId="1076"/>
          <ac:spMkLst>
            <pc:docMk/>
            <pc:sldMk cId="3200313859" sldId="943"/>
            <ac:spMk id="13" creationId="{53061290-0840-9E26-910F-08409E9984E1}"/>
          </ac:spMkLst>
        </pc:spChg>
        <pc:spChg chg="mod">
          <ac:chgData name="QiuTian" userId="d059b521-ee81-481f-be34-ac8650352dd5" providerId="ADAL" clId="{C66083D2-FC5C-0545-90E0-A9B527654B88}" dt="2023-03-04T08:59:53.761" v="25" actId="1076"/>
          <ac:spMkLst>
            <pc:docMk/>
            <pc:sldMk cId="3200313859" sldId="943"/>
            <ac:spMk id="14" creationId="{68861849-0ED9-F5B7-36E5-B3680D0D4186}"/>
          </ac:spMkLst>
        </pc:spChg>
        <pc:spChg chg="mod">
          <ac:chgData name="QiuTian" userId="d059b521-ee81-481f-be34-ac8650352dd5" providerId="ADAL" clId="{C66083D2-FC5C-0545-90E0-A9B527654B88}" dt="2023-03-04T08:59:53.761" v="25" actId="1076"/>
          <ac:spMkLst>
            <pc:docMk/>
            <pc:sldMk cId="3200313859" sldId="943"/>
            <ac:spMk id="15" creationId="{A44F4DEB-FE63-984A-356B-15DC09345EAE}"/>
          </ac:spMkLst>
        </pc:spChg>
        <pc:spChg chg="mod">
          <ac:chgData name="QiuTian" userId="d059b521-ee81-481f-be34-ac8650352dd5" providerId="ADAL" clId="{C66083D2-FC5C-0545-90E0-A9B527654B88}" dt="2023-03-04T08:59:53.761" v="25" actId="1076"/>
          <ac:spMkLst>
            <pc:docMk/>
            <pc:sldMk cId="3200313859" sldId="943"/>
            <ac:spMk id="16" creationId="{0E8B9777-1FFB-B010-595C-A122E5C3448F}"/>
          </ac:spMkLst>
        </pc:spChg>
        <pc:spChg chg="mod">
          <ac:chgData name="QiuTian" userId="d059b521-ee81-481f-be34-ac8650352dd5" providerId="ADAL" clId="{C66083D2-FC5C-0545-90E0-A9B527654B88}" dt="2023-03-04T08:59:53.761" v="25" actId="1076"/>
          <ac:spMkLst>
            <pc:docMk/>
            <pc:sldMk cId="3200313859" sldId="943"/>
            <ac:spMk id="17" creationId="{B540C7E3-DB69-3C3A-BAFF-0CEA7FA4F8BF}"/>
          </ac:spMkLst>
        </pc:spChg>
        <pc:spChg chg="mod">
          <ac:chgData name="QiuTian" userId="d059b521-ee81-481f-be34-ac8650352dd5" providerId="ADAL" clId="{C66083D2-FC5C-0545-90E0-A9B527654B88}" dt="2023-03-04T08:59:53.761" v="25" actId="1076"/>
          <ac:spMkLst>
            <pc:docMk/>
            <pc:sldMk cId="3200313859" sldId="943"/>
            <ac:spMk id="18" creationId="{5DFAA336-2454-A2B4-7C3D-E9090F908C3E}"/>
          </ac:spMkLst>
        </pc:spChg>
        <pc:spChg chg="mod">
          <ac:chgData name="QiuTian" userId="d059b521-ee81-481f-be34-ac8650352dd5" providerId="ADAL" clId="{C66083D2-FC5C-0545-90E0-A9B527654B88}" dt="2023-03-04T08:59:53.761" v="25" actId="1076"/>
          <ac:spMkLst>
            <pc:docMk/>
            <pc:sldMk cId="3200313859" sldId="943"/>
            <ac:spMk id="19" creationId="{E30B5E3F-E3FC-3015-AFFA-2340FFD84DFC}"/>
          </ac:spMkLst>
        </pc:spChg>
        <pc:spChg chg="mod">
          <ac:chgData name="QiuTian" userId="d059b521-ee81-481f-be34-ac8650352dd5" providerId="ADAL" clId="{C66083D2-FC5C-0545-90E0-A9B527654B88}" dt="2023-03-04T08:59:53.761" v="25" actId="1076"/>
          <ac:spMkLst>
            <pc:docMk/>
            <pc:sldMk cId="3200313859" sldId="943"/>
            <ac:spMk id="20" creationId="{2D21DDD8-CF38-3D7C-AC27-268F2F0FF82D}"/>
          </ac:spMkLst>
        </pc:spChg>
        <pc:spChg chg="mod">
          <ac:chgData name="QiuTian" userId="d059b521-ee81-481f-be34-ac8650352dd5" providerId="ADAL" clId="{C66083D2-FC5C-0545-90E0-A9B527654B88}" dt="2023-03-04T08:59:53.761" v="25" actId="1076"/>
          <ac:spMkLst>
            <pc:docMk/>
            <pc:sldMk cId="3200313859" sldId="943"/>
            <ac:spMk id="21" creationId="{F4B07D9A-CB4D-BECA-1B78-99661D9DA900}"/>
          </ac:spMkLst>
        </pc:spChg>
        <pc:spChg chg="mod">
          <ac:chgData name="QiuTian" userId="d059b521-ee81-481f-be34-ac8650352dd5" providerId="ADAL" clId="{C66083D2-FC5C-0545-90E0-A9B527654B88}" dt="2023-03-04T08:59:53.761" v="25" actId="1076"/>
          <ac:spMkLst>
            <pc:docMk/>
            <pc:sldMk cId="3200313859" sldId="943"/>
            <ac:spMk id="22" creationId="{EA53633A-9F6A-9C8F-5C88-8E65718CD1DB}"/>
          </ac:spMkLst>
        </pc:spChg>
        <pc:spChg chg="mod">
          <ac:chgData name="QiuTian" userId="d059b521-ee81-481f-be34-ac8650352dd5" providerId="ADAL" clId="{C66083D2-FC5C-0545-90E0-A9B527654B88}" dt="2023-03-04T08:59:53.761" v="25" actId="1076"/>
          <ac:spMkLst>
            <pc:docMk/>
            <pc:sldMk cId="3200313859" sldId="943"/>
            <ac:spMk id="23" creationId="{1C7C11A8-4BA7-23DE-B48A-B3BE38B0F934}"/>
          </ac:spMkLst>
        </pc:spChg>
        <pc:spChg chg="mod">
          <ac:chgData name="QiuTian" userId="d059b521-ee81-481f-be34-ac8650352dd5" providerId="ADAL" clId="{C66083D2-FC5C-0545-90E0-A9B527654B88}" dt="2023-03-04T08:59:53.761" v="25" actId="1076"/>
          <ac:spMkLst>
            <pc:docMk/>
            <pc:sldMk cId="3200313859" sldId="943"/>
            <ac:spMk id="24" creationId="{35AA3814-5458-5239-A8E0-B61A4B337BAB}"/>
          </ac:spMkLst>
        </pc:spChg>
        <pc:spChg chg="mod">
          <ac:chgData name="QiuTian" userId="d059b521-ee81-481f-be34-ac8650352dd5" providerId="ADAL" clId="{C66083D2-FC5C-0545-90E0-A9B527654B88}" dt="2023-03-04T08:59:53.761" v="25" actId="1076"/>
          <ac:spMkLst>
            <pc:docMk/>
            <pc:sldMk cId="3200313859" sldId="943"/>
            <ac:spMk id="25" creationId="{8BE3EAEC-C8C7-83B3-F0FE-DDBE70FE14D2}"/>
          </ac:spMkLst>
        </pc:spChg>
        <pc:spChg chg="mod">
          <ac:chgData name="QiuTian" userId="d059b521-ee81-481f-be34-ac8650352dd5" providerId="ADAL" clId="{C66083D2-FC5C-0545-90E0-A9B527654B88}" dt="2023-03-04T08:59:53.761" v="25" actId="1076"/>
          <ac:spMkLst>
            <pc:docMk/>
            <pc:sldMk cId="3200313859" sldId="943"/>
            <ac:spMk id="26" creationId="{08308A36-08B8-BE9B-3BDD-5848EADF7D5D}"/>
          </ac:spMkLst>
        </pc:spChg>
        <pc:spChg chg="mod">
          <ac:chgData name="QiuTian" userId="d059b521-ee81-481f-be34-ac8650352dd5" providerId="ADAL" clId="{C66083D2-FC5C-0545-90E0-A9B527654B88}" dt="2023-03-04T08:59:53.761" v="25" actId="1076"/>
          <ac:spMkLst>
            <pc:docMk/>
            <pc:sldMk cId="3200313859" sldId="943"/>
            <ac:spMk id="27" creationId="{FAE3166F-1A48-1519-856F-5D40ABCE7136}"/>
          </ac:spMkLst>
        </pc:spChg>
        <pc:spChg chg="mod">
          <ac:chgData name="QiuTian" userId="d059b521-ee81-481f-be34-ac8650352dd5" providerId="ADAL" clId="{C66083D2-FC5C-0545-90E0-A9B527654B88}" dt="2023-03-04T08:59:53.761" v="25" actId="1076"/>
          <ac:spMkLst>
            <pc:docMk/>
            <pc:sldMk cId="3200313859" sldId="943"/>
            <ac:spMk id="28" creationId="{7B607D37-19F9-2141-1B91-B026BB6A2D20}"/>
          </ac:spMkLst>
        </pc:spChg>
        <pc:spChg chg="mod">
          <ac:chgData name="QiuTian" userId="d059b521-ee81-481f-be34-ac8650352dd5" providerId="ADAL" clId="{C66083D2-FC5C-0545-90E0-A9B527654B88}" dt="2023-03-04T08:59:53.761" v="25" actId="1076"/>
          <ac:spMkLst>
            <pc:docMk/>
            <pc:sldMk cId="3200313859" sldId="943"/>
            <ac:spMk id="29" creationId="{36B58F53-A49D-24F2-8B03-D5B5D0B26BE7}"/>
          </ac:spMkLst>
        </pc:spChg>
        <pc:spChg chg="mod">
          <ac:chgData name="QiuTian" userId="d059b521-ee81-481f-be34-ac8650352dd5" providerId="ADAL" clId="{C66083D2-FC5C-0545-90E0-A9B527654B88}" dt="2023-03-04T08:59:53.761" v="25" actId="1076"/>
          <ac:spMkLst>
            <pc:docMk/>
            <pc:sldMk cId="3200313859" sldId="943"/>
            <ac:spMk id="30" creationId="{F427B3AE-5E6E-11AD-7D8D-394B943D8E49}"/>
          </ac:spMkLst>
        </pc:spChg>
        <pc:spChg chg="mod">
          <ac:chgData name="QiuTian" userId="d059b521-ee81-481f-be34-ac8650352dd5" providerId="ADAL" clId="{C66083D2-FC5C-0545-90E0-A9B527654B88}" dt="2023-03-04T08:59:53.761" v="25" actId="1076"/>
          <ac:spMkLst>
            <pc:docMk/>
            <pc:sldMk cId="3200313859" sldId="943"/>
            <ac:spMk id="31" creationId="{0821E177-A631-4A7A-FEE9-FC415B6D4409}"/>
          </ac:spMkLst>
        </pc:spChg>
        <pc:spChg chg="mod">
          <ac:chgData name="QiuTian" userId="d059b521-ee81-481f-be34-ac8650352dd5" providerId="ADAL" clId="{C66083D2-FC5C-0545-90E0-A9B527654B88}" dt="2023-03-04T08:59:53.761" v="25" actId="1076"/>
          <ac:spMkLst>
            <pc:docMk/>
            <pc:sldMk cId="3200313859" sldId="943"/>
            <ac:spMk id="32" creationId="{91CD13A8-88A7-0DE9-2E67-7704129EA2A3}"/>
          </ac:spMkLst>
        </pc:spChg>
        <pc:spChg chg="mod">
          <ac:chgData name="QiuTian" userId="d059b521-ee81-481f-be34-ac8650352dd5" providerId="ADAL" clId="{C66083D2-FC5C-0545-90E0-A9B527654B88}" dt="2023-03-04T08:59:53.761" v="25" actId="1076"/>
          <ac:spMkLst>
            <pc:docMk/>
            <pc:sldMk cId="3200313859" sldId="943"/>
            <ac:spMk id="33" creationId="{37A7E414-9369-56D9-FC5E-A01471F23CA9}"/>
          </ac:spMkLst>
        </pc:spChg>
        <pc:spChg chg="mod">
          <ac:chgData name="QiuTian" userId="d059b521-ee81-481f-be34-ac8650352dd5" providerId="ADAL" clId="{C66083D2-FC5C-0545-90E0-A9B527654B88}" dt="2023-03-04T08:59:53.761" v="25" actId="1076"/>
          <ac:spMkLst>
            <pc:docMk/>
            <pc:sldMk cId="3200313859" sldId="943"/>
            <ac:spMk id="34" creationId="{54EFC5DC-CDDA-C100-A597-7B1D5AB29BD9}"/>
          </ac:spMkLst>
        </pc:spChg>
        <pc:spChg chg="add mod">
          <ac:chgData name="QiuTian" userId="d059b521-ee81-481f-be34-ac8650352dd5" providerId="ADAL" clId="{C66083D2-FC5C-0545-90E0-A9B527654B88}" dt="2023-03-04T08:59:53.761" v="25" actId="1076"/>
          <ac:spMkLst>
            <pc:docMk/>
            <pc:sldMk cId="3200313859" sldId="943"/>
            <ac:spMk id="35" creationId="{4D1A59AB-8A18-6F3B-D6B8-FB627B635191}"/>
          </ac:spMkLst>
        </pc:spChg>
        <pc:spChg chg="add mod">
          <ac:chgData name="QiuTian" userId="d059b521-ee81-481f-be34-ac8650352dd5" providerId="ADAL" clId="{C66083D2-FC5C-0545-90E0-A9B527654B88}" dt="2023-03-04T08:59:53.761" v="25" actId="1076"/>
          <ac:spMkLst>
            <pc:docMk/>
            <pc:sldMk cId="3200313859" sldId="943"/>
            <ac:spMk id="36" creationId="{34B7C25F-1828-D090-C534-6F5D37E844FF}"/>
          </ac:spMkLst>
        </pc:spChg>
        <pc:spChg chg="add mod">
          <ac:chgData name="QiuTian" userId="d059b521-ee81-481f-be34-ac8650352dd5" providerId="ADAL" clId="{C66083D2-FC5C-0545-90E0-A9B527654B88}" dt="2023-03-04T08:59:53.761" v="25" actId="1076"/>
          <ac:spMkLst>
            <pc:docMk/>
            <pc:sldMk cId="3200313859" sldId="943"/>
            <ac:spMk id="37" creationId="{7F0368DF-ACA9-9D60-9539-C530703713D0}"/>
          </ac:spMkLst>
        </pc:spChg>
        <pc:spChg chg="add mod">
          <ac:chgData name="QiuTian" userId="d059b521-ee81-481f-be34-ac8650352dd5" providerId="ADAL" clId="{C66083D2-FC5C-0545-90E0-A9B527654B88}" dt="2023-03-04T08:59:53.761" v="25" actId="1076"/>
          <ac:spMkLst>
            <pc:docMk/>
            <pc:sldMk cId="3200313859" sldId="943"/>
            <ac:spMk id="38" creationId="{66133F68-995E-5DBA-4C3E-FF5FCB907213}"/>
          </ac:spMkLst>
        </pc:spChg>
        <pc:spChg chg="mod">
          <ac:chgData name="QiuTian" userId="d059b521-ee81-481f-be34-ac8650352dd5" providerId="ADAL" clId="{C66083D2-FC5C-0545-90E0-A9B527654B88}" dt="2023-03-04T08:59:53.761" v="25" actId="1076"/>
          <ac:spMkLst>
            <pc:docMk/>
            <pc:sldMk cId="3200313859" sldId="943"/>
            <ac:spMk id="41" creationId="{F2AEF515-A5F7-9BD6-FE7A-CA2787152DAC}"/>
          </ac:spMkLst>
        </pc:spChg>
        <pc:spChg chg="mod">
          <ac:chgData name="QiuTian" userId="d059b521-ee81-481f-be34-ac8650352dd5" providerId="ADAL" clId="{C66083D2-FC5C-0545-90E0-A9B527654B88}" dt="2023-03-04T08:59:53.761" v="25" actId="1076"/>
          <ac:spMkLst>
            <pc:docMk/>
            <pc:sldMk cId="3200313859" sldId="943"/>
            <ac:spMk id="42" creationId="{B56CE647-0A2F-ACAC-27A1-E3C4F456484B}"/>
          </ac:spMkLst>
        </pc:spChg>
        <pc:spChg chg="mod">
          <ac:chgData name="QiuTian" userId="d059b521-ee81-481f-be34-ac8650352dd5" providerId="ADAL" clId="{C66083D2-FC5C-0545-90E0-A9B527654B88}" dt="2023-03-04T08:59:53.761" v="25" actId="1076"/>
          <ac:spMkLst>
            <pc:docMk/>
            <pc:sldMk cId="3200313859" sldId="943"/>
            <ac:spMk id="44" creationId="{DA725D04-16BB-2C50-E0D9-12776734CEE9}"/>
          </ac:spMkLst>
        </pc:spChg>
        <pc:spChg chg="mod">
          <ac:chgData name="QiuTian" userId="d059b521-ee81-481f-be34-ac8650352dd5" providerId="ADAL" clId="{C66083D2-FC5C-0545-90E0-A9B527654B88}" dt="2023-03-04T08:59:53.761" v="25" actId="1076"/>
          <ac:spMkLst>
            <pc:docMk/>
            <pc:sldMk cId="3200313859" sldId="943"/>
            <ac:spMk id="45" creationId="{4C2DADFC-F173-2EE8-98B4-6E8B694BFDA0}"/>
          </ac:spMkLst>
        </pc:spChg>
        <pc:spChg chg="mod">
          <ac:chgData name="QiuTian" userId="d059b521-ee81-481f-be34-ac8650352dd5" providerId="ADAL" clId="{C66083D2-FC5C-0545-90E0-A9B527654B88}" dt="2023-03-04T08:59:53.761" v="25" actId="1076"/>
          <ac:spMkLst>
            <pc:docMk/>
            <pc:sldMk cId="3200313859" sldId="943"/>
            <ac:spMk id="46" creationId="{7A5880DC-13CE-58E2-E937-8C11CC502F68}"/>
          </ac:spMkLst>
        </pc:spChg>
        <pc:spChg chg="mod">
          <ac:chgData name="QiuTian" userId="d059b521-ee81-481f-be34-ac8650352dd5" providerId="ADAL" clId="{C66083D2-FC5C-0545-90E0-A9B527654B88}" dt="2023-03-04T08:59:53.761" v="25" actId="1076"/>
          <ac:spMkLst>
            <pc:docMk/>
            <pc:sldMk cId="3200313859" sldId="943"/>
            <ac:spMk id="47" creationId="{8C565DFD-6BF6-0EFF-EB10-960AADF64677}"/>
          </ac:spMkLst>
        </pc:spChg>
        <pc:spChg chg="mod">
          <ac:chgData name="QiuTian" userId="d059b521-ee81-481f-be34-ac8650352dd5" providerId="ADAL" clId="{C66083D2-FC5C-0545-90E0-A9B527654B88}" dt="2023-03-04T08:59:53.761" v="25" actId="1076"/>
          <ac:spMkLst>
            <pc:docMk/>
            <pc:sldMk cId="3200313859" sldId="943"/>
            <ac:spMk id="48" creationId="{F2893B5C-14EC-BBC9-9979-F0D684013645}"/>
          </ac:spMkLst>
        </pc:spChg>
        <pc:spChg chg="mod">
          <ac:chgData name="QiuTian" userId="d059b521-ee81-481f-be34-ac8650352dd5" providerId="ADAL" clId="{C66083D2-FC5C-0545-90E0-A9B527654B88}" dt="2023-03-04T08:59:53.761" v="25" actId="1076"/>
          <ac:spMkLst>
            <pc:docMk/>
            <pc:sldMk cId="3200313859" sldId="943"/>
            <ac:spMk id="49" creationId="{3B283158-BAEE-546B-5BA9-AC678E316D6B}"/>
          </ac:spMkLst>
        </pc:spChg>
        <pc:spChg chg="mod">
          <ac:chgData name="QiuTian" userId="d059b521-ee81-481f-be34-ac8650352dd5" providerId="ADAL" clId="{C66083D2-FC5C-0545-90E0-A9B527654B88}" dt="2023-03-04T08:59:53.761" v="25" actId="1076"/>
          <ac:spMkLst>
            <pc:docMk/>
            <pc:sldMk cId="3200313859" sldId="943"/>
            <ac:spMk id="50" creationId="{0AC4A1D8-4E0C-C7F4-7E26-2243E8EB31C6}"/>
          </ac:spMkLst>
        </pc:spChg>
        <pc:spChg chg="mod">
          <ac:chgData name="QiuTian" userId="d059b521-ee81-481f-be34-ac8650352dd5" providerId="ADAL" clId="{C66083D2-FC5C-0545-90E0-A9B527654B88}" dt="2023-03-04T08:59:53.761" v="25" actId="1076"/>
          <ac:spMkLst>
            <pc:docMk/>
            <pc:sldMk cId="3200313859" sldId="943"/>
            <ac:spMk id="51" creationId="{FD74F56F-FE19-6818-114F-373E21DA0EDB}"/>
          </ac:spMkLst>
        </pc:spChg>
        <pc:spChg chg="mod">
          <ac:chgData name="QiuTian" userId="d059b521-ee81-481f-be34-ac8650352dd5" providerId="ADAL" clId="{C66083D2-FC5C-0545-90E0-A9B527654B88}" dt="2023-03-04T08:59:53.761" v="25" actId="1076"/>
          <ac:spMkLst>
            <pc:docMk/>
            <pc:sldMk cId="3200313859" sldId="943"/>
            <ac:spMk id="52" creationId="{4E21F585-39F0-8F85-B2BE-87C14E7CABFC}"/>
          </ac:spMkLst>
        </pc:spChg>
        <pc:spChg chg="mod">
          <ac:chgData name="QiuTian" userId="d059b521-ee81-481f-be34-ac8650352dd5" providerId="ADAL" clId="{C66083D2-FC5C-0545-90E0-A9B527654B88}" dt="2023-03-04T08:59:53.761" v="25" actId="1076"/>
          <ac:spMkLst>
            <pc:docMk/>
            <pc:sldMk cId="3200313859" sldId="943"/>
            <ac:spMk id="53" creationId="{728E85AE-620A-097D-D309-97E27E7C87D1}"/>
          </ac:spMkLst>
        </pc:spChg>
        <pc:spChg chg="mod">
          <ac:chgData name="QiuTian" userId="d059b521-ee81-481f-be34-ac8650352dd5" providerId="ADAL" clId="{C66083D2-FC5C-0545-90E0-A9B527654B88}" dt="2023-03-04T08:59:53.761" v="25" actId="1076"/>
          <ac:spMkLst>
            <pc:docMk/>
            <pc:sldMk cId="3200313859" sldId="943"/>
            <ac:spMk id="54" creationId="{5B4B92E4-4FF5-1F9F-7841-8D2A56832CCE}"/>
          </ac:spMkLst>
        </pc:spChg>
        <pc:spChg chg="mod">
          <ac:chgData name="QiuTian" userId="d059b521-ee81-481f-be34-ac8650352dd5" providerId="ADAL" clId="{C66083D2-FC5C-0545-90E0-A9B527654B88}" dt="2023-03-04T08:59:53.761" v="25" actId="1076"/>
          <ac:spMkLst>
            <pc:docMk/>
            <pc:sldMk cId="3200313859" sldId="943"/>
            <ac:spMk id="55" creationId="{2EB8081D-BFBF-B139-5061-EBD40F87CEA5}"/>
          </ac:spMkLst>
        </pc:spChg>
        <pc:spChg chg="mod">
          <ac:chgData name="QiuTian" userId="d059b521-ee81-481f-be34-ac8650352dd5" providerId="ADAL" clId="{C66083D2-FC5C-0545-90E0-A9B527654B88}" dt="2023-03-04T08:59:53.761" v="25" actId="1076"/>
          <ac:spMkLst>
            <pc:docMk/>
            <pc:sldMk cId="3200313859" sldId="943"/>
            <ac:spMk id="56" creationId="{A4B5E945-6ACE-50E1-DAD9-FBD54CD4B18D}"/>
          </ac:spMkLst>
        </pc:spChg>
        <pc:spChg chg="mod">
          <ac:chgData name="QiuTian" userId="d059b521-ee81-481f-be34-ac8650352dd5" providerId="ADAL" clId="{C66083D2-FC5C-0545-90E0-A9B527654B88}" dt="2023-03-04T08:59:53.761" v="25" actId="1076"/>
          <ac:spMkLst>
            <pc:docMk/>
            <pc:sldMk cId="3200313859" sldId="943"/>
            <ac:spMk id="57" creationId="{A62BF226-9F8B-B100-D08E-22DD1F19A82B}"/>
          </ac:spMkLst>
        </pc:spChg>
        <pc:spChg chg="mod">
          <ac:chgData name="QiuTian" userId="d059b521-ee81-481f-be34-ac8650352dd5" providerId="ADAL" clId="{C66083D2-FC5C-0545-90E0-A9B527654B88}" dt="2023-03-04T08:59:53.761" v="25" actId="1076"/>
          <ac:spMkLst>
            <pc:docMk/>
            <pc:sldMk cId="3200313859" sldId="943"/>
            <ac:spMk id="58" creationId="{DD516F47-2C98-01BC-FF60-58154CF67C64}"/>
          </ac:spMkLst>
        </pc:spChg>
        <pc:spChg chg="mod">
          <ac:chgData name="QiuTian" userId="d059b521-ee81-481f-be34-ac8650352dd5" providerId="ADAL" clId="{C66083D2-FC5C-0545-90E0-A9B527654B88}" dt="2023-03-04T08:59:53.761" v="25" actId="1076"/>
          <ac:spMkLst>
            <pc:docMk/>
            <pc:sldMk cId="3200313859" sldId="943"/>
            <ac:spMk id="59" creationId="{B2057467-DEC7-75DC-064F-FE340832DEDF}"/>
          </ac:spMkLst>
        </pc:spChg>
        <pc:spChg chg="mod">
          <ac:chgData name="QiuTian" userId="d059b521-ee81-481f-be34-ac8650352dd5" providerId="ADAL" clId="{C66083D2-FC5C-0545-90E0-A9B527654B88}" dt="2023-03-04T08:59:53.761" v="25" actId="1076"/>
          <ac:spMkLst>
            <pc:docMk/>
            <pc:sldMk cId="3200313859" sldId="943"/>
            <ac:spMk id="60" creationId="{AFA8526F-9BFD-4368-C1E6-D72B9B7019F3}"/>
          </ac:spMkLst>
        </pc:spChg>
        <pc:spChg chg="mod">
          <ac:chgData name="QiuTian" userId="d059b521-ee81-481f-be34-ac8650352dd5" providerId="ADAL" clId="{C66083D2-FC5C-0545-90E0-A9B527654B88}" dt="2023-03-04T08:59:53.761" v="25" actId="1076"/>
          <ac:spMkLst>
            <pc:docMk/>
            <pc:sldMk cId="3200313859" sldId="943"/>
            <ac:spMk id="63" creationId="{9A665682-0E17-571C-8A3C-3BEA736753F3}"/>
          </ac:spMkLst>
        </pc:spChg>
        <pc:spChg chg="mod">
          <ac:chgData name="QiuTian" userId="d059b521-ee81-481f-be34-ac8650352dd5" providerId="ADAL" clId="{C66083D2-FC5C-0545-90E0-A9B527654B88}" dt="2023-03-04T08:59:53.761" v="25" actId="1076"/>
          <ac:spMkLst>
            <pc:docMk/>
            <pc:sldMk cId="3200313859" sldId="943"/>
            <ac:spMk id="64" creationId="{EB670C37-AFE0-5993-8D5B-78B0C9B0DA32}"/>
          </ac:spMkLst>
        </pc:spChg>
        <pc:spChg chg="mod">
          <ac:chgData name="QiuTian" userId="d059b521-ee81-481f-be34-ac8650352dd5" providerId="ADAL" clId="{C66083D2-FC5C-0545-90E0-A9B527654B88}" dt="2023-03-04T08:59:53.761" v="25" actId="1076"/>
          <ac:spMkLst>
            <pc:docMk/>
            <pc:sldMk cId="3200313859" sldId="943"/>
            <ac:spMk id="65" creationId="{43B38E04-BE23-DFFF-1BD5-CBB5B079982B}"/>
          </ac:spMkLst>
        </pc:spChg>
        <pc:spChg chg="mod">
          <ac:chgData name="QiuTian" userId="d059b521-ee81-481f-be34-ac8650352dd5" providerId="ADAL" clId="{C66083D2-FC5C-0545-90E0-A9B527654B88}" dt="2023-03-04T08:59:53.761" v="25" actId="1076"/>
          <ac:spMkLst>
            <pc:docMk/>
            <pc:sldMk cId="3200313859" sldId="943"/>
            <ac:spMk id="66" creationId="{73DA82A7-7594-2E7C-7390-2DD37D7ED370}"/>
          </ac:spMkLst>
        </pc:spChg>
        <pc:spChg chg="mod">
          <ac:chgData name="QiuTian" userId="d059b521-ee81-481f-be34-ac8650352dd5" providerId="ADAL" clId="{C66083D2-FC5C-0545-90E0-A9B527654B88}" dt="2023-03-04T08:59:53.761" v="25" actId="1076"/>
          <ac:spMkLst>
            <pc:docMk/>
            <pc:sldMk cId="3200313859" sldId="943"/>
            <ac:spMk id="68" creationId="{F70BA9B3-F955-6596-CD53-93C173693F61}"/>
          </ac:spMkLst>
        </pc:spChg>
        <pc:spChg chg="mod">
          <ac:chgData name="QiuTian" userId="d059b521-ee81-481f-be34-ac8650352dd5" providerId="ADAL" clId="{C66083D2-FC5C-0545-90E0-A9B527654B88}" dt="2023-03-04T08:59:53.761" v="25" actId="1076"/>
          <ac:spMkLst>
            <pc:docMk/>
            <pc:sldMk cId="3200313859" sldId="943"/>
            <ac:spMk id="69" creationId="{35F4A5BA-DBBE-AAC8-E016-88F20444726C}"/>
          </ac:spMkLst>
        </pc:spChg>
        <pc:spChg chg="mod">
          <ac:chgData name="QiuTian" userId="d059b521-ee81-481f-be34-ac8650352dd5" providerId="ADAL" clId="{C66083D2-FC5C-0545-90E0-A9B527654B88}" dt="2023-03-04T08:59:53.761" v="25" actId="1076"/>
          <ac:spMkLst>
            <pc:docMk/>
            <pc:sldMk cId="3200313859" sldId="943"/>
            <ac:spMk id="70" creationId="{C7278429-8FB6-CFD3-6440-264EC0573DDB}"/>
          </ac:spMkLst>
        </pc:spChg>
        <pc:spChg chg="mod">
          <ac:chgData name="QiuTian" userId="d059b521-ee81-481f-be34-ac8650352dd5" providerId="ADAL" clId="{C66083D2-FC5C-0545-90E0-A9B527654B88}" dt="2023-03-04T08:59:53.761" v="25" actId="1076"/>
          <ac:spMkLst>
            <pc:docMk/>
            <pc:sldMk cId="3200313859" sldId="943"/>
            <ac:spMk id="71" creationId="{E4C1BCD9-D862-7C37-026B-7FAC3213F80A}"/>
          </ac:spMkLst>
        </pc:spChg>
        <pc:spChg chg="mod">
          <ac:chgData name="QiuTian" userId="d059b521-ee81-481f-be34-ac8650352dd5" providerId="ADAL" clId="{C66083D2-FC5C-0545-90E0-A9B527654B88}" dt="2023-03-04T08:59:53.761" v="25" actId="1076"/>
          <ac:spMkLst>
            <pc:docMk/>
            <pc:sldMk cId="3200313859" sldId="943"/>
            <ac:spMk id="72" creationId="{0862757E-DFDD-D210-1A57-E57D258C67C6}"/>
          </ac:spMkLst>
        </pc:spChg>
        <pc:spChg chg="mod">
          <ac:chgData name="QiuTian" userId="d059b521-ee81-481f-be34-ac8650352dd5" providerId="ADAL" clId="{C66083D2-FC5C-0545-90E0-A9B527654B88}" dt="2023-03-04T08:59:53.761" v="25" actId="1076"/>
          <ac:spMkLst>
            <pc:docMk/>
            <pc:sldMk cId="3200313859" sldId="943"/>
            <ac:spMk id="73" creationId="{F7F8874B-DD78-42EF-453D-EEFD61004C04}"/>
          </ac:spMkLst>
        </pc:spChg>
        <pc:spChg chg="mod">
          <ac:chgData name="QiuTian" userId="d059b521-ee81-481f-be34-ac8650352dd5" providerId="ADAL" clId="{C66083D2-FC5C-0545-90E0-A9B527654B88}" dt="2023-03-04T08:59:53.761" v="25" actId="1076"/>
          <ac:spMkLst>
            <pc:docMk/>
            <pc:sldMk cId="3200313859" sldId="943"/>
            <ac:spMk id="74" creationId="{ADDBFE02-26FD-9894-788F-4433E8446365}"/>
          </ac:spMkLst>
        </pc:spChg>
        <pc:spChg chg="mod">
          <ac:chgData name="QiuTian" userId="d059b521-ee81-481f-be34-ac8650352dd5" providerId="ADAL" clId="{C66083D2-FC5C-0545-90E0-A9B527654B88}" dt="2023-03-04T08:59:53.761" v="25" actId="1076"/>
          <ac:spMkLst>
            <pc:docMk/>
            <pc:sldMk cId="3200313859" sldId="943"/>
            <ac:spMk id="75" creationId="{85050B6B-38AF-2017-2881-5F1E89EF1EB2}"/>
          </ac:spMkLst>
        </pc:spChg>
        <pc:spChg chg="mod">
          <ac:chgData name="QiuTian" userId="d059b521-ee81-481f-be34-ac8650352dd5" providerId="ADAL" clId="{C66083D2-FC5C-0545-90E0-A9B527654B88}" dt="2023-03-04T08:59:53.761" v="25" actId="1076"/>
          <ac:spMkLst>
            <pc:docMk/>
            <pc:sldMk cId="3200313859" sldId="943"/>
            <ac:spMk id="76" creationId="{606470BD-0782-81CF-AEB6-151F9BA71E31}"/>
          </ac:spMkLst>
        </pc:spChg>
        <pc:spChg chg="mod">
          <ac:chgData name="QiuTian" userId="d059b521-ee81-481f-be34-ac8650352dd5" providerId="ADAL" clId="{C66083D2-FC5C-0545-90E0-A9B527654B88}" dt="2023-03-04T08:59:53.761" v="25" actId="1076"/>
          <ac:spMkLst>
            <pc:docMk/>
            <pc:sldMk cId="3200313859" sldId="943"/>
            <ac:spMk id="77" creationId="{EF143974-FB06-3F3D-4558-EB3B0B5C00CE}"/>
          </ac:spMkLst>
        </pc:spChg>
        <pc:spChg chg="mod">
          <ac:chgData name="QiuTian" userId="d059b521-ee81-481f-be34-ac8650352dd5" providerId="ADAL" clId="{C66083D2-FC5C-0545-90E0-A9B527654B88}" dt="2023-03-04T08:59:53.761" v="25" actId="1076"/>
          <ac:spMkLst>
            <pc:docMk/>
            <pc:sldMk cId="3200313859" sldId="943"/>
            <ac:spMk id="78" creationId="{1E8D8E8E-DB79-2ACA-6E60-723D450218F8}"/>
          </ac:spMkLst>
        </pc:spChg>
        <pc:spChg chg="mod">
          <ac:chgData name="QiuTian" userId="d059b521-ee81-481f-be34-ac8650352dd5" providerId="ADAL" clId="{C66083D2-FC5C-0545-90E0-A9B527654B88}" dt="2023-03-04T08:59:53.761" v="25" actId="1076"/>
          <ac:spMkLst>
            <pc:docMk/>
            <pc:sldMk cId="3200313859" sldId="943"/>
            <ac:spMk id="79" creationId="{45065D11-F723-93DD-1207-0DD04D6150EA}"/>
          </ac:spMkLst>
        </pc:spChg>
        <pc:spChg chg="mod">
          <ac:chgData name="QiuTian" userId="d059b521-ee81-481f-be34-ac8650352dd5" providerId="ADAL" clId="{C66083D2-FC5C-0545-90E0-A9B527654B88}" dt="2023-03-04T08:59:53.761" v="25" actId="1076"/>
          <ac:spMkLst>
            <pc:docMk/>
            <pc:sldMk cId="3200313859" sldId="943"/>
            <ac:spMk id="80" creationId="{73F07F23-3F3A-2F6A-A2C7-1842B2B22DEB}"/>
          </ac:spMkLst>
        </pc:spChg>
        <pc:spChg chg="mod">
          <ac:chgData name="QiuTian" userId="d059b521-ee81-481f-be34-ac8650352dd5" providerId="ADAL" clId="{C66083D2-FC5C-0545-90E0-A9B527654B88}" dt="2023-03-04T08:59:53.761" v="25" actId="1076"/>
          <ac:spMkLst>
            <pc:docMk/>
            <pc:sldMk cId="3200313859" sldId="943"/>
            <ac:spMk id="81" creationId="{5627CDF5-A644-5990-EA3F-BA2C98C42F28}"/>
          </ac:spMkLst>
        </pc:spChg>
        <pc:spChg chg="mod">
          <ac:chgData name="QiuTian" userId="d059b521-ee81-481f-be34-ac8650352dd5" providerId="ADAL" clId="{C66083D2-FC5C-0545-90E0-A9B527654B88}" dt="2023-03-04T08:59:53.761" v="25" actId="1076"/>
          <ac:spMkLst>
            <pc:docMk/>
            <pc:sldMk cId="3200313859" sldId="943"/>
            <ac:spMk id="82" creationId="{8D2C0C11-98C5-AEE8-AAB6-3DAF8CF1A3EE}"/>
          </ac:spMkLst>
        </pc:spChg>
        <pc:spChg chg="mod">
          <ac:chgData name="QiuTian" userId="d059b521-ee81-481f-be34-ac8650352dd5" providerId="ADAL" clId="{C66083D2-FC5C-0545-90E0-A9B527654B88}" dt="2023-03-04T08:59:53.761" v="25" actId="1076"/>
          <ac:spMkLst>
            <pc:docMk/>
            <pc:sldMk cId="3200313859" sldId="943"/>
            <ac:spMk id="83" creationId="{E56D23B0-E86A-2B3A-EA0A-C515276F9B70}"/>
          </ac:spMkLst>
        </pc:spChg>
        <pc:spChg chg="mod">
          <ac:chgData name="QiuTian" userId="d059b521-ee81-481f-be34-ac8650352dd5" providerId="ADAL" clId="{C66083D2-FC5C-0545-90E0-A9B527654B88}" dt="2023-03-04T08:59:53.761" v="25" actId="1076"/>
          <ac:spMkLst>
            <pc:docMk/>
            <pc:sldMk cId="3200313859" sldId="943"/>
            <ac:spMk id="84" creationId="{43E68214-6D2B-EB57-2BBD-93CBC27665BB}"/>
          </ac:spMkLst>
        </pc:spChg>
        <pc:spChg chg="mod">
          <ac:chgData name="QiuTian" userId="d059b521-ee81-481f-be34-ac8650352dd5" providerId="ADAL" clId="{C66083D2-FC5C-0545-90E0-A9B527654B88}" dt="2023-03-04T08:59:53.761" v="25" actId="1076"/>
          <ac:spMkLst>
            <pc:docMk/>
            <pc:sldMk cId="3200313859" sldId="943"/>
            <ac:spMk id="85" creationId="{C9A504C1-C457-DDA6-020C-DE839514E963}"/>
          </ac:spMkLst>
        </pc:spChg>
        <pc:spChg chg="mod">
          <ac:chgData name="QiuTian" userId="d059b521-ee81-481f-be34-ac8650352dd5" providerId="ADAL" clId="{C66083D2-FC5C-0545-90E0-A9B527654B88}" dt="2023-03-04T08:59:53.761" v="25" actId="1076"/>
          <ac:spMkLst>
            <pc:docMk/>
            <pc:sldMk cId="3200313859" sldId="943"/>
            <ac:spMk id="86" creationId="{0B2A435A-5F08-F5DC-A1A4-B0CCD1EE504A}"/>
          </ac:spMkLst>
        </pc:spChg>
        <pc:spChg chg="mod">
          <ac:chgData name="QiuTian" userId="d059b521-ee81-481f-be34-ac8650352dd5" providerId="ADAL" clId="{C66083D2-FC5C-0545-90E0-A9B527654B88}" dt="2023-03-04T08:59:53.761" v="25" actId="1076"/>
          <ac:spMkLst>
            <pc:docMk/>
            <pc:sldMk cId="3200313859" sldId="943"/>
            <ac:spMk id="87" creationId="{A7F6AF00-0DB3-B611-6001-865D334765C8}"/>
          </ac:spMkLst>
        </pc:spChg>
        <pc:spChg chg="mod">
          <ac:chgData name="QiuTian" userId="d059b521-ee81-481f-be34-ac8650352dd5" providerId="ADAL" clId="{C66083D2-FC5C-0545-90E0-A9B527654B88}" dt="2023-03-04T08:59:53.761" v="25" actId="1076"/>
          <ac:spMkLst>
            <pc:docMk/>
            <pc:sldMk cId="3200313859" sldId="943"/>
            <ac:spMk id="88" creationId="{274B7DEB-F690-4382-DF24-B231D6F39BD3}"/>
          </ac:spMkLst>
        </pc:spChg>
        <pc:spChg chg="mod">
          <ac:chgData name="QiuTian" userId="d059b521-ee81-481f-be34-ac8650352dd5" providerId="ADAL" clId="{C66083D2-FC5C-0545-90E0-A9B527654B88}" dt="2023-03-04T08:59:53.761" v="25" actId="1076"/>
          <ac:spMkLst>
            <pc:docMk/>
            <pc:sldMk cId="3200313859" sldId="943"/>
            <ac:spMk id="89" creationId="{1A9456A0-BFE3-0EC8-2BA3-87B665C1E9C3}"/>
          </ac:spMkLst>
        </pc:spChg>
        <pc:spChg chg="mod">
          <ac:chgData name="QiuTian" userId="d059b521-ee81-481f-be34-ac8650352dd5" providerId="ADAL" clId="{C66083D2-FC5C-0545-90E0-A9B527654B88}" dt="2023-03-04T08:59:53.761" v="25" actId="1076"/>
          <ac:spMkLst>
            <pc:docMk/>
            <pc:sldMk cId="3200313859" sldId="943"/>
            <ac:spMk id="90" creationId="{94856BA1-F570-5E9D-02DC-61989C47BFC7}"/>
          </ac:spMkLst>
        </pc:spChg>
        <pc:spChg chg="mod">
          <ac:chgData name="QiuTian" userId="d059b521-ee81-481f-be34-ac8650352dd5" providerId="ADAL" clId="{C66083D2-FC5C-0545-90E0-A9B527654B88}" dt="2023-03-04T08:59:53.761" v="25" actId="1076"/>
          <ac:spMkLst>
            <pc:docMk/>
            <pc:sldMk cId="3200313859" sldId="943"/>
            <ac:spMk id="92" creationId="{27F26CB2-BD93-3B35-C001-DE7765094717}"/>
          </ac:spMkLst>
        </pc:spChg>
        <pc:spChg chg="mod">
          <ac:chgData name="QiuTian" userId="d059b521-ee81-481f-be34-ac8650352dd5" providerId="ADAL" clId="{C66083D2-FC5C-0545-90E0-A9B527654B88}" dt="2023-03-04T08:59:53.761" v="25" actId="1076"/>
          <ac:spMkLst>
            <pc:docMk/>
            <pc:sldMk cId="3200313859" sldId="943"/>
            <ac:spMk id="93" creationId="{98E0CF4B-26A9-199F-1A5B-930641313B24}"/>
          </ac:spMkLst>
        </pc:spChg>
        <pc:spChg chg="mod">
          <ac:chgData name="QiuTian" userId="d059b521-ee81-481f-be34-ac8650352dd5" providerId="ADAL" clId="{C66083D2-FC5C-0545-90E0-A9B527654B88}" dt="2023-03-04T08:59:53.761" v="25" actId="1076"/>
          <ac:spMkLst>
            <pc:docMk/>
            <pc:sldMk cId="3200313859" sldId="943"/>
            <ac:spMk id="94" creationId="{B3A3D38D-DB4A-F42A-4A3F-7087ED1B14DC}"/>
          </ac:spMkLst>
        </pc:spChg>
        <pc:spChg chg="mod">
          <ac:chgData name="QiuTian" userId="d059b521-ee81-481f-be34-ac8650352dd5" providerId="ADAL" clId="{C66083D2-FC5C-0545-90E0-A9B527654B88}" dt="2023-03-04T08:59:53.761" v="25" actId="1076"/>
          <ac:spMkLst>
            <pc:docMk/>
            <pc:sldMk cId="3200313859" sldId="943"/>
            <ac:spMk id="95" creationId="{118E5742-C20A-02A9-440E-D3FC06A26CB5}"/>
          </ac:spMkLst>
        </pc:spChg>
        <pc:spChg chg="mod">
          <ac:chgData name="QiuTian" userId="d059b521-ee81-481f-be34-ac8650352dd5" providerId="ADAL" clId="{C66083D2-FC5C-0545-90E0-A9B527654B88}" dt="2023-03-04T08:59:53.761" v="25" actId="1076"/>
          <ac:spMkLst>
            <pc:docMk/>
            <pc:sldMk cId="3200313859" sldId="943"/>
            <ac:spMk id="96" creationId="{42FBA7C4-B6E5-32F0-E662-29AC9A449264}"/>
          </ac:spMkLst>
        </pc:spChg>
        <pc:spChg chg="mod">
          <ac:chgData name="QiuTian" userId="d059b521-ee81-481f-be34-ac8650352dd5" providerId="ADAL" clId="{C66083D2-FC5C-0545-90E0-A9B527654B88}" dt="2023-03-04T08:59:53.761" v="25" actId="1076"/>
          <ac:spMkLst>
            <pc:docMk/>
            <pc:sldMk cId="3200313859" sldId="943"/>
            <ac:spMk id="97" creationId="{F423F3A2-61F2-D5DB-29CD-A985A25697C4}"/>
          </ac:spMkLst>
        </pc:spChg>
        <pc:spChg chg="mod">
          <ac:chgData name="QiuTian" userId="d059b521-ee81-481f-be34-ac8650352dd5" providerId="ADAL" clId="{C66083D2-FC5C-0545-90E0-A9B527654B88}" dt="2023-03-04T08:59:53.761" v="25" actId="1076"/>
          <ac:spMkLst>
            <pc:docMk/>
            <pc:sldMk cId="3200313859" sldId="943"/>
            <ac:spMk id="98" creationId="{FCC6F0F0-C8BE-1B41-99E6-03D6C907B479}"/>
          </ac:spMkLst>
        </pc:spChg>
        <pc:spChg chg="mod">
          <ac:chgData name="QiuTian" userId="d059b521-ee81-481f-be34-ac8650352dd5" providerId="ADAL" clId="{C66083D2-FC5C-0545-90E0-A9B527654B88}" dt="2023-03-04T08:59:53.761" v="25" actId="1076"/>
          <ac:spMkLst>
            <pc:docMk/>
            <pc:sldMk cId="3200313859" sldId="943"/>
            <ac:spMk id="99" creationId="{7D4CA20F-7723-26D1-E564-85D778EB0B00}"/>
          </ac:spMkLst>
        </pc:spChg>
        <pc:spChg chg="mod">
          <ac:chgData name="QiuTian" userId="d059b521-ee81-481f-be34-ac8650352dd5" providerId="ADAL" clId="{C66083D2-FC5C-0545-90E0-A9B527654B88}" dt="2023-03-04T08:59:53.761" v="25" actId="1076"/>
          <ac:spMkLst>
            <pc:docMk/>
            <pc:sldMk cId="3200313859" sldId="943"/>
            <ac:spMk id="100" creationId="{CA554F67-B8A5-8D98-327C-7C39685A2604}"/>
          </ac:spMkLst>
        </pc:spChg>
        <pc:spChg chg="mod">
          <ac:chgData name="QiuTian" userId="d059b521-ee81-481f-be34-ac8650352dd5" providerId="ADAL" clId="{C66083D2-FC5C-0545-90E0-A9B527654B88}" dt="2023-03-04T08:59:53.761" v="25" actId="1076"/>
          <ac:spMkLst>
            <pc:docMk/>
            <pc:sldMk cId="3200313859" sldId="943"/>
            <ac:spMk id="101" creationId="{3DDB0430-9F72-DAA3-172F-8320EDAF549E}"/>
          </ac:spMkLst>
        </pc:spChg>
        <pc:spChg chg="mod">
          <ac:chgData name="QiuTian" userId="d059b521-ee81-481f-be34-ac8650352dd5" providerId="ADAL" clId="{C66083D2-FC5C-0545-90E0-A9B527654B88}" dt="2023-03-04T08:59:53.761" v="25" actId="1076"/>
          <ac:spMkLst>
            <pc:docMk/>
            <pc:sldMk cId="3200313859" sldId="943"/>
            <ac:spMk id="102" creationId="{0A73956B-53C6-B8BD-3E15-947D9D6953D4}"/>
          </ac:spMkLst>
        </pc:spChg>
        <pc:spChg chg="mod">
          <ac:chgData name="QiuTian" userId="d059b521-ee81-481f-be34-ac8650352dd5" providerId="ADAL" clId="{C66083D2-FC5C-0545-90E0-A9B527654B88}" dt="2023-03-04T08:59:53.761" v="25" actId="1076"/>
          <ac:spMkLst>
            <pc:docMk/>
            <pc:sldMk cId="3200313859" sldId="943"/>
            <ac:spMk id="103" creationId="{C69E048F-D80A-6614-0D24-2650CE855DB6}"/>
          </ac:spMkLst>
        </pc:spChg>
        <pc:spChg chg="mod">
          <ac:chgData name="QiuTian" userId="d059b521-ee81-481f-be34-ac8650352dd5" providerId="ADAL" clId="{C66083D2-FC5C-0545-90E0-A9B527654B88}" dt="2023-03-04T08:59:53.761" v="25" actId="1076"/>
          <ac:spMkLst>
            <pc:docMk/>
            <pc:sldMk cId="3200313859" sldId="943"/>
            <ac:spMk id="104" creationId="{5A4B6EE7-D662-25ED-A3BF-56649C43DFCB}"/>
          </ac:spMkLst>
        </pc:spChg>
        <pc:spChg chg="mod">
          <ac:chgData name="QiuTian" userId="d059b521-ee81-481f-be34-ac8650352dd5" providerId="ADAL" clId="{C66083D2-FC5C-0545-90E0-A9B527654B88}" dt="2023-03-04T08:59:53.761" v="25" actId="1076"/>
          <ac:spMkLst>
            <pc:docMk/>
            <pc:sldMk cId="3200313859" sldId="943"/>
            <ac:spMk id="105" creationId="{8AECFE93-80E9-B268-1D19-05773C9F8413}"/>
          </ac:spMkLst>
        </pc:spChg>
        <pc:spChg chg="mod">
          <ac:chgData name="QiuTian" userId="d059b521-ee81-481f-be34-ac8650352dd5" providerId="ADAL" clId="{C66083D2-FC5C-0545-90E0-A9B527654B88}" dt="2023-03-04T08:59:53.761" v="25" actId="1076"/>
          <ac:spMkLst>
            <pc:docMk/>
            <pc:sldMk cId="3200313859" sldId="943"/>
            <ac:spMk id="106" creationId="{0AAAB098-4CA0-2A3B-5C5A-530A742E6B70}"/>
          </ac:spMkLst>
        </pc:spChg>
        <pc:spChg chg="mod">
          <ac:chgData name="QiuTian" userId="d059b521-ee81-481f-be34-ac8650352dd5" providerId="ADAL" clId="{C66083D2-FC5C-0545-90E0-A9B527654B88}" dt="2023-03-04T08:59:53.761" v="25" actId="1076"/>
          <ac:spMkLst>
            <pc:docMk/>
            <pc:sldMk cId="3200313859" sldId="943"/>
            <ac:spMk id="107" creationId="{2A1E4E74-3DAB-7938-222F-9DEBABE66F18}"/>
          </ac:spMkLst>
        </pc:spChg>
        <pc:spChg chg="mod">
          <ac:chgData name="QiuTian" userId="d059b521-ee81-481f-be34-ac8650352dd5" providerId="ADAL" clId="{C66083D2-FC5C-0545-90E0-A9B527654B88}" dt="2023-03-04T08:59:53.761" v="25" actId="1076"/>
          <ac:spMkLst>
            <pc:docMk/>
            <pc:sldMk cId="3200313859" sldId="943"/>
            <ac:spMk id="108" creationId="{5FA47EEA-B1AD-EF9B-34D1-A640B2043079}"/>
          </ac:spMkLst>
        </pc:spChg>
        <pc:spChg chg="mod">
          <ac:chgData name="QiuTian" userId="d059b521-ee81-481f-be34-ac8650352dd5" providerId="ADAL" clId="{C66083D2-FC5C-0545-90E0-A9B527654B88}" dt="2023-03-04T08:59:53.761" v="25" actId="1076"/>
          <ac:spMkLst>
            <pc:docMk/>
            <pc:sldMk cId="3200313859" sldId="943"/>
            <ac:spMk id="116" creationId="{E0C07356-4531-B31C-E51E-A270F1012E46}"/>
          </ac:spMkLst>
        </pc:spChg>
        <pc:spChg chg="mod">
          <ac:chgData name="QiuTian" userId="d059b521-ee81-481f-be34-ac8650352dd5" providerId="ADAL" clId="{C66083D2-FC5C-0545-90E0-A9B527654B88}" dt="2023-03-04T08:59:53.761" v="25" actId="1076"/>
          <ac:spMkLst>
            <pc:docMk/>
            <pc:sldMk cId="3200313859" sldId="943"/>
            <ac:spMk id="117" creationId="{B678C8AD-8BD4-1524-6DB7-6DF33A1A9C56}"/>
          </ac:spMkLst>
        </pc:spChg>
        <pc:spChg chg="mod">
          <ac:chgData name="QiuTian" userId="d059b521-ee81-481f-be34-ac8650352dd5" providerId="ADAL" clId="{C66083D2-FC5C-0545-90E0-A9B527654B88}" dt="2023-03-04T08:59:53.761" v="25" actId="1076"/>
          <ac:spMkLst>
            <pc:docMk/>
            <pc:sldMk cId="3200313859" sldId="943"/>
            <ac:spMk id="118" creationId="{7A7F2B8D-1064-EC46-13DF-39207C58D2E7}"/>
          </ac:spMkLst>
        </pc:spChg>
        <pc:spChg chg="mod">
          <ac:chgData name="QiuTian" userId="d059b521-ee81-481f-be34-ac8650352dd5" providerId="ADAL" clId="{C66083D2-FC5C-0545-90E0-A9B527654B88}" dt="2023-03-04T08:59:53.761" v="25" actId="1076"/>
          <ac:spMkLst>
            <pc:docMk/>
            <pc:sldMk cId="3200313859" sldId="943"/>
            <ac:spMk id="119" creationId="{A3B90450-DE19-FECD-028A-B1016A6C10D6}"/>
          </ac:spMkLst>
        </pc:spChg>
        <pc:spChg chg="mod">
          <ac:chgData name="QiuTian" userId="d059b521-ee81-481f-be34-ac8650352dd5" providerId="ADAL" clId="{C66083D2-FC5C-0545-90E0-A9B527654B88}" dt="2023-03-04T08:59:53.761" v="25" actId="1076"/>
          <ac:spMkLst>
            <pc:docMk/>
            <pc:sldMk cId="3200313859" sldId="943"/>
            <ac:spMk id="120" creationId="{C9C8D530-D77F-051F-DFB2-5269ABB701CA}"/>
          </ac:spMkLst>
        </pc:spChg>
        <pc:spChg chg="mod">
          <ac:chgData name="QiuTian" userId="d059b521-ee81-481f-be34-ac8650352dd5" providerId="ADAL" clId="{C66083D2-FC5C-0545-90E0-A9B527654B88}" dt="2023-03-04T08:59:53.761" v="25" actId="1076"/>
          <ac:spMkLst>
            <pc:docMk/>
            <pc:sldMk cId="3200313859" sldId="943"/>
            <ac:spMk id="121" creationId="{66941E9F-0C17-42C7-F9F2-3F851593A315}"/>
          </ac:spMkLst>
        </pc:spChg>
        <pc:spChg chg="mod">
          <ac:chgData name="QiuTian" userId="d059b521-ee81-481f-be34-ac8650352dd5" providerId="ADAL" clId="{C66083D2-FC5C-0545-90E0-A9B527654B88}" dt="2023-03-04T08:59:53.761" v="25" actId="1076"/>
          <ac:spMkLst>
            <pc:docMk/>
            <pc:sldMk cId="3200313859" sldId="943"/>
            <ac:spMk id="122" creationId="{CABF6844-4787-27E2-CEB9-5C14D7D6146F}"/>
          </ac:spMkLst>
        </pc:spChg>
        <pc:spChg chg="mod">
          <ac:chgData name="QiuTian" userId="d059b521-ee81-481f-be34-ac8650352dd5" providerId="ADAL" clId="{C66083D2-FC5C-0545-90E0-A9B527654B88}" dt="2023-03-04T08:59:53.761" v="25" actId="1076"/>
          <ac:spMkLst>
            <pc:docMk/>
            <pc:sldMk cId="3200313859" sldId="943"/>
            <ac:spMk id="123" creationId="{81D44529-AC3B-04B7-4A1C-BE66427884FD}"/>
          </ac:spMkLst>
        </pc:spChg>
        <pc:spChg chg="mod">
          <ac:chgData name="QiuTian" userId="d059b521-ee81-481f-be34-ac8650352dd5" providerId="ADAL" clId="{C66083D2-FC5C-0545-90E0-A9B527654B88}" dt="2023-03-04T08:59:53.761" v="25" actId="1076"/>
          <ac:spMkLst>
            <pc:docMk/>
            <pc:sldMk cId="3200313859" sldId="943"/>
            <ac:spMk id="124" creationId="{FCE24286-2336-A7BA-8A10-A5209EB2CFF2}"/>
          </ac:spMkLst>
        </pc:spChg>
        <pc:spChg chg="mod">
          <ac:chgData name="QiuTian" userId="d059b521-ee81-481f-be34-ac8650352dd5" providerId="ADAL" clId="{C66083D2-FC5C-0545-90E0-A9B527654B88}" dt="2023-03-04T08:59:53.761" v="25" actId="1076"/>
          <ac:spMkLst>
            <pc:docMk/>
            <pc:sldMk cId="3200313859" sldId="943"/>
            <ac:spMk id="125" creationId="{7F26CCD5-6DF2-B908-5052-CDF24F6A3F6E}"/>
          </ac:spMkLst>
        </pc:spChg>
        <pc:spChg chg="mod">
          <ac:chgData name="QiuTian" userId="d059b521-ee81-481f-be34-ac8650352dd5" providerId="ADAL" clId="{C66083D2-FC5C-0545-90E0-A9B527654B88}" dt="2023-03-04T08:59:53.761" v="25" actId="1076"/>
          <ac:spMkLst>
            <pc:docMk/>
            <pc:sldMk cId="3200313859" sldId="943"/>
            <ac:spMk id="126" creationId="{F86C01B1-81B0-B4DC-CDDD-F80D0F761408}"/>
          </ac:spMkLst>
        </pc:spChg>
        <pc:spChg chg="mod">
          <ac:chgData name="QiuTian" userId="d059b521-ee81-481f-be34-ac8650352dd5" providerId="ADAL" clId="{C66083D2-FC5C-0545-90E0-A9B527654B88}" dt="2023-03-04T08:59:53.761" v="25" actId="1076"/>
          <ac:spMkLst>
            <pc:docMk/>
            <pc:sldMk cId="3200313859" sldId="943"/>
            <ac:spMk id="127" creationId="{23B51440-449F-E57D-F383-F41197A3302B}"/>
          </ac:spMkLst>
        </pc:spChg>
        <pc:spChg chg="mod">
          <ac:chgData name="QiuTian" userId="d059b521-ee81-481f-be34-ac8650352dd5" providerId="ADAL" clId="{C66083D2-FC5C-0545-90E0-A9B527654B88}" dt="2023-03-04T08:59:53.761" v="25" actId="1076"/>
          <ac:spMkLst>
            <pc:docMk/>
            <pc:sldMk cId="3200313859" sldId="943"/>
            <ac:spMk id="128" creationId="{B6DCB0A0-2EB7-A6DA-2493-D108547E4C6E}"/>
          </ac:spMkLst>
        </pc:spChg>
        <pc:spChg chg="mod">
          <ac:chgData name="QiuTian" userId="d059b521-ee81-481f-be34-ac8650352dd5" providerId="ADAL" clId="{C66083D2-FC5C-0545-90E0-A9B527654B88}" dt="2023-03-04T08:59:53.761" v="25" actId="1076"/>
          <ac:spMkLst>
            <pc:docMk/>
            <pc:sldMk cId="3200313859" sldId="943"/>
            <ac:spMk id="129" creationId="{BE520F20-4A8F-F369-AB03-C2D0A90E78EB}"/>
          </ac:spMkLst>
        </pc:spChg>
        <pc:spChg chg="mod">
          <ac:chgData name="QiuTian" userId="d059b521-ee81-481f-be34-ac8650352dd5" providerId="ADAL" clId="{C66083D2-FC5C-0545-90E0-A9B527654B88}" dt="2023-03-04T08:59:53.761" v="25" actId="1076"/>
          <ac:spMkLst>
            <pc:docMk/>
            <pc:sldMk cId="3200313859" sldId="943"/>
            <ac:spMk id="130" creationId="{9630163F-C196-ABB4-ACCD-62C33AF6A312}"/>
          </ac:spMkLst>
        </pc:spChg>
        <pc:spChg chg="mod">
          <ac:chgData name="QiuTian" userId="d059b521-ee81-481f-be34-ac8650352dd5" providerId="ADAL" clId="{C66083D2-FC5C-0545-90E0-A9B527654B88}" dt="2023-03-04T08:59:53.761" v="25" actId="1076"/>
          <ac:spMkLst>
            <pc:docMk/>
            <pc:sldMk cId="3200313859" sldId="943"/>
            <ac:spMk id="131" creationId="{068375BA-5DC7-B827-F094-9A66D19D2FDB}"/>
          </ac:spMkLst>
        </pc:spChg>
        <pc:spChg chg="mod">
          <ac:chgData name="QiuTian" userId="d059b521-ee81-481f-be34-ac8650352dd5" providerId="ADAL" clId="{C66083D2-FC5C-0545-90E0-A9B527654B88}" dt="2023-03-04T08:59:53.761" v="25" actId="1076"/>
          <ac:spMkLst>
            <pc:docMk/>
            <pc:sldMk cId="3200313859" sldId="943"/>
            <ac:spMk id="132" creationId="{5E254EB9-0F06-8CB4-3A29-E8E376D53A27}"/>
          </ac:spMkLst>
        </pc:spChg>
        <pc:spChg chg="mod">
          <ac:chgData name="QiuTian" userId="d059b521-ee81-481f-be34-ac8650352dd5" providerId="ADAL" clId="{C66083D2-FC5C-0545-90E0-A9B527654B88}" dt="2023-03-04T08:59:53.761" v="25" actId="1076"/>
          <ac:spMkLst>
            <pc:docMk/>
            <pc:sldMk cId="3200313859" sldId="943"/>
            <ac:spMk id="143" creationId="{19DCC0F3-FAA1-1656-0D91-B72EED1AD0AE}"/>
          </ac:spMkLst>
        </pc:spChg>
        <pc:spChg chg="mod">
          <ac:chgData name="QiuTian" userId="d059b521-ee81-481f-be34-ac8650352dd5" providerId="ADAL" clId="{C66083D2-FC5C-0545-90E0-A9B527654B88}" dt="2023-03-04T08:59:53.761" v="25" actId="1076"/>
          <ac:spMkLst>
            <pc:docMk/>
            <pc:sldMk cId="3200313859" sldId="943"/>
            <ac:spMk id="144" creationId="{C39D781E-D13B-2A68-BCF2-6707A9EBCE1D}"/>
          </ac:spMkLst>
        </pc:spChg>
        <pc:spChg chg="mod">
          <ac:chgData name="QiuTian" userId="d059b521-ee81-481f-be34-ac8650352dd5" providerId="ADAL" clId="{C66083D2-FC5C-0545-90E0-A9B527654B88}" dt="2023-03-04T08:59:53.761" v="25" actId="1076"/>
          <ac:spMkLst>
            <pc:docMk/>
            <pc:sldMk cId="3200313859" sldId="943"/>
            <ac:spMk id="145" creationId="{AACD75E9-E274-799F-E015-6990CE311C8B}"/>
          </ac:spMkLst>
        </pc:spChg>
        <pc:spChg chg="mod">
          <ac:chgData name="QiuTian" userId="d059b521-ee81-481f-be34-ac8650352dd5" providerId="ADAL" clId="{C66083D2-FC5C-0545-90E0-A9B527654B88}" dt="2023-03-04T08:59:53.761" v="25" actId="1076"/>
          <ac:spMkLst>
            <pc:docMk/>
            <pc:sldMk cId="3200313859" sldId="943"/>
            <ac:spMk id="146" creationId="{DEA372FE-D3CB-A792-A33A-91A2AD6E57ED}"/>
          </ac:spMkLst>
        </pc:spChg>
        <pc:spChg chg="mod">
          <ac:chgData name="QiuTian" userId="d059b521-ee81-481f-be34-ac8650352dd5" providerId="ADAL" clId="{C66083D2-FC5C-0545-90E0-A9B527654B88}" dt="2023-03-04T08:59:53.761" v="25" actId="1076"/>
          <ac:spMkLst>
            <pc:docMk/>
            <pc:sldMk cId="3200313859" sldId="943"/>
            <ac:spMk id="147" creationId="{9D99721E-9B44-17A9-829A-3F104B49E599}"/>
          </ac:spMkLst>
        </pc:spChg>
        <pc:spChg chg="mod">
          <ac:chgData name="QiuTian" userId="d059b521-ee81-481f-be34-ac8650352dd5" providerId="ADAL" clId="{C66083D2-FC5C-0545-90E0-A9B527654B88}" dt="2023-03-04T08:59:53.761" v="25" actId="1076"/>
          <ac:spMkLst>
            <pc:docMk/>
            <pc:sldMk cId="3200313859" sldId="943"/>
            <ac:spMk id="148" creationId="{1D2EB70A-AA05-C182-6A16-BC01BBF35CFC}"/>
          </ac:spMkLst>
        </pc:spChg>
        <pc:spChg chg="mod">
          <ac:chgData name="QiuTian" userId="d059b521-ee81-481f-be34-ac8650352dd5" providerId="ADAL" clId="{C66083D2-FC5C-0545-90E0-A9B527654B88}" dt="2023-03-04T08:59:53.761" v="25" actId="1076"/>
          <ac:spMkLst>
            <pc:docMk/>
            <pc:sldMk cId="3200313859" sldId="943"/>
            <ac:spMk id="149" creationId="{514F2124-01A8-2AB8-4599-02DEC301983B}"/>
          </ac:spMkLst>
        </pc:spChg>
        <pc:spChg chg="mod">
          <ac:chgData name="QiuTian" userId="d059b521-ee81-481f-be34-ac8650352dd5" providerId="ADAL" clId="{C66083D2-FC5C-0545-90E0-A9B527654B88}" dt="2023-03-04T08:59:53.761" v="25" actId="1076"/>
          <ac:spMkLst>
            <pc:docMk/>
            <pc:sldMk cId="3200313859" sldId="943"/>
            <ac:spMk id="150" creationId="{C1A268B4-5813-AFB5-6A80-BC5732B0F99D}"/>
          </ac:spMkLst>
        </pc:spChg>
        <pc:spChg chg="mod">
          <ac:chgData name="QiuTian" userId="d059b521-ee81-481f-be34-ac8650352dd5" providerId="ADAL" clId="{C66083D2-FC5C-0545-90E0-A9B527654B88}" dt="2023-03-04T08:59:53.761" v="25" actId="1076"/>
          <ac:spMkLst>
            <pc:docMk/>
            <pc:sldMk cId="3200313859" sldId="943"/>
            <ac:spMk id="151" creationId="{B3DEF751-A7F4-8B1C-7C47-26DDE0CA3847}"/>
          </ac:spMkLst>
        </pc:spChg>
        <pc:spChg chg="mod">
          <ac:chgData name="QiuTian" userId="d059b521-ee81-481f-be34-ac8650352dd5" providerId="ADAL" clId="{C66083D2-FC5C-0545-90E0-A9B527654B88}" dt="2023-03-04T08:59:53.761" v="25" actId="1076"/>
          <ac:spMkLst>
            <pc:docMk/>
            <pc:sldMk cId="3200313859" sldId="943"/>
            <ac:spMk id="152" creationId="{0A475A88-9CC2-5587-F1F9-59134152BCA7}"/>
          </ac:spMkLst>
        </pc:spChg>
        <pc:spChg chg="mod">
          <ac:chgData name="QiuTian" userId="d059b521-ee81-481f-be34-ac8650352dd5" providerId="ADAL" clId="{C66083D2-FC5C-0545-90E0-A9B527654B88}" dt="2023-03-04T08:59:53.761" v="25" actId="1076"/>
          <ac:spMkLst>
            <pc:docMk/>
            <pc:sldMk cId="3200313859" sldId="943"/>
            <ac:spMk id="153" creationId="{670D933D-AEA3-B663-136D-8A8F0EA4475D}"/>
          </ac:spMkLst>
        </pc:spChg>
        <pc:spChg chg="mod">
          <ac:chgData name="QiuTian" userId="d059b521-ee81-481f-be34-ac8650352dd5" providerId="ADAL" clId="{C66083D2-FC5C-0545-90E0-A9B527654B88}" dt="2023-03-04T08:59:53.761" v="25" actId="1076"/>
          <ac:spMkLst>
            <pc:docMk/>
            <pc:sldMk cId="3200313859" sldId="943"/>
            <ac:spMk id="154" creationId="{D7400BDE-39B8-6021-DF75-A28396FB848E}"/>
          </ac:spMkLst>
        </pc:spChg>
        <pc:spChg chg="mod">
          <ac:chgData name="QiuTian" userId="d059b521-ee81-481f-be34-ac8650352dd5" providerId="ADAL" clId="{C66083D2-FC5C-0545-90E0-A9B527654B88}" dt="2023-03-04T08:59:53.761" v="25" actId="1076"/>
          <ac:spMkLst>
            <pc:docMk/>
            <pc:sldMk cId="3200313859" sldId="943"/>
            <ac:spMk id="155" creationId="{6A275A57-2627-124A-4C2A-41D38CB62712}"/>
          </ac:spMkLst>
        </pc:spChg>
        <pc:spChg chg="mod">
          <ac:chgData name="QiuTian" userId="d059b521-ee81-481f-be34-ac8650352dd5" providerId="ADAL" clId="{C66083D2-FC5C-0545-90E0-A9B527654B88}" dt="2023-03-04T08:59:53.761" v="25" actId="1076"/>
          <ac:spMkLst>
            <pc:docMk/>
            <pc:sldMk cId="3200313859" sldId="943"/>
            <ac:spMk id="156" creationId="{AF893CBC-68B3-B29D-AF35-04A1816ACFA0}"/>
          </ac:spMkLst>
        </pc:spChg>
        <pc:spChg chg="mod">
          <ac:chgData name="QiuTian" userId="d059b521-ee81-481f-be34-ac8650352dd5" providerId="ADAL" clId="{C66083D2-FC5C-0545-90E0-A9B527654B88}" dt="2023-03-04T08:59:53.761" v="25" actId="1076"/>
          <ac:spMkLst>
            <pc:docMk/>
            <pc:sldMk cId="3200313859" sldId="943"/>
            <ac:spMk id="157" creationId="{7CE739A9-043E-E680-60C7-06FF29C95032}"/>
          </ac:spMkLst>
        </pc:spChg>
        <pc:spChg chg="mod">
          <ac:chgData name="QiuTian" userId="d059b521-ee81-481f-be34-ac8650352dd5" providerId="ADAL" clId="{C66083D2-FC5C-0545-90E0-A9B527654B88}" dt="2023-03-04T08:59:53.761" v="25" actId="1076"/>
          <ac:spMkLst>
            <pc:docMk/>
            <pc:sldMk cId="3200313859" sldId="943"/>
            <ac:spMk id="158" creationId="{F361ED17-C976-C0E0-9F3C-EA1C14B7D226}"/>
          </ac:spMkLst>
        </pc:spChg>
        <pc:spChg chg="mod">
          <ac:chgData name="QiuTian" userId="d059b521-ee81-481f-be34-ac8650352dd5" providerId="ADAL" clId="{C66083D2-FC5C-0545-90E0-A9B527654B88}" dt="2023-03-04T08:59:53.761" v="25" actId="1076"/>
          <ac:spMkLst>
            <pc:docMk/>
            <pc:sldMk cId="3200313859" sldId="943"/>
            <ac:spMk id="159" creationId="{EF3E0F4E-FDA5-9BAA-B9A4-B10663F7FA18}"/>
          </ac:spMkLst>
        </pc:spChg>
        <pc:spChg chg="mod">
          <ac:chgData name="QiuTian" userId="d059b521-ee81-481f-be34-ac8650352dd5" providerId="ADAL" clId="{C66083D2-FC5C-0545-90E0-A9B527654B88}" dt="2023-03-04T08:59:53.761" v="25" actId="1076"/>
          <ac:spMkLst>
            <pc:docMk/>
            <pc:sldMk cId="3200313859" sldId="943"/>
            <ac:spMk id="160" creationId="{EF16599A-60B6-BA5D-0C1D-C1D53EB1D72E}"/>
          </ac:spMkLst>
        </pc:spChg>
        <pc:spChg chg="mod">
          <ac:chgData name="QiuTian" userId="d059b521-ee81-481f-be34-ac8650352dd5" providerId="ADAL" clId="{C66083D2-FC5C-0545-90E0-A9B527654B88}" dt="2023-03-04T08:59:53.761" v="25" actId="1076"/>
          <ac:spMkLst>
            <pc:docMk/>
            <pc:sldMk cId="3200313859" sldId="943"/>
            <ac:spMk id="161" creationId="{643FB0EB-8FB4-0EFE-E105-D0E789852FC0}"/>
          </ac:spMkLst>
        </pc:spChg>
        <pc:spChg chg="mod">
          <ac:chgData name="QiuTian" userId="d059b521-ee81-481f-be34-ac8650352dd5" providerId="ADAL" clId="{C66083D2-FC5C-0545-90E0-A9B527654B88}" dt="2023-03-04T08:59:53.761" v="25" actId="1076"/>
          <ac:spMkLst>
            <pc:docMk/>
            <pc:sldMk cId="3200313859" sldId="943"/>
            <ac:spMk id="162" creationId="{635ED38F-A0AA-C3D4-59FC-1A0053891D95}"/>
          </ac:spMkLst>
        </pc:spChg>
        <pc:spChg chg="mod">
          <ac:chgData name="QiuTian" userId="d059b521-ee81-481f-be34-ac8650352dd5" providerId="ADAL" clId="{C66083D2-FC5C-0545-90E0-A9B527654B88}" dt="2023-03-04T08:59:53.761" v="25" actId="1076"/>
          <ac:spMkLst>
            <pc:docMk/>
            <pc:sldMk cId="3200313859" sldId="943"/>
            <ac:spMk id="163" creationId="{3604312D-2ACC-B2DE-4275-7198A6C9DEA6}"/>
          </ac:spMkLst>
        </pc:spChg>
        <pc:spChg chg="mod">
          <ac:chgData name="QiuTian" userId="d059b521-ee81-481f-be34-ac8650352dd5" providerId="ADAL" clId="{C66083D2-FC5C-0545-90E0-A9B527654B88}" dt="2023-03-04T08:59:53.761" v="25" actId="1076"/>
          <ac:spMkLst>
            <pc:docMk/>
            <pc:sldMk cId="3200313859" sldId="943"/>
            <ac:spMk id="164" creationId="{7F2186DE-5E52-9B52-B411-B36E4174BAD5}"/>
          </ac:spMkLst>
        </pc:spChg>
        <pc:spChg chg="mod">
          <ac:chgData name="QiuTian" userId="d059b521-ee81-481f-be34-ac8650352dd5" providerId="ADAL" clId="{C66083D2-FC5C-0545-90E0-A9B527654B88}" dt="2023-03-04T08:59:53.761" v="25" actId="1076"/>
          <ac:spMkLst>
            <pc:docMk/>
            <pc:sldMk cId="3200313859" sldId="943"/>
            <ac:spMk id="165" creationId="{552F93A1-E28A-4D57-D5BE-C6D29EF25A32}"/>
          </ac:spMkLst>
        </pc:spChg>
        <pc:spChg chg="mod">
          <ac:chgData name="QiuTian" userId="d059b521-ee81-481f-be34-ac8650352dd5" providerId="ADAL" clId="{C66083D2-FC5C-0545-90E0-A9B527654B88}" dt="2023-03-04T08:59:53.761" v="25" actId="1076"/>
          <ac:spMkLst>
            <pc:docMk/>
            <pc:sldMk cId="3200313859" sldId="943"/>
            <ac:spMk id="166" creationId="{B4339187-0FB3-EC1D-D7E6-ED0DCC549B1B}"/>
          </ac:spMkLst>
        </pc:spChg>
        <pc:spChg chg="mod">
          <ac:chgData name="QiuTian" userId="d059b521-ee81-481f-be34-ac8650352dd5" providerId="ADAL" clId="{C66083D2-FC5C-0545-90E0-A9B527654B88}" dt="2023-03-04T08:59:53.761" v="25" actId="1076"/>
          <ac:spMkLst>
            <pc:docMk/>
            <pc:sldMk cId="3200313859" sldId="943"/>
            <ac:spMk id="167" creationId="{25457143-2771-D10E-346C-794B791C126C}"/>
          </ac:spMkLst>
        </pc:spChg>
        <pc:spChg chg="mod">
          <ac:chgData name="QiuTian" userId="d059b521-ee81-481f-be34-ac8650352dd5" providerId="ADAL" clId="{C66083D2-FC5C-0545-90E0-A9B527654B88}" dt="2023-03-04T08:59:53.761" v="25" actId="1076"/>
          <ac:spMkLst>
            <pc:docMk/>
            <pc:sldMk cId="3200313859" sldId="943"/>
            <ac:spMk id="168" creationId="{D79B5359-C37E-ACBC-EF91-28C9D57B4182}"/>
          </ac:spMkLst>
        </pc:spChg>
        <pc:spChg chg="mod">
          <ac:chgData name="QiuTian" userId="d059b521-ee81-481f-be34-ac8650352dd5" providerId="ADAL" clId="{C66083D2-FC5C-0545-90E0-A9B527654B88}" dt="2023-03-04T08:59:53.761" v="25" actId="1076"/>
          <ac:spMkLst>
            <pc:docMk/>
            <pc:sldMk cId="3200313859" sldId="943"/>
            <ac:spMk id="169" creationId="{16B07430-2D83-2E9A-4F05-7A08AFB1A536}"/>
          </ac:spMkLst>
        </pc:spChg>
        <pc:spChg chg="mod">
          <ac:chgData name="QiuTian" userId="d059b521-ee81-481f-be34-ac8650352dd5" providerId="ADAL" clId="{C66083D2-FC5C-0545-90E0-A9B527654B88}" dt="2023-03-04T08:59:53.761" v="25" actId="1076"/>
          <ac:spMkLst>
            <pc:docMk/>
            <pc:sldMk cId="3200313859" sldId="943"/>
            <ac:spMk id="170" creationId="{EB7F5F40-3104-26DF-E3D2-409671ADCC4C}"/>
          </ac:spMkLst>
        </pc:spChg>
        <pc:spChg chg="mod">
          <ac:chgData name="QiuTian" userId="d059b521-ee81-481f-be34-ac8650352dd5" providerId="ADAL" clId="{C66083D2-FC5C-0545-90E0-A9B527654B88}" dt="2023-03-04T08:59:53.761" v="25" actId="1076"/>
          <ac:spMkLst>
            <pc:docMk/>
            <pc:sldMk cId="3200313859" sldId="943"/>
            <ac:spMk id="171" creationId="{1E680F73-B016-4434-3CBE-6EB0F63F915E}"/>
          </ac:spMkLst>
        </pc:spChg>
        <pc:spChg chg="mod">
          <ac:chgData name="QiuTian" userId="d059b521-ee81-481f-be34-ac8650352dd5" providerId="ADAL" clId="{C66083D2-FC5C-0545-90E0-A9B527654B88}" dt="2023-03-04T08:59:53.761" v="25" actId="1076"/>
          <ac:spMkLst>
            <pc:docMk/>
            <pc:sldMk cId="3200313859" sldId="943"/>
            <ac:spMk id="172" creationId="{A943C5F0-1A5B-3B02-9514-D0276CFD7231}"/>
          </ac:spMkLst>
        </pc:spChg>
        <pc:spChg chg="mod">
          <ac:chgData name="QiuTian" userId="d059b521-ee81-481f-be34-ac8650352dd5" providerId="ADAL" clId="{C66083D2-FC5C-0545-90E0-A9B527654B88}" dt="2023-03-04T08:59:53.761" v="25" actId="1076"/>
          <ac:spMkLst>
            <pc:docMk/>
            <pc:sldMk cId="3200313859" sldId="943"/>
            <ac:spMk id="173" creationId="{869224DD-F8E3-F391-A345-25A03F064F0D}"/>
          </ac:spMkLst>
        </pc:spChg>
        <pc:spChg chg="mod">
          <ac:chgData name="QiuTian" userId="d059b521-ee81-481f-be34-ac8650352dd5" providerId="ADAL" clId="{C66083D2-FC5C-0545-90E0-A9B527654B88}" dt="2023-03-04T08:59:53.761" v="25" actId="1076"/>
          <ac:spMkLst>
            <pc:docMk/>
            <pc:sldMk cId="3200313859" sldId="943"/>
            <ac:spMk id="174" creationId="{0B83CEE6-335F-A50A-220D-CCC11E533260}"/>
          </ac:spMkLst>
        </pc:spChg>
        <pc:spChg chg="mod">
          <ac:chgData name="QiuTian" userId="d059b521-ee81-481f-be34-ac8650352dd5" providerId="ADAL" clId="{C66083D2-FC5C-0545-90E0-A9B527654B88}" dt="2023-03-04T08:59:53.761" v="25" actId="1076"/>
          <ac:spMkLst>
            <pc:docMk/>
            <pc:sldMk cId="3200313859" sldId="943"/>
            <ac:spMk id="175" creationId="{3CE1FAD8-8F90-9E46-317D-B73A98F6A898}"/>
          </ac:spMkLst>
        </pc:spChg>
        <pc:spChg chg="mod">
          <ac:chgData name="QiuTian" userId="d059b521-ee81-481f-be34-ac8650352dd5" providerId="ADAL" clId="{C66083D2-FC5C-0545-90E0-A9B527654B88}" dt="2023-03-04T08:59:53.761" v="25" actId="1076"/>
          <ac:spMkLst>
            <pc:docMk/>
            <pc:sldMk cId="3200313859" sldId="943"/>
            <ac:spMk id="176" creationId="{1E307EDA-729A-1890-5766-16A01BEB4FFA}"/>
          </ac:spMkLst>
        </pc:spChg>
        <pc:spChg chg="mod">
          <ac:chgData name="QiuTian" userId="d059b521-ee81-481f-be34-ac8650352dd5" providerId="ADAL" clId="{C66083D2-FC5C-0545-90E0-A9B527654B88}" dt="2023-03-04T08:59:53.761" v="25" actId="1076"/>
          <ac:spMkLst>
            <pc:docMk/>
            <pc:sldMk cId="3200313859" sldId="943"/>
            <ac:spMk id="177" creationId="{5D1470FD-D8A9-2748-51BA-47BA709A8B2E}"/>
          </ac:spMkLst>
        </pc:spChg>
        <pc:spChg chg="mod">
          <ac:chgData name="QiuTian" userId="d059b521-ee81-481f-be34-ac8650352dd5" providerId="ADAL" clId="{C66083D2-FC5C-0545-90E0-A9B527654B88}" dt="2023-03-04T08:59:53.761" v="25" actId="1076"/>
          <ac:spMkLst>
            <pc:docMk/>
            <pc:sldMk cId="3200313859" sldId="943"/>
            <ac:spMk id="178" creationId="{D6223484-9CF9-3494-08D8-FB57AB44CF25}"/>
          </ac:spMkLst>
        </pc:spChg>
        <pc:spChg chg="mod">
          <ac:chgData name="QiuTian" userId="d059b521-ee81-481f-be34-ac8650352dd5" providerId="ADAL" clId="{C66083D2-FC5C-0545-90E0-A9B527654B88}" dt="2023-03-04T08:59:53.761" v="25" actId="1076"/>
          <ac:spMkLst>
            <pc:docMk/>
            <pc:sldMk cId="3200313859" sldId="943"/>
            <ac:spMk id="179" creationId="{C52A172D-C1D9-D68D-B010-240B3A21FA5D}"/>
          </ac:spMkLst>
        </pc:spChg>
        <pc:spChg chg="mod">
          <ac:chgData name="QiuTian" userId="d059b521-ee81-481f-be34-ac8650352dd5" providerId="ADAL" clId="{C66083D2-FC5C-0545-90E0-A9B527654B88}" dt="2023-03-04T08:59:53.761" v="25" actId="1076"/>
          <ac:spMkLst>
            <pc:docMk/>
            <pc:sldMk cId="3200313859" sldId="943"/>
            <ac:spMk id="186" creationId="{36B1CCEB-7BF3-3D70-A319-DB0EEA8EE48E}"/>
          </ac:spMkLst>
        </pc:spChg>
        <pc:spChg chg="mod">
          <ac:chgData name="QiuTian" userId="d059b521-ee81-481f-be34-ac8650352dd5" providerId="ADAL" clId="{C66083D2-FC5C-0545-90E0-A9B527654B88}" dt="2023-03-04T08:59:53.761" v="25" actId="1076"/>
          <ac:spMkLst>
            <pc:docMk/>
            <pc:sldMk cId="3200313859" sldId="943"/>
            <ac:spMk id="187" creationId="{DCB9F102-6FF2-45AF-B945-766BAD407F7F}"/>
          </ac:spMkLst>
        </pc:spChg>
        <pc:spChg chg="mod">
          <ac:chgData name="QiuTian" userId="d059b521-ee81-481f-be34-ac8650352dd5" providerId="ADAL" clId="{C66083D2-FC5C-0545-90E0-A9B527654B88}" dt="2023-03-04T08:59:53.761" v="25" actId="1076"/>
          <ac:spMkLst>
            <pc:docMk/>
            <pc:sldMk cId="3200313859" sldId="943"/>
            <ac:spMk id="188" creationId="{D57C9D82-5FCA-907C-B807-6CAB31116B95}"/>
          </ac:spMkLst>
        </pc:spChg>
        <pc:spChg chg="mod">
          <ac:chgData name="QiuTian" userId="d059b521-ee81-481f-be34-ac8650352dd5" providerId="ADAL" clId="{C66083D2-FC5C-0545-90E0-A9B527654B88}" dt="2023-03-04T08:59:53.761" v="25" actId="1076"/>
          <ac:spMkLst>
            <pc:docMk/>
            <pc:sldMk cId="3200313859" sldId="943"/>
            <ac:spMk id="189" creationId="{3130A506-6FAA-7091-92B7-CF28546D7EA0}"/>
          </ac:spMkLst>
        </pc:spChg>
        <pc:spChg chg="mod">
          <ac:chgData name="QiuTian" userId="d059b521-ee81-481f-be34-ac8650352dd5" providerId="ADAL" clId="{C66083D2-FC5C-0545-90E0-A9B527654B88}" dt="2023-03-04T08:59:53.761" v="25" actId="1076"/>
          <ac:spMkLst>
            <pc:docMk/>
            <pc:sldMk cId="3200313859" sldId="943"/>
            <ac:spMk id="190" creationId="{ED55E044-2717-69B8-6438-5FBBA9E68C19}"/>
          </ac:spMkLst>
        </pc:spChg>
        <pc:spChg chg="mod">
          <ac:chgData name="QiuTian" userId="d059b521-ee81-481f-be34-ac8650352dd5" providerId="ADAL" clId="{C66083D2-FC5C-0545-90E0-A9B527654B88}" dt="2023-03-04T08:59:53.761" v="25" actId="1076"/>
          <ac:spMkLst>
            <pc:docMk/>
            <pc:sldMk cId="3200313859" sldId="943"/>
            <ac:spMk id="191" creationId="{3B973F70-D3F3-6FEF-7244-22AD740D4C99}"/>
          </ac:spMkLst>
        </pc:spChg>
        <pc:spChg chg="mod">
          <ac:chgData name="QiuTian" userId="d059b521-ee81-481f-be34-ac8650352dd5" providerId="ADAL" clId="{C66083D2-FC5C-0545-90E0-A9B527654B88}" dt="2023-03-04T08:59:53.761" v="25" actId="1076"/>
          <ac:spMkLst>
            <pc:docMk/>
            <pc:sldMk cId="3200313859" sldId="943"/>
            <ac:spMk id="192" creationId="{3DD87A51-997B-5A97-DDAD-2615059C90AD}"/>
          </ac:spMkLst>
        </pc:spChg>
        <pc:spChg chg="mod">
          <ac:chgData name="QiuTian" userId="d059b521-ee81-481f-be34-ac8650352dd5" providerId="ADAL" clId="{C66083D2-FC5C-0545-90E0-A9B527654B88}" dt="2023-03-04T08:59:53.761" v="25" actId="1076"/>
          <ac:spMkLst>
            <pc:docMk/>
            <pc:sldMk cId="3200313859" sldId="943"/>
            <ac:spMk id="193" creationId="{D6F45378-B230-B6F0-2F5B-11E47C657D9A}"/>
          </ac:spMkLst>
        </pc:spChg>
        <pc:spChg chg="mod">
          <ac:chgData name="QiuTian" userId="d059b521-ee81-481f-be34-ac8650352dd5" providerId="ADAL" clId="{C66083D2-FC5C-0545-90E0-A9B527654B88}" dt="2023-03-04T08:59:53.761" v="25" actId="1076"/>
          <ac:spMkLst>
            <pc:docMk/>
            <pc:sldMk cId="3200313859" sldId="943"/>
            <ac:spMk id="194" creationId="{DFF01F8C-3E20-9D89-C345-0B1D8CB5AFF6}"/>
          </ac:spMkLst>
        </pc:spChg>
        <pc:spChg chg="mod">
          <ac:chgData name="QiuTian" userId="d059b521-ee81-481f-be34-ac8650352dd5" providerId="ADAL" clId="{C66083D2-FC5C-0545-90E0-A9B527654B88}" dt="2023-03-04T08:59:53.761" v="25" actId="1076"/>
          <ac:spMkLst>
            <pc:docMk/>
            <pc:sldMk cId="3200313859" sldId="943"/>
            <ac:spMk id="195" creationId="{ADB34616-1112-BF7A-57D5-614754A96C8C}"/>
          </ac:spMkLst>
        </pc:spChg>
        <pc:spChg chg="mod">
          <ac:chgData name="QiuTian" userId="d059b521-ee81-481f-be34-ac8650352dd5" providerId="ADAL" clId="{C66083D2-FC5C-0545-90E0-A9B527654B88}" dt="2023-03-04T08:59:53.761" v="25" actId="1076"/>
          <ac:spMkLst>
            <pc:docMk/>
            <pc:sldMk cId="3200313859" sldId="943"/>
            <ac:spMk id="196" creationId="{E5031BC1-C297-D560-541A-8E2835A21616}"/>
          </ac:spMkLst>
        </pc:spChg>
        <pc:spChg chg="mod">
          <ac:chgData name="QiuTian" userId="d059b521-ee81-481f-be34-ac8650352dd5" providerId="ADAL" clId="{C66083D2-FC5C-0545-90E0-A9B527654B88}" dt="2023-03-04T08:59:53.761" v="25" actId="1076"/>
          <ac:spMkLst>
            <pc:docMk/>
            <pc:sldMk cId="3200313859" sldId="943"/>
            <ac:spMk id="197" creationId="{27D3E33A-1C02-1BD5-A4ED-9EEC89AF45FD}"/>
          </ac:spMkLst>
        </pc:spChg>
        <pc:spChg chg="mod">
          <ac:chgData name="QiuTian" userId="d059b521-ee81-481f-be34-ac8650352dd5" providerId="ADAL" clId="{C66083D2-FC5C-0545-90E0-A9B527654B88}" dt="2023-03-04T08:59:53.761" v="25" actId="1076"/>
          <ac:spMkLst>
            <pc:docMk/>
            <pc:sldMk cId="3200313859" sldId="943"/>
            <ac:spMk id="198" creationId="{C10FD77A-D38B-E88B-9997-511CC3D2A2CA}"/>
          </ac:spMkLst>
        </pc:spChg>
        <pc:spChg chg="mod">
          <ac:chgData name="QiuTian" userId="d059b521-ee81-481f-be34-ac8650352dd5" providerId="ADAL" clId="{C66083D2-FC5C-0545-90E0-A9B527654B88}" dt="2023-03-04T08:59:53.761" v="25" actId="1076"/>
          <ac:spMkLst>
            <pc:docMk/>
            <pc:sldMk cId="3200313859" sldId="943"/>
            <ac:spMk id="199" creationId="{35A7F453-0BCB-1065-36BE-0CF1722696C8}"/>
          </ac:spMkLst>
        </pc:spChg>
        <pc:spChg chg="mod">
          <ac:chgData name="QiuTian" userId="d059b521-ee81-481f-be34-ac8650352dd5" providerId="ADAL" clId="{C66083D2-FC5C-0545-90E0-A9B527654B88}" dt="2023-03-04T08:59:53.761" v="25" actId="1076"/>
          <ac:spMkLst>
            <pc:docMk/>
            <pc:sldMk cId="3200313859" sldId="943"/>
            <ac:spMk id="200" creationId="{746A3C53-4914-8BD2-E847-3F9DF2BFB07D}"/>
          </ac:spMkLst>
        </pc:spChg>
        <pc:spChg chg="mod">
          <ac:chgData name="QiuTian" userId="d059b521-ee81-481f-be34-ac8650352dd5" providerId="ADAL" clId="{C66083D2-FC5C-0545-90E0-A9B527654B88}" dt="2023-03-04T08:59:53.761" v="25" actId="1076"/>
          <ac:spMkLst>
            <pc:docMk/>
            <pc:sldMk cId="3200313859" sldId="943"/>
            <ac:spMk id="201" creationId="{24015F31-46BF-9CCB-7000-97E81F30897D}"/>
          </ac:spMkLst>
        </pc:spChg>
        <pc:spChg chg="mod">
          <ac:chgData name="QiuTian" userId="d059b521-ee81-481f-be34-ac8650352dd5" providerId="ADAL" clId="{C66083D2-FC5C-0545-90E0-A9B527654B88}" dt="2023-03-04T08:59:53.761" v="25" actId="1076"/>
          <ac:spMkLst>
            <pc:docMk/>
            <pc:sldMk cId="3200313859" sldId="943"/>
            <ac:spMk id="203" creationId="{93F6C5A9-A5D3-DFA2-63D1-A14E61D630FE}"/>
          </ac:spMkLst>
        </pc:spChg>
        <pc:spChg chg="mod">
          <ac:chgData name="QiuTian" userId="d059b521-ee81-481f-be34-ac8650352dd5" providerId="ADAL" clId="{C66083D2-FC5C-0545-90E0-A9B527654B88}" dt="2023-03-04T08:59:53.761" v="25" actId="1076"/>
          <ac:spMkLst>
            <pc:docMk/>
            <pc:sldMk cId="3200313859" sldId="943"/>
            <ac:spMk id="204" creationId="{6876534A-B1B0-83C7-292E-07850C534073}"/>
          </ac:spMkLst>
        </pc:spChg>
        <pc:spChg chg="mod">
          <ac:chgData name="QiuTian" userId="d059b521-ee81-481f-be34-ac8650352dd5" providerId="ADAL" clId="{C66083D2-FC5C-0545-90E0-A9B527654B88}" dt="2023-03-04T08:59:53.761" v="25" actId="1076"/>
          <ac:spMkLst>
            <pc:docMk/>
            <pc:sldMk cId="3200313859" sldId="943"/>
            <ac:spMk id="205" creationId="{2DB4B001-9B44-32CE-BBE2-BBC98DBD7750}"/>
          </ac:spMkLst>
        </pc:spChg>
        <pc:spChg chg="mod">
          <ac:chgData name="QiuTian" userId="d059b521-ee81-481f-be34-ac8650352dd5" providerId="ADAL" clId="{C66083D2-FC5C-0545-90E0-A9B527654B88}" dt="2023-03-04T08:59:53.761" v="25" actId="1076"/>
          <ac:spMkLst>
            <pc:docMk/>
            <pc:sldMk cId="3200313859" sldId="943"/>
            <ac:spMk id="206" creationId="{832B6425-345E-7B67-1733-FC0D255555BC}"/>
          </ac:spMkLst>
        </pc:spChg>
        <pc:spChg chg="mod">
          <ac:chgData name="QiuTian" userId="d059b521-ee81-481f-be34-ac8650352dd5" providerId="ADAL" clId="{C66083D2-FC5C-0545-90E0-A9B527654B88}" dt="2023-03-04T08:59:53.761" v="25" actId="1076"/>
          <ac:spMkLst>
            <pc:docMk/>
            <pc:sldMk cId="3200313859" sldId="943"/>
            <ac:spMk id="207" creationId="{1D01BA33-BDE8-F424-0E3E-1FC7C74D5825}"/>
          </ac:spMkLst>
        </pc:spChg>
        <pc:spChg chg="mod">
          <ac:chgData name="QiuTian" userId="d059b521-ee81-481f-be34-ac8650352dd5" providerId="ADAL" clId="{C66083D2-FC5C-0545-90E0-A9B527654B88}" dt="2023-03-04T08:59:53.761" v="25" actId="1076"/>
          <ac:spMkLst>
            <pc:docMk/>
            <pc:sldMk cId="3200313859" sldId="943"/>
            <ac:spMk id="208" creationId="{4892BED1-AF0C-5076-D55F-5092F15419BC}"/>
          </ac:spMkLst>
        </pc:spChg>
        <pc:spChg chg="mod">
          <ac:chgData name="QiuTian" userId="d059b521-ee81-481f-be34-ac8650352dd5" providerId="ADAL" clId="{C66083D2-FC5C-0545-90E0-A9B527654B88}" dt="2023-03-04T08:59:53.761" v="25" actId="1076"/>
          <ac:spMkLst>
            <pc:docMk/>
            <pc:sldMk cId="3200313859" sldId="943"/>
            <ac:spMk id="209" creationId="{59A0B5F7-78F4-8592-2893-7AD52FF2098C}"/>
          </ac:spMkLst>
        </pc:spChg>
        <pc:spChg chg="mod">
          <ac:chgData name="QiuTian" userId="d059b521-ee81-481f-be34-ac8650352dd5" providerId="ADAL" clId="{C66083D2-FC5C-0545-90E0-A9B527654B88}" dt="2023-03-04T08:59:53.761" v="25" actId="1076"/>
          <ac:spMkLst>
            <pc:docMk/>
            <pc:sldMk cId="3200313859" sldId="943"/>
            <ac:spMk id="211" creationId="{3D0D6B78-D965-752D-814E-65EE98DCEFA5}"/>
          </ac:spMkLst>
        </pc:spChg>
        <pc:spChg chg="mod">
          <ac:chgData name="QiuTian" userId="d059b521-ee81-481f-be34-ac8650352dd5" providerId="ADAL" clId="{C66083D2-FC5C-0545-90E0-A9B527654B88}" dt="2023-03-04T08:59:53.761" v="25" actId="1076"/>
          <ac:spMkLst>
            <pc:docMk/>
            <pc:sldMk cId="3200313859" sldId="943"/>
            <ac:spMk id="212" creationId="{A8F41121-8119-AAF1-8058-0B5103AFA12A}"/>
          </ac:spMkLst>
        </pc:spChg>
        <pc:spChg chg="mod">
          <ac:chgData name="QiuTian" userId="d059b521-ee81-481f-be34-ac8650352dd5" providerId="ADAL" clId="{C66083D2-FC5C-0545-90E0-A9B527654B88}" dt="2023-03-04T08:59:53.761" v="25" actId="1076"/>
          <ac:spMkLst>
            <pc:docMk/>
            <pc:sldMk cId="3200313859" sldId="943"/>
            <ac:spMk id="213" creationId="{7A95326C-049D-434A-E543-E2D247263684}"/>
          </ac:spMkLst>
        </pc:spChg>
        <pc:spChg chg="mod">
          <ac:chgData name="QiuTian" userId="d059b521-ee81-481f-be34-ac8650352dd5" providerId="ADAL" clId="{C66083D2-FC5C-0545-90E0-A9B527654B88}" dt="2023-03-04T08:59:53.761" v="25" actId="1076"/>
          <ac:spMkLst>
            <pc:docMk/>
            <pc:sldMk cId="3200313859" sldId="943"/>
            <ac:spMk id="214" creationId="{5B4225D4-212C-DEAF-9A6C-D06DDD005FF0}"/>
          </ac:spMkLst>
        </pc:spChg>
        <pc:spChg chg="mod">
          <ac:chgData name="QiuTian" userId="d059b521-ee81-481f-be34-ac8650352dd5" providerId="ADAL" clId="{C66083D2-FC5C-0545-90E0-A9B527654B88}" dt="2023-03-04T08:59:53.761" v="25" actId="1076"/>
          <ac:spMkLst>
            <pc:docMk/>
            <pc:sldMk cId="3200313859" sldId="943"/>
            <ac:spMk id="215" creationId="{F5F76911-B30F-4B79-4734-5D8E42780F1B}"/>
          </ac:spMkLst>
        </pc:spChg>
        <pc:spChg chg="mod">
          <ac:chgData name="QiuTian" userId="d059b521-ee81-481f-be34-ac8650352dd5" providerId="ADAL" clId="{C66083D2-FC5C-0545-90E0-A9B527654B88}" dt="2023-03-04T08:59:53.761" v="25" actId="1076"/>
          <ac:spMkLst>
            <pc:docMk/>
            <pc:sldMk cId="3200313859" sldId="943"/>
            <ac:spMk id="216" creationId="{A805FF94-0228-D028-518F-BF88241B47BC}"/>
          </ac:spMkLst>
        </pc:spChg>
        <pc:spChg chg="mod">
          <ac:chgData name="QiuTian" userId="d059b521-ee81-481f-be34-ac8650352dd5" providerId="ADAL" clId="{C66083D2-FC5C-0545-90E0-A9B527654B88}" dt="2023-03-04T08:59:53.761" v="25" actId="1076"/>
          <ac:spMkLst>
            <pc:docMk/>
            <pc:sldMk cId="3200313859" sldId="943"/>
            <ac:spMk id="217" creationId="{662C60B0-E2F3-4FC7-DF2D-E7F965BF874D}"/>
          </ac:spMkLst>
        </pc:spChg>
        <pc:spChg chg="mod">
          <ac:chgData name="QiuTian" userId="d059b521-ee81-481f-be34-ac8650352dd5" providerId="ADAL" clId="{C66083D2-FC5C-0545-90E0-A9B527654B88}" dt="2023-03-04T08:59:53.761" v="25" actId="1076"/>
          <ac:spMkLst>
            <pc:docMk/>
            <pc:sldMk cId="3200313859" sldId="943"/>
            <ac:spMk id="219" creationId="{05BFCD66-733A-950B-4E83-5D967EF9D91C}"/>
          </ac:spMkLst>
        </pc:spChg>
        <pc:spChg chg="mod">
          <ac:chgData name="QiuTian" userId="d059b521-ee81-481f-be34-ac8650352dd5" providerId="ADAL" clId="{C66083D2-FC5C-0545-90E0-A9B527654B88}" dt="2023-03-04T08:59:53.761" v="25" actId="1076"/>
          <ac:spMkLst>
            <pc:docMk/>
            <pc:sldMk cId="3200313859" sldId="943"/>
            <ac:spMk id="220" creationId="{F0492247-8FEE-2869-432D-AB78C86894F3}"/>
          </ac:spMkLst>
        </pc:spChg>
        <pc:spChg chg="mod">
          <ac:chgData name="QiuTian" userId="d059b521-ee81-481f-be34-ac8650352dd5" providerId="ADAL" clId="{C66083D2-FC5C-0545-90E0-A9B527654B88}" dt="2023-03-04T08:59:53.761" v="25" actId="1076"/>
          <ac:spMkLst>
            <pc:docMk/>
            <pc:sldMk cId="3200313859" sldId="943"/>
            <ac:spMk id="221" creationId="{F82FB628-836C-6947-677E-EB071A8258FD}"/>
          </ac:spMkLst>
        </pc:spChg>
        <pc:spChg chg="mod">
          <ac:chgData name="QiuTian" userId="d059b521-ee81-481f-be34-ac8650352dd5" providerId="ADAL" clId="{C66083D2-FC5C-0545-90E0-A9B527654B88}" dt="2023-03-04T08:59:53.761" v="25" actId="1076"/>
          <ac:spMkLst>
            <pc:docMk/>
            <pc:sldMk cId="3200313859" sldId="943"/>
            <ac:spMk id="222" creationId="{9B4E1CE8-5C7D-ECD7-6CCC-1B8F3D88076E}"/>
          </ac:spMkLst>
        </pc:spChg>
        <pc:spChg chg="mod">
          <ac:chgData name="QiuTian" userId="d059b521-ee81-481f-be34-ac8650352dd5" providerId="ADAL" clId="{C66083D2-FC5C-0545-90E0-A9B527654B88}" dt="2023-03-04T08:59:53.761" v="25" actId="1076"/>
          <ac:spMkLst>
            <pc:docMk/>
            <pc:sldMk cId="3200313859" sldId="943"/>
            <ac:spMk id="223" creationId="{C6C2595F-1BB6-AF19-E29E-4F2295F4E2F6}"/>
          </ac:spMkLst>
        </pc:spChg>
        <pc:spChg chg="mod">
          <ac:chgData name="QiuTian" userId="d059b521-ee81-481f-be34-ac8650352dd5" providerId="ADAL" clId="{C66083D2-FC5C-0545-90E0-A9B527654B88}" dt="2023-03-04T08:59:53.761" v="25" actId="1076"/>
          <ac:spMkLst>
            <pc:docMk/>
            <pc:sldMk cId="3200313859" sldId="943"/>
            <ac:spMk id="224" creationId="{CCB3EE31-B3C3-4A96-0F0D-2F6363B26D10}"/>
          </ac:spMkLst>
        </pc:spChg>
        <pc:spChg chg="mod">
          <ac:chgData name="QiuTian" userId="d059b521-ee81-481f-be34-ac8650352dd5" providerId="ADAL" clId="{C66083D2-FC5C-0545-90E0-A9B527654B88}" dt="2023-03-04T08:59:53.761" v="25" actId="1076"/>
          <ac:spMkLst>
            <pc:docMk/>
            <pc:sldMk cId="3200313859" sldId="943"/>
            <ac:spMk id="225" creationId="{BB2C15D3-725A-B8A5-98FD-3DD228CA14AD}"/>
          </ac:spMkLst>
        </pc:spChg>
        <pc:spChg chg="mod">
          <ac:chgData name="QiuTian" userId="d059b521-ee81-481f-be34-ac8650352dd5" providerId="ADAL" clId="{C66083D2-FC5C-0545-90E0-A9B527654B88}" dt="2023-03-04T08:59:53.761" v="25" actId="1076"/>
          <ac:spMkLst>
            <pc:docMk/>
            <pc:sldMk cId="3200313859" sldId="943"/>
            <ac:spMk id="227" creationId="{A3C41C6E-E70D-B180-5584-4353E8494906}"/>
          </ac:spMkLst>
        </pc:spChg>
        <pc:spChg chg="mod">
          <ac:chgData name="QiuTian" userId="d059b521-ee81-481f-be34-ac8650352dd5" providerId="ADAL" clId="{C66083D2-FC5C-0545-90E0-A9B527654B88}" dt="2023-03-04T08:59:53.761" v="25" actId="1076"/>
          <ac:spMkLst>
            <pc:docMk/>
            <pc:sldMk cId="3200313859" sldId="943"/>
            <ac:spMk id="228" creationId="{9189FC43-0524-272E-BA62-FC3ACA1E2F61}"/>
          </ac:spMkLst>
        </pc:spChg>
        <pc:spChg chg="mod">
          <ac:chgData name="QiuTian" userId="d059b521-ee81-481f-be34-ac8650352dd5" providerId="ADAL" clId="{C66083D2-FC5C-0545-90E0-A9B527654B88}" dt="2023-03-04T08:59:53.761" v="25" actId="1076"/>
          <ac:spMkLst>
            <pc:docMk/>
            <pc:sldMk cId="3200313859" sldId="943"/>
            <ac:spMk id="229" creationId="{30F3EF98-E32B-4AC3-F4C5-4149AD96365E}"/>
          </ac:spMkLst>
        </pc:spChg>
        <pc:spChg chg="mod">
          <ac:chgData name="QiuTian" userId="d059b521-ee81-481f-be34-ac8650352dd5" providerId="ADAL" clId="{C66083D2-FC5C-0545-90E0-A9B527654B88}" dt="2023-03-04T08:59:53.761" v="25" actId="1076"/>
          <ac:spMkLst>
            <pc:docMk/>
            <pc:sldMk cId="3200313859" sldId="943"/>
            <ac:spMk id="230" creationId="{F2AB6276-FCAF-0222-BD35-428E09605BFF}"/>
          </ac:spMkLst>
        </pc:spChg>
        <pc:spChg chg="mod">
          <ac:chgData name="QiuTian" userId="d059b521-ee81-481f-be34-ac8650352dd5" providerId="ADAL" clId="{C66083D2-FC5C-0545-90E0-A9B527654B88}" dt="2023-03-04T08:59:53.761" v="25" actId="1076"/>
          <ac:spMkLst>
            <pc:docMk/>
            <pc:sldMk cId="3200313859" sldId="943"/>
            <ac:spMk id="231" creationId="{F145A357-2083-1054-AC11-5A73AA1F2CEC}"/>
          </ac:spMkLst>
        </pc:spChg>
        <pc:spChg chg="mod">
          <ac:chgData name="QiuTian" userId="d059b521-ee81-481f-be34-ac8650352dd5" providerId="ADAL" clId="{C66083D2-FC5C-0545-90E0-A9B527654B88}" dt="2023-03-04T08:59:53.761" v="25" actId="1076"/>
          <ac:spMkLst>
            <pc:docMk/>
            <pc:sldMk cId="3200313859" sldId="943"/>
            <ac:spMk id="232" creationId="{E96AA27D-F2AB-5508-E347-45EDA41E2237}"/>
          </ac:spMkLst>
        </pc:spChg>
        <pc:spChg chg="mod">
          <ac:chgData name="QiuTian" userId="d059b521-ee81-481f-be34-ac8650352dd5" providerId="ADAL" clId="{C66083D2-FC5C-0545-90E0-A9B527654B88}" dt="2023-03-04T08:59:53.761" v="25" actId="1076"/>
          <ac:spMkLst>
            <pc:docMk/>
            <pc:sldMk cId="3200313859" sldId="943"/>
            <ac:spMk id="233" creationId="{466214A1-FFF8-8290-D0C2-2A43AA92062D}"/>
          </ac:spMkLst>
        </pc:spChg>
        <pc:spChg chg="mod">
          <ac:chgData name="QiuTian" userId="d059b521-ee81-481f-be34-ac8650352dd5" providerId="ADAL" clId="{C66083D2-FC5C-0545-90E0-A9B527654B88}" dt="2023-03-04T08:59:53.761" v="25" actId="1076"/>
          <ac:spMkLst>
            <pc:docMk/>
            <pc:sldMk cId="3200313859" sldId="943"/>
            <ac:spMk id="235" creationId="{953C4105-1E88-09A4-961F-614CB33D8DFD}"/>
          </ac:spMkLst>
        </pc:spChg>
        <pc:spChg chg="mod">
          <ac:chgData name="QiuTian" userId="d059b521-ee81-481f-be34-ac8650352dd5" providerId="ADAL" clId="{C66083D2-FC5C-0545-90E0-A9B527654B88}" dt="2023-03-04T08:59:53.761" v="25" actId="1076"/>
          <ac:spMkLst>
            <pc:docMk/>
            <pc:sldMk cId="3200313859" sldId="943"/>
            <ac:spMk id="236" creationId="{E01F3EF0-893F-06F6-3C64-8B99AE29353F}"/>
          </ac:spMkLst>
        </pc:spChg>
        <pc:spChg chg="mod">
          <ac:chgData name="QiuTian" userId="d059b521-ee81-481f-be34-ac8650352dd5" providerId="ADAL" clId="{C66083D2-FC5C-0545-90E0-A9B527654B88}" dt="2023-03-04T08:59:53.761" v="25" actId="1076"/>
          <ac:spMkLst>
            <pc:docMk/>
            <pc:sldMk cId="3200313859" sldId="943"/>
            <ac:spMk id="237" creationId="{60153161-F5E5-B348-93C6-D7B2134AA9E0}"/>
          </ac:spMkLst>
        </pc:spChg>
        <pc:spChg chg="mod">
          <ac:chgData name="QiuTian" userId="d059b521-ee81-481f-be34-ac8650352dd5" providerId="ADAL" clId="{C66083D2-FC5C-0545-90E0-A9B527654B88}" dt="2023-03-04T08:59:53.761" v="25" actId="1076"/>
          <ac:spMkLst>
            <pc:docMk/>
            <pc:sldMk cId="3200313859" sldId="943"/>
            <ac:spMk id="238" creationId="{508EA510-EB3D-0DC3-D4F4-F62C0AC6D7F0}"/>
          </ac:spMkLst>
        </pc:spChg>
        <pc:spChg chg="mod">
          <ac:chgData name="QiuTian" userId="d059b521-ee81-481f-be34-ac8650352dd5" providerId="ADAL" clId="{C66083D2-FC5C-0545-90E0-A9B527654B88}" dt="2023-03-04T08:59:53.761" v="25" actId="1076"/>
          <ac:spMkLst>
            <pc:docMk/>
            <pc:sldMk cId="3200313859" sldId="943"/>
            <ac:spMk id="239" creationId="{43CEAC73-0A89-9631-D1AB-0646FD79B452}"/>
          </ac:spMkLst>
        </pc:spChg>
        <pc:spChg chg="mod">
          <ac:chgData name="QiuTian" userId="d059b521-ee81-481f-be34-ac8650352dd5" providerId="ADAL" clId="{C66083D2-FC5C-0545-90E0-A9B527654B88}" dt="2023-03-04T08:59:53.761" v="25" actId="1076"/>
          <ac:spMkLst>
            <pc:docMk/>
            <pc:sldMk cId="3200313859" sldId="943"/>
            <ac:spMk id="240" creationId="{B335EF3D-B2BA-3F94-AA0A-8AB6D80C63DB}"/>
          </ac:spMkLst>
        </pc:spChg>
        <pc:spChg chg="mod">
          <ac:chgData name="QiuTian" userId="d059b521-ee81-481f-be34-ac8650352dd5" providerId="ADAL" clId="{C66083D2-FC5C-0545-90E0-A9B527654B88}" dt="2023-03-04T08:59:53.761" v="25" actId="1076"/>
          <ac:spMkLst>
            <pc:docMk/>
            <pc:sldMk cId="3200313859" sldId="943"/>
            <ac:spMk id="241" creationId="{36E2B907-7F6C-909B-3481-A882B5063E24}"/>
          </ac:spMkLst>
        </pc:spChg>
        <pc:spChg chg="mod">
          <ac:chgData name="QiuTian" userId="d059b521-ee81-481f-be34-ac8650352dd5" providerId="ADAL" clId="{C66083D2-FC5C-0545-90E0-A9B527654B88}" dt="2023-03-04T08:59:53.761" v="25" actId="1076"/>
          <ac:spMkLst>
            <pc:docMk/>
            <pc:sldMk cId="3200313859" sldId="943"/>
            <ac:spMk id="243" creationId="{BAA52FC3-68C7-AEA9-035A-A54AF92431F4}"/>
          </ac:spMkLst>
        </pc:spChg>
        <pc:spChg chg="mod">
          <ac:chgData name="QiuTian" userId="d059b521-ee81-481f-be34-ac8650352dd5" providerId="ADAL" clId="{C66083D2-FC5C-0545-90E0-A9B527654B88}" dt="2023-03-04T08:59:53.761" v="25" actId="1076"/>
          <ac:spMkLst>
            <pc:docMk/>
            <pc:sldMk cId="3200313859" sldId="943"/>
            <ac:spMk id="244" creationId="{33D49AE2-01A6-CA26-5D64-B3DDC6B3EB18}"/>
          </ac:spMkLst>
        </pc:spChg>
        <pc:spChg chg="mod">
          <ac:chgData name="QiuTian" userId="d059b521-ee81-481f-be34-ac8650352dd5" providerId="ADAL" clId="{C66083D2-FC5C-0545-90E0-A9B527654B88}" dt="2023-03-04T08:59:53.761" v="25" actId="1076"/>
          <ac:spMkLst>
            <pc:docMk/>
            <pc:sldMk cId="3200313859" sldId="943"/>
            <ac:spMk id="245" creationId="{EBFDC2E7-4B18-A997-87BF-B24C30ED2DEA}"/>
          </ac:spMkLst>
        </pc:spChg>
        <pc:spChg chg="mod">
          <ac:chgData name="QiuTian" userId="d059b521-ee81-481f-be34-ac8650352dd5" providerId="ADAL" clId="{C66083D2-FC5C-0545-90E0-A9B527654B88}" dt="2023-03-04T08:59:53.761" v="25" actId="1076"/>
          <ac:spMkLst>
            <pc:docMk/>
            <pc:sldMk cId="3200313859" sldId="943"/>
            <ac:spMk id="246" creationId="{A8FD9BCF-A194-08CC-6A2D-189254DE8239}"/>
          </ac:spMkLst>
        </pc:spChg>
        <pc:spChg chg="mod">
          <ac:chgData name="QiuTian" userId="d059b521-ee81-481f-be34-ac8650352dd5" providerId="ADAL" clId="{C66083D2-FC5C-0545-90E0-A9B527654B88}" dt="2023-03-04T08:59:53.761" v="25" actId="1076"/>
          <ac:spMkLst>
            <pc:docMk/>
            <pc:sldMk cId="3200313859" sldId="943"/>
            <ac:spMk id="247" creationId="{0AA12E12-4347-CFF9-C4AE-D02A16A5B0FB}"/>
          </ac:spMkLst>
        </pc:spChg>
        <pc:spChg chg="mod">
          <ac:chgData name="QiuTian" userId="d059b521-ee81-481f-be34-ac8650352dd5" providerId="ADAL" clId="{C66083D2-FC5C-0545-90E0-A9B527654B88}" dt="2023-03-04T08:59:53.761" v="25" actId="1076"/>
          <ac:spMkLst>
            <pc:docMk/>
            <pc:sldMk cId="3200313859" sldId="943"/>
            <ac:spMk id="248" creationId="{5F191EB7-2F64-D45B-23DE-1C74C9E37261}"/>
          </ac:spMkLst>
        </pc:spChg>
        <pc:spChg chg="mod">
          <ac:chgData name="QiuTian" userId="d059b521-ee81-481f-be34-ac8650352dd5" providerId="ADAL" clId="{C66083D2-FC5C-0545-90E0-A9B527654B88}" dt="2023-03-04T08:59:53.761" v="25" actId="1076"/>
          <ac:spMkLst>
            <pc:docMk/>
            <pc:sldMk cId="3200313859" sldId="943"/>
            <ac:spMk id="249" creationId="{54D8282D-2A15-16DC-111C-3944A19A1097}"/>
          </ac:spMkLst>
        </pc:spChg>
        <pc:spChg chg="mod">
          <ac:chgData name="QiuTian" userId="d059b521-ee81-481f-be34-ac8650352dd5" providerId="ADAL" clId="{C66083D2-FC5C-0545-90E0-A9B527654B88}" dt="2023-03-04T08:59:53.761" v="25" actId="1076"/>
          <ac:spMkLst>
            <pc:docMk/>
            <pc:sldMk cId="3200313859" sldId="943"/>
            <ac:spMk id="251" creationId="{CDBFB6FA-B340-0380-C0F9-40DAEB61774D}"/>
          </ac:spMkLst>
        </pc:spChg>
        <pc:spChg chg="mod">
          <ac:chgData name="QiuTian" userId="d059b521-ee81-481f-be34-ac8650352dd5" providerId="ADAL" clId="{C66083D2-FC5C-0545-90E0-A9B527654B88}" dt="2023-03-04T08:59:53.761" v="25" actId="1076"/>
          <ac:spMkLst>
            <pc:docMk/>
            <pc:sldMk cId="3200313859" sldId="943"/>
            <ac:spMk id="252" creationId="{1AF00313-A744-A58A-62C6-23A684895583}"/>
          </ac:spMkLst>
        </pc:spChg>
        <pc:spChg chg="mod">
          <ac:chgData name="QiuTian" userId="d059b521-ee81-481f-be34-ac8650352dd5" providerId="ADAL" clId="{C66083D2-FC5C-0545-90E0-A9B527654B88}" dt="2023-03-04T08:59:53.761" v="25" actId="1076"/>
          <ac:spMkLst>
            <pc:docMk/>
            <pc:sldMk cId="3200313859" sldId="943"/>
            <ac:spMk id="253" creationId="{C8B322E1-7AFC-FC18-4F5B-C8120748577E}"/>
          </ac:spMkLst>
        </pc:spChg>
        <pc:spChg chg="mod">
          <ac:chgData name="QiuTian" userId="d059b521-ee81-481f-be34-ac8650352dd5" providerId="ADAL" clId="{C66083D2-FC5C-0545-90E0-A9B527654B88}" dt="2023-03-04T08:59:53.761" v="25" actId="1076"/>
          <ac:spMkLst>
            <pc:docMk/>
            <pc:sldMk cId="3200313859" sldId="943"/>
            <ac:spMk id="254" creationId="{6E43E6B1-832E-DC1E-B050-59742293B07F}"/>
          </ac:spMkLst>
        </pc:spChg>
        <pc:spChg chg="mod">
          <ac:chgData name="QiuTian" userId="d059b521-ee81-481f-be34-ac8650352dd5" providerId="ADAL" clId="{C66083D2-FC5C-0545-90E0-A9B527654B88}" dt="2023-03-04T08:59:53.761" v="25" actId="1076"/>
          <ac:spMkLst>
            <pc:docMk/>
            <pc:sldMk cId="3200313859" sldId="943"/>
            <ac:spMk id="255" creationId="{94D15ED3-2B32-BB56-3879-3667FDE619A2}"/>
          </ac:spMkLst>
        </pc:spChg>
        <pc:spChg chg="mod">
          <ac:chgData name="QiuTian" userId="d059b521-ee81-481f-be34-ac8650352dd5" providerId="ADAL" clId="{C66083D2-FC5C-0545-90E0-A9B527654B88}" dt="2023-03-04T08:59:53.761" v="25" actId="1076"/>
          <ac:spMkLst>
            <pc:docMk/>
            <pc:sldMk cId="3200313859" sldId="943"/>
            <ac:spMk id="256" creationId="{008A9368-1938-F646-598B-48842FECD5A1}"/>
          </ac:spMkLst>
        </pc:spChg>
        <pc:spChg chg="mod">
          <ac:chgData name="QiuTian" userId="d059b521-ee81-481f-be34-ac8650352dd5" providerId="ADAL" clId="{C66083D2-FC5C-0545-90E0-A9B527654B88}" dt="2023-03-04T08:59:53.761" v="25" actId="1076"/>
          <ac:spMkLst>
            <pc:docMk/>
            <pc:sldMk cId="3200313859" sldId="943"/>
            <ac:spMk id="257" creationId="{B3F4CE5F-46A8-E3B5-8F1B-AC93172BF7C0}"/>
          </ac:spMkLst>
        </pc:spChg>
        <pc:spChg chg="mod">
          <ac:chgData name="QiuTian" userId="d059b521-ee81-481f-be34-ac8650352dd5" providerId="ADAL" clId="{C66083D2-FC5C-0545-90E0-A9B527654B88}" dt="2023-03-04T08:59:53.761" v="25" actId="1076"/>
          <ac:spMkLst>
            <pc:docMk/>
            <pc:sldMk cId="3200313859" sldId="943"/>
            <ac:spMk id="259" creationId="{6E6669CE-3B0A-7262-5CD8-56BF1B5F956D}"/>
          </ac:spMkLst>
        </pc:spChg>
        <pc:spChg chg="mod">
          <ac:chgData name="QiuTian" userId="d059b521-ee81-481f-be34-ac8650352dd5" providerId="ADAL" clId="{C66083D2-FC5C-0545-90E0-A9B527654B88}" dt="2023-03-04T08:59:53.761" v="25" actId="1076"/>
          <ac:spMkLst>
            <pc:docMk/>
            <pc:sldMk cId="3200313859" sldId="943"/>
            <ac:spMk id="260" creationId="{43FDA3A1-A276-2EDA-B3E8-2C3937A80FED}"/>
          </ac:spMkLst>
        </pc:spChg>
        <pc:spChg chg="mod">
          <ac:chgData name="QiuTian" userId="d059b521-ee81-481f-be34-ac8650352dd5" providerId="ADAL" clId="{C66083D2-FC5C-0545-90E0-A9B527654B88}" dt="2023-03-04T08:59:53.761" v="25" actId="1076"/>
          <ac:spMkLst>
            <pc:docMk/>
            <pc:sldMk cId="3200313859" sldId="943"/>
            <ac:spMk id="261" creationId="{DDBF40C3-F97E-0ADB-4B6D-9F42F4226C9B}"/>
          </ac:spMkLst>
        </pc:spChg>
        <pc:spChg chg="mod">
          <ac:chgData name="QiuTian" userId="d059b521-ee81-481f-be34-ac8650352dd5" providerId="ADAL" clId="{C66083D2-FC5C-0545-90E0-A9B527654B88}" dt="2023-03-04T08:59:53.761" v="25" actId="1076"/>
          <ac:spMkLst>
            <pc:docMk/>
            <pc:sldMk cId="3200313859" sldId="943"/>
            <ac:spMk id="262" creationId="{B3F353FC-4759-2467-B6FB-9019DA49E8F8}"/>
          </ac:spMkLst>
        </pc:spChg>
        <pc:spChg chg="mod">
          <ac:chgData name="QiuTian" userId="d059b521-ee81-481f-be34-ac8650352dd5" providerId="ADAL" clId="{C66083D2-FC5C-0545-90E0-A9B527654B88}" dt="2023-03-04T08:59:53.761" v="25" actId="1076"/>
          <ac:spMkLst>
            <pc:docMk/>
            <pc:sldMk cId="3200313859" sldId="943"/>
            <ac:spMk id="263" creationId="{10175C8E-5B82-162E-98A2-7EC303B6FCE5}"/>
          </ac:spMkLst>
        </pc:spChg>
        <pc:spChg chg="mod">
          <ac:chgData name="QiuTian" userId="d059b521-ee81-481f-be34-ac8650352dd5" providerId="ADAL" clId="{C66083D2-FC5C-0545-90E0-A9B527654B88}" dt="2023-03-04T08:59:53.761" v="25" actId="1076"/>
          <ac:spMkLst>
            <pc:docMk/>
            <pc:sldMk cId="3200313859" sldId="943"/>
            <ac:spMk id="264" creationId="{5DE2D15F-60DA-1A9C-6755-1A4CE33F7696}"/>
          </ac:spMkLst>
        </pc:spChg>
        <pc:spChg chg="mod">
          <ac:chgData name="QiuTian" userId="d059b521-ee81-481f-be34-ac8650352dd5" providerId="ADAL" clId="{C66083D2-FC5C-0545-90E0-A9B527654B88}" dt="2023-03-04T08:59:53.761" v="25" actId="1076"/>
          <ac:spMkLst>
            <pc:docMk/>
            <pc:sldMk cId="3200313859" sldId="943"/>
            <ac:spMk id="265" creationId="{7B1CF971-A365-861E-6FDE-10D1D10EA391}"/>
          </ac:spMkLst>
        </pc:spChg>
        <pc:spChg chg="mod">
          <ac:chgData name="QiuTian" userId="d059b521-ee81-481f-be34-ac8650352dd5" providerId="ADAL" clId="{C66083D2-FC5C-0545-90E0-A9B527654B88}" dt="2023-03-04T08:59:53.761" v="25" actId="1076"/>
          <ac:spMkLst>
            <pc:docMk/>
            <pc:sldMk cId="3200313859" sldId="943"/>
            <ac:spMk id="267" creationId="{3FC20E3D-82F2-60E6-4F91-F2F2133679AE}"/>
          </ac:spMkLst>
        </pc:spChg>
        <pc:spChg chg="mod">
          <ac:chgData name="QiuTian" userId="d059b521-ee81-481f-be34-ac8650352dd5" providerId="ADAL" clId="{C66083D2-FC5C-0545-90E0-A9B527654B88}" dt="2023-03-04T08:59:53.761" v="25" actId="1076"/>
          <ac:spMkLst>
            <pc:docMk/>
            <pc:sldMk cId="3200313859" sldId="943"/>
            <ac:spMk id="268" creationId="{C9D06517-7730-04D1-25D9-2F9D45BB093E}"/>
          </ac:spMkLst>
        </pc:spChg>
        <pc:spChg chg="mod">
          <ac:chgData name="QiuTian" userId="d059b521-ee81-481f-be34-ac8650352dd5" providerId="ADAL" clId="{C66083D2-FC5C-0545-90E0-A9B527654B88}" dt="2023-03-04T08:59:53.761" v="25" actId="1076"/>
          <ac:spMkLst>
            <pc:docMk/>
            <pc:sldMk cId="3200313859" sldId="943"/>
            <ac:spMk id="269" creationId="{C9450D9C-FF07-5CC0-44D4-8B396388C6C5}"/>
          </ac:spMkLst>
        </pc:spChg>
        <pc:spChg chg="mod">
          <ac:chgData name="QiuTian" userId="d059b521-ee81-481f-be34-ac8650352dd5" providerId="ADAL" clId="{C66083D2-FC5C-0545-90E0-A9B527654B88}" dt="2023-03-04T08:59:53.761" v="25" actId="1076"/>
          <ac:spMkLst>
            <pc:docMk/>
            <pc:sldMk cId="3200313859" sldId="943"/>
            <ac:spMk id="270" creationId="{057BC7EB-5FC5-AD72-C423-098F6877D4B9}"/>
          </ac:spMkLst>
        </pc:spChg>
        <pc:spChg chg="mod">
          <ac:chgData name="QiuTian" userId="d059b521-ee81-481f-be34-ac8650352dd5" providerId="ADAL" clId="{C66083D2-FC5C-0545-90E0-A9B527654B88}" dt="2023-03-04T08:59:53.761" v="25" actId="1076"/>
          <ac:spMkLst>
            <pc:docMk/>
            <pc:sldMk cId="3200313859" sldId="943"/>
            <ac:spMk id="271" creationId="{1E970BB0-4DE9-8C5D-7946-D579DF493A33}"/>
          </ac:spMkLst>
        </pc:spChg>
        <pc:spChg chg="mod">
          <ac:chgData name="QiuTian" userId="d059b521-ee81-481f-be34-ac8650352dd5" providerId="ADAL" clId="{C66083D2-FC5C-0545-90E0-A9B527654B88}" dt="2023-03-04T08:59:53.761" v="25" actId="1076"/>
          <ac:spMkLst>
            <pc:docMk/>
            <pc:sldMk cId="3200313859" sldId="943"/>
            <ac:spMk id="272" creationId="{CC59AE45-5FED-37ED-2239-2FE4A68F8AB7}"/>
          </ac:spMkLst>
        </pc:spChg>
        <pc:spChg chg="mod">
          <ac:chgData name="QiuTian" userId="d059b521-ee81-481f-be34-ac8650352dd5" providerId="ADAL" clId="{C66083D2-FC5C-0545-90E0-A9B527654B88}" dt="2023-03-04T08:59:53.761" v="25" actId="1076"/>
          <ac:spMkLst>
            <pc:docMk/>
            <pc:sldMk cId="3200313859" sldId="943"/>
            <ac:spMk id="273" creationId="{7B85BA8B-B8B2-3496-0F59-3420F22DA19F}"/>
          </ac:spMkLst>
        </pc:spChg>
        <pc:spChg chg="mod">
          <ac:chgData name="QiuTian" userId="d059b521-ee81-481f-be34-ac8650352dd5" providerId="ADAL" clId="{C66083D2-FC5C-0545-90E0-A9B527654B88}" dt="2023-03-04T08:59:53.761" v="25" actId="1076"/>
          <ac:spMkLst>
            <pc:docMk/>
            <pc:sldMk cId="3200313859" sldId="943"/>
            <ac:spMk id="275" creationId="{D9A93F35-D471-4B67-70B7-CEF487B9DF30}"/>
          </ac:spMkLst>
        </pc:spChg>
        <pc:spChg chg="mod">
          <ac:chgData name="QiuTian" userId="d059b521-ee81-481f-be34-ac8650352dd5" providerId="ADAL" clId="{C66083D2-FC5C-0545-90E0-A9B527654B88}" dt="2023-03-04T08:59:53.761" v="25" actId="1076"/>
          <ac:spMkLst>
            <pc:docMk/>
            <pc:sldMk cId="3200313859" sldId="943"/>
            <ac:spMk id="276" creationId="{FB1F1788-625D-7C96-69BB-E3582A2522F2}"/>
          </ac:spMkLst>
        </pc:spChg>
        <pc:spChg chg="mod">
          <ac:chgData name="QiuTian" userId="d059b521-ee81-481f-be34-ac8650352dd5" providerId="ADAL" clId="{C66083D2-FC5C-0545-90E0-A9B527654B88}" dt="2023-03-04T08:59:53.761" v="25" actId="1076"/>
          <ac:spMkLst>
            <pc:docMk/>
            <pc:sldMk cId="3200313859" sldId="943"/>
            <ac:spMk id="277" creationId="{F9175622-BCBB-CD98-F929-21BD524EE7D6}"/>
          </ac:spMkLst>
        </pc:spChg>
        <pc:spChg chg="mod">
          <ac:chgData name="QiuTian" userId="d059b521-ee81-481f-be34-ac8650352dd5" providerId="ADAL" clId="{C66083D2-FC5C-0545-90E0-A9B527654B88}" dt="2023-03-04T08:59:53.761" v="25" actId="1076"/>
          <ac:spMkLst>
            <pc:docMk/>
            <pc:sldMk cId="3200313859" sldId="943"/>
            <ac:spMk id="278" creationId="{85B35B9F-C9A7-118C-9F27-474EB4382D97}"/>
          </ac:spMkLst>
        </pc:spChg>
        <pc:spChg chg="mod">
          <ac:chgData name="QiuTian" userId="d059b521-ee81-481f-be34-ac8650352dd5" providerId="ADAL" clId="{C66083D2-FC5C-0545-90E0-A9B527654B88}" dt="2023-03-04T08:59:53.761" v="25" actId="1076"/>
          <ac:spMkLst>
            <pc:docMk/>
            <pc:sldMk cId="3200313859" sldId="943"/>
            <ac:spMk id="279" creationId="{FBD1004C-868D-A11E-9BA0-7AF95D7387EB}"/>
          </ac:spMkLst>
        </pc:spChg>
        <pc:spChg chg="mod">
          <ac:chgData name="QiuTian" userId="d059b521-ee81-481f-be34-ac8650352dd5" providerId="ADAL" clId="{C66083D2-FC5C-0545-90E0-A9B527654B88}" dt="2023-03-04T08:59:53.761" v="25" actId="1076"/>
          <ac:spMkLst>
            <pc:docMk/>
            <pc:sldMk cId="3200313859" sldId="943"/>
            <ac:spMk id="280" creationId="{286E912C-7848-4624-224D-DCA5C826A2E9}"/>
          </ac:spMkLst>
        </pc:spChg>
        <pc:spChg chg="mod">
          <ac:chgData name="QiuTian" userId="d059b521-ee81-481f-be34-ac8650352dd5" providerId="ADAL" clId="{C66083D2-FC5C-0545-90E0-A9B527654B88}" dt="2023-03-04T08:59:53.761" v="25" actId="1076"/>
          <ac:spMkLst>
            <pc:docMk/>
            <pc:sldMk cId="3200313859" sldId="943"/>
            <ac:spMk id="281" creationId="{8EC6DCB9-7510-3EC0-B15B-8A3820022322}"/>
          </ac:spMkLst>
        </pc:spChg>
        <pc:spChg chg="mod">
          <ac:chgData name="QiuTian" userId="d059b521-ee81-481f-be34-ac8650352dd5" providerId="ADAL" clId="{C66083D2-FC5C-0545-90E0-A9B527654B88}" dt="2023-03-04T08:59:53.761" v="25" actId="1076"/>
          <ac:spMkLst>
            <pc:docMk/>
            <pc:sldMk cId="3200313859" sldId="943"/>
            <ac:spMk id="283" creationId="{7EE72B6F-DD07-6259-1CA3-43685DAA5BBD}"/>
          </ac:spMkLst>
        </pc:spChg>
        <pc:spChg chg="mod">
          <ac:chgData name="QiuTian" userId="d059b521-ee81-481f-be34-ac8650352dd5" providerId="ADAL" clId="{C66083D2-FC5C-0545-90E0-A9B527654B88}" dt="2023-03-04T08:59:53.761" v="25" actId="1076"/>
          <ac:spMkLst>
            <pc:docMk/>
            <pc:sldMk cId="3200313859" sldId="943"/>
            <ac:spMk id="284" creationId="{C0555597-7FF9-3AB8-150A-9D2915E0042A}"/>
          </ac:spMkLst>
        </pc:spChg>
        <pc:spChg chg="mod">
          <ac:chgData name="QiuTian" userId="d059b521-ee81-481f-be34-ac8650352dd5" providerId="ADAL" clId="{C66083D2-FC5C-0545-90E0-A9B527654B88}" dt="2023-03-04T08:59:53.761" v="25" actId="1076"/>
          <ac:spMkLst>
            <pc:docMk/>
            <pc:sldMk cId="3200313859" sldId="943"/>
            <ac:spMk id="285" creationId="{12A27490-78AF-9D89-AFAE-FA9FACF7223C}"/>
          </ac:spMkLst>
        </pc:spChg>
        <pc:spChg chg="mod">
          <ac:chgData name="QiuTian" userId="d059b521-ee81-481f-be34-ac8650352dd5" providerId="ADAL" clId="{C66083D2-FC5C-0545-90E0-A9B527654B88}" dt="2023-03-04T08:59:53.761" v="25" actId="1076"/>
          <ac:spMkLst>
            <pc:docMk/>
            <pc:sldMk cId="3200313859" sldId="943"/>
            <ac:spMk id="286" creationId="{051A2FEF-30DE-3D0F-9E13-49E8E0679282}"/>
          </ac:spMkLst>
        </pc:spChg>
        <pc:spChg chg="mod">
          <ac:chgData name="QiuTian" userId="d059b521-ee81-481f-be34-ac8650352dd5" providerId="ADAL" clId="{C66083D2-FC5C-0545-90E0-A9B527654B88}" dt="2023-03-04T08:59:53.761" v="25" actId="1076"/>
          <ac:spMkLst>
            <pc:docMk/>
            <pc:sldMk cId="3200313859" sldId="943"/>
            <ac:spMk id="287" creationId="{6B7BA096-082B-6DB3-292D-FD07907E3032}"/>
          </ac:spMkLst>
        </pc:spChg>
        <pc:spChg chg="mod">
          <ac:chgData name="QiuTian" userId="d059b521-ee81-481f-be34-ac8650352dd5" providerId="ADAL" clId="{C66083D2-FC5C-0545-90E0-A9B527654B88}" dt="2023-03-04T08:59:53.761" v="25" actId="1076"/>
          <ac:spMkLst>
            <pc:docMk/>
            <pc:sldMk cId="3200313859" sldId="943"/>
            <ac:spMk id="288" creationId="{18177B16-8030-F4D0-9DCD-318EA3846600}"/>
          </ac:spMkLst>
        </pc:spChg>
        <pc:spChg chg="mod">
          <ac:chgData name="QiuTian" userId="d059b521-ee81-481f-be34-ac8650352dd5" providerId="ADAL" clId="{C66083D2-FC5C-0545-90E0-A9B527654B88}" dt="2023-03-04T08:59:53.761" v="25" actId="1076"/>
          <ac:spMkLst>
            <pc:docMk/>
            <pc:sldMk cId="3200313859" sldId="943"/>
            <ac:spMk id="289" creationId="{2C594AE7-43C9-5EE7-A244-08208E8124E8}"/>
          </ac:spMkLst>
        </pc:spChg>
        <pc:spChg chg="mod">
          <ac:chgData name="QiuTian" userId="d059b521-ee81-481f-be34-ac8650352dd5" providerId="ADAL" clId="{C66083D2-FC5C-0545-90E0-A9B527654B88}" dt="2023-03-04T08:59:53.761" v="25" actId="1076"/>
          <ac:spMkLst>
            <pc:docMk/>
            <pc:sldMk cId="3200313859" sldId="943"/>
            <ac:spMk id="291" creationId="{1E626BD3-66EB-B15E-CDDD-07585BCC6423}"/>
          </ac:spMkLst>
        </pc:spChg>
        <pc:spChg chg="mod">
          <ac:chgData name="QiuTian" userId="d059b521-ee81-481f-be34-ac8650352dd5" providerId="ADAL" clId="{C66083D2-FC5C-0545-90E0-A9B527654B88}" dt="2023-03-04T08:59:53.761" v="25" actId="1076"/>
          <ac:spMkLst>
            <pc:docMk/>
            <pc:sldMk cId="3200313859" sldId="943"/>
            <ac:spMk id="292" creationId="{21C01DD6-06DE-BFE1-9DCD-2AE3C86B33B0}"/>
          </ac:spMkLst>
        </pc:spChg>
        <pc:spChg chg="mod">
          <ac:chgData name="QiuTian" userId="d059b521-ee81-481f-be34-ac8650352dd5" providerId="ADAL" clId="{C66083D2-FC5C-0545-90E0-A9B527654B88}" dt="2023-03-04T08:59:53.761" v="25" actId="1076"/>
          <ac:spMkLst>
            <pc:docMk/>
            <pc:sldMk cId="3200313859" sldId="943"/>
            <ac:spMk id="293" creationId="{8847E2C1-3E3B-6746-684E-0AACF13066DF}"/>
          </ac:spMkLst>
        </pc:spChg>
        <pc:spChg chg="mod">
          <ac:chgData name="QiuTian" userId="d059b521-ee81-481f-be34-ac8650352dd5" providerId="ADAL" clId="{C66083D2-FC5C-0545-90E0-A9B527654B88}" dt="2023-03-04T08:59:53.761" v="25" actId="1076"/>
          <ac:spMkLst>
            <pc:docMk/>
            <pc:sldMk cId="3200313859" sldId="943"/>
            <ac:spMk id="294" creationId="{845CAADE-41F9-C4AA-B824-D0B02107B9B1}"/>
          </ac:spMkLst>
        </pc:spChg>
        <pc:spChg chg="mod">
          <ac:chgData name="QiuTian" userId="d059b521-ee81-481f-be34-ac8650352dd5" providerId="ADAL" clId="{C66083D2-FC5C-0545-90E0-A9B527654B88}" dt="2023-03-04T08:59:53.761" v="25" actId="1076"/>
          <ac:spMkLst>
            <pc:docMk/>
            <pc:sldMk cId="3200313859" sldId="943"/>
            <ac:spMk id="295" creationId="{9A3B0EA5-1912-0CE0-663F-D754C38CF903}"/>
          </ac:spMkLst>
        </pc:spChg>
        <pc:spChg chg="mod">
          <ac:chgData name="QiuTian" userId="d059b521-ee81-481f-be34-ac8650352dd5" providerId="ADAL" clId="{C66083D2-FC5C-0545-90E0-A9B527654B88}" dt="2023-03-04T08:59:53.761" v="25" actId="1076"/>
          <ac:spMkLst>
            <pc:docMk/>
            <pc:sldMk cId="3200313859" sldId="943"/>
            <ac:spMk id="296" creationId="{5C645691-2AB8-A3F7-229A-793E828DE403}"/>
          </ac:spMkLst>
        </pc:spChg>
        <pc:spChg chg="mod">
          <ac:chgData name="QiuTian" userId="d059b521-ee81-481f-be34-ac8650352dd5" providerId="ADAL" clId="{C66083D2-FC5C-0545-90E0-A9B527654B88}" dt="2023-03-04T08:59:53.761" v="25" actId="1076"/>
          <ac:spMkLst>
            <pc:docMk/>
            <pc:sldMk cId="3200313859" sldId="943"/>
            <ac:spMk id="297" creationId="{3D50F889-25AF-4727-4E70-39CFF93E3DE0}"/>
          </ac:spMkLst>
        </pc:spChg>
        <pc:spChg chg="mod">
          <ac:chgData name="QiuTian" userId="d059b521-ee81-481f-be34-ac8650352dd5" providerId="ADAL" clId="{C66083D2-FC5C-0545-90E0-A9B527654B88}" dt="2023-03-04T08:59:53.761" v="25" actId="1076"/>
          <ac:spMkLst>
            <pc:docMk/>
            <pc:sldMk cId="3200313859" sldId="943"/>
            <ac:spMk id="299" creationId="{6617C87C-5BCD-BE88-71E9-FCDA05EA728F}"/>
          </ac:spMkLst>
        </pc:spChg>
        <pc:spChg chg="mod">
          <ac:chgData name="QiuTian" userId="d059b521-ee81-481f-be34-ac8650352dd5" providerId="ADAL" clId="{C66083D2-FC5C-0545-90E0-A9B527654B88}" dt="2023-03-04T08:59:53.761" v="25" actId="1076"/>
          <ac:spMkLst>
            <pc:docMk/>
            <pc:sldMk cId="3200313859" sldId="943"/>
            <ac:spMk id="300" creationId="{FA9B60A2-E9A8-03B0-431C-DA6100973020}"/>
          </ac:spMkLst>
        </pc:spChg>
        <pc:spChg chg="mod">
          <ac:chgData name="QiuTian" userId="d059b521-ee81-481f-be34-ac8650352dd5" providerId="ADAL" clId="{C66083D2-FC5C-0545-90E0-A9B527654B88}" dt="2023-03-04T08:59:53.761" v="25" actId="1076"/>
          <ac:spMkLst>
            <pc:docMk/>
            <pc:sldMk cId="3200313859" sldId="943"/>
            <ac:spMk id="301" creationId="{72D5A363-01BF-E6E8-1E06-2FD1434FF3AA}"/>
          </ac:spMkLst>
        </pc:spChg>
        <pc:spChg chg="mod">
          <ac:chgData name="QiuTian" userId="d059b521-ee81-481f-be34-ac8650352dd5" providerId="ADAL" clId="{C66083D2-FC5C-0545-90E0-A9B527654B88}" dt="2023-03-04T08:59:53.761" v="25" actId="1076"/>
          <ac:spMkLst>
            <pc:docMk/>
            <pc:sldMk cId="3200313859" sldId="943"/>
            <ac:spMk id="302" creationId="{3291591B-489E-9DB5-E5AA-E4F9741DA9FE}"/>
          </ac:spMkLst>
        </pc:spChg>
        <pc:spChg chg="mod">
          <ac:chgData name="QiuTian" userId="d059b521-ee81-481f-be34-ac8650352dd5" providerId="ADAL" clId="{C66083D2-FC5C-0545-90E0-A9B527654B88}" dt="2023-03-04T08:59:53.761" v="25" actId="1076"/>
          <ac:spMkLst>
            <pc:docMk/>
            <pc:sldMk cId="3200313859" sldId="943"/>
            <ac:spMk id="303" creationId="{93569AA6-57D1-C07B-B3D1-DF881A352502}"/>
          </ac:spMkLst>
        </pc:spChg>
        <pc:spChg chg="mod">
          <ac:chgData name="QiuTian" userId="d059b521-ee81-481f-be34-ac8650352dd5" providerId="ADAL" clId="{C66083D2-FC5C-0545-90E0-A9B527654B88}" dt="2023-03-04T08:59:53.761" v="25" actId="1076"/>
          <ac:spMkLst>
            <pc:docMk/>
            <pc:sldMk cId="3200313859" sldId="943"/>
            <ac:spMk id="304" creationId="{7A0F32C3-6F29-1B86-2E5A-E80865C1C659}"/>
          </ac:spMkLst>
        </pc:spChg>
        <pc:spChg chg="mod">
          <ac:chgData name="QiuTian" userId="d059b521-ee81-481f-be34-ac8650352dd5" providerId="ADAL" clId="{C66083D2-FC5C-0545-90E0-A9B527654B88}" dt="2023-03-04T08:59:53.761" v="25" actId="1076"/>
          <ac:spMkLst>
            <pc:docMk/>
            <pc:sldMk cId="3200313859" sldId="943"/>
            <ac:spMk id="305" creationId="{77A20041-44F1-A788-B7C5-A04046CFBF5F}"/>
          </ac:spMkLst>
        </pc:spChg>
        <pc:spChg chg="mod">
          <ac:chgData name="QiuTian" userId="d059b521-ee81-481f-be34-ac8650352dd5" providerId="ADAL" clId="{C66083D2-FC5C-0545-90E0-A9B527654B88}" dt="2023-03-04T08:59:53.761" v="25" actId="1076"/>
          <ac:spMkLst>
            <pc:docMk/>
            <pc:sldMk cId="3200313859" sldId="943"/>
            <ac:spMk id="307" creationId="{C980994E-754F-8DEC-49A8-CB5F679E1784}"/>
          </ac:spMkLst>
        </pc:spChg>
        <pc:spChg chg="mod">
          <ac:chgData name="QiuTian" userId="d059b521-ee81-481f-be34-ac8650352dd5" providerId="ADAL" clId="{C66083D2-FC5C-0545-90E0-A9B527654B88}" dt="2023-03-04T08:59:53.761" v="25" actId="1076"/>
          <ac:spMkLst>
            <pc:docMk/>
            <pc:sldMk cId="3200313859" sldId="943"/>
            <ac:spMk id="308" creationId="{EEB89368-877A-E904-1BE2-A6DAD6B138FB}"/>
          </ac:spMkLst>
        </pc:spChg>
        <pc:spChg chg="mod">
          <ac:chgData name="QiuTian" userId="d059b521-ee81-481f-be34-ac8650352dd5" providerId="ADAL" clId="{C66083D2-FC5C-0545-90E0-A9B527654B88}" dt="2023-03-04T08:59:53.761" v="25" actId="1076"/>
          <ac:spMkLst>
            <pc:docMk/>
            <pc:sldMk cId="3200313859" sldId="943"/>
            <ac:spMk id="309" creationId="{C22058C4-CFD3-6245-FA57-6936956F9246}"/>
          </ac:spMkLst>
        </pc:spChg>
        <pc:spChg chg="mod">
          <ac:chgData name="QiuTian" userId="d059b521-ee81-481f-be34-ac8650352dd5" providerId="ADAL" clId="{C66083D2-FC5C-0545-90E0-A9B527654B88}" dt="2023-03-04T08:59:53.761" v="25" actId="1076"/>
          <ac:spMkLst>
            <pc:docMk/>
            <pc:sldMk cId="3200313859" sldId="943"/>
            <ac:spMk id="310" creationId="{3937486E-ABB6-9186-2C91-CF89F68872CE}"/>
          </ac:spMkLst>
        </pc:spChg>
        <pc:spChg chg="mod">
          <ac:chgData name="QiuTian" userId="d059b521-ee81-481f-be34-ac8650352dd5" providerId="ADAL" clId="{C66083D2-FC5C-0545-90E0-A9B527654B88}" dt="2023-03-04T08:59:53.761" v="25" actId="1076"/>
          <ac:spMkLst>
            <pc:docMk/>
            <pc:sldMk cId="3200313859" sldId="943"/>
            <ac:spMk id="311" creationId="{48F3EB65-A998-6C55-9B73-7525DD2AEB12}"/>
          </ac:spMkLst>
        </pc:spChg>
        <pc:spChg chg="mod">
          <ac:chgData name="QiuTian" userId="d059b521-ee81-481f-be34-ac8650352dd5" providerId="ADAL" clId="{C66083D2-FC5C-0545-90E0-A9B527654B88}" dt="2023-03-04T08:59:53.761" v="25" actId="1076"/>
          <ac:spMkLst>
            <pc:docMk/>
            <pc:sldMk cId="3200313859" sldId="943"/>
            <ac:spMk id="312" creationId="{8880E6A5-4A2D-84DE-73FF-0F96DE3020B7}"/>
          </ac:spMkLst>
        </pc:spChg>
        <pc:spChg chg="mod">
          <ac:chgData name="QiuTian" userId="d059b521-ee81-481f-be34-ac8650352dd5" providerId="ADAL" clId="{C66083D2-FC5C-0545-90E0-A9B527654B88}" dt="2023-03-04T08:59:53.761" v="25" actId="1076"/>
          <ac:spMkLst>
            <pc:docMk/>
            <pc:sldMk cId="3200313859" sldId="943"/>
            <ac:spMk id="313" creationId="{6167C0AB-93BE-DCE4-D403-074EB84DC5BC}"/>
          </ac:spMkLst>
        </pc:spChg>
        <pc:spChg chg="mod">
          <ac:chgData name="QiuTian" userId="d059b521-ee81-481f-be34-ac8650352dd5" providerId="ADAL" clId="{C66083D2-FC5C-0545-90E0-A9B527654B88}" dt="2023-03-04T08:59:53.761" v="25" actId="1076"/>
          <ac:spMkLst>
            <pc:docMk/>
            <pc:sldMk cId="3200313859" sldId="943"/>
            <ac:spMk id="315" creationId="{664E1937-4BCF-674D-EDBA-93A2432A918E}"/>
          </ac:spMkLst>
        </pc:spChg>
        <pc:spChg chg="mod">
          <ac:chgData name="QiuTian" userId="d059b521-ee81-481f-be34-ac8650352dd5" providerId="ADAL" clId="{C66083D2-FC5C-0545-90E0-A9B527654B88}" dt="2023-03-04T08:59:53.761" v="25" actId="1076"/>
          <ac:spMkLst>
            <pc:docMk/>
            <pc:sldMk cId="3200313859" sldId="943"/>
            <ac:spMk id="316" creationId="{E669A2EE-5244-CFEA-D07A-0682E6E3A089}"/>
          </ac:spMkLst>
        </pc:spChg>
        <pc:spChg chg="mod">
          <ac:chgData name="QiuTian" userId="d059b521-ee81-481f-be34-ac8650352dd5" providerId="ADAL" clId="{C66083D2-FC5C-0545-90E0-A9B527654B88}" dt="2023-03-04T08:59:53.761" v="25" actId="1076"/>
          <ac:spMkLst>
            <pc:docMk/>
            <pc:sldMk cId="3200313859" sldId="943"/>
            <ac:spMk id="317" creationId="{539B595D-6192-D8EA-3A6E-5AFC4E3EAC66}"/>
          </ac:spMkLst>
        </pc:spChg>
        <pc:spChg chg="mod">
          <ac:chgData name="QiuTian" userId="d059b521-ee81-481f-be34-ac8650352dd5" providerId="ADAL" clId="{C66083D2-FC5C-0545-90E0-A9B527654B88}" dt="2023-03-04T08:59:53.761" v="25" actId="1076"/>
          <ac:spMkLst>
            <pc:docMk/>
            <pc:sldMk cId="3200313859" sldId="943"/>
            <ac:spMk id="318" creationId="{CD67A2D7-36D5-455A-7A38-2A9DB01C196B}"/>
          </ac:spMkLst>
        </pc:spChg>
        <pc:spChg chg="mod">
          <ac:chgData name="QiuTian" userId="d059b521-ee81-481f-be34-ac8650352dd5" providerId="ADAL" clId="{C66083D2-FC5C-0545-90E0-A9B527654B88}" dt="2023-03-04T08:59:53.761" v="25" actId="1076"/>
          <ac:spMkLst>
            <pc:docMk/>
            <pc:sldMk cId="3200313859" sldId="943"/>
            <ac:spMk id="319" creationId="{81A773DA-245B-49C2-02D3-D4F112642C5E}"/>
          </ac:spMkLst>
        </pc:spChg>
        <pc:spChg chg="mod">
          <ac:chgData name="QiuTian" userId="d059b521-ee81-481f-be34-ac8650352dd5" providerId="ADAL" clId="{C66083D2-FC5C-0545-90E0-A9B527654B88}" dt="2023-03-04T08:59:53.761" v="25" actId="1076"/>
          <ac:spMkLst>
            <pc:docMk/>
            <pc:sldMk cId="3200313859" sldId="943"/>
            <ac:spMk id="320" creationId="{AC675036-2B12-2144-1BC9-6BA83DB18251}"/>
          </ac:spMkLst>
        </pc:spChg>
        <pc:spChg chg="mod">
          <ac:chgData name="QiuTian" userId="d059b521-ee81-481f-be34-ac8650352dd5" providerId="ADAL" clId="{C66083D2-FC5C-0545-90E0-A9B527654B88}" dt="2023-03-04T08:59:53.761" v="25" actId="1076"/>
          <ac:spMkLst>
            <pc:docMk/>
            <pc:sldMk cId="3200313859" sldId="943"/>
            <ac:spMk id="321" creationId="{54CEED86-BEBF-08A9-F2D1-25496746D934}"/>
          </ac:spMkLst>
        </pc:spChg>
        <pc:spChg chg="mod">
          <ac:chgData name="QiuTian" userId="d059b521-ee81-481f-be34-ac8650352dd5" providerId="ADAL" clId="{C66083D2-FC5C-0545-90E0-A9B527654B88}" dt="2023-03-04T08:59:53.761" v="25" actId="1076"/>
          <ac:spMkLst>
            <pc:docMk/>
            <pc:sldMk cId="3200313859" sldId="943"/>
            <ac:spMk id="323" creationId="{7129D03C-69F9-CF48-DBEA-BB4E544FFB91}"/>
          </ac:spMkLst>
        </pc:spChg>
        <pc:spChg chg="mod">
          <ac:chgData name="QiuTian" userId="d059b521-ee81-481f-be34-ac8650352dd5" providerId="ADAL" clId="{C66083D2-FC5C-0545-90E0-A9B527654B88}" dt="2023-03-04T08:59:53.761" v="25" actId="1076"/>
          <ac:spMkLst>
            <pc:docMk/>
            <pc:sldMk cId="3200313859" sldId="943"/>
            <ac:spMk id="324" creationId="{C7915BBF-28A0-8BB2-0614-CBC3A7DF60EF}"/>
          </ac:spMkLst>
        </pc:spChg>
        <pc:spChg chg="mod">
          <ac:chgData name="QiuTian" userId="d059b521-ee81-481f-be34-ac8650352dd5" providerId="ADAL" clId="{C66083D2-FC5C-0545-90E0-A9B527654B88}" dt="2023-03-04T08:59:53.761" v="25" actId="1076"/>
          <ac:spMkLst>
            <pc:docMk/>
            <pc:sldMk cId="3200313859" sldId="943"/>
            <ac:spMk id="325" creationId="{2921E338-89A3-1CB5-309D-F221BA5EF112}"/>
          </ac:spMkLst>
        </pc:spChg>
        <pc:spChg chg="mod">
          <ac:chgData name="QiuTian" userId="d059b521-ee81-481f-be34-ac8650352dd5" providerId="ADAL" clId="{C66083D2-FC5C-0545-90E0-A9B527654B88}" dt="2023-03-04T08:59:53.761" v="25" actId="1076"/>
          <ac:spMkLst>
            <pc:docMk/>
            <pc:sldMk cId="3200313859" sldId="943"/>
            <ac:spMk id="326" creationId="{E4C80D40-0B0E-9ECD-E81C-5538AF721A48}"/>
          </ac:spMkLst>
        </pc:spChg>
        <pc:spChg chg="mod">
          <ac:chgData name="QiuTian" userId="d059b521-ee81-481f-be34-ac8650352dd5" providerId="ADAL" clId="{C66083D2-FC5C-0545-90E0-A9B527654B88}" dt="2023-03-04T08:59:53.761" v="25" actId="1076"/>
          <ac:spMkLst>
            <pc:docMk/>
            <pc:sldMk cId="3200313859" sldId="943"/>
            <ac:spMk id="327" creationId="{79F794D8-F81A-C4BC-FD7E-D66B93DAB1F2}"/>
          </ac:spMkLst>
        </pc:spChg>
        <pc:spChg chg="mod">
          <ac:chgData name="QiuTian" userId="d059b521-ee81-481f-be34-ac8650352dd5" providerId="ADAL" clId="{C66083D2-FC5C-0545-90E0-A9B527654B88}" dt="2023-03-04T08:59:53.761" v="25" actId="1076"/>
          <ac:spMkLst>
            <pc:docMk/>
            <pc:sldMk cId="3200313859" sldId="943"/>
            <ac:spMk id="328" creationId="{B1710B29-1394-7FE5-FA15-C8F3B2BB2067}"/>
          </ac:spMkLst>
        </pc:spChg>
        <pc:spChg chg="mod">
          <ac:chgData name="QiuTian" userId="d059b521-ee81-481f-be34-ac8650352dd5" providerId="ADAL" clId="{C66083D2-FC5C-0545-90E0-A9B527654B88}" dt="2023-03-04T08:59:53.761" v="25" actId="1076"/>
          <ac:spMkLst>
            <pc:docMk/>
            <pc:sldMk cId="3200313859" sldId="943"/>
            <ac:spMk id="329" creationId="{84CC3027-3516-9799-97D4-6804494D64E8}"/>
          </ac:spMkLst>
        </pc:spChg>
        <pc:spChg chg="mod">
          <ac:chgData name="QiuTian" userId="d059b521-ee81-481f-be34-ac8650352dd5" providerId="ADAL" clId="{C66083D2-FC5C-0545-90E0-A9B527654B88}" dt="2023-03-04T08:59:53.761" v="25" actId="1076"/>
          <ac:spMkLst>
            <pc:docMk/>
            <pc:sldMk cId="3200313859" sldId="943"/>
            <ac:spMk id="331" creationId="{027237FB-CEA9-8352-F1AA-1494F58EA80C}"/>
          </ac:spMkLst>
        </pc:spChg>
        <pc:spChg chg="mod">
          <ac:chgData name="QiuTian" userId="d059b521-ee81-481f-be34-ac8650352dd5" providerId="ADAL" clId="{C66083D2-FC5C-0545-90E0-A9B527654B88}" dt="2023-03-04T08:59:53.761" v="25" actId="1076"/>
          <ac:spMkLst>
            <pc:docMk/>
            <pc:sldMk cId="3200313859" sldId="943"/>
            <ac:spMk id="332" creationId="{959ADA85-7545-5F28-845E-86010CD787F9}"/>
          </ac:spMkLst>
        </pc:spChg>
        <pc:spChg chg="mod">
          <ac:chgData name="QiuTian" userId="d059b521-ee81-481f-be34-ac8650352dd5" providerId="ADAL" clId="{C66083D2-FC5C-0545-90E0-A9B527654B88}" dt="2023-03-04T08:59:53.761" v="25" actId="1076"/>
          <ac:spMkLst>
            <pc:docMk/>
            <pc:sldMk cId="3200313859" sldId="943"/>
            <ac:spMk id="333" creationId="{70FB1EE6-FB50-BB9B-552E-48F747B999DF}"/>
          </ac:spMkLst>
        </pc:spChg>
        <pc:spChg chg="mod">
          <ac:chgData name="QiuTian" userId="d059b521-ee81-481f-be34-ac8650352dd5" providerId="ADAL" clId="{C66083D2-FC5C-0545-90E0-A9B527654B88}" dt="2023-03-04T08:59:53.761" v="25" actId="1076"/>
          <ac:spMkLst>
            <pc:docMk/>
            <pc:sldMk cId="3200313859" sldId="943"/>
            <ac:spMk id="334" creationId="{2317D4C7-2FBE-B8D4-33F9-533B2BFB1073}"/>
          </ac:spMkLst>
        </pc:spChg>
        <pc:spChg chg="mod">
          <ac:chgData name="QiuTian" userId="d059b521-ee81-481f-be34-ac8650352dd5" providerId="ADAL" clId="{C66083D2-FC5C-0545-90E0-A9B527654B88}" dt="2023-03-04T08:59:53.761" v="25" actId="1076"/>
          <ac:spMkLst>
            <pc:docMk/>
            <pc:sldMk cId="3200313859" sldId="943"/>
            <ac:spMk id="335" creationId="{1C71E92F-775F-0886-D08F-3932AFD8E9D9}"/>
          </ac:spMkLst>
        </pc:spChg>
        <pc:spChg chg="mod">
          <ac:chgData name="QiuTian" userId="d059b521-ee81-481f-be34-ac8650352dd5" providerId="ADAL" clId="{C66083D2-FC5C-0545-90E0-A9B527654B88}" dt="2023-03-04T08:59:53.761" v="25" actId="1076"/>
          <ac:spMkLst>
            <pc:docMk/>
            <pc:sldMk cId="3200313859" sldId="943"/>
            <ac:spMk id="336" creationId="{CCB7F408-4EF3-F33F-D7E2-1B7F1D90BB34}"/>
          </ac:spMkLst>
        </pc:spChg>
        <pc:spChg chg="mod">
          <ac:chgData name="QiuTian" userId="d059b521-ee81-481f-be34-ac8650352dd5" providerId="ADAL" clId="{C66083D2-FC5C-0545-90E0-A9B527654B88}" dt="2023-03-04T08:59:53.761" v="25" actId="1076"/>
          <ac:spMkLst>
            <pc:docMk/>
            <pc:sldMk cId="3200313859" sldId="943"/>
            <ac:spMk id="337" creationId="{EC09F353-E881-3CF3-E010-A5C497EF8FE2}"/>
          </ac:spMkLst>
        </pc:spChg>
        <pc:spChg chg="mod">
          <ac:chgData name="QiuTian" userId="d059b521-ee81-481f-be34-ac8650352dd5" providerId="ADAL" clId="{C66083D2-FC5C-0545-90E0-A9B527654B88}" dt="2023-03-04T08:59:53.761" v="25" actId="1076"/>
          <ac:spMkLst>
            <pc:docMk/>
            <pc:sldMk cId="3200313859" sldId="943"/>
            <ac:spMk id="339" creationId="{3A30195A-CB34-9CE0-E417-2D57177C6445}"/>
          </ac:spMkLst>
        </pc:spChg>
        <pc:spChg chg="mod">
          <ac:chgData name="QiuTian" userId="d059b521-ee81-481f-be34-ac8650352dd5" providerId="ADAL" clId="{C66083D2-FC5C-0545-90E0-A9B527654B88}" dt="2023-03-04T08:59:53.761" v="25" actId="1076"/>
          <ac:spMkLst>
            <pc:docMk/>
            <pc:sldMk cId="3200313859" sldId="943"/>
            <ac:spMk id="340" creationId="{815CDE38-FAD1-FA28-9E29-BB0A24220247}"/>
          </ac:spMkLst>
        </pc:spChg>
        <pc:spChg chg="mod">
          <ac:chgData name="QiuTian" userId="d059b521-ee81-481f-be34-ac8650352dd5" providerId="ADAL" clId="{C66083D2-FC5C-0545-90E0-A9B527654B88}" dt="2023-03-04T08:59:53.761" v="25" actId="1076"/>
          <ac:spMkLst>
            <pc:docMk/>
            <pc:sldMk cId="3200313859" sldId="943"/>
            <ac:spMk id="341" creationId="{6A64203F-4024-FBCB-0418-CA3B815AB967}"/>
          </ac:spMkLst>
        </pc:spChg>
        <pc:spChg chg="mod">
          <ac:chgData name="QiuTian" userId="d059b521-ee81-481f-be34-ac8650352dd5" providerId="ADAL" clId="{C66083D2-FC5C-0545-90E0-A9B527654B88}" dt="2023-03-04T08:59:53.761" v="25" actId="1076"/>
          <ac:spMkLst>
            <pc:docMk/>
            <pc:sldMk cId="3200313859" sldId="943"/>
            <ac:spMk id="342" creationId="{090C624A-ADF3-10E5-E697-D610A8FB6FC0}"/>
          </ac:spMkLst>
        </pc:spChg>
        <pc:spChg chg="mod">
          <ac:chgData name="QiuTian" userId="d059b521-ee81-481f-be34-ac8650352dd5" providerId="ADAL" clId="{C66083D2-FC5C-0545-90E0-A9B527654B88}" dt="2023-03-04T08:59:53.761" v="25" actId="1076"/>
          <ac:spMkLst>
            <pc:docMk/>
            <pc:sldMk cId="3200313859" sldId="943"/>
            <ac:spMk id="343" creationId="{3177BF93-BCAA-C5EE-3C1E-5AB3F350FD0F}"/>
          </ac:spMkLst>
        </pc:spChg>
        <pc:spChg chg="mod">
          <ac:chgData name="QiuTian" userId="d059b521-ee81-481f-be34-ac8650352dd5" providerId="ADAL" clId="{C66083D2-FC5C-0545-90E0-A9B527654B88}" dt="2023-03-04T08:59:53.761" v="25" actId="1076"/>
          <ac:spMkLst>
            <pc:docMk/>
            <pc:sldMk cId="3200313859" sldId="943"/>
            <ac:spMk id="344" creationId="{7EDC0182-2B06-6B4D-9C84-A0763E949DC2}"/>
          </ac:spMkLst>
        </pc:spChg>
        <pc:spChg chg="mod">
          <ac:chgData name="QiuTian" userId="d059b521-ee81-481f-be34-ac8650352dd5" providerId="ADAL" clId="{C66083D2-FC5C-0545-90E0-A9B527654B88}" dt="2023-03-04T08:59:53.761" v="25" actId="1076"/>
          <ac:spMkLst>
            <pc:docMk/>
            <pc:sldMk cId="3200313859" sldId="943"/>
            <ac:spMk id="345" creationId="{BB524DD6-3CFC-C068-281B-141321DBFD3F}"/>
          </ac:spMkLst>
        </pc:spChg>
        <pc:spChg chg="add mod">
          <ac:chgData name="QiuTian" userId="d059b521-ee81-481f-be34-ac8650352dd5" providerId="ADAL" clId="{C66083D2-FC5C-0545-90E0-A9B527654B88}" dt="2023-03-04T08:59:53.761" v="25" actId="1076"/>
          <ac:spMkLst>
            <pc:docMk/>
            <pc:sldMk cId="3200313859" sldId="943"/>
            <ac:spMk id="346" creationId="{3A0EAA13-81CE-ACF2-CC1D-29ED01631133}"/>
          </ac:spMkLst>
        </pc:spChg>
        <pc:spChg chg="add mod">
          <ac:chgData name="QiuTian" userId="d059b521-ee81-481f-be34-ac8650352dd5" providerId="ADAL" clId="{C66083D2-FC5C-0545-90E0-A9B527654B88}" dt="2023-03-04T08:59:53.761" v="25" actId="1076"/>
          <ac:spMkLst>
            <pc:docMk/>
            <pc:sldMk cId="3200313859" sldId="943"/>
            <ac:spMk id="347" creationId="{1CE1DD93-420A-9D5E-ACD9-2B704BEF264A}"/>
          </ac:spMkLst>
        </pc:spChg>
        <pc:spChg chg="mod">
          <ac:chgData name="QiuTian" userId="d059b521-ee81-481f-be34-ac8650352dd5" providerId="ADAL" clId="{C66083D2-FC5C-0545-90E0-A9B527654B88}" dt="2023-03-04T08:59:53.761" v="25" actId="1076"/>
          <ac:spMkLst>
            <pc:docMk/>
            <pc:sldMk cId="3200313859" sldId="943"/>
            <ac:spMk id="349" creationId="{6A843FD3-9233-99F2-6FF7-C1A99C877354}"/>
          </ac:spMkLst>
        </pc:spChg>
        <pc:spChg chg="mod">
          <ac:chgData name="QiuTian" userId="d059b521-ee81-481f-be34-ac8650352dd5" providerId="ADAL" clId="{C66083D2-FC5C-0545-90E0-A9B527654B88}" dt="2023-03-04T08:59:53.761" v="25" actId="1076"/>
          <ac:spMkLst>
            <pc:docMk/>
            <pc:sldMk cId="3200313859" sldId="943"/>
            <ac:spMk id="350" creationId="{E58AACE0-5427-1895-7C3D-ED59EF760B14}"/>
          </ac:spMkLst>
        </pc:spChg>
        <pc:spChg chg="mod">
          <ac:chgData name="QiuTian" userId="d059b521-ee81-481f-be34-ac8650352dd5" providerId="ADAL" clId="{C66083D2-FC5C-0545-90E0-A9B527654B88}" dt="2023-03-04T08:59:53.761" v="25" actId="1076"/>
          <ac:spMkLst>
            <pc:docMk/>
            <pc:sldMk cId="3200313859" sldId="943"/>
            <ac:spMk id="352" creationId="{AAC91D4B-0BF7-CFDD-CF78-C156E049E28A}"/>
          </ac:spMkLst>
        </pc:spChg>
        <pc:spChg chg="mod">
          <ac:chgData name="QiuTian" userId="d059b521-ee81-481f-be34-ac8650352dd5" providerId="ADAL" clId="{C66083D2-FC5C-0545-90E0-A9B527654B88}" dt="2023-03-04T08:59:53.761" v="25" actId="1076"/>
          <ac:spMkLst>
            <pc:docMk/>
            <pc:sldMk cId="3200313859" sldId="943"/>
            <ac:spMk id="353" creationId="{B4BD40EC-97D0-BF5D-B326-BBE818D6765A}"/>
          </ac:spMkLst>
        </pc:spChg>
        <pc:spChg chg="add mod">
          <ac:chgData name="QiuTian" userId="d059b521-ee81-481f-be34-ac8650352dd5" providerId="ADAL" clId="{C66083D2-FC5C-0545-90E0-A9B527654B88}" dt="2023-03-04T08:59:53.761" v="25" actId="1076"/>
          <ac:spMkLst>
            <pc:docMk/>
            <pc:sldMk cId="3200313859" sldId="943"/>
            <ac:spMk id="354" creationId="{729DE1F2-06D3-3656-71BE-30C6DE95DB7B}"/>
          </ac:spMkLst>
        </pc:spChg>
        <pc:spChg chg="add mod">
          <ac:chgData name="QiuTian" userId="d059b521-ee81-481f-be34-ac8650352dd5" providerId="ADAL" clId="{C66083D2-FC5C-0545-90E0-A9B527654B88}" dt="2023-03-04T08:59:53.761" v="25" actId="1076"/>
          <ac:spMkLst>
            <pc:docMk/>
            <pc:sldMk cId="3200313859" sldId="943"/>
            <ac:spMk id="355" creationId="{263ECD79-4230-B8A4-FBEC-720C0F68B9F6}"/>
          </ac:spMkLst>
        </pc:spChg>
        <pc:spChg chg="add mod">
          <ac:chgData name="QiuTian" userId="d059b521-ee81-481f-be34-ac8650352dd5" providerId="ADAL" clId="{C66083D2-FC5C-0545-90E0-A9B527654B88}" dt="2023-03-04T08:59:53.761" v="25" actId="1076"/>
          <ac:spMkLst>
            <pc:docMk/>
            <pc:sldMk cId="3200313859" sldId="943"/>
            <ac:spMk id="356" creationId="{5587CE83-F70A-F469-DCFA-F4EDD3A0C52A}"/>
          </ac:spMkLst>
        </pc:spChg>
        <pc:spChg chg="add mod">
          <ac:chgData name="QiuTian" userId="d059b521-ee81-481f-be34-ac8650352dd5" providerId="ADAL" clId="{C66083D2-FC5C-0545-90E0-A9B527654B88}" dt="2023-03-04T08:59:53.761" v="25" actId="1076"/>
          <ac:spMkLst>
            <pc:docMk/>
            <pc:sldMk cId="3200313859" sldId="943"/>
            <ac:spMk id="358" creationId="{8FC419D0-88EB-3CAC-F7A2-F90AB3357D46}"/>
          </ac:spMkLst>
        </pc:spChg>
        <pc:spChg chg="add mod">
          <ac:chgData name="QiuTian" userId="d059b521-ee81-481f-be34-ac8650352dd5" providerId="ADAL" clId="{C66083D2-FC5C-0545-90E0-A9B527654B88}" dt="2023-03-04T08:59:53.761" v="25" actId="1076"/>
          <ac:spMkLst>
            <pc:docMk/>
            <pc:sldMk cId="3200313859" sldId="943"/>
            <ac:spMk id="359" creationId="{3009D978-FE2B-AB86-AE23-59019F7E76D9}"/>
          </ac:spMkLst>
        </pc:spChg>
        <pc:spChg chg="add mod">
          <ac:chgData name="QiuTian" userId="d059b521-ee81-481f-be34-ac8650352dd5" providerId="ADAL" clId="{C66083D2-FC5C-0545-90E0-A9B527654B88}" dt="2023-03-04T08:59:53.761" v="25" actId="1076"/>
          <ac:spMkLst>
            <pc:docMk/>
            <pc:sldMk cId="3200313859" sldId="943"/>
            <ac:spMk id="360" creationId="{4D6B633A-45E0-EA11-5FF5-CB880A30EFC8}"/>
          </ac:spMkLst>
        </pc:spChg>
        <pc:spChg chg="add mod">
          <ac:chgData name="QiuTian" userId="d059b521-ee81-481f-be34-ac8650352dd5" providerId="ADAL" clId="{C66083D2-FC5C-0545-90E0-A9B527654B88}" dt="2023-03-04T08:59:53.761" v="25" actId="1076"/>
          <ac:spMkLst>
            <pc:docMk/>
            <pc:sldMk cId="3200313859" sldId="943"/>
            <ac:spMk id="361" creationId="{09AA96FB-6F29-5EDE-62C2-B525E9B77917}"/>
          </ac:spMkLst>
        </pc:spChg>
        <pc:grpChg chg="add mod">
          <ac:chgData name="QiuTian" userId="d059b521-ee81-481f-be34-ac8650352dd5" providerId="ADAL" clId="{C66083D2-FC5C-0545-90E0-A9B527654B88}" dt="2023-03-04T08:59:53.761" v="25" actId="1076"/>
          <ac:grpSpMkLst>
            <pc:docMk/>
            <pc:sldMk cId="3200313859" sldId="943"/>
            <ac:grpSpMk id="6" creationId="{B79FC050-2834-59E2-FA29-D3E87B06D223}"/>
          </ac:grpSpMkLst>
        </pc:grpChg>
        <pc:grpChg chg="mod">
          <ac:chgData name="QiuTian" userId="d059b521-ee81-481f-be34-ac8650352dd5" providerId="ADAL" clId="{C66083D2-FC5C-0545-90E0-A9B527654B88}" dt="2023-03-04T08:59:53.761" v="25" actId="1076"/>
          <ac:grpSpMkLst>
            <pc:docMk/>
            <pc:sldMk cId="3200313859" sldId="943"/>
            <ac:grpSpMk id="9" creationId="{12606C7B-A360-117A-174D-774F1FF97EA1}"/>
          </ac:grpSpMkLst>
        </pc:grpChg>
        <pc:grpChg chg="mod">
          <ac:chgData name="QiuTian" userId="d059b521-ee81-481f-be34-ac8650352dd5" providerId="ADAL" clId="{C66083D2-FC5C-0545-90E0-A9B527654B88}" dt="2023-03-04T08:59:53.761" v="25" actId="1076"/>
          <ac:grpSpMkLst>
            <pc:docMk/>
            <pc:sldMk cId="3200313859" sldId="943"/>
            <ac:grpSpMk id="10" creationId="{F1851464-5DCC-2F30-8329-56B5B939B4D5}"/>
          </ac:grpSpMkLst>
        </pc:grpChg>
        <pc:grpChg chg="add mod">
          <ac:chgData name="QiuTian" userId="d059b521-ee81-481f-be34-ac8650352dd5" providerId="ADAL" clId="{C66083D2-FC5C-0545-90E0-A9B527654B88}" dt="2023-03-04T08:59:53.761" v="25" actId="1076"/>
          <ac:grpSpMkLst>
            <pc:docMk/>
            <pc:sldMk cId="3200313859" sldId="943"/>
            <ac:grpSpMk id="39" creationId="{EE4904F5-69A1-8D23-D9D0-DD972DCB837C}"/>
          </ac:grpSpMkLst>
        </pc:grpChg>
        <pc:grpChg chg="mod">
          <ac:chgData name="QiuTian" userId="d059b521-ee81-481f-be34-ac8650352dd5" providerId="ADAL" clId="{C66083D2-FC5C-0545-90E0-A9B527654B88}" dt="2023-03-04T08:59:53.761" v="25" actId="1076"/>
          <ac:grpSpMkLst>
            <pc:docMk/>
            <pc:sldMk cId="3200313859" sldId="943"/>
            <ac:grpSpMk id="40" creationId="{6CDC1482-D47E-62BF-7BD7-5D4E96F1B628}"/>
          </ac:grpSpMkLst>
        </pc:grpChg>
        <pc:grpChg chg="mod">
          <ac:chgData name="QiuTian" userId="d059b521-ee81-481f-be34-ac8650352dd5" providerId="ADAL" clId="{C66083D2-FC5C-0545-90E0-A9B527654B88}" dt="2023-03-04T08:59:53.761" v="25" actId="1076"/>
          <ac:grpSpMkLst>
            <pc:docMk/>
            <pc:sldMk cId="3200313859" sldId="943"/>
            <ac:grpSpMk id="43" creationId="{49732800-DE12-AC4E-0FE1-DAF96CD5DC7E}"/>
          </ac:grpSpMkLst>
        </pc:grpChg>
        <pc:grpChg chg="add mod">
          <ac:chgData name="QiuTian" userId="d059b521-ee81-481f-be34-ac8650352dd5" providerId="ADAL" clId="{C66083D2-FC5C-0545-90E0-A9B527654B88}" dt="2023-03-04T08:59:53.761" v="25" actId="1076"/>
          <ac:grpSpMkLst>
            <pc:docMk/>
            <pc:sldMk cId="3200313859" sldId="943"/>
            <ac:grpSpMk id="67" creationId="{2A30A375-4B3C-83C1-5C43-C44733384F5C}"/>
          </ac:grpSpMkLst>
        </pc:grpChg>
        <pc:grpChg chg="mod">
          <ac:chgData name="QiuTian" userId="d059b521-ee81-481f-be34-ac8650352dd5" providerId="ADAL" clId="{C66083D2-FC5C-0545-90E0-A9B527654B88}" dt="2023-03-04T08:59:53.761" v="25" actId="1076"/>
          <ac:grpSpMkLst>
            <pc:docMk/>
            <pc:sldMk cId="3200313859" sldId="943"/>
            <ac:grpSpMk id="91" creationId="{783B4661-C6E8-37D4-35E1-506FD7E201F1}"/>
          </ac:grpSpMkLst>
        </pc:grpChg>
        <pc:grpChg chg="mod">
          <ac:chgData name="QiuTian" userId="d059b521-ee81-481f-be34-ac8650352dd5" providerId="ADAL" clId="{C66083D2-FC5C-0545-90E0-A9B527654B88}" dt="2023-03-04T08:59:53.761" v="25" actId="1076"/>
          <ac:grpSpMkLst>
            <pc:docMk/>
            <pc:sldMk cId="3200313859" sldId="943"/>
            <ac:grpSpMk id="109" creationId="{AA8D79E0-279C-3901-BF15-3ED078676781}"/>
          </ac:grpSpMkLst>
        </pc:grpChg>
        <pc:grpChg chg="mod">
          <ac:chgData name="QiuTian" userId="d059b521-ee81-481f-be34-ac8650352dd5" providerId="ADAL" clId="{C66083D2-FC5C-0545-90E0-A9B527654B88}" dt="2023-03-04T08:59:53.761" v="25" actId="1076"/>
          <ac:grpSpMkLst>
            <pc:docMk/>
            <pc:sldMk cId="3200313859" sldId="943"/>
            <ac:grpSpMk id="110" creationId="{BCB9773C-A573-887F-D0E4-D5496880A303}"/>
          </ac:grpSpMkLst>
        </pc:grpChg>
        <pc:grpChg chg="mod">
          <ac:chgData name="QiuTian" userId="d059b521-ee81-481f-be34-ac8650352dd5" providerId="ADAL" clId="{C66083D2-FC5C-0545-90E0-A9B527654B88}" dt="2023-03-04T08:59:53.761" v="25" actId="1076"/>
          <ac:grpSpMkLst>
            <pc:docMk/>
            <pc:sldMk cId="3200313859" sldId="943"/>
            <ac:grpSpMk id="111" creationId="{84695537-1297-F114-A2FF-3406139AF99A}"/>
          </ac:grpSpMkLst>
        </pc:grpChg>
        <pc:grpChg chg="mod">
          <ac:chgData name="QiuTian" userId="d059b521-ee81-481f-be34-ac8650352dd5" providerId="ADAL" clId="{C66083D2-FC5C-0545-90E0-A9B527654B88}" dt="2023-03-04T08:59:53.761" v="25" actId="1076"/>
          <ac:grpSpMkLst>
            <pc:docMk/>
            <pc:sldMk cId="3200313859" sldId="943"/>
            <ac:grpSpMk id="112" creationId="{40FBE39B-76B8-A4C0-68A0-9B0325DEFF79}"/>
          </ac:grpSpMkLst>
        </pc:grpChg>
        <pc:grpChg chg="mod">
          <ac:chgData name="QiuTian" userId="d059b521-ee81-481f-be34-ac8650352dd5" providerId="ADAL" clId="{C66083D2-FC5C-0545-90E0-A9B527654B88}" dt="2023-03-04T08:59:53.761" v="25" actId="1076"/>
          <ac:grpSpMkLst>
            <pc:docMk/>
            <pc:sldMk cId="3200313859" sldId="943"/>
            <ac:grpSpMk id="113" creationId="{0B494274-C13F-866B-6D35-6754F9F6C866}"/>
          </ac:grpSpMkLst>
        </pc:grpChg>
        <pc:grpChg chg="mod">
          <ac:chgData name="QiuTian" userId="d059b521-ee81-481f-be34-ac8650352dd5" providerId="ADAL" clId="{C66083D2-FC5C-0545-90E0-A9B527654B88}" dt="2023-03-04T08:59:53.761" v="25" actId="1076"/>
          <ac:grpSpMkLst>
            <pc:docMk/>
            <pc:sldMk cId="3200313859" sldId="943"/>
            <ac:grpSpMk id="114" creationId="{0B78CE96-1B01-BC17-8AF0-6D4FC7FAD629}"/>
          </ac:grpSpMkLst>
        </pc:grpChg>
        <pc:grpChg chg="mod">
          <ac:chgData name="QiuTian" userId="d059b521-ee81-481f-be34-ac8650352dd5" providerId="ADAL" clId="{C66083D2-FC5C-0545-90E0-A9B527654B88}" dt="2023-03-04T08:59:53.761" v="25" actId="1076"/>
          <ac:grpSpMkLst>
            <pc:docMk/>
            <pc:sldMk cId="3200313859" sldId="943"/>
            <ac:grpSpMk id="115" creationId="{27CC84CB-12E8-FD56-7C1C-C53469B4466E}"/>
          </ac:grpSpMkLst>
        </pc:grpChg>
        <pc:grpChg chg="mod">
          <ac:chgData name="QiuTian" userId="d059b521-ee81-481f-be34-ac8650352dd5" providerId="ADAL" clId="{C66083D2-FC5C-0545-90E0-A9B527654B88}" dt="2023-03-04T08:59:53.761" v="25" actId="1076"/>
          <ac:grpSpMkLst>
            <pc:docMk/>
            <pc:sldMk cId="3200313859" sldId="943"/>
            <ac:grpSpMk id="133" creationId="{6BF6A9F5-76AB-89F9-E71B-97B335167CBC}"/>
          </ac:grpSpMkLst>
        </pc:grpChg>
        <pc:grpChg chg="mod">
          <ac:chgData name="QiuTian" userId="d059b521-ee81-481f-be34-ac8650352dd5" providerId="ADAL" clId="{C66083D2-FC5C-0545-90E0-A9B527654B88}" dt="2023-03-04T08:59:53.761" v="25" actId="1076"/>
          <ac:grpSpMkLst>
            <pc:docMk/>
            <pc:sldMk cId="3200313859" sldId="943"/>
            <ac:grpSpMk id="134" creationId="{0CAAE934-9844-FF17-94F5-6434DC64BBD8}"/>
          </ac:grpSpMkLst>
        </pc:grpChg>
        <pc:grpChg chg="mod">
          <ac:chgData name="QiuTian" userId="d059b521-ee81-481f-be34-ac8650352dd5" providerId="ADAL" clId="{C66083D2-FC5C-0545-90E0-A9B527654B88}" dt="2023-03-04T08:59:53.761" v="25" actId="1076"/>
          <ac:grpSpMkLst>
            <pc:docMk/>
            <pc:sldMk cId="3200313859" sldId="943"/>
            <ac:grpSpMk id="135" creationId="{052DC5B4-07C4-8A7B-C61C-5720BAA8F0E7}"/>
          </ac:grpSpMkLst>
        </pc:grpChg>
        <pc:grpChg chg="mod">
          <ac:chgData name="QiuTian" userId="d059b521-ee81-481f-be34-ac8650352dd5" providerId="ADAL" clId="{C66083D2-FC5C-0545-90E0-A9B527654B88}" dt="2023-03-04T08:59:53.761" v="25" actId="1076"/>
          <ac:grpSpMkLst>
            <pc:docMk/>
            <pc:sldMk cId="3200313859" sldId="943"/>
            <ac:grpSpMk id="136" creationId="{F2E3967B-18F9-935B-A233-36C8811458CB}"/>
          </ac:grpSpMkLst>
        </pc:grpChg>
        <pc:grpChg chg="mod">
          <ac:chgData name="QiuTian" userId="d059b521-ee81-481f-be34-ac8650352dd5" providerId="ADAL" clId="{C66083D2-FC5C-0545-90E0-A9B527654B88}" dt="2023-03-04T08:59:53.761" v="25" actId="1076"/>
          <ac:grpSpMkLst>
            <pc:docMk/>
            <pc:sldMk cId="3200313859" sldId="943"/>
            <ac:grpSpMk id="137" creationId="{67FA49C1-1544-2FD2-D9D0-6C64F313A2CD}"/>
          </ac:grpSpMkLst>
        </pc:grpChg>
        <pc:grpChg chg="mod">
          <ac:chgData name="QiuTian" userId="d059b521-ee81-481f-be34-ac8650352dd5" providerId="ADAL" clId="{C66083D2-FC5C-0545-90E0-A9B527654B88}" dt="2023-03-04T08:59:53.761" v="25" actId="1076"/>
          <ac:grpSpMkLst>
            <pc:docMk/>
            <pc:sldMk cId="3200313859" sldId="943"/>
            <ac:grpSpMk id="138" creationId="{855EE8B6-3A10-B0E8-6096-4C24E59E71D3}"/>
          </ac:grpSpMkLst>
        </pc:grpChg>
        <pc:grpChg chg="mod">
          <ac:chgData name="QiuTian" userId="d059b521-ee81-481f-be34-ac8650352dd5" providerId="ADAL" clId="{C66083D2-FC5C-0545-90E0-A9B527654B88}" dt="2023-03-04T08:59:53.761" v="25" actId="1076"/>
          <ac:grpSpMkLst>
            <pc:docMk/>
            <pc:sldMk cId="3200313859" sldId="943"/>
            <ac:grpSpMk id="139" creationId="{BDF18561-4516-E21A-B600-CBF73C980EE1}"/>
          </ac:grpSpMkLst>
        </pc:grpChg>
        <pc:grpChg chg="mod">
          <ac:chgData name="QiuTian" userId="d059b521-ee81-481f-be34-ac8650352dd5" providerId="ADAL" clId="{C66083D2-FC5C-0545-90E0-A9B527654B88}" dt="2023-03-04T08:59:53.761" v="25" actId="1076"/>
          <ac:grpSpMkLst>
            <pc:docMk/>
            <pc:sldMk cId="3200313859" sldId="943"/>
            <ac:grpSpMk id="140" creationId="{B570CB24-2D4A-8320-B83C-C724C59BBABA}"/>
          </ac:grpSpMkLst>
        </pc:grpChg>
        <pc:grpChg chg="mod">
          <ac:chgData name="QiuTian" userId="d059b521-ee81-481f-be34-ac8650352dd5" providerId="ADAL" clId="{C66083D2-FC5C-0545-90E0-A9B527654B88}" dt="2023-03-04T08:59:53.761" v="25" actId="1076"/>
          <ac:grpSpMkLst>
            <pc:docMk/>
            <pc:sldMk cId="3200313859" sldId="943"/>
            <ac:grpSpMk id="141" creationId="{61FF80DA-FDF1-2F50-BE17-3B2C8B98DF53}"/>
          </ac:grpSpMkLst>
        </pc:grpChg>
        <pc:grpChg chg="mod">
          <ac:chgData name="QiuTian" userId="d059b521-ee81-481f-be34-ac8650352dd5" providerId="ADAL" clId="{C66083D2-FC5C-0545-90E0-A9B527654B88}" dt="2023-03-04T08:59:53.761" v="25" actId="1076"/>
          <ac:grpSpMkLst>
            <pc:docMk/>
            <pc:sldMk cId="3200313859" sldId="943"/>
            <ac:grpSpMk id="142" creationId="{371B89CD-51F5-5134-7BAC-6015527E4C94}"/>
          </ac:grpSpMkLst>
        </pc:grpChg>
        <pc:grpChg chg="mod">
          <ac:chgData name="QiuTian" userId="d059b521-ee81-481f-be34-ac8650352dd5" providerId="ADAL" clId="{C66083D2-FC5C-0545-90E0-A9B527654B88}" dt="2023-03-04T08:59:53.761" v="25" actId="1076"/>
          <ac:grpSpMkLst>
            <pc:docMk/>
            <pc:sldMk cId="3200313859" sldId="943"/>
            <ac:grpSpMk id="180" creationId="{192FF949-F608-3097-1963-CA85814D0EEB}"/>
          </ac:grpSpMkLst>
        </pc:grpChg>
        <pc:grpChg chg="mod">
          <ac:chgData name="QiuTian" userId="d059b521-ee81-481f-be34-ac8650352dd5" providerId="ADAL" clId="{C66083D2-FC5C-0545-90E0-A9B527654B88}" dt="2023-03-04T08:59:53.761" v="25" actId="1076"/>
          <ac:grpSpMkLst>
            <pc:docMk/>
            <pc:sldMk cId="3200313859" sldId="943"/>
            <ac:grpSpMk id="181" creationId="{28D7CA68-31B7-5350-3F58-C752E5613D48}"/>
          </ac:grpSpMkLst>
        </pc:grpChg>
        <pc:grpChg chg="mod">
          <ac:chgData name="QiuTian" userId="d059b521-ee81-481f-be34-ac8650352dd5" providerId="ADAL" clId="{C66083D2-FC5C-0545-90E0-A9B527654B88}" dt="2023-03-04T08:59:53.761" v="25" actId="1076"/>
          <ac:grpSpMkLst>
            <pc:docMk/>
            <pc:sldMk cId="3200313859" sldId="943"/>
            <ac:grpSpMk id="182" creationId="{F6CA93F5-29B8-420C-7A88-B398D9CF23EA}"/>
          </ac:grpSpMkLst>
        </pc:grpChg>
        <pc:grpChg chg="mod">
          <ac:chgData name="QiuTian" userId="d059b521-ee81-481f-be34-ac8650352dd5" providerId="ADAL" clId="{C66083D2-FC5C-0545-90E0-A9B527654B88}" dt="2023-03-04T08:59:53.761" v="25" actId="1076"/>
          <ac:grpSpMkLst>
            <pc:docMk/>
            <pc:sldMk cId="3200313859" sldId="943"/>
            <ac:grpSpMk id="183" creationId="{AA9A7312-C115-5042-7F5E-AB5411589AE0}"/>
          </ac:grpSpMkLst>
        </pc:grpChg>
        <pc:grpChg chg="mod">
          <ac:chgData name="QiuTian" userId="d059b521-ee81-481f-be34-ac8650352dd5" providerId="ADAL" clId="{C66083D2-FC5C-0545-90E0-A9B527654B88}" dt="2023-03-04T08:59:53.761" v="25" actId="1076"/>
          <ac:grpSpMkLst>
            <pc:docMk/>
            <pc:sldMk cId="3200313859" sldId="943"/>
            <ac:grpSpMk id="184" creationId="{B3F6F74D-2541-21BE-3921-5BE866A4EB5C}"/>
          </ac:grpSpMkLst>
        </pc:grpChg>
        <pc:grpChg chg="mod">
          <ac:chgData name="QiuTian" userId="d059b521-ee81-481f-be34-ac8650352dd5" providerId="ADAL" clId="{C66083D2-FC5C-0545-90E0-A9B527654B88}" dt="2023-03-04T08:59:53.761" v="25" actId="1076"/>
          <ac:grpSpMkLst>
            <pc:docMk/>
            <pc:sldMk cId="3200313859" sldId="943"/>
            <ac:grpSpMk id="185" creationId="{94803F8E-7354-0D1A-7A14-C3F078C59036}"/>
          </ac:grpSpMkLst>
        </pc:grpChg>
        <pc:grpChg chg="mod">
          <ac:chgData name="QiuTian" userId="d059b521-ee81-481f-be34-ac8650352dd5" providerId="ADAL" clId="{C66083D2-FC5C-0545-90E0-A9B527654B88}" dt="2023-03-04T08:59:53.761" v="25" actId="1076"/>
          <ac:grpSpMkLst>
            <pc:docMk/>
            <pc:sldMk cId="3200313859" sldId="943"/>
            <ac:grpSpMk id="202" creationId="{C026C2FB-6CB4-BDFB-8CD2-D4687AE3E2A7}"/>
          </ac:grpSpMkLst>
        </pc:grpChg>
        <pc:grpChg chg="mod">
          <ac:chgData name="QiuTian" userId="d059b521-ee81-481f-be34-ac8650352dd5" providerId="ADAL" clId="{C66083D2-FC5C-0545-90E0-A9B527654B88}" dt="2023-03-04T08:59:53.761" v="25" actId="1076"/>
          <ac:grpSpMkLst>
            <pc:docMk/>
            <pc:sldMk cId="3200313859" sldId="943"/>
            <ac:grpSpMk id="210" creationId="{53FED275-54CC-FEB9-2206-368441143094}"/>
          </ac:grpSpMkLst>
        </pc:grpChg>
        <pc:grpChg chg="mod">
          <ac:chgData name="QiuTian" userId="d059b521-ee81-481f-be34-ac8650352dd5" providerId="ADAL" clId="{C66083D2-FC5C-0545-90E0-A9B527654B88}" dt="2023-03-04T08:59:53.761" v="25" actId="1076"/>
          <ac:grpSpMkLst>
            <pc:docMk/>
            <pc:sldMk cId="3200313859" sldId="943"/>
            <ac:grpSpMk id="218" creationId="{95D0D39E-BF20-DE37-FCD0-A5495E5DBC14}"/>
          </ac:grpSpMkLst>
        </pc:grpChg>
        <pc:grpChg chg="mod">
          <ac:chgData name="QiuTian" userId="d059b521-ee81-481f-be34-ac8650352dd5" providerId="ADAL" clId="{C66083D2-FC5C-0545-90E0-A9B527654B88}" dt="2023-03-04T08:59:53.761" v="25" actId="1076"/>
          <ac:grpSpMkLst>
            <pc:docMk/>
            <pc:sldMk cId="3200313859" sldId="943"/>
            <ac:grpSpMk id="226" creationId="{DAD8CD99-2D3D-16E0-344B-D750348EB9DF}"/>
          </ac:grpSpMkLst>
        </pc:grpChg>
        <pc:grpChg chg="mod">
          <ac:chgData name="QiuTian" userId="d059b521-ee81-481f-be34-ac8650352dd5" providerId="ADAL" clId="{C66083D2-FC5C-0545-90E0-A9B527654B88}" dt="2023-03-04T08:59:53.761" v="25" actId="1076"/>
          <ac:grpSpMkLst>
            <pc:docMk/>
            <pc:sldMk cId="3200313859" sldId="943"/>
            <ac:grpSpMk id="234" creationId="{A31A38BB-2C90-D747-00AA-0275C24CEED3}"/>
          </ac:grpSpMkLst>
        </pc:grpChg>
        <pc:grpChg chg="mod">
          <ac:chgData name="QiuTian" userId="d059b521-ee81-481f-be34-ac8650352dd5" providerId="ADAL" clId="{C66083D2-FC5C-0545-90E0-A9B527654B88}" dt="2023-03-04T08:59:53.761" v="25" actId="1076"/>
          <ac:grpSpMkLst>
            <pc:docMk/>
            <pc:sldMk cId="3200313859" sldId="943"/>
            <ac:grpSpMk id="242" creationId="{EFDEB4E7-93AD-15F8-495A-3ACA2F3789DB}"/>
          </ac:grpSpMkLst>
        </pc:grpChg>
        <pc:grpChg chg="mod">
          <ac:chgData name="QiuTian" userId="d059b521-ee81-481f-be34-ac8650352dd5" providerId="ADAL" clId="{C66083D2-FC5C-0545-90E0-A9B527654B88}" dt="2023-03-04T08:59:53.761" v="25" actId="1076"/>
          <ac:grpSpMkLst>
            <pc:docMk/>
            <pc:sldMk cId="3200313859" sldId="943"/>
            <ac:grpSpMk id="250" creationId="{DF87599F-1FA8-EA38-65C3-48ACCD764A8B}"/>
          </ac:grpSpMkLst>
        </pc:grpChg>
        <pc:grpChg chg="mod">
          <ac:chgData name="QiuTian" userId="d059b521-ee81-481f-be34-ac8650352dd5" providerId="ADAL" clId="{C66083D2-FC5C-0545-90E0-A9B527654B88}" dt="2023-03-04T08:59:53.761" v="25" actId="1076"/>
          <ac:grpSpMkLst>
            <pc:docMk/>
            <pc:sldMk cId="3200313859" sldId="943"/>
            <ac:grpSpMk id="258" creationId="{FEC8F03D-CD09-B9BD-8604-086794C56DEE}"/>
          </ac:grpSpMkLst>
        </pc:grpChg>
        <pc:grpChg chg="mod">
          <ac:chgData name="QiuTian" userId="d059b521-ee81-481f-be34-ac8650352dd5" providerId="ADAL" clId="{C66083D2-FC5C-0545-90E0-A9B527654B88}" dt="2023-03-04T08:59:53.761" v="25" actId="1076"/>
          <ac:grpSpMkLst>
            <pc:docMk/>
            <pc:sldMk cId="3200313859" sldId="943"/>
            <ac:grpSpMk id="266" creationId="{32543E58-D08D-593E-C70E-04FE398D93BF}"/>
          </ac:grpSpMkLst>
        </pc:grpChg>
        <pc:grpChg chg="mod">
          <ac:chgData name="QiuTian" userId="d059b521-ee81-481f-be34-ac8650352dd5" providerId="ADAL" clId="{C66083D2-FC5C-0545-90E0-A9B527654B88}" dt="2023-03-04T08:59:53.761" v="25" actId="1076"/>
          <ac:grpSpMkLst>
            <pc:docMk/>
            <pc:sldMk cId="3200313859" sldId="943"/>
            <ac:grpSpMk id="274" creationId="{1CC15A4A-68E3-0567-5ED5-88F9D4E44773}"/>
          </ac:grpSpMkLst>
        </pc:grpChg>
        <pc:grpChg chg="mod">
          <ac:chgData name="QiuTian" userId="d059b521-ee81-481f-be34-ac8650352dd5" providerId="ADAL" clId="{C66083D2-FC5C-0545-90E0-A9B527654B88}" dt="2023-03-04T08:59:53.761" v="25" actId="1076"/>
          <ac:grpSpMkLst>
            <pc:docMk/>
            <pc:sldMk cId="3200313859" sldId="943"/>
            <ac:grpSpMk id="282" creationId="{AC2C2596-05A5-3D9F-C990-1697F0E6D2D4}"/>
          </ac:grpSpMkLst>
        </pc:grpChg>
        <pc:grpChg chg="mod">
          <ac:chgData name="QiuTian" userId="d059b521-ee81-481f-be34-ac8650352dd5" providerId="ADAL" clId="{C66083D2-FC5C-0545-90E0-A9B527654B88}" dt="2023-03-04T08:59:53.761" v="25" actId="1076"/>
          <ac:grpSpMkLst>
            <pc:docMk/>
            <pc:sldMk cId="3200313859" sldId="943"/>
            <ac:grpSpMk id="290" creationId="{FFD30247-4466-A78E-05D7-FD8E4548A345}"/>
          </ac:grpSpMkLst>
        </pc:grpChg>
        <pc:grpChg chg="mod">
          <ac:chgData name="QiuTian" userId="d059b521-ee81-481f-be34-ac8650352dd5" providerId="ADAL" clId="{C66083D2-FC5C-0545-90E0-A9B527654B88}" dt="2023-03-04T08:59:53.761" v="25" actId="1076"/>
          <ac:grpSpMkLst>
            <pc:docMk/>
            <pc:sldMk cId="3200313859" sldId="943"/>
            <ac:grpSpMk id="298" creationId="{AAC44C81-3005-32AE-E4EE-6A8B9CB20C2C}"/>
          </ac:grpSpMkLst>
        </pc:grpChg>
        <pc:grpChg chg="mod">
          <ac:chgData name="QiuTian" userId="d059b521-ee81-481f-be34-ac8650352dd5" providerId="ADAL" clId="{C66083D2-FC5C-0545-90E0-A9B527654B88}" dt="2023-03-04T08:59:53.761" v="25" actId="1076"/>
          <ac:grpSpMkLst>
            <pc:docMk/>
            <pc:sldMk cId="3200313859" sldId="943"/>
            <ac:grpSpMk id="306" creationId="{A941ADAA-775F-A1E7-D927-202324031D4E}"/>
          </ac:grpSpMkLst>
        </pc:grpChg>
        <pc:grpChg chg="mod">
          <ac:chgData name="QiuTian" userId="d059b521-ee81-481f-be34-ac8650352dd5" providerId="ADAL" clId="{C66083D2-FC5C-0545-90E0-A9B527654B88}" dt="2023-03-04T08:59:53.761" v="25" actId="1076"/>
          <ac:grpSpMkLst>
            <pc:docMk/>
            <pc:sldMk cId="3200313859" sldId="943"/>
            <ac:grpSpMk id="314" creationId="{DB7E0A7E-FD40-4995-CE4C-9F6FF7CAD621}"/>
          </ac:grpSpMkLst>
        </pc:grpChg>
        <pc:grpChg chg="mod">
          <ac:chgData name="QiuTian" userId="d059b521-ee81-481f-be34-ac8650352dd5" providerId="ADAL" clId="{C66083D2-FC5C-0545-90E0-A9B527654B88}" dt="2023-03-04T08:59:53.761" v="25" actId="1076"/>
          <ac:grpSpMkLst>
            <pc:docMk/>
            <pc:sldMk cId="3200313859" sldId="943"/>
            <ac:grpSpMk id="322" creationId="{093F4209-3732-89BF-3E62-E64BBF311DFE}"/>
          </ac:grpSpMkLst>
        </pc:grpChg>
        <pc:grpChg chg="mod">
          <ac:chgData name="QiuTian" userId="d059b521-ee81-481f-be34-ac8650352dd5" providerId="ADAL" clId="{C66083D2-FC5C-0545-90E0-A9B527654B88}" dt="2023-03-04T08:59:53.761" v="25" actId="1076"/>
          <ac:grpSpMkLst>
            <pc:docMk/>
            <pc:sldMk cId="3200313859" sldId="943"/>
            <ac:grpSpMk id="330" creationId="{07CEA39A-751C-1460-4108-696FC77D3AED}"/>
          </ac:grpSpMkLst>
        </pc:grpChg>
        <pc:grpChg chg="mod">
          <ac:chgData name="QiuTian" userId="d059b521-ee81-481f-be34-ac8650352dd5" providerId="ADAL" clId="{C66083D2-FC5C-0545-90E0-A9B527654B88}" dt="2023-03-04T08:59:53.761" v="25" actId="1076"/>
          <ac:grpSpMkLst>
            <pc:docMk/>
            <pc:sldMk cId="3200313859" sldId="943"/>
            <ac:grpSpMk id="338" creationId="{EA57C60C-B592-B34F-F907-A294F61D979E}"/>
          </ac:grpSpMkLst>
        </pc:grpChg>
        <pc:grpChg chg="add mod">
          <ac:chgData name="QiuTian" userId="d059b521-ee81-481f-be34-ac8650352dd5" providerId="ADAL" clId="{C66083D2-FC5C-0545-90E0-A9B527654B88}" dt="2023-03-04T08:59:53.761" v="25" actId="1076"/>
          <ac:grpSpMkLst>
            <pc:docMk/>
            <pc:sldMk cId="3200313859" sldId="943"/>
            <ac:grpSpMk id="348" creationId="{51BE6EB8-470B-A444-F914-D7C582289E62}"/>
          </ac:grpSpMkLst>
        </pc:grpChg>
        <pc:grpChg chg="add mod">
          <ac:chgData name="QiuTian" userId="d059b521-ee81-481f-be34-ac8650352dd5" providerId="ADAL" clId="{C66083D2-FC5C-0545-90E0-A9B527654B88}" dt="2023-03-04T08:59:53.761" v="25" actId="1076"/>
          <ac:grpSpMkLst>
            <pc:docMk/>
            <pc:sldMk cId="3200313859" sldId="943"/>
            <ac:grpSpMk id="351" creationId="{A54A299C-C2FD-E831-CC45-DC3CEFB13B1E}"/>
          </ac:grpSpMkLst>
        </pc:grpChg>
        <pc:graphicFrameChg chg="mod">
          <ac:chgData name="QiuTian" userId="d059b521-ee81-481f-be34-ac8650352dd5" providerId="ADAL" clId="{C66083D2-FC5C-0545-90E0-A9B527654B88}" dt="2023-03-04T08:59:53.761" v="25" actId="1076"/>
          <ac:graphicFrameMkLst>
            <pc:docMk/>
            <pc:sldMk cId="3200313859" sldId="943"/>
            <ac:graphicFrameMk id="61" creationId="{B7AB425C-5495-57CF-13ED-0558D3C67580}"/>
          </ac:graphicFrameMkLst>
        </pc:graphicFrameChg>
        <pc:graphicFrameChg chg="mod">
          <ac:chgData name="QiuTian" userId="d059b521-ee81-481f-be34-ac8650352dd5" providerId="ADAL" clId="{C66083D2-FC5C-0545-90E0-A9B527654B88}" dt="2023-03-04T08:59:53.761" v="25" actId="1076"/>
          <ac:graphicFrameMkLst>
            <pc:docMk/>
            <pc:sldMk cId="3200313859" sldId="943"/>
            <ac:graphicFrameMk id="62" creationId="{45829C72-CA28-1C65-F9A4-86017AE4E94F}"/>
          </ac:graphicFrameMkLst>
        </pc:graphicFrameChg>
        <pc:graphicFrameChg chg="add mod">
          <ac:chgData name="QiuTian" userId="d059b521-ee81-481f-be34-ac8650352dd5" providerId="ADAL" clId="{C66083D2-FC5C-0545-90E0-A9B527654B88}" dt="2023-03-04T08:59:53.761" v="25" actId="1076"/>
          <ac:graphicFrameMkLst>
            <pc:docMk/>
            <pc:sldMk cId="3200313859" sldId="943"/>
            <ac:graphicFrameMk id="357" creationId="{76B579DE-9A39-4414-A9BE-C810208E5EC1}"/>
          </ac:graphicFrameMkLst>
        </pc:graphicFrameChg>
      </pc:sldChg>
      <pc:sldChg chg="addSp delSp modSp add modAnim">
        <pc:chgData name="QiuTian" userId="d059b521-ee81-481f-be34-ac8650352dd5" providerId="ADAL" clId="{C66083D2-FC5C-0545-90E0-A9B527654B88}" dt="2023-03-04T09:10:18.362" v="126"/>
        <pc:sldMkLst>
          <pc:docMk/>
          <pc:sldMk cId="3637828554" sldId="944"/>
        </pc:sldMkLst>
        <pc:spChg chg="add mod">
          <ac:chgData name="QiuTian" userId="d059b521-ee81-481f-be34-ac8650352dd5" providerId="ADAL" clId="{C66083D2-FC5C-0545-90E0-A9B527654B88}" dt="2023-03-04T09:10:18.362" v="126"/>
          <ac:spMkLst>
            <pc:docMk/>
            <pc:sldMk cId="3637828554" sldId="944"/>
            <ac:spMk id="2" creationId="{683AEBFE-F679-226F-6234-637E2C58FFCB}"/>
          </ac:spMkLst>
        </pc:spChg>
        <pc:spChg chg="del">
          <ac:chgData name="QiuTian" userId="d059b521-ee81-481f-be34-ac8650352dd5" providerId="ADAL" clId="{C66083D2-FC5C-0545-90E0-A9B527654B88}" dt="2023-03-04T09:09:57.208" v="123"/>
          <ac:spMkLst>
            <pc:docMk/>
            <pc:sldMk cId="3637828554" sldId="944"/>
            <ac:spMk id="5" creationId="{959057A3-0087-D824-6484-FE8805CD1536}"/>
          </ac:spMkLst>
        </pc:spChg>
        <pc:spChg chg="add mod">
          <ac:chgData name="QiuTian" userId="d059b521-ee81-481f-be34-ac8650352dd5" providerId="ADAL" clId="{C66083D2-FC5C-0545-90E0-A9B527654B88}" dt="2023-03-04T09:00:07.792" v="27" actId="1076"/>
          <ac:spMkLst>
            <pc:docMk/>
            <pc:sldMk cId="3637828554" sldId="944"/>
            <ac:spMk id="6" creationId="{2B3FF478-ED3E-328A-DC1E-8C149811A7F2}"/>
          </ac:spMkLst>
        </pc:spChg>
        <pc:spChg chg="add mod">
          <ac:chgData name="QiuTian" userId="d059b521-ee81-481f-be34-ac8650352dd5" providerId="ADAL" clId="{C66083D2-FC5C-0545-90E0-A9B527654B88}" dt="2023-03-04T09:00:07.792" v="27" actId="1076"/>
          <ac:spMkLst>
            <pc:docMk/>
            <pc:sldMk cId="3637828554" sldId="944"/>
            <ac:spMk id="7" creationId="{7A0797C7-59B0-A03E-9DB1-9D225D97A694}"/>
          </ac:spMkLst>
        </pc:spChg>
        <pc:spChg chg="mod">
          <ac:chgData name="QiuTian" userId="d059b521-ee81-481f-be34-ac8650352dd5" providerId="ADAL" clId="{C66083D2-FC5C-0545-90E0-A9B527654B88}" dt="2023-03-04T09:00:07.792" v="27" actId="1076"/>
          <ac:spMkLst>
            <pc:docMk/>
            <pc:sldMk cId="3637828554" sldId="944"/>
            <ac:spMk id="17" creationId="{8A574C5C-2FC1-A080-5AE2-E78760177EFB}"/>
          </ac:spMkLst>
        </pc:spChg>
        <pc:spChg chg="mod">
          <ac:chgData name="QiuTian" userId="d059b521-ee81-481f-be34-ac8650352dd5" providerId="ADAL" clId="{C66083D2-FC5C-0545-90E0-A9B527654B88}" dt="2023-03-04T09:00:07.792" v="27" actId="1076"/>
          <ac:spMkLst>
            <pc:docMk/>
            <pc:sldMk cId="3637828554" sldId="944"/>
            <ac:spMk id="18" creationId="{4F69B9B8-25D3-FDAE-B3E1-F12A54E0AA16}"/>
          </ac:spMkLst>
        </pc:spChg>
        <pc:spChg chg="mod">
          <ac:chgData name="QiuTian" userId="d059b521-ee81-481f-be34-ac8650352dd5" providerId="ADAL" clId="{C66083D2-FC5C-0545-90E0-A9B527654B88}" dt="2023-03-04T09:00:07.792" v="27" actId="1076"/>
          <ac:spMkLst>
            <pc:docMk/>
            <pc:sldMk cId="3637828554" sldId="944"/>
            <ac:spMk id="19" creationId="{2E270111-6E93-6AA8-50B6-14BF19DC6FC3}"/>
          </ac:spMkLst>
        </pc:spChg>
        <pc:spChg chg="mod">
          <ac:chgData name="QiuTian" userId="d059b521-ee81-481f-be34-ac8650352dd5" providerId="ADAL" clId="{C66083D2-FC5C-0545-90E0-A9B527654B88}" dt="2023-03-04T09:00:07.792" v="27" actId="1076"/>
          <ac:spMkLst>
            <pc:docMk/>
            <pc:sldMk cId="3637828554" sldId="944"/>
            <ac:spMk id="20" creationId="{8D550D4E-BFCD-2F1F-0490-23A367EAB67C}"/>
          </ac:spMkLst>
        </pc:spChg>
        <pc:spChg chg="mod">
          <ac:chgData name="QiuTian" userId="d059b521-ee81-481f-be34-ac8650352dd5" providerId="ADAL" clId="{C66083D2-FC5C-0545-90E0-A9B527654B88}" dt="2023-03-04T09:00:07.792" v="27" actId="1076"/>
          <ac:spMkLst>
            <pc:docMk/>
            <pc:sldMk cId="3637828554" sldId="944"/>
            <ac:spMk id="21" creationId="{7D61FF3F-783E-C241-2C28-2AF25CF0F9C6}"/>
          </ac:spMkLst>
        </pc:spChg>
        <pc:spChg chg="mod">
          <ac:chgData name="QiuTian" userId="d059b521-ee81-481f-be34-ac8650352dd5" providerId="ADAL" clId="{C66083D2-FC5C-0545-90E0-A9B527654B88}" dt="2023-03-04T09:00:07.792" v="27" actId="1076"/>
          <ac:spMkLst>
            <pc:docMk/>
            <pc:sldMk cId="3637828554" sldId="944"/>
            <ac:spMk id="22" creationId="{F3173BCB-2F26-5DE9-7467-55A83F3E2F23}"/>
          </ac:spMkLst>
        </pc:spChg>
        <pc:spChg chg="mod">
          <ac:chgData name="QiuTian" userId="d059b521-ee81-481f-be34-ac8650352dd5" providerId="ADAL" clId="{C66083D2-FC5C-0545-90E0-A9B527654B88}" dt="2023-03-04T09:00:07.792" v="27" actId="1076"/>
          <ac:spMkLst>
            <pc:docMk/>
            <pc:sldMk cId="3637828554" sldId="944"/>
            <ac:spMk id="23" creationId="{37BE34D8-14E9-61A4-2DDE-5A1710CA7EAC}"/>
          </ac:spMkLst>
        </pc:spChg>
        <pc:spChg chg="mod">
          <ac:chgData name="QiuTian" userId="d059b521-ee81-481f-be34-ac8650352dd5" providerId="ADAL" clId="{C66083D2-FC5C-0545-90E0-A9B527654B88}" dt="2023-03-04T09:00:07.792" v="27" actId="1076"/>
          <ac:spMkLst>
            <pc:docMk/>
            <pc:sldMk cId="3637828554" sldId="944"/>
            <ac:spMk id="24" creationId="{3FDC1534-ABB6-967A-4FC3-C614F0B7E8E0}"/>
          </ac:spMkLst>
        </pc:spChg>
        <pc:spChg chg="mod">
          <ac:chgData name="QiuTian" userId="d059b521-ee81-481f-be34-ac8650352dd5" providerId="ADAL" clId="{C66083D2-FC5C-0545-90E0-A9B527654B88}" dt="2023-03-04T09:00:07.792" v="27" actId="1076"/>
          <ac:spMkLst>
            <pc:docMk/>
            <pc:sldMk cId="3637828554" sldId="944"/>
            <ac:spMk id="25" creationId="{F52EA122-4E8D-27B7-156E-E5397E369BD3}"/>
          </ac:spMkLst>
        </pc:spChg>
        <pc:spChg chg="mod">
          <ac:chgData name="QiuTian" userId="d059b521-ee81-481f-be34-ac8650352dd5" providerId="ADAL" clId="{C66083D2-FC5C-0545-90E0-A9B527654B88}" dt="2023-03-04T09:00:07.792" v="27" actId="1076"/>
          <ac:spMkLst>
            <pc:docMk/>
            <pc:sldMk cId="3637828554" sldId="944"/>
            <ac:spMk id="26" creationId="{8EBF3F93-154A-4647-28A0-003DE624209B}"/>
          </ac:spMkLst>
        </pc:spChg>
        <pc:spChg chg="mod">
          <ac:chgData name="QiuTian" userId="d059b521-ee81-481f-be34-ac8650352dd5" providerId="ADAL" clId="{C66083D2-FC5C-0545-90E0-A9B527654B88}" dt="2023-03-04T09:00:07.792" v="27" actId="1076"/>
          <ac:spMkLst>
            <pc:docMk/>
            <pc:sldMk cId="3637828554" sldId="944"/>
            <ac:spMk id="27" creationId="{7A21F70A-0125-EC01-11C5-0FBBC253675B}"/>
          </ac:spMkLst>
        </pc:spChg>
        <pc:spChg chg="mod">
          <ac:chgData name="QiuTian" userId="d059b521-ee81-481f-be34-ac8650352dd5" providerId="ADAL" clId="{C66083D2-FC5C-0545-90E0-A9B527654B88}" dt="2023-03-04T09:00:07.792" v="27" actId="1076"/>
          <ac:spMkLst>
            <pc:docMk/>
            <pc:sldMk cId="3637828554" sldId="944"/>
            <ac:spMk id="28" creationId="{F088AAC5-2B56-C353-6B3B-2BD3F9A29462}"/>
          </ac:spMkLst>
        </pc:spChg>
        <pc:spChg chg="mod">
          <ac:chgData name="QiuTian" userId="d059b521-ee81-481f-be34-ac8650352dd5" providerId="ADAL" clId="{C66083D2-FC5C-0545-90E0-A9B527654B88}" dt="2023-03-04T09:00:07.792" v="27" actId="1076"/>
          <ac:spMkLst>
            <pc:docMk/>
            <pc:sldMk cId="3637828554" sldId="944"/>
            <ac:spMk id="29" creationId="{D3A04346-1A36-418D-80A5-67611C17CE49}"/>
          </ac:spMkLst>
        </pc:spChg>
        <pc:spChg chg="mod">
          <ac:chgData name="QiuTian" userId="d059b521-ee81-481f-be34-ac8650352dd5" providerId="ADAL" clId="{C66083D2-FC5C-0545-90E0-A9B527654B88}" dt="2023-03-04T09:00:07.792" v="27" actId="1076"/>
          <ac:spMkLst>
            <pc:docMk/>
            <pc:sldMk cId="3637828554" sldId="944"/>
            <ac:spMk id="30" creationId="{5367AF7D-5D26-46DE-03D5-E37801E780C7}"/>
          </ac:spMkLst>
        </pc:spChg>
        <pc:spChg chg="mod">
          <ac:chgData name="QiuTian" userId="d059b521-ee81-481f-be34-ac8650352dd5" providerId="ADAL" clId="{C66083D2-FC5C-0545-90E0-A9B527654B88}" dt="2023-03-04T09:00:07.792" v="27" actId="1076"/>
          <ac:spMkLst>
            <pc:docMk/>
            <pc:sldMk cId="3637828554" sldId="944"/>
            <ac:spMk id="31" creationId="{6AA7B456-D1A7-2251-BB87-64EC15021B58}"/>
          </ac:spMkLst>
        </pc:spChg>
        <pc:spChg chg="mod">
          <ac:chgData name="QiuTian" userId="d059b521-ee81-481f-be34-ac8650352dd5" providerId="ADAL" clId="{C66083D2-FC5C-0545-90E0-A9B527654B88}" dt="2023-03-04T09:00:07.792" v="27" actId="1076"/>
          <ac:spMkLst>
            <pc:docMk/>
            <pc:sldMk cId="3637828554" sldId="944"/>
            <ac:spMk id="32" creationId="{57F64002-3C20-0123-DB83-C63F3C2BAAD3}"/>
          </ac:spMkLst>
        </pc:spChg>
        <pc:spChg chg="mod">
          <ac:chgData name="QiuTian" userId="d059b521-ee81-481f-be34-ac8650352dd5" providerId="ADAL" clId="{C66083D2-FC5C-0545-90E0-A9B527654B88}" dt="2023-03-04T09:00:07.792" v="27" actId="1076"/>
          <ac:spMkLst>
            <pc:docMk/>
            <pc:sldMk cId="3637828554" sldId="944"/>
            <ac:spMk id="33" creationId="{E9B20411-1490-653D-3D81-C8E29F0F4051}"/>
          </ac:spMkLst>
        </pc:spChg>
        <pc:spChg chg="mod">
          <ac:chgData name="QiuTian" userId="d059b521-ee81-481f-be34-ac8650352dd5" providerId="ADAL" clId="{C66083D2-FC5C-0545-90E0-A9B527654B88}" dt="2023-03-04T09:00:07.792" v="27" actId="1076"/>
          <ac:spMkLst>
            <pc:docMk/>
            <pc:sldMk cId="3637828554" sldId="944"/>
            <ac:spMk id="34" creationId="{8DFCD504-F2A6-7BB3-58F7-42E93A0E04F8}"/>
          </ac:spMkLst>
        </pc:spChg>
        <pc:spChg chg="mod">
          <ac:chgData name="QiuTian" userId="d059b521-ee81-481f-be34-ac8650352dd5" providerId="ADAL" clId="{C66083D2-FC5C-0545-90E0-A9B527654B88}" dt="2023-03-04T09:00:07.792" v="27" actId="1076"/>
          <ac:spMkLst>
            <pc:docMk/>
            <pc:sldMk cId="3637828554" sldId="944"/>
            <ac:spMk id="35" creationId="{C9D74FCB-80C5-CF09-6479-5A8022BF7801}"/>
          </ac:spMkLst>
        </pc:spChg>
        <pc:spChg chg="mod">
          <ac:chgData name="QiuTian" userId="d059b521-ee81-481f-be34-ac8650352dd5" providerId="ADAL" clId="{C66083D2-FC5C-0545-90E0-A9B527654B88}" dt="2023-03-04T09:00:07.792" v="27" actId="1076"/>
          <ac:spMkLst>
            <pc:docMk/>
            <pc:sldMk cId="3637828554" sldId="944"/>
            <ac:spMk id="36" creationId="{192C0791-4D04-3D36-1220-81E651CB14E9}"/>
          </ac:spMkLst>
        </pc:spChg>
        <pc:spChg chg="mod">
          <ac:chgData name="QiuTian" userId="d059b521-ee81-481f-be34-ac8650352dd5" providerId="ADAL" clId="{C66083D2-FC5C-0545-90E0-A9B527654B88}" dt="2023-03-04T09:00:07.792" v="27" actId="1076"/>
          <ac:spMkLst>
            <pc:docMk/>
            <pc:sldMk cId="3637828554" sldId="944"/>
            <ac:spMk id="37" creationId="{496E879E-EC63-E7D9-8EBA-F376988870C4}"/>
          </ac:spMkLst>
        </pc:spChg>
        <pc:spChg chg="mod">
          <ac:chgData name="QiuTian" userId="d059b521-ee81-481f-be34-ac8650352dd5" providerId="ADAL" clId="{C66083D2-FC5C-0545-90E0-A9B527654B88}" dt="2023-03-04T09:00:07.792" v="27" actId="1076"/>
          <ac:spMkLst>
            <pc:docMk/>
            <pc:sldMk cId="3637828554" sldId="944"/>
            <ac:spMk id="38" creationId="{94D9CB59-DFE4-01B0-F8F3-183FBD144F38}"/>
          </ac:spMkLst>
        </pc:spChg>
        <pc:spChg chg="mod">
          <ac:chgData name="QiuTian" userId="d059b521-ee81-481f-be34-ac8650352dd5" providerId="ADAL" clId="{C66083D2-FC5C-0545-90E0-A9B527654B88}" dt="2023-03-04T09:00:07.792" v="27" actId="1076"/>
          <ac:spMkLst>
            <pc:docMk/>
            <pc:sldMk cId="3637828554" sldId="944"/>
            <ac:spMk id="40" creationId="{77A0E649-AC58-5946-89BE-C5DD2F2095FA}"/>
          </ac:spMkLst>
        </pc:spChg>
        <pc:spChg chg="mod">
          <ac:chgData name="QiuTian" userId="d059b521-ee81-481f-be34-ac8650352dd5" providerId="ADAL" clId="{C66083D2-FC5C-0545-90E0-A9B527654B88}" dt="2023-03-04T09:00:07.792" v="27" actId="1076"/>
          <ac:spMkLst>
            <pc:docMk/>
            <pc:sldMk cId="3637828554" sldId="944"/>
            <ac:spMk id="41" creationId="{3EB037F3-D85E-C188-CDDE-56024D963845}"/>
          </ac:spMkLst>
        </pc:spChg>
        <pc:spChg chg="mod">
          <ac:chgData name="QiuTian" userId="d059b521-ee81-481f-be34-ac8650352dd5" providerId="ADAL" clId="{C66083D2-FC5C-0545-90E0-A9B527654B88}" dt="2023-03-04T09:00:07.792" v="27" actId="1076"/>
          <ac:spMkLst>
            <pc:docMk/>
            <pc:sldMk cId="3637828554" sldId="944"/>
            <ac:spMk id="42" creationId="{285F71A4-BF29-0253-D130-47A53CB1E4BA}"/>
          </ac:spMkLst>
        </pc:spChg>
        <pc:spChg chg="mod">
          <ac:chgData name="QiuTian" userId="d059b521-ee81-481f-be34-ac8650352dd5" providerId="ADAL" clId="{C66083D2-FC5C-0545-90E0-A9B527654B88}" dt="2023-03-04T09:00:07.792" v="27" actId="1076"/>
          <ac:spMkLst>
            <pc:docMk/>
            <pc:sldMk cId="3637828554" sldId="944"/>
            <ac:spMk id="43" creationId="{8180B340-4CDD-1095-9302-338C970AA693}"/>
          </ac:spMkLst>
        </pc:spChg>
        <pc:spChg chg="mod">
          <ac:chgData name="QiuTian" userId="d059b521-ee81-481f-be34-ac8650352dd5" providerId="ADAL" clId="{C66083D2-FC5C-0545-90E0-A9B527654B88}" dt="2023-03-04T09:00:07.792" v="27" actId="1076"/>
          <ac:spMkLst>
            <pc:docMk/>
            <pc:sldMk cId="3637828554" sldId="944"/>
            <ac:spMk id="44" creationId="{944AC5C8-AA84-F434-CD35-167134A177F2}"/>
          </ac:spMkLst>
        </pc:spChg>
        <pc:spChg chg="mod">
          <ac:chgData name="QiuTian" userId="d059b521-ee81-481f-be34-ac8650352dd5" providerId="ADAL" clId="{C66083D2-FC5C-0545-90E0-A9B527654B88}" dt="2023-03-04T09:00:07.792" v="27" actId="1076"/>
          <ac:spMkLst>
            <pc:docMk/>
            <pc:sldMk cId="3637828554" sldId="944"/>
            <ac:spMk id="45" creationId="{808919D0-1E36-0575-102D-789467ADF848}"/>
          </ac:spMkLst>
        </pc:spChg>
        <pc:spChg chg="mod">
          <ac:chgData name="QiuTian" userId="d059b521-ee81-481f-be34-ac8650352dd5" providerId="ADAL" clId="{C66083D2-FC5C-0545-90E0-A9B527654B88}" dt="2023-03-04T09:00:07.792" v="27" actId="1076"/>
          <ac:spMkLst>
            <pc:docMk/>
            <pc:sldMk cId="3637828554" sldId="944"/>
            <ac:spMk id="46" creationId="{59234564-F412-0A92-E23D-2194953A4674}"/>
          </ac:spMkLst>
        </pc:spChg>
        <pc:spChg chg="mod">
          <ac:chgData name="QiuTian" userId="d059b521-ee81-481f-be34-ac8650352dd5" providerId="ADAL" clId="{C66083D2-FC5C-0545-90E0-A9B527654B88}" dt="2023-03-04T09:00:07.792" v="27" actId="1076"/>
          <ac:spMkLst>
            <pc:docMk/>
            <pc:sldMk cId="3637828554" sldId="944"/>
            <ac:spMk id="47" creationId="{07D7BE43-FDAB-F975-7B7A-14E0C44A2D81}"/>
          </ac:spMkLst>
        </pc:spChg>
        <pc:spChg chg="mod">
          <ac:chgData name="QiuTian" userId="d059b521-ee81-481f-be34-ac8650352dd5" providerId="ADAL" clId="{C66083D2-FC5C-0545-90E0-A9B527654B88}" dt="2023-03-04T09:00:07.792" v="27" actId="1076"/>
          <ac:spMkLst>
            <pc:docMk/>
            <pc:sldMk cId="3637828554" sldId="944"/>
            <ac:spMk id="48" creationId="{6DF72FB8-4496-0701-DFEF-A829E56F4C10}"/>
          </ac:spMkLst>
        </pc:spChg>
        <pc:spChg chg="mod">
          <ac:chgData name="QiuTian" userId="d059b521-ee81-481f-be34-ac8650352dd5" providerId="ADAL" clId="{C66083D2-FC5C-0545-90E0-A9B527654B88}" dt="2023-03-04T09:00:07.792" v="27" actId="1076"/>
          <ac:spMkLst>
            <pc:docMk/>
            <pc:sldMk cId="3637828554" sldId="944"/>
            <ac:spMk id="49" creationId="{64473AD0-00D4-D382-4EC6-C019534D4E28}"/>
          </ac:spMkLst>
        </pc:spChg>
        <pc:spChg chg="mod">
          <ac:chgData name="QiuTian" userId="d059b521-ee81-481f-be34-ac8650352dd5" providerId="ADAL" clId="{C66083D2-FC5C-0545-90E0-A9B527654B88}" dt="2023-03-04T09:00:07.792" v="27" actId="1076"/>
          <ac:spMkLst>
            <pc:docMk/>
            <pc:sldMk cId="3637828554" sldId="944"/>
            <ac:spMk id="50" creationId="{66A19609-8440-45F6-275B-0ED6837EB39D}"/>
          </ac:spMkLst>
        </pc:spChg>
        <pc:spChg chg="mod">
          <ac:chgData name="QiuTian" userId="d059b521-ee81-481f-be34-ac8650352dd5" providerId="ADAL" clId="{C66083D2-FC5C-0545-90E0-A9B527654B88}" dt="2023-03-04T09:00:07.792" v="27" actId="1076"/>
          <ac:spMkLst>
            <pc:docMk/>
            <pc:sldMk cId="3637828554" sldId="944"/>
            <ac:spMk id="51" creationId="{D970B0C3-DF1C-A0D2-D80E-C3B97BDE36E0}"/>
          </ac:spMkLst>
        </pc:spChg>
        <pc:spChg chg="mod">
          <ac:chgData name="QiuTian" userId="d059b521-ee81-481f-be34-ac8650352dd5" providerId="ADAL" clId="{C66083D2-FC5C-0545-90E0-A9B527654B88}" dt="2023-03-04T09:00:07.792" v="27" actId="1076"/>
          <ac:spMkLst>
            <pc:docMk/>
            <pc:sldMk cId="3637828554" sldId="944"/>
            <ac:spMk id="52" creationId="{84FFA174-6015-16ED-CC2E-8D03EB42BA6A}"/>
          </ac:spMkLst>
        </pc:spChg>
        <pc:spChg chg="mod">
          <ac:chgData name="QiuTian" userId="d059b521-ee81-481f-be34-ac8650352dd5" providerId="ADAL" clId="{C66083D2-FC5C-0545-90E0-A9B527654B88}" dt="2023-03-04T09:00:07.792" v="27" actId="1076"/>
          <ac:spMkLst>
            <pc:docMk/>
            <pc:sldMk cId="3637828554" sldId="944"/>
            <ac:spMk id="53" creationId="{E1F9A9F6-7D39-5156-50DE-59F471AC1ED3}"/>
          </ac:spMkLst>
        </pc:spChg>
        <pc:spChg chg="mod">
          <ac:chgData name="QiuTian" userId="d059b521-ee81-481f-be34-ac8650352dd5" providerId="ADAL" clId="{C66083D2-FC5C-0545-90E0-A9B527654B88}" dt="2023-03-04T09:00:07.792" v="27" actId="1076"/>
          <ac:spMkLst>
            <pc:docMk/>
            <pc:sldMk cId="3637828554" sldId="944"/>
            <ac:spMk id="54" creationId="{3D8A4FC3-8CF4-4BBE-534F-D0C851676080}"/>
          </ac:spMkLst>
        </pc:spChg>
        <pc:spChg chg="mod">
          <ac:chgData name="QiuTian" userId="d059b521-ee81-481f-be34-ac8650352dd5" providerId="ADAL" clId="{C66083D2-FC5C-0545-90E0-A9B527654B88}" dt="2023-03-04T09:00:07.792" v="27" actId="1076"/>
          <ac:spMkLst>
            <pc:docMk/>
            <pc:sldMk cId="3637828554" sldId="944"/>
            <ac:spMk id="55" creationId="{B339996A-41AE-C342-61D0-3C766622E1C1}"/>
          </ac:spMkLst>
        </pc:spChg>
        <pc:spChg chg="mod">
          <ac:chgData name="QiuTian" userId="d059b521-ee81-481f-be34-ac8650352dd5" providerId="ADAL" clId="{C66083D2-FC5C-0545-90E0-A9B527654B88}" dt="2023-03-04T09:00:07.792" v="27" actId="1076"/>
          <ac:spMkLst>
            <pc:docMk/>
            <pc:sldMk cId="3637828554" sldId="944"/>
            <ac:spMk id="56" creationId="{479969C1-684B-2E84-B113-A22BDBB9C39C}"/>
          </ac:spMkLst>
        </pc:spChg>
        <pc:spChg chg="mod">
          <ac:chgData name="QiuTian" userId="d059b521-ee81-481f-be34-ac8650352dd5" providerId="ADAL" clId="{C66083D2-FC5C-0545-90E0-A9B527654B88}" dt="2023-03-04T09:00:07.792" v="27" actId="1076"/>
          <ac:spMkLst>
            <pc:docMk/>
            <pc:sldMk cId="3637828554" sldId="944"/>
            <ac:spMk id="64" creationId="{BFCE6DAD-2DC4-E9D6-9579-7FED1B2BC979}"/>
          </ac:spMkLst>
        </pc:spChg>
        <pc:spChg chg="mod">
          <ac:chgData name="QiuTian" userId="d059b521-ee81-481f-be34-ac8650352dd5" providerId="ADAL" clId="{C66083D2-FC5C-0545-90E0-A9B527654B88}" dt="2023-03-04T09:00:07.792" v="27" actId="1076"/>
          <ac:spMkLst>
            <pc:docMk/>
            <pc:sldMk cId="3637828554" sldId="944"/>
            <ac:spMk id="65" creationId="{63435AD5-746E-DA05-1FB9-0029C6E6C97E}"/>
          </ac:spMkLst>
        </pc:spChg>
        <pc:spChg chg="mod">
          <ac:chgData name="QiuTian" userId="d059b521-ee81-481f-be34-ac8650352dd5" providerId="ADAL" clId="{C66083D2-FC5C-0545-90E0-A9B527654B88}" dt="2023-03-04T09:00:07.792" v="27" actId="1076"/>
          <ac:spMkLst>
            <pc:docMk/>
            <pc:sldMk cId="3637828554" sldId="944"/>
            <ac:spMk id="66" creationId="{0A0BADFC-3F65-C25E-EE25-73EDA498F01C}"/>
          </ac:spMkLst>
        </pc:spChg>
        <pc:spChg chg="mod">
          <ac:chgData name="QiuTian" userId="d059b521-ee81-481f-be34-ac8650352dd5" providerId="ADAL" clId="{C66083D2-FC5C-0545-90E0-A9B527654B88}" dt="2023-03-04T09:00:07.792" v="27" actId="1076"/>
          <ac:spMkLst>
            <pc:docMk/>
            <pc:sldMk cId="3637828554" sldId="944"/>
            <ac:spMk id="67" creationId="{8641AD9B-F05C-A025-259D-3A33138C93F3}"/>
          </ac:spMkLst>
        </pc:spChg>
        <pc:spChg chg="mod">
          <ac:chgData name="QiuTian" userId="d059b521-ee81-481f-be34-ac8650352dd5" providerId="ADAL" clId="{C66083D2-FC5C-0545-90E0-A9B527654B88}" dt="2023-03-04T09:00:07.792" v="27" actId="1076"/>
          <ac:spMkLst>
            <pc:docMk/>
            <pc:sldMk cId="3637828554" sldId="944"/>
            <ac:spMk id="68" creationId="{756AFE91-6CA9-6D3B-FE3B-D48052E1A5E6}"/>
          </ac:spMkLst>
        </pc:spChg>
        <pc:spChg chg="mod">
          <ac:chgData name="QiuTian" userId="d059b521-ee81-481f-be34-ac8650352dd5" providerId="ADAL" clId="{C66083D2-FC5C-0545-90E0-A9B527654B88}" dt="2023-03-04T09:00:07.792" v="27" actId="1076"/>
          <ac:spMkLst>
            <pc:docMk/>
            <pc:sldMk cId="3637828554" sldId="944"/>
            <ac:spMk id="69" creationId="{3F571B29-372E-320B-0C06-7ADA7EAEF830}"/>
          </ac:spMkLst>
        </pc:spChg>
        <pc:spChg chg="mod">
          <ac:chgData name="QiuTian" userId="d059b521-ee81-481f-be34-ac8650352dd5" providerId="ADAL" clId="{C66083D2-FC5C-0545-90E0-A9B527654B88}" dt="2023-03-04T09:00:07.792" v="27" actId="1076"/>
          <ac:spMkLst>
            <pc:docMk/>
            <pc:sldMk cId="3637828554" sldId="944"/>
            <ac:spMk id="70" creationId="{323A2116-8EB1-56B7-3547-CCFA806B76B7}"/>
          </ac:spMkLst>
        </pc:spChg>
        <pc:spChg chg="mod">
          <ac:chgData name="QiuTian" userId="d059b521-ee81-481f-be34-ac8650352dd5" providerId="ADAL" clId="{C66083D2-FC5C-0545-90E0-A9B527654B88}" dt="2023-03-04T09:00:07.792" v="27" actId="1076"/>
          <ac:spMkLst>
            <pc:docMk/>
            <pc:sldMk cId="3637828554" sldId="944"/>
            <ac:spMk id="71" creationId="{A739F25A-10F4-99B9-813E-7B63BDBA4793}"/>
          </ac:spMkLst>
        </pc:spChg>
        <pc:spChg chg="mod">
          <ac:chgData name="QiuTian" userId="d059b521-ee81-481f-be34-ac8650352dd5" providerId="ADAL" clId="{C66083D2-FC5C-0545-90E0-A9B527654B88}" dt="2023-03-04T09:00:07.792" v="27" actId="1076"/>
          <ac:spMkLst>
            <pc:docMk/>
            <pc:sldMk cId="3637828554" sldId="944"/>
            <ac:spMk id="72" creationId="{D3C0364F-BFC2-3237-CD77-38E9C0F5B45E}"/>
          </ac:spMkLst>
        </pc:spChg>
        <pc:spChg chg="mod">
          <ac:chgData name="QiuTian" userId="d059b521-ee81-481f-be34-ac8650352dd5" providerId="ADAL" clId="{C66083D2-FC5C-0545-90E0-A9B527654B88}" dt="2023-03-04T09:00:07.792" v="27" actId="1076"/>
          <ac:spMkLst>
            <pc:docMk/>
            <pc:sldMk cId="3637828554" sldId="944"/>
            <ac:spMk id="73" creationId="{4FFF905D-F1F7-8B10-1FA6-AD97D15EFCE6}"/>
          </ac:spMkLst>
        </pc:spChg>
        <pc:spChg chg="mod">
          <ac:chgData name="QiuTian" userId="d059b521-ee81-481f-be34-ac8650352dd5" providerId="ADAL" clId="{C66083D2-FC5C-0545-90E0-A9B527654B88}" dt="2023-03-04T09:00:07.792" v="27" actId="1076"/>
          <ac:spMkLst>
            <pc:docMk/>
            <pc:sldMk cId="3637828554" sldId="944"/>
            <ac:spMk id="74" creationId="{0D245BB8-4075-E4B7-7CE0-A5C2FC86A768}"/>
          </ac:spMkLst>
        </pc:spChg>
        <pc:spChg chg="mod">
          <ac:chgData name="QiuTian" userId="d059b521-ee81-481f-be34-ac8650352dd5" providerId="ADAL" clId="{C66083D2-FC5C-0545-90E0-A9B527654B88}" dt="2023-03-04T09:00:07.792" v="27" actId="1076"/>
          <ac:spMkLst>
            <pc:docMk/>
            <pc:sldMk cId="3637828554" sldId="944"/>
            <ac:spMk id="75" creationId="{44180C31-C773-09F3-97A4-C9B795181DCD}"/>
          </ac:spMkLst>
        </pc:spChg>
        <pc:spChg chg="mod">
          <ac:chgData name="QiuTian" userId="d059b521-ee81-481f-be34-ac8650352dd5" providerId="ADAL" clId="{C66083D2-FC5C-0545-90E0-A9B527654B88}" dt="2023-03-04T09:00:07.792" v="27" actId="1076"/>
          <ac:spMkLst>
            <pc:docMk/>
            <pc:sldMk cId="3637828554" sldId="944"/>
            <ac:spMk id="76" creationId="{806C0E5F-DBBD-6BC0-578E-E5CCDE3B6194}"/>
          </ac:spMkLst>
        </pc:spChg>
        <pc:spChg chg="mod">
          <ac:chgData name="QiuTian" userId="d059b521-ee81-481f-be34-ac8650352dd5" providerId="ADAL" clId="{C66083D2-FC5C-0545-90E0-A9B527654B88}" dt="2023-03-04T09:00:07.792" v="27" actId="1076"/>
          <ac:spMkLst>
            <pc:docMk/>
            <pc:sldMk cId="3637828554" sldId="944"/>
            <ac:spMk id="77" creationId="{A9175F95-8F6D-5CA8-C557-818DD0ECA86B}"/>
          </ac:spMkLst>
        </pc:spChg>
        <pc:spChg chg="mod">
          <ac:chgData name="QiuTian" userId="d059b521-ee81-481f-be34-ac8650352dd5" providerId="ADAL" clId="{C66083D2-FC5C-0545-90E0-A9B527654B88}" dt="2023-03-04T09:00:07.792" v="27" actId="1076"/>
          <ac:spMkLst>
            <pc:docMk/>
            <pc:sldMk cId="3637828554" sldId="944"/>
            <ac:spMk id="78" creationId="{A59A15FB-7AD1-D3B0-0F3A-894511530B15}"/>
          </ac:spMkLst>
        </pc:spChg>
        <pc:spChg chg="mod">
          <ac:chgData name="QiuTian" userId="d059b521-ee81-481f-be34-ac8650352dd5" providerId="ADAL" clId="{C66083D2-FC5C-0545-90E0-A9B527654B88}" dt="2023-03-04T09:00:07.792" v="27" actId="1076"/>
          <ac:spMkLst>
            <pc:docMk/>
            <pc:sldMk cId="3637828554" sldId="944"/>
            <ac:spMk id="79" creationId="{DC293F90-EC51-E3D9-EA18-83E5C6CF426B}"/>
          </ac:spMkLst>
        </pc:spChg>
        <pc:spChg chg="mod">
          <ac:chgData name="QiuTian" userId="d059b521-ee81-481f-be34-ac8650352dd5" providerId="ADAL" clId="{C66083D2-FC5C-0545-90E0-A9B527654B88}" dt="2023-03-04T09:00:07.792" v="27" actId="1076"/>
          <ac:spMkLst>
            <pc:docMk/>
            <pc:sldMk cId="3637828554" sldId="944"/>
            <ac:spMk id="80" creationId="{8146F255-C0F3-46E1-125B-5B56C6023239}"/>
          </ac:spMkLst>
        </pc:spChg>
        <pc:spChg chg="mod">
          <ac:chgData name="QiuTian" userId="d059b521-ee81-481f-be34-ac8650352dd5" providerId="ADAL" clId="{C66083D2-FC5C-0545-90E0-A9B527654B88}" dt="2023-03-04T09:00:07.792" v="27" actId="1076"/>
          <ac:spMkLst>
            <pc:docMk/>
            <pc:sldMk cId="3637828554" sldId="944"/>
            <ac:spMk id="91" creationId="{E2218F4A-7E25-FFAD-094B-E6A7C8C19ADE}"/>
          </ac:spMkLst>
        </pc:spChg>
        <pc:spChg chg="mod">
          <ac:chgData name="QiuTian" userId="d059b521-ee81-481f-be34-ac8650352dd5" providerId="ADAL" clId="{C66083D2-FC5C-0545-90E0-A9B527654B88}" dt="2023-03-04T09:00:07.792" v="27" actId="1076"/>
          <ac:spMkLst>
            <pc:docMk/>
            <pc:sldMk cId="3637828554" sldId="944"/>
            <ac:spMk id="92" creationId="{499C15DB-762C-B366-02ED-1993605B0699}"/>
          </ac:spMkLst>
        </pc:spChg>
        <pc:spChg chg="mod">
          <ac:chgData name="QiuTian" userId="d059b521-ee81-481f-be34-ac8650352dd5" providerId="ADAL" clId="{C66083D2-FC5C-0545-90E0-A9B527654B88}" dt="2023-03-04T09:00:07.792" v="27" actId="1076"/>
          <ac:spMkLst>
            <pc:docMk/>
            <pc:sldMk cId="3637828554" sldId="944"/>
            <ac:spMk id="93" creationId="{7AFF77CD-F49F-99E4-FC6E-D18E37127F44}"/>
          </ac:spMkLst>
        </pc:spChg>
        <pc:spChg chg="mod">
          <ac:chgData name="QiuTian" userId="d059b521-ee81-481f-be34-ac8650352dd5" providerId="ADAL" clId="{C66083D2-FC5C-0545-90E0-A9B527654B88}" dt="2023-03-04T09:00:07.792" v="27" actId="1076"/>
          <ac:spMkLst>
            <pc:docMk/>
            <pc:sldMk cId="3637828554" sldId="944"/>
            <ac:spMk id="94" creationId="{F54FA741-32EB-14AC-7EAD-717E5061B813}"/>
          </ac:spMkLst>
        </pc:spChg>
        <pc:spChg chg="mod">
          <ac:chgData name="QiuTian" userId="d059b521-ee81-481f-be34-ac8650352dd5" providerId="ADAL" clId="{C66083D2-FC5C-0545-90E0-A9B527654B88}" dt="2023-03-04T09:00:07.792" v="27" actId="1076"/>
          <ac:spMkLst>
            <pc:docMk/>
            <pc:sldMk cId="3637828554" sldId="944"/>
            <ac:spMk id="95" creationId="{25E94F89-F1C2-1D92-7397-5CB52B0AC050}"/>
          </ac:spMkLst>
        </pc:spChg>
        <pc:spChg chg="mod">
          <ac:chgData name="QiuTian" userId="d059b521-ee81-481f-be34-ac8650352dd5" providerId="ADAL" clId="{C66083D2-FC5C-0545-90E0-A9B527654B88}" dt="2023-03-04T09:00:07.792" v="27" actId="1076"/>
          <ac:spMkLst>
            <pc:docMk/>
            <pc:sldMk cId="3637828554" sldId="944"/>
            <ac:spMk id="96" creationId="{790F4057-9999-9A6B-21DF-7C39437E80E6}"/>
          </ac:spMkLst>
        </pc:spChg>
        <pc:spChg chg="mod">
          <ac:chgData name="QiuTian" userId="d059b521-ee81-481f-be34-ac8650352dd5" providerId="ADAL" clId="{C66083D2-FC5C-0545-90E0-A9B527654B88}" dt="2023-03-04T09:00:07.792" v="27" actId="1076"/>
          <ac:spMkLst>
            <pc:docMk/>
            <pc:sldMk cId="3637828554" sldId="944"/>
            <ac:spMk id="97" creationId="{FD7E2266-E130-6FA3-C1FE-92B054AC5606}"/>
          </ac:spMkLst>
        </pc:spChg>
        <pc:spChg chg="mod">
          <ac:chgData name="QiuTian" userId="d059b521-ee81-481f-be34-ac8650352dd5" providerId="ADAL" clId="{C66083D2-FC5C-0545-90E0-A9B527654B88}" dt="2023-03-04T09:00:07.792" v="27" actId="1076"/>
          <ac:spMkLst>
            <pc:docMk/>
            <pc:sldMk cId="3637828554" sldId="944"/>
            <ac:spMk id="98" creationId="{44856B12-A424-9433-00C7-E81E82EED9A9}"/>
          </ac:spMkLst>
        </pc:spChg>
        <pc:spChg chg="mod">
          <ac:chgData name="QiuTian" userId="d059b521-ee81-481f-be34-ac8650352dd5" providerId="ADAL" clId="{C66083D2-FC5C-0545-90E0-A9B527654B88}" dt="2023-03-04T09:00:07.792" v="27" actId="1076"/>
          <ac:spMkLst>
            <pc:docMk/>
            <pc:sldMk cId="3637828554" sldId="944"/>
            <ac:spMk id="99" creationId="{F93BE889-6759-40B6-DC2F-C223F5BFBB44}"/>
          </ac:spMkLst>
        </pc:spChg>
        <pc:spChg chg="mod">
          <ac:chgData name="QiuTian" userId="d059b521-ee81-481f-be34-ac8650352dd5" providerId="ADAL" clId="{C66083D2-FC5C-0545-90E0-A9B527654B88}" dt="2023-03-04T09:00:07.792" v="27" actId="1076"/>
          <ac:spMkLst>
            <pc:docMk/>
            <pc:sldMk cId="3637828554" sldId="944"/>
            <ac:spMk id="100" creationId="{0F7E89BB-AAAE-9B72-9C67-99365239662E}"/>
          </ac:spMkLst>
        </pc:spChg>
        <pc:spChg chg="mod">
          <ac:chgData name="QiuTian" userId="d059b521-ee81-481f-be34-ac8650352dd5" providerId="ADAL" clId="{C66083D2-FC5C-0545-90E0-A9B527654B88}" dt="2023-03-04T09:00:07.792" v="27" actId="1076"/>
          <ac:spMkLst>
            <pc:docMk/>
            <pc:sldMk cId="3637828554" sldId="944"/>
            <ac:spMk id="101" creationId="{906B939A-EB98-411C-AA17-0C37A255233F}"/>
          </ac:spMkLst>
        </pc:spChg>
        <pc:spChg chg="mod">
          <ac:chgData name="QiuTian" userId="d059b521-ee81-481f-be34-ac8650352dd5" providerId="ADAL" clId="{C66083D2-FC5C-0545-90E0-A9B527654B88}" dt="2023-03-04T09:00:07.792" v="27" actId="1076"/>
          <ac:spMkLst>
            <pc:docMk/>
            <pc:sldMk cId="3637828554" sldId="944"/>
            <ac:spMk id="102" creationId="{2FBA0353-1B7D-8163-71B8-AEA631EADB41}"/>
          </ac:spMkLst>
        </pc:spChg>
        <pc:spChg chg="mod">
          <ac:chgData name="QiuTian" userId="d059b521-ee81-481f-be34-ac8650352dd5" providerId="ADAL" clId="{C66083D2-FC5C-0545-90E0-A9B527654B88}" dt="2023-03-04T09:00:07.792" v="27" actId="1076"/>
          <ac:spMkLst>
            <pc:docMk/>
            <pc:sldMk cId="3637828554" sldId="944"/>
            <ac:spMk id="103" creationId="{40377381-FB6B-3397-2C77-8A48685FFB13}"/>
          </ac:spMkLst>
        </pc:spChg>
        <pc:spChg chg="mod">
          <ac:chgData name="QiuTian" userId="d059b521-ee81-481f-be34-ac8650352dd5" providerId="ADAL" clId="{C66083D2-FC5C-0545-90E0-A9B527654B88}" dt="2023-03-04T09:00:07.792" v="27" actId="1076"/>
          <ac:spMkLst>
            <pc:docMk/>
            <pc:sldMk cId="3637828554" sldId="944"/>
            <ac:spMk id="104" creationId="{8637570D-DF1C-4B22-88D9-B3559BBBFFC0}"/>
          </ac:spMkLst>
        </pc:spChg>
        <pc:spChg chg="mod">
          <ac:chgData name="QiuTian" userId="d059b521-ee81-481f-be34-ac8650352dd5" providerId="ADAL" clId="{C66083D2-FC5C-0545-90E0-A9B527654B88}" dt="2023-03-04T09:00:07.792" v="27" actId="1076"/>
          <ac:spMkLst>
            <pc:docMk/>
            <pc:sldMk cId="3637828554" sldId="944"/>
            <ac:spMk id="105" creationId="{55A4D9F1-7F0F-D7B1-6271-74301BF4D8BE}"/>
          </ac:spMkLst>
        </pc:spChg>
        <pc:spChg chg="mod">
          <ac:chgData name="QiuTian" userId="d059b521-ee81-481f-be34-ac8650352dd5" providerId="ADAL" clId="{C66083D2-FC5C-0545-90E0-A9B527654B88}" dt="2023-03-04T09:00:07.792" v="27" actId="1076"/>
          <ac:spMkLst>
            <pc:docMk/>
            <pc:sldMk cId="3637828554" sldId="944"/>
            <ac:spMk id="106" creationId="{5E974CDB-46D1-8F55-EEE8-2C44C988BFEF}"/>
          </ac:spMkLst>
        </pc:spChg>
        <pc:spChg chg="mod">
          <ac:chgData name="QiuTian" userId="d059b521-ee81-481f-be34-ac8650352dd5" providerId="ADAL" clId="{C66083D2-FC5C-0545-90E0-A9B527654B88}" dt="2023-03-04T09:00:07.792" v="27" actId="1076"/>
          <ac:spMkLst>
            <pc:docMk/>
            <pc:sldMk cId="3637828554" sldId="944"/>
            <ac:spMk id="107" creationId="{48C8F39F-30CE-C823-BB0D-65C0B462955F}"/>
          </ac:spMkLst>
        </pc:spChg>
        <pc:spChg chg="mod">
          <ac:chgData name="QiuTian" userId="d059b521-ee81-481f-be34-ac8650352dd5" providerId="ADAL" clId="{C66083D2-FC5C-0545-90E0-A9B527654B88}" dt="2023-03-04T09:00:07.792" v="27" actId="1076"/>
          <ac:spMkLst>
            <pc:docMk/>
            <pc:sldMk cId="3637828554" sldId="944"/>
            <ac:spMk id="108" creationId="{F2B548DB-4CEE-9C30-630A-0CF8DD0B7A95}"/>
          </ac:spMkLst>
        </pc:spChg>
        <pc:spChg chg="mod">
          <ac:chgData name="QiuTian" userId="d059b521-ee81-481f-be34-ac8650352dd5" providerId="ADAL" clId="{C66083D2-FC5C-0545-90E0-A9B527654B88}" dt="2023-03-04T09:00:07.792" v="27" actId="1076"/>
          <ac:spMkLst>
            <pc:docMk/>
            <pc:sldMk cId="3637828554" sldId="944"/>
            <ac:spMk id="109" creationId="{1128A131-BDDE-A319-D467-FAC4527A12A6}"/>
          </ac:spMkLst>
        </pc:spChg>
        <pc:spChg chg="mod">
          <ac:chgData name="QiuTian" userId="d059b521-ee81-481f-be34-ac8650352dd5" providerId="ADAL" clId="{C66083D2-FC5C-0545-90E0-A9B527654B88}" dt="2023-03-04T09:00:07.792" v="27" actId="1076"/>
          <ac:spMkLst>
            <pc:docMk/>
            <pc:sldMk cId="3637828554" sldId="944"/>
            <ac:spMk id="110" creationId="{B7BB9AB2-41A0-A83B-4048-2BBB7A7942BF}"/>
          </ac:spMkLst>
        </pc:spChg>
        <pc:spChg chg="mod">
          <ac:chgData name="QiuTian" userId="d059b521-ee81-481f-be34-ac8650352dd5" providerId="ADAL" clId="{C66083D2-FC5C-0545-90E0-A9B527654B88}" dt="2023-03-04T09:00:07.792" v="27" actId="1076"/>
          <ac:spMkLst>
            <pc:docMk/>
            <pc:sldMk cId="3637828554" sldId="944"/>
            <ac:spMk id="111" creationId="{161D05C5-2CAA-CF92-F803-06F3A06A93B4}"/>
          </ac:spMkLst>
        </pc:spChg>
        <pc:spChg chg="mod">
          <ac:chgData name="QiuTian" userId="d059b521-ee81-481f-be34-ac8650352dd5" providerId="ADAL" clId="{C66083D2-FC5C-0545-90E0-A9B527654B88}" dt="2023-03-04T09:00:07.792" v="27" actId="1076"/>
          <ac:spMkLst>
            <pc:docMk/>
            <pc:sldMk cId="3637828554" sldId="944"/>
            <ac:spMk id="112" creationId="{28EFE3CB-CCE4-D83D-9B58-94E3069D8E3F}"/>
          </ac:spMkLst>
        </pc:spChg>
        <pc:spChg chg="mod">
          <ac:chgData name="QiuTian" userId="d059b521-ee81-481f-be34-ac8650352dd5" providerId="ADAL" clId="{C66083D2-FC5C-0545-90E0-A9B527654B88}" dt="2023-03-04T09:00:07.792" v="27" actId="1076"/>
          <ac:spMkLst>
            <pc:docMk/>
            <pc:sldMk cId="3637828554" sldId="944"/>
            <ac:spMk id="113" creationId="{F52F6E2B-F974-C538-99FD-8305434A93FB}"/>
          </ac:spMkLst>
        </pc:spChg>
        <pc:spChg chg="mod">
          <ac:chgData name="QiuTian" userId="d059b521-ee81-481f-be34-ac8650352dd5" providerId="ADAL" clId="{C66083D2-FC5C-0545-90E0-A9B527654B88}" dt="2023-03-04T09:00:07.792" v="27" actId="1076"/>
          <ac:spMkLst>
            <pc:docMk/>
            <pc:sldMk cId="3637828554" sldId="944"/>
            <ac:spMk id="114" creationId="{AC5A3CEE-848F-CADC-FFF0-313E3565193C}"/>
          </ac:spMkLst>
        </pc:spChg>
        <pc:spChg chg="mod">
          <ac:chgData name="QiuTian" userId="d059b521-ee81-481f-be34-ac8650352dd5" providerId="ADAL" clId="{C66083D2-FC5C-0545-90E0-A9B527654B88}" dt="2023-03-04T09:00:07.792" v="27" actId="1076"/>
          <ac:spMkLst>
            <pc:docMk/>
            <pc:sldMk cId="3637828554" sldId="944"/>
            <ac:spMk id="115" creationId="{C2CC8DF1-A8E7-EEB2-CDD0-C4DAEC8525AC}"/>
          </ac:spMkLst>
        </pc:spChg>
        <pc:spChg chg="mod">
          <ac:chgData name="QiuTian" userId="d059b521-ee81-481f-be34-ac8650352dd5" providerId="ADAL" clId="{C66083D2-FC5C-0545-90E0-A9B527654B88}" dt="2023-03-04T09:00:07.792" v="27" actId="1076"/>
          <ac:spMkLst>
            <pc:docMk/>
            <pc:sldMk cId="3637828554" sldId="944"/>
            <ac:spMk id="116" creationId="{B58FA1BB-824A-7EF3-55AB-BFCC3500FB5D}"/>
          </ac:spMkLst>
        </pc:spChg>
        <pc:spChg chg="mod">
          <ac:chgData name="QiuTian" userId="d059b521-ee81-481f-be34-ac8650352dd5" providerId="ADAL" clId="{C66083D2-FC5C-0545-90E0-A9B527654B88}" dt="2023-03-04T09:00:07.792" v="27" actId="1076"/>
          <ac:spMkLst>
            <pc:docMk/>
            <pc:sldMk cId="3637828554" sldId="944"/>
            <ac:spMk id="117" creationId="{D06D1B71-6B86-8119-F663-D8089E3D6D0D}"/>
          </ac:spMkLst>
        </pc:spChg>
        <pc:spChg chg="mod">
          <ac:chgData name="QiuTian" userId="d059b521-ee81-481f-be34-ac8650352dd5" providerId="ADAL" clId="{C66083D2-FC5C-0545-90E0-A9B527654B88}" dt="2023-03-04T09:00:07.792" v="27" actId="1076"/>
          <ac:spMkLst>
            <pc:docMk/>
            <pc:sldMk cId="3637828554" sldId="944"/>
            <ac:spMk id="118" creationId="{023FF774-FBBA-2F9B-49C1-1F2638134EAA}"/>
          </ac:spMkLst>
        </pc:spChg>
        <pc:spChg chg="mod">
          <ac:chgData name="QiuTian" userId="d059b521-ee81-481f-be34-ac8650352dd5" providerId="ADAL" clId="{C66083D2-FC5C-0545-90E0-A9B527654B88}" dt="2023-03-04T09:00:07.792" v="27" actId="1076"/>
          <ac:spMkLst>
            <pc:docMk/>
            <pc:sldMk cId="3637828554" sldId="944"/>
            <ac:spMk id="119" creationId="{E21E4D5C-3C28-5DF6-091A-E1213907FBC5}"/>
          </ac:spMkLst>
        </pc:spChg>
        <pc:spChg chg="mod">
          <ac:chgData name="QiuTian" userId="d059b521-ee81-481f-be34-ac8650352dd5" providerId="ADAL" clId="{C66083D2-FC5C-0545-90E0-A9B527654B88}" dt="2023-03-04T09:00:07.792" v="27" actId="1076"/>
          <ac:spMkLst>
            <pc:docMk/>
            <pc:sldMk cId="3637828554" sldId="944"/>
            <ac:spMk id="120" creationId="{24752647-9E89-6B98-4A8E-9C38B1A0265A}"/>
          </ac:spMkLst>
        </pc:spChg>
        <pc:spChg chg="mod">
          <ac:chgData name="QiuTian" userId="d059b521-ee81-481f-be34-ac8650352dd5" providerId="ADAL" clId="{C66083D2-FC5C-0545-90E0-A9B527654B88}" dt="2023-03-04T09:00:07.792" v="27" actId="1076"/>
          <ac:spMkLst>
            <pc:docMk/>
            <pc:sldMk cId="3637828554" sldId="944"/>
            <ac:spMk id="121" creationId="{6E0DF590-7222-398E-88C4-D38CBA2A5087}"/>
          </ac:spMkLst>
        </pc:spChg>
        <pc:spChg chg="mod">
          <ac:chgData name="QiuTian" userId="d059b521-ee81-481f-be34-ac8650352dd5" providerId="ADAL" clId="{C66083D2-FC5C-0545-90E0-A9B527654B88}" dt="2023-03-04T09:00:07.792" v="27" actId="1076"/>
          <ac:spMkLst>
            <pc:docMk/>
            <pc:sldMk cId="3637828554" sldId="944"/>
            <ac:spMk id="122" creationId="{581CF57D-9959-79ED-2499-C08E87C58796}"/>
          </ac:spMkLst>
        </pc:spChg>
        <pc:spChg chg="mod">
          <ac:chgData name="QiuTian" userId="d059b521-ee81-481f-be34-ac8650352dd5" providerId="ADAL" clId="{C66083D2-FC5C-0545-90E0-A9B527654B88}" dt="2023-03-04T09:00:07.792" v="27" actId="1076"/>
          <ac:spMkLst>
            <pc:docMk/>
            <pc:sldMk cId="3637828554" sldId="944"/>
            <ac:spMk id="123" creationId="{9F13FF11-5CAE-4762-724C-740037CDF5BE}"/>
          </ac:spMkLst>
        </pc:spChg>
        <pc:spChg chg="mod">
          <ac:chgData name="QiuTian" userId="d059b521-ee81-481f-be34-ac8650352dd5" providerId="ADAL" clId="{C66083D2-FC5C-0545-90E0-A9B527654B88}" dt="2023-03-04T09:00:07.792" v="27" actId="1076"/>
          <ac:spMkLst>
            <pc:docMk/>
            <pc:sldMk cId="3637828554" sldId="944"/>
            <ac:spMk id="124" creationId="{06521787-06D7-BD40-1910-DF994257213C}"/>
          </ac:spMkLst>
        </pc:spChg>
        <pc:spChg chg="mod">
          <ac:chgData name="QiuTian" userId="d059b521-ee81-481f-be34-ac8650352dd5" providerId="ADAL" clId="{C66083D2-FC5C-0545-90E0-A9B527654B88}" dt="2023-03-04T09:00:07.792" v="27" actId="1076"/>
          <ac:spMkLst>
            <pc:docMk/>
            <pc:sldMk cId="3637828554" sldId="944"/>
            <ac:spMk id="125" creationId="{B481BA88-7E53-7A17-C49F-74B050BABF89}"/>
          </ac:spMkLst>
        </pc:spChg>
        <pc:spChg chg="mod">
          <ac:chgData name="QiuTian" userId="d059b521-ee81-481f-be34-ac8650352dd5" providerId="ADAL" clId="{C66083D2-FC5C-0545-90E0-A9B527654B88}" dt="2023-03-04T09:00:07.792" v="27" actId="1076"/>
          <ac:spMkLst>
            <pc:docMk/>
            <pc:sldMk cId="3637828554" sldId="944"/>
            <ac:spMk id="126" creationId="{36C5EE1E-66F1-3EF8-4507-7DBBBCD5899A}"/>
          </ac:spMkLst>
        </pc:spChg>
        <pc:spChg chg="mod">
          <ac:chgData name="QiuTian" userId="d059b521-ee81-481f-be34-ac8650352dd5" providerId="ADAL" clId="{C66083D2-FC5C-0545-90E0-A9B527654B88}" dt="2023-03-04T09:00:07.792" v="27" actId="1076"/>
          <ac:spMkLst>
            <pc:docMk/>
            <pc:sldMk cId="3637828554" sldId="944"/>
            <ac:spMk id="127" creationId="{B9BFF1C0-597C-B5C4-E1B7-B8D958615DEA}"/>
          </ac:spMkLst>
        </pc:spChg>
        <pc:spChg chg="mod">
          <ac:chgData name="QiuTian" userId="d059b521-ee81-481f-be34-ac8650352dd5" providerId="ADAL" clId="{C66083D2-FC5C-0545-90E0-A9B527654B88}" dt="2023-03-04T09:00:07.792" v="27" actId="1076"/>
          <ac:spMkLst>
            <pc:docMk/>
            <pc:sldMk cId="3637828554" sldId="944"/>
            <ac:spMk id="134" creationId="{41799084-1AD2-10ED-82CD-01C594A00691}"/>
          </ac:spMkLst>
        </pc:spChg>
        <pc:spChg chg="mod">
          <ac:chgData name="QiuTian" userId="d059b521-ee81-481f-be34-ac8650352dd5" providerId="ADAL" clId="{C66083D2-FC5C-0545-90E0-A9B527654B88}" dt="2023-03-04T09:00:07.792" v="27" actId="1076"/>
          <ac:spMkLst>
            <pc:docMk/>
            <pc:sldMk cId="3637828554" sldId="944"/>
            <ac:spMk id="135" creationId="{DBF67B46-990A-75C1-CAFF-4D33BF5FE3B8}"/>
          </ac:spMkLst>
        </pc:spChg>
        <pc:spChg chg="mod">
          <ac:chgData name="QiuTian" userId="d059b521-ee81-481f-be34-ac8650352dd5" providerId="ADAL" clId="{C66083D2-FC5C-0545-90E0-A9B527654B88}" dt="2023-03-04T09:00:07.792" v="27" actId="1076"/>
          <ac:spMkLst>
            <pc:docMk/>
            <pc:sldMk cId="3637828554" sldId="944"/>
            <ac:spMk id="136" creationId="{2B7B66F9-35BA-B648-DDDA-F69FED52EB20}"/>
          </ac:spMkLst>
        </pc:spChg>
        <pc:spChg chg="mod">
          <ac:chgData name="QiuTian" userId="d059b521-ee81-481f-be34-ac8650352dd5" providerId="ADAL" clId="{C66083D2-FC5C-0545-90E0-A9B527654B88}" dt="2023-03-04T09:00:07.792" v="27" actId="1076"/>
          <ac:spMkLst>
            <pc:docMk/>
            <pc:sldMk cId="3637828554" sldId="944"/>
            <ac:spMk id="137" creationId="{9150EAF5-CDBD-8595-BE21-BA0D6213CAD7}"/>
          </ac:spMkLst>
        </pc:spChg>
        <pc:spChg chg="mod">
          <ac:chgData name="QiuTian" userId="d059b521-ee81-481f-be34-ac8650352dd5" providerId="ADAL" clId="{C66083D2-FC5C-0545-90E0-A9B527654B88}" dt="2023-03-04T09:00:07.792" v="27" actId="1076"/>
          <ac:spMkLst>
            <pc:docMk/>
            <pc:sldMk cId="3637828554" sldId="944"/>
            <ac:spMk id="138" creationId="{FC3D7753-1B8D-0741-CEAC-44E1BB4D2970}"/>
          </ac:spMkLst>
        </pc:spChg>
        <pc:spChg chg="mod">
          <ac:chgData name="QiuTian" userId="d059b521-ee81-481f-be34-ac8650352dd5" providerId="ADAL" clId="{C66083D2-FC5C-0545-90E0-A9B527654B88}" dt="2023-03-04T09:00:07.792" v="27" actId="1076"/>
          <ac:spMkLst>
            <pc:docMk/>
            <pc:sldMk cId="3637828554" sldId="944"/>
            <ac:spMk id="139" creationId="{DA073877-A11C-647F-2D6B-E841180AF87B}"/>
          </ac:spMkLst>
        </pc:spChg>
        <pc:spChg chg="mod">
          <ac:chgData name="QiuTian" userId="d059b521-ee81-481f-be34-ac8650352dd5" providerId="ADAL" clId="{C66083D2-FC5C-0545-90E0-A9B527654B88}" dt="2023-03-04T09:00:07.792" v="27" actId="1076"/>
          <ac:spMkLst>
            <pc:docMk/>
            <pc:sldMk cId="3637828554" sldId="944"/>
            <ac:spMk id="140" creationId="{354F47AD-74D4-6C7E-920B-9EF57779FA8A}"/>
          </ac:spMkLst>
        </pc:spChg>
        <pc:spChg chg="mod">
          <ac:chgData name="QiuTian" userId="d059b521-ee81-481f-be34-ac8650352dd5" providerId="ADAL" clId="{C66083D2-FC5C-0545-90E0-A9B527654B88}" dt="2023-03-04T09:00:07.792" v="27" actId="1076"/>
          <ac:spMkLst>
            <pc:docMk/>
            <pc:sldMk cId="3637828554" sldId="944"/>
            <ac:spMk id="141" creationId="{E7EAB9D2-CDD2-CE10-FF91-D5B7C21DCF52}"/>
          </ac:spMkLst>
        </pc:spChg>
        <pc:spChg chg="mod">
          <ac:chgData name="QiuTian" userId="d059b521-ee81-481f-be34-ac8650352dd5" providerId="ADAL" clId="{C66083D2-FC5C-0545-90E0-A9B527654B88}" dt="2023-03-04T09:00:07.792" v="27" actId="1076"/>
          <ac:spMkLst>
            <pc:docMk/>
            <pc:sldMk cId="3637828554" sldId="944"/>
            <ac:spMk id="142" creationId="{68DEDB6F-5BB3-B67E-B3A3-6A42449A8846}"/>
          </ac:spMkLst>
        </pc:spChg>
        <pc:spChg chg="mod">
          <ac:chgData name="QiuTian" userId="d059b521-ee81-481f-be34-ac8650352dd5" providerId="ADAL" clId="{C66083D2-FC5C-0545-90E0-A9B527654B88}" dt="2023-03-04T09:00:07.792" v="27" actId="1076"/>
          <ac:spMkLst>
            <pc:docMk/>
            <pc:sldMk cId="3637828554" sldId="944"/>
            <ac:spMk id="143" creationId="{6EA75DC4-AC95-746A-8885-878C957AE202}"/>
          </ac:spMkLst>
        </pc:spChg>
        <pc:spChg chg="mod">
          <ac:chgData name="QiuTian" userId="d059b521-ee81-481f-be34-ac8650352dd5" providerId="ADAL" clId="{C66083D2-FC5C-0545-90E0-A9B527654B88}" dt="2023-03-04T09:00:07.792" v="27" actId="1076"/>
          <ac:spMkLst>
            <pc:docMk/>
            <pc:sldMk cId="3637828554" sldId="944"/>
            <ac:spMk id="145" creationId="{A2A7CE8E-4180-29F8-C4CD-9FBE52BD3365}"/>
          </ac:spMkLst>
        </pc:spChg>
        <pc:spChg chg="mod">
          <ac:chgData name="QiuTian" userId="d059b521-ee81-481f-be34-ac8650352dd5" providerId="ADAL" clId="{C66083D2-FC5C-0545-90E0-A9B527654B88}" dt="2023-03-04T09:00:07.792" v="27" actId="1076"/>
          <ac:spMkLst>
            <pc:docMk/>
            <pc:sldMk cId="3637828554" sldId="944"/>
            <ac:spMk id="146" creationId="{5AFAFC66-FEBA-2AA8-960A-FAFF4598D7E7}"/>
          </ac:spMkLst>
        </pc:spChg>
        <pc:spChg chg="mod">
          <ac:chgData name="QiuTian" userId="d059b521-ee81-481f-be34-ac8650352dd5" providerId="ADAL" clId="{C66083D2-FC5C-0545-90E0-A9B527654B88}" dt="2023-03-04T09:00:07.792" v="27" actId="1076"/>
          <ac:spMkLst>
            <pc:docMk/>
            <pc:sldMk cId="3637828554" sldId="944"/>
            <ac:spMk id="147" creationId="{A77ACB1A-738B-5600-BB15-E23850F62FC6}"/>
          </ac:spMkLst>
        </pc:spChg>
        <pc:spChg chg="mod">
          <ac:chgData name="QiuTian" userId="d059b521-ee81-481f-be34-ac8650352dd5" providerId="ADAL" clId="{C66083D2-FC5C-0545-90E0-A9B527654B88}" dt="2023-03-04T09:00:07.792" v="27" actId="1076"/>
          <ac:spMkLst>
            <pc:docMk/>
            <pc:sldMk cId="3637828554" sldId="944"/>
            <ac:spMk id="148" creationId="{AF5E1722-3A3F-4E27-0BBF-36B761B9F86F}"/>
          </ac:spMkLst>
        </pc:spChg>
        <pc:spChg chg="mod">
          <ac:chgData name="QiuTian" userId="d059b521-ee81-481f-be34-ac8650352dd5" providerId="ADAL" clId="{C66083D2-FC5C-0545-90E0-A9B527654B88}" dt="2023-03-04T09:00:07.792" v="27" actId="1076"/>
          <ac:spMkLst>
            <pc:docMk/>
            <pc:sldMk cId="3637828554" sldId="944"/>
            <ac:spMk id="149" creationId="{939E8F30-08BF-735F-6D49-95E1D1BBEF65}"/>
          </ac:spMkLst>
        </pc:spChg>
        <pc:spChg chg="mod">
          <ac:chgData name="QiuTian" userId="d059b521-ee81-481f-be34-ac8650352dd5" providerId="ADAL" clId="{C66083D2-FC5C-0545-90E0-A9B527654B88}" dt="2023-03-04T09:00:07.792" v="27" actId="1076"/>
          <ac:spMkLst>
            <pc:docMk/>
            <pc:sldMk cId="3637828554" sldId="944"/>
            <ac:spMk id="150" creationId="{9DA3E318-980B-F8BD-A223-0B85FBE8AB72}"/>
          </ac:spMkLst>
        </pc:spChg>
        <pc:spChg chg="mod">
          <ac:chgData name="QiuTian" userId="d059b521-ee81-481f-be34-ac8650352dd5" providerId="ADAL" clId="{C66083D2-FC5C-0545-90E0-A9B527654B88}" dt="2023-03-04T09:00:07.792" v="27" actId="1076"/>
          <ac:spMkLst>
            <pc:docMk/>
            <pc:sldMk cId="3637828554" sldId="944"/>
            <ac:spMk id="151" creationId="{DB3EE628-BF68-F592-56FF-E3D9A55911F4}"/>
          </ac:spMkLst>
        </pc:spChg>
        <pc:spChg chg="mod">
          <ac:chgData name="QiuTian" userId="d059b521-ee81-481f-be34-ac8650352dd5" providerId="ADAL" clId="{C66083D2-FC5C-0545-90E0-A9B527654B88}" dt="2023-03-04T09:00:07.792" v="27" actId="1076"/>
          <ac:spMkLst>
            <pc:docMk/>
            <pc:sldMk cId="3637828554" sldId="944"/>
            <ac:spMk id="152" creationId="{94D7A727-0D30-3475-F91A-A9B38E8951DE}"/>
          </ac:spMkLst>
        </pc:spChg>
        <pc:spChg chg="mod">
          <ac:chgData name="QiuTian" userId="d059b521-ee81-481f-be34-ac8650352dd5" providerId="ADAL" clId="{C66083D2-FC5C-0545-90E0-A9B527654B88}" dt="2023-03-04T09:00:07.792" v="27" actId="1076"/>
          <ac:spMkLst>
            <pc:docMk/>
            <pc:sldMk cId="3637828554" sldId="944"/>
            <ac:spMk id="153" creationId="{EFDEFE26-6A7E-6F8B-8C16-57A380CB8C6F}"/>
          </ac:spMkLst>
        </pc:spChg>
        <pc:spChg chg="mod">
          <ac:chgData name="QiuTian" userId="d059b521-ee81-481f-be34-ac8650352dd5" providerId="ADAL" clId="{C66083D2-FC5C-0545-90E0-A9B527654B88}" dt="2023-03-04T09:00:07.792" v="27" actId="1076"/>
          <ac:spMkLst>
            <pc:docMk/>
            <pc:sldMk cId="3637828554" sldId="944"/>
            <ac:spMk id="154" creationId="{F989162F-1570-5554-74CD-B6733E425642}"/>
          </ac:spMkLst>
        </pc:spChg>
        <pc:spChg chg="mod">
          <ac:chgData name="QiuTian" userId="d059b521-ee81-481f-be34-ac8650352dd5" providerId="ADAL" clId="{C66083D2-FC5C-0545-90E0-A9B527654B88}" dt="2023-03-04T09:00:07.792" v="27" actId="1076"/>
          <ac:spMkLst>
            <pc:docMk/>
            <pc:sldMk cId="3637828554" sldId="944"/>
            <ac:spMk id="155" creationId="{5780D16E-911A-DB02-6A0A-439D9BA21EB3}"/>
          </ac:spMkLst>
        </pc:spChg>
        <pc:spChg chg="mod">
          <ac:chgData name="QiuTian" userId="d059b521-ee81-481f-be34-ac8650352dd5" providerId="ADAL" clId="{C66083D2-FC5C-0545-90E0-A9B527654B88}" dt="2023-03-04T09:00:07.792" v="27" actId="1076"/>
          <ac:spMkLst>
            <pc:docMk/>
            <pc:sldMk cId="3637828554" sldId="944"/>
            <ac:spMk id="156" creationId="{051E4B7A-6525-8EAD-7885-60BE54AE617D}"/>
          </ac:spMkLst>
        </pc:spChg>
        <pc:spChg chg="mod">
          <ac:chgData name="QiuTian" userId="d059b521-ee81-481f-be34-ac8650352dd5" providerId="ADAL" clId="{C66083D2-FC5C-0545-90E0-A9B527654B88}" dt="2023-03-04T09:00:07.792" v="27" actId="1076"/>
          <ac:spMkLst>
            <pc:docMk/>
            <pc:sldMk cId="3637828554" sldId="944"/>
            <ac:spMk id="157" creationId="{231D27C8-BA53-65F4-2F72-65ED3C38172C}"/>
          </ac:spMkLst>
        </pc:spChg>
        <pc:spChg chg="mod">
          <ac:chgData name="QiuTian" userId="d059b521-ee81-481f-be34-ac8650352dd5" providerId="ADAL" clId="{C66083D2-FC5C-0545-90E0-A9B527654B88}" dt="2023-03-04T09:00:07.792" v="27" actId="1076"/>
          <ac:spMkLst>
            <pc:docMk/>
            <pc:sldMk cId="3637828554" sldId="944"/>
            <ac:spMk id="159" creationId="{C1DA68A9-DC34-6C10-5EFC-2BE9EA70D7F4}"/>
          </ac:spMkLst>
        </pc:spChg>
        <pc:spChg chg="mod">
          <ac:chgData name="QiuTian" userId="d059b521-ee81-481f-be34-ac8650352dd5" providerId="ADAL" clId="{C66083D2-FC5C-0545-90E0-A9B527654B88}" dt="2023-03-04T09:00:07.792" v="27" actId="1076"/>
          <ac:spMkLst>
            <pc:docMk/>
            <pc:sldMk cId="3637828554" sldId="944"/>
            <ac:spMk id="160" creationId="{CA379D74-4A4D-C521-24A9-70340D5B8A8B}"/>
          </ac:spMkLst>
        </pc:spChg>
        <pc:spChg chg="mod">
          <ac:chgData name="QiuTian" userId="d059b521-ee81-481f-be34-ac8650352dd5" providerId="ADAL" clId="{C66083D2-FC5C-0545-90E0-A9B527654B88}" dt="2023-03-04T09:00:07.792" v="27" actId="1076"/>
          <ac:spMkLst>
            <pc:docMk/>
            <pc:sldMk cId="3637828554" sldId="944"/>
            <ac:spMk id="161" creationId="{0146AFC5-3E93-E36C-631E-1694F4FF0B26}"/>
          </ac:spMkLst>
        </pc:spChg>
        <pc:spChg chg="mod">
          <ac:chgData name="QiuTian" userId="d059b521-ee81-481f-be34-ac8650352dd5" providerId="ADAL" clId="{C66083D2-FC5C-0545-90E0-A9B527654B88}" dt="2023-03-04T09:00:07.792" v="27" actId="1076"/>
          <ac:spMkLst>
            <pc:docMk/>
            <pc:sldMk cId="3637828554" sldId="944"/>
            <ac:spMk id="162" creationId="{E2D50AEB-AE0D-8B9E-6D9D-A334795D73A1}"/>
          </ac:spMkLst>
        </pc:spChg>
        <pc:spChg chg="mod">
          <ac:chgData name="QiuTian" userId="d059b521-ee81-481f-be34-ac8650352dd5" providerId="ADAL" clId="{C66083D2-FC5C-0545-90E0-A9B527654B88}" dt="2023-03-04T09:00:07.792" v="27" actId="1076"/>
          <ac:spMkLst>
            <pc:docMk/>
            <pc:sldMk cId="3637828554" sldId="944"/>
            <ac:spMk id="163" creationId="{06A0C2A3-D985-355E-EAB4-365E79125821}"/>
          </ac:spMkLst>
        </pc:spChg>
        <pc:spChg chg="mod">
          <ac:chgData name="QiuTian" userId="d059b521-ee81-481f-be34-ac8650352dd5" providerId="ADAL" clId="{C66083D2-FC5C-0545-90E0-A9B527654B88}" dt="2023-03-04T09:00:07.792" v="27" actId="1076"/>
          <ac:spMkLst>
            <pc:docMk/>
            <pc:sldMk cId="3637828554" sldId="944"/>
            <ac:spMk id="164" creationId="{441F4590-1A40-1A00-EECD-57033A697DA8}"/>
          </ac:spMkLst>
        </pc:spChg>
        <pc:spChg chg="mod">
          <ac:chgData name="QiuTian" userId="d059b521-ee81-481f-be34-ac8650352dd5" providerId="ADAL" clId="{C66083D2-FC5C-0545-90E0-A9B527654B88}" dt="2023-03-04T09:00:07.792" v="27" actId="1076"/>
          <ac:spMkLst>
            <pc:docMk/>
            <pc:sldMk cId="3637828554" sldId="944"/>
            <ac:spMk id="165" creationId="{662E5FED-40CA-8085-7D3E-43DCC22865A9}"/>
          </ac:spMkLst>
        </pc:spChg>
        <pc:spChg chg="mod">
          <ac:chgData name="QiuTian" userId="d059b521-ee81-481f-be34-ac8650352dd5" providerId="ADAL" clId="{C66083D2-FC5C-0545-90E0-A9B527654B88}" dt="2023-03-04T09:00:07.792" v="27" actId="1076"/>
          <ac:spMkLst>
            <pc:docMk/>
            <pc:sldMk cId="3637828554" sldId="944"/>
            <ac:spMk id="167" creationId="{7A36EF24-9481-1CE4-DE2F-413CAEA7DE94}"/>
          </ac:spMkLst>
        </pc:spChg>
        <pc:spChg chg="mod">
          <ac:chgData name="QiuTian" userId="d059b521-ee81-481f-be34-ac8650352dd5" providerId="ADAL" clId="{C66083D2-FC5C-0545-90E0-A9B527654B88}" dt="2023-03-04T09:00:07.792" v="27" actId="1076"/>
          <ac:spMkLst>
            <pc:docMk/>
            <pc:sldMk cId="3637828554" sldId="944"/>
            <ac:spMk id="168" creationId="{B5113420-F753-0B36-DEAA-7CCDD67E519C}"/>
          </ac:spMkLst>
        </pc:spChg>
        <pc:spChg chg="mod">
          <ac:chgData name="QiuTian" userId="d059b521-ee81-481f-be34-ac8650352dd5" providerId="ADAL" clId="{C66083D2-FC5C-0545-90E0-A9B527654B88}" dt="2023-03-04T09:00:07.792" v="27" actId="1076"/>
          <ac:spMkLst>
            <pc:docMk/>
            <pc:sldMk cId="3637828554" sldId="944"/>
            <ac:spMk id="169" creationId="{A1635283-2C14-B566-A551-2373EF3D4E1D}"/>
          </ac:spMkLst>
        </pc:spChg>
        <pc:spChg chg="mod">
          <ac:chgData name="QiuTian" userId="d059b521-ee81-481f-be34-ac8650352dd5" providerId="ADAL" clId="{C66083D2-FC5C-0545-90E0-A9B527654B88}" dt="2023-03-04T09:00:07.792" v="27" actId="1076"/>
          <ac:spMkLst>
            <pc:docMk/>
            <pc:sldMk cId="3637828554" sldId="944"/>
            <ac:spMk id="170" creationId="{300EF4BF-DB9B-BF51-F277-1740053D42C9}"/>
          </ac:spMkLst>
        </pc:spChg>
        <pc:spChg chg="mod">
          <ac:chgData name="QiuTian" userId="d059b521-ee81-481f-be34-ac8650352dd5" providerId="ADAL" clId="{C66083D2-FC5C-0545-90E0-A9B527654B88}" dt="2023-03-04T09:00:07.792" v="27" actId="1076"/>
          <ac:spMkLst>
            <pc:docMk/>
            <pc:sldMk cId="3637828554" sldId="944"/>
            <ac:spMk id="171" creationId="{CCAE9DAF-DF3A-03CE-6A3C-48F3046AC3B3}"/>
          </ac:spMkLst>
        </pc:spChg>
        <pc:spChg chg="mod">
          <ac:chgData name="QiuTian" userId="d059b521-ee81-481f-be34-ac8650352dd5" providerId="ADAL" clId="{C66083D2-FC5C-0545-90E0-A9B527654B88}" dt="2023-03-04T09:00:07.792" v="27" actId="1076"/>
          <ac:spMkLst>
            <pc:docMk/>
            <pc:sldMk cId="3637828554" sldId="944"/>
            <ac:spMk id="172" creationId="{67B77445-0273-5035-BF03-2959118572E7}"/>
          </ac:spMkLst>
        </pc:spChg>
        <pc:spChg chg="mod">
          <ac:chgData name="QiuTian" userId="d059b521-ee81-481f-be34-ac8650352dd5" providerId="ADAL" clId="{C66083D2-FC5C-0545-90E0-A9B527654B88}" dt="2023-03-04T09:00:07.792" v="27" actId="1076"/>
          <ac:spMkLst>
            <pc:docMk/>
            <pc:sldMk cId="3637828554" sldId="944"/>
            <ac:spMk id="173" creationId="{DDBAF55E-9E64-48F0-C084-998A1BDC1C20}"/>
          </ac:spMkLst>
        </pc:spChg>
        <pc:spChg chg="mod">
          <ac:chgData name="QiuTian" userId="d059b521-ee81-481f-be34-ac8650352dd5" providerId="ADAL" clId="{C66083D2-FC5C-0545-90E0-A9B527654B88}" dt="2023-03-04T09:00:07.792" v="27" actId="1076"/>
          <ac:spMkLst>
            <pc:docMk/>
            <pc:sldMk cId="3637828554" sldId="944"/>
            <ac:spMk id="175" creationId="{035C5BA0-8B86-BFD9-DC5E-B52D8C9E2FE6}"/>
          </ac:spMkLst>
        </pc:spChg>
        <pc:spChg chg="mod">
          <ac:chgData name="QiuTian" userId="d059b521-ee81-481f-be34-ac8650352dd5" providerId="ADAL" clId="{C66083D2-FC5C-0545-90E0-A9B527654B88}" dt="2023-03-04T09:00:07.792" v="27" actId="1076"/>
          <ac:spMkLst>
            <pc:docMk/>
            <pc:sldMk cId="3637828554" sldId="944"/>
            <ac:spMk id="176" creationId="{37514386-F814-27EE-8C3B-47D0BC3A66E5}"/>
          </ac:spMkLst>
        </pc:spChg>
        <pc:spChg chg="mod">
          <ac:chgData name="QiuTian" userId="d059b521-ee81-481f-be34-ac8650352dd5" providerId="ADAL" clId="{C66083D2-FC5C-0545-90E0-A9B527654B88}" dt="2023-03-04T09:00:07.792" v="27" actId="1076"/>
          <ac:spMkLst>
            <pc:docMk/>
            <pc:sldMk cId="3637828554" sldId="944"/>
            <ac:spMk id="177" creationId="{E717E028-66B5-01B1-D1C9-E7FC3CBEA375}"/>
          </ac:spMkLst>
        </pc:spChg>
        <pc:spChg chg="mod">
          <ac:chgData name="QiuTian" userId="d059b521-ee81-481f-be34-ac8650352dd5" providerId="ADAL" clId="{C66083D2-FC5C-0545-90E0-A9B527654B88}" dt="2023-03-04T09:00:07.792" v="27" actId="1076"/>
          <ac:spMkLst>
            <pc:docMk/>
            <pc:sldMk cId="3637828554" sldId="944"/>
            <ac:spMk id="178" creationId="{772777DB-A6A1-4D50-9815-0E9ECCD815EF}"/>
          </ac:spMkLst>
        </pc:spChg>
        <pc:spChg chg="mod">
          <ac:chgData name="QiuTian" userId="d059b521-ee81-481f-be34-ac8650352dd5" providerId="ADAL" clId="{C66083D2-FC5C-0545-90E0-A9B527654B88}" dt="2023-03-04T09:00:07.792" v="27" actId="1076"/>
          <ac:spMkLst>
            <pc:docMk/>
            <pc:sldMk cId="3637828554" sldId="944"/>
            <ac:spMk id="179" creationId="{8D410DD8-B1B8-7FF1-29D5-546D53C75594}"/>
          </ac:spMkLst>
        </pc:spChg>
        <pc:spChg chg="mod">
          <ac:chgData name="QiuTian" userId="d059b521-ee81-481f-be34-ac8650352dd5" providerId="ADAL" clId="{C66083D2-FC5C-0545-90E0-A9B527654B88}" dt="2023-03-04T09:00:07.792" v="27" actId="1076"/>
          <ac:spMkLst>
            <pc:docMk/>
            <pc:sldMk cId="3637828554" sldId="944"/>
            <ac:spMk id="180" creationId="{5E2372F0-8FE3-3549-0E80-B7801595BDD5}"/>
          </ac:spMkLst>
        </pc:spChg>
        <pc:spChg chg="mod">
          <ac:chgData name="QiuTian" userId="d059b521-ee81-481f-be34-ac8650352dd5" providerId="ADAL" clId="{C66083D2-FC5C-0545-90E0-A9B527654B88}" dt="2023-03-04T09:00:07.792" v="27" actId="1076"/>
          <ac:spMkLst>
            <pc:docMk/>
            <pc:sldMk cId="3637828554" sldId="944"/>
            <ac:spMk id="181" creationId="{D2CFE0F7-0FD7-C9D4-DB45-13EF53AB42D7}"/>
          </ac:spMkLst>
        </pc:spChg>
        <pc:spChg chg="mod">
          <ac:chgData name="QiuTian" userId="d059b521-ee81-481f-be34-ac8650352dd5" providerId="ADAL" clId="{C66083D2-FC5C-0545-90E0-A9B527654B88}" dt="2023-03-04T09:00:07.792" v="27" actId="1076"/>
          <ac:spMkLst>
            <pc:docMk/>
            <pc:sldMk cId="3637828554" sldId="944"/>
            <ac:spMk id="183" creationId="{4653C1C8-7FD2-9CA1-0D20-3C3DCBE974F5}"/>
          </ac:spMkLst>
        </pc:spChg>
        <pc:spChg chg="mod">
          <ac:chgData name="QiuTian" userId="d059b521-ee81-481f-be34-ac8650352dd5" providerId="ADAL" clId="{C66083D2-FC5C-0545-90E0-A9B527654B88}" dt="2023-03-04T09:00:07.792" v="27" actId="1076"/>
          <ac:spMkLst>
            <pc:docMk/>
            <pc:sldMk cId="3637828554" sldId="944"/>
            <ac:spMk id="184" creationId="{1CDB7733-8597-BAA2-60A2-630D42531B44}"/>
          </ac:spMkLst>
        </pc:spChg>
        <pc:spChg chg="mod">
          <ac:chgData name="QiuTian" userId="d059b521-ee81-481f-be34-ac8650352dd5" providerId="ADAL" clId="{C66083D2-FC5C-0545-90E0-A9B527654B88}" dt="2023-03-04T09:00:07.792" v="27" actId="1076"/>
          <ac:spMkLst>
            <pc:docMk/>
            <pc:sldMk cId="3637828554" sldId="944"/>
            <ac:spMk id="185" creationId="{C365BEE8-1D2D-D50E-1214-6393E994D64D}"/>
          </ac:spMkLst>
        </pc:spChg>
        <pc:spChg chg="mod">
          <ac:chgData name="QiuTian" userId="d059b521-ee81-481f-be34-ac8650352dd5" providerId="ADAL" clId="{C66083D2-FC5C-0545-90E0-A9B527654B88}" dt="2023-03-04T09:00:07.792" v="27" actId="1076"/>
          <ac:spMkLst>
            <pc:docMk/>
            <pc:sldMk cId="3637828554" sldId="944"/>
            <ac:spMk id="186" creationId="{66CCDD00-A5A3-3921-7560-CF3A2361CC0B}"/>
          </ac:spMkLst>
        </pc:spChg>
        <pc:spChg chg="mod">
          <ac:chgData name="QiuTian" userId="d059b521-ee81-481f-be34-ac8650352dd5" providerId="ADAL" clId="{C66083D2-FC5C-0545-90E0-A9B527654B88}" dt="2023-03-04T09:00:07.792" v="27" actId="1076"/>
          <ac:spMkLst>
            <pc:docMk/>
            <pc:sldMk cId="3637828554" sldId="944"/>
            <ac:spMk id="187" creationId="{E8364665-9C04-2F75-C6FD-84CA509F97EF}"/>
          </ac:spMkLst>
        </pc:spChg>
        <pc:spChg chg="mod">
          <ac:chgData name="QiuTian" userId="d059b521-ee81-481f-be34-ac8650352dd5" providerId="ADAL" clId="{C66083D2-FC5C-0545-90E0-A9B527654B88}" dt="2023-03-04T09:00:07.792" v="27" actId="1076"/>
          <ac:spMkLst>
            <pc:docMk/>
            <pc:sldMk cId="3637828554" sldId="944"/>
            <ac:spMk id="188" creationId="{8DEE7D77-E993-48DF-C021-B77E4B5B4613}"/>
          </ac:spMkLst>
        </pc:spChg>
        <pc:spChg chg="mod">
          <ac:chgData name="QiuTian" userId="d059b521-ee81-481f-be34-ac8650352dd5" providerId="ADAL" clId="{C66083D2-FC5C-0545-90E0-A9B527654B88}" dt="2023-03-04T09:00:07.792" v="27" actId="1076"/>
          <ac:spMkLst>
            <pc:docMk/>
            <pc:sldMk cId="3637828554" sldId="944"/>
            <ac:spMk id="189" creationId="{7082F67C-1FD4-71B9-E580-B62A8E2F1D23}"/>
          </ac:spMkLst>
        </pc:spChg>
        <pc:spChg chg="mod">
          <ac:chgData name="QiuTian" userId="d059b521-ee81-481f-be34-ac8650352dd5" providerId="ADAL" clId="{C66083D2-FC5C-0545-90E0-A9B527654B88}" dt="2023-03-04T09:00:07.792" v="27" actId="1076"/>
          <ac:spMkLst>
            <pc:docMk/>
            <pc:sldMk cId="3637828554" sldId="944"/>
            <ac:spMk id="191" creationId="{AEAE0379-8CF9-EF49-480F-96F2862B9552}"/>
          </ac:spMkLst>
        </pc:spChg>
        <pc:spChg chg="mod">
          <ac:chgData name="QiuTian" userId="d059b521-ee81-481f-be34-ac8650352dd5" providerId="ADAL" clId="{C66083D2-FC5C-0545-90E0-A9B527654B88}" dt="2023-03-04T09:00:07.792" v="27" actId="1076"/>
          <ac:spMkLst>
            <pc:docMk/>
            <pc:sldMk cId="3637828554" sldId="944"/>
            <ac:spMk id="192" creationId="{DD10F4B8-E313-59A4-40E9-2455C08A69FB}"/>
          </ac:spMkLst>
        </pc:spChg>
        <pc:spChg chg="mod">
          <ac:chgData name="QiuTian" userId="d059b521-ee81-481f-be34-ac8650352dd5" providerId="ADAL" clId="{C66083D2-FC5C-0545-90E0-A9B527654B88}" dt="2023-03-04T09:00:07.792" v="27" actId="1076"/>
          <ac:spMkLst>
            <pc:docMk/>
            <pc:sldMk cId="3637828554" sldId="944"/>
            <ac:spMk id="193" creationId="{7C06F2F7-EDFB-485D-D588-74E71138A794}"/>
          </ac:spMkLst>
        </pc:spChg>
        <pc:spChg chg="mod">
          <ac:chgData name="QiuTian" userId="d059b521-ee81-481f-be34-ac8650352dd5" providerId="ADAL" clId="{C66083D2-FC5C-0545-90E0-A9B527654B88}" dt="2023-03-04T09:00:07.792" v="27" actId="1076"/>
          <ac:spMkLst>
            <pc:docMk/>
            <pc:sldMk cId="3637828554" sldId="944"/>
            <ac:spMk id="194" creationId="{3550E624-33D5-42DF-DD88-3CBC6CC23F66}"/>
          </ac:spMkLst>
        </pc:spChg>
        <pc:spChg chg="mod">
          <ac:chgData name="QiuTian" userId="d059b521-ee81-481f-be34-ac8650352dd5" providerId="ADAL" clId="{C66083D2-FC5C-0545-90E0-A9B527654B88}" dt="2023-03-04T09:00:07.792" v="27" actId="1076"/>
          <ac:spMkLst>
            <pc:docMk/>
            <pc:sldMk cId="3637828554" sldId="944"/>
            <ac:spMk id="195" creationId="{58004F47-4055-B966-C962-C7EFFF159F69}"/>
          </ac:spMkLst>
        </pc:spChg>
        <pc:spChg chg="mod">
          <ac:chgData name="QiuTian" userId="d059b521-ee81-481f-be34-ac8650352dd5" providerId="ADAL" clId="{C66083D2-FC5C-0545-90E0-A9B527654B88}" dt="2023-03-04T09:00:07.792" v="27" actId="1076"/>
          <ac:spMkLst>
            <pc:docMk/>
            <pc:sldMk cId="3637828554" sldId="944"/>
            <ac:spMk id="196" creationId="{11D639AC-9DF6-1683-20DC-3303E41F54BB}"/>
          </ac:spMkLst>
        </pc:spChg>
        <pc:spChg chg="mod">
          <ac:chgData name="QiuTian" userId="d059b521-ee81-481f-be34-ac8650352dd5" providerId="ADAL" clId="{C66083D2-FC5C-0545-90E0-A9B527654B88}" dt="2023-03-04T09:00:07.792" v="27" actId="1076"/>
          <ac:spMkLst>
            <pc:docMk/>
            <pc:sldMk cId="3637828554" sldId="944"/>
            <ac:spMk id="197" creationId="{07435504-D0C3-0044-59AF-D98F4349B829}"/>
          </ac:spMkLst>
        </pc:spChg>
        <pc:spChg chg="mod">
          <ac:chgData name="QiuTian" userId="d059b521-ee81-481f-be34-ac8650352dd5" providerId="ADAL" clId="{C66083D2-FC5C-0545-90E0-A9B527654B88}" dt="2023-03-04T09:00:07.792" v="27" actId="1076"/>
          <ac:spMkLst>
            <pc:docMk/>
            <pc:sldMk cId="3637828554" sldId="944"/>
            <ac:spMk id="199" creationId="{B3E6CD0A-69EF-3DBD-3371-70F9AB3B0ECB}"/>
          </ac:spMkLst>
        </pc:spChg>
        <pc:spChg chg="mod">
          <ac:chgData name="QiuTian" userId="d059b521-ee81-481f-be34-ac8650352dd5" providerId="ADAL" clId="{C66083D2-FC5C-0545-90E0-A9B527654B88}" dt="2023-03-04T09:00:07.792" v="27" actId="1076"/>
          <ac:spMkLst>
            <pc:docMk/>
            <pc:sldMk cId="3637828554" sldId="944"/>
            <ac:spMk id="200" creationId="{DC542E88-58B8-3419-72D7-A88C31B760C7}"/>
          </ac:spMkLst>
        </pc:spChg>
        <pc:spChg chg="mod">
          <ac:chgData name="QiuTian" userId="d059b521-ee81-481f-be34-ac8650352dd5" providerId="ADAL" clId="{C66083D2-FC5C-0545-90E0-A9B527654B88}" dt="2023-03-04T09:00:07.792" v="27" actId="1076"/>
          <ac:spMkLst>
            <pc:docMk/>
            <pc:sldMk cId="3637828554" sldId="944"/>
            <ac:spMk id="201" creationId="{F53B9A17-9B77-4E55-1602-34805AF42B6B}"/>
          </ac:spMkLst>
        </pc:spChg>
        <pc:spChg chg="mod">
          <ac:chgData name="QiuTian" userId="d059b521-ee81-481f-be34-ac8650352dd5" providerId="ADAL" clId="{C66083D2-FC5C-0545-90E0-A9B527654B88}" dt="2023-03-04T09:00:07.792" v="27" actId="1076"/>
          <ac:spMkLst>
            <pc:docMk/>
            <pc:sldMk cId="3637828554" sldId="944"/>
            <ac:spMk id="202" creationId="{78CCCD2E-413D-B6DD-0344-0A8462FC7E54}"/>
          </ac:spMkLst>
        </pc:spChg>
        <pc:spChg chg="mod">
          <ac:chgData name="QiuTian" userId="d059b521-ee81-481f-be34-ac8650352dd5" providerId="ADAL" clId="{C66083D2-FC5C-0545-90E0-A9B527654B88}" dt="2023-03-04T09:00:07.792" v="27" actId="1076"/>
          <ac:spMkLst>
            <pc:docMk/>
            <pc:sldMk cId="3637828554" sldId="944"/>
            <ac:spMk id="203" creationId="{13C6FF34-081C-DF42-1B4E-F88B13396F9F}"/>
          </ac:spMkLst>
        </pc:spChg>
        <pc:spChg chg="mod">
          <ac:chgData name="QiuTian" userId="d059b521-ee81-481f-be34-ac8650352dd5" providerId="ADAL" clId="{C66083D2-FC5C-0545-90E0-A9B527654B88}" dt="2023-03-04T09:00:07.792" v="27" actId="1076"/>
          <ac:spMkLst>
            <pc:docMk/>
            <pc:sldMk cId="3637828554" sldId="944"/>
            <ac:spMk id="204" creationId="{6D03FD69-8F85-FC0B-EEE0-2715496E21C7}"/>
          </ac:spMkLst>
        </pc:spChg>
        <pc:spChg chg="mod">
          <ac:chgData name="QiuTian" userId="d059b521-ee81-481f-be34-ac8650352dd5" providerId="ADAL" clId="{C66083D2-FC5C-0545-90E0-A9B527654B88}" dt="2023-03-04T09:00:07.792" v="27" actId="1076"/>
          <ac:spMkLst>
            <pc:docMk/>
            <pc:sldMk cId="3637828554" sldId="944"/>
            <ac:spMk id="205" creationId="{429A9FC2-DA16-BB22-6995-E18AA7EDCB75}"/>
          </ac:spMkLst>
        </pc:spChg>
        <pc:spChg chg="mod">
          <ac:chgData name="QiuTian" userId="d059b521-ee81-481f-be34-ac8650352dd5" providerId="ADAL" clId="{C66083D2-FC5C-0545-90E0-A9B527654B88}" dt="2023-03-04T09:00:07.792" v="27" actId="1076"/>
          <ac:spMkLst>
            <pc:docMk/>
            <pc:sldMk cId="3637828554" sldId="944"/>
            <ac:spMk id="207" creationId="{D36B3298-BED9-6021-81E5-54C6366647C2}"/>
          </ac:spMkLst>
        </pc:spChg>
        <pc:spChg chg="mod">
          <ac:chgData name="QiuTian" userId="d059b521-ee81-481f-be34-ac8650352dd5" providerId="ADAL" clId="{C66083D2-FC5C-0545-90E0-A9B527654B88}" dt="2023-03-04T09:00:07.792" v="27" actId="1076"/>
          <ac:spMkLst>
            <pc:docMk/>
            <pc:sldMk cId="3637828554" sldId="944"/>
            <ac:spMk id="208" creationId="{07A7DE99-4B86-6AC7-B630-F70BA33824F1}"/>
          </ac:spMkLst>
        </pc:spChg>
        <pc:spChg chg="mod">
          <ac:chgData name="QiuTian" userId="d059b521-ee81-481f-be34-ac8650352dd5" providerId="ADAL" clId="{C66083D2-FC5C-0545-90E0-A9B527654B88}" dt="2023-03-04T09:00:07.792" v="27" actId="1076"/>
          <ac:spMkLst>
            <pc:docMk/>
            <pc:sldMk cId="3637828554" sldId="944"/>
            <ac:spMk id="209" creationId="{88FE6E2F-9CF4-3CD5-6697-13C882995CC5}"/>
          </ac:spMkLst>
        </pc:spChg>
        <pc:spChg chg="mod">
          <ac:chgData name="QiuTian" userId="d059b521-ee81-481f-be34-ac8650352dd5" providerId="ADAL" clId="{C66083D2-FC5C-0545-90E0-A9B527654B88}" dt="2023-03-04T09:00:07.792" v="27" actId="1076"/>
          <ac:spMkLst>
            <pc:docMk/>
            <pc:sldMk cId="3637828554" sldId="944"/>
            <ac:spMk id="210" creationId="{F9766261-57D4-6EC0-621C-FB5814FA14CE}"/>
          </ac:spMkLst>
        </pc:spChg>
        <pc:spChg chg="mod">
          <ac:chgData name="QiuTian" userId="d059b521-ee81-481f-be34-ac8650352dd5" providerId="ADAL" clId="{C66083D2-FC5C-0545-90E0-A9B527654B88}" dt="2023-03-04T09:00:07.792" v="27" actId="1076"/>
          <ac:spMkLst>
            <pc:docMk/>
            <pc:sldMk cId="3637828554" sldId="944"/>
            <ac:spMk id="211" creationId="{DA32BED7-FCEF-0388-4922-90D3122DB476}"/>
          </ac:spMkLst>
        </pc:spChg>
        <pc:spChg chg="mod">
          <ac:chgData name="QiuTian" userId="d059b521-ee81-481f-be34-ac8650352dd5" providerId="ADAL" clId="{C66083D2-FC5C-0545-90E0-A9B527654B88}" dt="2023-03-04T09:00:07.792" v="27" actId="1076"/>
          <ac:spMkLst>
            <pc:docMk/>
            <pc:sldMk cId="3637828554" sldId="944"/>
            <ac:spMk id="212" creationId="{91CFA1B6-7BDB-C18F-5089-C566D6425197}"/>
          </ac:spMkLst>
        </pc:spChg>
        <pc:spChg chg="mod">
          <ac:chgData name="QiuTian" userId="d059b521-ee81-481f-be34-ac8650352dd5" providerId="ADAL" clId="{C66083D2-FC5C-0545-90E0-A9B527654B88}" dt="2023-03-04T09:00:07.792" v="27" actId="1076"/>
          <ac:spMkLst>
            <pc:docMk/>
            <pc:sldMk cId="3637828554" sldId="944"/>
            <ac:spMk id="213" creationId="{D81A3D3F-EC71-6CAA-1F3F-51DCD7F24878}"/>
          </ac:spMkLst>
        </pc:spChg>
        <pc:spChg chg="mod">
          <ac:chgData name="QiuTian" userId="d059b521-ee81-481f-be34-ac8650352dd5" providerId="ADAL" clId="{C66083D2-FC5C-0545-90E0-A9B527654B88}" dt="2023-03-04T09:00:07.792" v="27" actId="1076"/>
          <ac:spMkLst>
            <pc:docMk/>
            <pc:sldMk cId="3637828554" sldId="944"/>
            <ac:spMk id="215" creationId="{2F77C3FF-4784-4C4A-CCBF-38944E73C719}"/>
          </ac:spMkLst>
        </pc:spChg>
        <pc:spChg chg="mod">
          <ac:chgData name="QiuTian" userId="d059b521-ee81-481f-be34-ac8650352dd5" providerId="ADAL" clId="{C66083D2-FC5C-0545-90E0-A9B527654B88}" dt="2023-03-04T09:00:07.792" v="27" actId="1076"/>
          <ac:spMkLst>
            <pc:docMk/>
            <pc:sldMk cId="3637828554" sldId="944"/>
            <ac:spMk id="216" creationId="{4B46B50B-0DC2-0693-2B26-8EB5E4158605}"/>
          </ac:spMkLst>
        </pc:spChg>
        <pc:spChg chg="mod">
          <ac:chgData name="QiuTian" userId="d059b521-ee81-481f-be34-ac8650352dd5" providerId="ADAL" clId="{C66083D2-FC5C-0545-90E0-A9B527654B88}" dt="2023-03-04T09:00:07.792" v="27" actId="1076"/>
          <ac:spMkLst>
            <pc:docMk/>
            <pc:sldMk cId="3637828554" sldId="944"/>
            <ac:spMk id="217" creationId="{4F5FAAFB-5F07-5757-B63B-969E81FD7ECA}"/>
          </ac:spMkLst>
        </pc:spChg>
        <pc:spChg chg="mod">
          <ac:chgData name="QiuTian" userId="d059b521-ee81-481f-be34-ac8650352dd5" providerId="ADAL" clId="{C66083D2-FC5C-0545-90E0-A9B527654B88}" dt="2023-03-04T09:00:07.792" v="27" actId="1076"/>
          <ac:spMkLst>
            <pc:docMk/>
            <pc:sldMk cId="3637828554" sldId="944"/>
            <ac:spMk id="218" creationId="{C4ACBF26-D058-A2D0-ADE7-45CD1FE0D87B}"/>
          </ac:spMkLst>
        </pc:spChg>
        <pc:spChg chg="mod">
          <ac:chgData name="QiuTian" userId="d059b521-ee81-481f-be34-ac8650352dd5" providerId="ADAL" clId="{C66083D2-FC5C-0545-90E0-A9B527654B88}" dt="2023-03-04T09:00:07.792" v="27" actId="1076"/>
          <ac:spMkLst>
            <pc:docMk/>
            <pc:sldMk cId="3637828554" sldId="944"/>
            <ac:spMk id="219" creationId="{CBDEF9FC-186C-2C5B-5B48-F516233018AA}"/>
          </ac:spMkLst>
        </pc:spChg>
        <pc:spChg chg="mod">
          <ac:chgData name="QiuTian" userId="d059b521-ee81-481f-be34-ac8650352dd5" providerId="ADAL" clId="{C66083D2-FC5C-0545-90E0-A9B527654B88}" dt="2023-03-04T09:00:07.792" v="27" actId="1076"/>
          <ac:spMkLst>
            <pc:docMk/>
            <pc:sldMk cId="3637828554" sldId="944"/>
            <ac:spMk id="220" creationId="{D9320803-37CD-BFFE-F72B-82038394EDEC}"/>
          </ac:spMkLst>
        </pc:spChg>
        <pc:spChg chg="mod">
          <ac:chgData name="QiuTian" userId="d059b521-ee81-481f-be34-ac8650352dd5" providerId="ADAL" clId="{C66083D2-FC5C-0545-90E0-A9B527654B88}" dt="2023-03-04T09:00:07.792" v="27" actId="1076"/>
          <ac:spMkLst>
            <pc:docMk/>
            <pc:sldMk cId="3637828554" sldId="944"/>
            <ac:spMk id="221" creationId="{289339FC-6F8A-F233-810E-FCE7C83CB108}"/>
          </ac:spMkLst>
        </pc:spChg>
        <pc:spChg chg="mod">
          <ac:chgData name="QiuTian" userId="d059b521-ee81-481f-be34-ac8650352dd5" providerId="ADAL" clId="{C66083D2-FC5C-0545-90E0-A9B527654B88}" dt="2023-03-04T09:00:07.792" v="27" actId="1076"/>
          <ac:spMkLst>
            <pc:docMk/>
            <pc:sldMk cId="3637828554" sldId="944"/>
            <ac:spMk id="223" creationId="{68E11A7A-CC9F-FDA4-D9BE-458796BC4998}"/>
          </ac:spMkLst>
        </pc:spChg>
        <pc:spChg chg="mod">
          <ac:chgData name="QiuTian" userId="d059b521-ee81-481f-be34-ac8650352dd5" providerId="ADAL" clId="{C66083D2-FC5C-0545-90E0-A9B527654B88}" dt="2023-03-04T09:00:07.792" v="27" actId="1076"/>
          <ac:spMkLst>
            <pc:docMk/>
            <pc:sldMk cId="3637828554" sldId="944"/>
            <ac:spMk id="224" creationId="{422C8304-F9F2-E439-640A-A1497979A552}"/>
          </ac:spMkLst>
        </pc:spChg>
        <pc:spChg chg="mod">
          <ac:chgData name="QiuTian" userId="d059b521-ee81-481f-be34-ac8650352dd5" providerId="ADAL" clId="{C66083D2-FC5C-0545-90E0-A9B527654B88}" dt="2023-03-04T09:00:07.792" v="27" actId="1076"/>
          <ac:spMkLst>
            <pc:docMk/>
            <pc:sldMk cId="3637828554" sldId="944"/>
            <ac:spMk id="225" creationId="{8D2759B0-907D-75A1-8ACF-5960A240FA0F}"/>
          </ac:spMkLst>
        </pc:spChg>
        <pc:spChg chg="mod">
          <ac:chgData name="QiuTian" userId="d059b521-ee81-481f-be34-ac8650352dd5" providerId="ADAL" clId="{C66083D2-FC5C-0545-90E0-A9B527654B88}" dt="2023-03-04T09:00:07.792" v="27" actId="1076"/>
          <ac:spMkLst>
            <pc:docMk/>
            <pc:sldMk cId="3637828554" sldId="944"/>
            <ac:spMk id="226" creationId="{D0907893-9E35-45D0-7731-89A7E937939B}"/>
          </ac:spMkLst>
        </pc:spChg>
        <pc:spChg chg="mod">
          <ac:chgData name="QiuTian" userId="d059b521-ee81-481f-be34-ac8650352dd5" providerId="ADAL" clId="{C66083D2-FC5C-0545-90E0-A9B527654B88}" dt="2023-03-04T09:00:07.792" v="27" actId="1076"/>
          <ac:spMkLst>
            <pc:docMk/>
            <pc:sldMk cId="3637828554" sldId="944"/>
            <ac:spMk id="227" creationId="{C1B4220F-0231-BE72-D231-0A7647EFDDED}"/>
          </ac:spMkLst>
        </pc:spChg>
        <pc:spChg chg="mod">
          <ac:chgData name="QiuTian" userId="d059b521-ee81-481f-be34-ac8650352dd5" providerId="ADAL" clId="{C66083D2-FC5C-0545-90E0-A9B527654B88}" dt="2023-03-04T09:00:07.792" v="27" actId="1076"/>
          <ac:spMkLst>
            <pc:docMk/>
            <pc:sldMk cId="3637828554" sldId="944"/>
            <ac:spMk id="228" creationId="{E4C43A35-F093-2C2B-395A-DFDA678220B7}"/>
          </ac:spMkLst>
        </pc:spChg>
        <pc:spChg chg="mod">
          <ac:chgData name="QiuTian" userId="d059b521-ee81-481f-be34-ac8650352dd5" providerId="ADAL" clId="{C66083D2-FC5C-0545-90E0-A9B527654B88}" dt="2023-03-04T09:00:07.792" v="27" actId="1076"/>
          <ac:spMkLst>
            <pc:docMk/>
            <pc:sldMk cId="3637828554" sldId="944"/>
            <ac:spMk id="229" creationId="{0D6C2FEE-5F03-C748-ECDC-6077CE636B5A}"/>
          </ac:spMkLst>
        </pc:spChg>
        <pc:spChg chg="mod">
          <ac:chgData name="QiuTian" userId="d059b521-ee81-481f-be34-ac8650352dd5" providerId="ADAL" clId="{C66083D2-FC5C-0545-90E0-A9B527654B88}" dt="2023-03-04T09:00:07.792" v="27" actId="1076"/>
          <ac:spMkLst>
            <pc:docMk/>
            <pc:sldMk cId="3637828554" sldId="944"/>
            <ac:spMk id="231" creationId="{7567AC3A-174A-A277-5CF9-3AC94C0CBE8C}"/>
          </ac:spMkLst>
        </pc:spChg>
        <pc:spChg chg="mod">
          <ac:chgData name="QiuTian" userId="d059b521-ee81-481f-be34-ac8650352dd5" providerId="ADAL" clId="{C66083D2-FC5C-0545-90E0-A9B527654B88}" dt="2023-03-04T09:00:07.792" v="27" actId="1076"/>
          <ac:spMkLst>
            <pc:docMk/>
            <pc:sldMk cId="3637828554" sldId="944"/>
            <ac:spMk id="232" creationId="{6C385852-285D-7300-D44B-4ABAA130E15D}"/>
          </ac:spMkLst>
        </pc:spChg>
        <pc:spChg chg="mod">
          <ac:chgData name="QiuTian" userId="d059b521-ee81-481f-be34-ac8650352dd5" providerId="ADAL" clId="{C66083D2-FC5C-0545-90E0-A9B527654B88}" dt="2023-03-04T09:00:07.792" v="27" actId="1076"/>
          <ac:spMkLst>
            <pc:docMk/>
            <pc:sldMk cId="3637828554" sldId="944"/>
            <ac:spMk id="233" creationId="{4DE9D623-A258-8562-5578-0DE3BA78FAA3}"/>
          </ac:spMkLst>
        </pc:spChg>
        <pc:spChg chg="mod">
          <ac:chgData name="QiuTian" userId="d059b521-ee81-481f-be34-ac8650352dd5" providerId="ADAL" clId="{C66083D2-FC5C-0545-90E0-A9B527654B88}" dt="2023-03-04T09:00:07.792" v="27" actId="1076"/>
          <ac:spMkLst>
            <pc:docMk/>
            <pc:sldMk cId="3637828554" sldId="944"/>
            <ac:spMk id="234" creationId="{99FDE17A-D57D-3D1F-C2F0-F65C6EDFF61C}"/>
          </ac:spMkLst>
        </pc:spChg>
        <pc:spChg chg="mod">
          <ac:chgData name="QiuTian" userId="d059b521-ee81-481f-be34-ac8650352dd5" providerId="ADAL" clId="{C66083D2-FC5C-0545-90E0-A9B527654B88}" dt="2023-03-04T09:00:07.792" v="27" actId="1076"/>
          <ac:spMkLst>
            <pc:docMk/>
            <pc:sldMk cId="3637828554" sldId="944"/>
            <ac:spMk id="235" creationId="{BB586EFD-8486-9597-4AD3-13F062A5B1A6}"/>
          </ac:spMkLst>
        </pc:spChg>
        <pc:spChg chg="mod">
          <ac:chgData name="QiuTian" userId="d059b521-ee81-481f-be34-ac8650352dd5" providerId="ADAL" clId="{C66083D2-FC5C-0545-90E0-A9B527654B88}" dt="2023-03-04T09:00:07.792" v="27" actId="1076"/>
          <ac:spMkLst>
            <pc:docMk/>
            <pc:sldMk cId="3637828554" sldId="944"/>
            <ac:spMk id="236" creationId="{6A32F396-FB04-20CD-0498-D7FA74A254EB}"/>
          </ac:spMkLst>
        </pc:spChg>
        <pc:spChg chg="mod">
          <ac:chgData name="QiuTian" userId="d059b521-ee81-481f-be34-ac8650352dd5" providerId="ADAL" clId="{C66083D2-FC5C-0545-90E0-A9B527654B88}" dt="2023-03-04T09:00:07.792" v="27" actId="1076"/>
          <ac:spMkLst>
            <pc:docMk/>
            <pc:sldMk cId="3637828554" sldId="944"/>
            <ac:spMk id="237" creationId="{DB359A45-1311-5849-5BEC-9A711AD4EB68}"/>
          </ac:spMkLst>
        </pc:spChg>
        <pc:spChg chg="mod">
          <ac:chgData name="QiuTian" userId="d059b521-ee81-481f-be34-ac8650352dd5" providerId="ADAL" clId="{C66083D2-FC5C-0545-90E0-A9B527654B88}" dt="2023-03-04T09:00:07.792" v="27" actId="1076"/>
          <ac:spMkLst>
            <pc:docMk/>
            <pc:sldMk cId="3637828554" sldId="944"/>
            <ac:spMk id="239" creationId="{DB37CF1E-FE44-E6A8-E4C5-75CB9D9822B3}"/>
          </ac:spMkLst>
        </pc:spChg>
        <pc:spChg chg="mod">
          <ac:chgData name="QiuTian" userId="d059b521-ee81-481f-be34-ac8650352dd5" providerId="ADAL" clId="{C66083D2-FC5C-0545-90E0-A9B527654B88}" dt="2023-03-04T09:00:07.792" v="27" actId="1076"/>
          <ac:spMkLst>
            <pc:docMk/>
            <pc:sldMk cId="3637828554" sldId="944"/>
            <ac:spMk id="240" creationId="{73F828C0-6058-4635-E5A2-72129ADFB3D7}"/>
          </ac:spMkLst>
        </pc:spChg>
        <pc:spChg chg="mod">
          <ac:chgData name="QiuTian" userId="d059b521-ee81-481f-be34-ac8650352dd5" providerId="ADAL" clId="{C66083D2-FC5C-0545-90E0-A9B527654B88}" dt="2023-03-04T09:00:07.792" v="27" actId="1076"/>
          <ac:spMkLst>
            <pc:docMk/>
            <pc:sldMk cId="3637828554" sldId="944"/>
            <ac:spMk id="241" creationId="{0582F4C6-BF04-1F6A-48FA-5ADC05B3DD96}"/>
          </ac:spMkLst>
        </pc:spChg>
        <pc:spChg chg="mod">
          <ac:chgData name="QiuTian" userId="d059b521-ee81-481f-be34-ac8650352dd5" providerId="ADAL" clId="{C66083D2-FC5C-0545-90E0-A9B527654B88}" dt="2023-03-04T09:00:07.792" v="27" actId="1076"/>
          <ac:spMkLst>
            <pc:docMk/>
            <pc:sldMk cId="3637828554" sldId="944"/>
            <ac:spMk id="242" creationId="{DCF747C8-8A00-4275-71CD-461765DFBF35}"/>
          </ac:spMkLst>
        </pc:spChg>
        <pc:spChg chg="mod">
          <ac:chgData name="QiuTian" userId="d059b521-ee81-481f-be34-ac8650352dd5" providerId="ADAL" clId="{C66083D2-FC5C-0545-90E0-A9B527654B88}" dt="2023-03-04T09:00:07.792" v="27" actId="1076"/>
          <ac:spMkLst>
            <pc:docMk/>
            <pc:sldMk cId="3637828554" sldId="944"/>
            <ac:spMk id="243" creationId="{A8F5DF78-7057-F2C4-E3C0-7896B3CE6E7A}"/>
          </ac:spMkLst>
        </pc:spChg>
        <pc:spChg chg="mod">
          <ac:chgData name="QiuTian" userId="d059b521-ee81-481f-be34-ac8650352dd5" providerId="ADAL" clId="{C66083D2-FC5C-0545-90E0-A9B527654B88}" dt="2023-03-04T09:00:07.792" v="27" actId="1076"/>
          <ac:spMkLst>
            <pc:docMk/>
            <pc:sldMk cId="3637828554" sldId="944"/>
            <ac:spMk id="244" creationId="{4B43F9C5-AE33-C3C7-9848-47BB93D4E563}"/>
          </ac:spMkLst>
        </pc:spChg>
        <pc:spChg chg="mod">
          <ac:chgData name="QiuTian" userId="d059b521-ee81-481f-be34-ac8650352dd5" providerId="ADAL" clId="{C66083D2-FC5C-0545-90E0-A9B527654B88}" dt="2023-03-04T09:00:07.792" v="27" actId="1076"/>
          <ac:spMkLst>
            <pc:docMk/>
            <pc:sldMk cId="3637828554" sldId="944"/>
            <ac:spMk id="245" creationId="{2F2F7222-582E-B878-D8D2-42A4BCABD0E3}"/>
          </ac:spMkLst>
        </pc:spChg>
        <pc:spChg chg="mod">
          <ac:chgData name="QiuTian" userId="d059b521-ee81-481f-be34-ac8650352dd5" providerId="ADAL" clId="{C66083D2-FC5C-0545-90E0-A9B527654B88}" dt="2023-03-04T09:00:07.792" v="27" actId="1076"/>
          <ac:spMkLst>
            <pc:docMk/>
            <pc:sldMk cId="3637828554" sldId="944"/>
            <ac:spMk id="247" creationId="{F8F39B22-1D45-ED1C-DE87-3D53F17CD882}"/>
          </ac:spMkLst>
        </pc:spChg>
        <pc:spChg chg="mod">
          <ac:chgData name="QiuTian" userId="d059b521-ee81-481f-be34-ac8650352dd5" providerId="ADAL" clId="{C66083D2-FC5C-0545-90E0-A9B527654B88}" dt="2023-03-04T09:00:07.792" v="27" actId="1076"/>
          <ac:spMkLst>
            <pc:docMk/>
            <pc:sldMk cId="3637828554" sldId="944"/>
            <ac:spMk id="248" creationId="{A31FF9F7-F7F5-4ED0-146D-EFC0904D573A}"/>
          </ac:spMkLst>
        </pc:spChg>
        <pc:spChg chg="mod">
          <ac:chgData name="QiuTian" userId="d059b521-ee81-481f-be34-ac8650352dd5" providerId="ADAL" clId="{C66083D2-FC5C-0545-90E0-A9B527654B88}" dt="2023-03-04T09:00:07.792" v="27" actId="1076"/>
          <ac:spMkLst>
            <pc:docMk/>
            <pc:sldMk cId="3637828554" sldId="944"/>
            <ac:spMk id="249" creationId="{33CEC16D-4920-41D1-3087-1821BB26DBBB}"/>
          </ac:spMkLst>
        </pc:spChg>
        <pc:spChg chg="mod">
          <ac:chgData name="QiuTian" userId="d059b521-ee81-481f-be34-ac8650352dd5" providerId="ADAL" clId="{C66083D2-FC5C-0545-90E0-A9B527654B88}" dt="2023-03-04T09:00:07.792" v="27" actId="1076"/>
          <ac:spMkLst>
            <pc:docMk/>
            <pc:sldMk cId="3637828554" sldId="944"/>
            <ac:spMk id="250" creationId="{26A5D1D3-5F2D-C440-7586-C0E120C90D91}"/>
          </ac:spMkLst>
        </pc:spChg>
        <pc:spChg chg="mod">
          <ac:chgData name="QiuTian" userId="d059b521-ee81-481f-be34-ac8650352dd5" providerId="ADAL" clId="{C66083D2-FC5C-0545-90E0-A9B527654B88}" dt="2023-03-04T09:00:07.792" v="27" actId="1076"/>
          <ac:spMkLst>
            <pc:docMk/>
            <pc:sldMk cId="3637828554" sldId="944"/>
            <ac:spMk id="251" creationId="{A5485C43-0882-9093-A4D1-D587C090C4D6}"/>
          </ac:spMkLst>
        </pc:spChg>
        <pc:spChg chg="mod">
          <ac:chgData name="QiuTian" userId="d059b521-ee81-481f-be34-ac8650352dd5" providerId="ADAL" clId="{C66083D2-FC5C-0545-90E0-A9B527654B88}" dt="2023-03-04T09:00:07.792" v="27" actId="1076"/>
          <ac:spMkLst>
            <pc:docMk/>
            <pc:sldMk cId="3637828554" sldId="944"/>
            <ac:spMk id="252" creationId="{55F0C055-7CEE-AF73-D1AB-BC8F38C6CE53}"/>
          </ac:spMkLst>
        </pc:spChg>
        <pc:spChg chg="mod">
          <ac:chgData name="QiuTian" userId="d059b521-ee81-481f-be34-ac8650352dd5" providerId="ADAL" clId="{C66083D2-FC5C-0545-90E0-A9B527654B88}" dt="2023-03-04T09:00:07.792" v="27" actId="1076"/>
          <ac:spMkLst>
            <pc:docMk/>
            <pc:sldMk cId="3637828554" sldId="944"/>
            <ac:spMk id="253" creationId="{0D8B08D2-AB39-F34B-FD5E-485247E02CC0}"/>
          </ac:spMkLst>
        </pc:spChg>
        <pc:spChg chg="mod">
          <ac:chgData name="QiuTian" userId="d059b521-ee81-481f-be34-ac8650352dd5" providerId="ADAL" clId="{C66083D2-FC5C-0545-90E0-A9B527654B88}" dt="2023-03-04T09:00:07.792" v="27" actId="1076"/>
          <ac:spMkLst>
            <pc:docMk/>
            <pc:sldMk cId="3637828554" sldId="944"/>
            <ac:spMk id="255" creationId="{9DD33B38-576C-E697-8935-183B1B3AB81B}"/>
          </ac:spMkLst>
        </pc:spChg>
        <pc:spChg chg="mod">
          <ac:chgData name="QiuTian" userId="d059b521-ee81-481f-be34-ac8650352dd5" providerId="ADAL" clId="{C66083D2-FC5C-0545-90E0-A9B527654B88}" dt="2023-03-04T09:00:07.792" v="27" actId="1076"/>
          <ac:spMkLst>
            <pc:docMk/>
            <pc:sldMk cId="3637828554" sldId="944"/>
            <ac:spMk id="256" creationId="{BCB62D0C-7575-5982-F7F7-763DBF5A659D}"/>
          </ac:spMkLst>
        </pc:spChg>
        <pc:spChg chg="mod">
          <ac:chgData name="QiuTian" userId="d059b521-ee81-481f-be34-ac8650352dd5" providerId="ADAL" clId="{C66083D2-FC5C-0545-90E0-A9B527654B88}" dt="2023-03-04T09:00:07.792" v="27" actId="1076"/>
          <ac:spMkLst>
            <pc:docMk/>
            <pc:sldMk cId="3637828554" sldId="944"/>
            <ac:spMk id="257" creationId="{C3A0A53A-CA72-5F35-8B04-6AB9BD0DAC69}"/>
          </ac:spMkLst>
        </pc:spChg>
        <pc:spChg chg="mod">
          <ac:chgData name="QiuTian" userId="d059b521-ee81-481f-be34-ac8650352dd5" providerId="ADAL" clId="{C66083D2-FC5C-0545-90E0-A9B527654B88}" dt="2023-03-04T09:00:07.792" v="27" actId="1076"/>
          <ac:spMkLst>
            <pc:docMk/>
            <pc:sldMk cId="3637828554" sldId="944"/>
            <ac:spMk id="258" creationId="{AFC3FEC3-5BE6-661E-46D3-F4EC0222ACDF}"/>
          </ac:spMkLst>
        </pc:spChg>
        <pc:spChg chg="mod">
          <ac:chgData name="QiuTian" userId="d059b521-ee81-481f-be34-ac8650352dd5" providerId="ADAL" clId="{C66083D2-FC5C-0545-90E0-A9B527654B88}" dt="2023-03-04T09:00:07.792" v="27" actId="1076"/>
          <ac:spMkLst>
            <pc:docMk/>
            <pc:sldMk cId="3637828554" sldId="944"/>
            <ac:spMk id="259" creationId="{1D148873-D5E9-221D-259D-39B67345C106}"/>
          </ac:spMkLst>
        </pc:spChg>
        <pc:spChg chg="mod">
          <ac:chgData name="QiuTian" userId="d059b521-ee81-481f-be34-ac8650352dd5" providerId="ADAL" clId="{C66083D2-FC5C-0545-90E0-A9B527654B88}" dt="2023-03-04T09:00:07.792" v="27" actId="1076"/>
          <ac:spMkLst>
            <pc:docMk/>
            <pc:sldMk cId="3637828554" sldId="944"/>
            <ac:spMk id="260" creationId="{87CB61FA-AF0D-E62D-4C07-B80ADD1FCCF4}"/>
          </ac:spMkLst>
        </pc:spChg>
        <pc:spChg chg="mod">
          <ac:chgData name="QiuTian" userId="d059b521-ee81-481f-be34-ac8650352dd5" providerId="ADAL" clId="{C66083D2-FC5C-0545-90E0-A9B527654B88}" dt="2023-03-04T09:00:07.792" v="27" actId="1076"/>
          <ac:spMkLst>
            <pc:docMk/>
            <pc:sldMk cId="3637828554" sldId="944"/>
            <ac:spMk id="261" creationId="{38F36AFB-3A7C-23B4-D203-F43267FD2434}"/>
          </ac:spMkLst>
        </pc:spChg>
        <pc:spChg chg="mod">
          <ac:chgData name="QiuTian" userId="d059b521-ee81-481f-be34-ac8650352dd5" providerId="ADAL" clId="{C66083D2-FC5C-0545-90E0-A9B527654B88}" dt="2023-03-04T09:00:07.792" v="27" actId="1076"/>
          <ac:spMkLst>
            <pc:docMk/>
            <pc:sldMk cId="3637828554" sldId="944"/>
            <ac:spMk id="263" creationId="{9BE641EE-B471-4901-D60B-FA4D7938868B}"/>
          </ac:spMkLst>
        </pc:spChg>
        <pc:spChg chg="mod">
          <ac:chgData name="QiuTian" userId="d059b521-ee81-481f-be34-ac8650352dd5" providerId="ADAL" clId="{C66083D2-FC5C-0545-90E0-A9B527654B88}" dt="2023-03-04T09:00:07.792" v="27" actId="1076"/>
          <ac:spMkLst>
            <pc:docMk/>
            <pc:sldMk cId="3637828554" sldId="944"/>
            <ac:spMk id="264" creationId="{40F267E1-DE6A-3986-2CE2-08339F4872E5}"/>
          </ac:spMkLst>
        </pc:spChg>
        <pc:spChg chg="mod">
          <ac:chgData name="QiuTian" userId="d059b521-ee81-481f-be34-ac8650352dd5" providerId="ADAL" clId="{C66083D2-FC5C-0545-90E0-A9B527654B88}" dt="2023-03-04T09:00:07.792" v="27" actId="1076"/>
          <ac:spMkLst>
            <pc:docMk/>
            <pc:sldMk cId="3637828554" sldId="944"/>
            <ac:spMk id="265" creationId="{F97D1DED-4160-53A1-0DD8-C662AEB28525}"/>
          </ac:spMkLst>
        </pc:spChg>
        <pc:spChg chg="mod">
          <ac:chgData name="QiuTian" userId="d059b521-ee81-481f-be34-ac8650352dd5" providerId="ADAL" clId="{C66083D2-FC5C-0545-90E0-A9B527654B88}" dt="2023-03-04T09:00:07.792" v="27" actId="1076"/>
          <ac:spMkLst>
            <pc:docMk/>
            <pc:sldMk cId="3637828554" sldId="944"/>
            <ac:spMk id="266" creationId="{24FFF038-7EBA-1BE7-4B33-0E9E055851B9}"/>
          </ac:spMkLst>
        </pc:spChg>
        <pc:spChg chg="mod">
          <ac:chgData name="QiuTian" userId="d059b521-ee81-481f-be34-ac8650352dd5" providerId="ADAL" clId="{C66083D2-FC5C-0545-90E0-A9B527654B88}" dt="2023-03-04T09:00:07.792" v="27" actId="1076"/>
          <ac:spMkLst>
            <pc:docMk/>
            <pc:sldMk cId="3637828554" sldId="944"/>
            <ac:spMk id="267" creationId="{8B9F8551-B6D5-FCD6-FEC3-C7BE2C9F0B35}"/>
          </ac:spMkLst>
        </pc:spChg>
        <pc:spChg chg="mod">
          <ac:chgData name="QiuTian" userId="d059b521-ee81-481f-be34-ac8650352dd5" providerId="ADAL" clId="{C66083D2-FC5C-0545-90E0-A9B527654B88}" dt="2023-03-04T09:00:07.792" v="27" actId="1076"/>
          <ac:spMkLst>
            <pc:docMk/>
            <pc:sldMk cId="3637828554" sldId="944"/>
            <ac:spMk id="268" creationId="{8E87D0D1-5A04-B5B7-72AE-CBE2E0336812}"/>
          </ac:spMkLst>
        </pc:spChg>
        <pc:spChg chg="mod">
          <ac:chgData name="QiuTian" userId="d059b521-ee81-481f-be34-ac8650352dd5" providerId="ADAL" clId="{C66083D2-FC5C-0545-90E0-A9B527654B88}" dt="2023-03-04T09:00:07.792" v="27" actId="1076"/>
          <ac:spMkLst>
            <pc:docMk/>
            <pc:sldMk cId="3637828554" sldId="944"/>
            <ac:spMk id="269" creationId="{C0B6AB91-F0F9-91E1-AEA5-1D55C44649CF}"/>
          </ac:spMkLst>
        </pc:spChg>
        <pc:spChg chg="mod">
          <ac:chgData name="QiuTian" userId="d059b521-ee81-481f-be34-ac8650352dd5" providerId="ADAL" clId="{C66083D2-FC5C-0545-90E0-A9B527654B88}" dt="2023-03-04T09:00:07.792" v="27" actId="1076"/>
          <ac:spMkLst>
            <pc:docMk/>
            <pc:sldMk cId="3637828554" sldId="944"/>
            <ac:spMk id="271" creationId="{32A3624C-9553-4AF8-E8AE-D3F6E866909C}"/>
          </ac:spMkLst>
        </pc:spChg>
        <pc:spChg chg="mod">
          <ac:chgData name="QiuTian" userId="d059b521-ee81-481f-be34-ac8650352dd5" providerId="ADAL" clId="{C66083D2-FC5C-0545-90E0-A9B527654B88}" dt="2023-03-04T09:00:07.792" v="27" actId="1076"/>
          <ac:spMkLst>
            <pc:docMk/>
            <pc:sldMk cId="3637828554" sldId="944"/>
            <ac:spMk id="272" creationId="{56F936F4-CF4F-1892-5740-34F7DE6D4A7D}"/>
          </ac:spMkLst>
        </pc:spChg>
        <pc:spChg chg="mod">
          <ac:chgData name="QiuTian" userId="d059b521-ee81-481f-be34-ac8650352dd5" providerId="ADAL" clId="{C66083D2-FC5C-0545-90E0-A9B527654B88}" dt="2023-03-04T09:00:07.792" v="27" actId="1076"/>
          <ac:spMkLst>
            <pc:docMk/>
            <pc:sldMk cId="3637828554" sldId="944"/>
            <ac:spMk id="273" creationId="{1CB54227-7DF3-D14F-00A0-8E8280095166}"/>
          </ac:spMkLst>
        </pc:spChg>
        <pc:spChg chg="mod">
          <ac:chgData name="QiuTian" userId="d059b521-ee81-481f-be34-ac8650352dd5" providerId="ADAL" clId="{C66083D2-FC5C-0545-90E0-A9B527654B88}" dt="2023-03-04T09:00:07.792" v="27" actId="1076"/>
          <ac:spMkLst>
            <pc:docMk/>
            <pc:sldMk cId="3637828554" sldId="944"/>
            <ac:spMk id="274" creationId="{F61D59EF-F5E5-C31F-1AFD-0C5F4912FF1E}"/>
          </ac:spMkLst>
        </pc:spChg>
        <pc:spChg chg="mod">
          <ac:chgData name="QiuTian" userId="d059b521-ee81-481f-be34-ac8650352dd5" providerId="ADAL" clId="{C66083D2-FC5C-0545-90E0-A9B527654B88}" dt="2023-03-04T09:00:07.792" v="27" actId="1076"/>
          <ac:spMkLst>
            <pc:docMk/>
            <pc:sldMk cId="3637828554" sldId="944"/>
            <ac:spMk id="275" creationId="{3CEC39C2-D0A9-73FF-50D9-6E8AFEE8E775}"/>
          </ac:spMkLst>
        </pc:spChg>
        <pc:spChg chg="mod">
          <ac:chgData name="QiuTian" userId="d059b521-ee81-481f-be34-ac8650352dd5" providerId="ADAL" clId="{C66083D2-FC5C-0545-90E0-A9B527654B88}" dt="2023-03-04T09:00:07.792" v="27" actId="1076"/>
          <ac:spMkLst>
            <pc:docMk/>
            <pc:sldMk cId="3637828554" sldId="944"/>
            <ac:spMk id="276" creationId="{235E52C6-0134-DA58-B666-D531029B633F}"/>
          </ac:spMkLst>
        </pc:spChg>
        <pc:spChg chg="mod">
          <ac:chgData name="QiuTian" userId="d059b521-ee81-481f-be34-ac8650352dd5" providerId="ADAL" clId="{C66083D2-FC5C-0545-90E0-A9B527654B88}" dt="2023-03-04T09:00:07.792" v="27" actId="1076"/>
          <ac:spMkLst>
            <pc:docMk/>
            <pc:sldMk cId="3637828554" sldId="944"/>
            <ac:spMk id="277" creationId="{2E986783-A035-8BA9-482F-1090584BA7F4}"/>
          </ac:spMkLst>
        </pc:spChg>
        <pc:spChg chg="mod">
          <ac:chgData name="QiuTian" userId="d059b521-ee81-481f-be34-ac8650352dd5" providerId="ADAL" clId="{C66083D2-FC5C-0545-90E0-A9B527654B88}" dt="2023-03-04T09:00:07.792" v="27" actId="1076"/>
          <ac:spMkLst>
            <pc:docMk/>
            <pc:sldMk cId="3637828554" sldId="944"/>
            <ac:spMk id="279" creationId="{54D625B7-E2D6-69E9-0F5E-F2ADA2F08357}"/>
          </ac:spMkLst>
        </pc:spChg>
        <pc:spChg chg="mod">
          <ac:chgData name="QiuTian" userId="d059b521-ee81-481f-be34-ac8650352dd5" providerId="ADAL" clId="{C66083D2-FC5C-0545-90E0-A9B527654B88}" dt="2023-03-04T09:00:07.792" v="27" actId="1076"/>
          <ac:spMkLst>
            <pc:docMk/>
            <pc:sldMk cId="3637828554" sldId="944"/>
            <ac:spMk id="280" creationId="{44D75D0C-C750-A39A-6350-522816F8334C}"/>
          </ac:spMkLst>
        </pc:spChg>
        <pc:spChg chg="mod">
          <ac:chgData name="QiuTian" userId="d059b521-ee81-481f-be34-ac8650352dd5" providerId="ADAL" clId="{C66083D2-FC5C-0545-90E0-A9B527654B88}" dt="2023-03-04T09:00:07.792" v="27" actId="1076"/>
          <ac:spMkLst>
            <pc:docMk/>
            <pc:sldMk cId="3637828554" sldId="944"/>
            <ac:spMk id="281" creationId="{FCE64E94-1AB6-F83A-B0AA-D5619BB5FC0C}"/>
          </ac:spMkLst>
        </pc:spChg>
        <pc:spChg chg="mod">
          <ac:chgData name="QiuTian" userId="d059b521-ee81-481f-be34-ac8650352dd5" providerId="ADAL" clId="{C66083D2-FC5C-0545-90E0-A9B527654B88}" dt="2023-03-04T09:00:07.792" v="27" actId="1076"/>
          <ac:spMkLst>
            <pc:docMk/>
            <pc:sldMk cId="3637828554" sldId="944"/>
            <ac:spMk id="282" creationId="{042755A0-B5DD-3F5F-0D44-44B8D05409E7}"/>
          </ac:spMkLst>
        </pc:spChg>
        <pc:spChg chg="mod">
          <ac:chgData name="QiuTian" userId="d059b521-ee81-481f-be34-ac8650352dd5" providerId="ADAL" clId="{C66083D2-FC5C-0545-90E0-A9B527654B88}" dt="2023-03-04T09:00:07.792" v="27" actId="1076"/>
          <ac:spMkLst>
            <pc:docMk/>
            <pc:sldMk cId="3637828554" sldId="944"/>
            <ac:spMk id="283" creationId="{DC702282-A3A9-D476-8BD4-7A3EDEFEE103}"/>
          </ac:spMkLst>
        </pc:spChg>
        <pc:spChg chg="mod">
          <ac:chgData name="QiuTian" userId="d059b521-ee81-481f-be34-ac8650352dd5" providerId="ADAL" clId="{C66083D2-FC5C-0545-90E0-A9B527654B88}" dt="2023-03-04T09:00:07.792" v="27" actId="1076"/>
          <ac:spMkLst>
            <pc:docMk/>
            <pc:sldMk cId="3637828554" sldId="944"/>
            <ac:spMk id="284" creationId="{50CA87A8-FA1C-623A-C322-05E20E183198}"/>
          </ac:spMkLst>
        </pc:spChg>
        <pc:spChg chg="mod">
          <ac:chgData name="QiuTian" userId="d059b521-ee81-481f-be34-ac8650352dd5" providerId="ADAL" clId="{C66083D2-FC5C-0545-90E0-A9B527654B88}" dt="2023-03-04T09:00:07.792" v="27" actId="1076"/>
          <ac:spMkLst>
            <pc:docMk/>
            <pc:sldMk cId="3637828554" sldId="944"/>
            <ac:spMk id="285" creationId="{6CF20B66-2867-BC78-8825-C18CB289FFAB}"/>
          </ac:spMkLst>
        </pc:spChg>
        <pc:spChg chg="mod">
          <ac:chgData name="QiuTian" userId="d059b521-ee81-481f-be34-ac8650352dd5" providerId="ADAL" clId="{C66083D2-FC5C-0545-90E0-A9B527654B88}" dt="2023-03-04T09:00:07.792" v="27" actId="1076"/>
          <ac:spMkLst>
            <pc:docMk/>
            <pc:sldMk cId="3637828554" sldId="944"/>
            <ac:spMk id="287" creationId="{2425EF65-E28A-AC74-F82F-9DD036951E20}"/>
          </ac:spMkLst>
        </pc:spChg>
        <pc:spChg chg="mod">
          <ac:chgData name="QiuTian" userId="d059b521-ee81-481f-be34-ac8650352dd5" providerId="ADAL" clId="{C66083D2-FC5C-0545-90E0-A9B527654B88}" dt="2023-03-04T09:00:07.792" v="27" actId="1076"/>
          <ac:spMkLst>
            <pc:docMk/>
            <pc:sldMk cId="3637828554" sldId="944"/>
            <ac:spMk id="288" creationId="{599019BE-6E99-408C-471D-C9F2176D652C}"/>
          </ac:spMkLst>
        </pc:spChg>
        <pc:spChg chg="mod">
          <ac:chgData name="QiuTian" userId="d059b521-ee81-481f-be34-ac8650352dd5" providerId="ADAL" clId="{C66083D2-FC5C-0545-90E0-A9B527654B88}" dt="2023-03-04T09:00:07.792" v="27" actId="1076"/>
          <ac:spMkLst>
            <pc:docMk/>
            <pc:sldMk cId="3637828554" sldId="944"/>
            <ac:spMk id="289" creationId="{81ACE9BC-2B49-1308-EC0E-46D8C71C4709}"/>
          </ac:spMkLst>
        </pc:spChg>
        <pc:spChg chg="mod">
          <ac:chgData name="QiuTian" userId="d059b521-ee81-481f-be34-ac8650352dd5" providerId="ADAL" clId="{C66083D2-FC5C-0545-90E0-A9B527654B88}" dt="2023-03-04T09:00:07.792" v="27" actId="1076"/>
          <ac:spMkLst>
            <pc:docMk/>
            <pc:sldMk cId="3637828554" sldId="944"/>
            <ac:spMk id="290" creationId="{8938C470-1AAF-E56A-8F36-14CDD92A9012}"/>
          </ac:spMkLst>
        </pc:spChg>
        <pc:spChg chg="mod">
          <ac:chgData name="QiuTian" userId="d059b521-ee81-481f-be34-ac8650352dd5" providerId="ADAL" clId="{C66083D2-FC5C-0545-90E0-A9B527654B88}" dt="2023-03-04T09:00:07.792" v="27" actId="1076"/>
          <ac:spMkLst>
            <pc:docMk/>
            <pc:sldMk cId="3637828554" sldId="944"/>
            <ac:spMk id="291" creationId="{7E14FE1E-4B74-2BD6-4DDE-6A552647FE31}"/>
          </ac:spMkLst>
        </pc:spChg>
        <pc:spChg chg="mod">
          <ac:chgData name="QiuTian" userId="d059b521-ee81-481f-be34-ac8650352dd5" providerId="ADAL" clId="{C66083D2-FC5C-0545-90E0-A9B527654B88}" dt="2023-03-04T09:00:07.792" v="27" actId="1076"/>
          <ac:spMkLst>
            <pc:docMk/>
            <pc:sldMk cId="3637828554" sldId="944"/>
            <ac:spMk id="292" creationId="{E3F80149-74FB-F040-E52B-FD9F83FCFB13}"/>
          </ac:spMkLst>
        </pc:spChg>
        <pc:spChg chg="mod">
          <ac:chgData name="QiuTian" userId="d059b521-ee81-481f-be34-ac8650352dd5" providerId="ADAL" clId="{C66083D2-FC5C-0545-90E0-A9B527654B88}" dt="2023-03-04T09:00:07.792" v="27" actId="1076"/>
          <ac:spMkLst>
            <pc:docMk/>
            <pc:sldMk cId="3637828554" sldId="944"/>
            <ac:spMk id="293" creationId="{1865870D-613E-3AD2-9DEA-AF6FAA04EE74}"/>
          </ac:spMkLst>
        </pc:spChg>
        <pc:spChg chg="mod">
          <ac:chgData name="QiuTian" userId="d059b521-ee81-481f-be34-ac8650352dd5" providerId="ADAL" clId="{C66083D2-FC5C-0545-90E0-A9B527654B88}" dt="2023-03-04T09:00:07.792" v="27" actId="1076"/>
          <ac:spMkLst>
            <pc:docMk/>
            <pc:sldMk cId="3637828554" sldId="944"/>
            <ac:spMk id="295" creationId="{E2D58CD7-8854-4819-AB69-DD575EE6237A}"/>
          </ac:spMkLst>
        </pc:spChg>
        <pc:spChg chg="mod">
          <ac:chgData name="QiuTian" userId="d059b521-ee81-481f-be34-ac8650352dd5" providerId="ADAL" clId="{C66083D2-FC5C-0545-90E0-A9B527654B88}" dt="2023-03-04T09:00:07.792" v="27" actId="1076"/>
          <ac:spMkLst>
            <pc:docMk/>
            <pc:sldMk cId="3637828554" sldId="944"/>
            <ac:spMk id="296" creationId="{3416244E-98B9-4B70-EA92-A5261F7397F5}"/>
          </ac:spMkLst>
        </pc:spChg>
        <pc:spChg chg="mod">
          <ac:chgData name="QiuTian" userId="d059b521-ee81-481f-be34-ac8650352dd5" providerId="ADAL" clId="{C66083D2-FC5C-0545-90E0-A9B527654B88}" dt="2023-03-04T09:00:07.792" v="27" actId="1076"/>
          <ac:spMkLst>
            <pc:docMk/>
            <pc:sldMk cId="3637828554" sldId="944"/>
            <ac:spMk id="297" creationId="{B5526F5D-2FA5-3BF6-9622-C1FA4525307F}"/>
          </ac:spMkLst>
        </pc:spChg>
        <pc:spChg chg="mod">
          <ac:chgData name="QiuTian" userId="d059b521-ee81-481f-be34-ac8650352dd5" providerId="ADAL" clId="{C66083D2-FC5C-0545-90E0-A9B527654B88}" dt="2023-03-04T09:00:07.792" v="27" actId="1076"/>
          <ac:spMkLst>
            <pc:docMk/>
            <pc:sldMk cId="3637828554" sldId="944"/>
            <ac:spMk id="298" creationId="{94FC98AD-1B2F-6FCF-A4E2-7871BD086EFB}"/>
          </ac:spMkLst>
        </pc:spChg>
        <pc:spChg chg="mod">
          <ac:chgData name="QiuTian" userId="d059b521-ee81-481f-be34-ac8650352dd5" providerId="ADAL" clId="{C66083D2-FC5C-0545-90E0-A9B527654B88}" dt="2023-03-04T09:00:07.792" v="27" actId="1076"/>
          <ac:spMkLst>
            <pc:docMk/>
            <pc:sldMk cId="3637828554" sldId="944"/>
            <ac:spMk id="299" creationId="{57861BB0-918E-836D-D98E-D4003E32D0E1}"/>
          </ac:spMkLst>
        </pc:spChg>
        <pc:spChg chg="mod">
          <ac:chgData name="QiuTian" userId="d059b521-ee81-481f-be34-ac8650352dd5" providerId="ADAL" clId="{C66083D2-FC5C-0545-90E0-A9B527654B88}" dt="2023-03-04T09:00:07.792" v="27" actId="1076"/>
          <ac:spMkLst>
            <pc:docMk/>
            <pc:sldMk cId="3637828554" sldId="944"/>
            <ac:spMk id="300" creationId="{C55F85D1-C53F-083B-31D3-8FB38B4D0826}"/>
          </ac:spMkLst>
        </pc:spChg>
        <pc:spChg chg="mod">
          <ac:chgData name="QiuTian" userId="d059b521-ee81-481f-be34-ac8650352dd5" providerId="ADAL" clId="{C66083D2-FC5C-0545-90E0-A9B527654B88}" dt="2023-03-04T09:00:07.792" v="27" actId="1076"/>
          <ac:spMkLst>
            <pc:docMk/>
            <pc:sldMk cId="3637828554" sldId="944"/>
            <ac:spMk id="301" creationId="{6E57898B-190E-CF33-72FE-BF72A95BFBFB}"/>
          </ac:spMkLst>
        </pc:spChg>
        <pc:spChg chg="add mod">
          <ac:chgData name="QiuTian" userId="d059b521-ee81-481f-be34-ac8650352dd5" providerId="ADAL" clId="{C66083D2-FC5C-0545-90E0-A9B527654B88}" dt="2023-03-04T09:00:07.792" v="27" actId="1076"/>
          <ac:spMkLst>
            <pc:docMk/>
            <pc:sldMk cId="3637828554" sldId="944"/>
            <ac:spMk id="302" creationId="{3D7D6DB0-3E02-A882-196A-E970176B99E4}"/>
          </ac:spMkLst>
        </pc:spChg>
        <pc:spChg chg="add mod">
          <ac:chgData name="QiuTian" userId="d059b521-ee81-481f-be34-ac8650352dd5" providerId="ADAL" clId="{C66083D2-FC5C-0545-90E0-A9B527654B88}" dt="2023-03-04T09:00:07.792" v="27" actId="1076"/>
          <ac:spMkLst>
            <pc:docMk/>
            <pc:sldMk cId="3637828554" sldId="944"/>
            <ac:spMk id="303" creationId="{68918DA9-77DE-DEC1-098B-C129C106F7FD}"/>
          </ac:spMkLst>
        </pc:spChg>
        <pc:grpChg chg="add mod">
          <ac:chgData name="QiuTian" userId="d059b521-ee81-481f-be34-ac8650352dd5" providerId="ADAL" clId="{C66083D2-FC5C-0545-90E0-A9B527654B88}" dt="2023-03-04T09:00:07.792" v="27" actId="1076"/>
          <ac:grpSpMkLst>
            <pc:docMk/>
            <pc:sldMk cId="3637828554" sldId="944"/>
            <ac:grpSpMk id="16" creationId="{65C33FD0-F831-E087-39F0-B4CA94629ECB}"/>
          </ac:grpSpMkLst>
        </pc:grpChg>
        <pc:grpChg chg="mod">
          <ac:chgData name="QiuTian" userId="d059b521-ee81-481f-be34-ac8650352dd5" providerId="ADAL" clId="{C66083D2-FC5C-0545-90E0-A9B527654B88}" dt="2023-03-04T09:00:07.792" v="27" actId="1076"/>
          <ac:grpSpMkLst>
            <pc:docMk/>
            <pc:sldMk cId="3637828554" sldId="944"/>
            <ac:grpSpMk id="39" creationId="{C8FA81D5-DA76-7AA4-6ECF-4D33D8DCC07E}"/>
          </ac:grpSpMkLst>
        </pc:grpChg>
        <pc:grpChg chg="mod">
          <ac:chgData name="QiuTian" userId="d059b521-ee81-481f-be34-ac8650352dd5" providerId="ADAL" clId="{C66083D2-FC5C-0545-90E0-A9B527654B88}" dt="2023-03-04T09:00:07.792" v="27" actId="1076"/>
          <ac:grpSpMkLst>
            <pc:docMk/>
            <pc:sldMk cId="3637828554" sldId="944"/>
            <ac:grpSpMk id="57" creationId="{5308D732-B581-DDAF-3486-4D456DF78CBF}"/>
          </ac:grpSpMkLst>
        </pc:grpChg>
        <pc:grpChg chg="mod">
          <ac:chgData name="QiuTian" userId="d059b521-ee81-481f-be34-ac8650352dd5" providerId="ADAL" clId="{C66083D2-FC5C-0545-90E0-A9B527654B88}" dt="2023-03-04T09:00:07.792" v="27" actId="1076"/>
          <ac:grpSpMkLst>
            <pc:docMk/>
            <pc:sldMk cId="3637828554" sldId="944"/>
            <ac:grpSpMk id="58" creationId="{A15BC8CE-C7CB-0379-26B0-C87901FB72D4}"/>
          </ac:grpSpMkLst>
        </pc:grpChg>
        <pc:grpChg chg="mod">
          <ac:chgData name="QiuTian" userId="d059b521-ee81-481f-be34-ac8650352dd5" providerId="ADAL" clId="{C66083D2-FC5C-0545-90E0-A9B527654B88}" dt="2023-03-04T09:00:07.792" v="27" actId="1076"/>
          <ac:grpSpMkLst>
            <pc:docMk/>
            <pc:sldMk cId="3637828554" sldId="944"/>
            <ac:grpSpMk id="59" creationId="{F4FB2658-BAA8-5E62-F8CB-CA116798FA5A}"/>
          </ac:grpSpMkLst>
        </pc:grpChg>
        <pc:grpChg chg="mod">
          <ac:chgData name="QiuTian" userId="d059b521-ee81-481f-be34-ac8650352dd5" providerId="ADAL" clId="{C66083D2-FC5C-0545-90E0-A9B527654B88}" dt="2023-03-04T09:00:07.792" v="27" actId="1076"/>
          <ac:grpSpMkLst>
            <pc:docMk/>
            <pc:sldMk cId="3637828554" sldId="944"/>
            <ac:grpSpMk id="60" creationId="{A4069D98-095A-C7C5-55E1-74D2154EF412}"/>
          </ac:grpSpMkLst>
        </pc:grpChg>
        <pc:grpChg chg="mod">
          <ac:chgData name="QiuTian" userId="d059b521-ee81-481f-be34-ac8650352dd5" providerId="ADAL" clId="{C66083D2-FC5C-0545-90E0-A9B527654B88}" dt="2023-03-04T09:00:07.792" v="27" actId="1076"/>
          <ac:grpSpMkLst>
            <pc:docMk/>
            <pc:sldMk cId="3637828554" sldId="944"/>
            <ac:grpSpMk id="61" creationId="{595FF494-69D9-E574-5BB0-6154CFAC3B60}"/>
          </ac:grpSpMkLst>
        </pc:grpChg>
        <pc:grpChg chg="mod">
          <ac:chgData name="QiuTian" userId="d059b521-ee81-481f-be34-ac8650352dd5" providerId="ADAL" clId="{C66083D2-FC5C-0545-90E0-A9B527654B88}" dt="2023-03-04T09:00:07.792" v="27" actId="1076"/>
          <ac:grpSpMkLst>
            <pc:docMk/>
            <pc:sldMk cId="3637828554" sldId="944"/>
            <ac:grpSpMk id="62" creationId="{829A3487-0D61-0D29-38BF-AF026E193188}"/>
          </ac:grpSpMkLst>
        </pc:grpChg>
        <pc:grpChg chg="mod">
          <ac:chgData name="QiuTian" userId="d059b521-ee81-481f-be34-ac8650352dd5" providerId="ADAL" clId="{C66083D2-FC5C-0545-90E0-A9B527654B88}" dt="2023-03-04T09:00:07.792" v="27" actId="1076"/>
          <ac:grpSpMkLst>
            <pc:docMk/>
            <pc:sldMk cId="3637828554" sldId="944"/>
            <ac:grpSpMk id="63" creationId="{8227238D-0888-86B0-79E7-EA21B71F1493}"/>
          </ac:grpSpMkLst>
        </pc:grpChg>
        <pc:grpChg chg="mod">
          <ac:chgData name="QiuTian" userId="d059b521-ee81-481f-be34-ac8650352dd5" providerId="ADAL" clId="{C66083D2-FC5C-0545-90E0-A9B527654B88}" dt="2023-03-04T09:00:07.792" v="27" actId="1076"/>
          <ac:grpSpMkLst>
            <pc:docMk/>
            <pc:sldMk cId="3637828554" sldId="944"/>
            <ac:grpSpMk id="81" creationId="{58451FB0-F967-0B88-8688-84C15A4C2CF9}"/>
          </ac:grpSpMkLst>
        </pc:grpChg>
        <pc:grpChg chg="mod">
          <ac:chgData name="QiuTian" userId="d059b521-ee81-481f-be34-ac8650352dd5" providerId="ADAL" clId="{C66083D2-FC5C-0545-90E0-A9B527654B88}" dt="2023-03-04T09:00:07.792" v="27" actId="1076"/>
          <ac:grpSpMkLst>
            <pc:docMk/>
            <pc:sldMk cId="3637828554" sldId="944"/>
            <ac:grpSpMk id="82" creationId="{D6D680BF-C10F-1038-AC0C-1F82EB8E1051}"/>
          </ac:grpSpMkLst>
        </pc:grpChg>
        <pc:grpChg chg="mod">
          <ac:chgData name="QiuTian" userId="d059b521-ee81-481f-be34-ac8650352dd5" providerId="ADAL" clId="{C66083D2-FC5C-0545-90E0-A9B527654B88}" dt="2023-03-04T09:00:07.792" v="27" actId="1076"/>
          <ac:grpSpMkLst>
            <pc:docMk/>
            <pc:sldMk cId="3637828554" sldId="944"/>
            <ac:grpSpMk id="83" creationId="{524CBBCB-42A9-BB73-44AB-50D901E0E49C}"/>
          </ac:grpSpMkLst>
        </pc:grpChg>
        <pc:grpChg chg="mod">
          <ac:chgData name="QiuTian" userId="d059b521-ee81-481f-be34-ac8650352dd5" providerId="ADAL" clId="{C66083D2-FC5C-0545-90E0-A9B527654B88}" dt="2023-03-04T09:00:07.792" v="27" actId="1076"/>
          <ac:grpSpMkLst>
            <pc:docMk/>
            <pc:sldMk cId="3637828554" sldId="944"/>
            <ac:grpSpMk id="84" creationId="{F7639CB4-FBB0-A723-D8B5-6334288DB442}"/>
          </ac:grpSpMkLst>
        </pc:grpChg>
        <pc:grpChg chg="mod">
          <ac:chgData name="QiuTian" userId="d059b521-ee81-481f-be34-ac8650352dd5" providerId="ADAL" clId="{C66083D2-FC5C-0545-90E0-A9B527654B88}" dt="2023-03-04T09:00:07.792" v="27" actId="1076"/>
          <ac:grpSpMkLst>
            <pc:docMk/>
            <pc:sldMk cId="3637828554" sldId="944"/>
            <ac:grpSpMk id="85" creationId="{042E6E37-426D-71FE-46C3-2A6EBBDF5913}"/>
          </ac:grpSpMkLst>
        </pc:grpChg>
        <pc:grpChg chg="mod">
          <ac:chgData name="QiuTian" userId="d059b521-ee81-481f-be34-ac8650352dd5" providerId="ADAL" clId="{C66083D2-FC5C-0545-90E0-A9B527654B88}" dt="2023-03-04T09:00:07.792" v="27" actId="1076"/>
          <ac:grpSpMkLst>
            <pc:docMk/>
            <pc:sldMk cId="3637828554" sldId="944"/>
            <ac:grpSpMk id="86" creationId="{4AE7892A-12C3-9C1B-1DEC-DD9AC9439982}"/>
          </ac:grpSpMkLst>
        </pc:grpChg>
        <pc:grpChg chg="mod">
          <ac:chgData name="QiuTian" userId="d059b521-ee81-481f-be34-ac8650352dd5" providerId="ADAL" clId="{C66083D2-FC5C-0545-90E0-A9B527654B88}" dt="2023-03-04T09:00:07.792" v="27" actId="1076"/>
          <ac:grpSpMkLst>
            <pc:docMk/>
            <pc:sldMk cId="3637828554" sldId="944"/>
            <ac:grpSpMk id="87" creationId="{A2544B01-9489-33CB-2F97-DFED2E3698A9}"/>
          </ac:grpSpMkLst>
        </pc:grpChg>
        <pc:grpChg chg="mod">
          <ac:chgData name="QiuTian" userId="d059b521-ee81-481f-be34-ac8650352dd5" providerId="ADAL" clId="{C66083D2-FC5C-0545-90E0-A9B527654B88}" dt="2023-03-04T09:00:07.792" v="27" actId="1076"/>
          <ac:grpSpMkLst>
            <pc:docMk/>
            <pc:sldMk cId="3637828554" sldId="944"/>
            <ac:grpSpMk id="88" creationId="{B0D43E6C-CDD5-A517-DC3A-4934DCBB7D52}"/>
          </ac:grpSpMkLst>
        </pc:grpChg>
        <pc:grpChg chg="mod">
          <ac:chgData name="QiuTian" userId="d059b521-ee81-481f-be34-ac8650352dd5" providerId="ADAL" clId="{C66083D2-FC5C-0545-90E0-A9B527654B88}" dt="2023-03-04T09:00:07.792" v="27" actId="1076"/>
          <ac:grpSpMkLst>
            <pc:docMk/>
            <pc:sldMk cId="3637828554" sldId="944"/>
            <ac:grpSpMk id="89" creationId="{A2F84649-A2EC-8EE5-0852-F50053E9138A}"/>
          </ac:grpSpMkLst>
        </pc:grpChg>
        <pc:grpChg chg="mod">
          <ac:chgData name="QiuTian" userId="d059b521-ee81-481f-be34-ac8650352dd5" providerId="ADAL" clId="{C66083D2-FC5C-0545-90E0-A9B527654B88}" dt="2023-03-04T09:00:07.792" v="27" actId="1076"/>
          <ac:grpSpMkLst>
            <pc:docMk/>
            <pc:sldMk cId="3637828554" sldId="944"/>
            <ac:grpSpMk id="90" creationId="{8DC7AFF3-2301-7AF7-2B22-679B194D02D4}"/>
          </ac:grpSpMkLst>
        </pc:grpChg>
        <pc:grpChg chg="mod">
          <ac:chgData name="QiuTian" userId="d059b521-ee81-481f-be34-ac8650352dd5" providerId="ADAL" clId="{C66083D2-FC5C-0545-90E0-A9B527654B88}" dt="2023-03-04T09:00:07.792" v="27" actId="1076"/>
          <ac:grpSpMkLst>
            <pc:docMk/>
            <pc:sldMk cId="3637828554" sldId="944"/>
            <ac:grpSpMk id="128" creationId="{7B1884AF-E1EE-C70E-022E-E9DF45CD5045}"/>
          </ac:grpSpMkLst>
        </pc:grpChg>
        <pc:grpChg chg="mod">
          <ac:chgData name="QiuTian" userId="d059b521-ee81-481f-be34-ac8650352dd5" providerId="ADAL" clId="{C66083D2-FC5C-0545-90E0-A9B527654B88}" dt="2023-03-04T09:00:07.792" v="27" actId="1076"/>
          <ac:grpSpMkLst>
            <pc:docMk/>
            <pc:sldMk cId="3637828554" sldId="944"/>
            <ac:grpSpMk id="129" creationId="{D6C04E4C-FDCA-7FB0-3041-49A8DEDB9D1E}"/>
          </ac:grpSpMkLst>
        </pc:grpChg>
        <pc:grpChg chg="mod">
          <ac:chgData name="QiuTian" userId="d059b521-ee81-481f-be34-ac8650352dd5" providerId="ADAL" clId="{C66083D2-FC5C-0545-90E0-A9B527654B88}" dt="2023-03-04T09:00:07.792" v="27" actId="1076"/>
          <ac:grpSpMkLst>
            <pc:docMk/>
            <pc:sldMk cId="3637828554" sldId="944"/>
            <ac:grpSpMk id="130" creationId="{B54A9E91-2D5F-9CA4-5B58-848BACA89263}"/>
          </ac:grpSpMkLst>
        </pc:grpChg>
        <pc:grpChg chg="mod">
          <ac:chgData name="QiuTian" userId="d059b521-ee81-481f-be34-ac8650352dd5" providerId="ADAL" clId="{C66083D2-FC5C-0545-90E0-A9B527654B88}" dt="2023-03-04T09:00:07.792" v="27" actId="1076"/>
          <ac:grpSpMkLst>
            <pc:docMk/>
            <pc:sldMk cId="3637828554" sldId="944"/>
            <ac:grpSpMk id="131" creationId="{8D1BC416-D9E9-229E-AEC5-D3B3DB41E21B}"/>
          </ac:grpSpMkLst>
        </pc:grpChg>
        <pc:grpChg chg="mod">
          <ac:chgData name="QiuTian" userId="d059b521-ee81-481f-be34-ac8650352dd5" providerId="ADAL" clId="{C66083D2-FC5C-0545-90E0-A9B527654B88}" dt="2023-03-04T09:00:07.792" v="27" actId="1076"/>
          <ac:grpSpMkLst>
            <pc:docMk/>
            <pc:sldMk cId="3637828554" sldId="944"/>
            <ac:grpSpMk id="132" creationId="{E8B46592-C48D-A2BD-7C98-BE3E0A0FA3D9}"/>
          </ac:grpSpMkLst>
        </pc:grpChg>
        <pc:grpChg chg="mod">
          <ac:chgData name="QiuTian" userId="d059b521-ee81-481f-be34-ac8650352dd5" providerId="ADAL" clId="{C66083D2-FC5C-0545-90E0-A9B527654B88}" dt="2023-03-04T09:00:07.792" v="27" actId="1076"/>
          <ac:grpSpMkLst>
            <pc:docMk/>
            <pc:sldMk cId="3637828554" sldId="944"/>
            <ac:grpSpMk id="133" creationId="{15325497-E6D0-C0D4-D44A-E677605217D5}"/>
          </ac:grpSpMkLst>
        </pc:grpChg>
        <pc:grpChg chg="mod">
          <ac:chgData name="QiuTian" userId="d059b521-ee81-481f-be34-ac8650352dd5" providerId="ADAL" clId="{C66083D2-FC5C-0545-90E0-A9B527654B88}" dt="2023-03-04T09:00:07.792" v="27" actId="1076"/>
          <ac:grpSpMkLst>
            <pc:docMk/>
            <pc:sldMk cId="3637828554" sldId="944"/>
            <ac:grpSpMk id="158" creationId="{7A8A9FDD-D295-B7B0-B703-7816C70B4B06}"/>
          </ac:grpSpMkLst>
        </pc:grpChg>
        <pc:grpChg chg="mod">
          <ac:chgData name="QiuTian" userId="d059b521-ee81-481f-be34-ac8650352dd5" providerId="ADAL" clId="{C66083D2-FC5C-0545-90E0-A9B527654B88}" dt="2023-03-04T09:00:07.792" v="27" actId="1076"/>
          <ac:grpSpMkLst>
            <pc:docMk/>
            <pc:sldMk cId="3637828554" sldId="944"/>
            <ac:grpSpMk id="166" creationId="{C3D3EF4C-E19E-BD22-900D-BE97EF4A5A7C}"/>
          </ac:grpSpMkLst>
        </pc:grpChg>
        <pc:grpChg chg="mod">
          <ac:chgData name="QiuTian" userId="d059b521-ee81-481f-be34-ac8650352dd5" providerId="ADAL" clId="{C66083D2-FC5C-0545-90E0-A9B527654B88}" dt="2023-03-04T09:00:07.792" v="27" actId="1076"/>
          <ac:grpSpMkLst>
            <pc:docMk/>
            <pc:sldMk cId="3637828554" sldId="944"/>
            <ac:grpSpMk id="174" creationId="{47081D24-22D9-BAF1-7704-3A2419BB78FA}"/>
          </ac:grpSpMkLst>
        </pc:grpChg>
        <pc:grpChg chg="mod">
          <ac:chgData name="QiuTian" userId="d059b521-ee81-481f-be34-ac8650352dd5" providerId="ADAL" clId="{C66083D2-FC5C-0545-90E0-A9B527654B88}" dt="2023-03-04T09:00:07.792" v="27" actId="1076"/>
          <ac:grpSpMkLst>
            <pc:docMk/>
            <pc:sldMk cId="3637828554" sldId="944"/>
            <ac:grpSpMk id="182" creationId="{2EFF8998-5083-BC9C-8DDB-67BF541C02C0}"/>
          </ac:grpSpMkLst>
        </pc:grpChg>
        <pc:grpChg chg="mod">
          <ac:chgData name="QiuTian" userId="d059b521-ee81-481f-be34-ac8650352dd5" providerId="ADAL" clId="{C66083D2-FC5C-0545-90E0-A9B527654B88}" dt="2023-03-04T09:00:07.792" v="27" actId="1076"/>
          <ac:grpSpMkLst>
            <pc:docMk/>
            <pc:sldMk cId="3637828554" sldId="944"/>
            <ac:grpSpMk id="190" creationId="{BB298FC5-7F8B-1CD9-14F4-5BEF23575054}"/>
          </ac:grpSpMkLst>
        </pc:grpChg>
        <pc:grpChg chg="mod">
          <ac:chgData name="QiuTian" userId="d059b521-ee81-481f-be34-ac8650352dd5" providerId="ADAL" clId="{C66083D2-FC5C-0545-90E0-A9B527654B88}" dt="2023-03-04T09:00:07.792" v="27" actId="1076"/>
          <ac:grpSpMkLst>
            <pc:docMk/>
            <pc:sldMk cId="3637828554" sldId="944"/>
            <ac:grpSpMk id="198" creationId="{3A88D101-1413-29CF-EF30-0F2F2515497B}"/>
          </ac:grpSpMkLst>
        </pc:grpChg>
        <pc:grpChg chg="mod">
          <ac:chgData name="QiuTian" userId="d059b521-ee81-481f-be34-ac8650352dd5" providerId="ADAL" clId="{C66083D2-FC5C-0545-90E0-A9B527654B88}" dt="2023-03-04T09:00:07.792" v="27" actId="1076"/>
          <ac:grpSpMkLst>
            <pc:docMk/>
            <pc:sldMk cId="3637828554" sldId="944"/>
            <ac:grpSpMk id="206" creationId="{F3DDA3D7-8FC3-922A-5E43-F450A56398DC}"/>
          </ac:grpSpMkLst>
        </pc:grpChg>
        <pc:grpChg chg="mod">
          <ac:chgData name="QiuTian" userId="d059b521-ee81-481f-be34-ac8650352dd5" providerId="ADAL" clId="{C66083D2-FC5C-0545-90E0-A9B527654B88}" dt="2023-03-04T09:00:07.792" v="27" actId="1076"/>
          <ac:grpSpMkLst>
            <pc:docMk/>
            <pc:sldMk cId="3637828554" sldId="944"/>
            <ac:grpSpMk id="214" creationId="{8E21038C-2C90-80F2-9D07-F02E26567F85}"/>
          </ac:grpSpMkLst>
        </pc:grpChg>
        <pc:grpChg chg="mod">
          <ac:chgData name="QiuTian" userId="d059b521-ee81-481f-be34-ac8650352dd5" providerId="ADAL" clId="{C66083D2-FC5C-0545-90E0-A9B527654B88}" dt="2023-03-04T09:00:07.792" v="27" actId="1076"/>
          <ac:grpSpMkLst>
            <pc:docMk/>
            <pc:sldMk cId="3637828554" sldId="944"/>
            <ac:grpSpMk id="222" creationId="{F5286244-59F3-B10F-11B8-6FE23DEC6305}"/>
          </ac:grpSpMkLst>
        </pc:grpChg>
        <pc:grpChg chg="mod">
          <ac:chgData name="QiuTian" userId="d059b521-ee81-481f-be34-ac8650352dd5" providerId="ADAL" clId="{C66083D2-FC5C-0545-90E0-A9B527654B88}" dt="2023-03-04T09:00:07.792" v="27" actId="1076"/>
          <ac:grpSpMkLst>
            <pc:docMk/>
            <pc:sldMk cId="3637828554" sldId="944"/>
            <ac:grpSpMk id="230" creationId="{41787F73-2588-6748-1731-30205F88E0EF}"/>
          </ac:grpSpMkLst>
        </pc:grpChg>
        <pc:grpChg chg="mod">
          <ac:chgData name="QiuTian" userId="d059b521-ee81-481f-be34-ac8650352dd5" providerId="ADAL" clId="{C66083D2-FC5C-0545-90E0-A9B527654B88}" dt="2023-03-04T09:00:07.792" v="27" actId="1076"/>
          <ac:grpSpMkLst>
            <pc:docMk/>
            <pc:sldMk cId="3637828554" sldId="944"/>
            <ac:grpSpMk id="238" creationId="{09C243DC-C982-CFD8-88C5-4266CAEF5307}"/>
          </ac:grpSpMkLst>
        </pc:grpChg>
        <pc:grpChg chg="mod">
          <ac:chgData name="QiuTian" userId="d059b521-ee81-481f-be34-ac8650352dd5" providerId="ADAL" clId="{C66083D2-FC5C-0545-90E0-A9B527654B88}" dt="2023-03-04T09:00:07.792" v="27" actId="1076"/>
          <ac:grpSpMkLst>
            <pc:docMk/>
            <pc:sldMk cId="3637828554" sldId="944"/>
            <ac:grpSpMk id="246" creationId="{44365E9C-A78B-3984-830D-47DD6208A925}"/>
          </ac:grpSpMkLst>
        </pc:grpChg>
        <pc:grpChg chg="mod">
          <ac:chgData name="QiuTian" userId="d059b521-ee81-481f-be34-ac8650352dd5" providerId="ADAL" clId="{C66083D2-FC5C-0545-90E0-A9B527654B88}" dt="2023-03-04T09:00:07.792" v="27" actId="1076"/>
          <ac:grpSpMkLst>
            <pc:docMk/>
            <pc:sldMk cId="3637828554" sldId="944"/>
            <ac:grpSpMk id="254" creationId="{B7424F03-3C22-EE88-57C5-36A19CC0833E}"/>
          </ac:grpSpMkLst>
        </pc:grpChg>
        <pc:grpChg chg="mod">
          <ac:chgData name="QiuTian" userId="d059b521-ee81-481f-be34-ac8650352dd5" providerId="ADAL" clId="{C66083D2-FC5C-0545-90E0-A9B527654B88}" dt="2023-03-04T09:00:07.792" v="27" actId="1076"/>
          <ac:grpSpMkLst>
            <pc:docMk/>
            <pc:sldMk cId="3637828554" sldId="944"/>
            <ac:grpSpMk id="262" creationId="{AB011E93-877B-4310-77C7-F2B7BCDC9175}"/>
          </ac:grpSpMkLst>
        </pc:grpChg>
        <pc:grpChg chg="mod">
          <ac:chgData name="QiuTian" userId="d059b521-ee81-481f-be34-ac8650352dd5" providerId="ADAL" clId="{C66083D2-FC5C-0545-90E0-A9B527654B88}" dt="2023-03-04T09:00:07.792" v="27" actId="1076"/>
          <ac:grpSpMkLst>
            <pc:docMk/>
            <pc:sldMk cId="3637828554" sldId="944"/>
            <ac:grpSpMk id="270" creationId="{8B6F2246-0FE9-B6AD-22C8-DA4EE68F7E62}"/>
          </ac:grpSpMkLst>
        </pc:grpChg>
        <pc:grpChg chg="mod">
          <ac:chgData name="QiuTian" userId="d059b521-ee81-481f-be34-ac8650352dd5" providerId="ADAL" clId="{C66083D2-FC5C-0545-90E0-A9B527654B88}" dt="2023-03-04T09:00:07.792" v="27" actId="1076"/>
          <ac:grpSpMkLst>
            <pc:docMk/>
            <pc:sldMk cId="3637828554" sldId="944"/>
            <ac:grpSpMk id="278" creationId="{97A37C88-B5EC-EEC0-8CB8-D665736A4C93}"/>
          </ac:grpSpMkLst>
        </pc:grpChg>
        <pc:grpChg chg="mod">
          <ac:chgData name="QiuTian" userId="d059b521-ee81-481f-be34-ac8650352dd5" providerId="ADAL" clId="{C66083D2-FC5C-0545-90E0-A9B527654B88}" dt="2023-03-04T09:00:07.792" v="27" actId="1076"/>
          <ac:grpSpMkLst>
            <pc:docMk/>
            <pc:sldMk cId="3637828554" sldId="944"/>
            <ac:grpSpMk id="286" creationId="{4B48A220-B5A2-C457-3201-EC2C6FB0D5AA}"/>
          </ac:grpSpMkLst>
        </pc:grpChg>
        <pc:grpChg chg="mod">
          <ac:chgData name="QiuTian" userId="d059b521-ee81-481f-be34-ac8650352dd5" providerId="ADAL" clId="{C66083D2-FC5C-0545-90E0-A9B527654B88}" dt="2023-03-04T09:00:07.792" v="27" actId="1076"/>
          <ac:grpSpMkLst>
            <pc:docMk/>
            <pc:sldMk cId="3637828554" sldId="944"/>
            <ac:grpSpMk id="294" creationId="{4BD11E2B-1CF4-52C6-088D-1610656066E8}"/>
          </ac:grpSpMkLst>
        </pc:grpChg>
        <pc:graphicFrameChg chg="add mod">
          <ac:chgData name="QiuTian" userId="d059b521-ee81-481f-be34-ac8650352dd5" providerId="ADAL" clId="{C66083D2-FC5C-0545-90E0-A9B527654B88}" dt="2023-03-04T09:00:07.792" v="27" actId="1076"/>
          <ac:graphicFrameMkLst>
            <pc:docMk/>
            <pc:sldMk cId="3637828554" sldId="944"/>
            <ac:graphicFrameMk id="8" creationId="{FF56F0F2-81B9-E4CC-C1BB-DB669FDDE443}"/>
          </ac:graphicFrameMkLst>
        </pc:graphicFrameChg>
        <pc:graphicFrameChg chg="add mod">
          <ac:chgData name="QiuTian" userId="d059b521-ee81-481f-be34-ac8650352dd5" providerId="ADAL" clId="{C66083D2-FC5C-0545-90E0-A9B527654B88}" dt="2023-03-04T09:00:07.792" v="27" actId="1076"/>
          <ac:graphicFrameMkLst>
            <pc:docMk/>
            <pc:sldMk cId="3637828554" sldId="944"/>
            <ac:graphicFrameMk id="9" creationId="{40349C76-CCF7-3608-D807-C1EFA9040E8D}"/>
          </ac:graphicFrameMkLst>
        </pc:graphicFrameChg>
        <pc:graphicFrameChg chg="add mod">
          <ac:chgData name="QiuTian" userId="d059b521-ee81-481f-be34-ac8650352dd5" providerId="ADAL" clId="{C66083D2-FC5C-0545-90E0-A9B527654B88}" dt="2023-03-04T09:00:07.792" v="27" actId="1076"/>
          <ac:graphicFrameMkLst>
            <pc:docMk/>
            <pc:sldMk cId="3637828554" sldId="944"/>
            <ac:graphicFrameMk id="10" creationId="{52B3AC7B-14B7-16ED-9249-AA7058B63C75}"/>
          </ac:graphicFrameMkLst>
        </pc:graphicFrameChg>
        <pc:graphicFrameChg chg="add mod">
          <ac:chgData name="QiuTian" userId="d059b521-ee81-481f-be34-ac8650352dd5" providerId="ADAL" clId="{C66083D2-FC5C-0545-90E0-A9B527654B88}" dt="2023-03-04T09:00:07.792" v="27" actId="1076"/>
          <ac:graphicFrameMkLst>
            <pc:docMk/>
            <pc:sldMk cId="3637828554" sldId="944"/>
            <ac:graphicFrameMk id="11" creationId="{3550B171-CC71-39B5-DA72-EE5D1A4DF816}"/>
          </ac:graphicFrameMkLst>
        </pc:graphicFrameChg>
        <pc:graphicFrameChg chg="add mod">
          <ac:chgData name="QiuTian" userId="d059b521-ee81-481f-be34-ac8650352dd5" providerId="ADAL" clId="{C66083D2-FC5C-0545-90E0-A9B527654B88}" dt="2023-03-04T09:00:07.792" v="27" actId="1076"/>
          <ac:graphicFrameMkLst>
            <pc:docMk/>
            <pc:sldMk cId="3637828554" sldId="944"/>
            <ac:graphicFrameMk id="12" creationId="{2E4BB4A4-1FB3-87F2-FD58-DF28F13955EA}"/>
          </ac:graphicFrameMkLst>
        </pc:graphicFrameChg>
        <pc:graphicFrameChg chg="add mod">
          <ac:chgData name="QiuTian" userId="d059b521-ee81-481f-be34-ac8650352dd5" providerId="ADAL" clId="{C66083D2-FC5C-0545-90E0-A9B527654B88}" dt="2023-03-04T09:00:07.792" v="27" actId="1076"/>
          <ac:graphicFrameMkLst>
            <pc:docMk/>
            <pc:sldMk cId="3637828554" sldId="944"/>
            <ac:graphicFrameMk id="13" creationId="{29ED3542-876C-8DEB-8751-2A600CE6BCBA}"/>
          </ac:graphicFrameMkLst>
        </pc:graphicFrameChg>
        <pc:graphicFrameChg chg="add mod">
          <ac:chgData name="QiuTian" userId="d059b521-ee81-481f-be34-ac8650352dd5" providerId="ADAL" clId="{C66083D2-FC5C-0545-90E0-A9B527654B88}" dt="2023-03-04T09:00:07.792" v="27" actId="1076"/>
          <ac:graphicFrameMkLst>
            <pc:docMk/>
            <pc:sldMk cId="3637828554" sldId="944"/>
            <ac:graphicFrameMk id="14" creationId="{BED79656-AE16-6200-1EBE-B5DBBABAACCB}"/>
          </ac:graphicFrameMkLst>
        </pc:graphicFrameChg>
        <pc:graphicFrameChg chg="add mod">
          <ac:chgData name="QiuTian" userId="d059b521-ee81-481f-be34-ac8650352dd5" providerId="ADAL" clId="{C66083D2-FC5C-0545-90E0-A9B527654B88}" dt="2023-03-04T09:00:07.792" v="27" actId="1076"/>
          <ac:graphicFrameMkLst>
            <pc:docMk/>
            <pc:sldMk cId="3637828554" sldId="944"/>
            <ac:graphicFrameMk id="15" creationId="{991FAABE-FB13-A8D8-506E-4210580F1BD7}"/>
          </ac:graphicFrameMkLst>
        </pc:graphicFrameChg>
        <pc:graphicFrameChg chg="mod">
          <ac:chgData name="QiuTian" userId="d059b521-ee81-481f-be34-ac8650352dd5" providerId="ADAL" clId="{C66083D2-FC5C-0545-90E0-A9B527654B88}" dt="2023-03-04T09:00:07.792" v="27" actId="1076"/>
          <ac:graphicFrameMkLst>
            <pc:docMk/>
            <pc:sldMk cId="3637828554" sldId="944"/>
            <ac:graphicFrameMk id="144" creationId="{80AA05F0-058C-6EE1-512F-8DE98337AB1B}"/>
          </ac:graphicFrameMkLst>
        </pc:graphicFrameChg>
      </pc:sldChg>
      <pc:sldChg chg="addSp delSp modSp add mod modAnim">
        <pc:chgData name="QiuTian" userId="d059b521-ee81-481f-be34-ac8650352dd5" providerId="ADAL" clId="{C66083D2-FC5C-0545-90E0-A9B527654B88}" dt="2023-03-06T07:17:34.768" v="1479" actId="20577"/>
        <pc:sldMkLst>
          <pc:docMk/>
          <pc:sldMk cId="1720254866" sldId="945"/>
        </pc:sldMkLst>
        <pc:spChg chg="add mod">
          <ac:chgData name="QiuTian" userId="d059b521-ee81-481f-be34-ac8650352dd5" providerId="ADAL" clId="{C66083D2-FC5C-0545-90E0-A9B527654B88}" dt="2023-03-04T09:10:18.362" v="126"/>
          <ac:spMkLst>
            <pc:docMk/>
            <pc:sldMk cId="1720254866" sldId="945"/>
            <ac:spMk id="2" creationId="{D6647BAF-7DC0-3CAA-4E7B-37BD6493DD6F}"/>
          </ac:spMkLst>
        </pc:spChg>
        <pc:spChg chg="del">
          <ac:chgData name="QiuTian" userId="d059b521-ee81-481f-be34-ac8650352dd5" providerId="ADAL" clId="{C66083D2-FC5C-0545-90E0-A9B527654B88}" dt="2023-03-04T09:09:57.208" v="123"/>
          <ac:spMkLst>
            <pc:docMk/>
            <pc:sldMk cId="1720254866" sldId="945"/>
            <ac:spMk id="5" creationId="{959057A3-0087-D824-6484-FE8805CD1536}"/>
          </ac:spMkLst>
        </pc:spChg>
        <pc:spChg chg="add mod">
          <ac:chgData name="QiuTian" userId="d059b521-ee81-481f-be34-ac8650352dd5" providerId="ADAL" clId="{C66083D2-FC5C-0545-90E0-A9B527654B88}" dt="2023-03-06T07:17:34.768" v="1479" actId="20577"/>
          <ac:spMkLst>
            <pc:docMk/>
            <pc:sldMk cId="1720254866" sldId="945"/>
            <ac:spMk id="6" creationId="{3D2FDDFB-3162-E7A5-6089-323CBA31A372}"/>
          </ac:spMkLst>
        </pc:spChg>
        <pc:spChg chg="mod">
          <ac:chgData name="QiuTian" userId="d059b521-ee81-481f-be34-ac8650352dd5" providerId="ADAL" clId="{C66083D2-FC5C-0545-90E0-A9B527654B88}" dt="2023-03-04T09:00:26.296" v="31" actId="1076"/>
          <ac:spMkLst>
            <pc:docMk/>
            <pc:sldMk cId="1720254866" sldId="945"/>
            <ac:spMk id="8" creationId="{54E752CA-ACB1-E1D5-D27A-7A8B642A9DE4}"/>
          </ac:spMkLst>
        </pc:spChg>
        <pc:spChg chg="mod">
          <ac:chgData name="QiuTian" userId="d059b521-ee81-481f-be34-ac8650352dd5" providerId="ADAL" clId="{C66083D2-FC5C-0545-90E0-A9B527654B88}" dt="2023-03-04T09:00:26.296" v="31" actId="1076"/>
          <ac:spMkLst>
            <pc:docMk/>
            <pc:sldMk cId="1720254866" sldId="945"/>
            <ac:spMk id="9" creationId="{22956801-6085-0713-CD0F-609F0EEEFB64}"/>
          </ac:spMkLst>
        </pc:spChg>
        <pc:spChg chg="mod">
          <ac:chgData name="QiuTian" userId="d059b521-ee81-481f-be34-ac8650352dd5" providerId="ADAL" clId="{C66083D2-FC5C-0545-90E0-A9B527654B88}" dt="2023-03-04T09:00:26.296" v="31" actId="1076"/>
          <ac:spMkLst>
            <pc:docMk/>
            <pc:sldMk cId="1720254866" sldId="945"/>
            <ac:spMk id="10" creationId="{CEFFA864-0C31-7E77-06F0-9A3C0D621F43}"/>
          </ac:spMkLst>
        </pc:spChg>
        <pc:spChg chg="mod">
          <ac:chgData name="QiuTian" userId="d059b521-ee81-481f-be34-ac8650352dd5" providerId="ADAL" clId="{C66083D2-FC5C-0545-90E0-A9B527654B88}" dt="2023-03-04T09:00:26.296" v="31" actId="1076"/>
          <ac:spMkLst>
            <pc:docMk/>
            <pc:sldMk cId="1720254866" sldId="945"/>
            <ac:spMk id="11" creationId="{E2F0909E-6D11-D548-CAD8-1779F3866AF6}"/>
          </ac:spMkLst>
        </pc:spChg>
        <pc:spChg chg="mod">
          <ac:chgData name="QiuTian" userId="d059b521-ee81-481f-be34-ac8650352dd5" providerId="ADAL" clId="{C66083D2-FC5C-0545-90E0-A9B527654B88}" dt="2023-03-04T09:00:26.296" v="31" actId="1076"/>
          <ac:spMkLst>
            <pc:docMk/>
            <pc:sldMk cId="1720254866" sldId="945"/>
            <ac:spMk id="12" creationId="{43B280E8-8A49-E099-C486-F6BE660DCD9A}"/>
          </ac:spMkLst>
        </pc:spChg>
        <pc:spChg chg="mod">
          <ac:chgData name="QiuTian" userId="d059b521-ee81-481f-be34-ac8650352dd5" providerId="ADAL" clId="{C66083D2-FC5C-0545-90E0-A9B527654B88}" dt="2023-03-04T09:00:26.296" v="31" actId="1076"/>
          <ac:spMkLst>
            <pc:docMk/>
            <pc:sldMk cId="1720254866" sldId="945"/>
            <ac:spMk id="13" creationId="{48BC7BC8-0D8C-8531-027E-21EEE38A5CC6}"/>
          </ac:spMkLst>
        </pc:spChg>
        <pc:spChg chg="mod">
          <ac:chgData name="QiuTian" userId="d059b521-ee81-481f-be34-ac8650352dd5" providerId="ADAL" clId="{C66083D2-FC5C-0545-90E0-A9B527654B88}" dt="2023-03-04T09:00:26.296" v="31" actId="1076"/>
          <ac:spMkLst>
            <pc:docMk/>
            <pc:sldMk cId="1720254866" sldId="945"/>
            <ac:spMk id="14" creationId="{DA19615C-E20B-EE5B-89F3-5C69763B9B07}"/>
          </ac:spMkLst>
        </pc:spChg>
        <pc:spChg chg="mod">
          <ac:chgData name="QiuTian" userId="d059b521-ee81-481f-be34-ac8650352dd5" providerId="ADAL" clId="{C66083D2-FC5C-0545-90E0-A9B527654B88}" dt="2023-03-04T09:00:26.296" v="31" actId="1076"/>
          <ac:spMkLst>
            <pc:docMk/>
            <pc:sldMk cId="1720254866" sldId="945"/>
            <ac:spMk id="15" creationId="{74EABD9F-32EC-5B2A-B827-BD915220B470}"/>
          </ac:spMkLst>
        </pc:spChg>
        <pc:spChg chg="mod">
          <ac:chgData name="QiuTian" userId="d059b521-ee81-481f-be34-ac8650352dd5" providerId="ADAL" clId="{C66083D2-FC5C-0545-90E0-A9B527654B88}" dt="2023-03-04T09:00:26.296" v="31" actId="1076"/>
          <ac:spMkLst>
            <pc:docMk/>
            <pc:sldMk cId="1720254866" sldId="945"/>
            <ac:spMk id="16" creationId="{318ADBCA-8C46-ED5E-45A6-D5B665E06F35}"/>
          </ac:spMkLst>
        </pc:spChg>
        <pc:spChg chg="mod">
          <ac:chgData name="QiuTian" userId="d059b521-ee81-481f-be34-ac8650352dd5" providerId="ADAL" clId="{C66083D2-FC5C-0545-90E0-A9B527654B88}" dt="2023-03-04T09:00:26.296" v="31" actId="1076"/>
          <ac:spMkLst>
            <pc:docMk/>
            <pc:sldMk cId="1720254866" sldId="945"/>
            <ac:spMk id="17" creationId="{D526FA87-E17F-696B-CFE5-083F99F5976B}"/>
          </ac:spMkLst>
        </pc:spChg>
        <pc:spChg chg="mod">
          <ac:chgData name="QiuTian" userId="d059b521-ee81-481f-be34-ac8650352dd5" providerId="ADAL" clId="{C66083D2-FC5C-0545-90E0-A9B527654B88}" dt="2023-03-04T09:00:26.296" v="31" actId="1076"/>
          <ac:spMkLst>
            <pc:docMk/>
            <pc:sldMk cId="1720254866" sldId="945"/>
            <ac:spMk id="18" creationId="{873BB18F-FF46-E567-40B1-581CDAD1A639}"/>
          </ac:spMkLst>
        </pc:spChg>
        <pc:spChg chg="mod">
          <ac:chgData name="QiuTian" userId="d059b521-ee81-481f-be34-ac8650352dd5" providerId="ADAL" clId="{C66083D2-FC5C-0545-90E0-A9B527654B88}" dt="2023-03-04T09:00:26.296" v="31" actId="1076"/>
          <ac:spMkLst>
            <pc:docMk/>
            <pc:sldMk cId="1720254866" sldId="945"/>
            <ac:spMk id="19" creationId="{4483AE8F-DFAA-5030-2689-8EC9E86580E7}"/>
          </ac:spMkLst>
        </pc:spChg>
        <pc:spChg chg="mod">
          <ac:chgData name="QiuTian" userId="d059b521-ee81-481f-be34-ac8650352dd5" providerId="ADAL" clId="{C66083D2-FC5C-0545-90E0-A9B527654B88}" dt="2023-03-04T09:00:26.296" v="31" actId="1076"/>
          <ac:spMkLst>
            <pc:docMk/>
            <pc:sldMk cId="1720254866" sldId="945"/>
            <ac:spMk id="20" creationId="{1A30EE64-A0BE-E771-346D-3B444FA541F9}"/>
          </ac:spMkLst>
        </pc:spChg>
        <pc:spChg chg="mod">
          <ac:chgData name="QiuTian" userId="d059b521-ee81-481f-be34-ac8650352dd5" providerId="ADAL" clId="{C66083D2-FC5C-0545-90E0-A9B527654B88}" dt="2023-03-04T09:00:26.296" v="31" actId="1076"/>
          <ac:spMkLst>
            <pc:docMk/>
            <pc:sldMk cId="1720254866" sldId="945"/>
            <ac:spMk id="21" creationId="{AB5A1EDE-5EF9-52BC-6CC6-DE42796BE62B}"/>
          </ac:spMkLst>
        </pc:spChg>
        <pc:spChg chg="mod">
          <ac:chgData name="QiuTian" userId="d059b521-ee81-481f-be34-ac8650352dd5" providerId="ADAL" clId="{C66083D2-FC5C-0545-90E0-A9B527654B88}" dt="2023-03-04T09:00:26.296" v="31" actId="1076"/>
          <ac:spMkLst>
            <pc:docMk/>
            <pc:sldMk cId="1720254866" sldId="945"/>
            <ac:spMk id="22" creationId="{E3AE0788-219A-676A-85AF-82371E291530}"/>
          </ac:spMkLst>
        </pc:spChg>
        <pc:spChg chg="mod">
          <ac:chgData name="QiuTian" userId="d059b521-ee81-481f-be34-ac8650352dd5" providerId="ADAL" clId="{C66083D2-FC5C-0545-90E0-A9B527654B88}" dt="2023-03-04T09:00:26.296" v="31" actId="1076"/>
          <ac:spMkLst>
            <pc:docMk/>
            <pc:sldMk cId="1720254866" sldId="945"/>
            <ac:spMk id="23" creationId="{30C37F61-CEF2-6965-B344-D4669B63E65D}"/>
          </ac:spMkLst>
        </pc:spChg>
        <pc:spChg chg="mod">
          <ac:chgData name="QiuTian" userId="d059b521-ee81-481f-be34-ac8650352dd5" providerId="ADAL" clId="{C66083D2-FC5C-0545-90E0-A9B527654B88}" dt="2023-03-04T09:00:26.296" v="31" actId="1076"/>
          <ac:spMkLst>
            <pc:docMk/>
            <pc:sldMk cId="1720254866" sldId="945"/>
            <ac:spMk id="24" creationId="{12DCAF42-CBC8-37C5-B241-522F8FACFFEF}"/>
          </ac:spMkLst>
        </pc:spChg>
        <pc:spChg chg="mod">
          <ac:chgData name="QiuTian" userId="d059b521-ee81-481f-be34-ac8650352dd5" providerId="ADAL" clId="{C66083D2-FC5C-0545-90E0-A9B527654B88}" dt="2023-03-04T09:00:26.296" v="31" actId="1076"/>
          <ac:spMkLst>
            <pc:docMk/>
            <pc:sldMk cId="1720254866" sldId="945"/>
            <ac:spMk id="25" creationId="{CF95B0DF-5CA7-98A1-7AC9-295F92061448}"/>
          </ac:spMkLst>
        </pc:spChg>
        <pc:spChg chg="mod">
          <ac:chgData name="QiuTian" userId="d059b521-ee81-481f-be34-ac8650352dd5" providerId="ADAL" clId="{C66083D2-FC5C-0545-90E0-A9B527654B88}" dt="2023-03-04T09:00:26.296" v="31" actId="1076"/>
          <ac:spMkLst>
            <pc:docMk/>
            <pc:sldMk cId="1720254866" sldId="945"/>
            <ac:spMk id="26" creationId="{919EC3D7-D77D-C9CB-686F-AEDA39392111}"/>
          </ac:spMkLst>
        </pc:spChg>
        <pc:spChg chg="mod">
          <ac:chgData name="QiuTian" userId="d059b521-ee81-481f-be34-ac8650352dd5" providerId="ADAL" clId="{C66083D2-FC5C-0545-90E0-A9B527654B88}" dt="2023-03-04T09:00:26.296" v="31" actId="1076"/>
          <ac:spMkLst>
            <pc:docMk/>
            <pc:sldMk cId="1720254866" sldId="945"/>
            <ac:spMk id="27" creationId="{90095DB4-05BC-0D91-06D9-2BEC519D7D8A}"/>
          </ac:spMkLst>
        </pc:spChg>
        <pc:spChg chg="mod">
          <ac:chgData name="QiuTian" userId="d059b521-ee81-481f-be34-ac8650352dd5" providerId="ADAL" clId="{C66083D2-FC5C-0545-90E0-A9B527654B88}" dt="2023-03-04T09:00:26.296" v="31" actId="1076"/>
          <ac:spMkLst>
            <pc:docMk/>
            <pc:sldMk cId="1720254866" sldId="945"/>
            <ac:spMk id="52" creationId="{2BF56A37-9F10-F26B-FA4B-7E727C59A8E2}"/>
          </ac:spMkLst>
        </pc:spChg>
        <pc:spChg chg="mod">
          <ac:chgData name="QiuTian" userId="d059b521-ee81-481f-be34-ac8650352dd5" providerId="ADAL" clId="{C66083D2-FC5C-0545-90E0-A9B527654B88}" dt="2023-03-04T09:00:26.296" v="31" actId="1076"/>
          <ac:spMkLst>
            <pc:docMk/>
            <pc:sldMk cId="1720254866" sldId="945"/>
            <ac:spMk id="54" creationId="{4F5D1B35-6900-F376-D24B-B4D72B9951B9}"/>
          </ac:spMkLst>
        </pc:spChg>
        <pc:spChg chg="mod">
          <ac:chgData name="QiuTian" userId="d059b521-ee81-481f-be34-ac8650352dd5" providerId="ADAL" clId="{C66083D2-FC5C-0545-90E0-A9B527654B88}" dt="2023-03-04T09:00:26.296" v="31" actId="1076"/>
          <ac:spMkLst>
            <pc:docMk/>
            <pc:sldMk cId="1720254866" sldId="945"/>
            <ac:spMk id="57" creationId="{8E040EF8-06F9-E920-C2AF-DC94EFB74F59}"/>
          </ac:spMkLst>
        </pc:spChg>
        <pc:spChg chg="mod">
          <ac:chgData name="QiuTian" userId="d059b521-ee81-481f-be34-ac8650352dd5" providerId="ADAL" clId="{C66083D2-FC5C-0545-90E0-A9B527654B88}" dt="2023-03-04T09:00:26.296" v="31" actId="1076"/>
          <ac:spMkLst>
            <pc:docMk/>
            <pc:sldMk cId="1720254866" sldId="945"/>
            <ac:spMk id="58" creationId="{D82A910B-3B76-B79E-5851-1EB34EE0C4CE}"/>
          </ac:spMkLst>
        </pc:spChg>
        <pc:spChg chg="mod">
          <ac:chgData name="QiuTian" userId="d059b521-ee81-481f-be34-ac8650352dd5" providerId="ADAL" clId="{C66083D2-FC5C-0545-90E0-A9B527654B88}" dt="2023-03-04T09:00:26.296" v="31" actId="1076"/>
          <ac:spMkLst>
            <pc:docMk/>
            <pc:sldMk cId="1720254866" sldId="945"/>
            <ac:spMk id="59" creationId="{C084AFD3-74EC-6BB7-308C-1F8BFC35AF2A}"/>
          </ac:spMkLst>
        </pc:spChg>
        <pc:spChg chg="mod">
          <ac:chgData name="QiuTian" userId="d059b521-ee81-481f-be34-ac8650352dd5" providerId="ADAL" clId="{C66083D2-FC5C-0545-90E0-A9B527654B88}" dt="2023-03-04T09:00:26.296" v="31" actId="1076"/>
          <ac:spMkLst>
            <pc:docMk/>
            <pc:sldMk cId="1720254866" sldId="945"/>
            <ac:spMk id="60" creationId="{3EA74895-94A5-A6CB-4B60-FE2D693BF7FE}"/>
          </ac:spMkLst>
        </pc:spChg>
        <pc:spChg chg="mod">
          <ac:chgData name="QiuTian" userId="d059b521-ee81-481f-be34-ac8650352dd5" providerId="ADAL" clId="{C66083D2-FC5C-0545-90E0-A9B527654B88}" dt="2023-03-04T09:00:26.296" v="31" actId="1076"/>
          <ac:spMkLst>
            <pc:docMk/>
            <pc:sldMk cId="1720254866" sldId="945"/>
            <ac:spMk id="61" creationId="{53065C79-BDF9-F568-5F86-64EA46AD9DF9}"/>
          </ac:spMkLst>
        </pc:spChg>
        <pc:spChg chg="mod">
          <ac:chgData name="QiuTian" userId="d059b521-ee81-481f-be34-ac8650352dd5" providerId="ADAL" clId="{C66083D2-FC5C-0545-90E0-A9B527654B88}" dt="2023-03-04T09:00:26.296" v="31" actId="1076"/>
          <ac:spMkLst>
            <pc:docMk/>
            <pc:sldMk cId="1720254866" sldId="945"/>
            <ac:spMk id="72" creationId="{7209A072-6AF2-665D-3976-0B808FB3EFFE}"/>
          </ac:spMkLst>
        </pc:spChg>
        <pc:spChg chg="mod">
          <ac:chgData name="QiuTian" userId="d059b521-ee81-481f-be34-ac8650352dd5" providerId="ADAL" clId="{C66083D2-FC5C-0545-90E0-A9B527654B88}" dt="2023-03-04T09:00:26.296" v="31" actId="1076"/>
          <ac:spMkLst>
            <pc:docMk/>
            <pc:sldMk cId="1720254866" sldId="945"/>
            <ac:spMk id="115" creationId="{67DB563C-935C-859F-4719-4770FE194189}"/>
          </ac:spMkLst>
        </pc:spChg>
        <pc:spChg chg="mod">
          <ac:chgData name="QiuTian" userId="d059b521-ee81-481f-be34-ac8650352dd5" providerId="ADAL" clId="{C66083D2-FC5C-0545-90E0-A9B527654B88}" dt="2023-03-04T09:00:26.296" v="31" actId="1076"/>
          <ac:spMkLst>
            <pc:docMk/>
            <pc:sldMk cId="1720254866" sldId="945"/>
            <ac:spMk id="116" creationId="{D89522B8-E0AE-3245-CE18-1667BDEF66B0}"/>
          </ac:spMkLst>
        </pc:spChg>
        <pc:spChg chg="mod">
          <ac:chgData name="QiuTian" userId="d059b521-ee81-481f-be34-ac8650352dd5" providerId="ADAL" clId="{C66083D2-FC5C-0545-90E0-A9B527654B88}" dt="2023-03-04T09:00:26.296" v="31" actId="1076"/>
          <ac:spMkLst>
            <pc:docMk/>
            <pc:sldMk cId="1720254866" sldId="945"/>
            <ac:spMk id="117" creationId="{D160AD78-E1AB-7719-DEFD-79B4CC7D9560}"/>
          </ac:spMkLst>
        </pc:spChg>
        <pc:spChg chg="mod">
          <ac:chgData name="QiuTian" userId="d059b521-ee81-481f-be34-ac8650352dd5" providerId="ADAL" clId="{C66083D2-FC5C-0545-90E0-A9B527654B88}" dt="2023-03-04T09:00:26.296" v="31" actId="1076"/>
          <ac:spMkLst>
            <pc:docMk/>
            <pc:sldMk cId="1720254866" sldId="945"/>
            <ac:spMk id="118" creationId="{AE8B5421-48A9-641A-7B51-0F0191E0EC1C}"/>
          </ac:spMkLst>
        </pc:spChg>
        <pc:spChg chg="mod">
          <ac:chgData name="QiuTian" userId="d059b521-ee81-481f-be34-ac8650352dd5" providerId="ADAL" clId="{C66083D2-FC5C-0545-90E0-A9B527654B88}" dt="2023-03-04T09:00:26.296" v="31" actId="1076"/>
          <ac:spMkLst>
            <pc:docMk/>
            <pc:sldMk cId="1720254866" sldId="945"/>
            <ac:spMk id="119" creationId="{DC89DEE2-C63E-92F9-199D-7CC7D0C95D45}"/>
          </ac:spMkLst>
        </pc:spChg>
        <pc:spChg chg="mod">
          <ac:chgData name="QiuTian" userId="d059b521-ee81-481f-be34-ac8650352dd5" providerId="ADAL" clId="{C66083D2-FC5C-0545-90E0-A9B527654B88}" dt="2023-03-04T09:00:26.296" v="31" actId="1076"/>
          <ac:spMkLst>
            <pc:docMk/>
            <pc:sldMk cId="1720254866" sldId="945"/>
            <ac:spMk id="120" creationId="{C5CC069A-91B4-7249-88BE-F769619DCBDB}"/>
          </ac:spMkLst>
        </pc:spChg>
        <pc:spChg chg="mod">
          <ac:chgData name="QiuTian" userId="d059b521-ee81-481f-be34-ac8650352dd5" providerId="ADAL" clId="{C66083D2-FC5C-0545-90E0-A9B527654B88}" dt="2023-03-04T09:00:26.296" v="31" actId="1076"/>
          <ac:spMkLst>
            <pc:docMk/>
            <pc:sldMk cId="1720254866" sldId="945"/>
            <ac:spMk id="121" creationId="{06A0797C-5EBF-FF1E-5D60-B46B284CFAD7}"/>
          </ac:spMkLst>
        </pc:spChg>
        <pc:spChg chg="mod">
          <ac:chgData name="QiuTian" userId="d059b521-ee81-481f-be34-ac8650352dd5" providerId="ADAL" clId="{C66083D2-FC5C-0545-90E0-A9B527654B88}" dt="2023-03-04T09:00:26.296" v="31" actId="1076"/>
          <ac:spMkLst>
            <pc:docMk/>
            <pc:sldMk cId="1720254866" sldId="945"/>
            <ac:spMk id="122" creationId="{3D622F8B-5DAB-E96F-D44E-7FCB335CB57E}"/>
          </ac:spMkLst>
        </pc:spChg>
        <pc:spChg chg="mod">
          <ac:chgData name="QiuTian" userId="d059b521-ee81-481f-be34-ac8650352dd5" providerId="ADAL" clId="{C66083D2-FC5C-0545-90E0-A9B527654B88}" dt="2023-03-04T09:00:26.296" v="31" actId="1076"/>
          <ac:spMkLst>
            <pc:docMk/>
            <pc:sldMk cId="1720254866" sldId="945"/>
            <ac:spMk id="123" creationId="{1C02A03C-C4C8-39E3-D8E8-D757283B822C}"/>
          </ac:spMkLst>
        </pc:spChg>
        <pc:spChg chg="mod">
          <ac:chgData name="QiuTian" userId="d059b521-ee81-481f-be34-ac8650352dd5" providerId="ADAL" clId="{C66083D2-FC5C-0545-90E0-A9B527654B88}" dt="2023-03-04T09:00:26.296" v="31" actId="1076"/>
          <ac:spMkLst>
            <pc:docMk/>
            <pc:sldMk cId="1720254866" sldId="945"/>
            <ac:spMk id="124" creationId="{85E17374-C517-BFE1-2937-597D51DAC0C1}"/>
          </ac:spMkLst>
        </pc:spChg>
        <pc:spChg chg="mod">
          <ac:chgData name="QiuTian" userId="d059b521-ee81-481f-be34-ac8650352dd5" providerId="ADAL" clId="{C66083D2-FC5C-0545-90E0-A9B527654B88}" dt="2023-03-04T09:00:26.296" v="31" actId="1076"/>
          <ac:spMkLst>
            <pc:docMk/>
            <pc:sldMk cId="1720254866" sldId="945"/>
            <ac:spMk id="125" creationId="{D9797AEA-E3DF-FBA0-C2B0-7DCC5292C9F7}"/>
          </ac:spMkLst>
        </pc:spChg>
        <pc:spChg chg="mod">
          <ac:chgData name="QiuTian" userId="d059b521-ee81-481f-be34-ac8650352dd5" providerId="ADAL" clId="{C66083D2-FC5C-0545-90E0-A9B527654B88}" dt="2023-03-04T09:00:26.296" v="31" actId="1076"/>
          <ac:spMkLst>
            <pc:docMk/>
            <pc:sldMk cId="1720254866" sldId="945"/>
            <ac:spMk id="126" creationId="{6831A04F-3284-BDBD-E428-060EE88A8FE3}"/>
          </ac:spMkLst>
        </pc:spChg>
        <pc:spChg chg="mod">
          <ac:chgData name="QiuTian" userId="d059b521-ee81-481f-be34-ac8650352dd5" providerId="ADAL" clId="{C66083D2-FC5C-0545-90E0-A9B527654B88}" dt="2023-03-04T09:00:26.296" v="31" actId="1076"/>
          <ac:spMkLst>
            <pc:docMk/>
            <pc:sldMk cId="1720254866" sldId="945"/>
            <ac:spMk id="127" creationId="{0F9CDF5D-B7BA-EFF2-8DB9-4E056C926D32}"/>
          </ac:spMkLst>
        </pc:spChg>
        <pc:spChg chg="mod">
          <ac:chgData name="QiuTian" userId="d059b521-ee81-481f-be34-ac8650352dd5" providerId="ADAL" clId="{C66083D2-FC5C-0545-90E0-A9B527654B88}" dt="2023-03-04T09:00:26.296" v="31" actId="1076"/>
          <ac:spMkLst>
            <pc:docMk/>
            <pc:sldMk cId="1720254866" sldId="945"/>
            <ac:spMk id="128" creationId="{ACAE9FAA-B222-AD54-89C7-5E250BEE0DA6}"/>
          </ac:spMkLst>
        </pc:spChg>
        <pc:spChg chg="mod">
          <ac:chgData name="QiuTian" userId="d059b521-ee81-481f-be34-ac8650352dd5" providerId="ADAL" clId="{C66083D2-FC5C-0545-90E0-A9B527654B88}" dt="2023-03-04T09:00:26.296" v="31" actId="1076"/>
          <ac:spMkLst>
            <pc:docMk/>
            <pc:sldMk cId="1720254866" sldId="945"/>
            <ac:spMk id="129" creationId="{288C1494-83CD-8FAF-C606-B4C205671241}"/>
          </ac:spMkLst>
        </pc:spChg>
        <pc:spChg chg="mod">
          <ac:chgData name="QiuTian" userId="d059b521-ee81-481f-be34-ac8650352dd5" providerId="ADAL" clId="{C66083D2-FC5C-0545-90E0-A9B527654B88}" dt="2023-03-04T09:00:26.296" v="31" actId="1076"/>
          <ac:spMkLst>
            <pc:docMk/>
            <pc:sldMk cId="1720254866" sldId="945"/>
            <ac:spMk id="130" creationId="{FCF97852-FFD5-5046-B39C-983134721197}"/>
          </ac:spMkLst>
        </pc:spChg>
        <pc:spChg chg="mod">
          <ac:chgData name="QiuTian" userId="d059b521-ee81-481f-be34-ac8650352dd5" providerId="ADAL" clId="{C66083D2-FC5C-0545-90E0-A9B527654B88}" dt="2023-03-04T09:00:26.296" v="31" actId="1076"/>
          <ac:spMkLst>
            <pc:docMk/>
            <pc:sldMk cId="1720254866" sldId="945"/>
            <ac:spMk id="131" creationId="{6ABF85F5-6FF4-F427-7C92-344C0E475D9C}"/>
          </ac:spMkLst>
        </pc:spChg>
        <pc:spChg chg="mod">
          <ac:chgData name="QiuTian" userId="d059b521-ee81-481f-be34-ac8650352dd5" providerId="ADAL" clId="{C66083D2-FC5C-0545-90E0-A9B527654B88}" dt="2023-03-04T09:00:26.296" v="31" actId="1076"/>
          <ac:spMkLst>
            <pc:docMk/>
            <pc:sldMk cId="1720254866" sldId="945"/>
            <ac:spMk id="132" creationId="{02609FB3-1D47-CBCA-505F-426854D160BB}"/>
          </ac:spMkLst>
        </pc:spChg>
        <pc:spChg chg="mod">
          <ac:chgData name="QiuTian" userId="d059b521-ee81-481f-be34-ac8650352dd5" providerId="ADAL" clId="{C66083D2-FC5C-0545-90E0-A9B527654B88}" dt="2023-03-04T09:00:26.296" v="31" actId="1076"/>
          <ac:spMkLst>
            <pc:docMk/>
            <pc:sldMk cId="1720254866" sldId="945"/>
            <ac:spMk id="133" creationId="{E00690A0-A63A-BD74-D0B1-9D8E824B5800}"/>
          </ac:spMkLst>
        </pc:spChg>
        <pc:spChg chg="mod">
          <ac:chgData name="QiuTian" userId="d059b521-ee81-481f-be34-ac8650352dd5" providerId="ADAL" clId="{C66083D2-FC5C-0545-90E0-A9B527654B88}" dt="2023-03-04T09:00:26.296" v="31" actId="1076"/>
          <ac:spMkLst>
            <pc:docMk/>
            <pc:sldMk cId="1720254866" sldId="945"/>
            <ac:spMk id="134" creationId="{D42E1B8F-8CFA-F4B8-5C6F-F7AB2AF9BE53}"/>
          </ac:spMkLst>
        </pc:spChg>
        <pc:spChg chg="mod">
          <ac:chgData name="QiuTian" userId="d059b521-ee81-481f-be34-ac8650352dd5" providerId="ADAL" clId="{C66083D2-FC5C-0545-90E0-A9B527654B88}" dt="2023-03-04T09:00:26.296" v="31" actId="1076"/>
          <ac:spMkLst>
            <pc:docMk/>
            <pc:sldMk cId="1720254866" sldId="945"/>
            <ac:spMk id="135" creationId="{D69C384B-FE20-1DD3-8361-127C0D3EA0F1}"/>
          </ac:spMkLst>
        </pc:spChg>
        <pc:spChg chg="mod">
          <ac:chgData name="QiuTian" userId="d059b521-ee81-481f-be34-ac8650352dd5" providerId="ADAL" clId="{C66083D2-FC5C-0545-90E0-A9B527654B88}" dt="2023-03-04T09:00:26.296" v="31" actId="1076"/>
          <ac:spMkLst>
            <pc:docMk/>
            <pc:sldMk cId="1720254866" sldId="945"/>
            <ac:spMk id="136" creationId="{18629888-8EE7-A668-9ECF-41DF40B0960F}"/>
          </ac:spMkLst>
        </pc:spChg>
        <pc:spChg chg="mod">
          <ac:chgData name="QiuTian" userId="d059b521-ee81-481f-be34-ac8650352dd5" providerId="ADAL" clId="{C66083D2-FC5C-0545-90E0-A9B527654B88}" dt="2023-03-04T09:00:26.296" v="31" actId="1076"/>
          <ac:spMkLst>
            <pc:docMk/>
            <pc:sldMk cId="1720254866" sldId="945"/>
            <ac:spMk id="137" creationId="{BB849A91-3CD6-3F6F-6447-9BE04F920E32}"/>
          </ac:spMkLst>
        </pc:spChg>
        <pc:spChg chg="mod">
          <ac:chgData name="QiuTian" userId="d059b521-ee81-481f-be34-ac8650352dd5" providerId="ADAL" clId="{C66083D2-FC5C-0545-90E0-A9B527654B88}" dt="2023-03-04T09:00:26.296" v="31" actId="1076"/>
          <ac:spMkLst>
            <pc:docMk/>
            <pc:sldMk cId="1720254866" sldId="945"/>
            <ac:spMk id="138" creationId="{7C436951-F312-A550-27FA-162321771F01}"/>
          </ac:spMkLst>
        </pc:spChg>
        <pc:spChg chg="mod">
          <ac:chgData name="QiuTian" userId="d059b521-ee81-481f-be34-ac8650352dd5" providerId="ADAL" clId="{C66083D2-FC5C-0545-90E0-A9B527654B88}" dt="2023-03-04T09:00:26.296" v="31" actId="1076"/>
          <ac:spMkLst>
            <pc:docMk/>
            <pc:sldMk cId="1720254866" sldId="945"/>
            <ac:spMk id="139" creationId="{284BDA1B-BD9B-02B7-3E0B-CBA50DF2E100}"/>
          </ac:spMkLst>
        </pc:spChg>
        <pc:spChg chg="mod">
          <ac:chgData name="QiuTian" userId="d059b521-ee81-481f-be34-ac8650352dd5" providerId="ADAL" clId="{C66083D2-FC5C-0545-90E0-A9B527654B88}" dt="2023-03-04T09:00:26.296" v="31" actId="1076"/>
          <ac:spMkLst>
            <pc:docMk/>
            <pc:sldMk cId="1720254866" sldId="945"/>
            <ac:spMk id="140" creationId="{4A64CDC8-10FF-D588-4A59-70D23C98A497}"/>
          </ac:spMkLst>
        </pc:spChg>
        <pc:spChg chg="mod">
          <ac:chgData name="QiuTian" userId="d059b521-ee81-481f-be34-ac8650352dd5" providerId="ADAL" clId="{C66083D2-FC5C-0545-90E0-A9B527654B88}" dt="2023-03-04T09:00:26.296" v="31" actId="1076"/>
          <ac:spMkLst>
            <pc:docMk/>
            <pc:sldMk cId="1720254866" sldId="945"/>
            <ac:spMk id="141" creationId="{EF3644EB-6D35-B01A-DCA9-3A0E7C539765}"/>
          </ac:spMkLst>
        </pc:spChg>
        <pc:spChg chg="mod">
          <ac:chgData name="QiuTian" userId="d059b521-ee81-481f-be34-ac8650352dd5" providerId="ADAL" clId="{C66083D2-FC5C-0545-90E0-A9B527654B88}" dt="2023-03-04T09:00:26.296" v="31" actId="1076"/>
          <ac:spMkLst>
            <pc:docMk/>
            <pc:sldMk cId="1720254866" sldId="945"/>
            <ac:spMk id="142" creationId="{457B9E0A-8493-7F58-6D74-2ED136128A55}"/>
          </ac:spMkLst>
        </pc:spChg>
        <pc:spChg chg="mod">
          <ac:chgData name="QiuTian" userId="d059b521-ee81-481f-be34-ac8650352dd5" providerId="ADAL" clId="{C66083D2-FC5C-0545-90E0-A9B527654B88}" dt="2023-03-04T09:00:26.296" v="31" actId="1076"/>
          <ac:spMkLst>
            <pc:docMk/>
            <pc:sldMk cId="1720254866" sldId="945"/>
            <ac:spMk id="143" creationId="{6B1966C3-5C18-C173-5125-65CF22007182}"/>
          </ac:spMkLst>
        </pc:spChg>
        <pc:spChg chg="mod">
          <ac:chgData name="QiuTian" userId="d059b521-ee81-481f-be34-ac8650352dd5" providerId="ADAL" clId="{C66083D2-FC5C-0545-90E0-A9B527654B88}" dt="2023-03-04T09:00:26.296" v="31" actId="1076"/>
          <ac:spMkLst>
            <pc:docMk/>
            <pc:sldMk cId="1720254866" sldId="945"/>
            <ac:spMk id="144" creationId="{8BF6A9DF-20E6-3C8B-2918-E00698D54048}"/>
          </ac:spMkLst>
        </pc:spChg>
        <pc:spChg chg="mod">
          <ac:chgData name="QiuTian" userId="d059b521-ee81-481f-be34-ac8650352dd5" providerId="ADAL" clId="{C66083D2-FC5C-0545-90E0-A9B527654B88}" dt="2023-03-04T09:00:26.296" v="31" actId="1076"/>
          <ac:spMkLst>
            <pc:docMk/>
            <pc:sldMk cId="1720254866" sldId="945"/>
            <ac:spMk id="148" creationId="{94B20EBE-DEB2-01A0-8750-111FDB5096FD}"/>
          </ac:spMkLst>
        </pc:spChg>
        <pc:spChg chg="mod">
          <ac:chgData name="QiuTian" userId="d059b521-ee81-481f-be34-ac8650352dd5" providerId="ADAL" clId="{C66083D2-FC5C-0545-90E0-A9B527654B88}" dt="2023-03-04T09:00:26.296" v="31" actId="1076"/>
          <ac:spMkLst>
            <pc:docMk/>
            <pc:sldMk cId="1720254866" sldId="945"/>
            <ac:spMk id="149" creationId="{F3D93644-91BD-0817-908A-2D090D818BED}"/>
          </ac:spMkLst>
        </pc:spChg>
        <pc:spChg chg="mod">
          <ac:chgData name="QiuTian" userId="d059b521-ee81-481f-be34-ac8650352dd5" providerId="ADAL" clId="{C66083D2-FC5C-0545-90E0-A9B527654B88}" dt="2023-03-04T09:00:26.296" v="31" actId="1076"/>
          <ac:spMkLst>
            <pc:docMk/>
            <pc:sldMk cId="1720254866" sldId="945"/>
            <ac:spMk id="150" creationId="{F51F145F-C0EB-F6DD-FAC2-575F47C2F775}"/>
          </ac:spMkLst>
        </pc:spChg>
        <pc:spChg chg="mod">
          <ac:chgData name="QiuTian" userId="d059b521-ee81-481f-be34-ac8650352dd5" providerId="ADAL" clId="{C66083D2-FC5C-0545-90E0-A9B527654B88}" dt="2023-03-04T09:00:26.296" v="31" actId="1076"/>
          <ac:spMkLst>
            <pc:docMk/>
            <pc:sldMk cId="1720254866" sldId="945"/>
            <ac:spMk id="151" creationId="{428F1AA3-E104-FA22-F521-A096E46985F8}"/>
          </ac:spMkLst>
        </pc:spChg>
        <pc:spChg chg="mod">
          <ac:chgData name="QiuTian" userId="d059b521-ee81-481f-be34-ac8650352dd5" providerId="ADAL" clId="{C66083D2-FC5C-0545-90E0-A9B527654B88}" dt="2023-03-04T09:00:26.296" v="31" actId="1076"/>
          <ac:spMkLst>
            <pc:docMk/>
            <pc:sldMk cId="1720254866" sldId="945"/>
            <ac:spMk id="152" creationId="{EC8EC115-DD54-D238-D69F-061CA385C73B}"/>
          </ac:spMkLst>
        </pc:spChg>
        <pc:spChg chg="mod">
          <ac:chgData name="QiuTian" userId="d059b521-ee81-481f-be34-ac8650352dd5" providerId="ADAL" clId="{C66083D2-FC5C-0545-90E0-A9B527654B88}" dt="2023-03-04T09:00:26.296" v="31" actId="1076"/>
          <ac:spMkLst>
            <pc:docMk/>
            <pc:sldMk cId="1720254866" sldId="945"/>
            <ac:spMk id="153" creationId="{1694A35F-C062-78B2-B913-F43EF93CA8F4}"/>
          </ac:spMkLst>
        </pc:spChg>
        <pc:spChg chg="mod">
          <ac:chgData name="QiuTian" userId="d059b521-ee81-481f-be34-ac8650352dd5" providerId="ADAL" clId="{C66083D2-FC5C-0545-90E0-A9B527654B88}" dt="2023-03-04T09:00:26.296" v="31" actId="1076"/>
          <ac:spMkLst>
            <pc:docMk/>
            <pc:sldMk cId="1720254866" sldId="945"/>
            <ac:spMk id="154" creationId="{A56B3130-3E6B-1338-32FE-4C5076D13F78}"/>
          </ac:spMkLst>
        </pc:spChg>
        <pc:spChg chg="mod">
          <ac:chgData name="QiuTian" userId="d059b521-ee81-481f-be34-ac8650352dd5" providerId="ADAL" clId="{C66083D2-FC5C-0545-90E0-A9B527654B88}" dt="2023-03-04T09:00:26.296" v="31" actId="1076"/>
          <ac:spMkLst>
            <pc:docMk/>
            <pc:sldMk cId="1720254866" sldId="945"/>
            <ac:spMk id="155" creationId="{CAF9ED14-DACB-89F1-8738-D6EB6703CE1D}"/>
          </ac:spMkLst>
        </pc:spChg>
        <pc:spChg chg="mod">
          <ac:chgData name="QiuTian" userId="d059b521-ee81-481f-be34-ac8650352dd5" providerId="ADAL" clId="{C66083D2-FC5C-0545-90E0-A9B527654B88}" dt="2023-03-04T09:00:26.296" v="31" actId="1076"/>
          <ac:spMkLst>
            <pc:docMk/>
            <pc:sldMk cId="1720254866" sldId="945"/>
            <ac:spMk id="156" creationId="{02573AB5-E8F2-6D46-34AE-300AB776AD01}"/>
          </ac:spMkLst>
        </pc:spChg>
        <pc:spChg chg="mod">
          <ac:chgData name="QiuTian" userId="d059b521-ee81-481f-be34-ac8650352dd5" providerId="ADAL" clId="{C66083D2-FC5C-0545-90E0-A9B527654B88}" dt="2023-03-04T09:00:26.296" v="31" actId="1076"/>
          <ac:spMkLst>
            <pc:docMk/>
            <pc:sldMk cId="1720254866" sldId="945"/>
            <ac:spMk id="157" creationId="{CCB2716A-9A05-02D0-DD21-1EA52FAC1AB2}"/>
          </ac:spMkLst>
        </pc:spChg>
        <pc:spChg chg="mod">
          <ac:chgData name="QiuTian" userId="d059b521-ee81-481f-be34-ac8650352dd5" providerId="ADAL" clId="{C66083D2-FC5C-0545-90E0-A9B527654B88}" dt="2023-03-04T09:00:26.296" v="31" actId="1076"/>
          <ac:spMkLst>
            <pc:docMk/>
            <pc:sldMk cId="1720254866" sldId="945"/>
            <ac:spMk id="158" creationId="{05F7160D-4E35-656B-D5E3-AD81D89C6D20}"/>
          </ac:spMkLst>
        </pc:spChg>
        <pc:spChg chg="mod">
          <ac:chgData name="QiuTian" userId="d059b521-ee81-481f-be34-ac8650352dd5" providerId="ADAL" clId="{C66083D2-FC5C-0545-90E0-A9B527654B88}" dt="2023-03-04T09:00:26.296" v="31" actId="1076"/>
          <ac:spMkLst>
            <pc:docMk/>
            <pc:sldMk cId="1720254866" sldId="945"/>
            <ac:spMk id="159" creationId="{0CABBBC7-ACED-56E9-ABA3-E4C081B243F9}"/>
          </ac:spMkLst>
        </pc:spChg>
        <pc:spChg chg="mod">
          <ac:chgData name="QiuTian" userId="d059b521-ee81-481f-be34-ac8650352dd5" providerId="ADAL" clId="{C66083D2-FC5C-0545-90E0-A9B527654B88}" dt="2023-03-04T09:00:26.296" v="31" actId="1076"/>
          <ac:spMkLst>
            <pc:docMk/>
            <pc:sldMk cId="1720254866" sldId="945"/>
            <ac:spMk id="160" creationId="{81D14206-DCFB-9927-48E1-945A84B15702}"/>
          </ac:spMkLst>
        </pc:spChg>
        <pc:spChg chg="mod">
          <ac:chgData name="QiuTian" userId="d059b521-ee81-481f-be34-ac8650352dd5" providerId="ADAL" clId="{C66083D2-FC5C-0545-90E0-A9B527654B88}" dt="2023-03-04T09:00:26.296" v="31" actId="1076"/>
          <ac:spMkLst>
            <pc:docMk/>
            <pc:sldMk cId="1720254866" sldId="945"/>
            <ac:spMk id="161" creationId="{7280AF86-1E8A-549D-D83E-3F7E374C6430}"/>
          </ac:spMkLst>
        </pc:spChg>
        <pc:spChg chg="mod">
          <ac:chgData name="QiuTian" userId="d059b521-ee81-481f-be34-ac8650352dd5" providerId="ADAL" clId="{C66083D2-FC5C-0545-90E0-A9B527654B88}" dt="2023-03-04T09:00:26.296" v="31" actId="1076"/>
          <ac:spMkLst>
            <pc:docMk/>
            <pc:sldMk cId="1720254866" sldId="945"/>
            <ac:spMk id="162" creationId="{8E046564-D9AB-027F-D92A-543EB8D0C2B4}"/>
          </ac:spMkLst>
        </pc:spChg>
        <pc:spChg chg="mod">
          <ac:chgData name="QiuTian" userId="d059b521-ee81-481f-be34-ac8650352dd5" providerId="ADAL" clId="{C66083D2-FC5C-0545-90E0-A9B527654B88}" dt="2023-03-04T09:00:26.296" v="31" actId="1076"/>
          <ac:spMkLst>
            <pc:docMk/>
            <pc:sldMk cId="1720254866" sldId="945"/>
            <ac:spMk id="163" creationId="{2927A116-38DD-B2C4-3FC6-57BDCF498C2A}"/>
          </ac:spMkLst>
        </pc:spChg>
        <pc:spChg chg="mod">
          <ac:chgData name="QiuTian" userId="d059b521-ee81-481f-be34-ac8650352dd5" providerId="ADAL" clId="{C66083D2-FC5C-0545-90E0-A9B527654B88}" dt="2023-03-04T09:00:26.296" v="31" actId="1076"/>
          <ac:spMkLst>
            <pc:docMk/>
            <pc:sldMk cId="1720254866" sldId="945"/>
            <ac:spMk id="164" creationId="{0F632A75-F604-1BDA-2B42-3FC4565D29DE}"/>
          </ac:spMkLst>
        </pc:spChg>
        <pc:spChg chg="mod">
          <ac:chgData name="QiuTian" userId="d059b521-ee81-481f-be34-ac8650352dd5" providerId="ADAL" clId="{C66083D2-FC5C-0545-90E0-A9B527654B88}" dt="2023-03-04T09:00:26.296" v="31" actId="1076"/>
          <ac:spMkLst>
            <pc:docMk/>
            <pc:sldMk cId="1720254866" sldId="945"/>
            <ac:spMk id="165" creationId="{2A4C6F6B-0BDE-0A01-C79A-D04FB7EAAE55}"/>
          </ac:spMkLst>
        </pc:spChg>
        <pc:spChg chg="mod">
          <ac:chgData name="QiuTian" userId="d059b521-ee81-481f-be34-ac8650352dd5" providerId="ADAL" clId="{C66083D2-FC5C-0545-90E0-A9B527654B88}" dt="2023-03-04T09:00:26.296" v="31" actId="1076"/>
          <ac:spMkLst>
            <pc:docMk/>
            <pc:sldMk cId="1720254866" sldId="945"/>
            <ac:spMk id="166" creationId="{1658656D-343D-29ED-D21E-D54085B91AF2}"/>
          </ac:spMkLst>
        </pc:spChg>
        <pc:spChg chg="mod">
          <ac:chgData name="QiuTian" userId="d059b521-ee81-481f-be34-ac8650352dd5" providerId="ADAL" clId="{C66083D2-FC5C-0545-90E0-A9B527654B88}" dt="2023-03-04T09:00:26.296" v="31" actId="1076"/>
          <ac:spMkLst>
            <pc:docMk/>
            <pc:sldMk cId="1720254866" sldId="945"/>
            <ac:spMk id="167" creationId="{50F27E7A-1B37-A4EA-6C31-9FBF01B5B8F1}"/>
          </ac:spMkLst>
        </pc:spChg>
        <pc:spChg chg="mod">
          <ac:chgData name="QiuTian" userId="d059b521-ee81-481f-be34-ac8650352dd5" providerId="ADAL" clId="{C66083D2-FC5C-0545-90E0-A9B527654B88}" dt="2023-03-04T09:00:26.296" v="31" actId="1076"/>
          <ac:spMkLst>
            <pc:docMk/>
            <pc:sldMk cId="1720254866" sldId="945"/>
            <ac:spMk id="168" creationId="{9C6798F6-7639-FD33-9742-61B530CD24C5}"/>
          </ac:spMkLst>
        </pc:spChg>
        <pc:spChg chg="mod">
          <ac:chgData name="QiuTian" userId="d059b521-ee81-481f-be34-ac8650352dd5" providerId="ADAL" clId="{C66083D2-FC5C-0545-90E0-A9B527654B88}" dt="2023-03-04T09:00:26.296" v="31" actId="1076"/>
          <ac:spMkLst>
            <pc:docMk/>
            <pc:sldMk cId="1720254866" sldId="945"/>
            <ac:spMk id="169" creationId="{89042D24-D15B-1E14-007A-3237F7111894}"/>
          </ac:spMkLst>
        </pc:spChg>
        <pc:spChg chg="mod">
          <ac:chgData name="QiuTian" userId="d059b521-ee81-481f-be34-ac8650352dd5" providerId="ADAL" clId="{C66083D2-FC5C-0545-90E0-A9B527654B88}" dt="2023-03-04T09:00:26.296" v="31" actId="1076"/>
          <ac:spMkLst>
            <pc:docMk/>
            <pc:sldMk cId="1720254866" sldId="945"/>
            <ac:spMk id="170" creationId="{5D09C03D-129B-8662-AC30-E47E7FC29706}"/>
          </ac:spMkLst>
        </pc:spChg>
        <pc:spChg chg="mod">
          <ac:chgData name="QiuTian" userId="d059b521-ee81-481f-be34-ac8650352dd5" providerId="ADAL" clId="{C66083D2-FC5C-0545-90E0-A9B527654B88}" dt="2023-03-04T09:00:26.296" v="31" actId="1076"/>
          <ac:spMkLst>
            <pc:docMk/>
            <pc:sldMk cId="1720254866" sldId="945"/>
            <ac:spMk id="171" creationId="{3D4C79C6-60A5-E149-2CFD-3A17E6B53C70}"/>
          </ac:spMkLst>
        </pc:spChg>
        <pc:spChg chg="mod">
          <ac:chgData name="QiuTian" userId="d059b521-ee81-481f-be34-ac8650352dd5" providerId="ADAL" clId="{C66083D2-FC5C-0545-90E0-A9B527654B88}" dt="2023-03-04T09:00:26.296" v="31" actId="1076"/>
          <ac:spMkLst>
            <pc:docMk/>
            <pc:sldMk cId="1720254866" sldId="945"/>
            <ac:spMk id="172" creationId="{E491E027-3746-1AE3-CE25-56965531CE3B}"/>
          </ac:spMkLst>
        </pc:spChg>
        <pc:spChg chg="mod">
          <ac:chgData name="QiuTian" userId="d059b521-ee81-481f-be34-ac8650352dd5" providerId="ADAL" clId="{C66083D2-FC5C-0545-90E0-A9B527654B88}" dt="2023-03-04T09:00:26.296" v="31" actId="1076"/>
          <ac:spMkLst>
            <pc:docMk/>
            <pc:sldMk cId="1720254866" sldId="945"/>
            <ac:spMk id="173" creationId="{B1A93887-28C8-6B02-05A8-FE52F9376497}"/>
          </ac:spMkLst>
        </pc:spChg>
        <pc:spChg chg="mod">
          <ac:chgData name="QiuTian" userId="d059b521-ee81-481f-be34-ac8650352dd5" providerId="ADAL" clId="{C66083D2-FC5C-0545-90E0-A9B527654B88}" dt="2023-03-04T09:00:26.296" v="31" actId="1076"/>
          <ac:spMkLst>
            <pc:docMk/>
            <pc:sldMk cId="1720254866" sldId="945"/>
            <ac:spMk id="174" creationId="{A8D50D03-A3F4-2486-D435-BE559E749D1F}"/>
          </ac:spMkLst>
        </pc:spChg>
        <pc:spChg chg="mod">
          <ac:chgData name="QiuTian" userId="d059b521-ee81-481f-be34-ac8650352dd5" providerId="ADAL" clId="{C66083D2-FC5C-0545-90E0-A9B527654B88}" dt="2023-03-04T09:00:26.296" v="31" actId="1076"/>
          <ac:spMkLst>
            <pc:docMk/>
            <pc:sldMk cId="1720254866" sldId="945"/>
            <ac:spMk id="175" creationId="{2A51AADA-D37D-3D60-C5A5-5A220625E901}"/>
          </ac:spMkLst>
        </pc:spChg>
        <pc:spChg chg="mod">
          <ac:chgData name="QiuTian" userId="d059b521-ee81-481f-be34-ac8650352dd5" providerId="ADAL" clId="{C66083D2-FC5C-0545-90E0-A9B527654B88}" dt="2023-03-04T09:00:26.296" v="31" actId="1076"/>
          <ac:spMkLst>
            <pc:docMk/>
            <pc:sldMk cId="1720254866" sldId="945"/>
            <ac:spMk id="176" creationId="{76DC542B-B71C-C4B8-10B6-DC0AD6107104}"/>
          </ac:spMkLst>
        </pc:spChg>
        <pc:spChg chg="mod">
          <ac:chgData name="QiuTian" userId="d059b521-ee81-481f-be34-ac8650352dd5" providerId="ADAL" clId="{C66083D2-FC5C-0545-90E0-A9B527654B88}" dt="2023-03-04T09:00:26.296" v="31" actId="1076"/>
          <ac:spMkLst>
            <pc:docMk/>
            <pc:sldMk cId="1720254866" sldId="945"/>
            <ac:spMk id="177" creationId="{730870FE-4BD7-7D02-7154-88407796DFA2}"/>
          </ac:spMkLst>
        </pc:spChg>
        <pc:spChg chg="mod">
          <ac:chgData name="QiuTian" userId="d059b521-ee81-481f-be34-ac8650352dd5" providerId="ADAL" clId="{C66083D2-FC5C-0545-90E0-A9B527654B88}" dt="2023-03-04T09:00:26.296" v="31" actId="1076"/>
          <ac:spMkLst>
            <pc:docMk/>
            <pc:sldMk cId="1720254866" sldId="945"/>
            <ac:spMk id="178" creationId="{88016176-AB04-DD1F-C8DA-9C4A0E4002D5}"/>
          </ac:spMkLst>
        </pc:spChg>
        <pc:spChg chg="mod">
          <ac:chgData name="QiuTian" userId="d059b521-ee81-481f-be34-ac8650352dd5" providerId="ADAL" clId="{C66083D2-FC5C-0545-90E0-A9B527654B88}" dt="2023-03-04T09:00:26.296" v="31" actId="1076"/>
          <ac:spMkLst>
            <pc:docMk/>
            <pc:sldMk cId="1720254866" sldId="945"/>
            <ac:spMk id="179" creationId="{1A6F7D7E-B619-E694-D2A2-D534BB55F800}"/>
          </ac:spMkLst>
        </pc:spChg>
        <pc:spChg chg="mod">
          <ac:chgData name="QiuTian" userId="d059b521-ee81-481f-be34-ac8650352dd5" providerId="ADAL" clId="{C66083D2-FC5C-0545-90E0-A9B527654B88}" dt="2023-03-04T09:00:26.296" v="31" actId="1076"/>
          <ac:spMkLst>
            <pc:docMk/>
            <pc:sldMk cId="1720254866" sldId="945"/>
            <ac:spMk id="180" creationId="{E007011E-8ADD-EF6D-F010-65293AA2974D}"/>
          </ac:spMkLst>
        </pc:spChg>
        <pc:spChg chg="mod">
          <ac:chgData name="QiuTian" userId="d059b521-ee81-481f-be34-ac8650352dd5" providerId="ADAL" clId="{C66083D2-FC5C-0545-90E0-A9B527654B88}" dt="2023-03-04T09:00:26.296" v="31" actId="1076"/>
          <ac:spMkLst>
            <pc:docMk/>
            <pc:sldMk cId="1720254866" sldId="945"/>
            <ac:spMk id="181" creationId="{94581BB0-15E9-7871-7F9E-2A35D8D1E05F}"/>
          </ac:spMkLst>
        </pc:spChg>
        <pc:spChg chg="mod">
          <ac:chgData name="QiuTian" userId="d059b521-ee81-481f-be34-ac8650352dd5" providerId="ADAL" clId="{C66083D2-FC5C-0545-90E0-A9B527654B88}" dt="2023-03-04T09:00:26.296" v="31" actId="1076"/>
          <ac:spMkLst>
            <pc:docMk/>
            <pc:sldMk cId="1720254866" sldId="945"/>
            <ac:spMk id="182" creationId="{8046A681-8AFE-20AD-E3EF-93E514E53865}"/>
          </ac:spMkLst>
        </pc:spChg>
        <pc:spChg chg="mod">
          <ac:chgData name="QiuTian" userId="d059b521-ee81-481f-be34-ac8650352dd5" providerId="ADAL" clId="{C66083D2-FC5C-0545-90E0-A9B527654B88}" dt="2023-03-04T09:00:26.296" v="31" actId="1076"/>
          <ac:spMkLst>
            <pc:docMk/>
            <pc:sldMk cId="1720254866" sldId="945"/>
            <ac:spMk id="183" creationId="{0DE89DAD-205B-0102-AD7D-509D6774D850}"/>
          </ac:spMkLst>
        </pc:spChg>
        <pc:spChg chg="mod">
          <ac:chgData name="QiuTian" userId="d059b521-ee81-481f-be34-ac8650352dd5" providerId="ADAL" clId="{C66083D2-FC5C-0545-90E0-A9B527654B88}" dt="2023-03-04T09:00:26.296" v="31" actId="1076"/>
          <ac:spMkLst>
            <pc:docMk/>
            <pc:sldMk cId="1720254866" sldId="945"/>
            <ac:spMk id="184" creationId="{309E7C5C-723D-A59F-B8DB-9E36E269B8C4}"/>
          </ac:spMkLst>
        </pc:spChg>
        <pc:spChg chg="mod">
          <ac:chgData name="QiuTian" userId="d059b521-ee81-481f-be34-ac8650352dd5" providerId="ADAL" clId="{C66083D2-FC5C-0545-90E0-A9B527654B88}" dt="2023-03-04T09:00:26.296" v="31" actId="1076"/>
          <ac:spMkLst>
            <pc:docMk/>
            <pc:sldMk cId="1720254866" sldId="945"/>
            <ac:spMk id="185" creationId="{C7E7FFFD-FBC8-F0F0-5F6D-D9CF857E381E}"/>
          </ac:spMkLst>
        </pc:spChg>
        <pc:spChg chg="mod">
          <ac:chgData name="QiuTian" userId="d059b521-ee81-481f-be34-ac8650352dd5" providerId="ADAL" clId="{C66083D2-FC5C-0545-90E0-A9B527654B88}" dt="2023-03-04T09:00:26.296" v="31" actId="1076"/>
          <ac:spMkLst>
            <pc:docMk/>
            <pc:sldMk cId="1720254866" sldId="945"/>
            <ac:spMk id="186" creationId="{81350006-96A9-2722-3A56-7AD6D45B0D92}"/>
          </ac:spMkLst>
        </pc:spChg>
        <pc:spChg chg="mod">
          <ac:chgData name="QiuTian" userId="d059b521-ee81-481f-be34-ac8650352dd5" providerId="ADAL" clId="{C66083D2-FC5C-0545-90E0-A9B527654B88}" dt="2023-03-04T09:00:26.296" v="31" actId="1076"/>
          <ac:spMkLst>
            <pc:docMk/>
            <pc:sldMk cId="1720254866" sldId="945"/>
            <ac:spMk id="187" creationId="{5B6B70F5-0CFC-EDDD-6324-B40941E44E1B}"/>
          </ac:spMkLst>
        </pc:spChg>
        <pc:spChg chg="mod">
          <ac:chgData name="QiuTian" userId="d059b521-ee81-481f-be34-ac8650352dd5" providerId="ADAL" clId="{C66083D2-FC5C-0545-90E0-A9B527654B88}" dt="2023-03-04T09:00:26.296" v="31" actId="1076"/>
          <ac:spMkLst>
            <pc:docMk/>
            <pc:sldMk cId="1720254866" sldId="945"/>
            <ac:spMk id="188" creationId="{C2C359EC-5F77-D6CF-ED40-61869728142D}"/>
          </ac:spMkLst>
        </pc:spChg>
        <pc:spChg chg="mod">
          <ac:chgData name="QiuTian" userId="d059b521-ee81-481f-be34-ac8650352dd5" providerId="ADAL" clId="{C66083D2-FC5C-0545-90E0-A9B527654B88}" dt="2023-03-04T09:00:26.296" v="31" actId="1076"/>
          <ac:spMkLst>
            <pc:docMk/>
            <pc:sldMk cId="1720254866" sldId="945"/>
            <ac:spMk id="189" creationId="{037FFECD-2226-4292-9337-F05A6452C45F}"/>
          </ac:spMkLst>
        </pc:spChg>
        <pc:spChg chg="mod">
          <ac:chgData name="QiuTian" userId="d059b521-ee81-481f-be34-ac8650352dd5" providerId="ADAL" clId="{C66083D2-FC5C-0545-90E0-A9B527654B88}" dt="2023-03-04T09:00:26.296" v="31" actId="1076"/>
          <ac:spMkLst>
            <pc:docMk/>
            <pc:sldMk cId="1720254866" sldId="945"/>
            <ac:spMk id="190" creationId="{998922B4-11C9-7C98-117E-35EAA6EC7D18}"/>
          </ac:spMkLst>
        </pc:spChg>
        <pc:spChg chg="mod">
          <ac:chgData name="QiuTian" userId="d059b521-ee81-481f-be34-ac8650352dd5" providerId="ADAL" clId="{C66083D2-FC5C-0545-90E0-A9B527654B88}" dt="2023-03-04T09:00:26.296" v="31" actId="1076"/>
          <ac:spMkLst>
            <pc:docMk/>
            <pc:sldMk cId="1720254866" sldId="945"/>
            <ac:spMk id="191" creationId="{FE6414B1-39B0-60AE-B42E-845133FF1272}"/>
          </ac:spMkLst>
        </pc:spChg>
        <pc:spChg chg="mod">
          <ac:chgData name="QiuTian" userId="d059b521-ee81-481f-be34-ac8650352dd5" providerId="ADAL" clId="{C66083D2-FC5C-0545-90E0-A9B527654B88}" dt="2023-03-04T09:00:26.296" v="31" actId="1076"/>
          <ac:spMkLst>
            <pc:docMk/>
            <pc:sldMk cId="1720254866" sldId="945"/>
            <ac:spMk id="192" creationId="{25570204-002B-2D81-49BD-323619EFAFA7}"/>
          </ac:spMkLst>
        </pc:spChg>
        <pc:spChg chg="mod">
          <ac:chgData name="QiuTian" userId="d059b521-ee81-481f-be34-ac8650352dd5" providerId="ADAL" clId="{C66083D2-FC5C-0545-90E0-A9B527654B88}" dt="2023-03-04T09:00:26.296" v="31" actId="1076"/>
          <ac:spMkLst>
            <pc:docMk/>
            <pc:sldMk cId="1720254866" sldId="945"/>
            <ac:spMk id="193" creationId="{584F1DD5-1570-5227-33B5-FC7EEEF683C6}"/>
          </ac:spMkLst>
        </pc:spChg>
        <pc:spChg chg="mod">
          <ac:chgData name="QiuTian" userId="d059b521-ee81-481f-be34-ac8650352dd5" providerId="ADAL" clId="{C66083D2-FC5C-0545-90E0-A9B527654B88}" dt="2023-03-04T09:00:26.296" v="31" actId="1076"/>
          <ac:spMkLst>
            <pc:docMk/>
            <pc:sldMk cId="1720254866" sldId="945"/>
            <ac:spMk id="194" creationId="{25DB4FAD-2135-373F-D7C3-7DEA58F28C24}"/>
          </ac:spMkLst>
        </pc:spChg>
        <pc:spChg chg="mod">
          <ac:chgData name="QiuTian" userId="d059b521-ee81-481f-be34-ac8650352dd5" providerId="ADAL" clId="{C66083D2-FC5C-0545-90E0-A9B527654B88}" dt="2023-03-04T09:00:26.296" v="31" actId="1076"/>
          <ac:spMkLst>
            <pc:docMk/>
            <pc:sldMk cId="1720254866" sldId="945"/>
            <ac:spMk id="195" creationId="{F8DD704A-C483-044A-012E-07D06321542B}"/>
          </ac:spMkLst>
        </pc:spChg>
        <pc:spChg chg="mod">
          <ac:chgData name="QiuTian" userId="d059b521-ee81-481f-be34-ac8650352dd5" providerId="ADAL" clId="{C66083D2-FC5C-0545-90E0-A9B527654B88}" dt="2023-03-04T09:00:26.296" v="31" actId="1076"/>
          <ac:spMkLst>
            <pc:docMk/>
            <pc:sldMk cId="1720254866" sldId="945"/>
            <ac:spMk id="196" creationId="{FE601F10-7723-B4C7-E8E5-26E2EB77B4DB}"/>
          </ac:spMkLst>
        </pc:spChg>
        <pc:spChg chg="mod">
          <ac:chgData name="QiuTian" userId="d059b521-ee81-481f-be34-ac8650352dd5" providerId="ADAL" clId="{C66083D2-FC5C-0545-90E0-A9B527654B88}" dt="2023-03-04T09:00:26.296" v="31" actId="1076"/>
          <ac:spMkLst>
            <pc:docMk/>
            <pc:sldMk cId="1720254866" sldId="945"/>
            <ac:spMk id="197" creationId="{D77C9055-8601-5C82-ADE9-66AB37C77E9E}"/>
          </ac:spMkLst>
        </pc:spChg>
        <pc:spChg chg="mod">
          <ac:chgData name="QiuTian" userId="d059b521-ee81-481f-be34-ac8650352dd5" providerId="ADAL" clId="{C66083D2-FC5C-0545-90E0-A9B527654B88}" dt="2023-03-04T09:00:26.296" v="31" actId="1076"/>
          <ac:spMkLst>
            <pc:docMk/>
            <pc:sldMk cId="1720254866" sldId="945"/>
            <ac:spMk id="198" creationId="{FE58630D-1AD7-AA3B-4A9C-AB4626BFD054}"/>
          </ac:spMkLst>
        </pc:spChg>
        <pc:spChg chg="mod">
          <ac:chgData name="QiuTian" userId="d059b521-ee81-481f-be34-ac8650352dd5" providerId="ADAL" clId="{C66083D2-FC5C-0545-90E0-A9B527654B88}" dt="2023-03-04T09:00:26.296" v="31" actId="1076"/>
          <ac:spMkLst>
            <pc:docMk/>
            <pc:sldMk cId="1720254866" sldId="945"/>
            <ac:spMk id="199" creationId="{B87AF760-A0F1-B2C4-5FBA-040484702F56}"/>
          </ac:spMkLst>
        </pc:spChg>
        <pc:spChg chg="mod">
          <ac:chgData name="QiuTian" userId="d059b521-ee81-481f-be34-ac8650352dd5" providerId="ADAL" clId="{C66083D2-FC5C-0545-90E0-A9B527654B88}" dt="2023-03-04T09:00:26.296" v="31" actId="1076"/>
          <ac:spMkLst>
            <pc:docMk/>
            <pc:sldMk cId="1720254866" sldId="945"/>
            <ac:spMk id="200" creationId="{620C3C92-AA09-2217-6B5B-209DEE0D6521}"/>
          </ac:spMkLst>
        </pc:spChg>
        <pc:spChg chg="mod">
          <ac:chgData name="QiuTian" userId="d059b521-ee81-481f-be34-ac8650352dd5" providerId="ADAL" clId="{C66083D2-FC5C-0545-90E0-A9B527654B88}" dt="2023-03-04T09:00:26.296" v="31" actId="1076"/>
          <ac:spMkLst>
            <pc:docMk/>
            <pc:sldMk cId="1720254866" sldId="945"/>
            <ac:spMk id="201" creationId="{E1234C44-F868-CA3F-D0E1-CC0D6DC79C0A}"/>
          </ac:spMkLst>
        </pc:spChg>
        <pc:spChg chg="mod">
          <ac:chgData name="QiuTian" userId="d059b521-ee81-481f-be34-ac8650352dd5" providerId="ADAL" clId="{C66083D2-FC5C-0545-90E0-A9B527654B88}" dt="2023-03-04T09:00:26.296" v="31" actId="1076"/>
          <ac:spMkLst>
            <pc:docMk/>
            <pc:sldMk cId="1720254866" sldId="945"/>
            <ac:spMk id="202" creationId="{39A741CC-730D-3127-C37E-34B0BEC00454}"/>
          </ac:spMkLst>
        </pc:spChg>
        <pc:spChg chg="mod">
          <ac:chgData name="QiuTian" userId="d059b521-ee81-481f-be34-ac8650352dd5" providerId="ADAL" clId="{C66083D2-FC5C-0545-90E0-A9B527654B88}" dt="2023-03-04T09:00:26.296" v="31" actId="1076"/>
          <ac:spMkLst>
            <pc:docMk/>
            <pc:sldMk cId="1720254866" sldId="945"/>
            <ac:spMk id="203" creationId="{222AD1ED-7E62-0C5D-B981-372DE801EE63}"/>
          </ac:spMkLst>
        </pc:spChg>
        <pc:spChg chg="mod">
          <ac:chgData name="QiuTian" userId="d059b521-ee81-481f-be34-ac8650352dd5" providerId="ADAL" clId="{C66083D2-FC5C-0545-90E0-A9B527654B88}" dt="2023-03-04T09:00:26.296" v="31" actId="1076"/>
          <ac:spMkLst>
            <pc:docMk/>
            <pc:sldMk cId="1720254866" sldId="945"/>
            <ac:spMk id="204" creationId="{9EDBA94B-CFB7-B6EA-7C05-E5E5A517D220}"/>
          </ac:spMkLst>
        </pc:spChg>
        <pc:spChg chg="mod">
          <ac:chgData name="QiuTian" userId="d059b521-ee81-481f-be34-ac8650352dd5" providerId="ADAL" clId="{C66083D2-FC5C-0545-90E0-A9B527654B88}" dt="2023-03-04T09:00:26.296" v="31" actId="1076"/>
          <ac:spMkLst>
            <pc:docMk/>
            <pc:sldMk cId="1720254866" sldId="945"/>
            <ac:spMk id="205" creationId="{D4D2D261-246F-3785-9DD8-2147DEC29DBF}"/>
          </ac:spMkLst>
        </pc:spChg>
        <pc:spChg chg="mod">
          <ac:chgData name="QiuTian" userId="d059b521-ee81-481f-be34-ac8650352dd5" providerId="ADAL" clId="{C66083D2-FC5C-0545-90E0-A9B527654B88}" dt="2023-03-04T09:00:26.296" v="31" actId="1076"/>
          <ac:spMkLst>
            <pc:docMk/>
            <pc:sldMk cId="1720254866" sldId="945"/>
            <ac:spMk id="206" creationId="{BC6FCA7C-5595-D064-6873-C60EC4A9C620}"/>
          </ac:spMkLst>
        </pc:spChg>
        <pc:spChg chg="mod">
          <ac:chgData name="QiuTian" userId="d059b521-ee81-481f-be34-ac8650352dd5" providerId="ADAL" clId="{C66083D2-FC5C-0545-90E0-A9B527654B88}" dt="2023-03-04T09:00:26.296" v="31" actId="1076"/>
          <ac:spMkLst>
            <pc:docMk/>
            <pc:sldMk cId="1720254866" sldId="945"/>
            <ac:spMk id="207" creationId="{339B3E39-07C3-D25D-AB1F-3EA2B3BE5948}"/>
          </ac:spMkLst>
        </pc:spChg>
        <pc:spChg chg="mod">
          <ac:chgData name="QiuTian" userId="d059b521-ee81-481f-be34-ac8650352dd5" providerId="ADAL" clId="{C66083D2-FC5C-0545-90E0-A9B527654B88}" dt="2023-03-04T09:00:26.296" v="31" actId="1076"/>
          <ac:spMkLst>
            <pc:docMk/>
            <pc:sldMk cId="1720254866" sldId="945"/>
            <ac:spMk id="208" creationId="{88A24AE7-4CB6-C0D9-4B61-9D3D511614A0}"/>
          </ac:spMkLst>
        </pc:spChg>
        <pc:spChg chg="mod">
          <ac:chgData name="QiuTian" userId="d059b521-ee81-481f-be34-ac8650352dd5" providerId="ADAL" clId="{C66083D2-FC5C-0545-90E0-A9B527654B88}" dt="2023-03-04T09:00:26.296" v="31" actId="1076"/>
          <ac:spMkLst>
            <pc:docMk/>
            <pc:sldMk cId="1720254866" sldId="945"/>
            <ac:spMk id="209" creationId="{A0619458-A3E8-CE36-10DB-620EB0D91E14}"/>
          </ac:spMkLst>
        </pc:spChg>
        <pc:spChg chg="mod">
          <ac:chgData name="QiuTian" userId="d059b521-ee81-481f-be34-ac8650352dd5" providerId="ADAL" clId="{C66083D2-FC5C-0545-90E0-A9B527654B88}" dt="2023-03-04T09:00:26.296" v="31" actId="1076"/>
          <ac:spMkLst>
            <pc:docMk/>
            <pc:sldMk cId="1720254866" sldId="945"/>
            <ac:spMk id="210" creationId="{FE8A2801-B173-E7E9-4F46-DB0BB9F5B568}"/>
          </ac:spMkLst>
        </pc:spChg>
        <pc:spChg chg="mod">
          <ac:chgData name="QiuTian" userId="d059b521-ee81-481f-be34-ac8650352dd5" providerId="ADAL" clId="{C66083D2-FC5C-0545-90E0-A9B527654B88}" dt="2023-03-04T09:00:26.296" v="31" actId="1076"/>
          <ac:spMkLst>
            <pc:docMk/>
            <pc:sldMk cId="1720254866" sldId="945"/>
            <ac:spMk id="211" creationId="{8E09B2D0-BFA1-D4A7-9509-43F758F53042}"/>
          </ac:spMkLst>
        </pc:spChg>
        <pc:spChg chg="mod">
          <ac:chgData name="QiuTian" userId="d059b521-ee81-481f-be34-ac8650352dd5" providerId="ADAL" clId="{C66083D2-FC5C-0545-90E0-A9B527654B88}" dt="2023-03-04T09:00:26.296" v="31" actId="1076"/>
          <ac:spMkLst>
            <pc:docMk/>
            <pc:sldMk cId="1720254866" sldId="945"/>
            <ac:spMk id="212" creationId="{594A740F-1C0D-66E4-A8CD-D5749C673BC5}"/>
          </ac:spMkLst>
        </pc:spChg>
        <pc:spChg chg="mod">
          <ac:chgData name="QiuTian" userId="d059b521-ee81-481f-be34-ac8650352dd5" providerId="ADAL" clId="{C66083D2-FC5C-0545-90E0-A9B527654B88}" dt="2023-03-04T09:00:26.296" v="31" actId="1076"/>
          <ac:spMkLst>
            <pc:docMk/>
            <pc:sldMk cId="1720254866" sldId="945"/>
            <ac:spMk id="213" creationId="{0A81BCE7-A171-19EA-9E83-EBC1E132F19C}"/>
          </ac:spMkLst>
        </pc:spChg>
        <pc:spChg chg="mod">
          <ac:chgData name="QiuTian" userId="d059b521-ee81-481f-be34-ac8650352dd5" providerId="ADAL" clId="{C66083D2-FC5C-0545-90E0-A9B527654B88}" dt="2023-03-04T09:00:26.296" v="31" actId="1076"/>
          <ac:spMkLst>
            <pc:docMk/>
            <pc:sldMk cId="1720254866" sldId="945"/>
            <ac:spMk id="214" creationId="{63179220-96E3-5D35-2448-928CF81495B9}"/>
          </ac:spMkLst>
        </pc:spChg>
        <pc:spChg chg="mod">
          <ac:chgData name="QiuTian" userId="d059b521-ee81-481f-be34-ac8650352dd5" providerId="ADAL" clId="{C66083D2-FC5C-0545-90E0-A9B527654B88}" dt="2023-03-04T09:00:26.296" v="31" actId="1076"/>
          <ac:spMkLst>
            <pc:docMk/>
            <pc:sldMk cId="1720254866" sldId="945"/>
            <ac:spMk id="215" creationId="{F1A0C755-F950-EA82-BD60-1790ACE542C9}"/>
          </ac:spMkLst>
        </pc:spChg>
        <pc:spChg chg="mod">
          <ac:chgData name="QiuTian" userId="d059b521-ee81-481f-be34-ac8650352dd5" providerId="ADAL" clId="{C66083D2-FC5C-0545-90E0-A9B527654B88}" dt="2023-03-04T09:00:26.296" v="31" actId="1076"/>
          <ac:spMkLst>
            <pc:docMk/>
            <pc:sldMk cId="1720254866" sldId="945"/>
            <ac:spMk id="216" creationId="{14EF1D0A-8AE2-BA5B-09A3-08F0C170FFB2}"/>
          </ac:spMkLst>
        </pc:spChg>
        <pc:spChg chg="mod">
          <ac:chgData name="QiuTian" userId="d059b521-ee81-481f-be34-ac8650352dd5" providerId="ADAL" clId="{C66083D2-FC5C-0545-90E0-A9B527654B88}" dt="2023-03-04T09:00:26.296" v="31" actId="1076"/>
          <ac:spMkLst>
            <pc:docMk/>
            <pc:sldMk cId="1720254866" sldId="945"/>
            <ac:spMk id="217" creationId="{16B705CE-4517-7FD9-D0DC-8D40792A1E8D}"/>
          </ac:spMkLst>
        </pc:spChg>
        <pc:spChg chg="mod">
          <ac:chgData name="QiuTian" userId="d059b521-ee81-481f-be34-ac8650352dd5" providerId="ADAL" clId="{C66083D2-FC5C-0545-90E0-A9B527654B88}" dt="2023-03-04T09:00:26.296" v="31" actId="1076"/>
          <ac:spMkLst>
            <pc:docMk/>
            <pc:sldMk cId="1720254866" sldId="945"/>
            <ac:spMk id="218" creationId="{137BD1E9-65DE-D581-CA8B-682D0A35C595}"/>
          </ac:spMkLst>
        </pc:spChg>
        <pc:spChg chg="mod">
          <ac:chgData name="QiuTian" userId="d059b521-ee81-481f-be34-ac8650352dd5" providerId="ADAL" clId="{C66083D2-FC5C-0545-90E0-A9B527654B88}" dt="2023-03-04T09:00:26.296" v="31" actId="1076"/>
          <ac:spMkLst>
            <pc:docMk/>
            <pc:sldMk cId="1720254866" sldId="945"/>
            <ac:spMk id="219" creationId="{82A6E948-8221-9312-CAFF-75D47A97C9CA}"/>
          </ac:spMkLst>
        </pc:spChg>
        <pc:spChg chg="mod">
          <ac:chgData name="QiuTian" userId="d059b521-ee81-481f-be34-ac8650352dd5" providerId="ADAL" clId="{C66083D2-FC5C-0545-90E0-A9B527654B88}" dt="2023-03-04T09:00:26.296" v="31" actId="1076"/>
          <ac:spMkLst>
            <pc:docMk/>
            <pc:sldMk cId="1720254866" sldId="945"/>
            <ac:spMk id="221" creationId="{BA1CF579-A71F-D869-F93E-2151CB062839}"/>
          </ac:spMkLst>
        </pc:spChg>
        <pc:spChg chg="mod">
          <ac:chgData name="QiuTian" userId="d059b521-ee81-481f-be34-ac8650352dd5" providerId="ADAL" clId="{C66083D2-FC5C-0545-90E0-A9B527654B88}" dt="2023-03-04T09:00:26.296" v="31" actId="1076"/>
          <ac:spMkLst>
            <pc:docMk/>
            <pc:sldMk cId="1720254866" sldId="945"/>
            <ac:spMk id="222" creationId="{4DC00607-E1A5-208A-58D8-5583D021F433}"/>
          </ac:spMkLst>
        </pc:spChg>
        <pc:spChg chg="mod">
          <ac:chgData name="QiuTian" userId="d059b521-ee81-481f-be34-ac8650352dd5" providerId="ADAL" clId="{C66083D2-FC5C-0545-90E0-A9B527654B88}" dt="2023-03-04T09:00:26.296" v="31" actId="1076"/>
          <ac:spMkLst>
            <pc:docMk/>
            <pc:sldMk cId="1720254866" sldId="945"/>
            <ac:spMk id="223" creationId="{F8F07B77-4ED9-3E4F-24D2-3B84DF42BB9C}"/>
          </ac:spMkLst>
        </pc:spChg>
        <pc:spChg chg="mod">
          <ac:chgData name="QiuTian" userId="d059b521-ee81-481f-be34-ac8650352dd5" providerId="ADAL" clId="{C66083D2-FC5C-0545-90E0-A9B527654B88}" dt="2023-03-04T09:00:26.296" v="31" actId="1076"/>
          <ac:spMkLst>
            <pc:docMk/>
            <pc:sldMk cId="1720254866" sldId="945"/>
            <ac:spMk id="224" creationId="{1D9D0347-9572-7051-A8E4-DD440848C748}"/>
          </ac:spMkLst>
        </pc:spChg>
        <pc:spChg chg="mod">
          <ac:chgData name="QiuTian" userId="d059b521-ee81-481f-be34-ac8650352dd5" providerId="ADAL" clId="{C66083D2-FC5C-0545-90E0-A9B527654B88}" dt="2023-03-04T09:00:26.296" v="31" actId="1076"/>
          <ac:spMkLst>
            <pc:docMk/>
            <pc:sldMk cId="1720254866" sldId="945"/>
            <ac:spMk id="226" creationId="{4823B942-449A-C502-247D-FF0AD58DF759}"/>
          </ac:spMkLst>
        </pc:spChg>
        <pc:spChg chg="mod">
          <ac:chgData name="QiuTian" userId="d059b521-ee81-481f-be34-ac8650352dd5" providerId="ADAL" clId="{C66083D2-FC5C-0545-90E0-A9B527654B88}" dt="2023-03-04T09:00:26.296" v="31" actId="1076"/>
          <ac:spMkLst>
            <pc:docMk/>
            <pc:sldMk cId="1720254866" sldId="945"/>
            <ac:spMk id="227" creationId="{265FF010-5EC7-B179-323A-EF1993364D9A}"/>
          </ac:spMkLst>
        </pc:spChg>
        <pc:spChg chg="mod">
          <ac:chgData name="QiuTian" userId="d059b521-ee81-481f-be34-ac8650352dd5" providerId="ADAL" clId="{C66083D2-FC5C-0545-90E0-A9B527654B88}" dt="2023-03-04T09:00:26.296" v="31" actId="1076"/>
          <ac:spMkLst>
            <pc:docMk/>
            <pc:sldMk cId="1720254866" sldId="945"/>
            <ac:spMk id="228" creationId="{7E8FBEDD-6CBD-3B4C-B03B-8C3BC7DFC3A6}"/>
          </ac:spMkLst>
        </pc:spChg>
        <pc:spChg chg="mod">
          <ac:chgData name="QiuTian" userId="d059b521-ee81-481f-be34-ac8650352dd5" providerId="ADAL" clId="{C66083D2-FC5C-0545-90E0-A9B527654B88}" dt="2023-03-04T09:00:26.296" v="31" actId="1076"/>
          <ac:spMkLst>
            <pc:docMk/>
            <pc:sldMk cId="1720254866" sldId="945"/>
            <ac:spMk id="229" creationId="{3694C08E-BD6D-05FE-E08B-BCE4A09D056D}"/>
          </ac:spMkLst>
        </pc:spChg>
        <pc:spChg chg="mod">
          <ac:chgData name="QiuTian" userId="d059b521-ee81-481f-be34-ac8650352dd5" providerId="ADAL" clId="{C66083D2-FC5C-0545-90E0-A9B527654B88}" dt="2023-03-04T09:00:26.296" v="31" actId="1076"/>
          <ac:spMkLst>
            <pc:docMk/>
            <pc:sldMk cId="1720254866" sldId="945"/>
            <ac:spMk id="231" creationId="{1934C055-F300-053E-B81A-337CBE2D5E1D}"/>
          </ac:spMkLst>
        </pc:spChg>
        <pc:spChg chg="mod">
          <ac:chgData name="QiuTian" userId="d059b521-ee81-481f-be34-ac8650352dd5" providerId="ADAL" clId="{C66083D2-FC5C-0545-90E0-A9B527654B88}" dt="2023-03-04T09:00:26.296" v="31" actId="1076"/>
          <ac:spMkLst>
            <pc:docMk/>
            <pc:sldMk cId="1720254866" sldId="945"/>
            <ac:spMk id="232" creationId="{34376AD8-0BAA-2352-B8A5-32AD28A5AE4E}"/>
          </ac:spMkLst>
        </pc:spChg>
        <pc:spChg chg="mod">
          <ac:chgData name="QiuTian" userId="d059b521-ee81-481f-be34-ac8650352dd5" providerId="ADAL" clId="{C66083D2-FC5C-0545-90E0-A9B527654B88}" dt="2023-03-04T09:00:26.296" v="31" actId="1076"/>
          <ac:spMkLst>
            <pc:docMk/>
            <pc:sldMk cId="1720254866" sldId="945"/>
            <ac:spMk id="233" creationId="{0B387CE3-AE63-38D3-7023-8609B27097FC}"/>
          </ac:spMkLst>
        </pc:spChg>
        <pc:spChg chg="mod">
          <ac:chgData name="QiuTian" userId="d059b521-ee81-481f-be34-ac8650352dd5" providerId="ADAL" clId="{C66083D2-FC5C-0545-90E0-A9B527654B88}" dt="2023-03-04T09:00:26.296" v="31" actId="1076"/>
          <ac:spMkLst>
            <pc:docMk/>
            <pc:sldMk cId="1720254866" sldId="945"/>
            <ac:spMk id="234" creationId="{49F37981-258D-20D0-522B-E4338D4EAD40}"/>
          </ac:spMkLst>
        </pc:spChg>
        <pc:spChg chg="add mod">
          <ac:chgData name="QiuTian" userId="d059b521-ee81-481f-be34-ac8650352dd5" providerId="ADAL" clId="{C66083D2-FC5C-0545-90E0-A9B527654B88}" dt="2023-03-04T09:00:26.296" v="31" actId="1076"/>
          <ac:spMkLst>
            <pc:docMk/>
            <pc:sldMk cId="1720254866" sldId="945"/>
            <ac:spMk id="235" creationId="{06D09229-70FD-1E64-A564-9C4F9B3AED29}"/>
          </ac:spMkLst>
        </pc:spChg>
        <pc:spChg chg="mod">
          <ac:chgData name="QiuTian" userId="d059b521-ee81-481f-be34-ac8650352dd5" providerId="ADAL" clId="{C66083D2-FC5C-0545-90E0-A9B527654B88}" dt="2023-03-04T09:00:26.296" v="31" actId="1076"/>
          <ac:spMkLst>
            <pc:docMk/>
            <pc:sldMk cId="1720254866" sldId="945"/>
            <ac:spMk id="237" creationId="{5124043A-29F4-D6D9-EF68-1CA0DC618031}"/>
          </ac:spMkLst>
        </pc:spChg>
        <pc:spChg chg="mod">
          <ac:chgData name="QiuTian" userId="d059b521-ee81-481f-be34-ac8650352dd5" providerId="ADAL" clId="{C66083D2-FC5C-0545-90E0-A9B527654B88}" dt="2023-03-04T09:00:26.296" v="31" actId="1076"/>
          <ac:spMkLst>
            <pc:docMk/>
            <pc:sldMk cId="1720254866" sldId="945"/>
            <ac:spMk id="238" creationId="{BCC4E398-4AE2-18E9-4C8F-E1CD7C5F6D48}"/>
          </ac:spMkLst>
        </pc:spChg>
        <pc:spChg chg="mod">
          <ac:chgData name="QiuTian" userId="d059b521-ee81-481f-be34-ac8650352dd5" providerId="ADAL" clId="{C66083D2-FC5C-0545-90E0-A9B527654B88}" dt="2023-03-04T09:00:26.296" v="31" actId="1076"/>
          <ac:spMkLst>
            <pc:docMk/>
            <pc:sldMk cId="1720254866" sldId="945"/>
            <ac:spMk id="240" creationId="{EE9D2C75-3629-D59A-BB18-F80302800B99}"/>
          </ac:spMkLst>
        </pc:spChg>
        <pc:spChg chg="mod">
          <ac:chgData name="QiuTian" userId="d059b521-ee81-481f-be34-ac8650352dd5" providerId="ADAL" clId="{C66083D2-FC5C-0545-90E0-A9B527654B88}" dt="2023-03-04T09:00:26.296" v="31" actId="1076"/>
          <ac:spMkLst>
            <pc:docMk/>
            <pc:sldMk cId="1720254866" sldId="945"/>
            <ac:spMk id="241" creationId="{4F68B7B0-A219-A8E9-7998-B5FEF1C9C043}"/>
          </ac:spMkLst>
        </pc:spChg>
        <pc:spChg chg="add mod">
          <ac:chgData name="QiuTian" userId="d059b521-ee81-481f-be34-ac8650352dd5" providerId="ADAL" clId="{C66083D2-FC5C-0545-90E0-A9B527654B88}" dt="2023-03-04T09:00:26.296" v="31" actId="1076"/>
          <ac:spMkLst>
            <pc:docMk/>
            <pc:sldMk cId="1720254866" sldId="945"/>
            <ac:spMk id="242" creationId="{2EDE61B2-53B2-F3C3-B90F-8D06C625FB36}"/>
          </ac:spMkLst>
        </pc:spChg>
        <pc:spChg chg="add mod">
          <ac:chgData name="QiuTian" userId="d059b521-ee81-481f-be34-ac8650352dd5" providerId="ADAL" clId="{C66083D2-FC5C-0545-90E0-A9B527654B88}" dt="2023-03-04T09:00:26.296" v="31" actId="1076"/>
          <ac:spMkLst>
            <pc:docMk/>
            <pc:sldMk cId="1720254866" sldId="945"/>
            <ac:spMk id="243" creationId="{10F7A006-B2CA-72CA-1E73-56D841044EAA}"/>
          </ac:spMkLst>
        </pc:spChg>
        <pc:spChg chg="add mod">
          <ac:chgData name="QiuTian" userId="d059b521-ee81-481f-be34-ac8650352dd5" providerId="ADAL" clId="{C66083D2-FC5C-0545-90E0-A9B527654B88}" dt="2023-03-04T09:00:26.296" v="31" actId="1076"/>
          <ac:spMkLst>
            <pc:docMk/>
            <pc:sldMk cId="1720254866" sldId="945"/>
            <ac:spMk id="244" creationId="{630C55A6-CE5D-6964-64F6-5BB5CFF86909}"/>
          </ac:spMkLst>
        </pc:spChg>
        <pc:spChg chg="add mod">
          <ac:chgData name="QiuTian" userId="d059b521-ee81-481f-be34-ac8650352dd5" providerId="ADAL" clId="{C66083D2-FC5C-0545-90E0-A9B527654B88}" dt="2023-03-04T09:00:26.296" v="31" actId="1076"/>
          <ac:spMkLst>
            <pc:docMk/>
            <pc:sldMk cId="1720254866" sldId="945"/>
            <ac:spMk id="245" creationId="{D839F232-04E9-B011-A1B4-5512EDFCC01E}"/>
          </ac:spMkLst>
        </pc:spChg>
        <pc:spChg chg="add mod">
          <ac:chgData name="QiuTian" userId="d059b521-ee81-481f-be34-ac8650352dd5" providerId="ADAL" clId="{C66083D2-FC5C-0545-90E0-A9B527654B88}" dt="2023-03-04T09:00:33.636" v="32" actId="1076"/>
          <ac:spMkLst>
            <pc:docMk/>
            <pc:sldMk cId="1720254866" sldId="945"/>
            <ac:spMk id="246" creationId="{06D0AE3D-929A-5FFB-AF62-CABFF3A0C7D1}"/>
          </ac:spMkLst>
        </pc:spChg>
        <pc:grpChg chg="add mod">
          <ac:chgData name="QiuTian" userId="d059b521-ee81-481f-be34-ac8650352dd5" providerId="ADAL" clId="{C66083D2-FC5C-0545-90E0-A9B527654B88}" dt="2023-03-04T09:00:26.296" v="31" actId="1076"/>
          <ac:grpSpMkLst>
            <pc:docMk/>
            <pc:sldMk cId="1720254866" sldId="945"/>
            <ac:grpSpMk id="7" creationId="{C0BB8164-C281-B305-98BF-2E5792C40195}"/>
          </ac:grpSpMkLst>
        </pc:grpChg>
        <pc:grpChg chg="mod">
          <ac:chgData name="QiuTian" userId="d059b521-ee81-481f-be34-ac8650352dd5" providerId="ADAL" clId="{C66083D2-FC5C-0545-90E0-A9B527654B88}" dt="2023-03-04T09:00:26.296" v="31" actId="1076"/>
          <ac:grpSpMkLst>
            <pc:docMk/>
            <pc:sldMk cId="1720254866" sldId="945"/>
            <ac:grpSpMk id="28" creationId="{B00BAD1A-9D9A-C0A5-373B-8A1ACFD6D663}"/>
          </ac:grpSpMkLst>
        </pc:grpChg>
        <pc:grpChg chg="mod">
          <ac:chgData name="QiuTian" userId="d059b521-ee81-481f-be34-ac8650352dd5" providerId="ADAL" clId="{C66083D2-FC5C-0545-90E0-A9B527654B88}" dt="2023-03-04T09:00:26.296" v="31" actId="1076"/>
          <ac:grpSpMkLst>
            <pc:docMk/>
            <pc:sldMk cId="1720254866" sldId="945"/>
            <ac:grpSpMk id="29" creationId="{AFBA3494-B149-B880-D0C8-F78EF1567D5A}"/>
          </ac:grpSpMkLst>
        </pc:grpChg>
        <pc:grpChg chg="mod">
          <ac:chgData name="QiuTian" userId="d059b521-ee81-481f-be34-ac8650352dd5" providerId="ADAL" clId="{C66083D2-FC5C-0545-90E0-A9B527654B88}" dt="2023-03-04T09:00:26.296" v="31" actId="1076"/>
          <ac:grpSpMkLst>
            <pc:docMk/>
            <pc:sldMk cId="1720254866" sldId="945"/>
            <ac:grpSpMk id="30" creationId="{4F86BFB4-60C0-378B-7F2C-1A70961FD1F3}"/>
          </ac:grpSpMkLst>
        </pc:grpChg>
        <pc:grpChg chg="mod">
          <ac:chgData name="QiuTian" userId="d059b521-ee81-481f-be34-ac8650352dd5" providerId="ADAL" clId="{C66083D2-FC5C-0545-90E0-A9B527654B88}" dt="2023-03-04T09:00:26.296" v="31" actId="1076"/>
          <ac:grpSpMkLst>
            <pc:docMk/>
            <pc:sldMk cId="1720254866" sldId="945"/>
            <ac:grpSpMk id="31" creationId="{30217256-16BB-7AE5-41AD-E55913BFB41E}"/>
          </ac:grpSpMkLst>
        </pc:grpChg>
        <pc:grpChg chg="mod">
          <ac:chgData name="QiuTian" userId="d059b521-ee81-481f-be34-ac8650352dd5" providerId="ADAL" clId="{C66083D2-FC5C-0545-90E0-A9B527654B88}" dt="2023-03-04T09:00:26.296" v="31" actId="1076"/>
          <ac:grpSpMkLst>
            <pc:docMk/>
            <pc:sldMk cId="1720254866" sldId="945"/>
            <ac:grpSpMk id="32" creationId="{065A1F99-50DB-B232-77A2-258A40E5C924}"/>
          </ac:grpSpMkLst>
        </pc:grpChg>
        <pc:grpChg chg="mod">
          <ac:chgData name="QiuTian" userId="d059b521-ee81-481f-be34-ac8650352dd5" providerId="ADAL" clId="{C66083D2-FC5C-0545-90E0-A9B527654B88}" dt="2023-03-04T09:00:26.296" v="31" actId="1076"/>
          <ac:grpSpMkLst>
            <pc:docMk/>
            <pc:sldMk cId="1720254866" sldId="945"/>
            <ac:grpSpMk id="33" creationId="{D54D6CAE-A46C-5204-E3B9-1A383F58B820}"/>
          </ac:grpSpMkLst>
        </pc:grpChg>
        <pc:grpChg chg="mod">
          <ac:chgData name="QiuTian" userId="d059b521-ee81-481f-be34-ac8650352dd5" providerId="ADAL" clId="{C66083D2-FC5C-0545-90E0-A9B527654B88}" dt="2023-03-04T09:00:26.296" v="31" actId="1076"/>
          <ac:grpSpMkLst>
            <pc:docMk/>
            <pc:sldMk cId="1720254866" sldId="945"/>
            <ac:grpSpMk id="34" creationId="{67BE63D3-B914-4A1C-7001-A35842CFE922}"/>
          </ac:grpSpMkLst>
        </pc:grpChg>
        <pc:grpChg chg="mod">
          <ac:chgData name="QiuTian" userId="d059b521-ee81-481f-be34-ac8650352dd5" providerId="ADAL" clId="{C66083D2-FC5C-0545-90E0-A9B527654B88}" dt="2023-03-04T09:00:26.296" v="31" actId="1076"/>
          <ac:grpSpMkLst>
            <pc:docMk/>
            <pc:sldMk cId="1720254866" sldId="945"/>
            <ac:grpSpMk id="35" creationId="{43EFFDB2-BE5E-62D1-8573-A0CBE549092F}"/>
          </ac:grpSpMkLst>
        </pc:grpChg>
        <pc:grpChg chg="mod">
          <ac:chgData name="QiuTian" userId="d059b521-ee81-481f-be34-ac8650352dd5" providerId="ADAL" clId="{C66083D2-FC5C-0545-90E0-A9B527654B88}" dt="2023-03-04T09:00:26.296" v="31" actId="1076"/>
          <ac:grpSpMkLst>
            <pc:docMk/>
            <pc:sldMk cId="1720254866" sldId="945"/>
            <ac:grpSpMk id="36" creationId="{FABEFDA1-26FF-EDA9-8A38-9ABF48A4F544}"/>
          </ac:grpSpMkLst>
        </pc:grpChg>
        <pc:grpChg chg="mod">
          <ac:chgData name="QiuTian" userId="d059b521-ee81-481f-be34-ac8650352dd5" providerId="ADAL" clId="{C66083D2-FC5C-0545-90E0-A9B527654B88}" dt="2023-03-04T09:00:26.296" v="31" actId="1076"/>
          <ac:grpSpMkLst>
            <pc:docMk/>
            <pc:sldMk cId="1720254866" sldId="945"/>
            <ac:grpSpMk id="37" creationId="{3BEB49E2-E472-DB20-0A12-B5DEC810A1BC}"/>
          </ac:grpSpMkLst>
        </pc:grpChg>
        <pc:grpChg chg="mod">
          <ac:chgData name="QiuTian" userId="d059b521-ee81-481f-be34-ac8650352dd5" providerId="ADAL" clId="{C66083D2-FC5C-0545-90E0-A9B527654B88}" dt="2023-03-04T09:00:26.296" v="31" actId="1076"/>
          <ac:grpSpMkLst>
            <pc:docMk/>
            <pc:sldMk cId="1720254866" sldId="945"/>
            <ac:grpSpMk id="38" creationId="{A22E80EA-9FE2-3072-B76D-4C20B6EC1B40}"/>
          </ac:grpSpMkLst>
        </pc:grpChg>
        <pc:grpChg chg="mod">
          <ac:chgData name="QiuTian" userId="d059b521-ee81-481f-be34-ac8650352dd5" providerId="ADAL" clId="{C66083D2-FC5C-0545-90E0-A9B527654B88}" dt="2023-03-04T09:00:26.296" v="31" actId="1076"/>
          <ac:grpSpMkLst>
            <pc:docMk/>
            <pc:sldMk cId="1720254866" sldId="945"/>
            <ac:grpSpMk id="39" creationId="{25999233-58DA-884E-C7D5-D46CF0E9F8D8}"/>
          </ac:grpSpMkLst>
        </pc:grpChg>
        <pc:grpChg chg="mod">
          <ac:chgData name="QiuTian" userId="d059b521-ee81-481f-be34-ac8650352dd5" providerId="ADAL" clId="{C66083D2-FC5C-0545-90E0-A9B527654B88}" dt="2023-03-04T09:00:26.296" v="31" actId="1076"/>
          <ac:grpSpMkLst>
            <pc:docMk/>
            <pc:sldMk cId="1720254866" sldId="945"/>
            <ac:grpSpMk id="40" creationId="{FD93DC54-2985-C880-F780-951106943F32}"/>
          </ac:grpSpMkLst>
        </pc:grpChg>
        <pc:grpChg chg="mod">
          <ac:chgData name="QiuTian" userId="d059b521-ee81-481f-be34-ac8650352dd5" providerId="ADAL" clId="{C66083D2-FC5C-0545-90E0-A9B527654B88}" dt="2023-03-04T09:00:26.296" v="31" actId="1076"/>
          <ac:grpSpMkLst>
            <pc:docMk/>
            <pc:sldMk cId="1720254866" sldId="945"/>
            <ac:grpSpMk id="41" creationId="{67BD0CAF-2656-7213-D85F-35CB6FA2EE68}"/>
          </ac:grpSpMkLst>
        </pc:grpChg>
        <pc:grpChg chg="mod">
          <ac:chgData name="QiuTian" userId="d059b521-ee81-481f-be34-ac8650352dd5" providerId="ADAL" clId="{C66083D2-FC5C-0545-90E0-A9B527654B88}" dt="2023-03-04T09:00:26.296" v="31" actId="1076"/>
          <ac:grpSpMkLst>
            <pc:docMk/>
            <pc:sldMk cId="1720254866" sldId="945"/>
            <ac:grpSpMk id="42" creationId="{5520852A-9734-68DB-F2D2-77460AA9FC1C}"/>
          </ac:grpSpMkLst>
        </pc:grpChg>
        <pc:grpChg chg="mod">
          <ac:chgData name="QiuTian" userId="d059b521-ee81-481f-be34-ac8650352dd5" providerId="ADAL" clId="{C66083D2-FC5C-0545-90E0-A9B527654B88}" dt="2023-03-04T09:00:26.296" v="31" actId="1076"/>
          <ac:grpSpMkLst>
            <pc:docMk/>
            <pc:sldMk cId="1720254866" sldId="945"/>
            <ac:grpSpMk id="43" creationId="{1CC008C8-8FF1-2460-01FC-0650D7F714FC}"/>
          </ac:grpSpMkLst>
        </pc:grpChg>
        <pc:grpChg chg="mod">
          <ac:chgData name="QiuTian" userId="d059b521-ee81-481f-be34-ac8650352dd5" providerId="ADAL" clId="{C66083D2-FC5C-0545-90E0-A9B527654B88}" dt="2023-03-04T09:00:26.296" v="31" actId="1076"/>
          <ac:grpSpMkLst>
            <pc:docMk/>
            <pc:sldMk cId="1720254866" sldId="945"/>
            <ac:grpSpMk id="53" creationId="{3A309D15-CFC2-30E5-5D6B-C2829DE908C4}"/>
          </ac:grpSpMkLst>
        </pc:grpChg>
        <pc:grpChg chg="mod">
          <ac:chgData name="QiuTian" userId="d059b521-ee81-481f-be34-ac8650352dd5" providerId="ADAL" clId="{C66083D2-FC5C-0545-90E0-A9B527654B88}" dt="2023-03-04T09:00:26.296" v="31" actId="1076"/>
          <ac:grpSpMkLst>
            <pc:docMk/>
            <pc:sldMk cId="1720254866" sldId="945"/>
            <ac:grpSpMk id="55" creationId="{AA93C872-18F0-AA33-7805-7F5AC493F92C}"/>
          </ac:grpSpMkLst>
        </pc:grpChg>
        <pc:grpChg chg="mod">
          <ac:chgData name="QiuTian" userId="d059b521-ee81-481f-be34-ac8650352dd5" providerId="ADAL" clId="{C66083D2-FC5C-0545-90E0-A9B527654B88}" dt="2023-03-04T09:00:26.296" v="31" actId="1076"/>
          <ac:grpSpMkLst>
            <pc:docMk/>
            <pc:sldMk cId="1720254866" sldId="945"/>
            <ac:grpSpMk id="56" creationId="{29715084-D783-E918-97D0-FE8397EA3453}"/>
          </ac:grpSpMkLst>
        </pc:grpChg>
        <pc:grpChg chg="add mod">
          <ac:chgData name="QiuTian" userId="d059b521-ee81-481f-be34-ac8650352dd5" providerId="ADAL" clId="{C66083D2-FC5C-0545-90E0-A9B527654B88}" dt="2023-03-04T09:00:26.296" v="31" actId="1076"/>
          <ac:grpSpMkLst>
            <pc:docMk/>
            <pc:sldMk cId="1720254866" sldId="945"/>
            <ac:grpSpMk id="220" creationId="{4D4622F9-569A-1F7D-40CC-81AE21C7ACF9}"/>
          </ac:grpSpMkLst>
        </pc:grpChg>
        <pc:grpChg chg="add mod">
          <ac:chgData name="QiuTian" userId="d059b521-ee81-481f-be34-ac8650352dd5" providerId="ADAL" clId="{C66083D2-FC5C-0545-90E0-A9B527654B88}" dt="2023-03-04T09:00:26.296" v="31" actId="1076"/>
          <ac:grpSpMkLst>
            <pc:docMk/>
            <pc:sldMk cId="1720254866" sldId="945"/>
            <ac:grpSpMk id="225" creationId="{C92A5BF5-4B47-1FA3-73CF-CF0A74B716A6}"/>
          </ac:grpSpMkLst>
        </pc:grpChg>
        <pc:grpChg chg="add mod">
          <ac:chgData name="QiuTian" userId="d059b521-ee81-481f-be34-ac8650352dd5" providerId="ADAL" clId="{C66083D2-FC5C-0545-90E0-A9B527654B88}" dt="2023-03-04T09:00:26.296" v="31" actId="1076"/>
          <ac:grpSpMkLst>
            <pc:docMk/>
            <pc:sldMk cId="1720254866" sldId="945"/>
            <ac:grpSpMk id="230" creationId="{92E9334A-830D-FF3D-F647-398A8275C72B}"/>
          </ac:grpSpMkLst>
        </pc:grpChg>
        <pc:grpChg chg="add mod">
          <ac:chgData name="QiuTian" userId="d059b521-ee81-481f-be34-ac8650352dd5" providerId="ADAL" clId="{C66083D2-FC5C-0545-90E0-A9B527654B88}" dt="2023-03-04T09:00:26.296" v="31" actId="1076"/>
          <ac:grpSpMkLst>
            <pc:docMk/>
            <pc:sldMk cId="1720254866" sldId="945"/>
            <ac:grpSpMk id="236" creationId="{FFF2AD50-76E9-1A3F-DA86-2497228C4074}"/>
          </ac:grpSpMkLst>
        </pc:grpChg>
        <pc:grpChg chg="add mod">
          <ac:chgData name="QiuTian" userId="d059b521-ee81-481f-be34-ac8650352dd5" providerId="ADAL" clId="{C66083D2-FC5C-0545-90E0-A9B527654B88}" dt="2023-03-04T09:00:26.296" v="31" actId="1076"/>
          <ac:grpSpMkLst>
            <pc:docMk/>
            <pc:sldMk cId="1720254866" sldId="945"/>
            <ac:grpSpMk id="239" creationId="{8DB353A4-FEC7-1DD8-64F8-9C0B6BA2848B}"/>
          </ac:grpSpMkLst>
        </pc:grpChg>
        <pc:graphicFrameChg chg="mod">
          <ac:chgData name="QiuTian" userId="d059b521-ee81-481f-be34-ac8650352dd5" providerId="ADAL" clId="{C66083D2-FC5C-0545-90E0-A9B527654B88}" dt="2023-03-04T09:00:26.296" v="31" actId="1076"/>
          <ac:graphicFrameMkLst>
            <pc:docMk/>
            <pc:sldMk cId="1720254866" sldId="945"/>
            <ac:graphicFrameMk id="44" creationId="{DF1A47C9-E7BA-DECA-28D4-76C9CD633D1B}"/>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45" creationId="{A32890C2-3D30-180A-6F55-4F35B2193428}"/>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46" creationId="{9ADDF94F-3CFA-BAB1-A00B-1F2C0779912D}"/>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47" creationId="{F752A9B5-6880-6C4A-64EF-3C5153465B0E}"/>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48" creationId="{DE206B17-2FA2-D97D-D013-9F722C7B5DB5}"/>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49" creationId="{8D97DFD6-C4DF-6DC5-31BA-6E1DB0EEA0C7}"/>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50" creationId="{BC2CFDBA-9774-39E4-51B6-9EB30CBF411D}"/>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51" creationId="{227592E5-9849-EFAD-23E4-626326932B17}"/>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62" creationId="{CFB0A972-84B0-6FA3-C8A7-5AE937530F91}"/>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63" creationId="{E6969837-4830-960C-40E6-1D09F5E61914}"/>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64" creationId="{32D6B69F-FFBB-2DB7-A9C7-F6B04E6F6934}"/>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65" creationId="{A14B37A8-B985-324B-ECBD-7D3DB444777D}"/>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66" creationId="{23715691-FB2B-90DD-2ABC-714E4E1F21AB}"/>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67" creationId="{50D9ED2B-DCD0-D3C9-8B98-7AD31A0A4D0E}"/>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68" creationId="{F2F406E8-010F-891E-2310-396D69942275}"/>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69" creationId="{34392604-E31A-3A8C-6770-908043F9A6FB}"/>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70" creationId="{DE3FD2C0-6302-026F-6A2C-97B3791265D3}"/>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71" creationId="{D5DA47A1-CE53-606A-5DE6-0CABC0C1CCBC}"/>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73" creationId="{F174D9F5-FA29-5718-327B-9BB5327F6D12}"/>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74" creationId="{A59F3245-844B-6385-8E2E-435CFDEE1EFC}"/>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75" creationId="{B00BBE26-4A71-74E2-8739-0E63AE0E9B95}"/>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76" creationId="{999AF15E-248F-43EB-F505-721667D2874D}"/>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77" creationId="{15D058E0-0684-C3FA-8674-F57D780CFBD4}"/>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78" creationId="{0F7176C4-83B7-D248-FBDB-6C301934E0DF}"/>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79" creationId="{ADC89601-5EB6-A0BC-DD31-252F1323A6A9}"/>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80" creationId="{38C40E99-DBD6-2E8B-1E3D-B97161C70322}"/>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81" creationId="{B63DF877-D7B6-4E77-FDF0-3DC99298501D}"/>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82" creationId="{23E9ABA5-54DC-7CA7-C8B7-8B371A3C5019}"/>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83" creationId="{0F4035BB-3810-E0D7-97B7-8995E653FF0E}"/>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84" creationId="{18F8D99B-ADE3-046F-C7A4-BC1E6BAF82A4}"/>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85" creationId="{E069F4B8-B811-ADB8-2202-F90369F599B8}"/>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86" creationId="{9662F835-8EE2-DB32-2C14-F4111FA0F3B5}"/>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87" creationId="{3D03C678-4045-C3D4-551B-E8678AFA9750}"/>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88" creationId="{12E4387F-B18A-E3B9-A595-34B4EEA81A18}"/>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89" creationId="{8A86C8C7-CF7E-EE5D-7975-C9270AC7F040}"/>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90" creationId="{94D81FB2-7120-4A3D-79B5-7CF81FE02D06}"/>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91" creationId="{98586F1A-B309-1D7F-9F64-0736746FCD97}"/>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92" creationId="{CA382534-98D6-0244-360C-AEE37A0AC05A}"/>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93" creationId="{2CB5A8C9-83D1-E556-CF86-ADA4A53B0C51}"/>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94" creationId="{4655BC27-13C9-D850-ED71-8BAD446DAE4A}"/>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95" creationId="{6D1A63F6-524D-205D-B576-C74CD43A3123}"/>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96" creationId="{88CFEA83-ACEF-E46F-9BA3-9725E82C6917}"/>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97" creationId="{010BA426-B046-2394-CCE1-234F1FA59789}"/>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98" creationId="{145AD9D1-F651-4AC3-0CDD-F2A9401DDCAD}"/>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99" creationId="{A07184DB-1B5B-29F6-CACC-A5149671CE5B}"/>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100" creationId="{6052DA57-EAB0-CEF2-E6F4-365E602C2637}"/>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101" creationId="{81DCCBB9-9783-21E5-E3B6-1A69C5BE415B}"/>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102" creationId="{E42D7D92-F26B-3185-CA7D-82441B780F4A}"/>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103" creationId="{3D4C6A6B-93FB-B1FC-E51C-FA537ECF0F8D}"/>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104" creationId="{62A3ABF4-997E-31EE-9960-8BC9F2D07F0B}"/>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105" creationId="{E8094889-2776-3E92-2157-67362B6B1735}"/>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106" creationId="{4B9236ED-61DF-9A94-30BB-6F5CA7421F9B}"/>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107" creationId="{0731D900-C11A-0C4F-F69A-6FA6C00F3453}"/>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108" creationId="{4A250AAB-AFE6-CE08-4FF8-D98F8CD9A5B4}"/>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109" creationId="{AAC16283-3A16-1839-9530-B6F6996B1285}"/>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110" creationId="{9EF54B97-E0DE-4AD8-F748-0073FA027EF2}"/>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111" creationId="{6ECE7E60-6E92-373E-74ED-DBE585DB5097}"/>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112" creationId="{1B7D23F3-F5F6-823C-BF6F-3AA4B4DABA8C}"/>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113" creationId="{2C79267D-85EC-6655-2348-8730E8A09094}"/>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114" creationId="{D7AA117D-6C40-9E0A-2069-F5A4EDEE0038}"/>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145" creationId="{A11046AE-D69A-97C5-C99D-84E35FAD38FD}"/>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146" creationId="{2E711629-D7BD-73AB-F91D-D97D9E4D1E14}"/>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147" creationId="{2D17D27C-82CC-46AC-6ADC-0C60B7EDF40D}"/>
          </ac:graphicFrameMkLst>
        </pc:graphicFrameChg>
      </pc:sldChg>
      <pc:sldChg chg="addSp delSp modSp add mod modAnim">
        <pc:chgData name="QiuTian" userId="d059b521-ee81-481f-be34-ac8650352dd5" providerId="ADAL" clId="{C66083D2-FC5C-0545-90E0-A9B527654B88}" dt="2023-03-06T07:17:27.899" v="1478" actId="20577"/>
        <pc:sldMkLst>
          <pc:docMk/>
          <pc:sldMk cId="3786998827" sldId="946"/>
        </pc:sldMkLst>
        <pc:spChg chg="add mod">
          <ac:chgData name="QiuTian" userId="d059b521-ee81-481f-be34-ac8650352dd5" providerId="ADAL" clId="{C66083D2-FC5C-0545-90E0-A9B527654B88}" dt="2023-03-04T09:10:18.362" v="126"/>
          <ac:spMkLst>
            <pc:docMk/>
            <pc:sldMk cId="3786998827" sldId="946"/>
            <ac:spMk id="2" creationId="{955C9DAA-50A1-E9EF-6E78-3B6B1CCB3657}"/>
          </ac:spMkLst>
        </pc:spChg>
        <pc:spChg chg="del">
          <ac:chgData name="QiuTian" userId="d059b521-ee81-481f-be34-ac8650352dd5" providerId="ADAL" clId="{C66083D2-FC5C-0545-90E0-A9B527654B88}" dt="2023-03-04T09:09:57.208" v="123"/>
          <ac:spMkLst>
            <pc:docMk/>
            <pc:sldMk cId="3786998827" sldId="946"/>
            <ac:spMk id="5" creationId="{959057A3-0087-D824-6484-FE8805CD1536}"/>
          </ac:spMkLst>
        </pc:spChg>
        <pc:spChg chg="add mod">
          <ac:chgData name="QiuTian" userId="d059b521-ee81-481f-be34-ac8650352dd5" providerId="ADAL" clId="{C66083D2-FC5C-0545-90E0-A9B527654B88}" dt="2023-03-06T07:17:27.899" v="1478" actId="20577"/>
          <ac:spMkLst>
            <pc:docMk/>
            <pc:sldMk cId="3786998827" sldId="946"/>
            <ac:spMk id="6" creationId="{C1AADE3D-85D4-7ACF-BFB0-97D881598500}"/>
          </ac:spMkLst>
        </pc:spChg>
        <pc:spChg chg="mod">
          <ac:chgData name="QiuTian" userId="d059b521-ee81-481f-be34-ac8650352dd5" providerId="ADAL" clId="{C66083D2-FC5C-0545-90E0-A9B527654B88}" dt="2023-03-04T09:00:46.060" v="35" actId="1076"/>
          <ac:spMkLst>
            <pc:docMk/>
            <pc:sldMk cId="3786998827" sldId="946"/>
            <ac:spMk id="8" creationId="{6D29161B-6171-F3A5-BA0D-95676D78DBB4}"/>
          </ac:spMkLst>
        </pc:spChg>
        <pc:spChg chg="mod">
          <ac:chgData name="QiuTian" userId="d059b521-ee81-481f-be34-ac8650352dd5" providerId="ADAL" clId="{C66083D2-FC5C-0545-90E0-A9B527654B88}" dt="2023-03-04T09:00:46.060" v="35" actId="1076"/>
          <ac:spMkLst>
            <pc:docMk/>
            <pc:sldMk cId="3786998827" sldId="946"/>
            <ac:spMk id="9" creationId="{3C75858F-A854-E51E-FC9C-3A5AE833B1BA}"/>
          </ac:spMkLst>
        </pc:spChg>
        <pc:spChg chg="mod">
          <ac:chgData name="QiuTian" userId="d059b521-ee81-481f-be34-ac8650352dd5" providerId="ADAL" clId="{C66083D2-FC5C-0545-90E0-A9B527654B88}" dt="2023-03-04T09:00:46.060" v="35" actId="1076"/>
          <ac:spMkLst>
            <pc:docMk/>
            <pc:sldMk cId="3786998827" sldId="946"/>
            <ac:spMk id="10" creationId="{9C7650A9-53DE-7EA0-67FB-1194138F1576}"/>
          </ac:spMkLst>
        </pc:spChg>
        <pc:spChg chg="mod">
          <ac:chgData name="QiuTian" userId="d059b521-ee81-481f-be34-ac8650352dd5" providerId="ADAL" clId="{C66083D2-FC5C-0545-90E0-A9B527654B88}" dt="2023-03-04T09:00:46.060" v="35" actId="1076"/>
          <ac:spMkLst>
            <pc:docMk/>
            <pc:sldMk cId="3786998827" sldId="946"/>
            <ac:spMk id="11" creationId="{685CEC43-D835-8DB8-D023-55084556E77A}"/>
          </ac:spMkLst>
        </pc:spChg>
        <pc:spChg chg="mod">
          <ac:chgData name="QiuTian" userId="d059b521-ee81-481f-be34-ac8650352dd5" providerId="ADAL" clId="{C66083D2-FC5C-0545-90E0-A9B527654B88}" dt="2023-03-04T09:00:46.060" v="35" actId="1076"/>
          <ac:spMkLst>
            <pc:docMk/>
            <pc:sldMk cId="3786998827" sldId="946"/>
            <ac:spMk id="12" creationId="{C58848FE-66E1-19A3-6994-97381A0DD4EC}"/>
          </ac:spMkLst>
        </pc:spChg>
        <pc:spChg chg="mod">
          <ac:chgData name="QiuTian" userId="d059b521-ee81-481f-be34-ac8650352dd5" providerId="ADAL" clId="{C66083D2-FC5C-0545-90E0-A9B527654B88}" dt="2023-03-04T09:00:46.060" v="35" actId="1076"/>
          <ac:spMkLst>
            <pc:docMk/>
            <pc:sldMk cId="3786998827" sldId="946"/>
            <ac:spMk id="13" creationId="{01D9DD94-2789-0B63-9CE7-3BF9BF629A49}"/>
          </ac:spMkLst>
        </pc:spChg>
        <pc:spChg chg="mod">
          <ac:chgData name="QiuTian" userId="d059b521-ee81-481f-be34-ac8650352dd5" providerId="ADAL" clId="{C66083D2-FC5C-0545-90E0-A9B527654B88}" dt="2023-03-04T09:00:46.060" v="35" actId="1076"/>
          <ac:spMkLst>
            <pc:docMk/>
            <pc:sldMk cId="3786998827" sldId="946"/>
            <ac:spMk id="14" creationId="{D3F8320D-3E00-9A24-25BC-6933E1192768}"/>
          </ac:spMkLst>
        </pc:spChg>
        <pc:spChg chg="mod">
          <ac:chgData name="QiuTian" userId="d059b521-ee81-481f-be34-ac8650352dd5" providerId="ADAL" clId="{C66083D2-FC5C-0545-90E0-A9B527654B88}" dt="2023-03-04T09:00:46.060" v="35" actId="1076"/>
          <ac:spMkLst>
            <pc:docMk/>
            <pc:sldMk cId="3786998827" sldId="946"/>
            <ac:spMk id="15" creationId="{1CFEE00F-CCB4-DCB4-4171-ECC52EFCA47E}"/>
          </ac:spMkLst>
        </pc:spChg>
        <pc:spChg chg="mod">
          <ac:chgData name="QiuTian" userId="d059b521-ee81-481f-be34-ac8650352dd5" providerId="ADAL" clId="{C66083D2-FC5C-0545-90E0-A9B527654B88}" dt="2023-03-04T09:00:46.060" v="35" actId="1076"/>
          <ac:spMkLst>
            <pc:docMk/>
            <pc:sldMk cId="3786998827" sldId="946"/>
            <ac:spMk id="16" creationId="{5F371B24-C45A-1236-EB82-7B3EE96CC5B5}"/>
          </ac:spMkLst>
        </pc:spChg>
        <pc:spChg chg="mod">
          <ac:chgData name="QiuTian" userId="d059b521-ee81-481f-be34-ac8650352dd5" providerId="ADAL" clId="{C66083D2-FC5C-0545-90E0-A9B527654B88}" dt="2023-03-04T09:00:46.060" v="35" actId="1076"/>
          <ac:spMkLst>
            <pc:docMk/>
            <pc:sldMk cId="3786998827" sldId="946"/>
            <ac:spMk id="17" creationId="{0D1683A4-6060-9863-FE56-DA30471A4AD5}"/>
          </ac:spMkLst>
        </pc:spChg>
        <pc:spChg chg="mod">
          <ac:chgData name="QiuTian" userId="d059b521-ee81-481f-be34-ac8650352dd5" providerId="ADAL" clId="{C66083D2-FC5C-0545-90E0-A9B527654B88}" dt="2023-03-04T09:00:46.060" v="35" actId="1076"/>
          <ac:spMkLst>
            <pc:docMk/>
            <pc:sldMk cId="3786998827" sldId="946"/>
            <ac:spMk id="18" creationId="{2CA71577-3198-DB79-D266-9D591FD4FDEF}"/>
          </ac:spMkLst>
        </pc:spChg>
        <pc:spChg chg="mod">
          <ac:chgData name="QiuTian" userId="d059b521-ee81-481f-be34-ac8650352dd5" providerId="ADAL" clId="{C66083D2-FC5C-0545-90E0-A9B527654B88}" dt="2023-03-04T09:00:46.060" v="35" actId="1076"/>
          <ac:spMkLst>
            <pc:docMk/>
            <pc:sldMk cId="3786998827" sldId="946"/>
            <ac:spMk id="25" creationId="{AAF26AF0-D086-D233-C7FA-6B63E3048D8C}"/>
          </ac:spMkLst>
        </pc:spChg>
        <pc:spChg chg="mod">
          <ac:chgData name="QiuTian" userId="d059b521-ee81-481f-be34-ac8650352dd5" providerId="ADAL" clId="{C66083D2-FC5C-0545-90E0-A9B527654B88}" dt="2023-03-04T09:00:46.060" v="35" actId="1076"/>
          <ac:spMkLst>
            <pc:docMk/>
            <pc:sldMk cId="3786998827" sldId="946"/>
            <ac:spMk id="26" creationId="{273F1372-D2BC-2302-CDD6-1671211B32DA}"/>
          </ac:spMkLst>
        </pc:spChg>
        <pc:spChg chg="mod">
          <ac:chgData name="QiuTian" userId="d059b521-ee81-481f-be34-ac8650352dd5" providerId="ADAL" clId="{C66083D2-FC5C-0545-90E0-A9B527654B88}" dt="2023-03-04T09:00:46.060" v="35" actId="1076"/>
          <ac:spMkLst>
            <pc:docMk/>
            <pc:sldMk cId="3786998827" sldId="946"/>
            <ac:spMk id="27" creationId="{15670030-FECE-FFD2-B89C-2698E3903E77}"/>
          </ac:spMkLst>
        </pc:spChg>
        <pc:spChg chg="mod">
          <ac:chgData name="QiuTian" userId="d059b521-ee81-481f-be34-ac8650352dd5" providerId="ADAL" clId="{C66083D2-FC5C-0545-90E0-A9B527654B88}" dt="2023-03-04T09:00:46.060" v="35" actId="1076"/>
          <ac:spMkLst>
            <pc:docMk/>
            <pc:sldMk cId="3786998827" sldId="946"/>
            <ac:spMk id="37" creationId="{6E4E5FC1-F720-0DD1-748F-CC21029DFB96}"/>
          </ac:spMkLst>
        </pc:spChg>
        <pc:spChg chg="mod">
          <ac:chgData name="QiuTian" userId="d059b521-ee81-481f-be34-ac8650352dd5" providerId="ADAL" clId="{C66083D2-FC5C-0545-90E0-A9B527654B88}" dt="2023-03-04T09:00:46.060" v="35" actId="1076"/>
          <ac:spMkLst>
            <pc:docMk/>
            <pc:sldMk cId="3786998827" sldId="946"/>
            <ac:spMk id="38" creationId="{6AD07959-316D-0DE4-CFD5-F217D1B878D4}"/>
          </ac:spMkLst>
        </pc:spChg>
        <pc:spChg chg="mod">
          <ac:chgData name="QiuTian" userId="d059b521-ee81-481f-be34-ac8650352dd5" providerId="ADAL" clId="{C66083D2-FC5C-0545-90E0-A9B527654B88}" dt="2023-03-04T09:00:46.060" v="35" actId="1076"/>
          <ac:spMkLst>
            <pc:docMk/>
            <pc:sldMk cId="3786998827" sldId="946"/>
            <ac:spMk id="39" creationId="{F7DBC733-C409-2965-7C6C-43E1707225B8}"/>
          </ac:spMkLst>
        </pc:spChg>
        <pc:spChg chg="mod">
          <ac:chgData name="QiuTian" userId="d059b521-ee81-481f-be34-ac8650352dd5" providerId="ADAL" clId="{C66083D2-FC5C-0545-90E0-A9B527654B88}" dt="2023-03-04T09:00:46.060" v="35" actId="1076"/>
          <ac:spMkLst>
            <pc:docMk/>
            <pc:sldMk cId="3786998827" sldId="946"/>
            <ac:spMk id="40" creationId="{132809F3-5AC7-4EFC-EAC3-1EF56D40729C}"/>
          </ac:spMkLst>
        </pc:spChg>
        <pc:spChg chg="mod">
          <ac:chgData name="QiuTian" userId="d059b521-ee81-481f-be34-ac8650352dd5" providerId="ADAL" clId="{C66083D2-FC5C-0545-90E0-A9B527654B88}" dt="2023-03-04T09:00:46.060" v="35" actId="1076"/>
          <ac:spMkLst>
            <pc:docMk/>
            <pc:sldMk cId="3786998827" sldId="946"/>
            <ac:spMk id="41" creationId="{11153337-8E81-9B08-8868-81CC3B58E8C0}"/>
          </ac:spMkLst>
        </pc:spChg>
        <pc:spChg chg="mod">
          <ac:chgData name="QiuTian" userId="d059b521-ee81-481f-be34-ac8650352dd5" providerId="ADAL" clId="{C66083D2-FC5C-0545-90E0-A9B527654B88}" dt="2023-03-04T09:00:46.060" v="35" actId="1076"/>
          <ac:spMkLst>
            <pc:docMk/>
            <pc:sldMk cId="3786998827" sldId="946"/>
            <ac:spMk id="42" creationId="{615F895B-2400-79CD-6D8D-9B2D0D5C3678}"/>
          </ac:spMkLst>
        </pc:spChg>
        <pc:spChg chg="mod">
          <ac:chgData name="QiuTian" userId="d059b521-ee81-481f-be34-ac8650352dd5" providerId="ADAL" clId="{C66083D2-FC5C-0545-90E0-A9B527654B88}" dt="2023-03-04T09:00:46.060" v="35" actId="1076"/>
          <ac:spMkLst>
            <pc:docMk/>
            <pc:sldMk cId="3786998827" sldId="946"/>
            <ac:spMk id="43" creationId="{6239C2D6-CE71-AF7A-C38D-F325198815E0}"/>
          </ac:spMkLst>
        </pc:spChg>
        <pc:spChg chg="mod">
          <ac:chgData name="QiuTian" userId="d059b521-ee81-481f-be34-ac8650352dd5" providerId="ADAL" clId="{C66083D2-FC5C-0545-90E0-A9B527654B88}" dt="2023-03-04T09:00:46.060" v="35" actId="1076"/>
          <ac:spMkLst>
            <pc:docMk/>
            <pc:sldMk cId="3786998827" sldId="946"/>
            <ac:spMk id="44" creationId="{CD20022F-F4C1-8F93-A577-A9C69A6BF94C}"/>
          </ac:spMkLst>
        </pc:spChg>
        <pc:spChg chg="mod">
          <ac:chgData name="QiuTian" userId="d059b521-ee81-481f-be34-ac8650352dd5" providerId="ADAL" clId="{C66083D2-FC5C-0545-90E0-A9B527654B88}" dt="2023-03-04T09:00:46.060" v="35" actId="1076"/>
          <ac:spMkLst>
            <pc:docMk/>
            <pc:sldMk cId="3786998827" sldId="946"/>
            <ac:spMk id="45" creationId="{8D4E8BD0-61A9-9E64-4846-30C76E1CD571}"/>
          </ac:spMkLst>
        </pc:spChg>
        <pc:spChg chg="mod">
          <ac:chgData name="QiuTian" userId="d059b521-ee81-481f-be34-ac8650352dd5" providerId="ADAL" clId="{C66083D2-FC5C-0545-90E0-A9B527654B88}" dt="2023-03-04T09:00:46.060" v="35" actId="1076"/>
          <ac:spMkLst>
            <pc:docMk/>
            <pc:sldMk cId="3786998827" sldId="946"/>
            <ac:spMk id="46" creationId="{02E94BD3-7316-538A-802C-9B774A8C4491}"/>
          </ac:spMkLst>
        </pc:spChg>
        <pc:spChg chg="mod">
          <ac:chgData name="QiuTian" userId="d059b521-ee81-481f-be34-ac8650352dd5" providerId="ADAL" clId="{C66083D2-FC5C-0545-90E0-A9B527654B88}" dt="2023-03-04T09:00:46.060" v="35" actId="1076"/>
          <ac:spMkLst>
            <pc:docMk/>
            <pc:sldMk cId="3786998827" sldId="946"/>
            <ac:spMk id="47" creationId="{6264BFF7-AA20-E0ED-7D2D-7CCC681541CF}"/>
          </ac:spMkLst>
        </pc:spChg>
        <pc:spChg chg="mod">
          <ac:chgData name="QiuTian" userId="d059b521-ee81-481f-be34-ac8650352dd5" providerId="ADAL" clId="{C66083D2-FC5C-0545-90E0-A9B527654B88}" dt="2023-03-04T09:00:46.060" v="35" actId="1076"/>
          <ac:spMkLst>
            <pc:docMk/>
            <pc:sldMk cId="3786998827" sldId="946"/>
            <ac:spMk id="48" creationId="{DF4299EF-D3DF-3215-742C-E13318587491}"/>
          </ac:spMkLst>
        </pc:spChg>
        <pc:spChg chg="mod">
          <ac:chgData name="QiuTian" userId="d059b521-ee81-481f-be34-ac8650352dd5" providerId="ADAL" clId="{C66083D2-FC5C-0545-90E0-A9B527654B88}" dt="2023-03-04T09:00:46.060" v="35" actId="1076"/>
          <ac:spMkLst>
            <pc:docMk/>
            <pc:sldMk cId="3786998827" sldId="946"/>
            <ac:spMk id="49" creationId="{C96A1EB7-3EEF-26DA-4E66-4824110A9FF2}"/>
          </ac:spMkLst>
        </pc:spChg>
        <pc:spChg chg="mod">
          <ac:chgData name="QiuTian" userId="d059b521-ee81-481f-be34-ac8650352dd5" providerId="ADAL" clId="{C66083D2-FC5C-0545-90E0-A9B527654B88}" dt="2023-03-04T09:00:46.060" v="35" actId="1076"/>
          <ac:spMkLst>
            <pc:docMk/>
            <pc:sldMk cId="3786998827" sldId="946"/>
            <ac:spMk id="50" creationId="{539F3A40-D727-F9C2-7378-BD53A45CD115}"/>
          </ac:spMkLst>
        </pc:spChg>
        <pc:spChg chg="mod">
          <ac:chgData name="QiuTian" userId="d059b521-ee81-481f-be34-ac8650352dd5" providerId="ADAL" clId="{C66083D2-FC5C-0545-90E0-A9B527654B88}" dt="2023-03-04T09:00:46.060" v="35" actId="1076"/>
          <ac:spMkLst>
            <pc:docMk/>
            <pc:sldMk cId="3786998827" sldId="946"/>
            <ac:spMk id="51" creationId="{EC4B6BC4-3221-B3C1-615D-8E06D2BDA9B4}"/>
          </ac:spMkLst>
        </pc:spChg>
        <pc:spChg chg="mod">
          <ac:chgData name="QiuTian" userId="d059b521-ee81-481f-be34-ac8650352dd5" providerId="ADAL" clId="{C66083D2-FC5C-0545-90E0-A9B527654B88}" dt="2023-03-04T09:00:46.060" v="35" actId="1076"/>
          <ac:spMkLst>
            <pc:docMk/>
            <pc:sldMk cId="3786998827" sldId="946"/>
            <ac:spMk id="52" creationId="{6B3E2FF9-F9B9-DB8B-4165-ECE91CD40D39}"/>
          </ac:spMkLst>
        </pc:spChg>
        <pc:spChg chg="mod">
          <ac:chgData name="QiuTian" userId="d059b521-ee81-481f-be34-ac8650352dd5" providerId="ADAL" clId="{C66083D2-FC5C-0545-90E0-A9B527654B88}" dt="2023-03-04T09:00:46.060" v="35" actId="1076"/>
          <ac:spMkLst>
            <pc:docMk/>
            <pc:sldMk cId="3786998827" sldId="946"/>
            <ac:spMk id="53" creationId="{C7C19B99-49B1-A17A-9CC7-FBB261F1CADF}"/>
          </ac:spMkLst>
        </pc:spChg>
        <pc:spChg chg="mod">
          <ac:chgData name="QiuTian" userId="d059b521-ee81-481f-be34-ac8650352dd5" providerId="ADAL" clId="{C66083D2-FC5C-0545-90E0-A9B527654B88}" dt="2023-03-04T09:00:46.060" v="35" actId="1076"/>
          <ac:spMkLst>
            <pc:docMk/>
            <pc:sldMk cId="3786998827" sldId="946"/>
            <ac:spMk id="54" creationId="{59C23A18-C1E3-704D-4861-A764392739DC}"/>
          </ac:spMkLst>
        </pc:spChg>
        <pc:spChg chg="mod">
          <ac:chgData name="QiuTian" userId="d059b521-ee81-481f-be34-ac8650352dd5" providerId="ADAL" clId="{C66083D2-FC5C-0545-90E0-A9B527654B88}" dt="2023-03-04T09:00:46.060" v="35" actId="1076"/>
          <ac:spMkLst>
            <pc:docMk/>
            <pc:sldMk cId="3786998827" sldId="946"/>
            <ac:spMk id="55" creationId="{11E99882-3D45-7124-C78B-F8C8B7072A2F}"/>
          </ac:spMkLst>
        </pc:spChg>
        <pc:spChg chg="mod">
          <ac:chgData name="QiuTian" userId="d059b521-ee81-481f-be34-ac8650352dd5" providerId="ADAL" clId="{C66083D2-FC5C-0545-90E0-A9B527654B88}" dt="2023-03-04T09:00:46.060" v="35" actId="1076"/>
          <ac:spMkLst>
            <pc:docMk/>
            <pc:sldMk cId="3786998827" sldId="946"/>
            <ac:spMk id="56" creationId="{1AF172BB-8545-284D-0DE5-B9FBC8AF5936}"/>
          </ac:spMkLst>
        </pc:spChg>
        <pc:spChg chg="mod">
          <ac:chgData name="QiuTian" userId="d059b521-ee81-481f-be34-ac8650352dd5" providerId="ADAL" clId="{C66083D2-FC5C-0545-90E0-A9B527654B88}" dt="2023-03-04T09:00:46.060" v="35" actId="1076"/>
          <ac:spMkLst>
            <pc:docMk/>
            <pc:sldMk cId="3786998827" sldId="946"/>
            <ac:spMk id="81" creationId="{760FAC89-28C9-9BB4-0F9D-AF473DDE647C}"/>
          </ac:spMkLst>
        </pc:spChg>
        <pc:spChg chg="mod">
          <ac:chgData name="QiuTian" userId="d059b521-ee81-481f-be34-ac8650352dd5" providerId="ADAL" clId="{C66083D2-FC5C-0545-90E0-A9B527654B88}" dt="2023-03-04T09:00:46.060" v="35" actId="1076"/>
          <ac:spMkLst>
            <pc:docMk/>
            <pc:sldMk cId="3786998827" sldId="946"/>
            <ac:spMk id="83" creationId="{CA3FB643-FB36-DEE3-B1A1-57A9FCE744C0}"/>
          </ac:spMkLst>
        </pc:spChg>
        <pc:spChg chg="mod">
          <ac:chgData name="QiuTian" userId="d059b521-ee81-481f-be34-ac8650352dd5" providerId="ADAL" clId="{C66083D2-FC5C-0545-90E0-A9B527654B88}" dt="2023-03-04T09:00:46.060" v="35" actId="1076"/>
          <ac:spMkLst>
            <pc:docMk/>
            <pc:sldMk cId="3786998827" sldId="946"/>
            <ac:spMk id="86" creationId="{ABB2EC04-2605-06D9-097A-2BB19B6DD77A}"/>
          </ac:spMkLst>
        </pc:spChg>
        <pc:spChg chg="mod">
          <ac:chgData name="QiuTian" userId="d059b521-ee81-481f-be34-ac8650352dd5" providerId="ADAL" clId="{C66083D2-FC5C-0545-90E0-A9B527654B88}" dt="2023-03-04T09:00:46.060" v="35" actId="1076"/>
          <ac:spMkLst>
            <pc:docMk/>
            <pc:sldMk cId="3786998827" sldId="946"/>
            <ac:spMk id="87" creationId="{D4A1F152-A754-AA96-B2F6-753837F11351}"/>
          </ac:spMkLst>
        </pc:spChg>
        <pc:spChg chg="mod">
          <ac:chgData name="QiuTian" userId="d059b521-ee81-481f-be34-ac8650352dd5" providerId="ADAL" clId="{C66083D2-FC5C-0545-90E0-A9B527654B88}" dt="2023-03-04T09:00:46.060" v="35" actId="1076"/>
          <ac:spMkLst>
            <pc:docMk/>
            <pc:sldMk cId="3786998827" sldId="946"/>
            <ac:spMk id="88" creationId="{3E3E778B-455B-01CF-2609-EF199914BEAA}"/>
          </ac:spMkLst>
        </pc:spChg>
        <pc:spChg chg="mod">
          <ac:chgData name="QiuTian" userId="d059b521-ee81-481f-be34-ac8650352dd5" providerId="ADAL" clId="{C66083D2-FC5C-0545-90E0-A9B527654B88}" dt="2023-03-04T09:00:46.060" v="35" actId="1076"/>
          <ac:spMkLst>
            <pc:docMk/>
            <pc:sldMk cId="3786998827" sldId="946"/>
            <ac:spMk id="89" creationId="{3621CDBC-DF1C-8347-7697-5190425D56E1}"/>
          </ac:spMkLst>
        </pc:spChg>
        <pc:spChg chg="mod">
          <ac:chgData name="QiuTian" userId="d059b521-ee81-481f-be34-ac8650352dd5" providerId="ADAL" clId="{C66083D2-FC5C-0545-90E0-A9B527654B88}" dt="2023-03-04T09:00:46.060" v="35" actId="1076"/>
          <ac:spMkLst>
            <pc:docMk/>
            <pc:sldMk cId="3786998827" sldId="946"/>
            <ac:spMk id="90" creationId="{F845B85B-D840-10C3-2865-B188C8012916}"/>
          </ac:spMkLst>
        </pc:spChg>
        <pc:spChg chg="mod">
          <ac:chgData name="QiuTian" userId="d059b521-ee81-481f-be34-ac8650352dd5" providerId="ADAL" clId="{C66083D2-FC5C-0545-90E0-A9B527654B88}" dt="2023-03-04T09:00:46.060" v="35" actId="1076"/>
          <ac:spMkLst>
            <pc:docMk/>
            <pc:sldMk cId="3786998827" sldId="946"/>
            <ac:spMk id="101" creationId="{98ED07F0-E2AB-6D9C-AC9F-EBE67161EFA5}"/>
          </ac:spMkLst>
        </pc:spChg>
        <pc:spChg chg="mod">
          <ac:chgData name="QiuTian" userId="d059b521-ee81-481f-be34-ac8650352dd5" providerId="ADAL" clId="{C66083D2-FC5C-0545-90E0-A9B527654B88}" dt="2023-03-04T09:00:46.060" v="35" actId="1076"/>
          <ac:spMkLst>
            <pc:docMk/>
            <pc:sldMk cId="3786998827" sldId="946"/>
            <ac:spMk id="144" creationId="{FC938F52-C49F-D548-ED86-77EBDA42474B}"/>
          </ac:spMkLst>
        </pc:spChg>
        <pc:spChg chg="mod">
          <ac:chgData name="QiuTian" userId="d059b521-ee81-481f-be34-ac8650352dd5" providerId="ADAL" clId="{C66083D2-FC5C-0545-90E0-A9B527654B88}" dt="2023-03-04T09:00:46.060" v="35" actId="1076"/>
          <ac:spMkLst>
            <pc:docMk/>
            <pc:sldMk cId="3786998827" sldId="946"/>
            <ac:spMk id="145" creationId="{45AC39F3-CDCD-9097-F283-09937B8F11D4}"/>
          </ac:spMkLst>
        </pc:spChg>
        <pc:spChg chg="mod">
          <ac:chgData name="QiuTian" userId="d059b521-ee81-481f-be34-ac8650352dd5" providerId="ADAL" clId="{C66083D2-FC5C-0545-90E0-A9B527654B88}" dt="2023-03-04T09:00:46.060" v="35" actId="1076"/>
          <ac:spMkLst>
            <pc:docMk/>
            <pc:sldMk cId="3786998827" sldId="946"/>
            <ac:spMk id="146" creationId="{38D9D96F-5E67-5AB6-B5A6-2159B2328F5B}"/>
          </ac:spMkLst>
        </pc:spChg>
        <pc:spChg chg="mod">
          <ac:chgData name="QiuTian" userId="d059b521-ee81-481f-be34-ac8650352dd5" providerId="ADAL" clId="{C66083D2-FC5C-0545-90E0-A9B527654B88}" dt="2023-03-04T09:00:46.060" v="35" actId="1076"/>
          <ac:spMkLst>
            <pc:docMk/>
            <pc:sldMk cId="3786998827" sldId="946"/>
            <ac:spMk id="147" creationId="{DC11AF40-C78B-2C49-10BD-73FD1CE0FA9B}"/>
          </ac:spMkLst>
        </pc:spChg>
        <pc:spChg chg="mod">
          <ac:chgData name="QiuTian" userId="d059b521-ee81-481f-be34-ac8650352dd5" providerId="ADAL" clId="{C66083D2-FC5C-0545-90E0-A9B527654B88}" dt="2023-03-04T09:00:46.060" v="35" actId="1076"/>
          <ac:spMkLst>
            <pc:docMk/>
            <pc:sldMk cId="3786998827" sldId="946"/>
            <ac:spMk id="148" creationId="{4389602F-EE4B-1F93-3CD1-5E6D4910F8B1}"/>
          </ac:spMkLst>
        </pc:spChg>
        <pc:spChg chg="mod">
          <ac:chgData name="QiuTian" userId="d059b521-ee81-481f-be34-ac8650352dd5" providerId="ADAL" clId="{C66083D2-FC5C-0545-90E0-A9B527654B88}" dt="2023-03-04T09:00:46.060" v="35" actId="1076"/>
          <ac:spMkLst>
            <pc:docMk/>
            <pc:sldMk cId="3786998827" sldId="946"/>
            <ac:spMk id="149" creationId="{3161FE5B-833A-0781-440B-6974A76EAED3}"/>
          </ac:spMkLst>
        </pc:spChg>
        <pc:spChg chg="mod">
          <ac:chgData name="QiuTian" userId="d059b521-ee81-481f-be34-ac8650352dd5" providerId="ADAL" clId="{C66083D2-FC5C-0545-90E0-A9B527654B88}" dt="2023-03-04T09:00:46.060" v="35" actId="1076"/>
          <ac:spMkLst>
            <pc:docMk/>
            <pc:sldMk cId="3786998827" sldId="946"/>
            <ac:spMk id="150" creationId="{D313D437-F098-A062-9E3D-7E73E8AD0CE9}"/>
          </ac:spMkLst>
        </pc:spChg>
        <pc:spChg chg="mod">
          <ac:chgData name="QiuTian" userId="d059b521-ee81-481f-be34-ac8650352dd5" providerId="ADAL" clId="{C66083D2-FC5C-0545-90E0-A9B527654B88}" dt="2023-03-04T09:00:46.060" v="35" actId="1076"/>
          <ac:spMkLst>
            <pc:docMk/>
            <pc:sldMk cId="3786998827" sldId="946"/>
            <ac:spMk id="151" creationId="{7D9AA286-501F-05B1-4DB6-E54BCAC977BB}"/>
          </ac:spMkLst>
        </pc:spChg>
        <pc:spChg chg="mod">
          <ac:chgData name="QiuTian" userId="d059b521-ee81-481f-be34-ac8650352dd5" providerId="ADAL" clId="{C66083D2-FC5C-0545-90E0-A9B527654B88}" dt="2023-03-04T09:00:46.060" v="35" actId="1076"/>
          <ac:spMkLst>
            <pc:docMk/>
            <pc:sldMk cId="3786998827" sldId="946"/>
            <ac:spMk id="152" creationId="{D5997187-32C7-DF98-AD31-671697837442}"/>
          </ac:spMkLst>
        </pc:spChg>
        <pc:spChg chg="mod">
          <ac:chgData name="QiuTian" userId="d059b521-ee81-481f-be34-ac8650352dd5" providerId="ADAL" clId="{C66083D2-FC5C-0545-90E0-A9B527654B88}" dt="2023-03-04T09:00:46.060" v="35" actId="1076"/>
          <ac:spMkLst>
            <pc:docMk/>
            <pc:sldMk cId="3786998827" sldId="946"/>
            <ac:spMk id="153" creationId="{76F6BF37-13C4-4D5C-EE48-0B4BE872D8DB}"/>
          </ac:spMkLst>
        </pc:spChg>
        <pc:spChg chg="mod">
          <ac:chgData name="QiuTian" userId="d059b521-ee81-481f-be34-ac8650352dd5" providerId="ADAL" clId="{C66083D2-FC5C-0545-90E0-A9B527654B88}" dt="2023-03-04T09:00:46.060" v="35" actId="1076"/>
          <ac:spMkLst>
            <pc:docMk/>
            <pc:sldMk cId="3786998827" sldId="946"/>
            <ac:spMk id="154" creationId="{D86ACDC4-9022-8BD2-501A-E1C2C889D361}"/>
          </ac:spMkLst>
        </pc:spChg>
        <pc:spChg chg="mod">
          <ac:chgData name="QiuTian" userId="d059b521-ee81-481f-be34-ac8650352dd5" providerId="ADAL" clId="{C66083D2-FC5C-0545-90E0-A9B527654B88}" dt="2023-03-04T09:00:46.060" v="35" actId="1076"/>
          <ac:spMkLst>
            <pc:docMk/>
            <pc:sldMk cId="3786998827" sldId="946"/>
            <ac:spMk id="155" creationId="{074CEFFF-4354-18DF-0450-0CEEDA8AC86E}"/>
          </ac:spMkLst>
        </pc:spChg>
        <pc:spChg chg="mod">
          <ac:chgData name="QiuTian" userId="d059b521-ee81-481f-be34-ac8650352dd5" providerId="ADAL" clId="{C66083D2-FC5C-0545-90E0-A9B527654B88}" dt="2023-03-04T09:00:46.060" v="35" actId="1076"/>
          <ac:spMkLst>
            <pc:docMk/>
            <pc:sldMk cId="3786998827" sldId="946"/>
            <ac:spMk id="156" creationId="{D9C9F053-8CDE-C7BA-C144-48958D29084D}"/>
          </ac:spMkLst>
        </pc:spChg>
        <pc:spChg chg="mod">
          <ac:chgData name="QiuTian" userId="d059b521-ee81-481f-be34-ac8650352dd5" providerId="ADAL" clId="{C66083D2-FC5C-0545-90E0-A9B527654B88}" dt="2023-03-04T09:00:46.060" v="35" actId="1076"/>
          <ac:spMkLst>
            <pc:docMk/>
            <pc:sldMk cId="3786998827" sldId="946"/>
            <ac:spMk id="157" creationId="{7D5045A8-AA74-8B18-E480-E06A08F7CB68}"/>
          </ac:spMkLst>
        </pc:spChg>
        <pc:spChg chg="mod">
          <ac:chgData name="QiuTian" userId="d059b521-ee81-481f-be34-ac8650352dd5" providerId="ADAL" clId="{C66083D2-FC5C-0545-90E0-A9B527654B88}" dt="2023-03-04T09:00:46.060" v="35" actId="1076"/>
          <ac:spMkLst>
            <pc:docMk/>
            <pc:sldMk cId="3786998827" sldId="946"/>
            <ac:spMk id="158" creationId="{DE7DF1DC-EE8C-B9C7-E359-7ACADBA463A9}"/>
          </ac:spMkLst>
        </pc:spChg>
        <pc:spChg chg="mod">
          <ac:chgData name="QiuTian" userId="d059b521-ee81-481f-be34-ac8650352dd5" providerId="ADAL" clId="{C66083D2-FC5C-0545-90E0-A9B527654B88}" dt="2023-03-04T09:00:46.060" v="35" actId="1076"/>
          <ac:spMkLst>
            <pc:docMk/>
            <pc:sldMk cId="3786998827" sldId="946"/>
            <ac:spMk id="159" creationId="{67F107CD-B72A-6439-61B4-07A9B0453603}"/>
          </ac:spMkLst>
        </pc:spChg>
        <pc:spChg chg="mod">
          <ac:chgData name="QiuTian" userId="d059b521-ee81-481f-be34-ac8650352dd5" providerId="ADAL" clId="{C66083D2-FC5C-0545-90E0-A9B527654B88}" dt="2023-03-04T09:00:46.060" v="35" actId="1076"/>
          <ac:spMkLst>
            <pc:docMk/>
            <pc:sldMk cId="3786998827" sldId="946"/>
            <ac:spMk id="160" creationId="{701B89D6-162F-96DF-4314-4A86079157F8}"/>
          </ac:spMkLst>
        </pc:spChg>
        <pc:spChg chg="mod">
          <ac:chgData name="QiuTian" userId="d059b521-ee81-481f-be34-ac8650352dd5" providerId="ADAL" clId="{C66083D2-FC5C-0545-90E0-A9B527654B88}" dt="2023-03-04T09:00:46.060" v="35" actId="1076"/>
          <ac:spMkLst>
            <pc:docMk/>
            <pc:sldMk cId="3786998827" sldId="946"/>
            <ac:spMk id="161" creationId="{3EE647B9-F5FE-078D-154E-D11D772D2456}"/>
          </ac:spMkLst>
        </pc:spChg>
        <pc:spChg chg="mod">
          <ac:chgData name="QiuTian" userId="d059b521-ee81-481f-be34-ac8650352dd5" providerId="ADAL" clId="{C66083D2-FC5C-0545-90E0-A9B527654B88}" dt="2023-03-04T09:00:46.060" v="35" actId="1076"/>
          <ac:spMkLst>
            <pc:docMk/>
            <pc:sldMk cId="3786998827" sldId="946"/>
            <ac:spMk id="162" creationId="{69DFBE05-7A1A-16BF-B3F0-ED015D79E079}"/>
          </ac:spMkLst>
        </pc:spChg>
        <pc:spChg chg="mod">
          <ac:chgData name="QiuTian" userId="d059b521-ee81-481f-be34-ac8650352dd5" providerId="ADAL" clId="{C66083D2-FC5C-0545-90E0-A9B527654B88}" dt="2023-03-04T09:00:46.060" v="35" actId="1076"/>
          <ac:spMkLst>
            <pc:docMk/>
            <pc:sldMk cId="3786998827" sldId="946"/>
            <ac:spMk id="163" creationId="{09E40D27-8819-300C-4003-35D457FCBE9E}"/>
          </ac:spMkLst>
        </pc:spChg>
        <pc:spChg chg="mod">
          <ac:chgData name="QiuTian" userId="d059b521-ee81-481f-be34-ac8650352dd5" providerId="ADAL" clId="{C66083D2-FC5C-0545-90E0-A9B527654B88}" dt="2023-03-04T09:00:46.060" v="35" actId="1076"/>
          <ac:spMkLst>
            <pc:docMk/>
            <pc:sldMk cId="3786998827" sldId="946"/>
            <ac:spMk id="164" creationId="{3C9DCF72-CA45-2FF8-1F31-EB01F9798516}"/>
          </ac:spMkLst>
        </pc:spChg>
        <pc:spChg chg="mod">
          <ac:chgData name="QiuTian" userId="d059b521-ee81-481f-be34-ac8650352dd5" providerId="ADAL" clId="{C66083D2-FC5C-0545-90E0-A9B527654B88}" dt="2023-03-04T09:00:46.060" v="35" actId="1076"/>
          <ac:spMkLst>
            <pc:docMk/>
            <pc:sldMk cId="3786998827" sldId="946"/>
            <ac:spMk id="165" creationId="{FE3A8A8E-FF28-FD5E-021C-A26D0F0B2F2B}"/>
          </ac:spMkLst>
        </pc:spChg>
        <pc:spChg chg="mod">
          <ac:chgData name="QiuTian" userId="d059b521-ee81-481f-be34-ac8650352dd5" providerId="ADAL" clId="{C66083D2-FC5C-0545-90E0-A9B527654B88}" dt="2023-03-04T09:00:46.060" v="35" actId="1076"/>
          <ac:spMkLst>
            <pc:docMk/>
            <pc:sldMk cId="3786998827" sldId="946"/>
            <ac:spMk id="166" creationId="{CAF7BAFE-0BCC-DF17-AC57-B3B73D9AFC93}"/>
          </ac:spMkLst>
        </pc:spChg>
        <pc:spChg chg="mod">
          <ac:chgData name="QiuTian" userId="d059b521-ee81-481f-be34-ac8650352dd5" providerId="ADAL" clId="{C66083D2-FC5C-0545-90E0-A9B527654B88}" dt="2023-03-04T09:00:46.060" v="35" actId="1076"/>
          <ac:spMkLst>
            <pc:docMk/>
            <pc:sldMk cId="3786998827" sldId="946"/>
            <ac:spMk id="167" creationId="{70595D38-A584-E4B5-756D-9E4A4426FD07}"/>
          </ac:spMkLst>
        </pc:spChg>
        <pc:spChg chg="mod">
          <ac:chgData name="QiuTian" userId="d059b521-ee81-481f-be34-ac8650352dd5" providerId="ADAL" clId="{C66083D2-FC5C-0545-90E0-A9B527654B88}" dt="2023-03-04T09:00:46.060" v="35" actId="1076"/>
          <ac:spMkLst>
            <pc:docMk/>
            <pc:sldMk cId="3786998827" sldId="946"/>
            <ac:spMk id="168" creationId="{44484283-600C-3EE2-700E-DB6851BD2EC1}"/>
          </ac:spMkLst>
        </pc:spChg>
        <pc:spChg chg="mod">
          <ac:chgData name="QiuTian" userId="d059b521-ee81-481f-be34-ac8650352dd5" providerId="ADAL" clId="{C66083D2-FC5C-0545-90E0-A9B527654B88}" dt="2023-03-04T09:00:46.060" v="35" actId="1076"/>
          <ac:spMkLst>
            <pc:docMk/>
            <pc:sldMk cId="3786998827" sldId="946"/>
            <ac:spMk id="169" creationId="{7DF13306-33FA-95A8-F892-65BFFEA9D877}"/>
          </ac:spMkLst>
        </pc:spChg>
        <pc:spChg chg="mod">
          <ac:chgData name="QiuTian" userId="d059b521-ee81-481f-be34-ac8650352dd5" providerId="ADAL" clId="{C66083D2-FC5C-0545-90E0-A9B527654B88}" dt="2023-03-04T09:00:46.060" v="35" actId="1076"/>
          <ac:spMkLst>
            <pc:docMk/>
            <pc:sldMk cId="3786998827" sldId="946"/>
            <ac:spMk id="170" creationId="{C685EC13-2F58-8B7F-C883-5000BF6E4F3A}"/>
          </ac:spMkLst>
        </pc:spChg>
        <pc:spChg chg="mod">
          <ac:chgData name="QiuTian" userId="d059b521-ee81-481f-be34-ac8650352dd5" providerId="ADAL" clId="{C66083D2-FC5C-0545-90E0-A9B527654B88}" dt="2023-03-04T09:00:46.060" v="35" actId="1076"/>
          <ac:spMkLst>
            <pc:docMk/>
            <pc:sldMk cId="3786998827" sldId="946"/>
            <ac:spMk id="171" creationId="{28693F8F-A6A5-AA3B-B832-6B516E532EAF}"/>
          </ac:spMkLst>
        </pc:spChg>
        <pc:spChg chg="mod">
          <ac:chgData name="QiuTian" userId="d059b521-ee81-481f-be34-ac8650352dd5" providerId="ADAL" clId="{C66083D2-FC5C-0545-90E0-A9B527654B88}" dt="2023-03-04T09:00:46.060" v="35" actId="1076"/>
          <ac:spMkLst>
            <pc:docMk/>
            <pc:sldMk cId="3786998827" sldId="946"/>
            <ac:spMk id="172" creationId="{5B7C65A8-09E3-621B-0B1D-28954326425B}"/>
          </ac:spMkLst>
        </pc:spChg>
        <pc:spChg chg="mod">
          <ac:chgData name="QiuTian" userId="d059b521-ee81-481f-be34-ac8650352dd5" providerId="ADAL" clId="{C66083D2-FC5C-0545-90E0-A9B527654B88}" dt="2023-03-04T09:00:46.060" v="35" actId="1076"/>
          <ac:spMkLst>
            <pc:docMk/>
            <pc:sldMk cId="3786998827" sldId="946"/>
            <ac:spMk id="173" creationId="{5D77060E-958D-B7F0-3B66-7D1FF5328F90}"/>
          </ac:spMkLst>
        </pc:spChg>
        <pc:spChg chg="mod">
          <ac:chgData name="QiuTian" userId="d059b521-ee81-481f-be34-ac8650352dd5" providerId="ADAL" clId="{C66083D2-FC5C-0545-90E0-A9B527654B88}" dt="2023-03-04T09:00:46.060" v="35" actId="1076"/>
          <ac:spMkLst>
            <pc:docMk/>
            <pc:sldMk cId="3786998827" sldId="946"/>
            <ac:spMk id="177" creationId="{E0D579A7-D6B3-B75F-0BE1-4366F263A81D}"/>
          </ac:spMkLst>
        </pc:spChg>
        <pc:spChg chg="mod">
          <ac:chgData name="QiuTian" userId="d059b521-ee81-481f-be34-ac8650352dd5" providerId="ADAL" clId="{C66083D2-FC5C-0545-90E0-A9B527654B88}" dt="2023-03-04T09:00:46.060" v="35" actId="1076"/>
          <ac:spMkLst>
            <pc:docMk/>
            <pc:sldMk cId="3786998827" sldId="946"/>
            <ac:spMk id="178" creationId="{0732AA8E-8356-39FE-C970-810AF14815EC}"/>
          </ac:spMkLst>
        </pc:spChg>
        <pc:spChg chg="mod">
          <ac:chgData name="QiuTian" userId="d059b521-ee81-481f-be34-ac8650352dd5" providerId="ADAL" clId="{C66083D2-FC5C-0545-90E0-A9B527654B88}" dt="2023-03-04T09:00:46.060" v="35" actId="1076"/>
          <ac:spMkLst>
            <pc:docMk/>
            <pc:sldMk cId="3786998827" sldId="946"/>
            <ac:spMk id="179" creationId="{3290DC4F-8009-03FD-2A36-6F05382F8401}"/>
          </ac:spMkLst>
        </pc:spChg>
        <pc:spChg chg="mod">
          <ac:chgData name="QiuTian" userId="d059b521-ee81-481f-be34-ac8650352dd5" providerId="ADAL" clId="{C66083D2-FC5C-0545-90E0-A9B527654B88}" dt="2023-03-04T09:00:46.060" v="35" actId="1076"/>
          <ac:spMkLst>
            <pc:docMk/>
            <pc:sldMk cId="3786998827" sldId="946"/>
            <ac:spMk id="180" creationId="{D70366A3-425C-59BB-2142-3AB86C64B495}"/>
          </ac:spMkLst>
        </pc:spChg>
        <pc:spChg chg="mod">
          <ac:chgData name="QiuTian" userId="d059b521-ee81-481f-be34-ac8650352dd5" providerId="ADAL" clId="{C66083D2-FC5C-0545-90E0-A9B527654B88}" dt="2023-03-04T09:00:46.060" v="35" actId="1076"/>
          <ac:spMkLst>
            <pc:docMk/>
            <pc:sldMk cId="3786998827" sldId="946"/>
            <ac:spMk id="181" creationId="{10FDAD56-AA7E-EB35-0CE1-DBE0D5FB49AA}"/>
          </ac:spMkLst>
        </pc:spChg>
        <pc:spChg chg="mod">
          <ac:chgData name="QiuTian" userId="d059b521-ee81-481f-be34-ac8650352dd5" providerId="ADAL" clId="{C66083D2-FC5C-0545-90E0-A9B527654B88}" dt="2023-03-04T09:00:46.060" v="35" actId="1076"/>
          <ac:spMkLst>
            <pc:docMk/>
            <pc:sldMk cId="3786998827" sldId="946"/>
            <ac:spMk id="182" creationId="{D6B5E27F-6113-485D-58CD-188182DE938E}"/>
          </ac:spMkLst>
        </pc:spChg>
        <pc:spChg chg="mod">
          <ac:chgData name="QiuTian" userId="d059b521-ee81-481f-be34-ac8650352dd5" providerId="ADAL" clId="{C66083D2-FC5C-0545-90E0-A9B527654B88}" dt="2023-03-04T09:00:46.060" v="35" actId="1076"/>
          <ac:spMkLst>
            <pc:docMk/>
            <pc:sldMk cId="3786998827" sldId="946"/>
            <ac:spMk id="183" creationId="{1DC71697-A08F-F294-F42C-2FD3263EC96F}"/>
          </ac:spMkLst>
        </pc:spChg>
        <pc:spChg chg="mod">
          <ac:chgData name="QiuTian" userId="d059b521-ee81-481f-be34-ac8650352dd5" providerId="ADAL" clId="{C66083D2-FC5C-0545-90E0-A9B527654B88}" dt="2023-03-04T09:00:46.060" v="35" actId="1076"/>
          <ac:spMkLst>
            <pc:docMk/>
            <pc:sldMk cId="3786998827" sldId="946"/>
            <ac:spMk id="184" creationId="{10CFDA43-DED1-6A2F-E821-0A78B6178428}"/>
          </ac:spMkLst>
        </pc:spChg>
        <pc:spChg chg="mod">
          <ac:chgData name="QiuTian" userId="d059b521-ee81-481f-be34-ac8650352dd5" providerId="ADAL" clId="{C66083D2-FC5C-0545-90E0-A9B527654B88}" dt="2023-03-04T09:00:46.060" v="35" actId="1076"/>
          <ac:spMkLst>
            <pc:docMk/>
            <pc:sldMk cId="3786998827" sldId="946"/>
            <ac:spMk id="185" creationId="{BBD9AB90-7B99-DA5A-C469-3E099AF23971}"/>
          </ac:spMkLst>
        </pc:spChg>
        <pc:spChg chg="mod">
          <ac:chgData name="QiuTian" userId="d059b521-ee81-481f-be34-ac8650352dd5" providerId="ADAL" clId="{C66083D2-FC5C-0545-90E0-A9B527654B88}" dt="2023-03-04T09:00:46.060" v="35" actId="1076"/>
          <ac:spMkLst>
            <pc:docMk/>
            <pc:sldMk cId="3786998827" sldId="946"/>
            <ac:spMk id="186" creationId="{FEB20D2B-6530-4232-293A-0081DB64EC4B}"/>
          </ac:spMkLst>
        </pc:spChg>
        <pc:spChg chg="mod">
          <ac:chgData name="QiuTian" userId="d059b521-ee81-481f-be34-ac8650352dd5" providerId="ADAL" clId="{C66083D2-FC5C-0545-90E0-A9B527654B88}" dt="2023-03-04T09:00:46.060" v="35" actId="1076"/>
          <ac:spMkLst>
            <pc:docMk/>
            <pc:sldMk cId="3786998827" sldId="946"/>
            <ac:spMk id="187" creationId="{B82CD375-F09B-7905-AFD2-F4FECC25EF78}"/>
          </ac:spMkLst>
        </pc:spChg>
        <pc:spChg chg="mod">
          <ac:chgData name="QiuTian" userId="d059b521-ee81-481f-be34-ac8650352dd5" providerId="ADAL" clId="{C66083D2-FC5C-0545-90E0-A9B527654B88}" dt="2023-03-04T09:00:46.060" v="35" actId="1076"/>
          <ac:spMkLst>
            <pc:docMk/>
            <pc:sldMk cId="3786998827" sldId="946"/>
            <ac:spMk id="188" creationId="{A0F4BAF8-70C3-0728-5709-46B20201DC7D}"/>
          </ac:spMkLst>
        </pc:spChg>
        <pc:spChg chg="mod">
          <ac:chgData name="QiuTian" userId="d059b521-ee81-481f-be34-ac8650352dd5" providerId="ADAL" clId="{C66083D2-FC5C-0545-90E0-A9B527654B88}" dt="2023-03-04T09:00:46.060" v="35" actId="1076"/>
          <ac:spMkLst>
            <pc:docMk/>
            <pc:sldMk cId="3786998827" sldId="946"/>
            <ac:spMk id="189" creationId="{3EB0DDFA-DC36-AE12-D7D4-AD8784D1BEF7}"/>
          </ac:spMkLst>
        </pc:spChg>
        <pc:spChg chg="mod">
          <ac:chgData name="QiuTian" userId="d059b521-ee81-481f-be34-ac8650352dd5" providerId="ADAL" clId="{C66083D2-FC5C-0545-90E0-A9B527654B88}" dt="2023-03-04T09:00:46.060" v="35" actId="1076"/>
          <ac:spMkLst>
            <pc:docMk/>
            <pc:sldMk cId="3786998827" sldId="946"/>
            <ac:spMk id="190" creationId="{C5BFEA95-3421-0CE7-494F-A11F7A3DACB3}"/>
          </ac:spMkLst>
        </pc:spChg>
        <pc:spChg chg="mod">
          <ac:chgData name="QiuTian" userId="d059b521-ee81-481f-be34-ac8650352dd5" providerId="ADAL" clId="{C66083D2-FC5C-0545-90E0-A9B527654B88}" dt="2023-03-04T09:00:46.060" v="35" actId="1076"/>
          <ac:spMkLst>
            <pc:docMk/>
            <pc:sldMk cId="3786998827" sldId="946"/>
            <ac:spMk id="191" creationId="{DC8B21A4-0CEF-E26F-71D2-1DBE228F67FF}"/>
          </ac:spMkLst>
        </pc:spChg>
        <pc:spChg chg="mod">
          <ac:chgData name="QiuTian" userId="d059b521-ee81-481f-be34-ac8650352dd5" providerId="ADAL" clId="{C66083D2-FC5C-0545-90E0-A9B527654B88}" dt="2023-03-04T09:00:46.060" v="35" actId="1076"/>
          <ac:spMkLst>
            <pc:docMk/>
            <pc:sldMk cId="3786998827" sldId="946"/>
            <ac:spMk id="192" creationId="{C7D98B3F-1EA7-0A19-BB42-97A47F40F434}"/>
          </ac:spMkLst>
        </pc:spChg>
        <pc:spChg chg="mod">
          <ac:chgData name="QiuTian" userId="d059b521-ee81-481f-be34-ac8650352dd5" providerId="ADAL" clId="{C66083D2-FC5C-0545-90E0-A9B527654B88}" dt="2023-03-04T09:00:46.060" v="35" actId="1076"/>
          <ac:spMkLst>
            <pc:docMk/>
            <pc:sldMk cId="3786998827" sldId="946"/>
            <ac:spMk id="193" creationId="{F45B22DC-7621-C092-2346-116B9680E9F6}"/>
          </ac:spMkLst>
        </pc:spChg>
        <pc:spChg chg="mod">
          <ac:chgData name="QiuTian" userId="d059b521-ee81-481f-be34-ac8650352dd5" providerId="ADAL" clId="{C66083D2-FC5C-0545-90E0-A9B527654B88}" dt="2023-03-04T09:00:46.060" v="35" actId="1076"/>
          <ac:spMkLst>
            <pc:docMk/>
            <pc:sldMk cId="3786998827" sldId="946"/>
            <ac:spMk id="194" creationId="{7FE017C7-683D-B60F-EA1A-0C127F245D36}"/>
          </ac:spMkLst>
        </pc:spChg>
        <pc:spChg chg="mod">
          <ac:chgData name="QiuTian" userId="d059b521-ee81-481f-be34-ac8650352dd5" providerId="ADAL" clId="{C66083D2-FC5C-0545-90E0-A9B527654B88}" dt="2023-03-04T09:00:46.060" v="35" actId="1076"/>
          <ac:spMkLst>
            <pc:docMk/>
            <pc:sldMk cId="3786998827" sldId="946"/>
            <ac:spMk id="195" creationId="{F8655EFA-213D-E614-0CFE-B7E2E6734031}"/>
          </ac:spMkLst>
        </pc:spChg>
        <pc:spChg chg="mod">
          <ac:chgData name="QiuTian" userId="d059b521-ee81-481f-be34-ac8650352dd5" providerId="ADAL" clId="{C66083D2-FC5C-0545-90E0-A9B527654B88}" dt="2023-03-04T09:00:46.060" v="35" actId="1076"/>
          <ac:spMkLst>
            <pc:docMk/>
            <pc:sldMk cId="3786998827" sldId="946"/>
            <ac:spMk id="196" creationId="{CC71B825-C06C-F713-16D4-3BD2BB72698C}"/>
          </ac:spMkLst>
        </pc:spChg>
        <pc:spChg chg="mod">
          <ac:chgData name="QiuTian" userId="d059b521-ee81-481f-be34-ac8650352dd5" providerId="ADAL" clId="{C66083D2-FC5C-0545-90E0-A9B527654B88}" dt="2023-03-04T09:00:46.060" v="35" actId="1076"/>
          <ac:spMkLst>
            <pc:docMk/>
            <pc:sldMk cId="3786998827" sldId="946"/>
            <ac:spMk id="197" creationId="{DCE2CEF3-BB9F-8407-1D2A-B8AF8CB02B0F}"/>
          </ac:spMkLst>
        </pc:spChg>
        <pc:spChg chg="mod">
          <ac:chgData name="QiuTian" userId="d059b521-ee81-481f-be34-ac8650352dd5" providerId="ADAL" clId="{C66083D2-FC5C-0545-90E0-A9B527654B88}" dt="2023-03-04T09:00:46.060" v="35" actId="1076"/>
          <ac:spMkLst>
            <pc:docMk/>
            <pc:sldMk cId="3786998827" sldId="946"/>
            <ac:spMk id="198" creationId="{4CA5539E-5AA0-08FA-F962-BD193C1B1414}"/>
          </ac:spMkLst>
        </pc:spChg>
        <pc:spChg chg="mod">
          <ac:chgData name="QiuTian" userId="d059b521-ee81-481f-be34-ac8650352dd5" providerId="ADAL" clId="{C66083D2-FC5C-0545-90E0-A9B527654B88}" dt="2023-03-04T09:00:46.060" v="35" actId="1076"/>
          <ac:spMkLst>
            <pc:docMk/>
            <pc:sldMk cId="3786998827" sldId="946"/>
            <ac:spMk id="199" creationId="{0C4C11FF-CCB2-7822-CA5D-1C35C5858BB2}"/>
          </ac:spMkLst>
        </pc:spChg>
        <pc:spChg chg="mod">
          <ac:chgData name="QiuTian" userId="d059b521-ee81-481f-be34-ac8650352dd5" providerId="ADAL" clId="{C66083D2-FC5C-0545-90E0-A9B527654B88}" dt="2023-03-04T09:00:46.060" v="35" actId="1076"/>
          <ac:spMkLst>
            <pc:docMk/>
            <pc:sldMk cId="3786998827" sldId="946"/>
            <ac:spMk id="200" creationId="{97C192C8-0628-B715-7DA1-FCFB5EF42CE9}"/>
          </ac:spMkLst>
        </pc:spChg>
        <pc:spChg chg="mod">
          <ac:chgData name="QiuTian" userId="d059b521-ee81-481f-be34-ac8650352dd5" providerId="ADAL" clId="{C66083D2-FC5C-0545-90E0-A9B527654B88}" dt="2023-03-04T09:00:46.060" v="35" actId="1076"/>
          <ac:spMkLst>
            <pc:docMk/>
            <pc:sldMk cId="3786998827" sldId="946"/>
            <ac:spMk id="201" creationId="{4FB76441-8A96-599A-D475-11680850B7CB}"/>
          </ac:spMkLst>
        </pc:spChg>
        <pc:spChg chg="mod">
          <ac:chgData name="QiuTian" userId="d059b521-ee81-481f-be34-ac8650352dd5" providerId="ADAL" clId="{C66083D2-FC5C-0545-90E0-A9B527654B88}" dt="2023-03-04T09:00:46.060" v="35" actId="1076"/>
          <ac:spMkLst>
            <pc:docMk/>
            <pc:sldMk cId="3786998827" sldId="946"/>
            <ac:spMk id="202" creationId="{C495502D-B9D6-DDBD-6AA7-09F3C5520176}"/>
          </ac:spMkLst>
        </pc:spChg>
        <pc:spChg chg="mod">
          <ac:chgData name="QiuTian" userId="d059b521-ee81-481f-be34-ac8650352dd5" providerId="ADAL" clId="{C66083D2-FC5C-0545-90E0-A9B527654B88}" dt="2023-03-04T09:00:46.060" v="35" actId="1076"/>
          <ac:spMkLst>
            <pc:docMk/>
            <pc:sldMk cId="3786998827" sldId="946"/>
            <ac:spMk id="203" creationId="{2316CC9F-C4D0-FE1B-0B09-FBF09F6C53D4}"/>
          </ac:spMkLst>
        </pc:spChg>
        <pc:spChg chg="mod">
          <ac:chgData name="QiuTian" userId="d059b521-ee81-481f-be34-ac8650352dd5" providerId="ADAL" clId="{C66083D2-FC5C-0545-90E0-A9B527654B88}" dt="2023-03-04T09:00:46.060" v="35" actId="1076"/>
          <ac:spMkLst>
            <pc:docMk/>
            <pc:sldMk cId="3786998827" sldId="946"/>
            <ac:spMk id="204" creationId="{94690EFF-4B63-01BC-647C-AB83127E172E}"/>
          </ac:spMkLst>
        </pc:spChg>
        <pc:spChg chg="mod">
          <ac:chgData name="QiuTian" userId="d059b521-ee81-481f-be34-ac8650352dd5" providerId="ADAL" clId="{C66083D2-FC5C-0545-90E0-A9B527654B88}" dt="2023-03-04T09:00:46.060" v="35" actId="1076"/>
          <ac:spMkLst>
            <pc:docMk/>
            <pc:sldMk cId="3786998827" sldId="946"/>
            <ac:spMk id="205" creationId="{78ED1D94-0C83-D5C1-3B43-FBB56FE074C9}"/>
          </ac:spMkLst>
        </pc:spChg>
        <pc:spChg chg="mod">
          <ac:chgData name="QiuTian" userId="d059b521-ee81-481f-be34-ac8650352dd5" providerId="ADAL" clId="{C66083D2-FC5C-0545-90E0-A9B527654B88}" dt="2023-03-04T09:00:46.060" v="35" actId="1076"/>
          <ac:spMkLst>
            <pc:docMk/>
            <pc:sldMk cId="3786998827" sldId="946"/>
            <ac:spMk id="206" creationId="{E525582D-2ED8-BF5F-66E0-A79B1AA9F799}"/>
          </ac:spMkLst>
        </pc:spChg>
        <pc:spChg chg="mod">
          <ac:chgData name="QiuTian" userId="d059b521-ee81-481f-be34-ac8650352dd5" providerId="ADAL" clId="{C66083D2-FC5C-0545-90E0-A9B527654B88}" dt="2023-03-04T09:00:46.060" v="35" actId="1076"/>
          <ac:spMkLst>
            <pc:docMk/>
            <pc:sldMk cId="3786998827" sldId="946"/>
            <ac:spMk id="207" creationId="{6D1A29DB-5F0A-0CA6-CC12-5416C35F701D}"/>
          </ac:spMkLst>
        </pc:spChg>
        <pc:spChg chg="mod">
          <ac:chgData name="QiuTian" userId="d059b521-ee81-481f-be34-ac8650352dd5" providerId="ADAL" clId="{C66083D2-FC5C-0545-90E0-A9B527654B88}" dt="2023-03-04T09:00:46.060" v="35" actId="1076"/>
          <ac:spMkLst>
            <pc:docMk/>
            <pc:sldMk cId="3786998827" sldId="946"/>
            <ac:spMk id="208" creationId="{2C7F7C16-B441-DF73-8B02-E429E42E027A}"/>
          </ac:spMkLst>
        </pc:spChg>
        <pc:spChg chg="mod">
          <ac:chgData name="QiuTian" userId="d059b521-ee81-481f-be34-ac8650352dd5" providerId="ADAL" clId="{C66083D2-FC5C-0545-90E0-A9B527654B88}" dt="2023-03-04T09:00:46.060" v="35" actId="1076"/>
          <ac:spMkLst>
            <pc:docMk/>
            <pc:sldMk cId="3786998827" sldId="946"/>
            <ac:spMk id="209" creationId="{094FD78A-F0FE-E42E-7177-E359F9A7A298}"/>
          </ac:spMkLst>
        </pc:spChg>
        <pc:spChg chg="mod">
          <ac:chgData name="QiuTian" userId="d059b521-ee81-481f-be34-ac8650352dd5" providerId="ADAL" clId="{C66083D2-FC5C-0545-90E0-A9B527654B88}" dt="2023-03-04T09:00:46.060" v="35" actId="1076"/>
          <ac:spMkLst>
            <pc:docMk/>
            <pc:sldMk cId="3786998827" sldId="946"/>
            <ac:spMk id="210" creationId="{F32389C3-28C0-4E55-F362-8764C294B621}"/>
          </ac:spMkLst>
        </pc:spChg>
        <pc:spChg chg="mod">
          <ac:chgData name="QiuTian" userId="d059b521-ee81-481f-be34-ac8650352dd5" providerId="ADAL" clId="{C66083D2-FC5C-0545-90E0-A9B527654B88}" dt="2023-03-04T09:00:46.060" v="35" actId="1076"/>
          <ac:spMkLst>
            <pc:docMk/>
            <pc:sldMk cId="3786998827" sldId="946"/>
            <ac:spMk id="211" creationId="{2C38A0DB-0B20-A6BC-397C-0EF8FB39B4A1}"/>
          </ac:spMkLst>
        </pc:spChg>
        <pc:spChg chg="mod">
          <ac:chgData name="QiuTian" userId="d059b521-ee81-481f-be34-ac8650352dd5" providerId="ADAL" clId="{C66083D2-FC5C-0545-90E0-A9B527654B88}" dt="2023-03-04T09:00:46.060" v="35" actId="1076"/>
          <ac:spMkLst>
            <pc:docMk/>
            <pc:sldMk cId="3786998827" sldId="946"/>
            <ac:spMk id="212" creationId="{5D12B345-CD6F-E649-C1E1-1711AC682420}"/>
          </ac:spMkLst>
        </pc:spChg>
        <pc:spChg chg="mod">
          <ac:chgData name="QiuTian" userId="d059b521-ee81-481f-be34-ac8650352dd5" providerId="ADAL" clId="{C66083D2-FC5C-0545-90E0-A9B527654B88}" dt="2023-03-04T09:00:46.060" v="35" actId="1076"/>
          <ac:spMkLst>
            <pc:docMk/>
            <pc:sldMk cId="3786998827" sldId="946"/>
            <ac:spMk id="213" creationId="{6E47115D-53D7-FA40-5602-F955CB7DC161}"/>
          </ac:spMkLst>
        </pc:spChg>
        <pc:spChg chg="mod">
          <ac:chgData name="QiuTian" userId="d059b521-ee81-481f-be34-ac8650352dd5" providerId="ADAL" clId="{C66083D2-FC5C-0545-90E0-A9B527654B88}" dt="2023-03-04T09:00:46.060" v="35" actId="1076"/>
          <ac:spMkLst>
            <pc:docMk/>
            <pc:sldMk cId="3786998827" sldId="946"/>
            <ac:spMk id="214" creationId="{EB6326AF-D1BE-1FBB-BCC8-6C5E457CFB93}"/>
          </ac:spMkLst>
        </pc:spChg>
        <pc:spChg chg="mod">
          <ac:chgData name="QiuTian" userId="d059b521-ee81-481f-be34-ac8650352dd5" providerId="ADAL" clId="{C66083D2-FC5C-0545-90E0-A9B527654B88}" dt="2023-03-04T09:00:46.060" v="35" actId="1076"/>
          <ac:spMkLst>
            <pc:docMk/>
            <pc:sldMk cId="3786998827" sldId="946"/>
            <ac:spMk id="215" creationId="{497CF3C0-56D2-D09C-2E53-ADE56ABC49DA}"/>
          </ac:spMkLst>
        </pc:spChg>
        <pc:spChg chg="mod">
          <ac:chgData name="QiuTian" userId="d059b521-ee81-481f-be34-ac8650352dd5" providerId="ADAL" clId="{C66083D2-FC5C-0545-90E0-A9B527654B88}" dt="2023-03-04T09:00:46.060" v="35" actId="1076"/>
          <ac:spMkLst>
            <pc:docMk/>
            <pc:sldMk cId="3786998827" sldId="946"/>
            <ac:spMk id="216" creationId="{2A1C6CFF-312D-1B03-ED63-29DB20DD8950}"/>
          </ac:spMkLst>
        </pc:spChg>
        <pc:spChg chg="mod">
          <ac:chgData name="QiuTian" userId="d059b521-ee81-481f-be34-ac8650352dd5" providerId="ADAL" clId="{C66083D2-FC5C-0545-90E0-A9B527654B88}" dt="2023-03-04T09:00:46.060" v="35" actId="1076"/>
          <ac:spMkLst>
            <pc:docMk/>
            <pc:sldMk cId="3786998827" sldId="946"/>
            <ac:spMk id="217" creationId="{3D8D55C8-9B64-2F2E-0A83-6A273DB84D22}"/>
          </ac:spMkLst>
        </pc:spChg>
        <pc:spChg chg="mod">
          <ac:chgData name="QiuTian" userId="d059b521-ee81-481f-be34-ac8650352dd5" providerId="ADAL" clId="{C66083D2-FC5C-0545-90E0-A9B527654B88}" dt="2023-03-04T09:00:46.060" v="35" actId="1076"/>
          <ac:spMkLst>
            <pc:docMk/>
            <pc:sldMk cId="3786998827" sldId="946"/>
            <ac:spMk id="218" creationId="{91024700-DE72-4402-54C7-C77D4D4791AE}"/>
          </ac:spMkLst>
        </pc:spChg>
        <pc:spChg chg="mod">
          <ac:chgData name="QiuTian" userId="d059b521-ee81-481f-be34-ac8650352dd5" providerId="ADAL" clId="{C66083D2-FC5C-0545-90E0-A9B527654B88}" dt="2023-03-04T09:00:46.060" v="35" actId="1076"/>
          <ac:spMkLst>
            <pc:docMk/>
            <pc:sldMk cId="3786998827" sldId="946"/>
            <ac:spMk id="219" creationId="{6B577015-B196-B1CC-D8F5-D67AF43E34A3}"/>
          </ac:spMkLst>
        </pc:spChg>
        <pc:spChg chg="mod">
          <ac:chgData name="QiuTian" userId="d059b521-ee81-481f-be34-ac8650352dd5" providerId="ADAL" clId="{C66083D2-FC5C-0545-90E0-A9B527654B88}" dt="2023-03-04T09:00:46.060" v="35" actId="1076"/>
          <ac:spMkLst>
            <pc:docMk/>
            <pc:sldMk cId="3786998827" sldId="946"/>
            <ac:spMk id="220" creationId="{B5022F99-FED9-DA3B-0C29-366610CF3DF3}"/>
          </ac:spMkLst>
        </pc:spChg>
        <pc:spChg chg="mod">
          <ac:chgData name="QiuTian" userId="d059b521-ee81-481f-be34-ac8650352dd5" providerId="ADAL" clId="{C66083D2-FC5C-0545-90E0-A9B527654B88}" dt="2023-03-04T09:00:46.060" v="35" actId="1076"/>
          <ac:spMkLst>
            <pc:docMk/>
            <pc:sldMk cId="3786998827" sldId="946"/>
            <ac:spMk id="221" creationId="{673FA6FC-1011-702F-BD1C-DEC5A41584FE}"/>
          </ac:spMkLst>
        </pc:spChg>
        <pc:spChg chg="mod">
          <ac:chgData name="QiuTian" userId="d059b521-ee81-481f-be34-ac8650352dd5" providerId="ADAL" clId="{C66083D2-FC5C-0545-90E0-A9B527654B88}" dt="2023-03-04T09:00:46.060" v="35" actId="1076"/>
          <ac:spMkLst>
            <pc:docMk/>
            <pc:sldMk cId="3786998827" sldId="946"/>
            <ac:spMk id="222" creationId="{5D1820B2-3ECB-62DA-0DA4-122EA2712749}"/>
          </ac:spMkLst>
        </pc:spChg>
        <pc:spChg chg="mod">
          <ac:chgData name="QiuTian" userId="d059b521-ee81-481f-be34-ac8650352dd5" providerId="ADAL" clId="{C66083D2-FC5C-0545-90E0-A9B527654B88}" dt="2023-03-04T09:00:46.060" v="35" actId="1076"/>
          <ac:spMkLst>
            <pc:docMk/>
            <pc:sldMk cId="3786998827" sldId="946"/>
            <ac:spMk id="223" creationId="{28B51B37-D006-C1AC-F953-28B2B83010BC}"/>
          </ac:spMkLst>
        </pc:spChg>
        <pc:spChg chg="mod">
          <ac:chgData name="QiuTian" userId="d059b521-ee81-481f-be34-ac8650352dd5" providerId="ADAL" clId="{C66083D2-FC5C-0545-90E0-A9B527654B88}" dt="2023-03-04T09:00:46.060" v="35" actId="1076"/>
          <ac:spMkLst>
            <pc:docMk/>
            <pc:sldMk cId="3786998827" sldId="946"/>
            <ac:spMk id="224" creationId="{C50C5CA3-30DC-2055-70E8-9C55D097E4E8}"/>
          </ac:spMkLst>
        </pc:spChg>
        <pc:spChg chg="mod">
          <ac:chgData name="QiuTian" userId="d059b521-ee81-481f-be34-ac8650352dd5" providerId="ADAL" clId="{C66083D2-FC5C-0545-90E0-A9B527654B88}" dt="2023-03-04T09:00:46.060" v="35" actId="1076"/>
          <ac:spMkLst>
            <pc:docMk/>
            <pc:sldMk cId="3786998827" sldId="946"/>
            <ac:spMk id="225" creationId="{07B4DA69-706C-9681-3AE1-1E64EA8847B9}"/>
          </ac:spMkLst>
        </pc:spChg>
        <pc:spChg chg="mod">
          <ac:chgData name="QiuTian" userId="d059b521-ee81-481f-be34-ac8650352dd5" providerId="ADAL" clId="{C66083D2-FC5C-0545-90E0-A9B527654B88}" dt="2023-03-04T09:00:46.060" v="35" actId="1076"/>
          <ac:spMkLst>
            <pc:docMk/>
            <pc:sldMk cId="3786998827" sldId="946"/>
            <ac:spMk id="226" creationId="{25548719-6940-57AC-5706-38588F140800}"/>
          </ac:spMkLst>
        </pc:spChg>
        <pc:spChg chg="mod">
          <ac:chgData name="QiuTian" userId="d059b521-ee81-481f-be34-ac8650352dd5" providerId="ADAL" clId="{C66083D2-FC5C-0545-90E0-A9B527654B88}" dt="2023-03-04T09:00:46.060" v="35" actId="1076"/>
          <ac:spMkLst>
            <pc:docMk/>
            <pc:sldMk cId="3786998827" sldId="946"/>
            <ac:spMk id="227" creationId="{305EA9F8-3445-0183-18B5-4DBBA103F68A}"/>
          </ac:spMkLst>
        </pc:spChg>
        <pc:spChg chg="mod">
          <ac:chgData name="QiuTian" userId="d059b521-ee81-481f-be34-ac8650352dd5" providerId="ADAL" clId="{C66083D2-FC5C-0545-90E0-A9B527654B88}" dt="2023-03-04T09:00:46.060" v="35" actId="1076"/>
          <ac:spMkLst>
            <pc:docMk/>
            <pc:sldMk cId="3786998827" sldId="946"/>
            <ac:spMk id="228" creationId="{0B6D3DF0-9C55-2B5D-60BA-1D78F2798777}"/>
          </ac:spMkLst>
        </pc:spChg>
        <pc:spChg chg="mod">
          <ac:chgData name="QiuTian" userId="d059b521-ee81-481f-be34-ac8650352dd5" providerId="ADAL" clId="{C66083D2-FC5C-0545-90E0-A9B527654B88}" dt="2023-03-04T09:00:46.060" v="35" actId="1076"/>
          <ac:spMkLst>
            <pc:docMk/>
            <pc:sldMk cId="3786998827" sldId="946"/>
            <ac:spMk id="229" creationId="{5E0E0183-6D39-8289-6732-8DDCE6A56B84}"/>
          </ac:spMkLst>
        </pc:spChg>
        <pc:spChg chg="mod">
          <ac:chgData name="QiuTian" userId="d059b521-ee81-481f-be34-ac8650352dd5" providerId="ADAL" clId="{C66083D2-FC5C-0545-90E0-A9B527654B88}" dt="2023-03-04T09:00:46.060" v="35" actId="1076"/>
          <ac:spMkLst>
            <pc:docMk/>
            <pc:sldMk cId="3786998827" sldId="946"/>
            <ac:spMk id="230" creationId="{B9630780-2713-4670-4D2F-AFF802415792}"/>
          </ac:spMkLst>
        </pc:spChg>
        <pc:spChg chg="mod">
          <ac:chgData name="QiuTian" userId="d059b521-ee81-481f-be34-ac8650352dd5" providerId="ADAL" clId="{C66083D2-FC5C-0545-90E0-A9B527654B88}" dt="2023-03-04T09:00:46.060" v="35" actId="1076"/>
          <ac:spMkLst>
            <pc:docMk/>
            <pc:sldMk cId="3786998827" sldId="946"/>
            <ac:spMk id="231" creationId="{87A61C8A-2B00-D4CA-538B-D79047E28F9F}"/>
          </ac:spMkLst>
        </pc:spChg>
        <pc:spChg chg="mod">
          <ac:chgData name="QiuTian" userId="d059b521-ee81-481f-be34-ac8650352dd5" providerId="ADAL" clId="{C66083D2-FC5C-0545-90E0-A9B527654B88}" dt="2023-03-04T09:00:46.060" v="35" actId="1076"/>
          <ac:spMkLst>
            <pc:docMk/>
            <pc:sldMk cId="3786998827" sldId="946"/>
            <ac:spMk id="232" creationId="{1318D54E-540C-FA77-626F-A26FE152F6A4}"/>
          </ac:spMkLst>
        </pc:spChg>
        <pc:spChg chg="mod">
          <ac:chgData name="QiuTian" userId="d059b521-ee81-481f-be34-ac8650352dd5" providerId="ADAL" clId="{C66083D2-FC5C-0545-90E0-A9B527654B88}" dt="2023-03-04T09:00:46.060" v="35" actId="1076"/>
          <ac:spMkLst>
            <pc:docMk/>
            <pc:sldMk cId="3786998827" sldId="946"/>
            <ac:spMk id="233" creationId="{425AA4D6-33A5-D762-9919-769FAC3BA311}"/>
          </ac:spMkLst>
        </pc:spChg>
        <pc:spChg chg="mod">
          <ac:chgData name="QiuTian" userId="d059b521-ee81-481f-be34-ac8650352dd5" providerId="ADAL" clId="{C66083D2-FC5C-0545-90E0-A9B527654B88}" dt="2023-03-04T09:00:46.060" v="35" actId="1076"/>
          <ac:spMkLst>
            <pc:docMk/>
            <pc:sldMk cId="3786998827" sldId="946"/>
            <ac:spMk id="234" creationId="{C53F85F6-B90B-1953-681B-FF3D9BF93EE6}"/>
          </ac:spMkLst>
        </pc:spChg>
        <pc:spChg chg="mod">
          <ac:chgData name="QiuTian" userId="d059b521-ee81-481f-be34-ac8650352dd5" providerId="ADAL" clId="{C66083D2-FC5C-0545-90E0-A9B527654B88}" dt="2023-03-04T09:00:46.060" v="35" actId="1076"/>
          <ac:spMkLst>
            <pc:docMk/>
            <pc:sldMk cId="3786998827" sldId="946"/>
            <ac:spMk id="235" creationId="{F75ABB67-B7EA-C1A6-F252-73DC28E385B4}"/>
          </ac:spMkLst>
        </pc:spChg>
        <pc:spChg chg="mod">
          <ac:chgData name="QiuTian" userId="d059b521-ee81-481f-be34-ac8650352dd5" providerId="ADAL" clId="{C66083D2-FC5C-0545-90E0-A9B527654B88}" dt="2023-03-04T09:00:46.060" v="35" actId="1076"/>
          <ac:spMkLst>
            <pc:docMk/>
            <pc:sldMk cId="3786998827" sldId="946"/>
            <ac:spMk id="236" creationId="{9CD5096C-6ED2-22A5-4A26-85BBC8F3B17B}"/>
          </ac:spMkLst>
        </pc:spChg>
        <pc:spChg chg="mod">
          <ac:chgData name="QiuTian" userId="d059b521-ee81-481f-be34-ac8650352dd5" providerId="ADAL" clId="{C66083D2-FC5C-0545-90E0-A9B527654B88}" dt="2023-03-04T09:00:46.060" v="35" actId="1076"/>
          <ac:spMkLst>
            <pc:docMk/>
            <pc:sldMk cId="3786998827" sldId="946"/>
            <ac:spMk id="237" creationId="{A026BF15-2961-70B2-FFA3-6A7130A2A0F7}"/>
          </ac:spMkLst>
        </pc:spChg>
        <pc:spChg chg="mod">
          <ac:chgData name="QiuTian" userId="d059b521-ee81-481f-be34-ac8650352dd5" providerId="ADAL" clId="{C66083D2-FC5C-0545-90E0-A9B527654B88}" dt="2023-03-04T09:00:46.060" v="35" actId="1076"/>
          <ac:spMkLst>
            <pc:docMk/>
            <pc:sldMk cId="3786998827" sldId="946"/>
            <ac:spMk id="238" creationId="{FDD5593C-65F9-4DF4-E922-44B20FB41B87}"/>
          </ac:spMkLst>
        </pc:spChg>
        <pc:spChg chg="mod">
          <ac:chgData name="QiuTian" userId="d059b521-ee81-481f-be34-ac8650352dd5" providerId="ADAL" clId="{C66083D2-FC5C-0545-90E0-A9B527654B88}" dt="2023-03-04T09:00:46.060" v="35" actId="1076"/>
          <ac:spMkLst>
            <pc:docMk/>
            <pc:sldMk cId="3786998827" sldId="946"/>
            <ac:spMk id="239" creationId="{6092C0D8-5A85-58D9-4D30-9AC72FA1524F}"/>
          </ac:spMkLst>
        </pc:spChg>
        <pc:spChg chg="mod">
          <ac:chgData name="QiuTian" userId="d059b521-ee81-481f-be34-ac8650352dd5" providerId="ADAL" clId="{C66083D2-FC5C-0545-90E0-A9B527654B88}" dt="2023-03-04T09:00:46.060" v="35" actId="1076"/>
          <ac:spMkLst>
            <pc:docMk/>
            <pc:sldMk cId="3786998827" sldId="946"/>
            <ac:spMk id="240" creationId="{B46911EB-BD4E-8BF4-90FD-6FB1F156E5C9}"/>
          </ac:spMkLst>
        </pc:spChg>
        <pc:spChg chg="mod">
          <ac:chgData name="QiuTian" userId="d059b521-ee81-481f-be34-ac8650352dd5" providerId="ADAL" clId="{C66083D2-FC5C-0545-90E0-A9B527654B88}" dt="2023-03-04T09:00:46.060" v="35" actId="1076"/>
          <ac:spMkLst>
            <pc:docMk/>
            <pc:sldMk cId="3786998827" sldId="946"/>
            <ac:spMk id="241" creationId="{2053225B-27C2-1702-F3A1-CCA8B8050F21}"/>
          </ac:spMkLst>
        </pc:spChg>
        <pc:spChg chg="mod">
          <ac:chgData name="QiuTian" userId="d059b521-ee81-481f-be34-ac8650352dd5" providerId="ADAL" clId="{C66083D2-FC5C-0545-90E0-A9B527654B88}" dt="2023-03-04T09:00:46.060" v="35" actId="1076"/>
          <ac:spMkLst>
            <pc:docMk/>
            <pc:sldMk cId="3786998827" sldId="946"/>
            <ac:spMk id="242" creationId="{F4323A7A-CABE-2FE1-8755-4440A32A43B4}"/>
          </ac:spMkLst>
        </pc:spChg>
        <pc:spChg chg="mod">
          <ac:chgData name="QiuTian" userId="d059b521-ee81-481f-be34-ac8650352dd5" providerId="ADAL" clId="{C66083D2-FC5C-0545-90E0-A9B527654B88}" dt="2023-03-04T09:00:46.060" v="35" actId="1076"/>
          <ac:spMkLst>
            <pc:docMk/>
            <pc:sldMk cId="3786998827" sldId="946"/>
            <ac:spMk id="243" creationId="{BDE79A56-6B9E-006C-603A-86724D63E69E}"/>
          </ac:spMkLst>
        </pc:spChg>
        <pc:spChg chg="mod">
          <ac:chgData name="QiuTian" userId="d059b521-ee81-481f-be34-ac8650352dd5" providerId="ADAL" clId="{C66083D2-FC5C-0545-90E0-A9B527654B88}" dt="2023-03-04T09:00:46.060" v="35" actId="1076"/>
          <ac:spMkLst>
            <pc:docMk/>
            <pc:sldMk cId="3786998827" sldId="946"/>
            <ac:spMk id="244" creationId="{E59977ED-4CCB-BBC1-6F73-64E4E4F77AA7}"/>
          </ac:spMkLst>
        </pc:spChg>
        <pc:spChg chg="mod">
          <ac:chgData name="QiuTian" userId="d059b521-ee81-481f-be34-ac8650352dd5" providerId="ADAL" clId="{C66083D2-FC5C-0545-90E0-A9B527654B88}" dt="2023-03-04T09:00:46.060" v="35" actId="1076"/>
          <ac:spMkLst>
            <pc:docMk/>
            <pc:sldMk cId="3786998827" sldId="946"/>
            <ac:spMk id="245" creationId="{F8839FAC-D4BC-FCAF-61C5-B914861F104C}"/>
          </ac:spMkLst>
        </pc:spChg>
        <pc:spChg chg="mod">
          <ac:chgData name="QiuTian" userId="d059b521-ee81-481f-be34-ac8650352dd5" providerId="ADAL" clId="{C66083D2-FC5C-0545-90E0-A9B527654B88}" dt="2023-03-04T09:00:46.060" v="35" actId="1076"/>
          <ac:spMkLst>
            <pc:docMk/>
            <pc:sldMk cId="3786998827" sldId="946"/>
            <ac:spMk id="246" creationId="{543224D8-E5DC-6C6E-C785-320A0CD042E7}"/>
          </ac:spMkLst>
        </pc:spChg>
        <pc:spChg chg="mod">
          <ac:chgData name="QiuTian" userId="d059b521-ee81-481f-be34-ac8650352dd5" providerId="ADAL" clId="{C66083D2-FC5C-0545-90E0-A9B527654B88}" dt="2023-03-04T09:00:46.060" v="35" actId="1076"/>
          <ac:spMkLst>
            <pc:docMk/>
            <pc:sldMk cId="3786998827" sldId="946"/>
            <ac:spMk id="247" creationId="{33D44C84-9666-DFAF-F065-107E81C55ED8}"/>
          </ac:spMkLst>
        </pc:spChg>
        <pc:spChg chg="mod">
          <ac:chgData name="QiuTian" userId="d059b521-ee81-481f-be34-ac8650352dd5" providerId="ADAL" clId="{C66083D2-FC5C-0545-90E0-A9B527654B88}" dt="2023-03-04T09:00:46.060" v="35" actId="1076"/>
          <ac:spMkLst>
            <pc:docMk/>
            <pc:sldMk cId="3786998827" sldId="946"/>
            <ac:spMk id="248" creationId="{BF8A2B60-013C-428A-D5CA-AFED0F2493F1}"/>
          </ac:spMkLst>
        </pc:spChg>
        <pc:spChg chg="add mod">
          <ac:chgData name="QiuTian" userId="d059b521-ee81-481f-be34-ac8650352dd5" providerId="ADAL" clId="{C66083D2-FC5C-0545-90E0-A9B527654B88}" dt="2023-03-04T09:00:46.060" v="35" actId="1076"/>
          <ac:spMkLst>
            <pc:docMk/>
            <pc:sldMk cId="3786998827" sldId="946"/>
            <ac:spMk id="249" creationId="{5690240D-3715-BB4D-4E4B-DF9DBD8B4368}"/>
          </ac:spMkLst>
        </pc:spChg>
        <pc:grpChg chg="add mod">
          <ac:chgData name="QiuTian" userId="d059b521-ee81-481f-be34-ac8650352dd5" providerId="ADAL" clId="{C66083D2-FC5C-0545-90E0-A9B527654B88}" dt="2023-03-04T09:00:46.060" v="35" actId="1076"/>
          <ac:grpSpMkLst>
            <pc:docMk/>
            <pc:sldMk cId="3786998827" sldId="946"/>
            <ac:grpSpMk id="7" creationId="{4C35329C-8421-7FEF-8611-C5B4938E4589}"/>
          </ac:grpSpMkLst>
        </pc:grpChg>
        <pc:grpChg chg="add mod">
          <ac:chgData name="QiuTian" userId="d059b521-ee81-481f-be34-ac8650352dd5" providerId="ADAL" clId="{C66083D2-FC5C-0545-90E0-A9B527654B88}" dt="2023-03-04T09:00:46.060" v="35" actId="1076"/>
          <ac:grpSpMkLst>
            <pc:docMk/>
            <pc:sldMk cId="3786998827" sldId="946"/>
            <ac:grpSpMk id="36" creationId="{051B6F22-9429-886C-C7E2-DC50E7FEAE92}"/>
          </ac:grpSpMkLst>
        </pc:grpChg>
        <pc:grpChg chg="mod">
          <ac:chgData name="QiuTian" userId="d059b521-ee81-481f-be34-ac8650352dd5" providerId="ADAL" clId="{C66083D2-FC5C-0545-90E0-A9B527654B88}" dt="2023-03-04T09:00:46.060" v="35" actId="1076"/>
          <ac:grpSpMkLst>
            <pc:docMk/>
            <pc:sldMk cId="3786998827" sldId="946"/>
            <ac:grpSpMk id="57" creationId="{484E7E32-9237-9156-CC9C-F8D03037474D}"/>
          </ac:grpSpMkLst>
        </pc:grpChg>
        <pc:grpChg chg="mod">
          <ac:chgData name="QiuTian" userId="d059b521-ee81-481f-be34-ac8650352dd5" providerId="ADAL" clId="{C66083D2-FC5C-0545-90E0-A9B527654B88}" dt="2023-03-04T09:00:46.060" v="35" actId="1076"/>
          <ac:grpSpMkLst>
            <pc:docMk/>
            <pc:sldMk cId="3786998827" sldId="946"/>
            <ac:grpSpMk id="58" creationId="{D1C8A1F1-371D-62AF-AB86-3F62F99E5150}"/>
          </ac:grpSpMkLst>
        </pc:grpChg>
        <pc:grpChg chg="mod">
          <ac:chgData name="QiuTian" userId="d059b521-ee81-481f-be34-ac8650352dd5" providerId="ADAL" clId="{C66083D2-FC5C-0545-90E0-A9B527654B88}" dt="2023-03-04T09:00:46.060" v="35" actId="1076"/>
          <ac:grpSpMkLst>
            <pc:docMk/>
            <pc:sldMk cId="3786998827" sldId="946"/>
            <ac:grpSpMk id="59" creationId="{2594403E-9B70-F42A-A0FC-53F5A16F5CD1}"/>
          </ac:grpSpMkLst>
        </pc:grpChg>
        <pc:grpChg chg="mod">
          <ac:chgData name="QiuTian" userId="d059b521-ee81-481f-be34-ac8650352dd5" providerId="ADAL" clId="{C66083D2-FC5C-0545-90E0-A9B527654B88}" dt="2023-03-04T09:00:46.060" v="35" actId="1076"/>
          <ac:grpSpMkLst>
            <pc:docMk/>
            <pc:sldMk cId="3786998827" sldId="946"/>
            <ac:grpSpMk id="60" creationId="{81A6831B-3E47-7BDC-3062-6641A9062DF0}"/>
          </ac:grpSpMkLst>
        </pc:grpChg>
        <pc:grpChg chg="mod">
          <ac:chgData name="QiuTian" userId="d059b521-ee81-481f-be34-ac8650352dd5" providerId="ADAL" clId="{C66083D2-FC5C-0545-90E0-A9B527654B88}" dt="2023-03-04T09:00:46.060" v="35" actId="1076"/>
          <ac:grpSpMkLst>
            <pc:docMk/>
            <pc:sldMk cId="3786998827" sldId="946"/>
            <ac:grpSpMk id="61" creationId="{719CCE92-3829-18BF-08E5-3162D907863B}"/>
          </ac:grpSpMkLst>
        </pc:grpChg>
        <pc:grpChg chg="mod">
          <ac:chgData name="QiuTian" userId="d059b521-ee81-481f-be34-ac8650352dd5" providerId="ADAL" clId="{C66083D2-FC5C-0545-90E0-A9B527654B88}" dt="2023-03-04T09:00:46.060" v="35" actId="1076"/>
          <ac:grpSpMkLst>
            <pc:docMk/>
            <pc:sldMk cId="3786998827" sldId="946"/>
            <ac:grpSpMk id="62" creationId="{61128756-1721-E7F7-D838-58B0D0004522}"/>
          </ac:grpSpMkLst>
        </pc:grpChg>
        <pc:grpChg chg="mod">
          <ac:chgData name="QiuTian" userId="d059b521-ee81-481f-be34-ac8650352dd5" providerId="ADAL" clId="{C66083D2-FC5C-0545-90E0-A9B527654B88}" dt="2023-03-04T09:00:46.060" v="35" actId="1076"/>
          <ac:grpSpMkLst>
            <pc:docMk/>
            <pc:sldMk cId="3786998827" sldId="946"/>
            <ac:grpSpMk id="63" creationId="{F65E74D6-69DF-0C1C-427B-85B3CD8EF556}"/>
          </ac:grpSpMkLst>
        </pc:grpChg>
        <pc:grpChg chg="mod">
          <ac:chgData name="QiuTian" userId="d059b521-ee81-481f-be34-ac8650352dd5" providerId="ADAL" clId="{C66083D2-FC5C-0545-90E0-A9B527654B88}" dt="2023-03-04T09:00:46.060" v="35" actId="1076"/>
          <ac:grpSpMkLst>
            <pc:docMk/>
            <pc:sldMk cId="3786998827" sldId="946"/>
            <ac:grpSpMk id="64" creationId="{A0A286CB-C31D-F1A6-6D1C-AA7CFE0FA3C9}"/>
          </ac:grpSpMkLst>
        </pc:grpChg>
        <pc:grpChg chg="mod">
          <ac:chgData name="QiuTian" userId="d059b521-ee81-481f-be34-ac8650352dd5" providerId="ADAL" clId="{C66083D2-FC5C-0545-90E0-A9B527654B88}" dt="2023-03-04T09:00:46.060" v="35" actId="1076"/>
          <ac:grpSpMkLst>
            <pc:docMk/>
            <pc:sldMk cId="3786998827" sldId="946"/>
            <ac:grpSpMk id="65" creationId="{44FD1B0B-5DB7-B549-1BDD-99CB7067F265}"/>
          </ac:grpSpMkLst>
        </pc:grpChg>
        <pc:grpChg chg="mod">
          <ac:chgData name="QiuTian" userId="d059b521-ee81-481f-be34-ac8650352dd5" providerId="ADAL" clId="{C66083D2-FC5C-0545-90E0-A9B527654B88}" dt="2023-03-04T09:00:46.060" v="35" actId="1076"/>
          <ac:grpSpMkLst>
            <pc:docMk/>
            <pc:sldMk cId="3786998827" sldId="946"/>
            <ac:grpSpMk id="66" creationId="{CD53715A-9787-5BB1-2A9B-49573F4540A4}"/>
          </ac:grpSpMkLst>
        </pc:grpChg>
        <pc:grpChg chg="mod">
          <ac:chgData name="QiuTian" userId="d059b521-ee81-481f-be34-ac8650352dd5" providerId="ADAL" clId="{C66083D2-FC5C-0545-90E0-A9B527654B88}" dt="2023-03-04T09:00:46.060" v="35" actId="1076"/>
          <ac:grpSpMkLst>
            <pc:docMk/>
            <pc:sldMk cId="3786998827" sldId="946"/>
            <ac:grpSpMk id="67" creationId="{83998554-8161-346B-7CF5-1F095FC4E661}"/>
          </ac:grpSpMkLst>
        </pc:grpChg>
        <pc:grpChg chg="mod">
          <ac:chgData name="QiuTian" userId="d059b521-ee81-481f-be34-ac8650352dd5" providerId="ADAL" clId="{C66083D2-FC5C-0545-90E0-A9B527654B88}" dt="2023-03-04T09:00:46.060" v="35" actId="1076"/>
          <ac:grpSpMkLst>
            <pc:docMk/>
            <pc:sldMk cId="3786998827" sldId="946"/>
            <ac:grpSpMk id="68" creationId="{B6FCC0E5-9B2E-DAFA-56E7-58F516AD902C}"/>
          </ac:grpSpMkLst>
        </pc:grpChg>
        <pc:grpChg chg="mod">
          <ac:chgData name="QiuTian" userId="d059b521-ee81-481f-be34-ac8650352dd5" providerId="ADAL" clId="{C66083D2-FC5C-0545-90E0-A9B527654B88}" dt="2023-03-04T09:00:46.060" v="35" actId="1076"/>
          <ac:grpSpMkLst>
            <pc:docMk/>
            <pc:sldMk cId="3786998827" sldId="946"/>
            <ac:grpSpMk id="69" creationId="{A491AB68-FEEB-4FE7-17F1-CE29BE3EF5C1}"/>
          </ac:grpSpMkLst>
        </pc:grpChg>
        <pc:grpChg chg="mod">
          <ac:chgData name="QiuTian" userId="d059b521-ee81-481f-be34-ac8650352dd5" providerId="ADAL" clId="{C66083D2-FC5C-0545-90E0-A9B527654B88}" dt="2023-03-04T09:00:46.060" v="35" actId="1076"/>
          <ac:grpSpMkLst>
            <pc:docMk/>
            <pc:sldMk cId="3786998827" sldId="946"/>
            <ac:grpSpMk id="70" creationId="{7495D41C-DE23-7D97-337B-39938D461FC4}"/>
          </ac:grpSpMkLst>
        </pc:grpChg>
        <pc:grpChg chg="mod">
          <ac:chgData name="QiuTian" userId="d059b521-ee81-481f-be34-ac8650352dd5" providerId="ADAL" clId="{C66083D2-FC5C-0545-90E0-A9B527654B88}" dt="2023-03-04T09:00:46.060" v="35" actId="1076"/>
          <ac:grpSpMkLst>
            <pc:docMk/>
            <pc:sldMk cId="3786998827" sldId="946"/>
            <ac:grpSpMk id="71" creationId="{0AC74410-BB61-990D-B34F-ADFE082FD33C}"/>
          </ac:grpSpMkLst>
        </pc:grpChg>
        <pc:grpChg chg="mod">
          <ac:chgData name="QiuTian" userId="d059b521-ee81-481f-be34-ac8650352dd5" providerId="ADAL" clId="{C66083D2-FC5C-0545-90E0-A9B527654B88}" dt="2023-03-04T09:00:46.060" v="35" actId="1076"/>
          <ac:grpSpMkLst>
            <pc:docMk/>
            <pc:sldMk cId="3786998827" sldId="946"/>
            <ac:grpSpMk id="72" creationId="{CF8FF87E-2CFE-9010-E94F-10EC24C8EE18}"/>
          </ac:grpSpMkLst>
        </pc:grpChg>
        <pc:grpChg chg="mod">
          <ac:chgData name="QiuTian" userId="d059b521-ee81-481f-be34-ac8650352dd5" providerId="ADAL" clId="{C66083D2-FC5C-0545-90E0-A9B527654B88}" dt="2023-03-04T09:00:46.060" v="35" actId="1076"/>
          <ac:grpSpMkLst>
            <pc:docMk/>
            <pc:sldMk cId="3786998827" sldId="946"/>
            <ac:grpSpMk id="82" creationId="{1EF9A2B8-E40D-8DBF-835C-DA3152F3696B}"/>
          </ac:grpSpMkLst>
        </pc:grpChg>
        <pc:grpChg chg="mod">
          <ac:chgData name="QiuTian" userId="d059b521-ee81-481f-be34-ac8650352dd5" providerId="ADAL" clId="{C66083D2-FC5C-0545-90E0-A9B527654B88}" dt="2023-03-04T09:00:46.060" v="35" actId="1076"/>
          <ac:grpSpMkLst>
            <pc:docMk/>
            <pc:sldMk cId="3786998827" sldId="946"/>
            <ac:grpSpMk id="84" creationId="{7591A846-3533-C966-CCE5-2C932E861948}"/>
          </ac:grpSpMkLst>
        </pc:grpChg>
        <pc:grpChg chg="mod">
          <ac:chgData name="QiuTian" userId="d059b521-ee81-481f-be34-ac8650352dd5" providerId="ADAL" clId="{C66083D2-FC5C-0545-90E0-A9B527654B88}" dt="2023-03-04T09:00:46.060" v="35" actId="1076"/>
          <ac:grpSpMkLst>
            <pc:docMk/>
            <pc:sldMk cId="3786998827" sldId="946"/>
            <ac:grpSpMk id="85" creationId="{3478E606-BE78-4AA3-8BC3-422BDD69EB0F}"/>
          </ac:grpSpMkLst>
        </pc:grpChg>
        <pc:graphicFrameChg chg="mod">
          <ac:chgData name="QiuTian" userId="d059b521-ee81-481f-be34-ac8650352dd5" providerId="ADAL" clId="{C66083D2-FC5C-0545-90E0-A9B527654B88}" dt="2023-03-04T09:00:46.060" v="35" actId="1076"/>
          <ac:graphicFrameMkLst>
            <pc:docMk/>
            <pc:sldMk cId="3786998827" sldId="946"/>
            <ac:graphicFrameMk id="19" creationId="{97650B81-708B-8F16-C14B-397DCEBA7267}"/>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20" creationId="{1035BF70-21D6-23BD-3204-D3A9E15A5A18}"/>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21" creationId="{9DD48C7E-306B-7A4A-F8DD-CA30F7840A92}"/>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22" creationId="{AEF65449-E259-5C6E-1BA2-AAD6D66C961B}"/>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23" creationId="{1A895BCA-17E6-882A-5FC8-D8E4B89AA56F}"/>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24" creationId="{E29300BB-2298-69D6-5EAA-2D4B37B71378}"/>
          </ac:graphicFrameMkLst>
        </pc:graphicFrameChg>
        <pc:graphicFrameChg chg="add mod">
          <ac:chgData name="QiuTian" userId="d059b521-ee81-481f-be34-ac8650352dd5" providerId="ADAL" clId="{C66083D2-FC5C-0545-90E0-A9B527654B88}" dt="2023-03-04T09:00:46.060" v="35" actId="1076"/>
          <ac:graphicFrameMkLst>
            <pc:docMk/>
            <pc:sldMk cId="3786998827" sldId="946"/>
            <ac:graphicFrameMk id="28" creationId="{DFB0060C-9E3E-574B-D205-524EECF92646}"/>
          </ac:graphicFrameMkLst>
        </pc:graphicFrameChg>
        <pc:graphicFrameChg chg="add mod">
          <ac:chgData name="QiuTian" userId="d059b521-ee81-481f-be34-ac8650352dd5" providerId="ADAL" clId="{C66083D2-FC5C-0545-90E0-A9B527654B88}" dt="2023-03-04T09:00:46.060" v="35" actId="1076"/>
          <ac:graphicFrameMkLst>
            <pc:docMk/>
            <pc:sldMk cId="3786998827" sldId="946"/>
            <ac:graphicFrameMk id="29" creationId="{AEA85268-4A36-0506-6486-BAE0C8EFF191}"/>
          </ac:graphicFrameMkLst>
        </pc:graphicFrameChg>
        <pc:graphicFrameChg chg="add mod">
          <ac:chgData name="QiuTian" userId="d059b521-ee81-481f-be34-ac8650352dd5" providerId="ADAL" clId="{C66083D2-FC5C-0545-90E0-A9B527654B88}" dt="2023-03-04T09:00:46.060" v="35" actId="1076"/>
          <ac:graphicFrameMkLst>
            <pc:docMk/>
            <pc:sldMk cId="3786998827" sldId="946"/>
            <ac:graphicFrameMk id="30" creationId="{37BFBD73-FF58-09F5-C79B-6C93DA744574}"/>
          </ac:graphicFrameMkLst>
        </pc:graphicFrameChg>
        <pc:graphicFrameChg chg="add mod">
          <ac:chgData name="QiuTian" userId="d059b521-ee81-481f-be34-ac8650352dd5" providerId="ADAL" clId="{C66083D2-FC5C-0545-90E0-A9B527654B88}" dt="2023-03-04T09:00:46.060" v="35" actId="1076"/>
          <ac:graphicFrameMkLst>
            <pc:docMk/>
            <pc:sldMk cId="3786998827" sldId="946"/>
            <ac:graphicFrameMk id="31" creationId="{324ECAB9-292F-4A5D-53A0-C88494A7F63D}"/>
          </ac:graphicFrameMkLst>
        </pc:graphicFrameChg>
        <pc:graphicFrameChg chg="add mod">
          <ac:chgData name="QiuTian" userId="d059b521-ee81-481f-be34-ac8650352dd5" providerId="ADAL" clId="{C66083D2-FC5C-0545-90E0-A9B527654B88}" dt="2023-03-04T09:00:46.060" v="35" actId="1076"/>
          <ac:graphicFrameMkLst>
            <pc:docMk/>
            <pc:sldMk cId="3786998827" sldId="946"/>
            <ac:graphicFrameMk id="32" creationId="{8811FA4F-E86B-1A28-C20A-E6437959D068}"/>
          </ac:graphicFrameMkLst>
        </pc:graphicFrameChg>
        <pc:graphicFrameChg chg="add mod">
          <ac:chgData name="QiuTian" userId="d059b521-ee81-481f-be34-ac8650352dd5" providerId="ADAL" clId="{C66083D2-FC5C-0545-90E0-A9B527654B88}" dt="2023-03-04T09:00:46.060" v="35" actId="1076"/>
          <ac:graphicFrameMkLst>
            <pc:docMk/>
            <pc:sldMk cId="3786998827" sldId="946"/>
            <ac:graphicFrameMk id="33" creationId="{8931D89C-305B-2802-1D7A-88B823F23FCE}"/>
          </ac:graphicFrameMkLst>
        </pc:graphicFrameChg>
        <pc:graphicFrameChg chg="add mod">
          <ac:chgData name="QiuTian" userId="d059b521-ee81-481f-be34-ac8650352dd5" providerId="ADAL" clId="{C66083D2-FC5C-0545-90E0-A9B527654B88}" dt="2023-03-04T09:00:46.060" v="35" actId="1076"/>
          <ac:graphicFrameMkLst>
            <pc:docMk/>
            <pc:sldMk cId="3786998827" sldId="946"/>
            <ac:graphicFrameMk id="34" creationId="{EF952438-1D2E-9130-2646-3521D492BC95}"/>
          </ac:graphicFrameMkLst>
        </pc:graphicFrameChg>
        <pc:graphicFrameChg chg="add mod">
          <ac:chgData name="QiuTian" userId="d059b521-ee81-481f-be34-ac8650352dd5" providerId="ADAL" clId="{C66083D2-FC5C-0545-90E0-A9B527654B88}" dt="2023-03-04T09:00:46.060" v="35" actId="1076"/>
          <ac:graphicFrameMkLst>
            <pc:docMk/>
            <pc:sldMk cId="3786998827" sldId="946"/>
            <ac:graphicFrameMk id="35" creationId="{3AB2DFA8-8823-1C7E-582B-013DA16FA0D8}"/>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73" creationId="{9AE20DAD-7D81-FED0-4133-469AEA9B8B4D}"/>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74" creationId="{77CB3F66-BAB9-0EA0-F266-9465BB9467B2}"/>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75" creationId="{AB13C12F-3816-BDD7-5427-3E58BCEBF290}"/>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76" creationId="{2499E79C-03F4-8FE6-D91E-51F9603B9A22}"/>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77" creationId="{7D542E49-A175-DC81-FADD-784A7864EE91}"/>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78" creationId="{B0077361-6122-93FB-846E-10D98AEA2814}"/>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79" creationId="{58919528-1B7F-7264-BF9D-2266E12760CE}"/>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80" creationId="{6C04046B-C586-C31C-7A86-38DF0920593C}"/>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91" creationId="{6656A0BA-E15A-0008-85EC-A6DB4A09E78D}"/>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92" creationId="{AF578D0E-CB64-ECFF-A11B-F34D3B160ACF}"/>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93" creationId="{63B92ADD-92BE-CC0B-BF67-193631F144A8}"/>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94" creationId="{FC74B8A2-8C6B-BB5C-F524-7C5022419755}"/>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95" creationId="{76D16F14-EE60-AF36-47E2-29E4BEFADDB5}"/>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96" creationId="{5BD06C80-3746-062F-473F-535D35FF7D19}"/>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97" creationId="{F9CA1B63-B566-CB62-FEAD-7D3C06E873B4}"/>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98" creationId="{BFA35183-9124-E9FF-4A0A-FFA7BAD08ACE}"/>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99" creationId="{F36E19CC-6BD7-720F-6AB0-58A117844DE8}"/>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00" creationId="{FE1F5220-A942-63BD-595C-365DA9A53729}"/>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02" creationId="{670C69AD-56A5-1811-6C7F-AD878E221F03}"/>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03" creationId="{48518BD3-8611-39D1-B537-C722B98016E3}"/>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04" creationId="{9B211F26-C8E1-59BD-3563-1E037090DC1E}"/>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05" creationId="{69664819-D665-B704-F872-F2040E9679D2}"/>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06" creationId="{2D3853A6-383E-CAF4-77A4-1F740FC064F7}"/>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07" creationId="{37DF64BF-BB43-C2A1-9592-0058A39433E0}"/>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08" creationId="{FFCE7524-49E1-899D-BBDB-8601FCADCD6A}"/>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09" creationId="{BCBA8D2F-E94E-D0A2-97F2-F6D58DA944AC}"/>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10" creationId="{8670578A-0FBD-F259-B79B-4BEDB56B8E02}"/>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11" creationId="{C94AA09C-C454-E6A8-AAAF-1EBB2959A511}"/>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12" creationId="{74AA1A5D-D3CE-F948-3786-C45BE3733607}"/>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13" creationId="{544BA6E9-49B5-E257-8BC8-63EF7A9D4869}"/>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14" creationId="{892B99FF-FD98-2F2A-DBA5-F7A854BF6D07}"/>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15" creationId="{837D9B5D-AC52-8C3B-1ECA-75F3A42BEC39}"/>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16" creationId="{A207F9DF-A1A3-F48A-A5F0-7F1A1B04BAF1}"/>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17" creationId="{13759D6B-A027-3CA1-4A85-B00CB380A4CB}"/>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18" creationId="{5E43D61E-2017-3BE5-875F-E47279B0E342}"/>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19" creationId="{A0474DAA-4B74-37C2-593E-F9A88347004A}"/>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20" creationId="{649D37F8-9EB9-DEF3-B9FB-C520ABB204D5}"/>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21" creationId="{5B99F945-E8BD-4CBE-B98D-188389F67717}"/>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22" creationId="{C6C80422-A9CE-2A3B-B347-CBFDAD500DE7}"/>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23" creationId="{F4185D71-56AE-30CF-35BE-F7F2DC19967B}"/>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24" creationId="{4CE1FC4D-AA20-09DD-D1F8-C8CE20FA5612}"/>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25" creationId="{E9C54659-34C8-45BC-6B46-3EAAE9306D0F}"/>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26" creationId="{3EEF0F0D-98CF-AD60-885D-C071494ABF7B}"/>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27" creationId="{F1895B32-E28E-244B-EB06-585CB65323AC}"/>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28" creationId="{8AB566B2-FE1A-3B41-5AFD-ABEE691CD6EE}"/>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29" creationId="{3B7C7850-98DC-A931-395F-F47CB917FF54}"/>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30" creationId="{7B8D93EA-9466-D952-5A81-1219A4650678}"/>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31" creationId="{C4CD340D-D49E-35F9-F431-7F987EDD1B89}"/>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32" creationId="{09DF972E-7501-51AC-D7B5-E14AEFD6B5C9}"/>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33" creationId="{AA3FE238-80FE-787B-8FD3-1E6DCC1428FC}"/>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34" creationId="{A764DFBA-3272-A9CB-31A5-8B7921CED887}"/>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35" creationId="{05EF6196-C7D4-6F74-3E11-FC7331DDC506}"/>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36" creationId="{5757BF4A-DB2B-B940-02EB-3E3D89BFFEB0}"/>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37" creationId="{F7546E72-80C5-5314-B7DE-0A64473C8296}"/>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38" creationId="{D78D9AD8-08BB-F025-C621-A064BB4AFE82}"/>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39" creationId="{2E6BCA8C-B2A7-D9F8-AA53-6FDA6A0C2107}"/>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40" creationId="{0B54C3B1-6BFB-9A26-6C38-51179714746A}"/>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41" creationId="{5363F363-40B1-33C8-B671-A7B8CA1070F8}"/>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42" creationId="{0EFB999C-0D37-BA0B-5B24-25072AA85312}"/>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43" creationId="{5406AD82-FED8-8694-4671-A319F65E21F7}"/>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74" creationId="{13A097F7-004A-A3A6-912A-684C6C0902D7}"/>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75" creationId="{255A3664-C9A9-C397-5A3B-CB250B793D70}"/>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76" creationId="{85F7F180-B056-8B8F-7F53-7EF0330923A7}"/>
          </ac:graphicFrameMkLst>
        </pc:graphicFrameChg>
      </pc:sldChg>
      <pc:sldChg chg="addSp delSp modSp add modAnim">
        <pc:chgData name="QiuTian" userId="d059b521-ee81-481f-be34-ac8650352dd5" providerId="ADAL" clId="{C66083D2-FC5C-0545-90E0-A9B527654B88}" dt="2023-03-04T09:10:18.362" v="126"/>
        <pc:sldMkLst>
          <pc:docMk/>
          <pc:sldMk cId="1542552605" sldId="947"/>
        </pc:sldMkLst>
        <pc:spChg chg="add mod">
          <ac:chgData name="QiuTian" userId="d059b521-ee81-481f-be34-ac8650352dd5" providerId="ADAL" clId="{C66083D2-FC5C-0545-90E0-A9B527654B88}" dt="2023-03-04T09:10:18.362" v="126"/>
          <ac:spMkLst>
            <pc:docMk/>
            <pc:sldMk cId="1542552605" sldId="947"/>
            <ac:spMk id="2" creationId="{546A81A8-81F0-8D85-E3A5-5AC0EC0BDFB7}"/>
          </ac:spMkLst>
        </pc:spChg>
        <pc:spChg chg="del">
          <ac:chgData name="QiuTian" userId="d059b521-ee81-481f-be34-ac8650352dd5" providerId="ADAL" clId="{C66083D2-FC5C-0545-90E0-A9B527654B88}" dt="2023-03-04T09:09:57.208" v="123"/>
          <ac:spMkLst>
            <pc:docMk/>
            <pc:sldMk cId="1542552605" sldId="947"/>
            <ac:spMk id="5" creationId="{959057A3-0087-D824-6484-FE8805CD1536}"/>
          </ac:spMkLst>
        </pc:spChg>
        <pc:spChg chg="add mod">
          <ac:chgData name="QiuTian" userId="d059b521-ee81-481f-be34-ac8650352dd5" providerId="ADAL" clId="{C66083D2-FC5C-0545-90E0-A9B527654B88}" dt="2023-03-04T09:01:01.637" v="37" actId="1076"/>
          <ac:spMkLst>
            <pc:docMk/>
            <pc:sldMk cId="1542552605" sldId="947"/>
            <ac:spMk id="6" creationId="{3D721E6D-13BB-AA63-1429-9DFF1883849D}"/>
          </ac:spMkLst>
        </pc:spChg>
        <pc:spChg chg="mod">
          <ac:chgData name="QiuTian" userId="d059b521-ee81-481f-be34-ac8650352dd5" providerId="ADAL" clId="{C66083D2-FC5C-0545-90E0-A9B527654B88}" dt="2023-03-04T09:01:01.637" v="37" actId="1076"/>
          <ac:spMkLst>
            <pc:docMk/>
            <pc:sldMk cId="1542552605" sldId="947"/>
            <ac:spMk id="8" creationId="{34F02EBB-C5F6-E8F1-E434-07B082AD96E2}"/>
          </ac:spMkLst>
        </pc:spChg>
        <pc:spChg chg="mod">
          <ac:chgData name="QiuTian" userId="d059b521-ee81-481f-be34-ac8650352dd5" providerId="ADAL" clId="{C66083D2-FC5C-0545-90E0-A9B527654B88}" dt="2023-03-04T09:01:01.637" v="37" actId="1076"/>
          <ac:spMkLst>
            <pc:docMk/>
            <pc:sldMk cId="1542552605" sldId="947"/>
            <ac:spMk id="9" creationId="{0719D70F-422F-FD92-DAF6-78B8D3D1B1F7}"/>
          </ac:spMkLst>
        </pc:spChg>
        <pc:spChg chg="mod">
          <ac:chgData name="QiuTian" userId="d059b521-ee81-481f-be34-ac8650352dd5" providerId="ADAL" clId="{C66083D2-FC5C-0545-90E0-A9B527654B88}" dt="2023-03-04T09:01:01.637" v="37" actId="1076"/>
          <ac:spMkLst>
            <pc:docMk/>
            <pc:sldMk cId="1542552605" sldId="947"/>
            <ac:spMk id="10" creationId="{6CEF9E0E-1F5B-B4D4-11A7-3F5FDF2E7AFC}"/>
          </ac:spMkLst>
        </pc:spChg>
        <pc:spChg chg="mod">
          <ac:chgData name="QiuTian" userId="d059b521-ee81-481f-be34-ac8650352dd5" providerId="ADAL" clId="{C66083D2-FC5C-0545-90E0-A9B527654B88}" dt="2023-03-04T09:01:01.637" v="37" actId="1076"/>
          <ac:spMkLst>
            <pc:docMk/>
            <pc:sldMk cId="1542552605" sldId="947"/>
            <ac:spMk id="11" creationId="{728FFB58-EE7F-5EC6-C416-3859E7730F47}"/>
          </ac:spMkLst>
        </pc:spChg>
        <pc:spChg chg="add mod">
          <ac:chgData name="QiuTian" userId="d059b521-ee81-481f-be34-ac8650352dd5" providerId="ADAL" clId="{C66083D2-FC5C-0545-90E0-A9B527654B88}" dt="2023-03-04T09:01:01.637" v="37" actId="1076"/>
          <ac:spMkLst>
            <pc:docMk/>
            <pc:sldMk cId="1542552605" sldId="947"/>
            <ac:spMk id="12" creationId="{851ACA5B-5694-FAFC-6AA9-E7ED0497AC65}"/>
          </ac:spMkLst>
        </pc:spChg>
        <pc:spChg chg="add mod">
          <ac:chgData name="QiuTian" userId="d059b521-ee81-481f-be34-ac8650352dd5" providerId="ADAL" clId="{C66083D2-FC5C-0545-90E0-A9B527654B88}" dt="2023-03-04T09:01:01.637" v="37" actId="1076"/>
          <ac:spMkLst>
            <pc:docMk/>
            <pc:sldMk cId="1542552605" sldId="947"/>
            <ac:spMk id="13" creationId="{9A400BC5-6EF4-51A6-0B70-E1FF88D59BFB}"/>
          </ac:spMkLst>
        </pc:spChg>
        <pc:spChg chg="add mod">
          <ac:chgData name="QiuTian" userId="d059b521-ee81-481f-be34-ac8650352dd5" providerId="ADAL" clId="{C66083D2-FC5C-0545-90E0-A9B527654B88}" dt="2023-03-04T09:01:01.637" v="37" actId="1076"/>
          <ac:spMkLst>
            <pc:docMk/>
            <pc:sldMk cId="1542552605" sldId="947"/>
            <ac:spMk id="14" creationId="{B9265B1B-4257-F2B3-3359-4CA423E57E09}"/>
          </ac:spMkLst>
        </pc:spChg>
        <pc:spChg chg="mod">
          <ac:chgData name="QiuTian" userId="d059b521-ee81-481f-be34-ac8650352dd5" providerId="ADAL" clId="{C66083D2-FC5C-0545-90E0-A9B527654B88}" dt="2023-03-04T09:01:01.637" v="37" actId="1076"/>
          <ac:spMkLst>
            <pc:docMk/>
            <pc:sldMk cId="1542552605" sldId="947"/>
            <ac:spMk id="16" creationId="{C6725913-F578-CB06-BC82-F8E2296D81BE}"/>
          </ac:spMkLst>
        </pc:spChg>
        <pc:spChg chg="mod">
          <ac:chgData name="QiuTian" userId="d059b521-ee81-481f-be34-ac8650352dd5" providerId="ADAL" clId="{C66083D2-FC5C-0545-90E0-A9B527654B88}" dt="2023-03-04T09:01:01.637" v="37" actId="1076"/>
          <ac:spMkLst>
            <pc:docMk/>
            <pc:sldMk cId="1542552605" sldId="947"/>
            <ac:spMk id="17" creationId="{DD9F98B2-DF5A-AC45-00B6-B5D8A6FE5F23}"/>
          </ac:spMkLst>
        </pc:spChg>
        <pc:spChg chg="mod">
          <ac:chgData name="QiuTian" userId="d059b521-ee81-481f-be34-ac8650352dd5" providerId="ADAL" clId="{C66083D2-FC5C-0545-90E0-A9B527654B88}" dt="2023-03-04T09:01:01.637" v="37" actId="1076"/>
          <ac:spMkLst>
            <pc:docMk/>
            <pc:sldMk cId="1542552605" sldId="947"/>
            <ac:spMk id="18" creationId="{6A66E87F-301D-0A82-BF42-E02B3E2AD8BA}"/>
          </ac:spMkLst>
        </pc:spChg>
        <pc:spChg chg="mod">
          <ac:chgData name="QiuTian" userId="d059b521-ee81-481f-be34-ac8650352dd5" providerId="ADAL" clId="{C66083D2-FC5C-0545-90E0-A9B527654B88}" dt="2023-03-04T09:01:01.637" v="37" actId="1076"/>
          <ac:spMkLst>
            <pc:docMk/>
            <pc:sldMk cId="1542552605" sldId="947"/>
            <ac:spMk id="19" creationId="{D884F622-A5B8-158A-4D5C-9C2F1562384B}"/>
          </ac:spMkLst>
        </pc:spChg>
        <pc:spChg chg="add mod">
          <ac:chgData name="QiuTian" userId="d059b521-ee81-481f-be34-ac8650352dd5" providerId="ADAL" clId="{C66083D2-FC5C-0545-90E0-A9B527654B88}" dt="2023-03-04T09:01:01.637" v="37" actId="1076"/>
          <ac:spMkLst>
            <pc:docMk/>
            <pc:sldMk cId="1542552605" sldId="947"/>
            <ac:spMk id="20" creationId="{39EA2E73-6EAF-C2E5-683F-6A516E112052}"/>
          </ac:spMkLst>
        </pc:spChg>
        <pc:spChg chg="add mod">
          <ac:chgData name="QiuTian" userId="d059b521-ee81-481f-be34-ac8650352dd5" providerId="ADAL" clId="{C66083D2-FC5C-0545-90E0-A9B527654B88}" dt="2023-03-04T09:01:01.637" v="37" actId="1076"/>
          <ac:spMkLst>
            <pc:docMk/>
            <pc:sldMk cId="1542552605" sldId="947"/>
            <ac:spMk id="21" creationId="{F3F75ACA-2144-743D-FDD6-3EEE142B5005}"/>
          </ac:spMkLst>
        </pc:spChg>
        <pc:spChg chg="add mod">
          <ac:chgData name="QiuTian" userId="d059b521-ee81-481f-be34-ac8650352dd5" providerId="ADAL" clId="{C66083D2-FC5C-0545-90E0-A9B527654B88}" dt="2023-03-04T09:01:01.637" v="37" actId="1076"/>
          <ac:spMkLst>
            <pc:docMk/>
            <pc:sldMk cId="1542552605" sldId="947"/>
            <ac:spMk id="22" creationId="{285BF42D-AF8D-25AD-1BAA-A9D840DD8467}"/>
          </ac:spMkLst>
        </pc:spChg>
        <pc:spChg chg="add mod">
          <ac:chgData name="QiuTian" userId="d059b521-ee81-481f-be34-ac8650352dd5" providerId="ADAL" clId="{C66083D2-FC5C-0545-90E0-A9B527654B88}" dt="2023-03-04T09:01:01.637" v="37" actId="1076"/>
          <ac:spMkLst>
            <pc:docMk/>
            <pc:sldMk cId="1542552605" sldId="947"/>
            <ac:spMk id="23" creationId="{4E536B1B-53F0-4211-69A8-5C6226B0B287}"/>
          </ac:spMkLst>
        </pc:spChg>
        <pc:spChg chg="add mod">
          <ac:chgData name="QiuTian" userId="d059b521-ee81-481f-be34-ac8650352dd5" providerId="ADAL" clId="{C66083D2-FC5C-0545-90E0-A9B527654B88}" dt="2023-03-04T09:01:01.637" v="37" actId="1076"/>
          <ac:spMkLst>
            <pc:docMk/>
            <pc:sldMk cId="1542552605" sldId="947"/>
            <ac:spMk id="24" creationId="{98F781F5-EC47-00DB-6505-E4F3C579CAEE}"/>
          </ac:spMkLst>
        </pc:spChg>
        <pc:spChg chg="add mod">
          <ac:chgData name="QiuTian" userId="d059b521-ee81-481f-be34-ac8650352dd5" providerId="ADAL" clId="{C66083D2-FC5C-0545-90E0-A9B527654B88}" dt="2023-03-04T09:01:01.637" v="37" actId="1076"/>
          <ac:spMkLst>
            <pc:docMk/>
            <pc:sldMk cId="1542552605" sldId="947"/>
            <ac:spMk id="25" creationId="{44A6097E-4C74-6DDE-2D4F-B825F2933D24}"/>
          </ac:spMkLst>
        </pc:spChg>
        <pc:spChg chg="add mod">
          <ac:chgData name="QiuTian" userId="d059b521-ee81-481f-be34-ac8650352dd5" providerId="ADAL" clId="{C66083D2-FC5C-0545-90E0-A9B527654B88}" dt="2023-03-04T09:01:01.637" v="37" actId="1076"/>
          <ac:spMkLst>
            <pc:docMk/>
            <pc:sldMk cId="1542552605" sldId="947"/>
            <ac:spMk id="26" creationId="{E05BF09B-94E6-CF18-E233-BB418F237EB5}"/>
          </ac:spMkLst>
        </pc:spChg>
        <pc:spChg chg="add mod">
          <ac:chgData name="QiuTian" userId="d059b521-ee81-481f-be34-ac8650352dd5" providerId="ADAL" clId="{C66083D2-FC5C-0545-90E0-A9B527654B88}" dt="2023-03-04T09:01:01.637" v="37" actId="1076"/>
          <ac:spMkLst>
            <pc:docMk/>
            <pc:sldMk cId="1542552605" sldId="947"/>
            <ac:spMk id="27" creationId="{DEE14E71-2376-3E1D-D24B-7ABC3541485F}"/>
          </ac:spMkLst>
        </pc:spChg>
        <pc:spChg chg="add mod">
          <ac:chgData name="QiuTian" userId="d059b521-ee81-481f-be34-ac8650352dd5" providerId="ADAL" clId="{C66083D2-FC5C-0545-90E0-A9B527654B88}" dt="2023-03-04T09:01:01.637" v="37" actId="1076"/>
          <ac:spMkLst>
            <pc:docMk/>
            <pc:sldMk cId="1542552605" sldId="947"/>
            <ac:spMk id="28" creationId="{B5B03AD3-3B1D-8AEF-076C-296F5847D2CD}"/>
          </ac:spMkLst>
        </pc:spChg>
        <pc:spChg chg="add mod">
          <ac:chgData name="QiuTian" userId="d059b521-ee81-481f-be34-ac8650352dd5" providerId="ADAL" clId="{C66083D2-FC5C-0545-90E0-A9B527654B88}" dt="2023-03-04T09:01:01.637" v="37" actId="1076"/>
          <ac:spMkLst>
            <pc:docMk/>
            <pc:sldMk cId="1542552605" sldId="947"/>
            <ac:spMk id="30" creationId="{2ECE8575-915C-BEC6-8781-B601BB51F0B2}"/>
          </ac:spMkLst>
        </pc:spChg>
        <pc:spChg chg="add mod">
          <ac:chgData name="QiuTian" userId="d059b521-ee81-481f-be34-ac8650352dd5" providerId="ADAL" clId="{C66083D2-FC5C-0545-90E0-A9B527654B88}" dt="2023-03-04T09:01:01.637" v="37" actId="1076"/>
          <ac:spMkLst>
            <pc:docMk/>
            <pc:sldMk cId="1542552605" sldId="947"/>
            <ac:spMk id="32" creationId="{83DE5AEE-B96C-7845-A3E7-7F96E4903EF4}"/>
          </ac:spMkLst>
        </pc:spChg>
        <pc:spChg chg="add mod">
          <ac:chgData name="QiuTian" userId="d059b521-ee81-481f-be34-ac8650352dd5" providerId="ADAL" clId="{C66083D2-FC5C-0545-90E0-A9B527654B88}" dt="2023-03-04T09:01:01.637" v="37" actId="1076"/>
          <ac:spMkLst>
            <pc:docMk/>
            <pc:sldMk cId="1542552605" sldId="947"/>
            <ac:spMk id="33" creationId="{392B132B-839D-95C9-78A6-C9F064E8D878}"/>
          </ac:spMkLst>
        </pc:spChg>
        <pc:spChg chg="add mod">
          <ac:chgData name="QiuTian" userId="d059b521-ee81-481f-be34-ac8650352dd5" providerId="ADAL" clId="{C66083D2-FC5C-0545-90E0-A9B527654B88}" dt="2023-03-04T09:01:01.637" v="37" actId="1076"/>
          <ac:spMkLst>
            <pc:docMk/>
            <pc:sldMk cId="1542552605" sldId="947"/>
            <ac:spMk id="34" creationId="{289F3343-7B7C-2D46-8167-9E157A17DEBD}"/>
          </ac:spMkLst>
        </pc:spChg>
        <pc:spChg chg="add mod">
          <ac:chgData name="QiuTian" userId="d059b521-ee81-481f-be34-ac8650352dd5" providerId="ADAL" clId="{C66083D2-FC5C-0545-90E0-A9B527654B88}" dt="2023-03-04T09:01:01.637" v="37" actId="1076"/>
          <ac:spMkLst>
            <pc:docMk/>
            <pc:sldMk cId="1542552605" sldId="947"/>
            <ac:spMk id="36" creationId="{22A25226-01FE-6485-77A4-905A47432D9C}"/>
          </ac:spMkLst>
        </pc:spChg>
        <pc:spChg chg="add mod">
          <ac:chgData name="QiuTian" userId="d059b521-ee81-481f-be34-ac8650352dd5" providerId="ADAL" clId="{C66083D2-FC5C-0545-90E0-A9B527654B88}" dt="2023-03-04T09:01:01.637" v="37" actId="1076"/>
          <ac:spMkLst>
            <pc:docMk/>
            <pc:sldMk cId="1542552605" sldId="947"/>
            <ac:spMk id="37" creationId="{63275B64-83F3-4CE6-1E0F-983B58BCD131}"/>
          </ac:spMkLst>
        </pc:spChg>
        <pc:spChg chg="add mod">
          <ac:chgData name="QiuTian" userId="d059b521-ee81-481f-be34-ac8650352dd5" providerId="ADAL" clId="{C66083D2-FC5C-0545-90E0-A9B527654B88}" dt="2023-03-04T09:01:01.637" v="37" actId="1076"/>
          <ac:spMkLst>
            <pc:docMk/>
            <pc:sldMk cId="1542552605" sldId="947"/>
            <ac:spMk id="38" creationId="{A39FDCD7-286A-C9DB-A10C-0DA66870528E}"/>
          </ac:spMkLst>
        </pc:spChg>
        <pc:spChg chg="add mod">
          <ac:chgData name="QiuTian" userId="d059b521-ee81-481f-be34-ac8650352dd5" providerId="ADAL" clId="{C66083D2-FC5C-0545-90E0-A9B527654B88}" dt="2023-03-04T09:01:01.637" v="37" actId="1076"/>
          <ac:spMkLst>
            <pc:docMk/>
            <pc:sldMk cId="1542552605" sldId="947"/>
            <ac:spMk id="39" creationId="{E848AF03-03A6-6C88-70BB-24AC1045B9E0}"/>
          </ac:spMkLst>
        </pc:spChg>
        <pc:spChg chg="mod">
          <ac:chgData name="QiuTian" userId="d059b521-ee81-481f-be34-ac8650352dd5" providerId="ADAL" clId="{C66083D2-FC5C-0545-90E0-A9B527654B88}" dt="2023-03-04T09:01:01.637" v="37" actId="1076"/>
          <ac:spMkLst>
            <pc:docMk/>
            <pc:sldMk cId="1542552605" sldId="947"/>
            <ac:spMk id="41" creationId="{B2E09232-68A6-7DEF-F3F7-096E612DE8C6}"/>
          </ac:spMkLst>
        </pc:spChg>
        <pc:spChg chg="mod">
          <ac:chgData name="QiuTian" userId="d059b521-ee81-481f-be34-ac8650352dd5" providerId="ADAL" clId="{C66083D2-FC5C-0545-90E0-A9B527654B88}" dt="2023-03-04T09:01:01.637" v="37" actId="1076"/>
          <ac:spMkLst>
            <pc:docMk/>
            <pc:sldMk cId="1542552605" sldId="947"/>
            <ac:spMk id="42" creationId="{B9EAA423-D4C7-0291-D5D1-5F7E532FB1AA}"/>
          </ac:spMkLst>
        </pc:spChg>
        <pc:spChg chg="mod">
          <ac:chgData name="QiuTian" userId="d059b521-ee81-481f-be34-ac8650352dd5" providerId="ADAL" clId="{C66083D2-FC5C-0545-90E0-A9B527654B88}" dt="2023-03-04T09:01:01.637" v="37" actId="1076"/>
          <ac:spMkLst>
            <pc:docMk/>
            <pc:sldMk cId="1542552605" sldId="947"/>
            <ac:spMk id="43" creationId="{7C01D68C-65EB-8592-D28F-F1F7517657D5}"/>
          </ac:spMkLst>
        </pc:spChg>
        <pc:spChg chg="mod">
          <ac:chgData name="QiuTian" userId="d059b521-ee81-481f-be34-ac8650352dd5" providerId="ADAL" clId="{C66083D2-FC5C-0545-90E0-A9B527654B88}" dt="2023-03-04T09:01:01.637" v="37" actId="1076"/>
          <ac:spMkLst>
            <pc:docMk/>
            <pc:sldMk cId="1542552605" sldId="947"/>
            <ac:spMk id="44" creationId="{CE3A61FA-A9A1-878D-785D-4CF6E960A7A5}"/>
          </ac:spMkLst>
        </pc:spChg>
        <pc:spChg chg="mod">
          <ac:chgData name="QiuTian" userId="d059b521-ee81-481f-be34-ac8650352dd5" providerId="ADAL" clId="{C66083D2-FC5C-0545-90E0-A9B527654B88}" dt="2023-03-04T09:01:01.637" v="37" actId="1076"/>
          <ac:spMkLst>
            <pc:docMk/>
            <pc:sldMk cId="1542552605" sldId="947"/>
            <ac:spMk id="45" creationId="{4FB90E59-73AB-351F-004B-C232058682BF}"/>
          </ac:spMkLst>
        </pc:spChg>
        <pc:spChg chg="add mod">
          <ac:chgData name="QiuTian" userId="d059b521-ee81-481f-be34-ac8650352dd5" providerId="ADAL" clId="{C66083D2-FC5C-0545-90E0-A9B527654B88}" dt="2023-03-04T09:01:01.637" v="37" actId="1076"/>
          <ac:spMkLst>
            <pc:docMk/>
            <pc:sldMk cId="1542552605" sldId="947"/>
            <ac:spMk id="46" creationId="{CE6B4339-4131-4389-6F82-DD5DDBF28E38}"/>
          </ac:spMkLst>
        </pc:spChg>
        <pc:spChg chg="add mod">
          <ac:chgData name="QiuTian" userId="d059b521-ee81-481f-be34-ac8650352dd5" providerId="ADAL" clId="{C66083D2-FC5C-0545-90E0-A9B527654B88}" dt="2023-03-04T09:01:01.637" v="37" actId="1076"/>
          <ac:spMkLst>
            <pc:docMk/>
            <pc:sldMk cId="1542552605" sldId="947"/>
            <ac:spMk id="47" creationId="{DA6C396C-EFD8-46FB-22BE-5DF6E9315170}"/>
          </ac:spMkLst>
        </pc:spChg>
        <pc:spChg chg="add mod">
          <ac:chgData name="QiuTian" userId="d059b521-ee81-481f-be34-ac8650352dd5" providerId="ADAL" clId="{C66083D2-FC5C-0545-90E0-A9B527654B88}" dt="2023-03-04T09:01:01.637" v="37" actId="1076"/>
          <ac:spMkLst>
            <pc:docMk/>
            <pc:sldMk cId="1542552605" sldId="947"/>
            <ac:spMk id="48" creationId="{A3D9FEA8-3BE2-F3DC-F41B-43CD856D2BF5}"/>
          </ac:spMkLst>
        </pc:spChg>
        <pc:spChg chg="add mod">
          <ac:chgData name="QiuTian" userId="d059b521-ee81-481f-be34-ac8650352dd5" providerId="ADAL" clId="{C66083D2-FC5C-0545-90E0-A9B527654B88}" dt="2023-03-04T09:01:01.637" v="37" actId="1076"/>
          <ac:spMkLst>
            <pc:docMk/>
            <pc:sldMk cId="1542552605" sldId="947"/>
            <ac:spMk id="49" creationId="{A0B7964B-4230-E68C-B1A3-57DC7F0A3C04}"/>
          </ac:spMkLst>
        </pc:spChg>
        <pc:spChg chg="add mod">
          <ac:chgData name="QiuTian" userId="d059b521-ee81-481f-be34-ac8650352dd5" providerId="ADAL" clId="{C66083D2-FC5C-0545-90E0-A9B527654B88}" dt="2023-03-04T09:01:01.637" v="37" actId="1076"/>
          <ac:spMkLst>
            <pc:docMk/>
            <pc:sldMk cId="1542552605" sldId="947"/>
            <ac:spMk id="50" creationId="{12177B4E-E4ED-C6C4-EDC6-294FC714C88D}"/>
          </ac:spMkLst>
        </pc:spChg>
        <pc:spChg chg="add mod">
          <ac:chgData name="QiuTian" userId="d059b521-ee81-481f-be34-ac8650352dd5" providerId="ADAL" clId="{C66083D2-FC5C-0545-90E0-A9B527654B88}" dt="2023-03-04T09:01:01.637" v="37" actId="1076"/>
          <ac:spMkLst>
            <pc:docMk/>
            <pc:sldMk cId="1542552605" sldId="947"/>
            <ac:spMk id="51" creationId="{C13509B9-1675-79DD-8521-3B099373F392}"/>
          </ac:spMkLst>
        </pc:spChg>
        <pc:spChg chg="add mod">
          <ac:chgData name="QiuTian" userId="d059b521-ee81-481f-be34-ac8650352dd5" providerId="ADAL" clId="{C66083D2-FC5C-0545-90E0-A9B527654B88}" dt="2023-03-04T09:01:01.637" v="37" actId="1076"/>
          <ac:spMkLst>
            <pc:docMk/>
            <pc:sldMk cId="1542552605" sldId="947"/>
            <ac:spMk id="52" creationId="{8B7BD6EB-4C9C-C208-6952-8656213E47AE}"/>
          </ac:spMkLst>
        </pc:spChg>
        <pc:spChg chg="add mod">
          <ac:chgData name="QiuTian" userId="d059b521-ee81-481f-be34-ac8650352dd5" providerId="ADAL" clId="{C66083D2-FC5C-0545-90E0-A9B527654B88}" dt="2023-03-04T09:01:01.637" v="37" actId="1076"/>
          <ac:spMkLst>
            <pc:docMk/>
            <pc:sldMk cId="1542552605" sldId="947"/>
            <ac:spMk id="56" creationId="{09E407AD-6E19-9818-E270-89CEAF68B550}"/>
          </ac:spMkLst>
        </pc:spChg>
        <pc:grpChg chg="add mod">
          <ac:chgData name="QiuTian" userId="d059b521-ee81-481f-be34-ac8650352dd5" providerId="ADAL" clId="{C66083D2-FC5C-0545-90E0-A9B527654B88}" dt="2023-03-04T09:01:01.637" v="37" actId="1076"/>
          <ac:grpSpMkLst>
            <pc:docMk/>
            <pc:sldMk cId="1542552605" sldId="947"/>
            <ac:grpSpMk id="7" creationId="{3895208C-B3F8-C9FE-C099-A6B5AB55CAF8}"/>
          </ac:grpSpMkLst>
        </pc:grpChg>
        <pc:grpChg chg="add mod">
          <ac:chgData name="QiuTian" userId="d059b521-ee81-481f-be34-ac8650352dd5" providerId="ADAL" clId="{C66083D2-FC5C-0545-90E0-A9B527654B88}" dt="2023-03-04T09:01:01.637" v="37" actId="1076"/>
          <ac:grpSpMkLst>
            <pc:docMk/>
            <pc:sldMk cId="1542552605" sldId="947"/>
            <ac:grpSpMk id="15" creationId="{CCE7DF52-C0D9-D4A4-FD1B-7B2765F966BF}"/>
          </ac:grpSpMkLst>
        </pc:grpChg>
        <pc:grpChg chg="add mod">
          <ac:chgData name="QiuTian" userId="d059b521-ee81-481f-be34-ac8650352dd5" providerId="ADAL" clId="{C66083D2-FC5C-0545-90E0-A9B527654B88}" dt="2023-03-04T09:01:01.637" v="37" actId="1076"/>
          <ac:grpSpMkLst>
            <pc:docMk/>
            <pc:sldMk cId="1542552605" sldId="947"/>
            <ac:grpSpMk id="40" creationId="{92FE2024-16EA-7BFD-3FFF-E1C46B6FBC13}"/>
          </ac:grpSpMkLst>
        </pc:grpChg>
        <pc:graphicFrameChg chg="add mod">
          <ac:chgData name="QiuTian" userId="d059b521-ee81-481f-be34-ac8650352dd5" providerId="ADAL" clId="{C66083D2-FC5C-0545-90E0-A9B527654B88}" dt="2023-03-04T09:01:01.637" v="37" actId="1076"/>
          <ac:graphicFrameMkLst>
            <pc:docMk/>
            <pc:sldMk cId="1542552605" sldId="947"/>
            <ac:graphicFrameMk id="29" creationId="{F3CE6D38-28E6-2C2B-1F32-3439B56269EC}"/>
          </ac:graphicFrameMkLst>
        </pc:graphicFrameChg>
        <pc:graphicFrameChg chg="add mod">
          <ac:chgData name="QiuTian" userId="d059b521-ee81-481f-be34-ac8650352dd5" providerId="ADAL" clId="{C66083D2-FC5C-0545-90E0-A9B527654B88}" dt="2023-03-04T09:01:01.637" v="37" actId="1076"/>
          <ac:graphicFrameMkLst>
            <pc:docMk/>
            <pc:sldMk cId="1542552605" sldId="947"/>
            <ac:graphicFrameMk id="31" creationId="{4FC11C97-7E01-36AE-0114-4A8699279DCB}"/>
          </ac:graphicFrameMkLst>
        </pc:graphicFrameChg>
        <pc:graphicFrameChg chg="add mod">
          <ac:chgData name="QiuTian" userId="d059b521-ee81-481f-be34-ac8650352dd5" providerId="ADAL" clId="{C66083D2-FC5C-0545-90E0-A9B527654B88}" dt="2023-03-04T09:01:01.637" v="37" actId="1076"/>
          <ac:graphicFrameMkLst>
            <pc:docMk/>
            <pc:sldMk cId="1542552605" sldId="947"/>
            <ac:graphicFrameMk id="35" creationId="{DAB50FFB-F008-C719-9106-44002C2C1C10}"/>
          </ac:graphicFrameMkLst>
        </pc:graphicFrameChg>
        <pc:graphicFrameChg chg="add mod">
          <ac:chgData name="QiuTian" userId="d059b521-ee81-481f-be34-ac8650352dd5" providerId="ADAL" clId="{C66083D2-FC5C-0545-90E0-A9B527654B88}" dt="2023-03-04T09:01:01.637" v="37" actId="1076"/>
          <ac:graphicFrameMkLst>
            <pc:docMk/>
            <pc:sldMk cId="1542552605" sldId="947"/>
            <ac:graphicFrameMk id="53" creationId="{8E7637E1-97B9-9AC1-6A12-3718E54DD16A}"/>
          </ac:graphicFrameMkLst>
        </pc:graphicFrameChg>
        <pc:graphicFrameChg chg="add mod">
          <ac:chgData name="QiuTian" userId="d059b521-ee81-481f-be34-ac8650352dd5" providerId="ADAL" clId="{C66083D2-FC5C-0545-90E0-A9B527654B88}" dt="2023-03-04T09:01:01.637" v="37" actId="1076"/>
          <ac:graphicFrameMkLst>
            <pc:docMk/>
            <pc:sldMk cId="1542552605" sldId="947"/>
            <ac:graphicFrameMk id="54" creationId="{85477F5A-DAF9-F9B9-2719-0984905FF76B}"/>
          </ac:graphicFrameMkLst>
        </pc:graphicFrameChg>
        <pc:graphicFrameChg chg="add mod">
          <ac:chgData name="QiuTian" userId="d059b521-ee81-481f-be34-ac8650352dd5" providerId="ADAL" clId="{C66083D2-FC5C-0545-90E0-A9B527654B88}" dt="2023-03-04T09:01:01.637" v="37" actId="1076"/>
          <ac:graphicFrameMkLst>
            <pc:docMk/>
            <pc:sldMk cId="1542552605" sldId="947"/>
            <ac:graphicFrameMk id="55" creationId="{ADC4E586-6B2F-5387-0EC6-1E681787A637}"/>
          </ac:graphicFrameMkLst>
        </pc:graphicFrameChg>
      </pc:sldChg>
      <pc:sldChg chg="addSp delSp modSp add modAnim">
        <pc:chgData name="QiuTian" userId="d059b521-ee81-481f-be34-ac8650352dd5" providerId="ADAL" clId="{C66083D2-FC5C-0545-90E0-A9B527654B88}" dt="2023-03-04T09:10:18.362" v="126"/>
        <pc:sldMkLst>
          <pc:docMk/>
          <pc:sldMk cId="3785863606" sldId="948"/>
        </pc:sldMkLst>
        <pc:spChg chg="add mod">
          <ac:chgData name="QiuTian" userId="d059b521-ee81-481f-be34-ac8650352dd5" providerId="ADAL" clId="{C66083D2-FC5C-0545-90E0-A9B527654B88}" dt="2023-03-04T09:10:18.362" v="126"/>
          <ac:spMkLst>
            <pc:docMk/>
            <pc:sldMk cId="3785863606" sldId="948"/>
            <ac:spMk id="2" creationId="{1CDF15CA-8E09-FC54-0972-2939FC2BBB9D}"/>
          </ac:spMkLst>
        </pc:spChg>
        <pc:spChg chg="del">
          <ac:chgData name="QiuTian" userId="d059b521-ee81-481f-be34-ac8650352dd5" providerId="ADAL" clId="{C66083D2-FC5C-0545-90E0-A9B527654B88}" dt="2023-03-04T09:09:57.208" v="123"/>
          <ac:spMkLst>
            <pc:docMk/>
            <pc:sldMk cId="3785863606" sldId="948"/>
            <ac:spMk id="5" creationId="{959057A3-0087-D824-6484-FE8805CD1536}"/>
          </ac:spMkLst>
        </pc:spChg>
        <pc:spChg chg="add mod">
          <ac:chgData name="QiuTian" userId="d059b521-ee81-481f-be34-ac8650352dd5" providerId="ADAL" clId="{C66083D2-FC5C-0545-90E0-A9B527654B88}" dt="2023-03-04T09:01:58.314" v="46" actId="1076"/>
          <ac:spMkLst>
            <pc:docMk/>
            <pc:sldMk cId="3785863606" sldId="948"/>
            <ac:spMk id="6" creationId="{D50C9A20-08B3-B79B-9CB1-83CFA4CDD213}"/>
          </ac:spMkLst>
        </pc:spChg>
        <pc:spChg chg="add mod">
          <ac:chgData name="QiuTian" userId="d059b521-ee81-481f-be34-ac8650352dd5" providerId="ADAL" clId="{C66083D2-FC5C-0545-90E0-A9B527654B88}" dt="2023-03-04T09:01:58.314" v="46" actId="1076"/>
          <ac:spMkLst>
            <pc:docMk/>
            <pc:sldMk cId="3785863606" sldId="948"/>
            <ac:spMk id="7" creationId="{6062D4DE-935E-C29E-BB34-BE0B837E3C36}"/>
          </ac:spMkLst>
        </pc:spChg>
        <pc:spChg chg="add mod">
          <ac:chgData name="QiuTian" userId="d059b521-ee81-481f-be34-ac8650352dd5" providerId="ADAL" clId="{C66083D2-FC5C-0545-90E0-A9B527654B88}" dt="2023-03-04T09:01:58.314" v="46" actId="1076"/>
          <ac:spMkLst>
            <pc:docMk/>
            <pc:sldMk cId="3785863606" sldId="948"/>
            <ac:spMk id="8" creationId="{FF1E80BE-C3D3-C1FC-D252-49F3D23C5D51}"/>
          </ac:spMkLst>
        </pc:spChg>
        <pc:spChg chg="add mod">
          <ac:chgData name="QiuTian" userId="d059b521-ee81-481f-be34-ac8650352dd5" providerId="ADAL" clId="{C66083D2-FC5C-0545-90E0-A9B527654B88}" dt="2023-03-04T09:01:58.314" v="46" actId="1076"/>
          <ac:spMkLst>
            <pc:docMk/>
            <pc:sldMk cId="3785863606" sldId="948"/>
            <ac:spMk id="9" creationId="{D88319BE-CAAA-B7B0-1E1A-523FFBF3430C}"/>
          </ac:spMkLst>
        </pc:spChg>
        <pc:spChg chg="add mod">
          <ac:chgData name="QiuTian" userId="d059b521-ee81-481f-be34-ac8650352dd5" providerId="ADAL" clId="{C66083D2-FC5C-0545-90E0-A9B527654B88}" dt="2023-03-04T09:01:58.314" v="46" actId="1076"/>
          <ac:spMkLst>
            <pc:docMk/>
            <pc:sldMk cId="3785863606" sldId="948"/>
            <ac:spMk id="10" creationId="{F7C63148-3CCC-A689-ADDA-CE9EA78C0B72}"/>
          </ac:spMkLst>
        </pc:spChg>
        <pc:spChg chg="add mod">
          <ac:chgData name="QiuTian" userId="d059b521-ee81-481f-be34-ac8650352dd5" providerId="ADAL" clId="{C66083D2-FC5C-0545-90E0-A9B527654B88}" dt="2023-03-04T09:01:58.314" v="46" actId="1076"/>
          <ac:spMkLst>
            <pc:docMk/>
            <pc:sldMk cId="3785863606" sldId="948"/>
            <ac:spMk id="11" creationId="{672877CF-DF9B-14E8-91DB-A24644F3BE6E}"/>
          </ac:spMkLst>
        </pc:spChg>
        <pc:spChg chg="add mod">
          <ac:chgData name="QiuTian" userId="d059b521-ee81-481f-be34-ac8650352dd5" providerId="ADAL" clId="{C66083D2-FC5C-0545-90E0-A9B527654B88}" dt="2023-03-04T09:01:58.314" v="46" actId="1076"/>
          <ac:spMkLst>
            <pc:docMk/>
            <pc:sldMk cId="3785863606" sldId="948"/>
            <ac:spMk id="12" creationId="{D5A3F329-D43C-D4A1-8CFB-DFE9AC961C8A}"/>
          </ac:spMkLst>
        </pc:spChg>
        <pc:spChg chg="add mod">
          <ac:chgData name="QiuTian" userId="d059b521-ee81-481f-be34-ac8650352dd5" providerId="ADAL" clId="{C66083D2-FC5C-0545-90E0-A9B527654B88}" dt="2023-03-04T09:01:58.314" v="46" actId="1076"/>
          <ac:spMkLst>
            <pc:docMk/>
            <pc:sldMk cId="3785863606" sldId="948"/>
            <ac:spMk id="13" creationId="{254CC529-70A7-705D-0E29-04A7815BBC31}"/>
          </ac:spMkLst>
        </pc:spChg>
        <pc:spChg chg="add mod">
          <ac:chgData name="QiuTian" userId="d059b521-ee81-481f-be34-ac8650352dd5" providerId="ADAL" clId="{C66083D2-FC5C-0545-90E0-A9B527654B88}" dt="2023-03-04T09:01:58.314" v="46" actId="1076"/>
          <ac:spMkLst>
            <pc:docMk/>
            <pc:sldMk cId="3785863606" sldId="948"/>
            <ac:spMk id="14" creationId="{9E49A26E-0FB2-F189-D947-A4CDCEED4915}"/>
          </ac:spMkLst>
        </pc:spChg>
        <pc:spChg chg="add mod">
          <ac:chgData name="QiuTian" userId="d059b521-ee81-481f-be34-ac8650352dd5" providerId="ADAL" clId="{C66083D2-FC5C-0545-90E0-A9B527654B88}" dt="2023-03-04T09:01:58.314" v="46" actId="1076"/>
          <ac:spMkLst>
            <pc:docMk/>
            <pc:sldMk cId="3785863606" sldId="948"/>
            <ac:spMk id="15" creationId="{5AB47BA6-0CEF-175F-48D6-5F4C0AFC164D}"/>
          </ac:spMkLst>
        </pc:spChg>
        <pc:spChg chg="add mod">
          <ac:chgData name="QiuTian" userId="d059b521-ee81-481f-be34-ac8650352dd5" providerId="ADAL" clId="{C66083D2-FC5C-0545-90E0-A9B527654B88}" dt="2023-03-04T09:01:58.314" v="46" actId="1076"/>
          <ac:spMkLst>
            <pc:docMk/>
            <pc:sldMk cId="3785863606" sldId="948"/>
            <ac:spMk id="16" creationId="{2154A2FD-A165-E50B-23A7-0BF52F9457E5}"/>
          </ac:spMkLst>
        </pc:spChg>
        <pc:spChg chg="add mod">
          <ac:chgData name="QiuTian" userId="d059b521-ee81-481f-be34-ac8650352dd5" providerId="ADAL" clId="{C66083D2-FC5C-0545-90E0-A9B527654B88}" dt="2023-03-04T09:01:58.314" v="46" actId="1076"/>
          <ac:spMkLst>
            <pc:docMk/>
            <pc:sldMk cId="3785863606" sldId="948"/>
            <ac:spMk id="17" creationId="{17D5F6C9-8875-9EC2-9D42-3E1392324336}"/>
          </ac:spMkLst>
        </pc:spChg>
        <pc:spChg chg="add mod">
          <ac:chgData name="QiuTian" userId="d059b521-ee81-481f-be34-ac8650352dd5" providerId="ADAL" clId="{C66083D2-FC5C-0545-90E0-A9B527654B88}" dt="2023-03-04T09:01:58.314" v="46" actId="1076"/>
          <ac:spMkLst>
            <pc:docMk/>
            <pc:sldMk cId="3785863606" sldId="948"/>
            <ac:spMk id="18" creationId="{8C8440C4-7657-63FB-C0BB-59CE6B212579}"/>
          </ac:spMkLst>
        </pc:spChg>
        <pc:spChg chg="add mod">
          <ac:chgData name="QiuTian" userId="d059b521-ee81-481f-be34-ac8650352dd5" providerId="ADAL" clId="{C66083D2-FC5C-0545-90E0-A9B527654B88}" dt="2023-03-04T09:01:58.314" v="46" actId="1076"/>
          <ac:spMkLst>
            <pc:docMk/>
            <pc:sldMk cId="3785863606" sldId="948"/>
            <ac:spMk id="19" creationId="{899C94D0-D8FA-4F22-EC2A-66CCABFE78CF}"/>
          </ac:spMkLst>
        </pc:spChg>
        <pc:spChg chg="add mod">
          <ac:chgData name="QiuTian" userId="d059b521-ee81-481f-be34-ac8650352dd5" providerId="ADAL" clId="{C66083D2-FC5C-0545-90E0-A9B527654B88}" dt="2023-03-04T09:01:58.314" v="46" actId="1076"/>
          <ac:spMkLst>
            <pc:docMk/>
            <pc:sldMk cId="3785863606" sldId="948"/>
            <ac:spMk id="20" creationId="{873EC6FE-80B6-20B4-BB80-8A1384240D37}"/>
          </ac:spMkLst>
        </pc:spChg>
        <pc:spChg chg="add mod">
          <ac:chgData name="QiuTian" userId="d059b521-ee81-481f-be34-ac8650352dd5" providerId="ADAL" clId="{C66083D2-FC5C-0545-90E0-A9B527654B88}" dt="2023-03-04T09:01:58.314" v="46" actId="1076"/>
          <ac:spMkLst>
            <pc:docMk/>
            <pc:sldMk cId="3785863606" sldId="948"/>
            <ac:spMk id="21" creationId="{8BC562CE-5AC5-2209-F1A8-F24D3B2C19B9}"/>
          </ac:spMkLst>
        </pc:spChg>
        <pc:spChg chg="add mod">
          <ac:chgData name="QiuTian" userId="d059b521-ee81-481f-be34-ac8650352dd5" providerId="ADAL" clId="{C66083D2-FC5C-0545-90E0-A9B527654B88}" dt="2023-03-04T09:01:58.314" v="46" actId="1076"/>
          <ac:spMkLst>
            <pc:docMk/>
            <pc:sldMk cId="3785863606" sldId="948"/>
            <ac:spMk id="22" creationId="{3D11EFF8-F25F-69D5-CFE1-49CADB4B164A}"/>
          </ac:spMkLst>
        </pc:spChg>
        <pc:spChg chg="add mod">
          <ac:chgData name="QiuTian" userId="d059b521-ee81-481f-be34-ac8650352dd5" providerId="ADAL" clId="{C66083D2-FC5C-0545-90E0-A9B527654B88}" dt="2023-03-04T09:01:58.314" v="46" actId="1076"/>
          <ac:spMkLst>
            <pc:docMk/>
            <pc:sldMk cId="3785863606" sldId="948"/>
            <ac:spMk id="23" creationId="{25BF847A-5296-72D7-B64F-1B44A2DEAA1A}"/>
          </ac:spMkLst>
        </pc:spChg>
        <pc:spChg chg="add mod">
          <ac:chgData name="QiuTian" userId="d059b521-ee81-481f-be34-ac8650352dd5" providerId="ADAL" clId="{C66083D2-FC5C-0545-90E0-A9B527654B88}" dt="2023-03-04T09:01:58.314" v="46" actId="1076"/>
          <ac:spMkLst>
            <pc:docMk/>
            <pc:sldMk cId="3785863606" sldId="948"/>
            <ac:spMk id="24" creationId="{EF77E2E8-092C-A103-7559-9167E541FEA6}"/>
          </ac:spMkLst>
        </pc:spChg>
        <pc:spChg chg="add mod">
          <ac:chgData name="QiuTian" userId="d059b521-ee81-481f-be34-ac8650352dd5" providerId="ADAL" clId="{C66083D2-FC5C-0545-90E0-A9B527654B88}" dt="2023-03-04T09:01:58.314" v="46" actId="1076"/>
          <ac:spMkLst>
            <pc:docMk/>
            <pc:sldMk cId="3785863606" sldId="948"/>
            <ac:spMk id="25" creationId="{D8C8131D-4179-EA2E-37D3-A6414C2C1F77}"/>
          </ac:spMkLst>
        </pc:spChg>
      </pc:sldChg>
      <pc:sldChg chg="addSp delSp modSp add modAnim">
        <pc:chgData name="QiuTian" userId="d059b521-ee81-481f-be34-ac8650352dd5" providerId="ADAL" clId="{C66083D2-FC5C-0545-90E0-A9B527654B88}" dt="2023-03-04T09:10:18.362" v="126"/>
        <pc:sldMkLst>
          <pc:docMk/>
          <pc:sldMk cId="1507273825" sldId="949"/>
        </pc:sldMkLst>
        <pc:spChg chg="add mod">
          <ac:chgData name="QiuTian" userId="d059b521-ee81-481f-be34-ac8650352dd5" providerId="ADAL" clId="{C66083D2-FC5C-0545-90E0-A9B527654B88}" dt="2023-03-04T09:10:18.362" v="126"/>
          <ac:spMkLst>
            <pc:docMk/>
            <pc:sldMk cId="1507273825" sldId="949"/>
            <ac:spMk id="2" creationId="{1DDF319E-788C-6382-B319-F2BF7D243FB1}"/>
          </ac:spMkLst>
        </pc:spChg>
        <pc:spChg chg="del">
          <ac:chgData name="QiuTian" userId="d059b521-ee81-481f-be34-ac8650352dd5" providerId="ADAL" clId="{C66083D2-FC5C-0545-90E0-A9B527654B88}" dt="2023-03-04T09:09:57.208" v="123"/>
          <ac:spMkLst>
            <pc:docMk/>
            <pc:sldMk cId="1507273825" sldId="949"/>
            <ac:spMk id="5" creationId="{959057A3-0087-D824-6484-FE8805CD1536}"/>
          </ac:spMkLst>
        </pc:spChg>
        <pc:spChg chg="add mod">
          <ac:chgData name="QiuTian" userId="d059b521-ee81-481f-be34-ac8650352dd5" providerId="ADAL" clId="{C66083D2-FC5C-0545-90E0-A9B527654B88}" dt="2023-03-04T09:02:08.495" v="48" actId="1076"/>
          <ac:spMkLst>
            <pc:docMk/>
            <pc:sldMk cId="1507273825" sldId="949"/>
            <ac:spMk id="6" creationId="{AB8755AB-FA11-20E3-A163-145850DEF631}"/>
          </ac:spMkLst>
        </pc:spChg>
        <pc:spChg chg="add mod">
          <ac:chgData name="QiuTian" userId="d059b521-ee81-481f-be34-ac8650352dd5" providerId="ADAL" clId="{C66083D2-FC5C-0545-90E0-A9B527654B88}" dt="2023-03-04T09:02:08.495" v="48" actId="1076"/>
          <ac:spMkLst>
            <pc:docMk/>
            <pc:sldMk cId="1507273825" sldId="949"/>
            <ac:spMk id="7" creationId="{2EB28D3B-DBD0-AC04-AC1E-F3C70B2031E6}"/>
          </ac:spMkLst>
        </pc:spChg>
        <pc:spChg chg="add mod">
          <ac:chgData name="QiuTian" userId="d059b521-ee81-481f-be34-ac8650352dd5" providerId="ADAL" clId="{C66083D2-FC5C-0545-90E0-A9B527654B88}" dt="2023-03-04T09:02:08.495" v="48" actId="1076"/>
          <ac:spMkLst>
            <pc:docMk/>
            <pc:sldMk cId="1507273825" sldId="949"/>
            <ac:spMk id="8" creationId="{6D3A44D9-583D-B466-C142-FFE256484C78}"/>
          </ac:spMkLst>
        </pc:spChg>
        <pc:spChg chg="add mod">
          <ac:chgData name="QiuTian" userId="d059b521-ee81-481f-be34-ac8650352dd5" providerId="ADAL" clId="{C66083D2-FC5C-0545-90E0-A9B527654B88}" dt="2023-03-04T09:02:08.495" v="48" actId="1076"/>
          <ac:spMkLst>
            <pc:docMk/>
            <pc:sldMk cId="1507273825" sldId="949"/>
            <ac:spMk id="9" creationId="{01D26388-4B88-08B3-E1D8-1ECB57893A57}"/>
          </ac:spMkLst>
        </pc:spChg>
        <pc:spChg chg="add mod">
          <ac:chgData name="QiuTian" userId="d059b521-ee81-481f-be34-ac8650352dd5" providerId="ADAL" clId="{C66083D2-FC5C-0545-90E0-A9B527654B88}" dt="2023-03-04T09:02:08.495" v="48" actId="1076"/>
          <ac:spMkLst>
            <pc:docMk/>
            <pc:sldMk cId="1507273825" sldId="949"/>
            <ac:spMk id="10" creationId="{290ADC16-0AD1-7089-0F32-4869123CD38D}"/>
          </ac:spMkLst>
        </pc:spChg>
        <pc:spChg chg="add mod">
          <ac:chgData name="QiuTian" userId="d059b521-ee81-481f-be34-ac8650352dd5" providerId="ADAL" clId="{C66083D2-FC5C-0545-90E0-A9B527654B88}" dt="2023-03-04T09:02:08.495" v="48" actId="1076"/>
          <ac:spMkLst>
            <pc:docMk/>
            <pc:sldMk cId="1507273825" sldId="949"/>
            <ac:spMk id="11" creationId="{FB3D458B-B99F-4E8D-65BF-21491FBDAC57}"/>
          </ac:spMkLst>
        </pc:spChg>
        <pc:spChg chg="add mod">
          <ac:chgData name="QiuTian" userId="d059b521-ee81-481f-be34-ac8650352dd5" providerId="ADAL" clId="{C66083D2-FC5C-0545-90E0-A9B527654B88}" dt="2023-03-04T09:02:08.495" v="48" actId="1076"/>
          <ac:spMkLst>
            <pc:docMk/>
            <pc:sldMk cId="1507273825" sldId="949"/>
            <ac:spMk id="12" creationId="{7357B811-D3E0-9909-AB8A-35A16465DE08}"/>
          </ac:spMkLst>
        </pc:spChg>
        <pc:spChg chg="add mod">
          <ac:chgData name="QiuTian" userId="d059b521-ee81-481f-be34-ac8650352dd5" providerId="ADAL" clId="{C66083D2-FC5C-0545-90E0-A9B527654B88}" dt="2023-03-04T09:02:08.495" v="48" actId="1076"/>
          <ac:spMkLst>
            <pc:docMk/>
            <pc:sldMk cId="1507273825" sldId="949"/>
            <ac:spMk id="13" creationId="{B257B22C-EA55-5C4C-3FFD-93F65C6484D9}"/>
          </ac:spMkLst>
        </pc:spChg>
        <pc:spChg chg="add mod">
          <ac:chgData name="QiuTian" userId="d059b521-ee81-481f-be34-ac8650352dd5" providerId="ADAL" clId="{C66083D2-FC5C-0545-90E0-A9B527654B88}" dt="2023-03-04T09:02:08.495" v="48" actId="1076"/>
          <ac:spMkLst>
            <pc:docMk/>
            <pc:sldMk cId="1507273825" sldId="949"/>
            <ac:spMk id="14" creationId="{D2826C23-1030-C747-2795-F27DA8CF9FF7}"/>
          </ac:spMkLst>
        </pc:spChg>
        <pc:spChg chg="add mod">
          <ac:chgData name="QiuTian" userId="d059b521-ee81-481f-be34-ac8650352dd5" providerId="ADAL" clId="{C66083D2-FC5C-0545-90E0-A9B527654B88}" dt="2023-03-04T09:02:08.495" v="48" actId="1076"/>
          <ac:spMkLst>
            <pc:docMk/>
            <pc:sldMk cId="1507273825" sldId="949"/>
            <ac:spMk id="16" creationId="{BEA7E27E-393E-F0B4-21B7-F99D5C5E4496}"/>
          </ac:spMkLst>
        </pc:spChg>
        <pc:spChg chg="add mod">
          <ac:chgData name="QiuTian" userId="d059b521-ee81-481f-be34-ac8650352dd5" providerId="ADAL" clId="{C66083D2-FC5C-0545-90E0-A9B527654B88}" dt="2023-03-04T09:02:08.495" v="48" actId="1076"/>
          <ac:spMkLst>
            <pc:docMk/>
            <pc:sldMk cId="1507273825" sldId="949"/>
            <ac:spMk id="17" creationId="{CDDF15BB-CE31-9ECF-0517-FA43DE3869CF}"/>
          </ac:spMkLst>
        </pc:spChg>
        <pc:spChg chg="add mod">
          <ac:chgData name="QiuTian" userId="d059b521-ee81-481f-be34-ac8650352dd5" providerId="ADAL" clId="{C66083D2-FC5C-0545-90E0-A9B527654B88}" dt="2023-03-04T09:02:08.495" v="48" actId="1076"/>
          <ac:spMkLst>
            <pc:docMk/>
            <pc:sldMk cId="1507273825" sldId="949"/>
            <ac:spMk id="18" creationId="{5B3A1EBE-290B-A5FF-5AAE-7485D01A9CA9}"/>
          </ac:spMkLst>
        </pc:spChg>
        <pc:spChg chg="add mod">
          <ac:chgData name="QiuTian" userId="d059b521-ee81-481f-be34-ac8650352dd5" providerId="ADAL" clId="{C66083D2-FC5C-0545-90E0-A9B527654B88}" dt="2023-03-04T09:02:08.495" v="48" actId="1076"/>
          <ac:spMkLst>
            <pc:docMk/>
            <pc:sldMk cId="1507273825" sldId="949"/>
            <ac:spMk id="19" creationId="{E22BBCCB-A622-3C83-B210-0D7C83433322}"/>
          </ac:spMkLst>
        </pc:spChg>
        <pc:spChg chg="add mod">
          <ac:chgData name="QiuTian" userId="d059b521-ee81-481f-be34-ac8650352dd5" providerId="ADAL" clId="{C66083D2-FC5C-0545-90E0-A9B527654B88}" dt="2023-03-04T09:02:08.495" v="48" actId="1076"/>
          <ac:spMkLst>
            <pc:docMk/>
            <pc:sldMk cId="1507273825" sldId="949"/>
            <ac:spMk id="21" creationId="{E60294B4-5446-58C3-41AA-CEF931EC8D5B}"/>
          </ac:spMkLst>
        </pc:spChg>
        <pc:spChg chg="add mod">
          <ac:chgData name="QiuTian" userId="d059b521-ee81-481f-be34-ac8650352dd5" providerId="ADAL" clId="{C66083D2-FC5C-0545-90E0-A9B527654B88}" dt="2023-03-04T09:02:08.495" v="48" actId="1076"/>
          <ac:spMkLst>
            <pc:docMk/>
            <pc:sldMk cId="1507273825" sldId="949"/>
            <ac:spMk id="22" creationId="{0F61F883-BAFE-454E-B164-3FCDDCBB0DAA}"/>
          </ac:spMkLst>
        </pc:spChg>
        <pc:spChg chg="mod">
          <ac:chgData name="QiuTian" userId="d059b521-ee81-481f-be34-ac8650352dd5" providerId="ADAL" clId="{C66083D2-FC5C-0545-90E0-A9B527654B88}" dt="2023-03-04T09:02:08.495" v="48" actId="1076"/>
          <ac:spMkLst>
            <pc:docMk/>
            <pc:sldMk cId="1507273825" sldId="949"/>
            <ac:spMk id="24" creationId="{D6992DFB-44AF-3D63-7590-B0B68FE98328}"/>
          </ac:spMkLst>
        </pc:spChg>
        <pc:spChg chg="add mod">
          <ac:chgData name="QiuTian" userId="d059b521-ee81-481f-be34-ac8650352dd5" providerId="ADAL" clId="{C66083D2-FC5C-0545-90E0-A9B527654B88}" dt="2023-03-04T09:02:08.495" v="48" actId="1076"/>
          <ac:spMkLst>
            <pc:docMk/>
            <pc:sldMk cId="1507273825" sldId="949"/>
            <ac:spMk id="26" creationId="{BC3D30E2-12D5-2982-1C89-5B4C454F2738}"/>
          </ac:spMkLst>
        </pc:spChg>
        <pc:spChg chg="add mod">
          <ac:chgData name="QiuTian" userId="d059b521-ee81-481f-be34-ac8650352dd5" providerId="ADAL" clId="{C66083D2-FC5C-0545-90E0-A9B527654B88}" dt="2023-03-04T09:02:08.495" v="48" actId="1076"/>
          <ac:spMkLst>
            <pc:docMk/>
            <pc:sldMk cId="1507273825" sldId="949"/>
            <ac:spMk id="27" creationId="{13BF52D9-DF52-2BC8-B13B-06D1000F3DD1}"/>
          </ac:spMkLst>
        </pc:spChg>
        <pc:spChg chg="add mod">
          <ac:chgData name="QiuTian" userId="d059b521-ee81-481f-be34-ac8650352dd5" providerId="ADAL" clId="{C66083D2-FC5C-0545-90E0-A9B527654B88}" dt="2023-03-04T09:02:08.495" v="48" actId="1076"/>
          <ac:spMkLst>
            <pc:docMk/>
            <pc:sldMk cId="1507273825" sldId="949"/>
            <ac:spMk id="28" creationId="{2B15C63D-F4AC-3FED-10E0-1A0A2485D049}"/>
          </ac:spMkLst>
        </pc:spChg>
        <pc:spChg chg="add mod">
          <ac:chgData name="QiuTian" userId="d059b521-ee81-481f-be34-ac8650352dd5" providerId="ADAL" clId="{C66083D2-FC5C-0545-90E0-A9B527654B88}" dt="2023-03-04T09:02:08.495" v="48" actId="1076"/>
          <ac:spMkLst>
            <pc:docMk/>
            <pc:sldMk cId="1507273825" sldId="949"/>
            <ac:spMk id="29" creationId="{8A1BCB3C-587F-8FF9-59FC-49C579FBF8FD}"/>
          </ac:spMkLst>
        </pc:spChg>
        <pc:spChg chg="add mod">
          <ac:chgData name="QiuTian" userId="d059b521-ee81-481f-be34-ac8650352dd5" providerId="ADAL" clId="{C66083D2-FC5C-0545-90E0-A9B527654B88}" dt="2023-03-04T09:02:08.495" v="48" actId="1076"/>
          <ac:spMkLst>
            <pc:docMk/>
            <pc:sldMk cId="1507273825" sldId="949"/>
            <ac:spMk id="30" creationId="{74561376-8807-1FB6-BB9E-CF767855CAFD}"/>
          </ac:spMkLst>
        </pc:spChg>
        <pc:spChg chg="add mod">
          <ac:chgData name="QiuTian" userId="d059b521-ee81-481f-be34-ac8650352dd5" providerId="ADAL" clId="{C66083D2-FC5C-0545-90E0-A9B527654B88}" dt="2023-03-04T09:02:08.495" v="48" actId="1076"/>
          <ac:spMkLst>
            <pc:docMk/>
            <pc:sldMk cId="1507273825" sldId="949"/>
            <ac:spMk id="31" creationId="{1E020B18-2407-17D3-BDB0-4785FEC79CDD}"/>
          </ac:spMkLst>
        </pc:spChg>
        <pc:spChg chg="mod">
          <ac:chgData name="QiuTian" userId="d059b521-ee81-481f-be34-ac8650352dd5" providerId="ADAL" clId="{C66083D2-FC5C-0545-90E0-A9B527654B88}" dt="2023-03-04T09:02:08.495" v="48" actId="1076"/>
          <ac:spMkLst>
            <pc:docMk/>
            <pc:sldMk cId="1507273825" sldId="949"/>
            <ac:spMk id="33" creationId="{623E0501-3AB1-5E72-CD2C-091EA3CD417D}"/>
          </ac:spMkLst>
        </pc:spChg>
        <pc:spChg chg="mod">
          <ac:chgData name="QiuTian" userId="d059b521-ee81-481f-be34-ac8650352dd5" providerId="ADAL" clId="{C66083D2-FC5C-0545-90E0-A9B527654B88}" dt="2023-03-04T09:02:08.495" v="48" actId="1076"/>
          <ac:spMkLst>
            <pc:docMk/>
            <pc:sldMk cId="1507273825" sldId="949"/>
            <ac:spMk id="34" creationId="{DD555E44-7F49-C029-F3F1-07BE3DB031F0}"/>
          </ac:spMkLst>
        </pc:spChg>
        <pc:spChg chg="mod">
          <ac:chgData name="QiuTian" userId="d059b521-ee81-481f-be34-ac8650352dd5" providerId="ADAL" clId="{C66083D2-FC5C-0545-90E0-A9B527654B88}" dt="2023-03-04T09:02:08.495" v="48" actId="1076"/>
          <ac:spMkLst>
            <pc:docMk/>
            <pc:sldMk cId="1507273825" sldId="949"/>
            <ac:spMk id="35" creationId="{69AF8FEC-FB8E-32C7-52A7-DF2F7FA07F45}"/>
          </ac:spMkLst>
        </pc:spChg>
        <pc:spChg chg="mod">
          <ac:chgData name="QiuTian" userId="d059b521-ee81-481f-be34-ac8650352dd5" providerId="ADAL" clId="{C66083D2-FC5C-0545-90E0-A9B527654B88}" dt="2023-03-04T09:02:08.495" v="48" actId="1076"/>
          <ac:spMkLst>
            <pc:docMk/>
            <pc:sldMk cId="1507273825" sldId="949"/>
            <ac:spMk id="36" creationId="{037E1A7A-8E50-0BF1-FA4C-8A5068DAB2B7}"/>
          </ac:spMkLst>
        </pc:spChg>
        <pc:spChg chg="mod">
          <ac:chgData name="QiuTian" userId="d059b521-ee81-481f-be34-ac8650352dd5" providerId="ADAL" clId="{C66083D2-FC5C-0545-90E0-A9B527654B88}" dt="2023-03-04T09:02:08.495" v="48" actId="1076"/>
          <ac:spMkLst>
            <pc:docMk/>
            <pc:sldMk cId="1507273825" sldId="949"/>
            <ac:spMk id="37" creationId="{EFFB2843-BC8E-CF2B-3768-09A44FDA356F}"/>
          </ac:spMkLst>
        </pc:spChg>
        <pc:spChg chg="mod">
          <ac:chgData name="QiuTian" userId="d059b521-ee81-481f-be34-ac8650352dd5" providerId="ADAL" clId="{C66083D2-FC5C-0545-90E0-A9B527654B88}" dt="2023-03-04T09:02:08.495" v="48" actId="1076"/>
          <ac:spMkLst>
            <pc:docMk/>
            <pc:sldMk cId="1507273825" sldId="949"/>
            <ac:spMk id="48" creationId="{56005908-8BFD-1950-65B4-68FDE12ED55D}"/>
          </ac:spMkLst>
        </pc:spChg>
        <pc:spChg chg="mod">
          <ac:chgData name="QiuTian" userId="d059b521-ee81-481f-be34-ac8650352dd5" providerId="ADAL" clId="{C66083D2-FC5C-0545-90E0-A9B527654B88}" dt="2023-03-04T09:02:08.495" v="48" actId="1076"/>
          <ac:spMkLst>
            <pc:docMk/>
            <pc:sldMk cId="1507273825" sldId="949"/>
            <ac:spMk id="49" creationId="{5AAF3A29-0D07-670E-F394-C892FB74B0C0}"/>
          </ac:spMkLst>
        </pc:spChg>
        <pc:spChg chg="mod">
          <ac:chgData name="QiuTian" userId="d059b521-ee81-481f-be34-ac8650352dd5" providerId="ADAL" clId="{C66083D2-FC5C-0545-90E0-A9B527654B88}" dt="2023-03-04T09:02:08.495" v="48" actId="1076"/>
          <ac:spMkLst>
            <pc:docMk/>
            <pc:sldMk cId="1507273825" sldId="949"/>
            <ac:spMk id="50" creationId="{F59ECBDB-0918-5C00-48E2-73A0C4BA0E85}"/>
          </ac:spMkLst>
        </pc:spChg>
        <pc:spChg chg="mod">
          <ac:chgData name="QiuTian" userId="d059b521-ee81-481f-be34-ac8650352dd5" providerId="ADAL" clId="{C66083D2-FC5C-0545-90E0-A9B527654B88}" dt="2023-03-04T09:02:08.495" v="48" actId="1076"/>
          <ac:spMkLst>
            <pc:docMk/>
            <pc:sldMk cId="1507273825" sldId="949"/>
            <ac:spMk id="51" creationId="{16436598-FCAD-3DEB-F633-EAFC5DF1658A}"/>
          </ac:spMkLst>
        </pc:spChg>
        <pc:spChg chg="mod">
          <ac:chgData name="QiuTian" userId="d059b521-ee81-481f-be34-ac8650352dd5" providerId="ADAL" clId="{C66083D2-FC5C-0545-90E0-A9B527654B88}" dt="2023-03-04T09:02:08.495" v="48" actId="1076"/>
          <ac:spMkLst>
            <pc:docMk/>
            <pc:sldMk cId="1507273825" sldId="949"/>
            <ac:spMk id="52" creationId="{C37386C1-F7AA-3043-2D84-55BC621E1F70}"/>
          </ac:spMkLst>
        </pc:spChg>
        <pc:spChg chg="mod">
          <ac:chgData name="QiuTian" userId="d059b521-ee81-481f-be34-ac8650352dd5" providerId="ADAL" clId="{C66083D2-FC5C-0545-90E0-A9B527654B88}" dt="2023-03-04T09:02:08.495" v="48" actId="1076"/>
          <ac:spMkLst>
            <pc:docMk/>
            <pc:sldMk cId="1507273825" sldId="949"/>
            <ac:spMk id="53" creationId="{F0667EE0-0EB0-F3FF-966B-2401F2489793}"/>
          </ac:spMkLst>
        </pc:spChg>
        <pc:spChg chg="mod">
          <ac:chgData name="QiuTian" userId="d059b521-ee81-481f-be34-ac8650352dd5" providerId="ADAL" clId="{C66083D2-FC5C-0545-90E0-A9B527654B88}" dt="2023-03-04T09:02:08.495" v="48" actId="1076"/>
          <ac:spMkLst>
            <pc:docMk/>
            <pc:sldMk cId="1507273825" sldId="949"/>
            <ac:spMk id="54" creationId="{F0C2F998-47F6-393D-B95C-DF8CC4D75481}"/>
          </ac:spMkLst>
        </pc:spChg>
        <pc:spChg chg="mod">
          <ac:chgData name="QiuTian" userId="d059b521-ee81-481f-be34-ac8650352dd5" providerId="ADAL" clId="{C66083D2-FC5C-0545-90E0-A9B527654B88}" dt="2023-03-04T09:02:08.495" v="48" actId="1076"/>
          <ac:spMkLst>
            <pc:docMk/>
            <pc:sldMk cId="1507273825" sldId="949"/>
            <ac:spMk id="55" creationId="{30702238-CCEA-B883-6953-40431C7299B9}"/>
          </ac:spMkLst>
        </pc:spChg>
        <pc:spChg chg="mod">
          <ac:chgData name="QiuTian" userId="d059b521-ee81-481f-be34-ac8650352dd5" providerId="ADAL" clId="{C66083D2-FC5C-0545-90E0-A9B527654B88}" dt="2023-03-04T09:02:08.495" v="48" actId="1076"/>
          <ac:spMkLst>
            <pc:docMk/>
            <pc:sldMk cId="1507273825" sldId="949"/>
            <ac:spMk id="57" creationId="{0D641723-9787-151A-2B8B-C4628D888F2E}"/>
          </ac:spMkLst>
        </pc:spChg>
        <pc:spChg chg="mod">
          <ac:chgData name="QiuTian" userId="d059b521-ee81-481f-be34-ac8650352dd5" providerId="ADAL" clId="{C66083D2-FC5C-0545-90E0-A9B527654B88}" dt="2023-03-04T09:02:08.495" v="48" actId="1076"/>
          <ac:spMkLst>
            <pc:docMk/>
            <pc:sldMk cId="1507273825" sldId="949"/>
            <ac:spMk id="58" creationId="{D95F6F13-4A27-CEDB-C535-7DD97A60BA79}"/>
          </ac:spMkLst>
        </pc:spChg>
        <pc:spChg chg="mod">
          <ac:chgData name="QiuTian" userId="d059b521-ee81-481f-be34-ac8650352dd5" providerId="ADAL" clId="{C66083D2-FC5C-0545-90E0-A9B527654B88}" dt="2023-03-04T09:02:08.495" v="48" actId="1076"/>
          <ac:spMkLst>
            <pc:docMk/>
            <pc:sldMk cId="1507273825" sldId="949"/>
            <ac:spMk id="59" creationId="{82B8D0B1-56B8-6060-A144-5027B97E437D}"/>
          </ac:spMkLst>
        </pc:spChg>
        <pc:spChg chg="mod">
          <ac:chgData name="QiuTian" userId="d059b521-ee81-481f-be34-ac8650352dd5" providerId="ADAL" clId="{C66083D2-FC5C-0545-90E0-A9B527654B88}" dt="2023-03-04T09:02:08.495" v="48" actId="1076"/>
          <ac:spMkLst>
            <pc:docMk/>
            <pc:sldMk cId="1507273825" sldId="949"/>
            <ac:spMk id="60" creationId="{0D2B0DFB-B188-61C0-F01B-828CCE461B65}"/>
          </ac:spMkLst>
        </pc:spChg>
        <pc:spChg chg="mod">
          <ac:chgData name="QiuTian" userId="d059b521-ee81-481f-be34-ac8650352dd5" providerId="ADAL" clId="{C66083D2-FC5C-0545-90E0-A9B527654B88}" dt="2023-03-04T09:02:08.495" v="48" actId="1076"/>
          <ac:spMkLst>
            <pc:docMk/>
            <pc:sldMk cId="1507273825" sldId="949"/>
            <ac:spMk id="61" creationId="{CED48081-3077-1C67-03F9-16DC3D2C7357}"/>
          </ac:spMkLst>
        </pc:spChg>
        <pc:spChg chg="mod">
          <ac:chgData name="QiuTian" userId="d059b521-ee81-481f-be34-ac8650352dd5" providerId="ADAL" clId="{C66083D2-FC5C-0545-90E0-A9B527654B88}" dt="2023-03-04T09:02:08.495" v="48" actId="1076"/>
          <ac:spMkLst>
            <pc:docMk/>
            <pc:sldMk cId="1507273825" sldId="949"/>
            <ac:spMk id="62" creationId="{5764B618-D432-55B7-6639-0AB71D0E0AD0}"/>
          </ac:spMkLst>
        </pc:spChg>
        <pc:spChg chg="mod">
          <ac:chgData name="QiuTian" userId="d059b521-ee81-481f-be34-ac8650352dd5" providerId="ADAL" clId="{C66083D2-FC5C-0545-90E0-A9B527654B88}" dt="2023-03-04T09:02:08.495" v="48" actId="1076"/>
          <ac:spMkLst>
            <pc:docMk/>
            <pc:sldMk cId="1507273825" sldId="949"/>
            <ac:spMk id="63" creationId="{3CCB9905-B3EB-6774-2C37-610EF02B8288}"/>
          </ac:spMkLst>
        </pc:spChg>
        <pc:spChg chg="mod">
          <ac:chgData name="QiuTian" userId="d059b521-ee81-481f-be34-ac8650352dd5" providerId="ADAL" clId="{C66083D2-FC5C-0545-90E0-A9B527654B88}" dt="2023-03-04T09:02:08.495" v="48" actId="1076"/>
          <ac:spMkLst>
            <pc:docMk/>
            <pc:sldMk cId="1507273825" sldId="949"/>
            <ac:spMk id="64" creationId="{456D820B-8E0B-8770-8425-C3D0630BBBC7}"/>
          </ac:spMkLst>
        </pc:spChg>
        <pc:spChg chg="mod">
          <ac:chgData name="QiuTian" userId="d059b521-ee81-481f-be34-ac8650352dd5" providerId="ADAL" clId="{C66083D2-FC5C-0545-90E0-A9B527654B88}" dt="2023-03-04T09:02:08.495" v="48" actId="1076"/>
          <ac:spMkLst>
            <pc:docMk/>
            <pc:sldMk cId="1507273825" sldId="949"/>
            <ac:spMk id="65" creationId="{3BAC5949-CD99-74AB-0359-E1987DA51830}"/>
          </ac:spMkLst>
        </pc:spChg>
        <pc:spChg chg="mod">
          <ac:chgData name="QiuTian" userId="d059b521-ee81-481f-be34-ac8650352dd5" providerId="ADAL" clId="{C66083D2-FC5C-0545-90E0-A9B527654B88}" dt="2023-03-04T09:02:08.495" v="48" actId="1076"/>
          <ac:spMkLst>
            <pc:docMk/>
            <pc:sldMk cId="1507273825" sldId="949"/>
            <ac:spMk id="66" creationId="{129BBDB0-931E-B9B5-FA3E-D3C6DD68F091}"/>
          </ac:spMkLst>
        </pc:spChg>
        <pc:spChg chg="mod">
          <ac:chgData name="QiuTian" userId="d059b521-ee81-481f-be34-ac8650352dd5" providerId="ADAL" clId="{C66083D2-FC5C-0545-90E0-A9B527654B88}" dt="2023-03-04T09:02:08.495" v="48" actId="1076"/>
          <ac:spMkLst>
            <pc:docMk/>
            <pc:sldMk cId="1507273825" sldId="949"/>
            <ac:spMk id="67" creationId="{B80056EF-15B2-24E7-3C00-5F4C726BDDCA}"/>
          </ac:spMkLst>
        </pc:spChg>
        <pc:spChg chg="mod">
          <ac:chgData name="QiuTian" userId="d059b521-ee81-481f-be34-ac8650352dd5" providerId="ADAL" clId="{C66083D2-FC5C-0545-90E0-A9B527654B88}" dt="2023-03-04T09:02:08.495" v="48" actId="1076"/>
          <ac:spMkLst>
            <pc:docMk/>
            <pc:sldMk cId="1507273825" sldId="949"/>
            <ac:spMk id="68" creationId="{05AC347C-EEBC-BA82-52E7-BC5E1996BA69}"/>
          </ac:spMkLst>
        </pc:spChg>
        <pc:spChg chg="mod">
          <ac:chgData name="QiuTian" userId="d059b521-ee81-481f-be34-ac8650352dd5" providerId="ADAL" clId="{C66083D2-FC5C-0545-90E0-A9B527654B88}" dt="2023-03-04T09:02:08.495" v="48" actId="1076"/>
          <ac:spMkLst>
            <pc:docMk/>
            <pc:sldMk cId="1507273825" sldId="949"/>
            <ac:spMk id="69" creationId="{298AE9C3-A182-6E94-D1A6-30B9640F0933}"/>
          </ac:spMkLst>
        </pc:spChg>
        <pc:spChg chg="mod">
          <ac:chgData name="QiuTian" userId="d059b521-ee81-481f-be34-ac8650352dd5" providerId="ADAL" clId="{C66083D2-FC5C-0545-90E0-A9B527654B88}" dt="2023-03-04T09:02:08.495" v="48" actId="1076"/>
          <ac:spMkLst>
            <pc:docMk/>
            <pc:sldMk cId="1507273825" sldId="949"/>
            <ac:spMk id="78" creationId="{1B113491-1F4F-3D0B-0D99-1C54344F9BB4}"/>
          </ac:spMkLst>
        </pc:spChg>
        <pc:spChg chg="mod">
          <ac:chgData name="QiuTian" userId="d059b521-ee81-481f-be34-ac8650352dd5" providerId="ADAL" clId="{C66083D2-FC5C-0545-90E0-A9B527654B88}" dt="2023-03-04T09:02:08.495" v="48" actId="1076"/>
          <ac:spMkLst>
            <pc:docMk/>
            <pc:sldMk cId="1507273825" sldId="949"/>
            <ac:spMk id="79" creationId="{C8F06500-0E32-0D59-E318-2CA69DE5057E}"/>
          </ac:spMkLst>
        </pc:spChg>
        <pc:spChg chg="mod">
          <ac:chgData name="QiuTian" userId="d059b521-ee81-481f-be34-ac8650352dd5" providerId="ADAL" clId="{C66083D2-FC5C-0545-90E0-A9B527654B88}" dt="2023-03-04T09:02:08.495" v="48" actId="1076"/>
          <ac:spMkLst>
            <pc:docMk/>
            <pc:sldMk cId="1507273825" sldId="949"/>
            <ac:spMk id="80" creationId="{CA0BE195-8026-48DC-A193-FBEBEBA0B407}"/>
          </ac:spMkLst>
        </pc:spChg>
        <pc:spChg chg="mod">
          <ac:chgData name="QiuTian" userId="d059b521-ee81-481f-be34-ac8650352dd5" providerId="ADAL" clId="{C66083D2-FC5C-0545-90E0-A9B527654B88}" dt="2023-03-04T09:02:08.495" v="48" actId="1076"/>
          <ac:spMkLst>
            <pc:docMk/>
            <pc:sldMk cId="1507273825" sldId="949"/>
            <ac:spMk id="81" creationId="{255127B4-9225-1A3E-2E07-973925F42E1D}"/>
          </ac:spMkLst>
        </pc:spChg>
        <pc:spChg chg="mod">
          <ac:chgData name="QiuTian" userId="d059b521-ee81-481f-be34-ac8650352dd5" providerId="ADAL" clId="{C66083D2-FC5C-0545-90E0-A9B527654B88}" dt="2023-03-04T09:02:08.495" v="48" actId="1076"/>
          <ac:spMkLst>
            <pc:docMk/>
            <pc:sldMk cId="1507273825" sldId="949"/>
            <ac:spMk id="82" creationId="{4F597FF8-3998-CFF0-0499-C53214CBA98A}"/>
          </ac:spMkLst>
        </pc:spChg>
        <pc:spChg chg="mod">
          <ac:chgData name="QiuTian" userId="d059b521-ee81-481f-be34-ac8650352dd5" providerId="ADAL" clId="{C66083D2-FC5C-0545-90E0-A9B527654B88}" dt="2023-03-04T09:02:08.495" v="48" actId="1076"/>
          <ac:spMkLst>
            <pc:docMk/>
            <pc:sldMk cId="1507273825" sldId="949"/>
            <ac:spMk id="83" creationId="{4208FDD5-A5FF-439B-C0E3-8F3F3E8149A9}"/>
          </ac:spMkLst>
        </pc:spChg>
        <pc:spChg chg="mod">
          <ac:chgData name="QiuTian" userId="d059b521-ee81-481f-be34-ac8650352dd5" providerId="ADAL" clId="{C66083D2-FC5C-0545-90E0-A9B527654B88}" dt="2023-03-04T09:02:08.495" v="48" actId="1076"/>
          <ac:spMkLst>
            <pc:docMk/>
            <pc:sldMk cId="1507273825" sldId="949"/>
            <ac:spMk id="84" creationId="{EF8AEA10-D66D-D503-460B-57CAEA0546A2}"/>
          </ac:spMkLst>
        </pc:spChg>
        <pc:spChg chg="mod">
          <ac:chgData name="QiuTian" userId="d059b521-ee81-481f-be34-ac8650352dd5" providerId="ADAL" clId="{C66083D2-FC5C-0545-90E0-A9B527654B88}" dt="2023-03-04T09:02:08.495" v="48" actId="1076"/>
          <ac:spMkLst>
            <pc:docMk/>
            <pc:sldMk cId="1507273825" sldId="949"/>
            <ac:spMk id="85" creationId="{1416BB3A-01B1-51F8-994C-BB07BAF0DCA7}"/>
          </ac:spMkLst>
        </pc:spChg>
        <pc:spChg chg="mod">
          <ac:chgData name="QiuTian" userId="d059b521-ee81-481f-be34-ac8650352dd5" providerId="ADAL" clId="{C66083D2-FC5C-0545-90E0-A9B527654B88}" dt="2023-03-04T09:02:08.495" v="48" actId="1076"/>
          <ac:spMkLst>
            <pc:docMk/>
            <pc:sldMk cId="1507273825" sldId="949"/>
            <ac:spMk id="86" creationId="{CB6954A8-E6F7-5CB5-1960-3F9647318040}"/>
          </ac:spMkLst>
        </pc:spChg>
        <pc:spChg chg="mod">
          <ac:chgData name="QiuTian" userId="d059b521-ee81-481f-be34-ac8650352dd5" providerId="ADAL" clId="{C66083D2-FC5C-0545-90E0-A9B527654B88}" dt="2023-03-04T09:02:08.495" v="48" actId="1076"/>
          <ac:spMkLst>
            <pc:docMk/>
            <pc:sldMk cId="1507273825" sldId="949"/>
            <ac:spMk id="87" creationId="{C426D85F-F17C-C2C3-4C2F-525AAB97525A}"/>
          </ac:spMkLst>
        </pc:spChg>
        <pc:spChg chg="mod">
          <ac:chgData name="QiuTian" userId="d059b521-ee81-481f-be34-ac8650352dd5" providerId="ADAL" clId="{C66083D2-FC5C-0545-90E0-A9B527654B88}" dt="2023-03-04T09:02:08.495" v="48" actId="1076"/>
          <ac:spMkLst>
            <pc:docMk/>
            <pc:sldMk cId="1507273825" sldId="949"/>
            <ac:spMk id="88" creationId="{A90EC84C-1CA7-C3E8-A4E2-7E70CF50CB4A}"/>
          </ac:spMkLst>
        </pc:spChg>
        <pc:spChg chg="mod">
          <ac:chgData name="QiuTian" userId="d059b521-ee81-481f-be34-ac8650352dd5" providerId="ADAL" clId="{C66083D2-FC5C-0545-90E0-A9B527654B88}" dt="2023-03-04T09:02:08.495" v="48" actId="1076"/>
          <ac:spMkLst>
            <pc:docMk/>
            <pc:sldMk cId="1507273825" sldId="949"/>
            <ac:spMk id="89" creationId="{C6C9BF39-77F8-78EC-779A-0AEA7E1D0D4D}"/>
          </ac:spMkLst>
        </pc:spChg>
        <pc:spChg chg="mod">
          <ac:chgData name="QiuTian" userId="d059b521-ee81-481f-be34-ac8650352dd5" providerId="ADAL" clId="{C66083D2-FC5C-0545-90E0-A9B527654B88}" dt="2023-03-04T09:02:08.495" v="48" actId="1076"/>
          <ac:spMkLst>
            <pc:docMk/>
            <pc:sldMk cId="1507273825" sldId="949"/>
            <ac:spMk id="90" creationId="{4F1AF74E-9BFB-4241-73B9-2D4F5672E3C9}"/>
          </ac:spMkLst>
        </pc:spChg>
        <pc:spChg chg="mod">
          <ac:chgData name="QiuTian" userId="d059b521-ee81-481f-be34-ac8650352dd5" providerId="ADAL" clId="{C66083D2-FC5C-0545-90E0-A9B527654B88}" dt="2023-03-04T09:02:08.495" v="48" actId="1076"/>
          <ac:spMkLst>
            <pc:docMk/>
            <pc:sldMk cId="1507273825" sldId="949"/>
            <ac:spMk id="91" creationId="{8E92F4F1-FF5F-86B9-2CEB-EC812CB85E93}"/>
          </ac:spMkLst>
        </pc:spChg>
        <pc:spChg chg="mod">
          <ac:chgData name="QiuTian" userId="d059b521-ee81-481f-be34-ac8650352dd5" providerId="ADAL" clId="{C66083D2-FC5C-0545-90E0-A9B527654B88}" dt="2023-03-04T09:02:08.495" v="48" actId="1076"/>
          <ac:spMkLst>
            <pc:docMk/>
            <pc:sldMk cId="1507273825" sldId="949"/>
            <ac:spMk id="92" creationId="{DFAB249C-1EA5-8F9B-D0E3-E8AFA9BD276C}"/>
          </ac:spMkLst>
        </pc:spChg>
        <pc:spChg chg="mod">
          <ac:chgData name="QiuTian" userId="d059b521-ee81-481f-be34-ac8650352dd5" providerId="ADAL" clId="{C66083D2-FC5C-0545-90E0-A9B527654B88}" dt="2023-03-04T09:02:08.495" v="48" actId="1076"/>
          <ac:spMkLst>
            <pc:docMk/>
            <pc:sldMk cId="1507273825" sldId="949"/>
            <ac:spMk id="93" creationId="{24F72A8E-59D1-56F1-59F2-D773B5B5F34F}"/>
          </ac:spMkLst>
        </pc:spChg>
        <pc:spChg chg="mod">
          <ac:chgData name="QiuTian" userId="d059b521-ee81-481f-be34-ac8650352dd5" providerId="ADAL" clId="{C66083D2-FC5C-0545-90E0-A9B527654B88}" dt="2023-03-04T09:02:08.495" v="48" actId="1076"/>
          <ac:spMkLst>
            <pc:docMk/>
            <pc:sldMk cId="1507273825" sldId="949"/>
            <ac:spMk id="94" creationId="{C72DFD58-F9BC-8D8C-FFD1-C25442A56BB0}"/>
          </ac:spMkLst>
        </pc:spChg>
        <pc:spChg chg="mod">
          <ac:chgData name="QiuTian" userId="d059b521-ee81-481f-be34-ac8650352dd5" providerId="ADAL" clId="{C66083D2-FC5C-0545-90E0-A9B527654B88}" dt="2023-03-04T09:02:08.495" v="48" actId="1076"/>
          <ac:spMkLst>
            <pc:docMk/>
            <pc:sldMk cId="1507273825" sldId="949"/>
            <ac:spMk id="95" creationId="{8253854A-A860-994D-3B74-1E76328F2CF6}"/>
          </ac:spMkLst>
        </pc:spChg>
        <pc:spChg chg="mod">
          <ac:chgData name="QiuTian" userId="d059b521-ee81-481f-be34-ac8650352dd5" providerId="ADAL" clId="{C66083D2-FC5C-0545-90E0-A9B527654B88}" dt="2023-03-04T09:02:08.495" v="48" actId="1076"/>
          <ac:spMkLst>
            <pc:docMk/>
            <pc:sldMk cId="1507273825" sldId="949"/>
            <ac:spMk id="96" creationId="{C9490042-D7B1-E471-00F7-6BD482551CF0}"/>
          </ac:spMkLst>
        </pc:spChg>
        <pc:spChg chg="mod">
          <ac:chgData name="QiuTian" userId="d059b521-ee81-481f-be34-ac8650352dd5" providerId="ADAL" clId="{C66083D2-FC5C-0545-90E0-A9B527654B88}" dt="2023-03-04T09:02:08.495" v="48" actId="1076"/>
          <ac:spMkLst>
            <pc:docMk/>
            <pc:sldMk cId="1507273825" sldId="949"/>
            <ac:spMk id="97" creationId="{47927751-ADE3-3530-C29E-A7E1F18E4095}"/>
          </ac:spMkLst>
        </pc:spChg>
        <pc:spChg chg="mod">
          <ac:chgData name="QiuTian" userId="d059b521-ee81-481f-be34-ac8650352dd5" providerId="ADAL" clId="{C66083D2-FC5C-0545-90E0-A9B527654B88}" dt="2023-03-04T09:02:08.495" v="48" actId="1076"/>
          <ac:spMkLst>
            <pc:docMk/>
            <pc:sldMk cId="1507273825" sldId="949"/>
            <ac:spMk id="98" creationId="{823D629B-CFD1-676D-5F8C-23E59438948A}"/>
          </ac:spMkLst>
        </pc:spChg>
        <pc:spChg chg="mod">
          <ac:chgData name="QiuTian" userId="d059b521-ee81-481f-be34-ac8650352dd5" providerId="ADAL" clId="{C66083D2-FC5C-0545-90E0-A9B527654B88}" dt="2023-03-04T09:02:08.495" v="48" actId="1076"/>
          <ac:spMkLst>
            <pc:docMk/>
            <pc:sldMk cId="1507273825" sldId="949"/>
            <ac:spMk id="99" creationId="{B28AEE2B-45D0-9881-A321-32604D8A7B1E}"/>
          </ac:spMkLst>
        </pc:spChg>
        <pc:spChg chg="mod">
          <ac:chgData name="QiuTian" userId="d059b521-ee81-481f-be34-ac8650352dd5" providerId="ADAL" clId="{C66083D2-FC5C-0545-90E0-A9B527654B88}" dt="2023-03-04T09:02:08.495" v="48" actId="1076"/>
          <ac:spMkLst>
            <pc:docMk/>
            <pc:sldMk cId="1507273825" sldId="949"/>
            <ac:spMk id="100" creationId="{8C084FE5-B225-D095-EB0C-4542D289A608}"/>
          </ac:spMkLst>
        </pc:spChg>
        <pc:spChg chg="mod">
          <ac:chgData name="QiuTian" userId="d059b521-ee81-481f-be34-ac8650352dd5" providerId="ADAL" clId="{C66083D2-FC5C-0545-90E0-A9B527654B88}" dt="2023-03-04T09:02:08.495" v="48" actId="1076"/>
          <ac:spMkLst>
            <pc:docMk/>
            <pc:sldMk cId="1507273825" sldId="949"/>
            <ac:spMk id="101" creationId="{F0104361-5788-81A3-A0C8-B4AC438B4E77}"/>
          </ac:spMkLst>
        </pc:spChg>
        <pc:spChg chg="mod">
          <ac:chgData name="QiuTian" userId="d059b521-ee81-481f-be34-ac8650352dd5" providerId="ADAL" clId="{C66083D2-FC5C-0545-90E0-A9B527654B88}" dt="2023-03-04T09:02:08.495" v="48" actId="1076"/>
          <ac:spMkLst>
            <pc:docMk/>
            <pc:sldMk cId="1507273825" sldId="949"/>
            <ac:spMk id="102" creationId="{77A780AC-908B-E28A-6A0A-1062C277CF1D}"/>
          </ac:spMkLst>
        </pc:spChg>
        <pc:spChg chg="mod">
          <ac:chgData name="QiuTian" userId="d059b521-ee81-481f-be34-ac8650352dd5" providerId="ADAL" clId="{C66083D2-FC5C-0545-90E0-A9B527654B88}" dt="2023-03-04T09:02:08.495" v="48" actId="1076"/>
          <ac:spMkLst>
            <pc:docMk/>
            <pc:sldMk cId="1507273825" sldId="949"/>
            <ac:spMk id="103" creationId="{BB62D306-3618-08B6-F5BE-3F7713793D82}"/>
          </ac:spMkLst>
        </pc:spChg>
        <pc:spChg chg="mod">
          <ac:chgData name="QiuTian" userId="d059b521-ee81-481f-be34-ac8650352dd5" providerId="ADAL" clId="{C66083D2-FC5C-0545-90E0-A9B527654B88}" dt="2023-03-04T09:02:08.495" v="48" actId="1076"/>
          <ac:spMkLst>
            <pc:docMk/>
            <pc:sldMk cId="1507273825" sldId="949"/>
            <ac:spMk id="104" creationId="{D6E6CD09-567D-6F66-438C-952D47B68C17}"/>
          </ac:spMkLst>
        </pc:spChg>
        <pc:spChg chg="mod">
          <ac:chgData name="QiuTian" userId="d059b521-ee81-481f-be34-ac8650352dd5" providerId="ADAL" clId="{C66083D2-FC5C-0545-90E0-A9B527654B88}" dt="2023-03-04T09:02:08.495" v="48" actId="1076"/>
          <ac:spMkLst>
            <pc:docMk/>
            <pc:sldMk cId="1507273825" sldId="949"/>
            <ac:spMk id="105" creationId="{E262BD13-CD9C-7E7B-8660-A2CC9C494927}"/>
          </ac:spMkLst>
        </pc:spChg>
        <pc:spChg chg="mod">
          <ac:chgData name="QiuTian" userId="d059b521-ee81-481f-be34-ac8650352dd5" providerId="ADAL" clId="{C66083D2-FC5C-0545-90E0-A9B527654B88}" dt="2023-03-04T09:02:08.495" v="48" actId="1076"/>
          <ac:spMkLst>
            <pc:docMk/>
            <pc:sldMk cId="1507273825" sldId="949"/>
            <ac:spMk id="106" creationId="{9EA2DAFD-FF06-20F6-498E-3A7249CD112E}"/>
          </ac:spMkLst>
        </pc:spChg>
        <pc:spChg chg="mod">
          <ac:chgData name="QiuTian" userId="d059b521-ee81-481f-be34-ac8650352dd5" providerId="ADAL" clId="{C66083D2-FC5C-0545-90E0-A9B527654B88}" dt="2023-03-04T09:02:08.495" v="48" actId="1076"/>
          <ac:spMkLst>
            <pc:docMk/>
            <pc:sldMk cId="1507273825" sldId="949"/>
            <ac:spMk id="107" creationId="{3E9BECE2-047C-9B48-6D16-F0E5EF3EF58A}"/>
          </ac:spMkLst>
        </pc:spChg>
        <pc:spChg chg="mod">
          <ac:chgData name="QiuTian" userId="d059b521-ee81-481f-be34-ac8650352dd5" providerId="ADAL" clId="{C66083D2-FC5C-0545-90E0-A9B527654B88}" dt="2023-03-04T09:02:08.495" v="48" actId="1076"/>
          <ac:spMkLst>
            <pc:docMk/>
            <pc:sldMk cId="1507273825" sldId="949"/>
            <ac:spMk id="108" creationId="{5B67D19C-8BE7-B896-8EE2-BD20364BB788}"/>
          </ac:spMkLst>
        </pc:spChg>
        <pc:spChg chg="mod">
          <ac:chgData name="QiuTian" userId="d059b521-ee81-481f-be34-ac8650352dd5" providerId="ADAL" clId="{C66083D2-FC5C-0545-90E0-A9B527654B88}" dt="2023-03-04T09:02:08.495" v="48" actId="1076"/>
          <ac:spMkLst>
            <pc:docMk/>
            <pc:sldMk cId="1507273825" sldId="949"/>
            <ac:spMk id="109" creationId="{F4D31A19-506F-E204-E3B0-DE8BE21105BE}"/>
          </ac:spMkLst>
        </pc:spChg>
        <pc:spChg chg="mod">
          <ac:chgData name="QiuTian" userId="d059b521-ee81-481f-be34-ac8650352dd5" providerId="ADAL" clId="{C66083D2-FC5C-0545-90E0-A9B527654B88}" dt="2023-03-04T09:02:08.495" v="48" actId="1076"/>
          <ac:spMkLst>
            <pc:docMk/>
            <pc:sldMk cId="1507273825" sldId="949"/>
            <ac:spMk id="110" creationId="{436DECDD-FD73-70A7-2DAD-FFE64A76135C}"/>
          </ac:spMkLst>
        </pc:spChg>
        <pc:spChg chg="mod">
          <ac:chgData name="QiuTian" userId="d059b521-ee81-481f-be34-ac8650352dd5" providerId="ADAL" clId="{C66083D2-FC5C-0545-90E0-A9B527654B88}" dt="2023-03-04T09:02:08.495" v="48" actId="1076"/>
          <ac:spMkLst>
            <pc:docMk/>
            <pc:sldMk cId="1507273825" sldId="949"/>
            <ac:spMk id="111" creationId="{5FEA9AD8-5DE4-3585-9C8B-5A7DF650A9E7}"/>
          </ac:spMkLst>
        </pc:spChg>
        <pc:spChg chg="mod">
          <ac:chgData name="QiuTian" userId="d059b521-ee81-481f-be34-ac8650352dd5" providerId="ADAL" clId="{C66083D2-FC5C-0545-90E0-A9B527654B88}" dt="2023-03-04T09:02:08.495" v="48" actId="1076"/>
          <ac:spMkLst>
            <pc:docMk/>
            <pc:sldMk cId="1507273825" sldId="949"/>
            <ac:spMk id="112" creationId="{6BE87316-E8C0-1859-7BA5-C75F810B3848}"/>
          </ac:spMkLst>
        </pc:spChg>
        <pc:spChg chg="mod">
          <ac:chgData name="QiuTian" userId="d059b521-ee81-481f-be34-ac8650352dd5" providerId="ADAL" clId="{C66083D2-FC5C-0545-90E0-A9B527654B88}" dt="2023-03-04T09:02:08.495" v="48" actId="1076"/>
          <ac:spMkLst>
            <pc:docMk/>
            <pc:sldMk cId="1507273825" sldId="949"/>
            <ac:spMk id="113" creationId="{E59B4D72-E2BB-4000-9E9A-FE8290E9C1DE}"/>
          </ac:spMkLst>
        </pc:spChg>
        <pc:spChg chg="mod">
          <ac:chgData name="QiuTian" userId="d059b521-ee81-481f-be34-ac8650352dd5" providerId="ADAL" clId="{C66083D2-FC5C-0545-90E0-A9B527654B88}" dt="2023-03-04T09:02:08.495" v="48" actId="1076"/>
          <ac:spMkLst>
            <pc:docMk/>
            <pc:sldMk cId="1507273825" sldId="949"/>
            <ac:spMk id="115" creationId="{218D35C7-9921-F0AF-4FB1-81547C60F6D8}"/>
          </ac:spMkLst>
        </pc:spChg>
        <pc:spChg chg="mod">
          <ac:chgData name="QiuTian" userId="d059b521-ee81-481f-be34-ac8650352dd5" providerId="ADAL" clId="{C66083D2-FC5C-0545-90E0-A9B527654B88}" dt="2023-03-04T09:02:08.495" v="48" actId="1076"/>
          <ac:spMkLst>
            <pc:docMk/>
            <pc:sldMk cId="1507273825" sldId="949"/>
            <ac:spMk id="116" creationId="{3A03E209-40F7-CB5A-368A-A1A0E96B64C5}"/>
          </ac:spMkLst>
        </pc:spChg>
        <pc:spChg chg="mod">
          <ac:chgData name="QiuTian" userId="d059b521-ee81-481f-be34-ac8650352dd5" providerId="ADAL" clId="{C66083D2-FC5C-0545-90E0-A9B527654B88}" dt="2023-03-04T09:02:08.495" v="48" actId="1076"/>
          <ac:spMkLst>
            <pc:docMk/>
            <pc:sldMk cId="1507273825" sldId="949"/>
            <ac:spMk id="118" creationId="{E944FD5B-7AE2-AE46-E17D-829072A95F56}"/>
          </ac:spMkLst>
        </pc:spChg>
        <pc:spChg chg="mod">
          <ac:chgData name="QiuTian" userId="d059b521-ee81-481f-be34-ac8650352dd5" providerId="ADAL" clId="{C66083D2-FC5C-0545-90E0-A9B527654B88}" dt="2023-03-04T09:02:08.495" v="48" actId="1076"/>
          <ac:spMkLst>
            <pc:docMk/>
            <pc:sldMk cId="1507273825" sldId="949"/>
            <ac:spMk id="119" creationId="{C74D55CD-F4D6-8E24-E342-1CF97A6DBC0A}"/>
          </ac:spMkLst>
        </pc:spChg>
        <pc:spChg chg="add mod">
          <ac:chgData name="QiuTian" userId="d059b521-ee81-481f-be34-ac8650352dd5" providerId="ADAL" clId="{C66083D2-FC5C-0545-90E0-A9B527654B88}" dt="2023-03-04T09:02:08.495" v="48" actId="1076"/>
          <ac:spMkLst>
            <pc:docMk/>
            <pc:sldMk cId="1507273825" sldId="949"/>
            <ac:spMk id="120" creationId="{7754DE97-95BB-54B6-F398-2A768B2A2166}"/>
          </ac:spMkLst>
        </pc:spChg>
        <pc:spChg chg="add mod">
          <ac:chgData name="QiuTian" userId="d059b521-ee81-481f-be34-ac8650352dd5" providerId="ADAL" clId="{C66083D2-FC5C-0545-90E0-A9B527654B88}" dt="2023-03-04T09:02:08.495" v="48" actId="1076"/>
          <ac:spMkLst>
            <pc:docMk/>
            <pc:sldMk cId="1507273825" sldId="949"/>
            <ac:spMk id="121" creationId="{8DAE21A5-F03D-1ECE-061C-40BABC97FA03}"/>
          </ac:spMkLst>
        </pc:spChg>
        <pc:spChg chg="add mod">
          <ac:chgData name="QiuTian" userId="d059b521-ee81-481f-be34-ac8650352dd5" providerId="ADAL" clId="{C66083D2-FC5C-0545-90E0-A9B527654B88}" dt="2023-03-04T09:02:08.495" v="48" actId="1076"/>
          <ac:spMkLst>
            <pc:docMk/>
            <pc:sldMk cId="1507273825" sldId="949"/>
            <ac:spMk id="122" creationId="{23AEFDB1-9A8C-69B1-FC05-1A5C18E8303D}"/>
          </ac:spMkLst>
        </pc:spChg>
        <pc:spChg chg="add mod">
          <ac:chgData name="QiuTian" userId="d059b521-ee81-481f-be34-ac8650352dd5" providerId="ADAL" clId="{C66083D2-FC5C-0545-90E0-A9B527654B88}" dt="2023-03-04T09:02:08.495" v="48" actId="1076"/>
          <ac:spMkLst>
            <pc:docMk/>
            <pc:sldMk cId="1507273825" sldId="949"/>
            <ac:spMk id="123" creationId="{02A09CF3-ACBE-ED85-3CB5-5227EC8952CF}"/>
          </ac:spMkLst>
        </pc:spChg>
        <pc:spChg chg="add mod">
          <ac:chgData name="QiuTian" userId="d059b521-ee81-481f-be34-ac8650352dd5" providerId="ADAL" clId="{C66083D2-FC5C-0545-90E0-A9B527654B88}" dt="2023-03-04T09:02:08.495" v="48" actId="1076"/>
          <ac:spMkLst>
            <pc:docMk/>
            <pc:sldMk cId="1507273825" sldId="949"/>
            <ac:spMk id="124" creationId="{E89B83DD-7B33-67C0-F410-82819A931348}"/>
          </ac:spMkLst>
        </pc:spChg>
        <pc:grpChg chg="add mod">
          <ac:chgData name="QiuTian" userId="d059b521-ee81-481f-be34-ac8650352dd5" providerId="ADAL" clId="{C66083D2-FC5C-0545-90E0-A9B527654B88}" dt="2023-03-04T09:02:08.495" v="48" actId="1076"/>
          <ac:grpSpMkLst>
            <pc:docMk/>
            <pc:sldMk cId="1507273825" sldId="949"/>
            <ac:grpSpMk id="23" creationId="{ED62953C-D5E2-FBBD-BC72-CE3BF4BB0424}"/>
          </ac:grpSpMkLst>
        </pc:grpChg>
        <pc:grpChg chg="add mod">
          <ac:chgData name="QiuTian" userId="d059b521-ee81-481f-be34-ac8650352dd5" providerId="ADAL" clId="{C66083D2-FC5C-0545-90E0-A9B527654B88}" dt="2023-03-04T09:02:08.495" v="48" actId="1076"/>
          <ac:grpSpMkLst>
            <pc:docMk/>
            <pc:sldMk cId="1507273825" sldId="949"/>
            <ac:grpSpMk id="32" creationId="{194F66DF-3F71-BB7F-9A63-7CF72D8A1A2A}"/>
          </ac:grpSpMkLst>
        </pc:grpChg>
        <pc:grpChg chg="mod">
          <ac:chgData name="QiuTian" userId="d059b521-ee81-481f-be34-ac8650352dd5" providerId="ADAL" clId="{C66083D2-FC5C-0545-90E0-A9B527654B88}" dt="2023-03-04T09:02:08.495" v="48" actId="1076"/>
          <ac:grpSpMkLst>
            <pc:docMk/>
            <pc:sldMk cId="1507273825" sldId="949"/>
            <ac:grpSpMk id="38" creationId="{744AAAE1-642D-B232-CC65-628EF787CB92}"/>
          </ac:grpSpMkLst>
        </pc:grpChg>
        <pc:grpChg chg="mod">
          <ac:chgData name="QiuTian" userId="d059b521-ee81-481f-be34-ac8650352dd5" providerId="ADAL" clId="{C66083D2-FC5C-0545-90E0-A9B527654B88}" dt="2023-03-04T09:02:08.495" v="48" actId="1076"/>
          <ac:grpSpMkLst>
            <pc:docMk/>
            <pc:sldMk cId="1507273825" sldId="949"/>
            <ac:grpSpMk id="39" creationId="{88FC06FE-9839-652E-E9B2-332F55179369}"/>
          </ac:grpSpMkLst>
        </pc:grpChg>
        <pc:grpChg chg="mod">
          <ac:chgData name="QiuTian" userId="d059b521-ee81-481f-be34-ac8650352dd5" providerId="ADAL" clId="{C66083D2-FC5C-0545-90E0-A9B527654B88}" dt="2023-03-04T09:02:08.495" v="48" actId="1076"/>
          <ac:grpSpMkLst>
            <pc:docMk/>
            <pc:sldMk cId="1507273825" sldId="949"/>
            <ac:grpSpMk id="40" creationId="{0A243D62-D3E9-8B8B-A77B-E6710EE58E13}"/>
          </ac:grpSpMkLst>
        </pc:grpChg>
        <pc:grpChg chg="mod">
          <ac:chgData name="QiuTian" userId="d059b521-ee81-481f-be34-ac8650352dd5" providerId="ADAL" clId="{C66083D2-FC5C-0545-90E0-A9B527654B88}" dt="2023-03-04T09:02:08.495" v="48" actId="1076"/>
          <ac:grpSpMkLst>
            <pc:docMk/>
            <pc:sldMk cId="1507273825" sldId="949"/>
            <ac:grpSpMk id="41" creationId="{AD011D34-544E-C74D-6731-C72A0F459690}"/>
          </ac:grpSpMkLst>
        </pc:grpChg>
        <pc:grpChg chg="mod">
          <ac:chgData name="QiuTian" userId="d059b521-ee81-481f-be34-ac8650352dd5" providerId="ADAL" clId="{C66083D2-FC5C-0545-90E0-A9B527654B88}" dt="2023-03-04T09:02:08.495" v="48" actId="1076"/>
          <ac:grpSpMkLst>
            <pc:docMk/>
            <pc:sldMk cId="1507273825" sldId="949"/>
            <ac:grpSpMk id="42" creationId="{2AD248CD-1899-0321-6B26-0CDBF324070C}"/>
          </ac:grpSpMkLst>
        </pc:grpChg>
        <pc:grpChg chg="mod">
          <ac:chgData name="QiuTian" userId="d059b521-ee81-481f-be34-ac8650352dd5" providerId="ADAL" clId="{C66083D2-FC5C-0545-90E0-A9B527654B88}" dt="2023-03-04T09:02:08.495" v="48" actId="1076"/>
          <ac:grpSpMkLst>
            <pc:docMk/>
            <pc:sldMk cId="1507273825" sldId="949"/>
            <ac:grpSpMk id="43" creationId="{47C9E0E8-EDC3-2EDB-42A8-E46F27956A17}"/>
          </ac:grpSpMkLst>
        </pc:grpChg>
        <pc:grpChg chg="mod">
          <ac:chgData name="QiuTian" userId="d059b521-ee81-481f-be34-ac8650352dd5" providerId="ADAL" clId="{C66083D2-FC5C-0545-90E0-A9B527654B88}" dt="2023-03-04T09:02:08.495" v="48" actId="1076"/>
          <ac:grpSpMkLst>
            <pc:docMk/>
            <pc:sldMk cId="1507273825" sldId="949"/>
            <ac:grpSpMk id="44" creationId="{A3C9F719-E4F2-E82E-9F0E-8BC2C17EE223}"/>
          </ac:grpSpMkLst>
        </pc:grpChg>
        <pc:grpChg chg="mod">
          <ac:chgData name="QiuTian" userId="d059b521-ee81-481f-be34-ac8650352dd5" providerId="ADAL" clId="{C66083D2-FC5C-0545-90E0-A9B527654B88}" dt="2023-03-04T09:02:08.495" v="48" actId="1076"/>
          <ac:grpSpMkLst>
            <pc:docMk/>
            <pc:sldMk cId="1507273825" sldId="949"/>
            <ac:grpSpMk id="45" creationId="{127D180A-9FDB-4256-B95A-8575418EE7AA}"/>
          </ac:grpSpMkLst>
        </pc:grpChg>
        <pc:grpChg chg="mod">
          <ac:chgData name="QiuTian" userId="d059b521-ee81-481f-be34-ac8650352dd5" providerId="ADAL" clId="{C66083D2-FC5C-0545-90E0-A9B527654B88}" dt="2023-03-04T09:02:08.495" v="48" actId="1076"/>
          <ac:grpSpMkLst>
            <pc:docMk/>
            <pc:sldMk cId="1507273825" sldId="949"/>
            <ac:grpSpMk id="46" creationId="{928DB691-A7B3-478F-5347-AECE43B82F84}"/>
          </ac:grpSpMkLst>
        </pc:grpChg>
        <pc:grpChg chg="mod">
          <ac:chgData name="QiuTian" userId="d059b521-ee81-481f-be34-ac8650352dd5" providerId="ADAL" clId="{C66083D2-FC5C-0545-90E0-A9B527654B88}" dt="2023-03-04T09:02:08.495" v="48" actId="1076"/>
          <ac:grpSpMkLst>
            <pc:docMk/>
            <pc:sldMk cId="1507273825" sldId="949"/>
            <ac:grpSpMk id="47" creationId="{83141478-C32B-7E06-D348-8A2817799CD9}"/>
          </ac:grpSpMkLst>
        </pc:grpChg>
        <pc:grpChg chg="mod">
          <ac:chgData name="QiuTian" userId="d059b521-ee81-481f-be34-ac8650352dd5" providerId="ADAL" clId="{C66083D2-FC5C-0545-90E0-A9B527654B88}" dt="2023-03-04T09:02:08.495" v="48" actId="1076"/>
          <ac:grpSpMkLst>
            <pc:docMk/>
            <pc:sldMk cId="1507273825" sldId="949"/>
            <ac:grpSpMk id="56" creationId="{791C0D2D-4BCA-561E-CD5B-58A1133735F6}"/>
          </ac:grpSpMkLst>
        </pc:grpChg>
        <pc:grpChg chg="mod">
          <ac:chgData name="QiuTian" userId="d059b521-ee81-481f-be34-ac8650352dd5" providerId="ADAL" clId="{C66083D2-FC5C-0545-90E0-A9B527654B88}" dt="2023-03-04T09:02:08.495" v="48" actId="1076"/>
          <ac:grpSpMkLst>
            <pc:docMk/>
            <pc:sldMk cId="1507273825" sldId="949"/>
            <ac:grpSpMk id="70" creationId="{EC061C49-9BD9-CD2A-553C-C8C2A45C7976}"/>
          </ac:grpSpMkLst>
        </pc:grpChg>
        <pc:grpChg chg="mod">
          <ac:chgData name="QiuTian" userId="d059b521-ee81-481f-be34-ac8650352dd5" providerId="ADAL" clId="{C66083D2-FC5C-0545-90E0-A9B527654B88}" dt="2023-03-04T09:02:08.495" v="48" actId="1076"/>
          <ac:grpSpMkLst>
            <pc:docMk/>
            <pc:sldMk cId="1507273825" sldId="949"/>
            <ac:grpSpMk id="71" creationId="{CA6F701C-2805-149D-D077-604BDF52FBE3}"/>
          </ac:grpSpMkLst>
        </pc:grpChg>
        <pc:grpChg chg="mod">
          <ac:chgData name="QiuTian" userId="d059b521-ee81-481f-be34-ac8650352dd5" providerId="ADAL" clId="{C66083D2-FC5C-0545-90E0-A9B527654B88}" dt="2023-03-04T09:02:08.495" v="48" actId="1076"/>
          <ac:grpSpMkLst>
            <pc:docMk/>
            <pc:sldMk cId="1507273825" sldId="949"/>
            <ac:grpSpMk id="72" creationId="{B3181EE5-358B-58C3-DA56-44CBEB52479E}"/>
          </ac:grpSpMkLst>
        </pc:grpChg>
        <pc:grpChg chg="mod">
          <ac:chgData name="QiuTian" userId="d059b521-ee81-481f-be34-ac8650352dd5" providerId="ADAL" clId="{C66083D2-FC5C-0545-90E0-A9B527654B88}" dt="2023-03-04T09:02:08.495" v="48" actId="1076"/>
          <ac:grpSpMkLst>
            <pc:docMk/>
            <pc:sldMk cId="1507273825" sldId="949"/>
            <ac:grpSpMk id="73" creationId="{67FB1396-1F25-8616-1B90-46396F197ECE}"/>
          </ac:grpSpMkLst>
        </pc:grpChg>
        <pc:grpChg chg="mod">
          <ac:chgData name="QiuTian" userId="d059b521-ee81-481f-be34-ac8650352dd5" providerId="ADAL" clId="{C66083D2-FC5C-0545-90E0-A9B527654B88}" dt="2023-03-04T09:02:08.495" v="48" actId="1076"/>
          <ac:grpSpMkLst>
            <pc:docMk/>
            <pc:sldMk cId="1507273825" sldId="949"/>
            <ac:grpSpMk id="74" creationId="{3683555E-A34E-A471-A004-517E65A11F1F}"/>
          </ac:grpSpMkLst>
        </pc:grpChg>
        <pc:grpChg chg="mod">
          <ac:chgData name="QiuTian" userId="d059b521-ee81-481f-be34-ac8650352dd5" providerId="ADAL" clId="{C66083D2-FC5C-0545-90E0-A9B527654B88}" dt="2023-03-04T09:02:08.495" v="48" actId="1076"/>
          <ac:grpSpMkLst>
            <pc:docMk/>
            <pc:sldMk cId="1507273825" sldId="949"/>
            <ac:grpSpMk id="75" creationId="{4ED37E56-6F90-0EB6-46D1-20B4AB641933}"/>
          </ac:grpSpMkLst>
        </pc:grpChg>
        <pc:grpChg chg="mod">
          <ac:chgData name="QiuTian" userId="d059b521-ee81-481f-be34-ac8650352dd5" providerId="ADAL" clId="{C66083D2-FC5C-0545-90E0-A9B527654B88}" dt="2023-03-04T09:02:08.495" v="48" actId="1076"/>
          <ac:grpSpMkLst>
            <pc:docMk/>
            <pc:sldMk cId="1507273825" sldId="949"/>
            <ac:grpSpMk id="76" creationId="{4BFFCD78-2D19-88AC-4A62-7C5567D8980A}"/>
          </ac:grpSpMkLst>
        </pc:grpChg>
        <pc:grpChg chg="mod">
          <ac:chgData name="QiuTian" userId="d059b521-ee81-481f-be34-ac8650352dd5" providerId="ADAL" clId="{C66083D2-FC5C-0545-90E0-A9B527654B88}" dt="2023-03-04T09:02:08.495" v="48" actId="1076"/>
          <ac:grpSpMkLst>
            <pc:docMk/>
            <pc:sldMk cId="1507273825" sldId="949"/>
            <ac:grpSpMk id="77" creationId="{E312FCDD-BCA3-DED6-D6BC-AA5CF3DD11B3}"/>
          </ac:grpSpMkLst>
        </pc:grpChg>
        <pc:grpChg chg="add mod">
          <ac:chgData name="QiuTian" userId="d059b521-ee81-481f-be34-ac8650352dd5" providerId="ADAL" clId="{C66083D2-FC5C-0545-90E0-A9B527654B88}" dt="2023-03-04T09:02:08.495" v="48" actId="1076"/>
          <ac:grpSpMkLst>
            <pc:docMk/>
            <pc:sldMk cId="1507273825" sldId="949"/>
            <ac:grpSpMk id="114" creationId="{9919C493-444C-DE2D-1364-5DC082F37EEC}"/>
          </ac:grpSpMkLst>
        </pc:grpChg>
        <pc:grpChg chg="add mod">
          <ac:chgData name="QiuTian" userId="d059b521-ee81-481f-be34-ac8650352dd5" providerId="ADAL" clId="{C66083D2-FC5C-0545-90E0-A9B527654B88}" dt="2023-03-04T09:02:08.495" v="48" actId="1076"/>
          <ac:grpSpMkLst>
            <pc:docMk/>
            <pc:sldMk cId="1507273825" sldId="949"/>
            <ac:grpSpMk id="117" creationId="{13AA3352-784C-E699-4E71-BF4971318E87}"/>
          </ac:grpSpMkLst>
        </pc:grpChg>
        <pc:graphicFrameChg chg="add mod">
          <ac:chgData name="QiuTian" userId="d059b521-ee81-481f-be34-ac8650352dd5" providerId="ADAL" clId="{C66083D2-FC5C-0545-90E0-A9B527654B88}" dt="2023-03-04T09:02:08.495" v="48" actId="1076"/>
          <ac:graphicFrameMkLst>
            <pc:docMk/>
            <pc:sldMk cId="1507273825" sldId="949"/>
            <ac:graphicFrameMk id="15" creationId="{2BD42614-A885-51D2-2DB0-BB4557AE7143}"/>
          </ac:graphicFrameMkLst>
        </pc:graphicFrameChg>
        <pc:graphicFrameChg chg="add mod">
          <ac:chgData name="QiuTian" userId="d059b521-ee81-481f-be34-ac8650352dd5" providerId="ADAL" clId="{C66083D2-FC5C-0545-90E0-A9B527654B88}" dt="2023-03-04T09:02:08.495" v="48" actId="1076"/>
          <ac:graphicFrameMkLst>
            <pc:docMk/>
            <pc:sldMk cId="1507273825" sldId="949"/>
            <ac:graphicFrameMk id="20" creationId="{CB41A62F-AF27-3F1B-5697-54623F7BF787}"/>
          </ac:graphicFrameMkLst>
        </pc:graphicFrameChg>
        <pc:graphicFrameChg chg="mod">
          <ac:chgData name="QiuTian" userId="d059b521-ee81-481f-be34-ac8650352dd5" providerId="ADAL" clId="{C66083D2-FC5C-0545-90E0-A9B527654B88}" dt="2023-03-04T09:02:08.495" v="48" actId="1076"/>
          <ac:graphicFrameMkLst>
            <pc:docMk/>
            <pc:sldMk cId="1507273825" sldId="949"/>
            <ac:graphicFrameMk id="25" creationId="{0588BC80-09C8-028D-BE90-CA110D14B967}"/>
          </ac:graphicFrameMkLst>
        </pc:graphicFrameChg>
      </pc:sldChg>
      <pc:sldChg chg="addSp delSp modSp add modAnim">
        <pc:chgData name="QiuTian" userId="d059b521-ee81-481f-be34-ac8650352dd5" providerId="ADAL" clId="{C66083D2-FC5C-0545-90E0-A9B527654B88}" dt="2023-03-04T09:10:18.362" v="126"/>
        <pc:sldMkLst>
          <pc:docMk/>
          <pc:sldMk cId="3485580002" sldId="950"/>
        </pc:sldMkLst>
        <pc:spChg chg="add mod">
          <ac:chgData name="QiuTian" userId="d059b521-ee81-481f-be34-ac8650352dd5" providerId="ADAL" clId="{C66083D2-FC5C-0545-90E0-A9B527654B88}" dt="2023-03-04T09:10:18.362" v="126"/>
          <ac:spMkLst>
            <pc:docMk/>
            <pc:sldMk cId="3485580002" sldId="950"/>
            <ac:spMk id="2" creationId="{B3E15ECC-0E85-E079-8E85-6E655248A2F6}"/>
          </ac:spMkLst>
        </pc:spChg>
        <pc:spChg chg="del">
          <ac:chgData name="QiuTian" userId="d059b521-ee81-481f-be34-ac8650352dd5" providerId="ADAL" clId="{C66083D2-FC5C-0545-90E0-A9B527654B88}" dt="2023-03-04T09:09:57.208" v="123"/>
          <ac:spMkLst>
            <pc:docMk/>
            <pc:sldMk cId="3485580002" sldId="950"/>
            <ac:spMk id="5" creationId="{959057A3-0087-D824-6484-FE8805CD1536}"/>
          </ac:spMkLst>
        </pc:spChg>
        <pc:spChg chg="add mod">
          <ac:chgData name="QiuTian" userId="d059b521-ee81-481f-be34-ac8650352dd5" providerId="ADAL" clId="{C66083D2-FC5C-0545-90E0-A9B527654B88}" dt="2023-03-04T09:02:20.549" v="50" actId="1076"/>
          <ac:spMkLst>
            <pc:docMk/>
            <pc:sldMk cId="3485580002" sldId="950"/>
            <ac:spMk id="6" creationId="{3E545919-9644-E243-BEC8-5698409130C2}"/>
          </ac:spMkLst>
        </pc:spChg>
        <pc:spChg chg="add mod">
          <ac:chgData name="QiuTian" userId="d059b521-ee81-481f-be34-ac8650352dd5" providerId="ADAL" clId="{C66083D2-FC5C-0545-90E0-A9B527654B88}" dt="2023-03-04T09:02:20.549" v="50" actId="1076"/>
          <ac:spMkLst>
            <pc:docMk/>
            <pc:sldMk cId="3485580002" sldId="950"/>
            <ac:spMk id="7" creationId="{66621F54-61C6-A714-6CB3-DD873237B03B}"/>
          </ac:spMkLst>
        </pc:spChg>
        <pc:spChg chg="add mod">
          <ac:chgData name="QiuTian" userId="d059b521-ee81-481f-be34-ac8650352dd5" providerId="ADAL" clId="{C66083D2-FC5C-0545-90E0-A9B527654B88}" dt="2023-03-04T09:02:20.549" v="50" actId="1076"/>
          <ac:spMkLst>
            <pc:docMk/>
            <pc:sldMk cId="3485580002" sldId="950"/>
            <ac:spMk id="8" creationId="{BA3FCE8A-DADB-2F1F-AD6B-70652486D3B7}"/>
          </ac:spMkLst>
        </pc:spChg>
        <pc:spChg chg="add mod">
          <ac:chgData name="QiuTian" userId="d059b521-ee81-481f-be34-ac8650352dd5" providerId="ADAL" clId="{C66083D2-FC5C-0545-90E0-A9B527654B88}" dt="2023-03-04T09:02:20.549" v="50" actId="1076"/>
          <ac:spMkLst>
            <pc:docMk/>
            <pc:sldMk cId="3485580002" sldId="950"/>
            <ac:spMk id="9" creationId="{AD70F6E8-8098-A728-9BB4-BC0E7601B058}"/>
          </ac:spMkLst>
        </pc:spChg>
        <pc:spChg chg="add mod">
          <ac:chgData name="QiuTian" userId="d059b521-ee81-481f-be34-ac8650352dd5" providerId="ADAL" clId="{C66083D2-FC5C-0545-90E0-A9B527654B88}" dt="2023-03-04T09:02:20.549" v="50" actId="1076"/>
          <ac:spMkLst>
            <pc:docMk/>
            <pc:sldMk cId="3485580002" sldId="950"/>
            <ac:spMk id="10" creationId="{3C569AB8-CF39-ACBE-E920-3E750B4EDADC}"/>
          </ac:spMkLst>
        </pc:spChg>
        <pc:spChg chg="add mod">
          <ac:chgData name="QiuTian" userId="d059b521-ee81-481f-be34-ac8650352dd5" providerId="ADAL" clId="{C66083D2-FC5C-0545-90E0-A9B527654B88}" dt="2023-03-04T09:02:20.549" v="50" actId="1076"/>
          <ac:spMkLst>
            <pc:docMk/>
            <pc:sldMk cId="3485580002" sldId="950"/>
            <ac:spMk id="11" creationId="{3EEEFF26-3EC3-2DFD-581C-9081FFAB7FFD}"/>
          </ac:spMkLst>
        </pc:spChg>
        <pc:spChg chg="add mod">
          <ac:chgData name="QiuTian" userId="d059b521-ee81-481f-be34-ac8650352dd5" providerId="ADAL" clId="{C66083D2-FC5C-0545-90E0-A9B527654B88}" dt="2023-03-04T09:02:20.549" v="50" actId="1076"/>
          <ac:spMkLst>
            <pc:docMk/>
            <pc:sldMk cId="3485580002" sldId="950"/>
            <ac:spMk id="12" creationId="{CF317667-818E-F7C1-AB74-A2C2E8E5AC7C}"/>
          </ac:spMkLst>
        </pc:spChg>
        <pc:spChg chg="add mod">
          <ac:chgData name="QiuTian" userId="d059b521-ee81-481f-be34-ac8650352dd5" providerId="ADAL" clId="{C66083D2-FC5C-0545-90E0-A9B527654B88}" dt="2023-03-04T09:02:20.549" v="50" actId="1076"/>
          <ac:spMkLst>
            <pc:docMk/>
            <pc:sldMk cId="3485580002" sldId="950"/>
            <ac:spMk id="13" creationId="{0FED1DE2-18B5-E74B-0227-975F37D74F17}"/>
          </ac:spMkLst>
        </pc:spChg>
        <pc:spChg chg="add mod">
          <ac:chgData name="QiuTian" userId="d059b521-ee81-481f-be34-ac8650352dd5" providerId="ADAL" clId="{C66083D2-FC5C-0545-90E0-A9B527654B88}" dt="2023-03-04T09:02:20.549" v="50" actId="1076"/>
          <ac:spMkLst>
            <pc:docMk/>
            <pc:sldMk cId="3485580002" sldId="950"/>
            <ac:spMk id="14" creationId="{40E7829F-1351-904D-CCD6-1E67CB357276}"/>
          </ac:spMkLst>
        </pc:spChg>
        <pc:spChg chg="add mod">
          <ac:chgData name="QiuTian" userId="d059b521-ee81-481f-be34-ac8650352dd5" providerId="ADAL" clId="{C66083D2-FC5C-0545-90E0-A9B527654B88}" dt="2023-03-04T09:02:20.549" v="50" actId="1076"/>
          <ac:spMkLst>
            <pc:docMk/>
            <pc:sldMk cId="3485580002" sldId="950"/>
            <ac:spMk id="15" creationId="{6C1DA44D-C805-50F8-55C8-716F758D4412}"/>
          </ac:spMkLst>
        </pc:spChg>
        <pc:spChg chg="add mod">
          <ac:chgData name="QiuTian" userId="d059b521-ee81-481f-be34-ac8650352dd5" providerId="ADAL" clId="{C66083D2-FC5C-0545-90E0-A9B527654B88}" dt="2023-03-04T09:02:20.549" v="50" actId="1076"/>
          <ac:spMkLst>
            <pc:docMk/>
            <pc:sldMk cId="3485580002" sldId="950"/>
            <ac:spMk id="16" creationId="{102C5F00-4962-95B0-0E80-16645FFC4636}"/>
          </ac:spMkLst>
        </pc:spChg>
        <pc:spChg chg="add mod">
          <ac:chgData name="QiuTian" userId="d059b521-ee81-481f-be34-ac8650352dd5" providerId="ADAL" clId="{C66083D2-FC5C-0545-90E0-A9B527654B88}" dt="2023-03-04T09:02:20.549" v="50" actId="1076"/>
          <ac:spMkLst>
            <pc:docMk/>
            <pc:sldMk cId="3485580002" sldId="950"/>
            <ac:spMk id="17" creationId="{17502C94-C6E6-75A8-984B-1415D9DCB27C}"/>
          </ac:spMkLst>
        </pc:spChg>
        <pc:spChg chg="add mod">
          <ac:chgData name="QiuTian" userId="d059b521-ee81-481f-be34-ac8650352dd5" providerId="ADAL" clId="{C66083D2-FC5C-0545-90E0-A9B527654B88}" dt="2023-03-04T09:02:20.549" v="50" actId="1076"/>
          <ac:spMkLst>
            <pc:docMk/>
            <pc:sldMk cId="3485580002" sldId="950"/>
            <ac:spMk id="18" creationId="{55722E78-CAFB-96C5-0DAA-C4173F8AF096}"/>
          </ac:spMkLst>
        </pc:spChg>
        <pc:spChg chg="mod">
          <ac:chgData name="QiuTian" userId="d059b521-ee81-481f-be34-ac8650352dd5" providerId="ADAL" clId="{C66083D2-FC5C-0545-90E0-A9B527654B88}" dt="2023-03-04T09:02:20.549" v="50" actId="1076"/>
          <ac:spMkLst>
            <pc:docMk/>
            <pc:sldMk cId="3485580002" sldId="950"/>
            <ac:spMk id="20" creationId="{4E8F310F-8E0A-BEB3-E709-A99544F8AA11}"/>
          </ac:spMkLst>
        </pc:spChg>
        <pc:spChg chg="mod">
          <ac:chgData name="QiuTian" userId="d059b521-ee81-481f-be34-ac8650352dd5" providerId="ADAL" clId="{C66083D2-FC5C-0545-90E0-A9B527654B88}" dt="2023-03-04T09:02:20.549" v="50" actId="1076"/>
          <ac:spMkLst>
            <pc:docMk/>
            <pc:sldMk cId="3485580002" sldId="950"/>
            <ac:spMk id="21" creationId="{265415CD-5263-96CE-6192-8FCA9B7AF0E8}"/>
          </ac:spMkLst>
        </pc:spChg>
        <pc:spChg chg="mod">
          <ac:chgData name="QiuTian" userId="d059b521-ee81-481f-be34-ac8650352dd5" providerId="ADAL" clId="{C66083D2-FC5C-0545-90E0-A9B527654B88}" dt="2023-03-04T09:02:20.549" v="50" actId="1076"/>
          <ac:spMkLst>
            <pc:docMk/>
            <pc:sldMk cId="3485580002" sldId="950"/>
            <ac:spMk id="22" creationId="{3E66212D-331F-0B90-FB67-0390C0F722B8}"/>
          </ac:spMkLst>
        </pc:spChg>
        <pc:spChg chg="mod">
          <ac:chgData name="QiuTian" userId="d059b521-ee81-481f-be34-ac8650352dd5" providerId="ADAL" clId="{C66083D2-FC5C-0545-90E0-A9B527654B88}" dt="2023-03-04T09:02:20.549" v="50" actId="1076"/>
          <ac:spMkLst>
            <pc:docMk/>
            <pc:sldMk cId="3485580002" sldId="950"/>
            <ac:spMk id="23" creationId="{B1977CCC-F3FD-8C6E-9527-0266BF22029F}"/>
          </ac:spMkLst>
        </pc:spChg>
        <pc:spChg chg="mod">
          <ac:chgData name="QiuTian" userId="d059b521-ee81-481f-be34-ac8650352dd5" providerId="ADAL" clId="{C66083D2-FC5C-0545-90E0-A9B527654B88}" dt="2023-03-04T09:02:20.549" v="50" actId="1076"/>
          <ac:spMkLst>
            <pc:docMk/>
            <pc:sldMk cId="3485580002" sldId="950"/>
            <ac:spMk id="24" creationId="{FAC058D3-8B15-3C2A-4A3D-93CCEE382EBD}"/>
          </ac:spMkLst>
        </pc:spChg>
        <pc:spChg chg="mod">
          <ac:chgData name="QiuTian" userId="d059b521-ee81-481f-be34-ac8650352dd5" providerId="ADAL" clId="{C66083D2-FC5C-0545-90E0-A9B527654B88}" dt="2023-03-04T09:02:20.549" v="50" actId="1076"/>
          <ac:spMkLst>
            <pc:docMk/>
            <pc:sldMk cId="3485580002" sldId="950"/>
            <ac:spMk id="25" creationId="{A12AF3E2-2BAA-ECC3-1778-80B03B412C76}"/>
          </ac:spMkLst>
        </pc:spChg>
        <pc:spChg chg="mod">
          <ac:chgData name="QiuTian" userId="d059b521-ee81-481f-be34-ac8650352dd5" providerId="ADAL" clId="{C66083D2-FC5C-0545-90E0-A9B527654B88}" dt="2023-03-04T09:02:20.549" v="50" actId="1076"/>
          <ac:spMkLst>
            <pc:docMk/>
            <pc:sldMk cId="3485580002" sldId="950"/>
            <ac:spMk id="26" creationId="{687BAC4C-E351-1B33-34AA-5BC1950EB146}"/>
          </ac:spMkLst>
        </pc:spChg>
        <pc:spChg chg="mod">
          <ac:chgData name="QiuTian" userId="d059b521-ee81-481f-be34-ac8650352dd5" providerId="ADAL" clId="{C66083D2-FC5C-0545-90E0-A9B527654B88}" dt="2023-03-04T09:02:20.549" v="50" actId="1076"/>
          <ac:spMkLst>
            <pc:docMk/>
            <pc:sldMk cId="3485580002" sldId="950"/>
            <ac:spMk id="27" creationId="{32BFEE31-A60F-81EA-DEE0-AB9C645E9BB2}"/>
          </ac:spMkLst>
        </pc:spChg>
        <pc:spChg chg="mod">
          <ac:chgData name="QiuTian" userId="d059b521-ee81-481f-be34-ac8650352dd5" providerId="ADAL" clId="{C66083D2-FC5C-0545-90E0-A9B527654B88}" dt="2023-03-04T09:02:20.549" v="50" actId="1076"/>
          <ac:spMkLst>
            <pc:docMk/>
            <pc:sldMk cId="3485580002" sldId="950"/>
            <ac:spMk id="28" creationId="{A7CC3C04-7AC8-F98E-2525-70AC66A3DA11}"/>
          </ac:spMkLst>
        </pc:spChg>
        <pc:spChg chg="mod">
          <ac:chgData name="QiuTian" userId="d059b521-ee81-481f-be34-ac8650352dd5" providerId="ADAL" clId="{C66083D2-FC5C-0545-90E0-A9B527654B88}" dt="2023-03-04T09:02:20.549" v="50" actId="1076"/>
          <ac:spMkLst>
            <pc:docMk/>
            <pc:sldMk cId="3485580002" sldId="950"/>
            <ac:spMk id="29" creationId="{3391BE05-A0EE-CD99-B81D-D65741A0D557}"/>
          </ac:spMkLst>
        </pc:spChg>
        <pc:spChg chg="mod">
          <ac:chgData name="QiuTian" userId="d059b521-ee81-481f-be34-ac8650352dd5" providerId="ADAL" clId="{C66083D2-FC5C-0545-90E0-A9B527654B88}" dt="2023-03-04T09:02:20.549" v="50" actId="1076"/>
          <ac:spMkLst>
            <pc:docMk/>
            <pc:sldMk cId="3485580002" sldId="950"/>
            <ac:spMk id="30" creationId="{32DB5736-3D42-9F18-6105-E314CD5ED20E}"/>
          </ac:spMkLst>
        </pc:spChg>
        <pc:spChg chg="mod">
          <ac:chgData name="QiuTian" userId="d059b521-ee81-481f-be34-ac8650352dd5" providerId="ADAL" clId="{C66083D2-FC5C-0545-90E0-A9B527654B88}" dt="2023-03-04T09:02:20.549" v="50" actId="1076"/>
          <ac:spMkLst>
            <pc:docMk/>
            <pc:sldMk cId="3485580002" sldId="950"/>
            <ac:spMk id="31" creationId="{8F524AAD-B2EF-56EE-69BC-B41DF9DFE623}"/>
          </ac:spMkLst>
        </pc:spChg>
        <pc:spChg chg="mod">
          <ac:chgData name="QiuTian" userId="d059b521-ee81-481f-be34-ac8650352dd5" providerId="ADAL" clId="{C66083D2-FC5C-0545-90E0-A9B527654B88}" dt="2023-03-04T09:02:20.549" v="50" actId="1076"/>
          <ac:spMkLst>
            <pc:docMk/>
            <pc:sldMk cId="3485580002" sldId="950"/>
            <ac:spMk id="32" creationId="{B15CA1DA-CDA3-3D10-D60F-2A1491F49BDD}"/>
          </ac:spMkLst>
        </pc:spChg>
        <pc:spChg chg="mod">
          <ac:chgData name="QiuTian" userId="d059b521-ee81-481f-be34-ac8650352dd5" providerId="ADAL" clId="{C66083D2-FC5C-0545-90E0-A9B527654B88}" dt="2023-03-04T09:02:20.549" v="50" actId="1076"/>
          <ac:spMkLst>
            <pc:docMk/>
            <pc:sldMk cId="3485580002" sldId="950"/>
            <ac:spMk id="33" creationId="{37311D99-9684-C838-BD7F-274563F9428F}"/>
          </ac:spMkLst>
        </pc:spChg>
        <pc:spChg chg="mod">
          <ac:chgData name="QiuTian" userId="d059b521-ee81-481f-be34-ac8650352dd5" providerId="ADAL" clId="{C66083D2-FC5C-0545-90E0-A9B527654B88}" dt="2023-03-04T09:02:20.549" v="50" actId="1076"/>
          <ac:spMkLst>
            <pc:docMk/>
            <pc:sldMk cId="3485580002" sldId="950"/>
            <ac:spMk id="34" creationId="{6FCE9AA9-2183-B50A-A85B-EF0FB85E9347}"/>
          </ac:spMkLst>
        </pc:spChg>
        <pc:spChg chg="mod">
          <ac:chgData name="QiuTian" userId="d059b521-ee81-481f-be34-ac8650352dd5" providerId="ADAL" clId="{C66083D2-FC5C-0545-90E0-A9B527654B88}" dt="2023-03-04T09:02:20.549" v="50" actId="1076"/>
          <ac:spMkLst>
            <pc:docMk/>
            <pc:sldMk cId="3485580002" sldId="950"/>
            <ac:spMk id="35" creationId="{1F83F007-FBE2-0DCF-46A0-54AC8357F906}"/>
          </ac:spMkLst>
        </pc:spChg>
        <pc:spChg chg="mod">
          <ac:chgData name="QiuTian" userId="d059b521-ee81-481f-be34-ac8650352dd5" providerId="ADAL" clId="{C66083D2-FC5C-0545-90E0-A9B527654B88}" dt="2023-03-04T09:02:20.549" v="50" actId="1076"/>
          <ac:spMkLst>
            <pc:docMk/>
            <pc:sldMk cId="3485580002" sldId="950"/>
            <ac:spMk id="36" creationId="{C08186B7-A89B-4C69-DAB7-5F3E633D28F2}"/>
          </ac:spMkLst>
        </pc:spChg>
        <pc:spChg chg="mod">
          <ac:chgData name="QiuTian" userId="d059b521-ee81-481f-be34-ac8650352dd5" providerId="ADAL" clId="{C66083D2-FC5C-0545-90E0-A9B527654B88}" dt="2023-03-04T09:02:20.549" v="50" actId="1076"/>
          <ac:spMkLst>
            <pc:docMk/>
            <pc:sldMk cId="3485580002" sldId="950"/>
            <ac:spMk id="37" creationId="{B3B5FA69-B31A-4458-8C33-D6F158E6D668}"/>
          </ac:spMkLst>
        </pc:spChg>
        <pc:spChg chg="mod">
          <ac:chgData name="QiuTian" userId="d059b521-ee81-481f-be34-ac8650352dd5" providerId="ADAL" clId="{C66083D2-FC5C-0545-90E0-A9B527654B88}" dt="2023-03-04T09:02:20.549" v="50" actId="1076"/>
          <ac:spMkLst>
            <pc:docMk/>
            <pc:sldMk cId="3485580002" sldId="950"/>
            <ac:spMk id="38" creationId="{36033CC0-42D3-CE45-52B4-AE87C1716D7A}"/>
          </ac:spMkLst>
        </pc:spChg>
        <pc:spChg chg="mod">
          <ac:chgData name="QiuTian" userId="d059b521-ee81-481f-be34-ac8650352dd5" providerId="ADAL" clId="{C66083D2-FC5C-0545-90E0-A9B527654B88}" dt="2023-03-04T09:02:20.549" v="50" actId="1076"/>
          <ac:spMkLst>
            <pc:docMk/>
            <pc:sldMk cId="3485580002" sldId="950"/>
            <ac:spMk id="39" creationId="{7D8DFC89-09D0-8C12-B94C-0195F4013921}"/>
          </ac:spMkLst>
        </pc:spChg>
        <pc:spChg chg="mod">
          <ac:chgData name="QiuTian" userId="d059b521-ee81-481f-be34-ac8650352dd5" providerId="ADAL" clId="{C66083D2-FC5C-0545-90E0-A9B527654B88}" dt="2023-03-04T09:02:20.549" v="50" actId="1076"/>
          <ac:spMkLst>
            <pc:docMk/>
            <pc:sldMk cId="3485580002" sldId="950"/>
            <ac:spMk id="40" creationId="{29E66C7A-75A1-D161-ED7A-311ECBA40BAF}"/>
          </ac:spMkLst>
        </pc:spChg>
        <pc:spChg chg="mod">
          <ac:chgData name="QiuTian" userId="d059b521-ee81-481f-be34-ac8650352dd5" providerId="ADAL" clId="{C66083D2-FC5C-0545-90E0-A9B527654B88}" dt="2023-03-04T09:02:20.549" v="50" actId="1076"/>
          <ac:spMkLst>
            <pc:docMk/>
            <pc:sldMk cId="3485580002" sldId="950"/>
            <ac:spMk id="41" creationId="{70221C21-BA9B-958A-BA6A-03ABF8B861E9}"/>
          </ac:spMkLst>
        </pc:spChg>
        <pc:spChg chg="mod">
          <ac:chgData name="QiuTian" userId="d059b521-ee81-481f-be34-ac8650352dd5" providerId="ADAL" clId="{C66083D2-FC5C-0545-90E0-A9B527654B88}" dt="2023-03-04T09:02:20.549" v="50" actId="1076"/>
          <ac:spMkLst>
            <pc:docMk/>
            <pc:sldMk cId="3485580002" sldId="950"/>
            <ac:spMk id="42" creationId="{1CEFA3CB-6B37-3FBF-2542-B468672AF9FE}"/>
          </ac:spMkLst>
        </pc:spChg>
        <pc:spChg chg="mod">
          <ac:chgData name="QiuTian" userId="d059b521-ee81-481f-be34-ac8650352dd5" providerId="ADAL" clId="{C66083D2-FC5C-0545-90E0-A9B527654B88}" dt="2023-03-04T09:02:20.549" v="50" actId="1076"/>
          <ac:spMkLst>
            <pc:docMk/>
            <pc:sldMk cId="3485580002" sldId="950"/>
            <ac:spMk id="43" creationId="{DD231A0E-94B4-8EE4-18DA-9CC279D9B207}"/>
          </ac:spMkLst>
        </pc:spChg>
        <pc:spChg chg="mod">
          <ac:chgData name="QiuTian" userId="d059b521-ee81-481f-be34-ac8650352dd5" providerId="ADAL" clId="{C66083D2-FC5C-0545-90E0-A9B527654B88}" dt="2023-03-04T09:02:20.549" v="50" actId="1076"/>
          <ac:spMkLst>
            <pc:docMk/>
            <pc:sldMk cId="3485580002" sldId="950"/>
            <ac:spMk id="44" creationId="{D4C3A8EC-0CF8-88A8-5ABA-48CD0572B0C0}"/>
          </ac:spMkLst>
        </pc:spChg>
        <pc:spChg chg="mod">
          <ac:chgData name="QiuTian" userId="d059b521-ee81-481f-be34-ac8650352dd5" providerId="ADAL" clId="{C66083D2-FC5C-0545-90E0-A9B527654B88}" dt="2023-03-04T09:02:20.549" v="50" actId="1076"/>
          <ac:spMkLst>
            <pc:docMk/>
            <pc:sldMk cId="3485580002" sldId="950"/>
            <ac:spMk id="45" creationId="{EDA15FC2-6509-6253-2998-97811049D228}"/>
          </ac:spMkLst>
        </pc:spChg>
        <pc:spChg chg="mod">
          <ac:chgData name="QiuTian" userId="d059b521-ee81-481f-be34-ac8650352dd5" providerId="ADAL" clId="{C66083D2-FC5C-0545-90E0-A9B527654B88}" dt="2023-03-04T09:02:20.549" v="50" actId="1076"/>
          <ac:spMkLst>
            <pc:docMk/>
            <pc:sldMk cId="3485580002" sldId="950"/>
            <ac:spMk id="46" creationId="{69AEC5A5-AFB6-A0FE-F227-B3A2F3165D9D}"/>
          </ac:spMkLst>
        </pc:spChg>
        <pc:spChg chg="mod">
          <ac:chgData name="QiuTian" userId="d059b521-ee81-481f-be34-ac8650352dd5" providerId="ADAL" clId="{C66083D2-FC5C-0545-90E0-A9B527654B88}" dt="2023-03-04T09:02:20.549" v="50" actId="1076"/>
          <ac:spMkLst>
            <pc:docMk/>
            <pc:sldMk cId="3485580002" sldId="950"/>
            <ac:spMk id="47" creationId="{694ACA91-F44C-13A6-7905-AB5DD702C129}"/>
          </ac:spMkLst>
        </pc:spChg>
        <pc:spChg chg="mod">
          <ac:chgData name="QiuTian" userId="d059b521-ee81-481f-be34-ac8650352dd5" providerId="ADAL" clId="{C66083D2-FC5C-0545-90E0-A9B527654B88}" dt="2023-03-04T09:02:20.549" v="50" actId="1076"/>
          <ac:spMkLst>
            <pc:docMk/>
            <pc:sldMk cId="3485580002" sldId="950"/>
            <ac:spMk id="48" creationId="{99BF6FCE-FC49-355F-B74E-602446E1A213}"/>
          </ac:spMkLst>
        </pc:spChg>
        <pc:spChg chg="mod">
          <ac:chgData name="QiuTian" userId="d059b521-ee81-481f-be34-ac8650352dd5" providerId="ADAL" clId="{C66083D2-FC5C-0545-90E0-A9B527654B88}" dt="2023-03-04T09:02:20.549" v="50" actId="1076"/>
          <ac:spMkLst>
            <pc:docMk/>
            <pc:sldMk cId="3485580002" sldId="950"/>
            <ac:spMk id="49" creationId="{CE9D3CD0-E968-5642-5633-9E1DE15EF938}"/>
          </ac:spMkLst>
        </pc:spChg>
        <pc:spChg chg="mod">
          <ac:chgData name="QiuTian" userId="d059b521-ee81-481f-be34-ac8650352dd5" providerId="ADAL" clId="{C66083D2-FC5C-0545-90E0-A9B527654B88}" dt="2023-03-04T09:02:20.549" v="50" actId="1076"/>
          <ac:spMkLst>
            <pc:docMk/>
            <pc:sldMk cId="3485580002" sldId="950"/>
            <ac:spMk id="50" creationId="{1198AD7C-6E20-947A-67D0-EDE1DAAD555A}"/>
          </ac:spMkLst>
        </pc:spChg>
        <pc:spChg chg="mod">
          <ac:chgData name="QiuTian" userId="d059b521-ee81-481f-be34-ac8650352dd5" providerId="ADAL" clId="{C66083D2-FC5C-0545-90E0-A9B527654B88}" dt="2023-03-04T09:02:20.549" v="50" actId="1076"/>
          <ac:spMkLst>
            <pc:docMk/>
            <pc:sldMk cId="3485580002" sldId="950"/>
            <ac:spMk id="51" creationId="{7190596F-DD74-6ED4-DD71-AB4A2496E3C7}"/>
          </ac:spMkLst>
        </pc:spChg>
        <pc:spChg chg="mod">
          <ac:chgData name="QiuTian" userId="d059b521-ee81-481f-be34-ac8650352dd5" providerId="ADAL" clId="{C66083D2-FC5C-0545-90E0-A9B527654B88}" dt="2023-03-04T09:02:20.549" v="50" actId="1076"/>
          <ac:spMkLst>
            <pc:docMk/>
            <pc:sldMk cId="3485580002" sldId="950"/>
            <ac:spMk id="52" creationId="{DD7A6C25-79AC-B9D1-37FA-9A9BBCE8A1FB}"/>
          </ac:spMkLst>
        </pc:spChg>
        <pc:spChg chg="mod">
          <ac:chgData name="QiuTian" userId="d059b521-ee81-481f-be34-ac8650352dd5" providerId="ADAL" clId="{C66083D2-FC5C-0545-90E0-A9B527654B88}" dt="2023-03-04T09:02:20.549" v="50" actId="1076"/>
          <ac:spMkLst>
            <pc:docMk/>
            <pc:sldMk cId="3485580002" sldId="950"/>
            <ac:spMk id="53" creationId="{428ED165-787C-FE29-0B85-8328CBDE0BA6}"/>
          </ac:spMkLst>
        </pc:spChg>
        <pc:spChg chg="mod">
          <ac:chgData name="QiuTian" userId="d059b521-ee81-481f-be34-ac8650352dd5" providerId="ADAL" clId="{C66083D2-FC5C-0545-90E0-A9B527654B88}" dt="2023-03-04T09:02:20.549" v="50" actId="1076"/>
          <ac:spMkLst>
            <pc:docMk/>
            <pc:sldMk cId="3485580002" sldId="950"/>
            <ac:spMk id="54" creationId="{89B1A5F8-F2EC-1B1C-06E4-A0154CEE8E0C}"/>
          </ac:spMkLst>
        </pc:spChg>
        <pc:spChg chg="mod">
          <ac:chgData name="QiuTian" userId="d059b521-ee81-481f-be34-ac8650352dd5" providerId="ADAL" clId="{C66083D2-FC5C-0545-90E0-A9B527654B88}" dt="2023-03-04T09:02:20.549" v="50" actId="1076"/>
          <ac:spMkLst>
            <pc:docMk/>
            <pc:sldMk cId="3485580002" sldId="950"/>
            <ac:spMk id="55" creationId="{2780116D-9A2F-D40E-E284-8176BEA4C96D}"/>
          </ac:spMkLst>
        </pc:spChg>
        <pc:spChg chg="mod">
          <ac:chgData name="QiuTian" userId="d059b521-ee81-481f-be34-ac8650352dd5" providerId="ADAL" clId="{C66083D2-FC5C-0545-90E0-A9B527654B88}" dt="2023-03-04T09:02:20.549" v="50" actId="1076"/>
          <ac:spMkLst>
            <pc:docMk/>
            <pc:sldMk cId="3485580002" sldId="950"/>
            <ac:spMk id="56" creationId="{F6774C41-D7A6-2551-9428-A9CB6D179E48}"/>
          </ac:spMkLst>
        </pc:spChg>
        <pc:spChg chg="mod">
          <ac:chgData name="QiuTian" userId="d059b521-ee81-481f-be34-ac8650352dd5" providerId="ADAL" clId="{C66083D2-FC5C-0545-90E0-A9B527654B88}" dt="2023-03-04T09:02:20.549" v="50" actId="1076"/>
          <ac:spMkLst>
            <pc:docMk/>
            <pc:sldMk cId="3485580002" sldId="950"/>
            <ac:spMk id="57" creationId="{7908DA40-DA76-4D13-0106-A831D496ED46}"/>
          </ac:spMkLst>
        </pc:spChg>
        <pc:spChg chg="mod">
          <ac:chgData name="QiuTian" userId="d059b521-ee81-481f-be34-ac8650352dd5" providerId="ADAL" clId="{C66083D2-FC5C-0545-90E0-A9B527654B88}" dt="2023-03-04T09:02:20.549" v="50" actId="1076"/>
          <ac:spMkLst>
            <pc:docMk/>
            <pc:sldMk cId="3485580002" sldId="950"/>
            <ac:spMk id="58" creationId="{E69583CE-7731-1DEC-6790-CDE445BCBFCA}"/>
          </ac:spMkLst>
        </pc:spChg>
        <pc:spChg chg="mod">
          <ac:chgData name="QiuTian" userId="d059b521-ee81-481f-be34-ac8650352dd5" providerId="ADAL" clId="{C66083D2-FC5C-0545-90E0-A9B527654B88}" dt="2023-03-04T09:02:20.549" v="50" actId="1076"/>
          <ac:spMkLst>
            <pc:docMk/>
            <pc:sldMk cId="3485580002" sldId="950"/>
            <ac:spMk id="59" creationId="{62A0E552-49B5-9FE0-6BA3-1CE2A3ADE435}"/>
          </ac:spMkLst>
        </pc:spChg>
        <pc:spChg chg="mod">
          <ac:chgData name="QiuTian" userId="d059b521-ee81-481f-be34-ac8650352dd5" providerId="ADAL" clId="{C66083D2-FC5C-0545-90E0-A9B527654B88}" dt="2023-03-04T09:02:20.549" v="50" actId="1076"/>
          <ac:spMkLst>
            <pc:docMk/>
            <pc:sldMk cId="3485580002" sldId="950"/>
            <ac:spMk id="60" creationId="{4ECF9BFE-95EA-97F7-3967-00394A7B7EF1}"/>
          </ac:spMkLst>
        </pc:spChg>
        <pc:spChg chg="mod">
          <ac:chgData name="QiuTian" userId="d059b521-ee81-481f-be34-ac8650352dd5" providerId="ADAL" clId="{C66083D2-FC5C-0545-90E0-A9B527654B88}" dt="2023-03-04T09:02:20.549" v="50" actId="1076"/>
          <ac:spMkLst>
            <pc:docMk/>
            <pc:sldMk cId="3485580002" sldId="950"/>
            <ac:spMk id="61" creationId="{C742ECC9-92A3-20EF-BE02-3F4CB49FD4FD}"/>
          </ac:spMkLst>
        </pc:spChg>
        <pc:spChg chg="mod">
          <ac:chgData name="QiuTian" userId="d059b521-ee81-481f-be34-ac8650352dd5" providerId="ADAL" clId="{C66083D2-FC5C-0545-90E0-A9B527654B88}" dt="2023-03-04T09:02:20.549" v="50" actId="1076"/>
          <ac:spMkLst>
            <pc:docMk/>
            <pc:sldMk cId="3485580002" sldId="950"/>
            <ac:spMk id="62" creationId="{CA8A5353-0972-76EE-8CFC-E98DFE424D19}"/>
          </ac:spMkLst>
        </pc:spChg>
        <pc:spChg chg="mod">
          <ac:chgData name="QiuTian" userId="d059b521-ee81-481f-be34-ac8650352dd5" providerId="ADAL" clId="{C66083D2-FC5C-0545-90E0-A9B527654B88}" dt="2023-03-04T09:02:20.549" v="50" actId="1076"/>
          <ac:spMkLst>
            <pc:docMk/>
            <pc:sldMk cId="3485580002" sldId="950"/>
            <ac:spMk id="63" creationId="{C8C9CF6F-B01E-4D40-8DEE-1143A3EE3452}"/>
          </ac:spMkLst>
        </pc:spChg>
        <pc:spChg chg="mod">
          <ac:chgData name="QiuTian" userId="d059b521-ee81-481f-be34-ac8650352dd5" providerId="ADAL" clId="{C66083D2-FC5C-0545-90E0-A9B527654B88}" dt="2023-03-04T09:02:20.549" v="50" actId="1076"/>
          <ac:spMkLst>
            <pc:docMk/>
            <pc:sldMk cId="3485580002" sldId="950"/>
            <ac:spMk id="64" creationId="{B1A780B2-9A08-4870-4B39-5D9C55B6BEC9}"/>
          </ac:spMkLst>
        </pc:spChg>
        <pc:spChg chg="mod">
          <ac:chgData name="QiuTian" userId="d059b521-ee81-481f-be34-ac8650352dd5" providerId="ADAL" clId="{C66083D2-FC5C-0545-90E0-A9B527654B88}" dt="2023-03-04T09:02:20.549" v="50" actId="1076"/>
          <ac:spMkLst>
            <pc:docMk/>
            <pc:sldMk cId="3485580002" sldId="950"/>
            <ac:spMk id="65" creationId="{5EA72E05-FCA5-DDE4-32ED-FFE77690C7E8}"/>
          </ac:spMkLst>
        </pc:spChg>
        <pc:spChg chg="mod">
          <ac:chgData name="QiuTian" userId="d059b521-ee81-481f-be34-ac8650352dd5" providerId="ADAL" clId="{C66083D2-FC5C-0545-90E0-A9B527654B88}" dt="2023-03-04T09:02:20.549" v="50" actId="1076"/>
          <ac:spMkLst>
            <pc:docMk/>
            <pc:sldMk cId="3485580002" sldId="950"/>
            <ac:spMk id="66" creationId="{525243AE-AB62-ED5A-AFFB-AF5B6944D65C}"/>
          </ac:spMkLst>
        </pc:spChg>
        <pc:spChg chg="mod">
          <ac:chgData name="QiuTian" userId="d059b521-ee81-481f-be34-ac8650352dd5" providerId="ADAL" clId="{C66083D2-FC5C-0545-90E0-A9B527654B88}" dt="2023-03-04T09:02:20.549" v="50" actId="1076"/>
          <ac:spMkLst>
            <pc:docMk/>
            <pc:sldMk cId="3485580002" sldId="950"/>
            <ac:spMk id="67" creationId="{B290D1AE-5918-A73A-DB7A-AA548197227E}"/>
          </ac:spMkLst>
        </pc:spChg>
        <pc:spChg chg="mod">
          <ac:chgData name="QiuTian" userId="d059b521-ee81-481f-be34-ac8650352dd5" providerId="ADAL" clId="{C66083D2-FC5C-0545-90E0-A9B527654B88}" dt="2023-03-04T09:02:20.549" v="50" actId="1076"/>
          <ac:spMkLst>
            <pc:docMk/>
            <pc:sldMk cId="3485580002" sldId="950"/>
            <ac:spMk id="68" creationId="{087F4558-B426-B95D-1BD5-5914B6D8B5DB}"/>
          </ac:spMkLst>
        </pc:spChg>
        <pc:spChg chg="mod">
          <ac:chgData name="QiuTian" userId="d059b521-ee81-481f-be34-ac8650352dd5" providerId="ADAL" clId="{C66083D2-FC5C-0545-90E0-A9B527654B88}" dt="2023-03-04T09:02:20.549" v="50" actId="1076"/>
          <ac:spMkLst>
            <pc:docMk/>
            <pc:sldMk cId="3485580002" sldId="950"/>
            <ac:spMk id="69" creationId="{5BDE8450-F169-0642-A77F-6BC3A2458BC3}"/>
          </ac:spMkLst>
        </pc:spChg>
        <pc:spChg chg="mod">
          <ac:chgData name="QiuTian" userId="d059b521-ee81-481f-be34-ac8650352dd5" providerId="ADAL" clId="{C66083D2-FC5C-0545-90E0-A9B527654B88}" dt="2023-03-04T09:02:20.549" v="50" actId="1076"/>
          <ac:spMkLst>
            <pc:docMk/>
            <pc:sldMk cId="3485580002" sldId="950"/>
            <ac:spMk id="70" creationId="{F93E6388-4CAB-6645-40CD-88E1F2711B3C}"/>
          </ac:spMkLst>
        </pc:spChg>
        <pc:spChg chg="mod">
          <ac:chgData name="QiuTian" userId="d059b521-ee81-481f-be34-ac8650352dd5" providerId="ADAL" clId="{C66083D2-FC5C-0545-90E0-A9B527654B88}" dt="2023-03-04T09:02:20.549" v="50" actId="1076"/>
          <ac:spMkLst>
            <pc:docMk/>
            <pc:sldMk cId="3485580002" sldId="950"/>
            <ac:spMk id="71" creationId="{4F42C08A-612D-278C-1C80-1E7DE44005AE}"/>
          </ac:spMkLst>
        </pc:spChg>
        <pc:spChg chg="mod">
          <ac:chgData name="QiuTian" userId="d059b521-ee81-481f-be34-ac8650352dd5" providerId="ADAL" clId="{C66083D2-FC5C-0545-90E0-A9B527654B88}" dt="2023-03-04T09:02:20.549" v="50" actId="1076"/>
          <ac:spMkLst>
            <pc:docMk/>
            <pc:sldMk cId="3485580002" sldId="950"/>
            <ac:spMk id="72" creationId="{8F89DDB9-5027-A0FD-6AEB-675AA6118963}"/>
          </ac:spMkLst>
        </pc:spChg>
        <pc:spChg chg="mod">
          <ac:chgData name="QiuTian" userId="d059b521-ee81-481f-be34-ac8650352dd5" providerId="ADAL" clId="{C66083D2-FC5C-0545-90E0-A9B527654B88}" dt="2023-03-04T09:02:20.549" v="50" actId="1076"/>
          <ac:spMkLst>
            <pc:docMk/>
            <pc:sldMk cId="3485580002" sldId="950"/>
            <ac:spMk id="73" creationId="{2E703B93-F246-02F9-C9C4-23EC7E2E356F}"/>
          </ac:spMkLst>
        </pc:spChg>
        <pc:spChg chg="mod">
          <ac:chgData name="QiuTian" userId="d059b521-ee81-481f-be34-ac8650352dd5" providerId="ADAL" clId="{C66083D2-FC5C-0545-90E0-A9B527654B88}" dt="2023-03-04T09:02:20.549" v="50" actId="1076"/>
          <ac:spMkLst>
            <pc:docMk/>
            <pc:sldMk cId="3485580002" sldId="950"/>
            <ac:spMk id="74" creationId="{AEFD56A4-92A0-6E04-503D-5C6BF7454772}"/>
          </ac:spMkLst>
        </pc:spChg>
        <pc:spChg chg="mod">
          <ac:chgData name="QiuTian" userId="d059b521-ee81-481f-be34-ac8650352dd5" providerId="ADAL" clId="{C66083D2-FC5C-0545-90E0-A9B527654B88}" dt="2023-03-04T09:02:20.549" v="50" actId="1076"/>
          <ac:spMkLst>
            <pc:docMk/>
            <pc:sldMk cId="3485580002" sldId="950"/>
            <ac:spMk id="75" creationId="{B0B6E7EB-50F7-A214-04CB-4DA452D15AA9}"/>
          </ac:spMkLst>
        </pc:spChg>
        <pc:spChg chg="mod">
          <ac:chgData name="QiuTian" userId="d059b521-ee81-481f-be34-ac8650352dd5" providerId="ADAL" clId="{C66083D2-FC5C-0545-90E0-A9B527654B88}" dt="2023-03-04T09:02:20.549" v="50" actId="1076"/>
          <ac:spMkLst>
            <pc:docMk/>
            <pc:sldMk cId="3485580002" sldId="950"/>
            <ac:spMk id="76" creationId="{C0264B4C-F0F1-2B85-16E6-BB1C618290FD}"/>
          </ac:spMkLst>
        </pc:spChg>
        <pc:spChg chg="mod">
          <ac:chgData name="QiuTian" userId="d059b521-ee81-481f-be34-ac8650352dd5" providerId="ADAL" clId="{C66083D2-FC5C-0545-90E0-A9B527654B88}" dt="2023-03-04T09:02:20.549" v="50" actId="1076"/>
          <ac:spMkLst>
            <pc:docMk/>
            <pc:sldMk cId="3485580002" sldId="950"/>
            <ac:spMk id="77" creationId="{407E36C2-7DCD-C1CD-2986-2AB2F807EC89}"/>
          </ac:spMkLst>
        </pc:spChg>
        <pc:spChg chg="mod">
          <ac:chgData name="QiuTian" userId="d059b521-ee81-481f-be34-ac8650352dd5" providerId="ADAL" clId="{C66083D2-FC5C-0545-90E0-A9B527654B88}" dt="2023-03-04T09:02:20.549" v="50" actId="1076"/>
          <ac:spMkLst>
            <pc:docMk/>
            <pc:sldMk cId="3485580002" sldId="950"/>
            <ac:spMk id="78" creationId="{475162D9-4A81-4FF0-6726-B02F1608689F}"/>
          </ac:spMkLst>
        </pc:spChg>
        <pc:spChg chg="mod">
          <ac:chgData name="QiuTian" userId="d059b521-ee81-481f-be34-ac8650352dd5" providerId="ADAL" clId="{C66083D2-FC5C-0545-90E0-A9B527654B88}" dt="2023-03-04T09:02:20.549" v="50" actId="1076"/>
          <ac:spMkLst>
            <pc:docMk/>
            <pc:sldMk cId="3485580002" sldId="950"/>
            <ac:spMk id="79" creationId="{08069F0F-8D45-8B9F-5CC9-5513199BE5A7}"/>
          </ac:spMkLst>
        </pc:spChg>
        <pc:spChg chg="mod">
          <ac:chgData name="QiuTian" userId="d059b521-ee81-481f-be34-ac8650352dd5" providerId="ADAL" clId="{C66083D2-FC5C-0545-90E0-A9B527654B88}" dt="2023-03-04T09:02:20.549" v="50" actId="1076"/>
          <ac:spMkLst>
            <pc:docMk/>
            <pc:sldMk cId="3485580002" sldId="950"/>
            <ac:spMk id="80" creationId="{7563EE9E-14B0-130C-22BD-35D3FA6C0E5B}"/>
          </ac:spMkLst>
        </pc:spChg>
        <pc:spChg chg="mod">
          <ac:chgData name="QiuTian" userId="d059b521-ee81-481f-be34-ac8650352dd5" providerId="ADAL" clId="{C66083D2-FC5C-0545-90E0-A9B527654B88}" dt="2023-03-04T09:02:20.549" v="50" actId="1076"/>
          <ac:spMkLst>
            <pc:docMk/>
            <pc:sldMk cId="3485580002" sldId="950"/>
            <ac:spMk id="81" creationId="{B2B7FF38-D263-0E41-27D8-65A6D4620608}"/>
          </ac:spMkLst>
        </pc:spChg>
        <pc:spChg chg="mod">
          <ac:chgData name="QiuTian" userId="d059b521-ee81-481f-be34-ac8650352dd5" providerId="ADAL" clId="{C66083D2-FC5C-0545-90E0-A9B527654B88}" dt="2023-03-04T09:02:20.549" v="50" actId="1076"/>
          <ac:spMkLst>
            <pc:docMk/>
            <pc:sldMk cId="3485580002" sldId="950"/>
            <ac:spMk id="82" creationId="{C90D04A5-C510-65DF-B00A-F56A60F465F6}"/>
          </ac:spMkLst>
        </pc:spChg>
        <pc:spChg chg="mod">
          <ac:chgData name="QiuTian" userId="d059b521-ee81-481f-be34-ac8650352dd5" providerId="ADAL" clId="{C66083D2-FC5C-0545-90E0-A9B527654B88}" dt="2023-03-04T09:02:20.549" v="50" actId="1076"/>
          <ac:spMkLst>
            <pc:docMk/>
            <pc:sldMk cId="3485580002" sldId="950"/>
            <ac:spMk id="83" creationId="{59DC4492-3A2C-D1CE-41F1-18F6169B0CEE}"/>
          </ac:spMkLst>
        </pc:spChg>
        <pc:spChg chg="mod">
          <ac:chgData name="QiuTian" userId="d059b521-ee81-481f-be34-ac8650352dd5" providerId="ADAL" clId="{C66083D2-FC5C-0545-90E0-A9B527654B88}" dt="2023-03-04T09:02:20.549" v="50" actId="1076"/>
          <ac:spMkLst>
            <pc:docMk/>
            <pc:sldMk cId="3485580002" sldId="950"/>
            <ac:spMk id="84" creationId="{8C264E57-1852-65BF-B614-0D9F040CA603}"/>
          </ac:spMkLst>
        </pc:spChg>
        <pc:spChg chg="mod">
          <ac:chgData name="QiuTian" userId="d059b521-ee81-481f-be34-ac8650352dd5" providerId="ADAL" clId="{C66083D2-FC5C-0545-90E0-A9B527654B88}" dt="2023-03-04T09:02:20.549" v="50" actId="1076"/>
          <ac:spMkLst>
            <pc:docMk/>
            <pc:sldMk cId="3485580002" sldId="950"/>
            <ac:spMk id="85" creationId="{1BD1DF16-3142-0B02-FFFD-F0D8E225CD8D}"/>
          </ac:spMkLst>
        </pc:spChg>
        <pc:spChg chg="mod">
          <ac:chgData name="QiuTian" userId="d059b521-ee81-481f-be34-ac8650352dd5" providerId="ADAL" clId="{C66083D2-FC5C-0545-90E0-A9B527654B88}" dt="2023-03-04T09:02:20.549" v="50" actId="1076"/>
          <ac:spMkLst>
            <pc:docMk/>
            <pc:sldMk cId="3485580002" sldId="950"/>
            <ac:spMk id="86" creationId="{DFBB37D2-ACB0-F470-EB54-4DBEB888D649}"/>
          </ac:spMkLst>
        </pc:spChg>
        <pc:spChg chg="mod">
          <ac:chgData name="QiuTian" userId="d059b521-ee81-481f-be34-ac8650352dd5" providerId="ADAL" clId="{C66083D2-FC5C-0545-90E0-A9B527654B88}" dt="2023-03-04T09:02:20.549" v="50" actId="1076"/>
          <ac:spMkLst>
            <pc:docMk/>
            <pc:sldMk cId="3485580002" sldId="950"/>
            <ac:spMk id="87" creationId="{24CCB83C-BD18-566A-225C-926098F7B91B}"/>
          </ac:spMkLst>
        </pc:spChg>
        <pc:spChg chg="mod">
          <ac:chgData name="QiuTian" userId="d059b521-ee81-481f-be34-ac8650352dd5" providerId="ADAL" clId="{C66083D2-FC5C-0545-90E0-A9B527654B88}" dt="2023-03-04T09:02:20.549" v="50" actId="1076"/>
          <ac:spMkLst>
            <pc:docMk/>
            <pc:sldMk cId="3485580002" sldId="950"/>
            <ac:spMk id="88" creationId="{D3FB7091-C202-2F09-4B26-DE57110D2B14}"/>
          </ac:spMkLst>
        </pc:spChg>
        <pc:spChg chg="mod">
          <ac:chgData name="QiuTian" userId="d059b521-ee81-481f-be34-ac8650352dd5" providerId="ADAL" clId="{C66083D2-FC5C-0545-90E0-A9B527654B88}" dt="2023-03-04T09:02:20.549" v="50" actId="1076"/>
          <ac:spMkLst>
            <pc:docMk/>
            <pc:sldMk cId="3485580002" sldId="950"/>
            <ac:spMk id="89" creationId="{485CF893-9CC8-52C0-99D9-521051DFE1AE}"/>
          </ac:spMkLst>
        </pc:spChg>
        <pc:spChg chg="mod">
          <ac:chgData name="QiuTian" userId="d059b521-ee81-481f-be34-ac8650352dd5" providerId="ADAL" clId="{C66083D2-FC5C-0545-90E0-A9B527654B88}" dt="2023-03-04T09:02:20.549" v="50" actId="1076"/>
          <ac:spMkLst>
            <pc:docMk/>
            <pc:sldMk cId="3485580002" sldId="950"/>
            <ac:spMk id="90" creationId="{570C7CAE-D320-27C3-BF81-965A23EC93BC}"/>
          </ac:spMkLst>
        </pc:spChg>
        <pc:spChg chg="mod">
          <ac:chgData name="QiuTian" userId="d059b521-ee81-481f-be34-ac8650352dd5" providerId="ADAL" clId="{C66083D2-FC5C-0545-90E0-A9B527654B88}" dt="2023-03-04T09:02:20.549" v="50" actId="1076"/>
          <ac:spMkLst>
            <pc:docMk/>
            <pc:sldMk cId="3485580002" sldId="950"/>
            <ac:spMk id="91" creationId="{B5A26E3B-F57A-B94B-EDB1-5CB141836B0B}"/>
          </ac:spMkLst>
        </pc:spChg>
        <pc:spChg chg="mod">
          <ac:chgData name="QiuTian" userId="d059b521-ee81-481f-be34-ac8650352dd5" providerId="ADAL" clId="{C66083D2-FC5C-0545-90E0-A9B527654B88}" dt="2023-03-04T09:02:20.549" v="50" actId="1076"/>
          <ac:spMkLst>
            <pc:docMk/>
            <pc:sldMk cId="3485580002" sldId="950"/>
            <ac:spMk id="92" creationId="{377C2A64-72D8-2AE1-0C5E-C59DE385F465}"/>
          </ac:spMkLst>
        </pc:spChg>
        <pc:spChg chg="mod">
          <ac:chgData name="QiuTian" userId="d059b521-ee81-481f-be34-ac8650352dd5" providerId="ADAL" clId="{C66083D2-FC5C-0545-90E0-A9B527654B88}" dt="2023-03-04T09:02:20.549" v="50" actId="1076"/>
          <ac:spMkLst>
            <pc:docMk/>
            <pc:sldMk cId="3485580002" sldId="950"/>
            <ac:spMk id="93" creationId="{2199B88D-0CFF-0C73-07AC-48B144E6823E}"/>
          </ac:spMkLst>
        </pc:spChg>
        <pc:spChg chg="mod">
          <ac:chgData name="QiuTian" userId="d059b521-ee81-481f-be34-ac8650352dd5" providerId="ADAL" clId="{C66083D2-FC5C-0545-90E0-A9B527654B88}" dt="2023-03-04T09:02:20.549" v="50" actId="1076"/>
          <ac:spMkLst>
            <pc:docMk/>
            <pc:sldMk cId="3485580002" sldId="950"/>
            <ac:spMk id="94" creationId="{AA6ECBBA-43B4-E9D4-B86F-0EC0EB5F7140}"/>
          </ac:spMkLst>
        </pc:spChg>
        <pc:spChg chg="mod">
          <ac:chgData name="QiuTian" userId="d059b521-ee81-481f-be34-ac8650352dd5" providerId="ADAL" clId="{C66083D2-FC5C-0545-90E0-A9B527654B88}" dt="2023-03-04T09:02:20.549" v="50" actId="1076"/>
          <ac:spMkLst>
            <pc:docMk/>
            <pc:sldMk cId="3485580002" sldId="950"/>
            <ac:spMk id="95" creationId="{471582CC-E0FD-5792-0893-64DD228CFE2E}"/>
          </ac:spMkLst>
        </pc:spChg>
        <pc:spChg chg="mod">
          <ac:chgData name="QiuTian" userId="d059b521-ee81-481f-be34-ac8650352dd5" providerId="ADAL" clId="{C66083D2-FC5C-0545-90E0-A9B527654B88}" dt="2023-03-04T09:02:20.549" v="50" actId="1076"/>
          <ac:spMkLst>
            <pc:docMk/>
            <pc:sldMk cId="3485580002" sldId="950"/>
            <ac:spMk id="96" creationId="{359A0DE7-6A2E-80F3-F6DA-E0CC26AEC077}"/>
          </ac:spMkLst>
        </pc:spChg>
        <pc:spChg chg="mod">
          <ac:chgData name="QiuTian" userId="d059b521-ee81-481f-be34-ac8650352dd5" providerId="ADAL" clId="{C66083D2-FC5C-0545-90E0-A9B527654B88}" dt="2023-03-04T09:02:20.549" v="50" actId="1076"/>
          <ac:spMkLst>
            <pc:docMk/>
            <pc:sldMk cId="3485580002" sldId="950"/>
            <ac:spMk id="97" creationId="{ABD74CE5-A543-DB6F-59CB-09F89E2E2FDF}"/>
          </ac:spMkLst>
        </pc:spChg>
        <pc:grpChg chg="add mod">
          <ac:chgData name="QiuTian" userId="d059b521-ee81-481f-be34-ac8650352dd5" providerId="ADAL" clId="{C66083D2-FC5C-0545-90E0-A9B527654B88}" dt="2023-03-04T09:02:20.549" v="50" actId="1076"/>
          <ac:grpSpMkLst>
            <pc:docMk/>
            <pc:sldMk cId="3485580002" sldId="950"/>
            <ac:grpSpMk id="19" creationId="{1C6290CF-2EDA-476A-AC8C-3FB90FEC5ABB}"/>
          </ac:grpSpMkLst>
        </pc:grpChg>
      </pc:sldChg>
      <pc:sldChg chg="addSp delSp modSp add modAnim">
        <pc:chgData name="QiuTian" userId="d059b521-ee81-481f-be34-ac8650352dd5" providerId="ADAL" clId="{C66083D2-FC5C-0545-90E0-A9B527654B88}" dt="2023-03-04T09:10:18.362" v="126"/>
        <pc:sldMkLst>
          <pc:docMk/>
          <pc:sldMk cId="3661657945" sldId="951"/>
        </pc:sldMkLst>
        <pc:spChg chg="add mod">
          <ac:chgData name="QiuTian" userId="d059b521-ee81-481f-be34-ac8650352dd5" providerId="ADAL" clId="{C66083D2-FC5C-0545-90E0-A9B527654B88}" dt="2023-03-04T09:10:18.362" v="126"/>
          <ac:spMkLst>
            <pc:docMk/>
            <pc:sldMk cId="3661657945" sldId="951"/>
            <ac:spMk id="2" creationId="{8107969E-1FA9-C298-AB18-611E6FACAD0C}"/>
          </ac:spMkLst>
        </pc:spChg>
        <pc:spChg chg="del">
          <ac:chgData name="QiuTian" userId="d059b521-ee81-481f-be34-ac8650352dd5" providerId="ADAL" clId="{C66083D2-FC5C-0545-90E0-A9B527654B88}" dt="2023-03-04T09:09:57.208" v="123"/>
          <ac:spMkLst>
            <pc:docMk/>
            <pc:sldMk cId="3661657945" sldId="951"/>
            <ac:spMk id="5" creationId="{959057A3-0087-D824-6484-FE8805CD1536}"/>
          </ac:spMkLst>
        </pc:spChg>
        <pc:spChg chg="add mod">
          <ac:chgData name="QiuTian" userId="d059b521-ee81-481f-be34-ac8650352dd5" providerId="ADAL" clId="{C66083D2-FC5C-0545-90E0-A9B527654B88}" dt="2023-03-04T09:02:32.288" v="52" actId="1076"/>
          <ac:spMkLst>
            <pc:docMk/>
            <pc:sldMk cId="3661657945" sldId="951"/>
            <ac:spMk id="6" creationId="{C22A0C72-1DA3-5E3B-DF3A-F70607491A58}"/>
          </ac:spMkLst>
        </pc:spChg>
        <pc:spChg chg="add mod">
          <ac:chgData name="QiuTian" userId="d059b521-ee81-481f-be34-ac8650352dd5" providerId="ADAL" clId="{C66083D2-FC5C-0545-90E0-A9B527654B88}" dt="2023-03-04T09:02:32.288" v="52" actId="1076"/>
          <ac:spMkLst>
            <pc:docMk/>
            <pc:sldMk cId="3661657945" sldId="951"/>
            <ac:spMk id="7" creationId="{41469E40-535E-1A29-7AF5-0ADEBB968A03}"/>
          </ac:spMkLst>
        </pc:spChg>
        <pc:spChg chg="add mod">
          <ac:chgData name="QiuTian" userId="d059b521-ee81-481f-be34-ac8650352dd5" providerId="ADAL" clId="{C66083D2-FC5C-0545-90E0-A9B527654B88}" dt="2023-03-04T09:02:32.288" v="52" actId="1076"/>
          <ac:spMkLst>
            <pc:docMk/>
            <pc:sldMk cId="3661657945" sldId="951"/>
            <ac:spMk id="8" creationId="{919C0840-55A8-E8BD-B2CE-DB6604BB0BEF}"/>
          </ac:spMkLst>
        </pc:spChg>
        <pc:spChg chg="add mod">
          <ac:chgData name="QiuTian" userId="d059b521-ee81-481f-be34-ac8650352dd5" providerId="ADAL" clId="{C66083D2-FC5C-0545-90E0-A9B527654B88}" dt="2023-03-04T09:02:32.288" v="52" actId="1076"/>
          <ac:spMkLst>
            <pc:docMk/>
            <pc:sldMk cId="3661657945" sldId="951"/>
            <ac:spMk id="9" creationId="{83561EE7-68F8-6A52-448D-CEA431734C3F}"/>
          </ac:spMkLst>
        </pc:spChg>
        <pc:spChg chg="add mod">
          <ac:chgData name="QiuTian" userId="d059b521-ee81-481f-be34-ac8650352dd5" providerId="ADAL" clId="{C66083D2-FC5C-0545-90E0-A9B527654B88}" dt="2023-03-04T09:02:32.288" v="52" actId="1076"/>
          <ac:spMkLst>
            <pc:docMk/>
            <pc:sldMk cId="3661657945" sldId="951"/>
            <ac:spMk id="11" creationId="{3CFEA0D9-A8EB-2298-327D-FB392CF7D827}"/>
          </ac:spMkLst>
        </pc:spChg>
        <pc:spChg chg="add mod">
          <ac:chgData name="QiuTian" userId="d059b521-ee81-481f-be34-ac8650352dd5" providerId="ADAL" clId="{C66083D2-FC5C-0545-90E0-A9B527654B88}" dt="2023-03-04T09:02:32.288" v="52" actId="1076"/>
          <ac:spMkLst>
            <pc:docMk/>
            <pc:sldMk cId="3661657945" sldId="951"/>
            <ac:spMk id="13" creationId="{2891DD27-BE00-481E-EC28-C5419E0CCCD5}"/>
          </ac:spMkLst>
        </pc:spChg>
        <pc:spChg chg="mod">
          <ac:chgData name="QiuTian" userId="d059b521-ee81-481f-be34-ac8650352dd5" providerId="ADAL" clId="{C66083D2-FC5C-0545-90E0-A9B527654B88}" dt="2023-03-04T09:02:32.288" v="52" actId="1076"/>
          <ac:spMkLst>
            <pc:docMk/>
            <pc:sldMk cId="3661657945" sldId="951"/>
            <ac:spMk id="16" creationId="{5B218EF8-CBE8-877A-D13A-3AF557A95ED3}"/>
          </ac:spMkLst>
        </pc:spChg>
        <pc:spChg chg="mod">
          <ac:chgData name="QiuTian" userId="d059b521-ee81-481f-be34-ac8650352dd5" providerId="ADAL" clId="{C66083D2-FC5C-0545-90E0-A9B527654B88}" dt="2023-03-04T09:02:32.288" v="52" actId="1076"/>
          <ac:spMkLst>
            <pc:docMk/>
            <pc:sldMk cId="3661657945" sldId="951"/>
            <ac:spMk id="17" creationId="{31BFB666-7362-8F18-3FD5-DBB17408BCA7}"/>
          </ac:spMkLst>
        </pc:spChg>
        <pc:spChg chg="mod">
          <ac:chgData name="QiuTian" userId="d059b521-ee81-481f-be34-ac8650352dd5" providerId="ADAL" clId="{C66083D2-FC5C-0545-90E0-A9B527654B88}" dt="2023-03-04T09:02:32.288" v="52" actId="1076"/>
          <ac:spMkLst>
            <pc:docMk/>
            <pc:sldMk cId="3661657945" sldId="951"/>
            <ac:spMk id="18" creationId="{D57B0398-723B-D2F5-5962-7731CB69A83C}"/>
          </ac:spMkLst>
        </pc:spChg>
        <pc:spChg chg="mod">
          <ac:chgData name="QiuTian" userId="d059b521-ee81-481f-be34-ac8650352dd5" providerId="ADAL" clId="{C66083D2-FC5C-0545-90E0-A9B527654B88}" dt="2023-03-04T09:02:32.288" v="52" actId="1076"/>
          <ac:spMkLst>
            <pc:docMk/>
            <pc:sldMk cId="3661657945" sldId="951"/>
            <ac:spMk id="19" creationId="{D98041AA-175B-7F59-5643-0627901A0C26}"/>
          </ac:spMkLst>
        </pc:spChg>
        <pc:spChg chg="mod">
          <ac:chgData name="QiuTian" userId="d059b521-ee81-481f-be34-ac8650352dd5" providerId="ADAL" clId="{C66083D2-FC5C-0545-90E0-A9B527654B88}" dt="2023-03-04T09:02:32.288" v="52" actId="1076"/>
          <ac:spMkLst>
            <pc:docMk/>
            <pc:sldMk cId="3661657945" sldId="951"/>
            <ac:spMk id="20" creationId="{734B8FE4-445E-0231-3F57-5CAE920B3253}"/>
          </ac:spMkLst>
        </pc:spChg>
        <pc:spChg chg="mod">
          <ac:chgData name="QiuTian" userId="d059b521-ee81-481f-be34-ac8650352dd5" providerId="ADAL" clId="{C66083D2-FC5C-0545-90E0-A9B527654B88}" dt="2023-03-04T09:02:32.288" v="52" actId="1076"/>
          <ac:spMkLst>
            <pc:docMk/>
            <pc:sldMk cId="3661657945" sldId="951"/>
            <ac:spMk id="21" creationId="{3F7E361B-35C4-8579-BA8C-9284A5464135}"/>
          </ac:spMkLst>
        </pc:spChg>
        <pc:spChg chg="mod">
          <ac:chgData name="QiuTian" userId="d059b521-ee81-481f-be34-ac8650352dd5" providerId="ADAL" clId="{C66083D2-FC5C-0545-90E0-A9B527654B88}" dt="2023-03-04T09:02:32.288" v="52" actId="1076"/>
          <ac:spMkLst>
            <pc:docMk/>
            <pc:sldMk cId="3661657945" sldId="951"/>
            <ac:spMk id="22" creationId="{BC008F4E-4E29-C6AA-25AD-ADA0CF7F9B13}"/>
          </ac:spMkLst>
        </pc:spChg>
        <pc:spChg chg="mod">
          <ac:chgData name="QiuTian" userId="d059b521-ee81-481f-be34-ac8650352dd5" providerId="ADAL" clId="{C66083D2-FC5C-0545-90E0-A9B527654B88}" dt="2023-03-04T09:02:32.288" v="52" actId="1076"/>
          <ac:spMkLst>
            <pc:docMk/>
            <pc:sldMk cId="3661657945" sldId="951"/>
            <ac:spMk id="23" creationId="{7B8E7066-85BF-2202-AA3C-D078589598D3}"/>
          </ac:spMkLst>
        </pc:spChg>
        <pc:spChg chg="mod">
          <ac:chgData name="QiuTian" userId="d059b521-ee81-481f-be34-ac8650352dd5" providerId="ADAL" clId="{C66083D2-FC5C-0545-90E0-A9B527654B88}" dt="2023-03-04T09:02:32.288" v="52" actId="1076"/>
          <ac:spMkLst>
            <pc:docMk/>
            <pc:sldMk cId="3661657945" sldId="951"/>
            <ac:spMk id="24" creationId="{F678F87A-96EE-73C1-4E79-96DDE9137E4A}"/>
          </ac:spMkLst>
        </pc:spChg>
        <pc:spChg chg="mod">
          <ac:chgData name="QiuTian" userId="d059b521-ee81-481f-be34-ac8650352dd5" providerId="ADAL" clId="{C66083D2-FC5C-0545-90E0-A9B527654B88}" dt="2023-03-04T09:02:32.288" v="52" actId="1076"/>
          <ac:spMkLst>
            <pc:docMk/>
            <pc:sldMk cId="3661657945" sldId="951"/>
            <ac:spMk id="25" creationId="{3939C6A0-A13C-0AEF-4187-91EC88D578A9}"/>
          </ac:spMkLst>
        </pc:spChg>
        <pc:spChg chg="mod">
          <ac:chgData name="QiuTian" userId="d059b521-ee81-481f-be34-ac8650352dd5" providerId="ADAL" clId="{C66083D2-FC5C-0545-90E0-A9B527654B88}" dt="2023-03-04T09:02:32.288" v="52" actId="1076"/>
          <ac:spMkLst>
            <pc:docMk/>
            <pc:sldMk cId="3661657945" sldId="951"/>
            <ac:spMk id="26" creationId="{26F756FA-95D8-7F6F-57A9-24AD96DF027E}"/>
          </ac:spMkLst>
        </pc:spChg>
        <pc:spChg chg="mod">
          <ac:chgData name="QiuTian" userId="d059b521-ee81-481f-be34-ac8650352dd5" providerId="ADAL" clId="{C66083D2-FC5C-0545-90E0-A9B527654B88}" dt="2023-03-04T09:02:32.288" v="52" actId="1076"/>
          <ac:spMkLst>
            <pc:docMk/>
            <pc:sldMk cId="3661657945" sldId="951"/>
            <ac:spMk id="27" creationId="{45E53E00-8C77-E848-D7F8-2019A5207357}"/>
          </ac:spMkLst>
        </pc:spChg>
        <pc:spChg chg="mod">
          <ac:chgData name="QiuTian" userId="d059b521-ee81-481f-be34-ac8650352dd5" providerId="ADAL" clId="{C66083D2-FC5C-0545-90E0-A9B527654B88}" dt="2023-03-04T09:02:32.288" v="52" actId="1076"/>
          <ac:spMkLst>
            <pc:docMk/>
            <pc:sldMk cId="3661657945" sldId="951"/>
            <ac:spMk id="28" creationId="{5289DE01-A28C-8B5B-7DCB-9A67BF931F44}"/>
          </ac:spMkLst>
        </pc:spChg>
        <pc:spChg chg="mod">
          <ac:chgData name="QiuTian" userId="d059b521-ee81-481f-be34-ac8650352dd5" providerId="ADAL" clId="{C66083D2-FC5C-0545-90E0-A9B527654B88}" dt="2023-03-04T09:02:32.288" v="52" actId="1076"/>
          <ac:spMkLst>
            <pc:docMk/>
            <pc:sldMk cId="3661657945" sldId="951"/>
            <ac:spMk id="29" creationId="{8053B117-A9B3-8DD0-47C0-DD9D561E9F60}"/>
          </ac:spMkLst>
        </pc:spChg>
        <pc:spChg chg="mod">
          <ac:chgData name="QiuTian" userId="d059b521-ee81-481f-be34-ac8650352dd5" providerId="ADAL" clId="{C66083D2-FC5C-0545-90E0-A9B527654B88}" dt="2023-03-04T09:02:32.288" v="52" actId="1076"/>
          <ac:spMkLst>
            <pc:docMk/>
            <pc:sldMk cId="3661657945" sldId="951"/>
            <ac:spMk id="30" creationId="{C7B9A0DA-9AA9-AD30-887D-1AF03F575B23}"/>
          </ac:spMkLst>
        </pc:spChg>
        <pc:spChg chg="mod">
          <ac:chgData name="QiuTian" userId="d059b521-ee81-481f-be34-ac8650352dd5" providerId="ADAL" clId="{C66083D2-FC5C-0545-90E0-A9B527654B88}" dt="2023-03-04T09:02:32.288" v="52" actId="1076"/>
          <ac:spMkLst>
            <pc:docMk/>
            <pc:sldMk cId="3661657945" sldId="951"/>
            <ac:spMk id="31" creationId="{3F1DDB04-4913-E351-A46B-2EAD14B3B816}"/>
          </ac:spMkLst>
        </pc:spChg>
        <pc:spChg chg="mod">
          <ac:chgData name="QiuTian" userId="d059b521-ee81-481f-be34-ac8650352dd5" providerId="ADAL" clId="{C66083D2-FC5C-0545-90E0-A9B527654B88}" dt="2023-03-04T09:02:32.288" v="52" actId="1076"/>
          <ac:spMkLst>
            <pc:docMk/>
            <pc:sldMk cId="3661657945" sldId="951"/>
            <ac:spMk id="32" creationId="{75CE7478-70BB-A5ED-2392-97EADBFDE2A4}"/>
          </ac:spMkLst>
        </pc:spChg>
        <pc:spChg chg="mod">
          <ac:chgData name="QiuTian" userId="d059b521-ee81-481f-be34-ac8650352dd5" providerId="ADAL" clId="{C66083D2-FC5C-0545-90E0-A9B527654B88}" dt="2023-03-04T09:02:32.288" v="52" actId="1076"/>
          <ac:spMkLst>
            <pc:docMk/>
            <pc:sldMk cId="3661657945" sldId="951"/>
            <ac:spMk id="33" creationId="{036827B8-6D04-49A1-FEB0-F075AE5EA2CA}"/>
          </ac:spMkLst>
        </pc:spChg>
        <pc:spChg chg="mod">
          <ac:chgData name="QiuTian" userId="d059b521-ee81-481f-be34-ac8650352dd5" providerId="ADAL" clId="{C66083D2-FC5C-0545-90E0-A9B527654B88}" dt="2023-03-04T09:02:32.288" v="52" actId="1076"/>
          <ac:spMkLst>
            <pc:docMk/>
            <pc:sldMk cId="3661657945" sldId="951"/>
            <ac:spMk id="34" creationId="{D96A8FF0-DD0C-C3C5-3B1F-7675A4468FC7}"/>
          </ac:spMkLst>
        </pc:spChg>
        <pc:spChg chg="mod">
          <ac:chgData name="QiuTian" userId="d059b521-ee81-481f-be34-ac8650352dd5" providerId="ADAL" clId="{C66083D2-FC5C-0545-90E0-A9B527654B88}" dt="2023-03-04T09:02:32.288" v="52" actId="1076"/>
          <ac:spMkLst>
            <pc:docMk/>
            <pc:sldMk cId="3661657945" sldId="951"/>
            <ac:spMk id="35" creationId="{77067D79-1EEE-2F82-E5CF-C5F1E4E23A66}"/>
          </ac:spMkLst>
        </pc:spChg>
        <pc:spChg chg="mod">
          <ac:chgData name="QiuTian" userId="d059b521-ee81-481f-be34-ac8650352dd5" providerId="ADAL" clId="{C66083D2-FC5C-0545-90E0-A9B527654B88}" dt="2023-03-04T09:02:32.288" v="52" actId="1076"/>
          <ac:spMkLst>
            <pc:docMk/>
            <pc:sldMk cId="3661657945" sldId="951"/>
            <ac:spMk id="36" creationId="{7E5AB162-18B3-9F1F-C6B4-3E444B01B9CD}"/>
          </ac:spMkLst>
        </pc:spChg>
        <pc:spChg chg="mod">
          <ac:chgData name="QiuTian" userId="d059b521-ee81-481f-be34-ac8650352dd5" providerId="ADAL" clId="{C66083D2-FC5C-0545-90E0-A9B527654B88}" dt="2023-03-04T09:02:32.288" v="52" actId="1076"/>
          <ac:spMkLst>
            <pc:docMk/>
            <pc:sldMk cId="3661657945" sldId="951"/>
            <ac:spMk id="37" creationId="{CD895485-27A6-2ED9-67F2-BF7B5F489F31}"/>
          </ac:spMkLst>
        </pc:spChg>
        <pc:spChg chg="mod">
          <ac:chgData name="QiuTian" userId="d059b521-ee81-481f-be34-ac8650352dd5" providerId="ADAL" clId="{C66083D2-FC5C-0545-90E0-A9B527654B88}" dt="2023-03-04T09:02:32.288" v="52" actId="1076"/>
          <ac:spMkLst>
            <pc:docMk/>
            <pc:sldMk cId="3661657945" sldId="951"/>
            <ac:spMk id="38" creationId="{5BF99F9F-FFCA-9ED4-1CEC-F0F156B27E35}"/>
          </ac:spMkLst>
        </pc:spChg>
        <pc:spChg chg="mod">
          <ac:chgData name="QiuTian" userId="d059b521-ee81-481f-be34-ac8650352dd5" providerId="ADAL" clId="{C66083D2-FC5C-0545-90E0-A9B527654B88}" dt="2023-03-04T09:02:32.288" v="52" actId="1076"/>
          <ac:spMkLst>
            <pc:docMk/>
            <pc:sldMk cId="3661657945" sldId="951"/>
            <ac:spMk id="39" creationId="{EF0C32E5-632C-2293-3CE9-EB3D79B2FBB0}"/>
          </ac:spMkLst>
        </pc:spChg>
        <pc:spChg chg="mod">
          <ac:chgData name="QiuTian" userId="d059b521-ee81-481f-be34-ac8650352dd5" providerId="ADAL" clId="{C66083D2-FC5C-0545-90E0-A9B527654B88}" dt="2023-03-04T09:02:32.288" v="52" actId="1076"/>
          <ac:spMkLst>
            <pc:docMk/>
            <pc:sldMk cId="3661657945" sldId="951"/>
            <ac:spMk id="40" creationId="{4F213D4F-DBF2-AF4C-DFA3-04865A3CAB48}"/>
          </ac:spMkLst>
        </pc:spChg>
        <pc:spChg chg="mod">
          <ac:chgData name="QiuTian" userId="d059b521-ee81-481f-be34-ac8650352dd5" providerId="ADAL" clId="{C66083D2-FC5C-0545-90E0-A9B527654B88}" dt="2023-03-04T09:02:32.288" v="52" actId="1076"/>
          <ac:spMkLst>
            <pc:docMk/>
            <pc:sldMk cId="3661657945" sldId="951"/>
            <ac:spMk id="43" creationId="{4F314CF3-9993-3AF3-0A2F-B76B2CEB5370}"/>
          </ac:spMkLst>
        </pc:spChg>
        <pc:spChg chg="mod">
          <ac:chgData name="QiuTian" userId="d059b521-ee81-481f-be34-ac8650352dd5" providerId="ADAL" clId="{C66083D2-FC5C-0545-90E0-A9B527654B88}" dt="2023-03-04T09:02:32.288" v="52" actId="1076"/>
          <ac:spMkLst>
            <pc:docMk/>
            <pc:sldMk cId="3661657945" sldId="951"/>
            <ac:spMk id="44" creationId="{39FEE3DD-B302-3697-27F5-D123F0E499BF}"/>
          </ac:spMkLst>
        </pc:spChg>
        <pc:spChg chg="mod">
          <ac:chgData name="QiuTian" userId="d059b521-ee81-481f-be34-ac8650352dd5" providerId="ADAL" clId="{C66083D2-FC5C-0545-90E0-A9B527654B88}" dt="2023-03-04T09:02:32.288" v="52" actId="1076"/>
          <ac:spMkLst>
            <pc:docMk/>
            <pc:sldMk cId="3661657945" sldId="951"/>
            <ac:spMk id="45" creationId="{9B85E044-9409-50A7-FEB3-2A89623186FF}"/>
          </ac:spMkLst>
        </pc:spChg>
        <pc:spChg chg="mod">
          <ac:chgData name="QiuTian" userId="d059b521-ee81-481f-be34-ac8650352dd5" providerId="ADAL" clId="{C66083D2-FC5C-0545-90E0-A9B527654B88}" dt="2023-03-04T09:02:32.288" v="52" actId="1076"/>
          <ac:spMkLst>
            <pc:docMk/>
            <pc:sldMk cId="3661657945" sldId="951"/>
            <ac:spMk id="46" creationId="{704C670E-5251-CF03-8E81-4A92D4245EA9}"/>
          </ac:spMkLst>
        </pc:spChg>
        <pc:spChg chg="mod">
          <ac:chgData name="QiuTian" userId="d059b521-ee81-481f-be34-ac8650352dd5" providerId="ADAL" clId="{C66083D2-FC5C-0545-90E0-A9B527654B88}" dt="2023-03-04T09:02:32.288" v="52" actId="1076"/>
          <ac:spMkLst>
            <pc:docMk/>
            <pc:sldMk cId="3661657945" sldId="951"/>
            <ac:spMk id="47" creationId="{0C9FEA3B-C5D2-7C36-F840-CB3E2D612AE3}"/>
          </ac:spMkLst>
        </pc:spChg>
        <pc:spChg chg="mod">
          <ac:chgData name="QiuTian" userId="d059b521-ee81-481f-be34-ac8650352dd5" providerId="ADAL" clId="{C66083D2-FC5C-0545-90E0-A9B527654B88}" dt="2023-03-04T09:02:32.288" v="52" actId="1076"/>
          <ac:spMkLst>
            <pc:docMk/>
            <pc:sldMk cId="3661657945" sldId="951"/>
            <ac:spMk id="48" creationId="{9A270479-7193-A279-7B1B-E5BA92613A33}"/>
          </ac:spMkLst>
        </pc:spChg>
        <pc:spChg chg="mod">
          <ac:chgData name="QiuTian" userId="d059b521-ee81-481f-be34-ac8650352dd5" providerId="ADAL" clId="{C66083D2-FC5C-0545-90E0-A9B527654B88}" dt="2023-03-04T09:02:32.288" v="52" actId="1076"/>
          <ac:spMkLst>
            <pc:docMk/>
            <pc:sldMk cId="3661657945" sldId="951"/>
            <ac:spMk id="50" creationId="{AE2A6262-796A-4E30-FAC9-981D73B9E0BF}"/>
          </ac:spMkLst>
        </pc:spChg>
        <pc:spChg chg="mod">
          <ac:chgData name="QiuTian" userId="d059b521-ee81-481f-be34-ac8650352dd5" providerId="ADAL" clId="{C66083D2-FC5C-0545-90E0-A9B527654B88}" dt="2023-03-04T09:02:32.288" v="52" actId="1076"/>
          <ac:spMkLst>
            <pc:docMk/>
            <pc:sldMk cId="3661657945" sldId="951"/>
            <ac:spMk id="51" creationId="{A8FE65DC-D42B-726A-FF59-EF973285D3C8}"/>
          </ac:spMkLst>
        </pc:spChg>
        <pc:spChg chg="mod">
          <ac:chgData name="QiuTian" userId="d059b521-ee81-481f-be34-ac8650352dd5" providerId="ADAL" clId="{C66083D2-FC5C-0545-90E0-A9B527654B88}" dt="2023-03-04T09:02:32.288" v="52" actId="1076"/>
          <ac:spMkLst>
            <pc:docMk/>
            <pc:sldMk cId="3661657945" sldId="951"/>
            <ac:spMk id="52" creationId="{69A9B9D8-0CCB-A5A8-024B-97A593A9FDBD}"/>
          </ac:spMkLst>
        </pc:spChg>
        <pc:spChg chg="mod">
          <ac:chgData name="QiuTian" userId="d059b521-ee81-481f-be34-ac8650352dd5" providerId="ADAL" clId="{C66083D2-FC5C-0545-90E0-A9B527654B88}" dt="2023-03-04T09:02:32.288" v="52" actId="1076"/>
          <ac:spMkLst>
            <pc:docMk/>
            <pc:sldMk cId="3661657945" sldId="951"/>
            <ac:spMk id="53" creationId="{ECD32741-2DE1-C275-C65D-AF93D780501C}"/>
          </ac:spMkLst>
        </pc:spChg>
        <pc:spChg chg="mod">
          <ac:chgData name="QiuTian" userId="d059b521-ee81-481f-be34-ac8650352dd5" providerId="ADAL" clId="{C66083D2-FC5C-0545-90E0-A9B527654B88}" dt="2023-03-04T09:02:32.288" v="52" actId="1076"/>
          <ac:spMkLst>
            <pc:docMk/>
            <pc:sldMk cId="3661657945" sldId="951"/>
            <ac:spMk id="54" creationId="{E9D44555-D371-E9AF-0798-8847B13ED367}"/>
          </ac:spMkLst>
        </pc:spChg>
        <pc:spChg chg="mod">
          <ac:chgData name="QiuTian" userId="d059b521-ee81-481f-be34-ac8650352dd5" providerId="ADAL" clId="{C66083D2-FC5C-0545-90E0-A9B527654B88}" dt="2023-03-04T09:02:32.288" v="52" actId="1076"/>
          <ac:spMkLst>
            <pc:docMk/>
            <pc:sldMk cId="3661657945" sldId="951"/>
            <ac:spMk id="55" creationId="{E630FF7B-B19D-4A06-C117-109DB453AAEC}"/>
          </ac:spMkLst>
        </pc:spChg>
        <pc:spChg chg="mod">
          <ac:chgData name="QiuTian" userId="d059b521-ee81-481f-be34-ac8650352dd5" providerId="ADAL" clId="{C66083D2-FC5C-0545-90E0-A9B527654B88}" dt="2023-03-04T09:02:32.288" v="52" actId="1076"/>
          <ac:spMkLst>
            <pc:docMk/>
            <pc:sldMk cId="3661657945" sldId="951"/>
            <ac:spMk id="56" creationId="{A3BA946C-854A-C8A4-F313-5BFE10E68969}"/>
          </ac:spMkLst>
        </pc:spChg>
        <pc:spChg chg="mod">
          <ac:chgData name="QiuTian" userId="d059b521-ee81-481f-be34-ac8650352dd5" providerId="ADAL" clId="{C66083D2-FC5C-0545-90E0-A9B527654B88}" dt="2023-03-04T09:02:32.288" v="52" actId="1076"/>
          <ac:spMkLst>
            <pc:docMk/>
            <pc:sldMk cId="3661657945" sldId="951"/>
            <ac:spMk id="57" creationId="{A9F9012D-EDF8-422C-2312-02ECB83D795A}"/>
          </ac:spMkLst>
        </pc:spChg>
        <pc:spChg chg="mod">
          <ac:chgData name="QiuTian" userId="d059b521-ee81-481f-be34-ac8650352dd5" providerId="ADAL" clId="{C66083D2-FC5C-0545-90E0-A9B527654B88}" dt="2023-03-04T09:02:32.288" v="52" actId="1076"/>
          <ac:spMkLst>
            <pc:docMk/>
            <pc:sldMk cId="3661657945" sldId="951"/>
            <ac:spMk id="58" creationId="{B9375DA2-4004-D356-E80E-64C582D4E865}"/>
          </ac:spMkLst>
        </pc:spChg>
        <pc:spChg chg="mod">
          <ac:chgData name="QiuTian" userId="d059b521-ee81-481f-be34-ac8650352dd5" providerId="ADAL" clId="{C66083D2-FC5C-0545-90E0-A9B527654B88}" dt="2023-03-04T09:02:32.288" v="52" actId="1076"/>
          <ac:spMkLst>
            <pc:docMk/>
            <pc:sldMk cId="3661657945" sldId="951"/>
            <ac:spMk id="59" creationId="{1023C1BB-3816-9145-C98F-6BC8831AAE07}"/>
          </ac:spMkLst>
        </pc:spChg>
        <pc:spChg chg="mod">
          <ac:chgData name="QiuTian" userId="d059b521-ee81-481f-be34-ac8650352dd5" providerId="ADAL" clId="{C66083D2-FC5C-0545-90E0-A9B527654B88}" dt="2023-03-04T09:02:32.288" v="52" actId="1076"/>
          <ac:spMkLst>
            <pc:docMk/>
            <pc:sldMk cId="3661657945" sldId="951"/>
            <ac:spMk id="60" creationId="{935E6788-6AED-35FC-F07C-31AE77E0FA20}"/>
          </ac:spMkLst>
        </pc:spChg>
        <pc:spChg chg="mod">
          <ac:chgData name="QiuTian" userId="d059b521-ee81-481f-be34-ac8650352dd5" providerId="ADAL" clId="{C66083D2-FC5C-0545-90E0-A9B527654B88}" dt="2023-03-04T09:02:32.288" v="52" actId="1076"/>
          <ac:spMkLst>
            <pc:docMk/>
            <pc:sldMk cId="3661657945" sldId="951"/>
            <ac:spMk id="61" creationId="{4AC22010-D339-1A7E-B6C0-33E6CA0C5E13}"/>
          </ac:spMkLst>
        </pc:spChg>
        <pc:spChg chg="mod">
          <ac:chgData name="QiuTian" userId="d059b521-ee81-481f-be34-ac8650352dd5" providerId="ADAL" clId="{C66083D2-FC5C-0545-90E0-A9B527654B88}" dt="2023-03-04T09:02:32.288" v="52" actId="1076"/>
          <ac:spMkLst>
            <pc:docMk/>
            <pc:sldMk cId="3661657945" sldId="951"/>
            <ac:spMk id="62" creationId="{080770C2-B46B-6F91-8D7C-5F7E46FE6CB8}"/>
          </ac:spMkLst>
        </pc:spChg>
        <pc:spChg chg="mod">
          <ac:chgData name="QiuTian" userId="d059b521-ee81-481f-be34-ac8650352dd5" providerId="ADAL" clId="{C66083D2-FC5C-0545-90E0-A9B527654B88}" dt="2023-03-04T09:02:32.288" v="52" actId="1076"/>
          <ac:spMkLst>
            <pc:docMk/>
            <pc:sldMk cId="3661657945" sldId="951"/>
            <ac:spMk id="63" creationId="{31CD01A4-ABC2-84AA-684E-8BC4C73E8FC5}"/>
          </ac:spMkLst>
        </pc:spChg>
        <pc:spChg chg="mod">
          <ac:chgData name="QiuTian" userId="d059b521-ee81-481f-be34-ac8650352dd5" providerId="ADAL" clId="{C66083D2-FC5C-0545-90E0-A9B527654B88}" dt="2023-03-04T09:02:32.288" v="52" actId="1076"/>
          <ac:spMkLst>
            <pc:docMk/>
            <pc:sldMk cId="3661657945" sldId="951"/>
            <ac:spMk id="64" creationId="{0FFA68FD-1D9D-5F50-4DB8-A70CDA445046}"/>
          </ac:spMkLst>
        </pc:spChg>
        <pc:spChg chg="mod">
          <ac:chgData name="QiuTian" userId="d059b521-ee81-481f-be34-ac8650352dd5" providerId="ADAL" clId="{C66083D2-FC5C-0545-90E0-A9B527654B88}" dt="2023-03-04T09:02:32.288" v="52" actId="1076"/>
          <ac:spMkLst>
            <pc:docMk/>
            <pc:sldMk cId="3661657945" sldId="951"/>
            <ac:spMk id="65" creationId="{041D9493-F79F-D7F6-4507-535AC4BE3C64}"/>
          </ac:spMkLst>
        </pc:spChg>
        <pc:spChg chg="mod">
          <ac:chgData name="QiuTian" userId="d059b521-ee81-481f-be34-ac8650352dd5" providerId="ADAL" clId="{C66083D2-FC5C-0545-90E0-A9B527654B88}" dt="2023-03-04T09:02:32.288" v="52" actId="1076"/>
          <ac:spMkLst>
            <pc:docMk/>
            <pc:sldMk cId="3661657945" sldId="951"/>
            <ac:spMk id="66" creationId="{89C7F3A3-E6F9-F376-77AD-AD044139E903}"/>
          </ac:spMkLst>
        </pc:spChg>
        <pc:spChg chg="mod">
          <ac:chgData name="QiuTian" userId="d059b521-ee81-481f-be34-ac8650352dd5" providerId="ADAL" clId="{C66083D2-FC5C-0545-90E0-A9B527654B88}" dt="2023-03-04T09:02:32.288" v="52" actId="1076"/>
          <ac:spMkLst>
            <pc:docMk/>
            <pc:sldMk cId="3661657945" sldId="951"/>
            <ac:spMk id="67" creationId="{40EF39C4-7AB0-5C16-8C54-EF93450704D2}"/>
          </ac:spMkLst>
        </pc:spChg>
        <pc:spChg chg="mod">
          <ac:chgData name="QiuTian" userId="d059b521-ee81-481f-be34-ac8650352dd5" providerId="ADAL" clId="{C66083D2-FC5C-0545-90E0-A9B527654B88}" dt="2023-03-04T09:02:32.288" v="52" actId="1076"/>
          <ac:spMkLst>
            <pc:docMk/>
            <pc:sldMk cId="3661657945" sldId="951"/>
            <ac:spMk id="68" creationId="{0E7E1018-8FA3-1775-698E-37AD339C47EA}"/>
          </ac:spMkLst>
        </pc:spChg>
        <pc:spChg chg="mod">
          <ac:chgData name="QiuTian" userId="d059b521-ee81-481f-be34-ac8650352dd5" providerId="ADAL" clId="{C66083D2-FC5C-0545-90E0-A9B527654B88}" dt="2023-03-04T09:02:32.288" v="52" actId="1076"/>
          <ac:spMkLst>
            <pc:docMk/>
            <pc:sldMk cId="3661657945" sldId="951"/>
            <ac:spMk id="69" creationId="{0E854C1D-0901-8EFB-79F7-B7D4B703DF45}"/>
          </ac:spMkLst>
        </pc:spChg>
        <pc:spChg chg="mod">
          <ac:chgData name="QiuTian" userId="d059b521-ee81-481f-be34-ac8650352dd5" providerId="ADAL" clId="{C66083D2-FC5C-0545-90E0-A9B527654B88}" dt="2023-03-04T09:02:32.288" v="52" actId="1076"/>
          <ac:spMkLst>
            <pc:docMk/>
            <pc:sldMk cId="3661657945" sldId="951"/>
            <ac:spMk id="70" creationId="{148C9E98-DAE9-9325-7DC7-40F04E6AA848}"/>
          </ac:spMkLst>
        </pc:spChg>
        <pc:spChg chg="mod">
          <ac:chgData name="QiuTian" userId="d059b521-ee81-481f-be34-ac8650352dd5" providerId="ADAL" clId="{C66083D2-FC5C-0545-90E0-A9B527654B88}" dt="2023-03-04T09:02:32.288" v="52" actId="1076"/>
          <ac:spMkLst>
            <pc:docMk/>
            <pc:sldMk cId="3661657945" sldId="951"/>
            <ac:spMk id="71" creationId="{53881AAE-2916-D7C9-BDF6-B862B25203BF}"/>
          </ac:spMkLst>
        </pc:spChg>
        <pc:spChg chg="mod">
          <ac:chgData name="QiuTian" userId="d059b521-ee81-481f-be34-ac8650352dd5" providerId="ADAL" clId="{C66083D2-FC5C-0545-90E0-A9B527654B88}" dt="2023-03-04T09:02:32.288" v="52" actId="1076"/>
          <ac:spMkLst>
            <pc:docMk/>
            <pc:sldMk cId="3661657945" sldId="951"/>
            <ac:spMk id="72" creationId="{27E1882A-3126-87C5-FB12-B3401178AA74}"/>
          </ac:spMkLst>
        </pc:spChg>
        <pc:spChg chg="mod">
          <ac:chgData name="QiuTian" userId="d059b521-ee81-481f-be34-ac8650352dd5" providerId="ADAL" clId="{C66083D2-FC5C-0545-90E0-A9B527654B88}" dt="2023-03-04T09:02:32.288" v="52" actId="1076"/>
          <ac:spMkLst>
            <pc:docMk/>
            <pc:sldMk cId="3661657945" sldId="951"/>
            <ac:spMk id="73" creationId="{86AF3B6A-30EF-2E83-9519-7F7A8FC57B1E}"/>
          </ac:spMkLst>
        </pc:spChg>
        <pc:spChg chg="mod">
          <ac:chgData name="QiuTian" userId="d059b521-ee81-481f-be34-ac8650352dd5" providerId="ADAL" clId="{C66083D2-FC5C-0545-90E0-A9B527654B88}" dt="2023-03-04T09:02:32.288" v="52" actId="1076"/>
          <ac:spMkLst>
            <pc:docMk/>
            <pc:sldMk cId="3661657945" sldId="951"/>
            <ac:spMk id="74" creationId="{71727B20-D571-3FE3-ABD1-66ECD596FB58}"/>
          </ac:spMkLst>
        </pc:spChg>
        <pc:spChg chg="mod">
          <ac:chgData name="QiuTian" userId="d059b521-ee81-481f-be34-ac8650352dd5" providerId="ADAL" clId="{C66083D2-FC5C-0545-90E0-A9B527654B88}" dt="2023-03-04T09:02:32.288" v="52" actId="1076"/>
          <ac:spMkLst>
            <pc:docMk/>
            <pc:sldMk cId="3661657945" sldId="951"/>
            <ac:spMk id="77" creationId="{538F19DA-6E16-7180-5941-E2BBDD2C16A0}"/>
          </ac:spMkLst>
        </pc:spChg>
        <pc:spChg chg="mod">
          <ac:chgData name="QiuTian" userId="d059b521-ee81-481f-be34-ac8650352dd5" providerId="ADAL" clId="{C66083D2-FC5C-0545-90E0-A9B527654B88}" dt="2023-03-04T09:02:32.288" v="52" actId="1076"/>
          <ac:spMkLst>
            <pc:docMk/>
            <pc:sldMk cId="3661657945" sldId="951"/>
            <ac:spMk id="78" creationId="{D9F65185-C269-83A7-ADB4-5130DC2C2529}"/>
          </ac:spMkLst>
        </pc:spChg>
        <pc:spChg chg="mod">
          <ac:chgData name="QiuTian" userId="d059b521-ee81-481f-be34-ac8650352dd5" providerId="ADAL" clId="{C66083D2-FC5C-0545-90E0-A9B527654B88}" dt="2023-03-04T09:02:32.288" v="52" actId="1076"/>
          <ac:spMkLst>
            <pc:docMk/>
            <pc:sldMk cId="3661657945" sldId="951"/>
            <ac:spMk id="79" creationId="{CC32C9AB-FB1E-A2D6-16A9-0ED98D95A7E1}"/>
          </ac:spMkLst>
        </pc:spChg>
        <pc:spChg chg="mod">
          <ac:chgData name="QiuTian" userId="d059b521-ee81-481f-be34-ac8650352dd5" providerId="ADAL" clId="{C66083D2-FC5C-0545-90E0-A9B527654B88}" dt="2023-03-04T09:02:32.288" v="52" actId="1076"/>
          <ac:spMkLst>
            <pc:docMk/>
            <pc:sldMk cId="3661657945" sldId="951"/>
            <ac:spMk id="80" creationId="{DCF4089C-22F1-EC2D-D62C-4797B635C990}"/>
          </ac:spMkLst>
        </pc:spChg>
        <pc:spChg chg="mod">
          <ac:chgData name="QiuTian" userId="d059b521-ee81-481f-be34-ac8650352dd5" providerId="ADAL" clId="{C66083D2-FC5C-0545-90E0-A9B527654B88}" dt="2023-03-04T09:02:32.288" v="52" actId="1076"/>
          <ac:spMkLst>
            <pc:docMk/>
            <pc:sldMk cId="3661657945" sldId="951"/>
            <ac:spMk id="81" creationId="{7CDE216E-CBC7-8959-81F9-42EFB04E7573}"/>
          </ac:spMkLst>
        </pc:spChg>
        <pc:spChg chg="mod">
          <ac:chgData name="QiuTian" userId="d059b521-ee81-481f-be34-ac8650352dd5" providerId="ADAL" clId="{C66083D2-FC5C-0545-90E0-A9B527654B88}" dt="2023-03-04T09:02:32.288" v="52" actId="1076"/>
          <ac:spMkLst>
            <pc:docMk/>
            <pc:sldMk cId="3661657945" sldId="951"/>
            <ac:spMk id="82" creationId="{DEC76759-4F33-5EF5-26F6-90482AC4E6F5}"/>
          </ac:spMkLst>
        </pc:spChg>
        <pc:spChg chg="mod">
          <ac:chgData name="QiuTian" userId="d059b521-ee81-481f-be34-ac8650352dd5" providerId="ADAL" clId="{C66083D2-FC5C-0545-90E0-A9B527654B88}" dt="2023-03-04T09:02:32.288" v="52" actId="1076"/>
          <ac:spMkLst>
            <pc:docMk/>
            <pc:sldMk cId="3661657945" sldId="951"/>
            <ac:spMk id="84" creationId="{B5EB733E-56D7-616F-64A4-5EA3AB6CB231}"/>
          </ac:spMkLst>
        </pc:spChg>
        <pc:spChg chg="mod">
          <ac:chgData name="QiuTian" userId="d059b521-ee81-481f-be34-ac8650352dd5" providerId="ADAL" clId="{C66083D2-FC5C-0545-90E0-A9B527654B88}" dt="2023-03-04T09:02:32.288" v="52" actId="1076"/>
          <ac:spMkLst>
            <pc:docMk/>
            <pc:sldMk cId="3661657945" sldId="951"/>
            <ac:spMk id="85" creationId="{F22E72B6-3250-5AF2-C0D5-13B18B95A936}"/>
          </ac:spMkLst>
        </pc:spChg>
        <pc:spChg chg="mod">
          <ac:chgData name="QiuTian" userId="d059b521-ee81-481f-be34-ac8650352dd5" providerId="ADAL" clId="{C66083D2-FC5C-0545-90E0-A9B527654B88}" dt="2023-03-04T09:02:32.288" v="52" actId="1076"/>
          <ac:spMkLst>
            <pc:docMk/>
            <pc:sldMk cId="3661657945" sldId="951"/>
            <ac:spMk id="86" creationId="{093D2054-C934-0106-9A1F-A5D441614963}"/>
          </ac:spMkLst>
        </pc:spChg>
        <pc:spChg chg="mod">
          <ac:chgData name="QiuTian" userId="d059b521-ee81-481f-be34-ac8650352dd5" providerId="ADAL" clId="{C66083D2-FC5C-0545-90E0-A9B527654B88}" dt="2023-03-04T09:02:32.288" v="52" actId="1076"/>
          <ac:spMkLst>
            <pc:docMk/>
            <pc:sldMk cId="3661657945" sldId="951"/>
            <ac:spMk id="87" creationId="{BFC13E4E-93E3-8CE3-8724-F463214BA770}"/>
          </ac:spMkLst>
        </pc:spChg>
        <pc:spChg chg="mod">
          <ac:chgData name="QiuTian" userId="d059b521-ee81-481f-be34-ac8650352dd5" providerId="ADAL" clId="{C66083D2-FC5C-0545-90E0-A9B527654B88}" dt="2023-03-04T09:02:32.288" v="52" actId="1076"/>
          <ac:spMkLst>
            <pc:docMk/>
            <pc:sldMk cId="3661657945" sldId="951"/>
            <ac:spMk id="88" creationId="{DA4B770A-6AC3-6E42-17C4-1B49A802F2EB}"/>
          </ac:spMkLst>
        </pc:spChg>
        <pc:spChg chg="mod">
          <ac:chgData name="QiuTian" userId="d059b521-ee81-481f-be34-ac8650352dd5" providerId="ADAL" clId="{C66083D2-FC5C-0545-90E0-A9B527654B88}" dt="2023-03-04T09:02:32.288" v="52" actId="1076"/>
          <ac:spMkLst>
            <pc:docMk/>
            <pc:sldMk cId="3661657945" sldId="951"/>
            <ac:spMk id="90" creationId="{6AA644D9-D3C9-F289-F961-8A19280877CE}"/>
          </ac:spMkLst>
        </pc:spChg>
        <pc:spChg chg="mod">
          <ac:chgData name="QiuTian" userId="d059b521-ee81-481f-be34-ac8650352dd5" providerId="ADAL" clId="{C66083D2-FC5C-0545-90E0-A9B527654B88}" dt="2023-03-04T09:02:32.288" v="52" actId="1076"/>
          <ac:spMkLst>
            <pc:docMk/>
            <pc:sldMk cId="3661657945" sldId="951"/>
            <ac:spMk id="91" creationId="{24726B62-2CF0-8F32-28F2-CEA73ED50824}"/>
          </ac:spMkLst>
        </pc:spChg>
        <pc:spChg chg="mod">
          <ac:chgData name="QiuTian" userId="d059b521-ee81-481f-be34-ac8650352dd5" providerId="ADAL" clId="{C66083D2-FC5C-0545-90E0-A9B527654B88}" dt="2023-03-04T09:02:32.288" v="52" actId="1076"/>
          <ac:spMkLst>
            <pc:docMk/>
            <pc:sldMk cId="3661657945" sldId="951"/>
            <ac:spMk id="92" creationId="{D80322F0-2C94-5ECA-E8E5-FB625A06BE3B}"/>
          </ac:spMkLst>
        </pc:spChg>
        <pc:spChg chg="mod">
          <ac:chgData name="QiuTian" userId="d059b521-ee81-481f-be34-ac8650352dd5" providerId="ADAL" clId="{C66083D2-FC5C-0545-90E0-A9B527654B88}" dt="2023-03-04T09:02:32.288" v="52" actId="1076"/>
          <ac:spMkLst>
            <pc:docMk/>
            <pc:sldMk cId="3661657945" sldId="951"/>
            <ac:spMk id="93" creationId="{5CEB6AE6-07A2-7885-E7D8-3DF7D1BEC7FD}"/>
          </ac:spMkLst>
        </pc:spChg>
        <pc:spChg chg="mod">
          <ac:chgData name="QiuTian" userId="d059b521-ee81-481f-be34-ac8650352dd5" providerId="ADAL" clId="{C66083D2-FC5C-0545-90E0-A9B527654B88}" dt="2023-03-04T09:02:32.288" v="52" actId="1076"/>
          <ac:spMkLst>
            <pc:docMk/>
            <pc:sldMk cId="3661657945" sldId="951"/>
            <ac:spMk id="94" creationId="{40A843FC-3D13-67B5-9A2F-15D95B688A0C}"/>
          </ac:spMkLst>
        </pc:spChg>
        <pc:spChg chg="mod">
          <ac:chgData name="QiuTian" userId="d059b521-ee81-481f-be34-ac8650352dd5" providerId="ADAL" clId="{C66083D2-FC5C-0545-90E0-A9B527654B88}" dt="2023-03-04T09:02:32.288" v="52" actId="1076"/>
          <ac:spMkLst>
            <pc:docMk/>
            <pc:sldMk cId="3661657945" sldId="951"/>
            <ac:spMk id="95" creationId="{8A6D25F3-A91E-ADB7-806A-81FB7E853A13}"/>
          </ac:spMkLst>
        </pc:spChg>
        <pc:spChg chg="mod">
          <ac:chgData name="QiuTian" userId="d059b521-ee81-481f-be34-ac8650352dd5" providerId="ADAL" clId="{C66083D2-FC5C-0545-90E0-A9B527654B88}" dt="2023-03-04T09:02:32.288" v="52" actId="1076"/>
          <ac:spMkLst>
            <pc:docMk/>
            <pc:sldMk cId="3661657945" sldId="951"/>
            <ac:spMk id="96" creationId="{1CA27E81-0F54-2649-B165-486FC7A8E33F}"/>
          </ac:spMkLst>
        </pc:spChg>
        <pc:spChg chg="mod">
          <ac:chgData name="QiuTian" userId="d059b521-ee81-481f-be34-ac8650352dd5" providerId="ADAL" clId="{C66083D2-FC5C-0545-90E0-A9B527654B88}" dt="2023-03-04T09:02:32.288" v="52" actId="1076"/>
          <ac:spMkLst>
            <pc:docMk/>
            <pc:sldMk cId="3661657945" sldId="951"/>
            <ac:spMk id="97" creationId="{FD9A4C56-020A-FE32-91DD-B8D2335AC645}"/>
          </ac:spMkLst>
        </pc:spChg>
        <pc:spChg chg="mod">
          <ac:chgData name="QiuTian" userId="d059b521-ee81-481f-be34-ac8650352dd5" providerId="ADAL" clId="{C66083D2-FC5C-0545-90E0-A9B527654B88}" dt="2023-03-04T09:02:32.288" v="52" actId="1076"/>
          <ac:spMkLst>
            <pc:docMk/>
            <pc:sldMk cId="3661657945" sldId="951"/>
            <ac:spMk id="98" creationId="{CBC93296-A001-58AD-EB68-903053B15452}"/>
          </ac:spMkLst>
        </pc:spChg>
        <pc:spChg chg="mod">
          <ac:chgData name="QiuTian" userId="d059b521-ee81-481f-be34-ac8650352dd5" providerId="ADAL" clId="{C66083D2-FC5C-0545-90E0-A9B527654B88}" dt="2023-03-04T09:02:32.288" v="52" actId="1076"/>
          <ac:spMkLst>
            <pc:docMk/>
            <pc:sldMk cId="3661657945" sldId="951"/>
            <ac:spMk id="99" creationId="{5616B0C8-7496-ECFC-8B6F-8BD76C9EBD20}"/>
          </ac:spMkLst>
        </pc:spChg>
        <pc:spChg chg="mod">
          <ac:chgData name="QiuTian" userId="d059b521-ee81-481f-be34-ac8650352dd5" providerId="ADAL" clId="{C66083D2-FC5C-0545-90E0-A9B527654B88}" dt="2023-03-04T09:02:32.288" v="52" actId="1076"/>
          <ac:spMkLst>
            <pc:docMk/>
            <pc:sldMk cId="3661657945" sldId="951"/>
            <ac:spMk id="100" creationId="{E789C9F8-FAD0-6542-E899-4534D7C19E3E}"/>
          </ac:spMkLst>
        </pc:spChg>
        <pc:spChg chg="mod">
          <ac:chgData name="QiuTian" userId="d059b521-ee81-481f-be34-ac8650352dd5" providerId="ADAL" clId="{C66083D2-FC5C-0545-90E0-A9B527654B88}" dt="2023-03-04T09:02:32.288" v="52" actId="1076"/>
          <ac:spMkLst>
            <pc:docMk/>
            <pc:sldMk cId="3661657945" sldId="951"/>
            <ac:spMk id="101" creationId="{B317F246-257F-5A48-DCC5-766665501F49}"/>
          </ac:spMkLst>
        </pc:spChg>
        <pc:spChg chg="mod">
          <ac:chgData name="QiuTian" userId="d059b521-ee81-481f-be34-ac8650352dd5" providerId="ADAL" clId="{C66083D2-FC5C-0545-90E0-A9B527654B88}" dt="2023-03-04T09:02:32.288" v="52" actId="1076"/>
          <ac:spMkLst>
            <pc:docMk/>
            <pc:sldMk cId="3661657945" sldId="951"/>
            <ac:spMk id="102" creationId="{6841680C-0A27-EAA5-77A2-5DBC337D8047}"/>
          </ac:spMkLst>
        </pc:spChg>
        <pc:spChg chg="mod">
          <ac:chgData name="QiuTian" userId="d059b521-ee81-481f-be34-ac8650352dd5" providerId="ADAL" clId="{C66083D2-FC5C-0545-90E0-A9B527654B88}" dt="2023-03-04T09:02:32.288" v="52" actId="1076"/>
          <ac:spMkLst>
            <pc:docMk/>
            <pc:sldMk cId="3661657945" sldId="951"/>
            <ac:spMk id="103" creationId="{7AA42044-4FF0-11A3-178F-2FD0BA60F9A1}"/>
          </ac:spMkLst>
        </pc:spChg>
        <pc:spChg chg="mod">
          <ac:chgData name="QiuTian" userId="d059b521-ee81-481f-be34-ac8650352dd5" providerId="ADAL" clId="{C66083D2-FC5C-0545-90E0-A9B527654B88}" dt="2023-03-04T09:02:32.288" v="52" actId="1076"/>
          <ac:spMkLst>
            <pc:docMk/>
            <pc:sldMk cId="3661657945" sldId="951"/>
            <ac:spMk id="104" creationId="{C44B6234-2D2C-9327-ED7F-D61A2C01E8EE}"/>
          </ac:spMkLst>
        </pc:spChg>
        <pc:spChg chg="mod">
          <ac:chgData name="QiuTian" userId="d059b521-ee81-481f-be34-ac8650352dd5" providerId="ADAL" clId="{C66083D2-FC5C-0545-90E0-A9B527654B88}" dt="2023-03-04T09:02:32.288" v="52" actId="1076"/>
          <ac:spMkLst>
            <pc:docMk/>
            <pc:sldMk cId="3661657945" sldId="951"/>
            <ac:spMk id="105" creationId="{6FA60CE0-9903-5036-05A6-03C700415EB6}"/>
          </ac:spMkLst>
        </pc:spChg>
        <pc:spChg chg="mod">
          <ac:chgData name="QiuTian" userId="d059b521-ee81-481f-be34-ac8650352dd5" providerId="ADAL" clId="{C66083D2-FC5C-0545-90E0-A9B527654B88}" dt="2023-03-04T09:02:32.288" v="52" actId="1076"/>
          <ac:spMkLst>
            <pc:docMk/>
            <pc:sldMk cId="3661657945" sldId="951"/>
            <ac:spMk id="106" creationId="{63672668-78C4-35A6-EEE1-2CA87D6D6C72}"/>
          </ac:spMkLst>
        </pc:spChg>
        <pc:spChg chg="mod">
          <ac:chgData name="QiuTian" userId="d059b521-ee81-481f-be34-ac8650352dd5" providerId="ADAL" clId="{C66083D2-FC5C-0545-90E0-A9B527654B88}" dt="2023-03-04T09:02:32.288" v="52" actId="1076"/>
          <ac:spMkLst>
            <pc:docMk/>
            <pc:sldMk cId="3661657945" sldId="951"/>
            <ac:spMk id="107" creationId="{B397468D-3AAF-D97B-F919-CD8779FFB997}"/>
          </ac:spMkLst>
        </pc:spChg>
        <pc:spChg chg="mod">
          <ac:chgData name="QiuTian" userId="d059b521-ee81-481f-be34-ac8650352dd5" providerId="ADAL" clId="{C66083D2-FC5C-0545-90E0-A9B527654B88}" dt="2023-03-04T09:02:32.288" v="52" actId="1076"/>
          <ac:spMkLst>
            <pc:docMk/>
            <pc:sldMk cId="3661657945" sldId="951"/>
            <ac:spMk id="108" creationId="{DF0831F8-72D7-FAA9-930F-A73304F3D874}"/>
          </ac:spMkLst>
        </pc:spChg>
        <pc:spChg chg="mod">
          <ac:chgData name="QiuTian" userId="d059b521-ee81-481f-be34-ac8650352dd5" providerId="ADAL" clId="{C66083D2-FC5C-0545-90E0-A9B527654B88}" dt="2023-03-04T09:02:32.288" v="52" actId="1076"/>
          <ac:spMkLst>
            <pc:docMk/>
            <pc:sldMk cId="3661657945" sldId="951"/>
            <ac:spMk id="109" creationId="{F37D0206-B6F3-B748-9E97-453BC9CC0ED7}"/>
          </ac:spMkLst>
        </pc:spChg>
        <pc:spChg chg="add mod">
          <ac:chgData name="QiuTian" userId="d059b521-ee81-481f-be34-ac8650352dd5" providerId="ADAL" clId="{C66083D2-FC5C-0545-90E0-A9B527654B88}" dt="2023-03-04T09:02:32.288" v="52" actId="1076"/>
          <ac:spMkLst>
            <pc:docMk/>
            <pc:sldMk cId="3661657945" sldId="951"/>
            <ac:spMk id="110" creationId="{F49D04FB-FC77-B378-8979-D137DC9E6DAC}"/>
          </ac:spMkLst>
        </pc:spChg>
        <pc:grpChg chg="add mod">
          <ac:chgData name="QiuTian" userId="d059b521-ee81-481f-be34-ac8650352dd5" providerId="ADAL" clId="{C66083D2-FC5C-0545-90E0-A9B527654B88}" dt="2023-03-04T09:02:32.288" v="52" actId="1076"/>
          <ac:grpSpMkLst>
            <pc:docMk/>
            <pc:sldMk cId="3661657945" sldId="951"/>
            <ac:grpSpMk id="15" creationId="{8FBAA3E7-D99B-B42D-E254-BF715B2521CD}"/>
          </ac:grpSpMkLst>
        </pc:grpChg>
        <pc:grpChg chg="add mod">
          <ac:chgData name="QiuTian" userId="d059b521-ee81-481f-be34-ac8650352dd5" providerId="ADAL" clId="{C66083D2-FC5C-0545-90E0-A9B527654B88}" dt="2023-03-04T09:02:32.288" v="52" actId="1076"/>
          <ac:grpSpMkLst>
            <pc:docMk/>
            <pc:sldMk cId="3661657945" sldId="951"/>
            <ac:grpSpMk id="49" creationId="{0135BBB8-B400-CA2F-68CE-39A4DCDE6970}"/>
          </ac:grpSpMkLst>
        </pc:grpChg>
        <pc:grpChg chg="add mod">
          <ac:chgData name="QiuTian" userId="d059b521-ee81-481f-be34-ac8650352dd5" providerId="ADAL" clId="{C66083D2-FC5C-0545-90E0-A9B527654B88}" dt="2023-03-04T09:02:32.288" v="52" actId="1076"/>
          <ac:grpSpMkLst>
            <pc:docMk/>
            <pc:sldMk cId="3661657945" sldId="951"/>
            <ac:grpSpMk id="83" creationId="{D238A870-364C-6B17-CAE1-909CE8D2BE9D}"/>
          </ac:grpSpMkLst>
        </pc:grpChg>
        <pc:graphicFrameChg chg="add mod">
          <ac:chgData name="QiuTian" userId="d059b521-ee81-481f-be34-ac8650352dd5" providerId="ADAL" clId="{C66083D2-FC5C-0545-90E0-A9B527654B88}" dt="2023-03-04T09:02:32.288" v="52" actId="1076"/>
          <ac:graphicFrameMkLst>
            <pc:docMk/>
            <pc:sldMk cId="3661657945" sldId="951"/>
            <ac:graphicFrameMk id="10" creationId="{B082A63F-C3F8-F05A-3647-DB094508CD3F}"/>
          </ac:graphicFrameMkLst>
        </pc:graphicFrameChg>
        <pc:graphicFrameChg chg="add mod">
          <ac:chgData name="QiuTian" userId="d059b521-ee81-481f-be34-ac8650352dd5" providerId="ADAL" clId="{C66083D2-FC5C-0545-90E0-A9B527654B88}" dt="2023-03-04T09:02:32.288" v="52" actId="1076"/>
          <ac:graphicFrameMkLst>
            <pc:docMk/>
            <pc:sldMk cId="3661657945" sldId="951"/>
            <ac:graphicFrameMk id="12" creationId="{4E01D54C-3B4B-A1F9-4C8E-F5F819A57BAF}"/>
          </ac:graphicFrameMkLst>
        </pc:graphicFrameChg>
        <pc:graphicFrameChg chg="add mod">
          <ac:chgData name="QiuTian" userId="d059b521-ee81-481f-be34-ac8650352dd5" providerId="ADAL" clId="{C66083D2-FC5C-0545-90E0-A9B527654B88}" dt="2023-03-04T09:02:32.288" v="52" actId="1076"/>
          <ac:graphicFrameMkLst>
            <pc:docMk/>
            <pc:sldMk cId="3661657945" sldId="951"/>
            <ac:graphicFrameMk id="14" creationId="{91BF266B-70AA-9DA6-B924-9495E00065B1}"/>
          </ac:graphicFrameMkLst>
        </pc:graphicFrameChg>
        <pc:graphicFrameChg chg="mod">
          <ac:chgData name="QiuTian" userId="d059b521-ee81-481f-be34-ac8650352dd5" providerId="ADAL" clId="{C66083D2-FC5C-0545-90E0-A9B527654B88}" dt="2023-03-04T09:02:32.288" v="52" actId="1076"/>
          <ac:graphicFrameMkLst>
            <pc:docMk/>
            <pc:sldMk cId="3661657945" sldId="951"/>
            <ac:graphicFrameMk id="41" creationId="{6ABEBB29-4F48-AE99-FBE1-8658D32B55B1}"/>
          </ac:graphicFrameMkLst>
        </pc:graphicFrameChg>
        <pc:graphicFrameChg chg="mod">
          <ac:chgData name="QiuTian" userId="d059b521-ee81-481f-be34-ac8650352dd5" providerId="ADAL" clId="{C66083D2-FC5C-0545-90E0-A9B527654B88}" dt="2023-03-04T09:02:32.288" v="52" actId="1076"/>
          <ac:graphicFrameMkLst>
            <pc:docMk/>
            <pc:sldMk cId="3661657945" sldId="951"/>
            <ac:graphicFrameMk id="42" creationId="{E94566F2-1703-A8A2-FEE9-73490253951E}"/>
          </ac:graphicFrameMkLst>
        </pc:graphicFrameChg>
        <pc:graphicFrameChg chg="mod">
          <ac:chgData name="QiuTian" userId="d059b521-ee81-481f-be34-ac8650352dd5" providerId="ADAL" clId="{C66083D2-FC5C-0545-90E0-A9B527654B88}" dt="2023-03-04T09:02:32.288" v="52" actId="1076"/>
          <ac:graphicFrameMkLst>
            <pc:docMk/>
            <pc:sldMk cId="3661657945" sldId="951"/>
            <ac:graphicFrameMk id="75" creationId="{564E407B-FB53-94C4-BD17-F2E5586D6D49}"/>
          </ac:graphicFrameMkLst>
        </pc:graphicFrameChg>
        <pc:graphicFrameChg chg="mod">
          <ac:chgData name="QiuTian" userId="d059b521-ee81-481f-be34-ac8650352dd5" providerId="ADAL" clId="{C66083D2-FC5C-0545-90E0-A9B527654B88}" dt="2023-03-04T09:02:32.288" v="52" actId="1076"/>
          <ac:graphicFrameMkLst>
            <pc:docMk/>
            <pc:sldMk cId="3661657945" sldId="951"/>
            <ac:graphicFrameMk id="76" creationId="{64582D40-72A2-C129-652B-C338A39453ED}"/>
          </ac:graphicFrameMkLst>
        </pc:graphicFrameChg>
        <pc:graphicFrameChg chg="mod">
          <ac:chgData name="QiuTian" userId="d059b521-ee81-481f-be34-ac8650352dd5" providerId="ADAL" clId="{C66083D2-FC5C-0545-90E0-A9B527654B88}" dt="2023-03-04T09:02:32.288" v="52" actId="1076"/>
          <ac:graphicFrameMkLst>
            <pc:docMk/>
            <pc:sldMk cId="3661657945" sldId="951"/>
            <ac:graphicFrameMk id="89" creationId="{EB148E0B-676D-8D9A-802D-57B21A5CF983}"/>
          </ac:graphicFrameMkLst>
        </pc:graphicFrameChg>
      </pc:sldChg>
      <pc:sldChg chg="addSp delSp modSp add modAnim">
        <pc:chgData name="QiuTian" userId="d059b521-ee81-481f-be34-ac8650352dd5" providerId="ADAL" clId="{C66083D2-FC5C-0545-90E0-A9B527654B88}" dt="2023-03-04T09:10:18.362" v="126"/>
        <pc:sldMkLst>
          <pc:docMk/>
          <pc:sldMk cId="1121757693" sldId="952"/>
        </pc:sldMkLst>
        <pc:spChg chg="add mod">
          <ac:chgData name="QiuTian" userId="d059b521-ee81-481f-be34-ac8650352dd5" providerId="ADAL" clId="{C66083D2-FC5C-0545-90E0-A9B527654B88}" dt="2023-03-04T09:10:18.362" v="126"/>
          <ac:spMkLst>
            <pc:docMk/>
            <pc:sldMk cId="1121757693" sldId="952"/>
            <ac:spMk id="2" creationId="{CA3A0D89-1989-5959-7FB8-69DABD3583FA}"/>
          </ac:spMkLst>
        </pc:spChg>
        <pc:spChg chg="del">
          <ac:chgData name="QiuTian" userId="d059b521-ee81-481f-be34-ac8650352dd5" providerId="ADAL" clId="{C66083D2-FC5C-0545-90E0-A9B527654B88}" dt="2023-03-04T09:09:57.208" v="123"/>
          <ac:spMkLst>
            <pc:docMk/>
            <pc:sldMk cId="1121757693" sldId="952"/>
            <ac:spMk id="5" creationId="{959057A3-0087-D824-6484-FE8805CD1536}"/>
          </ac:spMkLst>
        </pc:spChg>
        <pc:spChg chg="add mod">
          <ac:chgData name="QiuTian" userId="d059b521-ee81-481f-be34-ac8650352dd5" providerId="ADAL" clId="{C66083D2-FC5C-0545-90E0-A9B527654B88}" dt="2023-03-04T09:04:19.565" v="63" actId="1076"/>
          <ac:spMkLst>
            <pc:docMk/>
            <pc:sldMk cId="1121757693" sldId="952"/>
            <ac:spMk id="6" creationId="{FE06D477-E9E6-E673-AE1E-0651A5B9CD61}"/>
          </ac:spMkLst>
        </pc:spChg>
        <pc:spChg chg="add mod">
          <ac:chgData name="QiuTian" userId="d059b521-ee81-481f-be34-ac8650352dd5" providerId="ADAL" clId="{C66083D2-FC5C-0545-90E0-A9B527654B88}" dt="2023-03-04T09:04:19.565" v="63" actId="1076"/>
          <ac:spMkLst>
            <pc:docMk/>
            <pc:sldMk cId="1121757693" sldId="952"/>
            <ac:spMk id="7" creationId="{205A6875-A4A8-0C7A-287A-840FD0DA9881}"/>
          </ac:spMkLst>
        </pc:spChg>
        <pc:spChg chg="add mod">
          <ac:chgData name="QiuTian" userId="d059b521-ee81-481f-be34-ac8650352dd5" providerId="ADAL" clId="{C66083D2-FC5C-0545-90E0-A9B527654B88}" dt="2023-03-04T09:04:19.565" v="63" actId="1076"/>
          <ac:spMkLst>
            <pc:docMk/>
            <pc:sldMk cId="1121757693" sldId="952"/>
            <ac:spMk id="8" creationId="{E2F721C0-4EFF-3067-755C-5FFB10D02C6A}"/>
          </ac:spMkLst>
        </pc:spChg>
        <pc:spChg chg="mod">
          <ac:chgData name="QiuTian" userId="d059b521-ee81-481f-be34-ac8650352dd5" providerId="ADAL" clId="{C66083D2-FC5C-0545-90E0-A9B527654B88}" dt="2023-03-04T09:04:19.565" v="63" actId="1076"/>
          <ac:spMkLst>
            <pc:docMk/>
            <pc:sldMk cId="1121757693" sldId="952"/>
            <ac:spMk id="10" creationId="{28877830-C2E6-3E01-56C7-533653321E41}"/>
          </ac:spMkLst>
        </pc:spChg>
        <pc:spChg chg="mod">
          <ac:chgData name="QiuTian" userId="d059b521-ee81-481f-be34-ac8650352dd5" providerId="ADAL" clId="{C66083D2-FC5C-0545-90E0-A9B527654B88}" dt="2023-03-04T09:04:19.565" v="63" actId="1076"/>
          <ac:spMkLst>
            <pc:docMk/>
            <pc:sldMk cId="1121757693" sldId="952"/>
            <ac:spMk id="11" creationId="{8CF45824-9758-30DC-78A6-61D749C1538A}"/>
          </ac:spMkLst>
        </pc:spChg>
        <pc:spChg chg="mod">
          <ac:chgData name="QiuTian" userId="d059b521-ee81-481f-be34-ac8650352dd5" providerId="ADAL" clId="{C66083D2-FC5C-0545-90E0-A9B527654B88}" dt="2023-03-04T09:04:19.565" v="63" actId="1076"/>
          <ac:spMkLst>
            <pc:docMk/>
            <pc:sldMk cId="1121757693" sldId="952"/>
            <ac:spMk id="12" creationId="{6A4624B0-23C8-FB6E-8CCD-6576144A7CE2}"/>
          </ac:spMkLst>
        </pc:spChg>
        <pc:spChg chg="mod">
          <ac:chgData name="QiuTian" userId="d059b521-ee81-481f-be34-ac8650352dd5" providerId="ADAL" clId="{C66083D2-FC5C-0545-90E0-A9B527654B88}" dt="2023-03-04T09:04:19.565" v="63" actId="1076"/>
          <ac:spMkLst>
            <pc:docMk/>
            <pc:sldMk cId="1121757693" sldId="952"/>
            <ac:spMk id="15" creationId="{ADDE5BCC-0F13-9275-5D75-4F3A881C4C64}"/>
          </ac:spMkLst>
        </pc:spChg>
        <pc:spChg chg="mod">
          <ac:chgData name="QiuTian" userId="d059b521-ee81-481f-be34-ac8650352dd5" providerId="ADAL" clId="{C66083D2-FC5C-0545-90E0-A9B527654B88}" dt="2023-03-04T09:04:19.565" v="63" actId="1076"/>
          <ac:spMkLst>
            <pc:docMk/>
            <pc:sldMk cId="1121757693" sldId="952"/>
            <ac:spMk id="16" creationId="{AA15E592-3A5A-5046-D44F-BB1E9A0C97AA}"/>
          </ac:spMkLst>
        </pc:spChg>
        <pc:spChg chg="mod">
          <ac:chgData name="QiuTian" userId="d059b521-ee81-481f-be34-ac8650352dd5" providerId="ADAL" clId="{C66083D2-FC5C-0545-90E0-A9B527654B88}" dt="2023-03-04T09:04:19.565" v="63" actId="1076"/>
          <ac:spMkLst>
            <pc:docMk/>
            <pc:sldMk cId="1121757693" sldId="952"/>
            <ac:spMk id="17" creationId="{22B04839-7B71-3720-19B5-F4A9572D19F4}"/>
          </ac:spMkLst>
        </pc:spChg>
        <pc:spChg chg="mod">
          <ac:chgData name="QiuTian" userId="d059b521-ee81-481f-be34-ac8650352dd5" providerId="ADAL" clId="{C66083D2-FC5C-0545-90E0-A9B527654B88}" dt="2023-03-04T09:04:19.565" v="63" actId="1076"/>
          <ac:spMkLst>
            <pc:docMk/>
            <pc:sldMk cId="1121757693" sldId="952"/>
            <ac:spMk id="18" creationId="{943F4179-6101-69B6-C068-A05266D76942}"/>
          </ac:spMkLst>
        </pc:spChg>
        <pc:spChg chg="mod">
          <ac:chgData name="QiuTian" userId="d059b521-ee81-481f-be34-ac8650352dd5" providerId="ADAL" clId="{C66083D2-FC5C-0545-90E0-A9B527654B88}" dt="2023-03-04T09:04:19.565" v="63" actId="1076"/>
          <ac:spMkLst>
            <pc:docMk/>
            <pc:sldMk cId="1121757693" sldId="952"/>
            <ac:spMk id="19" creationId="{FE539E4D-3EF6-184D-F5E4-A54C23FECD8B}"/>
          </ac:spMkLst>
        </pc:spChg>
        <pc:spChg chg="mod">
          <ac:chgData name="QiuTian" userId="d059b521-ee81-481f-be34-ac8650352dd5" providerId="ADAL" clId="{C66083D2-FC5C-0545-90E0-A9B527654B88}" dt="2023-03-04T09:04:19.565" v="63" actId="1076"/>
          <ac:spMkLst>
            <pc:docMk/>
            <pc:sldMk cId="1121757693" sldId="952"/>
            <ac:spMk id="20" creationId="{A56F87F0-50B4-5345-BB5D-C871FF4D86AC}"/>
          </ac:spMkLst>
        </pc:spChg>
        <pc:spChg chg="mod">
          <ac:chgData name="QiuTian" userId="d059b521-ee81-481f-be34-ac8650352dd5" providerId="ADAL" clId="{C66083D2-FC5C-0545-90E0-A9B527654B88}" dt="2023-03-04T09:04:19.565" v="63" actId="1076"/>
          <ac:spMkLst>
            <pc:docMk/>
            <pc:sldMk cId="1121757693" sldId="952"/>
            <ac:spMk id="21" creationId="{029EC57D-9A43-DB97-166C-E7ECF399DF2A}"/>
          </ac:spMkLst>
        </pc:spChg>
        <pc:spChg chg="mod">
          <ac:chgData name="QiuTian" userId="d059b521-ee81-481f-be34-ac8650352dd5" providerId="ADAL" clId="{C66083D2-FC5C-0545-90E0-A9B527654B88}" dt="2023-03-04T09:04:19.565" v="63" actId="1076"/>
          <ac:spMkLst>
            <pc:docMk/>
            <pc:sldMk cId="1121757693" sldId="952"/>
            <ac:spMk id="22" creationId="{5286FC92-00B5-7C0F-6F83-0B92436BF5E4}"/>
          </ac:spMkLst>
        </pc:spChg>
        <pc:spChg chg="mod">
          <ac:chgData name="QiuTian" userId="d059b521-ee81-481f-be34-ac8650352dd5" providerId="ADAL" clId="{C66083D2-FC5C-0545-90E0-A9B527654B88}" dt="2023-03-04T09:04:19.565" v="63" actId="1076"/>
          <ac:spMkLst>
            <pc:docMk/>
            <pc:sldMk cId="1121757693" sldId="952"/>
            <ac:spMk id="24" creationId="{E4157753-50AE-A021-3801-F05DC24C14F1}"/>
          </ac:spMkLst>
        </pc:spChg>
        <pc:spChg chg="mod">
          <ac:chgData name="QiuTian" userId="d059b521-ee81-481f-be34-ac8650352dd5" providerId="ADAL" clId="{C66083D2-FC5C-0545-90E0-A9B527654B88}" dt="2023-03-04T09:04:19.565" v="63" actId="1076"/>
          <ac:spMkLst>
            <pc:docMk/>
            <pc:sldMk cId="1121757693" sldId="952"/>
            <ac:spMk id="25" creationId="{0FC75A6D-92B3-2EC6-D76A-2078094C5A92}"/>
          </ac:spMkLst>
        </pc:spChg>
        <pc:spChg chg="mod">
          <ac:chgData name="QiuTian" userId="d059b521-ee81-481f-be34-ac8650352dd5" providerId="ADAL" clId="{C66083D2-FC5C-0545-90E0-A9B527654B88}" dt="2023-03-04T09:04:19.565" v="63" actId="1076"/>
          <ac:spMkLst>
            <pc:docMk/>
            <pc:sldMk cId="1121757693" sldId="952"/>
            <ac:spMk id="26" creationId="{4B6481D1-AECE-093E-E99D-5AE36BF0BE75}"/>
          </ac:spMkLst>
        </pc:spChg>
        <pc:spChg chg="mod">
          <ac:chgData name="QiuTian" userId="d059b521-ee81-481f-be34-ac8650352dd5" providerId="ADAL" clId="{C66083D2-FC5C-0545-90E0-A9B527654B88}" dt="2023-03-04T09:04:19.565" v="63" actId="1076"/>
          <ac:spMkLst>
            <pc:docMk/>
            <pc:sldMk cId="1121757693" sldId="952"/>
            <ac:spMk id="28" creationId="{9F473FF3-2B61-26F1-CFB7-55F2095809E4}"/>
          </ac:spMkLst>
        </pc:spChg>
        <pc:spChg chg="mod">
          <ac:chgData name="QiuTian" userId="d059b521-ee81-481f-be34-ac8650352dd5" providerId="ADAL" clId="{C66083D2-FC5C-0545-90E0-A9B527654B88}" dt="2023-03-04T09:04:19.565" v="63" actId="1076"/>
          <ac:spMkLst>
            <pc:docMk/>
            <pc:sldMk cId="1121757693" sldId="952"/>
            <ac:spMk id="29" creationId="{F25EC214-DEDF-B1DA-4EA8-A9D55C76AC34}"/>
          </ac:spMkLst>
        </pc:spChg>
        <pc:spChg chg="mod">
          <ac:chgData name="QiuTian" userId="d059b521-ee81-481f-be34-ac8650352dd5" providerId="ADAL" clId="{C66083D2-FC5C-0545-90E0-A9B527654B88}" dt="2023-03-04T09:04:19.565" v="63" actId="1076"/>
          <ac:spMkLst>
            <pc:docMk/>
            <pc:sldMk cId="1121757693" sldId="952"/>
            <ac:spMk id="30" creationId="{9A9BC3CF-14A3-352A-58FC-FB568146F8B2}"/>
          </ac:spMkLst>
        </pc:spChg>
        <pc:spChg chg="add mod">
          <ac:chgData name="QiuTian" userId="d059b521-ee81-481f-be34-ac8650352dd5" providerId="ADAL" clId="{C66083D2-FC5C-0545-90E0-A9B527654B88}" dt="2023-03-04T09:04:19.565" v="63" actId="1076"/>
          <ac:spMkLst>
            <pc:docMk/>
            <pc:sldMk cId="1121757693" sldId="952"/>
            <ac:spMk id="31" creationId="{B8075D7E-3582-9CD6-8972-C88A5B50F53D}"/>
          </ac:spMkLst>
        </pc:spChg>
        <pc:spChg chg="add mod">
          <ac:chgData name="QiuTian" userId="d059b521-ee81-481f-be34-ac8650352dd5" providerId="ADAL" clId="{C66083D2-FC5C-0545-90E0-A9B527654B88}" dt="2023-03-04T09:04:19.565" v="63" actId="1076"/>
          <ac:spMkLst>
            <pc:docMk/>
            <pc:sldMk cId="1121757693" sldId="952"/>
            <ac:spMk id="32" creationId="{4C973725-7C7F-A0CE-D9DF-242461FCF248}"/>
          </ac:spMkLst>
        </pc:spChg>
        <pc:spChg chg="add mod">
          <ac:chgData name="QiuTian" userId="d059b521-ee81-481f-be34-ac8650352dd5" providerId="ADAL" clId="{C66083D2-FC5C-0545-90E0-A9B527654B88}" dt="2023-03-04T09:04:19.565" v="63" actId="1076"/>
          <ac:spMkLst>
            <pc:docMk/>
            <pc:sldMk cId="1121757693" sldId="952"/>
            <ac:spMk id="33" creationId="{65C81D92-C414-2803-CEB1-C5FD9E4F021A}"/>
          </ac:spMkLst>
        </pc:spChg>
        <pc:spChg chg="add mod">
          <ac:chgData name="QiuTian" userId="d059b521-ee81-481f-be34-ac8650352dd5" providerId="ADAL" clId="{C66083D2-FC5C-0545-90E0-A9B527654B88}" dt="2023-03-04T09:04:19.565" v="63" actId="1076"/>
          <ac:spMkLst>
            <pc:docMk/>
            <pc:sldMk cId="1121757693" sldId="952"/>
            <ac:spMk id="34" creationId="{47EB3805-B611-9EF1-AC05-A3DEC794B71D}"/>
          </ac:spMkLst>
        </pc:spChg>
        <pc:spChg chg="add mod">
          <ac:chgData name="QiuTian" userId="d059b521-ee81-481f-be34-ac8650352dd5" providerId="ADAL" clId="{C66083D2-FC5C-0545-90E0-A9B527654B88}" dt="2023-03-04T09:04:19.565" v="63" actId="1076"/>
          <ac:spMkLst>
            <pc:docMk/>
            <pc:sldMk cId="1121757693" sldId="952"/>
            <ac:spMk id="35" creationId="{94FAF0E5-5CC5-53F8-B22E-46AFB267B9EE}"/>
          </ac:spMkLst>
        </pc:spChg>
        <pc:spChg chg="add mod">
          <ac:chgData name="QiuTian" userId="d059b521-ee81-481f-be34-ac8650352dd5" providerId="ADAL" clId="{C66083D2-FC5C-0545-90E0-A9B527654B88}" dt="2023-03-04T09:04:19.565" v="63" actId="1076"/>
          <ac:spMkLst>
            <pc:docMk/>
            <pc:sldMk cId="1121757693" sldId="952"/>
            <ac:spMk id="36" creationId="{0928D6A9-F3E9-2105-86B5-C378E9685519}"/>
          </ac:spMkLst>
        </pc:spChg>
        <pc:spChg chg="add mod">
          <ac:chgData name="QiuTian" userId="d059b521-ee81-481f-be34-ac8650352dd5" providerId="ADAL" clId="{C66083D2-FC5C-0545-90E0-A9B527654B88}" dt="2023-03-04T09:04:19.565" v="63" actId="1076"/>
          <ac:spMkLst>
            <pc:docMk/>
            <pc:sldMk cId="1121757693" sldId="952"/>
            <ac:spMk id="37" creationId="{985039CA-C33F-0B79-F3C4-F0E2D1295143}"/>
          </ac:spMkLst>
        </pc:spChg>
        <pc:spChg chg="add mod">
          <ac:chgData name="QiuTian" userId="d059b521-ee81-481f-be34-ac8650352dd5" providerId="ADAL" clId="{C66083D2-FC5C-0545-90E0-A9B527654B88}" dt="2023-03-04T09:04:19.565" v="63" actId="1076"/>
          <ac:spMkLst>
            <pc:docMk/>
            <pc:sldMk cId="1121757693" sldId="952"/>
            <ac:spMk id="38" creationId="{2E56A62A-3EA1-B595-AEE3-D5AEFA98276B}"/>
          </ac:spMkLst>
        </pc:spChg>
        <pc:spChg chg="add mod">
          <ac:chgData name="QiuTian" userId="d059b521-ee81-481f-be34-ac8650352dd5" providerId="ADAL" clId="{C66083D2-FC5C-0545-90E0-A9B527654B88}" dt="2023-03-04T09:04:19.565" v="63" actId="1076"/>
          <ac:spMkLst>
            <pc:docMk/>
            <pc:sldMk cId="1121757693" sldId="952"/>
            <ac:spMk id="39" creationId="{C88C5333-E09E-3146-E7AD-A09A44B26ADA}"/>
          </ac:spMkLst>
        </pc:spChg>
        <pc:spChg chg="mod">
          <ac:chgData name="QiuTian" userId="d059b521-ee81-481f-be34-ac8650352dd5" providerId="ADAL" clId="{C66083D2-FC5C-0545-90E0-A9B527654B88}" dt="2023-03-04T09:04:19.565" v="63" actId="1076"/>
          <ac:spMkLst>
            <pc:docMk/>
            <pc:sldMk cId="1121757693" sldId="952"/>
            <ac:spMk id="41" creationId="{7C7762CF-2F2C-3E67-21D3-3E3BF85D59B8}"/>
          </ac:spMkLst>
        </pc:spChg>
        <pc:spChg chg="mod">
          <ac:chgData name="QiuTian" userId="d059b521-ee81-481f-be34-ac8650352dd5" providerId="ADAL" clId="{C66083D2-FC5C-0545-90E0-A9B527654B88}" dt="2023-03-04T09:04:19.565" v="63" actId="1076"/>
          <ac:spMkLst>
            <pc:docMk/>
            <pc:sldMk cId="1121757693" sldId="952"/>
            <ac:spMk id="42" creationId="{CAD7F12D-92CC-B324-C937-A521A361DEFB}"/>
          </ac:spMkLst>
        </pc:spChg>
        <pc:spChg chg="mod">
          <ac:chgData name="QiuTian" userId="d059b521-ee81-481f-be34-ac8650352dd5" providerId="ADAL" clId="{C66083D2-FC5C-0545-90E0-A9B527654B88}" dt="2023-03-04T09:04:19.565" v="63" actId="1076"/>
          <ac:spMkLst>
            <pc:docMk/>
            <pc:sldMk cId="1121757693" sldId="952"/>
            <ac:spMk id="43" creationId="{8A245AD9-55D3-52CE-728A-05A1796AB3D1}"/>
          </ac:spMkLst>
        </pc:spChg>
        <pc:spChg chg="add mod">
          <ac:chgData name="QiuTian" userId="d059b521-ee81-481f-be34-ac8650352dd5" providerId="ADAL" clId="{C66083D2-FC5C-0545-90E0-A9B527654B88}" dt="2023-03-04T09:04:19.565" v="63" actId="1076"/>
          <ac:spMkLst>
            <pc:docMk/>
            <pc:sldMk cId="1121757693" sldId="952"/>
            <ac:spMk id="44" creationId="{3E63D0D2-428F-55AF-FF60-2ABA96926F21}"/>
          </ac:spMkLst>
        </pc:spChg>
        <pc:grpChg chg="add mod">
          <ac:chgData name="QiuTian" userId="d059b521-ee81-481f-be34-ac8650352dd5" providerId="ADAL" clId="{C66083D2-FC5C-0545-90E0-A9B527654B88}" dt="2023-03-04T09:04:19.565" v="63" actId="1076"/>
          <ac:grpSpMkLst>
            <pc:docMk/>
            <pc:sldMk cId="1121757693" sldId="952"/>
            <ac:grpSpMk id="9" creationId="{F3798A7D-310F-AFAD-4117-583AAE9BE2A5}"/>
          </ac:grpSpMkLst>
        </pc:grpChg>
        <pc:grpChg chg="mod">
          <ac:chgData name="QiuTian" userId="d059b521-ee81-481f-be34-ac8650352dd5" providerId="ADAL" clId="{C66083D2-FC5C-0545-90E0-A9B527654B88}" dt="2023-03-04T09:04:19.565" v="63" actId="1076"/>
          <ac:grpSpMkLst>
            <pc:docMk/>
            <pc:sldMk cId="1121757693" sldId="952"/>
            <ac:grpSpMk id="13" creationId="{D8D2CA97-9EE6-5957-2E45-3C789B628B90}"/>
          </ac:grpSpMkLst>
        </pc:grpChg>
        <pc:grpChg chg="mod">
          <ac:chgData name="QiuTian" userId="d059b521-ee81-481f-be34-ac8650352dd5" providerId="ADAL" clId="{C66083D2-FC5C-0545-90E0-A9B527654B88}" dt="2023-03-04T09:04:19.565" v="63" actId="1076"/>
          <ac:grpSpMkLst>
            <pc:docMk/>
            <pc:sldMk cId="1121757693" sldId="952"/>
            <ac:grpSpMk id="14" creationId="{72A66A83-C5CE-B854-C3C4-14B3C6931F5E}"/>
          </ac:grpSpMkLst>
        </pc:grpChg>
        <pc:grpChg chg="add mod">
          <ac:chgData name="QiuTian" userId="d059b521-ee81-481f-be34-ac8650352dd5" providerId="ADAL" clId="{C66083D2-FC5C-0545-90E0-A9B527654B88}" dt="2023-03-04T09:04:19.565" v="63" actId="1076"/>
          <ac:grpSpMkLst>
            <pc:docMk/>
            <pc:sldMk cId="1121757693" sldId="952"/>
            <ac:grpSpMk id="23" creationId="{8A9B4E46-18C7-14E3-398C-15D324C820B4}"/>
          </ac:grpSpMkLst>
        </pc:grpChg>
        <pc:grpChg chg="add mod">
          <ac:chgData name="QiuTian" userId="d059b521-ee81-481f-be34-ac8650352dd5" providerId="ADAL" clId="{C66083D2-FC5C-0545-90E0-A9B527654B88}" dt="2023-03-04T09:04:19.565" v="63" actId="1076"/>
          <ac:grpSpMkLst>
            <pc:docMk/>
            <pc:sldMk cId="1121757693" sldId="952"/>
            <ac:grpSpMk id="27" creationId="{0E354356-62A3-2431-B073-62D59A41D524}"/>
          </ac:grpSpMkLst>
        </pc:grpChg>
        <pc:grpChg chg="add mod">
          <ac:chgData name="QiuTian" userId="d059b521-ee81-481f-be34-ac8650352dd5" providerId="ADAL" clId="{C66083D2-FC5C-0545-90E0-A9B527654B88}" dt="2023-03-04T09:04:19.565" v="63" actId="1076"/>
          <ac:grpSpMkLst>
            <pc:docMk/>
            <pc:sldMk cId="1121757693" sldId="952"/>
            <ac:grpSpMk id="40" creationId="{52670A8C-59C9-6057-AD9C-67D5ADBCC4CD}"/>
          </ac:grpSpMkLst>
        </pc:grpChg>
      </pc:sldChg>
      <pc:sldChg chg="addSp delSp modSp add modAnim">
        <pc:chgData name="QiuTian" userId="d059b521-ee81-481f-be34-ac8650352dd5" providerId="ADAL" clId="{C66083D2-FC5C-0545-90E0-A9B527654B88}" dt="2023-03-04T09:10:18.362" v="126"/>
        <pc:sldMkLst>
          <pc:docMk/>
          <pc:sldMk cId="1421311184" sldId="953"/>
        </pc:sldMkLst>
        <pc:spChg chg="add mod">
          <ac:chgData name="QiuTian" userId="d059b521-ee81-481f-be34-ac8650352dd5" providerId="ADAL" clId="{C66083D2-FC5C-0545-90E0-A9B527654B88}" dt="2023-03-04T09:10:18.362" v="126"/>
          <ac:spMkLst>
            <pc:docMk/>
            <pc:sldMk cId="1421311184" sldId="953"/>
            <ac:spMk id="2" creationId="{4FDE4C82-A98A-12B5-069D-2AEA7274198D}"/>
          </ac:spMkLst>
        </pc:spChg>
        <pc:spChg chg="del">
          <ac:chgData name="QiuTian" userId="d059b521-ee81-481f-be34-ac8650352dd5" providerId="ADAL" clId="{C66083D2-FC5C-0545-90E0-A9B527654B88}" dt="2023-03-04T09:09:57.208" v="123"/>
          <ac:spMkLst>
            <pc:docMk/>
            <pc:sldMk cId="1421311184" sldId="953"/>
            <ac:spMk id="5" creationId="{959057A3-0087-D824-6484-FE8805CD1536}"/>
          </ac:spMkLst>
        </pc:spChg>
        <pc:spChg chg="add mod">
          <ac:chgData name="QiuTian" userId="d059b521-ee81-481f-be34-ac8650352dd5" providerId="ADAL" clId="{C66083D2-FC5C-0545-90E0-A9B527654B88}" dt="2023-03-04T09:04:32.110" v="65" actId="1076"/>
          <ac:spMkLst>
            <pc:docMk/>
            <pc:sldMk cId="1421311184" sldId="953"/>
            <ac:spMk id="6" creationId="{64394321-F9A4-F706-E8E4-9732E8F78EFE}"/>
          </ac:spMkLst>
        </pc:spChg>
        <pc:spChg chg="add mod">
          <ac:chgData name="QiuTian" userId="d059b521-ee81-481f-be34-ac8650352dd5" providerId="ADAL" clId="{C66083D2-FC5C-0545-90E0-A9B527654B88}" dt="2023-03-04T09:04:32.110" v="65" actId="1076"/>
          <ac:spMkLst>
            <pc:docMk/>
            <pc:sldMk cId="1421311184" sldId="953"/>
            <ac:spMk id="8" creationId="{F30B8003-2196-0B98-E891-1DB2635BE680}"/>
          </ac:spMkLst>
        </pc:spChg>
        <pc:spChg chg="add mod">
          <ac:chgData name="QiuTian" userId="d059b521-ee81-481f-be34-ac8650352dd5" providerId="ADAL" clId="{C66083D2-FC5C-0545-90E0-A9B527654B88}" dt="2023-03-04T09:04:32.110" v="65" actId="1076"/>
          <ac:spMkLst>
            <pc:docMk/>
            <pc:sldMk cId="1421311184" sldId="953"/>
            <ac:spMk id="9" creationId="{C4E7E0C5-B882-C7D3-F81E-76B84BE16D74}"/>
          </ac:spMkLst>
        </pc:spChg>
        <pc:spChg chg="add mod">
          <ac:chgData name="QiuTian" userId="d059b521-ee81-481f-be34-ac8650352dd5" providerId="ADAL" clId="{C66083D2-FC5C-0545-90E0-A9B527654B88}" dt="2023-03-04T09:04:32.110" v="65" actId="1076"/>
          <ac:spMkLst>
            <pc:docMk/>
            <pc:sldMk cId="1421311184" sldId="953"/>
            <ac:spMk id="10" creationId="{C5719DF0-D741-0247-2D71-32FAED5B2194}"/>
          </ac:spMkLst>
        </pc:spChg>
        <pc:spChg chg="mod">
          <ac:chgData name="QiuTian" userId="d059b521-ee81-481f-be34-ac8650352dd5" providerId="ADAL" clId="{C66083D2-FC5C-0545-90E0-A9B527654B88}" dt="2023-03-04T09:04:32.110" v="65" actId="1076"/>
          <ac:spMkLst>
            <pc:docMk/>
            <pc:sldMk cId="1421311184" sldId="953"/>
            <ac:spMk id="12" creationId="{3CB1054C-02AB-DDB7-8319-1AC55312B094}"/>
          </ac:spMkLst>
        </pc:spChg>
        <pc:spChg chg="mod">
          <ac:chgData name="QiuTian" userId="d059b521-ee81-481f-be34-ac8650352dd5" providerId="ADAL" clId="{C66083D2-FC5C-0545-90E0-A9B527654B88}" dt="2023-03-04T09:04:32.110" v="65" actId="1076"/>
          <ac:spMkLst>
            <pc:docMk/>
            <pc:sldMk cId="1421311184" sldId="953"/>
            <ac:spMk id="13" creationId="{B5E98909-FD83-B9CE-13EF-732F17ACF5FB}"/>
          </ac:spMkLst>
        </pc:spChg>
        <pc:spChg chg="mod">
          <ac:chgData name="QiuTian" userId="d059b521-ee81-481f-be34-ac8650352dd5" providerId="ADAL" clId="{C66083D2-FC5C-0545-90E0-A9B527654B88}" dt="2023-03-04T09:04:32.110" v="65" actId="1076"/>
          <ac:spMkLst>
            <pc:docMk/>
            <pc:sldMk cId="1421311184" sldId="953"/>
            <ac:spMk id="14" creationId="{3B1428ED-AA37-E18E-BF61-016A93501C91}"/>
          </ac:spMkLst>
        </pc:spChg>
        <pc:spChg chg="mod">
          <ac:chgData name="QiuTian" userId="d059b521-ee81-481f-be34-ac8650352dd5" providerId="ADAL" clId="{C66083D2-FC5C-0545-90E0-A9B527654B88}" dt="2023-03-04T09:04:32.110" v="65" actId="1076"/>
          <ac:spMkLst>
            <pc:docMk/>
            <pc:sldMk cId="1421311184" sldId="953"/>
            <ac:spMk id="15" creationId="{63CF5D7D-F128-84E2-FF07-5D5A0D589DBE}"/>
          </ac:spMkLst>
        </pc:spChg>
        <pc:spChg chg="mod">
          <ac:chgData name="QiuTian" userId="d059b521-ee81-481f-be34-ac8650352dd5" providerId="ADAL" clId="{C66083D2-FC5C-0545-90E0-A9B527654B88}" dt="2023-03-04T09:04:32.110" v="65" actId="1076"/>
          <ac:spMkLst>
            <pc:docMk/>
            <pc:sldMk cId="1421311184" sldId="953"/>
            <ac:spMk id="16" creationId="{CAC5FFA1-A072-3AD8-F161-2E98581B2C25}"/>
          </ac:spMkLst>
        </pc:spChg>
        <pc:spChg chg="mod">
          <ac:chgData name="QiuTian" userId="d059b521-ee81-481f-be34-ac8650352dd5" providerId="ADAL" clId="{C66083D2-FC5C-0545-90E0-A9B527654B88}" dt="2023-03-04T09:04:32.110" v="65" actId="1076"/>
          <ac:spMkLst>
            <pc:docMk/>
            <pc:sldMk cId="1421311184" sldId="953"/>
            <ac:spMk id="17" creationId="{1DA93E92-F688-D633-02E2-8291617CA006}"/>
          </ac:spMkLst>
        </pc:spChg>
        <pc:spChg chg="mod">
          <ac:chgData name="QiuTian" userId="d059b521-ee81-481f-be34-ac8650352dd5" providerId="ADAL" clId="{C66083D2-FC5C-0545-90E0-A9B527654B88}" dt="2023-03-04T09:04:32.110" v="65" actId="1076"/>
          <ac:spMkLst>
            <pc:docMk/>
            <pc:sldMk cId="1421311184" sldId="953"/>
            <ac:spMk id="18" creationId="{390CA0A2-C6A7-BB93-937E-8DAD6C3C9A23}"/>
          </ac:spMkLst>
        </pc:spChg>
        <pc:spChg chg="mod">
          <ac:chgData name="QiuTian" userId="d059b521-ee81-481f-be34-ac8650352dd5" providerId="ADAL" clId="{C66083D2-FC5C-0545-90E0-A9B527654B88}" dt="2023-03-04T09:04:32.110" v="65" actId="1076"/>
          <ac:spMkLst>
            <pc:docMk/>
            <pc:sldMk cId="1421311184" sldId="953"/>
            <ac:spMk id="19" creationId="{2FD3DDEB-90F6-E618-6374-69097081A179}"/>
          </ac:spMkLst>
        </pc:spChg>
        <pc:spChg chg="mod">
          <ac:chgData name="QiuTian" userId="d059b521-ee81-481f-be34-ac8650352dd5" providerId="ADAL" clId="{C66083D2-FC5C-0545-90E0-A9B527654B88}" dt="2023-03-04T09:04:32.110" v="65" actId="1076"/>
          <ac:spMkLst>
            <pc:docMk/>
            <pc:sldMk cId="1421311184" sldId="953"/>
            <ac:spMk id="20" creationId="{943C5A67-4FDE-F4D3-F0FD-F76D0635B9E2}"/>
          </ac:spMkLst>
        </pc:spChg>
        <pc:spChg chg="mod">
          <ac:chgData name="QiuTian" userId="d059b521-ee81-481f-be34-ac8650352dd5" providerId="ADAL" clId="{C66083D2-FC5C-0545-90E0-A9B527654B88}" dt="2023-03-04T09:04:32.110" v="65" actId="1076"/>
          <ac:spMkLst>
            <pc:docMk/>
            <pc:sldMk cId="1421311184" sldId="953"/>
            <ac:spMk id="21" creationId="{8EE35411-4C28-5026-6E17-1B91C62032D8}"/>
          </ac:spMkLst>
        </pc:spChg>
        <pc:spChg chg="mod">
          <ac:chgData name="QiuTian" userId="d059b521-ee81-481f-be34-ac8650352dd5" providerId="ADAL" clId="{C66083D2-FC5C-0545-90E0-A9B527654B88}" dt="2023-03-04T09:04:32.110" v="65" actId="1076"/>
          <ac:spMkLst>
            <pc:docMk/>
            <pc:sldMk cId="1421311184" sldId="953"/>
            <ac:spMk id="22" creationId="{6EC0578C-13C1-AC7F-6D5F-6DA870490416}"/>
          </ac:spMkLst>
        </pc:spChg>
        <pc:spChg chg="mod">
          <ac:chgData name="QiuTian" userId="d059b521-ee81-481f-be34-ac8650352dd5" providerId="ADAL" clId="{C66083D2-FC5C-0545-90E0-A9B527654B88}" dt="2023-03-04T09:04:32.110" v="65" actId="1076"/>
          <ac:spMkLst>
            <pc:docMk/>
            <pc:sldMk cId="1421311184" sldId="953"/>
            <ac:spMk id="23" creationId="{D56F7525-23D6-211B-C9E7-9D4A4A20961D}"/>
          </ac:spMkLst>
        </pc:spChg>
        <pc:spChg chg="mod">
          <ac:chgData name="QiuTian" userId="d059b521-ee81-481f-be34-ac8650352dd5" providerId="ADAL" clId="{C66083D2-FC5C-0545-90E0-A9B527654B88}" dt="2023-03-04T09:04:32.110" v="65" actId="1076"/>
          <ac:spMkLst>
            <pc:docMk/>
            <pc:sldMk cId="1421311184" sldId="953"/>
            <ac:spMk id="24" creationId="{4DC9ED17-E2AF-6721-C5EA-42E802E498EF}"/>
          </ac:spMkLst>
        </pc:spChg>
        <pc:spChg chg="mod">
          <ac:chgData name="QiuTian" userId="d059b521-ee81-481f-be34-ac8650352dd5" providerId="ADAL" clId="{C66083D2-FC5C-0545-90E0-A9B527654B88}" dt="2023-03-04T09:04:32.110" v="65" actId="1076"/>
          <ac:spMkLst>
            <pc:docMk/>
            <pc:sldMk cId="1421311184" sldId="953"/>
            <ac:spMk id="25" creationId="{AAA37235-DFF0-CD98-BD65-DE53786216CD}"/>
          </ac:spMkLst>
        </pc:spChg>
        <pc:spChg chg="mod">
          <ac:chgData name="QiuTian" userId="d059b521-ee81-481f-be34-ac8650352dd5" providerId="ADAL" clId="{C66083D2-FC5C-0545-90E0-A9B527654B88}" dt="2023-03-04T09:04:32.110" v="65" actId="1076"/>
          <ac:spMkLst>
            <pc:docMk/>
            <pc:sldMk cId="1421311184" sldId="953"/>
            <ac:spMk id="26" creationId="{74E49C74-477C-2E1A-191F-927FDEBA9377}"/>
          </ac:spMkLst>
        </pc:spChg>
        <pc:spChg chg="mod">
          <ac:chgData name="QiuTian" userId="d059b521-ee81-481f-be34-ac8650352dd5" providerId="ADAL" clId="{C66083D2-FC5C-0545-90E0-A9B527654B88}" dt="2023-03-04T09:04:32.110" v="65" actId="1076"/>
          <ac:spMkLst>
            <pc:docMk/>
            <pc:sldMk cId="1421311184" sldId="953"/>
            <ac:spMk id="27" creationId="{9CEC2700-A33D-D069-BD76-2F91B348FDED}"/>
          </ac:spMkLst>
        </pc:spChg>
        <pc:spChg chg="mod">
          <ac:chgData name="QiuTian" userId="d059b521-ee81-481f-be34-ac8650352dd5" providerId="ADAL" clId="{C66083D2-FC5C-0545-90E0-A9B527654B88}" dt="2023-03-04T09:04:32.110" v="65" actId="1076"/>
          <ac:spMkLst>
            <pc:docMk/>
            <pc:sldMk cId="1421311184" sldId="953"/>
            <ac:spMk id="28" creationId="{4AE012AA-18A4-4C6B-0274-CFDA270CC38C}"/>
          </ac:spMkLst>
        </pc:spChg>
        <pc:spChg chg="mod">
          <ac:chgData name="QiuTian" userId="d059b521-ee81-481f-be34-ac8650352dd5" providerId="ADAL" clId="{C66083D2-FC5C-0545-90E0-A9B527654B88}" dt="2023-03-04T09:04:32.110" v="65" actId="1076"/>
          <ac:spMkLst>
            <pc:docMk/>
            <pc:sldMk cId="1421311184" sldId="953"/>
            <ac:spMk id="29" creationId="{6CF956C8-792E-5BBC-DD1B-9FAEC6B5C993}"/>
          </ac:spMkLst>
        </pc:spChg>
        <pc:spChg chg="mod">
          <ac:chgData name="QiuTian" userId="d059b521-ee81-481f-be34-ac8650352dd5" providerId="ADAL" clId="{C66083D2-FC5C-0545-90E0-A9B527654B88}" dt="2023-03-04T09:04:32.110" v="65" actId="1076"/>
          <ac:spMkLst>
            <pc:docMk/>
            <pc:sldMk cId="1421311184" sldId="953"/>
            <ac:spMk id="30" creationId="{14DCE464-D98F-9FD7-C0EB-74C8EA312284}"/>
          </ac:spMkLst>
        </pc:spChg>
        <pc:spChg chg="mod">
          <ac:chgData name="QiuTian" userId="d059b521-ee81-481f-be34-ac8650352dd5" providerId="ADAL" clId="{C66083D2-FC5C-0545-90E0-A9B527654B88}" dt="2023-03-04T09:04:32.110" v="65" actId="1076"/>
          <ac:spMkLst>
            <pc:docMk/>
            <pc:sldMk cId="1421311184" sldId="953"/>
            <ac:spMk id="31" creationId="{DCE6113C-A4C2-DB2D-4473-AC7976386A43}"/>
          </ac:spMkLst>
        </pc:spChg>
        <pc:spChg chg="mod">
          <ac:chgData name="QiuTian" userId="d059b521-ee81-481f-be34-ac8650352dd5" providerId="ADAL" clId="{C66083D2-FC5C-0545-90E0-A9B527654B88}" dt="2023-03-04T09:04:32.110" v="65" actId="1076"/>
          <ac:spMkLst>
            <pc:docMk/>
            <pc:sldMk cId="1421311184" sldId="953"/>
            <ac:spMk id="32" creationId="{7394C3D9-0BC8-469F-463A-8F4E9E671F08}"/>
          </ac:spMkLst>
        </pc:spChg>
        <pc:spChg chg="mod">
          <ac:chgData name="QiuTian" userId="d059b521-ee81-481f-be34-ac8650352dd5" providerId="ADAL" clId="{C66083D2-FC5C-0545-90E0-A9B527654B88}" dt="2023-03-04T09:04:32.110" v="65" actId="1076"/>
          <ac:spMkLst>
            <pc:docMk/>
            <pc:sldMk cId="1421311184" sldId="953"/>
            <ac:spMk id="33" creationId="{18D6D59B-EEC1-CBB1-8516-97F816846544}"/>
          </ac:spMkLst>
        </pc:spChg>
        <pc:spChg chg="mod">
          <ac:chgData name="QiuTian" userId="d059b521-ee81-481f-be34-ac8650352dd5" providerId="ADAL" clId="{C66083D2-FC5C-0545-90E0-A9B527654B88}" dt="2023-03-04T09:04:32.110" v="65" actId="1076"/>
          <ac:spMkLst>
            <pc:docMk/>
            <pc:sldMk cId="1421311184" sldId="953"/>
            <ac:spMk id="34" creationId="{93E7DA61-F5DB-52D0-5024-1DC66FE266A6}"/>
          </ac:spMkLst>
        </pc:spChg>
        <pc:spChg chg="mod">
          <ac:chgData name="QiuTian" userId="d059b521-ee81-481f-be34-ac8650352dd5" providerId="ADAL" clId="{C66083D2-FC5C-0545-90E0-A9B527654B88}" dt="2023-03-04T09:04:32.110" v="65" actId="1076"/>
          <ac:spMkLst>
            <pc:docMk/>
            <pc:sldMk cId="1421311184" sldId="953"/>
            <ac:spMk id="35" creationId="{677A52CD-B11C-9B32-D2A0-CF3CBBA31A25}"/>
          </ac:spMkLst>
        </pc:spChg>
        <pc:spChg chg="mod">
          <ac:chgData name="QiuTian" userId="d059b521-ee81-481f-be34-ac8650352dd5" providerId="ADAL" clId="{C66083D2-FC5C-0545-90E0-A9B527654B88}" dt="2023-03-04T09:04:32.110" v="65" actId="1076"/>
          <ac:spMkLst>
            <pc:docMk/>
            <pc:sldMk cId="1421311184" sldId="953"/>
            <ac:spMk id="36" creationId="{245A2D9E-BFA7-DACB-30BB-FA9CDAA22487}"/>
          </ac:spMkLst>
        </pc:spChg>
        <pc:spChg chg="mod">
          <ac:chgData name="QiuTian" userId="d059b521-ee81-481f-be34-ac8650352dd5" providerId="ADAL" clId="{C66083D2-FC5C-0545-90E0-A9B527654B88}" dt="2023-03-04T09:04:32.110" v="65" actId="1076"/>
          <ac:spMkLst>
            <pc:docMk/>
            <pc:sldMk cId="1421311184" sldId="953"/>
            <ac:spMk id="37" creationId="{925B3758-359F-C52E-1848-F4621BA2257C}"/>
          </ac:spMkLst>
        </pc:spChg>
        <pc:spChg chg="mod">
          <ac:chgData name="QiuTian" userId="d059b521-ee81-481f-be34-ac8650352dd5" providerId="ADAL" clId="{C66083D2-FC5C-0545-90E0-A9B527654B88}" dt="2023-03-04T09:04:32.110" v="65" actId="1076"/>
          <ac:spMkLst>
            <pc:docMk/>
            <pc:sldMk cId="1421311184" sldId="953"/>
            <ac:spMk id="38" creationId="{8E8F53AE-D8FD-8B62-A7E0-353B643B989B}"/>
          </ac:spMkLst>
        </pc:spChg>
        <pc:spChg chg="mod">
          <ac:chgData name="QiuTian" userId="d059b521-ee81-481f-be34-ac8650352dd5" providerId="ADAL" clId="{C66083D2-FC5C-0545-90E0-A9B527654B88}" dt="2023-03-04T09:04:32.110" v="65" actId="1076"/>
          <ac:spMkLst>
            <pc:docMk/>
            <pc:sldMk cId="1421311184" sldId="953"/>
            <ac:spMk id="39" creationId="{A986DF90-0325-47E3-ED9C-E8C4D334E71B}"/>
          </ac:spMkLst>
        </pc:spChg>
        <pc:spChg chg="mod">
          <ac:chgData name="QiuTian" userId="d059b521-ee81-481f-be34-ac8650352dd5" providerId="ADAL" clId="{C66083D2-FC5C-0545-90E0-A9B527654B88}" dt="2023-03-04T09:04:32.110" v="65" actId="1076"/>
          <ac:spMkLst>
            <pc:docMk/>
            <pc:sldMk cId="1421311184" sldId="953"/>
            <ac:spMk id="40" creationId="{9645A293-196C-BC6A-E461-9749F9D26220}"/>
          </ac:spMkLst>
        </pc:spChg>
        <pc:spChg chg="mod">
          <ac:chgData name="QiuTian" userId="d059b521-ee81-481f-be34-ac8650352dd5" providerId="ADAL" clId="{C66083D2-FC5C-0545-90E0-A9B527654B88}" dt="2023-03-04T09:04:32.110" v="65" actId="1076"/>
          <ac:spMkLst>
            <pc:docMk/>
            <pc:sldMk cId="1421311184" sldId="953"/>
            <ac:spMk id="41" creationId="{1FEF7A7D-24BD-48B2-8354-25A8EBD0CE63}"/>
          </ac:spMkLst>
        </pc:spChg>
        <pc:spChg chg="mod">
          <ac:chgData name="QiuTian" userId="d059b521-ee81-481f-be34-ac8650352dd5" providerId="ADAL" clId="{C66083D2-FC5C-0545-90E0-A9B527654B88}" dt="2023-03-04T09:04:32.110" v="65" actId="1076"/>
          <ac:spMkLst>
            <pc:docMk/>
            <pc:sldMk cId="1421311184" sldId="953"/>
            <ac:spMk id="42" creationId="{9E5892A9-2AE6-E7C2-F011-0980502FD494}"/>
          </ac:spMkLst>
        </pc:spChg>
        <pc:spChg chg="mod">
          <ac:chgData name="QiuTian" userId="d059b521-ee81-481f-be34-ac8650352dd5" providerId="ADAL" clId="{C66083D2-FC5C-0545-90E0-A9B527654B88}" dt="2023-03-04T09:04:32.110" v="65" actId="1076"/>
          <ac:spMkLst>
            <pc:docMk/>
            <pc:sldMk cId="1421311184" sldId="953"/>
            <ac:spMk id="43" creationId="{C59D71DA-77AB-46D0-E6E1-16C8CE49AA8B}"/>
          </ac:spMkLst>
        </pc:spChg>
        <pc:spChg chg="mod">
          <ac:chgData name="QiuTian" userId="d059b521-ee81-481f-be34-ac8650352dd5" providerId="ADAL" clId="{C66083D2-FC5C-0545-90E0-A9B527654B88}" dt="2023-03-04T09:04:32.110" v="65" actId="1076"/>
          <ac:spMkLst>
            <pc:docMk/>
            <pc:sldMk cId="1421311184" sldId="953"/>
            <ac:spMk id="44" creationId="{06498FAB-5745-51B7-EE45-08BD13DC0D1E}"/>
          </ac:spMkLst>
        </pc:spChg>
        <pc:spChg chg="mod">
          <ac:chgData name="QiuTian" userId="d059b521-ee81-481f-be34-ac8650352dd5" providerId="ADAL" clId="{C66083D2-FC5C-0545-90E0-A9B527654B88}" dt="2023-03-04T09:04:32.110" v="65" actId="1076"/>
          <ac:spMkLst>
            <pc:docMk/>
            <pc:sldMk cId="1421311184" sldId="953"/>
            <ac:spMk id="45" creationId="{084653E8-5861-DA84-BBBC-7AEA2D103295}"/>
          </ac:spMkLst>
        </pc:spChg>
        <pc:spChg chg="mod">
          <ac:chgData name="QiuTian" userId="d059b521-ee81-481f-be34-ac8650352dd5" providerId="ADAL" clId="{C66083D2-FC5C-0545-90E0-A9B527654B88}" dt="2023-03-04T09:04:32.110" v="65" actId="1076"/>
          <ac:spMkLst>
            <pc:docMk/>
            <pc:sldMk cId="1421311184" sldId="953"/>
            <ac:spMk id="46" creationId="{C7951396-FFBC-D604-BDD6-E885854F0540}"/>
          </ac:spMkLst>
        </pc:spChg>
        <pc:spChg chg="mod">
          <ac:chgData name="QiuTian" userId="d059b521-ee81-481f-be34-ac8650352dd5" providerId="ADAL" clId="{C66083D2-FC5C-0545-90E0-A9B527654B88}" dt="2023-03-04T09:04:32.110" v="65" actId="1076"/>
          <ac:spMkLst>
            <pc:docMk/>
            <pc:sldMk cId="1421311184" sldId="953"/>
            <ac:spMk id="47" creationId="{A9DD5F2A-774E-D8EF-209A-F647A8F009AA}"/>
          </ac:spMkLst>
        </pc:spChg>
        <pc:spChg chg="mod">
          <ac:chgData name="QiuTian" userId="d059b521-ee81-481f-be34-ac8650352dd5" providerId="ADAL" clId="{C66083D2-FC5C-0545-90E0-A9B527654B88}" dt="2023-03-04T09:04:32.110" v="65" actId="1076"/>
          <ac:spMkLst>
            <pc:docMk/>
            <pc:sldMk cId="1421311184" sldId="953"/>
            <ac:spMk id="48" creationId="{74204426-7FB6-8A18-F13B-AA9ABBE731A0}"/>
          </ac:spMkLst>
        </pc:spChg>
        <pc:spChg chg="mod">
          <ac:chgData name="QiuTian" userId="d059b521-ee81-481f-be34-ac8650352dd5" providerId="ADAL" clId="{C66083D2-FC5C-0545-90E0-A9B527654B88}" dt="2023-03-04T09:04:32.110" v="65" actId="1076"/>
          <ac:spMkLst>
            <pc:docMk/>
            <pc:sldMk cId="1421311184" sldId="953"/>
            <ac:spMk id="49" creationId="{45E0EC5A-6C84-0B09-F90F-D56730B91F29}"/>
          </ac:spMkLst>
        </pc:spChg>
        <pc:spChg chg="mod">
          <ac:chgData name="QiuTian" userId="d059b521-ee81-481f-be34-ac8650352dd5" providerId="ADAL" clId="{C66083D2-FC5C-0545-90E0-A9B527654B88}" dt="2023-03-04T09:04:32.110" v="65" actId="1076"/>
          <ac:spMkLst>
            <pc:docMk/>
            <pc:sldMk cId="1421311184" sldId="953"/>
            <ac:spMk id="50" creationId="{A8F48836-C2E4-17F3-97FA-50934D59D027}"/>
          </ac:spMkLst>
        </pc:spChg>
        <pc:spChg chg="mod">
          <ac:chgData name="QiuTian" userId="d059b521-ee81-481f-be34-ac8650352dd5" providerId="ADAL" clId="{C66083D2-FC5C-0545-90E0-A9B527654B88}" dt="2023-03-04T09:04:32.110" v="65" actId="1076"/>
          <ac:spMkLst>
            <pc:docMk/>
            <pc:sldMk cId="1421311184" sldId="953"/>
            <ac:spMk id="51" creationId="{DEED77C2-3074-4B8E-C23F-562F5B523D80}"/>
          </ac:spMkLst>
        </pc:spChg>
        <pc:spChg chg="mod">
          <ac:chgData name="QiuTian" userId="d059b521-ee81-481f-be34-ac8650352dd5" providerId="ADAL" clId="{C66083D2-FC5C-0545-90E0-A9B527654B88}" dt="2023-03-04T09:04:32.110" v="65" actId="1076"/>
          <ac:spMkLst>
            <pc:docMk/>
            <pc:sldMk cId="1421311184" sldId="953"/>
            <ac:spMk id="52" creationId="{CB858A31-3B4C-7DAB-B8CD-5C750F34F4CD}"/>
          </ac:spMkLst>
        </pc:spChg>
        <pc:spChg chg="mod">
          <ac:chgData name="QiuTian" userId="d059b521-ee81-481f-be34-ac8650352dd5" providerId="ADAL" clId="{C66083D2-FC5C-0545-90E0-A9B527654B88}" dt="2023-03-04T09:04:32.110" v="65" actId="1076"/>
          <ac:spMkLst>
            <pc:docMk/>
            <pc:sldMk cId="1421311184" sldId="953"/>
            <ac:spMk id="53" creationId="{99BC8C13-1DF0-CB96-C733-C30AC299538E}"/>
          </ac:spMkLst>
        </pc:spChg>
        <pc:spChg chg="mod">
          <ac:chgData name="QiuTian" userId="d059b521-ee81-481f-be34-ac8650352dd5" providerId="ADAL" clId="{C66083D2-FC5C-0545-90E0-A9B527654B88}" dt="2023-03-04T09:04:32.110" v="65" actId="1076"/>
          <ac:spMkLst>
            <pc:docMk/>
            <pc:sldMk cId="1421311184" sldId="953"/>
            <ac:spMk id="54" creationId="{E5B1C593-1CDD-5D06-0A9C-A7DD0C4BB29F}"/>
          </ac:spMkLst>
        </pc:spChg>
        <pc:spChg chg="mod">
          <ac:chgData name="QiuTian" userId="d059b521-ee81-481f-be34-ac8650352dd5" providerId="ADAL" clId="{C66083D2-FC5C-0545-90E0-A9B527654B88}" dt="2023-03-04T09:04:32.110" v="65" actId="1076"/>
          <ac:spMkLst>
            <pc:docMk/>
            <pc:sldMk cId="1421311184" sldId="953"/>
            <ac:spMk id="55" creationId="{DA5B29F3-810F-A79F-E6DB-074FC6D82E8B}"/>
          </ac:spMkLst>
        </pc:spChg>
        <pc:spChg chg="mod">
          <ac:chgData name="QiuTian" userId="d059b521-ee81-481f-be34-ac8650352dd5" providerId="ADAL" clId="{C66083D2-FC5C-0545-90E0-A9B527654B88}" dt="2023-03-04T09:04:32.110" v="65" actId="1076"/>
          <ac:spMkLst>
            <pc:docMk/>
            <pc:sldMk cId="1421311184" sldId="953"/>
            <ac:spMk id="56" creationId="{88C935DF-3629-D8D7-D0B3-85E52F44A4BF}"/>
          </ac:spMkLst>
        </pc:spChg>
        <pc:spChg chg="mod">
          <ac:chgData name="QiuTian" userId="d059b521-ee81-481f-be34-ac8650352dd5" providerId="ADAL" clId="{C66083D2-FC5C-0545-90E0-A9B527654B88}" dt="2023-03-04T09:04:32.110" v="65" actId="1076"/>
          <ac:spMkLst>
            <pc:docMk/>
            <pc:sldMk cId="1421311184" sldId="953"/>
            <ac:spMk id="57" creationId="{EDC216CE-3662-21C8-8815-18669DFACC2B}"/>
          </ac:spMkLst>
        </pc:spChg>
        <pc:spChg chg="mod">
          <ac:chgData name="QiuTian" userId="d059b521-ee81-481f-be34-ac8650352dd5" providerId="ADAL" clId="{C66083D2-FC5C-0545-90E0-A9B527654B88}" dt="2023-03-04T09:04:32.110" v="65" actId="1076"/>
          <ac:spMkLst>
            <pc:docMk/>
            <pc:sldMk cId="1421311184" sldId="953"/>
            <ac:spMk id="58" creationId="{D720355F-C71A-458A-F801-63FC69B88F99}"/>
          </ac:spMkLst>
        </pc:spChg>
        <pc:spChg chg="mod">
          <ac:chgData name="QiuTian" userId="d059b521-ee81-481f-be34-ac8650352dd5" providerId="ADAL" clId="{C66083D2-FC5C-0545-90E0-A9B527654B88}" dt="2023-03-04T09:04:32.110" v="65" actId="1076"/>
          <ac:spMkLst>
            <pc:docMk/>
            <pc:sldMk cId="1421311184" sldId="953"/>
            <ac:spMk id="59" creationId="{7454306A-164F-9623-9018-0D284933E6A8}"/>
          </ac:spMkLst>
        </pc:spChg>
        <pc:spChg chg="mod">
          <ac:chgData name="QiuTian" userId="d059b521-ee81-481f-be34-ac8650352dd5" providerId="ADAL" clId="{C66083D2-FC5C-0545-90E0-A9B527654B88}" dt="2023-03-04T09:04:32.110" v="65" actId="1076"/>
          <ac:spMkLst>
            <pc:docMk/>
            <pc:sldMk cId="1421311184" sldId="953"/>
            <ac:spMk id="60" creationId="{13CB87F3-4B8F-D85B-2E2A-B04240B850EA}"/>
          </ac:spMkLst>
        </pc:spChg>
        <pc:spChg chg="mod">
          <ac:chgData name="QiuTian" userId="d059b521-ee81-481f-be34-ac8650352dd5" providerId="ADAL" clId="{C66083D2-FC5C-0545-90E0-A9B527654B88}" dt="2023-03-04T09:04:32.110" v="65" actId="1076"/>
          <ac:spMkLst>
            <pc:docMk/>
            <pc:sldMk cId="1421311184" sldId="953"/>
            <ac:spMk id="61" creationId="{9CE870FF-6B58-8859-22FD-41F7C4A63E3C}"/>
          </ac:spMkLst>
        </pc:spChg>
        <pc:spChg chg="mod">
          <ac:chgData name="QiuTian" userId="d059b521-ee81-481f-be34-ac8650352dd5" providerId="ADAL" clId="{C66083D2-FC5C-0545-90E0-A9B527654B88}" dt="2023-03-04T09:04:32.110" v="65" actId="1076"/>
          <ac:spMkLst>
            <pc:docMk/>
            <pc:sldMk cId="1421311184" sldId="953"/>
            <ac:spMk id="62" creationId="{7DCA76FE-58A8-0042-FDAA-E75D3E564286}"/>
          </ac:spMkLst>
        </pc:spChg>
        <pc:spChg chg="mod">
          <ac:chgData name="QiuTian" userId="d059b521-ee81-481f-be34-ac8650352dd5" providerId="ADAL" clId="{C66083D2-FC5C-0545-90E0-A9B527654B88}" dt="2023-03-04T09:04:32.110" v="65" actId="1076"/>
          <ac:spMkLst>
            <pc:docMk/>
            <pc:sldMk cId="1421311184" sldId="953"/>
            <ac:spMk id="63" creationId="{E1E8C242-AE45-A72B-1191-0D2122C97A1A}"/>
          </ac:spMkLst>
        </pc:spChg>
        <pc:spChg chg="mod">
          <ac:chgData name="QiuTian" userId="d059b521-ee81-481f-be34-ac8650352dd5" providerId="ADAL" clId="{C66083D2-FC5C-0545-90E0-A9B527654B88}" dt="2023-03-04T09:04:32.110" v="65" actId="1076"/>
          <ac:spMkLst>
            <pc:docMk/>
            <pc:sldMk cId="1421311184" sldId="953"/>
            <ac:spMk id="65" creationId="{CE612AAB-1804-E5DF-714B-D98391CEE97C}"/>
          </ac:spMkLst>
        </pc:spChg>
        <pc:spChg chg="mod">
          <ac:chgData name="QiuTian" userId="d059b521-ee81-481f-be34-ac8650352dd5" providerId="ADAL" clId="{C66083D2-FC5C-0545-90E0-A9B527654B88}" dt="2023-03-04T09:04:32.110" v="65" actId="1076"/>
          <ac:spMkLst>
            <pc:docMk/>
            <pc:sldMk cId="1421311184" sldId="953"/>
            <ac:spMk id="66" creationId="{9B35FA17-3E03-6366-E8D5-604A460793B8}"/>
          </ac:spMkLst>
        </pc:spChg>
        <pc:spChg chg="mod">
          <ac:chgData name="QiuTian" userId="d059b521-ee81-481f-be34-ac8650352dd5" providerId="ADAL" clId="{C66083D2-FC5C-0545-90E0-A9B527654B88}" dt="2023-03-04T09:04:32.110" v="65" actId="1076"/>
          <ac:spMkLst>
            <pc:docMk/>
            <pc:sldMk cId="1421311184" sldId="953"/>
            <ac:spMk id="67" creationId="{CC152FC4-77BA-A2FF-E93A-B631A91267C5}"/>
          </ac:spMkLst>
        </pc:spChg>
        <pc:spChg chg="mod">
          <ac:chgData name="QiuTian" userId="d059b521-ee81-481f-be34-ac8650352dd5" providerId="ADAL" clId="{C66083D2-FC5C-0545-90E0-A9B527654B88}" dt="2023-03-04T09:04:32.110" v="65" actId="1076"/>
          <ac:spMkLst>
            <pc:docMk/>
            <pc:sldMk cId="1421311184" sldId="953"/>
            <ac:spMk id="68" creationId="{9B750A43-ED15-D3B6-993D-1E23AE6DA8FE}"/>
          </ac:spMkLst>
        </pc:spChg>
        <pc:spChg chg="mod">
          <ac:chgData name="QiuTian" userId="d059b521-ee81-481f-be34-ac8650352dd5" providerId="ADAL" clId="{C66083D2-FC5C-0545-90E0-A9B527654B88}" dt="2023-03-04T09:04:32.110" v="65" actId="1076"/>
          <ac:spMkLst>
            <pc:docMk/>
            <pc:sldMk cId="1421311184" sldId="953"/>
            <ac:spMk id="69" creationId="{10C3FE8E-8086-E854-CA3A-C5F020D4E085}"/>
          </ac:spMkLst>
        </pc:spChg>
        <pc:spChg chg="mod">
          <ac:chgData name="QiuTian" userId="d059b521-ee81-481f-be34-ac8650352dd5" providerId="ADAL" clId="{C66083D2-FC5C-0545-90E0-A9B527654B88}" dt="2023-03-04T09:04:32.110" v="65" actId="1076"/>
          <ac:spMkLst>
            <pc:docMk/>
            <pc:sldMk cId="1421311184" sldId="953"/>
            <ac:spMk id="70" creationId="{CD1509B0-9B5A-5DDE-AE6F-1CF434CB76CA}"/>
          </ac:spMkLst>
        </pc:spChg>
        <pc:spChg chg="mod">
          <ac:chgData name="QiuTian" userId="d059b521-ee81-481f-be34-ac8650352dd5" providerId="ADAL" clId="{C66083D2-FC5C-0545-90E0-A9B527654B88}" dt="2023-03-04T09:04:32.110" v="65" actId="1076"/>
          <ac:spMkLst>
            <pc:docMk/>
            <pc:sldMk cId="1421311184" sldId="953"/>
            <ac:spMk id="71" creationId="{8B61EE40-1154-71B0-A741-0E8681616FAB}"/>
          </ac:spMkLst>
        </pc:spChg>
        <pc:spChg chg="mod">
          <ac:chgData name="QiuTian" userId="d059b521-ee81-481f-be34-ac8650352dd5" providerId="ADAL" clId="{C66083D2-FC5C-0545-90E0-A9B527654B88}" dt="2023-03-04T09:04:32.110" v="65" actId="1076"/>
          <ac:spMkLst>
            <pc:docMk/>
            <pc:sldMk cId="1421311184" sldId="953"/>
            <ac:spMk id="72" creationId="{82A78921-AF03-F155-C57A-D79854BDF533}"/>
          </ac:spMkLst>
        </pc:spChg>
        <pc:spChg chg="mod">
          <ac:chgData name="QiuTian" userId="d059b521-ee81-481f-be34-ac8650352dd5" providerId="ADAL" clId="{C66083D2-FC5C-0545-90E0-A9B527654B88}" dt="2023-03-04T09:04:32.110" v="65" actId="1076"/>
          <ac:spMkLst>
            <pc:docMk/>
            <pc:sldMk cId="1421311184" sldId="953"/>
            <ac:spMk id="73" creationId="{ADBF0B00-8211-485E-B4E1-366793DFF0B7}"/>
          </ac:spMkLst>
        </pc:spChg>
        <pc:spChg chg="mod">
          <ac:chgData name="QiuTian" userId="d059b521-ee81-481f-be34-ac8650352dd5" providerId="ADAL" clId="{C66083D2-FC5C-0545-90E0-A9B527654B88}" dt="2023-03-04T09:04:32.110" v="65" actId="1076"/>
          <ac:spMkLst>
            <pc:docMk/>
            <pc:sldMk cId="1421311184" sldId="953"/>
            <ac:spMk id="74" creationId="{B7362560-C079-C79B-4C1A-8E8D8267CFEA}"/>
          </ac:spMkLst>
        </pc:spChg>
        <pc:spChg chg="mod">
          <ac:chgData name="QiuTian" userId="d059b521-ee81-481f-be34-ac8650352dd5" providerId="ADAL" clId="{C66083D2-FC5C-0545-90E0-A9B527654B88}" dt="2023-03-04T09:04:32.110" v="65" actId="1076"/>
          <ac:spMkLst>
            <pc:docMk/>
            <pc:sldMk cId="1421311184" sldId="953"/>
            <ac:spMk id="75" creationId="{3130E447-63CD-E362-FB2A-8FF445722A61}"/>
          </ac:spMkLst>
        </pc:spChg>
        <pc:spChg chg="mod">
          <ac:chgData name="QiuTian" userId="d059b521-ee81-481f-be34-ac8650352dd5" providerId="ADAL" clId="{C66083D2-FC5C-0545-90E0-A9B527654B88}" dt="2023-03-04T09:04:32.110" v="65" actId="1076"/>
          <ac:spMkLst>
            <pc:docMk/>
            <pc:sldMk cId="1421311184" sldId="953"/>
            <ac:spMk id="76" creationId="{3FD8D541-4DED-0254-2A36-69D4A57A5985}"/>
          </ac:spMkLst>
        </pc:spChg>
        <pc:spChg chg="mod">
          <ac:chgData name="QiuTian" userId="d059b521-ee81-481f-be34-ac8650352dd5" providerId="ADAL" clId="{C66083D2-FC5C-0545-90E0-A9B527654B88}" dt="2023-03-04T09:04:32.110" v="65" actId="1076"/>
          <ac:spMkLst>
            <pc:docMk/>
            <pc:sldMk cId="1421311184" sldId="953"/>
            <ac:spMk id="77" creationId="{5818F9B7-62D8-0BE3-E0DA-9A7A95388D71}"/>
          </ac:spMkLst>
        </pc:spChg>
        <pc:spChg chg="mod">
          <ac:chgData name="QiuTian" userId="d059b521-ee81-481f-be34-ac8650352dd5" providerId="ADAL" clId="{C66083D2-FC5C-0545-90E0-A9B527654B88}" dt="2023-03-04T09:04:32.110" v="65" actId="1076"/>
          <ac:spMkLst>
            <pc:docMk/>
            <pc:sldMk cId="1421311184" sldId="953"/>
            <ac:spMk id="80" creationId="{606A1599-0E61-8D89-559C-36D1A4610E19}"/>
          </ac:spMkLst>
        </pc:spChg>
        <pc:spChg chg="mod">
          <ac:chgData name="QiuTian" userId="d059b521-ee81-481f-be34-ac8650352dd5" providerId="ADAL" clId="{C66083D2-FC5C-0545-90E0-A9B527654B88}" dt="2023-03-04T09:04:32.110" v="65" actId="1076"/>
          <ac:spMkLst>
            <pc:docMk/>
            <pc:sldMk cId="1421311184" sldId="953"/>
            <ac:spMk id="83" creationId="{8E277689-51F0-58E9-A698-B4CA271947BA}"/>
          </ac:spMkLst>
        </pc:spChg>
        <pc:spChg chg="mod">
          <ac:chgData name="QiuTian" userId="d059b521-ee81-481f-be34-ac8650352dd5" providerId="ADAL" clId="{C66083D2-FC5C-0545-90E0-A9B527654B88}" dt="2023-03-04T09:04:32.110" v="65" actId="1076"/>
          <ac:spMkLst>
            <pc:docMk/>
            <pc:sldMk cId="1421311184" sldId="953"/>
            <ac:spMk id="84" creationId="{1C52D71D-E2A5-DD76-80EA-1F0FBB93BE72}"/>
          </ac:spMkLst>
        </pc:spChg>
        <pc:spChg chg="mod">
          <ac:chgData name="QiuTian" userId="d059b521-ee81-481f-be34-ac8650352dd5" providerId="ADAL" clId="{C66083D2-FC5C-0545-90E0-A9B527654B88}" dt="2023-03-04T09:04:32.110" v="65" actId="1076"/>
          <ac:spMkLst>
            <pc:docMk/>
            <pc:sldMk cId="1421311184" sldId="953"/>
            <ac:spMk id="85" creationId="{569BA87B-085D-E0AC-3723-EA17C826E6BC}"/>
          </ac:spMkLst>
        </pc:spChg>
        <pc:spChg chg="mod">
          <ac:chgData name="QiuTian" userId="d059b521-ee81-481f-be34-ac8650352dd5" providerId="ADAL" clId="{C66083D2-FC5C-0545-90E0-A9B527654B88}" dt="2023-03-04T09:04:32.110" v="65" actId="1076"/>
          <ac:spMkLst>
            <pc:docMk/>
            <pc:sldMk cId="1421311184" sldId="953"/>
            <ac:spMk id="86" creationId="{9D264C81-04C1-6529-EA2E-9F904326E20B}"/>
          </ac:spMkLst>
        </pc:spChg>
        <pc:spChg chg="mod">
          <ac:chgData name="QiuTian" userId="d059b521-ee81-481f-be34-ac8650352dd5" providerId="ADAL" clId="{C66083D2-FC5C-0545-90E0-A9B527654B88}" dt="2023-03-04T09:04:32.110" v="65" actId="1076"/>
          <ac:spMkLst>
            <pc:docMk/>
            <pc:sldMk cId="1421311184" sldId="953"/>
            <ac:spMk id="87" creationId="{9AEB38D7-3A2B-2CFA-ECC6-C2AE031C3A70}"/>
          </ac:spMkLst>
        </pc:spChg>
        <pc:spChg chg="mod">
          <ac:chgData name="QiuTian" userId="d059b521-ee81-481f-be34-ac8650352dd5" providerId="ADAL" clId="{C66083D2-FC5C-0545-90E0-A9B527654B88}" dt="2023-03-04T09:04:32.110" v="65" actId="1076"/>
          <ac:spMkLst>
            <pc:docMk/>
            <pc:sldMk cId="1421311184" sldId="953"/>
            <ac:spMk id="88" creationId="{1C08E641-2ADC-6BB6-D3C7-D00910F3C381}"/>
          </ac:spMkLst>
        </pc:spChg>
        <pc:spChg chg="mod">
          <ac:chgData name="QiuTian" userId="d059b521-ee81-481f-be34-ac8650352dd5" providerId="ADAL" clId="{C66083D2-FC5C-0545-90E0-A9B527654B88}" dt="2023-03-04T09:04:32.110" v="65" actId="1076"/>
          <ac:spMkLst>
            <pc:docMk/>
            <pc:sldMk cId="1421311184" sldId="953"/>
            <ac:spMk id="90" creationId="{48B81134-5808-1770-FE67-16967C3425E2}"/>
          </ac:spMkLst>
        </pc:spChg>
        <pc:spChg chg="mod">
          <ac:chgData name="QiuTian" userId="d059b521-ee81-481f-be34-ac8650352dd5" providerId="ADAL" clId="{C66083D2-FC5C-0545-90E0-A9B527654B88}" dt="2023-03-04T09:04:32.110" v="65" actId="1076"/>
          <ac:spMkLst>
            <pc:docMk/>
            <pc:sldMk cId="1421311184" sldId="953"/>
            <ac:spMk id="92" creationId="{2FA4C921-3D2C-66E0-A740-2E629CADCCC6}"/>
          </ac:spMkLst>
        </pc:spChg>
        <pc:spChg chg="mod">
          <ac:chgData name="QiuTian" userId="d059b521-ee81-481f-be34-ac8650352dd5" providerId="ADAL" clId="{C66083D2-FC5C-0545-90E0-A9B527654B88}" dt="2023-03-04T09:04:32.110" v="65" actId="1076"/>
          <ac:spMkLst>
            <pc:docMk/>
            <pc:sldMk cId="1421311184" sldId="953"/>
            <ac:spMk id="93" creationId="{D836222C-D380-DA20-DDEC-E62BD3D9648C}"/>
          </ac:spMkLst>
        </pc:spChg>
        <pc:spChg chg="mod">
          <ac:chgData name="QiuTian" userId="d059b521-ee81-481f-be34-ac8650352dd5" providerId="ADAL" clId="{C66083D2-FC5C-0545-90E0-A9B527654B88}" dt="2023-03-04T09:04:32.110" v="65" actId="1076"/>
          <ac:spMkLst>
            <pc:docMk/>
            <pc:sldMk cId="1421311184" sldId="953"/>
            <ac:spMk id="94" creationId="{BD96EFDB-267F-A3C7-BA09-EFCE0CAB8DCF}"/>
          </ac:spMkLst>
        </pc:spChg>
        <pc:spChg chg="mod">
          <ac:chgData name="QiuTian" userId="d059b521-ee81-481f-be34-ac8650352dd5" providerId="ADAL" clId="{C66083D2-FC5C-0545-90E0-A9B527654B88}" dt="2023-03-04T09:04:32.110" v="65" actId="1076"/>
          <ac:spMkLst>
            <pc:docMk/>
            <pc:sldMk cId="1421311184" sldId="953"/>
            <ac:spMk id="95" creationId="{6F6CCF91-EC45-767F-93E6-F7DD9A617ED6}"/>
          </ac:spMkLst>
        </pc:spChg>
        <pc:spChg chg="mod">
          <ac:chgData name="QiuTian" userId="d059b521-ee81-481f-be34-ac8650352dd5" providerId="ADAL" clId="{C66083D2-FC5C-0545-90E0-A9B527654B88}" dt="2023-03-04T09:04:32.110" v="65" actId="1076"/>
          <ac:spMkLst>
            <pc:docMk/>
            <pc:sldMk cId="1421311184" sldId="953"/>
            <ac:spMk id="96" creationId="{5EF8FB08-48F6-F262-ADA9-841B48B84B46}"/>
          </ac:spMkLst>
        </pc:spChg>
        <pc:spChg chg="mod">
          <ac:chgData name="QiuTian" userId="d059b521-ee81-481f-be34-ac8650352dd5" providerId="ADAL" clId="{C66083D2-FC5C-0545-90E0-A9B527654B88}" dt="2023-03-04T09:04:32.110" v="65" actId="1076"/>
          <ac:spMkLst>
            <pc:docMk/>
            <pc:sldMk cId="1421311184" sldId="953"/>
            <ac:spMk id="97" creationId="{F3DA227B-9C1E-F3AD-9E2F-412B098D0F74}"/>
          </ac:spMkLst>
        </pc:spChg>
        <pc:spChg chg="mod">
          <ac:chgData name="QiuTian" userId="d059b521-ee81-481f-be34-ac8650352dd5" providerId="ADAL" clId="{C66083D2-FC5C-0545-90E0-A9B527654B88}" dt="2023-03-04T09:04:32.110" v="65" actId="1076"/>
          <ac:spMkLst>
            <pc:docMk/>
            <pc:sldMk cId="1421311184" sldId="953"/>
            <ac:spMk id="98" creationId="{5DDFA4F4-FB56-880D-AD5E-737B56239D1E}"/>
          </ac:spMkLst>
        </pc:spChg>
        <pc:spChg chg="mod">
          <ac:chgData name="QiuTian" userId="d059b521-ee81-481f-be34-ac8650352dd5" providerId="ADAL" clId="{C66083D2-FC5C-0545-90E0-A9B527654B88}" dt="2023-03-04T09:04:32.110" v="65" actId="1076"/>
          <ac:spMkLst>
            <pc:docMk/>
            <pc:sldMk cId="1421311184" sldId="953"/>
            <ac:spMk id="99" creationId="{E1F88297-F854-D396-296C-CE161F7ACCDC}"/>
          </ac:spMkLst>
        </pc:spChg>
        <pc:spChg chg="mod">
          <ac:chgData name="QiuTian" userId="d059b521-ee81-481f-be34-ac8650352dd5" providerId="ADAL" clId="{C66083D2-FC5C-0545-90E0-A9B527654B88}" dt="2023-03-04T09:04:32.110" v="65" actId="1076"/>
          <ac:spMkLst>
            <pc:docMk/>
            <pc:sldMk cId="1421311184" sldId="953"/>
            <ac:spMk id="100" creationId="{2B5920C0-5FBB-AF31-4C16-348135D6C07D}"/>
          </ac:spMkLst>
        </pc:spChg>
        <pc:spChg chg="mod">
          <ac:chgData name="QiuTian" userId="d059b521-ee81-481f-be34-ac8650352dd5" providerId="ADAL" clId="{C66083D2-FC5C-0545-90E0-A9B527654B88}" dt="2023-03-04T09:04:32.110" v="65" actId="1076"/>
          <ac:spMkLst>
            <pc:docMk/>
            <pc:sldMk cId="1421311184" sldId="953"/>
            <ac:spMk id="101" creationId="{E59995AC-EE95-8DB0-5D1A-0E514888FFA7}"/>
          </ac:spMkLst>
        </pc:spChg>
        <pc:spChg chg="mod">
          <ac:chgData name="QiuTian" userId="d059b521-ee81-481f-be34-ac8650352dd5" providerId="ADAL" clId="{C66083D2-FC5C-0545-90E0-A9B527654B88}" dt="2023-03-04T09:04:32.110" v="65" actId="1076"/>
          <ac:spMkLst>
            <pc:docMk/>
            <pc:sldMk cId="1421311184" sldId="953"/>
            <ac:spMk id="102" creationId="{8C036845-409D-E64D-2392-3CEB84E62933}"/>
          </ac:spMkLst>
        </pc:spChg>
        <pc:spChg chg="mod">
          <ac:chgData name="QiuTian" userId="d059b521-ee81-481f-be34-ac8650352dd5" providerId="ADAL" clId="{C66083D2-FC5C-0545-90E0-A9B527654B88}" dt="2023-03-04T09:04:32.110" v="65" actId="1076"/>
          <ac:spMkLst>
            <pc:docMk/>
            <pc:sldMk cId="1421311184" sldId="953"/>
            <ac:spMk id="103" creationId="{E0C847CB-74B4-D6A7-7BF4-F76CB8F60EA6}"/>
          </ac:spMkLst>
        </pc:spChg>
        <pc:spChg chg="mod">
          <ac:chgData name="QiuTian" userId="d059b521-ee81-481f-be34-ac8650352dd5" providerId="ADAL" clId="{C66083D2-FC5C-0545-90E0-A9B527654B88}" dt="2023-03-04T09:04:32.110" v="65" actId="1076"/>
          <ac:spMkLst>
            <pc:docMk/>
            <pc:sldMk cId="1421311184" sldId="953"/>
            <ac:spMk id="104" creationId="{564E33A9-AF1F-F07F-19D1-48BC98C75D43}"/>
          </ac:spMkLst>
        </pc:spChg>
        <pc:spChg chg="mod">
          <ac:chgData name="QiuTian" userId="d059b521-ee81-481f-be34-ac8650352dd5" providerId="ADAL" clId="{C66083D2-FC5C-0545-90E0-A9B527654B88}" dt="2023-03-04T09:04:32.110" v="65" actId="1076"/>
          <ac:spMkLst>
            <pc:docMk/>
            <pc:sldMk cId="1421311184" sldId="953"/>
            <ac:spMk id="105" creationId="{02C28C8D-4E4E-B022-38E5-EB7329FBF842}"/>
          </ac:spMkLst>
        </pc:spChg>
        <pc:spChg chg="mod">
          <ac:chgData name="QiuTian" userId="d059b521-ee81-481f-be34-ac8650352dd5" providerId="ADAL" clId="{C66083D2-FC5C-0545-90E0-A9B527654B88}" dt="2023-03-04T09:04:32.110" v="65" actId="1076"/>
          <ac:spMkLst>
            <pc:docMk/>
            <pc:sldMk cId="1421311184" sldId="953"/>
            <ac:spMk id="106" creationId="{BF96DE34-D34D-85F3-44E0-A421C063619D}"/>
          </ac:spMkLst>
        </pc:spChg>
        <pc:spChg chg="mod">
          <ac:chgData name="QiuTian" userId="d059b521-ee81-481f-be34-ac8650352dd5" providerId="ADAL" clId="{C66083D2-FC5C-0545-90E0-A9B527654B88}" dt="2023-03-04T09:04:32.110" v="65" actId="1076"/>
          <ac:spMkLst>
            <pc:docMk/>
            <pc:sldMk cId="1421311184" sldId="953"/>
            <ac:spMk id="107" creationId="{3A6BF726-DFD6-A565-0B42-6A1214E786C8}"/>
          </ac:spMkLst>
        </pc:spChg>
        <pc:spChg chg="mod">
          <ac:chgData name="QiuTian" userId="d059b521-ee81-481f-be34-ac8650352dd5" providerId="ADAL" clId="{C66083D2-FC5C-0545-90E0-A9B527654B88}" dt="2023-03-04T09:04:32.110" v="65" actId="1076"/>
          <ac:spMkLst>
            <pc:docMk/>
            <pc:sldMk cId="1421311184" sldId="953"/>
            <ac:spMk id="108" creationId="{E892E5FB-7FC2-AD89-EA6D-A0B221892FA5}"/>
          </ac:spMkLst>
        </pc:spChg>
        <pc:spChg chg="mod">
          <ac:chgData name="QiuTian" userId="d059b521-ee81-481f-be34-ac8650352dd5" providerId="ADAL" clId="{C66083D2-FC5C-0545-90E0-A9B527654B88}" dt="2023-03-04T09:04:32.110" v="65" actId="1076"/>
          <ac:spMkLst>
            <pc:docMk/>
            <pc:sldMk cId="1421311184" sldId="953"/>
            <ac:spMk id="109" creationId="{79926B3E-1D04-6EE2-AC0E-DDEA16B707CB}"/>
          </ac:spMkLst>
        </pc:spChg>
        <pc:spChg chg="mod">
          <ac:chgData name="QiuTian" userId="d059b521-ee81-481f-be34-ac8650352dd5" providerId="ADAL" clId="{C66083D2-FC5C-0545-90E0-A9B527654B88}" dt="2023-03-04T09:04:32.110" v="65" actId="1076"/>
          <ac:spMkLst>
            <pc:docMk/>
            <pc:sldMk cId="1421311184" sldId="953"/>
            <ac:spMk id="110" creationId="{EF0B6021-9397-2C17-7CFD-2ED21CF4E34C}"/>
          </ac:spMkLst>
        </pc:spChg>
        <pc:spChg chg="mod">
          <ac:chgData name="QiuTian" userId="d059b521-ee81-481f-be34-ac8650352dd5" providerId="ADAL" clId="{C66083D2-FC5C-0545-90E0-A9B527654B88}" dt="2023-03-04T09:04:32.110" v="65" actId="1076"/>
          <ac:spMkLst>
            <pc:docMk/>
            <pc:sldMk cId="1421311184" sldId="953"/>
            <ac:spMk id="111" creationId="{F18C5042-2345-95A3-D5DD-2744579F4ED0}"/>
          </ac:spMkLst>
        </pc:spChg>
        <pc:spChg chg="mod">
          <ac:chgData name="QiuTian" userId="d059b521-ee81-481f-be34-ac8650352dd5" providerId="ADAL" clId="{C66083D2-FC5C-0545-90E0-A9B527654B88}" dt="2023-03-04T09:04:32.110" v="65" actId="1076"/>
          <ac:spMkLst>
            <pc:docMk/>
            <pc:sldMk cId="1421311184" sldId="953"/>
            <ac:spMk id="112" creationId="{D6F7A339-02D7-7C19-68D3-2D7344853258}"/>
          </ac:spMkLst>
        </pc:spChg>
        <pc:spChg chg="mod">
          <ac:chgData name="QiuTian" userId="d059b521-ee81-481f-be34-ac8650352dd5" providerId="ADAL" clId="{C66083D2-FC5C-0545-90E0-A9B527654B88}" dt="2023-03-04T09:04:32.110" v="65" actId="1076"/>
          <ac:spMkLst>
            <pc:docMk/>
            <pc:sldMk cId="1421311184" sldId="953"/>
            <ac:spMk id="113" creationId="{F591A7B3-9803-22D6-D86F-22138A938858}"/>
          </ac:spMkLst>
        </pc:spChg>
        <pc:spChg chg="mod">
          <ac:chgData name="QiuTian" userId="d059b521-ee81-481f-be34-ac8650352dd5" providerId="ADAL" clId="{C66083D2-FC5C-0545-90E0-A9B527654B88}" dt="2023-03-04T09:04:32.110" v="65" actId="1076"/>
          <ac:spMkLst>
            <pc:docMk/>
            <pc:sldMk cId="1421311184" sldId="953"/>
            <ac:spMk id="114" creationId="{E6B00669-D022-D620-AE0E-53AAAFFB3603}"/>
          </ac:spMkLst>
        </pc:spChg>
        <pc:spChg chg="mod">
          <ac:chgData name="QiuTian" userId="d059b521-ee81-481f-be34-ac8650352dd5" providerId="ADAL" clId="{C66083D2-FC5C-0545-90E0-A9B527654B88}" dt="2023-03-04T09:04:32.110" v="65" actId="1076"/>
          <ac:spMkLst>
            <pc:docMk/>
            <pc:sldMk cId="1421311184" sldId="953"/>
            <ac:spMk id="115" creationId="{7A413921-DDFB-A29B-8871-9AA1234CA29D}"/>
          </ac:spMkLst>
        </pc:spChg>
        <pc:spChg chg="mod">
          <ac:chgData name="QiuTian" userId="d059b521-ee81-481f-be34-ac8650352dd5" providerId="ADAL" clId="{C66083D2-FC5C-0545-90E0-A9B527654B88}" dt="2023-03-04T09:04:32.110" v="65" actId="1076"/>
          <ac:spMkLst>
            <pc:docMk/>
            <pc:sldMk cId="1421311184" sldId="953"/>
            <ac:spMk id="116" creationId="{12993568-5D16-0A41-5404-D647A5314E19}"/>
          </ac:spMkLst>
        </pc:spChg>
        <pc:spChg chg="mod">
          <ac:chgData name="QiuTian" userId="d059b521-ee81-481f-be34-ac8650352dd5" providerId="ADAL" clId="{C66083D2-FC5C-0545-90E0-A9B527654B88}" dt="2023-03-04T09:04:32.110" v="65" actId="1076"/>
          <ac:spMkLst>
            <pc:docMk/>
            <pc:sldMk cId="1421311184" sldId="953"/>
            <ac:spMk id="117" creationId="{FC1827A8-CC4C-C9B1-3BFA-39E00878B536}"/>
          </ac:spMkLst>
        </pc:spChg>
        <pc:spChg chg="mod">
          <ac:chgData name="QiuTian" userId="d059b521-ee81-481f-be34-ac8650352dd5" providerId="ADAL" clId="{C66083D2-FC5C-0545-90E0-A9B527654B88}" dt="2023-03-04T09:04:32.110" v="65" actId="1076"/>
          <ac:spMkLst>
            <pc:docMk/>
            <pc:sldMk cId="1421311184" sldId="953"/>
            <ac:spMk id="118" creationId="{068CAEFF-050B-45E7-38E8-C8C1BF39B5D1}"/>
          </ac:spMkLst>
        </pc:spChg>
        <pc:spChg chg="mod">
          <ac:chgData name="QiuTian" userId="d059b521-ee81-481f-be34-ac8650352dd5" providerId="ADAL" clId="{C66083D2-FC5C-0545-90E0-A9B527654B88}" dt="2023-03-04T09:04:32.110" v="65" actId="1076"/>
          <ac:spMkLst>
            <pc:docMk/>
            <pc:sldMk cId="1421311184" sldId="953"/>
            <ac:spMk id="119" creationId="{1437FBB7-7798-66F5-523E-9CC4E75D6221}"/>
          </ac:spMkLst>
        </pc:spChg>
        <pc:spChg chg="mod">
          <ac:chgData name="QiuTian" userId="d059b521-ee81-481f-be34-ac8650352dd5" providerId="ADAL" clId="{C66083D2-FC5C-0545-90E0-A9B527654B88}" dt="2023-03-04T09:04:32.110" v="65" actId="1076"/>
          <ac:spMkLst>
            <pc:docMk/>
            <pc:sldMk cId="1421311184" sldId="953"/>
            <ac:spMk id="120" creationId="{E1631E12-FA1E-2B22-A946-AA32828F7656}"/>
          </ac:spMkLst>
        </pc:spChg>
        <pc:spChg chg="mod">
          <ac:chgData name="QiuTian" userId="d059b521-ee81-481f-be34-ac8650352dd5" providerId="ADAL" clId="{C66083D2-FC5C-0545-90E0-A9B527654B88}" dt="2023-03-04T09:04:32.110" v="65" actId="1076"/>
          <ac:spMkLst>
            <pc:docMk/>
            <pc:sldMk cId="1421311184" sldId="953"/>
            <ac:spMk id="121" creationId="{17B98C81-9063-9867-5F35-1449520A03A4}"/>
          </ac:spMkLst>
        </pc:spChg>
        <pc:spChg chg="add mod">
          <ac:chgData name="QiuTian" userId="d059b521-ee81-481f-be34-ac8650352dd5" providerId="ADAL" clId="{C66083D2-FC5C-0545-90E0-A9B527654B88}" dt="2023-03-04T09:04:32.110" v="65" actId="1076"/>
          <ac:spMkLst>
            <pc:docMk/>
            <pc:sldMk cId="1421311184" sldId="953"/>
            <ac:spMk id="122" creationId="{3D2A4E68-940A-C0B6-E628-6857F6036F1C}"/>
          </ac:spMkLst>
        </pc:spChg>
        <pc:spChg chg="mod">
          <ac:chgData name="QiuTian" userId="d059b521-ee81-481f-be34-ac8650352dd5" providerId="ADAL" clId="{C66083D2-FC5C-0545-90E0-A9B527654B88}" dt="2023-03-04T09:04:32.110" v="65" actId="1076"/>
          <ac:spMkLst>
            <pc:docMk/>
            <pc:sldMk cId="1421311184" sldId="953"/>
            <ac:spMk id="124" creationId="{31EF58B2-269C-7C72-95CB-109139362FA6}"/>
          </ac:spMkLst>
        </pc:spChg>
        <pc:spChg chg="mod">
          <ac:chgData name="QiuTian" userId="d059b521-ee81-481f-be34-ac8650352dd5" providerId="ADAL" clId="{C66083D2-FC5C-0545-90E0-A9B527654B88}" dt="2023-03-04T09:04:32.110" v="65" actId="1076"/>
          <ac:spMkLst>
            <pc:docMk/>
            <pc:sldMk cId="1421311184" sldId="953"/>
            <ac:spMk id="125" creationId="{C76984E2-A954-7BD9-F030-1E08D93FC2F0}"/>
          </ac:spMkLst>
        </pc:spChg>
        <pc:spChg chg="mod">
          <ac:chgData name="QiuTian" userId="d059b521-ee81-481f-be34-ac8650352dd5" providerId="ADAL" clId="{C66083D2-FC5C-0545-90E0-A9B527654B88}" dt="2023-03-04T09:04:32.110" v="65" actId="1076"/>
          <ac:spMkLst>
            <pc:docMk/>
            <pc:sldMk cId="1421311184" sldId="953"/>
            <ac:spMk id="126" creationId="{5730E8B8-B01B-06E1-B02D-27D9940686A8}"/>
          </ac:spMkLst>
        </pc:spChg>
        <pc:spChg chg="mod">
          <ac:chgData name="QiuTian" userId="d059b521-ee81-481f-be34-ac8650352dd5" providerId="ADAL" clId="{C66083D2-FC5C-0545-90E0-A9B527654B88}" dt="2023-03-04T09:04:32.110" v="65" actId="1076"/>
          <ac:spMkLst>
            <pc:docMk/>
            <pc:sldMk cId="1421311184" sldId="953"/>
            <ac:spMk id="127" creationId="{982843B9-3124-0B73-5494-D5387A95D0E1}"/>
          </ac:spMkLst>
        </pc:spChg>
        <pc:spChg chg="mod">
          <ac:chgData name="QiuTian" userId="d059b521-ee81-481f-be34-ac8650352dd5" providerId="ADAL" clId="{C66083D2-FC5C-0545-90E0-A9B527654B88}" dt="2023-03-04T09:04:32.110" v="65" actId="1076"/>
          <ac:spMkLst>
            <pc:docMk/>
            <pc:sldMk cId="1421311184" sldId="953"/>
            <ac:spMk id="128" creationId="{4C01C7B0-37C1-912E-4896-C870661BA771}"/>
          </ac:spMkLst>
        </pc:spChg>
        <pc:spChg chg="mod">
          <ac:chgData name="QiuTian" userId="d059b521-ee81-481f-be34-ac8650352dd5" providerId="ADAL" clId="{C66083D2-FC5C-0545-90E0-A9B527654B88}" dt="2023-03-04T09:04:32.110" v="65" actId="1076"/>
          <ac:spMkLst>
            <pc:docMk/>
            <pc:sldMk cId="1421311184" sldId="953"/>
            <ac:spMk id="129" creationId="{85C78195-0B27-671C-DC11-1570C83B05D0}"/>
          </ac:spMkLst>
        </pc:spChg>
        <pc:spChg chg="mod">
          <ac:chgData name="QiuTian" userId="d059b521-ee81-481f-be34-ac8650352dd5" providerId="ADAL" clId="{C66083D2-FC5C-0545-90E0-A9B527654B88}" dt="2023-03-04T09:04:32.110" v="65" actId="1076"/>
          <ac:spMkLst>
            <pc:docMk/>
            <pc:sldMk cId="1421311184" sldId="953"/>
            <ac:spMk id="130" creationId="{6B263FA9-63DD-BE36-C397-A4919350FCB8}"/>
          </ac:spMkLst>
        </pc:spChg>
        <pc:spChg chg="mod">
          <ac:chgData name="QiuTian" userId="d059b521-ee81-481f-be34-ac8650352dd5" providerId="ADAL" clId="{C66083D2-FC5C-0545-90E0-A9B527654B88}" dt="2023-03-04T09:04:32.110" v="65" actId="1076"/>
          <ac:spMkLst>
            <pc:docMk/>
            <pc:sldMk cId="1421311184" sldId="953"/>
            <ac:spMk id="131" creationId="{B37FBCF2-614B-A259-C7AC-85CEFE1C170B}"/>
          </ac:spMkLst>
        </pc:spChg>
        <pc:spChg chg="mod">
          <ac:chgData name="QiuTian" userId="d059b521-ee81-481f-be34-ac8650352dd5" providerId="ADAL" clId="{C66083D2-FC5C-0545-90E0-A9B527654B88}" dt="2023-03-04T09:04:32.110" v="65" actId="1076"/>
          <ac:spMkLst>
            <pc:docMk/>
            <pc:sldMk cId="1421311184" sldId="953"/>
            <ac:spMk id="132" creationId="{187C5731-47A3-AFA5-AE56-AD0459A9AB9C}"/>
          </ac:spMkLst>
        </pc:spChg>
        <pc:spChg chg="mod">
          <ac:chgData name="QiuTian" userId="d059b521-ee81-481f-be34-ac8650352dd5" providerId="ADAL" clId="{C66083D2-FC5C-0545-90E0-A9B527654B88}" dt="2023-03-04T09:04:32.110" v="65" actId="1076"/>
          <ac:spMkLst>
            <pc:docMk/>
            <pc:sldMk cId="1421311184" sldId="953"/>
            <ac:spMk id="133" creationId="{AE79264A-B071-7B27-1F33-81CC7821180E}"/>
          </ac:spMkLst>
        </pc:spChg>
        <pc:spChg chg="mod">
          <ac:chgData name="QiuTian" userId="d059b521-ee81-481f-be34-ac8650352dd5" providerId="ADAL" clId="{C66083D2-FC5C-0545-90E0-A9B527654B88}" dt="2023-03-04T09:04:32.110" v="65" actId="1076"/>
          <ac:spMkLst>
            <pc:docMk/>
            <pc:sldMk cId="1421311184" sldId="953"/>
            <ac:spMk id="134" creationId="{12E56959-5FC2-9758-DD31-18FF738BA71A}"/>
          </ac:spMkLst>
        </pc:spChg>
        <pc:spChg chg="mod">
          <ac:chgData name="QiuTian" userId="d059b521-ee81-481f-be34-ac8650352dd5" providerId="ADAL" clId="{C66083D2-FC5C-0545-90E0-A9B527654B88}" dt="2023-03-04T09:04:32.110" v="65" actId="1076"/>
          <ac:spMkLst>
            <pc:docMk/>
            <pc:sldMk cId="1421311184" sldId="953"/>
            <ac:spMk id="135" creationId="{421C94E7-CE89-9021-F2C4-9DC8474174F4}"/>
          </ac:spMkLst>
        </pc:spChg>
        <pc:spChg chg="mod">
          <ac:chgData name="QiuTian" userId="d059b521-ee81-481f-be34-ac8650352dd5" providerId="ADAL" clId="{C66083D2-FC5C-0545-90E0-A9B527654B88}" dt="2023-03-04T09:04:32.110" v="65" actId="1076"/>
          <ac:spMkLst>
            <pc:docMk/>
            <pc:sldMk cId="1421311184" sldId="953"/>
            <ac:spMk id="136" creationId="{24EACA41-2BBD-C313-5D48-19775000B53B}"/>
          </ac:spMkLst>
        </pc:spChg>
        <pc:spChg chg="mod">
          <ac:chgData name="QiuTian" userId="d059b521-ee81-481f-be34-ac8650352dd5" providerId="ADAL" clId="{C66083D2-FC5C-0545-90E0-A9B527654B88}" dt="2023-03-04T09:04:32.110" v="65" actId="1076"/>
          <ac:spMkLst>
            <pc:docMk/>
            <pc:sldMk cId="1421311184" sldId="953"/>
            <ac:spMk id="137" creationId="{F88CB911-EC5C-4934-A973-950B42A78C3F}"/>
          </ac:spMkLst>
        </pc:spChg>
        <pc:spChg chg="mod">
          <ac:chgData name="QiuTian" userId="d059b521-ee81-481f-be34-ac8650352dd5" providerId="ADAL" clId="{C66083D2-FC5C-0545-90E0-A9B527654B88}" dt="2023-03-04T09:04:32.110" v="65" actId="1076"/>
          <ac:spMkLst>
            <pc:docMk/>
            <pc:sldMk cId="1421311184" sldId="953"/>
            <ac:spMk id="138" creationId="{B9F3FD6F-A959-DAB3-8106-C87DE218C246}"/>
          </ac:spMkLst>
        </pc:spChg>
        <pc:spChg chg="mod">
          <ac:chgData name="QiuTian" userId="d059b521-ee81-481f-be34-ac8650352dd5" providerId="ADAL" clId="{C66083D2-FC5C-0545-90E0-A9B527654B88}" dt="2023-03-04T09:04:32.110" v="65" actId="1076"/>
          <ac:spMkLst>
            <pc:docMk/>
            <pc:sldMk cId="1421311184" sldId="953"/>
            <ac:spMk id="139" creationId="{5CE170F3-2D70-79C6-F646-6C98BEFA4039}"/>
          </ac:spMkLst>
        </pc:spChg>
        <pc:spChg chg="mod">
          <ac:chgData name="QiuTian" userId="d059b521-ee81-481f-be34-ac8650352dd5" providerId="ADAL" clId="{C66083D2-FC5C-0545-90E0-A9B527654B88}" dt="2023-03-04T09:04:32.110" v="65" actId="1076"/>
          <ac:spMkLst>
            <pc:docMk/>
            <pc:sldMk cId="1421311184" sldId="953"/>
            <ac:spMk id="140" creationId="{7C8ABE44-E89F-914B-0410-060375732976}"/>
          </ac:spMkLst>
        </pc:spChg>
        <pc:spChg chg="mod">
          <ac:chgData name="QiuTian" userId="d059b521-ee81-481f-be34-ac8650352dd5" providerId="ADAL" clId="{C66083D2-FC5C-0545-90E0-A9B527654B88}" dt="2023-03-04T09:04:32.110" v="65" actId="1076"/>
          <ac:spMkLst>
            <pc:docMk/>
            <pc:sldMk cId="1421311184" sldId="953"/>
            <ac:spMk id="141" creationId="{56277F5D-EB94-5391-D921-08277223CE0C}"/>
          </ac:spMkLst>
        </pc:spChg>
        <pc:spChg chg="mod">
          <ac:chgData name="QiuTian" userId="d059b521-ee81-481f-be34-ac8650352dd5" providerId="ADAL" clId="{C66083D2-FC5C-0545-90E0-A9B527654B88}" dt="2023-03-04T09:04:32.110" v="65" actId="1076"/>
          <ac:spMkLst>
            <pc:docMk/>
            <pc:sldMk cId="1421311184" sldId="953"/>
            <ac:spMk id="142" creationId="{F9836756-C1C6-2806-16F7-D9B0AD20D3DD}"/>
          </ac:spMkLst>
        </pc:spChg>
        <pc:spChg chg="mod">
          <ac:chgData name="QiuTian" userId="d059b521-ee81-481f-be34-ac8650352dd5" providerId="ADAL" clId="{C66083D2-FC5C-0545-90E0-A9B527654B88}" dt="2023-03-04T09:04:32.110" v="65" actId="1076"/>
          <ac:spMkLst>
            <pc:docMk/>
            <pc:sldMk cId="1421311184" sldId="953"/>
            <ac:spMk id="143" creationId="{0CEB38C6-272D-0790-6444-7698FA709C56}"/>
          </ac:spMkLst>
        </pc:spChg>
        <pc:spChg chg="mod">
          <ac:chgData name="QiuTian" userId="d059b521-ee81-481f-be34-ac8650352dd5" providerId="ADAL" clId="{C66083D2-FC5C-0545-90E0-A9B527654B88}" dt="2023-03-04T09:04:32.110" v="65" actId="1076"/>
          <ac:spMkLst>
            <pc:docMk/>
            <pc:sldMk cId="1421311184" sldId="953"/>
            <ac:spMk id="144" creationId="{D8595212-EF4C-54E4-3FD7-8FD8A9BEB12D}"/>
          </ac:spMkLst>
        </pc:spChg>
        <pc:spChg chg="mod">
          <ac:chgData name="QiuTian" userId="d059b521-ee81-481f-be34-ac8650352dd5" providerId="ADAL" clId="{C66083D2-FC5C-0545-90E0-A9B527654B88}" dt="2023-03-04T09:04:32.110" v="65" actId="1076"/>
          <ac:spMkLst>
            <pc:docMk/>
            <pc:sldMk cId="1421311184" sldId="953"/>
            <ac:spMk id="145" creationId="{1B55DD83-293A-4B1B-1805-41F172C19D94}"/>
          </ac:spMkLst>
        </pc:spChg>
        <pc:spChg chg="add mod">
          <ac:chgData name="QiuTian" userId="d059b521-ee81-481f-be34-ac8650352dd5" providerId="ADAL" clId="{C66083D2-FC5C-0545-90E0-A9B527654B88}" dt="2023-03-04T09:04:32.110" v="65" actId="1076"/>
          <ac:spMkLst>
            <pc:docMk/>
            <pc:sldMk cId="1421311184" sldId="953"/>
            <ac:spMk id="146" creationId="{DB964619-7A0B-A45E-6516-EBCA55A35D7E}"/>
          </ac:spMkLst>
        </pc:spChg>
        <pc:spChg chg="add mod">
          <ac:chgData name="QiuTian" userId="d059b521-ee81-481f-be34-ac8650352dd5" providerId="ADAL" clId="{C66083D2-FC5C-0545-90E0-A9B527654B88}" dt="2023-03-04T09:04:32.110" v="65" actId="1076"/>
          <ac:spMkLst>
            <pc:docMk/>
            <pc:sldMk cId="1421311184" sldId="953"/>
            <ac:spMk id="147" creationId="{8B6D36E8-9C16-8C10-F748-B3061BC7BE7B}"/>
          </ac:spMkLst>
        </pc:spChg>
        <pc:spChg chg="add mod">
          <ac:chgData name="QiuTian" userId="d059b521-ee81-481f-be34-ac8650352dd5" providerId="ADAL" clId="{C66083D2-FC5C-0545-90E0-A9B527654B88}" dt="2023-03-04T09:04:32.110" v="65" actId="1076"/>
          <ac:spMkLst>
            <pc:docMk/>
            <pc:sldMk cId="1421311184" sldId="953"/>
            <ac:spMk id="148" creationId="{714FD0C2-F2F6-2AC2-2579-60B50665AB9C}"/>
          </ac:spMkLst>
        </pc:spChg>
        <pc:spChg chg="add mod">
          <ac:chgData name="QiuTian" userId="d059b521-ee81-481f-be34-ac8650352dd5" providerId="ADAL" clId="{C66083D2-FC5C-0545-90E0-A9B527654B88}" dt="2023-03-04T09:04:32.110" v="65" actId="1076"/>
          <ac:spMkLst>
            <pc:docMk/>
            <pc:sldMk cId="1421311184" sldId="953"/>
            <ac:spMk id="149" creationId="{7DB8E911-E4E9-A1DC-1F28-E007F7DAA291}"/>
          </ac:spMkLst>
        </pc:spChg>
        <pc:spChg chg="add mod">
          <ac:chgData name="QiuTian" userId="d059b521-ee81-481f-be34-ac8650352dd5" providerId="ADAL" clId="{C66083D2-FC5C-0545-90E0-A9B527654B88}" dt="2023-03-04T09:04:32.110" v="65" actId="1076"/>
          <ac:spMkLst>
            <pc:docMk/>
            <pc:sldMk cId="1421311184" sldId="953"/>
            <ac:spMk id="150" creationId="{D634406C-3F19-0C6F-53DA-78B5B6678A79}"/>
          </ac:spMkLst>
        </pc:spChg>
        <pc:spChg chg="add mod">
          <ac:chgData name="QiuTian" userId="d059b521-ee81-481f-be34-ac8650352dd5" providerId="ADAL" clId="{C66083D2-FC5C-0545-90E0-A9B527654B88}" dt="2023-03-04T09:04:32.110" v="65" actId="1076"/>
          <ac:spMkLst>
            <pc:docMk/>
            <pc:sldMk cId="1421311184" sldId="953"/>
            <ac:spMk id="151" creationId="{B099F5BF-D30A-3BED-A87E-9C2C00819019}"/>
          </ac:spMkLst>
        </pc:spChg>
        <pc:spChg chg="add del mod">
          <ac:chgData name="QiuTian" userId="d059b521-ee81-481f-be34-ac8650352dd5" providerId="ADAL" clId="{C66083D2-FC5C-0545-90E0-A9B527654B88}" dt="2023-03-04T09:04:35.370" v="66" actId="478"/>
          <ac:spMkLst>
            <pc:docMk/>
            <pc:sldMk cId="1421311184" sldId="953"/>
            <ac:spMk id="152" creationId="{F630B12B-A86E-3DBF-31B2-FA51AC430938}"/>
          </ac:spMkLst>
        </pc:spChg>
        <pc:spChg chg="add del mod">
          <ac:chgData name="QiuTian" userId="d059b521-ee81-481f-be34-ac8650352dd5" providerId="ADAL" clId="{C66083D2-FC5C-0545-90E0-A9B527654B88}" dt="2023-03-04T09:04:35.370" v="66" actId="478"/>
          <ac:spMkLst>
            <pc:docMk/>
            <pc:sldMk cId="1421311184" sldId="953"/>
            <ac:spMk id="153" creationId="{5FDDA086-4CF5-C822-3BF1-FD77440E2549}"/>
          </ac:spMkLst>
        </pc:spChg>
        <pc:spChg chg="add del mod">
          <ac:chgData name="QiuTian" userId="d059b521-ee81-481f-be34-ac8650352dd5" providerId="ADAL" clId="{C66083D2-FC5C-0545-90E0-A9B527654B88}" dt="2023-03-04T09:04:35.370" v="66" actId="478"/>
          <ac:spMkLst>
            <pc:docMk/>
            <pc:sldMk cId="1421311184" sldId="953"/>
            <ac:spMk id="154" creationId="{FA04F86E-B9AB-953B-9827-8DB0F8B1B7C2}"/>
          </ac:spMkLst>
        </pc:spChg>
        <pc:spChg chg="add del mod">
          <ac:chgData name="QiuTian" userId="d059b521-ee81-481f-be34-ac8650352dd5" providerId="ADAL" clId="{C66083D2-FC5C-0545-90E0-A9B527654B88}" dt="2023-03-04T09:04:35.370" v="66" actId="478"/>
          <ac:spMkLst>
            <pc:docMk/>
            <pc:sldMk cId="1421311184" sldId="953"/>
            <ac:spMk id="155" creationId="{055887B8-0EC0-7E6D-A22D-EF2BD2BEA8B3}"/>
          </ac:spMkLst>
        </pc:spChg>
        <pc:grpChg chg="add mod">
          <ac:chgData name="QiuTian" userId="d059b521-ee81-481f-be34-ac8650352dd5" providerId="ADAL" clId="{C66083D2-FC5C-0545-90E0-A9B527654B88}" dt="2023-03-04T09:04:32.110" v="65" actId="1076"/>
          <ac:grpSpMkLst>
            <pc:docMk/>
            <pc:sldMk cId="1421311184" sldId="953"/>
            <ac:grpSpMk id="11" creationId="{0F714D45-D047-7B59-96CD-40EB996FC6B9}"/>
          </ac:grpSpMkLst>
        </pc:grpChg>
        <pc:grpChg chg="add mod">
          <ac:chgData name="QiuTian" userId="d059b521-ee81-481f-be34-ac8650352dd5" providerId="ADAL" clId="{C66083D2-FC5C-0545-90E0-A9B527654B88}" dt="2023-03-04T09:04:32.110" v="65" actId="1076"/>
          <ac:grpSpMkLst>
            <pc:docMk/>
            <pc:sldMk cId="1421311184" sldId="953"/>
            <ac:grpSpMk id="64" creationId="{917E34D6-EDC7-D7B9-D355-279AE1F24CEA}"/>
          </ac:grpSpMkLst>
        </pc:grpChg>
        <pc:grpChg chg="mod">
          <ac:chgData name="QiuTian" userId="d059b521-ee81-481f-be34-ac8650352dd5" providerId="ADAL" clId="{C66083D2-FC5C-0545-90E0-A9B527654B88}" dt="2023-03-04T09:04:32.110" v="65" actId="1076"/>
          <ac:grpSpMkLst>
            <pc:docMk/>
            <pc:sldMk cId="1421311184" sldId="953"/>
            <ac:grpSpMk id="78" creationId="{FCD48BD0-D066-0D2D-E78B-B707ADE0B794}"/>
          </ac:grpSpMkLst>
        </pc:grpChg>
        <pc:grpChg chg="mod">
          <ac:chgData name="QiuTian" userId="d059b521-ee81-481f-be34-ac8650352dd5" providerId="ADAL" clId="{C66083D2-FC5C-0545-90E0-A9B527654B88}" dt="2023-03-04T09:04:32.110" v="65" actId="1076"/>
          <ac:grpSpMkLst>
            <pc:docMk/>
            <pc:sldMk cId="1421311184" sldId="953"/>
            <ac:grpSpMk id="79" creationId="{810511DC-C0A7-C8DB-8A0D-A50C3A9DB18B}"/>
          </ac:grpSpMkLst>
        </pc:grpChg>
        <pc:grpChg chg="mod">
          <ac:chgData name="QiuTian" userId="d059b521-ee81-481f-be34-ac8650352dd5" providerId="ADAL" clId="{C66083D2-FC5C-0545-90E0-A9B527654B88}" dt="2023-03-04T09:04:32.110" v="65" actId="1076"/>
          <ac:grpSpMkLst>
            <pc:docMk/>
            <pc:sldMk cId="1421311184" sldId="953"/>
            <ac:grpSpMk id="81" creationId="{D98904AC-D7A0-7E42-0BD8-04CE0C325C92}"/>
          </ac:grpSpMkLst>
        </pc:grpChg>
        <pc:grpChg chg="mod">
          <ac:chgData name="QiuTian" userId="d059b521-ee81-481f-be34-ac8650352dd5" providerId="ADAL" clId="{C66083D2-FC5C-0545-90E0-A9B527654B88}" dt="2023-03-04T09:04:32.110" v="65" actId="1076"/>
          <ac:grpSpMkLst>
            <pc:docMk/>
            <pc:sldMk cId="1421311184" sldId="953"/>
            <ac:grpSpMk id="82" creationId="{B1DA5762-B18C-B444-1F0A-6646C5A580D1}"/>
          </ac:grpSpMkLst>
        </pc:grpChg>
        <pc:grpChg chg="mod">
          <ac:chgData name="QiuTian" userId="d059b521-ee81-481f-be34-ac8650352dd5" providerId="ADAL" clId="{C66083D2-FC5C-0545-90E0-A9B527654B88}" dt="2023-03-04T09:04:32.110" v="65" actId="1076"/>
          <ac:grpSpMkLst>
            <pc:docMk/>
            <pc:sldMk cId="1421311184" sldId="953"/>
            <ac:grpSpMk id="89" creationId="{21829EDF-003D-5228-B108-5E65C58213BF}"/>
          </ac:grpSpMkLst>
        </pc:grpChg>
        <pc:grpChg chg="mod">
          <ac:chgData name="QiuTian" userId="d059b521-ee81-481f-be34-ac8650352dd5" providerId="ADAL" clId="{C66083D2-FC5C-0545-90E0-A9B527654B88}" dt="2023-03-04T09:04:32.110" v="65" actId="1076"/>
          <ac:grpSpMkLst>
            <pc:docMk/>
            <pc:sldMk cId="1421311184" sldId="953"/>
            <ac:grpSpMk id="91" creationId="{1221F5D4-C510-E9FF-71E1-87285EAE7A9B}"/>
          </ac:grpSpMkLst>
        </pc:grpChg>
        <pc:grpChg chg="add mod">
          <ac:chgData name="QiuTian" userId="d059b521-ee81-481f-be34-ac8650352dd5" providerId="ADAL" clId="{C66083D2-FC5C-0545-90E0-A9B527654B88}" dt="2023-03-04T09:04:32.110" v="65" actId="1076"/>
          <ac:grpSpMkLst>
            <pc:docMk/>
            <pc:sldMk cId="1421311184" sldId="953"/>
            <ac:grpSpMk id="123" creationId="{D31EFA67-931A-11F8-23CD-08131B0C6B8E}"/>
          </ac:grpSpMkLst>
        </pc:grpChg>
        <pc:graphicFrameChg chg="add mod">
          <ac:chgData name="QiuTian" userId="d059b521-ee81-481f-be34-ac8650352dd5" providerId="ADAL" clId="{C66083D2-FC5C-0545-90E0-A9B527654B88}" dt="2023-03-04T09:04:32.110" v="65" actId="1076"/>
          <ac:graphicFrameMkLst>
            <pc:docMk/>
            <pc:sldMk cId="1421311184" sldId="953"/>
            <ac:graphicFrameMk id="7" creationId="{CF9E6CA8-998D-BCCA-162D-34D19E086AB7}"/>
          </ac:graphicFrameMkLst>
        </pc:graphicFrameChg>
      </pc:sldChg>
      <pc:sldChg chg="addSp delSp modSp add modAnim">
        <pc:chgData name="QiuTian" userId="d059b521-ee81-481f-be34-ac8650352dd5" providerId="ADAL" clId="{C66083D2-FC5C-0545-90E0-A9B527654B88}" dt="2023-03-04T09:10:18.362" v="126"/>
        <pc:sldMkLst>
          <pc:docMk/>
          <pc:sldMk cId="3473003732" sldId="954"/>
        </pc:sldMkLst>
        <pc:spChg chg="add mod">
          <ac:chgData name="QiuTian" userId="d059b521-ee81-481f-be34-ac8650352dd5" providerId="ADAL" clId="{C66083D2-FC5C-0545-90E0-A9B527654B88}" dt="2023-03-04T09:10:18.362" v="126"/>
          <ac:spMkLst>
            <pc:docMk/>
            <pc:sldMk cId="3473003732" sldId="954"/>
            <ac:spMk id="2" creationId="{5BBF91BC-E63C-EE89-45BA-6C6DAFB14E1C}"/>
          </ac:spMkLst>
        </pc:spChg>
        <pc:spChg chg="del">
          <ac:chgData name="QiuTian" userId="d059b521-ee81-481f-be34-ac8650352dd5" providerId="ADAL" clId="{C66083D2-FC5C-0545-90E0-A9B527654B88}" dt="2023-03-04T09:09:57.208" v="123"/>
          <ac:spMkLst>
            <pc:docMk/>
            <pc:sldMk cId="3473003732" sldId="954"/>
            <ac:spMk id="5" creationId="{959057A3-0087-D824-6484-FE8805CD1536}"/>
          </ac:spMkLst>
        </pc:spChg>
        <pc:spChg chg="mod">
          <ac:chgData name="QiuTian" userId="d059b521-ee81-481f-be34-ac8650352dd5" providerId="ADAL" clId="{C66083D2-FC5C-0545-90E0-A9B527654B88}" dt="2023-03-04T09:04:49.008" v="68" actId="1076"/>
          <ac:spMkLst>
            <pc:docMk/>
            <pc:sldMk cId="3473003732" sldId="954"/>
            <ac:spMk id="7" creationId="{0EA80E71-F2B4-FCF5-0DAA-C7422728B903}"/>
          </ac:spMkLst>
        </pc:spChg>
        <pc:spChg chg="mod">
          <ac:chgData name="QiuTian" userId="d059b521-ee81-481f-be34-ac8650352dd5" providerId="ADAL" clId="{C66083D2-FC5C-0545-90E0-A9B527654B88}" dt="2023-03-04T09:04:49.008" v="68" actId="1076"/>
          <ac:spMkLst>
            <pc:docMk/>
            <pc:sldMk cId="3473003732" sldId="954"/>
            <ac:spMk id="8" creationId="{756D2C26-1DA4-B9A8-D993-1C894A8AF043}"/>
          </ac:spMkLst>
        </pc:spChg>
        <pc:spChg chg="mod">
          <ac:chgData name="QiuTian" userId="d059b521-ee81-481f-be34-ac8650352dd5" providerId="ADAL" clId="{C66083D2-FC5C-0545-90E0-A9B527654B88}" dt="2023-03-04T09:04:49.008" v="68" actId="1076"/>
          <ac:spMkLst>
            <pc:docMk/>
            <pc:sldMk cId="3473003732" sldId="954"/>
            <ac:spMk id="9" creationId="{714A57D6-D24E-36AD-8D59-333192781289}"/>
          </ac:spMkLst>
        </pc:spChg>
        <pc:spChg chg="mod">
          <ac:chgData name="QiuTian" userId="d059b521-ee81-481f-be34-ac8650352dd5" providerId="ADAL" clId="{C66083D2-FC5C-0545-90E0-A9B527654B88}" dt="2023-03-04T09:04:49.008" v="68" actId="1076"/>
          <ac:spMkLst>
            <pc:docMk/>
            <pc:sldMk cId="3473003732" sldId="954"/>
            <ac:spMk id="13" creationId="{0A8AA036-0D68-DDEC-1464-3717F7A0BF53}"/>
          </ac:spMkLst>
        </pc:spChg>
        <pc:spChg chg="mod">
          <ac:chgData name="QiuTian" userId="d059b521-ee81-481f-be34-ac8650352dd5" providerId="ADAL" clId="{C66083D2-FC5C-0545-90E0-A9B527654B88}" dt="2023-03-04T09:04:49.008" v="68" actId="1076"/>
          <ac:spMkLst>
            <pc:docMk/>
            <pc:sldMk cId="3473003732" sldId="954"/>
            <ac:spMk id="16" creationId="{8E60EFE9-79BB-36B2-5DEF-6736DF209EA6}"/>
          </ac:spMkLst>
        </pc:spChg>
        <pc:spChg chg="mod">
          <ac:chgData name="QiuTian" userId="d059b521-ee81-481f-be34-ac8650352dd5" providerId="ADAL" clId="{C66083D2-FC5C-0545-90E0-A9B527654B88}" dt="2023-03-04T09:04:49.008" v="68" actId="1076"/>
          <ac:spMkLst>
            <pc:docMk/>
            <pc:sldMk cId="3473003732" sldId="954"/>
            <ac:spMk id="17" creationId="{729BE4ED-BB2F-70E7-2F4F-734DD34C6CAF}"/>
          </ac:spMkLst>
        </pc:spChg>
        <pc:spChg chg="mod">
          <ac:chgData name="QiuTian" userId="d059b521-ee81-481f-be34-ac8650352dd5" providerId="ADAL" clId="{C66083D2-FC5C-0545-90E0-A9B527654B88}" dt="2023-03-04T09:04:49.008" v="68" actId="1076"/>
          <ac:spMkLst>
            <pc:docMk/>
            <pc:sldMk cId="3473003732" sldId="954"/>
            <ac:spMk id="18" creationId="{6F8F2985-67F7-5F6A-9B96-E5E03790A7A3}"/>
          </ac:spMkLst>
        </pc:spChg>
        <pc:spChg chg="mod">
          <ac:chgData name="QiuTian" userId="d059b521-ee81-481f-be34-ac8650352dd5" providerId="ADAL" clId="{C66083D2-FC5C-0545-90E0-A9B527654B88}" dt="2023-03-04T09:04:49.008" v="68" actId="1076"/>
          <ac:spMkLst>
            <pc:docMk/>
            <pc:sldMk cId="3473003732" sldId="954"/>
            <ac:spMk id="23" creationId="{B067B206-4E48-F188-A010-D0AC3ABA5B12}"/>
          </ac:spMkLst>
        </pc:spChg>
        <pc:spChg chg="mod">
          <ac:chgData name="QiuTian" userId="d059b521-ee81-481f-be34-ac8650352dd5" providerId="ADAL" clId="{C66083D2-FC5C-0545-90E0-A9B527654B88}" dt="2023-03-04T09:04:49.008" v="68" actId="1076"/>
          <ac:spMkLst>
            <pc:docMk/>
            <pc:sldMk cId="3473003732" sldId="954"/>
            <ac:spMk id="24" creationId="{49EC9696-E1F3-F083-6876-19B3BF9B0EA7}"/>
          </ac:spMkLst>
        </pc:spChg>
        <pc:spChg chg="mod">
          <ac:chgData name="QiuTian" userId="d059b521-ee81-481f-be34-ac8650352dd5" providerId="ADAL" clId="{C66083D2-FC5C-0545-90E0-A9B527654B88}" dt="2023-03-04T09:04:49.008" v="68" actId="1076"/>
          <ac:spMkLst>
            <pc:docMk/>
            <pc:sldMk cId="3473003732" sldId="954"/>
            <ac:spMk id="25" creationId="{44EF61EA-DCC9-A044-8177-A1CE1C4D74FD}"/>
          </ac:spMkLst>
        </pc:spChg>
        <pc:spChg chg="mod">
          <ac:chgData name="QiuTian" userId="d059b521-ee81-481f-be34-ac8650352dd5" providerId="ADAL" clId="{C66083D2-FC5C-0545-90E0-A9B527654B88}" dt="2023-03-04T09:04:49.008" v="68" actId="1076"/>
          <ac:spMkLst>
            <pc:docMk/>
            <pc:sldMk cId="3473003732" sldId="954"/>
            <ac:spMk id="29" creationId="{003D235B-4F28-91EB-8913-2F10AAA79A6A}"/>
          </ac:spMkLst>
        </pc:spChg>
        <pc:spChg chg="mod">
          <ac:chgData name="QiuTian" userId="d059b521-ee81-481f-be34-ac8650352dd5" providerId="ADAL" clId="{C66083D2-FC5C-0545-90E0-A9B527654B88}" dt="2023-03-04T09:04:49.008" v="68" actId="1076"/>
          <ac:spMkLst>
            <pc:docMk/>
            <pc:sldMk cId="3473003732" sldId="954"/>
            <ac:spMk id="30" creationId="{84F9C50A-035C-7F9A-D1AF-3B9D833FE1D8}"/>
          </ac:spMkLst>
        </pc:spChg>
        <pc:spChg chg="mod">
          <ac:chgData name="QiuTian" userId="d059b521-ee81-481f-be34-ac8650352dd5" providerId="ADAL" clId="{C66083D2-FC5C-0545-90E0-A9B527654B88}" dt="2023-03-04T09:04:49.008" v="68" actId="1076"/>
          <ac:spMkLst>
            <pc:docMk/>
            <pc:sldMk cId="3473003732" sldId="954"/>
            <ac:spMk id="31" creationId="{11E238ED-B50D-13EA-6B4C-BC8FB84B269D}"/>
          </ac:spMkLst>
        </pc:spChg>
        <pc:spChg chg="mod">
          <ac:chgData name="QiuTian" userId="d059b521-ee81-481f-be34-ac8650352dd5" providerId="ADAL" clId="{C66083D2-FC5C-0545-90E0-A9B527654B88}" dt="2023-03-04T09:04:49.008" v="68" actId="1076"/>
          <ac:spMkLst>
            <pc:docMk/>
            <pc:sldMk cId="3473003732" sldId="954"/>
            <ac:spMk id="32" creationId="{A8A59C9F-D5F9-B838-32E8-7532E8AD7192}"/>
          </ac:spMkLst>
        </pc:spChg>
        <pc:spChg chg="mod">
          <ac:chgData name="QiuTian" userId="d059b521-ee81-481f-be34-ac8650352dd5" providerId="ADAL" clId="{C66083D2-FC5C-0545-90E0-A9B527654B88}" dt="2023-03-04T09:04:49.008" v="68" actId="1076"/>
          <ac:spMkLst>
            <pc:docMk/>
            <pc:sldMk cId="3473003732" sldId="954"/>
            <ac:spMk id="36" creationId="{32F6E9C8-39DF-5C26-0A1B-F2A161427D23}"/>
          </ac:spMkLst>
        </pc:spChg>
        <pc:spChg chg="mod">
          <ac:chgData name="QiuTian" userId="d059b521-ee81-481f-be34-ac8650352dd5" providerId="ADAL" clId="{C66083D2-FC5C-0545-90E0-A9B527654B88}" dt="2023-03-04T09:04:49.008" v="68" actId="1076"/>
          <ac:spMkLst>
            <pc:docMk/>
            <pc:sldMk cId="3473003732" sldId="954"/>
            <ac:spMk id="37" creationId="{EF6363E9-7278-C557-0C7E-377AFDABF1B5}"/>
          </ac:spMkLst>
        </pc:spChg>
        <pc:spChg chg="mod">
          <ac:chgData name="QiuTian" userId="d059b521-ee81-481f-be34-ac8650352dd5" providerId="ADAL" clId="{C66083D2-FC5C-0545-90E0-A9B527654B88}" dt="2023-03-04T09:04:49.008" v="68" actId="1076"/>
          <ac:spMkLst>
            <pc:docMk/>
            <pc:sldMk cId="3473003732" sldId="954"/>
            <ac:spMk id="38" creationId="{D4F4B97C-8816-4FE6-5F42-6A89BA3E0091}"/>
          </ac:spMkLst>
        </pc:spChg>
        <pc:spChg chg="mod">
          <ac:chgData name="QiuTian" userId="d059b521-ee81-481f-be34-ac8650352dd5" providerId="ADAL" clId="{C66083D2-FC5C-0545-90E0-A9B527654B88}" dt="2023-03-04T09:04:49.008" v="68" actId="1076"/>
          <ac:spMkLst>
            <pc:docMk/>
            <pc:sldMk cId="3473003732" sldId="954"/>
            <ac:spMk id="39" creationId="{B5B09BE8-E8C2-58F0-7313-4165034342EF}"/>
          </ac:spMkLst>
        </pc:spChg>
        <pc:spChg chg="mod">
          <ac:chgData name="QiuTian" userId="d059b521-ee81-481f-be34-ac8650352dd5" providerId="ADAL" clId="{C66083D2-FC5C-0545-90E0-A9B527654B88}" dt="2023-03-04T09:04:49.008" v="68" actId="1076"/>
          <ac:spMkLst>
            <pc:docMk/>
            <pc:sldMk cId="3473003732" sldId="954"/>
            <ac:spMk id="40" creationId="{C7C5CCF3-8D0A-56EB-546E-EBFC530B9561}"/>
          </ac:spMkLst>
        </pc:spChg>
        <pc:spChg chg="mod">
          <ac:chgData name="QiuTian" userId="d059b521-ee81-481f-be34-ac8650352dd5" providerId="ADAL" clId="{C66083D2-FC5C-0545-90E0-A9B527654B88}" dt="2023-03-04T09:04:49.008" v="68" actId="1076"/>
          <ac:spMkLst>
            <pc:docMk/>
            <pc:sldMk cId="3473003732" sldId="954"/>
            <ac:spMk id="41" creationId="{8F02B79D-67C7-572C-7F06-CD7E5EE4F0F6}"/>
          </ac:spMkLst>
        </pc:spChg>
        <pc:spChg chg="mod">
          <ac:chgData name="QiuTian" userId="d059b521-ee81-481f-be34-ac8650352dd5" providerId="ADAL" clId="{C66083D2-FC5C-0545-90E0-A9B527654B88}" dt="2023-03-04T09:04:49.008" v="68" actId="1076"/>
          <ac:spMkLst>
            <pc:docMk/>
            <pc:sldMk cId="3473003732" sldId="954"/>
            <ac:spMk id="44" creationId="{3721F96F-DCE7-A1C8-ED54-2D153A059342}"/>
          </ac:spMkLst>
        </pc:spChg>
        <pc:spChg chg="mod">
          <ac:chgData name="QiuTian" userId="d059b521-ee81-481f-be34-ac8650352dd5" providerId="ADAL" clId="{C66083D2-FC5C-0545-90E0-A9B527654B88}" dt="2023-03-04T09:04:49.008" v="68" actId="1076"/>
          <ac:spMkLst>
            <pc:docMk/>
            <pc:sldMk cId="3473003732" sldId="954"/>
            <ac:spMk id="45" creationId="{2CC32F7E-1F04-F59A-E978-EBB4AF6495B2}"/>
          </ac:spMkLst>
        </pc:spChg>
        <pc:spChg chg="mod">
          <ac:chgData name="QiuTian" userId="d059b521-ee81-481f-be34-ac8650352dd5" providerId="ADAL" clId="{C66083D2-FC5C-0545-90E0-A9B527654B88}" dt="2023-03-04T09:04:49.008" v="68" actId="1076"/>
          <ac:spMkLst>
            <pc:docMk/>
            <pc:sldMk cId="3473003732" sldId="954"/>
            <ac:spMk id="46" creationId="{A80734FA-11D4-2F98-A557-915B7A726C73}"/>
          </ac:spMkLst>
        </pc:spChg>
        <pc:spChg chg="mod">
          <ac:chgData name="QiuTian" userId="d059b521-ee81-481f-be34-ac8650352dd5" providerId="ADAL" clId="{C66083D2-FC5C-0545-90E0-A9B527654B88}" dt="2023-03-04T09:04:49.008" v="68" actId="1076"/>
          <ac:spMkLst>
            <pc:docMk/>
            <pc:sldMk cId="3473003732" sldId="954"/>
            <ac:spMk id="47" creationId="{085E65CC-9939-D76D-29CD-6B7566E6FAA3}"/>
          </ac:spMkLst>
        </pc:spChg>
        <pc:spChg chg="mod">
          <ac:chgData name="QiuTian" userId="d059b521-ee81-481f-be34-ac8650352dd5" providerId="ADAL" clId="{C66083D2-FC5C-0545-90E0-A9B527654B88}" dt="2023-03-04T09:04:49.008" v="68" actId="1076"/>
          <ac:spMkLst>
            <pc:docMk/>
            <pc:sldMk cId="3473003732" sldId="954"/>
            <ac:spMk id="49" creationId="{F8C65FE6-D21B-800B-068F-139FD29D91E9}"/>
          </ac:spMkLst>
        </pc:spChg>
        <pc:spChg chg="mod">
          <ac:chgData name="QiuTian" userId="d059b521-ee81-481f-be34-ac8650352dd5" providerId="ADAL" clId="{C66083D2-FC5C-0545-90E0-A9B527654B88}" dt="2023-03-04T09:04:49.008" v="68" actId="1076"/>
          <ac:spMkLst>
            <pc:docMk/>
            <pc:sldMk cId="3473003732" sldId="954"/>
            <ac:spMk id="53" creationId="{E232221E-1228-86C3-6DC9-98142CDCF2DF}"/>
          </ac:spMkLst>
        </pc:spChg>
        <pc:spChg chg="mod">
          <ac:chgData name="QiuTian" userId="d059b521-ee81-481f-be34-ac8650352dd5" providerId="ADAL" clId="{C66083D2-FC5C-0545-90E0-A9B527654B88}" dt="2023-03-04T09:04:49.008" v="68" actId="1076"/>
          <ac:spMkLst>
            <pc:docMk/>
            <pc:sldMk cId="3473003732" sldId="954"/>
            <ac:spMk id="54" creationId="{D0155410-E435-D12D-24FF-F74AC04DBC59}"/>
          </ac:spMkLst>
        </pc:spChg>
        <pc:spChg chg="mod">
          <ac:chgData name="QiuTian" userId="d059b521-ee81-481f-be34-ac8650352dd5" providerId="ADAL" clId="{C66083D2-FC5C-0545-90E0-A9B527654B88}" dt="2023-03-04T09:04:49.008" v="68" actId="1076"/>
          <ac:spMkLst>
            <pc:docMk/>
            <pc:sldMk cId="3473003732" sldId="954"/>
            <ac:spMk id="55" creationId="{5D94E7BC-EF4B-29F6-FA02-1814842F074D}"/>
          </ac:spMkLst>
        </pc:spChg>
        <pc:spChg chg="mod">
          <ac:chgData name="QiuTian" userId="d059b521-ee81-481f-be34-ac8650352dd5" providerId="ADAL" clId="{C66083D2-FC5C-0545-90E0-A9B527654B88}" dt="2023-03-04T09:04:49.008" v="68" actId="1076"/>
          <ac:spMkLst>
            <pc:docMk/>
            <pc:sldMk cId="3473003732" sldId="954"/>
            <ac:spMk id="56" creationId="{130600D4-1265-28C9-CA8B-3E99780CD6EF}"/>
          </ac:spMkLst>
        </pc:spChg>
        <pc:spChg chg="mod">
          <ac:chgData name="QiuTian" userId="d059b521-ee81-481f-be34-ac8650352dd5" providerId="ADAL" clId="{C66083D2-FC5C-0545-90E0-A9B527654B88}" dt="2023-03-04T09:04:49.008" v="68" actId="1076"/>
          <ac:spMkLst>
            <pc:docMk/>
            <pc:sldMk cId="3473003732" sldId="954"/>
            <ac:spMk id="60" creationId="{E7BDBC8F-5AC2-3E59-C216-E3114DDBEB7E}"/>
          </ac:spMkLst>
        </pc:spChg>
        <pc:spChg chg="mod">
          <ac:chgData name="QiuTian" userId="d059b521-ee81-481f-be34-ac8650352dd5" providerId="ADAL" clId="{C66083D2-FC5C-0545-90E0-A9B527654B88}" dt="2023-03-04T09:04:49.008" v="68" actId="1076"/>
          <ac:spMkLst>
            <pc:docMk/>
            <pc:sldMk cId="3473003732" sldId="954"/>
            <ac:spMk id="61" creationId="{BE69D3FA-0315-DD5F-A4EB-C171BD2BB906}"/>
          </ac:spMkLst>
        </pc:spChg>
        <pc:spChg chg="mod">
          <ac:chgData name="QiuTian" userId="d059b521-ee81-481f-be34-ac8650352dd5" providerId="ADAL" clId="{C66083D2-FC5C-0545-90E0-A9B527654B88}" dt="2023-03-04T09:04:49.008" v="68" actId="1076"/>
          <ac:spMkLst>
            <pc:docMk/>
            <pc:sldMk cId="3473003732" sldId="954"/>
            <ac:spMk id="62" creationId="{0713BB2E-1904-75B4-546A-4FDDED34BB79}"/>
          </ac:spMkLst>
        </pc:spChg>
        <pc:spChg chg="mod">
          <ac:chgData name="QiuTian" userId="d059b521-ee81-481f-be34-ac8650352dd5" providerId="ADAL" clId="{C66083D2-FC5C-0545-90E0-A9B527654B88}" dt="2023-03-04T09:04:49.008" v="68" actId="1076"/>
          <ac:spMkLst>
            <pc:docMk/>
            <pc:sldMk cId="3473003732" sldId="954"/>
            <ac:spMk id="63" creationId="{EE104725-85FE-AE93-8577-B997CBD28662}"/>
          </ac:spMkLst>
        </pc:spChg>
        <pc:spChg chg="mod">
          <ac:chgData name="QiuTian" userId="d059b521-ee81-481f-be34-ac8650352dd5" providerId="ADAL" clId="{C66083D2-FC5C-0545-90E0-A9B527654B88}" dt="2023-03-04T09:04:49.008" v="68" actId="1076"/>
          <ac:spMkLst>
            <pc:docMk/>
            <pc:sldMk cId="3473003732" sldId="954"/>
            <ac:spMk id="64" creationId="{CE35B28F-E9D0-8B48-51AD-DDFBF0CAC358}"/>
          </ac:spMkLst>
        </pc:spChg>
        <pc:spChg chg="mod">
          <ac:chgData name="QiuTian" userId="d059b521-ee81-481f-be34-ac8650352dd5" providerId="ADAL" clId="{C66083D2-FC5C-0545-90E0-A9B527654B88}" dt="2023-03-04T09:04:49.008" v="68" actId="1076"/>
          <ac:spMkLst>
            <pc:docMk/>
            <pc:sldMk cId="3473003732" sldId="954"/>
            <ac:spMk id="67" creationId="{77A5CDD8-0612-65E0-42DA-F8C308B82757}"/>
          </ac:spMkLst>
        </pc:spChg>
        <pc:spChg chg="mod">
          <ac:chgData name="QiuTian" userId="d059b521-ee81-481f-be34-ac8650352dd5" providerId="ADAL" clId="{C66083D2-FC5C-0545-90E0-A9B527654B88}" dt="2023-03-04T09:04:49.008" v="68" actId="1076"/>
          <ac:spMkLst>
            <pc:docMk/>
            <pc:sldMk cId="3473003732" sldId="954"/>
            <ac:spMk id="68" creationId="{63B70749-DD84-46FD-3B29-9CA01506072C}"/>
          </ac:spMkLst>
        </pc:spChg>
        <pc:spChg chg="mod">
          <ac:chgData name="QiuTian" userId="d059b521-ee81-481f-be34-ac8650352dd5" providerId="ADAL" clId="{C66083D2-FC5C-0545-90E0-A9B527654B88}" dt="2023-03-04T09:04:49.008" v="68" actId="1076"/>
          <ac:spMkLst>
            <pc:docMk/>
            <pc:sldMk cId="3473003732" sldId="954"/>
            <ac:spMk id="69" creationId="{4FEF561A-F755-5774-087F-E500FA43587D}"/>
          </ac:spMkLst>
        </pc:spChg>
        <pc:spChg chg="mod">
          <ac:chgData name="QiuTian" userId="d059b521-ee81-481f-be34-ac8650352dd5" providerId="ADAL" clId="{C66083D2-FC5C-0545-90E0-A9B527654B88}" dt="2023-03-04T09:04:49.008" v="68" actId="1076"/>
          <ac:spMkLst>
            <pc:docMk/>
            <pc:sldMk cId="3473003732" sldId="954"/>
            <ac:spMk id="70" creationId="{BEAF12A4-7519-F21D-9F8B-4533A4858346}"/>
          </ac:spMkLst>
        </pc:spChg>
        <pc:spChg chg="mod">
          <ac:chgData name="QiuTian" userId="d059b521-ee81-481f-be34-ac8650352dd5" providerId="ADAL" clId="{C66083D2-FC5C-0545-90E0-A9B527654B88}" dt="2023-03-04T09:04:49.008" v="68" actId="1076"/>
          <ac:spMkLst>
            <pc:docMk/>
            <pc:sldMk cId="3473003732" sldId="954"/>
            <ac:spMk id="72" creationId="{8EC7D63D-DB78-67DE-7F6A-2AED296BD611}"/>
          </ac:spMkLst>
        </pc:spChg>
        <pc:spChg chg="mod">
          <ac:chgData name="QiuTian" userId="d059b521-ee81-481f-be34-ac8650352dd5" providerId="ADAL" clId="{C66083D2-FC5C-0545-90E0-A9B527654B88}" dt="2023-03-04T09:04:49.008" v="68" actId="1076"/>
          <ac:spMkLst>
            <pc:docMk/>
            <pc:sldMk cId="3473003732" sldId="954"/>
            <ac:spMk id="73" creationId="{3FC66891-94D6-BD91-5135-EFE77015D55D}"/>
          </ac:spMkLst>
        </pc:spChg>
        <pc:spChg chg="add mod">
          <ac:chgData name="QiuTian" userId="d059b521-ee81-481f-be34-ac8650352dd5" providerId="ADAL" clId="{C66083D2-FC5C-0545-90E0-A9B527654B88}" dt="2023-03-04T09:04:49.008" v="68" actId="1076"/>
          <ac:spMkLst>
            <pc:docMk/>
            <pc:sldMk cId="3473003732" sldId="954"/>
            <ac:spMk id="74" creationId="{81F348EA-D1F2-7D7B-EA4E-BF14301A1857}"/>
          </ac:spMkLst>
        </pc:spChg>
        <pc:spChg chg="add mod">
          <ac:chgData name="QiuTian" userId="d059b521-ee81-481f-be34-ac8650352dd5" providerId="ADAL" clId="{C66083D2-FC5C-0545-90E0-A9B527654B88}" dt="2023-03-04T09:04:55.213" v="69" actId="207"/>
          <ac:spMkLst>
            <pc:docMk/>
            <pc:sldMk cId="3473003732" sldId="954"/>
            <ac:spMk id="75" creationId="{A63D64F9-801D-2F31-ED62-B4B687866FA6}"/>
          </ac:spMkLst>
        </pc:spChg>
        <pc:spChg chg="add mod">
          <ac:chgData name="QiuTian" userId="d059b521-ee81-481f-be34-ac8650352dd5" providerId="ADAL" clId="{C66083D2-FC5C-0545-90E0-A9B527654B88}" dt="2023-03-04T09:04:49.008" v="68" actId="1076"/>
          <ac:spMkLst>
            <pc:docMk/>
            <pc:sldMk cId="3473003732" sldId="954"/>
            <ac:spMk id="76" creationId="{615DCA2C-3165-AD16-2FBB-9B6F1633A157}"/>
          </ac:spMkLst>
        </pc:spChg>
        <pc:spChg chg="add mod">
          <ac:chgData name="QiuTian" userId="d059b521-ee81-481f-be34-ac8650352dd5" providerId="ADAL" clId="{C66083D2-FC5C-0545-90E0-A9B527654B88}" dt="2023-03-04T09:04:49.008" v="68" actId="1076"/>
          <ac:spMkLst>
            <pc:docMk/>
            <pc:sldMk cId="3473003732" sldId="954"/>
            <ac:spMk id="77" creationId="{502A454F-1470-FFAF-05A8-D635E7B83E01}"/>
          </ac:spMkLst>
        </pc:spChg>
        <pc:grpChg chg="add mod">
          <ac:chgData name="QiuTian" userId="d059b521-ee81-481f-be34-ac8650352dd5" providerId="ADAL" clId="{C66083D2-FC5C-0545-90E0-A9B527654B88}" dt="2023-03-04T09:04:49.008" v="68" actId="1076"/>
          <ac:grpSpMkLst>
            <pc:docMk/>
            <pc:sldMk cId="3473003732" sldId="954"/>
            <ac:grpSpMk id="6" creationId="{3AE6522B-1345-FF93-6172-C77D9F35748F}"/>
          </ac:grpSpMkLst>
        </pc:grpChg>
        <pc:grpChg chg="add mod">
          <ac:chgData name="QiuTian" userId="d059b521-ee81-481f-be34-ac8650352dd5" providerId="ADAL" clId="{C66083D2-FC5C-0545-90E0-A9B527654B88}" dt="2023-03-04T09:04:49.008" v="68" actId="1076"/>
          <ac:grpSpMkLst>
            <pc:docMk/>
            <pc:sldMk cId="3473003732" sldId="954"/>
            <ac:grpSpMk id="14" creationId="{03574944-87AF-B42A-2075-F1BD274B28F6}"/>
          </ac:grpSpMkLst>
        </pc:grpChg>
        <pc:grpChg chg="mod">
          <ac:chgData name="QiuTian" userId="d059b521-ee81-481f-be34-ac8650352dd5" providerId="ADAL" clId="{C66083D2-FC5C-0545-90E0-A9B527654B88}" dt="2023-03-04T09:04:49.008" v="68" actId="1076"/>
          <ac:grpSpMkLst>
            <pc:docMk/>
            <pc:sldMk cId="3473003732" sldId="954"/>
            <ac:grpSpMk id="15" creationId="{D5D518EE-9C0C-0F72-DC80-EFE613284745}"/>
          </ac:grpSpMkLst>
        </pc:grpChg>
        <pc:grpChg chg="mod">
          <ac:chgData name="QiuTian" userId="d059b521-ee81-481f-be34-ac8650352dd5" providerId="ADAL" clId="{C66083D2-FC5C-0545-90E0-A9B527654B88}" dt="2023-03-04T09:04:49.008" v="68" actId="1076"/>
          <ac:grpSpMkLst>
            <pc:docMk/>
            <pc:sldMk cId="3473003732" sldId="954"/>
            <ac:grpSpMk id="22" creationId="{02D5D2F3-4DF7-9131-39EF-8B4FB4CDDE63}"/>
          </ac:grpSpMkLst>
        </pc:grpChg>
        <pc:grpChg chg="add mod">
          <ac:chgData name="QiuTian" userId="d059b521-ee81-481f-be34-ac8650352dd5" providerId="ADAL" clId="{C66083D2-FC5C-0545-90E0-A9B527654B88}" dt="2023-03-04T09:04:49.008" v="68" actId="1076"/>
          <ac:grpSpMkLst>
            <pc:docMk/>
            <pc:sldMk cId="3473003732" sldId="954"/>
            <ac:grpSpMk id="26" creationId="{E9BEE254-4505-6E01-5918-202B8DFC8593}"/>
          </ac:grpSpMkLst>
        </pc:grpChg>
        <pc:grpChg chg="mod">
          <ac:chgData name="QiuTian" userId="d059b521-ee81-481f-be34-ac8650352dd5" providerId="ADAL" clId="{C66083D2-FC5C-0545-90E0-A9B527654B88}" dt="2023-03-04T09:04:49.008" v="68" actId="1076"/>
          <ac:grpSpMkLst>
            <pc:docMk/>
            <pc:sldMk cId="3473003732" sldId="954"/>
            <ac:grpSpMk id="28" creationId="{3B1F2B75-96AB-427F-3763-3E20906D91CE}"/>
          </ac:grpSpMkLst>
        </pc:grpChg>
        <pc:grpChg chg="add mod">
          <ac:chgData name="QiuTian" userId="d059b521-ee81-481f-be34-ac8650352dd5" providerId="ADAL" clId="{C66083D2-FC5C-0545-90E0-A9B527654B88}" dt="2023-03-04T09:04:49.008" v="68" actId="1076"/>
          <ac:grpSpMkLst>
            <pc:docMk/>
            <pc:sldMk cId="3473003732" sldId="954"/>
            <ac:grpSpMk id="33" creationId="{0CE3DEB9-8FD9-03D5-4F6A-CE1B0B3685D0}"/>
          </ac:grpSpMkLst>
        </pc:grpChg>
        <pc:grpChg chg="add mod">
          <ac:chgData name="QiuTian" userId="d059b521-ee81-481f-be34-ac8650352dd5" providerId="ADAL" clId="{C66083D2-FC5C-0545-90E0-A9B527654B88}" dt="2023-03-04T09:04:49.008" v="68" actId="1076"/>
          <ac:grpSpMkLst>
            <pc:docMk/>
            <pc:sldMk cId="3473003732" sldId="954"/>
            <ac:grpSpMk id="50" creationId="{EC4B1996-0C86-BA14-F4A1-B6A6E042D1DC}"/>
          </ac:grpSpMkLst>
        </pc:grpChg>
        <pc:grpChg chg="mod">
          <ac:chgData name="QiuTian" userId="d059b521-ee81-481f-be34-ac8650352dd5" providerId="ADAL" clId="{C66083D2-FC5C-0545-90E0-A9B527654B88}" dt="2023-03-04T09:04:49.008" v="68" actId="1076"/>
          <ac:grpSpMkLst>
            <pc:docMk/>
            <pc:sldMk cId="3473003732" sldId="954"/>
            <ac:grpSpMk id="52" creationId="{36212E56-B3E2-822F-85CF-1C586414C410}"/>
          </ac:grpSpMkLst>
        </pc:grpChg>
        <pc:grpChg chg="add mod">
          <ac:chgData name="QiuTian" userId="d059b521-ee81-481f-be34-ac8650352dd5" providerId="ADAL" clId="{C66083D2-FC5C-0545-90E0-A9B527654B88}" dt="2023-03-04T09:04:49.008" v="68" actId="1076"/>
          <ac:grpSpMkLst>
            <pc:docMk/>
            <pc:sldMk cId="3473003732" sldId="954"/>
            <ac:grpSpMk id="57" creationId="{D7490120-4DBC-31EE-E269-25FDB4CFB9BB}"/>
          </ac:grpSpMkLst>
        </pc:grpChg>
        <pc:graphicFrameChg chg="mod">
          <ac:chgData name="QiuTian" userId="d059b521-ee81-481f-be34-ac8650352dd5" providerId="ADAL" clId="{C66083D2-FC5C-0545-90E0-A9B527654B88}" dt="2023-03-04T09:04:49.008" v="68" actId="1076"/>
          <ac:graphicFrameMkLst>
            <pc:docMk/>
            <pc:sldMk cId="3473003732" sldId="954"/>
            <ac:graphicFrameMk id="10" creationId="{74475669-489E-C94D-8F65-3CB07AE71429}"/>
          </ac:graphicFrameMkLst>
        </pc:graphicFrameChg>
        <pc:graphicFrameChg chg="mod">
          <ac:chgData name="QiuTian" userId="d059b521-ee81-481f-be34-ac8650352dd5" providerId="ADAL" clId="{C66083D2-FC5C-0545-90E0-A9B527654B88}" dt="2023-03-04T09:04:49.008" v="68" actId="1076"/>
          <ac:graphicFrameMkLst>
            <pc:docMk/>
            <pc:sldMk cId="3473003732" sldId="954"/>
            <ac:graphicFrameMk id="11" creationId="{F741E363-9B08-DD97-6284-09807064CA35}"/>
          </ac:graphicFrameMkLst>
        </pc:graphicFrameChg>
        <pc:graphicFrameChg chg="mod">
          <ac:chgData name="QiuTian" userId="d059b521-ee81-481f-be34-ac8650352dd5" providerId="ADAL" clId="{C66083D2-FC5C-0545-90E0-A9B527654B88}" dt="2023-03-04T09:04:49.008" v="68" actId="1076"/>
          <ac:graphicFrameMkLst>
            <pc:docMk/>
            <pc:sldMk cId="3473003732" sldId="954"/>
            <ac:graphicFrameMk id="12" creationId="{2E47D1B1-EAFA-3227-98CF-5093E18B6031}"/>
          </ac:graphicFrameMkLst>
        </pc:graphicFrameChg>
        <pc:graphicFrameChg chg="mod">
          <ac:chgData name="QiuTian" userId="d059b521-ee81-481f-be34-ac8650352dd5" providerId="ADAL" clId="{C66083D2-FC5C-0545-90E0-A9B527654B88}" dt="2023-03-04T09:04:49.008" v="68" actId="1076"/>
          <ac:graphicFrameMkLst>
            <pc:docMk/>
            <pc:sldMk cId="3473003732" sldId="954"/>
            <ac:graphicFrameMk id="19" creationId="{DD488EC1-7EC3-8E4D-5FDA-A6543EAA917C}"/>
          </ac:graphicFrameMkLst>
        </pc:graphicFrameChg>
        <pc:graphicFrameChg chg="mod">
          <ac:chgData name="QiuTian" userId="d059b521-ee81-481f-be34-ac8650352dd5" providerId="ADAL" clId="{C66083D2-FC5C-0545-90E0-A9B527654B88}" dt="2023-03-04T09:04:49.008" v="68" actId="1076"/>
          <ac:graphicFrameMkLst>
            <pc:docMk/>
            <pc:sldMk cId="3473003732" sldId="954"/>
            <ac:graphicFrameMk id="20" creationId="{D6ED1340-0E03-D788-047F-81257B635A19}"/>
          </ac:graphicFrameMkLst>
        </pc:graphicFrameChg>
        <pc:graphicFrameChg chg="mod">
          <ac:chgData name="QiuTian" userId="d059b521-ee81-481f-be34-ac8650352dd5" providerId="ADAL" clId="{C66083D2-FC5C-0545-90E0-A9B527654B88}" dt="2023-03-04T09:04:49.008" v="68" actId="1076"/>
          <ac:graphicFrameMkLst>
            <pc:docMk/>
            <pc:sldMk cId="3473003732" sldId="954"/>
            <ac:graphicFrameMk id="21" creationId="{062E147C-B943-985D-2EB1-1C0F19669DD5}"/>
          </ac:graphicFrameMkLst>
        </pc:graphicFrameChg>
        <pc:graphicFrameChg chg="mod">
          <ac:chgData name="QiuTian" userId="d059b521-ee81-481f-be34-ac8650352dd5" providerId="ADAL" clId="{C66083D2-FC5C-0545-90E0-A9B527654B88}" dt="2023-03-04T09:04:49.008" v="68" actId="1076"/>
          <ac:graphicFrameMkLst>
            <pc:docMk/>
            <pc:sldMk cId="3473003732" sldId="954"/>
            <ac:graphicFrameMk id="27" creationId="{ED635351-5018-ED83-1377-BBCCADDE3C90}"/>
          </ac:graphicFrameMkLst>
        </pc:graphicFrameChg>
        <pc:graphicFrameChg chg="mod">
          <ac:chgData name="QiuTian" userId="d059b521-ee81-481f-be34-ac8650352dd5" providerId="ADAL" clId="{C66083D2-FC5C-0545-90E0-A9B527654B88}" dt="2023-03-04T09:04:49.008" v="68" actId="1076"/>
          <ac:graphicFrameMkLst>
            <pc:docMk/>
            <pc:sldMk cId="3473003732" sldId="954"/>
            <ac:graphicFrameMk id="34" creationId="{40FA8AAD-3353-FB77-7520-F94B79D433D5}"/>
          </ac:graphicFrameMkLst>
        </pc:graphicFrameChg>
        <pc:graphicFrameChg chg="mod">
          <ac:chgData name="QiuTian" userId="d059b521-ee81-481f-be34-ac8650352dd5" providerId="ADAL" clId="{C66083D2-FC5C-0545-90E0-A9B527654B88}" dt="2023-03-04T09:04:49.008" v="68" actId="1076"/>
          <ac:graphicFrameMkLst>
            <pc:docMk/>
            <pc:sldMk cId="3473003732" sldId="954"/>
            <ac:graphicFrameMk id="35" creationId="{414548C3-BB91-4EB4-931B-BC3455CB3F0C}"/>
          </ac:graphicFrameMkLst>
        </pc:graphicFrameChg>
        <pc:graphicFrameChg chg="mod">
          <ac:chgData name="QiuTian" userId="d059b521-ee81-481f-be34-ac8650352dd5" providerId="ADAL" clId="{C66083D2-FC5C-0545-90E0-A9B527654B88}" dt="2023-03-04T09:04:49.008" v="68" actId="1076"/>
          <ac:graphicFrameMkLst>
            <pc:docMk/>
            <pc:sldMk cId="3473003732" sldId="954"/>
            <ac:graphicFrameMk id="42" creationId="{608AF257-FC98-5FB5-AB90-FA0436F42F7C}"/>
          </ac:graphicFrameMkLst>
        </pc:graphicFrameChg>
        <pc:graphicFrameChg chg="mod">
          <ac:chgData name="QiuTian" userId="d059b521-ee81-481f-be34-ac8650352dd5" providerId="ADAL" clId="{C66083D2-FC5C-0545-90E0-A9B527654B88}" dt="2023-03-04T09:04:49.008" v="68" actId="1076"/>
          <ac:graphicFrameMkLst>
            <pc:docMk/>
            <pc:sldMk cId="3473003732" sldId="954"/>
            <ac:graphicFrameMk id="43" creationId="{0DEFA0CD-1A78-4756-6B26-42B02BBBCAD0}"/>
          </ac:graphicFrameMkLst>
        </pc:graphicFrameChg>
        <pc:graphicFrameChg chg="mod">
          <ac:chgData name="QiuTian" userId="d059b521-ee81-481f-be34-ac8650352dd5" providerId="ADAL" clId="{C66083D2-FC5C-0545-90E0-A9B527654B88}" dt="2023-03-04T09:04:49.008" v="68" actId="1076"/>
          <ac:graphicFrameMkLst>
            <pc:docMk/>
            <pc:sldMk cId="3473003732" sldId="954"/>
            <ac:graphicFrameMk id="48" creationId="{150F7129-3C58-BDAB-2ED3-6D1A122A2A37}"/>
          </ac:graphicFrameMkLst>
        </pc:graphicFrameChg>
        <pc:graphicFrameChg chg="mod">
          <ac:chgData name="QiuTian" userId="d059b521-ee81-481f-be34-ac8650352dd5" providerId="ADAL" clId="{C66083D2-FC5C-0545-90E0-A9B527654B88}" dt="2023-03-04T09:04:49.008" v="68" actId="1076"/>
          <ac:graphicFrameMkLst>
            <pc:docMk/>
            <pc:sldMk cId="3473003732" sldId="954"/>
            <ac:graphicFrameMk id="51" creationId="{2A78D474-E479-E7CA-88B8-697F8E396AF2}"/>
          </ac:graphicFrameMkLst>
        </pc:graphicFrameChg>
        <pc:graphicFrameChg chg="mod">
          <ac:chgData name="QiuTian" userId="d059b521-ee81-481f-be34-ac8650352dd5" providerId="ADAL" clId="{C66083D2-FC5C-0545-90E0-A9B527654B88}" dt="2023-03-04T09:04:49.008" v="68" actId="1076"/>
          <ac:graphicFrameMkLst>
            <pc:docMk/>
            <pc:sldMk cId="3473003732" sldId="954"/>
            <ac:graphicFrameMk id="58" creationId="{BB51EE8B-61C3-983D-437A-EA51DED86B8D}"/>
          </ac:graphicFrameMkLst>
        </pc:graphicFrameChg>
        <pc:graphicFrameChg chg="mod">
          <ac:chgData name="QiuTian" userId="d059b521-ee81-481f-be34-ac8650352dd5" providerId="ADAL" clId="{C66083D2-FC5C-0545-90E0-A9B527654B88}" dt="2023-03-04T09:04:49.008" v="68" actId="1076"/>
          <ac:graphicFrameMkLst>
            <pc:docMk/>
            <pc:sldMk cId="3473003732" sldId="954"/>
            <ac:graphicFrameMk id="59" creationId="{4CCB3877-8597-1911-D1A1-0BE2A87D1AE7}"/>
          </ac:graphicFrameMkLst>
        </pc:graphicFrameChg>
        <pc:graphicFrameChg chg="mod">
          <ac:chgData name="QiuTian" userId="d059b521-ee81-481f-be34-ac8650352dd5" providerId="ADAL" clId="{C66083D2-FC5C-0545-90E0-A9B527654B88}" dt="2023-03-04T09:04:49.008" v="68" actId="1076"/>
          <ac:graphicFrameMkLst>
            <pc:docMk/>
            <pc:sldMk cId="3473003732" sldId="954"/>
            <ac:graphicFrameMk id="65" creationId="{8A5C7636-A04D-1C2C-EC77-3C4E940DF31D}"/>
          </ac:graphicFrameMkLst>
        </pc:graphicFrameChg>
        <pc:graphicFrameChg chg="mod">
          <ac:chgData name="QiuTian" userId="d059b521-ee81-481f-be34-ac8650352dd5" providerId="ADAL" clId="{C66083D2-FC5C-0545-90E0-A9B527654B88}" dt="2023-03-04T09:04:49.008" v="68" actId="1076"/>
          <ac:graphicFrameMkLst>
            <pc:docMk/>
            <pc:sldMk cId="3473003732" sldId="954"/>
            <ac:graphicFrameMk id="66" creationId="{35A953A7-8072-D120-DB40-FB5177BCBC9E}"/>
          </ac:graphicFrameMkLst>
        </pc:graphicFrameChg>
        <pc:graphicFrameChg chg="mod">
          <ac:chgData name="QiuTian" userId="d059b521-ee81-481f-be34-ac8650352dd5" providerId="ADAL" clId="{C66083D2-FC5C-0545-90E0-A9B527654B88}" dt="2023-03-04T09:04:49.008" v="68" actId="1076"/>
          <ac:graphicFrameMkLst>
            <pc:docMk/>
            <pc:sldMk cId="3473003732" sldId="954"/>
            <ac:graphicFrameMk id="71" creationId="{73F3FDAC-0C97-559F-CBBC-6FBC90579932}"/>
          </ac:graphicFrameMkLst>
        </pc:graphicFrameChg>
      </pc:sldChg>
      <pc:sldChg chg="addSp delSp modSp add modAnim">
        <pc:chgData name="QiuTian" userId="d059b521-ee81-481f-be34-ac8650352dd5" providerId="ADAL" clId="{C66083D2-FC5C-0545-90E0-A9B527654B88}" dt="2023-03-04T09:10:18.362" v="126"/>
        <pc:sldMkLst>
          <pc:docMk/>
          <pc:sldMk cId="1920134372" sldId="955"/>
        </pc:sldMkLst>
        <pc:spChg chg="add mod">
          <ac:chgData name="QiuTian" userId="d059b521-ee81-481f-be34-ac8650352dd5" providerId="ADAL" clId="{C66083D2-FC5C-0545-90E0-A9B527654B88}" dt="2023-03-04T09:10:18.362" v="126"/>
          <ac:spMkLst>
            <pc:docMk/>
            <pc:sldMk cId="1920134372" sldId="955"/>
            <ac:spMk id="2" creationId="{08955DD6-6FF1-5533-E3A3-B626293927CC}"/>
          </ac:spMkLst>
        </pc:spChg>
        <pc:spChg chg="del">
          <ac:chgData name="QiuTian" userId="d059b521-ee81-481f-be34-ac8650352dd5" providerId="ADAL" clId="{C66083D2-FC5C-0545-90E0-A9B527654B88}" dt="2023-03-04T09:09:57.208" v="123"/>
          <ac:spMkLst>
            <pc:docMk/>
            <pc:sldMk cId="1920134372" sldId="955"/>
            <ac:spMk id="5" creationId="{959057A3-0087-D824-6484-FE8805CD1536}"/>
          </ac:spMkLst>
        </pc:spChg>
        <pc:spChg chg="add mod">
          <ac:chgData name="QiuTian" userId="d059b521-ee81-481f-be34-ac8650352dd5" providerId="ADAL" clId="{C66083D2-FC5C-0545-90E0-A9B527654B88}" dt="2023-03-04T09:05:10.943" v="71" actId="1076"/>
          <ac:spMkLst>
            <pc:docMk/>
            <pc:sldMk cId="1920134372" sldId="955"/>
            <ac:spMk id="6" creationId="{9105B22D-FD53-D963-6802-FA7602175AB4}"/>
          </ac:spMkLst>
        </pc:spChg>
        <pc:spChg chg="mod">
          <ac:chgData name="QiuTian" userId="d059b521-ee81-481f-be34-ac8650352dd5" providerId="ADAL" clId="{C66083D2-FC5C-0545-90E0-A9B527654B88}" dt="2023-03-04T09:05:10.943" v="71" actId="1076"/>
          <ac:spMkLst>
            <pc:docMk/>
            <pc:sldMk cId="1920134372" sldId="955"/>
            <ac:spMk id="8" creationId="{C7D3E3BA-8CF9-E252-9D82-EA68473F7214}"/>
          </ac:spMkLst>
        </pc:spChg>
        <pc:spChg chg="mod">
          <ac:chgData name="QiuTian" userId="d059b521-ee81-481f-be34-ac8650352dd5" providerId="ADAL" clId="{C66083D2-FC5C-0545-90E0-A9B527654B88}" dt="2023-03-04T09:05:10.943" v="71" actId="1076"/>
          <ac:spMkLst>
            <pc:docMk/>
            <pc:sldMk cId="1920134372" sldId="955"/>
            <ac:spMk id="9" creationId="{A3AAED4E-20F4-1885-76EE-89AC23DD837D}"/>
          </ac:spMkLst>
        </pc:spChg>
        <pc:spChg chg="mod">
          <ac:chgData name="QiuTian" userId="d059b521-ee81-481f-be34-ac8650352dd5" providerId="ADAL" clId="{C66083D2-FC5C-0545-90E0-A9B527654B88}" dt="2023-03-04T09:05:10.943" v="71" actId="1076"/>
          <ac:spMkLst>
            <pc:docMk/>
            <pc:sldMk cId="1920134372" sldId="955"/>
            <ac:spMk id="10" creationId="{89DE742B-FB57-17B8-A029-9AA7A930CE8A}"/>
          </ac:spMkLst>
        </pc:spChg>
        <pc:spChg chg="mod">
          <ac:chgData name="QiuTian" userId="d059b521-ee81-481f-be34-ac8650352dd5" providerId="ADAL" clId="{C66083D2-FC5C-0545-90E0-A9B527654B88}" dt="2023-03-04T09:05:10.943" v="71" actId="1076"/>
          <ac:spMkLst>
            <pc:docMk/>
            <pc:sldMk cId="1920134372" sldId="955"/>
            <ac:spMk id="11" creationId="{0492BC85-1BEB-91D2-C051-CA475030CB94}"/>
          </ac:spMkLst>
        </pc:spChg>
        <pc:spChg chg="mod">
          <ac:chgData name="QiuTian" userId="d059b521-ee81-481f-be34-ac8650352dd5" providerId="ADAL" clId="{C66083D2-FC5C-0545-90E0-A9B527654B88}" dt="2023-03-04T09:05:10.943" v="71" actId="1076"/>
          <ac:spMkLst>
            <pc:docMk/>
            <pc:sldMk cId="1920134372" sldId="955"/>
            <ac:spMk id="12" creationId="{7372B48B-5847-CB39-8BEC-3591D10ADDA2}"/>
          </ac:spMkLst>
        </pc:spChg>
        <pc:spChg chg="mod">
          <ac:chgData name="QiuTian" userId="d059b521-ee81-481f-be34-ac8650352dd5" providerId="ADAL" clId="{C66083D2-FC5C-0545-90E0-A9B527654B88}" dt="2023-03-04T09:05:10.943" v="71" actId="1076"/>
          <ac:spMkLst>
            <pc:docMk/>
            <pc:sldMk cId="1920134372" sldId="955"/>
            <ac:spMk id="13" creationId="{C87E4715-B761-96D6-8128-BF2522ADA7AA}"/>
          </ac:spMkLst>
        </pc:spChg>
        <pc:spChg chg="mod">
          <ac:chgData name="QiuTian" userId="d059b521-ee81-481f-be34-ac8650352dd5" providerId="ADAL" clId="{C66083D2-FC5C-0545-90E0-A9B527654B88}" dt="2023-03-04T09:05:10.943" v="71" actId="1076"/>
          <ac:spMkLst>
            <pc:docMk/>
            <pc:sldMk cId="1920134372" sldId="955"/>
            <ac:spMk id="14" creationId="{1B45B84E-6F27-EF28-A2A1-2AF67880E195}"/>
          </ac:spMkLst>
        </pc:spChg>
        <pc:spChg chg="mod">
          <ac:chgData name="QiuTian" userId="d059b521-ee81-481f-be34-ac8650352dd5" providerId="ADAL" clId="{C66083D2-FC5C-0545-90E0-A9B527654B88}" dt="2023-03-04T09:05:10.943" v="71" actId="1076"/>
          <ac:spMkLst>
            <pc:docMk/>
            <pc:sldMk cId="1920134372" sldId="955"/>
            <ac:spMk id="15" creationId="{DE06D8BD-24E0-F6C0-D43B-8EA1DC74B297}"/>
          </ac:spMkLst>
        </pc:spChg>
        <pc:spChg chg="mod">
          <ac:chgData name="QiuTian" userId="d059b521-ee81-481f-be34-ac8650352dd5" providerId="ADAL" clId="{C66083D2-FC5C-0545-90E0-A9B527654B88}" dt="2023-03-04T09:05:10.943" v="71" actId="1076"/>
          <ac:spMkLst>
            <pc:docMk/>
            <pc:sldMk cId="1920134372" sldId="955"/>
            <ac:spMk id="16" creationId="{D9C6DCB0-49C1-62BA-5AD6-D9947F197A31}"/>
          </ac:spMkLst>
        </pc:spChg>
        <pc:spChg chg="mod">
          <ac:chgData name="QiuTian" userId="d059b521-ee81-481f-be34-ac8650352dd5" providerId="ADAL" clId="{C66083D2-FC5C-0545-90E0-A9B527654B88}" dt="2023-03-04T09:05:10.943" v="71" actId="1076"/>
          <ac:spMkLst>
            <pc:docMk/>
            <pc:sldMk cId="1920134372" sldId="955"/>
            <ac:spMk id="17" creationId="{8684040C-69EB-EAB1-881F-A67A18F2B0C8}"/>
          </ac:spMkLst>
        </pc:spChg>
        <pc:spChg chg="mod">
          <ac:chgData name="QiuTian" userId="d059b521-ee81-481f-be34-ac8650352dd5" providerId="ADAL" clId="{C66083D2-FC5C-0545-90E0-A9B527654B88}" dt="2023-03-04T09:05:10.943" v="71" actId="1076"/>
          <ac:spMkLst>
            <pc:docMk/>
            <pc:sldMk cId="1920134372" sldId="955"/>
            <ac:spMk id="18" creationId="{21428587-91CA-9734-37B9-FCB9FD8CB4C4}"/>
          </ac:spMkLst>
        </pc:spChg>
        <pc:spChg chg="mod">
          <ac:chgData name="QiuTian" userId="d059b521-ee81-481f-be34-ac8650352dd5" providerId="ADAL" clId="{C66083D2-FC5C-0545-90E0-A9B527654B88}" dt="2023-03-04T09:05:10.943" v="71" actId="1076"/>
          <ac:spMkLst>
            <pc:docMk/>
            <pc:sldMk cId="1920134372" sldId="955"/>
            <ac:spMk id="19" creationId="{C5E8AB2B-0600-DF7B-BD37-37F9CF5E5E0B}"/>
          </ac:spMkLst>
        </pc:spChg>
        <pc:spChg chg="mod">
          <ac:chgData name="QiuTian" userId="d059b521-ee81-481f-be34-ac8650352dd5" providerId="ADAL" clId="{C66083D2-FC5C-0545-90E0-A9B527654B88}" dt="2023-03-04T09:05:10.943" v="71" actId="1076"/>
          <ac:spMkLst>
            <pc:docMk/>
            <pc:sldMk cId="1920134372" sldId="955"/>
            <ac:spMk id="20" creationId="{120B8F46-1878-338B-7838-FC0DCB8D22AC}"/>
          </ac:spMkLst>
        </pc:spChg>
        <pc:spChg chg="mod">
          <ac:chgData name="QiuTian" userId="d059b521-ee81-481f-be34-ac8650352dd5" providerId="ADAL" clId="{C66083D2-FC5C-0545-90E0-A9B527654B88}" dt="2023-03-04T09:05:10.943" v="71" actId="1076"/>
          <ac:spMkLst>
            <pc:docMk/>
            <pc:sldMk cId="1920134372" sldId="955"/>
            <ac:spMk id="21" creationId="{8EE7C118-BACC-7F1D-F230-DF5C77DC50D5}"/>
          </ac:spMkLst>
        </pc:spChg>
        <pc:spChg chg="mod">
          <ac:chgData name="QiuTian" userId="d059b521-ee81-481f-be34-ac8650352dd5" providerId="ADAL" clId="{C66083D2-FC5C-0545-90E0-A9B527654B88}" dt="2023-03-04T09:05:10.943" v="71" actId="1076"/>
          <ac:spMkLst>
            <pc:docMk/>
            <pc:sldMk cId="1920134372" sldId="955"/>
            <ac:spMk id="22" creationId="{11CAFEB1-BBC4-5728-DF81-16F2C86A18ED}"/>
          </ac:spMkLst>
        </pc:spChg>
        <pc:spChg chg="mod">
          <ac:chgData name="QiuTian" userId="d059b521-ee81-481f-be34-ac8650352dd5" providerId="ADAL" clId="{C66083D2-FC5C-0545-90E0-A9B527654B88}" dt="2023-03-04T09:05:10.943" v="71" actId="1076"/>
          <ac:spMkLst>
            <pc:docMk/>
            <pc:sldMk cId="1920134372" sldId="955"/>
            <ac:spMk id="23" creationId="{04082E42-97D0-00D8-B99C-13249531750A}"/>
          </ac:spMkLst>
        </pc:spChg>
        <pc:spChg chg="mod">
          <ac:chgData name="QiuTian" userId="d059b521-ee81-481f-be34-ac8650352dd5" providerId="ADAL" clId="{C66083D2-FC5C-0545-90E0-A9B527654B88}" dt="2023-03-04T09:05:10.943" v="71" actId="1076"/>
          <ac:spMkLst>
            <pc:docMk/>
            <pc:sldMk cId="1920134372" sldId="955"/>
            <ac:spMk id="24" creationId="{134B9D89-DDC2-1A6F-052E-8756BD3F205C}"/>
          </ac:spMkLst>
        </pc:spChg>
        <pc:spChg chg="mod">
          <ac:chgData name="QiuTian" userId="d059b521-ee81-481f-be34-ac8650352dd5" providerId="ADAL" clId="{C66083D2-FC5C-0545-90E0-A9B527654B88}" dt="2023-03-04T09:05:10.943" v="71" actId="1076"/>
          <ac:spMkLst>
            <pc:docMk/>
            <pc:sldMk cId="1920134372" sldId="955"/>
            <ac:spMk id="25" creationId="{B29A1D9C-C1E1-73E7-FCE1-3820083C2B41}"/>
          </ac:spMkLst>
        </pc:spChg>
        <pc:spChg chg="mod">
          <ac:chgData name="QiuTian" userId="d059b521-ee81-481f-be34-ac8650352dd5" providerId="ADAL" clId="{C66083D2-FC5C-0545-90E0-A9B527654B88}" dt="2023-03-04T09:05:10.943" v="71" actId="1076"/>
          <ac:spMkLst>
            <pc:docMk/>
            <pc:sldMk cId="1920134372" sldId="955"/>
            <ac:spMk id="26" creationId="{65C45621-FC8A-FED1-484E-0DAB330E8F49}"/>
          </ac:spMkLst>
        </pc:spChg>
        <pc:spChg chg="mod">
          <ac:chgData name="QiuTian" userId="d059b521-ee81-481f-be34-ac8650352dd5" providerId="ADAL" clId="{C66083D2-FC5C-0545-90E0-A9B527654B88}" dt="2023-03-04T09:05:10.943" v="71" actId="1076"/>
          <ac:spMkLst>
            <pc:docMk/>
            <pc:sldMk cId="1920134372" sldId="955"/>
            <ac:spMk id="27" creationId="{456AEE39-1EE4-827C-F9AA-E49079326F07}"/>
          </ac:spMkLst>
        </pc:spChg>
        <pc:spChg chg="mod">
          <ac:chgData name="QiuTian" userId="d059b521-ee81-481f-be34-ac8650352dd5" providerId="ADAL" clId="{C66083D2-FC5C-0545-90E0-A9B527654B88}" dt="2023-03-04T09:05:10.943" v="71" actId="1076"/>
          <ac:spMkLst>
            <pc:docMk/>
            <pc:sldMk cId="1920134372" sldId="955"/>
            <ac:spMk id="28" creationId="{F24E0C74-C698-F4CE-1CE3-7957F3916DB8}"/>
          </ac:spMkLst>
        </pc:spChg>
        <pc:spChg chg="mod">
          <ac:chgData name="QiuTian" userId="d059b521-ee81-481f-be34-ac8650352dd5" providerId="ADAL" clId="{C66083D2-FC5C-0545-90E0-A9B527654B88}" dt="2023-03-04T09:05:10.943" v="71" actId="1076"/>
          <ac:spMkLst>
            <pc:docMk/>
            <pc:sldMk cId="1920134372" sldId="955"/>
            <ac:spMk id="29" creationId="{A0F27401-A3E9-2953-D955-1B0967F6A17D}"/>
          </ac:spMkLst>
        </pc:spChg>
        <pc:spChg chg="mod">
          <ac:chgData name="QiuTian" userId="d059b521-ee81-481f-be34-ac8650352dd5" providerId="ADAL" clId="{C66083D2-FC5C-0545-90E0-A9B527654B88}" dt="2023-03-04T09:05:10.943" v="71" actId="1076"/>
          <ac:spMkLst>
            <pc:docMk/>
            <pc:sldMk cId="1920134372" sldId="955"/>
            <ac:spMk id="30" creationId="{D211A70F-9057-DE31-2AB5-E4533BDC70B6}"/>
          </ac:spMkLst>
        </pc:spChg>
        <pc:spChg chg="mod">
          <ac:chgData name="QiuTian" userId="d059b521-ee81-481f-be34-ac8650352dd5" providerId="ADAL" clId="{C66083D2-FC5C-0545-90E0-A9B527654B88}" dt="2023-03-04T09:05:10.943" v="71" actId="1076"/>
          <ac:spMkLst>
            <pc:docMk/>
            <pc:sldMk cId="1920134372" sldId="955"/>
            <ac:spMk id="31" creationId="{1AA81E4C-A6E9-BF26-B63B-566DA261127A}"/>
          </ac:spMkLst>
        </pc:spChg>
        <pc:spChg chg="mod">
          <ac:chgData name="QiuTian" userId="d059b521-ee81-481f-be34-ac8650352dd5" providerId="ADAL" clId="{C66083D2-FC5C-0545-90E0-A9B527654B88}" dt="2023-03-04T09:05:10.943" v="71" actId="1076"/>
          <ac:spMkLst>
            <pc:docMk/>
            <pc:sldMk cId="1920134372" sldId="955"/>
            <ac:spMk id="32" creationId="{583570B3-1ECC-08C0-4137-B3CD21EB4164}"/>
          </ac:spMkLst>
        </pc:spChg>
        <pc:spChg chg="mod">
          <ac:chgData name="QiuTian" userId="d059b521-ee81-481f-be34-ac8650352dd5" providerId="ADAL" clId="{C66083D2-FC5C-0545-90E0-A9B527654B88}" dt="2023-03-04T09:05:10.943" v="71" actId="1076"/>
          <ac:spMkLst>
            <pc:docMk/>
            <pc:sldMk cId="1920134372" sldId="955"/>
            <ac:spMk id="33" creationId="{0E62AE19-8798-54FE-9142-C1BEEDBB6F39}"/>
          </ac:spMkLst>
        </pc:spChg>
        <pc:spChg chg="mod">
          <ac:chgData name="QiuTian" userId="d059b521-ee81-481f-be34-ac8650352dd5" providerId="ADAL" clId="{C66083D2-FC5C-0545-90E0-A9B527654B88}" dt="2023-03-04T09:05:10.943" v="71" actId="1076"/>
          <ac:spMkLst>
            <pc:docMk/>
            <pc:sldMk cId="1920134372" sldId="955"/>
            <ac:spMk id="34" creationId="{2D83A675-02F2-0A97-C495-4A86071D06FC}"/>
          </ac:spMkLst>
        </pc:spChg>
        <pc:spChg chg="mod">
          <ac:chgData name="QiuTian" userId="d059b521-ee81-481f-be34-ac8650352dd5" providerId="ADAL" clId="{C66083D2-FC5C-0545-90E0-A9B527654B88}" dt="2023-03-04T09:05:10.943" v="71" actId="1076"/>
          <ac:spMkLst>
            <pc:docMk/>
            <pc:sldMk cId="1920134372" sldId="955"/>
            <ac:spMk id="35" creationId="{A240A897-6F7A-C19F-5D6C-81C4BF64DF0F}"/>
          </ac:spMkLst>
        </pc:spChg>
        <pc:spChg chg="mod">
          <ac:chgData name="QiuTian" userId="d059b521-ee81-481f-be34-ac8650352dd5" providerId="ADAL" clId="{C66083D2-FC5C-0545-90E0-A9B527654B88}" dt="2023-03-04T09:05:10.943" v="71" actId="1076"/>
          <ac:spMkLst>
            <pc:docMk/>
            <pc:sldMk cId="1920134372" sldId="955"/>
            <ac:spMk id="36" creationId="{FC203FE7-BAEE-3C7F-5205-EF6AB20D4CBC}"/>
          </ac:spMkLst>
        </pc:spChg>
        <pc:spChg chg="mod">
          <ac:chgData name="QiuTian" userId="d059b521-ee81-481f-be34-ac8650352dd5" providerId="ADAL" clId="{C66083D2-FC5C-0545-90E0-A9B527654B88}" dt="2023-03-04T09:05:10.943" v="71" actId="1076"/>
          <ac:spMkLst>
            <pc:docMk/>
            <pc:sldMk cId="1920134372" sldId="955"/>
            <ac:spMk id="37" creationId="{9F54198E-050E-A880-31F9-8EB90250FDAB}"/>
          </ac:spMkLst>
        </pc:spChg>
        <pc:spChg chg="mod">
          <ac:chgData name="QiuTian" userId="d059b521-ee81-481f-be34-ac8650352dd5" providerId="ADAL" clId="{C66083D2-FC5C-0545-90E0-A9B527654B88}" dt="2023-03-04T09:05:10.943" v="71" actId="1076"/>
          <ac:spMkLst>
            <pc:docMk/>
            <pc:sldMk cId="1920134372" sldId="955"/>
            <ac:spMk id="38" creationId="{831CDF32-2A14-1884-1198-54969FC20BAC}"/>
          </ac:spMkLst>
        </pc:spChg>
        <pc:spChg chg="mod">
          <ac:chgData name="QiuTian" userId="d059b521-ee81-481f-be34-ac8650352dd5" providerId="ADAL" clId="{C66083D2-FC5C-0545-90E0-A9B527654B88}" dt="2023-03-04T09:05:10.943" v="71" actId="1076"/>
          <ac:spMkLst>
            <pc:docMk/>
            <pc:sldMk cId="1920134372" sldId="955"/>
            <ac:spMk id="39" creationId="{D2837D92-69FB-7A16-E4E9-CE33144E1226}"/>
          </ac:spMkLst>
        </pc:spChg>
        <pc:spChg chg="mod">
          <ac:chgData name="QiuTian" userId="d059b521-ee81-481f-be34-ac8650352dd5" providerId="ADAL" clId="{C66083D2-FC5C-0545-90E0-A9B527654B88}" dt="2023-03-04T09:05:10.943" v="71" actId="1076"/>
          <ac:spMkLst>
            <pc:docMk/>
            <pc:sldMk cId="1920134372" sldId="955"/>
            <ac:spMk id="40" creationId="{10E2100F-4D1F-96C1-C4EF-D7BC8E83BFB6}"/>
          </ac:spMkLst>
        </pc:spChg>
        <pc:spChg chg="mod">
          <ac:chgData name="QiuTian" userId="d059b521-ee81-481f-be34-ac8650352dd5" providerId="ADAL" clId="{C66083D2-FC5C-0545-90E0-A9B527654B88}" dt="2023-03-04T09:05:10.943" v="71" actId="1076"/>
          <ac:spMkLst>
            <pc:docMk/>
            <pc:sldMk cId="1920134372" sldId="955"/>
            <ac:spMk id="41" creationId="{8DB9DDAC-8E57-A547-0615-F25BBE9F4DF9}"/>
          </ac:spMkLst>
        </pc:spChg>
        <pc:spChg chg="mod">
          <ac:chgData name="QiuTian" userId="d059b521-ee81-481f-be34-ac8650352dd5" providerId="ADAL" clId="{C66083D2-FC5C-0545-90E0-A9B527654B88}" dt="2023-03-04T09:05:10.943" v="71" actId="1076"/>
          <ac:spMkLst>
            <pc:docMk/>
            <pc:sldMk cId="1920134372" sldId="955"/>
            <ac:spMk id="42" creationId="{C648D13B-9C6D-8322-C8ED-4BE83DE56C7B}"/>
          </ac:spMkLst>
        </pc:spChg>
        <pc:spChg chg="mod">
          <ac:chgData name="QiuTian" userId="d059b521-ee81-481f-be34-ac8650352dd5" providerId="ADAL" clId="{C66083D2-FC5C-0545-90E0-A9B527654B88}" dt="2023-03-04T09:05:10.943" v="71" actId="1076"/>
          <ac:spMkLst>
            <pc:docMk/>
            <pc:sldMk cId="1920134372" sldId="955"/>
            <ac:spMk id="43" creationId="{5573FC27-DAB6-7CC2-8B5D-998017A002EF}"/>
          </ac:spMkLst>
        </pc:spChg>
        <pc:spChg chg="mod">
          <ac:chgData name="QiuTian" userId="d059b521-ee81-481f-be34-ac8650352dd5" providerId="ADAL" clId="{C66083D2-FC5C-0545-90E0-A9B527654B88}" dt="2023-03-04T09:05:10.943" v="71" actId="1076"/>
          <ac:spMkLst>
            <pc:docMk/>
            <pc:sldMk cId="1920134372" sldId="955"/>
            <ac:spMk id="44" creationId="{1ABF7804-AED2-1C58-8129-21D45599517E}"/>
          </ac:spMkLst>
        </pc:spChg>
        <pc:spChg chg="mod">
          <ac:chgData name="QiuTian" userId="d059b521-ee81-481f-be34-ac8650352dd5" providerId="ADAL" clId="{C66083D2-FC5C-0545-90E0-A9B527654B88}" dt="2023-03-04T09:05:10.943" v="71" actId="1076"/>
          <ac:spMkLst>
            <pc:docMk/>
            <pc:sldMk cId="1920134372" sldId="955"/>
            <ac:spMk id="45" creationId="{6A69259B-F657-0117-7834-04C006B0D159}"/>
          </ac:spMkLst>
        </pc:spChg>
        <pc:spChg chg="mod">
          <ac:chgData name="QiuTian" userId="d059b521-ee81-481f-be34-ac8650352dd5" providerId="ADAL" clId="{C66083D2-FC5C-0545-90E0-A9B527654B88}" dt="2023-03-04T09:05:10.943" v="71" actId="1076"/>
          <ac:spMkLst>
            <pc:docMk/>
            <pc:sldMk cId="1920134372" sldId="955"/>
            <ac:spMk id="46" creationId="{A291AFFF-7FB3-C995-1718-2A2A1D17C69B}"/>
          </ac:spMkLst>
        </pc:spChg>
        <pc:spChg chg="mod">
          <ac:chgData name="QiuTian" userId="d059b521-ee81-481f-be34-ac8650352dd5" providerId="ADAL" clId="{C66083D2-FC5C-0545-90E0-A9B527654B88}" dt="2023-03-04T09:05:10.943" v="71" actId="1076"/>
          <ac:spMkLst>
            <pc:docMk/>
            <pc:sldMk cId="1920134372" sldId="955"/>
            <ac:spMk id="47" creationId="{6CC32E43-BAF8-A92A-870B-791DDDFED8C8}"/>
          </ac:spMkLst>
        </pc:spChg>
        <pc:spChg chg="mod">
          <ac:chgData name="QiuTian" userId="d059b521-ee81-481f-be34-ac8650352dd5" providerId="ADAL" clId="{C66083D2-FC5C-0545-90E0-A9B527654B88}" dt="2023-03-04T09:05:10.943" v="71" actId="1076"/>
          <ac:spMkLst>
            <pc:docMk/>
            <pc:sldMk cId="1920134372" sldId="955"/>
            <ac:spMk id="48" creationId="{3EF6D8BD-9FB2-5180-800D-278F0569199F}"/>
          </ac:spMkLst>
        </pc:spChg>
        <pc:spChg chg="mod">
          <ac:chgData name="QiuTian" userId="d059b521-ee81-481f-be34-ac8650352dd5" providerId="ADAL" clId="{C66083D2-FC5C-0545-90E0-A9B527654B88}" dt="2023-03-04T09:05:10.943" v="71" actId="1076"/>
          <ac:spMkLst>
            <pc:docMk/>
            <pc:sldMk cId="1920134372" sldId="955"/>
            <ac:spMk id="49" creationId="{59E340A0-9A95-E94E-7486-FE775C7DEC99}"/>
          </ac:spMkLst>
        </pc:spChg>
        <pc:spChg chg="mod">
          <ac:chgData name="QiuTian" userId="d059b521-ee81-481f-be34-ac8650352dd5" providerId="ADAL" clId="{C66083D2-FC5C-0545-90E0-A9B527654B88}" dt="2023-03-04T09:05:10.943" v="71" actId="1076"/>
          <ac:spMkLst>
            <pc:docMk/>
            <pc:sldMk cId="1920134372" sldId="955"/>
            <ac:spMk id="50" creationId="{1747BEDF-5E91-BB68-9510-EC2BB894267E}"/>
          </ac:spMkLst>
        </pc:spChg>
        <pc:spChg chg="mod">
          <ac:chgData name="QiuTian" userId="d059b521-ee81-481f-be34-ac8650352dd5" providerId="ADAL" clId="{C66083D2-FC5C-0545-90E0-A9B527654B88}" dt="2023-03-04T09:05:10.943" v="71" actId="1076"/>
          <ac:spMkLst>
            <pc:docMk/>
            <pc:sldMk cId="1920134372" sldId="955"/>
            <ac:spMk id="51" creationId="{096A2396-854A-9C32-1825-1490BE3D30C9}"/>
          </ac:spMkLst>
        </pc:spChg>
        <pc:spChg chg="mod">
          <ac:chgData name="QiuTian" userId="d059b521-ee81-481f-be34-ac8650352dd5" providerId="ADAL" clId="{C66083D2-FC5C-0545-90E0-A9B527654B88}" dt="2023-03-04T09:05:10.943" v="71" actId="1076"/>
          <ac:spMkLst>
            <pc:docMk/>
            <pc:sldMk cId="1920134372" sldId="955"/>
            <ac:spMk id="52" creationId="{923A98D7-C4E9-58F1-A262-3B9F0C27456E}"/>
          </ac:spMkLst>
        </pc:spChg>
        <pc:spChg chg="mod">
          <ac:chgData name="QiuTian" userId="d059b521-ee81-481f-be34-ac8650352dd5" providerId="ADAL" clId="{C66083D2-FC5C-0545-90E0-A9B527654B88}" dt="2023-03-04T09:05:10.943" v="71" actId="1076"/>
          <ac:spMkLst>
            <pc:docMk/>
            <pc:sldMk cId="1920134372" sldId="955"/>
            <ac:spMk id="53" creationId="{5480EFE5-8A81-8832-DF92-04B5040295C5}"/>
          </ac:spMkLst>
        </pc:spChg>
        <pc:spChg chg="mod">
          <ac:chgData name="QiuTian" userId="d059b521-ee81-481f-be34-ac8650352dd5" providerId="ADAL" clId="{C66083D2-FC5C-0545-90E0-A9B527654B88}" dt="2023-03-04T09:05:10.943" v="71" actId="1076"/>
          <ac:spMkLst>
            <pc:docMk/>
            <pc:sldMk cId="1920134372" sldId="955"/>
            <ac:spMk id="54" creationId="{6EA05F50-E8AD-3073-B98B-A02FCF0CF865}"/>
          </ac:spMkLst>
        </pc:spChg>
        <pc:spChg chg="mod">
          <ac:chgData name="QiuTian" userId="d059b521-ee81-481f-be34-ac8650352dd5" providerId="ADAL" clId="{C66083D2-FC5C-0545-90E0-A9B527654B88}" dt="2023-03-04T09:05:10.943" v="71" actId="1076"/>
          <ac:spMkLst>
            <pc:docMk/>
            <pc:sldMk cId="1920134372" sldId="955"/>
            <ac:spMk id="55" creationId="{BF22F6DD-EE97-9097-453A-1B93032B36C4}"/>
          </ac:spMkLst>
        </pc:spChg>
        <pc:spChg chg="mod">
          <ac:chgData name="QiuTian" userId="d059b521-ee81-481f-be34-ac8650352dd5" providerId="ADAL" clId="{C66083D2-FC5C-0545-90E0-A9B527654B88}" dt="2023-03-04T09:05:10.943" v="71" actId="1076"/>
          <ac:spMkLst>
            <pc:docMk/>
            <pc:sldMk cId="1920134372" sldId="955"/>
            <ac:spMk id="56" creationId="{57EE1F0D-60E7-8908-DF3A-714A62A0691D}"/>
          </ac:spMkLst>
        </pc:spChg>
        <pc:spChg chg="mod">
          <ac:chgData name="QiuTian" userId="d059b521-ee81-481f-be34-ac8650352dd5" providerId="ADAL" clId="{C66083D2-FC5C-0545-90E0-A9B527654B88}" dt="2023-03-04T09:05:10.943" v="71" actId="1076"/>
          <ac:spMkLst>
            <pc:docMk/>
            <pc:sldMk cId="1920134372" sldId="955"/>
            <ac:spMk id="57" creationId="{FD8F8E48-8D32-53EF-4A0E-DDDA781B2434}"/>
          </ac:spMkLst>
        </pc:spChg>
        <pc:spChg chg="mod">
          <ac:chgData name="QiuTian" userId="d059b521-ee81-481f-be34-ac8650352dd5" providerId="ADAL" clId="{C66083D2-FC5C-0545-90E0-A9B527654B88}" dt="2023-03-04T09:05:10.943" v="71" actId="1076"/>
          <ac:spMkLst>
            <pc:docMk/>
            <pc:sldMk cId="1920134372" sldId="955"/>
            <ac:spMk id="58" creationId="{DC2DB78B-1770-EB43-2DFA-287E6A3E6BFB}"/>
          </ac:spMkLst>
        </pc:spChg>
        <pc:spChg chg="mod">
          <ac:chgData name="QiuTian" userId="d059b521-ee81-481f-be34-ac8650352dd5" providerId="ADAL" clId="{C66083D2-FC5C-0545-90E0-A9B527654B88}" dt="2023-03-04T09:05:10.943" v="71" actId="1076"/>
          <ac:spMkLst>
            <pc:docMk/>
            <pc:sldMk cId="1920134372" sldId="955"/>
            <ac:spMk id="59" creationId="{493AA8E4-3846-3EC4-0297-DBBABD88C896}"/>
          </ac:spMkLst>
        </pc:spChg>
        <pc:spChg chg="mod">
          <ac:chgData name="QiuTian" userId="d059b521-ee81-481f-be34-ac8650352dd5" providerId="ADAL" clId="{C66083D2-FC5C-0545-90E0-A9B527654B88}" dt="2023-03-04T09:05:10.943" v="71" actId="1076"/>
          <ac:spMkLst>
            <pc:docMk/>
            <pc:sldMk cId="1920134372" sldId="955"/>
            <ac:spMk id="60" creationId="{4E569E31-97E4-16C1-1BB7-F9E756E4CE62}"/>
          </ac:spMkLst>
        </pc:spChg>
        <pc:spChg chg="mod">
          <ac:chgData name="QiuTian" userId="d059b521-ee81-481f-be34-ac8650352dd5" providerId="ADAL" clId="{C66083D2-FC5C-0545-90E0-A9B527654B88}" dt="2023-03-04T09:05:10.943" v="71" actId="1076"/>
          <ac:spMkLst>
            <pc:docMk/>
            <pc:sldMk cId="1920134372" sldId="955"/>
            <ac:spMk id="61" creationId="{464386B1-ABEC-3CAB-9008-E15C4D9F5F83}"/>
          </ac:spMkLst>
        </pc:spChg>
        <pc:spChg chg="mod">
          <ac:chgData name="QiuTian" userId="d059b521-ee81-481f-be34-ac8650352dd5" providerId="ADAL" clId="{C66083D2-FC5C-0545-90E0-A9B527654B88}" dt="2023-03-04T09:05:10.943" v="71" actId="1076"/>
          <ac:spMkLst>
            <pc:docMk/>
            <pc:sldMk cId="1920134372" sldId="955"/>
            <ac:spMk id="62" creationId="{4077C54A-13FD-F5E3-6946-E8168FA2D8F3}"/>
          </ac:spMkLst>
        </pc:spChg>
        <pc:spChg chg="mod">
          <ac:chgData name="QiuTian" userId="d059b521-ee81-481f-be34-ac8650352dd5" providerId="ADAL" clId="{C66083D2-FC5C-0545-90E0-A9B527654B88}" dt="2023-03-04T09:05:10.943" v="71" actId="1076"/>
          <ac:spMkLst>
            <pc:docMk/>
            <pc:sldMk cId="1920134372" sldId="955"/>
            <ac:spMk id="63" creationId="{3F27F9AC-AD78-608F-AED2-35A1892E5DA8}"/>
          </ac:spMkLst>
        </pc:spChg>
        <pc:spChg chg="add mod">
          <ac:chgData name="QiuTian" userId="d059b521-ee81-481f-be34-ac8650352dd5" providerId="ADAL" clId="{C66083D2-FC5C-0545-90E0-A9B527654B88}" dt="2023-03-04T09:05:10.943" v="71" actId="1076"/>
          <ac:spMkLst>
            <pc:docMk/>
            <pc:sldMk cId="1920134372" sldId="955"/>
            <ac:spMk id="65" creationId="{CC73CC43-501E-5EF2-BAB1-A629CB056D81}"/>
          </ac:spMkLst>
        </pc:spChg>
        <pc:spChg chg="add mod">
          <ac:chgData name="QiuTian" userId="d059b521-ee81-481f-be34-ac8650352dd5" providerId="ADAL" clId="{C66083D2-FC5C-0545-90E0-A9B527654B88}" dt="2023-03-04T09:05:10.943" v="71" actId="1076"/>
          <ac:spMkLst>
            <pc:docMk/>
            <pc:sldMk cId="1920134372" sldId="955"/>
            <ac:spMk id="71" creationId="{5129A9B8-E5A4-F98C-9333-878CFC11C39E}"/>
          </ac:spMkLst>
        </pc:spChg>
        <pc:spChg chg="mod">
          <ac:chgData name="QiuTian" userId="d059b521-ee81-481f-be34-ac8650352dd5" providerId="ADAL" clId="{C66083D2-FC5C-0545-90E0-A9B527654B88}" dt="2023-03-04T09:05:10.943" v="71" actId="1076"/>
          <ac:spMkLst>
            <pc:docMk/>
            <pc:sldMk cId="1920134372" sldId="955"/>
            <ac:spMk id="73" creationId="{0A1DCC4A-5AF0-12F2-9125-8D2EF48CC66C}"/>
          </ac:spMkLst>
        </pc:spChg>
        <pc:spChg chg="mod">
          <ac:chgData name="QiuTian" userId="d059b521-ee81-481f-be34-ac8650352dd5" providerId="ADAL" clId="{C66083D2-FC5C-0545-90E0-A9B527654B88}" dt="2023-03-04T09:05:10.943" v="71" actId="1076"/>
          <ac:spMkLst>
            <pc:docMk/>
            <pc:sldMk cId="1920134372" sldId="955"/>
            <ac:spMk id="74" creationId="{16C43520-E70F-6898-D03A-46B383BD69D5}"/>
          </ac:spMkLst>
        </pc:spChg>
        <pc:spChg chg="mod">
          <ac:chgData name="QiuTian" userId="d059b521-ee81-481f-be34-ac8650352dd5" providerId="ADAL" clId="{C66083D2-FC5C-0545-90E0-A9B527654B88}" dt="2023-03-04T09:05:10.943" v="71" actId="1076"/>
          <ac:spMkLst>
            <pc:docMk/>
            <pc:sldMk cId="1920134372" sldId="955"/>
            <ac:spMk id="75" creationId="{5560C3A0-1C10-2891-FAC9-B8D0EE4878BD}"/>
          </ac:spMkLst>
        </pc:spChg>
        <pc:spChg chg="mod">
          <ac:chgData name="QiuTian" userId="d059b521-ee81-481f-be34-ac8650352dd5" providerId="ADAL" clId="{C66083D2-FC5C-0545-90E0-A9B527654B88}" dt="2023-03-04T09:05:10.943" v="71" actId="1076"/>
          <ac:spMkLst>
            <pc:docMk/>
            <pc:sldMk cId="1920134372" sldId="955"/>
            <ac:spMk id="76" creationId="{A21EF1ED-4879-C1D7-94B1-E6E8DAFE751E}"/>
          </ac:spMkLst>
        </pc:spChg>
        <pc:spChg chg="mod">
          <ac:chgData name="QiuTian" userId="d059b521-ee81-481f-be34-ac8650352dd5" providerId="ADAL" clId="{C66083D2-FC5C-0545-90E0-A9B527654B88}" dt="2023-03-04T09:05:10.943" v="71" actId="1076"/>
          <ac:spMkLst>
            <pc:docMk/>
            <pc:sldMk cId="1920134372" sldId="955"/>
            <ac:spMk id="77" creationId="{6D538E7E-D1FE-03A2-A7F7-8B9F47393468}"/>
          </ac:spMkLst>
        </pc:spChg>
        <pc:spChg chg="mod">
          <ac:chgData name="QiuTian" userId="d059b521-ee81-481f-be34-ac8650352dd5" providerId="ADAL" clId="{C66083D2-FC5C-0545-90E0-A9B527654B88}" dt="2023-03-04T09:05:10.943" v="71" actId="1076"/>
          <ac:spMkLst>
            <pc:docMk/>
            <pc:sldMk cId="1920134372" sldId="955"/>
            <ac:spMk id="78" creationId="{1306B0E0-98C1-9659-14F7-1BC5D5811544}"/>
          </ac:spMkLst>
        </pc:spChg>
        <pc:spChg chg="mod">
          <ac:chgData name="QiuTian" userId="d059b521-ee81-481f-be34-ac8650352dd5" providerId="ADAL" clId="{C66083D2-FC5C-0545-90E0-A9B527654B88}" dt="2023-03-04T09:05:10.943" v="71" actId="1076"/>
          <ac:spMkLst>
            <pc:docMk/>
            <pc:sldMk cId="1920134372" sldId="955"/>
            <ac:spMk id="79" creationId="{79420EA8-9494-8211-3E52-9BAA225DE558}"/>
          </ac:spMkLst>
        </pc:spChg>
        <pc:spChg chg="mod">
          <ac:chgData name="QiuTian" userId="d059b521-ee81-481f-be34-ac8650352dd5" providerId="ADAL" clId="{C66083D2-FC5C-0545-90E0-A9B527654B88}" dt="2023-03-04T09:05:10.943" v="71" actId="1076"/>
          <ac:spMkLst>
            <pc:docMk/>
            <pc:sldMk cId="1920134372" sldId="955"/>
            <ac:spMk id="80" creationId="{EA957ADC-F787-A10E-2C72-A5996B4B03DE}"/>
          </ac:spMkLst>
        </pc:spChg>
        <pc:spChg chg="mod">
          <ac:chgData name="QiuTian" userId="d059b521-ee81-481f-be34-ac8650352dd5" providerId="ADAL" clId="{C66083D2-FC5C-0545-90E0-A9B527654B88}" dt="2023-03-04T09:05:10.943" v="71" actId="1076"/>
          <ac:spMkLst>
            <pc:docMk/>
            <pc:sldMk cId="1920134372" sldId="955"/>
            <ac:spMk id="82" creationId="{77AE2795-E36A-52F0-0347-E870447B7E29}"/>
          </ac:spMkLst>
        </pc:spChg>
        <pc:spChg chg="mod">
          <ac:chgData name="QiuTian" userId="d059b521-ee81-481f-be34-ac8650352dd5" providerId="ADAL" clId="{C66083D2-FC5C-0545-90E0-A9B527654B88}" dt="2023-03-04T09:05:10.943" v="71" actId="1076"/>
          <ac:spMkLst>
            <pc:docMk/>
            <pc:sldMk cId="1920134372" sldId="955"/>
            <ac:spMk id="83" creationId="{7B0FBEB3-8EB2-5062-9E3D-38B780D62236}"/>
          </ac:spMkLst>
        </pc:spChg>
        <pc:spChg chg="mod">
          <ac:chgData name="QiuTian" userId="d059b521-ee81-481f-be34-ac8650352dd5" providerId="ADAL" clId="{C66083D2-FC5C-0545-90E0-A9B527654B88}" dt="2023-03-04T09:05:10.943" v="71" actId="1076"/>
          <ac:spMkLst>
            <pc:docMk/>
            <pc:sldMk cId="1920134372" sldId="955"/>
            <ac:spMk id="84" creationId="{3DC2509E-5ED0-1905-5B23-87DB6A4C5DE1}"/>
          </ac:spMkLst>
        </pc:spChg>
        <pc:spChg chg="mod">
          <ac:chgData name="QiuTian" userId="d059b521-ee81-481f-be34-ac8650352dd5" providerId="ADAL" clId="{C66083D2-FC5C-0545-90E0-A9B527654B88}" dt="2023-03-04T09:05:10.943" v="71" actId="1076"/>
          <ac:spMkLst>
            <pc:docMk/>
            <pc:sldMk cId="1920134372" sldId="955"/>
            <ac:spMk id="86" creationId="{EDBED658-33FF-5E91-3774-3B9E3F9CBBC5}"/>
          </ac:spMkLst>
        </pc:spChg>
        <pc:spChg chg="mod">
          <ac:chgData name="QiuTian" userId="d059b521-ee81-481f-be34-ac8650352dd5" providerId="ADAL" clId="{C66083D2-FC5C-0545-90E0-A9B527654B88}" dt="2023-03-04T09:05:10.943" v="71" actId="1076"/>
          <ac:spMkLst>
            <pc:docMk/>
            <pc:sldMk cId="1920134372" sldId="955"/>
            <ac:spMk id="87" creationId="{910ACCEA-7B82-62C1-5A3A-233877EDA4DC}"/>
          </ac:spMkLst>
        </pc:spChg>
        <pc:spChg chg="mod">
          <ac:chgData name="QiuTian" userId="d059b521-ee81-481f-be34-ac8650352dd5" providerId="ADAL" clId="{C66083D2-FC5C-0545-90E0-A9B527654B88}" dt="2023-03-04T09:05:10.943" v="71" actId="1076"/>
          <ac:spMkLst>
            <pc:docMk/>
            <pc:sldMk cId="1920134372" sldId="955"/>
            <ac:spMk id="89" creationId="{8D738750-58D1-2C77-E537-CE07775CF9D1}"/>
          </ac:spMkLst>
        </pc:spChg>
        <pc:spChg chg="mod">
          <ac:chgData name="QiuTian" userId="d059b521-ee81-481f-be34-ac8650352dd5" providerId="ADAL" clId="{C66083D2-FC5C-0545-90E0-A9B527654B88}" dt="2023-03-04T09:05:10.943" v="71" actId="1076"/>
          <ac:spMkLst>
            <pc:docMk/>
            <pc:sldMk cId="1920134372" sldId="955"/>
            <ac:spMk id="90" creationId="{26B88889-8558-928F-2339-08EC816F6F9C}"/>
          </ac:spMkLst>
        </pc:spChg>
        <pc:spChg chg="mod">
          <ac:chgData name="QiuTian" userId="d059b521-ee81-481f-be34-ac8650352dd5" providerId="ADAL" clId="{C66083D2-FC5C-0545-90E0-A9B527654B88}" dt="2023-03-04T09:05:10.943" v="71" actId="1076"/>
          <ac:spMkLst>
            <pc:docMk/>
            <pc:sldMk cId="1920134372" sldId="955"/>
            <ac:spMk id="91" creationId="{9B343F02-983C-CB80-5601-09A96795C5CD}"/>
          </ac:spMkLst>
        </pc:spChg>
        <pc:spChg chg="mod">
          <ac:chgData name="QiuTian" userId="d059b521-ee81-481f-be34-ac8650352dd5" providerId="ADAL" clId="{C66083D2-FC5C-0545-90E0-A9B527654B88}" dt="2023-03-04T09:05:10.943" v="71" actId="1076"/>
          <ac:spMkLst>
            <pc:docMk/>
            <pc:sldMk cId="1920134372" sldId="955"/>
            <ac:spMk id="92" creationId="{8335A576-59F9-D4BC-0C93-D62B95C84E07}"/>
          </ac:spMkLst>
        </pc:spChg>
        <pc:spChg chg="mod">
          <ac:chgData name="QiuTian" userId="d059b521-ee81-481f-be34-ac8650352dd5" providerId="ADAL" clId="{C66083D2-FC5C-0545-90E0-A9B527654B88}" dt="2023-03-04T09:05:10.943" v="71" actId="1076"/>
          <ac:spMkLst>
            <pc:docMk/>
            <pc:sldMk cId="1920134372" sldId="955"/>
            <ac:spMk id="93" creationId="{2175851F-6B8C-C782-30FB-F3D1E4FCA314}"/>
          </ac:spMkLst>
        </pc:spChg>
        <pc:spChg chg="mod">
          <ac:chgData name="QiuTian" userId="d059b521-ee81-481f-be34-ac8650352dd5" providerId="ADAL" clId="{C66083D2-FC5C-0545-90E0-A9B527654B88}" dt="2023-03-04T09:05:10.943" v="71" actId="1076"/>
          <ac:spMkLst>
            <pc:docMk/>
            <pc:sldMk cId="1920134372" sldId="955"/>
            <ac:spMk id="94" creationId="{33FE3E98-BA4C-B8E1-B3C8-8B2D9BAE126A}"/>
          </ac:spMkLst>
        </pc:spChg>
        <pc:spChg chg="mod">
          <ac:chgData name="QiuTian" userId="d059b521-ee81-481f-be34-ac8650352dd5" providerId="ADAL" clId="{C66083D2-FC5C-0545-90E0-A9B527654B88}" dt="2023-03-04T09:05:10.943" v="71" actId="1076"/>
          <ac:spMkLst>
            <pc:docMk/>
            <pc:sldMk cId="1920134372" sldId="955"/>
            <ac:spMk id="95" creationId="{A21990F4-69AD-E787-AEE6-296F2197155E}"/>
          </ac:spMkLst>
        </pc:spChg>
        <pc:spChg chg="mod">
          <ac:chgData name="QiuTian" userId="d059b521-ee81-481f-be34-ac8650352dd5" providerId="ADAL" clId="{C66083D2-FC5C-0545-90E0-A9B527654B88}" dt="2023-03-04T09:05:10.943" v="71" actId="1076"/>
          <ac:spMkLst>
            <pc:docMk/>
            <pc:sldMk cId="1920134372" sldId="955"/>
            <ac:spMk id="96" creationId="{D4D3C5C1-FFC0-BA1C-D9BE-3591EF40381A}"/>
          </ac:spMkLst>
        </pc:spChg>
        <pc:spChg chg="mod">
          <ac:chgData name="QiuTian" userId="d059b521-ee81-481f-be34-ac8650352dd5" providerId="ADAL" clId="{C66083D2-FC5C-0545-90E0-A9B527654B88}" dt="2023-03-04T09:05:10.943" v="71" actId="1076"/>
          <ac:spMkLst>
            <pc:docMk/>
            <pc:sldMk cId="1920134372" sldId="955"/>
            <ac:spMk id="97" creationId="{043E7D10-1FC0-E7CA-EB85-A9FA4DA3D86F}"/>
          </ac:spMkLst>
        </pc:spChg>
        <pc:spChg chg="mod">
          <ac:chgData name="QiuTian" userId="d059b521-ee81-481f-be34-ac8650352dd5" providerId="ADAL" clId="{C66083D2-FC5C-0545-90E0-A9B527654B88}" dt="2023-03-04T09:05:10.943" v="71" actId="1076"/>
          <ac:spMkLst>
            <pc:docMk/>
            <pc:sldMk cId="1920134372" sldId="955"/>
            <ac:spMk id="98" creationId="{0464B1BA-1A1B-C808-04E2-B8E873257192}"/>
          </ac:spMkLst>
        </pc:spChg>
        <pc:spChg chg="mod">
          <ac:chgData name="QiuTian" userId="d059b521-ee81-481f-be34-ac8650352dd5" providerId="ADAL" clId="{C66083D2-FC5C-0545-90E0-A9B527654B88}" dt="2023-03-04T09:05:10.943" v="71" actId="1076"/>
          <ac:spMkLst>
            <pc:docMk/>
            <pc:sldMk cId="1920134372" sldId="955"/>
            <ac:spMk id="99" creationId="{A66B1755-75FA-DF16-C2C3-EC33F38592C6}"/>
          </ac:spMkLst>
        </pc:spChg>
        <pc:spChg chg="mod">
          <ac:chgData name="QiuTian" userId="d059b521-ee81-481f-be34-ac8650352dd5" providerId="ADAL" clId="{C66083D2-FC5C-0545-90E0-A9B527654B88}" dt="2023-03-04T09:05:10.943" v="71" actId="1076"/>
          <ac:spMkLst>
            <pc:docMk/>
            <pc:sldMk cId="1920134372" sldId="955"/>
            <ac:spMk id="101" creationId="{7AD1A624-902E-9988-96E3-BDCF56EDEABC}"/>
          </ac:spMkLst>
        </pc:spChg>
        <pc:spChg chg="mod">
          <ac:chgData name="QiuTian" userId="d059b521-ee81-481f-be34-ac8650352dd5" providerId="ADAL" clId="{C66083D2-FC5C-0545-90E0-A9B527654B88}" dt="2023-03-04T09:05:10.943" v="71" actId="1076"/>
          <ac:spMkLst>
            <pc:docMk/>
            <pc:sldMk cId="1920134372" sldId="955"/>
            <ac:spMk id="102" creationId="{DF12B502-37DE-8470-A076-E06F2B7BA7EF}"/>
          </ac:spMkLst>
        </pc:spChg>
        <pc:spChg chg="mod">
          <ac:chgData name="QiuTian" userId="d059b521-ee81-481f-be34-ac8650352dd5" providerId="ADAL" clId="{C66083D2-FC5C-0545-90E0-A9B527654B88}" dt="2023-03-04T09:05:10.943" v="71" actId="1076"/>
          <ac:spMkLst>
            <pc:docMk/>
            <pc:sldMk cId="1920134372" sldId="955"/>
            <ac:spMk id="103" creationId="{92F03C46-9FC0-82FA-C2D1-4AEC2C782DF9}"/>
          </ac:spMkLst>
        </pc:spChg>
        <pc:spChg chg="mod">
          <ac:chgData name="QiuTian" userId="d059b521-ee81-481f-be34-ac8650352dd5" providerId="ADAL" clId="{C66083D2-FC5C-0545-90E0-A9B527654B88}" dt="2023-03-04T09:05:10.943" v="71" actId="1076"/>
          <ac:spMkLst>
            <pc:docMk/>
            <pc:sldMk cId="1920134372" sldId="955"/>
            <ac:spMk id="105" creationId="{86F36FF1-5022-3140-56CD-3A7204B71F54}"/>
          </ac:spMkLst>
        </pc:spChg>
        <pc:spChg chg="mod">
          <ac:chgData name="QiuTian" userId="d059b521-ee81-481f-be34-ac8650352dd5" providerId="ADAL" clId="{C66083D2-FC5C-0545-90E0-A9B527654B88}" dt="2023-03-04T09:05:10.943" v="71" actId="1076"/>
          <ac:spMkLst>
            <pc:docMk/>
            <pc:sldMk cId="1920134372" sldId="955"/>
            <ac:spMk id="106" creationId="{9F2234C4-965D-F4B4-2F86-A25E3FE98C26}"/>
          </ac:spMkLst>
        </pc:spChg>
        <pc:spChg chg="mod">
          <ac:chgData name="QiuTian" userId="d059b521-ee81-481f-be34-ac8650352dd5" providerId="ADAL" clId="{C66083D2-FC5C-0545-90E0-A9B527654B88}" dt="2023-03-04T09:05:10.943" v="71" actId="1076"/>
          <ac:spMkLst>
            <pc:docMk/>
            <pc:sldMk cId="1920134372" sldId="955"/>
            <ac:spMk id="107" creationId="{0AA81DC2-3D0B-27F9-98D7-8FAD4EC6CA88}"/>
          </ac:spMkLst>
        </pc:spChg>
        <pc:spChg chg="mod">
          <ac:chgData name="QiuTian" userId="d059b521-ee81-481f-be34-ac8650352dd5" providerId="ADAL" clId="{C66083D2-FC5C-0545-90E0-A9B527654B88}" dt="2023-03-04T09:05:10.943" v="71" actId="1076"/>
          <ac:spMkLst>
            <pc:docMk/>
            <pc:sldMk cId="1920134372" sldId="955"/>
            <ac:spMk id="108" creationId="{1476C2AE-0A18-3F0D-42B7-540F937A597A}"/>
          </ac:spMkLst>
        </pc:spChg>
        <pc:spChg chg="add mod">
          <ac:chgData name="QiuTian" userId="d059b521-ee81-481f-be34-ac8650352dd5" providerId="ADAL" clId="{C66083D2-FC5C-0545-90E0-A9B527654B88}" dt="2023-03-04T09:05:10.943" v="71" actId="1076"/>
          <ac:spMkLst>
            <pc:docMk/>
            <pc:sldMk cId="1920134372" sldId="955"/>
            <ac:spMk id="109" creationId="{5BA88B4D-42B8-6C3C-AF25-95492CE10D0B}"/>
          </ac:spMkLst>
        </pc:spChg>
        <pc:spChg chg="add mod">
          <ac:chgData name="QiuTian" userId="d059b521-ee81-481f-be34-ac8650352dd5" providerId="ADAL" clId="{C66083D2-FC5C-0545-90E0-A9B527654B88}" dt="2023-03-04T09:05:10.943" v="71" actId="1076"/>
          <ac:spMkLst>
            <pc:docMk/>
            <pc:sldMk cId="1920134372" sldId="955"/>
            <ac:spMk id="110" creationId="{B8C536E7-6892-D671-0937-92ACC9BBEB31}"/>
          </ac:spMkLst>
        </pc:spChg>
        <pc:spChg chg="mod">
          <ac:chgData name="QiuTian" userId="d059b521-ee81-481f-be34-ac8650352dd5" providerId="ADAL" clId="{C66083D2-FC5C-0545-90E0-A9B527654B88}" dt="2023-03-04T09:05:10.943" v="71" actId="1076"/>
          <ac:spMkLst>
            <pc:docMk/>
            <pc:sldMk cId="1920134372" sldId="955"/>
            <ac:spMk id="112" creationId="{5E04888B-3863-9EBC-0DC3-ABE6044A24A6}"/>
          </ac:spMkLst>
        </pc:spChg>
        <pc:spChg chg="mod">
          <ac:chgData name="QiuTian" userId="d059b521-ee81-481f-be34-ac8650352dd5" providerId="ADAL" clId="{C66083D2-FC5C-0545-90E0-A9B527654B88}" dt="2023-03-04T09:05:10.943" v="71" actId="1076"/>
          <ac:spMkLst>
            <pc:docMk/>
            <pc:sldMk cId="1920134372" sldId="955"/>
            <ac:spMk id="113" creationId="{DC7F4611-A221-0438-4A08-92F31E06A227}"/>
          </ac:spMkLst>
        </pc:spChg>
        <pc:spChg chg="mod">
          <ac:chgData name="QiuTian" userId="d059b521-ee81-481f-be34-ac8650352dd5" providerId="ADAL" clId="{C66083D2-FC5C-0545-90E0-A9B527654B88}" dt="2023-03-04T09:05:10.943" v="71" actId="1076"/>
          <ac:spMkLst>
            <pc:docMk/>
            <pc:sldMk cId="1920134372" sldId="955"/>
            <ac:spMk id="114" creationId="{C2F81D41-C942-0A4B-9241-035ACE291600}"/>
          </ac:spMkLst>
        </pc:spChg>
        <pc:spChg chg="mod">
          <ac:chgData name="QiuTian" userId="d059b521-ee81-481f-be34-ac8650352dd5" providerId="ADAL" clId="{C66083D2-FC5C-0545-90E0-A9B527654B88}" dt="2023-03-04T09:05:10.943" v="71" actId="1076"/>
          <ac:spMkLst>
            <pc:docMk/>
            <pc:sldMk cId="1920134372" sldId="955"/>
            <ac:spMk id="115" creationId="{72EAF6AB-B287-83D3-8396-6340C02016F8}"/>
          </ac:spMkLst>
        </pc:spChg>
        <pc:spChg chg="mod">
          <ac:chgData name="QiuTian" userId="d059b521-ee81-481f-be34-ac8650352dd5" providerId="ADAL" clId="{C66083D2-FC5C-0545-90E0-A9B527654B88}" dt="2023-03-04T09:05:10.943" v="71" actId="1076"/>
          <ac:spMkLst>
            <pc:docMk/>
            <pc:sldMk cId="1920134372" sldId="955"/>
            <ac:spMk id="116" creationId="{83A83939-1F63-25B2-4DE7-004CB7235626}"/>
          </ac:spMkLst>
        </pc:spChg>
        <pc:spChg chg="add mod">
          <ac:chgData name="QiuTian" userId="d059b521-ee81-481f-be34-ac8650352dd5" providerId="ADAL" clId="{C66083D2-FC5C-0545-90E0-A9B527654B88}" dt="2023-03-04T09:05:10.943" v="71" actId="1076"/>
          <ac:spMkLst>
            <pc:docMk/>
            <pc:sldMk cId="1920134372" sldId="955"/>
            <ac:spMk id="117" creationId="{1CFB876C-EEFC-D59F-3CB7-80C46F3E34F9}"/>
          </ac:spMkLst>
        </pc:spChg>
        <pc:spChg chg="add mod">
          <ac:chgData name="QiuTian" userId="d059b521-ee81-481f-be34-ac8650352dd5" providerId="ADAL" clId="{C66083D2-FC5C-0545-90E0-A9B527654B88}" dt="2023-03-04T09:05:10.943" v="71" actId="1076"/>
          <ac:spMkLst>
            <pc:docMk/>
            <pc:sldMk cId="1920134372" sldId="955"/>
            <ac:spMk id="118" creationId="{B47BE79E-4014-E82C-934B-F50176D3A071}"/>
          </ac:spMkLst>
        </pc:spChg>
        <pc:spChg chg="add mod">
          <ac:chgData name="QiuTian" userId="d059b521-ee81-481f-be34-ac8650352dd5" providerId="ADAL" clId="{C66083D2-FC5C-0545-90E0-A9B527654B88}" dt="2023-03-04T09:05:10.943" v="71" actId="1076"/>
          <ac:spMkLst>
            <pc:docMk/>
            <pc:sldMk cId="1920134372" sldId="955"/>
            <ac:spMk id="119" creationId="{749FE856-B9C2-C36D-893F-F9534C05142A}"/>
          </ac:spMkLst>
        </pc:spChg>
        <pc:spChg chg="add mod">
          <ac:chgData name="QiuTian" userId="d059b521-ee81-481f-be34-ac8650352dd5" providerId="ADAL" clId="{C66083D2-FC5C-0545-90E0-A9B527654B88}" dt="2023-03-04T09:05:10.943" v="71" actId="1076"/>
          <ac:spMkLst>
            <pc:docMk/>
            <pc:sldMk cId="1920134372" sldId="955"/>
            <ac:spMk id="120" creationId="{1F08633C-3067-4320-67B9-16F2326C0266}"/>
          </ac:spMkLst>
        </pc:spChg>
        <pc:spChg chg="mod">
          <ac:chgData name="QiuTian" userId="d059b521-ee81-481f-be34-ac8650352dd5" providerId="ADAL" clId="{C66083D2-FC5C-0545-90E0-A9B527654B88}" dt="2023-03-04T09:05:10.943" v="71" actId="1076"/>
          <ac:spMkLst>
            <pc:docMk/>
            <pc:sldMk cId="1920134372" sldId="955"/>
            <ac:spMk id="122" creationId="{C4E306F0-D120-7A8C-A168-60015D51291C}"/>
          </ac:spMkLst>
        </pc:spChg>
        <pc:spChg chg="mod">
          <ac:chgData name="QiuTian" userId="d059b521-ee81-481f-be34-ac8650352dd5" providerId="ADAL" clId="{C66083D2-FC5C-0545-90E0-A9B527654B88}" dt="2023-03-04T09:05:10.943" v="71" actId="1076"/>
          <ac:spMkLst>
            <pc:docMk/>
            <pc:sldMk cId="1920134372" sldId="955"/>
            <ac:spMk id="123" creationId="{FAC78136-08DD-D8CC-42D5-10934FDE0BD7}"/>
          </ac:spMkLst>
        </pc:spChg>
        <pc:spChg chg="mod">
          <ac:chgData name="QiuTian" userId="d059b521-ee81-481f-be34-ac8650352dd5" providerId="ADAL" clId="{C66083D2-FC5C-0545-90E0-A9B527654B88}" dt="2023-03-04T09:05:10.943" v="71" actId="1076"/>
          <ac:spMkLst>
            <pc:docMk/>
            <pc:sldMk cId="1920134372" sldId="955"/>
            <ac:spMk id="124" creationId="{7548C5DB-8F5E-B96A-6627-A1F14619117A}"/>
          </ac:spMkLst>
        </pc:spChg>
        <pc:spChg chg="mod">
          <ac:chgData name="QiuTian" userId="d059b521-ee81-481f-be34-ac8650352dd5" providerId="ADAL" clId="{C66083D2-FC5C-0545-90E0-A9B527654B88}" dt="2023-03-04T09:05:10.943" v="71" actId="1076"/>
          <ac:spMkLst>
            <pc:docMk/>
            <pc:sldMk cId="1920134372" sldId="955"/>
            <ac:spMk id="125" creationId="{BEDA893D-40C3-3549-9654-A17AF0BF234E}"/>
          </ac:spMkLst>
        </pc:spChg>
        <pc:spChg chg="mod">
          <ac:chgData name="QiuTian" userId="d059b521-ee81-481f-be34-ac8650352dd5" providerId="ADAL" clId="{C66083D2-FC5C-0545-90E0-A9B527654B88}" dt="2023-03-04T09:05:10.943" v="71" actId="1076"/>
          <ac:spMkLst>
            <pc:docMk/>
            <pc:sldMk cId="1920134372" sldId="955"/>
            <ac:spMk id="126" creationId="{E0A3615C-8C2C-A886-CDCB-C97A99A8416F}"/>
          </ac:spMkLst>
        </pc:spChg>
        <pc:spChg chg="add mod">
          <ac:chgData name="QiuTian" userId="d059b521-ee81-481f-be34-ac8650352dd5" providerId="ADAL" clId="{C66083D2-FC5C-0545-90E0-A9B527654B88}" dt="2023-03-04T09:05:10.943" v="71" actId="1076"/>
          <ac:spMkLst>
            <pc:docMk/>
            <pc:sldMk cId="1920134372" sldId="955"/>
            <ac:spMk id="127" creationId="{CDF45921-39AE-78E7-0FCC-AD9C5F5E4879}"/>
          </ac:spMkLst>
        </pc:spChg>
        <pc:spChg chg="add mod">
          <ac:chgData name="QiuTian" userId="d059b521-ee81-481f-be34-ac8650352dd5" providerId="ADAL" clId="{C66083D2-FC5C-0545-90E0-A9B527654B88}" dt="2023-03-04T09:05:10.943" v="71" actId="1076"/>
          <ac:spMkLst>
            <pc:docMk/>
            <pc:sldMk cId="1920134372" sldId="955"/>
            <ac:spMk id="128" creationId="{8B2163FB-E79C-37F3-B518-9103113A3B9D}"/>
          </ac:spMkLst>
        </pc:spChg>
        <pc:spChg chg="add mod">
          <ac:chgData name="QiuTian" userId="d059b521-ee81-481f-be34-ac8650352dd5" providerId="ADAL" clId="{C66083D2-FC5C-0545-90E0-A9B527654B88}" dt="2023-03-04T09:05:10.943" v="71" actId="1076"/>
          <ac:spMkLst>
            <pc:docMk/>
            <pc:sldMk cId="1920134372" sldId="955"/>
            <ac:spMk id="129" creationId="{D0844358-4F3B-DBF8-36A1-0C7889AB2553}"/>
          </ac:spMkLst>
        </pc:spChg>
        <pc:spChg chg="add mod">
          <ac:chgData name="QiuTian" userId="d059b521-ee81-481f-be34-ac8650352dd5" providerId="ADAL" clId="{C66083D2-FC5C-0545-90E0-A9B527654B88}" dt="2023-03-04T09:05:10.943" v="71" actId="1076"/>
          <ac:spMkLst>
            <pc:docMk/>
            <pc:sldMk cId="1920134372" sldId="955"/>
            <ac:spMk id="132" creationId="{3CBD9D49-6C6B-8A14-9CF4-E45EB6A3B5D3}"/>
          </ac:spMkLst>
        </pc:spChg>
        <pc:grpChg chg="add mod">
          <ac:chgData name="QiuTian" userId="d059b521-ee81-481f-be34-ac8650352dd5" providerId="ADAL" clId="{C66083D2-FC5C-0545-90E0-A9B527654B88}" dt="2023-03-04T09:05:10.943" v="71" actId="1076"/>
          <ac:grpSpMkLst>
            <pc:docMk/>
            <pc:sldMk cId="1920134372" sldId="955"/>
            <ac:grpSpMk id="7" creationId="{5BBA6B61-6825-2674-BD2E-CA1DB1B46B45}"/>
          </ac:grpSpMkLst>
        </pc:grpChg>
        <pc:grpChg chg="add mod">
          <ac:chgData name="QiuTian" userId="d059b521-ee81-481f-be34-ac8650352dd5" providerId="ADAL" clId="{C66083D2-FC5C-0545-90E0-A9B527654B88}" dt="2023-03-04T09:05:10.943" v="71" actId="1076"/>
          <ac:grpSpMkLst>
            <pc:docMk/>
            <pc:sldMk cId="1920134372" sldId="955"/>
            <ac:grpSpMk id="72" creationId="{D9561B03-1F7F-63E4-1ECA-CE9D850D28A8}"/>
          </ac:grpSpMkLst>
        </pc:grpChg>
        <pc:grpChg chg="add mod">
          <ac:chgData name="QiuTian" userId="d059b521-ee81-481f-be34-ac8650352dd5" providerId="ADAL" clId="{C66083D2-FC5C-0545-90E0-A9B527654B88}" dt="2023-03-04T09:05:10.943" v="71" actId="1076"/>
          <ac:grpSpMkLst>
            <pc:docMk/>
            <pc:sldMk cId="1920134372" sldId="955"/>
            <ac:grpSpMk id="100" creationId="{14FE3D9F-3596-8F3C-E431-F3A946785320}"/>
          </ac:grpSpMkLst>
        </pc:grpChg>
        <pc:grpChg chg="add mod">
          <ac:chgData name="QiuTian" userId="d059b521-ee81-481f-be34-ac8650352dd5" providerId="ADAL" clId="{C66083D2-FC5C-0545-90E0-A9B527654B88}" dt="2023-03-04T09:05:10.943" v="71" actId="1076"/>
          <ac:grpSpMkLst>
            <pc:docMk/>
            <pc:sldMk cId="1920134372" sldId="955"/>
            <ac:grpSpMk id="104" creationId="{0FD03D0B-07B1-7B36-E1D2-E5064DE0CBC6}"/>
          </ac:grpSpMkLst>
        </pc:grpChg>
        <pc:grpChg chg="add mod">
          <ac:chgData name="QiuTian" userId="d059b521-ee81-481f-be34-ac8650352dd5" providerId="ADAL" clId="{C66083D2-FC5C-0545-90E0-A9B527654B88}" dt="2023-03-04T09:05:10.943" v="71" actId="1076"/>
          <ac:grpSpMkLst>
            <pc:docMk/>
            <pc:sldMk cId="1920134372" sldId="955"/>
            <ac:grpSpMk id="111" creationId="{459D7FEB-22A5-7B39-4A15-E54E7A8ECDE6}"/>
          </ac:grpSpMkLst>
        </pc:grpChg>
        <pc:grpChg chg="add mod">
          <ac:chgData name="QiuTian" userId="d059b521-ee81-481f-be34-ac8650352dd5" providerId="ADAL" clId="{C66083D2-FC5C-0545-90E0-A9B527654B88}" dt="2023-03-04T09:05:10.943" v="71" actId="1076"/>
          <ac:grpSpMkLst>
            <pc:docMk/>
            <pc:sldMk cId="1920134372" sldId="955"/>
            <ac:grpSpMk id="121" creationId="{BACFBAFE-C36A-AE4C-44C2-11E0FE6E5574}"/>
          </ac:grpSpMkLst>
        </pc:grpChg>
        <pc:graphicFrameChg chg="add mod">
          <ac:chgData name="QiuTian" userId="d059b521-ee81-481f-be34-ac8650352dd5" providerId="ADAL" clId="{C66083D2-FC5C-0545-90E0-A9B527654B88}" dt="2023-03-04T09:05:10.943" v="71" actId="1076"/>
          <ac:graphicFrameMkLst>
            <pc:docMk/>
            <pc:sldMk cId="1920134372" sldId="955"/>
            <ac:graphicFrameMk id="64" creationId="{BA77543C-AEC8-4354-E9A5-5BE643D82FCF}"/>
          </ac:graphicFrameMkLst>
        </pc:graphicFrameChg>
        <pc:graphicFrameChg chg="add mod">
          <ac:chgData name="QiuTian" userId="d059b521-ee81-481f-be34-ac8650352dd5" providerId="ADAL" clId="{C66083D2-FC5C-0545-90E0-A9B527654B88}" dt="2023-03-04T09:05:10.943" v="71" actId="1076"/>
          <ac:graphicFrameMkLst>
            <pc:docMk/>
            <pc:sldMk cId="1920134372" sldId="955"/>
            <ac:graphicFrameMk id="66" creationId="{A9FCCA3C-128F-DB8F-0B29-E3A319758CE9}"/>
          </ac:graphicFrameMkLst>
        </pc:graphicFrameChg>
        <pc:graphicFrameChg chg="add mod">
          <ac:chgData name="QiuTian" userId="d059b521-ee81-481f-be34-ac8650352dd5" providerId="ADAL" clId="{C66083D2-FC5C-0545-90E0-A9B527654B88}" dt="2023-03-04T09:05:10.943" v="71" actId="1076"/>
          <ac:graphicFrameMkLst>
            <pc:docMk/>
            <pc:sldMk cId="1920134372" sldId="955"/>
            <ac:graphicFrameMk id="67" creationId="{B27B3133-2504-3DCC-95E3-397F2B42E7D5}"/>
          </ac:graphicFrameMkLst>
        </pc:graphicFrameChg>
        <pc:graphicFrameChg chg="add mod">
          <ac:chgData name="QiuTian" userId="d059b521-ee81-481f-be34-ac8650352dd5" providerId="ADAL" clId="{C66083D2-FC5C-0545-90E0-A9B527654B88}" dt="2023-03-04T09:05:10.943" v="71" actId="1076"/>
          <ac:graphicFrameMkLst>
            <pc:docMk/>
            <pc:sldMk cId="1920134372" sldId="955"/>
            <ac:graphicFrameMk id="68" creationId="{039E81A6-D397-57DB-7851-45085A1E188A}"/>
          </ac:graphicFrameMkLst>
        </pc:graphicFrameChg>
        <pc:graphicFrameChg chg="add mod">
          <ac:chgData name="QiuTian" userId="d059b521-ee81-481f-be34-ac8650352dd5" providerId="ADAL" clId="{C66083D2-FC5C-0545-90E0-A9B527654B88}" dt="2023-03-04T09:05:10.943" v="71" actId="1076"/>
          <ac:graphicFrameMkLst>
            <pc:docMk/>
            <pc:sldMk cId="1920134372" sldId="955"/>
            <ac:graphicFrameMk id="69" creationId="{7643FC08-17E9-468A-EB67-6449F61360A8}"/>
          </ac:graphicFrameMkLst>
        </pc:graphicFrameChg>
        <pc:graphicFrameChg chg="add mod">
          <ac:chgData name="QiuTian" userId="d059b521-ee81-481f-be34-ac8650352dd5" providerId="ADAL" clId="{C66083D2-FC5C-0545-90E0-A9B527654B88}" dt="2023-03-04T09:05:10.943" v="71" actId="1076"/>
          <ac:graphicFrameMkLst>
            <pc:docMk/>
            <pc:sldMk cId="1920134372" sldId="955"/>
            <ac:graphicFrameMk id="70" creationId="{85A33C4A-57C6-3213-392B-EF923F5BB08B}"/>
          </ac:graphicFrameMkLst>
        </pc:graphicFrameChg>
        <pc:graphicFrameChg chg="mod">
          <ac:chgData name="QiuTian" userId="d059b521-ee81-481f-be34-ac8650352dd5" providerId="ADAL" clId="{C66083D2-FC5C-0545-90E0-A9B527654B88}" dt="2023-03-04T09:05:10.943" v="71" actId="1076"/>
          <ac:graphicFrameMkLst>
            <pc:docMk/>
            <pc:sldMk cId="1920134372" sldId="955"/>
            <ac:graphicFrameMk id="81" creationId="{F248BEB8-8A5A-42E1-B425-C7A6721E6DF4}"/>
          </ac:graphicFrameMkLst>
        </pc:graphicFrameChg>
        <pc:graphicFrameChg chg="mod">
          <ac:chgData name="QiuTian" userId="d059b521-ee81-481f-be34-ac8650352dd5" providerId="ADAL" clId="{C66083D2-FC5C-0545-90E0-A9B527654B88}" dt="2023-03-04T09:05:10.943" v="71" actId="1076"/>
          <ac:graphicFrameMkLst>
            <pc:docMk/>
            <pc:sldMk cId="1920134372" sldId="955"/>
            <ac:graphicFrameMk id="85" creationId="{2979102C-8972-7207-34C9-CC9CA1BD9D7A}"/>
          </ac:graphicFrameMkLst>
        </pc:graphicFrameChg>
        <pc:graphicFrameChg chg="mod">
          <ac:chgData name="QiuTian" userId="d059b521-ee81-481f-be34-ac8650352dd5" providerId="ADAL" clId="{C66083D2-FC5C-0545-90E0-A9B527654B88}" dt="2023-03-04T09:05:10.943" v="71" actId="1076"/>
          <ac:graphicFrameMkLst>
            <pc:docMk/>
            <pc:sldMk cId="1920134372" sldId="955"/>
            <ac:graphicFrameMk id="88" creationId="{6B1098C6-745E-4C25-A6E1-ED2DC7F01CE6}"/>
          </ac:graphicFrameMkLst>
        </pc:graphicFrameChg>
        <pc:graphicFrameChg chg="add mod">
          <ac:chgData name="QiuTian" userId="d059b521-ee81-481f-be34-ac8650352dd5" providerId="ADAL" clId="{C66083D2-FC5C-0545-90E0-A9B527654B88}" dt="2023-03-04T09:05:10.943" v="71" actId="1076"/>
          <ac:graphicFrameMkLst>
            <pc:docMk/>
            <pc:sldMk cId="1920134372" sldId="955"/>
            <ac:graphicFrameMk id="130" creationId="{2217F8AA-7D1B-C3D2-BE2C-9E4FB9B4D718}"/>
          </ac:graphicFrameMkLst>
        </pc:graphicFrameChg>
        <pc:graphicFrameChg chg="add mod">
          <ac:chgData name="QiuTian" userId="d059b521-ee81-481f-be34-ac8650352dd5" providerId="ADAL" clId="{C66083D2-FC5C-0545-90E0-A9B527654B88}" dt="2023-03-04T09:05:10.943" v="71" actId="1076"/>
          <ac:graphicFrameMkLst>
            <pc:docMk/>
            <pc:sldMk cId="1920134372" sldId="955"/>
            <ac:graphicFrameMk id="131" creationId="{F2150781-782F-7F0A-6C2E-39A403A36320}"/>
          </ac:graphicFrameMkLst>
        </pc:graphicFrameChg>
      </pc:sldChg>
      <pc:sldChg chg="addSp delSp modSp add modAnim">
        <pc:chgData name="QiuTian" userId="d059b521-ee81-481f-be34-ac8650352dd5" providerId="ADAL" clId="{C66083D2-FC5C-0545-90E0-A9B527654B88}" dt="2023-03-04T09:10:18.362" v="126"/>
        <pc:sldMkLst>
          <pc:docMk/>
          <pc:sldMk cId="2199462288" sldId="956"/>
        </pc:sldMkLst>
        <pc:spChg chg="add mod">
          <ac:chgData name="QiuTian" userId="d059b521-ee81-481f-be34-ac8650352dd5" providerId="ADAL" clId="{C66083D2-FC5C-0545-90E0-A9B527654B88}" dt="2023-03-04T09:10:18.362" v="126"/>
          <ac:spMkLst>
            <pc:docMk/>
            <pc:sldMk cId="2199462288" sldId="956"/>
            <ac:spMk id="2" creationId="{F8A658C7-5C8F-3EC4-EBE8-9C60626463F5}"/>
          </ac:spMkLst>
        </pc:spChg>
        <pc:spChg chg="del">
          <ac:chgData name="QiuTian" userId="d059b521-ee81-481f-be34-ac8650352dd5" providerId="ADAL" clId="{C66083D2-FC5C-0545-90E0-A9B527654B88}" dt="2023-03-04T09:09:57.208" v="123"/>
          <ac:spMkLst>
            <pc:docMk/>
            <pc:sldMk cId="2199462288" sldId="956"/>
            <ac:spMk id="5" creationId="{959057A3-0087-D824-6484-FE8805CD1536}"/>
          </ac:spMkLst>
        </pc:spChg>
        <pc:spChg chg="add mod">
          <ac:chgData name="QiuTian" userId="d059b521-ee81-481f-be34-ac8650352dd5" providerId="ADAL" clId="{C66083D2-FC5C-0545-90E0-A9B527654B88}" dt="2023-03-04T09:05:26.905" v="73" actId="1076"/>
          <ac:spMkLst>
            <pc:docMk/>
            <pc:sldMk cId="2199462288" sldId="956"/>
            <ac:spMk id="6" creationId="{1BE9012C-2E58-7619-EC7B-38905D79D4FF}"/>
          </ac:spMkLst>
        </pc:spChg>
        <pc:spChg chg="add mod">
          <ac:chgData name="QiuTian" userId="d059b521-ee81-481f-be34-ac8650352dd5" providerId="ADAL" clId="{C66083D2-FC5C-0545-90E0-A9B527654B88}" dt="2023-03-04T09:05:26.905" v="73" actId="1076"/>
          <ac:spMkLst>
            <pc:docMk/>
            <pc:sldMk cId="2199462288" sldId="956"/>
            <ac:spMk id="7" creationId="{AFDCF12C-88D2-78E1-3750-F5BD0C6FDEB4}"/>
          </ac:spMkLst>
        </pc:spChg>
        <pc:spChg chg="add mod">
          <ac:chgData name="QiuTian" userId="d059b521-ee81-481f-be34-ac8650352dd5" providerId="ADAL" clId="{C66083D2-FC5C-0545-90E0-A9B527654B88}" dt="2023-03-04T09:05:26.905" v="73" actId="1076"/>
          <ac:spMkLst>
            <pc:docMk/>
            <pc:sldMk cId="2199462288" sldId="956"/>
            <ac:spMk id="8" creationId="{4E9E9458-F969-8165-C035-2A84CB7E9D69}"/>
          </ac:spMkLst>
        </pc:spChg>
        <pc:spChg chg="add mod">
          <ac:chgData name="QiuTian" userId="d059b521-ee81-481f-be34-ac8650352dd5" providerId="ADAL" clId="{C66083D2-FC5C-0545-90E0-A9B527654B88}" dt="2023-03-04T09:05:26.905" v="73" actId="1076"/>
          <ac:spMkLst>
            <pc:docMk/>
            <pc:sldMk cId="2199462288" sldId="956"/>
            <ac:spMk id="9" creationId="{2B3654D9-DE0F-251C-97B0-62A4ADC10E30}"/>
          </ac:spMkLst>
        </pc:spChg>
        <pc:spChg chg="add mod">
          <ac:chgData name="QiuTian" userId="d059b521-ee81-481f-be34-ac8650352dd5" providerId="ADAL" clId="{C66083D2-FC5C-0545-90E0-A9B527654B88}" dt="2023-03-04T09:05:26.905" v="73" actId="1076"/>
          <ac:spMkLst>
            <pc:docMk/>
            <pc:sldMk cId="2199462288" sldId="956"/>
            <ac:spMk id="10" creationId="{274C7149-E70C-DB24-F889-1EC805E25E19}"/>
          </ac:spMkLst>
        </pc:spChg>
        <pc:graphicFrameChg chg="add mod">
          <ac:chgData name="QiuTian" userId="d059b521-ee81-481f-be34-ac8650352dd5" providerId="ADAL" clId="{C66083D2-FC5C-0545-90E0-A9B527654B88}" dt="2023-03-04T09:05:26.905" v="73" actId="1076"/>
          <ac:graphicFrameMkLst>
            <pc:docMk/>
            <pc:sldMk cId="2199462288" sldId="956"/>
            <ac:graphicFrameMk id="11" creationId="{42E95C27-D2C6-E403-415B-6E91387032FC}"/>
          </ac:graphicFrameMkLst>
        </pc:graphicFrameChg>
        <pc:graphicFrameChg chg="add mod">
          <ac:chgData name="QiuTian" userId="d059b521-ee81-481f-be34-ac8650352dd5" providerId="ADAL" clId="{C66083D2-FC5C-0545-90E0-A9B527654B88}" dt="2023-03-04T09:05:26.905" v="73" actId="1076"/>
          <ac:graphicFrameMkLst>
            <pc:docMk/>
            <pc:sldMk cId="2199462288" sldId="956"/>
            <ac:graphicFrameMk id="12" creationId="{47CB46AD-92D5-BC22-87FC-B67132585B4D}"/>
          </ac:graphicFrameMkLst>
        </pc:graphicFrameChg>
        <pc:cxnChg chg="add mod">
          <ac:chgData name="QiuTian" userId="d059b521-ee81-481f-be34-ac8650352dd5" providerId="ADAL" clId="{C66083D2-FC5C-0545-90E0-A9B527654B88}" dt="2023-03-04T09:05:26.905" v="73" actId="1076"/>
          <ac:cxnSpMkLst>
            <pc:docMk/>
            <pc:sldMk cId="2199462288" sldId="956"/>
            <ac:cxnSpMk id="13" creationId="{A590BC4D-F1E2-5DBD-9A25-CE6E697F056D}"/>
          </ac:cxnSpMkLst>
        </pc:cxnChg>
        <pc:cxnChg chg="add mod">
          <ac:chgData name="QiuTian" userId="d059b521-ee81-481f-be34-ac8650352dd5" providerId="ADAL" clId="{C66083D2-FC5C-0545-90E0-A9B527654B88}" dt="2023-03-04T09:05:26.905" v="73" actId="1076"/>
          <ac:cxnSpMkLst>
            <pc:docMk/>
            <pc:sldMk cId="2199462288" sldId="956"/>
            <ac:cxnSpMk id="14" creationId="{3D770DB2-45D0-9EC0-50A7-81C24ABA6DA4}"/>
          </ac:cxnSpMkLst>
        </pc:cxnChg>
      </pc:sldChg>
      <pc:sldChg chg="addSp delSp modSp add modAnim">
        <pc:chgData name="QiuTian" userId="d059b521-ee81-481f-be34-ac8650352dd5" providerId="ADAL" clId="{C66083D2-FC5C-0545-90E0-A9B527654B88}" dt="2023-03-04T09:10:18.362" v="126"/>
        <pc:sldMkLst>
          <pc:docMk/>
          <pc:sldMk cId="3228351874" sldId="957"/>
        </pc:sldMkLst>
        <pc:spChg chg="add mod">
          <ac:chgData name="QiuTian" userId="d059b521-ee81-481f-be34-ac8650352dd5" providerId="ADAL" clId="{C66083D2-FC5C-0545-90E0-A9B527654B88}" dt="2023-03-04T09:10:18.362" v="126"/>
          <ac:spMkLst>
            <pc:docMk/>
            <pc:sldMk cId="3228351874" sldId="957"/>
            <ac:spMk id="2" creationId="{BF1462B9-656F-C525-88CA-7618C647ED9C}"/>
          </ac:spMkLst>
        </pc:spChg>
        <pc:spChg chg="del">
          <ac:chgData name="QiuTian" userId="d059b521-ee81-481f-be34-ac8650352dd5" providerId="ADAL" clId="{C66083D2-FC5C-0545-90E0-A9B527654B88}" dt="2023-03-04T09:09:57.208" v="123"/>
          <ac:spMkLst>
            <pc:docMk/>
            <pc:sldMk cId="3228351874" sldId="957"/>
            <ac:spMk id="5" creationId="{959057A3-0087-D824-6484-FE8805CD1536}"/>
          </ac:spMkLst>
        </pc:spChg>
        <pc:spChg chg="add mod">
          <ac:chgData name="QiuTian" userId="d059b521-ee81-481f-be34-ac8650352dd5" providerId="ADAL" clId="{C66083D2-FC5C-0545-90E0-A9B527654B88}" dt="2023-03-04T09:05:38.275" v="75" actId="1076"/>
          <ac:spMkLst>
            <pc:docMk/>
            <pc:sldMk cId="3228351874" sldId="957"/>
            <ac:spMk id="6" creationId="{2D0E632D-8E94-15C1-B4BB-CAB69D5504F2}"/>
          </ac:spMkLst>
        </pc:spChg>
        <pc:spChg chg="add mod">
          <ac:chgData name="QiuTian" userId="d059b521-ee81-481f-be34-ac8650352dd5" providerId="ADAL" clId="{C66083D2-FC5C-0545-90E0-A9B527654B88}" dt="2023-03-04T09:05:38.275" v="75" actId="1076"/>
          <ac:spMkLst>
            <pc:docMk/>
            <pc:sldMk cId="3228351874" sldId="957"/>
            <ac:spMk id="7" creationId="{FC906157-B363-0471-270B-BEDD13E44B6E}"/>
          </ac:spMkLst>
        </pc:spChg>
        <pc:spChg chg="add mod">
          <ac:chgData name="QiuTian" userId="d059b521-ee81-481f-be34-ac8650352dd5" providerId="ADAL" clId="{C66083D2-FC5C-0545-90E0-A9B527654B88}" dt="2023-03-04T09:05:38.275" v="75" actId="1076"/>
          <ac:spMkLst>
            <pc:docMk/>
            <pc:sldMk cId="3228351874" sldId="957"/>
            <ac:spMk id="8" creationId="{827147B8-E271-7863-D5D6-6E0D96B4A993}"/>
          </ac:spMkLst>
        </pc:spChg>
        <pc:spChg chg="mod">
          <ac:chgData name="QiuTian" userId="d059b521-ee81-481f-be34-ac8650352dd5" providerId="ADAL" clId="{C66083D2-FC5C-0545-90E0-A9B527654B88}" dt="2023-03-04T09:05:38.275" v="75" actId="1076"/>
          <ac:spMkLst>
            <pc:docMk/>
            <pc:sldMk cId="3228351874" sldId="957"/>
            <ac:spMk id="11" creationId="{2D7DE6EB-5BD0-49D2-0ED5-5AEF5D99F9AE}"/>
          </ac:spMkLst>
        </pc:spChg>
        <pc:spChg chg="mod">
          <ac:chgData name="QiuTian" userId="d059b521-ee81-481f-be34-ac8650352dd5" providerId="ADAL" clId="{C66083D2-FC5C-0545-90E0-A9B527654B88}" dt="2023-03-04T09:05:38.275" v="75" actId="1076"/>
          <ac:spMkLst>
            <pc:docMk/>
            <pc:sldMk cId="3228351874" sldId="957"/>
            <ac:spMk id="12" creationId="{59E028CF-6A10-B49A-81B4-A832D30AD0B5}"/>
          </ac:spMkLst>
        </pc:spChg>
        <pc:spChg chg="mod">
          <ac:chgData name="QiuTian" userId="d059b521-ee81-481f-be34-ac8650352dd5" providerId="ADAL" clId="{C66083D2-FC5C-0545-90E0-A9B527654B88}" dt="2023-03-04T09:05:38.275" v="75" actId="1076"/>
          <ac:spMkLst>
            <pc:docMk/>
            <pc:sldMk cId="3228351874" sldId="957"/>
            <ac:spMk id="14" creationId="{5046DA08-A51D-A2E1-C4E4-3CB48BA5A0E4}"/>
          </ac:spMkLst>
        </pc:spChg>
        <pc:spChg chg="mod">
          <ac:chgData name="QiuTian" userId="d059b521-ee81-481f-be34-ac8650352dd5" providerId="ADAL" clId="{C66083D2-FC5C-0545-90E0-A9B527654B88}" dt="2023-03-04T09:05:38.275" v="75" actId="1076"/>
          <ac:spMkLst>
            <pc:docMk/>
            <pc:sldMk cId="3228351874" sldId="957"/>
            <ac:spMk id="15" creationId="{50151554-C4D1-8BB3-0CE2-C744089D95B0}"/>
          </ac:spMkLst>
        </pc:spChg>
        <pc:spChg chg="mod">
          <ac:chgData name="QiuTian" userId="d059b521-ee81-481f-be34-ac8650352dd5" providerId="ADAL" clId="{C66083D2-FC5C-0545-90E0-A9B527654B88}" dt="2023-03-04T09:05:38.275" v="75" actId="1076"/>
          <ac:spMkLst>
            <pc:docMk/>
            <pc:sldMk cId="3228351874" sldId="957"/>
            <ac:spMk id="16" creationId="{1379088C-28E0-8992-3216-B8546FA282AB}"/>
          </ac:spMkLst>
        </pc:spChg>
        <pc:spChg chg="mod">
          <ac:chgData name="QiuTian" userId="d059b521-ee81-481f-be34-ac8650352dd5" providerId="ADAL" clId="{C66083D2-FC5C-0545-90E0-A9B527654B88}" dt="2023-03-04T09:05:38.275" v="75" actId="1076"/>
          <ac:spMkLst>
            <pc:docMk/>
            <pc:sldMk cId="3228351874" sldId="957"/>
            <ac:spMk id="17" creationId="{6951C7F4-8A4E-27AE-69C6-DFF7C5328D6D}"/>
          </ac:spMkLst>
        </pc:spChg>
        <pc:spChg chg="mod">
          <ac:chgData name="QiuTian" userId="d059b521-ee81-481f-be34-ac8650352dd5" providerId="ADAL" clId="{C66083D2-FC5C-0545-90E0-A9B527654B88}" dt="2023-03-04T09:05:38.275" v="75" actId="1076"/>
          <ac:spMkLst>
            <pc:docMk/>
            <pc:sldMk cId="3228351874" sldId="957"/>
            <ac:spMk id="18" creationId="{6AE73562-F133-4F68-F0D6-3B63BF85A42C}"/>
          </ac:spMkLst>
        </pc:spChg>
        <pc:spChg chg="mod">
          <ac:chgData name="QiuTian" userId="d059b521-ee81-481f-be34-ac8650352dd5" providerId="ADAL" clId="{C66083D2-FC5C-0545-90E0-A9B527654B88}" dt="2023-03-04T09:05:38.275" v="75" actId="1076"/>
          <ac:spMkLst>
            <pc:docMk/>
            <pc:sldMk cId="3228351874" sldId="957"/>
            <ac:spMk id="19" creationId="{235C02AF-6DEC-614A-53B2-C070F9452CB1}"/>
          </ac:spMkLst>
        </pc:spChg>
        <pc:spChg chg="mod">
          <ac:chgData name="QiuTian" userId="d059b521-ee81-481f-be34-ac8650352dd5" providerId="ADAL" clId="{C66083D2-FC5C-0545-90E0-A9B527654B88}" dt="2023-03-04T09:05:38.275" v="75" actId="1076"/>
          <ac:spMkLst>
            <pc:docMk/>
            <pc:sldMk cId="3228351874" sldId="957"/>
            <ac:spMk id="20" creationId="{313636F3-9ED9-B916-B149-98981AFDA164}"/>
          </ac:spMkLst>
        </pc:spChg>
        <pc:spChg chg="mod">
          <ac:chgData name="QiuTian" userId="d059b521-ee81-481f-be34-ac8650352dd5" providerId="ADAL" clId="{C66083D2-FC5C-0545-90E0-A9B527654B88}" dt="2023-03-04T09:05:38.275" v="75" actId="1076"/>
          <ac:spMkLst>
            <pc:docMk/>
            <pc:sldMk cId="3228351874" sldId="957"/>
            <ac:spMk id="21" creationId="{7998083F-D49D-BD39-57C5-8E46958B9530}"/>
          </ac:spMkLst>
        </pc:spChg>
        <pc:spChg chg="mod">
          <ac:chgData name="QiuTian" userId="d059b521-ee81-481f-be34-ac8650352dd5" providerId="ADAL" clId="{C66083D2-FC5C-0545-90E0-A9B527654B88}" dt="2023-03-04T09:05:38.275" v="75" actId="1076"/>
          <ac:spMkLst>
            <pc:docMk/>
            <pc:sldMk cId="3228351874" sldId="957"/>
            <ac:spMk id="22" creationId="{D3A05FE1-CAD1-0569-EF02-A88B43D6A06D}"/>
          </ac:spMkLst>
        </pc:spChg>
        <pc:spChg chg="mod">
          <ac:chgData name="QiuTian" userId="d059b521-ee81-481f-be34-ac8650352dd5" providerId="ADAL" clId="{C66083D2-FC5C-0545-90E0-A9B527654B88}" dt="2023-03-04T09:05:38.275" v="75" actId="1076"/>
          <ac:spMkLst>
            <pc:docMk/>
            <pc:sldMk cId="3228351874" sldId="957"/>
            <ac:spMk id="23" creationId="{7F25838A-9C94-21FC-62C8-7A13434A3F79}"/>
          </ac:spMkLst>
        </pc:spChg>
        <pc:spChg chg="mod">
          <ac:chgData name="QiuTian" userId="d059b521-ee81-481f-be34-ac8650352dd5" providerId="ADAL" clId="{C66083D2-FC5C-0545-90E0-A9B527654B88}" dt="2023-03-04T09:05:38.275" v="75" actId="1076"/>
          <ac:spMkLst>
            <pc:docMk/>
            <pc:sldMk cId="3228351874" sldId="957"/>
            <ac:spMk id="24" creationId="{69CC909E-642E-7208-9C2F-266FCE8B154D}"/>
          </ac:spMkLst>
        </pc:spChg>
        <pc:spChg chg="mod">
          <ac:chgData name="QiuTian" userId="d059b521-ee81-481f-be34-ac8650352dd5" providerId="ADAL" clId="{C66083D2-FC5C-0545-90E0-A9B527654B88}" dt="2023-03-04T09:05:38.275" v="75" actId="1076"/>
          <ac:spMkLst>
            <pc:docMk/>
            <pc:sldMk cId="3228351874" sldId="957"/>
            <ac:spMk id="34" creationId="{9B3CDB8F-E727-D067-A7EB-B1B06D929D4A}"/>
          </ac:spMkLst>
        </pc:spChg>
        <pc:spChg chg="mod">
          <ac:chgData name="QiuTian" userId="d059b521-ee81-481f-be34-ac8650352dd5" providerId="ADAL" clId="{C66083D2-FC5C-0545-90E0-A9B527654B88}" dt="2023-03-04T09:05:38.275" v="75" actId="1076"/>
          <ac:spMkLst>
            <pc:docMk/>
            <pc:sldMk cId="3228351874" sldId="957"/>
            <ac:spMk id="35" creationId="{29270A1B-6747-551B-0C13-4C1E89BCFEB6}"/>
          </ac:spMkLst>
        </pc:spChg>
        <pc:spChg chg="mod">
          <ac:chgData name="QiuTian" userId="d059b521-ee81-481f-be34-ac8650352dd5" providerId="ADAL" clId="{C66083D2-FC5C-0545-90E0-A9B527654B88}" dt="2023-03-04T09:05:38.275" v="75" actId="1076"/>
          <ac:spMkLst>
            <pc:docMk/>
            <pc:sldMk cId="3228351874" sldId="957"/>
            <ac:spMk id="36" creationId="{3278E85D-2D5B-0674-17F7-2F47089E582D}"/>
          </ac:spMkLst>
        </pc:spChg>
        <pc:spChg chg="mod">
          <ac:chgData name="QiuTian" userId="d059b521-ee81-481f-be34-ac8650352dd5" providerId="ADAL" clId="{C66083D2-FC5C-0545-90E0-A9B527654B88}" dt="2023-03-04T09:05:38.275" v="75" actId="1076"/>
          <ac:spMkLst>
            <pc:docMk/>
            <pc:sldMk cId="3228351874" sldId="957"/>
            <ac:spMk id="39" creationId="{FE50AFFB-80A2-E266-9062-95296D82B7FE}"/>
          </ac:spMkLst>
        </pc:spChg>
        <pc:spChg chg="mod">
          <ac:chgData name="QiuTian" userId="d059b521-ee81-481f-be34-ac8650352dd5" providerId="ADAL" clId="{C66083D2-FC5C-0545-90E0-A9B527654B88}" dt="2023-03-04T09:05:38.275" v="75" actId="1076"/>
          <ac:spMkLst>
            <pc:docMk/>
            <pc:sldMk cId="3228351874" sldId="957"/>
            <ac:spMk id="41" creationId="{DAD6EC1E-1F84-808B-D54D-EC1A54503457}"/>
          </ac:spMkLst>
        </pc:spChg>
        <pc:spChg chg="mod">
          <ac:chgData name="QiuTian" userId="d059b521-ee81-481f-be34-ac8650352dd5" providerId="ADAL" clId="{C66083D2-FC5C-0545-90E0-A9B527654B88}" dt="2023-03-04T09:05:38.275" v="75" actId="1076"/>
          <ac:spMkLst>
            <pc:docMk/>
            <pc:sldMk cId="3228351874" sldId="957"/>
            <ac:spMk id="42" creationId="{1F98563F-C9E1-4399-A046-C63DE1749550}"/>
          </ac:spMkLst>
        </pc:spChg>
        <pc:spChg chg="mod">
          <ac:chgData name="QiuTian" userId="d059b521-ee81-481f-be34-ac8650352dd5" providerId="ADAL" clId="{C66083D2-FC5C-0545-90E0-A9B527654B88}" dt="2023-03-04T09:05:38.275" v="75" actId="1076"/>
          <ac:spMkLst>
            <pc:docMk/>
            <pc:sldMk cId="3228351874" sldId="957"/>
            <ac:spMk id="43" creationId="{4A896F72-CA30-74A0-DA05-C19AB396C5C2}"/>
          </ac:spMkLst>
        </pc:spChg>
        <pc:spChg chg="mod">
          <ac:chgData name="QiuTian" userId="d059b521-ee81-481f-be34-ac8650352dd5" providerId="ADAL" clId="{C66083D2-FC5C-0545-90E0-A9B527654B88}" dt="2023-03-04T09:05:38.275" v="75" actId="1076"/>
          <ac:spMkLst>
            <pc:docMk/>
            <pc:sldMk cId="3228351874" sldId="957"/>
            <ac:spMk id="44" creationId="{4BDAA8CA-223C-C175-4039-6269CEEFEA3F}"/>
          </ac:spMkLst>
        </pc:spChg>
        <pc:spChg chg="mod">
          <ac:chgData name="QiuTian" userId="d059b521-ee81-481f-be34-ac8650352dd5" providerId="ADAL" clId="{C66083D2-FC5C-0545-90E0-A9B527654B88}" dt="2023-03-04T09:05:38.275" v="75" actId="1076"/>
          <ac:spMkLst>
            <pc:docMk/>
            <pc:sldMk cId="3228351874" sldId="957"/>
            <ac:spMk id="45" creationId="{44CCA4EE-DCC7-2492-0A9A-188C75AFB969}"/>
          </ac:spMkLst>
        </pc:spChg>
        <pc:spChg chg="mod">
          <ac:chgData name="QiuTian" userId="d059b521-ee81-481f-be34-ac8650352dd5" providerId="ADAL" clId="{C66083D2-FC5C-0545-90E0-A9B527654B88}" dt="2023-03-04T09:05:38.275" v="75" actId="1076"/>
          <ac:spMkLst>
            <pc:docMk/>
            <pc:sldMk cId="3228351874" sldId="957"/>
            <ac:spMk id="46" creationId="{B3C420B3-C438-8619-6F73-99460AFD449A}"/>
          </ac:spMkLst>
        </pc:spChg>
        <pc:spChg chg="mod">
          <ac:chgData name="QiuTian" userId="d059b521-ee81-481f-be34-ac8650352dd5" providerId="ADAL" clId="{C66083D2-FC5C-0545-90E0-A9B527654B88}" dt="2023-03-04T09:05:38.275" v="75" actId="1076"/>
          <ac:spMkLst>
            <pc:docMk/>
            <pc:sldMk cId="3228351874" sldId="957"/>
            <ac:spMk id="47" creationId="{8DE296F6-DC71-5E4E-BB04-A81CF9B1B681}"/>
          </ac:spMkLst>
        </pc:spChg>
        <pc:spChg chg="mod">
          <ac:chgData name="QiuTian" userId="d059b521-ee81-481f-be34-ac8650352dd5" providerId="ADAL" clId="{C66083D2-FC5C-0545-90E0-A9B527654B88}" dt="2023-03-04T09:05:38.275" v="75" actId="1076"/>
          <ac:spMkLst>
            <pc:docMk/>
            <pc:sldMk cId="3228351874" sldId="957"/>
            <ac:spMk id="48" creationId="{8FF2611E-91ED-EB7C-F7FF-2CC5E6ECA098}"/>
          </ac:spMkLst>
        </pc:spChg>
        <pc:spChg chg="mod">
          <ac:chgData name="QiuTian" userId="d059b521-ee81-481f-be34-ac8650352dd5" providerId="ADAL" clId="{C66083D2-FC5C-0545-90E0-A9B527654B88}" dt="2023-03-04T09:05:38.275" v="75" actId="1076"/>
          <ac:spMkLst>
            <pc:docMk/>
            <pc:sldMk cId="3228351874" sldId="957"/>
            <ac:spMk id="49" creationId="{973655FE-6B7E-9418-0FDF-612041D460C7}"/>
          </ac:spMkLst>
        </pc:spChg>
        <pc:spChg chg="mod">
          <ac:chgData name="QiuTian" userId="d059b521-ee81-481f-be34-ac8650352dd5" providerId="ADAL" clId="{C66083D2-FC5C-0545-90E0-A9B527654B88}" dt="2023-03-04T09:05:38.275" v="75" actId="1076"/>
          <ac:spMkLst>
            <pc:docMk/>
            <pc:sldMk cId="3228351874" sldId="957"/>
            <ac:spMk id="50" creationId="{E9C1ED32-CFBC-FDD5-7801-03248BAA15C4}"/>
          </ac:spMkLst>
        </pc:spChg>
        <pc:spChg chg="mod">
          <ac:chgData name="QiuTian" userId="d059b521-ee81-481f-be34-ac8650352dd5" providerId="ADAL" clId="{C66083D2-FC5C-0545-90E0-A9B527654B88}" dt="2023-03-04T09:05:38.275" v="75" actId="1076"/>
          <ac:spMkLst>
            <pc:docMk/>
            <pc:sldMk cId="3228351874" sldId="957"/>
            <ac:spMk id="51" creationId="{33B77E9D-A731-AE29-A28C-E5687B1D25AE}"/>
          </ac:spMkLst>
        </pc:spChg>
        <pc:spChg chg="mod">
          <ac:chgData name="QiuTian" userId="d059b521-ee81-481f-be34-ac8650352dd5" providerId="ADAL" clId="{C66083D2-FC5C-0545-90E0-A9B527654B88}" dt="2023-03-04T09:05:38.275" v="75" actId="1076"/>
          <ac:spMkLst>
            <pc:docMk/>
            <pc:sldMk cId="3228351874" sldId="957"/>
            <ac:spMk id="62" creationId="{D3FFC75E-8AB2-1A2E-1150-8491D087E2CA}"/>
          </ac:spMkLst>
        </pc:spChg>
        <pc:spChg chg="mod">
          <ac:chgData name="QiuTian" userId="d059b521-ee81-481f-be34-ac8650352dd5" providerId="ADAL" clId="{C66083D2-FC5C-0545-90E0-A9B527654B88}" dt="2023-03-04T09:05:38.275" v="75" actId="1076"/>
          <ac:spMkLst>
            <pc:docMk/>
            <pc:sldMk cId="3228351874" sldId="957"/>
            <ac:spMk id="63" creationId="{56F9DEE5-A48C-C643-CDB7-A3B7EC9CAECC}"/>
          </ac:spMkLst>
        </pc:spChg>
        <pc:spChg chg="mod">
          <ac:chgData name="QiuTian" userId="d059b521-ee81-481f-be34-ac8650352dd5" providerId="ADAL" clId="{C66083D2-FC5C-0545-90E0-A9B527654B88}" dt="2023-03-04T09:05:38.275" v="75" actId="1076"/>
          <ac:spMkLst>
            <pc:docMk/>
            <pc:sldMk cId="3228351874" sldId="957"/>
            <ac:spMk id="64" creationId="{143AD998-B844-E6D4-CA1B-8A167C28C8EF}"/>
          </ac:spMkLst>
        </pc:spChg>
        <pc:spChg chg="mod">
          <ac:chgData name="QiuTian" userId="d059b521-ee81-481f-be34-ac8650352dd5" providerId="ADAL" clId="{C66083D2-FC5C-0545-90E0-A9B527654B88}" dt="2023-03-04T09:05:38.275" v="75" actId="1076"/>
          <ac:spMkLst>
            <pc:docMk/>
            <pc:sldMk cId="3228351874" sldId="957"/>
            <ac:spMk id="66" creationId="{CEDC68A9-1850-E1E3-F96F-B200C6023FA2}"/>
          </ac:spMkLst>
        </pc:spChg>
        <pc:spChg chg="mod">
          <ac:chgData name="QiuTian" userId="d059b521-ee81-481f-be34-ac8650352dd5" providerId="ADAL" clId="{C66083D2-FC5C-0545-90E0-A9B527654B88}" dt="2023-03-04T09:05:38.275" v="75" actId="1076"/>
          <ac:spMkLst>
            <pc:docMk/>
            <pc:sldMk cId="3228351874" sldId="957"/>
            <ac:spMk id="67" creationId="{C31FC4F4-22ED-BE67-CF73-047126274989}"/>
          </ac:spMkLst>
        </pc:spChg>
        <pc:spChg chg="mod">
          <ac:chgData name="QiuTian" userId="d059b521-ee81-481f-be34-ac8650352dd5" providerId="ADAL" clId="{C66083D2-FC5C-0545-90E0-A9B527654B88}" dt="2023-03-04T09:05:38.275" v="75" actId="1076"/>
          <ac:spMkLst>
            <pc:docMk/>
            <pc:sldMk cId="3228351874" sldId="957"/>
            <ac:spMk id="68" creationId="{4309D84B-766A-4C4D-3D56-76DFEADE43D0}"/>
          </ac:spMkLst>
        </pc:spChg>
        <pc:spChg chg="add mod">
          <ac:chgData name="QiuTian" userId="d059b521-ee81-481f-be34-ac8650352dd5" providerId="ADAL" clId="{C66083D2-FC5C-0545-90E0-A9B527654B88}" dt="2023-03-04T09:05:38.275" v="75" actId="1076"/>
          <ac:spMkLst>
            <pc:docMk/>
            <pc:sldMk cId="3228351874" sldId="957"/>
            <ac:spMk id="69" creationId="{311DD87A-640F-01C1-61D4-B0C00B881374}"/>
          </ac:spMkLst>
        </pc:spChg>
        <pc:spChg chg="add mod">
          <ac:chgData name="QiuTian" userId="d059b521-ee81-481f-be34-ac8650352dd5" providerId="ADAL" clId="{C66083D2-FC5C-0545-90E0-A9B527654B88}" dt="2023-03-04T09:05:38.275" v="75" actId="1076"/>
          <ac:spMkLst>
            <pc:docMk/>
            <pc:sldMk cId="3228351874" sldId="957"/>
            <ac:spMk id="70" creationId="{122821C8-F98B-5A5C-79EE-FF199A74E2EB}"/>
          </ac:spMkLst>
        </pc:spChg>
        <pc:grpChg chg="add mod">
          <ac:chgData name="QiuTian" userId="d059b521-ee81-481f-be34-ac8650352dd5" providerId="ADAL" clId="{C66083D2-FC5C-0545-90E0-A9B527654B88}" dt="2023-03-04T09:05:38.275" v="75" actId="1076"/>
          <ac:grpSpMkLst>
            <pc:docMk/>
            <pc:sldMk cId="3228351874" sldId="957"/>
            <ac:grpSpMk id="9" creationId="{64EB9D93-CA9F-6640-F259-43B2150B41BF}"/>
          </ac:grpSpMkLst>
        </pc:grpChg>
        <pc:grpChg chg="mod">
          <ac:chgData name="QiuTian" userId="d059b521-ee81-481f-be34-ac8650352dd5" providerId="ADAL" clId="{C66083D2-FC5C-0545-90E0-A9B527654B88}" dt="2023-03-04T09:05:38.275" v="75" actId="1076"/>
          <ac:grpSpMkLst>
            <pc:docMk/>
            <pc:sldMk cId="3228351874" sldId="957"/>
            <ac:grpSpMk id="10" creationId="{168CA7B6-7DF5-C2F2-6642-7739A4C7C50F}"/>
          </ac:grpSpMkLst>
        </pc:grpChg>
        <pc:grpChg chg="mod">
          <ac:chgData name="QiuTian" userId="d059b521-ee81-481f-be34-ac8650352dd5" providerId="ADAL" clId="{C66083D2-FC5C-0545-90E0-A9B527654B88}" dt="2023-03-04T09:05:38.275" v="75" actId="1076"/>
          <ac:grpSpMkLst>
            <pc:docMk/>
            <pc:sldMk cId="3228351874" sldId="957"/>
            <ac:grpSpMk id="13" creationId="{50401F66-63A7-1090-50FD-DAB43838587E}"/>
          </ac:grpSpMkLst>
        </pc:grpChg>
        <pc:grpChg chg="mod">
          <ac:chgData name="QiuTian" userId="d059b521-ee81-481f-be34-ac8650352dd5" providerId="ADAL" clId="{C66083D2-FC5C-0545-90E0-A9B527654B88}" dt="2023-03-04T09:05:38.275" v="75" actId="1076"/>
          <ac:grpSpMkLst>
            <pc:docMk/>
            <pc:sldMk cId="3228351874" sldId="957"/>
            <ac:grpSpMk id="33" creationId="{86AB9B44-A4A3-557A-2CB8-9B7FD01C2A0F}"/>
          </ac:grpSpMkLst>
        </pc:grpChg>
        <pc:grpChg chg="add mod">
          <ac:chgData name="QiuTian" userId="d059b521-ee81-481f-be34-ac8650352dd5" providerId="ADAL" clId="{C66083D2-FC5C-0545-90E0-A9B527654B88}" dt="2023-03-04T09:05:38.275" v="75" actId="1076"/>
          <ac:grpSpMkLst>
            <pc:docMk/>
            <pc:sldMk cId="3228351874" sldId="957"/>
            <ac:grpSpMk id="37" creationId="{28781496-1BE2-B537-1F72-DD2171A5552D}"/>
          </ac:grpSpMkLst>
        </pc:grpChg>
        <pc:grpChg chg="mod">
          <ac:chgData name="QiuTian" userId="d059b521-ee81-481f-be34-ac8650352dd5" providerId="ADAL" clId="{C66083D2-FC5C-0545-90E0-A9B527654B88}" dt="2023-03-04T09:05:38.275" v="75" actId="1076"/>
          <ac:grpSpMkLst>
            <pc:docMk/>
            <pc:sldMk cId="3228351874" sldId="957"/>
            <ac:grpSpMk id="38" creationId="{3C08A223-04C7-EA05-97C4-F56082D01027}"/>
          </ac:grpSpMkLst>
        </pc:grpChg>
        <pc:grpChg chg="mod">
          <ac:chgData name="QiuTian" userId="d059b521-ee81-481f-be34-ac8650352dd5" providerId="ADAL" clId="{C66083D2-FC5C-0545-90E0-A9B527654B88}" dt="2023-03-04T09:05:38.275" v="75" actId="1076"/>
          <ac:grpSpMkLst>
            <pc:docMk/>
            <pc:sldMk cId="3228351874" sldId="957"/>
            <ac:grpSpMk id="40" creationId="{BB98325C-8749-3693-F85A-AE70CEA9FF2E}"/>
          </ac:grpSpMkLst>
        </pc:grpChg>
        <pc:grpChg chg="mod">
          <ac:chgData name="QiuTian" userId="d059b521-ee81-481f-be34-ac8650352dd5" providerId="ADAL" clId="{C66083D2-FC5C-0545-90E0-A9B527654B88}" dt="2023-03-04T09:05:38.275" v="75" actId="1076"/>
          <ac:grpSpMkLst>
            <pc:docMk/>
            <pc:sldMk cId="3228351874" sldId="957"/>
            <ac:grpSpMk id="60" creationId="{616E72CB-178F-37A0-DB48-BE0D2BB6C05F}"/>
          </ac:grpSpMkLst>
        </pc:grpChg>
        <pc:grpChg chg="mod">
          <ac:chgData name="QiuTian" userId="d059b521-ee81-481f-be34-ac8650352dd5" providerId="ADAL" clId="{C66083D2-FC5C-0545-90E0-A9B527654B88}" dt="2023-03-04T09:05:38.275" v="75" actId="1076"/>
          <ac:grpSpMkLst>
            <pc:docMk/>
            <pc:sldMk cId="3228351874" sldId="957"/>
            <ac:grpSpMk id="61" creationId="{DB76FF00-4102-8C2B-20D0-C1DB3F858DBB}"/>
          </ac:grpSpMkLst>
        </pc:grpChg>
        <pc:grpChg chg="mod">
          <ac:chgData name="QiuTian" userId="d059b521-ee81-481f-be34-ac8650352dd5" providerId="ADAL" clId="{C66083D2-FC5C-0545-90E0-A9B527654B88}" dt="2023-03-04T09:05:38.275" v="75" actId="1076"/>
          <ac:grpSpMkLst>
            <pc:docMk/>
            <pc:sldMk cId="3228351874" sldId="957"/>
            <ac:grpSpMk id="65" creationId="{BB7DCE20-BA56-A412-3CE9-517E87D00AA1}"/>
          </ac:grpSpMkLst>
        </pc:grpChg>
        <pc:graphicFrameChg chg="mod">
          <ac:chgData name="QiuTian" userId="d059b521-ee81-481f-be34-ac8650352dd5" providerId="ADAL" clId="{C66083D2-FC5C-0545-90E0-A9B527654B88}" dt="2023-03-04T09:05:38.275" v="75" actId="1076"/>
          <ac:graphicFrameMkLst>
            <pc:docMk/>
            <pc:sldMk cId="3228351874" sldId="957"/>
            <ac:graphicFrameMk id="25" creationId="{889C8A87-4E3F-8750-BE95-134D1ED61711}"/>
          </ac:graphicFrameMkLst>
        </pc:graphicFrameChg>
        <pc:graphicFrameChg chg="mod">
          <ac:chgData name="QiuTian" userId="d059b521-ee81-481f-be34-ac8650352dd5" providerId="ADAL" clId="{C66083D2-FC5C-0545-90E0-A9B527654B88}" dt="2023-03-04T09:05:38.275" v="75" actId="1076"/>
          <ac:graphicFrameMkLst>
            <pc:docMk/>
            <pc:sldMk cId="3228351874" sldId="957"/>
            <ac:graphicFrameMk id="26" creationId="{79324846-D870-77E9-A2D4-A3C6D759B22D}"/>
          </ac:graphicFrameMkLst>
        </pc:graphicFrameChg>
        <pc:graphicFrameChg chg="mod">
          <ac:chgData name="QiuTian" userId="d059b521-ee81-481f-be34-ac8650352dd5" providerId="ADAL" clId="{C66083D2-FC5C-0545-90E0-A9B527654B88}" dt="2023-03-04T09:05:38.275" v="75" actId="1076"/>
          <ac:graphicFrameMkLst>
            <pc:docMk/>
            <pc:sldMk cId="3228351874" sldId="957"/>
            <ac:graphicFrameMk id="27" creationId="{417587CD-405D-8A62-6182-193536598869}"/>
          </ac:graphicFrameMkLst>
        </pc:graphicFrameChg>
        <pc:graphicFrameChg chg="mod">
          <ac:chgData name="QiuTian" userId="d059b521-ee81-481f-be34-ac8650352dd5" providerId="ADAL" clId="{C66083D2-FC5C-0545-90E0-A9B527654B88}" dt="2023-03-04T09:05:38.275" v="75" actId="1076"/>
          <ac:graphicFrameMkLst>
            <pc:docMk/>
            <pc:sldMk cId="3228351874" sldId="957"/>
            <ac:graphicFrameMk id="28" creationId="{F5BDE519-7D7D-E56F-C725-71EC1A949AC6}"/>
          </ac:graphicFrameMkLst>
        </pc:graphicFrameChg>
        <pc:graphicFrameChg chg="mod">
          <ac:chgData name="QiuTian" userId="d059b521-ee81-481f-be34-ac8650352dd5" providerId="ADAL" clId="{C66083D2-FC5C-0545-90E0-A9B527654B88}" dt="2023-03-04T09:05:38.275" v="75" actId="1076"/>
          <ac:graphicFrameMkLst>
            <pc:docMk/>
            <pc:sldMk cId="3228351874" sldId="957"/>
            <ac:graphicFrameMk id="29" creationId="{ED0928D9-A37E-CAD6-5769-1FDE27A834B2}"/>
          </ac:graphicFrameMkLst>
        </pc:graphicFrameChg>
        <pc:graphicFrameChg chg="mod">
          <ac:chgData name="QiuTian" userId="d059b521-ee81-481f-be34-ac8650352dd5" providerId="ADAL" clId="{C66083D2-FC5C-0545-90E0-A9B527654B88}" dt="2023-03-04T09:05:38.275" v="75" actId="1076"/>
          <ac:graphicFrameMkLst>
            <pc:docMk/>
            <pc:sldMk cId="3228351874" sldId="957"/>
            <ac:graphicFrameMk id="30" creationId="{34442203-9F8D-0BD7-4F88-ECA3AB0395BA}"/>
          </ac:graphicFrameMkLst>
        </pc:graphicFrameChg>
        <pc:graphicFrameChg chg="mod">
          <ac:chgData name="QiuTian" userId="d059b521-ee81-481f-be34-ac8650352dd5" providerId="ADAL" clId="{C66083D2-FC5C-0545-90E0-A9B527654B88}" dt="2023-03-04T09:05:38.275" v="75" actId="1076"/>
          <ac:graphicFrameMkLst>
            <pc:docMk/>
            <pc:sldMk cId="3228351874" sldId="957"/>
            <ac:graphicFrameMk id="31" creationId="{8D3724FD-8DF4-20E0-21A2-1B5138E53929}"/>
          </ac:graphicFrameMkLst>
        </pc:graphicFrameChg>
        <pc:graphicFrameChg chg="mod">
          <ac:chgData name="QiuTian" userId="d059b521-ee81-481f-be34-ac8650352dd5" providerId="ADAL" clId="{C66083D2-FC5C-0545-90E0-A9B527654B88}" dt="2023-03-04T09:05:38.275" v="75" actId="1076"/>
          <ac:graphicFrameMkLst>
            <pc:docMk/>
            <pc:sldMk cId="3228351874" sldId="957"/>
            <ac:graphicFrameMk id="32" creationId="{D9BAE573-C8E3-1408-CEAD-577E317AF2B0}"/>
          </ac:graphicFrameMkLst>
        </pc:graphicFrameChg>
        <pc:graphicFrameChg chg="mod">
          <ac:chgData name="QiuTian" userId="d059b521-ee81-481f-be34-ac8650352dd5" providerId="ADAL" clId="{C66083D2-FC5C-0545-90E0-A9B527654B88}" dt="2023-03-04T09:05:38.275" v="75" actId="1076"/>
          <ac:graphicFrameMkLst>
            <pc:docMk/>
            <pc:sldMk cId="3228351874" sldId="957"/>
            <ac:graphicFrameMk id="52" creationId="{A8EB9AB7-3EA6-E243-16A3-F7082064AE26}"/>
          </ac:graphicFrameMkLst>
        </pc:graphicFrameChg>
        <pc:graphicFrameChg chg="mod">
          <ac:chgData name="QiuTian" userId="d059b521-ee81-481f-be34-ac8650352dd5" providerId="ADAL" clId="{C66083D2-FC5C-0545-90E0-A9B527654B88}" dt="2023-03-04T09:05:38.275" v="75" actId="1076"/>
          <ac:graphicFrameMkLst>
            <pc:docMk/>
            <pc:sldMk cId="3228351874" sldId="957"/>
            <ac:graphicFrameMk id="53" creationId="{58723370-56DE-46E4-606A-3621CC7A0849}"/>
          </ac:graphicFrameMkLst>
        </pc:graphicFrameChg>
        <pc:graphicFrameChg chg="mod">
          <ac:chgData name="QiuTian" userId="d059b521-ee81-481f-be34-ac8650352dd5" providerId="ADAL" clId="{C66083D2-FC5C-0545-90E0-A9B527654B88}" dt="2023-03-04T09:05:38.275" v="75" actId="1076"/>
          <ac:graphicFrameMkLst>
            <pc:docMk/>
            <pc:sldMk cId="3228351874" sldId="957"/>
            <ac:graphicFrameMk id="54" creationId="{497BA05B-1868-C7E2-D2CD-E77041CCC01D}"/>
          </ac:graphicFrameMkLst>
        </pc:graphicFrameChg>
        <pc:graphicFrameChg chg="mod">
          <ac:chgData name="QiuTian" userId="d059b521-ee81-481f-be34-ac8650352dd5" providerId="ADAL" clId="{C66083D2-FC5C-0545-90E0-A9B527654B88}" dt="2023-03-04T09:05:38.275" v="75" actId="1076"/>
          <ac:graphicFrameMkLst>
            <pc:docMk/>
            <pc:sldMk cId="3228351874" sldId="957"/>
            <ac:graphicFrameMk id="55" creationId="{3D0444D2-E22B-D5D5-BD85-9C1CCD827249}"/>
          </ac:graphicFrameMkLst>
        </pc:graphicFrameChg>
        <pc:graphicFrameChg chg="mod">
          <ac:chgData name="QiuTian" userId="d059b521-ee81-481f-be34-ac8650352dd5" providerId="ADAL" clId="{C66083D2-FC5C-0545-90E0-A9B527654B88}" dt="2023-03-04T09:05:38.275" v="75" actId="1076"/>
          <ac:graphicFrameMkLst>
            <pc:docMk/>
            <pc:sldMk cId="3228351874" sldId="957"/>
            <ac:graphicFrameMk id="56" creationId="{9E6B7BD7-D075-5C79-1C84-C00C78CB13A8}"/>
          </ac:graphicFrameMkLst>
        </pc:graphicFrameChg>
        <pc:graphicFrameChg chg="mod">
          <ac:chgData name="QiuTian" userId="d059b521-ee81-481f-be34-ac8650352dd5" providerId="ADAL" clId="{C66083D2-FC5C-0545-90E0-A9B527654B88}" dt="2023-03-04T09:05:38.275" v="75" actId="1076"/>
          <ac:graphicFrameMkLst>
            <pc:docMk/>
            <pc:sldMk cId="3228351874" sldId="957"/>
            <ac:graphicFrameMk id="57" creationId="{0FEC3138-FA65-ECBF-A739-19A9DB16F7D5}"/>
          </ac:graphicFrameMkLst>
        </pc:graphicFrameChg>
        <pc:graphicFrameChg chg="mod">
          <ac:chgData name="QiuTian" userId="d059b521-ee81-481f-be34-ac8650352dd5" providerId="ADAL" clId="{C66083D2-FC5C-0545-90E0-A9B527654B88}" dt="2023-03-04T09:05:38.275" v="75" actId="1076"/>
          <ac:graphicFrameMkLst>
            <pc:docMk/>
            <pc:sldMk cId="3228351874" sldId="957"/>
            <ac:graphicFrameMk id="58" creationId="{975AB9B3-E543-AD9E-AEE6-D41CB2166AC9}"/>
          </ac:graphicFrameMkLst>
        </pc:graphicFrameChg>
        <pc:graphicFrameChg chg="mod">
          <ac:chgData name="QiuTian" userId="d059b521-ee81-481f-be34-ac8650352dd5" providerId="ADAL" clId="{C66083D2-FC5C-0545-90E0-A9B527654B88}" dt="2023-03-04T09:05:38.275" v="75" actId="1076"/>
          <ac:graphicFrameMkLst>
            <pc:docMk/>
            <pc:sldMk cId="3228351874" sldId="957"/>
            <ac:graphicFrameMk id="59" creationId="{6B173F21-DFD7-AD80-8E27-1CA43D8BB41C}"/>
          </ac:graphicFrameMkLst>
        </pc:graphicFrameChg>
        <pc:graphicFrameChg chg="add mod">
          <ac:chgData name="QiuTian" userId="d059b521-ee81-481f-be34-ac8650352dd5" providerId="ADAL" clId="{C66083D2-FC5C-0545-90E0-A9B527654B88}" dt="2023-03-04T09:05:38.275" v="75" actId="1076"/>
          <ac:graphicFrameMkLst>
            <pc:docMk/>
            <pc:sldMk cId="3228351874" sldId="957"/>
            <ac:graphicFrameMk id="71" creationId="{26F4744A-F384-1082-81A5-93A83AC29553}"/>
          </ac:graphicFrameMkLst>
        </pc:graphicFrameChg>
        <pc:graphicFrameChg chg="add mod">
          <ac:chgData name="QiuTian" userId="d059b521-ee81-481f-be34-ac8650352dd5" providerId="ADAL" clId="{C66083D2-FC5C-0545-90E0-A9B527654B88}" dt="2023-03-04T09:05:38.275" v="75" actId="1076"/>
          <ac:graphicFrameMkLst>
            <pc:docMk/>
            <pc:sldMk cId="3228351874" sldId="957"/>
            <ac:graphicFrameMk id="72" creationId="{46E30661-3DAA-ED92-01E3-57D5858411F7}"/>
          </ac:graphicFrameMkLst>
        </pc:graphicFrameChg>
        <pc:graphicFrameChg chg="add mod">
          <ac:chgData name="QiuTian" userId="d059b521-ee81-481f-be34-ac8650352dd5" providerId="ADAL" clId="{C66083D2-FC5C-0545-90E0-A9B527654B88}" dt="2023-03-04T09:05:38.275" v="75" actId="1076"/>
          <ac:graphicFrameMkLst>
            <pc:docMk/>
            <pc:sldMk cId="3228351874" sldId="957"/>
            <ac:graphicFrameMk id="73" creationId="{8F8FF4F9-5CEF-F4B5-67A6-EA1854C327CC}"/>
          </ac:graphicFrameMkLst>
        </pc:graphicFrameChg>
        <pc:graphicFrameChg chg="add mod">
          <ac:chgData name="QiuTian" userId="d059b521-ee81-481f-be34-ac8650352dd5" providerId="ADAL" clId="{C66083D2-FC5C-0545-90E0-A9B527654B88}" dt="2023-03-04T09:05:38.275" v="75" actId="1076"/>
          <ac:graphicFrameMkLst>
            <pc:docMk/>
            <pc:sldMk cId="3228351874" sldId="957"/>
            <ac:graphicFrameMk id="74" creationId="{FCFFACAC-3A6B-E644-93B4-900E326EA03F}"/>
          </ac:graphicFrameMkLst>
        </pc:graphicFrameChg>
      </pc:sldChg>
      <pc:sldChg chg="addSp delSp modSp add modAnim">
        <pc:chgData name="QiuTian" userId="d059b521-ee81-481f-be34-ac8650352dd5" providerId="ADAL" clId="{C66083D2-FC5C-0545-90E0-A9B527654B88}" dt="2023-03-04T09:10:18.362" v="126"/>
        <pc:sldMkLst>
          <pc:docMk/>
          <pc:sldMk cId="3190484645" sldId="958"/>
        </pc:sldMkLst>
        <pc:spChg chg="add mod">
          <ac:chgData name="QiuTian" userId="d059b521-ee81-481f-be34-ac8650352dd5" providerId="ADAL" clId="{C66083D2-FC5C-0545-90E0-A9B527654B88}" dt="2023-03-04T09:10:18.362" v="126"/>
          <ac:spMkLst>
            <pc:docMk/>
            <pc:sldMk cId="3190484645" sldId="958"/>
            <ac:spMk id="2" creationId="{BB4E1956-382C-8D28-B62A-8F966DB687C8}"/>
          </ac:spMkLst>
        </pc:spChg>
        <pc:spChg chg="del">
          <ac:chgData name="QiuTian" userId="d059b521-ee81-481f-be34-ac8650352dd5" providerId="ADAL" clId="{C66083D2-FC5C-0545-90E0-A9B527654B88}" dt="2023-03-04T09:09:57.208" v="123"/>
          <ac:spMkLst>
            <pc:docMk/>
            <pc:sldMk cId="3190484645" sldId="958"/>
            <ac:spMk id="5" creationId="{959057A3-0087-D824-6484-FE8805CD1536}"/>
          </ac:spMkLst>
        </pc:spChg>
        <pc:spChg chg="add mod">
          <ac:chgData name="QiuTian" userId="d059b521-ee81-481f-be34-ac8650352dd5" providerId="ADAL" clId="{C66083D2-FC5C-0545-90E0-A9B527654B88}" dt="2023-03-04T09:05:52.240" v="77" actId="1076"/>
          <ac:spMkLst>
            <pc:docMk/>
            <pc:sldMk cId="3190484645" sldId="958"/>
            <ac:spMk id="6" creationId="{0A5AA0C2-C5A3-771B-B6EF-E82F9909926A}"/>
          </ac:spMkLst>
        </pc:spChg>
        <pc:spChg chg="add mod">
          <ac:chgData name="QiuTian" userId="d059b521-ee81-481f-be34-ac8650352dd5" providerId="ADAL" clId="{C66083D2-FC5C-0545-90E0-A9B527654B88}" dt="2023-03-04T09:05:52.240" v="77" actId="1076"/>
          <ac:spMkLst>
            <pc:docMk/>
            <pc:sldMk cId="3190484645" sldId="958"/>
            <ac:spMk id="7" creationId="{A43DF1E5-51E9-41AB-33BE-E0D911EF10AD}"/>
          </ac:spMkLst>
        </pc:spChg>
      </pc:sldChg>
      <pc:sldChg chg="addSp delSp modSp add ord modAnim">
        <pc:chgData name="QiuTian" userId="d059b521-ee81-481f-be34-ac8650352dd5" providerId="ADAL" clId="{C66083D2-FC5C-0545-90E0-A9B527654B88}" dt="2023-03-04T09:10:18.362" v="126"/>
        <pc:sldMkLst>
          <pc:docMk/>
          <pc:sldMk cId="2992252422" sldId="959"/>
        </pc:sldMkLst>
        <pc:spChg chg="add mod">
          <ac:chgData name="QiuTian" userId="d059b521-ee81-481f-be34-ac8650352dd5" providerId="ADAL" clId="{C66083D2-FC5C-0545-90E0-A9B527654B88}" dt="2023-03-04T09:10:18.362" v="126"/>
          <ac:spMkLst>
            <pc:docMk/>
            <pc:sldMk cId="2992252422" sldId="959"/>
            <ac:spMk id="2" creationId="{0A4C0C7B-4A26-E7B8-9210-E2195E54292A}"/>
          </ac:spMkLst>
        </pc:spChg>
        <pc:spChg chg="del">
          <ac:chgData name="QiuTian" userId="d059b521-ee81-481f-be34-ac8650352dd5" providerId="ADAL" clId="{C66083D2-FC5C-0545-90E0-A9B527654B88}" dt="2023-03-04T09:09:57.208" v="123"/>
          <ac:spMkLst>
            <pc:docMk/>
            <pc:sldMk cId="2992252422" sldId="959"/>
            <ac:spMk id="5" creationId="{959057A3-0087-D824-6484-FE8805CD1536}"/>
          </ac:spMkLst>
        </pc:spChg>
        <pc:spChg chg="add mod">
          <ac:chgData name="QiuTian" userId="d059b521-ee81-481f-be34-ac8650352dd5" providerId="ADAL" clId="{C66083D2-FC5C-0545-90E0-A9B527654B88}" dt="2023-03-04T09:06:35.015" v="83" actId="1076"/>
          <ac:spMkLst>
            <pc:docMk/>
            <pc:sldMk cId="2992252422" sldId="959"/>
            <ac:spMk id="6" creationId="{E94FE8D2-E2E2-195F-C9AC-57B34FB0AA16}"/>
          </ac:spMkLst>
        </pc:spChg>
        <pc:spChg chg="mod">
          <ac:chgData name="QiuTian" userId="d059b521-ee81-481f-be34-ac8650352dd5" providerId="ADAL" clId="{C66083D2-FC5C-0545-90E0-A9B527654B88}" dt="2023-03-04T09:06:35.015" v="83" actId="1076"/>
          <ac:spMkLst>
            <pc:docMk/>
            <pc:sldMk cId="2992252422" sldId="959"/>
            <ac:spMk id="8" creationId="{F099673B-2565-EF88-8FD1-2C06456B4971}"/>
          </ac:spMkLst>
        </pc:spChg>
        <pc:spChg chg="mod">
          <ac:chgData name="QiuTian" userId="d059b521-ee81-481f-be34-ac8650352dd5" providerId="ADAL" clId="{C66083D2-FC5C-0545-90E0-A9B527654B88}" dt="2023-03-04T09:06:35.015" v="83" actId="1076"/>
          <ac:spMkLst>
            <pc:docMk/>
            <pc:sldMk cId="2992252422" sldId="959"/>
            <ac:spMk id="9" creationId="{362083BE-A122-F52C-22C4-99698450E920}"/>
          </ac:spMkLst>
        </pc:spChg>
        <pc:spChg chg="mod">
          <ac:chgData name="QiuTian" userId="d059b521-ee81-481f-be34-ac8650352dd5" providerId="ADAL" clId="{C66083D2-FC5C-0545-90E0-A9B527654B88}" dt="2023-03-04T09:06:35.015" v="83" actId="1076"/>
          <ac:spMkLst>
            <pc:docMk/>
            <pc:sldMk cId="2992252422" sldId="959"/>
            <ac:spMk id="10" creationId="{67A64237-7D82-5459-FF0E-B6E142B21C3D}"/>
          </ac:spMkLst>
        </pc:spChg>
        <pc:spChg chg="mod">
          <ac:chgData name="QiuTian" userId="d059b521-ee81-481f-be34-ac8650352dd5" providerId="ADAL" clId="{C66083D2-FC5C-0545-90E0-A9B527654B88}" dt="2023-03-04T09:06:35.015" v="83" actId="1076"/>
          <ac:spMkLst>
            <pc:docMk/>
            <pc:sldMk cId="2992252422" sldId="959"/>
            <ac:spMk id="11" creationId="{D9DF8997-B8F3-98A5-C94D-C0B109B1C773}"/>
          </ac:spMkLst>
        </pc:spChg>
        <pc:spChg chg="mod">
          <ac:chgData name="QiuTian" userId="d059b521-ee81-481f-be34-ac8650352dd5" providerId="ADAL" clId="{C66083D2-FC5C-0545-90E0-A9B527654B88}" dt="2023-03-04T09:06:35.015" v="83" actId="1076"/>
          <ac:spMkLst>
            <pc:docMk/>
            <pc:sldMk cId="2992252422" sldId="959"/>
            <ac:spMk id="12" creationId="{D1C6C331-333D-AD72-A38F-F2D3D75BA587}"/>
          </ac:spMkLst>
        </pc:spChg>
        <pc:spChg chg="mod">
          <ac:chgData name="QiuTian" userId="d059b521-ee81-481f-be34-ac8650352dd5" providerId="ADAL" clId="{C66083D2-FC5C-0545-90E0-A9B527654B88}" dt="2023-03-04T09:06:35.015" v="83" actId="1076"/>
          <ac:spMkLst>
            <pc:docMk/>
            <pc:sldMk cId="2992252422" sldId="959"/>
            <ac:spMk id="13" creationId="{1F37B857-6AA0-59E2-11C2-5CD79709B121}"/>
          </ac:spMkLst>
        </pc:spChg>
        <pc:spChg chg="mod">
          <ac:chgData name="QiuTian" userId="d059b521-ee81-481f-be34-ac8650352dd5" providerId="ADAL" clId="{C66083D2-FC5C-0545-90E0-A9B527654B88}" dt="2023-03-04T09:06:35.015" v="83" actId="1076"/>
          <ac:spMkLst>
            <pc:docMk/>
            <pc:sldMk cId="2992252422" sldId="959"/>
            <ac:spMk id="14" creationId="{047E452C-E150-D3CB-59DE-72053CC8F7F2}"/>
          </ac:spMkLst>
        </pc:spChg>
        <pc:spChg chg="mod">
          <ac:chgData name="QiuTian" userId="d059b521-ee81-481f-be34-ac8650352dd5" providerId="ADAL" clId="{C66083D2-FC5C-0545-90E0-A9B527654B88}" dt="2023-03-04T09:06:35.015" v="83" actId="1076"/>
          <ac:spMkLst>
            <pc:docMk/>
            <pc:sldMk cId="2992252422" sldId="959"/>
            <ac:spMk id="15" creationId="{32227C81-AD82-FF5F-C528-68B67730D29B}"/>
          </ac:spMkLst>
        </pc:spChg>
        <pc:spChg chg="mod">
          <ac:chgData name="QiuTian" userId="d059b521-ee81-481f-be34-ac8650352dd5" providerId="ADAL" clId="{C66083D2-FC5C-0545-90E0-A9B527654B88}" dt="2023-03-04T09:06:35.015" v="83" actId="1076"/>
          <ac:spMkLst>
            <pc:docMk/>
            <pc:sldMk cId="2992252422" sldId="959"/>
            <ac:spMk id="16" creationId="{B5D885EC-76C8-B628-73C6-5DD3DF9E13E7}"/>
          </ac:spMkLst>
        </pc:spChg>
        <pc:spChg chg="mod">
          <ac:chgData name="QiuTian" userId="d059b521-ee81-481f-be34-ac8650352dd5" providerId="ADAL" clId="{C66083D2-FC5C-0545-90E0-A9B527654B88}" dt="2023-03-04T09:06:35.015" v="83" actId="1076"/>
          <ac:spMkLst>
            <pc:docMk/>
            <pc:sldMk cId="2992252422" sldId="959"/>
            <ac:spMk id="17" creationId="{9F135B0E-435B-6BA1-4CC6-C4CE92E14F15}"/>
          </ac:spMkLst>
        </pc:spChg>
        <pc:spChg chg="mod">
          <ac:chgData name="QiuTian" userId="d059b521-ee81-481f-be34-ac8650352dd5" providerId="ADAL" clId="{C66083D2-FC5C-0545-90E0-A9B527654B88}" dt="2023-03-04T09:06:35.015" v="83" actId="1076"/>
          <ac:spMkLst>
            <pc:docMk/>
            <pc:sldMk cId="2992252422" sldId="959"/>
            <ac:spMk id="18" creationId="{7DD661BB-8150-5B4A-7BB1-2542B113C835}"/>
          </ac:spMkLst>
        </pc:spChg>
        <pc:spChg chg="mod">
          <ac:chgData name="QiuTian" userId="d059b521-ee81-481f-be34-ac8650352dd5" providerId="ADAL" clId="{C66083D2-FC5C-0545-90E0-A9B527654B88}" dt="2023-03-04T09:06:35.015" v="83" actId="1076"/>
          <ac:spMkLst>
            <pc:docMk/>
            <pc:sldMk cId="2992252422" sldId="959"/>
            <ac:spMk id="19" creationId="{3A328796-6327-D5E7-2609-78F76CE2AC0B}"/>
          </ac:spMkLst>
        </pc:spChg>
        <pc:spChg chg="mod">
          <ac:chgData name="QiuTian" userId="d059b521-ee81-481f-be34-ac8650352dd5" providerId="ADAL" clId="{C66083D2-FC5C-0545-90E0-A9B527654B88}" dt="2023-03-04T09:06:35.015" v="83" actId="1076"/>
          <ac:spMkLst>
            <pc:docMk/>
            <pc:sldMk cId="2992252422" sldId="959"/>
            <ac:spMk id="20" creationId="{ECD86ED5-A0DE-0E6F-D251-9C4BC5F7D008}"/>
          </ac:spMkLst>
        </pc:spChg>
        <pc:spChg chg="mod">
          <ac:chgData name="QiuTian" userId="d059b521-ee81-481f-be34-ac8650352dd5" providerId="ADAL" clId="{C66083D2-FC5C-0545-90E0-A9B527654B88}" dt="2023-03-04T09:06:35.015" v="83" actId="1076"/>
          <ac:spMkLst>
            <pc:docMk/>
            <pc:sldMk cId="2992252422" sldId="959"/>
            <ac:spMk id="21" creationId="{74466862-C213-EC75-FC99-78E8C3D65B38}"/>
          </ac:spMkLst>
        </pc:spChg>
        <pc:spChg chg="mod">
          <ac:chgData name="QiuTian" userId="d059b521-ee81-481f-be34-ac8650352dd5" providerId="ADAL" clId="{C66083D2-FC5C-0545-90E0-A9B527654B88}" dt="2023-03-04T09:06:35.015" v="83" actId="1076"/>
          <ac:spMkLst>
            <pc:docMk/>
            <pc:sldMk cId="2992252422" sldId="959"/>
            <ac:spMk id="22" creationId="{3512D373-A4B9-756E-7D02-7B86B19C7307}"/>
          </ac:spMkLst>
        </pc:spChg>
        <pc:spChg chg="mod">
          <ac:chgData name="QiuTian" userId="d059b521-ee81-481f-be34-ac8650352dd5" providerId="ADAL" clId="{C66083D2-FC5C-0545-90E0-A9B527654B88}" dt="2023-03-04T09:06:35.015" v="83" actId="1076"/>
          <ac:spMkLst>
            <pc:docMk/>
            <pc:sldMk cId="2992252422" sldId="959"/>
            <ac:spMk id="23" creationId="{C54C35CE-66B9-9C48-F1FA-5B023CAEC21B}"/>
          </ac:spMkLst>
        </pc:spChg>
        <pc:spChg chg="mod">
          <ac:chgData name="QiuTian" userId="d059b521-ee81-481f-be34-ac8650352dd5" providerId="ADAL" clId="{C66083D2-FC5C-0545-90E0-A9B527654B88}" dt="2023-03-04T09:06:35.015" v="83" actId="1076"/>
          <ac:spMkLst>
            <pc:docMk/>
            <pc:sldMk cId="2992252422" sldId="959"/>
            <ac:spMk id="24" creationId="{98A7A6E1-A06A-258E-BB93-BF43D83B48AB}"/>
          </ac:spMkLst>
        </pc:spChg>
        <pc:spChg chg="mod">
          <ac:chgData name="QiuTian" userId="d059b521-ee81-481f-be34-ac8650352dd5" providerId="ADAL" clId="{C66083D2-FC5C-0545-90E0-A9B527654B88}" dt="2023-03-04T09:06:35.015" v="83" actId="1076"/>
          <ac:spMkLst>
            <pc:docMk/>
            <pc:sldMk cId="2992252422" sldId="959"/>
            <ac:spMk id="25" creationId="{33083AF9-B87A-A04A-81D6-D5BB691DC504}"/>
          </ac:spMkLst>
        </pc:spChg>
        <pc:spChg chg="mod">
          <ac:chgData name="QiuTian" userId="d059b521-ee81-481f-be34-ac8650352dd5" providerId="ADAL" clId="{C66083D2-FC5C-0545-90E0-A9B527654B88}" dt="2023-03-04T09:06:35.015" v="83" actId="1076"/>
          <ac:spMkLst>
            <pc:docMk/>
            <pc:sldMk cId="2992252422" sldId="959"/>
            <ac:spMk id="26" creationId="{217465AE-B487-98A3-F46C-676F51705F74}"/>
          </ac:spMkLst>
        </pc:spChg>
        <pc:spChg chg="mod">
          <ac:chgData name="QiuTian" userId="d059b521-ee81-481f-be34-ac8650352dd5" providerId="ADAL" clId="{C66083D2-FC5C-0545-90E0-A9B527654B88}" dt="2023-03-04T09:06:35.015" v="83" actId="1076"/>
          <ac:spMkLst>
            <pc:docMk/>
            <pc:sldMk cId="2992252422" sldId="959"/>
            <ac:spMk id="27" creationId="{48A028C1-4D88-B8A8-38BF-CF8C7383E1F5}"/>
          </ac:spMkLst>
        </pc:spChg>
        <pc:spChg chg="mod">
          <ac:chgData name="QiuTian" userId="d059b521-ee81-481f-be34-ac8650352dd5" providerId="ADAL" clId="{C66083D2-FC5C-0545-90E0-A9B527654B88}" dt="2023-03-04T09:06:35.015" v="83" actId="1076"/>
          <ac:spMkLst>
            <pc:docMk/>
            <pc:sldMk cId="2992252422" sldId="959"/>
            <ac:spMk id="28" creationId="{7BBA3A06-D831-305D-F7F7-DC0A91C14EF2}"/>
          </ac:spMkLst>
        </pc:spChg>
        <pc:spChg chg="mod">
          <ac:chgData name="QiuTian" userId="d059b521-ee81-481f-be34-ac8650352dd5" providerId="ADAL" clId="{C66083D2-FC5C-0545-90E0-A9B527654B88}" dt="2023-03-04T09:06:35.015" v="83" actId="1076"/>
          <ac:spMkLst>
            <pc:docMk/>
            <pc:sldMk cId="2992252422" sldId="959"/>
            <ac:spMk id="29" creationId="{4A83C1F9-8F86-BE8B-6E72-8AAAAFFF35C2}"/>
          </ac:spMkLst>
        </pc:spChg>
        <pc:spChg chg="mod">
          <ac:chgData name="QiuTian" userId="d059b521-ee81-481f-be34-ac8650352dd5" providerId="ADAL" clId="{C66083D2-FC5C-0545-90E0-A9B527654B88}" dt="2023-03-04T09:06:35.015" v="83" actId="1076"/>
          <ac:spMkLst>
            <pc:docMk/>
            <pc:sldMk cId="2992252422" sldId="959"/>
            <ac:spMk id="30" creationId="{E8E9D491-B491-CD15-F058-DA31F13780B7}"/>
          </ac:spMkLst>
        </pc:spChg>
        <pc:spChg chg="mod">
          <ac:chgData name="QiuTian" userId="d059b521-ee81-481f-be34-ac8650352dd5" providerId="ADAL" clId="{C66083D2-FC5C-0545-90E0-A9B527654B88}" dt="2023-03-04T09:06:35.015" v="83" actId="1076"/>
          <ac:spMkLst>
            <pc:docMk/>
            <pc:sldMk cId="2992252422" sldId="959"/>
            <ac:spMk id="31" creationId="{2B20FD49-3483-99EF-BBFC-4989A2DD4579}"/>
          </ac:spMkLst>
        </pc:spChg>
        <pc:spChg chg="mod">
          <ac:chgData name="QiuTian" userId="d059b521-ee81-481f-be34-ac8650352dd5" providerId="ADAL" clId="{C66083D2-FC5C-0545-90E0-A9B527654B88}" dt="2023-03-04T09:06:35.015" v="83" actId="1076"/>
          <ac:spMkLst>
            <pc:docMk/>
            <pc:sldMk cId="2992252422" sldId="959"/>
            <ac:spMk id="32" creationId="{38CF20E0-9836-CD0F-AD81-B5D8075C83E2}"/>
          </ac:spMkLst>
        </pc:spChg>
        <pc:spChg chg="mod">
          <ac:chgData name="QiuTian" userId="d059b521-ee81-481f-be34-ac8650352dd5" providerId="ADAL" clId="{C66083D2-FC5C-0545-90E0-A9B527654B88}" dt="2023-03-04T09:06:35.015" v="83" actId="1076"/>
          <ac:spMkLst>
            <pc:docMk/>
            <pc:sldMk cId="2992252422" sldId="959"/>
            <ac:spMk id="33" creationId="{85D9C914-CC64-CC24-B14D-B0C367A5AEDC}"/>
          </ac:spMkLst>
        </pc:spChg>
        <pc:spChg chg="mod">
          <ac:chgData name="QiuTian" userId="d059b521-ee81-481f-be34-ac8650352dd5" providerId="ADAL" clId="{C66083D2-FC5C-0545-90E0-A9B527654B88}" dt="2023-03-04T09:06:35.015" v="83" actId="1076"/>
          <ac:spMkLst>
            <pc:docMk/>
            <pc:sldMk cId="2992252422" sldId="959"/>
            <ac:spMk id="34" creationId="{5E25FFBE-624D-0E45-8D57-9272A3F8E0FA}"/>
          </ac:spMkLst>
        </pc:spChg>
        <pc:spChg chg="mod">
          <ac:chgData name="QiuTian" userId="d059b521-ee81-481f-be34-ac8650352dd5" providerId="ADAL" clId="{C66083D2-FC5C-0545-90E0-A9B527654B88}" dt="2023-03-04T09:06:35.015" v="83" actId="1076"/>
          <ac:spMkLst>
            <pc:docMk/>
            <pc:sldMk cId="2992252422" sldId="959"/>
            <ac:spMk id="35" creationId="{9B0AAC48-5A09-2990-E60E-62995523459C}"/>
          </ac:spMkLst>
        </pc:spChg>
        <pc:spChg chg="mod">
          <ac:chgData name="QiuTian" userId="d059b521-ee81-481f-be34-ac8650352dd5" providerId="ADAL" clId="{C66083D2-FC5C-0545-90E0-A9B527654B88}" dt="2023-03-04T09:06:35.015" v="83" actId="1076"/>
          <ac:spMkLst>
            <pc:docMk/>
            <pc:sldMk cId="2992252422" sldId="959"/>
            <ac:spMk id="36" creationId="{05139540-A6DC-52B2-EBA8-DECDF728AC7F}"/>
          </ac:spMkLst>
        </pc:spChg>
        <pc:spChg chg="mod">
          <ac:chgData name="QiuTian" userId="d059b521-ee81-481f-be34-ac8650352dd5" providerId="ADAL" clId="{C66083D2-FC5C-0545-90E0-A9B527654B88}" dt="2023-03-04T09:06:35.015" v="83" actId="1076"/>
          <ac:spMkLst>
            <pc:docMk/>
            <pc:sldMk cId="2992252422" sldId="959"/>
            <ac:spMk id="37" creationId="{79A11448-CC8B-0459-0E58-60BF383A7878}"/>
          </ac:spMkLst>
        </pc:spChg>
        <pc:spChg chg="mod">
          <ac:chgData name="QiuTian" userId="d059b521-ee81-481f-be34-ac8650352dd5" providerId="ADAL" clId="{C66083D2-FC5C-0545-90E0-A9B527654B88}" dt="2023-03-04T09:06:35.015" v="83" actId="1076"/>
          <ac:spMkLst>
            <pc:docMk/>
            <pc:sldMk cId="2992252422" sldId="959"/>
            <ac:spMk id="38" creationId="{D637BA6F-1C31-B0E4-6D05-E127585906A8}"/>
          </ac:spMkLst>
        </pc:spChg>
        <pc:spChg chg="mod">
          <ac:chgData name="QiuTian" userId="d059b521-ee81-481f-be34-ac8650352dd5" providerId="ADAL" clId="{C66083D2-FC5C-0545-90E0-A9B527654B88}" dt="2023-03-04T09:06:35.015" v="83" actId="1076"/>
          <ac:spMkLst>
            <pc:docMk/>
            <pc:sldMk cId="2992252422" sldId="959"/>
            <ac:spMk id="39" creationId="{0D8B6393-2959-9153-7E9E-F07CAFAD17AB}"/>
          </ac:spMkLst>
        </pc:spChg>
        <pc:spChg chg="mod">
          <ac:chgData name="QiuTian" userId="d059b521-ee81-481f-be34-ac8650352dd5" providerId="ADAL" clId="{C66083D2-FC5C-0545-90E0-A9B527654B88}" dt="2023-03-04T09:06:35.015" v="83" actId="1076"/>
          <ac:spMkLst>
            <pc:docMk/>
            <pc:sldMk cId="2992252422" sldId="959"/>
            <ac:spMk id="40" creationId="{83DB7A1A-10B3-20CB-FFEB-966674687ADF}"/>
          </ac:spMkLst>
        </pc:spChg>
        <pc:spChg chg="mod">
          <ac:chgData name="QiuTian" userId="d059b521-ee81-481f-be34-ac8650352dd5" providerId="ADAL" clId="{C66083D2-FC5C-0545-90E0-A9B527654B88}" dt="2023-03-04T09:06:35.015" v="83" actId="1076"/>
          <ac:spMkLst>
            <pc:docMk/>
            <pc:sldMk cId="2992252422" sldId="959"/>
            <ac:spMk id="41" creationId="{1CEC3DC2-7E4C-B147-AF02-6A32601B6B41}"/>
          </ac:spMkLst>
        </pc:spChg>
        <pc:spChg chg="mod">
          <ac:chgData name="QiuTian" userId="d059b521-ee81-481f-be34-ac8650352dd5" providerId="ADAL" clId="{C66083D2-FC5C-0545-90E0-A9B527654B88}" dt="2023-03-04T09:06:35.015" v="83" actId="1076"/>
          <ac:spMkLst>
            <pc:docMk/>
            <pc:sldMk cId="2992252422" sldId="959"/>
            <ac:spMk id="42" creationId="{B3C8CCA9-EFE1-1B92-3A62-A6AA031C8096}"/>
          </ac:spMkLst>
        </pc:spChg>
        <pc:spChg chg="mod">
          <ac:chgData name="QiuTian" userId="d059b521-ee81-481f-be34-ac8650352dd5" providerId="ADAL" clId="{C66083D2-FC5C-0545-90E0-A9B527654B88}" dt="2023-03-04T09:06:35.015" v="83" actId="1076"/>
          <ac:spMkLst>
            <pc:docMk/>
            <pc:sldMk cId="2992252422" sldId="959"/>
            <ac:spMk id="43" creationId="{4C992FD7-5298-7B06-B209-081CDAAEE195}"/>
          </ac:spMkLst>
        </pc:spChg>
        <pc:spChg chg="mod">
          <ac:chgData name="QiuTian" userId="d059b521-ee81-481f-be34-ac8650352dd5" providerId="ADAL" clId="{C66083D2-FC5C-0545-90E0-A9B527654B88}" dt="2023-03-04T09:06:35.015" v="83" actId="1076"/>
          <ac:spMkLst>
            <pc:docMk/>
            <pc:sldMk cId="2992252422" sldId="959"/>
            <ac:spMk id="44" creationId="{5B736964-2468-EA99-D010-8F06FA352BD0}"/>
          </ac:spMkLst>
        </pc:spChg>
        <pc:spChg chg="mod">
          <ac:chgData name="QiuTian" userId="d059b521-ee81-481f-be34-ac8650352dd5" providerId="ADAL" clId="{C66083D2-FC5C-0545-90E0-A9B527654B88}" dt="2023-03-04T09:06:35.015" v="83" actId="1076"/>
          <ac:spMkLst>
            <pc:docMk/>
            <pc:sldMk cId="2992252422" sldId="959"/>
            <ac:spMk id="45" creationId="{CF11C2F5-70C2-3E03-CAD2-201F488018A7}"/>
          </ac:spMkLst>
        </pc:spChg>
        <pc:spChg chg="mod">
          <ac:chgData name="QiuTian" userId="d059b521-ee81-481f-be34-ac8650352dd5" providerId="ADAL" clId="{C66083D2-FC5C-0545-90E0-A9B527654B88}" dt="2023-03-04T09:06:35.015" v="83" actId="1076"/>
          <ac:spMkLst>
            <pc:docMk/>
            <pc:sldMk cId="2992252422" sldId="959"/>
            <ac:spMk id="46" creationId="{C7D89617-C27F-5F05-E329-984E9F5BCE6E}"/>
          </ac:spMkLst>
        </pc:spChg>
        <pc:spChg chg="mod">
          <ac:chgData name="QiuTian" userId="d059b521-ee81-481f-be34-ac8650352dd5" providerId="ADAL" clId="{C66083D2-FC5C-0545-90E0-A9B527654B88}" dt="2023-03-04T09:06:35.015" v="83" actId="1076"/>
          <ac:spMkLst>
            <pc:docMk/>
            <pc:sldMk cId="2992252422" sldId="959"/>
            <ac:spMk id="47" creationId="{C1F6273E-1972-7381-F831-15F4C8BEB269}"/>
          </ac:spMkLst>
        </pc:spChg>
        <pc:spChg chg="mod">
          <ac:chgData name="QiuTian" userId="d059b521-ee81-481f-be34-ac8650352dd5" providerId="ADAL" clId="{C66083D2-FC5C-0545-90E0-A9B527654B88}" dt="2023-03-04T09:06:35.015" v="83" actId="1076"/>
          <ac:spMkLst>
            <pc:docMk/>
            <pc:sldMk cId="2992252422" sldId="959"/>
            <ac:spMk id="48" creationId="{56590921-5832-E4C5-5422-053C44FFFD41}"/>
          </ac:spMkLst>
        </pc:spChg>
        <pc:spChg chg="mod">
          <ac:chgData name="QiuTian" userId="d059b521-ee81-481f-be34-ac8650352dd5" providerId="ADAL" clId="{C66083D2-FC5C-0545-90E0-A9B527654B88}" dt="2023-03-04T09:06:35.015" v="83" actId="1076"/>
          <ac:spMkLst>
            <pc:docMk/>
            <pc:sldMk cId="2992252422" sldId="959"/>
            <ac:spMk id="49" creationId="{B746771C-722F-4F5D-3CB9-DDC6864F401A}"/>
          </ac:spMkLst>
        </pc:spChg>
        <pc:spChg chg="mod">
          <ac:chgData name="QiuTian" userId="d059b521-ee81-481f-be34-ac8650352dd5" providerId="ADAL" clId="{C66083D2-FC5C-0545-90E0-A9B527654B88}" dt="2023-03-04T09:06:35.015" v="83" actId="1076"/>
          <ac:spMkLst>
            <pc:docMk/>
            <pc:sldMk cId="2992252422" sldId="959"/>
            <ac:spMk id="50" creationId="{BE1C3B46-B863-D369-FB42-281C0BEA8A9E}"/>
          </ac:spMkLst>
        </pc:spChg>
        <pc:spChg chg="mod">
          <ac:chgData name="QiuTian" userId="d059b521-ee81-481f-be34-ac8650352dd5" providerId="ADAL" clId="{C66083D2-FC5C-0545-90E0-A9B527654B88}" dt="2023-03-04T09:06:35.015" v="83" actId="1076"/>
          <ac:spMkLst>
            <pc:docMk/>
            <pc:sldMk cId="2992252422" sldId="959"/>
            <ac:spMk id="51" creationId="{6B1FD09D-9057-397D-3439-CDBE8604CEF9}"/>
          </ac:spMkLst>
        </pc:spChg>
        <pc:spChg chg="mod">
          <ac:chgData name="QiuTian" userId="d059b521-ee81-481f-be34-ac8650352dd5" providerId="ADAL" clId="{C66083D2-FC5C-0545-90E0-A9B527654B88}" dt="2023-03-04T09:06:35.015" v="83" actId="1076"/>
          <ac:spMkLst>
            <pc:docMk/>
            <pc:sldMk cId="2992252422" sldId="959"/>
            <ac:spMk id="52" creationId="{1152CE5F-6EA0-D474-8634-B7D5BC6ED1FC}"/>
          </ac:spMkLst>
        </pc:spChg>
        <pc:spChg chg="mod">
          <ac:chgData name="QiuTian" userId="d059b521-ee81-481f-be34-ac8650352dd5" providerId="ADAL" clId="{C66083D2-FC5C-0545-90E0-A9B527654B88}" dt="2023-03-04T09:06:35.015" v="83" actId="1076"/>
          <ac:spMkLst>
            <pc:docMk/>
            <pc:sldMk cId="2992252422" sldId="959"/>
            <ac:spMk id="53" creationId="{466D0222-51AB-E660-9BEF-B4077FFEB3C2}"/>
          </ac:spMkLst>
        </pc:spChg>
        <pc:spChg chg="mod">
          <ac:chgData name="QiuTian" userId="d059b521-ee81-481f-be34-ac8650352dd5" providerId="ADAL" clId="{C66083D2-FC5C-0545-90E0-A9B527654B88}" dt="2023-03-04T09:06:35.015" v="83" actId="1076"/>
          <ac:spMkLst>
            <pc:docMk/>
            <pc:sldMk cId="2992252422" sldId="959"/>
            <ac:spMk id="54" creationId="{BBD00D28-EAFE-A345-FDB8-08853B46994F}"/>
          </ac:spMkLst>
        </pc:spChg>
        <pc:spChg chg="mod">
          <ac:chgData name="QiuTian" userId="d059b521-ee81-481f-be34-ac8650352dd5" providerId="ADAL" clId="{C66083D2-FC5C-0545-90E0-A9B527654B88}" dt="2023-03-04T09:06:35.015" v="83" actId="1076"/>
          <ac:spMkLst>
            <pc:docMk/>
            <pc:sldMk cId="2992252422" sldId="959"/>
            <ac:spMk id="55" creationId="{3D8FFA36-A689-9983-CF2A-585C5DFED3AD}"/>
          </ac:spMkLst>
        </pc:spChg>
        <pc:spChg chg="mod">
          <ac:chgData name="QiuTian" userId="d059b521-ee81-481f-be34-ac8650352dd5" providerId="ADAL" clId="{C66083D2-FC5C-0545-90E0-A9B527654B88}" dt="2023-03-04T09:06:35.015" v="83" actId="1076"/>
          <ac:spMkLst>
            <pc:docMk/>
            <pc:sldMk cId="2992252422" sldId="959"/>
            <ac:spMk id="56" creationId="{A8133676-867F-17EB-23B7-CCA8325B49B7}"/>
          </ac:spMkLst>
        </pc:spChg>
        <pc:spChg chg="mod">
          <ac:chgData name="QiuTian" userId="d059b521-ee81-481f-be34-ac8650352dd5" providerId="ADAL" clId="{C66083D2-FC5C-0545-90E0-A9B527654B88}" dt="2023-03-04T09:06:35.015" v="83" actId="1076"/>
          <ac:spMkLst>
            <pc:docMk/>
            <pc:sldMk cId="2992252422" sldId="959"/>
            <ac:spMk id="57" creationId="{D6175AE6-706B-94A0-87DA-5EDC543456E2}"/>
          </ac:spMkLst>
        </pc:spChg>
        <pc:spChg chg="mod">
          <ac:chgData name="QiuTian" userId="d059b521-ee81-481f-be34-ac8650352dd5" providerId="ADAL" clId="{C66083D2-FC5C-0545-90E0-A9B527654B88}" dt="2023-03-04T09:06:35.015" v="83" actId="1076"/>
          <ac:spMkLst>
            <pc:docMk/>
            <pc:sldMk cId="2992252422" sldId="959"/>
            <ac:spMk id="58" creationId="{6A2DFEC2-65BE-AB66-9B03-339F9AFBFA23}"/>
          </ac:spMkLst>
        </pc:spChg>
        <pc:spChg chg="mod">
          <ac:chgData name="QiuTian" userId="d059b521-ee81-481f-be34-ac8650352dd5" providerId="ADAL" clId="{C66083D2-FC5C-0545-90E0-A9B527654B88}" dt="2023-03-04T09:06:35.015" v="83" actId="1076"/>
          <ac:spMkLst>
            <pc:docMk/>
            <pc:sldMk cId="2992252422" sldId="959"/>
            <ac:spMk id="59" creationId="{8E67C4BB-3B2E-4035-42FE-5943ABBAEE31}"/>
          </ac:spMkLst>
        </pc:spChg>
        <pc:spChg chg="mod">
          <ac:chgData name="QiuTian" userId="d059b521-ee81-481f-be34-ac8650352dd5" providerId="ADAL" clId="{C66083D2-FC5C-0545-90E0-A9B527654B88}" dt="2023-03-04T09:06:35.015" v="83" actId="1076"/>
          <ac:spMkLst>
            <pc:docMk/>
            <pc:sldMk cId="2992252422" sldId="959"/>
            <ac:spMk id="60" creationId="{8BA5C3B6-70D9-8D31-510A-0FE1FA62DE91}"/>
          </ac:spMkLst>
        </pc:spChg>
        <pc:spChg chg="mod">
          <ac:chgData name="QiuTian" userId="d059b521-ee81-481f-be34-ac8650352dd5" providerId="ADAL" clId="{C66083D2-FC5C-0545-90E0-A9B527654B88}" dt="2023-03-04T09:06:35.015" v="83" actId="1076"/>
          <ac:spMkLst>
            <pc:docMk/>
            <pc:sldMk cId="2992252422" sldId="959"/>
            <ac:spMk id="61" creationId="{B26276EC-C4D7-B23D-9BAD-5026D19942AA}"/>
          </ac:spMkLst>
        </pc:spChg>
        <pc:spChg chg="mod">
          <ac:chgData name="QiuTian" userId="d059b521-ee81-481f-be34-ac8650352dd5" providerId="ADAL" clId="{C66083D2-FC5C-0545-90E0-A9B527654B88}" dt="2023-03-04T09:06:35.015" v="83" actId="1076"/>
          <ac:spMkLst>
            <pc:docMk/>
            <pc:sldMk cId="2992252422" sldId="959"/>
            <ac:spMk id="62" creationId="{7999DCA2-8773-337A-2993-74DBC7250385}"/>
          </ac:spMkLst>
        </pc:spChg>
        <pc:spChg chg="mod">
          <ac:chgData name="QiuTian" userId="d059b521-ee81-481f-be34-ac8650352dd5" providerId="ADAL" clId="{C66083D2-FC5C-0545-90E0-A9B527654B88}" dt="2023-03-04T09:06:35.015" v="83" actId="1076"/>
          <ac:spMkLst>
            <pc:docMk/>
            <pc:sldMk cId="2992252422" sldId="959"/>
            <ac:spMk id="63" creationId="{17869545-75D3-B79B-0C3C-FFAE1DB14093}"/>
          </ac:spMkLst>
        </pc:spChg>
        <pc:spChg chg="mod">
          <ac:chgData name="QiuTian" userId="d059b521-ee81-481f-be34-ac8650352dd5" providerId="ADAL" clId="{C66083D2-FC5C-0545-90E0-A9B527654B88}" dt="2023-03-04T09:06:35.015" v="83" actId="1076"/>
          <ac:spMkLst>
            <pc:docMk/>
            <pc:sldMk cId="2992252422" sldId="959"/>
            <ac:spMk id="65" creationId="{FB7EFFBA-CB80-233E-6E52-C624474835BB}"/>
          </ac:spMkLst>
        </pc:spChg>
        <pc:spChg chg="mod">
          <ac:chgData name="QiuTian" userId="d059b521-ee81-481f-be34-ac8650352dd5" providerId="ADAL" clId="{C66083D2-FC5C-0545-90E0-A9B527654B88}" dt="2023-03-04T09:06:35.015" v="83" actId="1076"/>
          <ac:spMkLst>
            <pc:docMk/>
            <pc:sldMk cId="2992252422" sldId="959"/>
            <ac:spMk id="66" creationId="{4FBA001D-7774-EA0C-C9D4-D4F72483A21B}"/>
          </ac:spMkLst>
        </pc:spChg>
        <pc:spChg chg="mod">
          <ac:chgData name="QiuTian" userId="d059b521-ee81-481f-be34-ac8650352dd5" providerId="ADAL" clId="{C66083D2-FC5C-0545-90E0-A9B527654B88}" dt="2023-03-04T09:06:35.015" v="83" actId="1076"/>
          <ac:spMkLst>
            <pc:docMk/>
            <pc:sldMk cId="2992252422" sldId="959"/>
            <ac:spMk id="67" creationId="{9950F4F6-402D-3DB7-777C-6F228D424311}"/>
          </ac:spMkLst>
        </pc:spChg>
        <pc:spChg chg="mod">
          <ac:chgData name="QiuTian" userId="d059b521-ee81-481f-be34-ac8650352dd5" providerId="ADAL" clId="{C66083D2-FC5C-0545-90E0-A9B527654B88}" dt="2023-03-04T09:06:35.015" v="83" actId="1076"/>
          <ac:spMkLst>
            <pc:docMk/>
            <pc:sldMk cId="2992252422" sldId="959"/>
            <ac:spMk id="68" creationId="{819604D6-A48F-7446-979F-C399979B9EC1}"/>
          </ac:spMkLst>
        </pc:spChg>
        <pc:spChg chg="mod">
          <ac:chgData name="QiuTian" userId="d059b521-ee81-481f-be34-ac8650352dd5" providerId="ADAL" clId="{C66083D2-FC5C-0545-90E0-A9B527654B88}" dt="2023-03-04T09:06:35.015" v="83" actId="1076"/>
          <ac:spMkLst>
            <pc:docMk/>
            <pc:sldMk cId="2992252422" sldId="959"/>
            <ac:spMk id="69" creationId="{F3DFF839-5CDF-B41E-04FA-07419506E20B}"/>
          </ac:spMkLst>
        </pc:spChg>
        <pc:spChg chg="mod">
          <ac:chgData name="QiuTian" userId="d059b521-ee81-481f-be34-ac8650352dd5" providerId="ADAL" clId="{C66083D2-FC5C-0545-90E0-A9B527654B88}" dt="2023-03-04T09:06:35.015" v="83" actId="1076"/>
          <ac:spMkLst>
            <pc:docMk/>
            <pc:sldMk cId="2992252422" sldId="959"/>
            <ac:spMk id="71" creationId="{ED154F10-AA07-4522-2ED2-A79F7CD1D6BF}"/>
          </ac:spMkLst>
        </pc:spChg>
        <pc:spChg chg="mod">
          <ac:chgData name="QiuTian" userId="d059b521-ee81-481f-be34-ac8650352dd5" providerId="ADAL" clId="{C66083D2-FC5C-0545-90E0-A9B527654B88}" dt="2023-03-04T09:06:35.015" v="83" actId="1076"/>
          <ac:spMkLst>
            <pc:docMk/>
            <pc:sldMk cId="2992252422" sldId="959"/>
            <ac:spMk id="73" creationId="{A0468FB9-A44D-F326-90F7-F4D5F37E7393}"/>
          </ac:spMkLst>
        </pc:spChg>
        <pc:spChg chg="mod">
          <ac:chgData name="QiuTian" userId="d059b521-ee81-481f-be34-ac8650352dd5" providerId="ADAL" clId="{C66083D2-FC5C-0545-90E0-A9B527654B88}" dt="2023-03-04T09:06:35.015" v="83" actId="1076"/>
          <ac:spMkLst>
            <pc:docMk/>
            <pc:sldMk cId="2992252422" sldId="959"/>
            <ac:spMk id="74" creationId="{5A793151-6F96-C2C7-FA64-1D65A1FED729}"/>
          </ac:spMkLst>
        </pc:spChg>
        <pc:spChg chg="mod">
          <ac:chgData name="QiuTian" userId="d059b521-ee81-481f-be34-ac8650352dd5" providerId="ADAL" clId="{C66083D2-FC5C-0545-90E0-A9B527654B88}" dt="2023-03-04T09:06:35.015" v="83" actId="1076"/>
          <ac:spMkLst>
            <pc:docMk/>
            <pc:sldMk cId="2992252422" sldId="959"/>
            <ac:spMk id="75" creationId="{BA078C67-7694-3F4F-6540-D1846E11A9A1}"/>
          </ac:spMkLst>
        </pc:spChg>
        <pc:spChg chg="mod">
          <ac:chgData name="QiuTian" userId="d059b521-ee81-481f-be34-ac8650352dd5" providerId="ADAL" clId="{C66083D2-FC5C-0545-90E0-A9B527654B88}" dt="2023-03-04T09:06:35.015" v="83" actId="1076"/>
          <ac:spMkLst>
            <pc:docMk/>
            <pc:sldMk cId="2992252422" sldId="959"/>
            <ac:spMk id="76" creationId="{FB0D89A4-5363-DC48-9B57-2038973823F5}"/>
          </ac:spMkLst>
        </pc:spChg>
        <pc:spChg chg="mod">
          <ac:chgData name="QiuTian" userId="d059b521-ee81-481f-be34-ac8650352dd5" providerId="ADAL" clId="{C66083D2-FC5C-0545-90E0-A9B527654B88}" dt="2023-03-04T09:06:35.015" v="83" actId="1076"/>
          <ac:spMkLst>
            <pc:docMk/>
            <pc:sldMk cId="2992252422" sldId="959"/>
            <ac:spMk id="77" creationId="{26460055-C1EB-9C26-35F4-E77E510E40AF}"/>
          </ac:spMkLst>
        </pc:spChg>
        <pc:spChg chg="mod">
          <ac:chgData name="QiuTian" userId="d059b521-ee81-481f-be34-ac8650352dd5" providerId="ADAL" clId="{C66083D2-FC5C-0545-90E0-A9B527654B88}" dt="2023-03-04T09:06:35.015" v="83" actId="1076"/>
          <ac:spMkLst>
            <pc:docMk/>
            <pc:sldMk cId="2992252422" sldId="959"/>
            <ac:spMk id="83" creationId="{EA420AD1-03AC-A0EC-0C24-B2D5280ABF6E}"/>
          </ac:spMkLst>
        </pc:spChg>
        <pc:spChg chg="mod">
          <ac:chgData name="QiuTian" userId="d059b521-ee81-481f-be34-ac8650352dd5" providerId="ADAL" clId="{C66083D2-FC5C-0545-90E0-A9B527654B88}" dt="2023-03-04T09:06:35.015" v="83" actId="1076"/>
          <ac:spMkLst>
            <pc:docMk/>
            <pc:sldMk cId="2992252422" sldId="959"/>
            <ac:spMk id="84" creationId="{C1A1DAFD-1019-1403-B4B5-1602C4319453}"/>
          </ac:spMkLst>
        </pc:spChg>
        <pc:spChg chg="mod">
          <ac:chgData name="QiuTian" userId="d059b521-ee81-481f-be34-ac8650352dd5" providerId="ADAL" clId="{C66083D2-FC5C-0545-90E0-A9B527654B88}" dt="2023-03-04T09:06:35.015" v="83" actId="1076"/>
          <ac:spMkLst>
            <pc:docMk/>
            <pc:sldMk cId="2992252422" sldId="959"/>
            <ac:spMk id="89" creationId="{05779BAF-E0A7-054E-746A-DAEE019F8958}"/>
          </ac:spMkLst>
        </pc:spChg>
        <pc:spChg chg="mod">
          <ac:chgData name="QiuTian" userId="d059b521-ee81-481f-be34-ac8650352dd5" providerId="ADAL" clId="{C66083D2-FC5C-0545-90E0-A9B527654B88}" dt="2023-03-04T09:06:35.015" v="83" actId="1076"/>
          <ac:spMkLst>
            <pc:docMk/>
            <pc:sldMk cId="2992252422" sldId="959"/>
            <ac:spMk id="90" creationId="{BECF6B73-73C5-7B9F-F28C-09738958BF3C}"/>
          </ac:spMkLst>
        </pc:spChg>
        <pc:spChg chg="mod">
          <ac:chgData name="QiuTian" userId="d059b521-ee81-481f-be34-ac8650352dd5" providerId="ADAL" clId="{C66083D2-FC5C-0545-90E0-A9B527654B88}" dt="2023-03-04T09:06:35.015" v="83" actId="1076"/>
          <ac:spMkLst>
            <pc:docMk/>
            <pc:sldMk cId="2992252422" sldId="959"/>
            <ac:spMk id="91" creationId="{A67A69FE-7E18-99AE-D6A3-0C96614745C9}"/>
          </ac:spMkLst>
        </pc:spChg>
        <pc:spChg chg="mod">
          <ac:chgData name="QiuTian" userId="d059b521-ee81-481f-be34-ac8650352dd5" providerId="ADAL" clId="{C66083D2-FC5C-0545-90E0-A9B527654B88}" dt="2023-03-04T09:06:35.015" v="83" actId="1076"/>
          <ac:spMkLst>
            <pc:docMk/>
            <pc:sldMk cId="2992252422" sldId="959"/>
            <ac:spMk id="92" creationId="{CC09CB19-2F4F-23DB-1BB5-5186DB1CB4BD}"/>
          </ac:spMkLst>
        </pc:spChg>
        <pc:spChg chg="mod">
          <ac:chgData name="QiuTian" userId="d059b521-ee81-481f-be34-ac8650352dd5" providerId="ADAL" clId="{C66083D2-FC5C-0545-90E0-A9B527654B88}" dt="2023-03-04T09:06:35.015" v="83" actId="1076"/>
          <ac:spMkLst>
            <pc:docMk/>
            <pc:sldMk cId="2992252422" sldId="959"/>
            <ac:spMk id="93" creationId="{659A6D29-D5D7-D288-37BF-C9D52A949D78}"/>
          </ac:spMkLst>
        </pc:spChg>
        <pc:spChg chg="mod">
          <ac:chgData name="QiuTian" userId="d059b521-ee81-481f-be34-ac8650352dd5" providerId="ADAL" clId="{C66083D2-FC5C-0545-90E0-A9B527654B88}" dt="2023-03-04T09:06:35.015" v="83" actId="1076"/>
          <ac:spMkLst>
            <pc:docMk/>
            <pc:sldMk cId="2992252422" sldId="959"/>
            <ac:spMk id="94" creationId="{AE6D0E91-7535-BBFA-2788-0420193D7B21}"/>
          </ac:spMkLst>
        </pc:spChg>
        <pc:spChg chg="mod">
          <ac:chgData name="QiuTian" userId="d059b521-ee81-481f-be34-ac8650352dd5" providerId="ADAL" clId="{C66083D2-FC5C-0545-90E0-A9B527654B88}" dt="2023-03-04T09:06:35.015" v="83" actId="1076"/>
          <ac:spMkLst>
            <pc:docMk/>
            <pc:sldMk cId="2992252422" sldId="959"/>
            <ac:spMk id="95" creationId="{888EDACD-1427-B5CA-CBFC-E5B723CD17CC}"/>
          </ac:spMkLst>
        </pc:spChg>
        <pc:spChg chg="mod">
          <ac:chgData name="QiuTian" userId="d059b521-ee81-481f-be34-ac8650352dd5" providerId="ADAL" clId="{C66083D2-FC5C-0545-90E0-A9B527654B88}" dt="2023-03-04T09:06:35.015" v="83" actId="1076"/>
          <ac:spMkLst>
            <pc:docMk/>
            <pc:sldMk cId="2992252422" sldId="959"/>
            <ac:spMk id="96" creationId="{2EBA6A1C-D0C3-85B3-D09C-8B0AD63C5D52}"/>
          </ac:spMkLst>
        </pc:spChg>
        <pc:spChg chg="mod">
          <ac:chgData name="QiuTian" userId="d059b521-ee81-481f-be34-ac8650352dd5" providerId="ADAL" clId="{C66083D2-FC5C-0545-90E0-A9B527654B88}" dt="2023-03-04T09:06:35.015" v="83" actId="1076"/>
          <ac:spMkLst>
            <pc:docMk/>
            <pc:sldMk cId="2992252422" sldId="959"/>
            <ac:spMk id="97" creationId="{0B6F6384-B812-EDEA-BFFA-5BC354184D47}"/>
          </ac:spMkLst>
        </pc:spChg>
        <pc:spChg chg="mod">
          <ac:chgData name="QiuTian" userId="d059b521-ee81-481f-be34-ac8650352dd5" providerId="ADAL" clId="{C66083D2-FC5C-0545-90E0-A9B527654B88}" dt="2023-03-04T09:06:35.015" v="83" actId="1076"/>
          <ac:spMkLst>
            <pc:docMk/>
            <pc:sldMk cId="2992252422" sldId="959"/>
            <ac:spMk id="98" creationId="{B85B6CC2-1DED-C871-1BC0-BF3CEA7D7894}"/>
          </ac:spMkLst>
        </pc:spChg>
        <pc:spChg chg="mod">
          <ac:chgData name="QiuTian" userId="d059b521-ee81-481f-be34-ac8650352dd5" providerId="ADAL" clId="{C66083D2-FC5C-0545-90E0-A9B527654B88}" dt="2023-03-04T09:06:35.015" v="83" actId="1076"/>
          <ac:spMkLst>
            <pc:docMk/>
            <pc:sldMk cId="2992252422" sldId="959"/>
            <ac:spMk id="99" creationId="{1A9C0A91-54D5-3B5D-8B06-A78A501266D1}"/>
          </ac:spMkLst>
        </pc:spChg>
        <pc:spChg chg="mod">
          <ac:chgData name="QiuTian" userId="d059b521-ee81-481f-be34-ac8650352dd5" providerId="ADAL" clId="{C66083D2-FC5C-0545-90E0-A9B527654B88}" dt="2023-03-04T09:06:35.015" v="83" actId="1076"/>
          <ac:spMkLst>
            <pc:docMk/>
            <pc:sldMk cId="2992252422" sldId="959"/>
            <ac:spMk id="100" creationId="{7740DC3D-277F-6EF8-FAE5-E92BCD0A0961}"/>
          </ac:spMkLst>
        </pc:spChg>
        <pc:spChg chg="mod">
          <ac:chgData name="QiuTian" userId="d059b521-ee81-481f-be34-ac8650352dd5" providerId="ADAL" clId="{C66083D2-FC5C-0545-90E0-A9B527654B88}" dt="2023-03-04T09:06:35.015" v="83" actId="1076"/>
          <ac:spMkLst>
            <pc:docMk/>
            <pc:sldMk cId="2992252422" sldId="959"/>
            <ac:spMk id="103" creationId="{8225B674-DDAB-B0EF-FE11-32617E925BCD}"/>
          </ac:spMkLst>
        </pc:spChg>
        <pc:spChg chg="mod">
          <ac:chgData name="QiuTian" userId="d059b521-ee81-481f-be34-ac8650352dd5" providerId="ADAL" clId="{C66083D2-FC5C-0545-90E0-A9B527654B88}" dt="2023-03-04T09:06:35.015" v="83" actId="1076"/>
          <ac:spMkLst>
            <pc:docMk/>
            <pc:sldMk cId="2992252422" sldId="959"/>
            <ac:spMk id="104" creationId="{ECDB5906-5DD5-4B26-41EF-7C4348166C54}"/>
          </ac:spMkLst>
        </pc:spChg>
        <pc:spChg chg="mod">
          <ac:chgData name="QiuTian" userId="d059b521-ee81-481f-be34-ac8650352dd5" providerId="ADAL" clId="{C66083D2-FC5C-0545-90E0-A9B527654B88}" dt="2023-03-04T09:06:35.015" v="83" actId="1076"/>
          <ac:spMkLst>
            <pc:docMk/>
            <pc:sldMk cId="2992252422" sldId="959"/>
            <ac:spMk id="105" creationId="{92458822-4F2F-5E9A-D3F6-2E03AFBEB366}"/>
          </ac:spMkLst>
        </pc:spChg>
        <pc:spChg chg="mod">
          <ac:chgData name="QiuTian" userId="d059b521-ee81-481f-be34-ac8650352dd5" providerId="ADAL" clId="{C66083D2-FC5C-0545-90E0-A9B527654B88}" dt="2023-03-04T09:06:35.015" v="83" actId="1076"/>
          <ac:spMkLst>
            <pc:docMk/>
            <pc:sldMk cId="2992252422" sldId="959"/>
            <ac:spMk id="106" creationId="{0A9E6FEE-FC4E-20D2-6A19-52F9BCCE28B8}"/>
          </ac:spMkLst>
        </pc:spChg>
        <pc:spChg chg="mod">
          <ac:chgData name="QiuTian" userId="d059b521-ee81-481f-be34-ac8650352dd5" providerId="ADAL" clId="{C66083D2-FC5C-0545-90E0-A9B527654B88}" dt="2023-03-04T09:06:35.015" v="83" actId="1076"/>
          <ac:spMkLst>
            <pc:docMk/>
            <pc:sldMk cId="2992252422" sldId="959"/>
            <ac:spMk id="107" creationId="{7500BF9D-2377-BF90-0761-516D0200B859}"/>
          </ac:spMkLst>
        </pc:spChg>
        <pc:spChg chg="mod">
          <ac:chgData name="QiuTian" userId="d059b521-ee81-481f-be34-ac8650352dd5" providerId="ADAL" clId="{C66083D2-FC5C-0545-90E0-A9B527654B88}" dt="2023-03-04T09:06:35.015" v="83" actId="1076"/>
          <ac:spMkLst>
            <pc:docMk/>
            <pc:sldMk cId="2992252422" sldId="959"/>
            <ac:spMk id="108" creationId="{94F384F6-33C9-F180-BF7E-E7471C7441B6}"/>
          </ac:spMkLst>
        </pc:spChg>
        <pc:spChg chg="add mod">
          <ac:chgData name="QiuTian" userId="d059b521-ee81-481f-be34-ac8650352dd5" providerId="ADAL" clId="{C66083D2-FC5C-0545-90E0-A9B527654B88}" dt="2023-03-04T09:06:35.015" v="83" actId="1076"/>
          <ac:spMkLst>
            <pc:docMk/>
            <pc:sldMk cId="2992252422" sldId="959"/>
            <ac:spMk id="109" creationId="{93076817-25E0-CC66-93B5-0054CD9D3FE4}"/>
          </ac:spMkLst>
        </pc:spChg>
        <pc:spChg chg="mod">
          <ac:chgData name="QiuTian" userId="d059b521-ee81-481f-be34-ac8650352dd5" providerId="ADAL" clId="{C66083D2-FC5C-0545-90E0-A9B527654B88}" dt="2023-03-04T09:06:35.015" v="83" actId="1076"/>
          <ac:spMkLst>
            <pc:docMk/>
            <pc:sldMk cId="2992252422" sldId="959"/>
            <ac:spMk id="111" creationId="{A5316ECC-D26A-E719-3B68-F1BDECA9D335}"/>
          </ac:spMkLst>
        </pc:spChg>
        <pc:spChg chg="mod">
          <ac:chgData name="QiuTian" userId="d059b521-ee81-481f-be34-ac8650352dd5" providerId="ADAL" clId="{C66083D2-FC5C-0545-90E0-A9B527654B88}" dt="2023-03-04T09:06:35.015" v="83" actId="1076"/>
          <ac:spMkLst>
            <pc:docMk/>
            <pc:sldMk cId="2992252422" sldId="959"/>
            <ac:spMk id="113" creationId="{83EDCFDA-BE37-BD4F-52C0-96515B599AD9}"/>
          </ac:spMkLst>
        </pc:spChg>
        <pc:spChg chg="mod">
          <ac:chgData name="QiuTian" userId="d059b521-ee81-481f-be34-ac8650352dd5" providerId="ADAL" clId="{C66083D2-FC5C-0545-90E0-A9B527654B88}" dt="2023-03-04T09:06:35.015" v="83" actId="1076"/>
          <ac:spMkLst>
            <pc:docMk/>
            <pc:sldMk cId="2992252422" sldId="959"/>
            <ac:spMk id="114" creationId="{7538A7D8-D45A-0C51-BC81-63EC27A373CD}"/>
          </ac:spMkLst>
        </pc:spChg>
        <pc:spChg chg="mod">
          <ac:chgData name="QiuTian" userId="d059b521-ee81-481f-be34-ac8650352dd5" providerId="ADAL" clId="{C66083D2-FC5C-0545-90E0-A9B527654B88}" dt="2023-03-04T09:06:35.015" v="83" actId="1076"/>
          <ac:spMkLst>
            <pc:docMk/>
            <pc:sldMk cId="2992252422" sldId="959"/>
            <ac:spMk id="115" creationId="{BD369247-B76E-86A5-9AB7-AAFF63010811}"/>
          </ac:spMkLst>
        </pc:spChg>
        <pc:spChg chg="mod">
          <ac:chgData name="QiuTian" userId="d059b521-ee81-481f-be34-ac8650352dd5" providerId="ADAL" clId="{C66083D2-FC5C-0545-90E0-A9B527654B88}" dt="2023-03-04T09:06:35.015" v="83" actId="1076"/>
          <ac:spMkLst>
            <pc:docMk/>
            <pc:sldMk cId="2992252422" sldId="959"/>
            <ac:spMk id="116" creationId="{4F133F0C-E2DB-168C-CC5B-08AF0165D9E7}"/>
          </ac:spMkLst>
        </pc:spChg>
        <pc:spChg chg="mod">
          <ac:chgData name="QiuTian" userId="d059b521-ee81-481f-be34-ac8650352dd5" providerId="ADAL" clId="{C66083D2-FC5C-0545-90E0-A9B527654B88}" dt="2023-03-04T09:06:35.015" v="83" actId="1076"/>
          <ac:spMkLst>
            <pc:docMk/>
            <pc:sldMk cId="2992252422" sldId="959"/>
            <ac:spMk id="117" creationId="{16147449-2383-06CF-72B7-7E8296BC8EDF}"/>
          </ac:spMkLst>
        </pc:spChg>
        <pc:spChg chg="mod">
          <ac:chgData name="QiuTian" userId="d059b521-ee81-481f-be34-ac8650352dd5" providerId="ADAL" clId="{C66083D2-FC5C-0545-90E0-A9B527654B88}" dt="2023-03-04T09:06:35.015" v="83" actId="1076"/>
          <ac:spMkLst>
            <pc:docMk/>
            <pc:sldMk cId="2992252422" sldId="959"/>
            <ac:spMk id="118" creationId="{346BC2D9-2AB8-3B06-C2F7-CE3E650FB6DB}"/>
          </ac:spMkLst>
        </pc:spChg>
        <pc:spChg chg="mod">
          <ac:chgData name="QiuTian" userId="d059b521-ee81-481f-be34-ac8650352dd5" providerId="ADAL" clId="{C66083D2-FC5C-0545-90E0-A9B527654B88}" dt="2023-03-04T09:06:35.015" v="83" actId="1076"/>
          <ac:spMkLst>
            <pc:docMk/>
            <pc:sldMk cId="2992252422" sldId="959"/>
            <ac:spMk id="120" creationId="{AECD8CA6-2113-28FC-BFC0-38663BA00FEF}"/>
          </ac:spMkLst>
        </pc:spChg>
        <pc:spChg chg="mod">
          <ac:chgData name="QiuTian" userId="d059b521-ee81-481f-be34-ac8650352dd5" providerId="ADAL" clId="{C66083D2-FC5C-0545-90E0-A9B527654B88}" dt="2023-03-04T09:06:35.015" v="83" actId="1076"/>
          <ac:spMkLst>
            <pc:docMk/>
            <pc:sldMk cId="2992252422" sldId="959"/>
            <ac:spMk id="121" creationId="{2F090760-212A-9EAA-8D7F-F6489BA4CD84}"/>
          </ac:spMkLst>
        </pc:spChg>
        <pc:spChg chg="mod">
          <ac:chgData name="QiuTian" userId="d059b521-ee81-481f-be34-ac8650352dd5" providerId="ADAL" clId="{C66083D2-FC5C-0545-90E0-A9B527654B88}" dt="2023-03-04T09:06:35.015" v="83" actId="1076"/>
          <ac:spMkLst>
            <pc:docMk/>
            <pc:sldMk cId="2992252422" sldId="959"/>
            <ac:spMk id="122" creationId="{37C28B63-F477-762B-3A35-65AFC835CE1B}"/>
          </ac:spMkLst>
        </pc:spChg>
        <pc:spChg chg="mod">
          <ac:chgData name="QiuTian" userId="d059b521-ee81-481f-be34-ac8650352dd5" providerId="ADAL" clId="{C66083D2-FC5C-0545-90E0-A9B527654B88}" dt="2023-03-04T09:06:35.015" v="83" actId="1076"/>
          <ac:spMkLst>
            <pc:docMk/>
            <pc:sldMk cId="2992252422" sldId="959"/>
            <ac:spMk id="123" creationId="{11E40A00-F698-56C8-5435-52D4FBBF7EA7}"/>
          </ac:spMkLst>
        </pc:spChg>
        <pc:spChg chg="mod">
          <ac:chgData name="QiuTian" userId="d059b521-ee81-481f-be34-ac8650352dd5" providerId="ADAL" clId="{C66083D2-FC5C-0545-90E0-A9B527654B88}" dt="2023-03-04T09:06:35.015" v="83" actId="1076"/>
          <ac:spMkLst>
            <pc:docMk/>
            <pc:sldMk cId="2992252422" sldId="959"/>
            <ac:spMk id="124" creationId="{44A68EE9-F9D5-565B-271F-6E8C76BA8549}"/>
          </ac:spMkLst>
        </pc:spChg>
        <pc:spChg chg="mod">
          <ac:chgData name="QiuTian" userId="d059b521-ee81-481f-be34-ac8650352dd5" providerId="ADAL" clId="{C66083D2-FC5C-0545-90E0-A9B527654B88}" dt="2023-03-04T09:06:35.015" v="83" actId="1076"/>
          <ac:spMkLst>
            <pc:docMk/>
            <pc:sldMk cId="2992252422" sldId="959"/>
            <ac:spMk id="125" creationId="{26B61ED4-1784-81C1-9DC6-DDB262306A37}"/>
          </ac:spMkLst>
        </pc:spChg>
        <pc:spChg chg="add mod">
          <ac:chgData name="QiuTian" userId="d059b521-ee81-481f-be34-ac8650352dd5" providerId="ADAL" clId="{C66083D2-FC5C-0545-90E0-A9B527654B88}" dt="2023-03-04T09:06:35.015" v="83" actId="1076"/>
          <ac:spMkLst>
            <pc:docMk/>
            <pc:sldMk cId="2992252422" sldId="959"/>
            <ac:spMk id="126" creationId="{0DCF83F5-E330-C7C4-E022-0BA9941BCB20}"/>
          </ac:spMkLst>
        </pc:spChg>
        <pc:spChg chg="add mod">
          <ac:chgData name="QiuTian" userId="d059b521-ee81-481f-be34-ac8650352dd5" providerId="ADAL" clId="{C66083D2-FC5C-0545-90E0-A9B527654B88}" dt="2023-03-04T09:06:35.015" v="83" actId="1076"/>
          <ac:spMkLst>
            <pc:docMk/>
            <pc:sldMk cId="2992252422" sldId="959"/>
            <ac:spMk id="127" creationId="{EE8AE0BE-A082-1995-BF85-753B2BD4D68F}"/>
          </ac:spMkLst>
        </pc:spChg>
        <pc:spChg chg="add mod">
          <ac:chgData name="QiuTian" userId="d059b521-ee81-481f-be34-ac8650352dd5" providerId="ADAL" clId="{C66083D2-FC5C-0545-90E0-A9B527654B88}" dt="2023-03-04T09:06:35.015" v="83" actId="1076"/>
          <ac:spMkLst>
            <pc:docMk/>
            <pc:sldMk cId="2992252422" sldId="959"/>
            <ac:spMk id="128" creationId="{8B1BF1E0-B74C-62BA-3735-08B2F55C167E}"/>
          </ac:spMkLst>
        </pc:spChg>
        <pc:spChg chg="mod">
          <ac:chgData name="QiuTian" userId="d059b521-ee81-481f-be34-ac8650352dd5" providerId="ADAL" clId="{C66083D2-FC5C-0545-90E0-A9B527654B88}" dt="2023-03-04T09:06:35.015" v="83" actId="1076"/>
          <ac:spMkLst>
            <pc:docMk/>
            <pc:sldMk cId="2992252422" sldId="959"/>
            <ac:spMk id="130" creationId="{459804F4-E21E-8EAC-9EDF-E928B471B859}"/>
          </ac:spMkLst>
        </pc:spChg>
        <pc:spChg chg="mod">
          <ac:chgData name="QiuTian" userId="d059b521-ee81-481f-be34-ac8650352dd5" providerId="ADAL" clId="{C66083D2-FC5C-0545-90E0-A9B527654B88}" dt="2023-03-04T09:06:35.015" v="83" actId="1076"/>
          <ac:spMkLst>
            <pc:docMk/>
            <pc:sldMk cId="2992252422" sldId="959"/>
            <ac:spMk id="132" creationId="{94AAA1AE-81F6-C30D-FBF7-E74742AC9758}"/>
          </ac:spMkLst>
        </pc:spChg>
        <pc:spChg chg="mod">
          <ac:chgData name="QiuTian" userId="d059b521-ee81-481f-be34-ac8650352dd5" providerId="ADAL" clId="{C66083D2-FC5C-0545-90E0-A9B527654B88}" dt="2023-03-04T09:06:35.015" v="83" actId="1076"/>
          <ac:spMkLst>
            <pc:docMk/>
            <pc:sldMk cId="2992252422" sldId="959"/>
            <ac:spMk id="133" creationId="{519C7DBB-3D7D-1D52-8832-2E36798CA45D}"/>
          </ac:spMkLst>
        </pc:spChg>
        <pc:spChg chg="mod">
          <ac:chgData name="QiuTian" userId="d059b521-ee81-481f-be34-ac8650352dd5" providerId="ADAL" clId="{C66083D2-FC5C-0545-90E0-A9B527654B88}" dt="2023-03-04T09:06:35.015" v="83" actId="1076"/>
          <ac:spMkLst>
            <pc:docMk/>
            <pc:sldMk cId="2992252422" sldId="959"/>
            <ac:spMk id="134" creationId="{FBA3ABED-E8AF-D5C6-1FA6-61A145A4FFE8}"/>
          </ac:spMkLst>
        </pc:spChg>
        <pc:spChg chg="mod">
          <ac:chgData name="QiuTian" userId="d059b521-ee81-481f-be34-ac8650352dd5" providerId="ADAL" clId="{C66083D2-FC5C-0545-90E0-A9B527654B88}" dt="2023-03-04T09:06:35.015" v="83" actId="1076"/>
          <ac:spMkLst>
            <pc:docMk/>
            <pc:sldMk cId="2992252422" sldId="959"/>
            <ac:spMk id="135" creationId="{A89A5037-E663-00B2-7DB0-209CC6CACB0B}"/>
          </ac:spMkLst>
        </pc:spChg>
        <pc:spChg chg="mod">
          <ac:chgData name="QiuTian" userId="d059b521-ee81-481f-be34-ac8650352dd5" providerId="ADAL" clId="{C66083D2-FC5C-0545-90E0-A9B527654B88}" dt="2023-03-04T09:06:35.015" v="83" actId="1076"/>
          <ac:spMkLst>
            <pc:docMk/>
            <pc:sldMk cId="2992252422" sldId="959"/>
            <ac:spMk id="136" creationId="{0C389325-B4C5-069E-BA83-FBE4D2FF4E2C}"/>
          </ac:spMkLst>
        </pc:spChg>
        <pc:spChg chg="mod">
          <ac:chgData name="QiuTian" userId="d059b521-ee81-481f-be34-ac8650352dd5" providerId="ADAL" clId="{C66083D2-FC5C-0545-90E0-A9B527654B88}" dt="2023-03-04T09:06:35.015" v="83" actId="1076"/>
          <ac:spMkLst>
            <pc:docMk/>
            <pc:sldMk cId="2992252422" sldId="959"/>
            <ac:spMk id="137" creationId="{5CC23546-2345-B4F8-9A9C-BA4FCD26F029}"/>
          </ac:spMkLst>
        </pc:spChg>
        <pc:spChg chg="mod">
          <ac:chgData name="QiuTian" userId="d059b521-ee81-481f-be34-ac8650352dd5" providerId="ADAL" clId="{C66083D2-FC5C-0545-90E0-A9B527654B88}" dt="2023-03-04T09:06:35.015" v="83" actId="1076"/>
          <ac:spMkLst>
            <pc:docMk/>
            <pc:sldMk cId="2992252422" sldId="959"/>
            <ac:spMk id="139" creationId="{240D77EA-EDD5-91A0-19A9-5BBE2D3C479E}"/>
          </ac:spMkLst>
        </pc:spChg>
        <pc:spChg chg="mod">
          <ac:chgData name="QiuTian" userId="d059b521-ee81-481f-be34-ac8650352dd5" providerId="ADAL" clId="{C66083D2-FC5C-0545-90E0-A9B527654B88}" dt="2023-03-04T09:06:35.015" v="83" actId="1076"/>
          <ac:spMkLst>
            <pc:docMk/>
            <pc:sldMk cId="2992252422" sldId="959"/>
            <ac:spMk id="141" creationId="{423414EF-C80D-CE4F-3557-6CC32B138293}"/>
          </ac:spMkLst>
        </pc:spChg>
        <pc:spChg chg="mod">
          <ac:chgData name="QiuTian" userId="d059b521-ee81-481f-be34-ac8650352dd5" providerId="ADAL" clId="{C66083D2-FC5C-0545-90E0-A9B527654B88}" dt="2023-03-04T09:06:35.015" v="83" actId="1076"/>
          <ac:spMkLst>
            <pc:docMk/>
            <pc:sldMk cId="2992252422" sldId="959"/>
            <ac:spMk id="142" creationId="{568E584F-0830-1053-65E7-1DE2F4522742}"/>
          </ac:spMkLst>
        </pc:spChg>
        <pc:spChg chg="mod">
          <ac:chgData name="QiuTian" userId="d059b521-ee81-481f-be34-ac8650352dd5" providerId="ADAL" clId="{C66083D2-FC5C-0545-90E0-A9B527654B88}" dt="2023-03-04T09:06:35.015" v="83" actId="1076"/>
          <ac:spMkLst>
            <pc:docMk/>
            <pc:sldMk cId="2992252422" sldId="959"/>
            <ac:spMk id="143" creationId="{14450231-21FD-9212-3362-83863ACEB8DD}"/>
          </ac:spMkLst>
        </pc:spChg>
        <pc:spChg chg="mod">
          <ac:chgData name="QiuTian" userId="d059b521-ee81-481f-be34-ac8650352dd5" providerId="ADAL" clId="{C66083D2-FC5C-0545-90E0-A9B527654B88}" dt="2023-03-04T09:06:35.015" v="83" actId="1076"/>
          <ac:spMkLst>
            <pc:docMk/>
            <pc:sldMk cId="2992252422" sldId="959"/>
            <ac:spMk id="144" creationId="{3D05C9E9-806C-FA69-A6FE-77675F6FCB2E}"/>
          </ac:spMkLst>
        </pc:spChg>
        <pc:spChg chg="mod">
          <ac:chgData name="QiuTian" userId="d059b521-ee81-481f-be34-ac8650352dd5" providerId="ADAL" clId="{C66083D2-FC5C-0545-90E0-A9B527654B88}" dt="2023-03-04T09:06:35.015" v="83" actId="1076"/>
          <ac:spMkLst>
            <pc:docMk/>
            <pc:sldMk cId="2992252422" sldId="959"/>
            <ac:spMk id="145" creationId="{56FDAAF0-1A1B-815C-6F2D-566FEE26AE55}"/>
          </ac:spMkLst>
        </pc:spChg>
        <pc:spChg chg="mod">
          <ac:chgData name="QiuTian" userId="d059b521-ee81-481f-be34-ac8650352dd5" providerId="ADAL" clId="{C66083D2-FC5C-0545-90E0-A9B527654B88}" dt="2023-03-04T09:06:35.015" v="83" actId="1076"/>
          <ac:spMkLst>
            <pc:docMk/>
            <pc:sldMk cId="2992252422" sldId="959"/>
            <ac:spMk id="146" creationId="{5C1D4484-BC55-23D1-58B7-6BA498A72123}"/>
          </ac:spMkLst>
        </pc:spChg>
        <pc:spChg chg="add mod">
          <ac:chgData name="QiuTian" userId="d059b521-ee81-481f-be34-ac8650352dd5" providerId="ADAL" clId="{C66083D2-FC5C-0545-90E0-A9B527654B88}" dt="2023-03-04T09:06:35.015" v="83" actId="1076"/>
          <ac:spMkLst>
            <pc:docMk/>
            <pc:sldMk cId="2992252422" sldId="959"/>
            <ac:spMk id="147" creationId="{87E47104-4760-509C-FD47-7E514B7CC271}"/>
          </ac:spMkLst>
        </pc:spChg>
        <pc:grpChg chg="add mod">
          <ac:chgData name="QiuTian" userId="d059b521-ee81-481f-be34-ac8650352dd5" providerId="ADAL" clId="{C66083D2-FC5C-0545-90E0-A9B527654B88}" dt="2023-03-04T09:06:35.015" v="83" actId="1076"/>
          <ac:grpSpMkLst>
            <pc:docMk/>
            <pc:sldMk cId="2992252422" sldId="959"/>
            <ac:grpSpMk id="7" creationId="{67F64901-538C-618D-ABE2-A4BB9F3932AD}"/>
          </ac:grpSpMkLst>
        </pc:grpChg>
        <pc:grpChg chg="add mod">
          <ac:chgData name="QiuTian" userId="d059b521-ee81-481f-be34-ac8650352dd5" providerId="ADAL" clId="{C66083D2-FC5C-0545-90E0-A9B527654B88}" dt="2023-03-04T09:06:35.015" v="83" actId="1076"/>
          <ac:grpSpMkLst>
            <pc:docMk/>
            <pc:sldMk cId="2992252422" sldId="959"/>
            <ac:grpSpMk id="64" creationId="{8E84C404-123A-C5FA-93C9-518E62E738F5}"/>
          </ac:grpSpMkLst>
        </pc:grpChg>
        <pc:grpChg chg="add mod">
          <ac:chgData name="QiuTian" userId="d059b521-ee81-481f-be34-ac8650352dd5" providerId="ADAL" clId="{C66083D2-FC5C-0545-90E0-A9B527654B88}" dt="2023-03-04T09:06:35.015" v="83" actId="1076"/>
          <ac:grpSpMkLst>
            <pc:docMk/>
            <pc:sldMk cId="2992252422" sldId="959"/>
            <ac:grpSpMk id="70" creationId="{FAAA28BE-BD57-05A2-23CA-FCDCD59EDCF5}"/>
          </ac:grpSpMkLst>
        </pc:grpChg>
        <pc:grpChg chg="mod">
          <ac:chgData name="QiuTian" userId="d059b521-ee81-481f-be34-ac8650352dd5" providerId="ADAL" clId="{C66083D2-FC5C-0545-90E0-A9B527654B88}" dt="2023-03-04T09:06:35.015" v="83" actId="1076"/>
          <ac:grpSpMkLst>
            <pc:docMk/>
            <pc:sldMk cId="2992252422" sldId="959"/>
            <ac:grpSpMk id="72" creationId="{5C248B9E-E790-1154-2290-820F6B4D1CD2}"/>
          </ac:grpSpMkLst>
        </pc:grpChg>
        <pc:grpChg chg="add mod">
          <ac:chgData name="QiuTian" userId="d059b521-ee81-481f-be34-ac8650352dd5" providerId="ADAL" clId="{C66083D2-FC5C-0545-90E0-A9B527654B88}" dt="2023-03-04T09:06:35.015" v="83" actId="1076"/>
          <ac:grpSpMkLst>
            <pc:docMk/>
            <pc:sldMk cId="2992252422" sldId="959"/>
            <ac:grpSpMk id="80" creationId="{2A965E60-EACF-36DB-3E3F-A43213169A39}"/>
          </ac:grpSpMkLst>
        </pc:grpChg>
        <pc:grpChg chg="mod">
          <ac:chgData name="QiuTian" userId="d059b521-ee81-481f-be34-ac8650352dd5" providerId="ADAL" clId="{C66083D2-FC5C-0545-90E0-A9B527654B88}" dt="2023-03-04T09:06:35.015" v="83" actId="1076"/>
          <ac:grpSpMkLst>
            <pc:docMk/>
            <pc:sldMk cId="2992252422" sldId="959"/>
            <ac:grpSpMk id="81" creationId="{E9C44633-4585-3FE1-507B-A7A02E777849}"/>
          </ac:grpSpMkLst>
        </pc:grpChg>
        <pc:grpChg chg="mod">
          <ac:chgData name="QiuTian" userId="d059b521-ee81-481f-be34-ac8650352dd5" providerId="ADAL" clId="{C66083D2-FC5C-0545-90E0-A9B527654B88}" dt="2023-03-04T09:06:35.015" v="83" actId="1076"/>
          <ac:grpSpMkLst>
            <pc:docMk/>
            <pc:sldMk cId="2992252422" sldId="959"/>
            <ac:grpSpMk id="82" creationId="{DEAA3C6C-9F0D-FFAC-F452-4E359B407140}"/>
          </ac:grpSpMkLst>
        </pc:grpChg>
        <pc:grpChg chg="mod">
          <ac:chgData name="QiuTian" userId="d059b521-ee81-481f-be34-ac8650352dd5" providerId="ADAL" clId="{C66083D2-FC5C-0545-90E0-A9B527654B88}" dt="2023-03-04T09:06:35.015" v="83" actId="1076"/>
          <ac:grpSpMkLst>
            <pc:docMk/>
            <pc:sldMk cId="2992252422" sldId="959"/>
            <ac:grpSpMk id="85" creationId="{9306A352-59C6-A2DA-9B30-3287F6F8DAAA}"/>
          </ac:grpSpMkLst>
        </pc:grpChg>
        <pc:grpChg chg="mod">
          <ac:chgData name="QiuTian" userId="d059b521-ee81-481f-be34-ac8650352dd5" providerId="ADAL" clId="{C66083D2-FC5C-0545-90E0-A9B527654B88}" dt="2023-03-04T09:06:35.015" v="83" actId="1076"/>
          <ac:grpSpMkLst>
            <pc:docMk/>
            <pc:sldMk cId="2992252422" sldId="959"/>
            <ac:grpSpMk id="88" creationId="{539BB579-CD05-5655-C0CD-546B9C025A25}"/>
          </ac:grpSpMkLst>
        </pc:grpChg>
        <pc:grpChg chg="add mod">
          <ac:chgData name="QiuTian" userId="d059b521-ee81-481f-be34-ac8650352dd5" providerId="ADAL" clId="{C66083D2-FC5C-0545-90E0-A9B527654B88}" dt="2023-03-04T09:06:35.015" v="83" actId="1076"/>
          <ac:grpSpMkLst>
            <pc:docMk/>
            <pc:sldMk cId="2992252422" sldId="959"/>
            <ac:grpSpMk id="101" creationId="{793801DD-C3B8-EFA3-B9EC-4DAA6F7C67F0}"/>
          </ac:grpSpMkLst>
        </pc:grpChg>
        <pc:grpChg chg="mod">
          <ac:chgData name="QiuTian" userId="d059b521-ee81-481f-be34-ac8650352dd5" providerId="ADAL" clId="{C66083D2-FC5C-0545-90E0-A9B527654B88}" dt="2023-03-04T09:06:35.015" v="83" actId="1076"/>
          <ac:grpSpMkLst>
            <pc:docMk/>
            <pc:sldMk cId="2992252422" sldId="959"/>
            <ac:grpSpMk id="102" creationId="{C6268B7A-3799-7A24-61D3-145A36A1390F}"/>
          </ac:grpSpMkLst>
        </pc:grpChg>
        <pc:grpChg chg="add mod">
          <ac:chgData name="QiuTian" userId="d059b521-ee81-481f-be34-ac8650352dd5" providerId="ADAL" clId="{C66083D2-FC5C-0545-90E0-A9B527654B88}" dt="2023-03-04T09:06:35.015" v="83" actId="1076"/>
          <ac:grpSpMkLst>
            <pc:docMk/>
            <pc:sldMk cId="2992252422" sldId="959"/>
            <ac:grpSpMk id="110" creationId="{7C7F4ACA-FB88-7239-75F0-11CDCE377687}"/>
          </ac:grpSpMkLst>
        </pc:grpChg>
        <pc:grpChg chg="mod">
          <ac:chgData name="QiuTian" userId="d059b521-ee81-481f-be34-ac8650352dd5" providerId="ADAL" clId="{C66083D2-FC5C-0545-90E0-A9B527654B88}" dt="2023-03-04T09:06:35.015" v="83" actId="1076"/>
          <ac:grpSpMkLst>
            <pc:docMk/>
            <pc:sldMk cId="2992252422" sldId="959"/>
            <ac:grpSpMk id="112" creationId="{1B5A5A6B-4E37-141E-1447-5F2F56D6F20F}"/>
          </ac:grpSpMkLst>
        </pc:grpChg>
        <pc:grpChg chg="add mod">
          <ac:chgData name="QiuTian" userId="d059b521-ee81-481f-be34-ac8650352dd5" providerId="ADAL" clId="{C66083D2-FC5C-0545-90E0-A9B527654B88}" dt="2023-03-04T09:06:35.015" v="83" actId="1076"/>
          <ac:grpSpMkLst>
            <pc:docMk/>
            <pc:sldMk cId="2992252422" sldId="959"/>
            <ac:grpSpMk id="119" creationId="{6319D782-A749-57C9-E924-A932A066E283}"/>
          </ac:grpSpMkLst>
        </pc:grpChg>
        <pc:grpChg chg="add mod">
          <ac:chgData name="QiuTian" userId="d059b521-ee81-481f-be34-ac8650352dd5" providerId="ADAL" clId="{C66083D2-FC5C-0545-90E0-A9B527654B88}" dt="2023-03-04T09:06:35.015" v="83" actId="1076"/>
          <ac:grpSpMkLst>
            <pc:docMk/>
            <pc:sldMk cId="2992252422" sldId="959"/>
            <ac:grpSpMk id="129" creationId="{0A6D5553-2735-2CDA-FDA9-00C149B3C51C}"/>
          </ac:grpSpMkLst>
        </pc:grpChg>
        <pc:grpChg chg="mod">
          <ac:chgData name="QiuTian" userId="d059b521-ee81-481f-be34-ac8650352dd5" providerId="ADAL" clId="{C66083D2-FC5C-0545-90E0-A9B527654B88}" dt="2023-03-04T09:06:35.015" v="83" actId="1076"/>
          <ac:grpSpMkLst>
            <pc:docMk/>
            <pc:sldMk cId="2992252422" sldId="959"/>
            <ac:grpSpMk id="131" creationId="{8FB352B5-7B41-E439-76E9-A3A6073ADD1C}"/>
          </ac:grpSpMkLst>
        </pc:grpChg>
        <pc:grpChg chg="add mod">
          <ac:chgData name="QiuTian" userId="d059b521-ee81-481f-be34-ac8650352dd5" providerId="ADAL" clId="{C66083D2-FC5C-0545-90E0-A9B527654B88}" dt="2023-03-04T09:06:35.015" v="83" actId="1076"/>
          <ac:grpSpMkLst>
            <pc:docMk/>
            <pc:sldMk cId="2992252422" sldId="959"/>
            <ac:grpSpMk id="138" creationId="{43C847BF-9E34-7C72-ADBB-477D85AB08E1}"/>
          </ac:grpSpMkLst>
        </pc:grpChg>
        <pc:grpChg chg="mod">
          <ac:chgData name="QiuTian" userId="d059b521-ee81-481f-be34-ac8650352dd5" providerId="ADAL" clId="{C66083D2-FC5C-0545-90E0-A9B527654B88}" dt="2023-03-04T09:06:35.015" v="83" actId="1076"/>
          <ac:grpSpMkLst>
            <pc:docMk/>
            <pc:sldMk cId="2992252422" sldId="959"/>
            <ac:grpSpMk id="140" creationId="{BA543065-19E1-E28B-4C0A-D927BB3552F1}"/>
          </ac:grpSpMkLst>
        </pc:grpChg>
        <pc:graphicFrameChg chg="add mod">
          <ac:chgData name="QiuTian" userId="d059b521-ee81-481f-be34-ac8650352dd5" providerId="ADAL" clId="{C66083D2-FC5C-0545-90E0-A9B527654B88}" dt="2023-03-04T09:06:35.015" v="83" actId="1076"/>
          <ac:graphicFrameMkLst>
            <pc:docMk/>
            <pc:sldMk cId="2992252422" sldId="959"/>
            <ac:graphicFrameMk id="78" creationId="{1FD866DD-5D42-E581-5594-9C2A91E5C5B8}"/>
          </ac:graphicFrameMkLst>
        </pc:graphicFrameChg>
        <pc:graphicFrameChg chg="add mod">
          <ac:chgData name="QiuTian" userId="d059b521-ee81-481f-be34-ac8650352dd5" providerId="ADAL" clId="{C66083D2-FC5C-0545-90E0-A9B527654B88}" dt="2023-03-04T09:06:35.015" v="83" actId="1076"/>
          <ac:graphicFrameMkLst>
            <pc:docMk/>
            <pc:sldMk cId="2992252422" sldId="959"/>
            <ac:graphicFrameMk id="79" creationId="{34ACE4FE-B8DB-7675-0191-A28C96D27EC3}"/>
          </ac:graphicFrameMkLst>
        </pc:graphicFrameChg>
        <pc:graphicFrameChg chg="mod">
          <ac:chgData name="QiuTian" userId="d059b521-ee81-481f-be34-ac8650352dd5" providerId="ADAL" clId="{C66083D2-FC5C-0545-90E0-A9B527654B88}" dt="2023-03-04T09:06:35.015" v="83" actId="1076"/>
          <ac:graphicFrameMkLst>
            <pc:docMk/>
            <pc:sldMk cId="2992252422" sldId="959"/>
            <ac:graphicFrameMk id="86" creationId="{33B86294-2F3C-A313-BBC4-B61F8C6C3FD3}"/>
          </ac:graphicFrameMkLst>
        </pc:graphicFrameChg>
        <pc:graphicFrameChg chg="mod">
          <ac:chgData name="QiuTian" userId="d059b521-ee81-481f-be34-ac8650352dd5" providerId="ADAL" clId="{C66083D2-FC5C-0545-90E0-A9B527654B88}" dt="2023-03-04T09:06:35.015" v="83" actId="1076"/>
          <ac:graphicFrameMkLst>
            <pc:docMk/>
            <pc:sldMk cId="2992252422" sldId="959"/>
            <ac:graphicFrameMk id="87" creationId="{BF5E7F77-5C0E-FC98-A32A-A6EB249CC259}"/>
          </ac:graphicFrameMkLst>
        </pc:graphicFrameChg>
      </pc:sldChg>
      <pc:sldChg chg="addSp delSp modSp add modAnim">
        <pc:chgData name="QiuTian" userId="d059b521-ee81-481f-be34-ac8650352dd5" providerId="ADAL" clId="{C66083D2-FC5C-0545-90E0-A9B527654B88}" dt="2023-03-04T09:10:18.362" v="126"/>
        <pc:sldMkLst>
          <pc:docMk/>
          <pc:sldMk cId="440201140" sldId="960"/>
        </pc:sldMkLst>
        <pc:spChg chg="add mod">
          <ac:chgData name="QiuTian" userId="d059b521-ee81-481f-be34-ac8650352dd5" providerId="ADAL" clId="{C66083D2-FC5C-0545-90E0-A9B527654B88}" dt="2023-03-04T09:10:18.362" v="126"/>
          <ac:spMkLst>
            <pc:docMk/>
            <pc:sldMk cId="440201140" sldId="960"/>
            <ac:spMk id="2" creationId="{90690DB2-839F-D2AE-37B6-67A90CA8A99B}"/>
          </ac:spMkLst>
        </pc:spChg>
        <pc:spChg chg="add mod">
          <ac:chgData name="QiuTian" userId="d059b521-ee81-481f-be34-ac8650352dd5" providerId="ADAL" clId="{C66083D2-FC5C-0545-90E0-A9B527654B88}" dt="2023-03-04T09:07:38.701" v="93" actId="1076"/>
          <ac:spMkLst>
            <pc:docMk/>
            <pc:sldMk cId="440201140" sldId="960"/>
            <ac:spMk id="4" creationId="{80F643F2-243B-A1BD-5C4E-325EBDEB1AD4}"/>
          </ac:spMkLst>
        </pc:spChg>
        <pc:spChg chg="add mod">
          <ac:chgData name="QiuTian" userId="d059b521-ee81-481f-be34-ac8650352dd5" providerId="ADAL" clId="{C66083D2-FC5C-0545-90E0-A9B527654B88}" dt="2023-03-04T09:07:38.701" v="93" actId="1076"/>
          <ac:spMkLst>
            <pc:docMk/>
            <pc:sldMk cId="440201140" sldId="960"/>
            <ac:spMk id="5" creationId="{DD1FD1EE-41CD-5E1D-ABE0-9D641AA69C30}"/>
          </ac:spMkLst>
        </pc:spChg>
        <pc:spChg chg="add mod">
          <ac:chgData name="QiuTian" userId="d059b521-ee81-481f-be34-ac8650352dd5" providerId="ADAL" clId="{C66083D2-FC5C-0545-90E0-A9B527654B88}" dt="2023-03-04T09:07:38.701" v="93" actId="1076"/>
          <ac:spMkLst>
            <pc:docMk/>
            <pc:sldMk cId="440201140" sldId="960"/>
            <ac:spMk id="6" creationId="{F469CDD4-2B69-91C2-4468-5423855ED66E}"/>
          </ac:spMkLst>
        </pc:spChg>
        <pc:spChg chg="add mod">
          <ac:chgData name="QiuTian" userId="d059b521-ee81-481f-be34-ac8650352dd5" providerId="ADAL" clId="{C66083D2-FC5C-0545-90E0-A9B527654B88}" dt="2023-03-04T09:07:38.701" v="93" actId="1076"/>
          <ac:spMkLst>
            <pc:docMk/>
            <pc:sldMk cId="440201140" sldId="960"/>
            <ac:spMk id="7" creationId="{9FA05C25-83A7-D5CF-BF99-9E15437B9DDA}"/>
          </ac:spMkLst>
        </pc:spChg>
        <pc:spChg chg="add mod">
          <ac:chgData name="QiuTian" userId="d059b521-ee81-481f-be34-ac8650352dd5" providerId="ADAL" clId="{C66083D2-FC5C-0545-90E0-A9B527654B88}" dt="2023-03-04T09:07:38.701" v="93" actId="1076"/>
          <ac:spMkLst>
            <pc:docMk/>
            <pc:sldMk cId="440201140" sldId="960"/>
            <ac:spMk id="8" creationId="{C1F28A25-A9BE-FD1B-2BA2-640CD4FCAFEE}"/>
          </ac:spMkLst>
        </pc:spChg>
        <pc:spChg chg="add mod">
          <ac:chgData name="QiuTian" userId="d059b521-ee81-481f-be34-ac8650352dd5" providerId="ADAL" clId="{C66083D2-FC5C-0545-90E0-A9B527654B88}" dt="2023-03-04T09:07:38.701" v="93" actId="1076"/>
          <ac:spMkLst>
            <pc:docMk/>
            <pc:sldMk cId="440201140" sldId="960"/>
            <ac:spMk id="9" creationId="{1E0AB79B-E73A-4786-843F-66E7A08F7DB7}"/>
          </ac:spMkLst>
        </pc:spChg>
        <pc:spChg chg="add mod">
          <ac:chgData name="QiuTian" userId="d059b521-ee81-481f-be34-ac8650352dd5" providerId="ADAL" clId="{C66083D2-FC5C-0545-90E0-A9B527654B88}" dt="2023-03-04T09:07:38.701" v="93" actId="1076"/>
          <ac:spMkLst>
            <pc:docMk/>
            <pc:sldMk cId="440201140" sldId="960"/>
            <ac:spMk id="10" creationId="{E7C0D6B1-54BE-0CBB-F9E7-2B385668D96F}"/>
          </ac:spMkLst>
        </pc:spChg>
        <pc:spChg chg="add mod">
          <ac:chgData name="QiuTian" userId="d059b521-ee81-481f-be34-ac8650352dd5" providerId="ADAL" clId="{C66083D2-FC5C-0545-90E0-A9B527654B88}" dt="2023-03-04T09:07:38.701" v="93" actId="1076"/>
          <ac:spMkLst>
            <pc:docMk/>
            <pc:sldMk cId="440201140" sldId="960"/>
            <ac:spMk id="11" creationId="{20D6BE40-763F-FBF6-EBB7-71C35F0DDAA5}"/>
          </ac:spMkLst>
        </pc:spChg>
        <pc:spChg chg="add mod">
          <ac:chgData name="QiuTian" userId="d059b521-ee81-481f-be34-ac8650352dd5" providerId="ADAL" clId="{C66083D2-FC5C-0545-90E0-A9B527654B88}" dt="2023-03-04T09:07:38.701" v="93" actId="1076"/>
          <ac:spMkLst>
            <pc:docMk/>
            <pc:sldMk cId="440201140" sldId="960"/>
            <ac:spMk id="12" creationId="{C30FA0D3-4BA1-A6CB-C9CD-F6D1031D8656}"/>
          </ac:spMkLst>
        </pc:spChg>
        <pc:spChg chg="del">
          <ac:chgData name="QiuTian" userId="d059b521-ee81-481f-be34-ac8650352dd5" providerId="ADAL" clId="{C66083D2-FC5C-0545-90E0-A9B527654B88}" dt="2023-03-04T09:09:57.208" v="123"/>
          <ac:spMkLst>
            <pc:docMk/>
            <pc:sldMk cId="440201140" sldId="960"/>
            <ac:spMk id="13" creationId="{134D13E0-F03C-10E0-2464-5D47BF394D00}"/>
          </ac:spMkLst>
        </pc:spChg>
        <pc:spChg chg="add mod">
          <ac:chgData name="QiuTian" userId="d059b521-ee81-481f-be34-ac8650352dd5" providerId="ADAL" clId="{C66083D2-FC5C-0545-90E0-A9B527654B88}" dt="2023-03-04T09:07:38.701" v="93" actId="1076"/>
          <ac:spMkLst>
            <pc:docMk/>
            <pc:sldMk cId="440201140" sldId="960"/>
            <ac:spMk id="14" creationId="{6E85C20A-C986-2CF4-D5A8-936186C5D3DB}"/>
          </ac:spMkLst>
        </pc:spChg>
        <pc:spChg chg="add mod">
          <ac:chgData name="QiuTian" userId="d059b521-ee81-481f-be34-ac8650352dd5" providerId="ADAL" clId="{C66083D2-FC5C-0545-90E0-A9B527654B88}" dt="2023-03-04T09:07:38.701" v="93" actId="1076"/>
          <ac:spMkLst>
            <pc:docMk/>
            <pc:sldMk cId="440201140" sldId="960"/>
            <ac:spMk id="15" creationId="{CD1DC2B6-EF6E-6F12-9B75-C443249C2B34}"/>
          </ac:spMkLst>
        </pc:spChg>
      </pc:sldChg>
      <pc:sldChg chg="addSp delSp modSp add modAnim">
        <pc:chgData name="QiuTian" userId="d059b521-ee81-481f-be34-ac8650352dd5" providerId="ADAL" clId="{C66083D2-FC5C-0545-90E0-A9B527654B88}" dt="2023-03-04T09:10:18.362" v="126"/>
        <pc:sldMkLst>
          <pc:docMk/>
          <pc:sldMk cId="4113849825" sldId="961"/>
        </pc:sldMkLst>
        <pc:spChg chg="add mod">
          <ac:chgData name="QiuTian" userId="d059b521-ee81-481f-be34-ac8650352dd5" providerId="ADAL" clId="{C66083D2-FC5C-0545-90E0-A9B527654B88}" dt="2023-03-04T09:10:18.362" v="126"/>
          <ac:spMkLst>
            <pc:docMk/>
            <pc:sldMk cId="4113849825" sldId="961"/>
            <ac:spMk id="2" creationId="{FFB024A3-7B87-BD6D-6BCA-31E8C5664729}"/>
          </ac:spMkLst>
        </pc:spChg>
        <pc:spChg chg="add mod">
          <ac:chgData name="QiuTian" userId="d059b521-ee81-481f-be34-ac8650352dd5" providerId="ADAL" clId="{C66083D2-FC5C-0545-90E0-A9B527654B88}" dt="2023-03-04T09:07:49.461" v="95" actId="1076"/>
          <ac:spMkLst>
            <pc:docMk/>
            <pc:sldMk cId="4113849825" sldId="961"/>
            <ac:spMk id="4" creationId="{41C41B28-11F4-27D4-DBDE-CC971AEB575D}"/>
          </ac:spMkLst>
        </pc:spChg>
        <pc:spChg chg="add mod">
          <ac:chgData name="QiuTian" userId="d059b521-ee81-481f-be34-ac8650352dd5" providerId="ADAL" clId="{C66083D2-FC5C-0545-90E0-A9B527654B88}" dt="2023-03-04T09:07:49.461" v="95" actId="1076"/>
          <ac:spMkLst>
            <pc:docMk/>
            <pc:sldMk cId="4113849825" sldId="961"/>
            <ac:spMk id="5" creationId="{512FC129-3946-DD0C-8CE7-72E6FD665CBD}"/>
          </ac:spMkLst>
        </pc:spChg>
        <pc:spChg chg="add mod">
          <ac:chgData name="QiuTian" userId="d059b521-ee81-481f-be34-ac8650352dd5" providerId="ADAL" clId="{C66083D2-FC5C-0545-90E0-A9B527654B88}" dt="2023-03-04T09:07:49.461" v="95" actId="1076"/>
          <ac:spMkLst>
            <pc:docMk/>
            <pc:sldMk cId="4113849825" sldId="961"/>
            <ac:spMk id="6" creationId="{75B8CF1E-2AE1-515F-03AC-C231438050AA}"/>
          </ac:spMkLst>
        </pc:spChg>
        <pc:spChg chg="add mod">
          <ac:chgData name="QiuTian" userId="d059b521-ee81-481f-be34-ac8650352dd5" providerId="ADAL" clId="{C66083D2-FC5C-0545-90E0-A9B527654B88}" dt="2023-03-04T09:07:49.461" v="95" actId="1076"/>
          <ac:spMkLst>
            <pc:docMk/>
            <pc:sldMk cId="4113849825" sldId="961"/>
            <ac:spMk id="7" creationId="{56BA3351-348B-3F5B-29F7-7434FA1294D3}"/>
          </ac:spMkLst>
        </pc:spChg>
        <pc:spChg chg="add mod">
          <ac:chgData name="QiuTian" userId="d059b521-ee81-481f-be34-ac8650352dd5" providerId="ADAL" clId="{C66083D2-FC5C-0545-90E0-A9B527654B88}" dt="2023-03-04T09:07:49.461" v="95" actId="1076"/>
          <ac:spMkLst>
            <pc:docMk/>
            <pc:sldMk cId="4113849825" sldId="961"/>
            <ac:spMk id="8" creationId="{11104BB5-A3C8-5227-C239-556B7B581DFE}"/>
          </ac:spMkLst>
        </pc:spChg>
        <pc:spChg chg="add mod">
          <ac:chgData name="QiuTian" userId="d059b521-ee81-481f-be34-ac8650352dd5" providerId="ADAL" clId="{C66083D2-FC5C-0545-90E0-A9B527654B88}" dt="2023-03-04T09:07:49.461" v="95" actId="1076"/>
          <ac:spMkLst>
            <pc:docMk/>
            <pc:sldMk cId="4113849825" sldId="961"/>
            <ac:spMk id="9" creationId="{CC0FC8A7-7C54-7C25-0FD1-084BDFD348D5}"/>
          </ac:spMkLst>
        </pc:spChg>
        <pc:spChg chg="add mod">
          <ac:chgData name="QiuTian" userId="d059b521-ee81-481f-be34-ac8650352dd5" providerId="ADAL" clId="{C66083D2-FC5C-0545-90E0-A9B527654B88}" dt="2023-03-04T09:07:49.461" v="95" actId="1076"/>
          <ac:spMkLst>
            <pc:docMk/>
            <pc:sldMk cId="4113849825" sldId="961"/>
            <ac:spMk id="10" creationId="{5571EEAF-9524-35FD-0CE4-2F0FA900F1AB}"/>
          </ac:spMkLst>
        </pc:spChg>
        <pc:spChg chg="add mod">
          <ac:chgData name="QiuTian" userId="d059b521-ee81-481f-be34-ac8650352dd5" providerId="ADAL" clId="{C66083D2-FC5C-0545-90E0-A9B527654B88}" dt="2023-03-04T09:07:49.461" v="95" actId="1076"/>
          <ac:spMkLst>
            <pc:docMk/>
            <pc:sldMk cId="4113849825" sldId="961"/>
            <ac:spMk id="11" creationId="{DF0DECB8-BD0F-DD60-44E2-F503F293212B}"/>
          </ac:spMkLst>
        </pc:spChg>
        <pc:spChg chg="add mod">
          <ac:chgData name="QiuTian" userId="d059b521-ee81-481f-be34-ac8650352dd5" providerId="ADAL" clId="{C66083D2-FC5C-0545-90E0-A9B527654B88}" dt="2023-03-04T09:07:49.461" v="95" actId="1076"/>
          <ac:spMkLst>
            <pc:docMk/>
            <pc:sldMk cId="4113849825" sldId="961"/>
            <ac:spMk id="12" creationId="{043AB3DA-C1CE-ED15-7DA5-9E1BED2D7756}"/>
          </ac:spMkLst>
        </pc:spChg>
        <pc:spChg chg="del">
          <ac:chgData name="QiuTian" userId="d059b521-ee81-481f-be34-ac8650352dd5" providerId="ADAL" clId="{C66083D2-FC5C-0545-90E0-A9B527654B88}" dt="2023-03-04T09:09:57.208" v="123"/>
          <ac:spMkLst>
            <pc:docMk/>
            <pc:sldMk cId="4113849825" sldId="961"/>
            <ac:spMk id="13" creationId="{134D13E0-F03C-10E0-2464-5D47BF394D00}"/>
          </ac:spMkLst>
        </pc:spChg>
        <pc:spChg chg="add mod">
          <ac:chgData name="QiuTian" userId="d059b521-ee81-481f-be34-ac8650352dd5" providerId="ADAL" clId="{C66083D2-FC5C-0545-90E0-A9B527654B88}" dt="2023-03-04T09:07:49.461" v="95" actId="1076"/>
          <ac:spMkLst>
            <pc:docMk/>
            <pc:sldMk cId="4113849825" sldId="961"/>
            <ac:spMk id="14" creationId="{7E1ADFBC-9FC4-6415-B834-F4F65AC30D3F}"/>
          </ac:spMkLst>
        </pc:spChg>
        <pc:spChg chg="add mod">
          <ac:chgData name="QiuTian" userId="d059b521-ee81-481f-be34-ac8650352dd5" providerId="ADAL" clId="{C66083D2-FC5C-0545-90E0-A9B527654B88}" dt="2023-03-04T09:07:49.461" v="95" actId="1076"/>
          <ac:spMkLst>
            <pc:docMk/>
            <pc:sldMk cId="4113849825" sldId="961"/>
            <ac:spMk id="15" creationId="{1FFB93E1-7383-5AEB-B6CA-6B810D7532BC}"/>
          </ac:spMkLst>
        </pc:spChg>
        <pc:spChg chg="add mod">
          <ac:chgData name="QiuTian" userId="d059b521-ee81-481f-be34-ac8650352dd5" providerId="ADAL" clId="{C66083D2-FC5C-0545-90E0-A9B527654B88}" dt="2023-03-04T09:07:49.461" v="95" actId="1076"/>
          <ac:spMkLst>
            <pc:docMk/>
            <pc:sldMk cId="4113849825" sldId="961"/>
            <ac:spMk id="16" creationId="{6A54A85E-D3A9-205D-C600-A878A73BCEB8}"/>
          </ac:spMkLst>
        </pc:spChg>
      </pc:sldChg>
      <pc:sldChg chg="addSp delSp modSp add modAnim">
        <pc:chgData name="QiuTian" userId="d059b521-ee81-481f-be34-ac8650352dd5" providerId="ADAL" clId="{C66083D2-FC5C-0545-90E0-A9B527654B88}" dt="2023-03-04T09:10:18.362" v="126"/>
        <pc:sldMkLst>
          <pc:docMk/>
          <pc:sldMk cId="2132946334" sldId="962"/>
        </pc:sldMkLst>
        <pc:spChg chg="add mod">
          <ac:chgData name="QiuTian" userId="d059b521-ee81-481f-be34-ac8650352dd5" providerId="ADAL" clId="{C66083D2-FC5C-0545-90E0-A9B527654B88}" dt="2023-03-04T09:10:18.362" v="126"/>
          <ac:spMkLst>
            <pc:docMk/>
            <pc:sldMk cId="2132946334" sldId="962"/>
            <ac:spMk id="2" creationId="{721CA22F-389E-DD9C-C192-7DE5A4F196C0}"/>
          </ac:spMkLst>
        </pc:spChg>
        <pc:spChg chg="add mod">
          <ac:chgData name="QiuTian" userId="d059b521-ee81-481f-be34-ac8650352dd5" providerId="ADAL" clId="{C66083D2-FC5C-0545-90E0-A9B527654B88}" dt="2023-03-04T09:07:59.263" v="97" actId="1076"/>
          <ac:spMkLst>
            <pc:docMk/>
            <pc:sldMk cId="2132946334" sldId="962"/>
            <ac:spMk id="4" creationId="{C6765352-FBA5-2E97-153D-78AE7532B258}"/>
          </ac:spMkLst>
        </pc:spChg>
        <pc:spChg chg="add mod">
          <ac:chgData name="QiuTian" userId="d059b521-ee81-481f-be34-ac8650352dd5" providerId="ADAL" clId="{C66083D2-FC5C-0545-90E0-A9B527654B88}" dt="2023-03-04T09:07:59.263" v="97" actId="1076"/>
          <ac:spMkLst>
            <pc:docMk/>
            <pc:sldMk cId="2132946334" sldId="962"/>
            <ac:spMk id="5" creationId="{3C2C0592-F667-FB75-8024-DCAE3DFE66D5}"/>
          </ac:spMkLst>
        </pc:spChg>
        <pc:spChg chg="add mod">
          <ac:chgData name="QiuTian" userId="d059b521-ee81-481f-be34-ac8650352dd5" providerId="ADAL" clId="{C66083D2-FC5C-0545-90E0-A9B527654B88}" dt="2023-03-04T09:07:59.263" v="97" actId="1076"/>
          <ac:spMkLst>
            <pc:docMk/>
            <pc:sldMk cId="2132946334" sldId="962"/>
            <ac:spMk id="6" creationId="{A69EF7F2-88DE-3770-21B6-49C0A55CB606}"/>
          </ac:spMkLst>
        </pc:spChg>
        <pc:spChg chg="add mod">
          <ac:chgData name="QiuTian" userId="d059b521-ee81-481f-be34-ac8650352dd5" providerId="ADAL" clId="{C66083D2-FC5C-0545-90E0-A9B527654B88}" dt="2023-03-04T09:07:59.263" v="97" actId="1076"/>
          <ac:spMkLst>
            <pc:docMk/>
            <pc:sldMk cId="2132946334" sldId="962"/>
            <ac:spMk id="7" creationId="{F8EB0D06-EE85-0E50-B249-C98982C085D2}"/>
          </ac:spMkLst>
        </pc:spChg>
        <pc:spChg chg="add mod">
          <ac:chgData name="QiuTian" userId="d059b521-ee81-481f-be34-ac8650352dd5" providerId="ADAL" clId="{C66083D2-FC5C-0545-90E0-A9B527654B88}" dt="2023-03-04T09:07:59.263" v="97" actId="1076"/>
          <ac:spMkLst>
            <pc:docMk/>
            <pc:sldMk cId="2132946334" sldId="962"/>
            <ac:spMk id="8" creationId="{EBB87D5B-AD06-B24A-4E4E-AC2A970EE276}"/>
          </ac:spMkLst>
        </pc:spChg>
        <pc:spChg chg="add mod">
          <ac:chgData name="QiuTian" userId="d059b521-ee81-481f-be34-ac8650352dd5" providerId="ADAL" clId="{C66083D2-FC5C-0545-90E0-A9B527654B88}" dt="2023-03-04T09:07:59.263" v="97" actId="1076"/>
          <ac:spMkLst>
            <pc:docMk/>
            <pc:sldMk cId="2132946334" sldId="962"/>
            <ac:spMk id="9" creationId="{162E2D66-89F7-15DB-DDB6-B5DC163D6A04}"/>
          </ac:spMkLst>
        </pc:spChg>
        <pc:spChg chg="add mod">
          <ac:chgData name="QiuTian" userId="d059b521-ee81-481f-be34-ac8650352dd5" providerId="ADAL" clId="{C66083D2-FC5C-0545-90E0-A9B527654B88}" dt="2023-03-04T09:07:59.263" v="97" actId="1076"/>
          <ac:spMkLst>
            <pc:docMk/>
            <pc:sldMk cId="2132946334" sldId="962"/>
            <ac:spMk id="10" creationId="{D1766038-3EDD-20AD-0936-1E32F0627579}"/>
          </ac:spMkLst>
        </pc:spChg>
        <pc:spChg chg="add mod">
          <ac:chgData name="QiuTian" userId="d059b521-ee81-481f-be34-ac8650352dd5" providerId="ADAL" clId="{C66083D2-FC5C-0545-90E0-A9B527654B88}" dt="2023-03-04T09:07:59.263" v="97" actId="1076"/>
          <ac:spMkLst>
            <pc:docMk/>
            <pc:sldMk cId="2132946334" sldId="962"/>
            <ac:spMk id="11" creationId="{9D53777A-678A-4DFA-2B0E-9B384D7DC503}"/>
          </ac:spMkLst>
        </pc:spChg>
        <pc:spChg chg="del">
          <ac:chgData name="QiuTian" userId="d059b521-ee81-481f-be34-ac8650352dd5" providerId="ADAL" clId="{C66083D2-FC5C-0545-90E0-A9B527654B88}" dt="2023-03-04T09:09:57.208" v="123"/>
          <ac:spMkLst>
            <pc:docMk/>
            <pc:sldMk cId="2132946334" sldId="962"/>
            <ac:spMk id="13" creationId="{134D13E0-F03C-10E0-2464-5D47BF394D00}"/>
          </ac:spMkLst>
        </pc:spChg>
      </pc:sldChg>
      <pc:sldChg chg="addSp delSp modSp add modAnim">
        <pc:chgData name="QiuTian" userId="d059b521-ee81-481f-be34-ac8650352dd5" providerId="ADAL" clId="{C66083D2-FC5C-0545-90E0-A9B527654B88}" dt="2023-03-06T08:27:03.055" v="1484" actId="14100"/>
        <pc:sldMkLst>
          <pc:docMk/>
          <pc:sldMk cId="2722603013" sldId="963"/>
        </pc:sldMkLst>
        <pc:spChg chg="add mod">
          <ac:chgData name="QiuTian" userId="d059b521-ee81-481f-be34-ac8650352dd5" providerId="ADAL" clId="{C66083D2-FC5C-0545-90E0-A9B527654B88}" dt="2023-03-04T09:10:18.362" v="126"/>
          <ac:spMkLst>
            <pc:docMk/>
            <pc:sldMk cId="2722603013" sldId="963"/>
            <ac:spMk id="2" creationId="{1847A871-6888-B26B-64B5-FEF123CD8148}"/>
          </ac:spMkLst>
        </pc:spChg>
        <pc:spChg chg="add mod">
          <ac:chgData name="QiuTian" userId="d059b521-ee81-481f-be34-ac8650352dd5" providerId="ADAL" clId="{C66083D2-FC5C-0545-90E0-A9B527654B88}" dt="2023-03-04T09:08:11.337" v="99" actId="1076"/>
          <ac:spMkLst>
            <pc:docMk/>
            <pc:sldMk cId="2722603013" sldId="963"/>
            <ac:spMk id="4" creationId="{232A268C-BDA8-EB4A-A80C-DF11A57CF588}"/>
          </ac:spMkLst>
        </pc:spChg>
        <pc:spChg chg="mod">
          <ac:chgData name="QiuTian" userId="d059b521-ee81-481f-be34-ac8650352dd5" providerId="ADAL" clId="{C66083D2-FC5C-0545-90E0-A9B527654B88}" dt="2023-03-04T09:08:11.337" v="99" actId="1076"/>
          <ac:spMkLst>
            <pc:docMk/>
            <pc:sldMk cId="2722603013" sldId="963"/>
            <ac:spMk id="6" creationId="{DA83D2E8-BED5-DBAB-C6FA-6AD64E8246A3}"/>
          </ac:spMkLst>
        </pc:spChg>
        <pc:spChg chg="mod">
          <ac:chgData name="QiuTian" userId="d059b521-ee81-481f-be34-ac8650352dd5" providerId="ADAL" clId="{C66083D2-FC5C-0545-90E0-A9B527654B88}" dt="2023-03-04T09:08:11.337" v="99" actId="1076"/>
          <ac:spMkLst>
            <pc:docMk/>
            <pc:sldMk cId="2722603013" sldId="963"/>
            <ac:spMk id="7" creationId="{D79BA534-9363-320C-CA21-DAC7ABF7F7DA}"/>
          </ac:spMkLst>
        </pc:spChg>
        <pc:spChg chg="mod">
          <ac:chgData name="QiuTian" userId="d059b521-ee81-481f-be34-ac8650352dd5" providerId="ADAL" clId="{C66083D2-FC5C-0545-90E0-A9B527654B88}" dt="2023-03-04T09:08:11.337" v="99" actId="1076"/>
          <ac:spMkLst>
            <pc:docMk/>
            <pc:sldMk cId="2722603013" sldId="963"/>
            <ac:spMk id="8" creationId="{4D83FA57-25ED-DB3D-C60C-673A14E20838}"/>
          </ac:spMkLst>
        </pc:spChg>
        <pc:spChg chg="mod">
          <ac:chgData name="QiuTian" userId="d059b521-ee81-481f-be34-ac8650352dd5" providerId="ADAL" clId="{C66083D2-FC5C-0545-90E0-A9B527654B88}" dt="2023-03-04T09:08:11.337" v="99" actId="1076"/>
          <ac:spMkLst>
            <pc:docMk/>
            <pc:sldMk cId="2722603013" sldId="963"/>
            <ac:spMk id="9" creationId="{4E9BE1B7-39C4-7787-D058-9E1112F9976D}"/>
          </ac:spMkLst>
        </pc:spChg>
        <pc:spChg chg="mod">
          <ac:chgData name="QiuTian" userId="d059b521-ee81-481f-be34-ac8650352dd5" providerId="ADAL" clId="{C66083D2-FC5C-0545-90E0-A9B527654B88}" dt="2023-03-04T09:08:11.337" v="99" actId="1076"/>
          <ac:spMkLst>
            <pc:docMk/>
            <pc:sldMk cId="2722603013" sldId="963"/>
            <ac:spMk id="10" creationId="{FAF003FA-41BD-5393-3097-3743C8A1C0DC}"/>
          </ac:spMkLst>
        </pc:spChg>
        <pc:spChg chg="mod">
          <ac:chgData name="QiuTian" userId="d059b521-ee81-481f-be34-ac8650352dd5" providerId="ADAL" clId="{C66083D2-FC5C-0545-90E0-A9B527654B88}" dt="2023-03-04T09:08:11.337" v="99" actId="1076"/>
          <ac:spMkLst>
            <pc:docMk/>
            <pc:sldMk cId="2722603013" sldId="963"/>
            <ac:spMk id="11" creationId="{8EBDFB36-22EF-6C55-BB20-9CCC26E73FC2}"/>
          </ac:spMkLst>
        </pc:spChg>
        <pc:spChg chg="mod">
          <ac:chgData name="QiuTian" userId="d059b521-ee81-481f-be34-ac8650352dd5" providerId="ADAL" clId="{C66083D2-FC5C-0545-90E0-A9B527654B88}" dt="2023-03-04T09:08:11.337" v="99" actId="1076"/>
          <ac:spMkLst>
            <pc:docMk/>
            <pc:sldMk cId="2722603013" sldId="963"/>
            <ac:spMk id="12" creationId="{D24DD027-62DB-AAB3-C83C-3EF53A8947FD}"/>
          </ac:spMkLst>
        </pc:spChg>
        <pc:spChg chg="del">
          <ac:chgData name="QiuTian" userId="d059b521-ee81-481f-be34-ac8650352dd5" providerId="ADAL" clId="{C66083D2-FC5C-0545-90E0-A9B527654B88}" dt="2023-03-04T09:09:57.208" v="123"/>
          <ac:spMkLst>
            <pc:docMk/>
            <pc:sldMk cId="2722603013" sldId="963"/>
            <ac:spMk id="13" creationId="{134D13E0-F03C-10E0-2464-5D47BF394D00}"/>
          </ac:spMkLst>
        </pc:spChg>
        <pc:spChg chg="mod">
          <ac:chgData name="QiuTian" userId="d059b521-ee81-481f-be34-ac8650352dd5" providerId="ADAL" clId="{C66083D2-FC5C-0545-90E0-A9B527654B88}" dt="2023-03-04T09:08:11.337" v="99" actId="1076"/>
          <ac:spMkLst>
            <pc:docMk/>
            <pc:sldMk cId="2722603013" sldId="963"/>
            <ac:spMk id="14" creationId="{01CE3248-CA9E-B1ED-7EE2-71718DDD820E}"/>
          </ac:spMkLst>
        </pc:spChg>
        <pc:spChg chg="mod">
          <ac:chgData name="QiuTian" userId="d059b521-ee81-481f-be34-ac8650352dd5" providerId="ADAL" clId="{C66083D2-FC5C-0545-90E0-A9B527654B88}" dt="2023-03-04T09:08:11.337" v="99" actId="1076"/>
          <ac:spMkLst>
            <pc:docMk/>
            <pc:sldMk cId="2722603013" sldId="963"/>
            <ac:spMk id="15" creationId="{6F52CF7F-3866-F4DE-ADC3-0C4DCB0F187E}"/>
          </ac:spMkLst>
        </pc:spChg>
        <pc:spChg chg="mod">
          <ac:chgData name="QiuTian" userId="d059b521-ee81-481f-be34-ac8650352dd5" providerId="ADAL" clId="{C66083D2-FC5C-0545-90E0-A9B527654B88}" dt="2023-03-04T09:08:11.337" v="99" actId="1076"/>
          <ac:spMkLst>
            <pc:docMk/>
            <pc:sldMk cId="2722603013" sldId="963"/>
            <ac:spMk id="16" creationId="{96EE0DDD-3D81-A228-B486-57A3BD6365FD}"/>
          </ac:spMkLst>
        </pc:spChg>
        <pc:spChg chg="mod">
          <ac:chgData name="QiuTian" userId="d059b521-ee81-481f-be34-ac8650352dd5" providerId="ADAL" clId="{C66083D2-FC5C-0545-90E0-A9B527654B88}" dt="2023-03-04T09:08:11.337" v="99" actId="1076"/>
          <ac:spMkLst>
            <pc:docMk/>
            <pc:sldMk cId="2722603013" sldId="963"/>
            <ac:spMk id="17" creationId="{BFDBE525-3AA8-E6C3-80E8-AACC1236E52D}"/>
          </ac:spMkLst>
        </pc:spChg>
        <pc:spChg chg="mod">
          <ac:chgData name="QiuTian" userId="d059b521-ee81-481f-be34-ac8650352dd5" providerId="ADAL" clId="{C66083D2-FC5C-0545-90E0-A9B527654B88}" dt="2023-03-04T09:08:11.337" v="99" actId="1076"/>
          <ac:spMkLst>
            <pc:docMk/>
            <pc:sldMk cId="2722603013" sldId="963"/>
            <ac:spMk id="18" creationId="{61F25AE3-AE38-DD15-56BF-41C7AC7058A7}"/>
          </ac:spMkLst>
        </pc:spChg>
        <pc:spChg chg="mod">
          <ac:chgData name="QiuTian" userId="d059b521-ee81-481f-be34-ac8650352dd5" providerId="ADAL" clId="{C66083D2-FC5C-0545-90E0-A9B527654B88}" dt="2023-03-04T09:08:11.337" v="99" actId="1076"/>
          <ac:spMkLst>
            <pc:docMk/>
            <pc:sldMk cId="2722603013" sldId="963"/>
            <ac:spMk id="19" creationId="{847D2260-4450-A7A0-26C7-6716E62279DC}"/>
          </ac:spMkLst>
        </pc:spChg>
        <pc:spChg chg="mod">
          <ac:chgData name="QiuTian" userId="d059b521-ee81-481f-be34-ac8650352dd5" providerId="ADAL" clId="{C66083D2-FC5C-0545-90E0-A9B527654B88}" dt="2023-03-04T09:08:11.337" v="99" actId="1076"/>
          <ac:spMkLst>
            <pc:docMk/>
            <pc:sldMk cId="2722603013" sldId="963"/>
            <ac:spMk id="20" creationId="{8C85B39D-6299-A6E7-3146-FE709042504F}"/>
          </ac:spMkLst>
        </pc:spChg>
        <pc:spChg chg="mod">
          <ac:chgData name="QiuTian" userId="d059b521-ee81-481f-be34-ac8650352dd5" providerId="ADAL" clId="{C66083D2-FC5C-0545-90E0-A9B527654B88}" dt="2023-03-04T09:08:11.337" v="99" actId="1076"/>
          <ac:spMkLst>
            <pc:docMk/>
            <pc:sldMk cId="2722603013" sldId="963"/>
            <ac:spMk id="21" creationId="{736589BD-26EA-3161-BD65-38B0D75DCBD5}"/>
          </ac:spMkLst>
        </pc:spChg>
        <pc:spChg chg="mod">
          <ac:chgData name="QiuTian" userId="d059b521-ee81-481f-be34-ac8650352dd5" providerId="ADAL" clId="{C66083D2-FC5C-0545-90E0-A9B527654B88}" dt="2023-03-04T09:08:11.337" v="99" actId="1076"/>
          <ac:spMkLst>
            <pc:docMk/>
            <pc:sldMk cId="2722603013" sldId="963"/>
            <ac:spMk id="22" creationId="{98160063-2048-7C13-EBB5-D31B3C89CE26}"/>
          </ac:spMkLst>
        </pc:spChg>
        <pc:spChg chg="mod">
          <ac:chgData name="QiuTian" userId="d059b521-ee81-481f-be34-ac8650352dd5" providerId="ADAL" clId="{C66083D2-FC5C-0545-90E0-A9B527654B88}" dt="2023-03-04T09:08:11.337" v="99" actId="1076"/>
          <ac:spMkLst>
            <pc:docMk/>
            <pc:sldMk cId="2722603013" sldId="963"/>
            <ac:spMk id="23" creationId="{DD2741AC-A24E-3ADE-9F3A-F9AEC394F17E}"/>
          </ac:spMkLst>
        </pc:spChg>
        <pc:spChg chg="mod">
          <ac:chgData name="QiuTian" userId="d059b521-ee81-481f-be34-ac8650352dd5" providerId="ADAL" clId="{C66083D2-FC5C-0545-90E0-A9B527654B88}" dt="2023-03-04T09:08:11.337" v="99" actId="1076"/>
          <ac:spMkLst>
            <pc:docMk/>
            <pc:sldMk cId="2722603013" sldId="963"/>
            <ac:spMk id="24" creationId="{4C4FF0CD-0823-C573-DC0D-001A7B32D50D}"/>
          </ac:spMkLst>
        </pc:spChg>
        <pc:spChg chg="mod">
          <ac:chgData name="QiuTian" userId="d059b521-ee81-481f-be34-ac8650352dd5" providerId="ADAL" clId="{C66083D2-FC5C-0545-90E0-A9B527654B88}" dt="2023-03-04T09:08:11.337" v="99" actId="1076"/>
          <ac:spMkLst>
            <pc:docMk/>
            <pc:sldMk cId="2722603013" sldId="963"/>
            <ac:spMk id="25" creationId="{9FB853A4-A1C0-B7C1-9B63-C3AC5924AC0B}"/>
          </ac:spMkLst>
        </pc:spChg>
        <pc:spChg chg="mod">
          <ac:chgData name="QiuTian" userId="d059b521-ee81-481f-be34-ac8650352dd5" providerId="ADAL" clId="{C66083D2-FC5C-0545-90E0-A9B527654B88}" dt="2023-03-04T09:08:11.337" v="99" actId="1076"/>
          <ac:spMkLst>
            <pc:docMk/>
            <pc:sldMk cId="2722603013" sldId="963"/>
            <ac:spMk id="26" creationId="{EB8419FB-19AE-D576-4904-2E3F66870989}"/>
          </ac:spMkLst>
        </pc:spChg>
        <pc:spChg chg="mod">
          <ac:chgData name="QiuTian" userId="d059b521-ee81-481f-be34-ac8650352dd5" providerId="ADAL" clId="{C66083D2-FC5C-0545-90E0-A9B527654B88}" dt="2023-03-04T09:08:11.337" v="99" actId="1076"/>
          <ac:spMkLst>
            <pc:docMk/>
            <pc:sldMk cId="2722603013" sldId="963"/>
            <ac:spMk id="27" creationId="{06530F87-FE94-80A1-1DA7-FE7113A42D98}"/>
          </ac:spMkLst>
        </pc:spChg>
        <pc:spChg chg="mod">
          <ac:chgData name="QiuTian" userId="d059b521-ee81-481f-be34-ac8650352dd5" providerId="ADAL" clId="{C66083D2-FC5C-0545-90E0-A9B527654B88}" dt="2023-03-04T09:08:11.337" v="99" actId="1076"/>
          <ac:spMkLst>
            <pc:docMk/>
            <pc:sldMk cId="2722603013" sldId="963"/>
            <ac:spMk id="28" creationId="{40522ACB-81BA-2DFE-4A97-27DCA0E8B235}"/>
          </ac:spMkLst>
        </pc:spChg>
        <pc:spChg chg="mod">
          <ac:chgData name="QiuTian" userId="d059b521-ee81-481f-be34-ac8650352dd5" providerId="ADAL" clId="{C66083D2-FC5C-0545-90E0-A9B527654B88}" dt="2023-03-04T09:08:11.337" v="99" actId="1076"/>
          <ac:spMkLst>
            <pc:docMk/>
            <pc:sldMk cId="2722603013" sldId="963"/>
            <ac:spMk id="29" creationId="{C5D542C8-A5DB-F763-2BE2-51E3E206B13A}"/>
          </ac:spMkLst>
        </pc:spChg>
        <pc:spChg chg="mod">
          <ac:chgData name="QiuTian" userId="d059b521-ee81-481f-be34-ac8650352dd5" providerId="ADAL" clId="{C66083D2-FC5C-0545-90E0-A9B527654B88}" dt="2023-03-04T09:08:11.337" v="99" actId="1076"/>
          <ac:spMkLst>
            <pc:docMk/>
            <pc:sldMk cId="2722603013" sldId="963"/>
            <ac:spMk id="30" creationId="{5184B103-F273-3865-78B7-5420007AD207}"/>
          </ac:spMkLst>
        </pc:spChg>
        <pc:spChg chg="mod">
          <ac:chgData name="QiuTian" userId="d059b521-ee81-481f-be34-ac8650352dd5" providerId="ADAL" clId="{C66083D2-FC5C-0545-90E0-A9B527654B88}" dt="2023-03-04T09:08:11.337" v="99" actId="1076"/>
          <ac:spMkLst>
            <pc:docMk/>
            <pc:sldMk cId="2722603013" sldId="963"/>
            <ac:spMk id="31" creationId="{536128E7-1BEA-455B-FCC4-BFC08A5D1DAD}"/>
          </ac:spMkLst>
        </pc:spChg>
        <pc:spChg chg="mod">
          <ac:chgData name="QiuTian" userId="d059b521-ee81-481f-be34-ac8650352dd5" providerId="ADAL" clId="{C66083D2-FC5C-0545-90E0-A9B527654B88}" dt="2023-03-04T09:08:11.337" v="99" actId="1076"/>
          <ac:spMkLst>
            <pc:docMk/>
            <pc:sldMk cId="2722603013" sldId="963"/>
            <ac:spMk id="32" creationId="{9165210C-E950-7A45-28ED-E1E21ADF5D53}"/>
          </ac:spMkLst>
        </pc:spChg>
        <pc:spChg chg="mod">
          <ac:chgData name="QiuTian" userId="d059b521-ee81-481f-be34-ac8650352dd5" providerId="ADAL" clId="{C66083D2-FC5C-0545-90E0-A9B527654B88}" dt="2023-03-04T09:08:11.337" v="99" actId="1076"/>
          <ac:spMkLst>
            <pc:docMk/>
            <pc:sldMk cId="2722603013" sldId="963"/>
            <ac:spMk id="33" creationId="{5BE61B5E-DBD8-254A-04CD-FA3AFC83F2F3}"/>
          </ac:spMkLst>
        </pc:spChg>
        <pc:spChg chg="mod">
          <ac:chgData name="QiuTian" userId="d059b521-ee81-481f-be34-ac8650352dd5" providerId="ADAL" clId="{C66083D2-FC5C-0545-90E0-A9B527654B88}" dt="2023-03-04T09:08:11.337" v="99" actId="1076"/>
          <ac:spMkLst>
            <pc:docMk/>
            <pc:sldMk cId="2722603013" sldId="963"/>
            <ac:spMk id="34" creationId="{5CA55175-1752-E38C-66EC-01BE46BFC306}"/>
          </ac:spMkLst>
        </pc:spChg>
        <pc:spChg chg="mod">
          <ac:chgData name="QiuTian" userId="d059b521-ee81-481f-be34-ac8650352dd5" providerId="ADAL" clId="{C66083D2-FC5C-0545-90E0-A9B527654B88}" dt="2023-03-04T09:08:11.337" v="99" actId="1076"/>
          <ac:spMkLst>
            <pc:docMk/>
            <pc:sldMk cId="2722603013" sldId="963"/>
            <ac:spMk id="35" creationId="{57E6FFFE-F5DB-FE6F-107E-5C369D67E661}"/>
          </ac:spMkLst>
        </pc:spChg>
        <pc:spChg chg="mod">
          <ac:chgData name="QiuTian" userId="d059b521-ee81-481f-be34-ac8650352dd5" providerId="ADAL" clId="{C66083D2-FC5C-0545-90E0-A9B527654B88}" dt="2023-03-04T09:08:11.337" v="99" actId="1076"/>
          <ac:spMkLst>
            <pc:docMk/>
            <pc:sldMk cId="2722603013" sldId="963"/>
            <ac:spMk id="37" creationId="{DADC5877-5E44-29EF-53C2-5F51DAC14364}"/>
          </ac:spMkLst>
        </pc:spChg>
        <pc:spChg chg="mod">
          <ac:chgData name="QiuTian" userId="d059b521-ee81-481f-be34-ac8650352dd5" providerId="ADAL" clId="{C66083D2-FC5C-0545-90E0-A9B527654B88}" dt="2023-03-04T09:08:11.337" v="99" actId="1076"/>
          <ac:spMkLst>
            <pc:docMk/>
            <pc:sldMk cId="2722603013" sldId="963"/>
            <ac:spMk id="38" creationId="{D0D5C986-7840-C7D9-75CA-9105547121F5}"/>
          </ac:spMkLst>
        </pc:spChg>
        <pc:spChg chg="mod">
          <ac:chgData name="QiuTian" userId="d059b521-ee81-481f-be34-ac8650352dd5" providerId="ADAL" clId="{C66083D2-FC5C-0545-90E0-A9B527654B88}" dt="2023-03-04T09:08:11.337" v="99" actId="1076"/>
          <ac:spMkLst>
            <pc:docMk/>
            <pc:sldMk cId="2722603013" sldId="963"/>
            <ac:spMk id="39" creationId="{99E2EB0B-5556-3D49-C072-2A52AB3297A1}"/>
          </ac:spMkLst>
        </pc:spChg>
        <pc:spChg chg="mod">
          <ac:chgData name="QiuTian" userId="d059b521-ee81-481f-be34-ac8650352dd5" providerId="ADAL" clId="{C66083D2-FC5C-0545-90E0-A9B527654B88}" dt="2023-03-04T09:08:11.337" v="99" actId="1076"/>
          <ac:spMkLst>
            <pc:docMk/>
            <pc:sldMk cId="2722603013" sldId="963"/>
            <ac:spMk id="40" creationId="{A30F270B-E1B9-2C08-337B-B5501AFB9A70}"/>
          </ac:spMkLst>
        </pc:spChg>
        <pc:spChg chg="mod">
          <ac:chgData name="QiuTian" userId="d059b521-ee81-481f-be34-ac8650352dd5" providerId="ADAL" clId="{C66083D2-FC5C-0545-90E0-A9B527654B88}" dt="2023-03-04T09:08:11.337" v="99" actId="1076"/>
          <ac:spMkLst>
            <pc:docMk/>
            <pc:sldMk cId="2722603013" sldId="963"/>
            <ac:spMk id="41" creationId="{D419D940-606A-F820-BC8A-064BBC21F768}"/>
          </ac:spMkLst>
        </pc:spChg>
        <pc:spChg chg="mod">
          <ac:chgData name="QiuTian" userId="d059b521-ee81-481f-be34-ac8650352dd5" providerId="ADAL" clId="{C66083D2-FC5C-0545-90E0-A9B527654B88}" dt="2023-03-04T09:08:11.337" v="99" actId="1076"/>
          <ac:spMkLst>
            <pc:docMk/>
            <pc:sldMk cId="2722603013" sldId="963"/>
            <ac:spMk id="42" creationId="{1F390045-6BD4-9D2A-11C5-9E7318E8ECCE}"/>
          </ac:spMkLst>
        </pc:spChg>
        <pc:spChg chg="mod">
          <ac:chgData name="QiuTian" userId="d059b521-ee81-481f-be34-ac8650352dd5" providerId="ADAL" clId="{C66083D2-FC5C-0545-90E0-A9B527654B88}" dt="2023-03-04T09:08:11.337" v="99" actId="1076"/>
          <ac:spMkLst>
            <pc:docMk/>
            <pc:sldMk cId="2722603013" sldId="963"/>
            <ac:spMk id="43" creationId="{098CFECB-9A17-DE2F-EA06-4A7760C6B9FD}"/>
          </ac:spMkLst>
        </pc:spChg>
        <pc:spChg chg="mod">
          <ac:chgData name="QiuTian" userId="d059b521-ee81-481f-be34-ac8650352dd5" providerId="ADAL" clId="{C66083D2-FC5C-0545-90E0-A9B527654B88}" dt="2023-03-04T09:08:11.337" v="99" actId="1076"/>
          <ac:spMkLst>
            <pc:docMk/>
            <pc:sldMk cId="2722603013" sldId="963"/>
            <ac:spMk id="44" creationId="{EAC714F5-4245-B635-759B-9AA45DE88294}"/>
          </ac:spMkLst>
        </pc:spChg>
        <pc:spChg chg="mod">
          <ac:chgData name="QiuTian" userId="d059b521-ee81-481f-be34-ac8650352dd5" providerId="ADAL" clId="{C66083D2-FC5C-0545-90E0-A9B527654B88}" dt="2023-03-04T09:08:11.337" v="99" actId="1076"/>
          <ac:spMkLst>
            <pc:docMk/>
            <pc:sldMk cId="2722603013" sldId="963"/>
            <ac:spMk id="45" creationId="{180B8872-5F33-6E4C-3362-BFADC649A781}"/>
          </ac:spMkLst>
        </pc:spChg>
        <pc:spChg chg="mod">
          <ac:chgData name="QiuTian" userId="d059b521-ee81-481f-be34-ac8650352dd5" providerId="ADAL" clId="{C66083D2-FC5C-0545-90E0-A9B527654B88}" dt="2023-03-04T09:08:11.337" v="99" actId="1076"/>
          <ac:spMkLst>
            <pc:docMk/>
            <pc:sldMk cId="2722603013" sldId="963"/>
            <ac:spMk id="46" creationId="{5A53374A-F551-5B72-F593-3FCF980691F1}"/>
          </ac:spMkLst>
        </pc:spChg>
        <pc:spChg chg="mod">
          <ac:chgData name="QiuTian" userId="d059b521-ee81-481f-be34-ac8650352dd5" providerId="ADAL" clId="{C66083D2-FC5C-0545-90E0-A9B527654B88}" dt="2023-03-04T09:08:11.337" v="99" actId="1076"/>
          <ac:spMkLst>
            <pc:docMk/>
            <pc:sldMk cId="2722603013" sldId="963"/>
            <ac:spMk id="47" creationId="{1523E566-7BFB-1732-6A7D-B67C7F162E3A}"/>
          </ac:spMkLst>
        </pc:spChg>
        <pc:spChg chg="mod">
          <ac:chgData name="QiuTian" userId="d059b521-ee81-481f-be34-ac8650352dd5" providerId="ADAL" clId="{C66083D2-FC5C-0545-90E0-A9B527654B88}" dt="2023-03-04T09:08:11.337" v="99" actId="1076"/>
          <ac:spMkLst>
            <pc:docMk/>
            <pc:sldMk cId="2722603013" sldId="963"/>
            <ac:spMk id="49" creationId="{6D36339B-A812-14B0-433E-68C3AD7DCF62}"/>
          </ac:spMkLst>
        </pc:spChg>
        <pc:spChg chg="mod">
          <ac:chgData name="QiuTian" userId="d059b521-ee81-481f-be34-ac8650352dd5" providerId="ADAL" clId="{C66083D2-FC5C-0545-90E0-A9B527654B88}" dt="2023-03-04T09:08:11.337" v="99" actId="1076"/>
          <ac:spMkLst>
            <pc:docMk/>
            <pc:sldMk cId="2722603013" sldId="963"/>
            <ac:spMk id="50" creationId="{7FB19F25-6CCE-C247-AB5D-2EC4B4B80AD6}"/>
          </ac:spMkLst>
        </pc:spChg>
        <pc:spChg chg="mod">
          <ac:chgData name="QiuTian" userId="d059b521-ee81-481f-be34-ac8650352dd5" providerId="ADAL" clId="{C66083D2-FC5C-0545-90E0-A9B527654B88}" dt="2023-03-04T09:08:11.337" v="99" actId="1076"/>
          <ac:spMkLst>
            <pc:docMk/>
            <pc:sldMk cId="2722603013" sldId="963"/>
            <ac:spMk id="51" creationId="{E97F0A02-0822-606A-0E0D-823A66B4B725}"/>
          </ac:spMkLst>
        </pc:spChg>
        <pc:spChg chg="mod">
          <ac:chgData name="QiuTian" userId="d059b521-ee81-481f-be34-ac8650352dd5" providerId="ADAL" clId="{C66083D2-FC5C-0545-90E0-A9B527654B88}" dt="2023-03-04T09:08:11.337" v="99" actId="1076"/>
          <ac:spMkLst>
            <pc:docMk/>
            <pc:sldMk cId="2722603013" sldId="963"/>
            <ac:spMk id="52" creationId="{062686FB-2082-E5BA-DBC6-9FFF910FA5C7}"/>
          </ac:spMkLst>
        </pc:spChg>
        <pc:spChg chg="mod">
          <ac:chgData name="QiuTian" userId="d059b521-ee81-481f-be34-ac8650352dd5" providerId="ADAL" clId="{C66083D2-FC5C-0545-90E0-A9B527654B88}" dt="2023-03-04T09:08:11.337" v="99" actId="1076"/>
          <ac:spMkLst>
            <pc:docMk/>
            <pc:sldMk cId="2722603013" sldId="963"/>
            <ac:spMk id="53" creationId="{0762E833-C47E-A1AC-A15B-C30052F272DF}"/>
          </ac:spMkLst>
        </pc:spChg>
        <pc:spChg chg="mod">
          <ac:chgData name="QiuTian" userId="d059b521-ee81-481f-be34-ac8650352dd5" providerId="ADAL" clId="{C66083D2-FC5C-0545-90E0-A9B527654B88}" dt="2023-03-04T09:08:11.337" v="99" actId="1076"/>
          <ac:spMkLst>
            <pc:docMk/>
            <pc:sldMk cId="2722603013" sldId="963"/>
            <ac:spMk id="54" creationId="{86F0BFE8-00CC-BFDA-1A4A-32ECD41B153D}"/>
          </ac:spMkLst>
        </pc:spChg>
        <pc:spChg chg="mod">
          <ac:chgData name="QiuTian" userId="d059b521-ee81-481f-be34-ac8650352dd5" providerId="ADAL" clId="{C66083D2-FC5C-0545-90E0-A9B527654B88}" dt="2023-03-04T09:08:11.337" v="99" actId="1076"/>
          <ac:spMkLst>
            <pc:docMk/>
            <pc:sldMk cId="2722603013" sldId="963"/>
            <ac:spMk id="55" creationId="{11DDCF37-F43B-E797-3B00-F28D073529B9}"/>
          </ac:spMkLst>
        </pc:spChg>
        <pc:spChg chg="add mod">
          <ac:chgData name="QiuTian" userId="d059b521-ee81-481f-be34-ac8650352dd5" providerId="ADAL" clId="{C66083D2-FC5C-0545-90E0-A9B527654B88}" dt="2023-03-04T09:08:11.337" v="99" actId="1076"/>
          <ac:spMkLst>
            <pc:docMk/>
            <pc:sldMk cId="2722603013" sldId="963"/>
            <ac:spMk id="56" creationId="{C65BC792-5837-5284-0440-8BC328BA77C1}"/>
          </ac:spMkLst>
        </pc:spChg>
        <pc:spChg chg="mod">
          <ac:chgData name="QiuTian" userId="d059b521-ee81-481f-be34-ac8650352dd5" providerId="ADAL" clId="{C66083D2-FC5C-0545-90E0-A9B527654B88}" dt="2023-03-04T09:08:11.337" v="99" actId="1076"/>
          <ac:spMkLst>
            <pc:docMk/>
            <pc:sldMk cId="2722603013" sldId="963"/>
            <ac:spMk id="62" creationId="{CE93C7BE-8DFA-D35B-A7D0-3551FF9F942F}"/>
          </ac:spMkLst>
        </pc:spChg>
        <pc:spChg chg="mod">
          <ac:chgData name="QiuTian" userId="d059b521-ee81-481f-be34-ac8650352dd5" providerId="ADAL" clId="{C66083D2-FC5C-0545-90E0-A9B527654B88}" dt="2023-03-04T09:08:11.337" v="99" actId="1076"/>
          <ac:spMkLst>
            <pc:docMk/>
            <pc:sldMk cId="2722603013" sldId="963"/>
            <ac:spMk id="63" creationId="{F4504245-830C-108A-6BD7-BF2F34835F3C}"/>
          </ac:spMkLst>
        </pc:spChg>
        <pc:spChg chg="mod">
          <ac:chgData name="QiuTian" userId="d059b521-ee81-481f-be34-ac8650352dd5" providerId="ADAL" clId="{C66083D2-FC5C-0545-90E0-A9B527654B88}" dt="2023-03-04T09:08:11.337" v="99" actId="1076"/>
          <ac:spMkLst>
            <pc:docMk/>
            <pc:sldMk cId="2722603013" sldId="963"/>
            <ac:spMk id="64" creationId="{E1C9BF08-374E-3269-DE6C-F0A7B4D0AC00}"/>
          </ac:spMkLst>
        </pc:spChg>
        <pc:spChg chg="mod">
          <ac:chgData name="QiuTian" userId="d059b521-ee81-481f-be34-ac8650352dd5" providerId="ADAL" clId="{C66083D2-FC5C-0545-90E0-A9B527654B88}" dt="2023-03-04T09:08:11.337" v="99" actId="1076"/>
          <ac:spMkLst>
            <pc:docMk/>
            <pc:sldMk cId="2722603013" sldId="963"/>
            <ac:spMk id="65" creationId="{7F71CF03-64B1-8C84-4F84-B87C9EA19053}"/>
          </ac:spMkLst>
        </pc:spChg>
        <pc:spChg chg="mod">
          <ac:chgData name="QiuTian" userId="d059b521-ee81-481f-be34-ac8650352dd5" providerId="ADAL" clId="{C66083D2-FC5C-0545-90E0-A9B527654B88}" dt="2023-03-04T09:08:11.337" v="99" actId="1076"/>
          <ac:spMkLst>
            <pc:docMk/>
            <pc:sldMk cId="2722603013" sldId="963"/>
            <ac:spMk id="66" creationId="{F9D4B1D8-8BAF-DCF3-B9E9-F6BFF720E02B}"/>
          </ac:spMkLst>
        </pc:spChg>
        <pc:spChg chg="mod">
          <ac:chgData name="QiuTian" userId="d059b521-ee81-481f-be34-ac8650352dd5" providerId="ADAL" clId="{C66083D2-FC5C-0545-90E0-A9B527654B88}" dt="2023-03-04T09:08:11.337" v="99" actId="1076"/>
          <ac:spMkLst>
            <pc:docMk/>
            <pc:sldMk cId="2722603013" sldId="963"/>
            <ac:spMk id="67" creationId="{2FA5357C-C8C4-2160-FBD2-2515625DA7E9}"/>
          </ac:spMkLst>
        </pc:spChg>
        <pc:spChg chg="mod">
          <ac:chgData name="QiuTian" userId="d059b521-ee81-481f-be34-ac8650352dd5" providerId="ADAL" clId="{C66083D2-FC5C-0545-90E0-A9B527654B88}" dt="2023-03-04T09:08:11.337" v="99" actId="1076"/>
          <ac:spMkLst>
            <pc:docMk/>
            <pc:sldMk cId="2722603013" sldId="963"/>
            <ac:spMk id="68" creationId="{982C0B5D-1FF6-60C6-B964-DBB466A692AD}"/>
          </ac:spMkLst>
        </pc:spChg>
        <pc:spChg chg="mod">
          <ac:chgData name="QiuTian" userId="d059b521-ee81-481f-be34-ac8650352dd5" providerId="ADAL" clId="{C66083D2-FC5C-0545-90E0-A9B527654B88}" dt="2023-03-04T09:08:11.337" v="99" actId="1076"/>
          <ac:spMkLst>
            <pc:docMk/>
            <pc:sldMk cId="2722603013" sldId="963"/>
            <ac:spMk id="69" creationId="{4BD97961-8826-041A-C217-832283D84ABC}"/>
          </ac:spMkLst>
        </pc:spChg>
        <pc:spChg chg="mod">
          <ac:chgData name="QiuTian" userId="d059b521-ee81-481f-be34-ac8650352dd5" providerId="ADAL" clId="{C66083D2-FC5C-0545-90E0-A9B527654B88}" dt="2023-03-04T09:08:11.337" v="99" actId="1076"/>
          <ac:spMkLst>
            <pc:docMk/>
            <pc:sldMk cId="2722603013" sldId="963"/>
            <ac:spMk id="70" creationId="{44FF3B29-A3A1-2D50-6C62-A0BB43B7BCBE}"/>
          </ac:spMkLst>
        </pc:spChg>
        <pc:spChg chg="mod">
          <ac:chgData name="QiuTian" userId="d059b521-ee81-481f-be34-ac8650352dd5" providerId="ADAL" clId="{C66083D2-FC5C-0545-90E0-A9B527654B88}" dt="2023-03-04T09:08:11.337" v="99" actId="1076"/>
          <ac:spMkLst>
            <pc:docMk/>
            <pc:sldMk cId="2722603013" sldId="963"/>
            <ac:spMk id="71" creationId="{BEDC2970-45D3-E263-72F1-54B83F411C98}"/>
          </ac:spMkLst>
        </pc:spChg>
        <pc:spChg chg="mod">
          <ac:chgData name="QiuTian" userId="d059b521-ee81-481f-be34-ac8650352dd5" providerId="ADAL" clId="{C66083D2-FC5C-0545-90E0-A9B527654B88}" dt="2023-03-04T09:08:11.337" v="99" actId="1076"/>
          <ac:spMkLst>
            <pc:docMk/>
            <pc:sldMk cId="2722603013" sldId="963"/>
            <ac:spMk id="72" creationId="{79F9BF35-CDAB-52DD-085B-08C1F172B13B}"/>
          </ac:spMkLst>
        </pc:spChg>
        <pc:spChg chg="mod">
          <ac:chgData name="QiuTian" userId="d059b521-ee81-481f-be34-ac8650352dd5" providerId="ADAL" clId="{C66083D2-FC5C-0545-90E0-A9B527654B88}" dt="2023-03-04T09:08:11.337" v="99" actId="1076"/>
          <ac:spMkLst>
            <pc:docMk/>
            <pc:sldMk cId="2722603013" sldId="963"/>
            <ac:spMk id="73" creationId="{36B971D0-C4D6-AF9F-8E1C-B8513DF0A206}"/>
          </ac:spMkLst>
        </pc:spChg>
        <pc:spChg chg="mod">
          <ac:chgData name="QiuTian" userId="d059b521-ee81-481f-be34-ac8650352dd5" providerId="ADAL" clId="{C66083D2-FC5C-0545-90E0-A9B527654B88}" dt="2023-03-04T09:08:11.337" v="99" actId="1076"/>
          <ac:spMkLst>
            <pc:docMk/>
            <pc:sldMk cId="2722603013" sldId="963"/>
            <ac:spMk id="75" creationId="{48F3F56B-7EC5-1187-0DD4-42F675F45A12}"/>
          </ac:spMkLst>
        </pc:spChg>
        <pc:spChg chg="mod">
          <ac:chgData name="QiuTian" userId="d059b521-ee81-481f-be34-ac8650352dd5" providerId="ADAL" clId="{C66083D2-FC5C-0545-90E0-A9B527654B88}" dt="2023-03-04T09:08:11.337" v="99" actId="1076"/>
          <ac:spMkLst>
            <pc:docMk/>
            <pc:sldMk cId="2722603013" sldId="963"/>
            <ac:spMk id="76" creationId="{49B0D947-5837-02CA-E647-E9D7F5ADC776}"/>
          </ac:spMkLst>
        </pc:spChg>
        <pc:spChg chg="mod">
          <ac:chgData name="QiuTian" userId="d059b521-ee81-481f-be34-ac8650352dd5" providerId="ADAL" clId="{C66083D2-FC5C-0545-90E0-A9B527654B88}" dt="2023-03-04T09:08:11.337" v="99" actId="1076"/>
          <ac:spMkLst>
            <pc:docMk/>
            <pc:sldMk cId="2722603013" sldId="963"/>
            <ac:spMk id="77" creationId="{161788F1-B9D2-ED28-AF75-11F92747018F}"/>
          </ac:spMkLst>
        </pc:spChg>
        <pc:spChg chg="mod">
          <ac:chgData name="QiuTian" userId="d059b521-ee81-481f-be34-ac8650352dd5" providerId="ADAL" clId="{C66083D2-FC5C-0545-90E0-A9B527654B88}" dt="2023-03-04T09:08:11.337" v="99" actId="1076"/>
          <ac:spMkLst>
            <pc:docMk/>
            <pc:sldMk cId="2722603013" sldId="963"/>
            <ac:spMk id="78" creationId="{215D8B12-FC57-4BE1-183C-F02E22F689A0}"/>
          </ac:spMkLst>
        </pc:spChg>
        <pc:spChg chg="mod">
          <ac:chgData name="QiuTian" userId="d059b521-ee81-481f-be34-ac8650352dd5" providerId="ADAL" clId="{C66083D2-FC5C-0545-90E0-A9B527654B88}" dt="2023-03-04T09:08:11.337" v="99" actId="1076"/>
          <ac:spMkLst>
            <pc:docMk/>
            <pc:sldMk cId="2722603013" sldId="963"/>
            <ac:spMk id="79" creationId="{ABB5FEB1-1178-FEDD-6E53-18A6EE930981}"/>
          </ac:spMkLst>
        </pc:spChg>
        <pc:spChg chg="mod">
          <ac:chgData name="QiuTian" userId="d059b521-ee81-481f-be34-ac8650352dd5" providerId="ADAL" clId="{C66083D2-FC5C-0545-90E0-A9B527654B88}" dt="2023-03-04T09:08:11.337" v="99" actId="1076"/>
          <ac:spMkLst>
            <pc:docMk/>
            <pc:sldMk cId="2722603013" sldId="963"/>
            <ac:spMk id="80" creationId="{11790841-0D17-2740-200F-BF1CF61F295D}"/>
          </ac:spMkLst>
        </pc:spChg>
        <pc:spChg chg="mod">
          <ac:chgData name="QiuTian" userId="d059b521-ee81-481f-be34-ac8650352dd5" providerId="ADAL" clId="{C66083D2-FC5C-0545-90E0-A9B527654B88}" dt="2023-03-04T09:08:11.337" v="99" actId="1076"/>
          <ac:spMkLst>
            <pc:docMk/>
            <pc:sldMk cId="2722603013" sldId="963"/>
            <ac:spMk id="81" creationId="{C9F07B83-31B7-6A5A-2711-10B410C8FB36}"/>
          </ac:spMkLst>
        </pc:spChg>
        <pc:spChg chg="mod">
          <ac:chgData name="QiuTian" userId="d059b521-ee81-481f-be34-ac8650352dd5" providerId="ADAL" clId="{C66083D2-FC5C-0545-90E0-A9B527654B88}" dt="2023-03-04T09:08:11.337" v="99" actId="1076"/>
          <ac:spMkLst>
            <pc:docMk/>
            <pc:sldMk cId="2722603013" sldId="963"/>
            <ac:spMk id="82" creationId="{D6747A9A-6D16-6887-4DF7-6072E9A1C565}"/>
          </ac:spMkLst>
        </pc:spChg>
        <pc:spChg chg="mod">
          <ac:chgData name="QiuTian" userId="d059b521-ee81-481f-be34-ac8650352dd5" providerId="ADAL" clId="{C66083D2-FC5C-0545-90E0-A9B527654B88}" dt="2023-03-04T09:08:11.337" v="99" actId="1076"/>
          <ac:spMkLst>
            <pc:docMk/>
            <pc:sldMk cId="2722603013" sldId="963"/>
            <ac:spMk id="83" creationId="{482ADF29-A86A-DA73-E77B-BD1D47B2369E}"/>
          </ac:spMkLst>
        </pc:spChg>
        <pc:spChg chg="mod">
          <ac:chgData name="QiuTian" userId="d059b521-ee81-481f-be34-ac8650352dd5" providerId="ADAL" clId="{C66083D2-FC5C-0545-90E0-A9B527654B88}" dt="2023-03-04T09:08:11.337" v="99" actId="1076"/>
          <ac:spMkLst>
            <pc:docMk/>
            <pc:sldMk cId="2722603013" sldId="963"/>
            <ac:spMk id="84" creationId="{476DAE36-A187-16E5-8EA5-8A66307449E2}"/>
          </ac:spMkLst>
        </pc:spChg>
        <pc:spChg chg="mod">
          <ac:chgData name="QiuTian" userId="d059b521-ee81-481f-be34-ac8650352dd5" providerId="ADAL" clId="{C66083D2-FC5C-0545-90E0-A9B527654B88}" dt="2023-03-04T09:08:11.337" v="99" actId="1076"/>
          <ac:spMkLst>
            <pc:docMk/>
            <pc:sldMk cId="2722603013" sldId="963"/>
            <ac:spMk id="85" creationId="{052B278F-6234-0BA1-FF45-4736D380A675}"/>
          </ac:spMkLst>
        </pc:spChg>
        <pc:spChg chg="mod">
          <ac:chgData name="QiuTian" userId="d059b521-ee81-481f-be34-ac8650352dd5" providerId="ADAL" clId="{C66083D2-FC5C-0545-90E0-A9B527654B88}" dt="2023-03-04T09:08:11.337" v="99" actId="1076"/>
          <ac:spMkLst>
            <pc:docMk/>
            <pc:sldMk cId="2722603013" sldId="963"/>
            <ac:spMk id="86" creationId="{CB8279DC-04C8-53D5-827D-18CBAE5AF249}"/>
          </ac:spMkLst>
        </pc:spChg>
        <pc:spChg chg="mod">
          <ac:chgData name="QiuTian" userId="d059b521-ee81-481f-be34-ac8650352dd5" providerId="ADAL" clId="{C66083D2-FC5C-0545-90E0-A9B527654B88}" dt="2023-03-04T09:08:11.337" v="99" actId="1076"/>
          <ac:spMkLst>
            <pc:docMk/>
            <pc:sldMk cId="2722603013" sldId="963"/>
            <ac:spMk id="87" creationId="{6E315261-66CC-A2EE-238B-616A587FFAC5}"/>
          </ac:spMkLst>
        </pc:spChg>
        <pc:spChg chg="mod">
          <ac:chgData name="QiuTian" userId="d059b521-ee81-481f-be34-ac8650352dd5" providerId="ADAL" clId="{C66083D2-FC5C-0545-90E0-A9B527654B88}" dt="2023-03-04T09:08:11.337" v="99" actId="1076"/>
          <ac:spMkLst>
            <pc:docMk/>
            <pc:sldMk cId="2722603013" sldId="963"/>
            <ac:spMk id="88" creationId="{094509DE-861C-FF01-5B56-E0BA289E02CC}"/>
          </ac:spMkLst>
        </pc:spChg>
        <pc:spChg chg="mod">
          <ac:chgData name="QiuTian" userId="d059b521-ee81-481f-be34-ac8650352dd5" providerId="ADAL" clId="{C66083D2-FC5C-0545-90E0-A9B527654B88}" dt="2023-03-04T09:08:11.337" v="99" actId="1076"/>
          <ac:spMkLst>
            <pc:docMk/>
            <pc:sldMk cId="2722603013" sldId="963"/>
            <ac:spMk id="89" creationId="{45642765-9833-D0EE-EAC3-ABCF6EDDB313}"/>
          </ac:spMkLst>
        </pc:spChg>
        <pc:spChg chg="mod">
          <ac:chgData name="QiuTian" userId="d059b521-ee81-481f-be34-ac8650352dd5" providerId="ADAL" clId="{C66083D2-FC5C-0545-90E0-A9B527654B88}" dt="2023-03-04T09:08:11.337" v="99" actId="1076"/>
          <ac:spMkLst>
            <pc:docMk/>
            <pc:sldMk cId="2722603013" sldId="963"/>
            <ac:spMk id="90" creationId="{9C0A8D00-6649-1EB6-C1DB-DFF397128362}"/>
          </ac:spMkLst>
        </pc:spChg>
        <pc:spChg chg="mod">
          <ac:chgData name="QiuTian" userId="d059b521-ee81-481f-be34-ac8650352dd5" providerId="ADAL" clId="{C66083D2-FC5C-0545-90E0-A9B527654B88}" dt="2023-03-04T09:08:11.337" v="99" actId="1076"/>
          <ac:spMkLst>
            <pc:docMk/>
            <pc:sldMk cId="2722603013" sldId="963"/>
            <ac:spMk id="91" creationId="{71F25C4A-E5F2-DE93-4136-B29610683C73}"/>
          </ac:spMkLst>
        </pc:spChg>
        <pc:spChg chg="mod">
          <ac:chgData name="QiuTian" userId="d059b521-ee81-481f-be34-ac8650352dd5" providerId="ADAL" clId="{C66083D2-FC5C-0545-90E0-A9B527654B88}" dt="2023-03-04T09:08:11.337" v="99" actId="1076"/>
          <ac:spMkLst>
            <pc:docMk/>
            <pc:sldMk cId="2722603013" sldId="963"/>
            <ac:spMk id="92" creationId="{B46D60B0-ED9B-D4D9-9DF9-C8024A77862C}"/>
          </ac:spMkLst>
        </pc:spChg>
        <pc:spChg chg="mod">
          <ac:chgData name="QiuTian" userId="d059b521-ee81-481f-be34-ac8650352dd5" providerId="ADAL" clId="{C66083D2-FC5C-0545-90E0-A9B527654B88}" dt="2023-03-04T09:08:11.337" v="99" actId="1076"/>
          <ac:spMkLst>
            <pc:docMk/>
            <pc:sldMk cId="2722603013" sldId="963"/>
            <ac:spMk id="93" creationId="{E5D0385F-1296-C11B-BAFB-F1610D65B603}"/>
          </ac:spMkLst>
        </pc:spChg>
        <pc:spChg chg="mod">
          <ac:chgData name="QiuTian" userId="d059b521-ee81-481f-be34-ac8650352dd5" providerId="ADAL" clId="{C66083D2-FC5C-0545-90E0-A9B527654B88}" dt="2023-03-04T09:08:11.337" v="99" actId="1076"/>
          <ac:spMkLst>
            <pc:docMk/>
            <pc:sldMk cId="2722603013" sldId="963"/>
            <ac:spMk id="94" creationId="{FD4E96EB-035B-5D53-8B5C-2C785DA43957}"/>
          </ac:spMkLst>
        </pc:spChg>
        <pc:spChg chg="mod">
          <ac:chgData name="QiuTian" userId="d059b521-ee81-481f-be34-ac8650352dd5" providerId="ADAL" clId="{C66083D2-FC5C-0545-90E0-A9B527654B88}" dt="2023-03-04T09:08:11.337" v="99" actId="1076"/>
          <ac:spMkLst>
            <pc:docMk/>
            <pc:sldMk cId="2722603013" sldId="963"/>
            <ac:spMk id="95" creationId="{DEC610A9-F5A0-AB6C-2165-C9DD6DC23128}"/>
          </ac:spMkLst>
        </pc:spChg>
        <pc:spChg chg="mod">
          <ac:chgData name="QiuTian" userId="d059b521-ee81-481f-be34-ac8650352dd5" providerId="ADAL" clId="{C66083D2-FC5C-0545-90E0-A9B527654B88}" dt="2023-03-04T09:08:11.337" v="99" actId="1076"/>
          <ac:spMkLst>
            <pc:docMk/>
            <pc:sldMk cId="2722603013" sldId="963"/>
            <ac:spMk id="96" creationId="{D8D01243-9040-07A4-EDB5-8B49149C18CC}"/>
          </ac:spMkLst>
        </pc:spChg>
        <pc:spChg chg="mod">
          <ac:chgData name="QiuTian" userId="d059b521-ee81-481f-be34-ac8650352dd5" providerId="ADAL" clId="{C66083D2-FC5C-0545-90E0-A9B527654B88}" dt="2023-03-04T09:08:11.337" v="99" actId="1076"/>
          <ac:spMkLst>
            <pc:docMk/>
            <pc:sldMk cId="2722603013" sldId="963"/>
            <ac:spMk id="97" creationId="{2F09E4AB-3097-A0BD-5477-6C83C7FD7F83}"/>
          </ac:spMkLst>
        </pc:spChg>
        <pc:spChg chg="mod">
          <ac:chgData name="QiuTian" userId="d059b521-ee81-481f-be34-ac8650352dd5" providerId="ADAL" clId="{C66083D2-FC5C-0545-90E0-A9B527654B88}" dt="2023-03-04T09:08:11.337" v="99" actId="1076"/>
          <ac:spMkLst>
            <pc:docMk/>
            <pc:sldMk cId="2722603013" sldId="963"/>
            <ac:spMk id="98" creationId="{058A21DF-593C-D609-F77C-78FEA374F81E}"/>
          </ac:spMkLst>
        </pc:spChg>
        <pc:spChg chg="mod">
          <ac:chgData name="QiuTian" userId="d059b521-ee81-481f-be34-ac8650352dd5" providerId="ADAL" clId="{C66083D2-FC5C-0545-90E0-A9B527654B88}" dt="2023-03-04T09:08:11.337" v="99" actId="1076"/>
          <ac:spMkLst>
            <pc:docMk/>
            <pc:sldMk cId="2722603013" sldId="963"/>
            <ac:spMk id="99" creationId="{8A891DEF-C852-AF2C-2749-8F5269A14236}"/>
          </ac:spMkLst>
        </pc:spChg>
        <pc:spChg chg="mod">
          <ac:chgData name="QiuTian" userId="d059b521-ee81-481f-be34-ac8650352dd5" providerId="ADAL" clId="{C66083D2-FC5C-0545-90E0-A9B527654B88}" dt="2023-03-04T09:08:11.337" v="99" actId="1076"/>
          <ac:spMkLst>
            <pc:docMk/>
            <pc:sldMk cId="2722603013" sldId="963"/>
            <ac:spMk id="100" creationId="{5C23F9A2-4602-7463-7FE8-0A4E7D3F58A9}"/>
          </ac:spMkLst>
        </pc:spChg>
        <pc:spChg chg="mod">
          <ac:chgData name="QiuTian" userId="d059b521-ee81-481f-be34-ac8650352dd5" providerId="ADAL" clId="{C66083D2-FC5C-0545-90E0-A9B527654B88}" dt="2023-03-04T09:08:11.337" v="99" actId="1076"/>
          <ac:spMkLst>
            <pc:docMk/>
            <pc:sldMk cId="2722603013" sldId="963"/>
            <ac:spMk id="101" creationId="{06D15FDD-8CFA-D9E0-E7A4-F600322EB507}"/>
          </ac:spMkLst>
        </pc:spChg>
        <pc:spChg chg="mod">
          <ac:chgData name="QiuTian" userId="d059b521-ee81-481f-be34-ac8650352dd5" providerId="ADAL" clId="{C66083D2-FC5C-0545-90E0-A9B527654B88}" dt="2023-03-04T09:08:11.337" v="99" actId="1076"/>
          <ac:spMkLst>
            <pc:docMk/>
            <pc:sldMk cId="2722603013" sldId="963"/>
            <ac:spMk id="102" creationId="{EF262FE4-B549-02C7-3A5E-35E9564659C7}"/>
          </ac:spMkLst>
        </pc:spChg>
        <pc:spChg chg="mod">
          <ac:chgData name="QiuTian" userId="d059b521-ee81-481f-be34-ac8650352dd5" providerId="ADAL" clId="{C66083D2-FC5C-0545-90E0-A9B527654B88}" dt="2023-03-04T09:08:11.337" v="99" actId="1076"/>
          <ac:spMkLst>
            <pc:docMk/>
            <pc:sldMk cId="2722603013" sldId="963"/>
            <ac:spMk id="103" creationId="{112630CE-D388-02BE-756A-5C4C706A4365}"/>
          </ac:spMkLst>
        </pc:spChg>
        <pc:spChg chg="mod">
          <ac:chgData name="QiuTian" userId="d059b521-ee81-481f-be34-ac8650352dd5" providerId="ADAL" clId="{C66083D2-FC5C-0545-90E0-A9B527654B88}" dt="2023-03-04T09:08:11.337" v="99" actId="1076"/>
          <ac:spMkLst>
            <pc:docMk/>
            <pc:sldMk cId="2722603013" sldId="963"/>
            <ac:spMk id="107" creationId="{8C4E4B5A-0E29-25CA-0E64-D3A909CF13C5}"/>
          </ac:spMkLst>
        </pc:spChg>
        <pc:spChg chg="mod">
          <ac:chgData name="QiuTian" userId="d059b521-ee81-481f-be34-ac8650352dd5" providerId="ADAL" clId="{C66083D2-FC5C-0545-90E0-A9B527654B88}" dt="2023-03-04T09:08:11.337" v="99" actId="1076"/>
          <ac:spMkLst>
            <pc:docMk/>
            <pc:sldMk cId="2722603013" sldId="963"/>
            <ac:spMk id="108" creationId="{2D86E6CB-4001-E21C-8383-C76010F247AB}"/>
          </ac:spMkLst>
        </pc:spChg>
        <pc:spChg chg="mod">
          <ac:chgData name="QiuTian" userId="d059b521-ee81-481f-be34-ac8650352dd5" providerId="ADAL" clId="{C66083D2-FC5C-0545-90E0-A9B527654B88}" dt="2023-03-04T09:08:11.337" v="99" actId="1076"/>
          <ac:spMkLst>
            <pc:docMk/>
            <pc:sldMk cId="2722603013" sldId="963"/>
            <ac:spMk id="109" creationId="{950FB20D-07AB-87D0-5CF4-A782129CFA61}"/>
          </ac:spMkLst>
        </pc:spChg>
        <pc:spChg chg="mod">
          <ac:chgData name="QiuTian" userId="d059b521-ee81-481f-be34-ac8650352dd5" providerId="ADAL" clId="{C66083D2-FC5C-0545-90E0-A9B527654B88}" dt="2023-03-04T09:08:11.337" v="99" actId="1076"/>
          <ac:spMkLst>
            <pc:docMk/>
            <pc:sldMk cId="2722603013" sldId="963"/>
            <ac:spMk id="110" creationId="{25F3E971-59CE-E8BB-B8F8-173E8A25100B}"/>
          </ac:spMkLst>
        </pc:spChg>
        <pc:spChg chg="mod">
          <ac:chgData name="QiuTian" userId="d059b521-ee81-481f-be34-ac8650352dd5" providerId="ADAL" clId="{C66083D2-FC5C-0545-90E0-A9B527654B88}" dt="2023-03-04T09:08:11.337" v="99" actId="1076"/>
          <ac:spMkLst>
            <pc:docMk/>
            <pc:sldMk cId="2722603013" sldId="963"/>
            <ac:spMk id="111" creationId="{6C9ABB06-D768-18EB-A801-30736118219A}"/>
          </ac:spMkLst>
        </pc:spChg>
        <pc:spChg chg="mod">
          <ac:chgData name="QiuTian" userId="d059b521-ee81-481f-be34-ac8650352dd5" providerId="ADAL" clId="{C66083D2-FC5C-0545-90E0-A9B527654B88}" dt="2023-03-04T09:08:11.337" v="99" actId="1076"/>
          <ac:spMkLst>
            <pc:docMk/>
            <pc:sldMk cId="2722603013" sldId="963"/>
            <ac:spMk id="112" creationId="{378AF45D-CDDC-B8FD-E96F-3FB79174E6E5}"/>
          </ac:spMkLst>
        </pc:spChg>
        <pc:spChg chg="mod">
          <ac:chgData name="QiuTian" userId="d059b521-ee81-481f-be34-ac8650352dd5" providerId="ADAL" clId="{C66083D2-FC5C-0545-90E0-A9B527654B88}" dt="2023-03-06T08:27:03.055" v="1484" actId="14100"/>
          <ac:spMkLst>
            <pc:docMk/>
            <pc:sldMk cId="2722603013" sldId="963"/>
            <ac:spMk id="114" creationId="{4ABF4A40-1483-AE29-F041-052216248877}"/>
          </ac:spMkLst>
        </pc:spChg>
        <pc:spChg chg="mod">
          <ac:chgData name="QiuTian" userId="d059b521-ee81-481f-be34-ac8650352dd5" providerId="ADAL" clId="{C66083D2-FC5C-0545-90E0-A9B527654B88}" dt="2023-03-06T08:27:03.055" v="1484" actId="14100"/>
          <ac:spMkLst>
            <pc:docMk/>
            <pc:sldMk cId="2722603013" sldId="963"/>
            <ac:spMk id="115" creationId="{125DB271-1A21-BC53-7D8E-3CC71DB8C47C}"/>
          </ac:spMkLst>
        </pc:spChg>
        <pc:spChg chg="mod">
          <ac:chgData name="QiuTian" userId="d059b521-ee81-481f-be34-ac8650352dd5" providerId="ADAL" clId="{C66083D2-FC5C-0545-90E0-A9B527654B88}" dt="2023-03-06T08:27:03.055" v="1484" actId="14100"/>
          <ac:spMkLst>
            <pc:docMk/>
            <pc:sldMk cId="2722603013" sldId="963"/>
            <ac:spMk id="116" creationId="{0A20E36A-1CE7-D4E2-AA00-CA7AB1C65DF9}"/>
          </ac:spMkLst>
        </pc:spChg>
        <pc:spChg chg="mod">
          <ac:chgData name="QiuTian" userId="d059b521-ee81-481f-be34-ac8650352dd5" providerId="ADAL" clId="{C66083D2-FC5C-0545-90E0-A9B527654B88}" dt="2023-03-06T08:27:03.055" v="1484" actId="14100"/>
          <ac:spMkLst>
            <pc:docMk/>
            <pc:sldMk cId="2722603013" sldId="963"/>
            <ac:spMk id="117" creationId="{473170FD-F930-E5CB-0616-5CA15FB695D3}"/>
          </ac:spMkLst>
        </pc:spChg>
        <pc:spChg chg="mod">
          <ac:chgData name="QiuTian" userId="d059b521-ee81-481f-be34-ac8650352dd5" providerId="ADAL" clId="{C66083D2-FC5C-0545-90E0-A9B527654B88}" dt="2023-03-06T08:27:03.055" v="1484" actId="14100"/>
          <ac:spMkLst>
            <pc:docMk/>
            <pc:sldMk cId="2722603013" sldId="963"/>
            <ac:spMk id="118" creationId="{6884BD35-BFD3-8A87-ADBB-C264A66A010A}"/>
          </ac:spMkLst>
        </pc:spChg>
        <pc:spChg chg="mod">
          <ac:chgData name="QiuTian" userId="d059b521-ee81-481f-be34-ac8650352dd5" providerId="ADAL" clId="{C66083D2-FC5C-0545-90E0-A9B527654B88}" dt="2023-03-06T08:27:03.055" v="1484" actId="14100"/>
          <ac:spMkLst>
            <pc:docMk/>
            <pc:sldMk cId="2722603013" sldId="963"/>
            <ac:spMk id="119" creationId="{946FB79D-BC45-A28F-9636-3EF1D6D16769}"/>
          </ac:spMkLst>
        </pc:spChg>
        <pc:spChg chg="mod">
          <ac:chgData name="QiuTian" userId="d059b521-ee81-481f-be34-ac8650352dd5" providerId="ADAL" clId="{C66083D2-FC5C-0545-90E0-A9B527654B88}" dt="2023-03-06T08:27:03.055" v="1484" actId="14100"/>
          <ac:spMkLst>
            <pc:docMk/>
            <pc:sldMk cId="2722603013" sldId="963"/>
            <ac:spMk id="120" creationId="{204D1BEE-8742-B0B2-D826-7EBF13A77648}"/>
          </ac:spMkLst>
        </pc:spChg>
        <pc:spChg chg="mod">
          <ac:chgData name="QiuTian" userId="d059b521-ee81-481f-be34-ac8650352dd5" providerId="ADAL" clId="{C66083D2-FC5C-0545-90E0-A9B527654B88}" dt="2023-03-06T08:27:03.055" v="1484" actId="14100"/>
          <ac:spMkLst>
            <pc:docMk/>
            <pc:sldMk cId="2722603013" sldId="963"/>
            <ac:spMk id="121" creationId="{E6F8D388-817D-8679-063C-48AE7726F5BF}"/>
          </ac:spMkLst>
        </pc:spChg>
        <pc:spChg chg="mod">
          <ac:chgData name="QiuTian" userId="d059b521-ee81-481f-be34-ac8650352dd5" providerId="ADAL" clId="{C66083D2-FC5C-0545-90E0-A9B527654B88}" dt="2023-03-06T08:27:03.055" v="1484" actId="14100"/>
          <ac:spMkLst>
            <pc:docMk/>
            <pc:sldMk cId="2722603013" sldId="963"/>
            <ac:spMk id="122" creationId="{18B4D305-8629-C0D4-E6C9-77C4D6528A3B}"/>
          </ac:spMkLst>
        </pc:spChg>
        <pc:spChg chg="mod">
          <ac:chgData name="QiuTian" userId="d059b521-ee81-481f-be34-ac8650352dd5" providerId="ADAL" clId="{C66083D2-FC5C-0545-90E0-A9B527654B88}" dt="2023-03-06T08:27:03.055" v="1484" actId="14100"/>
          <ac:spMkLst>
            <pc:docMk/>
            <pc:sldMk cId="2722603013" sldId="963"/>
            <ac:spMk id="123" creationId="{750E7D35-2615-4730-B437-BB50AC625876}"/>
          </ac:spMkLst>
        </pc:spChg>
        <pc:spChg chg="mod">
          <ac:chgData name="QiuTian" userId="d059b521-ee81-481f-be34-ac8650352dd5" providerId="ADAL" clId="{C66083D2-FC5C-0545-90E0-A9B527654B88}" dt="2023-03-06T08:27:03.055" v="1484" actId="14100"/>
          <ac:spMkLst>
            <pc:docMk/>
            <pc:sldMk cId="2722603013" sldId="963"/>
            <ac:spMk id="124" creationId="{EF27CF59-25A2-6A19-43B8-A00EF6DF9AFE}"/>
          </ac:spMkLst>
        </pc:spChg>
        <pc:spChg chg="mod">
          <ac:chgData name="QiuTian" userId="d059b521-ee81-481f-be34-ac8650352dd5" providerId="ADAL" clId="{C66083D2-FC5C-0545-90E0-A9B527654B88}" dt="2023-03-06T08:27:03.055" v="1484" actId="14100"/>
          <ac:spMkLst>
            <pc:docMk/>
            <pc:sldMk cId="2722603013" sldId="963"/>
            <ac:spMk id="125" creationId="{0BCAC110-D4AB-2F01-237C-E60B39145F4B}"/>
          </ac:spMkLst>
        </pc:spChg>
        <pc:spChg chg="mod">
          <ac:chgData name="QiuTian" userId="d059b521-ee81-481f-be34-ac8650352dd5" providerId="ADAL" clId="{C66083D2-FC5C-0545-90E0-A9B527654B88}" dt="2023-03-06T08:27:03.055" v="1484" actId="14100"/>
          <ac:spMkLst>
            <pc:docMk/>
            <pc:sldMk cId="2722603013" sldId="963"/>
            <ac:spMk id="126" creationId="{C2F85F6A-07DA-BD56-7275-7721D4C89318}"/>
          </ac:spMkLst>
        </pc:spChg>
        <pc:spChg chg="mod">
          <ac:chgData name="QiuTian" userId="d059b521-ee81-481f-be34-ac8650352dd5" providerId="ADAL" clId="{C66083D2-FC5C-0545-90E0-A9B527654B88}" dt="2023-03-06T08:27:03.055" v="1484" actId="14100"/>
          <ac:spMkLst>
            <pc:docMk/>
            <pc:sldMk cId="2722603013" sldId="963"/>
            <ac:spMk id="127" creationId="{05C9ABE4-E618-510F-0602-0E6E953AA49B}"/>
          </ac:spMkLst>
        </pc:spChg>
        <pc:spChg chg="mod">
          <ac:chgData name="QiuTian" userId="d059b521-ee81-481f-be34-ac8650352dd5" providerId="ADAL" clId="{C66083D2-FC5C-0545-90E0-A9B527654B88}" dt="2023-03-06T08:27:03.055" v="1484" actId="14100"/>
          <ac:spMkLst>
            <pc:docMk/>
            <pc:sldMk cId="2722603013" sldId="963"/>
            <ac:spMk id="128" creationId="{12D6BC16-49AE-4CFE-E2E0-99DF39712448}"/>
          </ac:spMkLst>
        </pc:spChg>
        <pc:spChg chg="mod">
          <ac:chgData name="QiuTian" userId="d059b521-ee81-481f-be34-ac8650352dd5" providerId="ADAL" clId="{C66083D2-FC5C-0545-90E0-A9B527654B88}" dt="2023-03-06T08:27:03.055" v="1484" actId="14100"/>
          <ac:spMkLst>
            <pc:docMk/>
            <pc:sldMk cId="2722603013" sldId="963"/>
            <ac:spMk id="129" creationId="{9EF55699-0647-CF5E-9367-9DAC96FA578A}"/>
          </ac:spMkLst>
        </pc:spChg>
        <pc:spChg chg="mod">
          <ac:chgData name="QiuTian" userId="d059b521-ee81-481f-be34-ac8650352dd5" providerId="ADAL" clId="{C66083D2-FC5C-0545-90E0-A9B527654B88}" dt="2023-03-06T08:27:03.055" v="1484" actId="14100"/>
          <ac:spMkLst>
            <pc:docMk/>
            <pc:sldMk cId="2722603013" sldId="963"/>
            <ac:spMk id="130" creationId="{1C88CD24-7426-E973-00F8-018A3727DEB1}"/>
          </ac:spMkLst>
        </pc:spChg>
        <pc:spChg chg="mod">
          <ac:chgData name="QiuTian" userId="d059b521-ee81-481f-be34-ac8650352dd5" providerId="ADAL" clId="{C66083D2-FC5C-0545-90E0-A9B527654B88}" dt="2023-03-06T08:27:03.055" v="1484" actId="14100"/>
          <ac:spMkLst>
            <pc:docMk/>
            <pc:sldMk cId="2722603013" sldId="963"/>
            <ac:spMk id="131" creationId="{6964B642-F7E4-CDDB-64BC-C11D807000B4}"/>
          </ac:spMkLst>
        </pc:spChg>
        <pc:spChg chg="mod">
          <ac:chgData name="QiuTian" userId="d059b521-ee81-481f-be34-ac8650352dd5" providerId="ADAL" clId="{C66083D2-FC5C-0545-90E0-A9B527654B88}" dt="2023-03-06T08:27:03.055" v="1484" actId="14100"/>
          <ac:spMkLst>
            <pc:docMk/>
            <pc:sldMk cId="2722603013" sldId="963"/>
            <ac:spMk id="132" creationId="{1D6FD645-3C2E-38FC-3129-F9735181BADD}"/>
          </ac:spMkLst>
        </pc:spChg>
        <pc:spChg chg="mod">
          <ac:chgData name="QiuTian" userId="d059b521-ee81-481f-be34-ac8650352dd5" providerId="ADAL" clId="{C66083D2-FC5C-0545-90E0-A9B527654B88}" dt="2023-03-06T08:27:03.055" v="1484" actId="14100"/>
          <ac:spMkLst>
            <pc:docMk/>
            <pc:sldMk cId="2722603013" sldId="963"/>
            <ac:spMk id="133" creationId="{53059E20-00ED-E9DA-35ED-2AB5FBF2D32A}"/>
          </ac:spMkLst>
        </pc:spChg>
        <pc:spChg chg="mod">
          <ac:chgData name="QiuTian" userId="d059b521-ee81-481f-be34-ac8650352dd5" providerId="ADAL" clId="{C66083D2-FC5C-0545-90E0-A9B527654B88}" dt="2023-03-06T08:27:03.055" v="1484" actId="14100"/>
          <ac:spMkLst>
            <pc:docMk/>
            <pc:sldMk cId="2722603013" sldId="963"/>
            <ac:spMk id="134" creationId="{A3D0E9E4-9C92-14D5-48F2-832D5F312D25}"/>
          </ac:spMkLst>
        </pc:spChg>
        <pc:spChg chg="mod">
          <ac:chgData name="QiuTian" userId="d059b521-ee81-481f-be34-ac8650352dd5" providerId="ADAL" clId="{C66083D2-FC5C-0545-90E0-A9B527654B88}" dt="2023-03-06T08:27:03.055" v="1484" actId="14100"/>
          <ac:spMkLst>
            <pc:docMk/>
            <pc:sldMk cId="2722603013" sldId="963"/>
            <ac:spMk id="135" creationId="{450AE057-D98F-74AE-98D5-513350900994}"/>
          </ac:spMkLst>
        </pc:spChg>
        <pc:spChg chg="mod">
          <ac:chgData name="QiuTian" userId="d059b521-ee81-481f-be34-ac8650352dd5" providerId="ADAL" clId="{C66083D2-FC5C-0545-90E0-A9B527654B88}" dt="2023-03-06T08:27:03.055" v="1484" actId="14100"/>
          <ac:spMkLst>
            <pc:docMk/>
            <pc:sldMk cId="2722603013" sldId="963"/>
            <ac:spMk id="136" creationId="{44BA2BFE-C936-2791-F855-949CBB18C011}"/>
          </ac:spMkLst>
        </pc:spChg>
        <pc:spChg chg="mod">
          <ac:chgData name="QiuTian" userId="d059b521-ee81-481f-be34-ac8650352dd5" providerId="ADAL" clId="{C66083D2-FC5C-0545-90E0-A9B527654B88}" dt="2023-03-06T08:27:03.055" v="1484" actId="14100"/>
          <ac:spMkLst>
            <pc:docMk/>
            <pc:sldMk cId="2722603013" sldId="963"/>
            <ac:spMk id="137" creationId="{A8FA9C80-97AA-3C0E-F10E-D717244E31C5}"/>
          </ac:spMkLst>
        </pc:spChg>
        <pc:spChg chg="mod">
          <ac:chgData name="QiuTian" userId="d059b521-ee81-481f-be34-ac8650352dd5" providerId="ADAL" clId="{C66083D2-FC5C-0545-90E0-A9B527654B88}" dt="2023-03-06T08:27:03.055" v="1484" actId="14100"/>
          <ac:spMkLst>
            <pc:docMk/>
            <pc:sldMk cId="2722603013" sldId="963"/>
            <ac:spMk id="138" creationId="{AEECA3BC-B57D-20BE-A5C4-7BE5C9B17095}"/>
          </ac:spMkLst>
        </pc:spChg>
        <pc:spChg chg="mod">
          <ac:chgData name="QiuTian" userId="d059b521-ee81-481f-be34-ac8650352dd5" providerId="ADAL" clId="{C66083D2-FC5C-0545-90E0-A9B527654B88}" dt="2023-03-06T08:27:03.055" v="1484" actId="14100"/>
          <ac:spMkLst>
            <pc:docMk/>
            <pc:sldMk cId="2722603013" sldId="963"/>
            <ac:spMk id="139" creationId="{74E44EC8-0C6C-2664-AC0E-E60E120F71F6}"/>
          </ac:spMkLst>
        </pc:spChg>
        <pc:spChg chg="mod">
          <ac:chgData name="QiuTian" userId="d059b521-ee81-481f-be34-ac8650352dd5" providerId="ADAL" clId="{C66083D2-FC5C-0545-90E0-A9B527654B88}" dt="2023-03-06T08:27:03.055" v="1484" actId="14100"/>
          <ac:spMkLst>
            <pc:docMk/>
            <pc:sldMk cId="2722603013" sldId="963"/>
            <ac:spMk id="140" creationId="{E1A0ABB8-CEF3-211A-44E6-5CAC8D3172EA}"/>
          </ac:spMkLst>
        </pc:spChg>
        <pc:spChg chg="mod">
          <ac:chgData name="QiuTian" userId="d059b521-ee81-481f-be34-ac8650352dd5" providerId="ADAL" clId="{C66083D2-FC5C-0545-90E0-A9B527654B88}" dt="2023-03-06T08:27:03.055" v="1484" actId="14100"/>
          <ac:spMkLst>
            <pc:docMk/>
            <pc:sldMk cId="2722603013" sldId="963"/>
            <ac:spMk id="141" creationId="{0EDEAED0-A291-BBDA-CFE8-2539EF3CF1C1}"/>
          </ac:spMkLst>
        </pc:spChg>
        <pc:spChg chg="mod">
          <ac:chgData name="QiuTian" userId="d059b521-ee81-481f-be34-ac8650352dd5" providerId="ADAL" clId="{C66083D2-FC5C-0545-90E0-A9B527654B88}" dt="2023-03-06T08:27:03.055" v="1484" actId="14100"/>
          <ac:spMkLst>
            <pc:docMk/>
            <pc:sldMk cId="2722603013" sldId="963"/>
            <ac:spMk id="142" creationId="{79A5D780-1751-5303-F6D5-218FDF66D0AF}"/>
          </ac:spMkLst>
        </pc:spChg>
        <pc:spChg chg="mod">
          <ac:chgData name="QiuTian" userId="d059b521-ee81-481f-be34-ac8650352dd5" providerId="ADAL" clId="{C66083D2-FC5C-0545-90E0-A9B527654B88}" dt="2023-03-06T08:27:03.055" v="1484" actId="14100"/>
          <ac:spMkLst>
            <pc:docMk/>
            <pc:sldMk cId="2722603013" sldId="963"/>
            <ac:spMk id="143" creationId="{26026882-AC22-9AF6-0A07-1E63C0F0E123}"/>
          </ac:spMkLst>
        </pc:spChg>
        <pc:spChg chg="mod">
          <ac:chgData name="QiuTian" userId="d059b521-ee81-481f-be34-ac8650352dd5" providerId="ADAL" clId="{C66083D2-FC5C-0545-90E0-A9B527654B88}" dt="2023-03-06T08:27:03.055" v="1484" actId="14100"/>
          <ac:spMkLst>
            <pc:docMk/>
            <pc:sldMk cId="2722603013" sldId="963"/>
            <ac:spMk id="144" creationId="{B2260843-3015-5699-3B9D-860DD9CF973B}"/>
          </ac:spMkLst>
        </pc:spChg>
        <pc:spChg chg="mod">
          <ac:chgData name="QiuTian" userId="d059b521-ee81-481f-be34-ac8650352dd5" providerId="ADAL" clId="{C66083D2-FC5C-0545-90E0-A9B527654B88}" dt="2023-03-06T08:27:03.055" v="1484" actId="14100"/>
          <ac:spMkLst>
            <pc:docMk/>
            <pc:sldMk cId="2722603013" sldId="963"/>
            <ac:spMk id="145" creationId="{B1723269-9906-3AA6-7540-FC478F4A9EA5}"/>
          </ac:spMkLst>
        </pc:spChg>
        <pc:spChg chg="mod">
          <ac:chgData name="QiuTian" userId="d059b521-ee81-481f-be34-ac8650352dd5" providerId="ADAL" clId="{C66083D2-FC5C-0545-90E0-A9B527654B88}" dt="2023-03-06T08:27:03.055" v="1484" actId="14100"/>
          <ac:spMkLst>
            <pc:docMk/>
            <pc:sldMk cId="2722603013" sldId="963"/>
            <ac:spMk id="146" creationId="{EC60031F-FDE6-ABCD-7D44-E8FABF111517}"/>
          </ac:spMkLst>
        </pc:spChg>
        <pc:spChg chg="mod">
          <ac:chgData name="QiuTian" userId="d059b521-ee81-481f-be34-ac8650352dd5" providerId="ADAL" clId="{C66083D2-FC5C-0545-90E0-A9B527654B88}" dt="2023-03-06T08:27:03.055" v="1484" actId="14100"/>
          <ac:spMkLst>
            <pc:docMk/>
            <pc:sldMk cId="2722603013" sldId="963"/>
            <ac:spMk id="147" creationId="{D49A78CA-E3B5-F1C2-72FE-969C64798406}"/>
          </ac:spMkLst>
        </pc:spChg>
        <pc:spChg chg="mod">
          <ac:chgData name="QiuTian" userId="d059b521-ee81-481f-be34-ac8650352dd5" providerId="ADAL" clId="{C66083D2-FC5C-0545-90E0-A9B527654B88}" dt="2023-03-06T08:27:03.055" v="1484" actId="14100"/>
          <ac:spMkLst>
            <pc:docMk/>
            <pc:sldMk cId="2722603013" sldId="963"/>
            <ac:spMk id="148" creationId="{02C437B9-5E4F-708F-5706-1CECBEC0ABA9}"/>
          </ac:spMkLst>
        </pc:spChg>
        <pc:spChg chg="mod">
          <ac:chgData name="QiuTian" userId="d059b521-ee81-481f-be34-ac8650352dd5" providerId="ADAL" clId="{C66083D2-FC5C-0545-90E0-A9B527654B88}" dt="2023-03-06T08:27:03.055" v="1484" actId="14100"/>
          <ac:spMkLst>
            <pc:docMk/>
            <pc:sldMk cId="2722603013" sldId="963"/>
            <ac:spMk id="149" creationId="{65FF2E32-4015-4C76-7DB9-568508CAA9CF}"/>
          </ac:spMkLst>
        </pc:spChg>
        <pc:spChg chg="mod">
          <ac:chgData name="QiuTian" userId="d059b521-ee81-481f-be34-ac8650352dd5" providerId="ADAL" clId="{C66083D2-FC5C-0545-90E0-A9B527654B88}" dt="2023-03-06T08:27:03.055" v="1484" actId="14100"/>
          <ac:spMkLst>
            <pc:docMk/>
            <pc:sldMk cId="2722603013" sldId="963"/>
            <ac:spMk id="150" creationId="{B4E76907-2A53-B8D5-EF65-2E13CDB42D12}"/>
          </ac:spMkLst>
        </pc:spChg>
        <pc:spChg chg="mod">
          <ac:chgData name="QiuTian" userId="d059b521-ee81-481f-be34-ac8650352dd5" providerId="ADAL" clId="{C66083D2-FC5C-0545-90E0-A9B527654B88}" dt="2023-03-06T08:27:03.055" v="1484" actId="14100"/>
          <ac:spMkLst>
            <pc:docMk/>
            <pc:sldMk cId="2722603013" sldId="963"/>
            <ac:spMk id="151" creationId="{623C16A4-F32F-3C5E-80EB-FFC94ECF5951}"/>
          </ac:spMkLst>
        </pc:spChg>
        <pc:grpChg chg="add mod">
          <ac:chgData name="QiuTian" userId="d059b521-ee81-481f-be34-ac8650352dd5" providerId="ADAL" clId="{C66083D2-FC5C-0545-90E0-A9B527654B88}" dt="2023-03-04T09:08:11.337" v="99" actId="1076"/>
          <ac:grpSpMkLst>
            <pc:docMk/>
            <pc:sldMk cId="2722603013" sldId="963"/>
            <ac:grpSpMk id="5" creationId="{7202A050-00B7-0069-E18F-9C5A0666A9F1}"/>
          </ac:grpSpMkLst>
        </pc:grpChg>
        <pc:grpChg chg="add mod">
          <ac:chgData name="QiuTian" userId="d059b521-ee81-481f-be34-ac8650352dd5" providerId="ADAL" clId="{C66083D2-FC5C-0545-90E0-A9B527654B88}" dt="2023-03-04T09:08:11.337" v="99" actId="1076"/>
          <ac:grpSpMkLst>
            <pc:docMk/>
            <pc:sldMk cId="2722603013" sldId="963"/>
            <ac:grpSpMk id="36" creationId="{FF76B25D-BB51-DAA2-CC8D-AD474CCFCD5E}"/>
          </ac:grpSpMkLst>
        </pc:grpChg>
        <pc:grpChg chg="mod">
          <ac:chgData name="QiuTian" userId="d059b521-ee81-481f-be34-ac8650352dd5" providerId="ADAL" clId="{C66083D2-FC5C-0545-90E0-A9B527654B88}" dt="2023-03-04T09:08:11.337" v="99" actId="1076"/>
          <ac:grpSpMkLst>
            <pc:docMk/>
            <pc:sldMk cId="2722603013" sldId="963"/>
            <ac:grpSpMk id="48" creationId="{B6B04E9C-9B1A-6993-7BEC-5A51476F9332}"/>
          </ac:grpSpMkLst>
        </pc:grpChg>
        <pc:grpChg chg="add mod">
          <ac:chgData name="QiuTian" userId="d059b521-ee81-481f-be34-ac8650352dd5" providerId="ADAL" clId="{C66083D2-FC5C-0545-90E0-A9B527654B88}" dt="2023-03-04T09:08:11.337" v="99" actId="1076"/>
          <ac:grpSpMkLst>
            <pc:docMk/>
            <pc:sldMk cId="2722603013" sldId="963"/>
            <ac:grpSpMk id="57" creationId="{23E48C9C-7698-E4CC-4858-CBE62D73355B}"/>
          </ac:grpSpMkLst>
        </pc:grpChg>
        <pc:grpChg chg="mod">
          <ac:chgData name="QiuTian" userId="d059b521-ee81-481f-be34-ac8650352dd5" providerId="ADAL" clId="{C66083D2-FC5C-0545-90E0-A9B527654B88}" dt="2023-03-04T09:08:11.337" v="99" actId="1076"/>
          <ac:grpSpMkLst>
            <pc:docMk/>
            <pc:sldMk cId="2722603013" sldId="963"/>
            <ac:grpSpMk id="58" creationId="{A5087C72-6609-EA6B-7E3E-30DD8FCB20C5}"/>
          </ac:grpSpMkLst>
        </pc:grpChg>
        <pc:grpChg chg="mod">
          <ac:chgData name="QiuTian" userId="d059b521-ee81-481f-be34-ac8650352dd5" providerId="ADAL" clId="{C66083D2-FC5C-0545-90E0-A9B527654B88}" dt="2023-03-04T09:08:11.337" v="99" actId="1076"/>
          <ac:grpSpMkLst>
            <pc:docMk/>
            <pc:sldMk cId="2722603013" sldId="963"/>
            <ac:grpSpMk id="59" creationId="{1736094E-8240-2AAF-4A7C-7B8F8DB712A7}"/>
          </ac:grpSpMkLst>
        </pc:grpChg>
        <pc:grpChg chg="mod">
          <ac:chgData name="QiuTian" userId="d059b521-ee81-481f-be34-ac8650352dd5" providerId="ADAL" clId="{C66083D2-FC5C-0545-90E0-A9B527654B88}" dt="2023-03-04T09:08:11.337" v="99" actId="1076"/>
          <ac:grpSpMkLst>
            <pc:docMk/>
            <pc:sldMk cId="2722603013" sldId="963"/>
            <ac:grpSpMk id="60" creationId="{5E2BC8E4-06EB-689C-583C-23AB3A3B442E}"/>
          </ac:grpSpMkLst>
        </pc:grpChg>
        <pc:grpChg chg="mod">
          <ac:chgData name="QiuTian" userId="d059b521-ee81-481f-be34-ac8650352dd5" providerId="ADAL" clId="{C66083D2-FC5C-0545-90E0-A9B527654B88}" dt="2023-03-04T09:08:11.337" v="99" actId="1076"/>
          <ac:grpSpMkLst>
            <pc:docMk/>
            <pc:sldMk cId="2722603013" sldId="963"/>
            <ac:grpSpMk id="61" creationId="{90010442-1ED1-39D8-4AEF-58332F702778}"/>
          </ac:grpSpMkLst>
        </pc:grpChg>
        <pc:grpChg chg="add mod">
          <ac:chgData name="QiuTian" userId="d059b521-ee81-481f-be34-ac8650352dd5" providerId="ADAL" clId="{C66083D2-FC5C-0545-90E0-A9B527654B88}" dt="2023-03-04T09:08:11.337" v="99" actId="1076"/>
          <ac:grpSpMkLst>
            <pc:docMk/>
            <pc:sldMk cId="2722603013" sldId="963"/>
            <ac:grpSpMk id="74" creationId="{0428CDB2-F9B9-9358-E3B7-0DCC3A3E9BAA}"/>
          </ac:grpSpMkLst>
        </pc:grpChg>
        <pc:grpChg chg="mod">
          <ac:chgData name="QiuTian" userId="d059b521-ee81-481f-be34-ac8650352dd5" providerId="ADAL" clId="{C66083D2-FC5C-0545-90E0-A9B527654B88}" dt="2023-03-04T09:08:11.337" v="99" actId="1076"/>
          <ac:grpSpMkLst>
            <pc:docMk/>
            <pc:sldMk cId="2722603013" sldId="963"/>
            <ac:grpSpMk id="104" creationId="{B378069F-2B70-B361-E4B5-0090CB2F9AA8}"/>
          </ac:grpSpMkLst>
        </pc:grpChg>
        <pc:grpChg chg="mod">
          <ac:chgData name="QiuTian" userId="d059b521-ee81-481f-be34-ac8650352dd5" providerId="ADAL" clId="{C66083D2-FC5C-0545-90E0-A9B527654B88}" dt="2023-03-04T09:08:11.337" v="99" actId="1076"/>
          <ac:grpSpMkLst>
            <pc:docMk/>
            <pc:sldMk cId="2722603013" sldId="963"/>
            <ac:grpSpMk id="105" creationId="{0E00E686-25EE-7FFB-EE35-2F6EE22756E5}"/>
          </ac:grpSpMkLst>
        </pc:grpChg>
        <pc:grpChg chg="mod">
          <ac:chgData name="QiuTian" userId="d059b521-ee81-481f-be34-ac8650352dd5" providerId="ADAL" clId="{C66083D2-FC5C-0545-90E0-A9B527654B88}" dt="2023-03-04T09:08:11.337" v="99" actId="1076"/>
          <ac:grpSpMkLst>
            <pc:docMk/>
            <pc:sldMk cId="2722603013" sldId="963"/>
            <ac:grpSpMk id="106" creationId="{C67D9843-73A2-5997-C03C-ECCC460D1F03}"/>
          </ac:grpSpMkLst>
        </pc:grpChg>
        <pc:grpChg chg="add mod">
          <ac:chgData name="QiuTian" userId="d059b521-ee81-481f-be34-ac8650352dd5" providerId="ADAL" clId="{C66083D2-FC5C-0545-90E0-A9B527654B88}" dt="2023-03-06T08:27:03.055" v="1484" actId="14100"/>
          <ac:grpSpMkLst>
            <pc:docMk/>
            <pc:sldMk cId="2722603013" sldId="963"/>
            <ac:grpSpMk id="113" creationId="{B7C6B198-B745-CA99-07CB-C966972DA969}"/>
          </ac:grpSpMkLst>
        </pc:grpChg>
      </pc:sldChg>
      <pc:sldChg chg="addSp delSp modSp add modAnim">
        <pc:chgData name="QiuTian" userId="d059b521-ee81-481f-be34-ac8650352dd5" providerId="ADAL" clId="{C66083D2-FC5C-0545-90E0-A9B527654B88}" dt="2023-03-04T09:10:18.362" v="126"/>
        <pc:sldMkLst>
          <pc:docMk/>
          <pc:sldMk cId="1470420063" sldId="964"/>
        </pc:sldMkLst>
        <pc:spChg chg="add mod">
          <ac:chgData name="QiuTian" userId="d059b521-ee81-481f-be34-ac8650352dd5" providerId="ADAL" clId="{C66083D2-FC5C-0545-90E0-A9B527654B88}" dt="2023-03-04T09:10:18.362" v="126"/>
          <ac:spMkLst>
            <pc:docMk/>
            <pc:sldMk cId="1470420063" sldId="964"/>
            <ac:spMk id="2" creationId="{221B8DC8-2F29-74E2-9F91-3607262B56B8}"/>
          </ac:spMkLst>
        </pc:spChg>
        <pc:spChg chg="add mod">
          <ac:chgData name="QiuTian" userId="d059b521-ee81-481f-be34-ac8650352dd5" providerId="ADAL" clId="{C66083D2-FC5C-0545-90E0-A9B527654B88}" dt="2023-03-04T09:08:20.764" v="101" actId="1076"/>
          <ac:spMkLst>
            <pc:docMk/>
            <pc:sldMk cId="1470420063" sldId="964"/>
            <ac:spMk id="4" creationId="{57CAA2C6-FB7A-6507-646C-9FA5E02B860D}"/>
          </ac:spMkLst>
        </pc:spChg>
        <pc:spChg chg="add mod">
          <ac:chgData name="QiuTian" userId="d059b521-ee81-481f-be34-ac8650352dd5" providerId="ADAL" clId="{C66083D2-FC5C-0545-90E0-A9B527654B88}" dt="2023-03-04T09:08:20.764" v="101" actId="1076"/>
          <ac:spMkLst>
            <pc:docMk/>
            <pc:sldMk cId="1470420063" sldId="964"/>
            <ac:spMk id="5" creationId="{F49300C9-9E8B-9B52-1FFB-0B38760F7C97}"/>
          </ac:spMkLst>
        </pc:spChg>
        <pc:spChg chg="add mod">
          <ac:chgData name="QiuTian" userId="d059b521-ee81-481f-be34-ac8650352dd5" providerId="ADAL" clId="{C66083D2-FC5C-0545-90E0-A9B527654B88}" dt="2023-03-04T09:08:20.764" v="101" actId="1076"/>
          <ac:spMkLst>
            <pc:docMk/>
            <pc:sldMk cId="1470420063" sldId="964"/>
            <ac:spMk id="6" creationId="{A6610C62-5314-5DFD-2487-7C8E7612D100}"/>
          </ac:spMkLst>
        </pc:spChg>
        <pc:spChg chg="add mod">
          <ac:chgData name="QiuTian" userId="d059b521-ee81-481f-be34-ac8650352dd5" providerId="ADAL" clId="{C66083D2-FC5C-0545-90E0-A9B527654B88}" dt="2023-03-04T09:08:20.764" v="101" actId="1076"/>
          <ac:spMkLst>
            <pc:docMk/>
            <pc:sldMk cId="1470420063" sldId="964"/>
            <ac:spMk id="7" creationId="{D5F3B56B-3F83-23E4-4817-528DF1A60FE5}"/>
          </ac:spMkLst>
        </pc:spChg>
        <pc:spChg chg="add mod">
          <ac:chgData name="QiuTian" userId="d059b521-ee81-481f-be34-ac8650352dd5" providerId="ADAL" clId="{C66083D2-FC5C-0545-90E0-A9B527654B88}" dt="2023-03-04T09:08:20.764" v="101" actId="1076"/>
          <ac:spMkLst>
            <pc:docMk/>
            <pc:sldMk cId="1470420063" sldId="964"/>
            <ac:spMk id="8" creationId="{CFAAE4E1-9106-77D5-D961-B83287B937AB}"/>
          </ac:spMkLst>
        </pc:spChg>
        <pc:spChg chg="del">
          <ac:chgData name="QiuTian" userId="d059b521-ee81-481f-be34-ac8650352dd5" providerId="ADAL" clId="{C66083D2-FC5C-0545-90E0-A9B527654B88}" dt="2023-03-04T09:09:57.208" v="123"/>
          <ac:spMkLst>
            <pc:docMk/>
            <pc:sldMk cId="1470420063" sldId="964"/>
            <ac:spMk id="13" creationId="{134D13E0-F03C-10E0-2464-5D47BF394D00}"/>
          </ac:spMkLst>
        </pc:spChg>
      </pc:sldChg>
      <pc:sldChg chg="addSp delSp modSp add modAnim">
        <pc:chgData name="QiuTian" userId="d059b521-ee81-481f-be34-ac8650352dd5" providerId="ADAL" clId="{C66083D2-FC5C-0545-90E0-A9B527654B88}" dt="2023-03-04T09:10:18.362" v="126"/>
        <pc:sldMkLst>
          <pc:docMk/>
          <pc:sldMk cId="2182350427" sldId="965"/>
        </pc:sldMkLst>
        <pc:spChg chg="add mod">
          <ac:chgData name="QiuTian" userId="d059b521-ee81-481f-be34-ac8650352dd5" providerId="ADAL" clId="{C66083D2-FC5C-0545-90E0-A9B527654B88}" dt="2023-03-04T09:10:18.362" v="126"/>
          <ac:spMkLst>
            <pc:docMk/>
            <pc:sldMk cId="2182350427" sldId="965"/>
            <ac:spMk id="2" creationId="{2E115B09-A35B-6317-9FAF-12B11BFE3AD5}"/>
          </ac:spMkLst>
        </pc:spChg>
        <pc:spChg chg="add mod">
          <ac:chgData name="QiuTian" userId="d059b521-ee81-481f-be34-ac8650352dd5" providerId="ADAL" clId="{C66083D2-FC5C-0545-90E0-A9B527654B88}" dt="2023-03-04T09:08:34.636" v="103" actId="1076"/>
          <ac:spMkLst>
            <pc:docMk/>
            <pc:sldMk cId="2182350427" sldId="965"/>
            <ac:spMk id="4" creationId="{311B7D38-C49A-5E34-3BEA-4C1958405B39}"/>
          </ac:spMkLst>
        </pc:spChg>
        <pc:spChg chg="add mod">
          <ac:chgData name="QiuTian" userId="d059b521-ee81-481f-be34-ac8650352dd5" providerId="ADAL" clId="{C66083D2-FC5C-0545-90E0-A9B527654B88}" dt="2023-03-04T09:08:34.636" v="103" actId="1076"/>
          <ac:spMkLst>
            <pc:docMk/>
            <pc:sldMk cId="2182350427" sldId="965"/>
            <ac:spMk id="5" creationId="{368B0FD0-B521-EDB6-735C-073EAB34360E}"/>
          </ac:spMkLst>
        </pc:spChg>
        <pc:spChg chg="add mod">
          <ac:chgData name="QiuTian" userId="d059b521-ee81-481f-be34-ac8650352dd5" providerId="ADAL" clId="{C66083D2-FC5C-0545-90E0-A9B527654B88}" dt="2023-03-04T09:08:34.636" v="103" actId="1076"/>
          <ac:spMkLst>
            <pc:docMk/>
            <pc:sldMk cId="2182350427" sldId="965"/>
            <ac:spMk id="6" creationId="{F8572DFB-C8F9-5B47-FFE0-BF3B6C1A324B}"/>
          </ac:spMkLst>
        </pc:spChg>
        <pc:spChg chg="add mod">
          <ac:chgData name="QiuTian" userId="d059b521-ee81-481f-be34-ac8650352dd5" providerId="ADAL" clId="{C66083D2-FC5C-0545-90E0-A9B527654B88}" dt="2023-03-04T09:08:34.636" v="103" actId="1076"/>
          <ac:spMkLst>
            <pc:docMk/>
            <pc:sldMk cId="2182350427" sldId="965"/>
            <ac:spMk id="7" creationId="{72D836EB-4304-916D-10BB-1BE1DA485E28}"/>
          </ac:spMkLst>
        </pc:spChg>
        <pc:spChg chg="add mod">
          <ac:chgData name="QiuTian" userId="d059b521-ee81-481f-be34-ac8650352dd5" providerId="ADAL" clId="{C66083D2-FC5C-0545-90E0-A9B527654B88}" dt="2023-03-04T09:08:34.636" v="103" actId="1076"/>
          <ac:spMkLst>
            <pc:docMk/>
            <pc:sldMk cId="2182350427" sldId="965"/>
            <ac:spMk id="8" creationId="{C47BA1F9-489F-7A4F-6E6F-9A8936F0DF87}"/>
          </ac:spMkLst>
        </pc:spChg>
        <pc:spChg chg="add mod">
          <ac:chgData name="QiuTian" userId="d059b521-ee81-481f-be34-ac8650352dd5" providerId="ADAL" clId="{C66083D2-FC5C-0545-90E0-A9B527654B88}" dt="2023-03-04T09:08:34.636" v="103" actId="1076"/>
          <ac:spMkLst>
            <pc:docMk/>
            <pc:sldMk cId="2182350427" sldId="965"/>
            <ac:spMk id="9" creationId="{4D545446-E953-DF5A-60D0-D6AF44CB52AF}"/>
          </ac:spMkLst>
        </pc:spChg>
        <pc:spChg chg="add mod">
          <ac:chgData name="QiuTian" userId="d059b521-ee81-481f-be34-ac8650352dd5" providerId="ADAL" clId="{C66083D2-FC5C-0545-90E0-A9B527654B88}" dt="2023-03-04T09:08:34.636" v="103" actId="1076"/>
          <ac:spMkLst>
            <pc:docMk/>
            <pc:sldMk cId="2182350427" sldId="965"/>
            <ac:spMk id="10" creationId="{4E072ED9-273C-53F1-EC9A-C8ADD7BDA495}"/>
          </ac:spMkLst>
        </pc:spChg>
        <pc:spChg chg="add mod">
          <ac:chgData name="QiuTian" userId="d059b521-ee81-481f-be34-ac8650352dd5" providerId="ADAL" clId="{C66083D2-FC5C-0545-90E0-A9B527654B88}" dt="2023-03-04T09:08:34.636" v="103" actId="1076"/>
          <ac:spMkLst>
            <pc:docMk/>
            <pc:sldMk cId="2182350427" sldId="965"/>
            <ac:spMk id="11" creationId="{9F55969B-C2E1-118E-7BBD-382B47738A3D}"/>
          </ac:spMkLst>
        </pc:spChg>
        <pc:spChg chg="add mod">
          <ac:chgData name="QiuTian" userId="d059b521-ee81-481f-be34-ac8650352dd5" providerId="ADAL" clId="{C66083D2-FC5C-0545-90E0-A9B527654B88}" dt="2023-03-04T09:08:34.636" v="103" actId="1076"/>
          <ac:spMkLst>
            <pc:docMk/>
            <pc:sldMk cId="2182350427" sldId="965"/>
            <ac:spMk id="12" creationId="{4EE1EF9A-97B5-A8C9-A856-7BCF54A9B6A0}"/>
          </ac:spMkLst>
        </pc:spChg>
        <pc:spChg chg="del">
          <ac:chgData name="QiuTian" userId="d059b521-ee81-481f-be34-ac8650352dd5" providerId="ADAL" clId="{C66083D2-FC5C-0545-90E0-A9B527654B88}" dt="2023-03-04T09:09:57.208" v="123"/>
          <ac:spMkLst>
            <pc:docMk/>
            <pc:sldMk cId="2182350427" sldId="965"/>
            <ac:spMk id="13" creationId="{134D13E0-F03C-10E0-2464-5D47BF394D00}"/>
          </ac:spMkLst>
        </pc:spChg>
      </pc:sldChg>
      <pc:sldMasterChg chg="modSldLayout">
        <pc:chgData name="QiuTian" userId="d059b521-ee81-481f-be34-ac8650352dd5" providerId="ADAL" clId="{C66083D2-FC5C-0545-90E0-A9B527654B88}" dt="2023-03-04T09:10:08.673" v="125" actId="20577"/>
        <pc:sldMasterMkLst>
          <pc:docMk/>
          <pc:sldMasterMk cId="0" sldId="2147483648"/>
        </pc:sldMasterMkLst>
        <pc:sldLayoutChg chg="modSp mod">
          <pc:chgData name="QiuTian" userId="d059b521-ee81-481f-be34-ac8650352dd5" providerId="ADAL" clId="{C66083D2-FC5C-0545-90E0-A9B527654B88}" dt="2023-03-04T09:10:08.673" v="125" actId="20577"/>
          <pc:sldLayoutMkLst>
            <pc:docMk/>
            <pc:sldMasterMk cId="0" sldId="2147483648"/>
            <pc:sldLayoutMk cId="4000416526" sldId="2147483661"/>
          </pc:sldLayoutMkLst>
          <pc:spChg chg="mod">
            <ac:chgData name="QiuTian" userId="d059b521-ee81-481f-be34-ac8650352dd5" providerId="ADAL" clId="{C66083D2-FC5C-0545-90E0-A9B527654B88}" dt="2023-03-04T09:10:08.673" v="125" actId="20577"/>
            <ac:spMkLst>
              <pc:docMk/>
              <pc:sldMasterMk cId="0" sldId="2147483648"/>
              <pc:sldLayoutMk cId="4000416526" sldId="2147483661"/>
              <ac:spMk id="3" creationId="{9CD5531B-22DD-D64F-B22D-9F0DC9352055}"/>
            </ac:spMkLst>
          </pc:spChg>
        </pc:sldLayoutChg>
      </pc:sldMaster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kumimoji="1"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4F66E0D7-68F4-774A-8EC1-DA49C6EB1613}" type="datetimeFigureOut">
              <a:rPr kumimoji="1" lang="zh-CN" altLang="en-US" smtClean="0"/>
              <a:t>2024/3/16</a:t>
            </a:fld>
            <a:endParaRPr kumimoji="1"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kumimoji="1" lang="zh-CN" altLang="en-US"/>
              <a:t>单击此处编辑母版文本样式</a:t>
            </a:r>
          </a:p>
          <a:p>
            <a:pPr lvl="1"/>
            <a:r>
              <a:rPr kumimoji="1" lang="zh-CN" altLang="en-US"/>
              <a:t>二级</a:t>
            </a:r>
          </a:p>
          <a:p>
            <a:pPr lvl="2"/>
            <a:r>
              <a:rPr kumimoji="1" lang="zh-CN" altLang="en-US"/>
              <a:t>三级</a:t>
            </a:r>
          </a:p>
          <a:p>
            <a:pPr lvl="3"/>
            <a:r>
              <a:rPr kumimoji="1" lang="zh-CN" altLang="en-US"/>
              <a:t>四级</a:t>
            </a:r>
          </a:p>
          <a:p>
            <a:pPr lvl="4"/>
            <a:r>
              <a:rPr kumimoji="1" lang="zh-CN" altLang="en-US"/>
              <a:t>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kumimoji="1"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F19E90D-6864-9F4B-B947-6E5061AA892A}" type="slidenum">
              <a:rPr kumimoji="1" lang="zh-CN" altLang="en-US" smtClean="0"/>
              <a:t>‹#›</a:t>
            </a:fld>
            <a:endParaRPr kumimoji="1"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N" dirty="0"/>
          </a:p>
        </p:txBody>
      </p:sp>
      <p:sp>
        <p:nvSpPr>
          <p:cNvPr id="4" name="Slide Number Placeholder 3"/>
          <p:cNvSpPr>
            <a:spLocks noGrp="1"/>
          </p:cNvSpPr>
          <p:nvPr>
            <p:ph type="sldNum" sz="quarter" idx="5"/>
          </p:nvPr>
        </p:nvSpPr>
        <p:spPr/>
        <p:txBody>
          <a:bodyPr/>
          <a:lstStyle/>
          <a:p>
            <a:fld id="{3F19E90D-6864-9F4B-B947-6E5061AA892A}" type="slidenum">
              <a:rPr kumimoji="1" lang="zh-CN" altLang="en-US" smtClean="0"/>
              <a:t>1</a:t>
            </a:fld>
            <a:endParaRPr kumimoji="1" lang="zh-CN" altLang="en-US"/>
          </a:p>
        </p:txBody>
      </p:sp>
    </p:spTree>
    <p:extLst>
      <p:ext uri="{BB962C8B-B14F-4D97-AF65-F5344CB8AC3E}">
        <p14:creationId xmlns:p14="http://schemas.microsoft.com/office/powerpoint/2010/main" val="255655448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tags" Target="../tags/tag4.xml"/><Relationship Id="rId2" Type="http://schemas.openxmlformats.org/officeDocument/2006/relationships/tags" Target="../tags/tag3.xml"/><Relationship Id="rId1" Type="http://schemas.openxmlformats.org/officeDocument/2006/relationships/tags" Target="../tags/tag2.xml"/><Relationship Id="rId6" Type="http://schemas.openxmlformats.org/officeDocument/2006/relationships/slideMaster" Target="../slideMasters/slideMaster1.xml"/><Relationship Id="rId5" Type="http://schemas.openxmlformats.org/officeDocument/2006/relationships/tags" Target="../tags/tag6.xml"/><Relationship Id="rId4" Type="http://schemas.openxmlformats.org/officeDocument/2006/relationships/tags" Target="../tags/tag5.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kumimoji="1" lang="en-US" altLang="zh-CN"/>
              <a:t>Click to edit Master title style</a:t>
            </a:r>
            <a:endParaRPr kumimoji="1"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kumimoji="1" lang="en-US" altLang="zh-CN"/>
              <a:t>Click to edit Master subtitle style</a:t>
            </a:r>
            <a:endParaRPr kumimoji="1" lang="zh-CN" altLang="en-US"/>
          </a:p>
        </p:txBody>
      </p:sp>
      <p:sp>
        <p:nvSpPr>
          <p:cNvPr id="4" name="日期占位符 3"/>
          <p:cNvSpPr>
            <a:spLocks noGrp="1"/>
          </p:cNvSpPr>
          <p:nvPr>
            <p:ph type="dt" sz="half" idx="10"/>
          </p:nvPr>
        </p:nvSpPr>
        <p:spPr/>
        <p:txBody>
          <a:bodyPr/>
          <a:lstStyle/>
          <a:p>
            <a:endParaRPr kumimoji="1" lang="zh-CN" altLang="en-US"/>
          </a:p>
        </p:txBody>
      </p:sp>
      <p:sp>
        <p:nvSpPr>
          <p:cNvPr id="5" name="页脚占位符 4"/>
          <p:cNvSpPr>
            <a:spLocks noGrp="1"/>
          </p:cNvSpPr>
          <p:nvPr>
            <p:ph type="ftr" sz="quarter" idx="11"/>
          </p:nvPr>
        </p:nvSpPr>
        <p:spPr/>
        <p:txBody>
          <a:bodyPr/>
          <a:lstStyle/>
          <a:p>
            <a:endParaRPr kumimoji="1" lang="zh-CN" alt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kumimoji="1" lang="en-US" altLang="zh-CN"/>
              <a:t>Click to edit Master title style</a:t>
            </a:r>
            <a:endParaRPr kumimoji="1" lang="zh-CN" altLang="en-US"/>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kumimoji="1" lang="en-US" altLang="zh-CN"/>
              <a:t>Click icon to add picture</a:t>
            </a:r>
            <a:endParaRPr kumimoji="1"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kumimoji="1" lang="en-US" altLang="zh-CN"/>
              <a:t>Click to edit Master text styles</a:t>
            </a:r>
          </a:p>
        </p:txBody>
      </p:sp>
      <p:sp>
        <p:nvSpPr>
          <p:cNvPr id="5" name="日期占位符 4"/>
          <p:cNvSpPr>
            <a:spLocks noGrp="1"/>
          </p:cNvSpPr>
          <p:nvPr>
            <p:ph type="dt" sz="half" idx="10"/>
          </p:nvPr>
        </p:nvSpPr>
        <p:spPr/>
        <p:txBody>
          <a:bodyPr/>
          <a:lstStyle/>
          <a:p>
            <a:endParaRPr kumimoji="1" lang="zh-CN" altLang="en-US"/>
          </a:p>
        </p:txBody>
      </p:sp>
      <p:sp>
        <p:nvSpPr>
          <p:cNvPr id="6" name="页脚占位符 5"/>
          <p:cNvSpPr>
            <a:spLocks noGrp="1"/>
          </p:cNvSpPr>
          <p:nvPr>
            <p:ph type="ftr" sz="quarter" idx="11"/>
          </p:nvPr>
        </p:nvSpPr>
        <p:spPr/>
        <p:txBody>
          <a:bodyPr/>
          <a:lstStyle/>
          <a:p>
            <a:endParaRPr kumimoji="1" lang="zh-CN" altLang="en-US"/>
          </a:p>
        </p:txBody>
      </p:sp>
      <p:sp>
        <p:nvSpPr>
          <p:cNvPr id="7" name="灯片编号占位符 6"/>
          <p:cNvSpPr>
            <a:spLocks noGrp="1"/>
          </p:cNvSpPr>
          <p:nvPr>
            <p:ph type="sldNum" sz="quarter" idx="12"/>
          </p:nvPr>
        </p:nvSpPr>
        <p:spPr/>
        <p:txBody>
          <a:bodyPr/>
          <a:lstStyle/>
          <a:p>
            <a:fld id="{392CBAA0-59E6-204E-8F03-85E5040D48B8}" type="slidenum">
              <a:rPr kumimoji="1" lang="zh-CN" altLang="en-US" smtClean="0"/>
              <a:t>‹#›</a:t>
            </a:fld>
            <a:endParaRPr kumimoji="1" lang="zh-CN" alt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kumimoji="1" lang="en-US" altLang="zh-CN"/>
              <a:t>Click to edit Master title style</a:t>
            </a:r>
            <a:endParaRPr kumimoji="1" lang="zh-CN" altLang="en-US"/>
          </a:p>
        </p:txBody>
      </p:sp>
      <p:sp>
        <p:nvSpPr>
          <p:cNvPr id="3" name="竖排文字占位符 2"/>
          <p:cNvSpPr>
            <a:spLocks noGrp="1"/>
          </p:cNvSpPr>
          <p:nvPr>
            <p:ph type="body" orient="vert" idx="1"/>
          </p:nvPr>
        </p:nvSpPr>
        <p:spPr/>
        <p:txBody>
          <a:bodyPr vert="eaVert"/>
          <a:lstStyle/>
          <a:p>
            <a:pPr lvl="0"/>
            <a:r>
              <a:rPr kumimoji="1" lang="en-US" altLang="zh-CN"/>
              <a:t>Click to edit Master text styles</a:t>
            </a:r>
          </a:p>
          <a:p>
            <a:pPr lvl="1"/>
            <a:r>
              <a:rPr kumimoji="1" lang="en-US" altLang="zh-CN"/>
              <a:t>Second level</a:t>
            </a:r>
          </a:p>
          <a:p>
            <a:pPr lvl="2"/>
            <a:r>
              <a:rPr kumimoji="1" lang="en-US" altLang="zh-CN"/>
              <a:t>Third level</a:t>
            </a:r>
          </a:p>
          <a:p>
            <a:pPr lvl="3"/>
            <a:r>
              <a:rPr kumimoji="1" lang="en-US" altLang="zh-CN"/>
              <a:t>Fourth level</a:t>
            </a:r>
          </a:p>
          <a:p>
            <a:pPr lvl="4"/>
            <a:r>
              <a:rPr kumimoji="1" lang="en-US" altLang="zh-CN"/>
              <a:t>Fifth level</a:t>
            </a:r>
            <a:endParaRPr kumimoji="1" lang="zh-CN" altLang="en-US"/>
          </a:p>
        </p:txBody>
      </p:sp>
      <p:sp>
        <p:nvSpPr>
          <p:cNvPr id="4" name="日期占位符 3"/>
          <p:cNvSpPr>
            <a:spLocks noGrp="1"/>
          </p:cNvSpPr>
          <p:nvPr>
            <p:ph type="dt" sz="half" idx="10"/>
          </p:nvPr>
        </p:nvSpPr>
        <p:spPr/>
        <p:txBody>
          <a:bodyPr/>
          <a:lstStyle/>
          <a:p>
            <a:endParaRPr kumimoji="1" lang="zh-CN" altLang="en-US"/>
          </a:p>
        </p:txBody>
      </p:sp>
      <p:sp>
        <p:nvSpPr>
          <p:cNvPr id="5" name="页脚占位符 4"/>
          <p:cNvSpPr>
            <a:spLocks noGrp="1"/>
          </p:cNvSpPr>
          <p:nvPr>
            <p:ph type="ftr" sz="quarter" idx="11"/>
          </p:nvPr>
        </p:nvSpPr>
        <p:spPr/>
        <p:txBody>
          <a:bodyPr/>
          <a:lstStyle/>
          <a:p>
            <a:endParaRPr kumimoji="1" lang="zh-CN" altLang="en-US"/>
          </a:p>
        </p:txBody>
      </p:sp>
      <p:sp>
        <p:nvSpPr>
          <p:cNvPr id="6" name="灯片编号占位符 5"/>
          <p:cNvSpPr>
            <a:spLocks noGrp="1"/>
          </p:cNvSpPr>
          <p:nvPr>
            <p:ph type="sldNum" sz="quarter" idx="12"/>
          </p:nvPr>
        </p:nvSpPr>
        <p:spPr/>
        <p:txBody>
          <a:bodyPr/>
          <a:lstStyle/>
          <a:p>
            <a:fld id="{392CBAA0-59E6-204E-8F03-85E5040D48B8}" type="slidenum">
              <a:rPr kumimoji="1" lang="zh-CN" altLang="en-US" smtClean="0"/>
              <a:t>‹#›</a:t>
            </a:fld>
            <a:endParaRPr kumimoji="1" lang="zh-CN" alt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kumimoji="1" lang="en-US" altLang="zh-CN"/>
              <a:t>Click to edit Master title style</a:t>
            </a:r>
            <a:endParaRPr kumimoji="1"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kumimoji="1" lang="en-US" altLang="zh-CN"/>
              <a:t>Click to edit Master text styles</a:t>
            </a:r>
          </a:p>
          <a:p>
            <a:pPr lvl="1"/>
            <a:r>
              <a:rPr kumimoji="1" lang="en-US" altLang="zh-CN"/>
              <a:t>Second level</a:t>
            </a:r>
          </a:p>
          <a:p>
            <a:pPr lvl="2"/>
            <a:r>
              <a:rPr kumimoji="1" lang="en-US" altLang="zh-CN"/>
              <a:t>Third level</a:t>
            </a:r>
          </a:p>
          <a:p>
            <a:pPr lvl="3"/>
            <a:r>
              <a:rPr kumimoji="1" lang="en-US" altLang="zh-CN"/>
              <a:t>Fourth level</a:t>
            </a:r>
          </a:p>
          <a:p>
            <a:pPr lvl="4"/>
            <a:r>
              <a:rPr kumimoji="1" lang="en-US" altLang="zh-CN"/>
              <a:t>Fifth level</a:t>
            </a:r>
            <a:endParaRPr kumimoji="1" lang="zh-CN" altLang="en-US"/>
          </a:p>
        </p:txBody>
      </p:sp>
      <p:sp>
        <p:nvSpPr>
          <p:cNvPr id="4" name="日期占位符 3"/>
          <p:cNvSpPr>
            <a:spLocks noGrp="1"/>
          </p:cNvSpPr>
          <p:nvPr>
            <p:ph type="dt" sz="half" idx="10"/>
          </p:nvPr>
        </p:nvSpPr>
        <p:spPr/>
        <p:txBody>
          <a:bodyPr/>
          <a:lstStyle/>
          <a:p>
            <a:endParaRPr kumimoji="1" lang="zh-CN" altLang="en-US"/>
          </a:p>
        </p:txBody>
      </p:sp>
      <p:sp>
        <p:nvSpPr>
          <p:cNvPr id="5" name="页脚占位符 4"/>
          <p:cNvSpPr>
            <a:spLocks noGrp="1"/>
          </p:cNvSpPr>
          <p:nvPr>
            <p:ph type="ftr" sz="quarter" idx="11"/>
          </p:nvPr>
        </p:nvSpPr>
        <p:spPr/>
        <p:txBody>
          <a:bodyPr/>
          <a:lstStyle/>
          <a:p>
            <a:endParaRPr kumimoji="1" lang="zh-CN" altLang="en-US"/>
          </a:p>
        </p:txBody>
      </p:sp>
      <p:sp>
        <p:nvSpPr>
          <p:cNvPr id="6" name="灯片编号占位符 5"/>
          <p:cNvSpPr>
            <a:spLocks noGrp="1"/>
          </p:cNvSpPr>
          <p:nvPr>
            <p:ph type="sldNum" sz="quarter" idx="12"/>
          </p:nvPr>
        </p:nvSpPr>
        <p:spPr/>
        <p:txBody>
          <a:bodyPr/>
          <a:lstStyle/>
          <a:p>
            <a:fld id="{392CBAA0-59E6-204E-8F03-85E5040D48B8}" type="slidenum">
              <a:rPr kumimoji="1" lang="zh-CN" altLang="en-US" smtClean="0"/>
              <a:t>‹#›</a:t>
            </a:fld>
            <a:endParaRPr kumimoji="1" lang="zh-CN" altLang="en-US"/>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末尾幻灯片">
    <p:bg>
      <p:bgPr>
        <a:solidFill>
          <a:srgbClr val="FFFFFF"/>
        </a:solidFill>
        <a:effectLst/>
      </p:bgPr>
    </p:bg>
    <p:spTree>
      <p:nvGrpSpPr>
        <p:cNvPr id="1" name=""/>
        <p:cNvGrpSpPr/>
        <p:nvPr/>
      </p:nvGrpSpPr>
      <p:grpSpPr>
        <a:xfrm>
          <a:off x="0" y="0"/>
          <a:ext cx="0" cy="0"/>
          <a:chOff x="0" y="0"/>
          <a:chExt cx="0" cy="0"/>
        </a:xfrm>
      </p:grpSpPr>
      <p:sp>
        <p:nvSpPr>
          <p:cNvPr id="3" name="日期占位符 2"/>
          <p:cNvSpPr>
            <a:spLocks noGrp="1"/>
          </p:cNvSpPr>
          <p:nvPr>
            <p:ph type="dt" sz="half" idx="10"/>
            <p:custDataLst>
              <p:tags r:id="rId1"/>
            </p:custDataLst>
          </p:nvPr>
        </p:nvSpPr>
        <p:spPr/>
        <p:txBody>
          <a:bodyPr/>
          <a:lstStyle/>
          <a:p>
            <a:endParaRPr lang="zh-CN" altLang="en-US"/>
          </a:p>
        </p:txBody>
      </p:sp>
      <p:sp>
        <p:nvSpPr>
          <p:cNvPr id="4" name="页脚占位符 3"/>
          <p:cNvSpPr>
            <a:spLocks noGrp="1"/>
          </p:cNvSpPr>
          <p:nvPr>
            <p:ph type="ftr" sz="quarter" idx="11"/>
            <p:custDataLst>
              <p:tags r:id="rId2"/>
            </p:custDataLst>
          </p:nvPr>
        </p:nvSpPr>
        <p:spPr/>
        <p:txBody>
          <a:bodyPr/>
          <a:lstStyle/>
          <a:p>
            <a:endParaRPr lang="zh-CN" altLang="en-US"/>
          </a:p>
        </p:txBody>
      </p:sp>
      <p:sp>
        <p:nvSpPr>
          <p:cNvPr id="5" name="灯片编号占位符 4"/>
          <p:cNvSpPr>
            <a:spLocks noGrp="1"/>
          </p:cNvSpPr>
          <p:nvPr>
            <p:ph type="sldNum" sz="quarter" idx="12"/>
            <p:custDataLst>
              <p:tags r:id="rId3"/>
            </p:custDataLst>
          </p:nvPr>
        </p:nvSpPr>
        <p:spPr/>
        <p:txBody>
          <a:bodyPr/>
          <a:lstStyle/>
          <a:p>
            <a:fld id="{49AE70B2-8BF9-45C0-BB95-33D1B9D3A854}" type="slidenum">
              <a:rPr lang="zh-CN" altLang="en-US" smtClean="0"/>
              <a:t>‹#›</a:t>
            </a:fld>
            <a:endParaRPr lang="zh-CN" altLang="en-US"/>
          </a:p>
        </p:txBody>
      </p:sp>
      <p:sp>
        <p:nvSpPr>
          <p:cNvPr id="2" name="标题 1"/>
          <p:cNvSpPr>
            <a:spLocks noGrp="1"/>
          </p:cNvSpPr>
          <p:nvPr>
            <p:ph type="title" hasCustomPrompt="1"/>
            <p:custDataLst>
              <p:tags r:id="rId4"/>
            </p:custDataLst>
          </p:nvPr>
        </p:nvSpPr>
        <p:spPr>
          <a:xfrm>
            <a:off x="1198800" y="2484000"/>
            <a:ext cx="9799200" cy="1018800"/>
          </a:xfrm>
        </p:spPr>
        <p:txBody>
          <a:bodyPr vert="horz" lIns="90000" tIns="46800" rIns="90000" bIns="46800" rtlCol="0" anchor="t" anchorCtr="0">
            <a:normAutofit/>
          </a:bodyPr>
          <a:lstStyle>
            <a:lvl1pPr marL="0" marR="0" algn="ctr" defTabSz="914400" rtl="0" eaLnBrk="1" fontAlgn="auto" latinLnBrk="0" hangingPunct="1">
              <a:lnSpc>
                <a:spcPct val="100000"/>
              </a:lnSpc>
              <a:buNone/>
              <a:defRPr kumimoji="0" lang="zh-CN" altLang="en-US" sz="6000" b="1" i="0" u="none" strike="noStrike" kern="1200" cap="none" spc="300" normalizeH="0" baseline="0" noProof="1" dirty="0">
                <a:solidFill>
                  <a:schemeClr val="tx1">
                    <a:lumMod val="85000"/>
                    <a:lumOff val="15000"/>
                  </a:schemeClr>
                </a:solidFill>
                <a:effectLst/>
                <a:uFillTx/>
                <a:latin typeface="Arial" panose="020B0604020202020204" pitchFamily="34" charset="0"/>
                <a:ea typeface="微软雅黑" panose="020B0503020204020204" pitchFamily="34" charset="-122"/>
                <a:cs typeface="+mj-cs"/>
                <a:sym typeface="+mn-ea"/>
              </a:defRPr>
            </a:lvl1pPr>
          </a:lstStyle>
          <a:p>
            <a:pPr lvl="0"/>
            <a:r>
              <a:rPr>
                <a:sym typeface="+mn-ea"/>
              </a:rPr>
              <a:t>单击此处编辑标题</a:t>
            </a:r>
          </a:p>
        </p:txBody>
      </p:sp>
      <p:sp>
        <p:nvSpPr>
          <p:cNvPr id="7" name="文本占位符 6"/>
          <p:cNvSpPr>
            <a:spLocks noGrp="1"/>
          </p:cNvSpPr>
          <p:nvPr>
            <p:ph type="body" sz="quarter" idx="13"/>
            <p:custDataLst>
              <p:tags r:id="rId5"/>
            </p:custDataLst>
          </p:nvPr>
        </p:nvSpPr>
        <p:spPr>
          <a:xfrm>
            <a:off x="1198800" y="3560400"/>
            <a:ext cx="9799200" cy="471600"/>
          </a:xfrm>
        </p:spPr>
        <p:txBody>
          <a:bodyPr lIns="90000" tIns="46800" rIns="90000" bIns="46800">
            <a:normAutofit/>
          </a:bodyPr>
          <a:lstStyle>
            <a:lvl1pPr marL="0" indent="0" algn="ctr">
              <a:lnSpc>
                <a:spcPct val="110000"/>
              </a:lnSpc>
              <a:buNone/>
              <a:defRPr sz="2400" spc="200" baseline="0">
                <a:solidFill>
                  <a:schemeClr val="tx1">
                    <a:lumMod val="65000"/>
                    <a:lumOff val="35000"/>
                  </a:schemeClr>
                </a:solidFill>
              </a:defRPr>
            </a:lvl1pPr>
          </a:lstStyle>
          <a:p>
            <a:pPr lvl="0"/>
            <a:r>
              <a:rPr lang="en-US" altLang="zh-CN"/>
              <a:t>Click to edit Master text styles</a:t>
            </a: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
        <p:nvSpPr>
          <p:cNvPr id="6" name="矩形 5">
            <a:extLst>
              <a:ext uri="{FF2B5EF4-FFF2-40B4-BE49-F238E27FC236}">
                <a16:creationId xmlns:a16="http://schemas.microsoft.com/office/drawing/2014/main" id="{054531D3-CDD5-EA40-A65B-D508D05E623E}"/>
              </a:ext>
            </a:extLst>
          </p:cNvPr>
          <p:cNvSpPr/>
          <p:nvPr userDrawn="1"/>
        </p:nvSpPr>
        <p:spPr>
          <a:xfrm>
            <a:off x="0" y="0"/>
            <a:ext cx="12192000" cy="619432"/>
          </a:xfrm>
          <a:prstGeom prst="rect">
            <a:avLst/>
          </a:prstGeom>
          <a:gradFill>
            <a:gsLst>
              <a:gs pos="0">
                <a:srgbClr val="3333B3"/>
              </a:gs>
              <a:gs pos="89000">
                <a:srgbClr val="7DB2BE"/>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nSpc>
                <a:spcPct val="110000"/>
              </a:lnSpc>
            </a:pPr>
            <a:endParaRPr kumimoji="1" lang="zh-CN" altLang="en-US" sz="2900" b="1" dirty="0">
              <a:latin typeface="Arial" panose="020B0604020202020204" pitchFamily="34" charset="0"/>
              <a:cs typeface="Arial" panose="020B0604020202020204" pitchFamily="34" charset="0"/>
            </a:endParaRPr>
          </a:p>
        </p:txBody>
      </p:sp>
      <p:sp>
        <p:nvSpPr>
          <p:cNvPr id="3" name="灯片编号占位符 5">
            <a:extLst>
              <a:ext uri="{FF2B5EF4-FFF2-40B4-BE49-F238E27FC236}">
                <a16:creationId xmlns:a16="http://schemas.microsoft.com/office/drawing/2014/main" id="{9CD5531B-22DD-D64F-B22D-9F0DC9352055}"/>
              </a:ext>
            </a:extLst>
          </p:cNvPr>
          <p:cNvSpPr>
            <a:spLocks noGrp="1"/>
          </p:cNvSpPr>
          <p:nvPr>
            <p:ph type="sldNum" sz="quarter" idx="12"/>
          </p:nvPr>
        </p:nvSpPr>
        <p:spPr>
          <a:xfrm>
            <a:off x="10954871" y="6332286"/>
            <a:ext cx="928319" cy="365125"/>
          </a:xfrm>
        </p:spPr>
        <p:txBody>
          <a:bodyPr/>
          <a:lstStyle/>
          <a:p>
            <a:fld id="{392CBAA0-59E6-204E-8F03-85E5040D48B8}" type="slidenum">
              <a:rPr kumimoji="1" lang="zh-CN" altLang="en-US" smtClean="0"/>
              <a:t>‹#›</a:t>
            </a:fld>
            <a:r>
              <a:rPr kumimoji="1" lang="en-US" altLang="zh-CN" dirty="0"/>
              <a:t>/133</a:t>
            </a:r>
            <a:endParaRPr kumimoji="1" lang="zh-CN" altLang="en-US" dirty="0"/>
          </a:p>
        </p:txBody>
      </p:sp>
      <p:sp>
        <p:nvSpPr>
          <p:cNvPr id="7" name="标题 1">
            <a:extLst>
              <a:ext uri="{FF2B5EF4-FFF2-40B4-BE49-F238E27FC236}">
                <a16:creationId xmlns:a16="http://schemas.microsoft.com/office/drawing/2014/main" id="{6956CCDD-5973-3047-86CD-A7D3A2D3F252}"/>
              </a:ext>
            </a:extLst>
          </p:cNvPr>
          <p:cNvSpPr>
            <a:spLocks noGrp="1"/>
          </p:cNvSpPr>
          <p:nvPr>
            <p:ph type="title"/>
          </p:nvPr>
        </p:nvSpPr>
        <p:spPr>
          <a:xfrm>
            <a:off x="0" y="1"/>
            <a:ext cx="12192000" cy="619432"/>
          </a:xfrm>
        </p:spPr>
        <p:txBody>
          <a:bodyPr>
            <a:normAutofit/>
          </a:bodyPr>
          <a:lstStyle>
            <a:lvl1pPr>
              <a:defRPr sz="3200" b="1">
                <a:solidFill>
                  <a:schemeClr val="bg1"/>
                </a:solidFill>
                <a:latin typeface="Franklin Gothic Medium" panose="020B0603020102020204" pitchFamily="34" charset="0"/>
                <a:ea typeface="Songti SC" panose="02010600040101010101" pitchFamily="2" charset="-122"/>
                <a:cs typeface="Times New Roman" panose="02020603050405020304" pitchFamily="18" charset="0"/>
              </a:defRPr>
            </a:lvl1pPr>
          </a:lstStyle>
          <a:p>
            <a:r>
              <a:rPr kumimoji="1" lang="en-US" altLang="zh-CN" dirty="0"/>
              <a:t>Click to edit Master title style</a:t>
            </a:r>
            <a:endParaRPr kumimoji="1" lang="zh-CN" altLang="en-US" dirty="0"/>
          </a:p>
        </p:txBody>
      </p:sp>
    </p:spTree>
    <p:extLst>
      <p:ext uri="{BB962C8B-B14F-4D97-AF65-F5344CB8AC3E}">
        <p14:creationId xmlns:p14="http://schemas.microsoft.com/office/powerpoint/2010/main" val="400041652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kumimoji="1" lang="en-US" altLang="zh-CN"/>
              <a:t>Click to edit Master title style</a:t>
            </a:r>
            <a:endParaRPr kumimoji="1" lang="zh-CN" altLang="en-US"/>
          </a:p>
        </p:txBody>
      </p:sp>
      <p:sp>
        <p:nvSpPr>
          <p:cNvPr id="3" name="内容占位符 2"/>
          <p:cNvSpPr>
            <a:spLocks noGrp="1"/>
          </p:cNvSpPr>
          <p:nvPr>
            <p:ph idx="1"/>
          </p:nvPr>
        </p:nvSpPr>
        <p:spPr/>
        <p:txBody>
          <a:bodyPr/>
          <a:lstStyle/>
          <a:p>
            <a:pPr lvl="0"/>
            <a:r>
              <a:rPr kumimoji="1" lang="en-US" altLang="zh-CN"/>
              <a:t>Click to edit Master text styles</a:t>
            </a:r>
          </a:p>
          <a:p>
            <a:pPr lvl="1"/>
            <a:r>
              <a:rPr kumimoji="1" lang="en-US" altLang="zh-CN"/>
              <a:t>Second level</a:t>
            </a:r>
          </a:p>
          <a:p>
            <a:pPr lvl="2"/>
            <a:r>
              <a:rPr kumimoji="1" lang="en-US" altLang="zh-CN"/>
              <a:t>Third level</a:t>
            </a:r>
          </a:p>
          <a:p>
            <a:pPr lvl="3"/>
            <a:r>
              <a:rPr kumimoji="1" lang="en-US" altLang="zh-CN"/>
              <a:t>Fourth level</a:t>
            </a:r>
          </a:p>
          <a:p>
            <a:pPr lvl="4"/>
            <a:r>
              <a:rPr kumimoji="1" lang="en-US" altLang="zh-CN"/>
              <a:t>Fifth level</a:t>
            </a:r>
            <a:endParaRPr kumimoji="1" lang="zh-CN" altLang="en-US"/>
          </a:p>
        </p:txBody>
      </p:sp>
      <p:sp>
        <p:nvSpPr>
          <p:cNvPr id="4" name="日期占位符 3"/>
          <p:cNvSpPr>
            <a:spLocks noGrp="1"/>
          </p:cNvSpPr>
          <p:nvPr>
            <p:ph type="dt" sz="half" idx="10"/>
          </p:nvPr>
        </p:nvSpPr>
        <p:spPr/>
        <p:txBody>
          <a:bodyPr/>
          <a:lstStyle/>
          <a:p>
            <a:endParaRPr kumimoji="1" lang="zh-CN" altLang="en-US"/>
          </a:p>
        </p:txBody>
      </p:sp>
      <p:sp>
        <p:nvSpPr>
          <p:cNvPr id="5" name="页脚占位符 4"/>
          <p:cNvSpPr>
            <a:spLocks noGrp="1"/>
          </p:cNvSpPr>
          <p:nvPr>
            <p:ph type="ftr" sz="quarter" idx="11"/>
          </p:nvPr>
        </p:nvSpPr>
        <p:spPr/>
        <p:txBody>
          <a:bodyPr/>
          <a:lstStyle/>
          <a:p>
            <a:endParaRPr kumimoji="1" lang="zh-CN" altLang="en-US"/>
          </a:p>
        </p:txBody>
      </p:sp>
      <p:sp>
        <p:nvSpPr>
          <p:cNvPr id="6" name="灯片编号占位符 5"/>
          <p:cNvSpPr>
            <a:spLocks noGrp="1"/>
          </p:cNvSpPr>
          <p:nvPr>
            <p:ph type="sldNum" sz="quarter" idx="12"/>
          </p:nvPr>
        </p:nvSpPr>
        <p:spPr/>
        <p:txBody>
          <a:bodyPr/>
          <a:lstStyle/>
          <a:p>
            <a:fld id="{392CBAA0-59E6-204E-8F03-85E5040D48B8}" type="slidenum">
              <a:rPr kumimoji="1" lang="zh-CN" altLang="en-US" smtClean="0"/>
              <a:t>‹#›</a:t>
            </a:fld>
            <a:endParaRPr kumimoji="1" lang="zh-CN" alt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kumimoji="1" lang="en-US" altLang="zh-CN"/>
              <a:t>Click to edit Master title style</a:t>
            </a:r>
            <a:endParaRPr kumimoji="1"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kumimoji="1" lang="en-US" altLang="zh-CN"/>
              <a:t>Click to edit Master text styles</a:t>
            </a:r>
          </a:p>
        </p:txBody>
      </p:sp>
      <p:sp>
        <p:nvSpPr>
          <p:cNvPr id="4" name="日期占位符 3"/>
          <p:cNvSpPr>
            <a:spLocks noGrp="1"/>
          </p:cNvSpPr>
          <p:nvPr>
            <p:ph type="dt" sz="half" idx="10"/>
          </p:nvPr>
        </p:nvSpPr>
        <p:spPr/>
        <p:txBody>
          <a:bodyPr/>
          <a:lstStyle/>
          <a:p>
            <a:endParaRPr kumimoji="1" lang="zh-CN" altLang="en-US"/>
          </a:p>
        </p:txBody>
      </p:sp>
      <p:sp>
        <p:nvSpPr>
          <p:cNvPr id="5" name="页脚占位符 4"/>
          <p:cNvSpPr>
            <a:spLocks noGrp="1"/>
          </p:cNvSpPr>
          <p:nvPr>
            <p:ph type="ftr" sz="quarter" idx="11"/>
          </p:nvPr>
        </p:nvSpPr>
        <p:spPr/>
        <p:txBody>
          <a:bodyPr/>
          <a:lstStyle/>
          <a:p>
            <a:endParaRPr kumimoji="1" lang="zh-CN" altLang="en-US"/>
          </a:p>
        </p:txBody>
      </p:sp>
      <p:sp>
        <p:nvSpPr>
          <p:cNvPr id="6" name="灯片编号占位符 5"/>
          <p:cNvSpPr>
            <a:spLocks noGrp="1"/>
          </p:cNvSpPr>
          <p:nvPr>
            <p:ph type="sldNum" sz="quarter" idx="12"/>
          </p:nvPr>
        </p:nvSpPr>
        <p:spPr/>
        <p:txBody>
          <a:bodyPr/>
          <a:lstStyle/>
          <a:p>
            <a:fld id="{392CBAA0-59E6-204E-8F03-85E5040D48B8}" type="slidenum">
              <a:rPr kumimoji="1" lang="zh-CN" altLang="en-US" smtClean="0"/>
              <a:t>‹#›</a:t>
            </a:fld>
            <a:endParaRPr kumimoji="1" lang="zh-CN"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kumimoji="1" lang="en-US" altLang="zh-CN"/>
              <a:t>Click to edit Master title style</a:t>
            </a:r>
            <a:endParaRPr kumimoji="1" lang="zh-CN" altLang="en-US"/>
          </a:p>
        </p:txBody>
      </p:sp>
      <p:sp>
        <p:nvSpPr>
          <p:cNvPr id="3" name="内容占位符 2"/>
          <p:cNvSpPr>
            <a:spLocks noGrp="1"/>
          </p:cNvSpPr>
          <p:nvPr>
            <p:ph sz="half" idx="1"/>
          </p:nvPr>
        </p:nvSpPr>
        <p:spPr>
          <a:xfrm>
            <a:off x="838200" y="1825625"/>
            <a:ext cx="5181600" cy="4351338"/>
          </a:xfrm>
        </p:spPr>
        <p:txBody>
          <a:bodyPr/>
          <a:lstStyle/>
          <a:p>
            <a:pPr lvl="0"/>
            <a:r>
              <a:rPr kumimoji="1" lang="en-US" altLang="zh-CN"/>
              <a:t>Click to edit Master text styles</a:t>
            </a:r>
          </a:p>
          <a:p>
            <a:pPr lvl="1"/>
            <a:r>
              <a:rPr kumimoji="1" lang="en-US" altLang="zh-CN"/>
              <a:t>Second level</a:t>
            </a:r>
          </a:p>
          <a:p>
            <a:pPr lvl="2"/>
            <a:r>
              <a:rPr kumimoji="1" lang="en-US" altLang="zh-CN"/>
              <a:t>Third level</a:t>
            </a:r>
          </a:p>
          <a:p>
            <a:pPr lvl="3"/>
            <a:r>
              <a:rPr kumimoji="1" lang="en-US" altLang="zh-CN"/>
              <a:t>Fourth level</a:t>
            </a:r>
          </a:p>
          <a:p>
            <a:pPr lvl="4"/>
            <a:r>
              <a:rPr kumimoji="1" lang="en-US" altLang="zh-CN"/>
              <a:t>Fifth level</a:t>
            </a:r>
            <a:endParaRPr kumimoji="1" lang="zh-CN" altLang="en-US"/>
          </a:p>
        </p:txBody>
      </p:sp>
      <p:sp>
        <p:nvSpPr>
          <p:cNvPr id="4" name="内容占位符 3"/>
          <p:cNvSpPr>
            <a:spLocks noGrp="1"/>
          </p:cNvSpPr>
          <p:nvPr>
            <p:ph sz="half" idx="2"/>
          </p:nvPr>
        </p:nvSpPr>
        <p:spPr>
          <a:xfrm>
            <a:off x="6172200" y="1825625"/>
            <a:ext cx="5181600" cy="4351338"/>
          </a:xfrm>
        </p:spPr>
        <p:txBody>
          <a:bodyPr/>
          <a:lstStyle/>
          <a:p>
            <a:pPr lvl="0"/>
            <a:r>
              <a:rPr kumimoji="1" lang="en-US" altLang="zh-CN"/>
              <a:t>Click to edit Master text styles</a:t>
            </a:r>
          </a:p>
          <a:p>
            <a:pPr lvl="1"/>
            <a:r>
              <a:rPr kumimoji="1" lang="en-US" altLang="zh-CN"/>
              <a:t>Second level</a:t>
            </a:r>
          </a:p>
          <a:p>
            <a:pPr lvl="2"/>
            <a:r>
              <a:rPr kumimoji="1" lang="en-US" altLang="zh-CN"/>
              <a:t>Third level</a:t>
            </a:r>
          </a:p>
          <a:p>
            <a:pPr lvl="3"/>
            <a:r>
              <a:rPr kumimoji="1" lang="en-US" altLang="zh-CN"/>
              <a:t>Fourth level</a:t>
            </a:r>
          </a:p>
          <a:p>
            <a:pPr lvl="4"/>
            <a:r>
              <a:rPr kumimoji="1" lang="en-US" altLang="zh-CN"/>
              <a:t>Fifth level</a:t>
            </a:r>
            <a:endParaRPr kumimoji="1" lang="zh-CN" altLang="en-US"/>
          </a:p>
        </p:txBody>
      </p:sp>
      <p:sp>
        <p:nvSpPr>
          <p:cNvPr id="5" name="日期占位符 4"/>
          <p:cNvSpPr>
            <a:spLocks noGrp="1"/>
          </p:cNvSpPr>
          <p:nvPr>
            <p:ph type="dt" sz="half" idx="10"/>
          </p:nvPr>
        </p:nvSpPr>
        <p:spPr/>
        <p:txBody>
          <a:bodyPr/>
          <a:lstStyle/>
          <a:p>
            <a:endParaRPr kumimoji="1" lang="zh-CN" altLang="en-US"/>
          </a:p>
        </p:txBody>
      </p:sp>
      <p:sp>
        <p:nvSpPr>
          <p:cNvPr id="6" name="页脚占位符 5"/>
          <p:cNvSpPr>
            <a:spLocks noGrp="1"/>
          </p:cNvSpPr>
          <p:nvPr>
            <p:ph type="ftr" sz="quarter" idx="11"/>
          </p:nvPr>
        </p:nvSpPr>
        <p:spPr/>
        <p:txBody>
          <a:bodyPr/>
          <a:lstStyle/>
          <a:p>
            <a:endParaRPr kumimoji="1" lang="zh-CN" altLang="en-US"/>
          </a:p>
        </p:txBody>
      </p:sp>
      <p:sp>
        <p:nvSpPr>
          <p:cNvPr id="7" name="灯片编号占位符 6"/>
          <p:cNvSpPr>
            <a:spLocks noGrp="1"/>
          </p:cNvSpPr>
          <p:nvPr>
            <p:ph type="sldNum" sz="quarter" idx="12"/>
          </p:nvPr>
        </p:nvSpPr>
        <p:spPr/>
        <p:txBody>
          <a:bodyPr/>
          <a:lstStyle/>
          <a:p>
            <a:fld id="{392CBAA0-59E6-204E-8F03-85E5040D48B8}" type="slidenum">
              <a:rPr kumimoji="1" lang="zh-CN" altLang="en-US" smtClean="0"/>
              <a:t>‹#›</a:t>
            </a:fld>
            <a:endParaRPr kumimoji="1" lang="zh-CN"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kumimoji="1" lang="en-US" altLang="zh-CN"/>
              <a:t>Click to edit Master title style</a:t>
            </a:r>
            <a:endParaRPr kumimoji="1" lang="zh-CN" altLang="en-US"/>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en-US" altLang="zh-CN"/>
              <a:t>Click to edit Master text styles</a:t>
            </a:r>
          </a:p>
        </p:txBody>
      </p:sp>
      <p:sp>
        <p:nvSpPr>
          <p:cNvPr id="4" name="内容占位符 3"/>
          <p:cNvSpPr>
            <a:spLocks noGrp="1"/>
          </p:cNvSpPr>
          <p:nvPr>
            <p:ph sz="half" idx="2"/>
          </p:nvPr>
        </p:nvSpPr>
        <p:spPr>
          <a:xfrm>
            <a:off x="839788" y="2505075"/>
            <a:ext cx="5157787" cy="3684588"/>
          </a:xfrm>
        </p:spPr>
        <p:txBody>
          <a:bodyPr/>
          <a:lstStyle/>
          <a:p>
            <a:pPr lvl="0"/>
            <a:r>
              <a:rPr kumimoji="1" lang="en-US" altLang="zh-CN"/>
              <a:t>Click to edit Master text styles</a:t>
            </a:r>
          </a:p>
          <a:p>
            <a:pPr lvl="1"/>
            <a:r>
              <a:rPr kumimoji="1" lang="en-US" altLang="zh-CN"/>
              <a:t>Second level</a:t>
            </a:r>
          </a:p>
          <a:p>
            <a:pPr lvl="2"/>
            <a:r>
              <a:rPr kumimoji="1" lang="en-US" altLang="zh-CN"/>
              <a:t>Third level</a:t>
            </a:r>
          </a:p>
          <a:p>
            <a:pPr lvl="3"/>
            <a:r>
              <a:rPr kumimoji="1" lang="en-US" altLang="zh-CN"/>
              <a:t>Fourth level</a:t>
            </a:r>
          </a:p>
          <a:p>
            <a:pPr lvl="4"/>
            <a:r>
              <a:rPr kumimoji="1" lang="en-US" altLang="zh-CN"/>
              <a:t>Fifth level</a:t>
            </a:r>
            <a:endParaRPr kumimoji="1" lang="zh-CN" altLang="en-US"/>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en-US" altLang="zh-CN"/>
              <a:t>Click to edit Master text styles</a:t>
            </a:r>
          </a:p>
        </p:txBody>
      </p:sp>
      <p:sp>
        <p:nvSpPr>
          <p:cNvPr id="6" name="内容占位符 5"/>
          <p:cNvSpPr>
            <a:spLocks noGrp="1"/>
          </p:cNvSpPr>
          <p:nvPr>
            <p:ph sz="quarter" idx="4"/>
          </p:nvPr>
        </p:nvSpPr>
        <p:spPr>
          <a:xfrm>
            <a:off x="6172200" y="2505075"/>
            <a:ext cx="5183188" cy="3684588"/>
          </a:xfrm>
        </p:spPr>
        <p:txBody>
          <a:bodyPr/>
          <a:lstStyle/>
          <a:p>
            <a:pPr lvl="0"/>
            <a:r>
              <a:rPr kumimoji="1" lang="en-US" altLang="zh-CN"/>
              <a:t>Click to edit Master text styles</a:t>
            </a:r>
          </a:p>
          <a:p>
            <a:pPr lvl="1"/>
            <a:r>
              <a:rPr kumimoji="1" lang="en-US" altLang="zh-CN"/>
              <a:t>Second level</a:t>
            </a:r>
          </a:p>
          <a:p>
            <a:pPr lvl="2"/>
            <a:r>
              <a:rPr kumimoji="1" lang="en-US" altLang="zh-CN"/>
              <a:t>Third level</a:t>
            </a:r>
          </a:p>
          <a:p>
            <a:pPr lvl="3"/>
            <a:r>
              <a:rPr kumimoji="1" lang="en-US" altLang="zh-CN"/>
              <a:t>Fourth level</a:t>
            </a:r>
          </a:p>
          <a:p>
            <a:pPr lvl="4"/>
            <a:r>
              <a:rPr kumimoji="1" lang="en-US" altLang="zh-CN"/>
              <a:t>Fifth level</a:t>
            </a:r>
            <a:endParaRPr kumimoji="1" lang="zh-CN" altLang="en-US"/>
          </a:p>
        </p:txBody>
      </p:sp>
      <p:sp>
        <p:nvSpPr>
          <p:cNvPr id="7" name="日期占位符 6"/>
          <p:cNvSpPr>
            <a:spLocks noGrp="1"/>
          </p:cNvSpPr>
          <p:nvPr>
            <p:ph type="dt" sz="half" idx="10"/>
          </p:nvPr>
        </p:nvSpPr>
        <p:spPr/>
        <p:txBody>
          <a:bodyPr/>
          <a:lstStyle/>
          <a:p>
            <a:endParaRPr kumimoji="1" lang="zh-CN" altLang="en-US"/>
          </a:p>
        </p:txBody>
      </p:sp>
      <p:sp>
        <p:nvSpPr>
          <p:cNvPr id="8" name="页脚占位符 7"/>
          <p:cNvSpPr>
            <a:spLocks noGrp="1"/>
          </p:cNvSpPr>
          <p:nvPr>
            <p:ph type="ftr" sz="quarter" idx="11"/>
          </p:nvPr>
        </p:nvSpPr>
        <p:spPr/>
        <p:txBody>
          <a:bodyPr/>
          <a:lstStyle/>
          <a:p>
            <a:endParaRPr kumimoji="1" lang="zh-CN" altLang="en-US"/>
          </a:p>
        </p:txBody>
      </p:sp>
      <p:sp>
        <p:nvSpPr>
          <p:cNvPr id="9" name="灯片编号占位符 8"/>
          <p:cNvSpPr>
            <a:spLocks noGrp="1"/>
          </p:cNvSpPr>
          <p:nvPr>
            <p:ph type="sldNum" sz="quarter" idx="12"/>
          </p:nvPr>
        </p:nvSpPr>
        <p:spPr/>
        <p:txBody>
          <a:bodyPr/>
          <a:lstStyle/>
          <a:p>
            <a:fld id="{392CBAA0-59E6-204E-8F03-85E5040D48B8}" type="slidenum">
              <a:rPr kumimoji="1" lang="zh-CN" altLang="en-US" smtClean="0"/>
              <a:t>‹#›</a:t>
            </a:fld>
            <a:endParaRPr kumimoji="1" lang="zh-CN"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kumimoji="1" lang="en-US" altLang="zh-CN"/>
              <a:t>Click to edit Master title style</a:t>
            </a:r>
            <a:endParaRPr kumimoji="1" lang="zh-CN" altLang="en-US"/>
          </a:p>
        </p:txBody>
      </p:sp>
      <p:sp>
        <p:nvSpPr>
          <p:cNvPr id="3" name="日期占位符 2"/>
          <p:cNvSpPr>
            <a:spLocks noGrp="1"/>
          </p:cNvSpPr>
          <p:nvPr>
            <p:ph type="dt" sz="half" idx="10"/>
          </p:nvPr>
        </p:nvSpPr>
        <p:spPr/>
        <p:txBody>
          <a:bodyPr/>
          <a:lstStyle/>
          <a:p>
            <a:endParaRPr kumimoji="1" lang="zh-CN" altLang="en-US"/>
          </a:p>
        </p:txBody>
      </p:sp>
      <p:sp>
        <p:nvSpPr>
          <p:cNvPr id="4" name="页脚占位符 3"/>
          <p:cNvSpPr>
            <a:spLocks noGrp="1"/>
          </p:cNvSpPr>
          <p:nvPr>
            <p:ph type="ftr" sz="quarter" idx="11"/>
          </p:nvPr>
        </p:nvSpPr>
        <p:spPr/>
        <p:txBody>
          <a:bodyPr/>
          <a:lstStyle/>
          <a:p>
            <a:endParaRPr kumimoji="1" lang="zh-CN" altLang="en-US"/>
          </a:p>
        </p:txBody>
      </p:sp>
      <p:sp>
        <p:nvSpPr>
          <p:cNvPr id="5" name="灯片编号占位符 4"/>
          <p:cNvSpPr>
            <a:spLocks noGrp="1"/>
          </p:cNvSpPr>
          <p:nvPr>
            <p:ph type="sldNum" sz="quarter" idx="12"/>
          </p:nvPr>
        </p:nvSpPr>
        <p:spPr/>
        <p:txBody>
          <a:bodyPr/>
          <a:lstStyle/>
          <a:p>
            <a:fld id="{392CBAA0-59E6-204E-8F03-85E5040D48B8}" type="slidenum">
              <a:rPr kumimoji="1" lang="zh-CN" altLang="en-US" smtClean="0"/>
              <a:t>‹#›</a:t>
            </a:fld>
            <a:endParaRPr kumimoji="1" lang="zh-CN" alt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endParaRPr kumimoji="1" lang="zh-CN" altLang="en-US"/>
          </a:p>
        </p:txBody>
      </p:sp>
      <p:sp>
        <p:nvSpPr>
          <p:cNvPr id="3" name="页脚占位符 2"/>
          <p:cNvSpPr>
            <a:spLocks noGrp="1"/>
          </p:cNvSpPr>
          <p:nvPr>
            <p:ph type="ftr" sz="quarter" idx="11"/>
          </p:nvPr>
        </p:nvSpPr>
        <p:spPr/>
        <p:txBody>
          <a:bodyPr/>
          <a:lstStyle/>
          <a:p>
            <a:endParaRPr kumimoji="1" lang="zh-CN" altLang="en-US"/>
          </a:p>
        </p:txBody>
      </p:sp>
      <p:sp>
        <p:nvSpPr>
          <p:cNvPr id="4" name="灯片编号占位符 3"/>
          <p:cNvSpPr>
            <a:spLocks noGrp="1"/>
          </p:cNvSpPr>
          <p:nvPr>
            <p:ph type="sldNum" sz="quarter" idx="12"/>
          </p:nvPr>
        </p:nvSpPr>
        <p:spPr/>
        <p:txBody>
          <a:bodyPr/>
          <a:lstStyle/>
          <a:p>
            <a:fld id="{392CBAA0-59E6-204E-8F03-85E5040D48B8}" type="slidenum">
              <a:rPr kumimoji="1" lang="zh-CN" altLang="en-US" smtClean="0"/>
              <a:t>‹#›</a:t>
            </a:fld>
            <a:endParaRPr kumimoji="1" lang="zh-CN"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kumimoji="1" lang="en-US" altLang="zh-CN" dirty="0"/>
              <a:t>Click to edit Master title style</a:t>
            </a:r>
            <a:endParaRPr kumimoji="1" lang="zh-CN" altLang="en-US" dirty="0"/>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en-US" altLang="zh-CN"/>
              <a:t>Click to edit Master text styles</a:t>
            </a:r>
          </a:p>
          <a:p>
            <a:pPr lvl="1"/>
            <a:r>
              <a:rPr kumimoji="1" lang="en-US" altLang="zh-CN"/>
              <a:t>Second level</a:t>
            </a:r>
          </a:p>
          <a:p>
            <a:pPr lvl="2"/>
            <a:r>
              <a:rPr kumimoji="1" lang="en-US" altLang="zh-CN"/>
              <a:t>Third level</a:t>
            </a:r>
          </a:p>
          <a:p>
            <a:pPr lvl="3"/>
            <a:r>
              <a:rPr kumimoji="1" lang="en-US" altLang="zh-CN"/>
              <a:t>Fourth level</a:t>
            </a:r>
          </a:p>
          <a:p>
            <a:pPr lvl="4"/>
            <a:r>
              <a:rPr kumimoji="1" lang="en-US" altLang="zh-CN"/>
              <a:t>Fifth level</a:t>
            </a:r>
            <a:endParaRPr kumimoji="1"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kumimoji="1" lang="en-US" altLang="zh-CN" dirty="0"/>
              <a:t>Click to edit Master text styles</a:t>
            </a:r>
          </a:p>
        </p:txBody>
      </p:sp>
      <p:sp>
        <p:nvSpPr>
          <p:cNvPr id="5" name="日期占位符 4"/>
          <p:cNvSpPr>
            <a:spLocks noGrp="1"/>
          </p:cNvSpPr>
          <p:nvPr>
            <p:ph type="dt" sz="half" idx="10"/>
          </p:nvPr>
        </p:nvSpPr>
        <p:spPr/>
        <p:txBody>
          <a:bodyPr/>
          <a:lstStyle/>
          <a:p>
            <a:endParaRPr kumimoji="1" lang="zh-CN" altLang="en-US"/>
          </a:p>
        </p:txBody>
      </p:sp>
      <p:sp>
        <p:nvSpPr>
          <p:cNvPr id="6" name="页脚占位符 5"/>
          <p:cNvSpPr>
            <a:spLocks noGrp="1"/>
          </p:cNvSpPr>
          <p:nvPr>
            <p:ph type="ftr" sz="quarter" idx="11"/>
          </p:nvPr>
        </p:nvSpPr>
        <p:spPr/>
        <p:txBody>
          <a:bodyPr/>
          <a:lstStyle/>
          <a:p>
            <a:endParaRPr kumimoji="1" lang="zh-CN" altLang="en-US"/>
          </a:p>
        </p:txBody>
      </p:sp>
      <p:sp>
        <p:nvSpPr>
          <p:cNvPr id="7" name="灯片编号占位符 6"/>
          <p:cNvSpPr>
            <a:spLocks noGrp="1"/>
          </p:cNvSpPr>
          <p:nvPr>
            <p:ph type="sldNum" sz="quarter" idx="12"/>
          </p:nvPr>
        </p:nvSpPr>
        <p:spPr/>
        <p:txBody>
          <a:bodyPr/>
          <a:lstStyle/>
          <a:p>
            <a:fld id="{392CBAA0-59E6-204E-8F03-85E5040D48B8}" type="slidenum">
              <a:rPr kumimoji="1" lang="zh-CN" altLang="en-US" smtClean="0"/>
              <a:t>‹#›</a:t>
            </a:fld>
            <a:endParaRPr kumimoji="1" lang="zh-CN" alt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kumimoji="1"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kumimoji="1" lang="zh-CN" altLang="en-US"/>
              <a:t>单击此处编辑母版文本样式</a:t>
            </a:r>
          </a:p>
          <a:p>
            <a:pPr lvl="1"/>
            <a:r>
              <a:rPr kumimoji="1" lang="zh-CN" altLang="en-US"/>
              <a:t>二级</a:t>
            </a:r>
          </a:p>
          <a:p>
            <a:pPr lvl="2"/>
            <a:r>
              <a:rPr kumimoji="1" lang="zh-CN" altLang="en-US"/>
              <a:t>三级</a:t>
            </a:r>
          </a:p>
          <a:p>
            <a:pPr lvl="3"/>
            <a:r>
              <a:rPr kumimoji="1" lang="zh-CN" altLang="en-US"/>
              <a:t>四级</a:t>
            </a:r>
          </a:p>
          <a:p>
            <a:pPr lvl="4"/>
            <a:r>
              <a:rPr kumimoji="1" lang="zh-CN" altLang="en-US"/>
              <a:t>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kumimoji="1"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92CBAA0-59E6-204E-8F03-85E5040D48B8}" type="slidenum">
              <a:rPr kumimoji="1" lang="zh-CN" altLang="en-US" smtClean="0"/>
              <a:t>‹#›</a:t>
            </a:fld>
            <a:endParaRPr kumimoji="1" lang="zh-CN" altLang="en-US" dirty="0"/>
          </a:p>
        </p:txBody>
      </p:sp>
    </p:spTree>
  </p:cSld>
  <p:clrMap bg1="lt1" tx1="dk1" bg2="lt2" tx2="dk2" accent1="accent1" accent2="accent2" accent3="accent3" accent4="accent4" accent5="accent5" accent6="accent6" hlink="hlink" folHlink="folHlink"/>
  <p:sldLayoutIdLst>
    <p:sldLayoutId id="2147483649" r:id="rId1"/>
    <p:sldLayoutId id="2147483661"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slideLayout" Target="../slideLayouts/slideLayout13.xml"/><Relationship Id="rId2" Type="http://schemas.openxmlformats.org/officeDocument/2006/relationships/tags" Target="../tags/tag8.xml"/><Relationship Id="rId1" Type="http://schemas.openxmlformats.org/officeDocument/2006/relationships/tags" Target="../tags/tag7.xml"/><Relationship Id="rId5" Type="http://schemas.openxmlformats.org/officeDocument/2006/relationships/image" Target="../media/image1.png"/><Relationship Id="rId4"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3" Type="http://schemas.openxmlformats.org/officeDocument/2006/relationships/image" Target="../media/image199.emf"/><Relationship Id="rId7" Type="http://schemas.openxmlformats.org/officeDocument/2006/relationships/image" Target="../media/image201.emf"/><Relationship Id="rId2" Type="http://schemas.openxmlformats.org/officeDocument/2006/relationships/oleObject" Target="../embeddings/oleObject178.bin"/><Relationship Id="rId1" Type="http://schemas.openxmlformats.org/officeDocument/2006/relationships/slideLayout" Target="../slideLayouts/slideLayout2.xml"/><Relationship Id="rId6" Type="http://schemas.openxmlformats.org/officeDocument/2006/relationships/oleObject" Target="../embeddings/oleObject180.bin"/><Relationship Id="rId5" Type="http://schemas.openxmlformats.org/officeDocument/2006/relationships/image" Target="../media/image200.emf"/><Relationship Id="rId4" Type="http://schemas.openxmlformats.org/officeDocument/2006/relationships/oleObject" Target="../embeddings/oleObject179.bin"/></Relationships>
</file>

<file path=ppt/slides/_rels/slide102.xml.rels><?xml version="1.0" encoding="UTF-8" standalone="yes"?>
<Relationships xmlns="http://schemas.openxmlformats.org/package/2006/relationships"><Relationship Id="rId3" Type="http://schemas.openxmlformats.org/officeDocument/2006/relationships/image" Target="../media/image202.emf"/><Relationship Id="rId7" Type="http://schemas.openxmlformats.org/officeDocument/2006/relationships/image" Target="../media/image204.emf"/><Relationship Id="rId2" Type="http://schemas.openxmlformats.org/officeDocument/2006/relationships/oleObject" Target="../embeddings/oleObject181.bin"/><Relationship Id="rId1" Type="http://schemas.openxmlformats.org/officeDocument/2006/relationships/slideLayout" Target="../slideLayouts/slideLayout2.xml"/><Relationship Id="rId6" Type="http://schemas.openxmlformats.org/officeDocument/2006/relationships/oleObject" Target="../embeddings/oleObject183.bin"/><Relationship Id="rId5" Type="http://schemas.openxmlformats.org/officeDocument/2006/relationships/image" Target="../media/image203.emf"/><Relationship Id="rId4" Type="http://schemas.openxmlformats.org/officeDocument/2006/relationships/oleObject" Target="../embeddings/oleObject182.bin"/></Relationships>
</file>

<file path=ppt/slides/_rels/slide103.xml.rels><?xml version="1.0" encoding="UTF-8" standalone="yes"?>
<Relationships xmlns="http://schemas.openxmlformats.org/package/2006/relationships"><Relationship Id="rId8" Type="http://schemas.openxmlformats.org/officeDocument/2006/relationships/oleObject" Target="../embeddings/oleObject187.bin"/><Relationship Id="rId13" Type="http://schemas.openxmlformats.org/officeDocument/2006/relationships/image" Target="../media/image210.emf"/><Relationship Id="rId18" Type="http://schemas.openxmlformats.org/officeDocument/2006/relationships/oleObject" Target="../embeddings/oleObject192.bin"/><Relationship Id="rId3" Type="http://schemas.openxmlformats.org/officeDocument/2006/relationships/image" Target="../media/image205.emf"/><Relationship Id="rId7" Type="http://schemas.openxmlformats.org/officeDocument/2006/relationships/image" Target="../media/image207.emf"/><Relationship Id="rId12" Type="http://schemas.openxmlformats.org/officeDocument/2006/relationships/oleObject" Target="../embeddings/oleObject189.bin"/><Relationship Id="rId17" Type="http://schemas.openxmlformats.org/officeDocument/2006/relationships/image" Target="../media/image212.emf"/><Relationship Id="rId2" Type="http://schemas.openxmlformats.org/officeDocument/2006/relationships/oleObject" Target="../embeddings/oleObject184.bin"/><Relationship Id="rId16" Type="http://schemas.openxmlformats.org/officeDocument/2006/relationships/oleObject" Target="../embeddings/oleObject191.bin"/><Relationship Id="rId1" Type="http://schemas.openxmlformats.org/officeDocument/2006/relationships/slideLayout" Target="../slideLayouts/slideLayout2.xml"/><Relationship Id="rId6" Type="http://schemas.openxmlformats.org/officeDocument/2006/relationships/oleObject" Target="../embeddings/oleObject186.bin"/><Relationship Id="rId11" Type="http://schemas.openxmlformats.org/officeDocument/2006/relationships/image" Target="../media/image209.emf"/><Relationship Id="rId5" Type="http://schemas.openxmlformats.org/officeDocument/2006/relationships/image" Target="../media/image206.emf"/><Relationship Id="rId15" Type="http://schemas.openxmlformats.org/officeDocument/2006/relationships/image" Target="../media/image211.emf"/><Relationship Id="rId10" Type="http://schemas.openxmlformats.org/officeDocument/2006/relationships/oleObject" Target="../embeddings/oleObject188.bin"/><Relationship Id="rId19" Type="http://schemas.openxmlformats.org/officeDocument/2006/relationships/image" Target="../media/image213.emf"/><Relationship Id="rId4" Type="http://schemas.openxmlformats.org/officeDocument/2006/relationships/oleObject" Target="../embeddings/oleObject185.bin"/><Relationship Id="rId9" Type="http://schemas.openxmlformats.org/officeDocument/2006/relationships/image" Target="../media/image208.emf"/><Relationship Id="rId14" Type="http://schemas.openxmlformats.org/officeDocument/2006/relationships/oleObject" Target="../embeddings/oleObject190.bin"/></Relationships>
</file>

<file path=ppt/slides/_rels/slide104.xml.rels><?xml version="1.0" encoding="UTF-8" standalone="yes"?>
<Relationships xmlns="http://schemas.openxmlformats.org/package/2006/relationships"><Relationship Id="rId26" Type="http://schemas.openxmlformats.org/officeDocument/2006/relationships/oleObject" Target="../embeddings/oleObject205.bin"/><Relationship Id="rId21" Type="http://schemas.openxmlformats.org/officeDocument/2006/relationships/image" Target="../media/image223.emf"/><Relationship Id="rId42" Type="http://schemas.openxmlformats.org/officeDocument/2006/relationships/oleObject" Target="../embeddings/oleObject214.bin"/><Relationship Id="rId47" Type="http://schemas.openxmlformats.org/officeDocument/2006/relationships/oleObject" Target="../embeddings/oleObject219.bin"/><Relationship Id="rId63" Type="http://schemas.openxmlformats.org/officeDocument/2006/relationships/oleObject" Target="../embeddings/oleObject235.bin"/><Relationship Id="rId68" Type="http://schemas.openxmlformats.org/officeDocument/2006/relationships/oleObject" Target="../embeddings/oleObject240.bin"/><Relationship Id="rId16" Type="http://schemas.openxmlformats.org/officeDocument/2006/relationships/oleObject" Target="../embeddings/oleObject200.bin"/><Relationship Id="rId11" Type="http://schemas.openxmlformats.org/officeDocument/2006/relationships/image" Target="../media/image218.emf"/><Relationship Id="rId32" Type="http://schemas.openxmlformats.org/officeDocument/2006/relationships/oleObject" Target="../embeddings/oleObject208.bin"/><Relationship Id="rId37" Type="http://schemas.openxmlformats.org/officeDocument/2006/relationships/image" Target="../media/image231.emf"/><Relationship Id="rId53" Type="http://schemas.openxmlformats.org/officeDocument/2006/relationships/oleObject" Target="../embeddings/oleObject225.bin"/><Relationship Id="rId58" Type="http://schemas.openxmlformats.org/officeDocument/2006/relationships/oleObject" Target="../embeddings/oleObject230.bin"/><Relationship Id="rId74" Type="http://schemas.openxmlformats.org/officeDocument/2006/relationships/oleObject" Target="../embeddings/oleObject246.bin"/><Relationship Id="rId79" Type="http://schemas.openxmlformats.org/officeDocument/2006/relationships/oleObject" Target="../embeddings/oleObject251.bin"/><Relationship Id="rId5" Type="http://schemas.openxmlformats.org/officeDocument/2006/relationships/image" Target="../media/image215.emf"/><Relationship Id="rId61" Type="http://schemas.openxmlformats.org/officeDocument/2006/relationships/oleObject" Target="../embeddings/oleObject233.bin"/><Relationship Id="rId82" Type="http://schemas.openxmlformats.org/officeDocument/2006/relationships/oleObject" Target="../embeddings/oleObject254.bin"/><Relationship Id="rId19" Type="http://schemas.openxmlformats.org/officeDocument/2006/relationships/image" Target="../media/image222.emf"/><Relationship Id="rId14" Type="http://schemas.openxmlformats.org/officeDocument/2006/relationships/oleObject" Target="../embeddings/oleObject199.bin"/><Relationship Id="rId22" Type="http://schemas.openxmlformats.org/officeDocument/2006/relationships/oleObject" Target="../embeddings/oleObject203.bin"/><Relationship Id="rId27" Type="http://schemas.openxmlformats.org/officeDocument/2006/relationships/image" Target="../media/image226.emf"/><Relationship Id="rId30" Type="http://schemas.openxmlformats.org/officeDocument/2006/relationships/oleObject" Target="../embeddings/oleObject207.bin"/><Relationship Id="rId35" Type="http://schemas.openxmlformats.org/officeDocument/2006/relationships/image" Target="../media/image230.emf"/><Relationship Id="rId43" Type="http://schemas.openxmlformats.org/officeDocument/2006/relationships/oleObject" Target="../embeddings/oleObject215.bin"/><Relationship Id="rId48" Type="http://schemas.openxmlformats.org/officeDocument/2006/relationships/oleObject" Target="../embeddings/oleObject220.bin"/><Relationship Id="rId56" Type="http://schemas.openxmlformats.org/officeDocument/2006/relationships/oleObject" Target="../embeddings/oleObject228.bin"/><Relationship Id="rId64" Type="http://schemas.openxmlformats.org/officeDocument/2006/relationships/oleObject" Target="../embeddings/oleObject236.bin"/><Relationship Id="rId69" Type="http://schemas.openxmlformats.org/officeDocument/2006/relationships/oleObject" Target="../embeddings/oleObject241.bin"/><Relationship Id="rId77" Type="http://schemas.openxmlformats.org/officeDocument/2006/relationships/oleObject" Target="../embeddings/oleObject249.bin"/><Relationship Id="rId8" Type="http://schemas.openxmlformats.org/officeDocument/2006/relationships/oleObject" Target="../embeddings/oleObject196.bin"/><Relationship Id="rId51" Type="http://schemas.openxmlformats.org/officeDocument/2006/relationships/oleObject" Target="../embeddings/oleObject223.bin"/><Relationship Id="rId72" Type="http://schemas.openxmlformats.org/officeDocument/2006/relationships/oleObject" Target="../embeddings/oleObject244.bin"/><Relationship Id="rId80" Type="http://schemas.openxmlformats.org/officeDocument/2006/relationships/oleObject" Target="../embeddings/oleObject252.bin"/><Relationship Id="rId3" Type="http://schemas.openxmlformats.org/officeDocument/2006/relationships/image" Target="../media/image214.emf"/><Relationship Id="rId12" Type="http://schemas.openxmlformats.org/officeDocument/2006/relationships/oleObject" Target="../embeddings/oleObject198.bin"/><Relationship Id="rId17" Type="http://schemas.openxmlformats.org/officeDocument/2006/relationships/image" Target="../media/image221.emf"/><Relationship Id="rId25" Type="http://schemas.openxmlformats.org/officeDocument/2006/relationships/image" Target="../media/image225.emf"/><Relationship Id="rId33" Type="http://schemas.openxmlformats.org/officeDocument/2006/relationships/image" Target="../media/image229.emf"/><Relationship Id="rId38" Type="http://schemas.openxmlformats.org/officeDocument/2006/relationships/oleObject" Target="../embeddings/oleObject211.bin"/><Relationship Id="rId46" Type="http://schemas.openxmlformats.org/officeDocument/2006/relationships/oleObject" Target="../embeddings/oleObject218.bin"/><Relationship Id="rId59" Type="http://schemas.openxmlformats.org/officeDocument/2006/relationships/oleObject" Target="../embeddings/oleObject231.bin"/><Relationship Id="rId67" Type="http://schemas.openxmlformats.org/officeDocument/2006/relationships/oleObject" Target="../embeddings/oleObject239.bin"/><Relationship Id="rId20" Type="http://schemas.openxmlformats.org/officeDocument/2006/relationships/oleObject" Target="../embeddings/oleObject202.bin"/><Relationship Id="rId41" Type="http://schemas.openxmlformats.org/officeDocument/2006/relationships/oleObject" Target="../embeddings/oleObject213.bin"/><Relationship Id="rId54" Type="http://schemas.openxmlformats.org/officeDocument/2006/relationships/oleObject" Target="../embeddings/oleObject226.bin"/><Relationship Id="rId62" Type="http://schemas.openxmlformats.org/officeDocument/2006/relationships/oleObject" Target="../embeddings/oleObject234.bin"/><Relationship Id="rId70" Type="http://schemas.openxmlformats.org/officeDocument/2006/relationships/oleObject" Target="../embeddings/oleObject242.bin"/><Relationship Id="rId75" Type="http://schemas.openxmlformats.org/officeDocument/2006/relationships/oleObject" Target="../embeddings/oleObject247.bin"/><Relationship Id="rId83" Type="http://schemas.openxmlformats.org/officeDocument/2006/relationships/oleObject" Target="../embeddings/oleObject255.bin"/><Relationship Id="rId1" Type="http://schemas.openxmlformats.org/officeDocument/2006/relationships/slideLayout" Target="../slideLayouts/slideLayout2.xml"/><Relationship Id="rId6" Type="http://schemas.openxmlformats.org/officeDocument/2006/relationships/oleObject" Target="../embeddings/oleObject195.bin"/><Relationship Id="rId15" Type="http://schemas.openxmlformats.org/officeDocument/2006/relationships/image" Target="../media/image220.emf"/><Relationship Id="rId23" Type="http://schemas.openxmlformats.org/officeDocument/2006/relationships/image" Target="../media/image224.emf"/><Relationship Id="rId28" Type="http://schemas.openxmlformats.org/officeDocument/2006/relationships/oleObject" Target="../embeddings/oleObject206.bin"/><Relationship Id="rId36" Type="http://schemas.openxmlformats.org/officeDocument/2006/relationships/oleObject" Target="../embeddings/oleObject210.bin"/><Relationship Id="rId49" Type="http://schemas.openxmlformats.org/officeDocument/2006/relationships/oleObject" Target="../embeddings/oleObject221.bin"/><Relationship Id="rId57" Type="http://schemas.openxmlformats.org/officeDocument/2006/relationships/oleObject" Target="../embeddings/oleObject229.bin"/><Relationship Id="rId10" Type="http://schemas.openxmlformats.org/officeDocument/2006/relationships/oleObject" Target="../embeddings/oleObject197.bin"/><Relationship Id="rId31" Type="http://schemas.openxmlformats.org/officeDocument/2006/relationships/image" Target="../media/image228.emf"/><Relationship Id="rId44" Type="http://schemas.openxmlformats.org/officeDocument/2006/relationships/oleObject" Target="../embeddings/oleObject216.bin"/><Relationship Id="rId52" Type="http://schemas.openxmlformats.org/officeDocument/2006/relationships/oleObject" Target="../embeddings/oleObject224.bin"/><Relationship Id="rId60" Type="http://schemas.openxmlformats.org/officeDocument/2006/relationships/oleObject" Target="../embeddings/oleObject232.bin"/><Relationship Id="rId65" Type="http://schemas.openxmlformats.org/officeDocument/2006/relationships/oleObject" Target="../embeddings/oleObject237.bin"/><Relationship Id="rId73" Type="http://schemas.openxmlformats.org/officeDocument/2006/relationships/oleObject" Target="../embeddings/oleObject245.bin"/><Relationship Id="rId78" Type="http://schemas.openxmlformats.org/officeDocument/2006/relationships/oleObject" Target="../embeddings/oleObject250.bin"/><Relationship Id="rId81" Type="http://schemas.openxmlformats.org/officeDocument/2006/relationships/oleObject" Target="../embeddings/oleObject253.bin"/><Relationship Id="rId4" Type="http://schemas.openxmlformats.org/officeDocument/2006/relationships/oleObject" Target="../embeddings/oleObject194.bin"/><Relationship Id="rId9" Type="http://schemas.openxmlformats.org/officeDocument/2006/relationships/image" Target="../media/image217.emf"/><Relationship Id="rId13" Type="http://schemas.openxmlformats.org/officeDocument/2006/relationships/image" Target="../media/image219.emf"/><Relationship Id="rId18" Type="http://schemas.openxmlformats.org/officeDocument/2006/relationships/oleObject" Target="../embeddings/oleObject201.bin"/><Relationship Id="rId39" Type="http://schemas.openxmlformats.org/officeDocument/2006/relationships/image" Target="../media/image232.wmf"/><Relationship Id="rId34" Type="http://schemas.openxmlformats.org/officeDocument/2006/relationships/oleObject" Target="../embeddings/oleObject209.bin"/><Relationship Id="rId50" Type="http://schemas.openxmlformats.org/officeDocument/2006/relationships/oleObject" Target="../embeddings/oleObject222.bin"/><Relationship Id="rId55" Type="http://schemas.openxmlformats.org/officeDocument/2006/relationships/oleObject" Target="../embeddings/oleObject227.bin"/><Relationship Id="rId76" Type="http://schemas.openxmlformats.org/officeDocument/2006/relationships/oleObject" Target="../embeddings/oleObject248.bin"/><Relationship Id="rId7" Type="http://schemas.openxmlformats.org/officeDocument/2006/relationships/image" Target="../media/image216.emf"/><Relationship Id="rId71" Type="http://schemas.openxmlformats.org/officeDocument/2006/relationships/oleObject" Target="../embeddings/oleObject243.bin"/><Relationship Id="rId2" Type="http://schemas.openxmlformats.org/officeDocument/2006/relationships/oleObject" Target="../embeddings/oleObject193.bin"/><Relationship Id="rId29" Type="http://schemas.openxmlformats.org/officeDocument/2006/relationships/image" Target="../media/image227.emf"/><Relationship Id="rId24" Type="http://schemas.openxmlformats.org/officeDocument/2006/relationships/oleObject" Target="../embeddings/oleObject204.bin"/><Relationship Id="rId40" Type="http://schemas.openxmlformats.org/officeDocument/2006/relationships/oleObject" Target="../embeddings/oleObject212.bin"/><Relationship Id="rId45" Type="http://schemas.openxmlformats.org/officeDocument/2006/relationships/oleObject" Target="../embeddings/oleObject217.bin"/><Relationship Id="rId66" Type="http://schemas.openxmlformats.org/officeDocument/2006/relationships/oleObject" Target="../embeddings/oleObject238.bin"/></Relationships>
</file>

<file path=ppt/slides/_rels/slide105.xml.rels><?xml version="1.0" encoding="UTF-8" standalone="yes"?>
<Relationships xmlns="http://schemas.openxmlformats.org/package/2006/relationships"><Relationship Id="rId26" Type="http://schemas.openxmlformats.org/officeDocument/2006/relationships/oleObject" Target="../embeddings/oleObject268.bin"/><Relationship Id="rId21" Type="http://schemas.openxmlformats.org/officeDocument/2006/relationships/image" Target="../media/image242.emf"/><Relationship Id="rId42" Type="http://schemas.openxmlformats.org/officeDocument/2006/relationships/oleObject" Target="../embeddings/oleObject276.bin"/><Relationship Id="rId47" Type="http://schemas.openxmlformats.org/officeDocument/2006/relationships/image" Target="../media/image255.emf"/><Relationship Id="rId63" Type="http://schemas.openxmlformats.org/officeDocument/2006/relationships/image" Target="../media/image263.emf"/><Relationship Id="rId68" Type="http://schemas.openxmlformats.org/officeDocument/2006/relationships/oleObject" Target="../embeddings/oleObject289.bin"/><Relationship Id="rId84" Type="http://schemas.openxmlformats.org/officeDocument/2006/relationships/oleObject" Target="../embeddings/oleObject305.bin"/><Relationship Id="rId89" Type="http://schemas.openxmlformats.org/officeDocument/2006/relationships/oleObject" Target="../embeddings/oleObject310.bin"/><Relationship Id="rId16" Type="http://schemas.openxmlformats.org/officeDocument/2006/relationships/oleObject" Target="../embeddings/oleObject263.bin"/><Relationship Id="rId107" Type="http://schemas.openxmlformats.org/officeDocument/2006/relationships/oleObject" Target="../embeddings/oleObject328.bin"/><Relationship Id="rId11" Type="http://schemas.openxmlformats.org/officeDocument/2006/relationships/image" Target="../media/image237.emf"/><Relationship Id="rId32" Type="http://schemas.openxmlformats.org/officeDocument/2006/relationships/oleObject" Target="../embeddings/oleObject271.bin"/><Relationship Id="rId37" Type="http://schemas.openxmlformats.org/officeDocument/2006/relationships/image" Target="../media/image250.emf"/><Relationship Id="rId53" Type="http://schemas.openxmlformats.org/officeDocument/2006/relationships/image" Target="../media/image258.emf"/><Relationship Id="rId58" Type="http://schemas.openxmlformats.org/officeDocument/2006/relationships/oleObject" Target="../embeddings/oleObject284.bin"/><Relationship Id="rId74" Type="http://schemas.openxmlformats.org/officeDocument/2006/relationships/oleObject" Target="../embeddings/oleObject295.bin"/><Relationship Id="rId79" Type="http://schemas.openxmlformats.org/officeDocument/2006/relationships/oleObject" Target="../embeddings/oleObject300.bin"/><Relationship Id="rId102" Type="http://schemas.openxmlformats.org/officeDocument/2006/relationships/oleObject" Target="../embeddings/oleObject323.bin"/><Relationship Id="rId5" Type="http://schemas.openxmlformats.org/officeDocument/2006/relationships/image" Target="../media/image234.emf"/><Relationship Id="rId90" Type="http://schemas.openxmlformats.org/officeDocument/2006/relationships/oleObject" Target="../embeddings/oleObject311.bin"/><Relationship Id="rId95" Type="http://schemas.openxmlformats.org/officeDocument/2006/relationships/oleObject" Target="../embeddings/oleObject316.bin"/><Relationship Id="rId22" Type="http://schemas.openxmlformats.org/officeDocument/2006/relationships/oleObject" Target="../embeddings/oleObject266.bin"/><Relationship Id="rId27" Type="http://schemas.openxmlformats.org/officeDocument/2006/relationships/image" Target="../media/image245.emf"/><Relationship Id="rId43" Type="http://schemas.openxmlformats.org/officeDocument/2006/relationships/image" Target="../media/image253.emf"/><Relationship Id="rId48" Type="http://schemas.openxmlformats.org/officeDocument/2006/relationships/oleObject" Target="../embeddings/oleObject279.bin"/><Relationship Id="rId64" Type="http://schemas.openxmlformats.org/officeDocument/2006/relationships/oleObject" Target="../embeddings/oleObject287.bin"/><Relationship Id="rId69" Type="http://schemas.openxmlformats.org/officeDocument/2006/relationships/oleObject" Target="../embeddings/oleObject290.bin"/><Relationship Id="rId80" Type="http://schemas.openxmlformats.org/officeDocument/2006/relationships/oleObject" Target="../embeddings/oleObject301.bin"/><Relationship Id="rId85" Type="http://schemas.openxmlformats.org/officeDocument/2006/relationships/oleObject" Target="../embeddings/oleObject306.bin"/><Relationship Id="rId12" Type="http://schemas.openxmlformats.org/officeDocument/2006/relationships/oleObject" Target="../embeddings/oleObject261.bin"/><Relationship Id="rId17" Type="http://schemas.openxmlformats.org/officeDocument/2006/relationships/image" Target="../media/image240.emf"/><Relationship Id="rId33" Type="http://schemas.openxmlformats.org/officeDocument/2006/relationships/image" Target="../media/image248.emf"/><Relationship Id="rId38" Type="http://schemas.openxmlformats.org/officeDocument/2006/relationships/oleObject" Target="../embeddings/oleObject274.bin"/><Relationship Id="rId59" Type="http://schemas.openxmlformats.org/officeDocument/2006/relationships/image" Target="../media/image261.emf"/><Relationship Id="rId103" Type="http://schemas.openxmlformats.org/officeDocument/2006/relationships/oleObject" Target="../embeddings/oleObject324.bin"/><Relationship Id="rId108" Type="http://schemas.openxmlformats.org/officeDocument/2006/relationships/oleObject" Target="../embeddings/oleObject329.bin"/><Relationship Id="rId54" Type="http://schemas.openxmlformats.org/officeDocument/2006/relationships/oleObject" Target="../embeddings/oleObject282.bin"/><Relationship Id="rId70" Type="http://schemas.openxmlformats.org/officeDocument/2006/relationships/oleObject" Target="../embeddings/oleObject291.bin"/><Relationship Id="rId75" Type="http://schemas.openxmlformats.org/officeDocument/2006/relationships/oleObject" Target="../embeddings/oleObject296.bin"/><Relationship Id="rId91" Type="http://schemas.openxmlformats.org/officeDocument/2006/relationships/oleObject" Target="../embeddings/oleObject312.bin"/><Relationship Id="rId96" Type="http://schemas.openxmlformats.org/officeDocument/2006/relationships/oleObject" Target="../embeddings/oleObject317.bin"/><Relationship Id="rId1" Type="http://schemas.openxmlformats.org/officeDocument/2006/relationships/slideLayout" Target="../slideLayouts/slideLayout2.xml"/><Relationship Id="rId6" Type="http://schemas.openxmlformats.org/officeDocument/2006/relationships/oleObject" Target="../embeddings/oleObject258.bin"/><Relationship Id="rId15" Type="http://schemas.openxmlformats.org/officeDocument/2006/relationships/image" Target="../media/image239.emf"/><Relationship Id="rId23" Type="http://schemas.openxmlformats.org/officeDocument/2006/relationships/image" Target="../media/image243.emf"/><Relationship Id="rId28" Type="http://schemas.openxmlformats.org/officeDocument/2006/relationships/oleObject" Target="../embeddings/oleObject269.bin"/><Relationship Id="rId36" Type="http://schemas.openxmlformats.org/officeDocument/2006/relationships/oleObject" Target="../embeddings/oleObject273.bin"/><Relationship Id="rId49" Type="http://schemas.openxmlformats.org/officeDocument/2006/relationships/image" Target="../media/image256.emf"/><Relationship Id="rId57" Type="http://schemas.openxmlformats.org/officeDocument/2006/relationships/image" Target="../media/image260.emf"/><Relationship Id="rId106" Type="http://schemas.openxmlformats.org/officeDocument/2006/relationships/oleObject" Target="../embeddings/oleObject327.bin"/><Relationship Id="rId10" Type="http://schemas.openxmlformats.org/officeDocument/2006/relationships/oleObject" Target="../embeddings/oleObject260.bin"/><Relationship Id="rId31" Type="http://schemas.openxmlformats.org/officeDocument/2006/relationships/image" Target="../media/image247.emf"/><Relationship Id="rId44" Type="http://schemas.openxmlformats.org/officeDocument/2006/relationships/oleObject" Target="../embeddings/oleObject277.bin"/><Relationship Id="rId52" Type="http://schemas.openxmlformats.org/officeDocument/2006/relationships/oleObject" Target="../embeddings/oleObject281.bin"/><Relationship Id="rId60" Type="http://schemas.openxmlformats.org/officeDocument/2006/relationships/oleObject" Target="../embeddings/oleObject285.bin"/><Relationship Id="rId65" Type="http://schemas.openxmlformats.org/officeDocument/2006/relationships/image" Target="../media/image264.emf"/><Relationship Id="rId73" Type="http://schemas.openxmlformats.org/officeDocument/2006/relationships/oleObject" Target="../embeddings/oleObject294.bin"/><Relationship Id="rId78" Type="http://schemas.openxmlformats.org/officeDocument/2006/relationships/oleObject" Target="../embeddings/oleObject299.bin"/><Relationship Id="rId81" Type="http://schemas.openxmlformats.org/officeDocument/2006/relationships/oleObject" Target="../embeddings/oleObject302.bin"/><Relationship Id="rId86" Type="http://schemas.openxmlformats.org/officeDocument/2006/relationships/oleObject" Target="../embeddings/oleObject307.bin"/><Relationship Id="rId94" Type="http://schemas.openxmlformats.org/officeDocument/2006/relationships/oleObject" Target="../embeddings/oleObject315.bin"/><Relationship Id="rId99" Type="http://schemas.openxmlformats.org/officeDocument/2006/relationships/oleObject" Target="../embeddings/oleObject320.bin"/><Relationship Id="rId101" Type="http://schemas.openxmlformats.org/officeDocument/2006/relationships/oleObject" Target="../embeddings/oleObject322.bin"/><Relationship Id="rId4" Type="http://schemas.openxmlformats.org/officeDocument/2006/relationships/oleObject" Target="../embeddings/oleObject257.bin"/><Relationship Id="rId9" Type="http://schemas.openxmlformats.org/officeDocument/2006/relationships/image" Target="../media/image236.emf"/><Relationship Id="rId13" Type="http://schemas.openxmlformats.org/officeDocument/2006/relationships/image" Target="../media/image238.emf"/><Relationship Id="rId18" Type="http://schemas.openxmlformats.org/officeDocument/2006/relationships/oleObject" Target="../embeddings/oleObject264.bin"/><Relationship Id="rId39" Type="http://schemas.openxmlformats.org/officeDocument/2006/relationships/image" Target="../media/image251.emf"/><Relationship Id="rId109" Type="http://schemas.openxmlformats.org/officeDocument/2006/relationships/oleObject" Target="../embeddings/oleObject330.bin"/><Relationship Id="rId34" Type="http://schemas.openxmlformats.org/officeDocument/2006/relationships/oleObject" Target="../embeddings/oleObject272.bin"/><Relationship Id="rId50" Type="http://schemas.openxmlformats.org/officeDocument/2006/relationships/oleObject" Target="../embeddings/oleObject280.bin"/><Relationship Id="rId55" Type="http://schemas.openxmlformats.org/officeDocument/2006/relationships/image" Target="../media/image259.emf"/><Relationship Id="rId76" Type="http://schemas.openxmlformats.org/officeDocument/2006/relationships/oleObject" Target="../embeddings/oleObject297.bin"/><Relationship Id="rId97" Type="http://schemas.openxmlformats.org/officeDocument/2006/relationships/oleObject" Target="../embeddings/oleObject318.bin"/><Relationship Id="rId104" Type="http://schemas.openxmlformats.org/officeDocument/2006/relationships/oleObject" Target="../embeddings/oleObject325.bin"/><Relationship Id="rId7" Type="http://schemas.openxmlformats.org/officeDocument/2006/relationships/image" Target="../media/image235.emf"/><Relationship Id="rId71" Type="http://schemas.openxmlformats.org/officeDocument/2006/relationships/oleObject" Target="../embeddings/oleObject292.bin"/><Relationship Id="rId92" Type="http://schemas.openxmlformats.org/officeDocument/2006/relationships/oleObject" Target="../embeddings/oleObject313.bin"/><Relationship Id="rId2" Type="http://schemas.openxmlformats.org/officeDocument/2006/relationships/oleObject" Target="../embeddings/oleObject256.bin"/><Relationship Id="rId29" Type="http://schemas.openxmlformats.org/officeDocument/2006/relationships/image" Target="../media/image246.emf"/><Relationship Id="rId24" Type="http://schemas.openxmlformats.org/officeDocument/2006/relationships/oleObject" Target="../embeddings/oleObject267.bin"/><Relationship Id="rId40" Type="http://schemas.openxmlformats.org/officeDocument/2006/relationships/oleObject" Target="../embeddings/oleObject275.bin"/><Relationship Id="rId45" Type="http://schemas.openxmlformats.org/officeDocument/2006/relationships/image" Target="../media/image254.emf"/><Relationship Id="rId66" Type="http://schemas.openxmlformats.org/officeDocument/2006/relationships/oleObject" Target="../embeddings/oleObject288.bin"/><Relationship Id="rId87" Type="http://schemas.openxmlformats.org/officeDocument/2006/relationships/oleObject" Target="../embeddings/oleObject308.bin"/><Relationship Id="rId110" Type="http://schemas.openxmlformats.org/officeDocument/2006/relationships/oleObject" Target="../embeddings/oleObject331.bin"/><Relationship Id="rId61" Type="http://schemas.openxmlformats.org/officeDocument/2006/relationships/image" Target="../media/image262.emf"/><Relationship Id="rId82" Type="http://schemas.openxmlformats.org/officeDocument/2006/relationships/oleObject" Target="../embeddings/oleObject303.bin"/><Relationship Id="rId19" Type="http://schemas.openxmlformats.org/officeDocument/2006/relationships/image" Target="../media/image241.emf"/><Relationship Id="rId14" Type="http://schemas.openxmlformats.org/officeDocument/2006/relationships/oleObject" Target="../embeddings/oleObject262.bin"/><Relationship Id="rId30" Type="http://schemas.openxmlformats.org/officeDocument/2006/relationships/oleObject" Target="../embeddings/oleObject270.bin"/><Relationship Id="rId35" Type="http://schemas.openxmlformats.org/officeDocument/2006/relationships/image" Target="../media/image249.emf"/><Relationship Id="rId56" Type="http://schemas.openxmlformats.org/officeDocument/2006/relationships/oleObject" Target="../embeddings/oleObject283.bin"/><Relationship Id="rId77" Type="http://schemas.openxmlformats.org/officeDocument/2006/relationships/oleObject" Target="../embeddings/oleObject298.bin"/><Relationship Id="rId100" Type="http://schemas.openxmlformats.org/officeDocument/2006/relationships/oleObject" Target="../embeddings/oleObject321.bin"/><Relationship Id="rId105" Type="http://schemas.openxmlformats.org/officeDocument/2006/relationships/oleObject" Target="../embeddings/oleObject326.bin"/><Relationship Id="rId8" Type="http://schemas.openxmlformats.org/officeDocument/2006/relationships/oleObject" Target="../embeddings/oleObject259.bin"/><Relationship Id="rId51" Type="http://schemas.openxmlformats.org/officeDocument/2006/relationships/image" Target="../media/image257.emf"/><Relationship Id="rId72" Type="http://schemas.openxmlformats.org/officeDocument/2006/relationships/oleObject" Target="../embeddings/oleObject293.bin"/><Relationship Id="rId93" Type="http://schemas.openxmlformats.org/officeDocument/2006/relationships/oleObject" Target="../embeddings/oleObject314.bin"/><Relationship Id="rId98" Type="http://schemas.openxmlformats.org/officeDocument/2006/relationships/oleObject" Target="../embeddings/oleObject319.bin"/><Relationship Id="rId3" Type="http://schemas.openxmlformats.org/officeDocument/2006/relationships/image" Target="../media/image233.emf"/><Relationship Id="rId25" Type="http://schemas.openxmlformats.org/officeDocument/2006/relationships/image" Target="../media/image244.emf"/><Relationship Id="rId46" Type="http://schemas.openxmlformats.org/officeDocument/2006/relationships/oleObject" Target="../embeddings/oleObject278.bin"/><Relationship Id="rId67" Type="http://schemas.openxmlformats.org/officeDocument/2006/relationships/image" Target="../media/image232.wmf"/><Relationship Id="rId20" Type="http://schemas.openxmlformats.org/officeDocument/2006/relationships/oleObject" Target="../embeddings/oleObject265.bin"/><Relationship Id="rId41" Type="http://schemas.openxmlformats.org/officeDocument/2006/relationships/image" Target="../media/image252.emf"/><Relationship Id="rId62" Type="http://schemas.openxmlformats.org/officeDocument/2006/relationships/oleObject" Target="../embeddings/oleObject286.bin"/><Relationship Id="rId83" Type="http://schemas.openxmlformats.org/officeDocument/2006/relationships/oleObject" Target="../embeddings/oleObject304.bin"/><Relationship Id="rId88" Type="http://schemas.openxmlformats.org/officeDocument/2006/relationships/oleObject" Target="../embeddings/oleObject309.bin"/><Relationship Id="rId111" Type="http://schemas.openxmlformats.org/officeDocument/2006/relationships/oleObject" Target="../embeddings/oleObject332.bin"/></Relationships>
</file>

<file path=ppt/slides/_rels/slide106.xml.rels><?xml version="1.0" encoding="UTF-8" standalone="yes"?>
<Relationships xmlns="http://schemas.openxmlformats.org/package/2006/relationships"><Relationship Id="rId8" Type="http://schemas.openxmlformats.org/officeDocument/2006/relationships/oleObject" Target="../embeddings/oleObject336.bin"/><Relationship Id="rId13" Type="http://schemas.openxmlformats.org/officeDocument/2006/relationships/image" Target="../media/image270.wmf"/><Relationship Id="rId3" Type="http://schemas.openxmlformats.org/officeDocument/2006/relationships/image" Target="../media/image265.emf"/><Relationship Id="rId7" Type="http://schemas.openxmlformats.org/officeDocument/2006/relationships/image" Target="../media/image267.wmf"/><Relationship Id="rId12" Type="http://schemas.openxmlformats.org/officeDocument/2006/relationships/oleObject" Target="../embeddings/oleObject338.bin"/><Relationship Id="rId2" Type="http://schemas.openxmlformats.org/officeDocument/2006/relationships/oleObject" Target="../embeddings/oleObject333.bin"/><Relationship Id="rId1" Type="http://schemas.openxmlformats.org/officeDocument/2006/relationships/slideLayout" Target="../slideLayouts/slideLayout2.xml"/><Relationship Id="rId6" Type="http://schemas.openxmlformats.org/officeDocument/2006/relationships/oleObject" Target="../embeddings/oleObject335.bin"/><Relationship Id="rId11" Type="http://schemas.openxmlformats.org/officeDocument/2006/relationships/image" Target="../media/image269.wmf"/><Relationship Id="rId5" Type="http://schemas.openxmlformats.org/officeDocument/2006/relationships/image" Target="../media/image266.emf"/><Relationship Id="rId10" Type="http://schemas.openxmlformats.org/officeDocument/2006/relationships/oleObject" Target="../embeddings/oleObject337.bin"/><Relationship Id="rId4" Type="http://schemas.openxmlformats.org/officeDocument/2006/relationships/oleObject" Target="../embeddings/oleObject334.bin"/><Relationship Id="rId9" Type="http://schemas.openxmlformats.org/officeDocument/2006/relationships/image" Target="../media/image268.wmf"/></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3" Type="http://schemas.openxmlformats.org/officeDocument/2006/relationships/image" Target="../media/image271.emf"/><Relationship Id="rId7" Type="http://schemas.openxmlformats.org/officeDocument/2006/relationships/image" Target="../media/image273.emf"/><Relationship Id="rId2" Type="http://schemas.openxmlformats.org/officeDocument/2006/relationships/oleObject" Target="../embeddings/oleObject339.bin"/><Relationship Id="rId1" Type="http://schemas.openxmlformats.org/officeDocument/2006/relationships/slideLayout" Target="../slideLayouts/slideLayout2.xml"/><Relationship Id="rId6" Type="http://schemas.openxmlformats.org/officeDocument/2006/relationships/oleObject" Target="../embeddings/oleObject341.bin"/><Relationship Id="rId5" Type="http://schemas.openxmlformats.org/officeDocument/2006/relationships/image" Target="../media/image272.emf"/><Relationship Id="rId4" Type="http://schemas.openxmlformats.org/officeDocument/2006/relationships/oleObject" Target="../embeddings/oleObject340.bin"/></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8" Type="http://schemas.openxmlformats.org/officeDocument/2006/relationships/oleObject" Target="../embeddings/oleObject345.bin"/><Relationship Id="rId13" Type="http://schemas.openxmlformats.org/officeDocument/2006/relationships/image" Target="../media/image279.emf"/><Relationship Id="rId3" Type="http://schemas.openxmlformats.org/officeDocument/2006/relationships/image" Target="../media/image274.emf"/><Relationship Id="rId7" Type="http://schemas.openxmlformats.org/officeDocument/2006/relationships/image" Target="../media/image276.emf"/><Relationship Id="rId12" Type="http://schemas.openxmlformats.org/officeDocument/2006/relationships/oleObject" Target="../embeddings/oleObject347.bin"/><Relationship Id="rId17" Type="http://schemas.openxmlformats.org/officeDocument/2006/relationships/image" Target="../media/image281.emf"/><Relationship Id="rId2" Type="http://schemas.openxmlformats.org/officeDocument/2006/relationships/oleObject" Target="../embeddings/oleObject342.bin"/><Relationship Id="rId16" Type="http://schemas.openxmlformats.org/officeDocument/2006/relationships/oleObject" Target="../embeddings/oleObject349.bin"/><Relationship Id="rId1" Type="http://schemas.openxmlformats.org/officeDocument/2006/relationships/slideLayout" Target="../slideLayouts/slideLayout2.xml"/><Relationship Id="rId6" Type="http://schemas.openxmlformats.org/officeDocument/2006/relationships/oleObject" Target="../embeddings/oleObject344.bin"/><Relationship Id="rId11" Type="http://schemas.openxmlformats.org/officeDocument/2006/relationships/image" Target="../media/image278.emf"/><Relationship Id="rId5" Type="http://schemas.openxmlformats.org/officeDocument/2006/relationships/image" Target="../media/image275.emf"/><Relationship Id="rId15" Type="http://schemas.openxmlformats.org/officeDocument/2006/relationships/image" Target="../media/image280.emf"/><Relationship Id="rId10" Type="http://schemas.openxmlformats.org/officeDocument/2006/relationships/oleObject" Target="../embeddings/oleObject346.bin"/><Relationship Id="rId4" Type="http://schemas.openxmlformats.org/officeDocument/2006/relationships/oleObject" Target="../embeddings/oleObject343.bin"/><Relationship Id="rId9" Type="http://schemas.openxmlformats.org/officeDocument/2006/relationships/image" Target="../media/image277.emf"/><Relationship Id="rId14" Type="http://schemas.openxmlformats.org/officeDocument/2006/relationships/oleObject" Target="../embeddings/oleObject348.bin"/></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3" Type="http://schemas.openxmlformats.org/officeDocument/2006/relationships/image" Target="../media/image282.emf"/><Relationship Id="rId2" Type="http://schemas.openxmlformats.org/officeDocument/2006/relationships/oleObject" Target="../embeddings/oleObject350.bin"/><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13" Type="http://schemas.openxmlformats.org/officeDocument/2006/relationships/image" Target="../media/image288.emf"/><Relationship Id="rId18" Type="http://schemas.openxmlformats.org/officeDocument/2006/relationships/oleObject" Target="../embeddings/oleObject359.bin"/><Relationship Id="rId26" Type="http://schemas.openxmlformats.org/officeDocument/2006/relationships/oleObject" Target="../embeddings/oleObject363.bin"/><Relationship Id="rId21" Type="http://schemas.openxmlformats.org/officeDocument/2006/relationships/image" Target="../media/image292.emf"/><Relationship Id="rId34" Type="http://schemas.openxmlformats.org/officeDocument/2006/relationships/oleObject" Target="../embeddings/oleObject367.bin"/><Relationship Id="rId7" Type="http://schemas.openxmlformats.org/officeDocument/2006/relationships/image" Target="../media/image285.emf"/><Relationship Id="rId12" Type="http://schemas.openxmlformats.org/officeDocument/2006/relationships/oleObject" Target="../embeddings/oleObject356.bin"/><Relationship Id="rId17" Type="http://schemas.openxmlformats.org/officeDocument/2006/relationships/image" Target="../media/image290.emf"/><Relationship Id="rId25" Type="http://schemas.openxmlformats.org/officeDocument/2006/relationships/image" Target="../media/image294.emf"/><Relationship Id="rId33" Type="http://schemas.openxmlformats.org/officeDocument/2006/relationships/image" Target="../media/image298.emf"/><Relationship Id="rId2" Type="http://schemas.openxmlformats.org/officeDocument/2006/relationships/oleObject" Target="../embeddings/oleObject351.bin"/><Relationship Id="rId16" Type="http://schemas.openxmlformats.org/officeDocument/2006/relationships/oleObject" Target="../embeddings/oleObject358.bin"/><Relationship Id="rId20" Type="http://schemas.openxmlformats.org/officeDocument/2006/relationships/oleObject" Target="../embeddings/oleObject360.bin"/><Relationship Id="rId29" Type="http://schemas.openxmlformats.org/officeDocument/2006/relationships/image" Target="../media/image296.emf"/><Relationship Id="rId1" Type="http://schemas.openxmlformats.org/officeDocument/2006/relationships/slideLayout" Target="../slideLayouts/slideLayout2.xml"/><Relationship Id="rId6" Type="http://schemas.openxmlformats.org/officeDocument/2006/relationships/oleObject" Target="../embeddings/oleObject353.bin"/><Relationship Id="rId11" Type="http://schemas.openxmlformats.org/officeDocument/2006/relationships/image" Target="../media/image287.emf"/><Relationship Id="rId24" Type="http://schemas.openxmlformats.org/officeDocument/2006/relationships/oleObject" Target="../embeddings/oleObject362.bin"/><Relationship Id="rId32" Type="http://schemas.openxmlformats.org/officeDocument/2006/relationships/oleObject" Target="../embeddings/oleObject366.bin"/><Relationship Id="rId37" Type="http://schemas.openxmlformats.org/officeDocument/2006/relationships/image" Target="../media/image300.emf"/><Relationship Id="rId5" Type="http://schemas.openxmlformats.org/officeDocument/2006/relationships/image" Target="../media/image284.emf"/><Relationship Id="rId15" Type="http://schemas.openxmlformats.org/officeDocument/2006/relationships/image" Target="../media/image289.emf"/><Relationship Id="rId23" Type="http://schemas.openxmlformats.org/officeDocument/2006/relationships/image" Target="../media/image293.emf"/><Relationship Id="rId28" Type="http://schemas.openxmlformats.org/officeDocument/2006/relationships/oleObject" Target="../embeddings/oleObject364.bin"/><Relationship Id="rId36" Type="http://schemas.openxmlformats.org/officeDocument/2006/relationships/oleObject" Target="../embeddings/oleObject368.bin"/><Relationship Id="rId10" Type="http://schemas.openxmlformats.org/officeDocument/2006/relationships/oleObject" Target="../embeddings/oleObject355.bin"/><Relationship Id="rId19" Type="http://schemas.openxmlformats.org/officeDocument/2006/relationships/image" Target="../media/image291.emf"/><Relationship Id="rId31" Type="http://schemas.openxmlformats.org/officeDocument/2006/relationships/image" Target="../media/image297.emf"/><Relationship Id="rId4" Type="http://schemas.openxmlformats.org/officeDocument/2006/relationships/oleObject" Target="../embeddings/oleObject352.bin"/><Relationship Id="rId9" Type="http://schemas.openxmlformats.org/officeDocument/2006/relationships/image" Target="../media/image286.emf"/><Relationship Id="rId14" Type="http://schemas.openxmlformats.org/officeDocument/2006/relationships/oleObject" Target="../embeddings/oleObject357.bin"/><Relationship Id="rId22" Type="http://schemas.openxmlformats.org/officeDocument/2006/relationships/oleObject" Target="../embeddings/oleObject361.bin"/><Relationship Id="rId27" Type="http://schemas.openxmlformats.org/officeDocument/2006/relationships/image" Target="../media/image295.emf"/><Relationship Id="rId30" Type="http://schemas.openxmlformats.org/officeDocument/2006/relationships/oleObject" Target="../embeddings/oleObject365.bin"/><Relationship Id="rId35" Type="http://schemas.openxmlformats.org/officeDocument/2006/relationships/image" Target="../media/image299.emf"/><Relationship Id="rId8" Type="http://schemas.openxmlformats.org/officeDocument/2006/relationships/oleObject" Target="../embeddings/oleObject354.bin"/><Relationship Id="rId3" Type="http://schemas.openxmlformats.org/officeDocument/2006/relationships/image" Target="../media/image283.emf"/></Relationships>
</file>

<file path=ppt/slides/_rels/slide118.xml.rels><?xml version="1.0" encoding="UTF-8" standalone="yes"?>
<Relationships xmlns="http://schemas.openxmlformats.org/package/2006/relationships"><Relationship Id="rId8" Type="http://schemas.openxmlformats.org/officeDocument/2006/relationships/oleObject" Target="../embeddings/oleObject372.bin"/><Relationship Id="rId13" Type="http://schemas.openxmlformats.org/officeDocument/2006/relationships/image" Target="../media/image306.emf"/><Relationship Id="rId18" Type="http://schemas.openxmlformats.org/officeDocument/2006/relationships/oleObject" Target="../embeddings/oleObject377.bin"/><Relationship Id="rId3" Type="http://schemas.openxmlformats.org/officeDocument/2006/relationships/image" Target="../media/image301.emf"/><Relationship Id="rId21" Type="http://schemas.openxmlformats.org/officeDocument/2006/relationships/image" Target="../media/image311.png"/><Relationship Id="rId7" Type="http://schemas.openxmlformats.org/officeDocument/2006/relationships/image" Target="../media/image303.emf"/><Relationship Id="rId12" Type="http://schemas.openxmlformats.org/officeDocument/2006/relationships/oleObject" Target="../embeddings/oleObject374.bin"/><Relationship Id="rId17" Type="http://schemas.openxmlformats.org/officeDocument/2006/relationships/image" Target="../media/image308.emf"/><Relationship Id="rId2" Type="http://schemas.openxmlformats.org/officeDocument/2006/relationships/oleObject" Target="../embeddings/oleObject369.bin"/><Relationship Id="rId16" Type="http://schemas.openxmlformats.org/officeDocument/2006/relationships/oleObject" Target="../embeddings/oleObject376.bin"/><Relationship Id="rId20" Type="http://schemas.openxmlformats.org/officeDocument/2006/relationships/image" Target="../media/image310.png"/><Relationship Id="rId1" Type="http://schemas.openxmlformats.org/officeDocument/2006/relationships/slideLayout" Target="../slideLayouts/slideLayout2.xml"/><Relationship Id="rId6" Type="http://schemas.openxmlformats.org/officeDocument/2006/relationships/oleObject" Target="../embeddings/oleObject371.bin"/><Relationship Id="rId11" Type="http://schemas.openxmlformats.org/officeDocument/2006/relationships/image" Target="../media/image305.emf"/><Relationship Id="rId5" Type="http://schemas.openxmlformats.org/officeDocument/2006/relationships/image" Target="../media/image302.emf"/><Relationship Id="rId15" Type="http://schemas.openxmlformats.org/officeDocument/2006/relationships/image" Target="../media/image307.emf"/><Relationship Id="rId10" Type="http://schemas.openxmlformats.org/officeDocument/2006/relationships/oleObject" Target="../embeddings/oleObject373.bin"/><Relationship Id="rId19" Type="http://schemas.openxmlformats.org/officeDocument/2006/relationships/image" Target="../media/image309.emf"/><Relationship Id="rId4" Type="http://schemas.openxmlformats.org/officeDocument/2006/relationships/oleObject" Target="../embeddings/oleObject370.bin"/><Relationship Id="rId9" Type="http://schemas.openxmlformats.org/officeDocument/2006/relationships/image" Target="../media/image304.emf"/><Relationship Id="rId14" Type="http://schemas.openxmlformats.org/officeDocument/2006/relationships/oleObject" Target="../embeddings/oleObject375.bin"/></Relationships>
</file>

<file path=ppt/slides/_rels/slide119.xml.rels><?xml version="1.0" encoding="UTF-8" standalone="yes"?>
<Relationships xmlns="http://schemas.openxmlformats.org/package/2006/relationships"><Relationship Id="rId3" Type="http://schemas.openxmlformats.org/officeDocument/2006/relationships/image" Target="../media/image313.png"/><Relationship Id="rId2" Type="http://schemas.openxmlformats.org/officeDocument/2006/relationships/image" Target="../media/image312.pn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13" Type="http://schemas.openxmlformats.org/officeDocument/2006/relationships/image" Target="../media/image319.emf"/><Relationship Id="rId18" Type="http://schemas.openxmlformats.org/officeDocument/2006/relationships/oleObject" Target="../embeddings/oleObject386.bin"/><Relationship Id="rId26" Type="http://schemas.openxmlformats.org/officeDocument/2006/relationships/oleObject" Target="../embeddings/oleObject390.bin"/><Relationship Id="rId21" Type="http://schemas.openxmlformats.org/officeDocument/2006/relationships/image" Target="../media/image323.emf"/><Relationship Id="rId34" Type="http://schemas.openxmlformats.org/officeDocument/2006/relationships/image" Target="../media/image330.png"/><Relationship Id="rId7" Type="http://schemas.openxmlformats.org/officeDocument/2006/relationships/image" Target="../media/image316.emf"/><Relationship Id="rId12" Type="http://schemas.openxmlformats.org/officeDocument/2006/relationships/oleObject" Target="../embeddings/oleObject383.bin"/><Relationship Id="rId17" Type="http://schemas.openxmlformats.org/officeDocument/2006/relationships/image" Target="../media/image321.emf"/><Relationship Id="rId25" Type="http://schemas.openxmlformats.org/officeDocument/2006/relationships/image" Target="../media/image325.emf"/><Relationship Id="rId33" Type="http://schemas.openxmlformats.org/officeDocument/2006/relationships/image" Target="../media/image329.emf"/><Relationship Id="rId2" Type="http://schemas.openxmlformats.org/officeDocument/2006/relationships/oleObject" Target="../embeddings/oleObject378.bin"/><Relationship Id="rId16" Type="http://schemas.openxmlformats.org/officeDocument/2006/relationships/oleObject" Target="../embeddings/oleObject385.bin"/><Relationship Id="rId20" Type="http://schemas.openxmlformats.org/officeDocument/2006/relationships/oleObject" Target="../embeddings/oleObject387.bin"/><Relationship Id="rId29" Type="http://schemas.openxmlformats.org/officeDocument/2006/relationships/image" Target="../media/image327.emf"/><Relationship Id="rId1" Type="http://schemas.openxmlformats.org/officeDocument/2006/relationships/slideLayout" Target="../slideLayouts/slideLayout2.xml"/><Relationship Id="rId6" Type="http://schemas.openxmlformats.org/officeDocument/2006/relationships/oleObject" Target="../embeddings/oleObject380.bin"/><Relationship Id="rId11" Type="http://schemas.openxmlformats.org/officeDocument/2006/relationships/image" Target="../media/image318.emf"/><Relationship Id="rId24" Type="http://schemas.openxmlformats.org/officeDocument/2006/relationships/oleObject" Target="../embeddings/oleObject389.bin"/><Relationship Id="rId32" Type="http://schemas.openxmlformats.org/officeDocument/2006/relationships/oleObject" Target="../embeddings/oleObject393.bin"/><Relationship Id="rId37" Type="http://schemas.openxmlformats.org/officeDocument/2006/relationships/image" Target="../media/image333.png"/><Relationship Id="rId5" Type="http://schemas.openxmlformats.org/officeDocument/2006/relationships/image" Target="../media/image315.emf"/><Relationship Id="rId15" Type="http://schemas.openxmlformats.org/officeDocument/2006/relationships/image" Target="../media/image320.emf"/><Relationship Id="rId23" Type="http://schemas.openxmlformats.org/officeDocument/2006/relationships/image" Target="../media/image324.emf"/><Relationship Id="rId28" Type="http://schemas.openxmlformats.org/officeDocument/2006/relationships/oleObject" Target="../embeddings/oleObject391.bin"/><Relationship Id="rId36" Type="http://schemas.openxmlformats.org/officeDocument/2006/relationships/image" Target="../media/image332.png"/><Relationship Id="rId10" Type="http://schemas.openxmlformats.org/officeDocument/2006/relationships/oleObject" Target="../embeddings/oleObject382.bin"/><Relationship Id="rId19" Type="http://schemas.openxmlformats.org/officeDocument/2006/relationships/image" Target="../media/image322.emf"/><Relationship Id="rId31" Type="http://schemas.openxmlformats.org/officeDocument/2006/relationships/image" Target="../media/image328.emf"/><Relationship Id="rId4" Type="http://schemas.openxmlformats.org/officeDocument/2006/relationships/oleObject" Target="../embeddings/oleObject379.bin"/><Relationship Id="rId9" Type="http://schemas.openxmlformats.org/officeDocument/2006/relationships/image" Target="../media/image317.emf"/><Relationship Id="rId14" Type="http://schemas.openxmlformats.org/officeDocument/2006/relationships/oleObject" Target="../embeddings/oleObject384.bin"/><Relationship Id="rId22" Type="http://schemas.openxmlformats.org/officeDocument/2006/relationships/oleObject" Target="../embeddings/oleObject388.bin"/><Relationship Id="rId27" Type="http://schemas.openxmlformats.org/officeDocument/2006/relationships/image" Target="../media/image326.emf"/><Relationship Id="rId30" Type="http://schemas.openxmlformats.org/officeDocument/2006/relationships/oleObject" Target="../embeddings/oleObject392.bin"/><Relationship Id="rId35" Type="http://schemas.openxmlformats.org/officeDocument/2006/relationships/image" Target="../media/image331.png"/><Relationship Id="rId8" Type="http://schemas.openxmlformats.org/officeDocument/2006/relationships/oleObject" Target="../embeddings/oleObject381.bin"/><Relationship Id="rId3" Type="http://schemas.openxmlformats.org/officeDocument/2006/relationships/image" Target="../media/image314.emf"/></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8" Type="http://schemas.openxmlformats.org/officeDocument/2006/relationships/oleObject" Target="../embeddings/oleObject397.bin"/><Relationship Id="rId3" Type="http://schemas.openxmlformats.org/officeDocument/2006/relationships/image" Target="../media/image334.emf"/><Relationship Id="rId7" Type="http://schemas.openxmlformats.org/officeDocument/2006/relationships/image" Target="../media/image336.emf"/><Relationship Id="rId2" Type="http://schemas.openxmlformats.org/officeDocument/2006/relationships/oleObject" Target="../embeddings/oleObject394.bin"/><Relationship Id="rId1" Type="http://schemas.openxmlformats.org/officeDocument/2006/relationships/slideLayout" Target="../slideLayouts/slideLayout2.xml"/><Relationship Id="rId6" Type="http://schemas.openxmlformats.org/officeDocument/2006/relationships/oleObject" Target="../embeddings/oleObject396.bin"/><Relationship Id="rId5" Type="http://schemas.openxmlformats.org/officeDocument/2006/relationships/image" Target="../media/image335.emf"/><Relationship Id="rId4" Type="http://schemas.openxmlformats.org/officeDocument/2006/relationships/oleObject" Target="../embeddings/oleObject395.bin"/><Relationship Id="rId9" Type="http://schemas.openxmlformats.org/officeDocument/2006/relationships/image" Target="../media/image337.emf"/></Relationships>
</file>

<file path=ppt/slides/_rels/slide124.xml.rels><?xml version="1.0" encoding="UTF-8" standalone="yes"?>
<Relationships xmlns="http://schemas.openxmlformats.org/package/2006/relationships"><Relationship Id="rId8" Type="http://schemas.openxmlformats.org/officeDocument/2006/relationships/oleObject" Target="../embeddings/oleObject401.bin"/><Relationship Id="rId3" Type="http://schemas.openxmlformats.org/officeDocument/2006/relationships/image" Target="../media/image338.emf"/><Relationship Id="rId7" Type="http://schemas.openxmlformats.org/officeDocument/2006/relationships/image" Target="../media/image340.emf"/><Relationship Id="rId2" Type="http://schemas.openxmlformats.org/officeDocument/2006/relationships/oleObject" Target="../embeddings/oleObject398.bin"/><Relationship Id="rId1" Type="http://schemas.openxmlformats.org/officeDocument/2006/relationships/slideLayout" Target="../slideLayouts/slideLayout2.xml"/><Relationship Id="rId6" Type="http://schemas.openxmlformats.org/officeDocument/2006/relationships/oleObject" Target="../embeddings/oleObject400.bin"/><Relationship Id="rId11" Type="http://schemas.openxmlformats.org/officeDocument/2006/relationships/image" Target="../media/image342.emf"/><Relationship Id="rId5" Type="http://schemas.openxmlformats.org/officeDocument/2006/relationships/image" Target="../media/image339.emf"/><Relationship Id="rId10" Type="http://schemas.openxmlformats.org/officeDocument/2006/relationships/oleObject" Target="../embeddings/oleObject402.bin"/><Relationship Id="rId4" Type="http://schemas.openxmlformats.org/officeDocument/2006/relationships/oleObject" Target="../embeddings/oleObject399.bin"/><Relationship Id="rId9" Type="http://schemas.openxmlformats.org/officeDocument/2006/relationships/image" Target="../media/image341.emf"/></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8" Type="http://schemas.openxmlformats.org/officeDocument/2006/relationships/oleObject" Target="../embeddings/oleObject13.bin"/><Relationship Id="rId13" Type="http://schemas.openxmlformats.org/officeDocument/2006/relationships/image" Target="../media/image22.emf"/><Relationship Id="rId3" Type="http://schemas.openxmlformats.org/officeDocument/2006/relationships/image" Target="../media/image17.png"/><Relationship Id="rId7" Type="http://schemas.openxmlformats.org/officeDocument/2006/relationships/image" Target="../media/image19.emf"/><Relationship Id="rId12" Type="http://schemas.openxmlformats.org/officeDocument/2006/relationships/oleObject" Target="../embeddings/oleObject15.bin"/><Relationship Id="rId2" Type="http://schemas.openxmlformats.org/officeDocument/2006/relationships/image" Target="../media/image16.png"/><Relationship Id="rId1" Type="http://schemas.openxmlformats.org/officeDocument/2006/relationships/slideLayout" Target="../slideLayouts/slideLayout2.xml"/><Relationship Id="rId6" Type="http://schemas.openxmlformats.org/officeDocument/2006/relationships/oleObject" Target="../embeddings/oleObject12.bin"/><Relationship Id="rId11" Type="http://schemas.openxmlformats.org/officeDocument/2006/relationships/image" Target="../media/image21.emf"/><Relationship Id="rId5" Type="http://schemas.openxmlformats.org/officeDocument/2006/relationships/image" Target="../media/image18.emf"/><Relationship Id="rId10" Type="http://schemas.openxmlformats.org/officeDocument/2006/relationships/oleObject" Target="../embeddings/oleObject14.bin"/><Relationship Id="rId4" Type="http://schemas.openxmlformats.org/officeDocument/2006/relationships/oleObject" Target="../embeddings/oleObject11.bin"/><Relationship Id="rId9" Type="http://schemas.openxmlformats.org/officeDocument/2006/relationships/image" Target="../media/image20.emf"/></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8" Type="http://schemas.openxmlformats.org/officeDocument/2006/relationships/image" Target="../media/image25.emf"/><Relationship Id="rId3" Type="http://schemas.openxmlformats.org/officeDocument/2006/relationships/oleObject" Target="../embeddings/oleObject16.bin"/><Relationship Id="rId7" Type="http://schemas.openxmlformats.org/officeDocument/2006/relationships/oleObject" Target="../embeddings/oleObject18.bin"/><Relationship Id="rId12" Type="http://schemas.openxmlformats.org/officeDocument/2006/relationships/image" Target="../media/image27.emf"/><Relationship Id="rId2" Type="http://schemas.openxmlformats.org/officeDocument/2006/relationships/image" Target="../media/image17.png"/><Relationship Id="rId1" Type="http://schemas.openxmlformats.org/officeDocument/2006/relationships/slideLayout" Target="../slideLayouts/slideLayout2.xml"/><Relationship Id="rId6" Type="http://schemas.openxmlformats.org/officeDocument/2006/relationships/image" Target="../media/image24.emf"/><Relationship Id="rId11" Type="http://schemas.openxmlformats.org/officeDocument/2006/relationships/oleObject" Target="../embeddings/oleObject20.bin"/><Relationship Id="rId5" Type="http://schemas.openxmlformats.org/officeDocument/2006/relationships/oleObject" Target="../embeddings/oleObject17.bin"/><Relationship Id="rId10" Type="http://schemas.openxmlformats.org/officeDocument/2006/relationships/image" Target="../media/image26.emf"/><Relationship Id="rId4" Type="http://schemas.openxmlformats.org/officeDocument/2006/relationships/image" Target="../media/image23.emf"/><Relationship Id="rId9" Type="http://schemas.openxmlformats.org/officeDocument/2006/relationships/oleObject" Target="../embeddings/oleObject19.bin"/></Relationships>
</file>

<file path=ppt/slides/_rels/slide15.xml.rels><?xml version="1.0" encoding="UTF-8" standalone="yes"?>
<Relationships xmlns="http://schemas.openxmlformats.org/package/2006/relationships"><Relationship Id="rId3" Type="http://schemas.openxmlformats.org/officeDocument/2006/relationships/image" Target="../media/image28.emf"/><Relationship Id="rId2" Type="http://schemas.openxmlformats.org/officeDocument/2006/relationships/oleObject" Target="../embeddings/oleObject21.bin"/><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8" Type="http://schemas.openxmlformats.org/officeDocument/2006/relationships/oleObject" Target="../embeddings/oleObject25.bin"/><Relationship Id="rId3" Type="http://schemas.openxmlformats.org/officeDocument/2006/relationships/image" Target="../media/image30.emf"/><Relationship Id="rId7" Type="http://schemas.openxmlformats.org/officeDocument/2006/relationships/image" Target="../media/image32.emf"/><Relationship Id="rId2" Type="http://schemas.openxmlformats.org/officeDocument/2006/relationships/oleObject" Target="../embeddings/oleObject22.bin"/><Relationship Id="rId1" Type="http://schemas.openxmlformats.org/officeDocument/2006/relationships/slideLayout" Target="../slideLayouts/slideLayout2.xml"/><Relationship Id="rId6" Type="http://schemas.openxmlformats.org/officeDocument/2006/relationships/oleObject" Target="../embeddings/oleObject24.bin"/><Relationship Id="rId11" Type="http://schemas.openxmlformats.org/officeDocument/2006/relationships/image" Target="../media/image34.emf"/><Relationship Id="rId5" Type="http://schemas.openxmlformats.org/officeDocument/2006/relationships/image" Target="../media/image31.emf"/><Relationship Id="rId10" Type="http://schemas.openxmlformats.org/officeDocument/2006/relationships/oleObject" Target="../embeddings/oleObject26.bin"/><Relationship Id="rId4" Type="http://schemas.openxmlformats.org/officeDocument/2006/relationships/oleObject" Target="../embeddings/oleObject23.bin"/><Relationship Id="rId9" Type="http://schemas.openxmlformats.org/officeDocument/2006/relationships/image" Target="../media/image33.emf"/></Relationships>
</file>

<file path=ppt/slides/_rels/slide19.xml.rels><?xml version="1.0" encoding="UTF-8" standalone="yes"?>
<Relationships xmlns="http://schemas.openxmlformats.org/package/2006/relationships"><Relationship Id="rId3" Type="http://schemas.openxmlformats.org/officeDocument/2006/relationships/image" Target="../media/image35.emf"/><Relationship Id="rId7" Type="http://schemas.openxmlformats.org/officeDocument/2006/relationships/image" Target="../media/image37.emf"/><Relationship Id="rId2" Type="http://schemas.openxmlformats.org/officeDocument/2006/relationships/oleObject" Target="../embeddings/oleObject27.bin"/><Relationship Id="rId1" Type="http://schemas.openxmlformats.org/officeDocument/2006/relationships/slideLayout" Target="../slideLayouts/slideLayout2.xml"/><Relationship Id="rId6" Type="http://schemas.openxmlformats.org/officeDocument/2006/relationships/oleObject" Target="../embeddings/oleObject29.bin"/><Relationship Id="rId5" Type="http://schemas.openxmlformats.org/officeDocument/2006/relationships/image" Target="../media/image36.emf"/><Relationship Id="rId4" Type="http://schemas.openxmlformats.org/officeDocument/2006/relationships/oleObject" Target="../embeddings/oleObject28.bin"/></Relationships>
</file>

<file path=ppt/slides/_rels/slide2.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oleObject" Target="../embeddings/oleObject1.bin"/><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38.png"/><Relationship Id="rId7" Type="http://schemas.openxmlformats.org/officeDocument/2006/relationships/image" Target="../media/image40.emf"/><Relationship Id="rId2" Type="http://schemas.openxmlformats.org/officeDocument/2006/relationships/audio" Target="../media/audio2.wav"/><Relationship Id="rId1" Type="http://schemas.openxmlformats.org/officeDocument/2006/relationships/slideLayout" Target="../slideLayouts/slideLayout2.xml"/><Relationship Id="rId6" Type="http://schemas.openxmlformats.org/officeDocument/2006/relationships/oleObject" Target="../embeddings/oleObject31.bin"/><Relationship Id="rId5" Type="http://schemas.openxmlformats.org/officeDocument/2006/relationships/image" Target="../media/image39.emf"/><Relationship Id="rId4" Type="http://schemas.openxmlformats.org/officeDocument/2006/relationships/oleObject" Target="../embeddings/oleObject30.bin"/></Relationships>
</file>

<file path=ppt/slides/_rels/slide21.xml.rels><?xml version="1.0" encoding="UTF-8" standalone="yes"?>
<Relationships xmlns="http://schemas.openxmlformats.org/package/2006/relationships"><Relationship Id="rId8" Type="http://schemas.openxmlformats.org/officeDocument/2006/relationships/oleObject" Target="../embeddings/oleObject35.bin"/><Relationship Id="rId3" Type="http://schemas.openxmlformats.org/officeDocument/2006/relationships/image" Target="../media/image41.emf"/><Relationship Id="rId7" Type="http://schemas.openxmlformats.org/officeDocument/2006/relationships/image" Target="../media/image43.emf"/><Relationship Id="rId2" Type="http://schemas.openxmlformats.org/officeDocument/2006/relationships/oleObject" Target="../embeddings/oleObject32.bin"/><Relationship Id="rId1" Type="http://schemas.openxmlformats.org/officeDocument/2006/relationships/slideLayout" Target="../slideLayouts/slideLayout2.xml"/><Relationship Id="rId6" Type="http://schemas.openxmlformats.org/officeDocument/2006/relationships/oleObject" Target="../embeddings/oleObject34.bin"/><Relationship Id="rId5" Type="http://schemas.openxmlformats.org/officeDocument/2006/relationships/image" Target="../media/image42.emf"/><Relationship Id="rId4" Type="http://schemas.openxmlformats.org/officeDocument/2006/relationships/oleObject" Target="../embeddings/oleObject33.bin"/><Relationship Id="rId9" Type="http://schemas.openxmlformats.org/officeDocument/2006/relationships/image" Target="../media/image44.emf"/></Relationships>
</file>

<file path=ppt/slides/_rels/slide22.xml.rels><?xml version="1.0" encoding="UTF-8" standalone="yes"?>
<Relationships xmlns="http://schemas.openxmlformats.org/package/2006/relationships"><Relationship Id="rId3" Type="http://schemas.openxmlformats.org/officeDocument/2006/relationships/image" Target="../media/image43.emf"/><Relationship Id="rId2" Type="http://schemas.openxmlformats.org/officeDocument/2006/relationships/oleObject" Target="../embeddings/oleObject34.bin"/><Relationship Id="rId1" Type="http://schemas.openxmlformats.org/officeDocument/2006/relationships/slideLayout" Target="../slideLayouts/slideLayout2.xml"/><Relationship Id="rId5" Type="http://schemas.openxmlformats.org/officeDocument/2006/relationships/image" Target="../media/image44.emf"/><Relationship Id="rId4" Type="http://schemas.openxmlformats.org/officeDocument/2006/relationships/oleObject" Target="../embeddings/oleObject35.bin"/></Relationships>
</file>

<file path=ppt/slides/_rels/slide23.xml.rels><?xml version="1.0" encoding="UTF-8" standalone="yes"?>
<Relationships xmlns="http://schemas.openxmlformats.org/package/2006/relationships"><Relationship Id="rId8" Type="http://schemas.openxmlformats.org/officeDocument/2006/relationships/oleObject" Target="../embeddings/oleObject35.bin"/><Relationship Id="rId3" Type="http://schemas.openxmlformats.org/officeDocument/2006/relationships/image" Target="../media/image45.emf"/><Relationship Id="rId7" Type="http://schemas.openxmlformats.org/officeDocument/2006/relationships/image" Target="../media/image43.emf"/><Relationship Id="rId2" Type="http://schemas.openxmlformats.org/officeDocument/2006/relationships/oleObject" Target="../embeddings/oleObject36.bin"/><Relationship Id="rId1" Type="http://schemas.openxmlformats.org/officeDocument/2006/relationships/slideLayout" Target="../slideLayouts/slideLayout2.xml"/><Relationship Id="rId6" Type="http://schemas.openxmlformats.org/officeDocument/2006/relationships/oleObject" Target="../embeddings/oleObject34.bin"/><Relationship Id="rId5" Type="http://schemas.openxmlformats.org/officeDocument/2006/relationships/image" Target="../media/image46.emf"/><Relationship Id="rId4" Type="http://schemas.openxmlformats.org/officeDocument/2006/relationships/oleObject" Target="../embeddings/oleObject37.bin"/><Relationship Id="rId9" Type="http://schemas.openxmlformats.org/officeDocument/2006/relationships/image" Target="../media/image44.emf"/></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47.emf"/><Relationship Id="rId2" Type="http://schemas.openxmlformats.org/officeDocument/2006/relationships/oleObject" Target="../embeddings/oleObject38.bin"/><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8" Type="http://schemas.openxmlformats.org/officeDocument/2006/relationships/oleObject" Target="../embeddings/oleObject42.bin"/><Relationship Id="rId3" Type="http://schemas.openxmlformats.org/officeDocument/2006/relationships/image" Target="../media/image48.emf"/><Relationship Id="rId7" Type="http://schemas.openxmlformats.org/officeDocument/2006/relationships/image" Target="../media/image50.emf"/><Relationship Id="rId2" Type="http://schemas.openxmlformats.org/officeDocument/2006/relationships/oleObject" Target="../embeddings/oleObject39.bin"/><Relationship Id="rId1" Type="http://schemas.openxmlformats.org/officeDocument/2006/relationships/slideLayout" Target="../slideLayouts/slideLayout2.xml"/><Relationship Id="rId6" Type="http://schemas.openxmlformats.org/officeDocument/2006/relationships/oleObject" Target="../embeddings/oleObject41.bin"/><Relationship Id="rId5" Type="http://schemas.openxmlformats.org/officeDocument/2006/relationships/image" Target="../media/image49.emf"/><Relationship Id="rId4" Type="http://schemas.openxmlformats.org/officeDocument/2006/relationships/oleObject" Target="../embeddings/oleObject40.bin"/><Relationship Id="rId9" Type="http://schemas.openxmlformats.org/officeDocument/2006/relationships/image" Target="../media/image51.emf"/></Relationships>
</file>

<file path=ppt/slides/_rels/slide27.xml.rels><?xml version="1.0" encoding="UTF-8" standalone="yes"?>
<Relationships xmlns="http://schemas.openxmlformats.org/package/2006/relationships"><Relationship Id="rId2" Type="http://schemas.openxmlformats.org/officeDocument/2006/relationships/image" Target="../media/image52.emf"/><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8" Type="http://schemas.openxmlformats.org/officeDocument/2006/relationships/oleObject" Target="../embeddings/oleObject46.bin"/><Relationship Id="rId13" Type="http://schemas.openxmlformats.org/officeDocument/2006/relationships/image" Target="../media/image58.emf"/><Relationship Id="rId3" Type="http://schemas.openxmlformats.org/officeDocument/2006/relationships/image" Target="../media/image53.emf"/><Relationship Id="rId7" Type="http://schemas.openxmlformats.org/officeDocument/2006/relationships/image" Target="../media/image55.emf"/><Relationship Id="rId12" Type="http://schemas.openxmlformats.org/officeDocument/2006/relationships/oleObject" Target="../embeddings/oleObject48.bin"/><Relationship Id="rId17" Type="http://schemas.openxmlformats.org/officeDocument/2006/relationships/image" Target="../media/image60.emf"/><Relationship Id="rId2" Type="http://schemas.openxmlformats.org/officeDocument/2006/relationships/oleObject" Target="../embeddings/oleObject43.bin"/><Relationship Id="rId16" Type="http://schemas.openxmlformats.org/officeDocument/2006/relationships/oleObject" Target="../embeddings/oleObject50.bin"/><Relationship Id="rId1" Type="http://schemas.openxmlformats.org/officeDocument/2006/relationships/slideLayout" Target="../slideLayouts/slideLayout2.xml"/><Relationship Id="rId6" Type="http://schemas.openxmlformats.org/officeDocument/2006/relationships/oleObject" Target="../embeddings/oleObject45.bin"/><Relationship Id="rId11" Type="http://schemas.openxmlformats.org/officeDocument/2006/relationships/image" Target="../media/image57.emf"/><Relationship Id="rId5" Type="http://schemas.openxmlformats.org/officeDocument/2006/relationships/image" Target="../media/image54.emf"/><Relationship Id="rId15" Type="http://schemas.openxmlformats.org/officeDocument/2006/relationships/image" Target="../media/image59.emf"/><Relationship Id="rId10" Type="http://schemas.openxmlformats.org/officeDocument/2006/relationships/oleObject" Target="../embeddings/oleObject47.bin"/><Relationship Id="rId4" Type="http://schemas.openxmlformats.org/officeDocument/2006/relationships/oleObject" Target="../embeddings/oleObject44.bin"/><Relationship Id="rId9" Type="http://schemas.openxmlformats.org/officeDocument/2006/relationships/image" Target="../media/image56.emf"/><Relationship Id="rId14" Type="http://schemas.openxmlformats.org/officeDocument/2006/relationships/oleObject" Target="../embeddings/oleObject49.bin"/></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8" Type="http://schemas.openxmlformats.org/officeDocument/2006/relationships/oleObject" Target="../embeddings/oleObject54.bin"/><Relationship Id="rId13" Type="http://schemas.openxmlformats.org/officeDocument/2006/relationships/image" Target="../media/image66.emf"/><Relationship Id="rId3" Type="http://schemas.openxmlformats.org/officeDocument/2006/relationships/image" Target="../media/image61.emf"/><Relationship Id="rId7" Type="http://schemas.openxmlformats.org/officeDocument/2006/relationships/image" Target="../media/image63.emf"/><Relationship Id="rId12" Type="http://schemas.openxmlformats.org/officeDocument/2006/relationships/oleObject" Target="../embeddings/oleObject56.bin"/><Relationship Id="rId17" Type="http://schemas.openxmlformats.org/officeDocument/2006/relationships/image" Target="../media/image68.emf"/><Relationship Id="rId2" Type="http://schemas.openxmlformats.org/officeDocument/2006/relationships/oleObject" Target="../embeddings/oleObject51.bin"/><Relationship Id="rId16" Type="http://schemas.openxmlformats.org/officeDocument/2006/relationships/oleObject" Target="../embeddings/oleObject58.bin"/><Relationship Id="rId1" Type="http://schemas.openxmlformats.org/officeDocument/2006/relationships/slideLayout" Target="../slideLayouts/slideLayout2.xml"/><Relationship Id="rId6" Type="http://schemas.openxmlformats.org/officeDocument/2006/relationships/oleObject" Target="../embeddings/oleObject53.bin"/><Relationship Id="rId11" Type="http://schemas.openxmlformats.org/officeDocument/2006/relationships/image" Target="../media/image65.emf"/><Relationship Id="rId5" Type="http://schemas.openxmlformats.org/officeDocument/2006/relationships/image" Target="../media/image62.emf"/><Relationship Id="rId15" Type="http://schemas.openxmlformats.org/officeDocument/2006/relationships/image" Target="../media/image67.emf"/><Relationship Id="rId10" Type="http://schemas.openxmlformats.org/officeDocument/2006/relationships/oleObject" Target="../embeddings/oleObject55.bin"/><Relationship Id="rId4" Type="http://schemas.openxmlformats.org/officeDocument/2006/relationships/oleObject" Target="../embeddings/oleObject52.bin"/><Relationship Id="rId9" Type="http://schemas.openxmlformats.org/officeDocument/2006/relationships/image" Target="../media/image64.emf"/><Relationship Id="rId14" Type="http://schemas.openxmlformats.org/officeDocument/2006/relationships/oleObject" Target="../embeddings/oleObject57.bin"/></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69.png"/><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image" Target="../media/image69.emf"/><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image" Target="../media/image70.emf"/><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3" Type="http://schemas.openxmlformats.org/officeDocument/2006/relationships/image" Target="../media/image71.wmf"/><Relationship Id="rId2" Type="http://schemas.openxmlformats.org/officeDocument/2006/relationships/oleObject" Target="../embeddings/oleObject59.bin"/><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8" Type="http://schemas.openxmlformats.org/officeDocument/2006/relationships/oleObject" Target="../embeddings/oleObject63.bin"/><Relationship Id="rId13" Type="http://schemas.openxmlformats.org/officeDocument/2006/relationships/image" Target="../media/image77.emf"/><Relationship Id="rId18" Type="http://schemas.openxmlformats.org/officeDocument/2006/relationships/oleObject" Target="../embeddings/oleObject68.bin"/><Relationship Id="rId3" Type="http://schemas.openxmlformats.org/officeDocument/2006/relationships/image" Target="../media/image72.emf"/><Relationship Id="rId7" Type="http://schemas.openxmlformats.org/officeDocument/2006/relationships/image" Target="../media/image74.emf"/><Relationship Id="rId12" Type="http://schemas.openxmlformats.org/officeDocument/2006/relationships/oleObject" Target="../embeddings/oleObject65.bin"/><Relationship Id="rId17" Type="http://schemas.openxmlformats.org/officeDocument/2006/relationships/image" Target="../media/image79.emf"/><Relationship Id="rId2" Type="http://schemas.openxmlformats.org/officeDocument/2006/relationships/oleObject" Target="../embeddings/oleObject60.bin"/><Relationship Id="rId16" Type="http://schemas.openxmlformats.org/officeDocument/2006/relationships/oleObject" Target="../embeddings/oleObject67.bin"/><Relationship Id="rId1" Type="http://schemas.openxmlformats.org/officeDocument/2006/relationships/slideLayout" Target="../slideLayouts/slideLayout2.xml"/><Relationship Id="rId6" Type="http://schemas.openxmlformats.org/officeDocument/2006/relationships/oleObject" Target="../embeddings/oleObject62.bin"/><Relationship Id="rId11" Type="http://schemas.openxmlformats.org/officeDocument/2006/relationships/image" Target="../media/image76.emf"/><Relationship Id="rId5" Type="http://schemas.openxmlformats.org/officeDocument/2006/relationships/image" Target="../media/image73.emf"/><Relationship Id="rId15" Type="http://schemas.openxmlformats.org/officeDocument/2006/relationships/image" Target="../media/image78.emf"/><Relationship Id="rId10" Type="http://schemas.openxmlformats.org/officeDocument/2006/relationships/oleObject" Target="../embeddings/oleObject64.bin"/><Relationship Id="rId19" Type="http://schemas.openxmlformats.org/officeDocument/2006/relationships/image" Target="../media/image80.emf"/><Relationship Id="rId4" Type="http://schemas.openxmlformats.org/officeDocument/2006/relationships/oleObject" Target="../embeddings/oleObject61.bin"/><Relationship Id="rId9" Type="http://schemas.openxmlformats.org/officeDocument/2006/relationships/image" Target="../media/image75.emf"/><Relationship Id="rId14" Type="http://schemas.openxmlformats.org/officeDocument/2006/relationships/oleObject" Target="../embeddings/oleObject66.bin"/></Relationships>
</file>

<file path=ppt/slides/_rels/slide42.xml.rels><?xml version="1.0" encoding="UTF-8" standalone="yes"?>
<Relationships xmlns="http://schemas.openxmlformats.org/package/2006/relationships"><Relationship Id="rId3" Type="http://schemas.openxmlformats.org/officeDocument/2006/relationships/image" Target="../media/image81.emf"/><Relationship Id="rId7" Type="http://schemas.openxmlformats.org/officeDocument/2006/relationships/image" Target="../media/image83.emf"/><Relationship Id="rId2" Type="http://schemas.openxmlformats.org/officeDocument/2006/relationships/oleObject" Target="../embeddings/oleObject69.bin"/><Relationship Id="rId1" Type="http://schemas.openxmlformats.org/officeDocument/2006/relationships/slideLayout" Target="../slideLayouts/slideLayout2.xml"/><Relationship Id="rId6" Type="http://schemas.openxmlformats.org/officeDocument/2006/relationships/oleObject" Target="../embeddings/oleObject71.bin"/><Relationship Id="rId5" Type="http://schemas.openxmlformats.org/officeDocument/2006/relationships/image" Target="../media/image82.emf"/><Relationship Id="rId4" Type="http://schemas.openxmlformats.org/officeDocument/2006/relationships/oleObject" Target="../embeddings/oleObject70.bin"/></Relationships>
</file>

<file path=ppt/slides/_rels/slide43.xml.rels><?xml version="1.0" encoding="UTF-8" standalone="yes"?>
<Relationships xmlns="http://schemas.openxmlformats.org/package/2006/relationships"><Relationship Id="rId8" Type="http://schemas.openxmlformats.org/officeDocument/2006/relationships/oleObject" Target="../embeddings/oleObject75.bin"/><Relationship Id="rId13" Type="http://schemas.openxmlformats.org/officeDocument/2006/relationships/image" Target="../media/image89.emf"/><Relationship Id="rId18" Type="http://schemas.openxmlformats.org/officeDocument/2006/relationships/oleObject" Target="../embeddings/oleObject80.bin"/><Relationship Id="rId3" Type="http://schemas.openxmlformats.org/officeDocument/2006/relationships/image" Target="../media/image84.emf"/><Relationship Id="rId21" Type="http://schemas.openxmlformats.org/officeDocument/2006/relationships/image" Target="../media/image93.emf"/><Relationship Id="rId7" Type="http://schemas.openxmlformats.org/officeDocument/2006/relationships/image" Target="../media/image86.emf"/><Relationship Id="rId12" Type="http://schemas.openxmlformats.org/officeDocument/2006/relationships/oleObject" Target="../embeddings/oleObject77.bin"/><Relationship Id="rId17" Type="http://schemas.openxmlformats.org/officeDocument/2006/relationships/image" Target="../media/image91.emf"/><Relationship Id="rId2" Type="http://schemas.openxmlformats.org/officeDocument/2006/relationships/oleObject" Target="../embeddings/oleObject72.bin"/><Relationship Id="rId16" Type="http://schemas.openxmlformats.org/officeDocument/2006/relationships/oleObject" Target="../embeddings/oleObject79.bin"/><Relationship Id="rId20" Type="http://schemas.openxmlformats.org/officeDocument/2006/relationships/oleObject" Target="../embeddings/oleObject81.bin"/><Relationship Id="rId1" Type="http://schemas.openxmlformats.org/officeDocument/2006/relationships/slideLayout" Target="../slideLayouts/slideLayout2.xml"/><Relationship Id="rId6" Type="http://schemas.openxmlformats.org/officeDocument/2006/relationships/oleObject" Target="../embeddings/oleObject74.bin"/><Relationship Id="rId11" Type="http://schemas.openxmlformats.org/officeDocument/2006/relationships/image" Target="../media/image88.emf"/><Relationship Id="rId5" Type="http://schemas.openxmlformats.org/officeDocument/2006/relationships/image" Target="../media/image85.emf"/><Relationship Id="rId15" Type="http://schemas.openxmlformats.org/officeDocument/2006/relationships/image" Target="../media/image90.emf"/><Relationship Id="rId23" Type="http://schemas.openxmlformats.org/officeDocument/2006/relationships/image" Target="../media/image94.emf"/><Relationship Id="rId10" Type="http://schemas.openxmlformats.org/officeDocument/2006/relationships/oleObject" Target="../embeddings/oleObject76.bin"/><Relationship Id="rId19" Type="http://schemas.openxmlformats.org/officeDocument/2006/relationships/image" Target="../media/image92.emf"/><Relationship Id="rId4" Type="http://schemas.openxmlformats.org/officeDocument/2006/relationships/oleObject" Target="../embeddings/oleObject73.bin"/><Relationship Id="rId9" Type="http://schemas.openxmlformats.org/officeDocument/2006/relationships/image" Target="../media/image87.emf"/><Relationship Id="rId14" Type="http://schemas.openxmlformats.org/officeDocument/2006/relationships/oleObject" Target="../embeddings/oleObject78.bin"/><Relationship Id="rId22" Type="http://schemas.openxmlformats.org/officeDocument/2006/relationships/oleObject" Target="../embeddings/oleObject82.bin"/></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8" Type="http://schemas.openxmlformats.org/officeDocument/2006/relationships/oleObject" Target="../embeddings/oleObject86.bin"/><Relationship Id="rId13" Type="http://schemas.openxmlformats.org/officeDocument/2006/relationships/image" Target="../media/image100.emf"/><Relationship Id="rId18" Type="http://schemas.openxmlformats.org/officeDocument/2006/relationships/oleObject" Target="../embeddings/oleObject91.bin"/><Relationship Id="rId3" Type="http://schemas.openxmlformats.org/officeDocument/2006/relationships/image" Target="../media/image95.emf"/><Relationship Id="rId21" Type="http://schemas.openxmlformats.org/officeDocument/2006/relationships/image" Target="../media/image104.emf"/><Relationship Id="rId7" Type="http://schemas.openxmlformats.org/officeDocument/2006/relationships/image" Target="../media/image97.emf"/><Relationship Id="rId12" Type="http://schemas.openxmlformats.org/officeDocument/2006/relationships/oleObject" Target="../embeddings/oleObject88.bin"/><Relationship Id="rId17" Type="http://schemas.openxmlformats.org/officeDocument/2006/relationships/image" Target="../media/image102.emf"/><Relationship Id="rId2" Type="http://schemas.openxmlformats.org/officeDocument/2006/relationships/oleObject" Target="../embeddings/oleObject83.bin"/><Relationship Id="rId16" Type="http://schemas.openxmlformats.org/officeDocument/2006/relationships/oleObject" Target="../embeddings/oleObject90.bin"/><Relationship Id="rId20" Type="http://schemas.openxmlformats.org/officeDocument/2006/relationships/oleObject" Target="../embeddings/oleObject92.bin"/><Relationship Id="rId1" Type="http://schemas.openxmlformats.org/officeDocument/2006/relationships/slideLayout" Target="../slideLayouts/slideLayout2.xml"/><Relationship Id="rId6" Type="http://schemas.openxmlformats.org/officeDocument/2006/relationships/oleObject" Target="../embeddings/oleObject85.bin"/><Relationship Id="rId11" Type="http://schemas.openxmlformats.org/officeDocument/2006/relationships/image" Target="../media/image99.emf"/><Relationship Id="rId5" Type="http://schemas.openxmlformats.org/officeDocument/2006/relationships/image" Target="../media/image96.emf"/><Relationship Id="rId15" Type="http://schemas.openxmlformats.org/officeDocument/2006/relationships/image" Target="../media/image101.emf"/><Relationship Id="rId10" Type="http://schemas.openxmlformats.org/officeDocument/2006/relationships/oleObject" Target="../embeddings/oleObject87.bin"/><Relationship Id="rId19" Type="http://schemas.openxmlformats.org/officeDocument/2006/relationships/image" Target="../media/image103.emf"/><Relationship Id="rId4" Type="http://schemas.openxmlformats.org/officeDocument/2006/relationships/oleObject" Target="../embeddings/oleObject84.bin"/><Relationship Id="rId9" Type="http://schemas.openxmlformats.org/officeDocument/2006/relationships/image" Target="../media/image98.emf"/><Relationship Id="rId14" Type="http://schemas.openxmlformats.org/officeDocument/2006/relationships/oleObject" Target="../embeddings/oleObject89.bin"/></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image" Target="../media/image105.png"/><Relationship Id="rId1" Type="http://schemas.openxmlformats.org/officeDocument/2006/relationships/slideLayout" Target="../slideLayouts/slideLayout2.xml"/><Relationship Id="rId4" Type="http://schemas.openxmlformats.org/officeDocument/2006/relationships/image" Target="../media/image107.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8" Type="http://schemas.openxmlformats.org/officeDocument/2006/relationships/oleObject" Target="../embeddings/oleObject96.bin"/><Relationship Id="rId3" Type="http://schemas.openxmlformats.org/officeDocument/2006/relationships/image" Target="../media/image108.emf"/><Relationship Id="rId7" Type="http://schemas.openxmlformats.org/officeDocument/2006/relationships/image" Target="../media/image110.emf"/><Relationship Id="rId2" Type="http://schemas.openxmlformats.org/officeDocument/2006/relationships/oleObject" Target="../embeddings/oleObject93.bin"/><Relationship Id="rId1" Type="http://schemas.openxmlformats.org/officeDocument/2006/relationships/slideLayout" Target="../slideLayouts/slideLayout2.xml"/><Relationship Id="rId6" Type="http://schemas.openxmlformats.org/officeDocument/2006/relationships/oleObject" Target="../embeddings/oleObject95.bin"/><Relationship Id="rId5" Type="http://schemas.openxmlformats.org/officeDocument/2006/relationships/image" Target="../media/image109.emf"/><Relationship Id="rId4" Type="http://schemas.openxmlformats.org/officeDocument/2006/relationships/oleObject" Target="../embeddings/oleObject94.bin"/><Relationship Id="rId9" Type="http://schemas.openxmlformats.org/officeDocument/2006/relationships/image" Target="../media/image111.emf"/></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image" Target="../media/image112.png"/><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8" Type="http://schemas.openxmlformats.org/officeDocument/2006/relationships/image" Target="../media/image6.emf"/><Relationship Id="rId3" Type="http://schemas.openxmlformats.org/officeDocument/2006/relationships/image" Target="../media/image3.emf"/><Relationship Id="rId7" Type="http://schemas.openxmlformats.org/officeDocument/2006/relationships/oleObject" Target="../embeddings/oleObject4.bin"/><Relationship Id="rId2" Type="http://schemas.openxmlformats.org/officeDocument/2006/relationships/oleObject" Target="../embeddings/oleObject2.bin"/><Relationship Id="rId1" Type="http://schemas.openxmlformats.org/officeDocument/2006/relationships/slideLayout" Target="../slideLayouts/slideLayout2.xml"/><Relationship Id="rId6" Type="http://schemas.openxmlformats.org/officeDocument/2006/relationships/image" Target="../media/image5.emf"/><Relationship Id="rId5" Type="http://schemas.openxmlformats.org/officeDocument/2006/relationships/oleObject" Target="../embeddings/oleObject3.bin"/><Relationship Id="rId10" Type="http://schemas.openxmlformats.org/officeDocument/2006/relationships/image" Target="../media/image7.emf"/><Relationship Id="rId4" Type="http://schemas.openxmlformats.org/officeDocument/2006/relationships/image" Target="../media/image4.png"/><Relationship Id="rId9" Type="http://schemas.openxmlformats.org/officeDocument/2006/relationships/oleObject" Target="../embeddings/oleObject5.bin"/></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3" Type="http://schemas.openxmlformats.org/officeDocument/2006/relationships/image" Target="../media/image113.emf"/><Relationship Id="rId2" Type="http://schemas.openxmlformats.org/officeDocument/2006/relationships/oleObject" Target="../embeddings/oleObject97.bin"/><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3" Type="http://schemas.openxmlformats.org/officeDocument/2006/relationships/image" Target="../media/image114.emf"/><Relationship Id="rId2" Type="http://schemas.openxmlformats.org/officeDocument/2006/relationships/oleObject" Target="../embeddings/oleObject98.bin"/><Relationship Id="rId1" Type="http://schemas.openxmlformats.org/officeDocument/2006/relationships/slideLayout" Target="../slideLayouts/slideLayout2.xml"/><Relationship Id="rId5" Type="http://schemas.openxmlformats.org/officeDocument/2006/relationships/image" Target="../media/image115.emf"/><Relationship Id="rId4" Type="http://schemas.openxmlformats.org/officeDocument/2006/relationships/oleObject" Target="../embeddings/oleObject99.bin"/></Relationships>
</file>

<file path=ppt/slides/_rels/slide64.xml.rels><?xml version="1.0" encoding="UTF-8" standalone="yes"?>
<Relationships xmlns="http://schemas.openxmlformats.org/package/2006/relationships"><Relationship Id="rId8" Type="http://schemas.openxmlformats.org/officeDocument/2006/relationships/image" Target="../media/image120.png"/><Relationship Id="rId3" Type="http://schemas.openxmlformats.org/officeDocument/2006/relationships/oleObject" Target="../embeddings/oleObject100.bin"/><Relationship Id="rId7" Type="http://schemas.openxmlformats.org/officeDocument/2006/relationships/image" Target="../media/image119.png"/><Relationship Id="rId2" Type="http://schemas.openxmlformats.org/officeDocument/2006/relationships/image" Target="../media/image116.png"/><Relationship Id="rId1" Type="http://schemas.openxmlformats.org/officeDocument/2006/relationships/slideLayout" Target="../slideLayouts/slideLayout2.xml"/><Relationship Id="rId6" Type="http://schemas.openxmlformats.org/officeDocument/2006/relationships/image" Target="../media/image118.emf"/><Relationship Id="rId5" Type="http://schemas.openxmlformats.org/officeDocument/2006/relationships/oleObject" Target="../embeddings/oleObject101.bin"/><Relationship Id="rId4" Type="http://schemas.openxmlformats.org/officeDocument/2006/relationships/image" Target="../media/image117.emf"/><Relationship Id="rId9" Type="http://schemas.openxmlformats.org/officeDocument/2006/relationships/image" Target="../media/image121.png"/></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8" Type="http://schemas.openxmlformats.org/officeDocument/2006/relationships/oleObject" Target="../embeddings/oleObject105.bin"/><Relationship Id="rId13" Type="http://schemas.openxmlformats.org/officeDocument/2006/relationships/image" Target="../media/image127.wmf"/><Relationship Id="rId18" Type="http://schemas.openxmlformats.org/officeDocument/2006/relationships/oleObject" Target="../embeddings/oleObject110.bin"/><Relationship Id="rId3" Type="http://schemas.openxmlformats.org/officeDocument/2006/relationships/image" Target="../media/image122.emf"/><Relationship Id="rId7" Type="http://schemas.openxmlformats.org/officeDocument/2006/relationships/image" Target="../media/image124.wmf"/><Relationship Id="rId12" Type="http://schemas.openxmlformats.org/officeDocument/2006/relationships/oleObject" Target="../embeddings/oleObject107.bin"/><Relationship Id="rId17" Type="http://schemas.openxmlformats.org/officeDocument/2006/relationships/image" Target="../media/image129.wmf"/><Relationship Id="rId2" Type="http://schemas.openxmlformats.org/officeDocument/2006/relationships/oleObject" Target="../embeddings/oleObject102.bin"/><Relationship Id="rId16" Type="http://schemas.openxmlformats.org/officeDocument/2006/relationships/oleObject" Target="../embeddings/oleObject109.bin"/><Relationship Id="rId1" Type="http://schemas.openxmlformats.org/officeDocument/2006/relationships/slideLayout" Target="../slideLayouts/slideLayout2.xml"/><Relationship Id="rId6" Type="http://schemas.openxmlformats.org/officeDocument/2006/relationships/oleObject" Target="../embeddings/oleObject104.bin"/><Relationship Id="rId11" Type="http://schemas.openxmlformats.org/officeDocument/2006/relationships/image" Target="../media/image126.wmf"/><Relationship Id="rId5" Type="http://schemas.openxmlformats.org/officeDocument/2006/relationships/image" Target="../media/image123.wmf"/><Relationship Id="rId15" Type="http://schemas.openxmlformats.org/officeDocument/2006/relationships/image" Target="../media/image128.wmf"/><Relationship Id="rId10" Type="http://schemas.openxmlformats.org/officeDocument/2006/relationships/oleObject" Target="../embeddings/oleObject106.bin"/><Relationship Id="rId19" Type="http://schemas.openxmlformats.org/officeDocument/2006/relationships/image" Target="../media/image130.wmf"/><Relationship Id="rId4" Type="http://schemas.openxmlformats.org/officeDocument/2006/relationships/oleObject" Target="../embeddings/oleObject103.bin"/><Relationship Id="rId9" Type="http://schemas.openxmlformats.org/officeDocument/2006/relationships/image" Target="../media/image125.wmf"/><Relationship Id="rId14" Type="http://schemas.openxmlformats.org/officeDocument/2006/relationships/oleObject" Target="../embeddings/oleObject108.bin"/></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8" Type="http://schemas.openxmlformats.org/officeDocument/2006/relationships/oleObject" Target="../embeddings/oleObject114.bin"/><Relationship Id="rId13" Type="http://schemas.openxmlformats.org/officeDocument/2006/relationships/image" Target="../media/image136.emf"/><Relationship Id="rId3" Type="http://schemas.openxmlformats.org/officeDocument/2006/relationships/image" Target="../media/image131.emf"/><Relationship Id="rId7" Type="http://schemas.openxmlformats.org/officeDocument/2006/relationships/image" Target="../media/image133.emf"/><Relationship Id="rId12" Type="http://schemas.openxmlformats.org/officeDocument/2006/relationships/oleObject" Target="../embeddings/oleObject116.bin"/><Relationship Id="rId2" Type="http://schemas.openxmlformats.org/officeDocument/2006/relationships/oleObject" Target="../embeddings/oleObject111.bin"/><Relationship Id="rId1" Type="http://schemas.openxmlformats.org/officeDocument/2006/relationships/slideLayout" Target="../slideLayouts/slideLayout2.xml"/><Relationship Id="rId6" Type="http://schemas.openxmlformats.org/officeDocument/2006/relationships/oleObject" Target="../embeddings/oleObject113.bin"/><Relationship Id="rId11" Type="http://schemas.openxmlformats.org/officeDocument/2006/relationships/image" Target="../media/image135.emf"/><Relationship Id="rId5" Type="http://schemas.openxmlformats.org/officeDocument/2006/relationships/image" Target="../media/image132.emf"/><Relationship Id="rId15" Type="http://schemas.openxmlformats.org/officeDocument/2006/relationships/image" Target="../media/image137.emf"/><Relationship Id="rId10" Type="http://schemas.openxmlformats.org/officeDocument/2006/relationships/oleObject" Target="../embeddings/oleObject115.bin"/><Relationship Id="rId4" Type="http://schemas.openxmlformats.org/officeDocument/2006/relationships/oleObject" Target="../embeddings/oleObject112.bin"/><Relationship Id="rId9" Type="http://schemas.openxmlformats.org/officeDocument/2006/relationships/image" Target="../media/image134.emf"/><Relationship Id="rId14" Type="http://schemas.openxmlformats.org/officeDocument/2006/relationships/oleObject" Target="../embeddings/oleObject117.bin"/></Relationships>
</file>

<file path=ppt/slides/_rels/slide7.xml.rels><?xml version="1.0" encoding="UTF-8" standalone="yes"?>
<Relationships xmlns="http://schemas.openxmlformats.org/package/2006/relationships"><Relationship Id="rId8" Type="http://schemas.openxmlformats.org/officeDocument/2006/relationships/image" Target="../media/image10.emf"/><Relationship Id="rId3" Type="http://schemas.openxmlformats.org/officeDocument/2006/relationships/oleObject" Target="../embeddings/oleObject6.bin"/><Relationship Id="rId7" Type="http://schemas.openxmlformats.org/officeDocument/2006/relationships/oleObject" Target="../embeddings/oleObject8.bin"/><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image" Target="../media/image9.emf"/><Relationship Id="rId5" Type="http://schemas.openxmlformats.org/officeDocument/2006/relationships/oleObject" Target="../embeddings/oleObject7.bin"/><Relationship Id="rId4" Type="http://schemas.openxmlformats.org/officeDocument/2006/relationships/image" Target="../media/image8.emf"/></Relationships>
</file>

<file path=ppt/slides/_rels/slide70.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image" Target="../media/image138.png"/><Relationship Id="rId1" Type="http://schemas.openxmlformats.org/officeDocument/2006/relationships/slideLayout" Target="../slideLayouts/slideLayout2.xml"/><Relationship Id="rId4" Type="http://schemas.openxmlformats.org/officeDocument/2006/relationships/image" Target="../media/image140.png"/></Relationships>
</file>

<file path=ppt/slides/_rels/slide71.xml.rels><?xml version="1.0" encoding="UTF-8" standalone="yes"?>
<Relationships xmlns="http://schemas.openxmlformats.org/package/2006/relationships"><Relationship Id="rId8" Type="http://schemas.openxmlformats.org/officeDocument/2006/relationships/image" Target="../media/image147.png"/><Relationship Id="rId3" Type="http://schemas.openxmlformats.org/officeDocument/2006/relationships/image" Target="../media/image142.png"/><Relationship Id="rId7" Type="http://schemas.openxmlformats.org/officeDocument/2006/relationships/image" Target="../media/image146.png"/><Relationship Id="rId2" Type="http://schemas.openxmlformats.org/officeDocument/2006/relationships/image" Target="../media/image141.png"/><Relationship Id="rId1" Type="http://schemas.openxmlformats.org/officeDocument/2006/relationships/slideLayout" Target="../slideLayouts/slideLayout2.xml"/><Relationship Id="rId6" Type="http://schemas.openxmlformats.org/officeDocument/2006/relationships/image" Target="../media/image145.png"/><Relationship Id="rId5" Type="http://schemas.openxmlformats.org/officeDocument/2006/relationships/image" Target="../media/image144.png"/><Relationship Id="rId4" Type="http://schemas.openxmlformats.org/officeDocument/2006/relationships/image" Target="../media/image143.png"/></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3" Type="http://schemas.openxmlformats.org/officeDocument/2006/relationships/image" Target="../media/image148.wmf"/><Relationship Id="rId2" Type="http://schemas.openxmlformats.org/officeDocument/2006/relationships/oleObject" Target="../embeddings/oleObject118.bin"/><Relationship Id="rId1" Type="http://schemas.openxmlformats.org/officeDocument/2006/relationships/slideLayout" Target="../slideLayouts/slideLayout2.xml"/><Relationship Id="rId5" Type="http://schemas.openxmlformats.org/officeDocument/2006/relationships/image" Target="../media/image149.wmf"/><Relationship Id="rId4" Type="http://schemas.openxmlformats.org/officeDocument/2006/relationships/oleObject" Target="../embeddings/oleObject119.bin"/></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8" Type="http://schemas.openxmlformats.org/officeDocument/2006/relationships/oleObject" Target="../embeddings/oleObject123.bin"/><Relationship Id="rId3" Type="http://schemas.openxmlformats.org/officeDocument/2006/relationships/image" Target="../media/image150.emf"/><Relationship Id="rId7" Type="http://schemas.openxmlformats.org/officeDocument/2006/relationships/image" Target="../media/image152.emf"/><Relationship Id="rId2" Type="http://schemas.openxmlformats.org/officeDocument/2006/relationships/oleObject" Target="../embeddings/oleObject120.bin"/><Relationship Id="rId1" Type="http://schemas.openxmlformats.org/officeDocument/2006/relationships/slideLayout" Target="../slideLayouts/slideLayout2.xml"/><Relationship Id="rId6" Type="http://schemas.openxmlformats.org/officeDocument/2006/relationships/oleObject" Target="../embeddings/oleObject122.bin"/><Relationship Id="rId5" Type="http://schemas.openxmlformats.org/officeDocument/2006/relationships/image" Target="../media/image151.emf"/><Relationship Id="rId10" Type="http://schemas.openxmlformats.org/officeDocument/2006/relationships/image" Target="../media/image154.png"/><Relationship Id="rId4" Type="http://schemas.openxmlformats.org/officeDocument/2006/relationships/oleObject" Target="../embeddings/oleObject121.bin"/><Relationship Id="rId9" Type="http://schemas.openxmlformats.org/officeDocument/2006/relationships/image" Target="../media/image153.emf"/></Relationships>
</file>

<file path=ppt/slides/_rels/slide76.xml.rels><?xml version="1.0" encoding="UTF-8" standalone="yes"?>
<Relationships xmlns="http://schemas.openxmlformats.org/package/2006/relationships"><Relationship Id="rId8" Type="http://schemas.openxmlformats.org/officeDocument/2006/relationships/oleObject" Target="../embeddings/oleObject127.bin"/><Relationship Id="rId3" Type="http://schemas.openxmlformats.org/officeDocument/2006/relationships/image" Target="../media/image155.emf"/><Relationship Id="rId7" Type="http://schemas.openxmlformats.org/officeDocument/2006/relationships/image" Target="../media/image157.emf"/><Relationship Id="rId12" Type="http://schemas.openxmlformats.org/officeDocument/2006/relationships/oleObject" Target="../embeddings/oleObject129.bin"/><Relationship Id="rId2" Type="http://schemas.openxmlformats.org/officeDocument/2006/relationships/oleObject" Target="../embeddings/oleObject124.bin"/><Relationship Id="rId1" Type="http://schemas.openxmlformats.org/officeDocument/2006/relationships/slideLayout" Target="../slideLayouts/slideLayout2.xml"/><Relationship Id="rId6" Type="http://schemas.openxmlformats.org/officeDocument/2006/relationships/oleObject" Target="../embeddings/oleObject126.bin"/><Relationship Id="rId11" Type="http://schemas.openxmlformats.org/officeDocument/2006/relationships/image" Target="../media/image159.emf"/><Relationship Id="rId5" Type="http://schemas.openxmlformats.org/officeDocument/2006/relationships/image" Target="../media/image156.emf"/><Relationship Id="rId10" Type="http://schemas.openxmlformats.org/officeDocument/2006/relationships/oleObject" Target="../embeddings/oleObject128.bin"/><Relationship Id="rId4" Type="http://schemas.openxmlformats.org/officeDocument/2006/relationships/oleObject" Target="../embeddings/oleObject125.bin"/><Relationship Id="rId9" Type="http://schemas.openxmlformats.org/officeDocument/2006/relationships/image" Target="../media/image158.emf"/></Relationships>
</file>

<file path=ppt/slides/_rels/slide77.xml.rels><?xml version="1.0" encoding="UTF-8" standalone="yes"?>
<Relationships xmlns="http://schemas.openxmlformats.org/package/2006/relationships"><Relationship Id="rId8" Type="http://schemas.openxmlformats.org/officeDocument/2006/relationships/oleObject" Target="../embeddings/oleObject133.bin"/><Relationship Id="rId13" Type="http://schemas.openxmlformats.org/officeDocument/2006/relationships/image" Target="../media/image165.emf"/><Relationship Id="rId3" Type="http://schemas.openxmlformats.org/officeDocument/2006/relationships/image" Target="../media/image160.emf"/><Relationship Id="rId7" Type="http://schemas.openxmlformats.org/officeDocument/2006/relationships/image" Target="../media/image162.emf"/><Relationship Id="rId12" Type="http://schemas.openxmlformats.org/officeDocument/2006/relationships/oleObject" Target="../embeddings/oleObject135.bin"/><Relationship Id="rId2" Type="http://schemas.openxmlformats.org/officeDocument/2006/relationships/oleObject" Target="../embeddings/oleObject130.bin"/><Relationship Id="rId1" Type="http://schemas.openxmlformats.org/officeDocument/2006/relationships/slideLayout" Target="../slideLayouts/slideLayout2.xml"/><Relationship Id="rId6" Type="http://schemas.openxmlformats.org/officeDocument/2006/relationships/oleObject" Target="../embeddings/oleObject132.bin"/><Relationship Id="rId11" Type="http://schemas.openxmlformats.org/officeDocument/2006/relationships/image" Target="../media/image164.emf"/><Relationship Id="rId5" Type="http://schemas.openxmlformats.org/officeDocument/2006/relationships/image" Target="../media/image161.emf"/><Relationship Id="rId10" Type="http://schemas.openxmlformats.org/officeDocument/2006/relationships/oleObject" Target="../embeddings/oleObject134.bin"/><Relationship Id="rId4" Type="http://schemas.openxmlformats.org/officeDocument/2006/relationships/oleObject" Target="../embeddings/oleObject131.bin"/><Relationship Id="rId9" Type="http://schemas.openxmlformats.org/officeDocument/2006/relationships/image" Target="../media/image163.emf"/></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oleObject" Target="../embeddings/oleObject9.bin"/><Relationship Id="rId7" Type="http://schemas.openxmlformats.org/officeDocument/2006/relationships/image" Target="../media/image14.jpg"/><Relationship Id="rId2" Type="http://schemas.openxmlformats.org/officeDocument/2006/relationships/image" Target="../media/image11.png"/><Relationship Id="rId1" Type="http://schemas.openxmlformats.org/officeDocument/2006/relationships/slideLayout" Target="../slideLayouts/slideLayout2.xml"/><Relationship Id="rId6" Type="http://schemas.openxmlformats.org/officeDocument/2006/relationships/image" Target="../media/image13.emf"/><Relationship Id="rId5" Type="http://schemas.openxmlformats.org/officeDocument/2006/relationships/oleObject" Target="../embeddings/oleObject10.bin"/><Relationship Id="rId4" Type="http://schemas.openxmlformats.org/officeDocument/2006/relationships/image" Target="../media/image12.emf"/></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8" Type="http://schemas.openxmlformats.org/officeDocument/2006/relationships/oleObject" Target="../embeddings/oleObject139.bin"/><Relationship Id="rId13" Type="http://schemas.openxmlformats.org/officeDocument/2006/relationships/image" Target="../media/image171.emf"/><Relationship Id="rId3" Type="http://schemas.openxmlformats.org/officeDocument/2006/relationships/image" Target="../media/image166.emf"/><Relationship Id="rId7" Type="http://schemas.openxmlformats.org/officeDocument/2006/relationships/image" Target="../media/image168.emf"/><Relationship Id="rId12" Type="http://schemas.openxmlformats.org/officeDocument/2006/relationships/oleObject" Target="../embeddings/oleObject141.bin"/><Relationship Id="rId2" Type="http://schemas.openxmlformats.org/officeDocument/2006/relationships/oleObject" Target="../embeddings/oleObject136.bin"/><Relationship Id="rId1" Type="http://schemas.openxmlformats.org/officeDocument/2006/relationships/slideLayout" Target="../slideLayouts/slideLayout2.xml"/><Relationship Id="rId6" Type="http://schemas.openxmlformats.org/officeDocument/2006/relationships/oleObject" Target="../embeddings/oleObject138.bin"/><Relationship Id="rId11" Type="http://schemas.openxmlformats.org/officeDocument/2006/relationships/image" Target="../media/image170.emf"/><Relationship Id="rId5" Type="http://schemas.openxmlformats.org/officeDocument/2006/relationships/image" Target="../media/image167.emf"/><Relationship Id="rId15" Type="http://schemas.openxmlformats.org/officeDocument/2006/relationships/image" Target="../media/image172.emf"/><Relationship Id="rId10" Type="http://schemas.openxmlformats.org/officeDocument/2006/relationships/oleObject" Target="../embeddings/oleObject140.bin"/><Relationship Id="rId4" Type="http://schemas.openxmlformats.org/officeDocument/2006/relationships/oleObject" Target="../embeddings/oleObject137.bin"/><Relationship Id="rId9" Type="http://schemas.openxmlformats.org/officeDocument/2006/relationships/image" Target="../media/image169.emf"/><Relationship Id="rId14" Type="http://schemas.openxmlformats.org/officeDocument/2006/relationships/oleObject" Target="../embeddings/oleObject142.bin"/></Relationships>
</file>

<file path=ppt/slides/_rels/slide82.xml.rels><?xml version="1.0" encoding="UTF-8" standalone="yes"?>
<Relationships xmlns="http://schemas.openxmlformats.org/package/2006/relationships"><Relationship Id="rId8" Type="http://schemas.openxmlformats.org/officeDocument/2006/relationships/oleObject" Target="../embeddings/oleObject146.bin"/><Relationship Id="rId13" Type="http://schemas.openxmlformats.org/officeDocument/2006/relationships/image" Target="../media/image100.emf"/><Relationship Id="rId18" Type="http://schemas.openxmlformats.org/officeDocument/2006/relationships/oleObject" Target="../embeddings/oleObject151.bin"/><Relationship Id="rId3" Type="http://schemas.openxmlformats.org/officeDocument/2006/relationships/image" Target="../media/image95.emf"/><Relationship Id="rId21" Type="http://schemas.openxmlformats.org/officeDocument/2006/relationships/image" Target="../media/image104.emf"/><Relationship Id="rId7" Type="http://schemas.openxmlformats.org/officeDocument/2006/relationships/image" Target="../media/image97.emf"/><Relationship Id="rId12" Type="http://schemas.openxmlformats.org/officeDocument/2006/relationships/oleObject" Target="../embeddings/oleObject148.bin"/><Relationship Id="rId17" Type="http://schemas.openxmlformats.org/officeDocument/2006/relationships/image" Target="../media/image102.emf"/><Relationship Id="rId2" Type="http://schemas.openxmlformats.org/officeDocument/2006/relationships/oleObject" Target="../embeddings/oleObject143.bin"/><Relationship Id="rId16" Type="http://schemas.openxmlformats.org/officeDocument/2006/relationships/oleObject" Target="../embeddings/oleObject150.bin"/><Relationship Id="rId20" Type="http://schemas.openxmlformats.org/officeDocument/2006/relationships/oleObject" Target="../embeddings/oleObject152.bin"/><Relationship Id="rId1" Type="http://schemas.openxmlformats.org/officeDocument/2006/relationships/slideLayout" Target="../slideLayouts/slideLayout2.xml"/><Relationship Id="rId6" Type="http://schemas.openxmlformats.org/officeDocument/2006/relationships/oleObject" Target="../embeddings/oleObject145.bin"/><Relationship Id="rId11" Type="http://schemas.openxmlformats.org/officeDocument/2006/relationships/image" Target="../media/image99.emf"/><Relationship Id="rId5" Type="http://schemas.openxmlformats.org/officeDocument/2006/relationships/image" Target="../media/image96.emf"/><Relationship Id="rId15" Type="http://schemas.openxmlformats.org/officeDocument/2006/relationships/image" Target="../media/image101.emf"/><Relationship Id="rId10" Type="http://schemas.openxmlformats.org/officeDocument/2006/relationships/oleObject" Target="../embeddings/oleObject147.bin"/><Relationship Id="rId19" Type="http://schemas.openxmlformats.org/officeDocument/2006/relationships/image" Target="../media/image103.emf"/><Relationship Id="rId4" Type="http://schemas.openxmlformats.org/officeDocument/2006/relationships/oleObject" Target="../embeddings/oleObject144.bin"/><Relationship Id="rId9" Type="http://schemas.openxmlformats.org/officeDocument/2006/relationships/image" Target="../media/image98.emf"/><Relationship Id="rId14" Type="http://schemas.openxmlformats.org/officeDocument/2006/relationships/oleObject" Target="../embeddings/oleObject149.bin"/></Relationships>
</file>

<file path=ppt/slides/_rels/slide83.xml.rels><?xml version="1.0" encoding="UTF-8" standalone="yes"?>
<Relationships xmlns="http://schemas.openxmlformats.org/package/2006/relationships"><Relationship Id="rId8" Type="http://schemas.openxmlformats.org/officeDocument/2006/relationships/oleObject" Target="../embeddings/oleObject156.bin"/><Relationship Id="rId3" Type="http://schemas.openxmlformats.org/officeDocument/2006/relationships/image" Target="../media/image173.emf"/><Relationship Id="rId7" Type="http://schemas.openxmlformats.org/officeDocument/2006/relationships/image" Target="../media/image175.emf"/><Relationship Id="rId2" Type="http://schemas.openxmlformats.org/officeDocument/2006/relationships/oleObject" Target="../embeddings/oleObject153.bin"/><Relationship Id="rId1" Type="http://schemas.openxmlformats.org/officeDocument/2006/relationships/slideLayout" Target="../slideLayouts/slideLayout2.xml"/><Relationship Id="rId6" Type="http://schemas.openxmlformats.org/officeDocument/2006/relationships/oleObject" Target="../embeddings/oleObject155.bin"/><Relationship Id="rId5" Type="http://schemas.openxmlformats.org/officeDocument/2006/relationships/image" Target="../media/image174.emf"/><Relationship Id="rId4" Type="http://schemas.openxmlformats.org/officeDocument/2006/relationships/oleObject" Target="../embeddings/oleObject154.bin"/><Relationship Id="rId9" Type="http://schemas.openxmlformats.org/officeDocument/2006/relationships/image" Target="../media/image176.emf"/></Relationships>
</file>

<file path=ppt/slides/_rels/slide84.xml.rels><?xml version="1.0" encoding="UTF-8" standalone="yes"?>
<Relationships xmlns="http://schemas.openxmlformats.org/package/2006/relationships"><Relationship Id="rId8" Type="http://schemas.openxmlformats.org/officeDocument/2006/relationships/oleObject" Target="../embeddings/oleObject160.bin"/><Relationship Id="rId3" Type="http://schemas.openxmlformats.org/officeDocument/2006/relationships/image" Target="../media/image177.emf"/><Relationship Id="rId7" Type="http://schemas.openxmlformats.org/officeDocument/2006/relationships/image" Target="../media/image179.emf"/><Relationship Id="rId2" Type="http://schemas.openxmlformats.org/officeDocument/2006/relationships/oleObject" Target="../embeddings/oleObject157.bin"/><Relationship Id="rId1" Type="http://schemas.openxmlformats.org/officeDocument/2006/relationships/slideLayout" Target="../slideLayouts/slideLayout2.xml"/><Relationship Id="rId6" Type="http://schemas.openxmlformats.org/officeDocument/2006/relationships/oleObject" Target="../embeddings/oleObject159.bin"/><Relationship Id="rId11" Type="http://schemas.openxmlformats.org/officeDocument/2006/relationships/image" Target="../media/image181.emf"/><Relationship Id="rId5" Type="http://schemas.openxmlformats.org/officeDocument/2006/relationships/image" Target="../media/image178.emf"/><Relationship Id="rId10" Type="http://schemas.openxmlformats.org/officeDocument/2006/relationships/oleObject" Target="../embeddings/oleObject161.bin"/><Relationship Id="rId4" Type="http://schemas.openxmlformats.org/officeDocument/2006/relationships/oleObject" Target="../embeddings/oleObject158.bin"/><Relationship Id="rId9" Type="http://schemas.openxmlformats.org/officeDocument/2006/relationships/image" Target="../media/image180.emf"/></Relationships>
</file>

<file path=ppt/slides/_rels/slide85.xml.rels><?xml version="1.0" encoding="UTF-8" standalone="yes"?>
<Relationships xmlns="http://schemas.openxmlformats.org/package/2006/relationships"><Relationship Id="rId8" Type="http://schemas.openxmlformats.org/officeDocument/2006/relationships/oleObject" Target="../embeddings/oleObject165.bin"/><Relationship Id="rId13" Type="http://schemas.openxmlformats.org/officeDocument/2006/relationships/image" Target="../media/image187.emf"/><Relationship Id="rId3" Type="http://schemas.openxmlformats.org/officeDocument/2006/relationships/image" Target="../media/image182.emf"/><Relationship Id="rId7" Type="http://schemas.openxmlformats.org/officeDocument/2006/relationships/image" Target="../media/image184.emf"/><Relationship Id="rId12" Type="http://schemas.openxmlformats.org/officeDocument/2006/relationships/oleObject" Target="../embeddings/oleObject167.bin"/><Relationship Id="rId2" Type="http://schemas.openxmlformats.org/officeDocument/2006/relationships/oleObject" Target="../embeddings/oleObject162.bin"/><Relationship Id="rId1" Type="http://schemas.openxmlformats.org/officeDocument/2006/relationships/slideLayout" Target="../slideLayouts/slideLayout2.xml"/><Relationship Id="rId6" Type="http://schemas.openxmlformats.org/officeDocument/2006/relationships/oleObject" Target="../embeddings/oleObject164.bin"/><Relationship Id="rId11" Type="http://schemas.openxmlformats.org/officeDocument/2006/relationships/image" Target="../media/image186.emf"/><Relationship Id="rId5" Type="http://schemas.openxmlformats.org/officeDocument/2006/relationships/image" Target="../media/image183.emf"/><Relationship Id="rId15" Type="http://schemas.openxmlformats.org/officeDocument/2006/relationships/image" Target="../media/image188.emf"/><Relationship Id="rId10" Type="http://schemas.openxmlformats.org/officeDocument/2006/relationships/oleObject" Target="../embeddings/oleObject166.bin"/><Relationship Id="rId4" Type="http://schemas.openxmlformats.org/officeDocument/2006/relationships/oleObject" Target="../embeddings/oleObject163.bin"/><Relationship Id="rId9" Type="http://schemas.openxmlformats.org/officeDocument/2006/relationships/image" Target="../media/image185.emf"/><Relationship Id="rId14" Type="http://schemas.openxmlformats.org/officeDocument/2006/relationships/oleObject" Target="../embeddings/oleObject168.bin"/></Relationships>
</file>

<file path=ppt/slides/_rels/slide86.xml.rels><?xml version="1.0" encoding="UTF-8" standalone="yes"?>
<Relationships xmlns="http://schemas.openxmlformats.org/package/2006/relationships"><Relationship Id="rId8" Type="http://schemas.openxmlformats.org/officeDocument/2006/relationships/oleObject" Target="../embeddings/oleObject172.bin"/><Relationship Id="rId3" Type="http://schemas.openxmlformats.org/officeDocument/2006/relationships/image" Target="../media/image189.emf"/><Relationship Id="rId7" Type="http://schemas.openxmlformats.org/officeDocument/2006/relationships/image" Target="../media/image191.emf"/><Relationship Id="rId2" Type="http://schemas.openxmlformats.org/officeDocument/2006/relationships/oleObject" Target="../embeddings/oleObject169.bin"/><Relationship Id="rId1" Type="http://schemas.openxmlformats.org/officeDocument/2006/relationships/slideLayout" Target="../slideLayouts/slideLayout2.xml"/><Relationship Id="rId6" Type="http://schemas.openxmlformats.org/officeDocument/2006/relationships/oleObject" Target="../embeddings/oleObject171.bin"/><Relationship Id="rId11" Type="http://schemas.openxmlformats.org/officeDocument/2006/relationships/image" Target="../media/image193.emf"/><Relationship Id="rId5" Type="http://schemas.openxmlformats.org/officeDocument/2006/relationships/image" Target="../media/image190.emf"/><Relationship Id="rId10" Type="http://schemas.openxmlformats.org/officeDocument/2006/relationships/oleObject" Target="../embeddings/oleObject173.bin"/><Relationship Id="rId4" Type="http://schemas.openxmlformats.org/officeDocument/2006/relationships/oleObject" Target="../embeddings/oleObject170.bin"/><Relationship Id="rId9" Type="http://schemas.openxmlformats.org/officeDocument/2006/relationships/image" Target="../media/image192.emf"/></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image" Target="../media/image15.jpg"/><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2" Type="http://schemas.openxmlformats.org/officeDocument/2006/relationships/image" Target="../media/image194.png"/><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3" Type="http://schemas.openxmlformats.org/officeDocument/2006/relationships/image" Target="../media/image195.emf"/><Relationship Id="rId2" Type="http://schemas.openxmlformats.org/officeDocument/2006/relationships/oleObject" Target="../embeddings/oleObject174.bin"/><Relationship Id="rId1" Type="http://schemas.openxmlformats.org/officeDocument/2006/relationships/slideLayout" Target="../slideLayouts/slideLayout2.xml"/><Relationship Id="rId5" Type="http://schemas.openxmlformats.org/officeDocument/2006/relationships/image" Target="../media/image196.emf"/><Relationship Id="rId4" Type="http://schemas.openxmlformats.org/officeDocument/2006/relationships/oleObject" Target="../embeddings/oleObject175.bin"/></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3" Type="http://schemas.openxmlformats.org/officeDocument/2006/relationships/image" Target="../media/image197.emf"/><Relationship Id="rId2" Type="http://schemas.openxmlformats.org/officeDocument/2006/relationships/oleObject" Target="../embeddings/oleObject176.bin"/><Relationship Id="rId1" Type="http://schemas.openxmlformats.org/officeDocument/2006/relationships/slideLayout" Target="../slideLayouts/slideLayout2.xml"/><Relationship Id="rId5" Type="http://schemas.openxmlformats.org/officeDocument/2006/relationships/image" Target="../media/image198.emf"/><Relationship Id="rId4" Type="http://schemas.openxmlformats.org/officeDocument/2006/relationships/oleObject" Target="../embeddings/oleObject177.bin"/></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直接连接符 11">
            <a:extLst>
              <a:ext uri="{FF2B5EF4-FFF2-40B4-BE49-F238E27FC236}">
                <a16:creationId xmlns:a16="http://schemas.microsoft.com/office/drawing/2014/main" id="{3742FFED-1D2E-3311-78B2-60ADC2C1F452}"/>
              </a:ext>
            </a:extLst>
          </p:cNvPr>
          <p:cNvCxnSpPr/>
          <p:nvPr>
            <p:custDataLst>
              <p:tags r:id="rId2"/>
            </p:custDataLst>
          </p:nvPr>
        </p:nvCxnSpPr>
        <p:spPr>
          <a:xfrm>
            <a:off x="2948305" y="5064772"/>
            <a:ext cx="6320790" cy="0"/>
          </a:xfrm>
          <a:prstGeom prst="line">
            <a:avLst/>
          </a:prstGeom>
          <a:ln w="25400">
            <a:solidFill>
              <a:srgbClr val="6E8063"/>
            </a:solidFill>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14F716A9-9C45-109A-F3E6-3282AD70735C}"/>
              </a:ext>
            </a:extLst>
          </p:cNvPr>
          <p:cNvSpPr txBox="1"/>
          <p:nvPr/>
        </p:nvSpPr>
        <p:spPr>
          <a:xfrm>
            <a:off x="-7937" y="1276492"/>
            <a:ext cx="12192000" cy="2011513"/>
          </a:xfrm>
          <a:prstGeom prst="rect">
            <a:avLst/>
          </a:prstGeom>
          <a:noFill/>
        </p:spPr>
        <p:txBody>
          <a:bodyPr wrap="square" rtlCol="0">
            <a:spAutoFit/>
          </a:bodyPr>
          <a:lstStyle/>
          <a:p>
            <a:pPr algn="ctr">
              <a:lnSpc>
                <a:spcPct val="150000"/>
              </a:lnSpc>
            </a:pPr>
            <a:r>
              <a:rPr kumimoji="1" lang="en-US" altLang="zh-CN" sz="4000" dirty="0">
                <a:latin typeface="SimHei" panose="02010609060101010101" pitchFamily="49" charset="-122"/>
                <a:ea typeface="SimHei" panose="02010609060101010101" pitchFamily="49" charset="-122"/>
                <a:cs typeface="Arial" panose="020B0604020202020204" pitchFamily="34" charset="0"/>
              </a:rPr>
              <a:t>《</a:t>
            </a:r>
            <a:r>
              <a:rPr kumimoji="1" lang="zh-CN" altLang="en-US" sz="4000" dirty="0">
                <a:latin typeface="SimHei" panose="02010609060101010101" pitchFamily="49" charset="-122"/>
                <a:ea typeface="SimHei" panose="02010609060101010101" pitchFamily="49" charset="-122"/>
                <a:cs typeface="Arial" panose="020B0604020202020204" pitchFamily="34" charset="0"/>
              </a:rPr>
              <a:t>数字电路与微机系统</a:t>
            </a:r>
            <a:r>
              <a:rPr kumimoji="1" lang="en-US" altLang="zh-CN" sz="4000" dirty="0">
                <a:latin typeface="SimHei" panose="02010609060101010101" pitchFamily="49" charset="-122"/>
                <a:ea typeface="SimHei" panose="02010609060101010101" pitchFamily="49" charset="-122"/>
                <a:cs typeface="Arial" panose="020B0604020202020204" pitchFamily="34" charset="0"/>
              </a:rPr>
              <a:t>》--</a:t>
            </a:r>
            <a:r>
              <a:rPr kumimoji="1" lang="en-US" altLang="zh-CN" sz="4000" dirty="0">
                <a:latin typeface="SimHei" panose="02010609060101010101" pitchFamily="49" charset="-122"/>
                <a:ea typeface="SimHei" panose="02010609060101010101" pitchFamily="49" charset="-122"/>
              </a:rPr>
              <a:t>《</a:t>
            </a:r>
            <a:r>
              <a:rPr kumimoji="1" lang="zh-CN" altLang="en-US" sz="4000" dirty="0">
                <a:latin typeface="SimHei" panose="02010609060101010101" pitchFamily="49" charset="-122"/>
                <a:ea typeface="SimHei" panose="02010609060101010101" pitchFamily="49" charset="-122"/>
              </a:rPr>
              <a:t>数字电路</a:t>
            </a:r>
            <a:r>
              <a:rPr kumimoji="1" lang="en-US" altLang="zh-CN" sz="4000" dirty="0">
                <a:latin typeface="SimHei" panose="02010609060101010101" pitchFamily="49" charset="-122"/>
                <a:ea typeface="SimHei" panose="02010609060101010101" pitchFamily="49" charset="-122"/>
              </a:rPr>
              <a:t>》</a:t>
            </a:r>
            <a:r>
              <a:rPr kumimoji="1" lang="zh-CN" altLang="en-US" sz="4000" dirty="0">
                <a:latin typeface="SimHei" panose="02010609060101010101" pitchFamily="49" charset="-122"/>
                <a:ea typeface="SimHei" panose="02010609060101010101" pitchFamily="49" charset="-122"/>
              </a:rPr>
              <a:t>部分</a:t>
            </a:r>
            <a:endParaRPr kumimoji="1" lang="en-US" altLang="zh-CN" sz="4000" dirty="0">
              <a:latin typeface="SimHei" panose="02010609060101010101" pitchFamily="49" charset="-122"/>
              <a:ea typeface="SimHei" panose="02010609060101010101" pitchFamily="49" charset="-122"/>
            </a:endParaRPr>
          </a:p>
          <a:p>
            <a:pPr algn="ctr">
              <a:lnSpc>
                <a:spcPct val="150000"/>
              </a:lnSpc>
              <a:spcBef>
                <a:spcPts val="1200"/>
              </a:spcBef>
            </a:pPr>
            <a:r>
              <a:rPr kumimoji="1" lang="zh-CN" altLang="en-US" sz="4000" b="1" dirty="0">
                <a:latin typeface="Songti SC" panose="02010600040101010101" pitchFamily="2" charset="-122"/>
                <a:ea typeface="Songti SC" panose="02010600040101010101" pitchFamily="2" charset="-122"/>
                <a:cs typeface="Arial" panose="020B0604020202020204" pitchFamily="34" charset="0"/>
              </a:rPr>
              <a:t>第四章 组合逻辑电路</a:t>
            </a:r>
            <a:endParaRPr kumimoji="1" lang="en-US" altLang="zh-CN" sz="4000" b="1" dirty="0">
              <a:latin typeface="Songti SC" panose="02010600040101010101" pitchFamily="2" charset="-122"/>
              <a:ea typeface="Songti SC" panose="02010600040101010101" pitchFamily="2" charset="-122"/>
              <a:cs typeface="Arial" panose="020B0604020202020204" pitchFamily="34" charset="0"/>
            </a:endParaRPr>
          </a:p>
        </p:txBody>
      </p:sp>
      <p:grpSp>
        <p:nvGrpSpPr>
          <p:cNvPr id="13" name="组合 19">
            <a:extLst>
              <a:ext uri="{FF2B5EF4-FFF2-40B4-BE49-F238E27FC236}">
                <a16:creationId xmlns:a16="http://schemas.microsoft.com/office/drawing/2014/main" id="{994FBDED-6B72-0B02-53AA-368EDC24AAD9}"/>
              </a:ext>
            </a:extLst>
          </p:cNvPr>
          <p:cNvGrpSpPr/>
          <p:nvPr/>
        </p:nvGrpSpPr>
        <p:grpSpPr>
          <a:xfrm>
            <a:off x="0" y="5576887"/>
            <a:ext cx="12192000" cy="1281113"/>
            <a:chOff x="-6350" y="3575050"/>
            <a:chExt cx="12192000" cy="1281113"/>
          </a:xfrm>
          <a:gradFill>
            <a:gsLst>
              <a:gs pos="0">
                <a:srgbClr val="3C592D">
                  <a:alpha val="0"/>
                </a:srgbClr>
              </a:gs>
              <a:gs pos="100000">
                <a:srgbClr val="2E4523"/>
              </a:gs>
            </a:gsLst>
            <a:lin ang="5400000" scaled="0"/>
          </a:gradFill>
        </p:grpSpPr>
        <p:grpSp>
          <p:nvGrpSpPr>
            <p:cNvPr id="14" name="Group 205">
              <a:extLst>
                <a:ext uri="{FF2B5EF4-FFF2-40B4-BE49-F238E27FC236}">
                  <a16:creationId xmlns:a16="http://schemas.microsoft.com/office/drawing/2014/main" id="{EF9390E2-105C-860C-B638-4F3B92301CD6}"/>
                </a:ext>
              </a:extLst>
            </p:cNvPr>
            <p:cNvGrpSpPr>
              <a:grpSpLocks/>
            </p:cNvGrpSpPr>
            <p:nvPr userDrawn="1"/>
          </p:nvGrpSpPr>
          <p:grpSpPr bwMode="auto">
            <a:xfrm>
              <a:off x="4810125" y="4400550"/>
              <a:ext cx="4105275" cy="433388"/>
              <a:chOff x="3030" y="2772"/>
              <a:chExt cx="2586" cy="273"/>
            </a:xfrm>
            <a:grpFill/>
          </p:grpSpPr>
          <p:sp>
            <p:nvSpPr>
              <p:cNvPr id="118" name="Line 5">
                <a:extLst>
                  <a:ext uri="{FF2B5EF4-FFF2-40B4-BE49-F238E27FC236}">
                    <a16:creationId xmlns:a16="http://schemas.microsoft.com/office/drawing/2014/main" id="{9724B648-A307-2FBA-F065-29059C2EB3CD}"/>
                  </a:ext>
                </a:extLst>
              </p:cNvPr>
              <p:cNvSpPr>
                <a:spLocks noChangeShapeType="1"/>
              </p:cNvSpPr>
              <p:nvPr userDrawn="1"/>
            </p:nvSpPr>
            <p:spPr bwMode="auto">
              <a:xfrm>
                <a:off x="5616" y="2860"/>
                <a:ext cx="0" cy="0"/>
              </a:xfrm>
              <a:prstGeom prst="line">
                <a:avLst/>
              </a:prstGeom>
              <a:grpFill/>
              <a:ln w="12700" cap="rnd">
                <a:solidFill>
                  <a:srgbClr val="BF9C50"/>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9" name="Freeform 6">
                <a:extLst>
                  <a:ext uri="{FF2B5EF4-FFF2-40B4-BE49-F238E27FC236}">
                    <a16:creationId xmlns:a16="http://schemas.microsoft.com/office/drawing/2014/main" id="{C457F0D5-8EAF-DE5B-7420-EC0AB45724DD}"/>
                  </a:ext>
                </a:extLst>
              </p:cNvPr>
              <p:cNvSpPr>
                <a:spLocks/>
              </p:cNvSpPr>
              <p:nvPr userDrawn="1"/>
            </p:nvSpPr>
            <p:spPr bwMode="auto">
              <a:xfrm>
                <a:off x="3657" y="2794"/>
                <a:ext cx="39" cy="9"/>
              </a:xfrm>
              <a:custGeom>
                <a:avLst/>
                <a:gdLst>
                  <a:gd name="T0" fmla="*/ 8 w 9"/>
                  <a:gd name="T1" fmla="*/ 2 h 2"/>
                  <a:gd name="T2" fmla="*/ 1 w 9"/>
                  <a:gd name="T3" fmla="*/ 2 h 2"/>
                  <a:gd name="T4" fmla="*/ 0 w 9"/>
                  <a:gd name="T5" fmla="*/ 1 h 2"/>
                  <a:gd name="T6" fmla="*/ 1 w 9"/>
                  <a:gd name="T7" fmla="*/ 0 h 2"/>
                  <a:gd name="T8" fmla="*/ 8 w 9"/>
                  <a:gd name="T9" fmla="*/ 0 h 2"/>
                  <a:gd name="T10" fmla="*/ 9 w 9"/>
                  <a:gd name="T11" fmla="*/ 1 h 2"/>
                  <a:gd name="T12" fmla="*/ 8 w 9"/>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9" h="2">
                    <a:moveTo>
                      <a:pt x="8" y="2"/>
                    </a:moveTo>
                    <a:cubicBezTo>
                      <a:pt x="1" y="2"/>
                      <a:pt x="1" y="2"/>
                      <a:pt x="1" y="2"/>
                    </a:cubicBezTo>
                    <a:cubicBezTo>
                      <a:pt x="0" y="2"/>
                      <a:pt x="0" y="1"/>
                      <a:pt x="0" y="1"/>
                    </a:cubicBezTo>
                    <a:cubicBezTo>
                      <a:pt x="0" y="0"/>
                      <a:pt x="0" y="0"/>
                      <a:pt x="1" y="0"/>
                    </a:cubicBezTo>
                    <a:cubicBezTo>
                      <a:pt x="8" y="0"/>
                      <a:pt x="8" y="0"/>
                      <a:pt x="8" y="0"/>
                    </a:cubicBezTo>
                    <a:cubicBezTo>
                      <a:pt x="8" y="0"/>
                      <a:pt x="9" y="0"/>
                      <a:pt x="9" y="1"/>
                    </a:cubicBezTo>
                    <a:cubicBezTo>
                      <a:pt x="9" y="1"/>
                      <a:pt x="8" y="2"/>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7">
                <a:extLst>
                  <a:ext uri="{FF2B5EF4-FFF2-40B4-BE49-F238E27FC236}">
                    <a16:creationId xmlns:a16="http://schemas.microsoft.com/office/drawing/2014/main" id="{91956E0D-40AD-35CD-E265-6C744D1CDF2E}"/>
                  </a:ext>
                </a:extLst>
              </p:cNvPr>
              <p:cNvSpPr>
                <a:spLocks/>
              </p:cNvSpPr>
              <p:nvPr userDrawn="1"/>
            </p:nvSpPr>
            <p:spPr bwMode="auto">
              <a:xfrm>
                <a:off x="3030"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8">
                <a:extLst>
                  <a:ext uri="{FF2B5EF4-FFF2-40B4-BE49-F238E27FC236}">
                    <a16:creationId xmlns:a16="http://schemas.microsoft.com/office/drawing/2014/main" id="{C815D418-48B0-F540-F75C-FF7A4054C536}"/>
                  </a:ext>
                </a:extLst>
              </p:cNvPr>
              <p:cNvSpPr>
                <a:spLocks/>
              </p:cNvSpPr>
              <p:nvPr userDrawn="1"/>
            </p:nvSpPr>
            <p:spPr bwMode="auto">
              <a:xfrm>
                <a:off x="3048"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9">
                <a:extLst>
                  <a:ext uri="{FF2B5EF4-FFF2-40B4-BE49-F238E27FC236}">
                    <a16:creationId xmlns:a16="http://schemas.microsoft.com/office/drawing/2014/main" id="{C636F1D5-93F3-924C-5CD9-E2DE20667814}"/>
                  </a:ext>
                </a:extLst>
              </p:cNvPr>
              <p:cNvSpPr>
                <a:spLocks/>
              </p:cNvSpPr>
              <p:nvPr userDrawn="1"/>
            </p:nvSpPr>
            <p:spPr bwMode="auto">
              <a:xfrm>
                <a:off x="3061"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0">
                <a:extLst>
                  <a:ext uri="{FF2B5EF4-FFF2-40B4-BE49-F238E27FC236}">
                    <a16:creationId xmlns:a16="http://schemas.microsoft.com/office/drawing/2014/main" id="{02A3F4BC-3579-B6C2-65C0-6B0BA57E73D0}"/>
                  </a:ext>
                </a:extLst>
              </p:cNvPr>
              <p:cNvSpPr>
                <a:spLocks/>
              </p:cNvSpPr>
              <p:nvPr userDrawn="1"/>
            </p:nvSpPr>
            <p:spPr bwMode="auto">
              <a:xfrm>
                <a:off x="3074"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1">
                <a:extLst>
                  <a:ext uri="{FF2B5EF4-FFF2-40B4-BE49-F238E27FC236}">
                    <a16:creationId xmlns:a16="http://schemas.microsoft.com/office/drawing/2014/main" id="{89154DD1-12E9-C9C7-CD70-1BA126DCCB94}"/>
                  </a:ext>
                </a:extLst>
              </p:cNvPr>
              <p:cNvSpPr>
                <a:spLocks/>
              </p:cNvSpPr>
              <p:nvPr userDrawn="1"/>
            </p:nvSpPr>
            <p:spPr bwMode="auto">
              <a:xfrm>
                <a:off x="3087"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2">
                <a:extLst>
                  <a:ext uri="{FF2B5EF4-FFF2-40B4-BE49-F238E27FC236}">
                    <a16:creationId xmlns:a16="http://schemas.microsoft.com/office/drawing/2014/main" id="{0ED36166-D352-BBB4-0036-A795A96EB6CA}"/>
                  </a:ext>
                </a:extLst>
              </p:cNvPr>
              <p:cNvSpPr>
                <a:spLocks/>
              </p:cNvSpPr>
              <p:nvPr userDrawn="1"/>
            </p:nvSpPr>
            <p:spPr bwMode="auto">
              <a:xfrm>
                <a:off x="3100"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3">
                <a:extLst>
                  <a:ext uri="{FF2B5EF4-FFF2-40B4-BE49-F238E27FC236}">
                    <a16:creationId xmlns:a16="http://schemas.microsoft.com/office/drawing/2014/main" id="{8510E319-2133-3B47-BEFE-A934AD68E24D}"/>
                  </a:ext>
                </a:extLst>
              </p:cNvPr>
              <p:cNvSpPr>
                <a:spLocks/>
              </p:cNvSpPr>
              <p:nvPr userDrawn="1"/>
            </p:nvSpPr>
            <p:spPr bwMode="auto">
              <a:xfrm>
                <a:off x="3113"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4">
                <a:extLst>
                  <a:ext uri="{FF2B5EF4-FFF2-40B4-BE49-F238E27FC236}">
                    <a16:creationId xmlns:a16="http://schemas.microsoft.com/office/drawing/2014/main" id="{B52A45AA-B2FC-C33F-37D7-7BB0FDE99E0F}"/>
                  </a:ext>
                </a:extLst>
              </p:cNvPr>
              <p:cNvSpPr>
                <a:spLocks/>
              </p:cNvSpPr>
              <p:nvPr userDrawn="1"/>
            </p:nvSpPr>
            <p:spPr bwMode="auto">
              <a:xfrm>
                <a:off x="3126"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15">
                <a:extLst>
                  <a:ext uri="{FF2B5EF4-FFF2-40B4-BE49-F238E27FC236}">
                    <a16:creationId xmlns:a16="http://schemas.microsoft.com/office/drawing/2014/main" id="{77866D5A-7729-2F72-156F-49708055A026}"/>
                  </a:ext>
                </a:extLst>
              </p:cNvPr>
              <p:cNvSpPr>
                <a:spLocks/>
              </p:cNvSpPr>
              <p:nvPr userDrawn="1"/>
            </p:nvSpPr>
            <p:spPr bwMode="auto">
              <a:xfrm>
                <a:off x="3143"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16">
                <a:extLst>
                  <a:ext uri="{FF2B5EF4-FFF2-40B4-BE49-F238E27FC236}">
                    <a16:creationId xmlns:a16="http://schemas.microsoft.com/office/drawing/2014/main" id="{AA808B7D-6F6B-7A7C-ACF2-C373A1331580}"/>
                  </a:ext>
                </a:extLst>
              </p:cNvPr>
              <p:cNvSpPr>
                <a:spLocks/>
              </p:cNvSpPr>
              <p:nvPr userDrawn="1"/>
            </p:nvSpPr>
            <p:spPr bwMode="auto">
              <a:xfrm>
                <a:off x="3156"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17">
                <a:extLst>
                  <a:ext uri="{FF2B5EF4-FFF2-40B4-BE49-F238E27FC236}">
                    <a16:creationId xmlns:a16="http://schemas.microsoft.com/office/drawing/2014/main" id="{89B80F4A-BF1D-A736-7D6A-DC372D223F86}"/>
                  </a:ext>
                </a:extLst>
              </p:cNvPr>
              <p:cNvSpPr>
                <a:spLocks/>
              </p:cNvSpPr>
              <p:nvPr userDrawn="1"/>
            </p:nvSpPr>
            <p:spPr bwMode="auto">
              <a:xfrm>
                <a:off x="3170"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18">
                <a:extLst>
                  <a:ext uri="{FF2B5EF4-FFF2-40B4-BE49-F238E27FC236}">
                    <a16:creationId xmlns:a16="http://schemas.microsoft.com/office/drawing/2014/main" id="{7D341231-9A7B-2185-23AE-83970511BA18}"/>
                  </a:ext>
                </a:extLst>
              </p:cNvPr>
              <p:cNvSpPr>
                <a:spLocks/>
              </p:cNvSpPr>
              <p:nvPr userDrawn="1"/>
            </p:nvSpPr>
            <p:spPr bwMode="auto">
              <a:xfrm>
                <a:off x="3183"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19">
                <a:extLst>
                  <a:ext uri="{FF2B5EF4-FFF2-40B4-BE49-F238E27FC236}">
                    <a16:creationId xmlns:a16="http://schemas.microsoft.com/office/drawing/2014/main" id="{3F0ABA77-C163-3194-488B-CEC5AD612AE0}"/>
                  </a:ext>
                </a:extLst>
              </p:cNvPr>
              <p:cNvSpPr>
                <a:spLocks/>
              </p:cNvSpPr>
              <p:nvPr userDrawn="1"/>
            </p:nvSpPr>
            <p:spPr bwMode="auto">
              <a:xfrm>
                <a:off x="3196"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20">
                <a:extLst>
                  <a:ext uri="{FF2B5EF4-FFF2-40B4-BE49-F238E27FC236}">
                    <a16:creationId xmlns:a16="http://schemas.microsoft.com/office/drawing/2014/main" id="{7D33353A-AD56-7995-3AEE-B47A54ABCDEF}"/>
                  </a:ext>
                </a:extLst>
              </p:cNvPr>
              <p:cNvSpPr>
                <a:spLocks/>
              </p:cNvSpPr>
              <p:nvPr userDrawn="1"/>
            </p:nvSpPr>
            <p:spPr bwMode="auto">
              <a:xfrm>
                <a:off x="3209"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21">
                <a:extLst>
                  <a:ext uri="{FF2B5EF4-FFF2-40B4-BE49-F238E27FC236}">
                    <a16:creationId xmlns:a16="http://schemas.microsoft.com/office/drawing/2014/main" id="{B7EACEDC-3707-F2F6-F564-AA866ED05F9B}"/>
                  </a:ext>
                </a:extLst>
              </p:cNvPr>
              <p:cNvSpPr>
                <a:spLocks/>
              </p:cNvSpPr>
              <p:nvPr userDrawn="1"/>
            </p:nvSpPr>
            <p:spPr bwMode="auto">
              <a:xfrm>
                <a:off x="3222"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22">
                <a:extLst>
                  <a:ext uri="{FF2B5EF4-FFF2-40B4-BE49-F238E27FC236}">
                    <a16:creationId xmlns:a16="http://schemas.microsoft.com/office/drawing/2014/main" id="{7211CAB9-D066-38A0-31D6-8CB65DF87C44}"/>
                  </a:ext>
                </a:extLst>
              </p:cNvPr>
              <p:cNvSpPr>
                <a:spLocks/>
              </p:cNvSpPr>
              <p:nvPr userDrawn="1"/>
            </p:nvSpPr>
            <p:spPr bwMode="auto">
              <a:xfrm>
                <a:off x="3235"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23">
                <a:extLst>
                  <a:ext uri="{FF2B5EF4-FFF2-40B4-BE49-F238E27FC236}">
                    <a16:creationId xmlns:a16="http://schemas.microsoft.com/office/drawing/2014/main" id="{3332F710-00DC-2B70-64FA-59173D66CEF7}"/>
                  </a:ext>
                </a:extLst>
              </p:cNvPr>
              <p:cNvSpPr>
                <a:spLocks/>
              </p:cNvSpPr>
              <p:nvPr userDrawn="1"/>
            </p:nvSpPr>
            <p:spPr bwMode="auto">
              <a:xfrm>
                <a:off x="3252"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24">
                <a:extLst>
                  <a:ext uri="{FF2B5EF4-FFF2-40B4-BE49-F238E27FC236}">
                    <a16:creationId xmlns:a16="http://schemas.microsoft.com/office/drawing/2014/main" id="{B8BB0723-6E13-CC26-22E1-74E328375951}"/>
                  </a:ext>
                </a:extLst>
              </p:cNvPr>
              <p:cNvSpPr>
                <a:spLocks/>
              </p:cNvSpPr>
              <p:nvPr userDrawn="1"/>
            </p:nvSpPr>
            <p:spPr bwMode="auto">
              <a:xfrm>
                <a:off x="3265"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25">
                <a:extLst>
                  <a:ext uri="{FF2B5EF4-FFF2-40B4-BE49-F238E27FC236}">
                    <a16:creationId xmlns:a16="http://schemas.microsoft.com/office/drawing/2014/main" id="{17FDD7AF-083B-5247-D2BE-FAAEA04EF4BB}"/>
                  </a:ext>
                </a:extLst>
              </p:cNvPr>
              <p:cNvSpPr>
                <a:spLocks/>
              </p:cNvSpPr>
              <p:nvPr userDrawn="1"/>
            </p:nvSpPr>
            <p:spPr bwMode="auto">
              <a:xfrm>
                <a:off x="3278"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26">
                <a:extLst>
                  <a:ext uri="{FF2B5EF4-FFF2-40B4-BE49-F238E27FC236}">
                    <a16:creationId xmlns:a16="http://schemas.microsoft.com/office/drawing/2014/main" id="{A7B54349-5342-4B13-C6FF-19A04969F245}"/>
                  </a:ext>
                </a:extLst>
              </p:cNvPr>
              <p:cNvSpPr>
                <a:spLocks/>
              </p:cNvSpPr>
              <p:nvPr userDrawn="1"/>
            </p:nvSpPr>
            <p:spPr bwMode="auto">
              <a:xfrm>
                <a:off x="3291"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27">
                <a:extLst>
                  <a:ext uri="{FF2B5EF4-FFF2-40B4-BE49-F238E27FC236}">
                    <a16:creationId xmlns:a16="http://schemas.microsoft.com/office/drawing/2014/main" id="{AEF8AE03-0D52-B11C-49D5-B97E6FEA2716}"/>
                  </a:ext>
                </a:extLst>
              </p:cNvPr>
              <p:cNvSpPr>
                <a:spLocks/>
              </p:cNvSpPr>
              <p:nvPr userDrawn="1"/>
            </p:nvSpPr>
            <p:spPr bwMode="auto">
              <a:xfrm>
                <a:off x="3304"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28">
                <a:extLst>
                  <a:ext uri="{FF2B5EF4-FFF2-40B4-BE49-F238E27FC236}">
                    <a16:creationId xmlns:a16="http://schemas.microsoft.com/office/drawing/2014/main" id="{5437D064-619E-B7CA-05E3-9E6A4B838589}"/>
                  </a:ext>
                </a:extLst>
              </p:cNvPr>
              <p:cNvSpPr>
                <a:spLocks/>
              </p:cNvSpPr>
              <p:nvPr userDrawn="1"/>
            </p:nvSpPr>
            <p:spPr bwMode="auto">
              <a:xfrm>
                <a:off x="3318"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29">
                <a:extLst>
                  <a:ext uri="{FF2B5EF4-FFF2-40B4-BE49-F238E27FC236}">
                    <a16:creationId xmlns:a16="http://schemas.microsoft.com/office/drawing/2014/main" id="{11181BC8-DF64-8616-0CDF-C477B311F4A3}"/>
                  </a:ext>
                </a:extLst>
              </p:cNvPr>
              <p:cNvSpPr>
                <a:spLocks/>
              </p:cNvSpPr>
              <p:nvPr userDrawn="1"/>
            </p:nvSpPr>
            <p:spPr bwMode="auto">
              <a:xfrm>
                <a:off x="3331"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30">
                <a:extLst>
                  <a:ext uri="{FF2B5EF4-FFF2-40B4-BE49-F238E27FC236}">
                    <a16:creationId xmlns:a16="http://schemas.microsoft.com/office/drawing/2014/main" id="{8C88FB0B-E6AC-6DDA-4BA9-9AD07407DEE9}"/>
                  </a:ext>
                </a:extLst>
              </p:cNvPr>
              <p:cNvSpPr>
                <a:spLocks/>
              </p:cNvSpPr>
              <p:nvPr userDrawn="1"/>
            </p:nvSpPr>
            <p:spPr bwMode="auto">
              <a:xfrm>
                <a:off x="3348"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31">
                <a:extLst>
                  <a:ext uri="{FF2B5EF4-FFF2-40B4-BE49-F238E27FC236}">
                    <a16:creationId xmlns:a16="http://schemas.microsoft.com/office/drawing/2014/main" id="{29451BF5-0819-EB96-E4AF-FEE852B72D7F}"/>
                  </a:ext>
                </a:extLst>
              </p:cNvPr>
              <p:cNvSpPr>
                <a:spLocks/>
              </p:cNvSpPr>
              <p:nvPr userDrawn="1"/>
            </p:nvSpPr>
            <p:spPr bwMode="auto">
              <a:xfrm>
                <a:off x="3361"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32">
                <a:extLst>
                  <a:ext uri="{FF2B5EF4-FFF2-40B4-BE49-F238E27FC236}">
                    <a16:creationId xmlns:a16="http://schemas.microsoft.com/office/drawing/2014/main" id="{3E90D86A-2A1B-1D41-276C-B9BD24D5844B}"/>
                  </a:ext>
                </a:extLst>
              </p:cNvPr>
              <p:cNvSpPr>
                <a:spLocks/>
              </p:cNvSpPr>
              <p:nvPr userDrawn="1"/>
            </p:nvSpPr>
            <p:spPr bwMode="auto">
              <a:xfrm>
                <a:off x="3374"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33">
                <a:extLst>
                  <a:ext uri="{FF2B5EF4-FFF2-40B4-BE49-F238E27FC236}">
                    <a16:creationId xmlns:a16="http://schemas.microsoft.com/office/drawing/2014/main" id="{0BF6F24A-1D31-AAE4-E282-597D14572187}"/>
                  </a:ext>
                </a:extLst>
              </p:cNvPr>
              <p:cNvSpPr>
                <a:spLocks/>
              </p:cNvSpPr>
              <p:nvPr userDrawn="1"/>
            </p:nvSpPr>
            <p:spPr bwMode="auto">
              <a:xfrm>
                <a:off x="3387"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34">
                <a:extLst>
                  <a:ext uri="{FF2B5EF4-FFF2-40B4-BE49-F238E27FC236}">
                    <a16:creationId xmlns:a16="http://schemas.microsoft.com/office/drawing/2014/main" id="{DB2872D1-1829-79E6-0467-40A78D4CD3CF}"/>
                  </a:ext>
                </a:extLst>
              </p:cNvPr>
              <p:cNvSpPr>
                <a:spLocks/>
              </p:cNvSpPr>
              <p:nvPr userDrawn="1"/>
            </p:nvSpPr>
            <p:spPr bwMode="auto">
              <a:xfrm>
                <a:off x="3400"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35">
                <a:extLst>
                  <a:ext uri="{FF2B5EF4-FFF2-40B4-BE49-F238E27FC236}">
                    <a16:creationId xmlns:a16="http://schemas.microsoft.com/office/drawing/2014/main" id="{CFF1E311-816E-FD1F-44F6-21992AD60BE5}"/>
                  </a:ext>
                </a:extLst>
              </p:cNvPr>
              <p:cNvSpPr>
                <a:spLocks/>
              </p:cNvSpPr>
              <p:nvPr userDrawn="1"/>
            </p:nvSpPr>
            <p:spPr bwMode="auto">
              <a:xfrm>
                <a:off x="3413"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36">
                <a:extLst>
                  <a:ext uri="{FF2B5EF4-FFF2-40B4-BE49-F238E27FC236}">
                    <a16:creationId xmlns:a16="http://schemas.microsoft.com/office/drawing/2014/main" id="{AB01EF82-F4A8-2088-2236-94DE4D4F801C}"/>
                  </a:ext>
                </a:extLst>
              </p:cNvPr>
              <p:cNvSpPr>
                <a:spLocks/>
              </p:cNvSpPr>
              <p:nvPr userDrawn="1"/>
            </p:nvSpPr>
            <p:spPr bwMode="auto">
              <a:xfrm>
                <a:off x="3426"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37">
                <a:extLst>
                  <a:ext uri="{FF2B5EF4-FFF2-40B4-BE49-F238E27FC236}">
                    <a16:creationId xmlns:a16="http://schemas.microsoft.com/office/drawing/2014/main" id="{E42374CB-1415-6087-60E3-1DB22BDA5370}"/>
                  </a:ext>
                </a:extLst>
              </p:cNvPr>
              <p:cNvSpPr>
                <a:spLocks/>
              </p:cNvSpPr>
              <p:nvPr userDrawn="1"/>
            </p:nvSpPr>
            <p:spPr bwMode="auto">
              <a:xfrm>
                <a:off x="3444"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38">
                <a:extLst>
                  <a:ext uri="{FF2B5EF4-FFF2-40B4-BE49-F238E27FC236}">
                    <a16:creationId xmlns:a16="http://schemas.microsoft.com/office/drawing/2014/main" id="{F10C35F1-37CF-AE90-66A9-85817B48B0A3}"/>
                  </a:ext>
                </a:extLst>
              </p:cNvPr>
              <p:cNvSpPr>
                <a:spLocks/>
              </p:cNvSpPr>
              <p:nvPr userDrawn="1"/>
            </p:nvSpPr>
            <p:spPr bwMode="auto">
              <a:xfrm>
                <a:off x="3457"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39">
                <a:extLst>
                  <a:ext uri="{FF2B5EF4-FFF2-40B4-BE49-F238E27FC236}">
                    <a16:creationId xmlns:a16="http://schemas.microsoft.com/office/drawing/2014/main" id="{EF297D6E-DEEB-855F-F0CB-76F8C501F9A4}"/>
                  </a:ext>
                </a:extLst>
              </p:cNvPr>
              <p:cNvSpPr>
                <a:spLocks/>
              </p:cNvSpPr>
              <p:nvPr userDrawn="1"/>
            </p:nvSpPr>
            <p:spPr bwMode="auto">
              <a:xfrm>
                <a:off x="3470"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40">
                <a:extLst>
                  <a:ext uri="{FF2B5EF4-FFF2-40B4-BE49-F238E27FC236}">
                    <a16:creationId xmlns:a16="http://schemas.microsoft.com/office/drawing/2014/main" id="{863534A2-5509-0ED0-0038-839EF5DD3B42}"/>
                  </a:ext>
                </a:extLst>
              </p:cNvPr>
              <p:cNvSpPr>
                <a:spLocks/>
              </p:cNvSpPr>
              <p:nvPr userDrawn="1"/>
            </p:nvSpPr>
            <p:spPr bwMode="auto">
              <a:xfrm>
                <a:off x="3483"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41">
                <a:extLst>
                  <a:ext uri="{FF2B5EF4-FFF2-40B4-BE49-F238E27FC236}">
                    <a16:creationId xmlns:a16="http://schemas.microsoft.com/office/drawing/2014/main" id="{0FF46096-20F8-9901-640F-3CF88023E86A}"/>
                  </a:ext>
                </a:extLst>
              </p:cNvPr>
              <p:cNvSpPr>
                <a:spLocks/>
              </p:cNvSpPr>
              <p:nvPr userDrawn="1"/>
            </p:nvSpPr>
            <p:spPr bwMode="auto">
              <a:xfrm>
                <a:off x="3496"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42">
                <a:extLst>
                  <a:ext uri="{FF2B5EF4-FFF2-40B4-BE49-F238E27FC236}">
                    <a16:creationId xmlns:a16="http://schemas.microsoft.com/office/drawing/2014/main" id="{858E3E94-C5EE-95D2-11EC-5AE61D9F130E}"/>
                  </a:ext>
                </a:extLst>
              </p:cNvPr>
              <p:cNvSpPr>
                <a:spLocks/>
              </p:cNvSpPr>
              <p:nvPr userDrawn="1"/>
            </p:nvSpPr>
            <p:spPr bwMode="auto">
              <a:xfrm>
                <a:off x="3509"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43">
                <a:extLst>
                  <a:ext uri="{FF2B5EF4-FFF2-40B4-BE49-F238E27FC236}">
                    <a16:creationId xmlns:a16="http://schemas.microsoft.com/office/drawing/2014/main" id="{9353DFBC-D59B-BF76-4698-5D6908F1854C}"/>
                  </a:ext>
                </a:extLst>
              </p:cNvPr>
              <p:cNvSpPr>
                <a:spLocks/>
              </p:cNvSpPr>
              <p:nvPr userDrawn="1"/>
            </p:nvSpPr>
            <p:spPr bwMode="auto">
              <a:xfrm>
                <a:off x="3522"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44">
                <a:extLst>
                  <a:ext uri="{FF2B5EF4-FFF2-40B4-BE49-F238E27FC236}">
                    <a16:creationId xmlns:a16="http://schemas.microsoft.com/office/drawing/2014/main" id="{BF1A35F6-1B8B-78B2-B7B9-D5DB2402295C}"/>
                  </a:ext>
                </a:extLst>
              </p:cNvPr>
              <p:cNvSpPr>
                <a:spLocks/>
              </p:cNvSpPr>
              <p:nvPr userDrawn="1"/>
            </p:nvSpPr>
            <p:spPr bwMode="auto">
              <a:xfrm>
                <a:off x="3535"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45">
                <a:extLst>
                  <a:ext uri="{FF2B5EF4-FFF2-40B4-BE49-F238E27FC236}">
                    <a16:creationId xmlns:a16="http://schemas.microsoft.com/office/drawing/2014/main" id="{66E7A247-B0B0-04F5-3526-B592310165CB}"/>
                  </a:ext>
                </a:extLst>
              </p:cNvPr>
              <p:cNvSpPr>
                <a:spLocks/>
              </p:cNvSpPr>
              <p:nvPr userDrawn="1"/>
            </p:nvSpPr>
            <p:spPr bwMode="auto">
              <a:xfrm>
                <a:off x="3553"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46">
                <a:extLst>
                  <a:ext uri="{FF2B5EF4-FFF2-40B4-BE49-F238E27FC236}">
                    <a16:creationId xmlns:a16="http://schemas.microsoft.com/office/drawing/2014/main" id="{D6D131ED-6D55-B99B-B0DB-CFB7EF2021F0}"/>
                  </a:ext>
                </a:extLst>
              </p:cNvPr>
              <p:cNvSpPr>
                <a:spLocks/>
              </p:cNvSpPr>
              <p:nvPr userDrawn="1"/>
            </p:nvSpPr>
            <p:spPr bwMode="auto">
              <a:xfrm>
                <a:off x="3566"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47">
                <a:extLst>
                  <a:ext uri="{FF2B5EF4-FFF2-40B4-BE49-F238E27FC236}">
                    <a16:creationId xmlns:a16="http://schemas.microsoft.com/office/drawing/2014/main" id="{DDFC9710-3FBE-A3B9-C00C-D81AB00723FA}"/>
                  </a:ext>
                </a:extLst>
              </p:cNvPr>
              <p:cNvSpPr>
                <a:spLocks/>
              </p:cNvSpPr>
              <p:nvPr userDrawn="1"/>
            </p:nvSpPr>
            <p:spPr bwMode="auto">
              <a:xfrm>
                <a:off x="3579"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48">
                <a:extLst>
                  <a:ext uri="{FF2B5EF4-FFF2-40B4-BE49-F238E27FC236}">
                    <a16:creationId xmlns:a16="http://schemas.microsoft.com/office/drawing/2014/main" id="{7CFB1EFD-6025-D639-422F-8BD1BCED9E2C}"/>
                  </a:ext>
                </a:extLst>
              </p:cNvPr>
              <p:cNvSpPr>
                <a:spLocks/>
              </p:cNvSpPr>
              <p:nvPr userDrawn="1"/>
            </p:nvSpPr>
            <p:spPr bwMode="auto">
              <a:xfrm>
                <a:off x="3592"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49">
                <a:extLst>
                  <a:ext uri="{FF2B5EF4-FFF2-40B4-BE49-F238E27FC236}">
                    <a16:creationId xmlns:a16="http://schemas.microsoft.com/office/drawing/2014/main" id="{FA5EC6A7-9ADF-2C66-2E1E-29B552B469DD}"/>
                  </a:ext>
                </a:extLst>
              </p:cNvPr>
              <p:cNvSpPr>
                <a:spLocks/>
              </p:cNvSpPr>
              <p:nvPr userDrawn="1"/>
            </p:nvSpPr>
            <p:spPr bwMode="auto">
              <a:xfrm>
                <a:off x="3605"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50">
                <a:extLst>
                  <a:ext uri="{FF2B5EF4-FFF2-40B4-BE49-F238E27FC236}">
                    <a16:creationId xmlns:a16="http://schemas.microsoft.com/office/drawing/2014/main" id="{594507CE-403D-3388-4121-EDF5F6A6F142}"/>
                  </a:ext>
                </a:extLst>
              </p:cNvPr>
              <p:cNvSpPr>
                <a:spLocks/>
              </p:cNvSpPr>
              <p:nvPr userDrawn="1"/>
            </p:nvSpPr>
            <p:spPr bwMode="auto">
              <a:xfrm>
                <a:off x="3618"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51">
                <a:extLst>
                  <a:ext uri="{FF2B5EF4-FFF2-40B4-BE49-F238E27FC236}">
                    <a16:creationId xmlns:a16="http://schemas.microsoft.com/office/drawing/2014/main" id="{5CEB584E-AA81-9A51-FBA7-4917840975B1}"/>
                  </a:ext>
                </a:extLst>
              </p:cNvPr>
              <p:cNvSpPr>
                <a:spLocks/>
              </p:cNvSpPr>
              <p:nvPr userDrawn="1"/>
            </p:nvSpPr>
            <p:spPr bwMode="auto">
              <a:xfrm>
                <a:off x="3631"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52">
                <a:extLst>
                  <a:ext uri="{FF2B5EF4-FFF2-40B4-BE49-F238E27FC236}">
                    <a16:creationId xmlns:a16="http://schemas.microsoft.com/office/drawing/2014/main" id="{9866DEF7-182D-92F9-20C8-BB7F6F9DD062}"/>
                  </a:ext>
                </a:extLst>
              </p:cNvPr>
              <p:cNvSpPr>
                <a:spLocks/>
              </p:cNvSpPr>
              <p:nvPr userDrawn="1"/>
            </p:nvSpPr>
            <p:spPr bwMode="auto">
              <a:xfrm>
                <a:off x="3648"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53">
                <a:extLst>
                  <a:ext uri="{FF2B5EF4-FFF2-40B4-BE49-F238E27FC236}">
                    <a16:creationId xmlns:a16="http://schemas.microsoft.com/office/drawing/2014/main" id="{030BF28D-3DBC-BE38-EF43-3248C55C2260}"/>
                  </a:ext>
                </a:extLst>
              </p:cNvPr>
              <p:cNvSpPr>
                <a:spLocks/>
              </p:cNvSpPr>
              <p:nvPr userDrawn="1"/>
            </p:nvSpPr>
            <p:spPr bwMode="auto">
              <a:xfrm>
                <a:off x="3661"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54">
                <a:extLst>
                  <a:ext uri="{FF2B5EF4-FFF2-40B4-BE49-F238E27FC236}">
                    <a16:creationId xmlns:a16="http://schemas.microsoft.com/office/drawing/2014/main" id="{6CE73924-AF0C-CAEC-509D-A594CDE9E23B}"/>
                  </a:ext>
                </a:extLst>
              </p:cNvPr>
              <p:cNvSpPr>
                <a:spLocks/>
              </p:cNvSpPr>
              <p:nvPr userDrawn="1"/>
            </p:nvSpPr>
            <p:spPr bwMode="auto">
              <a:xfrm>
                <a:off x="3675"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55">
                <a:extLst>
                  <a:ext uri="{FF2B5EF4-FFF2-40B4-BE49-F238E27FC236}">
                    <a16:creationId xmlns:a16="http://schemas.microsoft.com/office/drawing/2014/main" id="{B8C5E900-8D3A-DAF4-8DBF-B441399200D4}"/>
                  </a:ext>
                </a:extLst>
              </p:cNvPr>
              <p:cNvSpPr>
                <a:spLocks/>
              </p:cNvSpPr>
              <p:nvPr userDrawn="1"/>
            </p:nvSpPr>
            <p:spPr bwMode="auto">
              <a:xfrm>
                <a:off x="3688"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56">
                <a:extLst>
                  <a:ext uri="{FF2B5EF4-FFF2-40B4-BE49-F238E27FC236}">
                    <a16:creationId xmlns:a16="http://schemas.microsoft.com/office/drawing/2014/main" id="{DDE922F1-4146-A747-4103-C7700C5EED99}"/>
                  </a:ext>
                </a:extLst>
              </p:cNvPr>
              <p:cNvSpPr>
                <a:spLocks/>
              </p:cNvSpPr>
              <p:nvPr userDrawn="1"/>
            </p:nvSpPr>
            <p:spPr bwMode="auto">
              <a:xfrm>
                <a:off x="3701"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57">
                <a:extLst>
                  <a:ext uri="{FF2B5EF4-FFF2-40B4-BE49-F238E27FC236}">
                    <a16:creationId xmlns:a16="http://schemas.microsoft.com/office/drawing/2014/main" id="{9F9C4E8F-E006-C4A3-6F18-880CD1856A69}"/>
                  </a:ext>
                </a:extLst>
              </p:cNvPr>
              <p:cNvSpPr>
                <a:spLocks/>
              </p:cNvSpPr>
              <p:nvPr userDrawn="1"/>
            </p:nvSpPr>
            <p:spPr bwMode="auto">
              <a:xfrm>
                <a:off x="3714"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58">
                <a:extLst>
                  <a:ext uri="{FF2B5EF4-FFF2-40B4-BE49-F238E27FC236}">
                    <a16:creationId xmlns:a16="http://schemas.microsoft.com/office/drawing/2014/main" id="{AEFE99C1-283B-3303-3C43-B6DA2291B17A}"/>
                  </a:ext>
                </a:extLst>
              </p:cNvPr>
              <p:cNvSpPr>
                <a:spLocks/>
              </p:cNvSpPr>
              <p:nvPr userDrawn="1"/>
            </p:nvSpPr>
            <p:spPr bwMode="auto">
              <a:xfrm>
                <a:off x="3727"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59">
                <a:extLst>
                  <a:ext uri="{FF2B5EF4-FFF2-40B4-BE49-F238E27FC236}">
                    <a16:creationId xmlns:a16="http://schemas.microsoft.com/office/drawing/2014/main" id="{9B70E210-CA17-FBB4-D601-1CFDE05A4682}"/>
                  </a:ext>
                </a:extLst>
              </p:cNvPr>
              <p:cNvSpPr>
                <a:spLocks/>
              </p:cNvSpPr>
              <p:nvPr userDrawn="1"/>
            </p:nvSpPr>
            <p:spPr bwMode="auto">
              <a:xfrm>
                <a:off x="3727"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60">
                <a:extLst>
                  <a:ext uri="{FF2B5EF4-FFF2-40B4-BE49-F238E27FC236}">
                    <a16:creationId xmlns:a16="http://schemas.microsoft.com/office/drawing/2014/main" id="{B10A7EB1-B75C-0662-CB42-E288D49931F0}"/>
                  </a:ext>
                </a:extLst>
              </p:cNvPr>
              <p:cNvSpPr>
                <a:spLocks/>
              </p:cNvSpPr>
              <p:nvPr userDrawn="1"/>
            </p:nvSpPr>
            <p:spPr bwMode="auto">
              <a:xfrm>
                <a:off x="3931"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61">
                <a:extLst>
                  <a:ext uri="{FF2B5EF4-FFF2-40B4-BE49-F238E27FC236}">
                    <a16:creationId xmlns:a16="http://schemas.microsoft.com/office/drawing/2014/main" id="{F67D0404-486D-F88C-8047-E55F0F6B999B}"/>
                  </a:ext>
                </a:extLst>
              </p:cNvPr>
              <p:cNvSpPr>
                <a:spLocks/>
              </p:cNvSpPr>
              <p:nvPr userDrawn="1"/>
            </p:nvSpPr>
            <p:spPr bwMode="auto">
              <a:xfrm>
                <a:off x="3944"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62">
                <a:extLst>
                  <a:ext uri="{FF2B5EF4-FFF2-40B4-BE49-F238E27FC236}">
                    <a16:creationId xmlns:a16="http://schemas.microsoft.com/office/drawing/2014/main" id="{96E30163-CD43-8F51-A773-998C8E485A5A}"/>
                  </a:ext>
                </a:extLst>
              </p:cNvPr>
              <p:cNvSpPr>
                <a:spLocks/>
              </p:cNvSpPr>
              <p:nvPr userDrawn="1"/>
            </p:nvSpPr>
            <p:spPr bwMode="auto">
              <a:xfrm>
                <a:off x="3958"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63">
                <a:extLst>
                  <a:ext uri="{FF2B5EF4-FFF2-40B4-BE49-F238E27FC236}">
                    <a16:creationId xmlns:a16="http://schemas.microsoft.com/office/drawing/2014/main" id="{3AC7FCBC-BC42-C085-4B83-05F1C678D21F}"/>
                  </a:ext>
                </a:extLst>
              </p:cNvPr>
              <p:cNvSpPr>
                <a:spLocks/>
              </p:cNvSpPr>
              <p:nvPr userDrawn="1"/>
            </p:nvSpPr>
            <p:spPr bwMode="auto">
              <a:xfrm>
                <a:off x="3975"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64">
                <a:extLst>
                  <a:ext uri="{FF2B5EF4-FFF2-40B4-BE49-F238E27FC236}">
                    <a16:creationId xmlns:a16="http://schemas.microsoft.com/office/drawing/2014/main" id="{0B9CF1C5-EE56-38D3-9403-C613DD891BAF}"/>
                  </a:ext>
                </a:extLst>
              </p:cNvPr>
              <p:cNvSpPr>
                <a:spLocks/>
              </p:cNvSpPr>
              <p:nvPr userDrawn="1"/>
            </p:nvSpPr>
            <p:spPr bwMode="auto">
              <a:xfrm>
                <a:off x="3988"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65">
                <a:extLst>
                  <a:ext uri="{FF2B5EF4-FFF2-40B4-BE49-F238E27FC236}">
                    <a16:creationId xmlns:a16="http://schemas.microsoft.com/office/drawing/2014/main" id="{A0144564-349D-20DA-F045-D208C47CFB6E}"/>
                  </a:ext>
                </a:extLst>
              </p:cNvPr>
              <p:cNvSpPr>
                <a:spLocks/>
              </p:cNvSpPr>
              <p:nvPr userDrawn="1"/>
            </p:nvSpPr>
            <p:spPr bwMode="auto">
              <a:xfrm>
                <a:off x="4001"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66">
                <a:extLst>
                  <a:ext uri="{FF2B5EF4-FFF2-40B4-BE49-F238E27FC236}">
                    <a16:creationId xmlns:a16="http://schemas.microsoft.com/office/drawing/2014/main" id="{DBDC426B-636B-0432-C114-7B1F62EAA1EF}"/>
                  </a:ext>
                </a:extLst>
              </p:cNvPr>
              <p:cNvSpPr>
                <a:spLocks/>
              </p:cNvSpPr>
              <p:nvPr userDrawn="1"/>
            </p:nvSpPr>
            <p:spPr bwMode="auto">
              <a:xfrm>
                <a:off x="4014"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67">
                <a:extLst>
                  <a:ext uri="{FF2B5EF4-FFF2-40B4-BE49-F238E27FC236}">
                    <a16:creationId xmlns:a16="http://schemas.microsoft.com/office/drawing/2014/main" id="{E768E99E-01E1-4BB7-9AC3-B8664740FB9E}"/>
                  </a:ext>
                </a:extLst>
              </p:cNvPr>
              <p:cNvSpPr>
                <a:spLocks/>
              </p:cNvSpPr>
              <p:nvPr userDrawn="1"/>
            </p:nvSpPr>
            <p:spPr bwMode="auto">
              <a:xfrm>
                <a:off x="4027"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68">
                <a:extLst>
                  <a:ext uri="{FF2B5EF4-FFF2-40B4-BE49-F238E27FC236}">
                    <a16:creationId xmlns:a16="http://schemas.microsoft.com/office/drawing/2014/main" id="{A6BE733B-40D1-4C64-108C-694AE8EF503C}"/>
                  </a:ext>
                </a:extLst>
              </p:cNvPr>
              <p:cNvSpPr>
                <a:spLocks/>
              </p:cNvSpPr>
              <p:nvPr userDrawn="1"/>
            </p:nvSpPr>
            <p:spPr bwMode="auto">
              <a:xfrm>
                <a:off x="4040"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69">
                <a:extLst>
                  <a:ext uri="{FF2B5EF4-FFF2-40B4-BE49-F238E27FC236}">
                    <a16:creationId xmlns:a16="http://schemas.microsoft.com/office/drawing/2014/main" id="{934AE6EF-5E38-41B3-82C5-573D7E7FAF6D}"/>
                  </a:ext>
                </a:extLst>
              </p:cNvPr>
              <p:cNvSpPr>
                <a:spLocks/>
              </p:cNvSpPr>
              <p:nvPr userDrawn="1"/>
            </p:nvSpPr>
            <p:spPr bwMode="auto">
              <a:xfrm>
                <a:off x="4053"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70">
                <a:extLst>
                  <a:ext uri="{FF2B5EF4-FFF2-40B4-BE49-F238E27FC236}">
                    <a16:creationId xmlns:a16="http://schemas.microsoft.com/office/drawing/2014/main" id="{D4C75602-3D93-F019-CB1C-5592D7C46F93}"/>
                  </a:ext>
                </a:extLst>
              </p:cNvPr>
              <p:cNvSpPr>
                <a:spLocks/>
              </p:cNvSpPr>
              <p:nvPr userDrawn="1"/>
            </p:nvSpPr>
            <p:spPr bwMode="auto">
              <a:xfrm>
                <a:off x="4066"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71">
                <a:extLst>
                  <a:ext uri="{FF2B5EF4-FFF2-40B4-BE49-F238E27FC236}">
                    <a16:creationId xmlns:a16="http://schemas.microsoft.com/office/drawing/2014/main" id="{56BE14D8-4B1C-1325-9FCB-F32471847B24}"/>
                  </a:ext>
                </a:extLst>
              </p:cNvPr>
              <p:cNvSpPr>
                <a:spLocks/>
              </p:cNvSpPr>
              <p:nvPr userDrawn="1"/>
            </p:nvSpPr>
            <p:spPr bwMode="auto">
              <a:xfrm>
                <a:off x="4079"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72">
                <a:extLst>
                  <a:ext uri="{FF2B5EF4-FFF2-40B4-BE49-F238E27FC236}">
                    <a16:creationId xmlns:a16="http://schemas.microsoft.com/office/drawing/2014/main" id="{2028B7E4-B507-5B7F-F4BE-0010F32C54B8}"/>
                  </a:ext>
                </a:extLst>
              </p:cNvPr>
              <p:cNvSpPr>
                <a:spLocks/>
              </p:cNvSpPr>
              <p:nvPr userDrawn="1"/>
            </p:nvSpPr>
            <p:spPr bwMode="auto">
              <a:xfrm>
                <a:off x="4093"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73">
                <a:extLst>
                  <a:ext uri="{FF2B5EF4-FFF2-40B4-BE49-F238E27FC236}">
                    <a16:creationId xmlns:a16="http://schemas.microsoft.com/office/drawing/2014/main" id="{98342CAD-A62F-FC11-C736-A5107F005852}"/>
                  </a:ext>
                </a:extLst>
              </p:cNvPr>
              <p:cNvSpPr>
                <a:spLocks/>
              </p:cNvSpPr>
              <p:nvPr userDrawn="1"/>
            </p:nvSpPr>
            <p:spPr bwMode="auto">
              <a:xfrm>
                <a:off x="4110"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74">
                <a:extLst>
                  <a:ext uri="{FF2B5EF4-FFF2-40B4-BE49-F238E27FC236}">
                    <a16:creationId xmlns:a16="http://schemas.microsoft.com/office/drawing/2014/main" id="{9C62D7C0-9DDC-7DD7-4E42-47577E0EB3FC}"/>
                  </a:ext>
                </a:extLst>
              </p:cNvPr>
              <p:cNvSpPr>
                <a:spLocks/>
              </p:cNvSpPr>
              <p:nvPr userDrawn="1"/>
            </p:nvSpPr>
            <p:spPr bwMode="auto">
              <a:xfrm>
                <a:off x="4123"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75">
                <a:extLst>
                  <a:ext uri="{FF2B5EF4-FFF2-40B4-BE49-F238E27FC236}">
                    <a16:creationId xmlns:a16="http://schemas.microsoft.com/office/drawing/2014/main" id="{3211754A-B0F8-0180-AE9B-C882DC160799}"/>
                  </a:ext>
                </a:extLst>
              </p:cNvPr>
              <p:cNvSpPr>
                <a:spLocks/>
              </p:cNvSpPr>
              <p:nvPr userDrawn="1"/>
            </p:nvSpPr>
            <p:spPr bwMode="auto">
              <a:xfrm>
                <a:off x="4136"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76">
                <a:extLst>
                  <a:ext uri="{FF2B5EF4-FFF2-40B4-BE49-F238E27FC236}">
                    <a16:creationId xmlns:a16="http://schemas.microsoft.com/office/drawing/2014/main" id="{383A33BE-82A0-BB42-2003-4A4D7227D2EB}"/>
                  </a:ext>
                </a:extLst>
              </p:cNvPr>
              <p:cNvSpPr>
                <a:spLocks/>
              </p:cNvSpPr>
              <p:nvPr userDrawn="1"/>
            </p:nvSpPr>
            <p:spPr bwMode="auto">
              <a:xfrm>
                <a:off x="4149"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77">
                <a:extLst>
                  <a:ext uri="{FF2B5EF4-FFF2-40B4-BE49-F238E27FC236}">
                    <a16:creationId xmlns:a16="http://schemas.microsoft.com/office/drawing/2014/main" id="{BBEB6630-A77F-0C7A-8C65-6C940C0CF278}"/>
                  </a:ext>
                </a:extLst>
              </p:cNvPr>
              <p:cNvSpPr>
                <a:spLocks/>
              </p:cNvSpPr>
              <p:nvPr userDrawn="1"/>
            </p:nvSpPr>
            <p:spPr bwMode="auto">
              <a:xfrm>
                <a:off x="4162"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78">
                <a:extLst>
                  <a:ext uri="{FF2B5EF4-FFF2-40B4-BE49-F238E27FC236}">
                    <a16:creationId xmlns:a16="http://schemas.microsoft.com/office/drawing/2014/main" id="{674B34E0-742D-FF34-7B7F-42E656359675}"/>
                  </a:ext>
                </a:extLst>
              </p:cNvPr>
              <p:cNvSpPr>
                <a:spLocks/>
              </p:cNvSpPr>
              <p:nvPr userDrawn="1"/>
            </p:nvSpPr>
            <p:spPr bwMode="auto">
              <a:xfrm>
                <a:off x="4175"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79">
                <a:extLst>
                  <a:ext uri="{FF2B5EF4-FFF2-40B4-BE49-F238E27FC236}">
                    <a16:creationId xmlns:a16="http://schemas.microsoft.com/office/drawing/2014/main" id="{9DA8396C-43D6-7DB7-4F89-D572E275911B}"/>
                  </a:ext>
                </a:extLst>
              </p:cNvPr>
              <p:cNvSpPr>
                <a:spLocks/>
              </p:cNvSpPr>
              <p:nvPr userDrawn="1"/>
            </p:nvSpPr>
            <p:spPr bwMode="auto">
              <a:xfrm>
                <a:off x="4188"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80">
                <a:extLst>
                  <a:ext uri="{FF2B5EF4-FFF2-40B4-BE49-F238E27FC236}">
                    <a16:creationId xmlns:a16="http://schemas.microsoft.com/office/drawing/2014/main" id="{ECE0A802-D482-B521-62F8-049176EE5A27}"/>
                  </a:ext>
                </a:extLst>
              </p:cNvPr>
              <p:cNvSpPr>
                <a:spLocks/>
              </p:cNvSpPr>
              <p:nvPr userDrawn="1"/>
            </p:nvSpPr>
            <p:spPr bwMode="auto">
              <a:xfrm>
                <a:off x="4201"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81">
                <a:extLst>
                  <a:ext uri="{FF2B5EF4-FFF2-40B4-BE49-F238E27FC236}">
                    <a16:creationId xmlns:a16="http://schemas.microsoft.com/office/drawing/2014/main" id="{2DCF045A-6FD2-438F-DA8F-1A7644D7A376}"/>
                  </a:ext>
                </a:extLst>
              </p:cNvPr>
              <p:cNvSpPr>
                <a:spLocks/>
              </p:cNvSpPr>
              <p:nvPr userDrawn="1"/>
            </p:nvSpPr>
            <p:spPr bwMode="auto">
              <a:xfrm>
                <a:off x="4214"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82">
                <a:extLst>
                  <a:ext uri="{FF2B5EF4-FFF2-40B4-BE49-F238E27FC236}">
                    <a16:creationId xmlns:a16="http://schemas.microsoft.com/office/drawing/2014/main" id="{52F8410F-DFC0-40E0-437F-0E6AD6113D07}"/>
                  </a:ext>
                </a:extLst>
              </p:cNvPr>
              <p:cNvSpPr>
                <a:spLocks/>
              </p:cNvSpPr>
              <p:nvPr userDrawn="1"/>
            </p:nvSpPr>
            <p:spPr bwMode="auto">
              <a:xfrm>
                <a:off x="4232"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83">
                <a:extLst>
                  <a:ext uri="{FF2B5EF4-FFF2-40B4-BE49-F238E27FC236}">
                    <a16:creationId xmlns:a16="http://schemas.microsoft.com/office/drawing/2014/main" id="{EBFBA044-BF89-D36D-8308-BCAD58B2EA0E}"/>
                  </a:ext>
                </a:extLst>
              </p:cNvPr>
              <p:cNvSpPr>
                <a:spLocks/>
              </p:cNvSpPr>
              <p:nvPr userDrawn="1"/>
            </p:nvSpPr>
            <p:spPr bwMode="auto">
              <a:xfrm>
                <a:off x="4245"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84">
                <a:extLst>
                  <a:ext uri="{FF2B5EF4-FFF2-40B4-BE49-F238E27FC236}">
                    <a16:creationId xmlns:a16="http://schemas.microsoft.com/office/drawing/2014/main" id="{70EA1195-4D94-8305-B681-34F170F37987}"/>
                  </a:ext>
                </a:extLst>
              </p:cNvPr>
              <p:cNvSpPr>
                <a:spLocks/>
              </p:cNvSpPr>
              <p:nvPr userDrawn="1"/>
            </p:nvSpPr>
            <p:spPr bwMode="auto">
              <a:xfrm>
                <a:off x="4258"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85">
                <a:extLst>
                  <a:ext uri="{FF2B5EF4-FFF2-40B4-BE49-F238E27FC236}">
                    <a16:creationId xmlns:a16="http://schemas.microsoft.com/office/drawing/2014/main" id="{A0855E32-38CC-E838-B25D-E994D3419B8C}"/>
                  </a:ext>
                </a:extLst>
              </p:cNvPr>
              <p:cNvSpPr>
                <a:spLocks/>
              </p:cNvSpPr>
              <p:nvPr userDrawn="1"/>
            </p:nvSpPr>
            <p:spPr bwMode="auto">
              <a:xfrm>
                <a:off x="4271"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86">
                <a:extLst>
                  <a:ext uri="{FF2B5EF4-FFF2-40B4-BE49-F238E27FC236}">
                    <a16:creationId xmlns:a16="http://schemas.microsoft.com/office/drawing/2014/main" id="{9A031CB5-88ED-9E8D-6C90-86801E2F3477}"/>
                  </a:ext>
                </a:extLst>
              </p:cNvPr>
              <p:cNvSpPr>
                <a:spLocks/>
              </p:cNvSpPr>
              <p:nvPr userDrawn="1"/>
            </p:nvSpPr>
            <p:spPr bwMode="auto">
              <a:xfrm>
                <a:off x="4284"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87">
                <a:extLst>
                  <a:ext uri="{FF2B5EF4-FFF2-40B4-BE49-F238E27FC236}">
                    <a16:creationId xmlns:a16="http://schemas.microsoft.com/office/drawing/2014/main" id="{83CE16DA-8750-101A-6F7B-D07F3E95394E}"/>
                  </a:ext>
                </a:extLst>
              </p:cNvPr>
              <p:cNvSpPr>
                <a:spLocks/>
              </p:cNvSpPr>
              <p:nvPr userDrawn="1"/>
            </p:nvSpPr>
            <p:spPr bwMode="auto">
              <a:xfrm>
                <a:off x="4297"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88">
                <a:extLst>
                  <a:ext uri="{FF2B5EF4-FFF2-40B4-BE49-F238E27FC236}">
                    <a16:creationId xmlns:a16="http://schemas.microsoft.com/office/drawing/2014/main" id="{B2515A72-8772-A897-3751-A0829577FB31}"/>
                  </a:ext>
                </a:extLst>
              </p:cNvPr>
              <p:cNvSpPr>
                <a:spLocks/>
              </p:cNvSpPr>
              <p:nvPr userDrawn="1"/>
            </p:nvSpPr>
            <p:spPr bwMode="auto">
              <a:xfrm>
                <a:off x="4310"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89">
                <a:extLst>
                  <a:ext uri="{FF2B5EF4-FFF2-40B4-BE49-F238E27FC236}">
                    <a16:creationId xmlns:a16="http://schemas.microsoft.com/office/drawing/2014/main" id="{0575E167-DD53-1320-43FF-76F6053801DB}"/>
                  </a:ext>
                </a:extLst>
              </p:cNvPr>
              <p:cNvSpPr>
                <a:spLocks/>
              </p:cNvSpPr>
              <p:nvPr userDrawn="1"/>
            </p:nvSpPr>
            <p:spPr bwMode="auto">
              <a:xfrm>
                <a:off x="4323"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90">
                <a:extLst>
                  <a:ext uri="{FF2B5EF4-FFF2-40B4-BE49-F238E27FC236}">
                    <a16:creationId xmlns:a16="http://schemas.microsoft.com/office/drawing/2014/main" id="{06C8D86C-EFAA-F38D-CFB7-C091DD70D69A}"/>
                  </a:ext>
                </a:extLst>
              </p:cNvPr>
              <p:cNvSpPr>
                <a:spLocks/>
              </p:cNvSpPr>
              <p:nvPr userDrawn="1"/>
            </p:nvSpPr>
            <p:spPr bwMode="auto">
              <a:xfrm>
                <a:off x="4336"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91">
                <a:extLst>
                  <a:ext uri="{FF2B5EF4-FFF2-40B4-BE49-F238E27FC236}">
                    <a16:creationId xmlns:a16="http://schemas.microsoft.com/office/drawing/2014/main" id="{4081967D-037C-E8FD-73DF-5BADF84F170C}"/>
                  </a:ext>
                </a:extLst>
              </p:cNvPr>
              <p:cNvSpPr>
                <a:spLocks/>
              </p:cNvSpPr>
              <p:nvPr userDrawn="1"/>
            </p:nvSpPr>
            <p:spPr bwMode="auto">
              <a:xfrm>
                <a:off x="4349"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92">
                <a:extLst>
                  <a:ext uri="{FF2B5EF4-FFF2-40B4-BE49-F238E27FC236}">
                    <a16:creationId xmlns:a16="http://schemas.microsoft.com/office/drawing/2014/main" id="{B5CDC233-39CC-3C8C-CBB9-0D07A84BF4F0}"/>
                  </a:ext>
                </a:extLst>
              </p:cNvPr>
              <p:cNvSpPr>
                <a:spLocks/>
              </p:cNvSpPr>
              <p:nvPr userDrawn="1"/>
            </p:nvSpPr>
            <p:spPr bwMode="auto">
              <a:xfrm>
                <a:off x="4367"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93">
                <a:extLst>
                  <a:ext uri="{FF2B5EF4-FFF2-40B4-BE49-F238E27FC236}">
                    <a16:creationId xmlns:a16="http://schemas.microsoft.com/office/drawing/2014/main" id="{8D64620F-7346-E30F-94B8-D6BE136C45B8}"/>
                  </a:ext>
                </a:extLst>
              </p:cNvPr>
              <p:cNvSpPr>
                <a:spLocks/>
              </p:cNvSpPr>
              <p:nvPr userDrawn="1"/>
            </p:nvSpPr>
            <p:spPr bwMode="auto">
              <a:xfrm>
                <a:off x="4380"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94">
                <a:extLst>
                  <a:ext uri="{FF2B5EF4-FFF2-40B4-BE49-F238E27FC236}">
                    <a16:creationId xmlns:a16="http://schemas.microsoft.com/office/drawing/2014/main" id="{EA7B8B70-F942-6DBF-1B7F-93B0EA8E60CB}"/>
                  </a:ext>
                </a:extLst>
              </p:cNvPr>
              <p:cNvSpPr>
                <a:spLocks/>
              </p:cNvSpPr>
              <p:nvPr userDrawn="1"/>
            </p:nvSpPr>
            <p:spPr bwMode="auto">
              <a:xfrm>
                <a:off x="4393"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95">
                <a:extLst>
                  <a:ext uri="{FF2B5EF4-FFF2-40B4-BE49-F238E27FC236}">
                    <a16:creationId xmlns:a16="http://schemas.microsoft.com/office/drawing/2014/main" id="{53A0C207-2188-48FE-D6D4-154AB0E6C989}"/>
                  </a:ext>
                </a:extLst>
              </p:cNvPr>
              <p:cNvSpPr>
                <a:spLocks/>
              </p:cNvSpPr>
              <p:nvPr userDrawn="1"/>
            </p:nvSpPr>
            <p:spPr bwMode="auto">
              <a:xfrm>
                <a:off x="4406"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96">
                <a:extLst>
                  <a:ext uri="{FF2B5EF4-FFF2-40B4-BE49-F238E27FC236}">
                    <a16:creationId xmlns:a16="http://schemas.microsoft.com/office/drawing/2014/main" id="{149EAF7D-C209-D37F-E845-3586A1B3925B}"/>
                  </a:ext>
                </a:extLst>
              </p:cNvPr>
              <p:cNvSpPr>
                <a:spLocks/>
              </p:cNvSpPr>
              <p:nvPr userDrawn="1"/>
            </p:nvSpPr>
            <p:spPr bwMode="auto">
              <a:xfrm>
                <a:off x="4419"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97">
                <a:extLst>
                  <a:ext uri="{FF2B5EF4-FFF2-40B4-BE49-F238E27FC236}">
                    <a16:creationId xmlns:a16="http://schemas.microsoft.com/office/drawing/2014/main" id="{8AE68E27-9794-4A54-EEF2-B513A088676C}"/>
                  </a:ext>
                </a:extLst>
              </p:cNvPr>
              <p:cNvSpPr>
                <a:spLocks/>
              </p:cNvSpPr>
              <p:nvPr userDrawn="1"/>
            </p:nvSpPr>
            <p:spPr bwMode="auto">
              <a:xfrm>
                <a:off x="4432"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98">
                <a:extLst>
                  <a:ext uri="{FF2B5EF4-FFF2-40B4-BE49-F238E27FC236}">
                    <a16:creationId xmlns:a16="http://schemas.microsoft.com/office/drawing/2014/main" id="{454EDD5E-F2AB-868D-E08D-0F5EED5F6C26}"/>
                  </a:ext>
                </a:extLst>
              </p:cNvPr>
              <p:cNvSpPr>
                <a:spLocks/>
              </p:cNvSpPr>
              <p:nvPr userDrawn="1"/>
            </p:nvSpPr>
            <p:spPr bwMode="auto">
              <a:xfrm>
                <a:off x="4445"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99">
                <a:extLst>
                  <a:ext uri="{FF2B5EF4-FFF2-40B4-BE49-F238E27FC236}">
                    <a16:creationId xmlns:a16="http://schemas.microsoft.com/office/drawing/2014/main" id="{A53E7B2A-1AC3-3340-C4F9-BE0730EE5E7A}"/>
                  </a:ext>
                </a:extLst>
              </p:cNvPr>
              <p:cNvSpPr>
                <a:spLocks/>
              </p:cNvSpPr>
              <p:nvPr userDrawn="1"/>
            </p:nvSpPr>
            <p:spPr bwMode="auto">
              <a:xfrm>
                <a:off x="4458"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100">
                <a:extLst>
                  <a:ext uri="{FF2B5EF4-FFF2-40B4-BE49-F238E27FC236}">
                    <a16:creationId xmlns:a16="http://schemas.microsoft.com/office/drawing/2014/main" id="{E91C2D61-9FAD-3F71-7F54-5EE92CEFEBA4}"/>
                  </a:ext>
                </a:extLst>
              </p:cNvPr>
              <p:cNvSpPr>
                <a:spLocks/>
              </p:cNvSpPr>
              <p:nvPr userDrawn="1"/>
            </p:nvSpPr>
            <p:spPr bwMode="auto">
              <a:xfrm>
                <a:off x="4471"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101">
                <a:extLst>
                  <a:ext uri="{FF2B5EF4-FFF2-40B4-BE49-F238E27FC236}">
                    <a16:creationId xmlns:a16="http://schemas.microsoft.com/office/drawing/2014/main" id="{31B696B5-EBC7-3AA3-00CF-0AABA1D55E56}"/>
                  </a:ext>
                </a:extLst>
              </p:cNvPr>
              <p:cNvSpPr>
                <a:spLocks/>
              </p:cNvSpPr>
              <p:nvPr userDrawn="1"/>
            </p:nvSpPr>
            <p:spPr bwMode="auto">
              <a:xfrm>
                <a:off x="4489"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102">
                <a:extLst>
                  <a:ext uri="{FF2B5EF4-FFF2-40B4-BE49-F238E27FC236}">
                    <a16:creationId xmlns:a16="http://schemas.microsoft.com/office/drawing/2014/main" id="{84E002D2-0F09-8A0A-92A9-713B77553B0B}"/>
                  </a:ext>
                </a:extLst>
              </p:cNvPr>
              <p:cNvSpPr>
                <a:spLocks/>
              </p:cNvSpPr>
              <p:nvPr userDrawn="1"/>
            </p:nvSpPr>
            <p:spPr bwMode="auto">
              <a:xfrm>
                <a:off x="4502"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103">
                <a:extLst>
                  <a:ext uri="{FF2B5EF4-FFF2-40B4-BE49-F238E27FC236}">
                    <a16:creationId xmlns:a16="http://schemas.microsoft.com/office/drawing/2014/main" id="{67DF5C03-5034-5C55-CBAC-29694B26D2A8}"/>
                  </a:ext>
                </a:extLst>
              </p:cNvPr>
              <p:cNvSpPr>
                <a:spLocks/>
              </p:cNvSpPr>
              <p:nvPr userDrawn="1"/>
            </p:nvSpPr>
            <p:spPr bwMode="auto">
              <a:xfrm>
                <a:off x="4515"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104">
                <a:extLst>
                  <a:ext uri="{FF2B5EF4-FFF2-40B4-BE49-F238E27FC236}">
                    <a16:creationId xmlns:a16="http://schemas.microsoft.com/office/drawing/2014/main" id="{8CD93113-2C65-58C0-B83F-4A1A8AB8F6D1}"/>
                  </a:ext>
                </a:extLst>
              </p:cNvPr>
              <p:cNvSpPr>
                <a:spLocks/>
              </p:cNvSpPr>
              <p:nvPr userDrawn="1"/>
            </p:nvSpPr>
            <p:spPr bwMode="auto">
              <a:xfrm>
                <a:off x="4528"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105">
                <a:extLst>
                  <a:ext uri="{FF2B5EF4-FFF2-40B4-BE49-F238E27FC236}">
                    <a16:creationId xmlns:a16="http://schemas.microsoft.com/office/drawing/2014/main" id="{81980579-25BF-CEBF-CBF8-F1A116B19C03}"/>
                  </a:ext>
                </a:extLst>
              </p:cNvPr>
              <p:cNvSpPr>
                <a:spLocks/>
              </p:cNvSpPr>
              <p:nvPr userDrawn="1"/>
            </p:nvSpPr>
            <p:spPr bwMode="auto">
              <a:xfrm>
                <a:off x="4541"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106">
                <a:extLst>
                  <a:ext uri="{FF2B5EF4-FFF2-40B4-BE49-F238E27FC236}">
                    <a16:creationId xmlns:a16="http://schemas.microsoft.com/office/drawing/2014/main" id="{973CF83F-5377-5ACC-E453-5405CD3893D9}"/>
                  </a:ext>
                </a:extLst>
              </p:cNvPr>
              <p:cNvSpPr>
                <a:spLocks/>
              </p:cNvSpPr>
              <p:nvPr userDrawn="1"/>
            </p:nvSpPr>
            <p:spPr bwMode="auto">
              <a:xfrm>
                <a:off x="4554"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107">
                <a:extLst>
                  <a:ext uri="{FF2B5EF4-FFF2-40B4-BE49-F238E27FC236}">
                    <a16:creationId xmlns:a16="http://schemas.microsoft.com/office/drawing/2014/main" id="{2610D646-7D49-CBAD-F3C6-311274521619}"/>
                  </a:ext>
                </a:extLst>
              </p:cNvPr>
              <p:cNvSpPr>
                <a:spLocks/>
              </p:cNvSpPr>
              <p:nvPr userDrawn="1"/>
            </p:nvSpPr>
            <p:spPr bwMode="auto">
              <a:xfrm>
                <a:off x="4567"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108">
                <a:extLst>
                  <a:ext uri="{FF2B5EF4-FFF2-40B4-BE49-F238E27FC236}">
                    <a16:creationId xmlns:a16="http://schemas.microsoft.com/office/drawing/2014/main" id="{690D301D-CFFE-EE6D-3B64-46EE9EE64751}"/>
                  </a:ext>
                </a:extLst>
              </p:cNvPr>
              <p:cNvSpPr>
                <a:spLocks/>
              </p:cNvSpPr>
              <p:nvPr userDrawn="1"/>
            </p:nvSpPr>
            <p:spPr bwMode="auto">
              <a:xfrm>
                <a:off x="4580"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109">
                <a:extLst>
                  <a:ext uri="{FF2B5EF4-FFF2-40B4-BE49-F238E27FC236}">
                    <a16:creationId xmlns:a16="http://schemas.microsoft.com/office/drawing/2014/main" id="{37908707-C436-9804-7F83-2E440357EAFA}"/>
                  </a:ext>
                </a:extLst>
              </p:cNvPr>
              <p:cNvSpPr>
                <a:spLocks/>
              </p:cNvSpPr>
              <p:nvPr userDrawn="1"/>
            </p:nvSpPr>
            <p:spPr bwMode="auto">
              <a:xfrm>
                <a:off x="4593"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110">
                <a:extLst>
                  <a:ext uri="{FF2B5EF4-FFF2-40B4-BE49-F238E27FC236}">
                    <a16:creationId xmlns:a16="http://schemas.microsoft.com/office/drawing/2014/main" id="{607184A9-F009-CC17-E176-8382E77085D3}"/>
                  </a:ext>
                </a:extLst>
              </p:cNvPr>
              <p:cNvSpPr>
                <a:spLocks/>
              </p:cNvSpPr>
              <p:nvPr userDrawn="1"/>
            </p:nvSpPr>
            <p:spPr bwMode="auto">
              <a:xfrm>
                <a:off x="4611"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111">
                <a:extLst>
                  <a:ext uri="{FF2B5EF4-FFF2-40B4-BE49-F238E27FC236}">
                    <a16:creationId xmlns:a16="http://schemas.microsoft.com/office/drawing/2014/main" id="{21144DCC-CC7F-9CF9-10CA-699EAC05981C}"/>
                  </a:ext>
                </a:extLst>
              </p:cNvPr>
              <p:cNvSpPr>
                <a:spLocks/>
              </p:cNvSpPr>
              <p:nvPr userDrawn="1"/>
            </p:nvSpPr>
            <p:spPr bwMode="auto">
              <a:xfrm>
                <a:off x="4624"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112">
                <a:extLst>
                  <a:ext uri="{FF2B5EF4-FFF2-40B4-BE49-F238E27FC236}">
                    <a16:creationId xmlns:a16="http://schemas.microsoft.com/office/drawing/2014/main" id="{AA991850-7A7F-F78B-13C5-621D63DF67CA}"/>
                  </a:ext>
                </a:extLst>
              </p:cNvPr>
              <p:cNvSpPr>
                <a:spLocks/>
              </p:cNvSpPr>
              <p:nvPr userDrawn="1"/>
            </p:nvSpPr>
            <p:spPr bwMode="auto">
              <a:xfrm>
                <a:off x="4624"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113">
                <a:extLst>
                  <a:ext uri="{FF2B5EF4-FFF2-40B4-BE49-F238E27FC236}">
                    <a16:creationId xmlns:a16="http://schemas.microsoft.com/office/drawing/2014/main" id="{17C5794B-5230-73F1-CC93-365BA2B2E058}"/>
                  </a:ext>
                </a:extLst>
              </p:cNvPr>
              <p:cNvSpPr>
                <a:spLocks/>
              </p:cNvSpPr>
              <p:nvPr userDrawn="1"/>
            </p:nvSpPr>
            <p:spPr bwMode="auto">
              <a:xfrm>
                <a:off x="3043"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114">
                <a:extLst>
                  <a:ext uri="{FF2B5EF4-FFF2-40B4-BE49-F238E27FC236}">
                    <a16:creationId xmlns:a16="http://schemas.microsoft.com/office/drawing/2014/main" id="{C3170E3E-3DFA-CC21-7877-4EDD80B2EFFE}"/>
                  </a:ext>
                </a:extLst>
              </p:cNvPr>
              <p:cNvSpPr>
                <a:spLocks/>
              </p:cNvSpPr>
              <p:nvPr userDrawn="1"/>
            </p:nvSpPr>
            <p:spPr bwMode="auto">
              <a:xfrm>
                <a:off x="3056"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115">
                <a:extLst>
                  <a:ext uri="{FF2B5EF4-FFF2-40B4-BE49-F238E27FC236}">
                    <a16:creationId xmlns:a16="http://schemas.microsoft.com/office/drawing/2014/main" id="{4E3A9A81-D517-38B9-5EF2-A900F895E8FE}"/>
                  </a:ext>
                </a:extLst>
              </p:cNvPr>
              <p:cNvSpPr>
                <a:spLocks/>
              </p:cNvSpPr>
              <p:nvPr userDrawn="1"/>
            </p:nvSpPr>
            <p:spPr bwMode="auto">
              <a:xfrm>
                <a:off x="3069"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116">
                <a:extLst>
                  <a:ext uri="{FF2B5EF4-FFF2-40B4-BE49-F238E27FC236}">
                    <a16:creationId xmlns:a16="http://schemas.microsoft.com/office/drawing/2014/main" id="{D6278C0B-D430-5AA2-B8D9-64AE64D0FCB4}"/>
                  </a:ext>
                </a:extLst>
              </p:cNvPr>
              <p:cNvSpPr>
                <a:spLocks/>
              </p:cNvSpPr>
              <p:nvPr userDrawn="1"/>
            </p:nvSpPr>
            <p:spPr bwMode="auto">
              <a:xfrm>
                <a:off x="3082"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117">
                <a:extLst>
                  <a:ext uri="{FF2B5EF4-FFF2-40B4-BE49-F238E27FC236}">
                    <a16:creationId xmlns:a16="http://schemas.microsoft.com/office/drawing/2014/main" id="{87357DAF-E617-5B01-A494-7E9C2612F2B4}"/>
                  </a:ext>
                </a:extLst>
              </p:cNvPr>
              <p:cNvSpPr>
                <a:spLocks/>
              </p:cNvSpPr>
              <p:nvPr userDrawn="1"/>
            </p:nvSpPr>
            <p:spPr bwMode="auto">
              <a:xfrm>
                <a:off x="3096"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118">
                <a:extLst>
                  <a:ext uri="{FF2B5EF4-FFF2-40B4-BE49-F238E27FC236}">
                    <a16:creationId xmlns:a16="http://schemas.microsoft.com/office/drawing/2014/main" id="{4B8BB90C-9433-CACF-8CE1-198FF79679A7}"/>
                  </a:ext>
                </a:extLst>
              </p:cNvPr>
              <p:cNvSpPr>
                <a:spLocks/>
              </p:cNvSpPr>
              <p:nvPr userDrawn="1"/>
            </p:nvSpPr>
            <p:spPr bwMode="auto">
              <a:xfrm>
                <a:off x="3109"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119">
                <a:extLst>
                  <a:ext uri="{FF2B5EF4-FFF2-40B4-BE49-F238E27FC236}">
                    <a16:creationId xmlns:a16="http://schemas.microsoft.com/office/drawing/2014/main" id="{C3F6B678-C2C4-3A47-ABF4-07FDAD2D87FA}"/>
                  </a:ext>
                </a:extLst>
              </p:cNvPr>
              <p:cNvSpPr>
                <a:spLocks/>
              </p:cNvSpPr>
              <p:nvPr userDrawn="1"/>
            </p:nvSpPr>
            <p:spPr bwMode="auto">
              <a:xfrm>
                <a:off x="3122"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120">
                <a:extLst>
                  <a:ext uri="{FF2B5EF4-FFF2-40B4-BE49-F238E27FC236}">
                    <a16:creationId xmlns:a16="http://schemas.microsoft.com/office/drawing/2014/main" id="{E2D14358-7E05-5304-4418-0A3970F3FF62}"/>
                  </a:ext>
                </a:extLst>
              </p:cNvPr>
              <p:cNvSpPr>
                <a:spLocks/>
              </p:cNvSpPr>
              <p:nvPr userDrawn="1"/>
            </p:nvSpPr>
            <p:spPr bwMode="auto">
              <a:xfrm>
                <a:off x="3139"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121">
                <a:extLst>
                  <a:ext uri="{FF2B5EF4-FFF2-40B4-BE49-F238E27FC236}">
                    <a16:creationId xmlns:a16="http://schemas.microsoft.com/office/drawing/2014/main" id="{715AD144-A2E3-E18A-4F96-2FD07FA11247}"/>
                  </a:ext>
                </a:extLst>
              </p:cNvPr>
              <p:cNvSpPr>
                <a:spLocks/>
              </p:cNvSpPr>
              <p:nvPr userDrawn="1"/>
            </p:nvSpPr>
            <p:spPr bwMode="auto">
              <a:xfrm>
                <a:off x="3152"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122">
                <a:extLst>
                  <a:ext uri="{FF2B5EF4-FFF2-40B4-BE49-F238E27FC236}">
                    <a16:creationId xmlns:a16="http://schemas.microsoft.com/office/drawing/2014/main" id="{6714C1C4-469E-BA60-8117-A9BDE88D163A}"/>
                  </a:ext>
                </a:extLst>
              </p:cNvPr>
              <p:cNvSpPr>
                <a:spLocks/>
              </p:cNvSpPr>
              <p:nvPr userDrawn="1"/>
            </p:nvSpPr>
            <p:spPr bwMode="auto">
              <a:xfrm>
                <a:off x="3165"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123">
                <a:extLst>
                  <a:ext uri="{FF2B5EF4-FFF2-40B4-BE49-F238E27FC236}">
                    <a16:creationId xmlns:a16="http://schemas.microsoft.com/office/drawing/2014/main" id="{0653ACA1-B11A-454B-0ED7-BA518903460C}"/>
                  </a:ext>
                </a:extLst>
              </p:cNvPr>
              <p:cNvSpPr>
                <a:spLocks/>
              </p:cNvSpPr>
              <p:nvPr userDrawn="1"/>
            </p:nvSpPr>
            <p:spPr bwMode="auto">
              <a:xfrm>
                <a:off x="3178"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124">
                <a:extLst>
                  <a:ext uri="{FF2B5EF4-FFF2-40B4-BE49-F238E27FC236}">
                    <a16:creationId xmlns:a16="http://schemas.microsoft.com/office/drawing/2014/main" id="{7C458B59-6ED8-1E20-6BC8-7BB58B0FB251}"/>
                  </a:ext>
                </a:extLst>
              </p:cNvPr>
              <p:cNvSpPr>
                <a:spLocks/>
              </p:cNvSpPr>
              <p:nvPr userDrawn="1"/>
            </p:nvSpPr>
            <p:spPr bwMode="auto">
              <a:xfrm>
                <a:off x="3191"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125">
                <a:extLst>
                  <a:ext uri="{FF2B5EF4-FFF2-40B4-BE49-F238E27FC236}">
                    <a16:creationId xmlns:a16="http://schemas.microsoft.com/office/drawing/2014/main" id="{FA2AB794-387A-98EF-A9A4-CB39D04AA2F8}"/>
                  </a:ext>
                </a:extLst>
              </p:cNvPr>
              <p:cNvSpPr>
                <a:spLocks/>
              </p:cNvSpPr>
              <p:nvPr userDrawn="1"/>
            </p:nvSpPr>
            <p:spPr bwMode="auto">
              <a:xfrm>
                <a:off x="3204"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126">
                <a:extLst>
                  <a:ext uri="{FF2B5EF4-FFF2-40B4-BE49-F238E27FC236}">
                    <a16:creationId xmlns:a16="http://schemas.microsoft.com/office/drawing/2014/main" id="{97945496-F807-9F50-BDC0-6B44140DC37E}"/>
                  </a:ext>
                </a:extLst>
              </p:cNvPr>
              <p:cNvSpPr>
                <a:spLocks/>
              </p:cNvSpPr>
              <p:nvPr userDrawn="1"/>
            </p:nvSpPr>
            <p:spPr bwMode="auto">
              <a:xfrm>
                <a:off x="3217"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127">
                <a:extLst>
                  <a:ext uri="{FF2B5EF4-FFF2-40B4-BE49-F238E27FC236}">
                    <a16:creationId xmlns:a16="http://schemas.microsoft.com/office/drawing/2014/main" id="{1A8AF8AC-93D4-AC70-ACA8-9193433E8F69}"/>
                  </a:ext>
                </a:extLst>
              </p:cNvPr>
              <p:cNvSpPr>
                <a:spLocks/>
              </p:cNvSpPr>
              <p:nvPr userDrawn="1"/>
            </p:nvSpPr>
            <p:spPr bwMode="auto">
              <a:xfrm>
                <a:off x="3230"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128">
                <a:extLst>
                  <a:ext uri="{FF2B5EF4-FFF2-40B4-BE49-F238E27FC236}">
                    <a16:creationId xmlns:a16="http://schemas.microsoft.com/office/drawing/2014/main" id="{28093D48-A2E7-4629-A00F-30DF1E92FB67}"/>
                  </a:ext>
                </a:extLst>
              </p:cNvPr>
              <p:cNvSpPr>
                <a:spLocks/>
              </p:cNvSpPr>
              <p:nvPr userDrawn="1"/>
            </p:nvSpPr>
            <p:spPr bwMode="auto">
              <a:xfrm>
                <a:off x="3244"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129">
                <a:extLst>
                  <a:ext uri="{FF2B5EF4-FFF2-40B4-BE49-F238E27FC236}">
                    <a16:creationId xmlns:a16="http://schemas.microsoft.com/office/drawing/2014/main" id="{FDE17277-A103-758E-6ED3-E437513B4270}"/>
                  </a:ext>
                </a:extLst>
              </p:cNvPr>
              <p:cNvSpPr>
                <a:spLocks/>
              </p:cNvSpPr>
              <p:nvPr userDrawn="1"/>
            </p:nvSpPr>
            <p:spPr bwMode="auto">
              <a:xfrm>
                <a:off x="3257"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130">
                <a:extLst>
                  <a:ext uri="{FF2B5EF4-FFF2-40B4-BE49-F238E27FC236}">
                    <a16:creationId xmlns:a16="http://schemas.microsoft.com/office/drawing/2014/main" id="{A8DA1B16-E77E-37FD-EA22-A2211CA087F2}"/>
                  </a:ext>
                </a:extLst>
              </p:cNvPr>
              <p:cNvSpPr>
                <a:spLocks/>
              </p:cNvSpPr>
              <p:nvPr userDrawn="1"/>
            </p:nvSpPr>
            <p:spPr bwMode="auto">
              <a:xfrm>
                <a:off x="3270"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131">
                <a:extLst>
                  <a:ext uri="{FF2B5EF4-FFF2-40B4-BE49-F238E27FC236}">
                    <a16:creationId xmlns:a16="http://schemas.microsoft.com/office/drawing/2014/main" id="{B347CB59-4893-2E0E-9A1C-AEB26918A57E}"/>
                  </a:ext>
                </a:extLst>
              </p:cNvPr>
              <p:cNvSpPr>
                <a:spLocks/>
              </p:cNvSpPr>
              <p:nvPr userDrawn="1"/>
            </p:nvSpPr>
            <p:spPr bwMode="auto">
              <a:xfrm>
                <a:off x="3283"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132">
                <a:extLst>
                  <a:ext uri="{FF2B5EF4-FFF2-40B4-BE49-F238E27FC236}">
                    <a16:creationId xmlns:a16="http://schemas.microsoft.com/office/drawing/2014/main" id="{2A4F1FD8-962F-C4F9-DCF4-38EEC449A0C9}"/>
                  </a:ext>
                </a:extLst>
              </p:cNvPr>
              <p:cNvSpPr>
                <a:spLocks/>
              </p:cNvSpPr>
              <p:nvPr userDrawn="1"/>
            </p:nvSpPr>
            <p:spPr bwMode="auto">
              <a:xfrm>
                <a:off x="3296"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133">
                <a:extLst>
                  <a:ext uri="{FF2B5EF4-FFF2-40B4-BE49-F238E27FC236}">
                    <a16:creationId xmlns:a16="http://schemas.microsoft.com/office/drawing/2014/main" id="{2057404B-E89A-15E9-A3CA-CDB78508F548}"/>
                  </a:ext>
                </a:extLst>
              </p:cNvPr>
              <p:cNvSpPr>
                <a:spLocks/>
              </p:cNvSpPr>
              <p:nvPr userDrawn="1"/>
            </p:nvSpPr>
            <p:spPr bwMode="auto">
              <a:xfrm>
                <a:off x="3309"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134">
                <a:extLst>
                  <a:ext uri="{FF2B5EF4-FFF2-40B4-BE49-F238E27FC236}">
                    <a16:creationId xmlns:a16="http://schemas.microsoft.com/office/drawing/2014/main" id="{4B086DBC-918D-82DA-18EF-78B2B76BC18D}"/>
                  </a:ext>
                </a:extLst>
              </p:cNvPr>
              <p:cNvSpPr>
                <a:spLocks/>
              </p:cNvSpPr>
              <p:nvPr userDrawn="1"/>
            </p:nvSpPr>
            <p:spPr bwMode="auto">
              <a:xfrm>
                <a:off x="3326"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135">
                <a:extLst>
                  <a:ext uri="{FF2B5EF4-FFF2-40B4-BE49-F238E27FC236}">
                    <a16:creationId xmlns:a16="http://schemas.microsoft.com/office/drawing/2014/main" id="{9AEBDD76-A226-E88D-3D4C-9EBA6F6E104F}"/>
                  </a:ext>
                </a:extLst>
              </p:cNvPr>
              <p:cNvSpPr>
                <a:spLocks/>
              </p:cNvSpPr>
              <p:nvPr userDrawn="1"/>
            </p:nvSpPr>
            <p:spPr bwMode="auto">
              <a:xfrm>
                <a:off x="3339"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136">
                <a:extLst>
                  <a:ext uri="{FF2B5EF4-FFF2-40B4-BE49-F238E27FC236}">
                    <a16:creationId xmlns:a16="http://schemas.microsoft.com/office/drawing/2014/main" id="{9B2668D7-B8D3-18C5-6A88-BCF69FEF7099}"/>
                  </a:ext>
                </a:extLst>
              </p:cNvPr>
              <p:cNvSpPr>
                <a:spLocks/>
              </p:cNvSpPr>
              <p:nvPr userDrawn="1"/>
            </p:nvSpPr>
            <p:spPr bwMode="auto">
              <a:xfrm>
                <a:off x="3352"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137">
                <a:extLst>
                  <a:ext uri="{FF2B5EF4-FFF2-40B4-BE49-F238E27FC236}">
                    <a16:creationId xmlns:a16="http://schemas.microsoft.com/office/drawing/2014/main" id="{83706F2B-8544-FF6F-1161-6DD0FB3CBEF0}"/>
                  </a:ext>
                </a:extLst>
              </p:cNvPr>
              <p:cNvSpPr>
                <a:spLocks/>
              </p:cNvSpPr>
              <p:nvPr userDrawn="1"/>
            </p:nvSpPr>
            <p:spPr bwMode="auto">
              <a:xfrm>
                <a:off x="3365"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138">
                <a:extLst>
                  <a:ext uri="{FF2B5EF4-FFF2-40B4-BE49-F238E27FC236}">
                    <a16:creationId xmlns:a16="http://schemas.microsoft.com/office/drawing/2014/main" id="{631A8591-02BD-FF5F-FDD4-928DD4C1663C}"/>
                  </a:ext>
                </a:extLst>
              </p:cNvPr>
              <p:cNvSpPr>
                <a:spLocks/>
              </p:cNvSpPr>
              <p:nvPr userDrawn="1"/>
            </p:nvSpPr>
            <p:spPr bwMode="auto">
              <a:xfrm>
                <a:off x="3378"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139">
                <a:extLst>
                  <a:ext uri="{FF2B5EF4-FFF2-40B4-BE49-F238E27FC236}">
                    <a16:creationId xmlns:a16="http://schemas.microsoft.com/office/drawing/2014/main" id="{752B9B7F-AE56-69F1-199C-C92AD2AC9028}"/>
                  </a:ext>
                </a:extLst>
              </p:cNvPr>
              <p:cNvSpPr>
                <a:spLocks/>
              </p:cNvSpPr>
              <p:nvPr userDrawn="1"/>
            </p:nvSpPr>
            <p:spPr bwMode="auto">
              <a:xfrm>
                <a:off x="3392"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140">
                <a:extLst>
                  <a:ext uri="{FF2B5EF4-FFF2-40B4-BE49-F238E27FC236}">
                    <a16:creationId xmlns:a16="http://schemas.microsoft.com/office/drawing/2014/main" id="{72EC2386-D9FE-DC01-9D2B-CE97F52B3371}"/>
                  </a:ext>
                </a:extLst>
              </p:cNvPr>
              <p:cNvSpPr>
                <a:spLocks/>
              </p:cNvSpPr>
              <p:nvPr userDrawn="1"/>
            </p:nvSpPr>
            <p:spPr bwMode="auto">
              <a:xfrm>
                <a:off x="3405"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141">
                <a:extLst>
                  <a:ext uri="{FF2B5EF4-FFF2-40B4-BE49-F238E27FC236}">
                    <a16:creationId xmlns:a16="http://schemas.microsoft.com/office/drawing/2014/main" id="{490B1393-AB56-7213-BC75-23667F468FAA}"/>
                  </a:ext>
                </a:extLst>
              </p:cNvPr>
              <p:cNvSpPr>
                <a:spLocks/>
              </p:cNvSpPr>
              <p:nvPr userDrawn="1"/>
            </p:nvSpPr>
            <p:spPr bwMode="auto">
              <a:xfrm>
                <a:off x="3418"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142">
                <a:extLst>
                  <a:ext uri="{FF2B5EF4-FFF2-40B4-BE49-F238E27FC236}">
                    <a16:creationId xmlns:a16="http://schemas.microsoft.com/office/drawing/2014/main" id="{66613CEB-79B7-4622-6A46-28BCFC93050E}"/>
                  </a:ext>
                </a:extLst>
              </p:cNvPr>
              <p:cNvSpPr>
                <a:spLocks/>
              </p:cNvSpPr>
              <p:nvPr userDrawn="1"/>
            </p:nvSpPr>
            <p:spPr bwMode="auto">
              <a:xfrm>
                <a:off x="3431"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143">
                <a:extLst>
                  <a:ext uri="{FF2B5EF4-FFF2-40B4-BE49-F238E27FC236}">
                    <a16:creationId xmlns:a16="http://schemas.microsoft.com/office/drawing/2014/main" id="{729D5D21-E0E2-6408-814D-C4EBD53171A5}"/>
                  </a:ext>
                </a:extLst>
              </p:cNvPr>
              <p:cNvSpPr>
                <a:spLocks/>
              </p:cNvSpPr>
              <p:nvPr userDrawn="1"/>
            </p:nvSpPr>
            <p:spPr bwMode="auto">
              <a:xfrm>
                <a:off x="3444"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144">
                <a:extLst>
                  <a:ext uri="{FF2B5EF4-FFF2-40B4-BE49-F238E27FC236}">
                    <a16:creationId xmlns:a16="http://schemas.microsoft.com/office/drawing/2014/main" id="{ACB0E108-EC7F-F333-48B7-420173206170}"/>
                  </a:ext>
                </a:extLst>
              </p:cNvPr>
              <p:cNvSpPr>
                <a:spLocks/>
              </p:cNvSpPr>
              <p:nvPr userDrawn="1"/>
            </p:nvSpPr>
            <p:spPr bwMode="auto">
              <a:xfrm>
                <a:off x="3457"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145">
                <a:extLst>
                  <a:ext uri="{FF2B5EF4-FFF2-40B4-BE49-F238E27FC236}">
                    <a16:creationId xmlns:a16="http://schemas.microsoft.com/office/drawing/2014/main" id="{1773A980-05D3-47EA-BAFD-90759047438A}"/>
                  </a:ext>
                </a:extLst>
              </p:cNvPr>
              <p:cNvSpPr>
                <a:spLocks/>
              </p:cNvSpPr>
              <p:nvPr userDrawn="1"/>
            </p:nvSpPr>
            <p:spPr bwMode="auto">
              <a:xfrm>
                <a:off x="3470"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146">
                <a:extLst>
                  <a:ext uri="{FF2B5EF4-FFF2-40B4-BE49-F238E27FC236}">
                    <a16:creationId xmlns:a16="http://schemas.microsoft.com/office/drawing/2014/main" id="{DFA7F4E7-035D-7418-B06C-951BBECD3078}"/>
                  </a:ext>
                </a:extLst>
              </p:cNvPr>
              <p:cNvSpPr>
                <a:spLocks/>
              </p:cNvSpPr>
              <p:nvPr userDrawn="1"/>
            </p:nvSpPr>
            <p:spPr bwMode="auto">
              <a:xfrm>
                <a:off x="3483"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147">
                <a:extLst>
                  <a:ext uri="{FF2B5EF4-FFF2-40B4-BE49-F238E27FC236}">
                    <a16:creationId xmlns:a16="http://schemas.microsoft.com/office/drawing/2014/main" id="{342F1C97-2793-8CB9-7420-1AD8E06B3AC1}"/>
                  </a:ext>
                </a:extLst>
              </p:cNvPr>
              <p:cNvSpPr>
                <a:spLocks/>
              </p:cNvSpPr>
              <p:nvPr userDrawn="1"/>
            </p:nvSpPr>
            <p:spPr bwMode="auto">
              <a:xfrm>
                <a:off x="3496"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148">
                <a:extLst>
                  <a:ext uri="{FF2B5EF4-FFF2-40B4-BE49-F238E27FC236}">
                    <a16:creationId xmlns:a16="http://schemas.microsoft.com/office/drawing/2014/main" id="{340A9E58-9E06-C337-47A1-EEB9C3DEF029}"/>
                  </a:ext>
                </a:extLst>
              </p:cNvPr>
              <p:cNvSpPr>
                <a:spLocks/>
              </p:cNvSpPr>
              <p:nvPr userDrawn="1"/>
            </p:nvSpPr>
            <p:spPr bwMode="auto">
              <a:xfrm>
                <a:off x="3509"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149">
                <a:extLst>
                  <a:ext uri="{FF2B5EF4-FFF2-40B4-BE49-F238E27FC236}">
                    <a16:creationId xmlns:a16="http://schemas.microsoft.com/office/drawing/2014/main" id="{D05AE3A7-EFF6-327E-D795-B763035F622B}"/>
                  </a:ext>
                </a:extLst>
              </p:cNvPr>
              <p:cNvSpPr>
                <a:spLocks/>
              </p:cNvSpPr>
              <p:nvPr userDrawn="1"/>
            </p:nvSpPr>
            <p:spPr bwMode="auto">
              <a:xfrm>
                <a:off x="3527"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150">
                <a:extLst>
                  <a:ext uri="{FF2B5EF4-FFF2-40B4-BE49-F238E27FC236}">
                    <a16:creationId xmlns:a16="http://schemas.microsoft.com/office/drawing/2014/main" id="{DA91762E-4663-23BB-170E-53CD001B07C5}"/>
                  </a:ext>
                </a:extLst>
              </p:cNvPr>
              <p:cNvSpPr>
                <a:spLocks/>
              </p:cNvSpPr>
              <p:nvPr userDrawn="1"/>
            </p:nvSpPr>
            <p:spPr bwMode="auto">
              <a:xfrm>
                <a:off x="3540"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151">
                <a:extLst>
                  <a:ext uri="{FF2B5EF4-FFF2-40B4-BE49-F238E27FC236}">
                    <a16:creationId xmlns:a16="http://schemas.microsoft.com/office/drawing/2014/main" id="{2D20B9BC-008F-305F-E426-6B4FA582EF29}"/>
                  </a:ext>
                </a:extLst>
              </p:cNvPr>
              <p:cNvSpPr>
                <a:spLocks/>
              </p:cNvSpPr>
              <p:nvPr userDrawn="1"/>
            </p:nvSpPr>
            <p:spPr bwMode="auto">
              <a:xfrm>
                <a:off x="3553"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152">
                <a:extLst>
                  <a:ext uri="{FF2B5EF4-FFF2-40B4-BE49-F238E27FC236}">
                    <a16:creationId xmlns:a16="http://schemas.microsoft.com/office/drawing/2014/main" id="{AB3ED090-688B-2CE6-01B8-F288DB8DE415}"/>
                  </a:ext>
                </a:extLst>
              </p:cNvPr>
              <p:cNvSpPr>
                <a:spLocks/>
              </p:cNvSpPr>
              <p:nvPr userDrawn="1"/>
            </p:nvSpPr>
            <p:spPr bwMode="auto">
              <a:xfrm>
                <a:off x="3566"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153">
                <a:extLst>
                  <a:ext uri="{FF2B5EF4-FFF2-40B4-BE49-F238E27FC236}">
                    <a16:creationId xmlns:a16="http://schemas.microsoft.com/office/drawing/2014/main" id="{955A1B9E-7EB6-9E45-3E97-C16DF4D9C78D}"/>
                  </a:ext>
                </a:extLst>
              </p:cNvPr>
              <p:cNvSpPr>
                <a:spLocks/>
              </p:cNvSpPr>
              <p:nvPr userDrawn="1"/>
            </p:nvSpPr>
            <p:spPr bwMode="auto">
              <a:xfrm>
                <a:off x="3579"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154">
                <a:extLst>
                  <a:ext uri="{FF2B5EF4-FFF2-40B4-BE49-F238E27FC236}">
                    <a16:creationId xmlns:a16="http://schemas.microsoft.com/office/drawing/2014/main" id="{F9BA9B64-987E-668C-3084-EEDA76C8C54C}"/>
                  </a:ext>
                </a:extLst>
              </p:cNvPr>
              <p:cNvSpPr>
                <a:spLocks/>
              </p:cNvSpPr>
              <p:nvPr userDrawn="1"/>
            </p:nvSpPr>
            <p:spPr bwMode="auto">
              <a:xfrm>
                <a:off x="3592"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155">
                <a:extLst>
                  <a:ext uri="{FF2B5EF4-FFF2-40B4-BE49-F238E27FC236}">
                    <a16:creationId xmlns:a16="http://schemas.microsoft.com/office/drawing/2014/main" id="{C89F91B6-8D38-C566-5FDF-FA79F6B36D39}"/>
                  </a:ext>
                </a:extLst>
              </p:cNvPr>
              <p:cNvSpPr>
                <a:spLocks/>
              </p:cNvSpPr>
              <p:nvPr userDrawn="1"/>
            </p:nvSpPr>
            <p:spPr bwMode="auto">
              <a:xfrm>
                <a:off x="3605"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156">
                <a:extLst>
                  <a:ext uri="{FF2B5EF4-FFF2-40B4-BE49-F238E27FC236}">
                    <a16:creationId xmlns:a16="http://schemas.microsoft.com/office/drawing/2014/main" id="{AD5AEEA5-7A31-051E-75B1-BC5795B7B30A}"/>
                  </a:ext>
                </a:extLst>
              </p:cNvPr>
              <p:cNvSpPr>
                <a:spLocks/>
              </p:cNvSpPr>
              <p:nvPr userDrawn="1"/>
            </p:nvSpPr>
            <p:spPr bwMode="auto">
              <a:xfrm>
                <a:off x="3618"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157">
                <a:extLst>
                  <a:ext uri="{FF2B5EF4-FFF2-40B4-BE49-F238E27FC236}">
                    <a16:creationId xmlns:a16="http://schemas.microsoft.com/office/drawing/2014/main" id="{7FE39A90-E164-548C-26A9-7248AD4FFF33}"/>
                  </a:ext>
                </a:extLst>
              </p:cNvPr>
              <p:cNvSpPr>
                <a:spLocks/>
              </p:cNvSpPr>
              <p:nvPr userDrawn="1"/>
            </p:nvSpPr>
            <p:spPr bwMode="auto">
              <a:xfrm>
                <a:off x="3631"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158">
                <a:extLst>
                  <a:ext uri="{FF2B5EF4-FFF2-40B4-BE49-F238E27FC236}">
                    <a16:creationId xmlns:a16="http://schemas.microsoft.com/office/drawing/2014/main" id="{12E8CA34-A7E1-4B40-C64E-96E7A1D13274}"/>
                  </a:ext>
                </a:extLst>
              </p:cNvPr>
              <p:cNvSpPr>
                <a:spLocks/>
              </p:cNvSpPr>
              <p:nvPr userDrawn="1"/>
            </p:nvSpPr>
            <p:spPr bwMode="auto">
              <a:xfrm>
                <a:off x="3644"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159">
                <a:extLst>
                  <a:ext uri="{FF2B5EF4-FFF2-40B4-BE49-F238E27FC236}">
                    <a16:creationId xmlns:a16="http://schemas.microsoft.com/office/drawing/2014/main" id="{64D024C1-FAAD-90F3-9385-CE4DA2B7DDFA}"/>
                  </a:ext>
                </a:extLst>
              </p:cNvPr>
              <p:cNvSpPr>
                <a:spLocks/>
              </p:cNvSpPr>
              <p:nvPr userDrawn="1"/>
            </p:nvSpPr>
            <p:spPr bwMode="auto">
              <a:xfrm>
                <a:off x="3657"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160">
                <a:extLst>
                  <a:ext uri="{FF2B5EF4-FFF2-40B4-BE49-F238E27FC236}">
                    <a16:creationId xmlns:a16="http://schemas.microsoft.com/office/drawing/2014/main" id="{2A92BF70-D7BE-3BAD-D4D9-FCBA75050E70}"/>
                  </a:ext>
                </a:extLst>
              </p:cNvPr>
              <p:cNvSpPr>
                <a:spLocks/>
              </p:cNvSpPr>
              <p:nvPr userDrawn="1"/>
            </p:nvSpPr>
            <p:spPr bwMode="auto">
              <a:xfrm>
                <a:off x="3670"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161">
                <a:extLst>
                  <a:ext uri="{FF2B5EF4-FFF2-40B4-BE49-F238E27FC236}">
                    <a16:creationId xmlns:a16="http://schemas.microsoft.com/office/drawing/2014/main" id="{28B1390D-456C-2302-2E81-DE8B2F2A25CC}"/>
                  </a:ext>
                </a:extLst>
              </p:cNvPr>
              <p:cNvSpPr>
                <a:spLocks/>
              </p:cNvSpPr>
              <p:nvPr userDrawn="1"/>
            </p:nvSpPr>
            <p:spPr bwMode="auto">
              <a:xfrm>
                <a:off x="3683"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162">
                <a:extLst>
                  <a:ext uri="{FF2B5EF4-FFF2-40B4-BE49-F238E27FC236}">
                    <a16:creationId xmlns:a16="http://schemas.microsoft.com/office/drawing/2014/main" id="{096FE919-C0D8-5BF0-59CF-13BF8EF6A56A}"/>
                  </a:ext>
                </a:extLst>
              </p:cNvPr>
              <p:cNvSpPr>
                <a:spLocks/>
              </p:cNvSpPr>
              <p:nvPr userDrawn="1"/>
            </p:nvSpPr>
            <p:spPr bwMode="auto">
              <a:xfrm>
                <a:off x="3696"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163">
                <a:extLst>
                  <a:ext uri="{FF2B5EF4-FFF2-40B4-BE49-F238E27FC236}">
                    <a16:creationId xmlns:a16="http://schemas.microsoft.com/office/drawing/2014/main" id="{991B5ADC-E3F2-B1DC-CE7B-433FFEF5BF3D}"/>
                  </a:ext>
                </a:extLst>
              </p:cNvPr>
              <p:cNvSpPr>
                <a:spLocks/>
              </p:cNvSpPr>
              <p:nvPr userDrawn="1"/>
            </p:nvSpPr>
            <p:spPr bwMode="auto">
              <a:xfrm>
                <a:off x="3709"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164">
                <a:extLst>
                  <a:ext uri="{FF2B5EF4-FFF2-40B4-BE49-F238E27FC236}">
                    <a16:creationId xmlns:a16="http://schemas.microsoft.com/office/drawing/2014/main" id="{29280CA2-F34C-1027-7020-148B50C3CD23}"/>
                  </a:ext>
                </a:extLst>
              </p:cNvPr>
              <p:cNvSpPr>
                <a:spLocks/>
              </p:cNvSpPr>
              <p:nvPr userDrawn="1"/>
            </p:nvSpPr>
            <p:spPr bwMode="auto">
              <a:xfrm>
                <a:off x="3709"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165">
                <a:extLst>
                  <a:ext uri="{FF2B5EF4-FFF2-40B4-BE49-F238E27FC236}">
                    <a16:creationId xmlns:a16="http://schemas.microsoft.com/office/drawing/2014/main" id="{B6FC0B2C-DC75-F1FE-27B7-12425DA95426}"/>
                  </a:ext>
                </a:extLst>
              </p:cNvPr>
              <p:cNvSpPr>
                <a:spLocks/>
              </p:cNvSpPr>
              <p:nvPr userDrawn="1"/>
            </p:nvSpPr>
            <p:spPr bwMode="auto">
              <a:xfrm>
                <a:off x="3931"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166">
                <a:extLst>
                  <a:ext uri="{FF2B5EF4-FFF2-40B4-BE49-F238E27FC236}">
                    <a16:creationId xmlns:a16="http://schemas.microsoft.com/office/drawing/2014/main" id="{BDD31874-F901-9769-76A4-1260A3F4BBB7}"/>
                  </a:ext>
                </a:extLst>
              </p:cNvPr>
              <p:cNvSpPr>
                <a:spLocks/>
              </p:cNvSpPr>
              <p:nvPr userDrawn="1"/>
            </p:nvSpPr>
            <p:spPr bwMode="auto">
              <a:xfrm>
                <a:off x="3944"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167">
                <a:extLst>
                  <a:ext uri="{FF2B5EF4-FFF2-40B4-BE49-F238E27FC236}">
                    <a16:creationId xmlns:a16="http://schemas.microsoft.com/office/drawing/2014/main" id="{3540C89E-1860-4769-B0A4-A9BC9F5B1B2D}"/>
                  </a:ext>
                </a:extLst>
              </p:cNvPr>
              <p:cNvSpPr>
                <a:spLocks/>
              </p:cNvSpPr>
              <p:nvPr userDrawn="1"/>
            </p:nvSpPr>
            <p:spPr bwMode="auto">
              <a:xfrm>
                <a:off x="3962"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168">
                <a:extLst>
                  <a:ext uri="{FF2B5EF4-FFF2-40B4-BE49-F238E27FC236}">
                    <a16:creationId xmlns:a16="http://schemas.microsoft.com/office/drawing/2014/main" id="{A8062E1C-1275-9720-B71C-8CCEDFB27378}"/>
                  </a:ext>
                </a:extLst>
              </p:cNvPr>
              <p:cNvSpPr>
                <a:spLocks/>
              </p:cNvSpPr>
              <p:nvPr userDrawn="1"/>
            </p:nvSpPr>
            <p:spPr bwMode="auto">
              <a:xfrm>
                <a:off x="3975"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169">
                <a:extLst>
                  <a:ext uri="{FF2B5EF4-FFF2-40B4-BE49-F238E27FC236}">
                    <a16:creationId xmlns:a16="http://schemas.microsoft.com/office/drawing/2014/main" id="{D76A2476-BE3A-D28A-2335-910B573712CB}"/>
                  </a:ext>
                </a:extLst>
              </p:cNvPr>
              <p:cNvSpPr>
                <a:spLocks/>
              </p:cNvSpPr>
              <p:nvPr userDrawn="1"/>
            </p:nvSpPr>
            <p:spPr bwMode="auto">
              <a:xfrm>
                <a:off x="3988"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170">
                <a:extLst>
                  <a:ext uri="{FF2B5EF4-FFF2-40B4-BE49-F238E27FC236}">
                    <a16:creationId xmlns:a16="http://schemas.microsoft.com/office/drawing/2014/main" id="{479FD5EF-D4EA-2485-788A-80287B809D4D}"/>
                  </a:ext>
                </a:extLst>
              </p:cNvPr>
              <p:cNvSpPr>
                <a:spLocks/>
              </p:cNvSpPr>
              <p:nvPr userDrawn="1"/>
            </p:nvSpPr>
            <p:spPr bwMode="auto">
              <a:xfrm>
                <a:off x="4001"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171">
                <a:extLst>
                  <a:ext uri="{FF2B5EF4-FFF2-40B4-BE49-F238E27FC236}">
                    <a16:creationId xmlns:a16="http://schemas.microsoft.com/office/drawing/2014/main" id="{A2B51F64-25E6-9BF4-5D14-395EDC090122}"/>
                  </a:ext>
                </a:extLst>
              </p:cNvPr>
              <p:cNvSpPr>
                <a:spLocks/>
              </p:cNvSpPr>
              <p:nvPr userDrawn="1"/>
            </p:nvSpPr>
            <p:spPr bwMode="auto">
              <a:xfrm>
                <a:off x="4014"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172">
                <a:extLst>
                  <a:ext uri="{FF2B5EF4-FFF2-40B4-BE49-F238E27FC236}">
                    <a16:creationId xmlns:a16="http://schemas.microsoft.com/office/drawing/2014/main" id="{FB11E1B9-DEE9-48DB-F833-0F8F42F3F0A8}"/>
                  </a:ext>
                </a:extLst>
              </p:cNvPr>
              <p:cNvSpPr>
                <a:spLocks/>
              </p:cNvSpPr>
              <p:nvPr userDrawn="1"/>
            </p:nvSpPr>
            <p:spPr bwMode="auto">
              <a:xfrm>
                <a:off x="4027"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173">
                <a:extLst>
                  <a:ext uri="{FF2B5EF4-FFF2-40B4-BE49-F238E27FC236}">
                    <a16:creationId xmlns:a16="http://schemas.microsoft.com/office/drawing/2014/main" id="{444847FD-4D63-A0D8-FB93-DEB84BEF7705}"/>
                  </a:ext>
                </a:extLst>
              </p:cNvPr>
              <p:cNvSpPr>
                <a:spLocks/>
              </p:cNvSpPr>
              <p:nvPr userDrawn="1"/>
            </p:nvSpPr>
            <p:spPr bwMode="auto">
              <a:xfrm>
                <a:off x="4040"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174">
                <a:extLst>
                  <a:ext uri="{FF2B5EF4-FFF2-40B4-BE49-F238E27FC236}">
                    <a16:creationId xmlns:a16="http://schemas.microsoft.com/office/drawing/2014/main" id="{D528947C-E1B8-5FD7-FD57-D21F51382379}"/>
                  </a:ext>
                </a:extLst>
              </p:cNvPr>
              <p:cNvSpPr>
                <a:spLocks/>
              </p:cNvSpPr>
              <p:nvPr userDrawn="1"/>
            </p:nvSpPr>
            <p:spPr bwMode="auto">
              <a:xfrm>
                <a:off x="4053"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175">
                <a:extLst>
                  <a:ext uri="{FF2B5EF4-FFF2-40B4-BE49-F238E27FC236}">
                    <a16:creationId xmlns:a16="http://schemas.microsoft.com/office/drawing/2014/main" id="{B79964A4-1301-F7AF-8B3F-8D3E9126736E}"/>
                  </a:ext>
                </a:extLst>
              </p:cNvPr>
              <p:cNvSpPr>
                <a:spLocks/>
              </p:cNvSpPr>
              <p:nvPr userDrawn="1"/>
            </p:nvSpPr>
            <p:spPr bwMode="auto">
              <a:xfrm>
                <a:off x="4066"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176">
                <a:extLst>
                  <a:ext uri="{FF2B5EF4-FFF2-40B4-BE49-F238E27FC236}">
                    <a16:creationId xmlns:a16="http://schemas.microsoft.com/office/drawing/2014/main" id="{A3653D8F-50B3-8EAC-EFDA-691910F6FC1F}"/>
                  </a:ext>
                </a:extLst>
              </p:cNvPr>
              <p:cNvSpPr>
                <a:spLocks/>
              </p:cNvSpPr>
              <p:nvPr userDrawn="1"/>
            </p:nvSpPr>
            <p:spPr bwMode="auto">
              <a:xfrm>
                <a:off x="4079"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177">
                <a:extLst>
                  <a:ext uri="{FF2B5EF4-FFF2-40B4-BE49-F238E27FC236}">
                    <a16:creationId xmlns:a16="http://schemas.microsoft.com/office/drawing/2014/main" id="{77DA2A08-6F4E-C9F2-E9BE-7093815C28AA}"/>
                  </a:ext>
                </a:extLst>
              </p:cNvPr>
              <p:cNvSpPr>
                <a:spLocks/>
              </p:cNvSpPr>
              <p:nvPr userDrawn="1"/>
            </p:nvSpPr>
            <p:spPr bwMode="auto">
              <a:xfrm>
                <a:off x="4093"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178">
                <a:extLst>
                  <a:ext uri="{FF2B5EF4-FFF2-40B4-BE49-F238E27FC236}">
                    <a16:creationId xmlns:a16="http://schemas.microsoft.com/office/drawing/2014/main" id="{B3BA4754-D59B-0C7D-1856-0B7D66B51090}"/>
                  </a:ext>
                </a:extLst>
              </p:cNvPr>
              <p:cNvSpPr>
                <a:spLocks/>
              </p:cNvSpPr>
              <p:nvPr userDrawn="1"/>
            </p:nvSpPr>
            <p:spPr bwMode="auto">
              <a:xfrm>
                <a:off x="4106"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179">
                <a:extLst>
                  <a:ext uri="{FF2B5EF4-FFF2-40B4-BE49-F238E27FC236}">
                    <a16:creationId xmlns:a16="http://schemas.microsoft.com/office/drawing/2014/main" id="{71DEF165-850E-A58A-F121-85D481D3D29E}"/>
                  </a:ext>
                </a:extLst>
              </p:cNvPr>
              <p:cNvSpPr>
                <a:spLocks/>
              </p:cNvSpPr>
              <p:nvPr userDrawn="1"/>
            </p:nvSpPr>
            <p:spPr bwMode="auto">
              <a:xfrm>
                <a:off x="4119"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180">
                <a:extLst>
                  <a:ext uri="{FF2B5EF4-FFF2-40B4-BE49-F238E27FC236}">
                    <a16:creationId xmlns:a16="http://schemas.microsoft.com/office/drawing/2014/main" id="{0385CB0C-1B43-04AC-C6DE-CFA1D528B346}"/>
                  </a:ext>
                </a:extLst>
              </p:cNvPr>
              <p:cNvSpPr>
                <a:spLocks/>
              </p:cNvSpPr>
              <p:nvPr userDrawn="1"/>
            </p:nvSpPr>
            <p:spPr bwMode="auto">
              <a:xfrm>
                <a:off x="4132"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181">
                <a:extLst>
                  <a:ext uri="{FF2B5EF4-FFF2-40B4-BE49-F238E27FC236}">
                    <a16:creationId xmlns:a16="http://schemas.microsoft.com/office/drawing/2014/main" id="{9CD156AB-3617-4CFB-9072-579745B2AFCF}"/>
                  </a:ext>
                </a:extLst>
              </p:cNvPr>
              <p:cNvSpPr>
                <a:spLocks/>
              </p:cNvSpPr>
              <p:nvPr userDrawn="1"/>
            </p:nvSpPr>
            <p:spPr bwMode="auto">
              <a:xfrm>
                <a:off x="4149"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182">
                <a:extLst>
                  <a:ext uri="{FF2B5EF4-FFF2-40B4-BE49-F238E27FC236}">
                    <a16:creationId xmlns:a16="http://schemas.microsoft.com/office/drawing/2014/main" id="{BFB7AEC8-A6CB-D90C-F30A-8C61CCB81DAC}"/>
                  </a:ext>
                </a:extLst>
              </p:cNvPr>
              <p:cNvSpPr>
                <a:spLocks/>
              </p:cNvSpPr>
              <p:nvPr userDrawn="1"/>
            </p:nvSpPr>
            <p:spPr bwMode="auto">
              <a:xfrm>
                <a:off x="4162"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183">
                <a:extLst>
                  <a:ext uri="{FF2B5EF4-FFF2-40B4-BE49-F238E27FC236}">
                    <a16:creationId xmlns:a16="http://schemas.microsoft.com/office/drawing/2014/main" id="{1DD94735-6BEF-149F-9E30-1BA39A63F8AC}"/>
                  </a:ext>
                </a:extLst>
              </p:cNvPr>
              <p:cNvSpPr>
                <a:spLocks/>
              </p:cNvSpPr>
              <p:nvPr userDrawn="1"/>
            </p:nvSpPr>
            <p:spPr bwMode="auto">
              <a:xfrm>
                <a:off x="4175"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184">
                <a:extLst>
                  <a:ext uri="{FF2B5EF4-FFF2-40B4-BE49-F238E27FC236}">
                    <a16:creationId xmlns:a16="http://schemas.microsoft.com/office/drawing/2014/main" id="{418DA461-90B7-4ABC-E542-3912A8C95C5D}"/>
                  </a:ext>
                </a:extLst>
              </p:cNvPr>
              <p:cNvSpPr>
                <a:spLocks/>
              </p:cNvSpPr>
              <p:nvPr userDrawn="1"/>
            </p:nvSpPr>
            <p:spPr bwMode="auto">
              <a:xfrm>
                <a:off x="4188"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185">
                <a:extLst>
                  <a:ext uri="{FF2B5EF4-FFF2-40B4-BE49-F238E27FC236}">
                    <a16:creationId xmlns:a16="http://schemas.microsoft.com/office/drawing/2014/main" id="{D4ACC562-0609-1E83-FE4F-E70C52D9B9B7}"/>
                  </a:ext>
                </a:extLst>
              </p:cNvPr>
              <p:cNvSpPr>
                <a:spLocks/>
              </p:cNvSpPr>
              <p:nvPr userDrawn="1"/>
            </p:nvSpPr>
            <p:spPr bwMode="auto">
              <a:xfrm>
                <a:off x="4201"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186">
                <a:extLst>
                  <a:ext uri="{FF2B5EF4-FFF2-40B4-BE49-F238E27FC236}">
                    <a16:creationId xmlns:a16="http://schemas.microsoft.com/office/drawing/2014/main" id="{1CEE1791-CF47-D7F3-07CC-BE5887B1E108}"/>
                  </a:ext>
                </a:extLst>
              </p:cNvPr>
              <p:cNvSpPr>
                <a:spLocks/>
              </p:cNvSpPr>
              <p:nvPr userDrawn="1"/>
            </p:nvSpPr>
            <p:spPr bwMode="auto">
              <a:xfrm>
                <a:off x="4214"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187">
                <a:extLst>
                  <a:ext uri="{FF2B5EF4-FFF2-40B4-BE49-F238E27FC236}">
                    <a16:creationId xmlns:a16="http://schemas.microsoft.com/office/drawing/2014/main" id="{B07D0044-DE6A-A971-5A7C-A5B2739019E9}"/>
                  </a:ext>
                </a:extLst>
              </p:cNvPr>
              <p:cNvSpPr>
                <a:spLocks/>
              </p:cNvSpPr>
              <p:nvPr userDrawn="1"/>
            </p:nvSpPr>
            <p:spPr bwMode="auto">
              <a:xfrm>
                <a:off x="4227"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188">
                <a:extLst>
                  <a:ext uri="{FF2B5EF4-FFF2-40B4-BE49-F238E27FC236}">
                    <a16:creationId xmlns:a16="http://schemas.microsoft.com/office/drawing/2014/main" id="{61F96D3E-5301-4152-90EC-F1626F4FDB3E}"/>
                  </a:ext>
                </a:extLst>
              </p:cNvPr>
              <p:cNvSpPr>
                <a:spLocks/>
              </p:cNvSpPr>
              <p:nvPr userDrawn="1"/>
            </p:nvSpPr>
            <p:spPr bwMode="auto">
              <a:xfrm>
                <a:off x="4241"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189">
                <a:extLst>
                  <a:ext uri="{FF2B5EF4-FFF2-40B4-BE49-F238E27FC236}">
                    <a16:creationId xmlns:a16="http://schemas.microsoft.com/office/drawing/2014/main" id="{991F527D-18AF-26DA-40A9-94EB57558243}"/>
                  </a:ext>
                </a:extLst>
              </p:cNvPr>
              <p:cNvSpPr>
                <a:spLocks/>
              </p:cNvSpPr>
              <p:nvPr userDrawn="1"/>
            </p:nvSpPr>
            <p:spPr bwMode="auto">
              <a:xfrm>
                <a:off x="4254"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190">
                <a:extLst>
                  <a:ext uri="{FF2B5EF4-FFF2-40B4-BE49-F238E27FC236}">
                    <a16:creationId xmlns:a16="http://schemas.microsoft.com/office/drawing/2014/main" id="{2CFC305D-6014-C772-1ADE-BD787E2E352C}"/>
                  </a:ext>
                </a:extLst>
              </p:cNvPr>
              <p:cNvSpPr>
                <a:spLocks/>
              </p:cNvSpPr>
              <p:nvPr userDrawn="1"/>
            </p:nvSpPr>
            <p:spPr bwMode="auto">
              <a:xfrm>
                <a:off x="4267"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191">
                <a:extLst>
                  <a:ext uri="{FF2B5EF4-FFF2-40B4-BE49-F238E27FC236}">
                    <a16:creationId xmlns:a16="http://schemas.microsoft.com/office/drawing/2014/main" id="{50884AEA-630F-32AA-F249-E2D5CAB57FB3}"/>
                  </a:ext>
                </a:extLst>
              </p:cNvPr>
              <p:cNvSpPr>
                <a:spLocks/>
              </p:cNvSpPr>
              <p:nvPr userDrawn="1"/>
            </p:nvSpPr>
            <p:spPr bwMode="auto">
              <a:xfrm>
                <a:off x="4280"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192">
                <a:extLst>
                  <a:ext uri="{FF2B5EF4-FFF2-40B4-BE49-F238E27FC236}">
                    <a16:creationId xmlns:a16="http://schemas.microsoft.com/office/drawing/2014/main" id="{23E40714-CA05-E294-5F1D-AEE5E61D792F}"/>
                  </a:ext>
                </a:extLst>
              </p:cNvPr>
              <p:cNvSpPr>
                <a:spLocks/>
              </p:cNvSpPr>
              <p:nvPr userDrawn="1"/>
            </p:nvSpPr>
            <p:spPr bwMode="auto">
              <a:xfrm>
                <a:off x="4293"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193">
                <a:extLst>
                  <a:ext uri="{FF2B5EF4-FFF2-40B4-BE49-F238E27FC236}">
                    <a16:creationId xmlns:a16="http://schemas.microsoft.com/office/drawing/2014/main" id="{13101226-D41C-9676-D8B8-148B1A67C7B1}"/>
                  </a:ext>
                </a:extLst>
              </p:cNvPr>
              <p:cNvSpPr>
                <a:spLocks/>
              </p:cNvSpPr>
              <p:nvPr userDrawn="1"/>
            </p:nvSpPr>
            <p:spPr bwMode="auto">
              <a:xfrm>
                <a:off x="4306"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194">
                <a:extLst>
                  <a:ext uri="{FF2B5EF4-FFF2-40B4-BE49-F238E27FC236}">
                    <a16:creationId xmlns:a16="http://schemas.microsoft.com/office/drawing/2014/main" id="{CFA234EC-D718-B642-7B1A-4A158C6D4702}"/>
                  </a:ext>
                </a:extLst>
              </p:cNvPr>
              <p:cNvSpPr>
                <a:spLocks/>
              </p:cNvSpPr>
              <p:nvPr userDrawn="1"/>
            </p:nvSpPr>
            <p:spPr bwMode="auto">
              <a:xfrm>
                <a:off x="4319"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195">
                <a:extLst>
                  <a:ext uri="{FF2B5EF4-FFF2-40B4-BE49-F238E27FC236}">
                    <a16:creationId xmlns:a16="http://schemas.microsoft.com/office/drawing/2014/main" id="{0221ABFC-89AF-0898-AF88-DB1C5967EC08}"/>
                  </a:ext>
                </a:extLst>
              </p:cNvPr>
              <p:cNvSpPr>
                <a:spLocks/>
              </p:cNvSpPr>
              <p:nvPr userDrawn="1"/>
            </p:nvSpPr>
            <p:spPr bwMode="auto">
              <a:xfrm>
                <a:off x="4332"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196">
                <a:extLst>
                  <a:ext uri="{FF2B5EF4-FFF2-40B4-BE49-F238E27FC236}">
                    <a16:creationId xmlns:a16="http://schemas.microsoft.com/office/drawing/2014/main" id="{54E30018-9E96-8A6F-B472-02106ED048E2}"/>
                  </a:ext>
                </a:extLst>
              </p:cNvPr>
              <p:cNvSpPr>
                <a:spLocks/>
              </p:cNvSpPr>
              <p:nvPr userDrawn="1"/>
            </p:nvSpPr>
            <p:spPr bwMode="auto">
              <a:xfrm>
                <a:off x="4349"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197">
                <a:extLst>
                  <a:ext uri="{FF2B5EF4-FFF2-40B4-BE49-F238E27FC236}">
                    <a16:creationId xmlns:a16="http://schemas.microsoft.com/office/drawing/2014/main" id="{663E44FA-32E5-36A6-800F-401919850F88}"/>
                  </a:ext>
                </a:extLst>
              </p:cNvPr>
              <p:cNvSpPr>
                <a:spLocks/>
              </p:cNvSpPr>
              <p:nvPr userDrawn="1"/>
            </p:nvSpPr>
            <p:spPr bwMode="auto">
              <a:xfrm>
                <a:off x="4362"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198">
                <a:extLst>
                  <a:ext uri="{FF2B5EF4-FFF2-40B4-BE49-F238E27FC236}">
                    <a16:creationId xmlns:a16="http://schemas.microsoft.com/office/drawing/2014/main" id="{C44BA2D3-CB4A-8A30-460B-3C7BF6F406B7}"/>
                  </a:ext>
                </a:extLst>
              </p:cNvPr>
              <p:cNvSpPr>
                <a:spLocks/>
              </p:cNvSpPr>
              <p:nvPr userDrawn="1"/>
            </p:nvSpPr>
            <p:spPr bwMode="auto">
              <a:xfrm>
                <a:off x="4376"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199">
                <a:extLst>
                  <a:ext uri="{FF2B5EF4-FFF2-40B4-BE49-F238E27FC236}">
                    <a16:creationId xmlns:a16="http://schemas.microsoft.com/office/drawing/2014/main" id="{B2BD18A6-B36C-944C-9DD4-3ED9ABADBDAA}"/>
                  </a:ext>
                </a:extLst>
              </p:cNvPr>
              <p:cNvSpPr>
                <a:spLocks/>
              </p:cNvSpPr>
              <p:nvPr userDrawn="1"/>
            </p:nvSpPr>
            <p:spPr bwMode="auto">
              <a:xfrm>
                <a:off x="4389"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200">
                <a:extLst>
                  <a:ext uri="{FF2B5EF4-FFF2-40B4-BE49-F238E27FC236}">
                    <a16:creationId xmlns:a16="http://schemas.microsoft.com/office/drawing/2014/main" id="{34FC636E-CB78-0D99-9196-84331DE809D8}"/>
                  </a:ext>
                </a:extLst>
              </p:cNvPr>
              <p:cNvSpPr>
                <a:spLocks/>
              </p:cNvSpPr>
              <p:nvPr userDrawn="1"/>
            </p:nvSpPr>
            <p:spPr bwMode="auto">
              <a:xfrm>
                <a:off x="4402"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201">
                <a:extLst>
                  <a:ext uri="{FF2B5EF4-FFF2-40B4-BE49-F238E27FC236}">
                    <a16:creationId xmlns:a16="http://schemas.microsoft.com/office/drawing/2014/main" id="{18F69E31-5D1B-AA39-F8B1-C872CF93C2D1}"/>
                  </a:ext>
                </a:extLst>
              </p:cNvPr>
              <p:cNvSpPr>
                <a:spLocks/>
              </p:cNvSpPr>
              <p:nvPr userDrawn="1"/>
            </p:nvSpPr>
            <p:spPr bwMode="auto">
              <a:xfrm>
                <a:off x="4415"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202">
                <a:extLst>
                  <a:ext uri="{FF2B5EF4-FFF2-40B4-BE49-F238E27FC236}">
                    <a16:creationId xmlns:a16="http://schemas.microsoft.com/office/drawing/2014/main" id="{7F91C242-105C-C399-161D-C0CC316988D2}"/>
                  </a:ext>
                </a:extLst>
              </p:cNvPr>
              <p:cNvSpPr>
                <a:spLocks/>
              </p:cNvSpPr>
              <p:nvPr userDrawn="1"/>
            </p:nvSpPr>
            <p:spPr bwMode="auto">
              <a:xfrm>
                <a:off x="4428"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203">
                <a:extLst>
                  <a:ext uri="{FF2B5EF4-FFF2-40B4-BE49-F238E27FC236}">
                    <a16:creationId xmlns:a16="http://schemas.microsoft.com/office/drawing/2014/main" id="{098D97B2-BA4F-5FAA-60E4-42AC2BCF8430}"/>
                  </a:ext>
                </a:extLst>
              </p:cNvPr>
              <p:cNvSpPr>
                <a:spLocks/>
              </p:cNvSpPr>
              <p:nvPr userDrawn="1"/>
            </p:nvSpPr>
            <p:spPr bwMode="auto">
              <a:xfrm>
                <a:off x="4441"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204">
                <a:extLst>
                  <a:ext uri="{FF2B5EF4-FFF2-40B4-BE49-F238E27FC236}">
                    <a16:creationId xmlns:a16="http://schemas.microsoft.com/office/drawing/2014/main" id="{56DA23CF-81B9-7090-8D0A-8F105F44B949}"/>
                  </a:ext>
                </a:extLst>
              </p:cNvPr>
              <p:cNvSpPr>
                <a:spLocks/>
              </p:cNvSpPr>
              <p:nvPr userDrawn="1"/>
            </p:nvSpPr>
            <p:spPr bwMode="auto">
              <a:xfrm>
                <a:off x="4454"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6" name="Freeform 206">
              <a:extLst>
                <a:ext uri="{FF2B5EF4-FFF2-40B4-BE49-F238E27FC236}">
                  <a16:creationId xmlns:a16="http://schemas.microsoft.com/office/drawing/2014/main" id="{E0115137-92DF-B78F-C5B9-56AC6C8DD9E4}"/>
                </a:ext>
              </a:extLst>
            </p:cNvPr>
            <p:cNvSpPr>
              <a:spLocks/>
            </p:cNvSpPr>
            <p:nvPr userDrawn="1"/>
          </p:nvSpPr>
          <p:spPr bwMode="auto">
            <a:xfrm>
              <a:off x="7091363" y="44005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207">
              <a:extLst>
                <a:ext uri="{FF2B5EF4-FFF2-40B4-BE49-F238E27FC236}">
                  <a16:creationId xmlns:a16="http://schemas.microsoft.com/office/drawing/2014/main" id="{C3EFDE01-5576-3FB7-2E6D-136A733E8E32}"/>
                </a:ext>
              </a:extLst>
            </p:cNvPr>
            <p:cNvSpPr>
              <a:spLocks/>
            </p:cNvSpPr>
            <p:nvPr userDrawn="1"/>
          </p:nvSpPr>
          <p:spPr bwMode="auto">
            <a:xfrm>
              <a:off x="7112000" y="44005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208">
              <a:extLst>
                <a:ext uri="{FF2B5EF4-FFF2-40B4-BE49-F238E27FC236}">
                  <a16:creationId xmlns:a16="http://schemas.microsoft.com/office/drawing/2014/main" id="{CCDC5559-E473-216F-3341-75C33C5EC9E0}"/>
                </a:ext>
              </a:extLst>
            </p:cNvPr>
            <p:cNvSpPr>
              <a:spLocks/>
            </p:cNvSpPr>
            <p:nvPr userDrawn="1"/>
          </p:nvSpPr>
          <p:spPr bwMode="auto">
            <a:xfrm>
              <a:off x="7132638" y="44005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209">
              <a:extLst>
                <a:ext uri="{FF2B5EF4-FFF2-40B4-BE49-F238E27FC236}">
                  <a16:creationId xmlns:a16="http://schemas.microsoft.com/office/drawing/2014/main" id="{18CB7867-C867-C2A9-CC0E-B0FFFF1CA5D9}"/>
                </a:ext>
              </a:extLst>
            </p:cNvPr>
            <p:cNvSpPr>
              <a:spLocks/>
            </p:cNvSpPr>
            <p:nvPr userDrawn="1"/>
          </p:nvSpPr>
          <p:spPr bwMode="auto">
            <a:xfrm>
              <a:off x="7153275" y="44005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210">
              <a:extLst>
                <a:ext uri="{FF2B5EF4-FFF2-40B4-BE49-F238E27FC236}">
                  <a16:creationId xmlns:a16="http://schemas.microsoft.com/office/drawing/2014/main" id="{A7CBD49A-1F60-E5DA-89D9-4FA5B39B9818}"/>
                </a:ext>
              </a:extLst>
            </p:cNvPr>
            <p:cNvSpPr>
              <a:spLocks/>
            </p:cNvSpPr>
            <p:nvPr userDrawn="1"/>
          </p:nvSpPr>
          <p:spPr bwMode="auto">
            <a:xfrm>
              <a:off x="7173913" y="44005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211">
              <a:extLst>
                <a:ext uri="{FF2B5EF4-FFF2-40B4-BE49-F238E27FC236}">
                  <a16:creationId xmlns:a16="http://schemas.microsoft.com/office/drawing/2014/main" id="{26E0DBF1-A4FC-0CCD-0CB7-FAFA947F38E9}"/>
                </a:ext>
              </a:extLst>
            </p:cNvPr>
            <p:cNvSpPr>
              <a:spLocks/>
            </p:cNvSpPr>
            <p:nvPr userDrawn="1"/>
          </p:nvSpPr>
          <p:spPr bwMode="auto">
            <a:xfrm>
              <a:off x="7194550" y="44005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12">
              <a:extLst>
                <a:ext uri="{FF2B5EF4-FFF2-40B4-BE49-F238E27FC236}">
                  <a16:creationId xmlns:a16="http://schemas.microsoft.com/office/drawing/2014/main" id="{93292305-62FD-2BD7-EC40-3481BC19A7EF}"/>
                </a:ext>
              </a:extLst>
            </p:cNvPr>
            <p:cNvSpPr>
              <a:spLocks/>
            </p:cNvSpPr>
            <p:nvPr userDrawn="1"/>
          </p:nvSpPr>
          <p:spPr bwMode="auto">
            <a:xfrm>
              <a:off x="7223125" y="44005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13">
              <a:extLst>
                <a:ext uri="{FF2B5EF4-FFF2-40B4-BE49-F238E27FC236}">
                  <a16:creationId xmlns:a16="http://schemas.microsoft.com/office/drawing/2014/main" id="{E669584D-EDE9-4A48-550F-165643E3613B}"/>
                </a:ext>
              </a:extLst>
            </p:cNvPr>
            <p:cNvSpPr>
              <a:spLocks/>
            </p:cNvSpPr>
            <p:nvPr userDrawn="1"/>
          </p:nvSpPr>
          <p:spPr bwMode="auto">
            <a:xfrm>
              <a:off x="7243763" y="44005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14">
              <a:extLst>
                <a:ext uri="{FF2B5EF4-FFF2-40B4-BE49-F238E27FC236}">
                  <a16:creationId xmlns:a16="http://schemas.microsoft.com/office/drawing/2014/main" id="{621858A4-C367-C27E-A06C-AD0FCAE5F012}"/>
                </a:ext>
              </a:extLst>
            </p:cNvPr>
            <p:cNvSpPr>
              <a:spLocks/>
            </p:cNvSpPr>
            <p:nvPr userDrawn="1"/>
          </p:nvSpPr>
          <p:spPr bwMode="auto">
            <a:xfrm>
              <a:off x="7264400" y="44005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15">
              <a:extLst>
                <a:ext uri="{FF2B5EF4-FFF2-40B4-BE49-F238E27FC236}">
                  <a16:creationId xmlns:a16="http://schemas.microsoft.com/office/drawing/2014/main" id="{B2A803B0-DFF7-68F6-0B08-1DB383E320F6}"/>
                </a:ext>
              </a:extLst>
            </p:cNvPr>
            <p:cNvSpPr>
              <a:spLocks/>
            </p:cNvSpPr>
            <p:nvPr userDrawn="1"/>
          </p:nvSpPr>
          <p:spPr bwMode="auto">
            <a:xfrm>
              <a:off x="7285038" y="44005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16">
              <a:extLst>
                <a:ext uri="{FF2B5EF4-FFF2-40B4-BE49-F238E27FC236}">
                  <a16:creationId xmlns:a16="http://schemas.microsoft.com/office/drawing/2014/main" id="{691DD70B-A339-EE6F-A263-6344B1D73AB5}"/>
                </a:ext>
              </a:extLst>
            </p:cNvPr>
            <p:cNvSpPr>
              <a:spLocks/>
            </p:cNvSpPr>
            <p:nvPr userDrawn="1"/>
          </p:nvSpPr>
          <p:spPr bwMode="auto">
            <a:xfrm>
              <a:off x="7305675" y="44005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17">
              <a:extLst>
                <a:ext uri="{FF2B5EF4-FFF2-40B4-BE49-F238E27FC236}">
                  <a16:creationId xmlns:a16="http://schemas.microsoft.com/office/drawing/2014/main" id="{D75DBB28-3824-E61A-409E-742BB2A784C9}"/>
                </a:ext>
              </a:extLst>
            </p:cNvPr>
            <p:cNvSpPr>
              <a:spLocks/>
            </p:cNvSpPr>
            <p:nvPr userDrawn="1"/>
          </p:nvSpPr>
          <p:spPr bwMode="auto">
            <a:xfrm>
              <a:off x="7326313" y="44005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218">
              <a:extLst>
                <a:ext uri="{FF2B5EF4-FFF2-40B4-BE49-F238E27FC236}">
                  <a16:creationId xmlns:a16="http://schemas.microsoft.com/office/drawing/2014/main" id="{DFCA815B-EE35-D8A8-6778-0FAF157AFE2E}"/>
                </a:ext>
              </a:extLst>
            </p:cNvPr>
            <p:cNvSpPr>
              <a:spLocks/>
            </p:cNvSpPr>
            <p:nvPr userDrawn="1"/>
          </p:nvSpPr>
          <p:spPr bwMode="auto">
            <a:xfrm>
              <a:off x="7326313" y="44005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219">
              <a:extLst>
                <a:ext uri="{FF2B5EF4-FFF2-40B4-BE49-F238E27FC236}">
                  <a16:creationId xmlns:a16="http://schemas.microsoft.com/office/drawing/2014/main" id="{FB2C1D7F-1B31-6A81-8F17-1A2A559341F9}"/>
                </a:ext>
              </a:extLst>
            </p:cNvPr>
            <p:cNvSpPr>
              <a:spLocks noEditPoints="1"/>
            </p:cNvSpPr>
            <p:nvPr userDrawn="1"/>
          </p:nvSpPr>
          <p:spPr bwMode="auto">
            <a:xfrm>
              <a:off x="10160000" y="4513263"/>
              <a:ext cx="636588" cy="342900"/>
            </a:xfrm>
            <a:custGeom>
              <a:avLst/>
              <a:gdLst>
                <a:gd name="T0" fmla="*/ 344 w 401"/>
                <a:gd name="T1" fmla="*/ 57 h 216"/>
                <a:gd name="T2" fmla="*/ 318 w 401"/>
                <a:gd name="T3" fmla="*/ 0 h 216"/>
                <a:gd name="T4" fmla="*/ 287 w 401"/>
                <a:gd name="T5" fmla="*/ 57 h 216"/>
                <a:gd name="T6" fmla="*/ 287 w 401"/>
                <a:gd name="T7" fmla="*/ 79 h 216"/>
                <a:gd name="T8" fmla="*/ 235 w 401"/>
                <a:gd name="T9" fmla="*/ 79 h 216"/>
                <a:gd name="T10" fmla="*/ 235 w 401"/>
                <a:gd name="T11" fmla="*/ 57 h 216"/>
                <a:gd name="T12" fmla="*/ 205 w 401"/>
                <a:gd name="T13" fmla="*/ 0 h 216"/>
                <a:gd name="T14" fmla="*/ 174 w 401"/>
                <a:gd name="T15" fmla="*/ 57 h 216"/>
                <a:gd name="T16" fmla="*/ 174 w 401"/>
                <a:gd name="T17" fmla="*/ 79 h 216"/>
                <a:gd name="T18" fmla="*/ 118 w 401"/>
                <a:gd name="T19" fmla="*/ 79 h 216"/>
                <a:gd name="T20" fmla="*/ 118 w 401"/>
                <a:gd name="T21" fmla="*/ 57 h 216"/>
                <a:gd name="T22" fmla="*/ 87 w 401"/>
                <a:gd name="T23" fmla="*/ 0 h 216"/>
                <a:gd name="T24" fmla="*/ 57 w 401"/>
                <a:gd name="T25" fmla="*/ 57 h 216"/>
                <a:gd name="T26" fmla="*/ 57 w 401"/>
                <a:gd name="T27" fmla="*/ 79 h 216"/>
                <a:gd name="T28" fmla="*/ 74 w 401"/>
                <a:gd name="T29" fmla="*/ 136 h 216"/>
                <a:gd name="T30" fmla="*/ 104 w 401"/>
                <a:gd name="T31" fmla="*/ 216 h 216"/>
                <a:gd name="T32" fmla="*/ 118 w 401"/>
                <a:gd name="T33" fmla="*/ 136 h 216"/>
                <a:gd name="T34" fmla="*/ 192 w 401"/>
                <a:gd name="T35" fmla="*/ 136 h 216"/>
                <a:gd name="T36" fmla="*/ 218 w 401"/>
                <a:gd name="T37" fmla="*/ 216 h 216"/>
                <a:gd name="T38" fmla="*/ 226 w 401"/>
                <a:gd name="T39" fmla="*/ 136 h 216"/>
                <a:gd name="T40" fmla="*/ 300 w 401"/>
                <a:gd name="T41" fmla="*/ 136 h 216"/>
                <a:gd name="T42" fmla="*/ 331 w 401"/>
                <a:gd name="T43" fmla="*/ 216 h 216"/>
                <a:gd name="T44" fmla="*/ 401 w 401"/>
                <a:gd name="T45" fmla="*/ 136 h 216"/>
                <a:gd name="T46" fmla="*/ 370 w 401"/>
                <a:gd name="T47" fmla="*/ 79 h 216"/>
                <a:gd name="T48" fmla="*/ 96 w 401"/>
                <a:gd name="T49" fmla="*/ 207 h 216"/>
                <a:gd name="T50" fmla="*/ 83 w 401"/>
                <a:gd name="T51" fmla="*/ 132 h 216"/>
                <a:gd name="T52" fmla="*/ 78 w 401"/>
                <a:gd name="T53" fmla="*/ 70 h 216"/>
                <a:gd name="T54" fmla="*/ 78 w 401"/>
                <a:gd name="T55" fmla="*/ 48 h 216"/>
                <a:gd name="T56" fmla="*/ 87 w 401"/>
                <a:gd name="T57" fmla="*/ 13 h 216"/>
                <a:gd name="T58" fmla="*/ 100 w 401"/>
                <a:gd name="T59" fmla="*/ 48 h 216"/>
                <a:gd name="T60" fmla="*/ 100 w 401"/>
                <a:gd name="T61" fmla="*/ 70 h 216"/>
                <a:gd name="T62" fmla="*/ 126 w 401"/>
                <a:gd name="T63" fmla="*/ 132 h 216"/>
                <a:gd name="T64" fmla="*/ 135 w 401"/>
                <a:gd name="T65" fmla="*/ 132 h 216"/>
                <a:gd name="T66" fmla="*/ 157 w 401"/>
                <a:gd name="T67" fmla="*/ 132 h 216"/>
                <a:gd name="T68" fmla="*/ 213 w 401"/>
                <a:gd name="T69" fmla="*/ 132 h 216"/>
                <a:gd name="T70" fmla="*/ 196 w 401"/>
                <a:gd name="T71" fmla="*/ 207 h 216"/>
                <a:gd name="T72" fmla="*/ 165 w 401"/>
                <a:gd name="T73" fmla="*/ 132 h 216"/>
                <a:gd name="T74" fmla="*/ 196 w 401"/>
                <a:gd name="T75" fmla="*/ 70 h 216"/>
                <a:gd name="T76" fmla="*/ 192 w 401"/>
                <a:gd name="T77" fmla="*/ 48 h 216"/>
                <a:gd name="T78" fmla="*/ 205 w 401"/>
                <a:gd name="T79" fmla="*/ 13 h 216"/>
                <a:gd name="T80" fmla="*/ 218 w 401"/>
                <a:gd name="T81" fmla="*/ 48 h 216"/>
                <a:gd name="T82" fmla="*/ 218 w 401"/>
                <a:gd name="T83" fmla="*/ 70 h 216"/>
                <a:gd name="T84" fmla="*/ 235 w 401"/>
                <a:gd name="T85" fmla="*/ 132 h 216"/>
                <a:gd name="T86" fmla="*/ 248 w 401"/>
                <a:gd name="T87" fmla="*/ 132 h 216"/>
                <a:gd name="T88" fmla="*/ 274 w 401"/>
                <a:gd name="T89" fmla="*/ 132 h 216"/>
                <a:gd name="T90" fmla="*/ 383 w 401"/>
                <a:gd name="T91" fmla="*/ 132 h 216"/>
                <a:gd name="T92" fmla="*/ 322 w 401"/>
                <a:gd name="T93" fmla="*/ 207 h 216"/>
                <a:gd name="T94" fmla="*/ 309 w 401"/>
                <a:gd name="T95" fmla="*/ 132 h 216"/>
                <a:gd name="T96" fmla="*/ 266 w 401"/>
                <a:gd name="T97" fmla="*/ 110 h 216"/>
                <a:gd name="T98" fmla="*/ 283 w 401"/>
                <a:gd name="T99" fmla="*/ 70 h 216"/>
                <a:gd name="T100" fmla="*/ 283 w 401"/>
                <a:gd name="T101" fmla="*/ 48 h 216"/>
                <a:gd name="T102" fmla="*/ 348 w 401"/>
                <a:gd name="T103" fmla="*/ 48 h 216"/>
                <a:gd name="T104" fmla="*/ 348 w 401"/>
                <a:gd name="T105" fmla="*/ 70 h 216"/>
                <a:gd name="T106" fmla="*/ 383 w 401"/>
                <a:gd name="T107" fmla="*/ 13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1" h="216">
                  <a:moveTo>
                    <a:pt x="370" y="79"/>
                  </a:moveTo>
                  <a:lnTo>
                    <a:pt x="344" y="57"/>
                  </a:lnTo>
                  <a:lnTo>
                    <a:pt x="370" y="57"/>
                  </a:lnTo>
                  <a:lnTo>
                    <a:pt x="318" y="0"/>
                  </a:lnTo>
                  <a:lnTo>
                    <a:pt x="261" y="57"/>
                  </a:lnTo>
                  <a:lnTo>
                    <a:pt x="287" y="57"/>
                  </a:lnTo>
                  <a:lnTo>
                    <a:pt x="261" y="79"/>
                  </a:lnTo>
                  <a:lnTo>
                    <a:pt x="287" y="79"/>
                  </a:lnTo>
                  <a:lnTo>
                    <a:pt x="261" y="105"/>
                  </a:lnTo>
                  <a:lnTo>
                    <a:pt x="235" y="79"/>
                  </a:lnTo>
                  <a:lnTo>
                    <a:pt x="257" y="79"/>
                  </a:lnTo>
                  <a:lnTo>
                    <a:pt x="235" y="57"/>
                  </a:lnTo>
                  <a:lnTo>
                    <a:pt x="257" y="57"/>
                  </a:lnTo>
                  <a:lnTo>
                    <a:pt x="205" y="0"/>
                  </a:lnTo>
                  <a:lnTo>
                    <a:pt x="152" y="57"/>
                  </a:lnTo>
                  <a:lnTo>
                    <a:pt x="174" y="57"/>
                  </a:lnTo>
                  <a:lnTo>
                    <a:pt x="152" y="79"/>
                  </a:lnTo>
                  <a:lnTo>
                    <a:pt x="174" y="79"/>
                  </a:lnTo>
                  <a:lnTo>
                    <a:pt x="148" y="110"/>
                  </a:lnTo>
                  <a:lnTo>
                    <a:pt x="118" y="79"/>
                  </a:lnTo>
                  <a:lnTo>
                    <a:pt x="139" y="79"/>
                  </a:lnTo>
                  <a:lnTo>
                    <a:pt x="118" y="57"/>
                  </a:lnTo>
                  <a:lnTo>
                    <a:pt x="139" y="57"/>
                  </a:lnTo>
                  <a:lnTo>
                    <a:pt x="87" y="0"/>
                  </a:lnTo>
                  <a:lnTo>
                    <a:pt x="35" y="57"/>
                  </a:lnTo>
                  <a:lnTo>
                    <a:pt x="57" y="57"/>
                  </a:lnTo>
                  <a:lnTo>
                    <a:pt x="35" y="79"/>
                  </a:lnTo>
                  <a:lnTo>
                    <a:pt x="57" y="79"/>
                  </a:lnTo>
                  <a:lnTo>
                    <a:pt x="0" y="136"/>
                  </a:lnTo>
                  <a:lnTo>
                    <a:pt x="74" y="136"/>
                  </a:lnTo>
                  <a:lnTo>
                    <a:pt x="74" y="216"/>
                  </a:lnTo>
                  <a:lnTo>
                    <a:pt x="104" y="216"/>
                  </a:lnTo>
                  <a:lnTo>
                    <a:pt x="104" y="136"/>
                  </a:lnTo>
                  <a:lnTo>
                    <a:pt x="118" y="136"/>
                  </a:lnTo>
                  <a:lnTo>
                    <a:pt x="174" y="136"/>
                  </a:lnTo>
                  <a:lnTo>
                    <a:pt x="192" y="136"/>
                  </a:lnTo>
                  <a:lnTo>
                    <a:pt x="192" y="216"/>
                  </a:lnTo>
                  <a:lnTo>
                    <a:pt x="218" y="216"/>
                  </a:lnTo>
                  <a:lnTo>
                    <a:pt x="218" y="136"/>
                  </a:lnTo>
                  <a:lnTo>
                    <a:pt x="226" y="136"/>
                  </a:lnTo>
                  <a:lnTo>
                    <a:pt x="292" y="136"/>
                  </a:lnTo>
                  <a:lnTo>
                    <a:pt x="300" y="136"/>
                  </a:lnTo>
                  <a:lnTo>
                    <a:pt x="300" y="216"/>
                  </a:lnTo>
                  <a:lnTo>
                    <a:pt x="331" y="216"/>
                  </a:lnTo>
                  <a:lnTo>
                    <a:pt x="331" y="136"/>
                  </a:lnTo>
                  <a:lnTo>
                    <a:pt x="401" y="136"/>
                  </a:lnTo>
                  <a:lnTo>
                    <a:pt x="344" y="79"/>
                  </a:lnTo>
                  <a:lnTo>
                    <a:pt x="370" y="79"/>
                  </a:lnTo>
                  <a:close/>
                  <a:moveTo>
                    <a:pt x="96" y="132"/>
                  </a:moveTo>
                  <a:lnTo>
                    <a:pt x="96" y="207"/>
                  </a:lnTo>
                  <a:lnTo>
                    <a:pt x="83" y="207"/>
                  </a:lnTo>
                  <a:lnTo>
                    <a:pt x="83" y="132"/>
                  </a:lnTo>
                  <a:lnTo>
                    <a:pt x="17" y="132"/>
                  </a:lnTo>
                  <a:lnTo>
                    <a:pt x="78" y="70"/>
                  </a:lnTo>
                  <a:lnTo>
                    <a:pt x="52" y="70"/>
                  </a:lnTo>
                  <a:lnTo>
                    <a:pt x="78" y="48"/>
                  </a:lnTo>
                  <a:lnTo>
                    <a:pt x="52" y="48"/>
                  </a:lnTo>
                  <a:lnTo>
                    <a:pt x="87" y="13"/>
                  </a:lnTo>
                  <a:lnTo>
                    <a:pt x="122" y="48"/>
                  </a:lnTo>
                  <a:lnTo>
                    <a:pt x="100" y="48"/>
                  </a:lnTo>
                  <a:lnTo>
                    <a:pt x="122" y="70"/>
                  </a:lnTo>
                  <a:lnTo>
                    <a:pt x="100" y="70"/>
                  </a:lnTo>
                  <a:lnTo>
                    <a:pt x="139" y="114"/>
                  </a:lnTo>
                  <a:lnTo>
                    <a:pt x="126" y="132"/>
                  </a:lnTo>
                  <a:lnTo>
                    <a:pt x="96" y="132"/>
                  </a:lnTo>
                  <a:close/>
                  <a:moveTo>
                    <a:pt x="135" y="132"/>
                  </a:moveTo>
                  <a:lnTo>
                    <a:pt x="148" y="119"/>
                  </a:lnTo>
                  <a:lnTo>
                    <a:pt x="157" y="132"/>
                  </a:lnTo>
                  <a:lnTo>
                    <a:pt x="135" y="132"/>
                  </a:lnTo>
                  <a:close/>
                  <a:moveTo>
                    <a:pt x="213" y="132"/>
                  </a:moveTo>
                  <a:lnTo>
                    <a:pt x="213" y="207"/>
                  </a:lnTo>
                  <a:lnTo>
                    <a:pt x="196" y="207"/>
                  </a:lnTo>
                  <a:lnTo>
                    <a:pt x="196" y="132"/>
                  </a:lnTo>
                  <a:lnTo>
                    <a:pt x="165" y="132"/>
                  </a:lnTo>
                  <a:lnTo>
                    <a:pt x="152" y="114"/>
                  </a:lnTo>
                  <a:lnTo>
                    <a:pt x="196" y="70"/>
                  </a:lnTo>
                  <a:lnTo>
                    <a:pt x="170" y="70"/>
                  </a:lnTo>
                  <a:lnTo>
                    <a:pt x="192" y="48"/>
                  </a:lnTo>
                  <a:lnTo>
                    <a:pt x="170" y="48"/>
                  </a:lnTo>
                  <a:lnTo>
                    <a:pt x="205" y="13"/>
                  </a:lnTo>
                  <a:lnTo>
                    <a:pt x="239" y="48"/>
                  </a:lnTo>
                  <a:lnTo>
                    <a:pt x="218" y="48"/>
                  </a:lnTo>
                  <a:lnTo>
                    <a:pt x="239" y="70"/>
                  </a:lnTo>
                  <a:lnTo>
                    <a:pt x="218" y="70"/>
                  </a:lnTo>
                  <a:lnTo>
                    <a:pt x="253" y="110"/>
                  </a:lnTo>
                  <a:lnTo>
                    <a:pt x="235" y="132"/>
                  </a:lnTo>
                  <a:lnTo>
                    <a:pt x="213" y="132"/>
                  </a:lnTo>
                  <a:close/>
                  <a:moveTo>
                    <a:pt x="248" y="132"/>
                  </a:moveTo>
                  <a:lnTo>
                    <a:pt x="261" y="119"/>
                  </a:lnTo>
                  <a:lnTo>
                    <a:pt x="274" y="132"/>
                  </a:lnTo>
                  <a:lnTo>
                    <a:pt x="248" y="132"/>
                  </a:lnTo>
                  <a:close/>
                  <a:moveTo>
                    <a:pt x="383" y="132"/>
                  </a:moveTo>
                  <a:lnTo>
                    <a:pt x="322" y="132"/>
                  </a:lnTo>
                  <a:lnTo>
                    <a:pt x="322" y="207"/>
                  </a:lnTo>
                  <a:lnTo>
                    <a:pt x="309" y="207"/>
                  </a:lnTo>
                  <a:lnTo>
                    <a:pt x="309" y="132"/>
                  </a:lnTo>
                  <a:lnTo>
                    <a:pt x="283" y="132"/>
                  </a:lnTo>
                  <a:lnTo>
                    <a:pt x="266" y="110"/>
                  </a:lnTo>
                  <a:lnTo>
                    <a:pt x="305" y="70"/>
                  </a:lnTo>
                  <a:lnTo>
                    <a:pt x="283" y="70"/>
                  </a:lnTo>
                  <a:lnTo>
                    <a:pt x="305" y="48"/>
                  </a:lnTo>
                  <a:lnTo>
                    <a:pt x="283" y="48"/>
                  </a:lnTo>
                  <a:lnTo>
                    <a:pt x="318" y="13"/>
                  </a:lnTo>
                  <a:lnTo>
                    <a:pt x="348" y="48"/>
                  </a:lnTo>
                  <a:lnTo>
                    <a:pt x="327" y="48"/>
                  </a:lnTo>
                  <a:lnTo>
                    <a:pt x="348" y="70"/>
                  </a:lnTo>
                  <a:lnTo>
                    <a:pt x="327" y="70"/>
                  </a:lnTo>
                  <a:lnTo>
                    <a:pt x="383"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220">
              <a:extLst>
                <a:ext uri="{FF2B5EF4-FFF2-40B4-BE49-F238E27FC236}">
                  <a16:creationId xmlns:a16="http://schemas.microsoft.com/office/drawing/2014/main" id="{B0F7AAA2-FCBF-7F8D-8F6D-EC41749AB4AF}"/>
                </a:ext>
              </a:extLst>
            </p:cNvPr>
            <p:cNvSpPr>
              <a:spLocks noEditPoints="1"/>
            </p:cNvSpPr>
            <p:nvPr userDrawn="1"/>
          </p:nvSpPr>
          <p:spPr bwMode="auto">
            <a:xfrm>
              <a:off x="7843838" y="4400550"/>
              <a:ext cx="2268538" cy="447675"/>
            </a:xfrm>
            <a:custGeom>
              <a:avLst/>
              <a:gdLst>
                <a:gd name="T0" fmla="*/ 91 w 328"/>
                <a:gd name="T1" fmla="*/ 0 h 64"/>
                <a:gd name="T2" fmla="*/ 124 w 328"/>
                <a:gd name="T3" fmla="*/ 59 h 64"/>
                <a:gd name="T4" fmla="*/ 328 w 328"/>
                <a:gd name="T5" fmla="*/ 63 h 64"/>
                <a:gd name="T6" fmla="*/ 327 w 328"/>
                <a:gd name="T7" fmla="*/ 2 h 64"/>
                <a:gd name="T8" fmla="*/ 193 w 328"/>
                <a:gd name="T9" fmla="*/ 21 h 64"/>
                <a:gd name="T10" fmla="*/ 123 w 328"/>
                <a:gd name="T11" fmla="*/ 57 h 64"/>
                <a:gd name="T12" fmla="*/ 113 w 328"/>
                <a:gd name="T13" fmla="*/ 5 h 64"/>
                <a:gd name="T14" fmla="*/ 150 w 328"/>
                <a:gd name="T15" fmla="*/ 19 h 64"/>
                <a:gd name="T16" fmla="*/ 140 w 328"/>
                <a:gd name="T17" fmla="*/ 20 h 64"/>
                <a:gd name="T18" fmla="*/ 132 w 328"/>
                <a:gd name="T19" fmla="*/ 10 h 64"/>
                <a:gd name="T20" fmla="*/ 188 w 328"/>
                <a:gd name="T21" fmla="*/ 15 h 64"/>
                <a:gd name="T22" fmla="*/ 191 w 328"/>
                <a:gd name="T23" fmla="*/ 49 h 64"/>
                <a:gd name="T24" fmla="*/ 134 w 328"/>
                <a:gd name="T25" fmla="*/ 38 h 64"/>
                <a:gd name="T26" fmla="*/ 139 w 328"/>
                <a:gd name="T27" fmla="*/ 40 h 64"/>
                <a:gd name="T28" fmla="*/ 155 w 328"/>
                <a:gd name="T29" fmla="*/ 38 h 64"/>
                <a:gd name="T30" fmla="*/ 156 w 328"/>
                <a:gd name="T31" fmla="*/ 38 h 64"/>
                <a:gd name="T32" fmla="*/ 172 w 328"/>
                <a:gd name="T33" fmla="*/ 40 h 64"/>
                <a:gd name="T34" fmla="*/ 179 w 328"/>
                <a:gd name="T35" fmla="*/ 38 h 64"/>
                <a:gd name="T36" fmla="*/ 185 w 328"/>
                <a:gd name="T37" fmla="*/ 40 h 64"/>
                <a:gd name="T38" fmla="*/ 180 w 328"/>
                <a:gd name="T39" fmla="*/ 36 h 64"/>
                <a:gd name="T40" fmla="*/ 178 w 328"/>
                <a:gd name="T41" fmla="*/ 36 h 64"/>
                <a:gd name="T42" fmla="*/ 162 w 328"/>
                <a:gd name="T43" fmla="*/ 33 h 64"/>
                <a:gd name="T44" fmla="*/ 155 w 328"/>
                <a:gd name="T45" fmla="*/ 36 h 64"/>
                <a:gd name="T46" fmla="*/ 149 w 328"/>
                <a:gd name="T47" fmla="*/ 33 h 64"/>
                <a:gd name="T48" fmla="*/ 134 w 328"/>
                <a:gd name="T49" fmla="*/ 36 h 64"/>
                <a:gd name="T50" fmla="*/ 138 w 328"/>
                <a:gd name="T51" fmla="*/ 42 h 64"/>
                <a:gd name="T52" fmla="*/ 149 w 328"/>
                <a:gd name="T53" fmla="*/ 42 h 64"/>
                <a:gd name="T54" fmla="*/ 157 w 328"/>
                <a:gd name="T55" fmla="*/ 45 h 64"/>
                <a:gd name="T56" fmla="*/ 162 w 328"/>
                <a:gd name="T57" fmla="*/ 45 h 64"/>
                <a:gd name="T58" fmla="*/ 177 w 328"/>
                <a:gd name="T59" fmla="*/ 42 h 64"/>
                <a:gd name="T60" fmla="*/ 179 w 328"/>
                <a:gd name="T61" fmla="*/ 42 h 64"/>
                <a:gd name="T62" fmla="*/ 180 w 328"/>
                <a:gd name="T63" fmla="*/ 29 h 64"/>
                <a:gd name="T64" fmla="*/ 172 w 328"/>
                <a:gd name="T65" fmla="*/ 31 h 64"/>
                <a:gd name="T66" fmla="*/ 166 w 328"/>
                <a:gd name="T67" fmla="*/ 29 h 64"/>
                <a:gd name="T68" fmla="*/ 154 w 328"/>
                <a:gd name="T69" fmla="*/ 31 h 64"/>
                <a:gd name="T70" fmla="*/ 148 w 328"/>
                <a:gd name="T71" fmla="*/ 29 h 64"/>
                <a:gd name="T72" fmla="*/ 133 w 328"/>
                <a:gd name="T73" fmla="*/ 31 h 64"/>
                <a:gd name="T74" fmla="*/ 123 w 328"/>
                <a:gd name="T75" fmla="*/ 7 h 64"/>
                <a:gd name="T76" fmla="*/ 135 w 328"/>
                <a:gd name="T77" fmla="*/ 50 h 64"/>
                <a:gd name="T78" fmla="*/ 198 w 328"/>
                <a:gd name="T79" fmla="*/ 56 h 64"/>
                <a:gd name="T80" fmla="*/ 203 w 328"/>
                <a:gd name="T81" fmla="*/ 62 h 64"/>
                <a:gd name="T82" fmla="*/ 215 w 328"/>
                <a:gd name="T83" fmla="*/ 6 h 64"/>
                <a:gd name="T84" fmla="*/ 217 w 328"/>
                <a:gd name="T85" fmla="*/ 5 h 64"/>
                <a:gd name="T86" fmla="*/ 230 w 328"/>
                <a:gd name="T87" fmla="*/ 62 h 64"/>
                <a:gd name="T88" fmla="*/ 236 w 328"/>
                <a:gd name="T89" fmla="*/ 2 h 64"/>
                <a:gd name="T90" fmla="*/ 241 w 328"/>
                <a:gd name="T91" fmla="*/ 62 h 64"/>
                <a:gd name="T92" fmla="*/ 254 w 328"/>
                <a:gd name="T93" fmla="*/ 2 h 64"/>
                <a:gd name="T94" fmla="*/ 256 w 328"/>
                <a:gd name="T95" fmla="*/ 2 h 64"/>
                <a:gd name="T96" fmla="*/ 268 w 328"/>
                <a:gd name="T97" fmla="*/ 62 h 64"/>
                <a:gd name="T98" fmla="*/ 275 w 328"/>
                <a:gd name="T99" fmla="*/ 2 h 64"/>
                <a:gd name="T100" fmla="*/ 280 w 328"/>
                <a:gd name="T101" fmla="*/ 62 h 64"/>
                <a:gd name="T102" fmla="*/ 292 w 328"/>
                <a:gd name="T103" fmla="*/ 2 h 64"/>
                <a:gd name="T104" fmla="*/ 294 w 328"/>
                <a:gd name="T105" fmla="*/ 2 h 64"/>
                <a:gd name="T106" fmla="*/ 307 w 328"/>
                <a:gd name="T107" fmla="*/ 62 h 64"/>
                <a:gd name="T108" fmla="*/ 313 w 328"/>
                <a:gd name="T109" fmla="*/ 2 h 64"/>
                <a:gd name="T110" fmla="*/ 318 w 328"/>
                <a:gd name="T111" fmla="*/ 62 h 64"/>
                <a:gd name="T112" fmla="*/ 132 w 328"/>
                <a:gd name="T113" fmla="*/ 27 h 64"/>
                <a:gd name="T114" fmla="*/ 113 w 328"/>
                <a:gd name="T115" fmla="*/ 62 h 64"/>
                <a:gd name="T116" fmla="*/ 2 w 328"/>
                <a:gd name="T117" fmla="*/ 2 h 64"/>
                <a:gd name="T118" fmla="*/ 129 w 328"/>
                <a:gd name="T119" fmla="*/ 5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8" h="64">
                  <a:moveTo>
                    <a:pt x="328" y="0"/>
                  </a:moveTo>
                  <a:cubicBezTo>
                    <a:pt x="240" y="0"/>
                    <a:pt x="240" y="0"/>
                    <a:pt x="240" y="0"/>
                  </a:cubicBezTo>
                  <a:cubicBezTo>
                    <a:pt x="239" y="0"/>
                    <a:pt x="201" y="3"/>
                    <a:pt x="177" y="19"/>
                  </a:cubicBezTo>
                  <a:cubicBezTo>
                    <a:pt x="177" y="19"/>
                    <a:pt x="177" y="19"/>
                    <a:pt x="177" y="19"/>
                  </a:cubicBezTo>
                  <a:cubicBezTo>
                    <a:pt x="169" y="19"/>
                    <a:pt x="162" y="19"/>
                    <a:pt x="155" y="19"/>
                  </a:cubicBezTo>
                  <a:cubicBezTo>
                    <a:pt x="150" y="15"/>
                    <a:pt x="145" y="13"/>
                    <a:pt x="139" y="10"/>
                  </a:cubicBezTo>
                  <a:cubicBezTo>
                    <a:pt x="139" y="10"/>
                    <a:pt x="139" y="10"/>
                    <a:pt x="139" y="10"/>
                  </a:cubicBezTo>
                  <a:cubicBezTo>
                    <a:pt x="116" y="2"/>
                    <a:pt x="91" y="0"/>
                    <a:pt x="91" y="0"/>
                  </a:cubicBezTo>
                  <a:cubicBezTo>
                    <a:pt x="1" y="0"/>
                    <a:pt x="1" y="0"/>
                    <a:pt x="1" y="0"/>
                  </a:cubicBezTo>
                  <a:cubicBezTo>
                    <a:pt x="0" y="0"/>
                    <a:pt x="0" y="0"/>
                    <a:pt x="0" y="1"/>
                  </a:cubicBezTo>
                  <a:cubicBezTo>
                    <a:pt x="0" y="63"/>
                    <a:pt x="0" y="63"/>
                    <a:pt x="0" y="63"/>
                  </a:cubicBezTo>
                  <a:cubicBezTo>
                    <a:pt x="0" y="63"/>
                    <a:pt x="0" y="64"/>
                    <a:pt x="1" y="64"/>
                  </a:cubicBezTo>
                  <a:cubicBezTo>
                    <a:pt x="118" y="64"/>
                    <a:pt x="118" y="64"/>
                    <a:pt x="118" y="64"/>
                  </a:cubicBezTo>
                  <a:cubicBezTo>
                    <a:pt x="118" y="64"/>
                    <a:pt x="118" y="64"/>
                    <a:pt x="119" y="64"/>
                  </a:cubicBezTo>
                  <a:cubicBezTo>
                    <a:pt x="124" y="59"/>
                    <a:pt x="124" y="59"/>
                    <a:pt x="124" y="59"/>
                  </a:cubicBezTo>
                  <a:cubicBezTo>
                    <a:pt x="124" y="59"/>
                    <a:pt x="124" y="59"/>
                    <a:pt x="124" y="59"/>
                  </a:cubicBezTo>
                  <a:cubicBezTo>
                    <a:pt x="197" y="59"/>
                    <a:pt x="197" y="59"/>
                    <a:pt x="197" y="59"/>
                  </a:cubicBezTo>
                  <a:cubicBezTo>
                    <a:pt x="198" y="59"/>
                    <a:pt x="198" y="59"/>
                    <a:pt x="198" y="59"/>
                  </a:cubicBezTo>
                  <a:cubicBezTo>
                    <a:pt x="201" y="63"/>
                    <a:pt x="201" y="63"/>
                    <a:pt x="201" y="63"/>
                  </a:cubicBezTo>
                  <a:cubicBezTo>
                    <a:pt x="202" y="63"/>
                    <a:pt x="202" y="64"/>
                    <a:pt x="202" y="64"/>
                  </a:cubicBezTo>
                  <a:cubicBezTo>
                    <a:pt x="328" y="64"/>
                    <a:pt x="328" y="64"/>
                    <a:pt x="328" y="64"/>
                  </a:cubicBezTo>
                  <a:cubicBezTo>
                    <a:pt x="328" y="64"/>
                    <a:pt x="328" y="64"/>
                    <a:pt x="328" y="64"/>
                  </a:cubicBezTo>
                  <a:cubicBezTo>
                    <a:pt x="328" y="64"/>
                    <a:pt x="328" y="64"/>
                    <a:pt x="328" y="63"/>
                  </a:cubicBezTo>
                  <a:cubicBezTo>
                    <a:pt x="328" y="63"/>
                    <a:pt x="328" y="63"/>
                    <a:pt x="328" y="63"/>
                  </a:cubicBezTo>
                  <a:cubicBezTo>
                    <a:pt x="328" y="63"/>
                    <a:pt x="328" y="63"/>
                    <a:pt x="328" y="63"/>
                  </a:cubicBezTo>
                  <a:cubicBezTo>
                    <a:pt x="328" y="63"/>
                    <a:pt x="328" y="63"/>
                    <a:pt x="328" y="63"/>
                  </a:cubicBezTo>
                  <a:cubicBezTo>
                    <a:pt x="328" y="1"/>
                    <a:pt x="328" y="1"/>
                    <a:pt x="328" y="1"/>
                  </a:cubicBezTo>
                  <a:cubicBezTo>
                    <a:pt x="328" y="0"/>
                    <a:pt x="328" y="0"/>
                    <a:pt x="328" y="0"/>
                  </a:cubicBezTo>
                  <a:close/>
                  <a:moveTo>
                    <a:pt x="327" y="62"/>
                  </a:moveTo>
                  <a:cubicBezTo>
                    <a:pt x="323" y="62"/>
                    <a:pt x="323" y="62"/>
                    <a:pt x="323" y="62"/>
                  </a:cubicBezTo>
                  <a:cubicBezTo>
                    <a:pt x="323" y="2"/>
                    <a:pt x="323" y="2"/>
                    <a:pt x="323" y="2"/>
                  </a:cubicBezTo>
                  <a:cubicBezTo>
                    <a:pt x="327" y="2"/>
                    <a:pt x="327" y="2"/>
                    <a:pt x="327" y="2"/>
                  </a:cubicBezTo>
                  <a:lnTo>
                    <a:pt x="327" y="62"/>
                  </a:lnTo>
                  <a:close/>
                  <a:moveTo>
                    <a:pt x="193" y="51"/>
                  </a:moveTo>
                  <a:cubicBezTo>
                    <a:pt x="193" y="51"/>
                    <a:pt x="193" y="51"/>
                    <a:pt x="193" y="51"/>
                  </a:cubicBezTo>
                  <a:cubicBezTo>
                    <a:pt x="193" y="25"/>
                    <a:pt x="193" y="25"/>
                    <a:pt x="193" y="25"/>
                  </a:cubicBezTo>
                  <a:cubicBezTo>
                    <a:pt x="193" y="25"/>
                    <a:pt x="193" y="25"/>
                    <a:pt x="193" y="25"/>
                  </a:cubicBezTo>
                  <a:cubicBezTo>
                    <a:pt x="194" y="22"/>
                    <a:pt x="194" y="22"/>
                    <a:pt x="194" y="22"/>
                  </a:cubicBezTo>
                  <a:cubicBezTo>
                    <a:pt x="194" y="22"/>
                    <a:pt x="194" y="21"/>
                    <a:pt x="193" y="21"/>
                  </a:cubicBezTo>
                  <a:cubicBezTo>
                    <a:pt x="193" y="21"/>
                    <a:pt x="193" y="21"/>
                    <a:pt x="193" y="21"/>
                  </a:cubicBezTo>
                  <a:cubicBezTo>
                    <a:pt x="193" y="12"/>
                    <a:pt x="193" y="12"/>
                    <a:pt x="193" y="12"/>
                  </a:cubicBezTo>
                  <a:cubicBezTo>
                    <a:pt x="194" y="12"/>
                    <a:pt x="195" y="12"/>
                    <a:pt x="196" y="11"/>
                  </a:cubicBezTo>
                  <a:cubicBezTo>
                    <a:pt x="196" y="54"/>
                    <a:pt x="196" y="54"/>
                    <a:pt x="196" y="54"/>
                  </a:cubicBezTo>
                  <a:lnTo>
                    <a:pt x="193" y="51"/>
                  </a:lnTo>
                  <a:close/>
                  <a:moveTo>
                    <a:pt x="107" y="4"/>
                  </a:moveTo>
                  <a:cubicBezTo>
                    <a:pt x="108" y="4"/>
                    <a:pt x="110" y="4"/>
                    <a:pt x="111" y="4"/>
                  </a:cubicBezTo>
                  <a:cubicBezTo>
                    <a:pt x="126" y="55"/>
                    <a:pt x="126" y="55"/>
                    <a:pt x="126" y="55"/>
                  </a:cubicBezTo>
                  <a:cubicBezTo>
                    <a:pt x="123" y="57"/>
                    <a:pt x="123" y="57"/>
                    <a:pt x="123" y="57"/>
                  </a:cubicBezTo>
                  <a:lnTo>
                    <a:pt x="107" y="4"/>
                  </a:lnTo>
                  <a:close/>
                  <a:moveTo>
                    <a:pt x="122" y="59"/>
                  </a:moveTo>
                  <a:cubicBezTo>
                    <a:pt x="119" y="61"/>
                    <a:pt x="119" y="61"/>
                    <a:pt x="119" y="61"/>
                  </a:cubicBezTo>
                  <a:cubicBezTo>
                    <a:pt x="102" y="3"/>
                    <a:pt x="102" y="3"/>
                    <a:pt x="102" y="3"/>
                  </a:cubicBezTo>
                  <a:cubicBezTo>
                    <a:pt x="103" y="3"/>
                    <a:pt x="104" y="3"/>
                    <a:pt x="105" y="3"/>
                  </a:cubicBezTo>
                  <a:lnTo>
                    <a:pt x="122" y="59"/>
                  </a:lnTo>
                  <a:close/>
                  <a:moveTo>
                    <a:pt x="127" y="54"/>
                  </a:moveTo>
                  <a:cubicBezTo>
                    <a:pt x="113" y="5"/>
                    <a:pt x="113" y="5"/>
                    <a:pt x="113" y="5"/>
                  </a:cubicBezTo>
                  <a:cubicBezTo>
                    <a:pt x="114" y="5"/>
                    <a:pt x="115" y="5"/>
                    <a:pt x="116" y="5"/>
                  </a:cubicBezTo>
                  <a:cubicBezTo>
                    <a:pt x="130" y="52"/>
                    <a:pt x="130" y="52"/>
                    <a:pt x="130" y="52"/>
                  </a:cubicBezTo>
                  <a:lnTo>
                    <a:pt x="127" y="54"/>
                  </a:lnTo>
                  <a:close/>
                  <a:moveTo>
                    <a:pt x="147" y="19"/>
                  </a:moveTo>
                  <a:cubicBezTo>
                    <a:pt x="145" y="15"/>
                    <a:pt x="145" y="15"/>
                    <a:pt x="145" y="15"/>
                  </a:cubicBezTo>
                  <a:cubicBezTo>
                    <a:pt x="147" y="16"/>
                    <a:pt x="148" y="16"/>
                    <a:pt x="149" y="17"/>
                  </a:cubicBezTo>
                  <a:cubicBezTo>
                    <a:pt x="149" y="17"/>
                    <a:pt x="149" y="17"/>
                    <a:pt x="149" y="17"/>
                  </a:cubicBezTo>
                  <a:cubicBezTo>
                    <a:pt x="150" y="19"/>
                    <a:pt x="150" y="19"/>
                    <a:pt x="150" y="19"/>
                  </a:cubicBezTo>
                  <a:cubicBezTo>
                    <a:pt x="149" y="19"/>
                    <a:pt x="148" y="19"/>
                    <a:pt x="147" y="19"/>
                  </a:cubicBezTo>
                  <a:close/>
                  <a:moveTo>
                    <a:pt x="145" y="19"/>
                  </a:moveTo>
                  <a:cubicBezTo>
                    <a:pt x="144" y="19"/>
                    <a:pt x="143" y="20"/>
                    <a:pt x="142" y="20"/>
                  </a:cubicBezTo>
                  <a:cubicBezTo>
                    <a:pt x="140" y="13"/>
                    <a:pt x="140" y="13"/>
                    <a:pt x="140" y="13"/>
                  </a:cubicBezTo>
                  <a:cubicBezTo>
                    <a:pt x="141" y="13"/>
                    <a:pt x="142" y="14"/>
                    <a:pt x="143" y="14"/>
                  </a:cubicBezTo>
                  <a:cubicBezTo>
                    <a:pt x="143" y="14"/>
                    <a:pt x="143" y="15"/>
                    <a:pt x="143" y="15"/>
                  </a:cubicBezTo>
                  <a:lnTo>
                    <a:pt x="145" y="19"/>
                  </a:lnTo>
                  <a:close/>
                  <a:moveTo>
                    <a:pt x="140" y="20"/>
                  </a:moveTo>
                  <a:cubicBezTo>
                    <a:pt x="139" y="20"/>
                    <a:pt x="138" y="20"/>
                    <a:pt x="137" y="20"/>
                  </a:cubicBezTo>
                  <a:cubicBezTo>
                    <a:pt x="134" y="11"/>
                    <a:pt x="134" y="11"/>
                    <a:pt x="134" y="11"/>
                  </a:cubicBezTo>
                  <a:cubicBezTo>
                    <a:pt x="135" y="11"/>
                    <a:pt x="136" y="11"/>
                    <a:pt x="138" y="12"/>
                  </a:cubicBezTo>
                  <a:lnTo>
                    <a:pt x="140" y="20"/>
                  </a:lnTo>
                  <a:close/>
                  <a:moveTo>
                    <a:pt x="135" y="20"/>
                  </a:moveTo>
                  <a:cubicBezTo>
                    <a:pt x="134" y="20"/>
                    <a:pt x="133" y="20"/>
                    <a:pt x="132" y="21"/>
                  </a:cubicBezTo>
                  <a:cubicBezTo>
                    <a:pt x="129" y="9"/>
                    <a:pt x="129" y="9"/>
                    <a:pt x="129" y="9"/>
                  </a:cubicBezTo>
                  <a:cubicBezTo>
                    <a:pt x="130" y="9"/>
                    <a:pt x="131" y="10"/>
                    <a:pt x="132" y="10"/>
                  </a:cubicBezTo>
                  <a:lnTo>
                    <a:pt x="135" y="20"/>
                  </a:lnTo>
                  <a:close/>
                  <a:moveTo>
                    <a:pt x="183" y="20"/>
                  </a:moveTo>
                  <a:cubicBezTo>
                    <a:pt x="183" y="17"/>
                    <a:pt x="183" y="17"/>
                    <a:pt x="183" y="17"/>
                  </a:cubicBezTo>
                  <a:cubicBezTo>
                    <a:pt x="183" y="17"/>
                    <a:pt x="183" y="17"/>
                    <a:pt x="183" y="17"/>
                  </a:cubicBezTo>
                  <a:cubicBezTo>
                    <a:pt x="184" y="16"/>
                    <a:pt x="185" y="16"/>
                    <a:pt x="186" y="15"/>
                  </a:cubicBezTo>
                  <a:cubicBezTo>
                    <a:pt x="186" y="20"/>
                    <a:pt x="186" y="20"/>
                    <a:pt x="186" y="20"/>
                  </a:cubicBezTo>
                  <a:cubicBezTo>
                    <a:pt x="185" y="20"/>
                    <a:pt x="184" y="20"/>
                    <a:pt x="183" y="20"/>
                  </a:cubicBezTo>
                  <a:close/>
                  <a:moveTo>
                    <a:pt x="188" y="15"/>
                  </a:moveTo>
                  <a:cubicBezTo>
                    <a:pt x="189" y="14"/>
                    <a:pt x="190" y="14"/>
                    <a:pt x="191" y="13"/>
                  </a:cubicBezTo>
                  <a:cubicBezTo>
                    <a:pt x="191" y="21"/>
                    <a:pt x="191" y="21"/>
                    <a:pt x="191" y="21"/>
                  </a:cubicBezTo>
                  <a:cubicBezTo>
                    <a:pt x="190" y="20"/>
                    <a:pt x="189" y="20"/>
                    <a:pt x="188" y="20"/>
                  </a:cubicBezTo>
                  <a:lnTo>
                    <a:pt x="188" y="15"/>
                  </a:lnTo>
                  <a:close/>
                  <a:moveTo>
                    <a:pt x="189" y="46"/>
                  </a:moveTo>
                  <a:cubicBezTo>
                    <a:pt x="189" y="46"/>
                    <a:pt x="189" y="46"/>
                    <a:pt x="189" y="46"/>
                  </a:cubicBezTo>
                  <a:cubicBezTo>
                    <a:pt x="191" y="34"/>
                    <a:pt x="191" y="34"/>
                    <a:pt x="191" y="34"/>
                  </a:cubicBezTo>
                  <a:cubicBezTo>
                    <a:pt x="191" y="49"/>
                    <a:pt x="191" y="49"/>
                    <a:pt x="191" y="49"/>
                  </a:cubicBezTo>
                  <a:lnTo>
                    <a:pt x="189" y="46"/>
                  </a:lnTo>
                  <a:close/>
                  <a:moveTo>
                    <a:pt x="184" y="45"/>
                  </a:moveTo>
                  <a:cubicBezTo>
                    <a:pt x="185" y="42"/>
                    <a:pt x="185" y="42"/>
                    <a:pt x="185" y="42"/>
                  </a:cubicBezTo>
                  <a:cubicBezTo>
                    <a:pt x="188" y="42"/>
                    <a:pt x="188" y="42"/>
                    <a:pt x="188" y="42"/>
                  </a:cubicBezTo>
                  <a:cubicBezTo>
                    <a:pt x="187" y="45"/>
                    <a:pt x="187" y="45"/>
                    <a:pt x="187" y="45"/>
                  </a:cubicBezTo>
                  <a:cubicBezTo>
                    <a:pt x="187" y="45"/>
                    <a:pt x="187" y="45"/>
                    <a:pt x="187" y="45"/>
                  </a:cubicBezTo>
                  <a:lnTo>
                    <a:pt x="184" y="45"/>
                  </a:lnTo>
                  <a:close/>
                  <a:moveTo>
                    <a:pt x="134" y="38"/>
                  </a:moveTo>
                  <a:cubicBezTo>
                    <a:pt x="137" y="38"/>
                    <a:pt x="137" y="38"/>
                    <a:pt x="137" y="38"/>
                  </a:cubicBezTo>
                  <a:cubicBezTo>
                    <a:pt x="138" y="40"/>
                    <a:pt x="138" y="40"/>
                    <a:pt x="138" y="40"/>
                  </a:cubicBezTo>
                  <a:cubicBezTo>
                    <a:pt x="135" y="40"/>
                    <a:pt x="135" y="40"/>
                    <a:pt x="135" y="40"/>
                  </a:cubicBezTo>
                  <a:lnTo>
                    <a:pt x="134" y="38"/>
                  </a:lnTo>
                  <a:close/>
                  <a:moveTo>
                    <a:pt x="139" y="38"/>
                  </a:moveTo>
                  <a:cubicBezTo>
                    <a:pt x="143" y="38"/>
                    <a:pt x="143" y="38"/>
                    <a:pt x="143" y="38"/>
                  </a:cubicBezTo>
                  <a:cubicBezTo>
                    <a:pt x="143" y="40"/>
                    <a:pt x="143" y="40"/>
                    <a:pt x="143" y="40"/>
                  </a:cubicBezTo>
                  <a:cubicBezTo>
                    <a:pt x="139" y="40"/>
                    <a:pt x="139" y="40"/>
                    <a:pt x="139" y="40"/>
                  </a:cubicBezTo>
                  <a:lnTo>
                    <a:pt x="139" y="38"/>
                  </a:lnTo>
                  <a:close/>
                  <a:moveTo>
                    <a:pt x="145" y="38"/>
                  </a:moveTo>
                  <a:cubicBezTo>
                    <a:pt x="149" y="38"/>
                    <a:pt x="149" y="38"/>
                    <a:pt x="149" y="38"/>
                  </a:cubicBezTo>
                  <a:cubicBezTo>
                    <a:pt x="149" y="40"/>
                    <a:pt x="149" y="40"/>
                    <a:pt x="149" y="40"/>
                  </a:cubicBezTo>
                  <a:cubicBezTo>
                    <a:pt x="145" y="40"/>
                    <a:pt x="145" y="40"/>
                    <a:pt x="145" y="40"/>
                  </a:cubicBezTo>
                  <a:lnTo>
                    <a:pt x="145" y="38"/>
                  </a:lnTo>
                  <a:close/>
                  <a:moveTo>
                    <a:pt x="151" y="38"/>
                  </a:moveTo>
                  <a:cubicBezTo>
                    <a:pt x="155" y="38"/>
                    <a:pt x="155" y="38"/>
                    <a:pt x="155" y="38"/>
                  </a:cubicBezTo>
                  <a:cubicBezTo>
                    <a:pt x="155" y="40"/>
                    <a:pt x="155" y="40"/>
                    <a:pt x="155" y="40"/>
                  </a:cubicBezTo>
                  <a:cubicBezTo>
                    <a:pt x="151" y="40"/>
                    <a:pt x="151" y="40"/>
                    <a:pt x="151" y="40"/>
                  </a:cubicBezTo>
                  <a:lnTo>
                    <a:pt x="151" y="38"/>
                  </a:lnTo>
                  <a:close/>
                  <a:moveTo>
                    <a:pt x="156" y="38"/>
                  </a:moveTo>
                  <a:cubicBezTo>
                    <a:pt x="160" y="38"/>
                    <a:pt x="160" y="38"/>
                    <a:pt x="160" y="38"/>
                  </a:cubicBezTo>
                  <a:cubicBezTo>
                    <a:pt x="160" y="40"/>
                    <a:pt x="160" y="40"/>
                    <a:pt x="160" y="40"/>
                  </a:cubicBezTo>
                  <a:cubicBezTo>
                    <a:pt x="156" y="40"/>
                    <a:pt x="156" y="40"/>
                    <a:pt x="156" y="40"/>
                  </a:cubicBezTo>
                  <a:lnTo>
                    <a:pt x="156" y="38"/>
                  </a:lnTo>
                  <a:close/>
                  <a:moveTo>
                    <a:pt x="162" y="38"/>
                  </a:moveTo>
                  <a:cubicBezTo>
                    <a:pt x="166" y="38"/>
                    <a:pt x="166" y="38"/>
                    <a:pt x="166" y="38"/>
                  </a:cubicBezTo>
                  <a:cubicBezTo>
                    <a:pt x="166" y="40"/>
                    <a:pt x="166" y="40"/>
                    <a:pt x="166" y="40"/>
                  </a:cubicBezTo>
                  <a:cubicBezTo>
                    <a:pt x="162" y="40"/>
                    <a:pt x="162" y="40"/>
                    <a:pt x="162" y="40"/>
                  </a:cubicBezTo>
                  <a:lnTo>
                    <a:pt x="162" y="38"/>
                  </a:lnTo>
                  <a:close/>
                  <a:moveTo>
                    <a:pt x="168" y="38"/>
                  </a:moveTo>
                  <a:cubicBezTo>
                    <a:pt x="172" y="38"/>
                    <a:pt x="172" y="38"/>
                    <a:pt x="172" y="38"/>
                  </a:cubicBezTo>
                  <a:cubicBezTo>
                    <a:pt x="172" y="40"/>
                    <a:pt x="172" y="40"/>
                    <a:pt x="172" y="40"/>
                  </a:cubicBezTo>
                  <a:cubicBezTo>
                    <a:pt x="168" y="40"/>
                    <a:pt x="168" y="40"/>
                    <a:pt x="168" y="40"/>
                  </a:cubicBezTo>
                  <a:lnTo>
                    <a:pt x="168" y="38"/>
                  </a:lnTo>
                  <a:close/>
                  <a:moveTo>
                    <a:pt x="174" y="38"/>
                  </a:moveTo>
                  <a:cubicBezTo>
                    <a:pt x="178" y="38"/>
                    <a:pt x="178" y="38"/>
                    <a:pt x="178" y="38"/>
                  </a:cubicBezTo>
                  <a:cubicBezTo>
                    <a:pt x="177" y="40"/>
                    <a:pt x="177" y="40"/>
                    <a:pt x="177" y="40"/>
                  </a:cubicBezTo>
                  <a:cubicBezTo>
                    <a:pt x="174" y="40"/>
                    <a:pt x="174" y="40"/>
                    <a:pt x="174" y="40"/>
                  </a:cubicBezTo>
                  <a:lnTo>
                    <a:pt x="174" y="38"/>
                  </a:lnTo>
                  <a:close/>
                  <a:moveTo>
                    <a:pt x="179" y="38"/>
                  </a:moveTo>
                  <a:cubicBezTo>
                    <a:pt x="183" y="38"/>
                    <a:pt x="183" y="38"/>
                    <a:pt x="183" y="38"/>
                  </a:cubicBezTo>
                  <a:cubicBezTo>
                    <a:pt x="183" y="40"/>
                    <a:pt x="183" y="40"/>
                    <a:pt x="183" y="40"/>
                  </a:cubicBezTo>
                  <a:cubicBezTo>
                    <a:pt x="179" y="40"/>
                    <a:pt x="179" y="40"/>
                    <a:pt x="179" y="40"/>
                  </a:cubicBezTo>
                  <a:lnTo>
                    <a:pt x="179" y="38"/>
                  </a:lnTo>
                  <a:close/>
                  <a:moveTo>
                    <a:pt x="185" y="38"/>
                  </a:moveTo>
                  <a:cubicBezTo>
                    <a:pt x="189" y="38"/>
                    <a:pt x="189" y="38"/>
                    <a:pt x="189" y="38"/>
                  </a:cubicBezTo>
                  <a:cubicBezTo>
                    <a:pt x="188" y="40"/>
                    <a:pt x="188" y="40"/>
                    <a:pt x="188" y="40"/>
                  </a:cubicBezTo>
                  <a:cubicBezTo>
                    <a:pt x="185" y="40"/>
                    <a:pt x="185" y="40"/>
                    <a:pt x="185" y="40"/>
                  </a:cubicBezTo>
                  <a:lnTo>
                    <a:pt x="185" y="38"/>
                  </a:lnTo>
                  <a:close/>
                  <a:moveTo>
                    <a:pt x="189" y="36"/>
                  </a:moveTo>
                  <a:cubicBezTo>
                    <a:pt x="185" y="36"/>
                    <a:pt x="185" y="36"/>
                    <a:pt x="185" y="36"/>
                  </a:cubicBezTo>
                  <a:cubicBezTo>
                    <a:pt x="186" y="33"/>
                    <a:pt x="186" y="33"/>
                    <a:pt x="186" y="33"/>
                  </a:cubicBezTo>
                  <a:cubicBezTo>
                    <a:pt x="189" y="33"/>
                    <a:pt x="189" y="33"/>
                    <a:pt x="189" y="33"/>
                  </a:cubicBezTo>
                  <a:lnTo>
                    <a:pt x="189" y="36"/>
                  </a:lnTo>
                  <a:close/>
                  <a:moveTo>
                    <a:pt x="184" y="36"/>
                  </a:moveTo>
                  <a:cubicBezTo>
                    <a:pt x="180" y="36"/>
                    <a:pt x="180" y="36"/>
                    <a:pt x="180" y="36"/>
                  </a:cubicBezTo>
                  <a:cubicBezTo>
                    <a:pt x="180" y="33"/>
                    <a:pt x="180" y="33"/>
                    <a:pt x="180" y="33"/>
                  </a:cubicBezTo>
                  <a:cubicBezTo>
                    <a:pt x="184" y="33"/>
                    <a:pt x="184" y="33"/>
                    <a:pt x="184" y="33"/>
                  </a:cubicBezTo>
                  <a:lnTo>
                    <a:pt x="184" y="36"/>
                  </a:lnTo>
                  <a:close/>
                  <a:moveTo>
                    <a:pt x="178" y="36"/>
                  </a:moveTo>
                  <a:cubicBezTo>
                    <a:pt x="174" y="36"/>
                    <a:pt x="174" y="36"/>
                    <a:pt x="174" y="36"/>
                  </a:cubicBezTo>
                  <a:cubicBezTo>
                    <a:pt x="174" y="33"/>
                    <a:pt x="174" y="33"/>
                    <a:pt x="174" y="33"/>
                  </a:cubicBezTo>
                  <a:cubicBezTo>
                    <a:pt x="178" y="33"/>
                    <a:pt x="178" y="33"/>
                    <a:pt x="178" y="33"/>
                  </a:cubicBezTo>
                  <a:lnTo>
                    <a:pt x="178" y="36"/>
                  </a:lnTo>
                  <a:close/>
                  <a:moveTo>
                    <a:pt x="172" y="36"/>
                  </a:moveTo>
                  <a:cubicBezTo>
                    <a:pt x="168" y="36"/>
                    <a:pt x="168" y="36"/>
                    <a:pt x="168" y="36"/>
                  </a:cubicBezTo>
                  <a:cubicBezTo>
                    <a:pt x="168" y="33"/>
                    <a:pt x="168" y="33"/>
                    <a:pt x="168" y="33"/>
                  </a:cubicBezTo>
                  <a:cubicBezTo>
                    <a:pt x="172" y="33"/>
                    <a:pt x="172" y="33"/>
                    <a:pt x="172" y="33"/>
                  </a:cubicBezTo>
                  <a:lnTo>
                    <a:pt x="172" y="36"/>
                  </a:lnTo>
                  <a:close/>
                  <a:moveTo>
                    <a:pt x="166" y="36"/>
                  </a:moveTo>
                  <a:cubicBezTo>
                    <a:pt x="162" y="36"/>
                    <a:pt x="162" y="36"/>
                    <a:pt x="162" y="36"/>
                  </a:cubicBezTo>
                  <a:cubicBezTo>
                    <a:pt x="162" y="33"/>
                    <a:pt x="162" y="33"/>
                    <a:pt x="162" y="33"/>
                  </a:cubicBezTo>
                  <a:cubicBezTo>
                    <a:pt x="166" y="33"/>
                    <a:pt x="166" y="33"/>
                    <a:pt x="166" y="33"/>
                  </a:cubicBezTo>
                  <a:lnTo>
                    <a:pt x="166" y="36"/>
                  </a:lnTo>
                  <a:close/>
                  <a:moveTo>
                    <a:pt x="160" y="36"/>
                  </a:moveTo>
                  <a:cubicBezTo>
                    <a:pt x="156" y="36"/>
                    <a:pt x="156" y="36"/>
                    <a:pt x="156" y="36"/>
                  </a:cubicBezTo>
                  <a:cubicBezTo>
                    <a:pt x="156" y="33"/>
                    <a:pt x="156" y="33"/>
                    <a:pt x="156" y="33"/>
                  </a:cubicBezTo>
                  <a:cubicBezTo>
                    <a:pt x="160" y="33"/>
                    <a:pt x="160" y="33"/>
                    <a:pt x="160" y="33"/>
                  </a:cubicBezTo>
                  <a:lnTo>
                    <a:pt x="160" y="36"/>
                  </a:lnTo>
                  <a:close/>
                  <a:moveTo>
                    <a:pt x="155" y="36"/>
                  </a:moveTo>
                  <a:cubicBezTo>
                    <a:pt x="151" y="36"/>
                    <a:pt x="151" y="36"/>
                    <a:pt x="151" y="36"/>
                  </a:cubicBezTo>
                  <a:cubicBezTo>
                    <a:pt x="150" y="33"/>
                    <a:pt x="150" y="33"/>
                    <a:pt x="150" y="33"/>
                  </a:cubicBezTo>
                  <a:cubicBezTo>
                    <a:pt x="154" y="33"/>
                    <a:pt x="154" y="33"/>
                    <a:pt x="154" y="33"/>
                  </a:cubicBezTo>
                  <a:lnTo>
                    <a:pt x="155" y="36"/>
                  </a:lnTo>
                  <a:close/>
                  <a:moveTo>
                    <a:pt x="149" y="36"/>
                  </a:moveTo>
                  <a:cubicBezTo>
                    <a:pt x="145" y="36"/>
                    <a:pt x="145" y="36"/>
                    <a:pt x="145" y="36"/>
                  </a:cubicBezTo>
                  <a:cubicBezTo>
                    <a:pt x="145" y="33"/>
                    <a:pt x="145" y="33"/>
                    <a:pt x="145" y="33"/>
                  </a:cubicBezTo>
                  <a:cubicBezTo>
                    <a:pt x="149" y="33"/>
                    <a:pt x="149" y="33"/>
                    <a:pt x="149" y="33"/>
                  </a:cubicBezTo>
                  <a:lnTo>
                    <a:pt x="149" y="36"/>
                  </a:lnTo>
                  <a:close/>
                  <a:moveTo>
                    <a:pt x="143" y="36"/>
                  </a:moveTo>
                  <a:cubicBezTo>
                    <a:pt x="139" y="36"/>
                    <a:pt x="139" y="36"/>
                    <a:pt x="139" y="36"/>
                  </a:cubicBezTo>
                  <a:cubicBezTo>
                    <a:pt x="139" y="33"/>
                    <a:pt x="139" y="33"/>
                    <a:pt x="139" y="33"/>
                  </a:cubicBezTo>
                  <a:cubicBezTo>
                    <a:pt x="143" y="33"/>
                    <a:pt x="143" y="33"/>
                    <a:pt x="143" y="33"/>
                  </a:cubicBezTo>
                  <a:lnTo>
                    <a:pt x="143" y="36"/>
                  </a:lnTo>
                  <a:close/>
                  <a:moveTo>
                    <a:pt x="137" y="36"/>
                  </a:moveTo>
                  <a:cubicBezTo>
                    <a:pt x="134" y="36"/>
                    <a:pt x="134" y="36"/>
                    <a:pt x="134" y="36"/>
                  </a:cubicBezTo>
                  <a:cubicBezTo>
                    <a:pt x="133" y="33"/>
                    <a:pt x="133" y="33"/>
                    <a:pt x="133" y="33"/>
                  </a:cubicBezTo>
                  <a:cubicBezTo>
                    <a:pt x="137" y="33"/>
                    <a:pt x="137" y="33"/>
                    <a:pt x="137" y="33"/>
                  </a:cubicBezTo>
                  <a:lnTo>
                    <a:pt x="137" y="36"/>
                  </a:lnTo>
                  <a:close/>
                  <a:moveTo>
                    <a:pt x="138" y="42"/>
                  </a:moveTo>
                  <a:cubicBezTo>
                    <a:pt x="138" y="45"/>
                    <a:pt x="138" y="45"/>
                    <a:pt x="138" y="45"/>
                  </a:cubicBezTo>
                  <a:cubicBezTo>
                    <a:pt x="136" y="45"/>
                    <a:pt x="136" y="45"/>
                    <a:pt x="136" y="45"/>
                  </a:cubicBezTo>
                  <a:cubicBezTo>
                    <a:pt x="135" y="42"/>
                    <a:pt x="135" y="42"/>
                    <a:pt x="135" y="42"/>
                  </a:cubicBezTo>
                  <a:lnTo>
                    <a:pt x="138" y="42"/>
                  </a:lnTo>
                  <a:close/>
                  <a:moveTo>
                    <a:pt x="140" y="45"/>
                  </a:moveTo>
                  <a:cubicBezTo>
                    <a:pt x="140" y="42"/>
                    <a:pt x="140" y="42"/>
                    <a:pt x="140" y="42"/>
                  </a:cubicBezTo>
                  <a:cubicBezTo>
                    <a:pt x="143" y="42"/>
                    <a:pt x="143" y="42"/>
                    <a:pt x="143" y="42"/>
                  </a:cubicBezTo>
                  <a:cubicBezTo>
                    <a:pt x="144" y="45"/>
                    <a:pt x="144" y="45"/>
                    <a:pt x="144" y="45"/>
                  </a:cubicBezTo>
                  <a:lnTo>
                    <a:pt x="140" y="45"/>
                  </a:lnTo>
                  <a:close/>
                  <a:moveTo>
                    <a:pt x="146" y="45"/>
                  </a:moveTo>
                  <a:cubicBezTo>
                    <a:pt x="145" y="42"/>
                    <a:pt x="145" y="42"/>
                    <a:pt x="145" y="42"/>
                  </a:cubicBezTo>
                  <a:cubicBezTo>
                    <a:pt x="149" y="42"/>
                    <a:pt x="149" y="42"/>
                    <a:pt x="149" y="42"/>
                  </a:cubicBezTo>
                  <a:cubicBezTo>
                    <a:pt x="149" y="45"/>
                    <a:pt x="149" y="45"/>
                    <a:pt x="149" y="45"/>
                  </a:cubicBezTo>
                  <a:lnTo>
                    <a:pt x="146" y="45"/>
                  </a:lnTo>
                  <a:close/>
                  <a:moveTo>
                    <a:pt x="151" y="45"/>
                  </a:moveTo>
                  <a:cubicBezTo>
                    <a:pt x="151" y="42"/>
                    <a:pt x="151" y="42"/>
                    <a:pt x="151" y="42"/>
                  </a:cubicBezTo>
                  <a:cubicBezTo>
                    <a:pt x="155" y="42"/>
                    <a:pt x="155" y="42"/>
                    <a:pt x="155" y="42"/>
                  </a:cubicBezTo>
                  <a:cubicBezTo>
                    <a:pt x="155" y="45"/>
                    <a:pt x="155" y="45"/>
                    <a:pt x="155" y="45"/>
                  </a:cubicBezTo>
                  <a:lnTo>
                    <a:pt x="151" y="45"/>
                  </a:lnTo>
                  <a:close/>
                  <a:moveTo>
                    <a:pt x="157" y="45"/>
                  </a:moveTo>
                  <a:cubicBezTo>
                    <a:pt x="157" y="42"/>
                    <a:pt x="157" y="42"/>
                    <a:pt x="157" y="42"/>
                  </a:cubicBezTo>
                  <a:cubicBezTo>
                    <a:pt x="160" y="42"/>
                    <a:pt x="160" y="42"/>
                    <a:pt x="160" y="42"/>
                  </a:cubicBezTo>
                  <a:cubicBezTo>
                    <a:pt x="160" y="45"/>
                    <a:pt x="160" y="45"/>
                    <a:pt x="160" y="45"/>
                  </a:cubicBezTo>
                  <a:lnTo>
                    <a:pt x="157" y="45"/>
                  </a:lnTo>
                  <a:close/>
                  <a:moveTo>
                    <a:pt x="162" y="42"/>
                  </a:moveTo>
                  <a:cubicBezTo>
                    <a:pt x="166" y="42"/>
                    <a:pt x="166" y="42"/>
                    <a:pt x="166" y="42"/>
                  </a:cubicBezTo>
                  <a:cubicBezTo>
                    <a:pt x="166" y="45"/>
                    <a:pt x="166" y="45"/>
                    <a:pt x="166" y="45"/>
                  </a:cubicBezTo>
                  <a:cubicBezTo>
                    <a:pt x="162" y="45"/>
                    <a:pt x="162" y="45"/>
                    <a:pt x="162" y="45"/>
                  </a:cubicBezTo>
                  <a:lnTo>
                    <a:pt x="162" y="42"/>
                  </a:lnTo>
                  <a:close/>
                  <a:moveTo>
                    <a:pt x="168" y="42"/>
                  </a:moveTo>
                  <a:cubicBezTo>
                    <a:pt x="172" y="42"/>
                    <a:pt x="172" y="42"/>
                    <a:pt x="172" y="42"/>
                  </a:cubicBezTo>
                  <a:cubicBezTo>
                    <a:pt x="171" y="45"/>
                    <a:pt x="171" y="45"/>
                    <a:pt x="171" y="45"/>
                  </a:cubicBezTo>
                  <a:cubicBezTo>
                    <a:pt x="168" y="45"/>
                    <a:pt x="168" y="45"/>
                    <a:pt x="168" y="45"/>
                  </a:cubicBezTo>
                  <a:lnTo>
                    <a:pt x="168" y="42"/>
                  </a:lnTo>
                  <a:close/>
                  <a:moveTo>
                    <a:pt x="173" y="42"/>
                  </a:moveTo>
                  <a:cubicBezTo>
                    <a:pt x="177" y="42"/>
                    <a:pt x="177" y="42"/>
                    <a:pt x="177" y="42"/>
                  </a:cubicBezTo>
                  <a:cubicBezTo>
                    <a:pt x="177" y="45"/>
                    <a:pt x="177" y="45"/>
                    <a:pt x="177" y="45"/>
                  </a:cubicBezTo>
                  <a:cubicBezTo>
                    <a:pt x="173" y="45"/>
                    <a:pt x="173" y="45"/>
                    <a:pt x="173" y="45"/>
                  </a:cubicBezTo>
                  <a:lnTo>
                    <a:pt x="173" y="42"/>
                  </a:lnTo>
                  <a:close/>
                  <a:moveTo>
                    <a:pt x="179" y="42"/>
                  </a:moveTo>
                  <a:cubicBezTo>
                    <a:pt x="183" y="42"/>
                    <a:pt x="183" y="42"/>
                    <a:pt x="183" y="42"/>
                  </a:cubicBezTo>
                  <a:cubicBezTo>
                    <a:pt x="183" y="45"/>
                    <a:pt x="183" y="45"/>
                    <a:pt x="183" y="45"/>
                  </a:cubicBezTo>
                  <a:cubicBezTo>
                    <a:pt x="179" y="45"/>
                    <a:pt x="179" y="45"/>
                    <a:pt x="179" y="45"/>
                  </a:cubicBezTo>
                  <a:lnTo>
                    <a:pt x="179" y="42"/>
                  </a:lnTo>
                  <a:close/>
                  <a:moveTo>
                    <a:pt x="190" y="31"/>
                  </a:moveTo>
                  <a:cubicBezTo>
                    <a:pt x="186" y="31"/>
                    <a:pt x="186" y="31"/>
                    <a:pt x="186" y="31"/>
                  </a:cubicBezTo>
                  <a:cubicBezTo>
                    <a:pt x="186" y="29"/>
                    <a:pt x="186" y="29"/>
                    <a:pt x="186" y="29"/>
                  </a:cubicBezTo>
                  <a:cubicBezTo>
                    <a:pt x="190" y="29"/>
                    <a:pt x="190" y="29"/>
                    <a:pt x="190" y="29"/>
                  </a:cubicBezTo>
                  <a:lnTo>
                    <a:pt x="190" y="31"/>
                  </a:lnTo>
                  <a:close/>
                  <a:moveTo>
                    <a:pt x="184" y="31"/>
                  </a:moveTo>
                  <a:cubicBezTo>
                    <a:pt x="180" y="31"/>
                    <a:pt x="180" y="31"/>
                    <a:pt x="180" y="31"/>
                  </a:cubicBezTo>
                  <a:cubicBezTo>
                    <a:pt x="180" y="29"/>
                    <a:pt x="180" y="29"/>
                    <a:pt x="180" y="29"/>
                  </a:cubicBezTo>
                  <a:cubicBezTo>
                    <a:pt x="184" y="29"/>
                    <a:pt x="184" y="29"/>
                    <a:pt x="184" y="29"/>
                  </a:cubicBezTo>
                  <a:lnTo>
                    <a:pt x="184" y="31"/>
                  </a:lnTo>
                  <a:close/>
                  <a:moveTo>
                    <a:pt x="178" y="31"/>
                  </a:moveTo>
                  <a:cubicBezTo>
                    <a:pt x="174" y="31"/>
                    <a:pt x="174" y="31"/>
                    <a:pt x="174" y="31"/>
                  </a:cubicBezTo>
                  <a:cubicBezTo>
                    <a:pt x="174" y="29"/>
                    <a:pt x="174" y="29"/>
                    <a:pt x="174" y="29"/>
                  </a:cubicBezTo>
                  <a:cubicBezTo>
                    <a:pt x="178" y="29"/>
                    <a:pt x="178" y="29"/>
                    <a:pt x="178" y="29"/>
                  </a:cubicBezTo>
                  <a:lnTo>
                    <a:pt x="178" y="31"/>
                  </a:lnTo>
                  <a:close/>
                  <a:moveTo>
                    <a:pt x="172" y="31"/>
                  </a:moveTo>
                  <a:cubicBezTo>
                    <a:pt x="168" y="31"/>
                    <a:pt x="168" y="31"/>
                    <a:pt x="168" y="31"/>
                  </a:cubicBezTo>
                  <a:cubicBezTo>
                    <a:pt x="168" y="29"/>
                    <a:pt x="168" y="29"/>
                    <a:pt x="168" y="29"/>
                  </a:cubicBezTo>
                  <a:cubicBezTo>
                    <a:pt x="172" y="29"/>
                    <a:pt x="172" y="29"/>
                    <a:pt x="172" y="29"/>
                  </a:cubicBezTo>
                  <a:lnTo>
                    <a:pt x="172" y="31"/>
                  </a:lnTo>
                  <a:close/>
                  <a:moveTo>
                    <a:pt x="166" y="31"/>
                  </a:moveTo>
                  <a:cubicBezTo>
                    <a:pt x="162" y="31"/>
                    <a:pt x="162" y="31"/>
                    <a:pt x="162" y="31"/>
                  </a:cubicBezTo>
                  <a:cubicBezTo>
                    <a:pt x="162" y="29"/>
                    <a:pt x="162" y="29"/>
                    <a:pt x="162" y="29"/>
                  </a:cubicBezTo>
                  <a:cubicBezTo>
                    <a:pt x="166" y="29"/>
                    <a:pt x="166" y="29"/>
                    <a:pt x="166" y="29"/>
                  </a:cubicBezTo>
                  <a:lnTo>
                    <a:pt x="166" y="31"/>
                  </a:lnTo>
                  <a:close/>
                  <a:moveTo>
                    <a:pt x="160" y="31"/>
                  </a:moveTo>
                  <a:cubicBezTo>
                    <a:pt x="156" y="31"/>
                    <a:pt x="156" y="31"/>
                    <a:pt x="156" y="31"/>
                  </a:cubicBezTo>
                  <a:cubicBezTo>
                    <a:pt x="156" y="29"/>
                    <a:pt x="156" y="29"/>
                    <a:pt x="156" y="29"/>
                  </a:cubicBezTo>
                  <a:cubicBezTo>
                    <a:pt x="160" y="29"/>
                    <a:pt x="160" y="29"/>
                    <a:pt x="160" y="29"/>
                  </a:cubicBezTo>
                  <a:lnTo>
                    <a:pt x="160" y="31"/>
                  </a:lnTo>
                  <a:close/>
                  <a:moveTo>
                    <a:pt x="154" y="29"/>
                  </a:moveTo>
                  <a:cubicBezTo>
                    <a:pt x="154" y="31"/>
                    <a:pt x="154" y="31"/>
                    <a:pt x="154" y="31"/>
                  </a:cubicBezTo>
                  <a:cubicBezTo>
                    <a:pt x="150" y="31"/>
                    <a:pt x="150" y="31"/>
                    <a:pt x="150" y="31"/>
                  </a:cubicBezTo>
                  <a:cubicBezTo>
                    <a:pt x="150" y="29"/>
                    <a:pt x="150" y="29"/>
                    <a:pt x="150" y="29"/>
                  </a:cubicBezTo>
                  <a:lnTo>
                    <a:pt x="154" y="29"/>
                  </a:lnTo>
                  <a:close/>
                  <a:moveTo>
                    <a:pt x="148" y="29"/>
                  </a:moveTo>
                  <a:cubicBezTo>
                    <a:pt x="148" y="31"/>
                    <a:pt x="148" y="31"/>
                    <a:pt x="148" y="31"/>
                  </a:cubicBezTo>
                  <a:cubicBezTo>
                    <a:pt x="144" y="31"/>
                    <a:pt x="144" y="31"/>
                    <a:pt x="144" y="31"/>
                  </a:cubicBezTo>
                  <a:cubicBezTo>
                    <a:pt x="144" y="29"/>
                    <a:pt x="144" y="29"/>
                    <a:pt x="144" y="29"/>
                  </a:cubicBezTo>
                  <a:lnTo>
                    <a:pt x="148" y="29"/>
                  </a:lnTo>
                  <a:close/>
                  <a:moveTo>
                    <a:pt x="142" y="29"/>
                  </a:moveTo>
                  <a:cubicBezTo>
                    <a:pt x="143" y="31"/>
                    <a:pt x="143" y="31"/>
                    <a:pt x="143" y="31"/>
                  </a:cubicBezTo>
                  <a:cubicBezTo>
                    <a:pt x="138" y="31"/>
                    <a:pt x="138" y="31"/>
                    <a:pt x="138" y="31"/>
                  </a:cubicBezTo>
                  <a:cubicBezTo>
                    <a:pt x="138" y="29"/>
                    <a:pt x="138" y="29"/>
                    <a:pt x="138" y="29"/>
                  </a:cubicBezTo>
                  <a:lnTo>
                    <a:pt x="142" y="29"/>
                  </a:lnTo>
                  <a:close/>
                  <a:moveTo>
                    <a:pt x="136" y="29"/>
                  </a:moveTo>
                  <a:cubicBezTo>
                    <a:pt x="137" y="31"/>
                    <a:pt x="137" y="31"/>
                    <a:pt x="137" y="31"/>
                  </a:cubicBezTo>
                  <a:cubicBezTo>
                    <a:pt x="133" y="31"/>
                    <a:pt x="133" y="31"/>
                    <a:pt x="133" y="31"/>
                  </a:cubicBezTo>
                  <a:cubicBezTo>
                    <a:pt x="132" y="29"/>
                    <a:pt x="132" y="29"/>
                    <a:pt x="132" y="29"/>
                  </a:cubicBezTo>
                  <a:lnTo>
                    <a:pt x="136" y="29"/>
                  </a:lnTo>
                  <a:close/>
                  <a:moveTo>
                    <a:pt x="130" y="21"/>
                  </a:moveTo>
                  <a:cubicBezTo>
                    <a:pt x="130" y="21"/>
                    <a:pt x="130" y="21"/>
                    <a:pt x="130" y="21"/>
                  </a:cubicBezTo>
                  <a:cubicBezTo>
                    <a:pt x="130" y="21"/>
                    <a:pt x="129" y="21"/>
                    <a:pt x="129" y="21"/>
                  </a:cubicBezTo>
                  <a:cubicBezTo>
                    <a:pt x="129" y="21"/>
                    <a:pt x="129" y="22"/>
                    <a:pt x="129" y="22"/>
                  </a:cubicBezTo>
                  <a:cubicBezTo>
                    <a:pt x="132" y="38"/>
                    <a:pt x="132" y="38"/>
                    <a:pt x="132" y="38"/>
                  </a:cubicBezTo>
                  <a:cubicBezTo>
                    <a:pt x="123" y="7"/>
                    <a:pt x="123" y="7"/>
                    <a:pt x="123" y="7"/>
                  </a:cubicBezTo>
                  <a:cubicBezTo>
                    <a:pt x="124" y="8"/>
                    <a:pt x="125" y="8"/>
                    <a:pt x="127" y="8"/>
                  </a:cubicBezTo>
                  <a:lnTo>
                    <a:pt x="130" y="21"/>
                  </a:lnTo>
                  <a:close/>
                  <a:moveTo>
                    <a:pt x="134" y="49"/>
                  </a:moveTo>
                  <a:cubicBezTo>
                    <a:pt x="131" y="51"/>
                    <a:pt x="131" y="51"/>
                    <a:pt x="131" y="51"/>
                  </a:cubicBezTo>
                  <a:cubicBezTo>
                    <a:pt x="118" y="6"/>
                    <a:pt x="118" y="6"/>
                    <a:pt x="118" y="6"/>
                  </a:cubicBezTo>
                  <a:cubicBezTo>
                    <a:pt x="119" y="6"/>
                    <a:pt x="120" y="6"/>
                    <a:pt x="121" y="7"/>
                  </a:cubicBezTo>
                  <a:lnTo>
                    <a:pt x="134" y="49"/>
                  </a:lnTo>
                  <a:close/>
                  <a:moveTo>
                    <a:pt x="135" y="50"/>
                  </a:moveTo>
                  <a:cubicBezTo>
                    <a:pt x="135" y="50"/>
                    <a:pt x="135" y="50"/>
                    <a:pt x="135" y="50"/>
                  </a:cubicBezTo>
                  <a:cubicBezTo>
                    <a:pt x="136" y="50"/>
                    <a:pt x="136" y="50"/>
                    <a:pt x="136" y="49"/>
                  </a:cubicBezTo>
                  <a:cubicBezTo>
                    <a:pt x="135" y="47"/>
                    <a:pt x="135" y="47"/>
                    <a:pt x="135" y="47"/>
                  </a:cubicBezTo>
                  <a:cubicBezTo>
                    <a:pt x="187" y="47"/>
                    <a:pt x="187" y="47"/>
                    <a:pt x="187" y="47"/>
                  </a:cubicBezTo>
                  <a:cubicBezTo>
                    <a:pt x="192" y="53"/>
                    <a:pt x="192" y="53"/>
                    <a:pt x="192" y="53"/>
                  </a:cubicBezTo>
                  <a:cubicBezTo>
                    <a:pt x="131" y="53"/>
                    <a:pt x="131" y="53"/>
                    <a:pt x="131" y="53"/>
                  </a:cubicBezTo>
                  <a:lnTo>
                    <a:pt x="135" y="50"/>
                  </a:lnTo>
                  <a:close/>
                  <a:moveTo>
                    <a:pt x="198" y="56"/>
                  </a:moveTo>
                  <a:cubicBezTo>
                    <a:pt x="198" y="11"/>
                    <a:pt x="198" y="11"/>
                    <a:pt x="198" y="11"/>
                  </a:cubicBezTo>
                  <a:cubicBezTo>
                    <a:pt x="199" y="10"/>
                    <a:pt x="200" y="10"/>
                    <a:pt x="201" y="10"/>
                  </a:cubicBezTo>
                  <a:cubicBezTo>
                    <a:pt x="201" y="60"/>
                    <a:pt x="201" y="60"/>
                    <a:pt x="201" y="60"/>
                  </a:cubicBezTo>
                  <a:lnTo>
                    <a:pt x="198" y="56"/>
                  </a:lnTo>
                  <a:close/>
                  <a:moveTo>
                    <a:pt x="203" y="9"/>
                  </a:moveTo>
                  <a:cubicBezTo>
                    <a:pt x="204" y="9"/>
                    <a:pt x="205" y="8"/>
                    <a:pt x="206" y="8"/>
                  </a:cubicBezTo>
                  <a:cubicBezTo>
                    <a:pt x="206" y="62"/>
                    <a:pt x="206" y="62"/>
                    <a:pt x="206" y="62"/>
                  </a:cubicBezTo>
                  <a:cubicBezTo>
                    <a:pt x="203" y="62"/>
                    <a:pt x="203" y="62"/>
                    <a:pt x="203" y="62"/>
                  </a:cubicBezTo>
                  <a:lnTo>
                    <a:pt x="203" y="9"/>
                  </a:lnTo>
                  <a:close/>
                  <a:moveTo>
                    <a:pt x="207" y="7"/>
                  </a:moveTo>
                  <a:cubicBezTo>
                    <a:pt x="208" y="7"/>
                    <a:pt x="209" y="7"/>
                    <a:pt x="210" y="7"/>
                  </a:cubicBezTo>
                  <a:cubicBezTo>
                    <a:pt x="210" y="62"/>
                    <a:pt x="210" y="62"/>
                    <a:pt x="210" y="62"/>
                  </a:cubicBezTo>
                  <a:cubicBezTo>
                    <a:pt x="207" y="62"/>
                    <a:pt x="207" y="62"/>
                    <a:pt x="207" y="62"/>
                  </a:cubicBezTo>
                  <a:lnTo>
                    <a:pt x="207" y="7"/>
                  </a:lnTo>
                  <a:close/>
                  <a:moveTo>
                    <a:pt x="212" y="6"/>
                  </a:moveTo>
                  <a:cubicBezTo>
                    <a:pt x="213" y="6"/>
                    <a:pt x="214" y="6"/>
                    <a:pt x="215" y="6"/>
                  </a:cubicBezTo>
                  <a:cubicBezTo>
                    <a:pt x="215" y="62"/>
                    <a:pt x="215" y="62"/>
                    <a:pt x="215" y="62"/>
                  </a:cubicBezTo>
                  <a:cubicBezTo>
                    <a:pt x="212" y="62"/>
                    <a:pt x="212" y="62"/>
                    <a:pt x="212" y="62"/>
                  </a:cubicBezTo>
                  <a:lnTo>
                    <a:pt x="212" y="6"/>
                  </a:lnTo>
                  <a:close/>
                  <a:moveTo>
                    <a:pt x="217" y="5"/>
                  </a:moveTo>
                  <a:cubicBezTo>
                    <a:pt x="218" y="5"/>
                    <a:pt x="219" y="5"/>
                    <a:pt x="220" y="4"/>
                  </a:cubicBezTo>
                  <a:cubicBezTo>
                    <a:pt x="220" y="62"/>
                    <a:pt x="220" y="62"/>
                    <a:pt x="220" y="62"/>
                  </a:cubicBezTo>
                  <a:cubicBezTo>
                    <a:pt x="217" y="62"/>
                    <a:pt x="217" y="62"/>
                    <a:pt x="217" y="62"/>
                  </a:cubicBezTo>
                  <a:lnTo>
                    <a:pt x="217" y="5"/>
                  </a:lnTo>
                  <a:close/>
                  <a:moveTo>
                    <a:pt x="222" y="4"/>
                  </a:moveTo>
                  <a:cubicBezTo>
                    <a:pt x="223" y="4"/>
                    <a:pt x="224" y="4"/>
                    <a:pt x="225" y="4"/>
                  </a:cubicBezTo>
                  <a:cubicBezTo>
                    <a:pt x="225" y="62"/>
                    <a:pt x="225" y="62"/>
                    <a:pt x="225" y="62"/>
                  </a:cubicBezTo>
                  <a:cubicBezTo>
                    <a:pt x="222" y="62"/>
                    <a:pt x="222" y="62"/>
                    <a:pt x="222" y="62"/>
                  </a:cubicBezTo>
                  <a:lnTo>
                    <a:pt x="222" y="4"/>
                  </a:lnTo>
                  <a:close/>
                  <a:moveTo>
                    <a:pt x="227" y="3"/>
                  </a:moveTo>
                  <a:cubicBezTo>
                    <a:pt x="228" y="3"/>
                    <a:pt x="229" y="3"/>
                    <a:pt x="230" y="3"/>
                  </a:cubicBezTo>
                  <a:cubicBezTo>
                    <a:pt x="230" y="62"/>
                    <a:pt x="230" y="62"/>
                    <a:pt x="230" y="62"/>
                  </a:cubicBezTo>
                  <a:cubicBezTo>
                    <a:pt x="227" y="62"/>
                    <a:pt x="227" y="62"/>
                    <a:pt x="227" y="62"/>
                  </a:cubicBezTo>
                  <a:lnTo>
                    <a:pt x="227" y="3"/>
                  </a:lnTo>
                  <a:close/>
                  <a:moveTo>
                    <a:pt x="232" y="3"/>
                  </a:moveTo>
                  <a:cubicBezTo>
                    <a:pt x="233" y="2"/>
                    <a:pt x="234" y="2"/>
                    <a:pt x="235" y="2"/>
                  </a:cubicBezTo>
                  <a:cubicBezTo>
                    <a:pt x="235" y="62"/>
                    <a:pt x="235" y="62"/>
                    <a:pt x="235" y="62"/>
                  </a:cubicBezTo>
                  <a:cubicBezTo>
                    <a:pt x="232" y="62"/>
                    <a:pt x="232" y="62"/>
                    <a:pt x="232" y="62"/>
                  </a:cubicBezTo>
                  <a:lnTo>
                    <a:pt x="232" y="3"/>
                  </a:lnTo>
                  <a:close/>
                  <a:moveTo>
                    <a:pt x="236" y="2"/>
                  </a:moveTo>
                  <a:cubicBezTo>
                    <a:pt x="238" y="2"/>
                    <a:pt x="239" y="2"/>
                    <a:pt x="239" y="2"/>
                  </a:cubicBezTo>
                  <a:cubicBezTo>
                    <a:pt x="239" y="62"/>
                    <a:pt x="239" y="62"/>
                    <a:pt x="239" y="62"/>
                  </a:cubicBezTo>
                  <a:cubicBezTo>
                    <a:pt x="236" y="62"/>
                    <a:pt x="236" y="62"/>
                    <a:pt x="236" y="62"/>
                  </a:cubicBezTo>
                  <a:lnTo>
                    <a:pt x="236" y="2"/>
                  </a:lnTo>
                  <a:close/>
                  <a:moveTo>
                    <a:pt x="241" y="2"/>
                  </a:moveTo>
                  <a:cubicBezTo>
                    <a:pt x="244" y="2"/>
                    <a:pt x="244" y="2"/>
                    <a:pt x="244" y="2"/>
                  </a:cubicBezTo>
                  <a:cubicBezTo>
                    <a:pt x="244" y="62"/>
                    <a:pt x="244" y="62"/>
                    <a:pt x="244" y="62"/>
                  </a:cubicBezTo>
                  <a:cubicBezTo>
                    <a:pt x="241" y="62"/>
                    <a:pt x="241" y="62"/>
                    <a:pt x="241" y="62"/>
                  </a:cubicBezTo>
                  <a:lnTo>
                    <a:pt x="241" y="2"/>
                  </a:lnTo>
                  <a:close/>
                  <a:moveTo>
                    <a:pt x="246" y="2"/>
                  </a:moveTo>
                  <a:cubicBezTo>
                    <a:pt x="249" y="2"/>
                    <a:pt x="249" y="2"/>
                    <a:pt x="249" y="2"/>
                  </a:cubicBezTo>
                  <a:cubicBezTo>
                    <a:pt x="249" y="62"/>
                    <a:pt x="249" y="62"/>
                    <a:pt x="249" y="62"/>
                  </a:cubicBezTo>
                  <a:cubicBezTo>
                    <a:pt x="246" y="62"/>
                    <a:pt x="246" y="62"/>
                    <a:pt x="246" y="62"/>
                  </a:cubicBezTo>
                  <a:lnTo>
                    <a:pt x="246" y="2"/>
                  </a:lnTo>
                  <a:close/>
                  <a:moveTo>
                    <a:pt x="251" y="2"/>
                  </a:moveTo>
                  <a:cubicBezTo>
                    <a:pt x="254" y="2"/>
                    <a:pt x="254" y="2"/>
                    <a:pt x="254" y="2"/>
                  </a:cubicBezTo>
                  <a:cubicBezTo>
                    <a:pt x="254" y="62"/>
                    <a:pt x="254" y="62"/>
                    <a:pt x="254" y="62"/>
                  </a:cubicBezTo>
                  <a:cubicBezTo>
                    <a:pt x="251" y="62"/>
                    <a:pt x="251" y="62"/>
                    <a:pt x="251" y="62"/>
                  </a:cubicBezTo>
                  <a:lnTo>
                    <a:pt x="251" y="2"/>
                  </a:lnTo>
                  <a:close/>
                  <a:moveTo>
                    <a:pt x="256" y="2"/>
                  </a:moveTo>
                  <a:cubicBezTo>
                    <a:pt x="259" y="2"/>
                    <a:pt x="259" y="2"/>
                    <a:pt x="259" y="2"/>
                  </a:cubicBezTo>
                  <a:cubicBezTo>
                    <a:pt x="259" y="62"/>
                    <a:pt x="259" y="62"/>
                    <a:pt x="259" y="62"/>
                  </a:cubicBezTo>
                  <a:cubicBezTo>
                    <a:pt x="256" y="62"/>
                    <a:pt x="256" y="62"/>
                    <a:pt x="256" y="62"/>
                  </a:cubicBezTo>
                  <a:lnTo>
                    <a:pt x="256" y="2"/>
                  </a:lnTo>
                  <a:close/>
                  <a:moveTo>
                    <a:pt x="260" y="2"/>
                  </a:moveTo>
                  <a:cubicBezTo>
                    <a:pt x="263" y="2"/>
                    <a:pt x="263" y="2"/>
                    <a:pt x="263" y="2"/>
                  </a:cubicBezTo>
                  <a:cubicBezTo>
                    <a:pt x="263" y="62"/>
                    <a:pt x="263" y="62"/>
                    <a:pt x="263" y="62"/>
                  </a:cubicBezTo>
                  <a:cubicBezTo>
                    <a:pt x="260" y="62"/>
                    <a:pt x="260" y="62"/>
                    <a:pt x="260" y="62"/>
                  </a:cubicBezTo>
                  <a:lnTo>
                    <a:pt x="260" y="2"/>
                  </a:lnTo>
                  <a:close/>
                  <a:moveTo>
                    <a:pt x="265" y="2"/>
                  </a:moveTo>
                  <a:cubicBezTo>
                    <a:pt x="268" y="2"/>
                    <a:pt x="268" y="2"/>
                    <a:pt x="268" y="2"/>
                  </a:cubicBezTo>
                  <a:cubicBezTo>
                    <a:pt x="268" y="62"/>
                    <a:pt x="268" y="62"/>
                    <a:pt x="268" y="62"/>
                  </a:cubicBezTo>
                  <a:cubicBezTo>
                    <a:pt x="265" y="62"/>
                    <a:pt x="265" y="62"/>
                    <a:pt x="265" y="62"/>
                  </a:cubicBezTo>
                  <a:lnTo>
                    <a:pt x="265" y="2"/>
                  </a:lnTo>
                  <a:close/>
                  <a:moveTo>
                    <a:pt x="270" y="2"/>
                  </a:moveTo>
                  <a:cubicBezTo>
                    <a:pt x="273" y="2"/>
                    <a:pt x="273" y="2"/>
                    <a:pt x="273" y="2"/>
                  </a:cubicBezTo>
                  <a:cubicBezTo>
                    <a:pt x="273" y="62"/>
                    <a:pt x="273" y="62"/>
                    <a:pt x="273" y="62"/>
                  </a:cubicBezTo>
                  <a:cubicBezTo>
                    <a:pt x="270" y="62"/>
                    <a:pt x="270" y="62"/>
                    <a:pt x="270" y="62"/>
                  </a:cubicBezTo>
                  <a:lnTo>
                    <a:pt x="270" y="2"/>
                  </a:lnTo>
                  <a:close/>
                  <a:moveTo>
                    <a:pt x="275" y="2"/>
                  </a:moveTo>
                  <a:cubicBezTo>
                    <a:pt x="278" y="2"/>
                    <a:pt x="278" y="2"/>
                    <a:pt x="278" y="2"/>
                  </a:cubicBezTo>
                  <a:cubicBezTo>
                    <a:pt x="278" y="62"/>
                    <a:pt x="278" y="62"/>
                    <a:pt x="278" y="62"/>
                  </a:cubicBezTo>
                  <a:cubicBezTo>
                    <a:pt x="275" y="62"/>
                    <a:pt x="275" y="62"/>
                    <a:pt x="275" y="62"/>
                  </a:cubicBezTo>
                  <a:lnTo>
                    <a:pt x="275" y="2"/>
                  </a:lnTo>
                  <a:close/>
                  <a:moveTo>
                    <a:pt x="280" y="2"/>
                  </a:moveTo>
                  <a:cubicBezTo>
                    <a:pt x="283" y="2"/>
                    <a:pt x="283" y="2"/>
                    <a:pt x="283" y="2"/>
                  </a:cubicBezTo>
                  <a:cubicBezTo>
                    <a:pt x="283" y="62"/>
                    <a:pt x="283" y="62"/>
                    <a:pt x="283" y="62"/>
                  </a:cubicBezTo>
                  <a:cubicBezTo>
                    <a:pt x="280" y="62"/>
                    <a:pt x="280" y="62"/>
                    <a:pt x="280" y="62"/>
                  </a:cubicBezTo>
                  <a:lnTo>
                    <a:pt x="280" y="2"/>
                  </a:lnTo>
                  <a:close/>
                  <a:moveTo>
                    <a:pt x="285" y="2"/>
                  </a:moveTo>
                  <a:cubicBezTo>
                    <a:pt x="288" y="2"/>
                    <a:pt x="288" y="2"/>
                    <a:pt x="288" y="2"/>
                  </a:cubicBezTo>
                  <a:cubicBezTo>
                    <a:pt x="288" y="62"/>
                    <a:pt x="288" y="62"/>
                    <a:pt x="288" y="62"/>
                  </a:cubicBezTo>
                  <a:cubicBezTo>
                    <a:pt x="285" y="62"/>
                    <a:pt x="285" y="62"/>
                    <a:pt x="285" y="62"/>
                  </a:cubicBezTo>
                  <a:lnTo>
                    <a:pt x="285" y="2"/>
                  </a:lnTo>
                  <a:close/>
                  <a:moveTo>
                    <a:pt x="289" y="2"/>
                  </a:moveTo>
                  <a:cubicBezTo>
                    <a:pt x="292" y="2"/>
                    <a:pt x="292" y="2"/>
                    <a:pt x="292" y="2"/>
                  </a:cubicBezTo>
                  <a:cubicBezTo>
                    <a:pt x="292" y="62"/>
                    <a:pt x="292" y="62"/>
                    <a:pt x="292" y="62"/>
                  </a:cubicBezTo>
                  <a:cubicBezTo>
                    <a:pt x="289" y="62"/>
                    <a:pt x="289" y="62"/>
                    <a:pt x="289" y="62"/>
                  </a:cubicBezTo>
                  <a:lnTo>
                    <a:pt x="289" y="2"/>
                  </a:lnTo>
                  <a:close/>
                  <a:moveTo>
                    <a:pt x="294" y="2"/>
                  </a:moveTo>
                  <a:cubicBezTo>
                    <a:pt x="297" y="2"/>
                    <a:pt x="297" y="2"/>
                    <a:pt x="297" y="2"/>
                  </a:cubicBezTo>
                  <a:cubicBezTo>
                    <a:pt x="297" y="62"/>
                    <a:pt x="297" y="62"/>
                    <a:pt x="297" y="62"/>
                  </a:cubicBezTo>
                  <a:cubicBezTo>
                    <a:pt x="294" y="62"/>
                    <a:pt x="294" y="62"/>
                    <a:pt x="294" y="62"/>
                  </a:cubicBezTo>
                  <a:lnTo>
                    <a:pt x="294" y="2"/>
                  </a:lnTo>
                  <a:close/>
                  <a:moveTo>
                    <a:pt x="299" y="2"/>
                  </a:moveTo>
                  <a:cubicBezTo>
                    <a:pt x="302" y="2"/>
                    <a:pt x="302" y="2"/>
                    <a:pt x="302" y="2"/>
                  </a:cubicBezTo>
                  <a:cubicBezTo>
                    <a:pt x="302" y="62"/>
                    <a:pt x="302" y="62"/>
                    <a:pt x="302" y="62"/>
                  </a:cubicBezTo>
                  <a:cubicBezTo>
                    <a:pt x="299" y="62"/>
                    <a:pt x="299" y="62"/>
                    <a:pt x="299" y="62"/>
                  </a:cubicBezTo>
                  <a:lnTo>
                    <a:pt x="299" y="2"/>
                  </a:lnTo>
                  <a:close/>
                  <a:moveTo>
                    <a:pt x="304" y="2"/>
                  </a:moveTo>
                  <a:cubicBezTo>
                    <a:pt x="307" y="2"/>
                    <a:pt x="307" y="2"/>
                    <a:pt x="307" y="2"/>
                  </a:cubicBezTo>
                  <a:cubicBezTo>
                    <a:pt x="307" y="62"/>
                    <a:pt x="307" y="62"/>
                    <a:pt x="307" y="62"/>
                  </a:cubicBezTo>
                  <a:cubicBezTo>
                    <a:pt x="304" y="62"/>
                    <a:pt x="304" y="62"/>
                    <a:pt x="304" y="62"/>
                  </a:cubicBezTo>
                  <a:lnTo>
                    <a:pt x="304" y="2"/>
                  </a:lnTo>
                  <a:close/>
                  <a:moveTo>
                    <a:pt x="309" y="2"/>
                  </a:moveTo>
                  <a:cubicBezTo>
                    <a:pt x="312" y="2"/>
                    <a:pt x="312" y="2"/>
                    <a:pt x="312" y="2"/>
                  </a:cubicBezTo>
                  <a:cubicBezTo>
                    <a:pt x="312" y="62"/>
                    <a:pt x="312" y="62"/>
                    <a:pt x="312" y="62"/>
                  </a:cubicBezTo>
                  <a:cubicBezTo>
                    <a:pt x="309" y="62"/>
                    <a:pt x="309" y="62"/>
                    <a:pt x="309" y="62"/>
                  </a:cubicBezTo>
                  <a:lnTo>
                    <a:pt x="309" y="2"/>
                  </a:lnTo>
                  <a:close/>
                  <a:moveTo>
                    <a:pt x="313" y="2"/>
                  </a:moveTo>
                  <a:cubicBezTo>
                    <a:pt x="316" y="2"/>
                    <a:pt x="316" y="2"/>
                    <a:pt x="316" y="2"/>
                  </a:cubicBezTo>
                  <a:cubicBezTo>
                    <a:pt x="316" y="62"/>
                    <a:pt x="316" y="62"/>
                    <a:pt x="316" y="62"/>
                  </a:cubicBezTo>
                  <a:cubicBezTo>
                    <a:pt x="313" y="62"/>
                    <a:pt x="313" y="62"/>
                    <a:pt x="313" y="62"/>
                  </a:cubicBezTo>
                  <a:lnTo>
                    <a:pt x="313" y="2"/>
                  </a:lnTo>
                  <a:close/>
                  <a:moveTo>
                    <a:pt x="318" y="2"/>
                  </a:moveTo>
                  <a:cubicBezTo>
                    <a:pt x="321" y="2"/>
                    <a:pt x="321" y="2"/>
                    <a:pt x="321" y="2"/>
                  </a:cubicBezTo>
                  <a:cubicBezTo>
                    <a:pt x="321" y="62"/>
                    <a:pt x="321" y="62"/>
                    <a:pt x="321" y="62"/>
                  </a:cubicBezTo>
                  <a:cubicBezTo>
                    <a:pt x="318" y="62"/>
                    <a:pt x="318" y="62"/>
                    <a:pt x="318" y="62"/>
                  </a:cubicBezTo>
                  <a:lnTo>
                    <a:pt x="318" y="2"/>
                  </a:lnTo>
                  <a:close/>
                  <a:moveTo>
                    <a:pt x="182" y="18"/>
                  </a:moveTo>
                  <a:cubicBezTo>
                    <a:pt x="182" y="19"/>
                    <a:pt x="182" y="19"/>
                    <a:pt x="182" y="19"/>
                  </a:cubicBezTo>
                  <a:cubicBezTo>
                    <a:pt x="181" y="19"/>
                    <a:pt x="180" y="19"/>
                    <a:pt x="179" y="19"/>
                  </a:cubicBezTo>
                  <a:cubicBezTo>
                    <a:pt x="180" y="19"/>
                    <a:pt x="181" y="18"/>
                    <a:pt x="182" y="18"/>
                  </a:cubicBezTo>
                  <a:close/>
                  <a:moveTo>
                    <a:pt x="192" y="22"/>
                  </a:moveTo>
                  <a:cubicBezTo>
                    <a:pt x="191" y="27"/>
                    <a:pt x="191" y="27"/>
                    <a:pt x="191" y="27"/>
                  </a:cubicBezTo>
                  <a:cubicBezTo>
                    <a:pt x="132" y="27"/>
                    <a:pt x="132" y="27"/>
                    <a:pt x="132" y="27"/>
                  </a:cubicBezTo>
                  <a:cubicBezTo>
                    <a:pt x="131" y="23"/>
                    <a:pt x="131" y="23"/>
                    <a:pt x="131" y="23"/>
                  </a:cubicBezTo>
                  <a:cubicBezTo>
                    <a:pt x="137" y="22"/>
                    <a:pt x="166" y="18"/>
                    <a:pt x="192" y="22"/>
                  </a:cubicBezTo>
                  <a:close/>
                  <a:moveTo>
                    <a:pt x="151" y="19"/>
                  </a:moveTo>
                  <a:cubicBezTo>
                    <a:pt x="151" y="18"/>
                    <a:pt x="151" y="18"/>
                    <a:pt x="151" y="18"/>
                  </a:cubicBezTo>
                  <a:cubicBezTo>
                    <a:pt x="152" y="19"/>
                    <a:pt x="152" y="19"/>
                    <a:pt x="152" y="19"/>
                  </a:cubicBezTo>
                  <a:cubicBezTo>
                    <a:pt x="152" y="19"/>
                    <a:pt x="152" y="19"/>
                    <a:pt x="151" y="19"/>
                  </a:cubicBezTo>
                  <a:close/>
                  <a:moveTo>
                    <a:pt x="95" y="2"/>
                  </a:moveTo>
                  <a:cubicBezTo>
                    <a:pt x="113" y="62"/>
                    <a:pt x="113" y="62"/>
                    <a:pt x="113" y="62"/>
                  </a:cubicBezTo>
                  <a:cubicBezTo>
                    <a:pt x="110" y="62"/>
                    <a:pt x="110" y="62"/>
                    <a:pt x="110" y="62"/>
                  </a:cubicBezTo>
                  <a:cubicBezTo>
                    <a:pt x="92" y="2"/>
                    <a:pt x="92" y="2"/>
                    <a:pt x="92" y="2"/>
                  </a:cubicBezTo>
                  <a:cubicBezTo>
                    <a:pt x="93" y="2"/>
                    <a:pt x="94" y="2"/>
                    <a:pt x="95" y="2"/>
                  </a:cubicBezTo>
                  <a:close/>
                  <a:moveTo>
                    <a:pt x="2" y="2"/>
                  </a:moveTo>
                  <a:cubicBezTo>
                    <a:pt x="90" y="2"/>
                    <a:pt x="90" y="2"/>
                    <a:pt x="90" y="2"/>
                  </a:cubicBezTo>
                  <a:cubicBezTo>
                    <a:pt x="108" y="62"/>
                    <a:pt x="108" y="62"/>
                    <a:pt x="108" y="62"/>
                  </a:cubicBezTo>
                  <a:cubicBezTo>
                    <a:pt x="2" y="62"/>
                    <a:pt x="2" y="62"/>
                    <a:pt x="2" y="62"/>
                  </a:cubicBezTo>
                  <a:lnTo>
                    <a:pt x="2" y="2"/>
                  </a:lnTo>
                  <a:close/>
                  <a:moveTo>
                    <a:pt x="115" y="62"/>
                  </a:moveTo>
                  <a:cubicBezTo>
                    <a:pt x="97" y="2"/>
                    <a:pt x="97" y="2"/>
                    <a:pt x="97" y="2"/>
                  </a:cubicBezTo>
                  <a:cubicBezTo>
                    <a:pt x="98" y="2"/>
                    <a:pt x="99" y="3"/>
                    <a:pt x="100" y="3"/>
                  </a:cubicBezTo>
                  <a:cubicBezTo>
                    <a:pt x="100" y="3"/>
                    <a:pt x="100" y="3"/>
                    <a:pt x="100" y="3"/>
                  </a:cubicBezTo>
                  <a:cubicBezTo>
                    <a:pt x="118" y="62"/>
                    <a:pt x="118" y="62"/>
                    <a:pt x="118" y="62"/>
                  </a:cubicBezTo>
                  <a:cubicBezTo>
                    <a:pt x="118" y="62"/>
                    <a:pt x="118" y="62"/>
                    <a:pt x="118" y="62"/>
                  </a:cubicBezTo>
                  <a:lnTo>
                    <a:pt x="115" y="62"/>
                  </a:lnTo>
                  <a:close/>
                  <a:moveTo>
                    <a:pt x="129" y="55"/>
                  </a:moveTo>
                  <a:cubicBezTo>
                    <a:pt x="129" y="55"/>
                    <a:pt x="129" y="55"/>
                    <a:pt x="129" y="55"/>
                  </a:cubicBezTo>
                  <a:cubicBezTo>
                    <a:pt x="193" y="55"/>
                    <a:pt x="193" y="55"/>
                    <a:pt x="193" y="55"/>
                  </a:cubicBezTo>
                  <a:cubicBezTo>
                    <a:pt x="194" y="55"/>
                    <a:pt x="194" y="55"/>
                    <a:pt x="194" y="55"/>
                  </a:cubicBezTo>
                  <a:cubicBezTo>
                    <a:pt x="196" y="57"/>
                    <a:pt x="196" y="57"/>
                    <a:pt x="196" y="57"/>
                  </a:cubicBezTo>
                  <a:cubicBezTo>
                    <a:pt x="196" y="57"/>
                    <a:pt x="196" y="58"/>
                    <a:pt x="196" y="58"/>
                  </a:cubicBezTo>
                  <a:cubicBezTo>
                    <a:pt x="126" y="58"/>
                    <a:pt x="126" y="58"/>
                    <a:pt x="126" y="58"/>
                  </a:cubicBezTo>
                  <a:lnTo>
                    <a:pt x="129"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221">
              <a:extLst>
                <a:ext uri="{FF2B5EF4-FFF2-40B4-BE49-F238E27FC236}">
                  <a16:creationId xmlns:a16="http://schemas.microsoft.com/office/drawing/2014/main" id="{83D4275C-C368-C85A-C1D6-01DF79EE158A}"/>
                </a:ext>
              </a:extLst>
            </p:cNvPr>
            <p:cNvSpPr>
              <a:spLocks noEditPoints="1"/>
            </p:cNvSpPr>
            <p:nvPr userDrawn="1"/>
          </p:nvSpPr>
          <p:spPr bwMode="auto">
            <a:xfrm>
              <a:off x="-6350" y="4583113"/>
              <a:ext cx="2128838" cy="265113"/>
            </a:xfrm>
            <a:custGeom>
              <a:avLst/>
              <a:gdLst>
                <a:gd name="T0" fmla="*/ 1332 w 1341"/>
                <a:gd name="T1" fmla="*/ 163 h 167"/>
                <a:gd name="T2" fmla="*/ 1332 w 1341"/>
                <a:gd name="T3" fmla="*/ 163 h 167"/>
                <a:gd name="T4" fmla="*/ 1336 w 1341"/>
                <a:gd name="T5" fmla="*/ 163 h 167"/>
                <a:gd name="T6" fmla="*/ 1328 w 1341"/>
                <a:gd name="T7" fmla="*/ 61 h 167"/>
                <a:gd name="T8" fmla="*/ 1101 w 1341"/>
                <a:gd name="T9" fmla="*/ 0 h 167"/>
                <a:gd name="T10" fmla="*/ 940 w 1341"/>
                <a:gd name="T11" fmla="*/ 61 h 167"/>
                <a:gd name="T12" fmla="*/ 853 w 1341"/>
                <a:gd name="T13" fmla="*/ 0 h 167"/>
                <a:gd name="T14" fmla="*/ 692 w 1341"/>
                <a:gd name="T15" fmla="*/ 61 h 167"/>
                <a:gd name="T16" fmla="*/ 600 w 1341"/>
                <a:gd name="T17" fmla="*/ 4 h 167"/>
                <a:gd name="T18" fmla="*/ 439 w 1341"/>
                <a:gd name="T19" fmla="*/ 61 h 167"/>
                <a:gd name="T20" fmla="*/ 352 w 1341"/>
                <a:gd name="T21" fmla="*/ 4 h 167"/>
                <a:gd name="T22" fmla="*/ 191 w 1341"/>
                <a:gd name="T23" fmla="*/ 61 h 167"/>
                <a:gd name="T24" fmla="*/ 0 w 1341"/>
                <a:gd name="T25" fmla="*/ 167 h 167"/>
                <a:gd name="T26" fmla="*/ 605 w 1341"/>
                <a:gd name="T27" fmla="*/ 150 h 167"/>
                <a:gd name="T28" fmla="*/ 1319 w 1341"/>
                <a:gd name="T29" fmla="*/ 70 h 167"/>
                <a:gd name="T30" fmla="*/ 1101 w 1341"/>
                <a:gd name="T31" fmla="*/ 158 h 167"/>
                <a:gd name="T32" fmla="*/ 1319 w 1341"/>
                <a:gd name="T33" fmla="*/ 70 h 167"/>
                <a:gd name="T34" fmla="*/ 1092 w 1341"/>
                <a:gd name="T35" fmla="*/ 8 h 167"/>
                <a:gd name="T36" fmla="*/ 949 w 1341"/>
                <a:gd name="T37" fmla="*/ 154 h 167"/>
                <a:gd name="T38" fmla="*/ 940 w 1341"/>
                <a:gd name="T39" fmla="*/ 70 h 167"/>
                <a:gd name="T40" fmla="*/ 853 w 1341"/>
                <a:gd name="T41" fmla="*/ 158 h 167"/>
                <a:gd name="T42" fmla="*/ 940 w 1341"/>
                <a:gd name="T43" fmla="*/ 70 h 167"/>
                <a:gd name="T44" fmla="*/ 844 w 1341"/>
                <a:gd name="T45" fmla="*/ 8 h 167"/>
                <a:gd name="T46" fmla="*/ 696 w 1341"/>
                <a:gd name="T47" fmla="*/ 154 h 167"/>
                <a:gd name="T48" fmla="*/ 692 w 1341"/>
                <a:gd name="T49" fmla="*/ 70 h 167"/>
                <a:gd name="T50" fmla="*/ 600 w 1341"/>
                <a:gd name="T51" fmla="*/ 158 h 167"/>
                <a:gd name="T52" fmla="*/ 692 w 1341"/>
                <a:gd name="T53" fmla="*/ 70 h 167"/>
                <a:gd name="T54" fmla="*/ 592 w 1341"/>
                <a:gd name="T55" fmla="*/ 13 h 167"/>
                <a:gd name="T56" fmla="*/ 587 w 1341"/>
                <a:gd name="T57" fmla="*/ 158 h 167"/>
                <a:gd name="T58" fmla="*/ 448 w 1341"/>
                <a:gd name="T59" fmla="*/ 13 h 167"/>
                <a:gd name="T60" fmla="*/ 439 w 1341"/>
                <a:gd name="T61" fmla="*/ 158 h 167"/>
                <a:gd name="T62" fmla="*/ 352 w 1341"/>
                <a:gd name="T63" fmla="*/ 70 h 167"/>
                <a:gd name="T64" fmla="*/ 196 w 1341"/>
                <a:gd name="T65" fmla="*/ 13 h 167"/>
                <a:gd name="T66" fmla="*/ 344 w 1341"/>
                <a:gd name="T67" fmla="*/ 158 h 167"/>
                <a:gd name="T68" fmla="*/ 196 w 1341"/>
                <a:gd name="T69" fmla="*/ 13 h 167"/>
                <a:gd name="T70" fmla="*/ 191 w 1341"/>
                <a:gd name="T71" fmla="*/ 70 h 167"/>
                <a:gd name="T72" fmla="*/ 8 w 1341"/>
                <a:gd name="T73" fmla="*/ 158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41" h="167">
                  <a:moveTo>
                    <a:pt x="600" y="167"/>
                  </a:moveTo>
                  <a:lnTo>
                    <a:pt x="1332" y="163"/>
                  </a:lnTo>
                  <a:lnTo>
                    <a:pt x="1332" y="163"/>
                  </a:lnTo>
                  <a:lnTo>
                    <a:pt x="1332" y="163"/>
                  </a:lnTo>
                  <a:lnTo>
                    <a:pt x="1336" y="163"/>
                  </a:lnTo>
                  <a:lnTo>
                    <a:pt x="1336" y="163"/>
                  </a:lnTo>
                  <a:lnTo>
                    <a:pt x="1341" y="163"/>
                  </a:lnTo>
                  <a:lnTo>
                    <a:pt x="1328" y="61"/>
                  </a:lnTo>
                  <a:lnTo>
                    <a:pt x="1101" y="61"/>
                  </a:lnTo>
                  <a:lnTo>
                    <a:pt x="1101" y="0"/>
                  </a:lnTo>
                  <a:lnTo>
                    <a:pt x="940" y="0"/>
                  </a:lnTo>
                  <a:lnTo>
                    <a:pt x="940" y="61"/>
                  </a:lnTo>
                  <a:lnTo>
                    <a:pt x="853" y="61"/>
                  </a:lnTo>
                  <a:lnTo>
                    <a:pt x="853" y="0"/>
                  </a:lnTo>
                  <a:lnTo>
                    <a:pt x="692" y="0"/>
                  </a:lnTo>
                  <a:lnTo>
                    <a:pt x="692" y="61"/>
                  </a:lnTo>
                  <a:lnTo>
                    <a:pt x="600" y="61"/>
                  </a:lnTo>
                  <a:lnTo>
                    <a:pt x="600" y="4"/>
                  </a:lnTo>
                  <a:lnTo>
                    <a:pt x="439" y="4"/>
                  </a:lnTo>
                  <a:lnTo>
                    <a:pt x="439" y="61"/>
                  </a:lnTo>
                  <a:lnTo>
                    <a:pt x="352" y="61"/>
                  </a:lnTo>
                  <a:lnTo>
                    <a:pt x="352" y="4"/>
                  </a:lnTo>
                  <a:lnTo>
                    <a:pt x="191" y="4"/>
                  </a:lnTo>
                  <a:lnTo>
                    <a:pt x="191" y="61"/>
                  </a:lnTo>
                  <a:lnTo>
                    <a:pt x="26" y="61"/>
                  </a:lnTo>
                  <a:lnTo>
                    <a:pt x="0" y="167"/>
                  </a:lnTo>
                  <a:lnTo>
                    <a:pt x="587" y="167"/>
                  </a:lnTo>
                  <a:lnTo>
                    <a:pt x="605" y="150"/>
                  </a:lnTo>
                  <a:lnTo>
                    <a:pt x="600" y="167"/>
                  </a:lnTo>
                  <a:close/>
                  <a:moveTo>
                    <a:pt x="1319" y="70"/>
                  </a:moveTo>
                  <a:lnTo>
                    <a:pt x="1332" y="154"/>
                  </a:lnTo>
                  <a:lnTo>
                    <a:pt x="1101" y="158"/>
                  </a:lnTo>
                  <a:lnTo>
                    <a:pt x="1101" y="70"/>
                  </a:lnTo>
                  <a:lnTo>
                    <a:pt x="1319" y="70"/>
                  </a:lnTo>
                  <a:close/>
                  <a:moveTo>
                    <a:pt x="949" y="8"/>
                  </a:moveTo>
                  <a:lnTo>
                    <a:pt x="1092" y="8"/>
                  </a:lnTo>
                  <a:lnTo>
                    <a:pt x="1092" y="154"/>
                  </a:lnTo>
                  <a:lnTo>
                    <a:pt x="949" y="154"/>
                  </a:lnTo>
                  <a:lnTo>
                    <a:pt x="949" y="8"/>
                  </a:lnTo>
                  <a:close/>
                  <a:moveTo>
                    <a:pt x="940" y="70"/>
                  </a:moveTo>
                  <a:lnTo>
                    <a:pt x="940" y="158"/>
                  </a:lnTo>
                  <a:lnTo>
                    <a:pt x="853" y="158"/>
                  </a:lnTo>
                  <a:lnTo>
                    <a:pt x="853" y="70"/>
                  </a:lnTo>
                  <a:lnTo>
                    <a:pt x="940" y="70"/>
                  </a:lnTo>
                  <a:close/>
                  <a:moveTo>
                    <a:pt x="696" y="8"/>
                  </a:moveTo>
                  <a:lnTo>
                    <a:pt x="844" y="8"/>
                  </a:lnTo>
                  <a:lnTo>
                    <a:pt x="844" y="154"/>
                  </a:lnTo>
                  <a:lnTo>
                    <a:pt x="696" y="154"/>
                  </a:lnTo>
                  <a:lnTo>
                    <a:pt x="696" y="8"/>
                  </a:lnTo>
                  <a:close/>
                  <a:moveTo>
                    <a:pt x="692" y="70"/>
                  </a:moveTo>
                  <a:lnTo>
                    <a:pt x="692" y="158"/>
                  </a:lnTo>
                  <a:lnTo>
                    <a:pt x="600" y="158"/>
                  </a:lnTo>
                  <a:lnTo>
                    <a:pt x="600" y="70"/>
                  </a:lnTo>
                  <a:lnTo>
                    <a:pt x="692" y="70"/>
                  </a:lnTo>
                  <a:close/>
                  <a:moveTo>
                    <a:pt x="448" y="13"/>
                  </a:moveTo>
                  <a:lnTo>
                    <a:pt x="592" y="13"/>
                  </a:lnTo>
                  <a:lnTo>
                    <a:pt x="592" y="158"/>
                  </a:lnTo>
                  <a:lnTo>
                    <a:pt x="587" y="158"/>
                  </a:lnTo>
                  <a:lnTo>
                    <a:pt x="448" y="158"/>
                  </a:lnTo>
                  <a:lnTo>
                    <a:pt x="448" y="13"/>
                  </a:lnTo>
                  <a:close/>
                  <a:moveTo>
                    <a:pt x="439" y="70"/>
                  </a:moveTo>
                  <a:lnTo>
                    <a:pt x="439" y="158"/>
                  </a:lnTo>
                  <a:lnTo>
                    <a:pt x="352" y="158"/>
                  </a:lnTo>
                  <a:lnTo>
                    <a:pt x="352" y="70"/>
                  </a:lnTo>
                  <a:lnTo>
                    <a:pt x="439" y="70"/>
                  </a:lnTo>
                  <a:close/>
                  <a:moveTo>
                    <a:pt x="196" y="13"/>
                  </a:moveTo>
                  <a:lnTo>
                    <a:pt x="344" y="13"/>
                  </a:lnTo>
                  <a:lnTo>
                    <a:pt x="344" y="158"/>
                  </a:lnTo>
                  <a:lnTo>
                    <a:pt x="196" y="158"/>
                  </a:lnTo>
                  <a:lnTo>
                    <a:pt x="196" y="13"/>
                  </a:lnTo>
                  <a:close/>
                  <a:moveTo>
                    <a:pt x="30" y="70"/>
                  </a:moveTo>
                  <a:lnTo>
                    <a:pt x="191" y="70"/>
                  </a:lnTo>
                  <a:lnTo>
                    <a:pt x="191" y="158"/>
                  </a:lnTo>
                  <a:lnTo>
                    <a:pt x="8" y="158"/>
                  </a:lnTo>
                  <a:lnTo>
                    <a:pt x="30"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222">
              <a:extLst>
                <a:ext uri="{FF2B5EF4-FFF2-40B4-BE49-F238E27FC236}">
                  <a16:creationId xmlns:a16="http://schemas.microsoft.com/office/drawing/2014/main" id="{217B4F5E-562A-7A5B-2416-FC7ED7BACEA3}"/>
                </a:ext>
              </a:extLst>
            </p:cNvPr>
            <p:cNvSpPr>
              <a:spLocks noEditPoints="1"/>
            </p:cNvSpPr>
            <p:nvPr userDrawn="1"/>
          </p:nvSpPr>
          <p:spPr bwMode="auto">
            <a:xfrm>
              <a:off x="366713" y="4630738"/>
              <a:ext cx="103188" cy="176213"/>
            </a:xfrm>
            <a:custGeom>
              <a:avLst/>
              <a:gdLst>
                <a:gd name="T0" fmla="*/ 13 w 15"/>
                <a:gd name="T1" fmla="*/ 8 h 25"/>
                <a:gd name="T2" fmla="*/ 11 w 15"/>
                <a:gd name="T3" fmla="*/ 9 h 25"/>
                <a:gd name="T4" fmla="*/ 10 w 15"/>
                <a:gd name="T5" fmla="*/ 10 h 25"/>
                <a:gd name="T6" fmla="*/ 7 w 15"/>
                <a:gd name="T7" fmla="*/ 13 h 25"/>
                <a:gd name="T8" fmla="*/ 6 w 15"/>
                <a:gd name="T9" fmla="*/ 13 h 25"/>
                <a:gd name="T10" fmla="*/ 8 w 15"/>
                <a:gd name="T11" fmla="*/ 11 h 25"/>
                <a:gd name="T12" fmla="*/ 11 w 15"/>
                <a:gd name="T13" fmla="*/ 7 h 25"/>
                <a:gd name="T14" fmla="*/ 12 w 15"/>
                <a:gd name="T15" fmla="*/ 5 h 25"/>
                <a:gd name="T16" fmla="*/ 11 w 15"/>
                <a:gd name="T17" fmla="*/ 4 h 25"/>
                <a:gd name="T18" fmla="*/ 10 w 15"/>
                <a:gd name="T19" fmla="*/ 2 h 25"/>
                <a:gd name="T20" fmla="*/ 9 w 15"/>
                <a:gd name="T21" fmla="*/ 1 h 25"/>
                <a:gd name="T22" fmla="*/ 7 w 15"/>
                <a:gd name="T23" fmla="*/ 1 h 25"/>
                <a:gd name="T24" fmla="*/ 7 w 15"/>
                <a:gd name="T25" fmla="*/ 2 h 25"/>
                <a:gd name="T26" fmla="*/ 7 w 15"/>
                <a:gd name="T27" fmla="*/ 5 h 25"/>
                <a:gd name="T28" fmla="*/ 7 w 15"/>
                <a:gd name="T29" fmla="*/ 6 h 25"/>
                <a:gd name="T30" fmla="*/ 7 w 15"/>
                <a:gd name="T31" fmla="*/ 9 h 25"/>
                <a:gd name="T32" fmla="*/ 4 w 15"/>
                <a:gd name="T33" fmla="*/ 11 h 25"/>
                <a:gd name="T34" fmla="*/ 3 w 15"/>
                <a:gd name="T35" fmla="*/ 12 h 25"/>
                <a:gd name="T36" fmla="*/ 4 w 15"/>
                <a:gd name="T37" fmla="*/ 13 h 25"/>
                <a:gd name="T38" fmla="*/ 5 w 15"/>
                <a:gd name="T39" fmla="*/ 13 h 25"/>
                <a:gd name="T40" fmla="*/ 4 w 15"/>
                <a:gd name="T41" fmla="*/ 15 h 25"/>
                <a:gd name="T42" fmla="*/ 3 w 15"/>
                <a:gd name="T43" fmla="*/ 17 h 25"/>
                <a:gd name="T44" fmla="*/ 1 w 15"/>
                <a:gd name="T45" fmla="*/ 20 h 25"/>
                <a:gd name="T46" fmla="*/ 0 w 15"/>
                <a:gd name="T47" fmla="*/ 20 h 25"/>
                <a:gd name="T48" fmla="*/ 1 w 15"/>
                <a:gd name="T49" fmla="*/ 22 h 25"/>
                <a:gd name="T50" fmla="*/ 2 w 15"/>
                <a:gd name="T51" fmla="*/ 25 h 25"/>
                <a:gd name="T52" fmla="*/ 4 w 15"/>
                <a:gd name="T53" fmla="*/ 23 h 25"/>
                <a:gd name="T54" fmla="*/ 4 w 15"/>
                <a:gd name="T55" fmla="*/ 22 h 25"/>
                <a:gd name="T56" fmla="*/ 3 w 15"/>
                <a:gd name="T57" fmla="*/ 20 h 25"/>
                <a:gd name="T58" fmla="*/ 5 w 15"/>
                <a:gd name="T59" fmla="*/ 18 h 25"/>
                <a:gd name="T60" fmla="*/ 6 w 15"/>
                <a:gd name="T61" fmla="*/ 20 h 25"/>
                <a:gd name="T62" fmla="*/ 7 w 15"/>
                <a:gd name="T63" fmla="*/ 21 h 25"/>
                <a:gd name="T64" fmla="*/ 6 w 15"/>
                <a:gd name="T65" fmla="*/ 22 h 25"/>
                <a:gd name="T66" fmla="*/ 7 w 15"/>
                <a:gd name="T67" fmla="*/ 23 h 25"/>
                <a:gd name="T68" fmla="*/ 8 w 15"/>
                <a:gd name="T69" fmla="*/ 24 h 25"/>
                <a:gd name="T70" fmla="*/ 9 w 15"/>
                <a:gd name="T71" fmla="*/ 23 h 25"/>
                <a:gd name="T72" fmla="*/ 11 w 15"/>
                <a:gd name="T73" fmla="*/ 21 h 25"/>
                <a:gd name="T74" fmla="*/ 13 w 15"/>
                <a:gd name="T75" fmla="*/ 22 h 25"/>
                <a:gd name="T76" fmla="*/ 14 w 15"/>
                <a:gd name="T77" fmla="*/ 18 h 25"/>
                <a:gd name="T78" fmla="*/ 14 w 15"/>
                <a:gd name="T79" fmla="*/ 17 h 25"/>
                <a:gd name="T80" fmla="*/ 14 w 15"/>
                <a:gd name="T81" fmla="*/ 13 h 25"/>
                <a:gd name="T82" fmla="*/ 15 w 15"/>
                <a:gd name="T83" fmla="*/ 10 h 25"/>
                <a:gd name="T84" fmla="*/ 14 w 15"/>
                <a:gd name="T85" fmla="*/ 8 h 25"/>
                <a:gd name="T86" fmla="*/ 8 w 15"/>
                <a:gd name="T87" fmla="*/ 15 h 25"/>
                <a:gd name="T88" fmla="*/ 8 w 15"/>
                <a:gd name="T89" fmla="*/ 17 h 25"/>
                <a:gd name="T90" fmla="*/ 7 w 15"/>
                <a:gd name="T91" fmla="*/ 18 h 25"/>
                <a:gd name="T92" fmla="*/ 7 w 15"/>
                <a:gd name="T93" fmla="*/ 16 h 25"/>
                <a:gd name="T94" fmla="*/ 7 w 15"/>
                <a:gd name="T95" fmla="*/ 14 h 25"/>
                <a:gd name="T96" fmla="*/ 8 w 15"/>
                <a:gd name="T97" fmla="*/ 14 h 25"/>
                <a:gd name="T98" fmla="*/ 9 w 15"/>
                <a:gd name="T99" fmla="*/ 14 h 25"/>
                <a:gd name="T100" fmla="*/ 11 w 15"/>
                <a:gd name="T101" fmla="*/ 14 h 25"/>
                <a:gd name="T102" fmla="*/ 11 w 15"/>
                <a:gd name="T103" fmla="*/ 16 h 25"/>
                <a:gd name="T104" fmla="*/ 11 w 15"/>
                <a:gd name="T105" fmla="*/ 20 h 25"/>
                <a:gd name="T106" fmla="*/ 10 w 15"/>
                <a:gd name="T107" fmla="*/ 19 h 25"/>
                <a:gd name="T108" fmla="*/ 9 w 15"/>
                <a:gd name="T109" fmla="*/ 18 h 25"/>
                <a:gd name="T110" fmla="*/ 9 w 15"/>
                <a:gd name="T111" fmla="*/ 16 h 25"/>
                <a:gd name="T112" fmla="*/ 10 w 15"/>
                <a:gd name="T113" fmla="*/ 13 h 25"/>
                <a:gd name="T114" fmla="*/ 10 w 15"/>
                <a:gd name="T115" fmla="*/ 11 h 25"/>
                <a:gd name="T116" fmla="*/ 12 w 15"/>
                <a:gd name="T117" fmla="*/ 10 h 25"/>
                <a:gd name="T118" fmla="*/ 11 w 15"/>
                <a:gd name="T119"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 h="25">
                  <a:moveTo>
                    <a:pt x="14" y="8"/>
                  </a:moveTo>
                  <a:cubicBezTo>
                    <a:pt x="14" y="8"/>
                    <a:pt x="13" y="8"/>
                    <a:pt x="13" y="8"/>
                  </a:cubicBezTo>
                  <a:cubicBezTo>
                    <a:pt x="13" y="8"/>
                    <a:pt x="12" y="8"/>
                    <a:pt x="12" y="8"/>
                  </a:cubicBezTo>
                  <a:cubicBezTo>
                    <a:pt x="12" y="8"/>
                    <a:pt x="11" y="8"/>
                    <a:pt x="11" y="9"/>
                  </a:cubicBezTo>
                  <a:cubicBezTo>
                    <a:pt x="11" y="9"/>
                    <a:pt x="11" y="9"/>
                    <a:pt x="11" y="10"/>
                  </a:cubicBezTo>
                  <a:cubicBezTo>
                    <a:pt x="10" y="10"/>
                    <a:pt x="10" y="10"/>
                    <a:pt x="10" y="10"/>
                  </a:cubicBezTo>
                  <a:cubicBezTo>
                    <a:pt x="10" y="10"/>
                    <a:pt x="10" y="10"/>
                    <a:pt x="10" y="11"/>
                  </a:cubicBezTo>
                  <a:cubicBezTo>
                    <a:pt x="9" y="11"/>
                    <a:pt x="8" y="12"/>
                    <a:pt x="7" y="13"/>
                  </a:cubicBezTo>
                  <a:cubicBezTo>
                    <a:pt x="7" y="13"/>
                    <a:pt x="7" y="13"/>
                    <a:pt x="7" y="14"/>
                  </a:cubicBezTo>
                  <a:cubicBezTo>
                    <a:pt x="7" y="14"/>
                    <a:pt x="7" y="13"/>
                    <a:pt x="6" y="13"/>
                  </a:cubicBezTo>
                  <a:cubicBezTo>
                    <a:pt x="7" y="13"/>
                    <a:pt x="7" y="12"/>
                    <a:pt x="7" y="12"/>
                  </a:cubicBezTo>
                  <a:cubicBezTo>
                    <a:pt x="7" y="11"/>
                    <a:pt x="7" y="11"/>
                    <a:pt x="8" y="11"/>
                  </a:cubicBezTo>
                  <a:cubicBezTo>
                    <a:pt x="8" y="10"/>
                    <a:pt x="8" y="10"/>
                    <a:pt x="8" y="10"/>
                  </a:cubicBezTo>
                  <a:cubicBezTo>
                    <a:pt x="9" y="9"/>
                    <a:pt x="10" y="8"/>
                    <a:pt x="11" y="7"/>
                  </a:cubicBezTo>
                  <a:cubicBezTo>
                    <a:pt x="11" y="7"/>
                    <a:pt x="12" y="7"/>
                    <a:pt x="12" y="6"/>
                  </a:cubicBezTo>
                  <a:cubicBezTo>
                    <a:pt x="12" y="6"/>
                    <a:pt x="12" y="6"/>
                    <a:pt x="12" y="5"/>
                  </a:cubicBezTo>
                  <a:cubicBezTo>
                    <a:pt x="11" y="5"/>
                    <a:pt x="11" y="6"/>
                    <a:pt x="10" y="5"/>
                  </a:cubicBezTo>
                  <a:cubicBezTo>
                    <a:pt x="10" y="5"/>
                    <a:pt x="11" y="4"/>
                    <a:pt x="11" y="4"/>
                  </a:cubicBezTo>
                  <a:cubicBezTo>
                    <a:pt x="11" y="3"/>
                    <a:pt x="11" y="3"/>
                    <a:pt x="11" y="3"/>
                  </a:cubicBezTo>
                  <a:cubicBezTo>
                    <a:pt x="10" y="3"/>
                    <a:pt x="10" y="3"/>
                    <a:pt x="10" y="2"/>
                  </a:cubicBezTo>
                  <a:cubicBezTo>
                    <a:pt x="9" y="2"/>
                    <a:pt x="9" y="2"/>
                    <a:pt x="9" y="2"/>
                  </a:cubicBezTo>
                  <a:cubicBezTo>
                    <a:pt x="9" y="2"/>
                    <a:pt x="9" y="1"/>
                    <a:pt x="9" y="1"/>
                  </a:cubicBezTo>
                  <a:cubicBezTo>
                    <a:pt x="9" y="0"/>
                    <a:pt x="8" y="0"/>
                    <a:pt x="7" y="1"/>
                  </a:cubicBezTo>
                  <a:cubicBezTo>
                    <a:pt x="7" y="1"/>
                    <a:pt x="7" y="1"/>
                    <a:pt x="7" y="1"/>
                  </a:cubicBezTo>
                  <a:cubicBezTo>
                    <a:pt x="7" y="1"/>
                    <a:pt x="7" y="2"/>
                    <a:pt x="7" y="2"/>
                  </a:cubicBezTo>
                  <a:cubicBezTo>
                    <a:pt x="7" y="2"/>
                    <a:pt x="7" y="2"/>
                    <a:pt x="7" y="2"/>
                  </a:cubicBezTo>
                  <a:cubicBezTo>
                    <a:pt x="7" y="3"/>
                    <a:pt x="7" y="4"/>
                    <a:pt x="7" y="4"/>
                  </a:cubicBezTo>
                  <a:cubicBezTo>
                    <a:pt x="7" y="4"/>
                    <a:pt x="7" y="4"/>
                    <a:pt x="7" y="5"/>
                  </a:cubicBezTo>
                  <a:cubicBezTo>
                    <a:pt x="7" y="5"/>
                    <a:pt x="7" y="5"/>
                    <a:pt x="7" y="5"/>
                  </a:cubicBezTo>
                  <a:cubicBezTo>
                    <a:pt x="7" y="6"/>
                    <a:pt x="7" y="6"/>
                    <a:pt x="7" y="6"/>
                  </a:cubicBezTo>
                  <a:cubicBezTo>
                    <a:pt x="7" y="6"/>
                    <a:pt x="7" y="6"/>
                    <a:pt x="7" y="7"/>
                  </a:cubicBezTo>
                  <a:cubicBezTo>
                    <a:pt x="7" y="8"/>
                    <a:pt x="7" y="8"/>
                    <a:pt x="7" y="9"/>
                  </a:cubicBezTo>
                  <a:cubicBezTo>
                    <a:pt x="7" y="9"/>
                    <a:pt x="6" y="9"/>
                    <a:pt x="6" y="9"/>
                  </a:cubicBezTo>
                  <a:cubicBezTo>
                    <a:pt x="5" y="10"/>
                    <a:pt x="4" y="11"/>
                    <a:pt x="4" y="11"/>
                  </a:cubicBezTo>
                  <a:cubicBezTo>
                    <a:pt x="4" y="11"/>
                    <a:pt x="3" y="12"/>
                    <a:pt x="3" y="12"/>
                  </a:cubicBezTo>
                  <a:cubicBezTo>
                    <a:pt x="3" y="12"/>
                    <a:pt x="3" y="12"/>
                    <a:pt x="3" y="12"/>
                  </a:cubicBezTo>
                  <a:cubicBezTo>
                    <a:pt x="3" y="12"/>
                    <a:pt x="3" y="13"/>
                    <a:pt x="3" y="13"/>
                  </a:cubicBezTo>
                  <a:cubicBezTo>
                    <a:pt x="3" y="13"/>
                    <a:pt x="4" y="13"/>
                    <a:pt x="4" y="13"/>
                  </a:cubicBezTo>
                  <a:cubicBezTo>
                    <a:pt x="4" y="13"/>
                    <a:pt x="4" y="13"/>
                    <a:pt x="5" y="13"/>
                  </a:cubicBezTo>
                  <a:cubicBezTo>
                    <a:pt x="5" y="13"/>
                    <a:pt x="5" y="13"/>
                    <a:pt x="5" y="13"/>
                  </a:cubicBezTo>
                  <a:cubicBezTo>
                    <a:pt x="6" y="13"/>
                    <a:pt x="6" y="14"/>
                    <a:pt x="6" y="14"/>
                  </a:cubicBezTo>
                  <a:cubicBezTo>
                    <a:pt x="6" y="15"/>
                    <a:pt x="5" y="15"/>
                    <a:pt x="4" y="15"/>
                  </a:cubicBezTo>
                  <a:cubicBezTo>
                    <a:pt x="4" y="16"/>
                    <a:pt x="5" y="16"/>
                    <a:pt x="5" y="16"/>
                  </a:cubicBezTo>
                  <a:cubicBezTo>
                    <a:pt x="4" y="16"/>
                    <a:pt x="4" y="17"/>
                    <a:pt x="3" y="17"/>
                  </a:cubicBezTo>
                  <a:cubicBezTo>
                    <a:pt x="3" y="17"/>
                    <a:pt x="3" y="18"/>
                    <a:pt x="3" y="18"/>
                  </a:cubicBezTo>
                  <a:cubicBezTo>
                    <a:pt x="2" y="19"/>
                    <a:pt x="2" y="19"/>
                    <a:pt x="1" y="20"/>
                  </a:cubicBezTo>
                  <a:cubicBezTo>
                    <a:pt x="1" y="19"/>
                    <a:pt x="1" y="19"/>
                    <a:pt x="1" y="18"/>
                  </a:cubicBezTo>
                  <a:cubicBezTo>
                    <a:pt x="0" y="19"/>
                    <a:pt x="0" y="19"/>
                    <a:pt x="0" y="20"/>
                  </a:cubicBezTo>
                  <a:cubicBezTo>
                    <a:pt x="0" y="20"/>
                    <a:pt x="0" y="21"/>
                    <a:pt x="0" y="21"/>
                  </a:cubicBezTo>
                  <a:cubicBezTo>
                    <a:pt x="1" y="21"/>
                    <a:pt x="1" y="22"/>
                    <a:pt x="1" y="22"/>
                  </a:cubicBezTo>
                  <a:cubicBezTo>
                    <a:pt x="1" y="23"/>
                    <a:pt x="1" y="23"/>
                    <a:pt x="1" y="24"/>
                  </a:cubicBezTo>
                  <a:cubicBezTo>
                    <a:pt x="2" y="24"/>
                    <a:pt x="2" y="24"/>
                    <a:pt x="2" y="25"/>
                  </a:cubicBezTo>
                  <a:cubicBezTo>
                    <a:pt x="3" y="25"/>
                    <a:pt x="3" y="25"/>
                    <a:pt x="3" y="25"/>
                  </a:cubicBezTo>
                  <a:cubicBezTo>
                    <a:pt x="4" y="24"/>
                    <a:pt x="4" y="23"/>
                    <a:pt x="4" y="23"/>
                  </a:cubicBezTo>
                  <a:cubicBezTo>
                    <a:pt x="4" y="23"/>
                    <a:pt x="4" y="23"/>
                    <a:pt x="4" y="23"/>
                  </a:cubicBezTo>
                  <a:cubicBezTo>
                    <a:pt x="4" y="23"/>
                    <a:pt x="4" y="22"/>
                    <a:pt x="4" y="22"/>
                  </a:cubicBezTo>
                  <a:cubicBezTo>
                    <a:pt x="3" y="22"/>
                    <a:pt x="2" y="22"/>
                    <a:pt x="2" y="21"/>
                  </a:cubicBezTo>
                  <a:cubicBezTo>
                    <a:pt x="2" y="21"/>
                    <a:pt x="3" y="20"/>
                    <a:pt x="3" y="20"/>
                  </a:cubicBezTo>
                  <a:cubicBezTo>
                    <a:pt x="3" y="19"/>
                    <a:pt x="3" y="19"/>
                    <a:pt x="4" y="19"/>
                  </a:cubicBezTo>
                  <a:cubicBezTo>
                    <a:pt x="5" y="19"/>
                    <a:pt x="5" y="18"/>
                    <a:pt x="5" y="18"/>
                  </a:cubicBezTo>
                  <a:cubicBezTo>
                    <a:pt x="5" y="18"/>
                    <a:pt x="6" y="18"/>
                    <a:pt x="6" y="19"/>
                  </a:cubicBezTo>
                  <a:cubicBezTo>
                    <a:pt x="6" y="19"/>
                    <a:pt x="5" y="19"/>
                    <a:pt x="6" y="20"/>
                  </a:cubicBezTo>
                  <a:cubicBezTo>
                    <a:pt x="6" y="20"/>
                    <a:pt x="6" y="19"/>
                    <a:pt x="6" y="19"/>
                  </a:cubicBezTo>
                  <a:cubicBezTo>
                    <a:pt x="7" y="19"/>
                    <a:pt x="7" y="21"/>
                    <a:pt x="7" y="21"/>
                  </a:cubicBezTo>
                  <a:cubicBezTo>
                    <a:pt x="6" y="21"/>
                    <a:pt x="6" y="21"/>
                    <a:pt x="6" y="22"/>
                  </a:cubicBezTo>
                  <a:cubicBezTo>
                    <a:pt x="6" y="22"/>
                    <a:pt x="6" y="22"/>
                    <a:pt x="6" y="22"/>
                  </a:cubicBezTo>
                  <a:cubicBezTo>
                    <a:pt x="6" y="22"/>
                    <a:pt x="7" y="22"/>
                    <a:pt x="7" y="22"/>
                  </a:cubicBezTo>
                  <a:cubicBezTo>
                    <a:pt x="7" y="22"/>
                    <a:pt x="7" y="23"/>
                    <a:pt x="7" y="23"/>
                  </a:cubicBezTo>
                  <a:cubicBezTo>
                    <a:pt x="7" y="23"/>
                    <a:pt x="8" y="24"/>
                    <a:pt x="8" y="24"/>
                  </a:cubicBezTo>
                  <a:cubicBezTo>
                    <a:pt x="8" y="24"/>
                    <a:pt x="8" y="24"/>
                    <a:pt x="8" y="24"/>
                  </a:cubicBezTo>
                  <a:cubicBezTo>
                    <a:pt x="8" y="24"/>
                    <a:pt x="8" y="24"/>
                    <a:pt x="9" y="23"/>
                  </a:cubicBezTo>
                  <a:cubicBezTo>
                    <a:pt x="9" y="23"/>
                    <a:pt x="9" y="23"/>
                    <a:pt x="9" y="23"/>
                  </a:cubicBezTo>
                  <a:cubicBezTo>
                    <a:pt x="10" y="22"/>
                    <a:pt x="9" y="21"/>
                    <a:pt x="9" y="20"/>
                  </a:cubicBezTo>
                  <a:cubicBezTo>
                    <a:pt x="10" y="20"/>
                    <a:pt x="10" y="21"/>
                    <a:pt x="11" y="21"/>
                  </a:cubicBezTo>
                  <a:cubicBezTo>
                    <a:pt x="12" y="22"/>
                    <a:pt x="12" y="22"/>
                    <a:pt x="12" y="22"/>
                  </a:cubicBezTo>
                  <a:cubicBezTo>
                    <a:pt x="12" y="22"/>
                    <a:pt x="12" y="22"/>
                    <a:pt x="13" y="22"/>
                  </a:cubicBezTo>
                  <a:cubicBezTo>
                    <a:pt x="13" y="21"/>
                    <a:pt x="14" y="21"/>
                    <a:pt x="14" y="20"/>
                  </a:cubicBezTo>
                  <a:cubicBezTo>
                    <a:pt x="14" y="20"/>
                    <a:pt x="14" y="19"/>
                    <a:pt x="14" y="18"/>
                  </a:cubicBezTo>
                  <a:cubicBezTo>
                    <a:pt x="14" y="18"/>
                    <a:pt x="14" y="18"/>
                    <a:pt x="14" y="17"/>
                  </a:cubicBezTo>
                  <a:cubicBezTo>
                    <a:pt x="14" y="17"/>
                    <a:pt x="14" y="17"/>
                    <a:pt x="14" y="17"/>
                  </a:cubicBezTo>
                  <a:cubicBezTo>
                    <a:pt x="14" y="16"/>
                    <a:pt x="14" y="15"/>
                    <a:pt x="14" y="15"/>
                  </a:cubicBezTo>
                  <a:cubicBezTo>
                    <a:pt x="14" y="14"/>
                    <a:pt x="14" y="13"/>
                    <a:pt x="14" y="13"/>
                  </a:cubicBezTo>
                  <a:cubicBezTo>
                    <a:pt x="14" y="12"/>
                    <a:pt x="15" y="12"/>
                    <a:pt x="15" y="11"/>
                  </a:cubicBezTo>
                  <a:cubicBezTo>
                    <a:pt x="15" y="11"/>
                    <a:pt x="15" y="10"/>
                    <a:pt x="15" y="10"/>
                  </a:cubicBezTo>
                  <a:cubicBezTo>
                    <a:pt x="15" y="10"/>
                    <a:pt x="15" y="9"/>
                    <a:pt x="14" y="9"/>
                  </a:cubicBezTo>
                  <a:cubicBezTo>
                    <a:pt x="14" y="9"/>
                    <a:pt x="14" y="9"/>
                    <a:pt x="14" y="8"/>
                  </a:cubicBezTo>
                  <a:close/>
                  <a:moveTo>
                    <a:pt x="8" y="15"/>
                  </a:moveTo>
                  <a:cubicBezTo>
                    <a:pt x="8" y="15"/>
                    <a:pt x="8" y="15"/>
                    <a:pt x="8" y="15"/>
                  </a:cubicBezTo>
                  <a:cubicBezTo>
                    <a:pt x="8" y="15"/>
                    <a:pt x="8" y="16"/>
                    <a:pt x="8" y="16"/>
                  </a:cubicBezTo>
                  <a:cubicBezTo>
                    <a:pt x="8" y="16"/>
                    <a:pt x="8" y="16"/>
                    <a:pt x="8" y="17"/>
                  </a:cubicBezTo>
                  <a:cubicBezTo>
                    <a:pt x="8" y="17"/>
                    <a:pt x="8" y="17"/>
                    <a:pt x="7" y="18"/>
                  </a:cubicBezTo>
                  <a:cubicBezTo>
                    <a:pt x="7" y="18"/>
                    <a:pt x="7" y="18"/>
                    <a:pt x="7" y="18"/>
                  </a:cubicBezTo>
                  <a:cubicBezTo>
                    <a:pt x="7" y="17"/>
                    <a:pt x="7" y="17"/>
                    <a:pt x="7" y="16"/>
                  </a:cubicBezTo>
                  <a:cubicBezTo>
                    <a:pt x="7" y="16"/>
                    <a:pt x="7" y="16"/>
                    <a:pt x="7" y="16"/>
                  </a:cubicBezTo>
                  <a:cubicBezTo>
                    <a:pt x="7" y="16"/>
                    <a:pt x="7" y="15"/>
                    <a:pt x="7" y="15"/>
                  </a:cubicBezTo>
                  <a:cubicBezTo>
                    <a:pt x="7" y="15"/>
                    <a:pt x="7" y="14"/>
                    <a:pt x="7" y="14"/>
                  </a:cubicBezTo>
                  <a:cubicBezTo>
                    <a:pt x="7" y="14"/>
                    <a:pt x="7" y="14"/>
                    <a:pt x="7" y="14"/>
                  </a:cubicBezTo>
                  <a:cubicBezTo>
                    <a:pt x="7" y="14"/>
                    <a:pt x="8" y="14"/>
                    <a:pt x="8" y="14"/>
                  </a:cubicBezTo>
                  <a:cubicBezTo>
                    <a:pt x="8" y="14"/>
                    <a:pt x="8" y="13"/>
                    <a:pt x="8" y="13"/>
                  </a:cubicBezTo>
                  <a:cubicBezTo>
                    <a:pt x="8" y="13"/>
                    <a:pt x="8" y="14"/>
                    <a:pt x="9" y="14"/>
                  </a:cubicBezTo>
                  <a:cubicBezTo>
                    <a:pt x="8" y="14"/>
                    <a:pt x="8" y="14"/>
                    <a:pt x="8" y="15"/>
                  </a:cubicBezTo>
                  <a:close/>
                  <a:moveTo>
                    <a:pt x="11" y="14"/>
                  </a:moveTo>
                  <a:cubicBezTo>
                    <a:pt x="11" y="14"/>
                    <a:pt x="11" y="14"/>
                    <a:pt x="11" y="15"/>
                  </a:cubicBezTo>
                  <a:cubicBezTo>
                    <a:pt x="11" y="15"/>
                    <a:pt x="11" y="15"/>
                    <a:pt x="11" y="16"/>
                  </a:cubicBezTo>
                  <a:cubicBezTo>
                    <a:pt x="11" y="16"/>
                    <a:pt x="11" y="16"/>
                    <a:pt x="11" y="17"/>
                  </a:cubicBezTo>
                  <a:cubicBezTo>
                    <a:pt x="11" y="18"/>
                    <a:pt x="11" y="19"/>
                    <a:pt x="11" y="20"/>
                  </a:cubicBezTo>
                  <a:cubicBezTo>
                    <a:pt x="11" y="20"/>
                    <a:pt x="10" y="20"/>
                    <a:pt x="9" y="20"/>
                  </a:cubicBezTo>
                  <a:cubicBezTo>
                    <a:pt x="9" y="20"/>
                    <a:pt x="10" y="19"/>
                    <a:pt x="10" y="19"/>
                  </a:cubicBezTo>
                  <a:cubicBezTo>
                    <a:pt x="10" y="18"/>
                    <a:pt x="9" y="19"/>
                    <a:pt x="9" y="18"/>
                  </a:cubicBezTo>
                  <a:cubicBezTo>
                    <a:pt x="9" y="18"/>
                    <a:pt x="9" y="18"/>
                    <a:pt x="9" y="18"/>
                  </a:cubicBezTo>
                  <a:cubicBezTo>
                    <a:pt x="9" y="17"/>
                    <a:pt x="9" y="17"/>
                    <a:pt x="9" y="17"/>
                  </a:cubicBezTo>
                  <a:cubicBezTo>
                    <a:pt x="9" y="16"/>
                    <a:pt x="9" y="16"/>
                    <a:pt x="9" y="16"/>
                  </a:cubicBezTo>
                  <a:cubicBezTo>
                    <a:pt x="9" y="15"/>
                    <a:pt x="9" y="15"/>
                    <a:pt x="9" y="15"/>
                  </a:cubicBezTo>
                  <a:cubicBezTo>
                    <a:pt x="10" y="14"/>
                    <a:pt x="11" y="13"/>
                    <a:pt x="10" y="13"/>
                  </a:cubicBezTo>
                  <a:cubicBezTo>
                    <a:pt x="10" y="13"/>
                    <a:pt x="10" y="12"/>
                    <a:pt x="9" y="12"/>
                  </a:cubicBezTo>
                  <a:cubicBezTo>
                    <a:pt x="9" y="12"/>
                    <a:pt x="10" y="11"/>
                    <a:pt x="10" y="11"/>
                  </a:cubicBezTo>
                  <a:cubicBezTo>
                    <a:pt x="11" y="11"/>
                    <a:pt x="11" y="10"/>
                    <a:pt x="11" y="10"/>
                  </a:cubicBezTo>
                  <a:cubicBezTo>
                    <a:pt x="11" y="10"/>
                    <a:pt x="12" y="10"/>
                    <a:pt x="12" y="10"/>
                  </a:cubicBezTo>
                  <a:cubicBezTo>
                    <a:pt x="12" y="11"/>
                    <a:pt x="11" y="12"/>
                    <a:pt x="11" y="13"/>
                  </a:cubicBezTo>
                  <a:cubicBezTo>
                    <a:pt x="11" y="13"/>
                    <a:pt x="11" y="14"/>
                    <a:pt x="11"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223">
              <a:extLst>
                <a:ext uri="{FF2B5EF4-FFF2-40B4-BE49-F238E27FC236}">
                  <a16:creationId xmlns:a16="http://schemas.microsoft.com/office/drawing/2014/main" id="{787BEB7F-0209-9CA2-95B9-839A27188E48}"/>
                </a:ext>
              </a:extLst>
            </p:cNvPr>
            <p:cNvSpPr>
              <a:spLocks/>
            </p:cNvSpPr>
            <p:nvPr userDrawn="1"/>
          </p:nvSpPr>
          <p:spPr bwMode="auto">
            <a:xfrm>
              <a:off x="1160463" y="4652963"/>
              <a:ext cx="90488" cy="125413"/>
            </a:xfrm>
            <a:custGeom>
              <a:avLst/>
              <a:gdLst>
                <a:gd name="T0" fmla="*/ 11 w 13"/>
                <a:gd name="T1" fmla="*/ 7 h 18"/>
                <a:gd name="T2" fmla="*/ 13 w 13"/>
                <a:gd name="T3" fmla="*/ 6 h 18"/>
                <a:gd name="T4" fmla="*/ 13 w 13"/>
                <a:gd name="T5" fmla="*/ 5 h 18"/>
                <a:gd name="T6" fmla="*/ 12 w 13"/>
                <a:gd name="T7" fmla="*/ 5 h 18"/>
                <a:gd name="T8" fmla="*/ 11 w 13"/>
                <a:gd name="T9" fmla="*/ 5 h 18"/>
                <a:gd name="T10" fmla="*/ 11 w 13"/>
                <a:gd name="T11" fmla="*/ 5 h 18"/>
                <a:gd name="T12" fmla="*/ 11 w 13"/>
                <a:gd name="T13" fmla="*/ 6 h 18"/>
                <a:gd name="T14" fmla="*/ 10 w 13"/>
                <a:gd name="T15" fmla="*/ 6 h 18"/>
                <a:gd name="T16" fmla="*/ 9 w 13"/>
                <a:gd name="T17" fmla="*/ 7 h 18"/>
                <a:gd name="T18" fmla="*/ 8 w 13"/>
                <a:gd name="T19" fmla="*/ 7 h 18"/>
                <a:gd name="T20" fmla="*/ 8 w 13"/>
                <a:gd name="T21" fmla="*/ 5 h 18"/>
                <a:gd name="T22" fmla="*/ 8 w 13"/>
                <a:gd name="T23" fmla="*/ 4 h 18"/>
                <a:gd name="T24" fmla="*/ 9 w 13"/>
                <a:gd name="T25" fmla="*/ 3 h 18"/>
                <a:gd name="T26" fmla="*/ 9 w 13"/>
                <a:gd name="T27" fmla="*/ 2 h 18"/>
                <a:gd name="T28" fmla="*/ 9 w 13"/>
                <a:gd name="T29" fmla="*/ 1 h 18"/>
                <a:gd name="T30" fmla="*/ 8 w 13"/>
                <a:gd name="T31" fmla="*/ 1 h 18"/>
                <a:gd name="T32" fmla="*/ 7 w 13"/>
                <a:gd name="T33" fmla="*/ 0 h 18"/>
                <a:gd name="T34" fmla="*/ 6 w 13"/>
                <a:gd name="T35" fmla="*/ 1 h 18"/>
                <a:gd name="T36" fmla="*/ 7 w 13"/>
                <a:gd name="T37" fmla="*/ 2 h 18"/>
                <a:gd name="T38" fmla="*/ 6 w 13"/>
                <a:gd name="T39" fmla="*/ 5 h 18"/>
                <a:gd name="T40" fmla="*/ 6 w 13"/>
                <a:gd name="T41" fmla="*/ 7 h 18"/>
                <a:gd name="T42" fmla="*/ 6 w 13"/>
                <a:gd name="T43" fmla="*/ 8 h 18"/>
                <a:gd name="T44" fmla="*/ 6 w 13"/>
                <a:gd name="T45" fmla="*/ 8 h 18"/>
                <a:gd name="T46" fmla="*/ 5 w 13"/>
                <a:gd name="T47" fmla="*/ 9 h 18"/>
                <a:gd name="T48" fmla="*/ 2 w 13"/>
                <a:gd name="T49" fmla="*/ 9 h 18"/>
                <a:gd name="T50" fmla="*/ 2 w 13"/>
                <a:gd name="T51" fmla="*/ 10 h 18"/>
                <a:gd name="T52" fmla="*/ 1 w 13"/>
                <a:gd name="T53" fmla="*/ 10 h 18"/>
                <a:gd name="T54" fmla="*/ 1 w 13"/>
                <a:gd name="T55" fmla="*/ 10 h 18"/>
                <a:gd name="T56" fmla="*/ 2 w 13"/>
                <a:gd name="T57" fmla="*/ 12 h 18"/>
                <a:gd name="T58" fmla="*/ 2 w 13"/>
                <a:gd name="T59" fmla="*/ 12 h 18"/>
                <a:gd name="T60" fmla="*/ 3 w 13"/>
                <a:gd name="T61" fmla="*/ 12 h 18"/>
                <a:gd name="T62" fmla="*/ 3 w 13"/>
                <a:gd name="T63" fmla="*/ 11 h 18"/>
                <a:gd name="T64" fmla="*/ 5 w 13"/>
                <a:gd name="T65" fmla="*/ 10 h 18"/>
                <a:gd name="T66" fmla="*/ 6 w 13"/>
                <a:gd name="T67" fmla="*/ 9 h 18"/>
                <a:gd name="T68" fmla="*/ 6 w 13"/>
                <a:gd name="T69" fmla="*/ 10 h 18"/>
                <a:gd name="T70" fmla="*/ 6 w 13"/>
                <a:gd name="T71" fmla="*/ 11 h 18"/>
                <a:gd name="T72" fmla="*/ 6 w 13"/>
                <a:gd name="T73" fmla="*/ 11 h 18"/>
                <a:gd name="T74" fmla="*/ 4 w 13"/>
                <a:gd name="T75" fmla="*/ 14 h 18"/>
                <a:gd name="T76" fmla="*/ 2 w 13"/>
                <a:gd name="T77" fmla="*/ 16 h 18"/>
                <a:gd name="T78" fmla="*/ 1 w 13"/>
                <a:gd name="T79" fmla="*/ 16 h 18"/>
                <a:gd name="T80" fmla="*/ 0 w 13"/>
                <a:gd name="T81" fmla="*/ 17 h 18"/>
                <a:gd name="T82" fmla="*/ 2 w 13"/>
                <a:gd name="T83" fmla="*/ 17 h 18"/>
                <a:gd name="T84" fmla="*/ 2 w 13"/>
                <a:gd name="T85" fmla="*/ 17 h 18"/>
                <a:gd name="T86" fmla="*/ 4 w 13"/>
                <a:gd name="T87" fmla="*/ 16 h 18"/>
                <a:gd name="T88" fmla="*/ 5 w 13"/>
                <a:gd name="T89" fmla="*/ 15 h 18"/>
                <a:gd name="T90" fmla="*/ 6 w 13"/>
                <a:gd name="T91" fmla="*/ 14 h 18"/>
                <a:gd name="T92" fmla="*/ 7 w 13"/>
                <a:gd name="T93" fmla="*/ 12 h 18"/>
                <a:gd name="T94" fmla="*/ 7 w 13"/>
                <a:gd name="T95" fmla="*/ 11 h 18"/>
                <a:gd name="T96" fmla="*/ 8 w 13"/>
                <a:gd name="T97" fmla="*/ 8 h 18"/>
                <a:gd name="T98" fmla="*/ 9 w 13"/>
                <a:gd name="T99" fmla="*/ 8 h 18"/>
                <a:gd name="T100" fmla="*/ 11 w 13"/>
                <a:gd name="T101" fmla="*/ 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 h="18">
                  <a:moveTo>
                    <a:pt x="11" y="7"/>
                  </a:moveTo>
                  <a:cubicBezTo>
                    <a:pt x="12" y="7"/>
                    <a:pt x="12" y="7"/>
                    <a:pt x="13" y="6"/>
                  </a:cubicBezTo>
                  <a:cubicBezTo>
                    <a:pt x="13" y="6"/>
                    <a:pt x="13" y="6"/>
                    <a:pt x="13" y="5"/>
                  </a:cubicBezTo>
                  <a:cubicBezTo>
                    <a:pt x="13" y="5"/>
                    <a:pt x="12" y="5"/>
                    <a:pt x="12" y="5"/>
                  </a:cubicBezTo>
                  <a:cubicBezTo>
                    <a:pt x="12" y="5"/>
                    <a:pt x="12" y="5"/>
                    <a:pt x="11" y="5"/>
                  </a:cubicBezTo>
                  <a:cubicBezTo>
                    <a:pt x="11" y="5"/>
                    <a:pt x="11" y="5"/>
                    <a:pt x="11" y="5"/>
                  </a:cubicBezTo>
                  <a:cubicBezTo>
                    <a:pt x="10" y="5"/>
                    <a:pt x="11" y="5"/>
                    <a:pt x="11" y="6"/>
                  </a:cubicBezTo>
                  <a:cubicBezTo>
                    <a:pt x="11" y="6"/>
                    <a:pt x="10" y="6"/>
                    <a:pt x="10" y="6"/>
                  </a:cubicBezTo>
                  <a:cubicBezTo>
                    <a:pt x="9" y="7"/>
                    <a:pt x="9" y="7"/>
                    <a:pt x="9" y="7"/>
                  </a:cubicBezTo>
                  <a:cubicBezTo>
                    <a:pt x="8" y="7"/>
                    <a:pt x="8" y="7"/>
                    <a:pt x="8" y="7"/>
                  </a:cubicBezTo>
                  <a:cubicBezTo>
                    <a:pt x="8" y="6"/>
                    <a:pt x="8" y="6"/>
                    <a:pt x="8" y="5"/>
                  </a:cubicBezTo>
                  <a:cubicBezTo>
                    <a:pt x="8" y="5"/>
                    <a:pt x="8" y="5"/>
                    <a:pt x="8" y="4"/>
                  </a:cubicBezTo>
                  <a:cubicBezTo>
                    <a:pt x="9" y="4"/>
                    <a:pt x="8" y="3"/>
                    <a:pt x="9" y="3"/>
                  </a:cubicBezTo>
                  <a:cubicBezTo>
                    <a:pt x="9" y="2"/>
                    <a:pt x="9" y="2"/>
                    <a:pt x="9" y="2"/>
                  </a:cubicBezTo>
                  <a:cubicBezTo>
                    <a:pt x="9" y="2"/>
                    <a:pt x="9" y="1"/>
                    <a:pt x="9" y="1"/>
                  </a:cubicBezTo>
                  <a:cubicBezTo>
                    <a:pt x="9" y="1"/>
                    <a:pt x="8" y="1"/>
                    <a:pt x="8" y="1"/>
                  </a:cubicBezTo>
                  <a:cubicBezTo>
                    <a:pt x="8" y="0"/>
                    <a:pt x="8" y="0"/>
                    <a:pt x="7" y="0"/>
                  </a:cubicBezTo>
                  <a:cubicBezTo>
                    <a:pt x="7" y="0"/>
                    <a:pt x="6" y="1"/>
                    <a:pt x="6" y="1"/>
                  </a:cubicBezTo>
                  <a:cubicBezTo>
                    <a:pt x="6" y="1"/>
                    <a:pt x="6" y="2"/>
                    <a:pt x="7" y="2"/>
                  </a:cubicBezTo>
                  <a:cubicBezTo>
                    <a:pt x="7" y="3"/>
                    <a:pt x="7" y="4"/>
                    <a:pt x="6" y="5"/>
                  </a:cubicBezTo>
                  <a:cubicBezTo>
                    <a:pt x="6" y="6"/>
                    <a:pt x="6" y="6"/>
                    <a:pt x="6" y="7"/>
                  </a:cubicBezTo>
                  <a:cubicBezTo>
                    <a:pt x="6" y="7"/>
                    <a:pt x="7" y="8"/>
                    <a:pt x="6" y="8"/>
                  </a:cubicBezTo>
                  <a:cubicBezTo>
                    <a:pt x="6" y="8"/>
                    <a:pt x="6" y="8"/>
                    <a:pt x="6" y="8"/>
                  </a:cubicBezTo>
                  <a:cubicBezTo>
                    <a:pt x="5" y="8"/>
                    <a:pt x="5" y="9"/>
                    <a:pt x="5" y="9"/>
                  </a:cubicBezTo>
                  <a:cubicBezTo>
                    <a:pt x="4" y="9"/>
                    <a:pt x="3" y="9"/>
                    <a:pt x="2" y="9"/>
                  </a:cubicBezTo>
                  <a:cubicBezTo>
                    <a:pt x="2" y="10"/>
                    <a:pt x="2" y="10"/>
                    <a:pt x="2" y="10"/>
                  </a:cubicBezTo>
                  <a:cubicBezTo>
                    <a:pt x="2" y="10"/>
                    <a:pt x="1" y="10"/>
                    <a:pt x="1" y="10"/>
                  </a:cubicBezTo>
                  <a:cubicBezTo>
                    <a:pt x="1" y="10"/>
                    <a:pt x="1" y="10"/>
                    <a:pt x="1" y="10"/>
                  </a:cubicBezTo>
                  <a:cubicBezTo>
                    <a:pt x="1" y="11"/>
                    <a:pt x="1" y="11"/>
                    <a:pt x="2" y="12"/>
                  </a:cubicBezTo>
                  <a:cubicBezTo>
                    <a:pt x="2" y="12"/>
                    <a:pt x="2" y="12"/>
                    <a:pt x="2" y="12"/>
                  </a:cubicBezTo>
                  <a:cubicBezTo>
                    <a:pt x="2" y="12"/>
                    <a:pt x="3" y="12"/>
                    <a:pt x="3" y="12"/>
                  </a:cubicBezTo>
                  <a:cubicBezTo>
                    <a:pt x="3" y="12"/>
                    <a:pt x="3" y="12"/>
                    <a:pt x="3" y="11"/>
                  </a:cubicBezTo>
                  <a:cubicBezTo>
                    <a:pt x="4" y="11"/>
                    <a:pt x="5" y="11"/>
                    <a:pt x="5" y="10"/>
                  </a:cubicBezTo>
                  <a:cubicBezTo>
                    <a:pt x="5" y="10"/>
                    <a:pt x="5" y="9"/>
                    <a:pt x="6" y="9"/>
                  </a:cubicBezTo>
                  <a:cubicBezTo>
                    <a:pt x="6" y="10"/>
                    <a:pt x="6" y="10"/>
                    <a:pt x="6" y="10"/>
                  </a:cubicBezTo>
                  <a:cubicBezTo>
                    <a:pt x="6" y="10"/>
                    <a:pt x="6" y="11"/>
                    <a:pt x="6" y="11"/>
                  </a:cubicBezTo>
                  <a:cubicBezTo>
                    <a:pt x="6" y="11"/>
                    <a:pt x="6" y="11"/>
                    <a:pt x="6" y="11"/>
                  </a:cubicBezTo>
                  <a:cubicBezTo>
                    <a:pt x="6" y="13"/>
                    <a:pt x="4" y="14"/>
                    <a:pt x="4" y="14"/>
                  </a:cubicBezTo>
                  <a:cubicBezTo>
                    <a:pt x="3" y="15"/>
                    <a:pt x="3" y="15"/>
                    <a:pt x="2" y="16"/>
                  </a:cubicBezTo>
                  <a:cubicBezTo>
                    <a:pt x="2" y="16"/>
                    <a:pt x="1" y="16"/>
                    <a:pt x="1" y="16"/>
                  </a:cubicBezTo>
                  <a:cubicBezTo>
                    <a:pt x="1" y="17"/>
                    <a:pt x="0" y="17"/>
                    <a:pt x="0" y="17"/>
                  </a:cubicBezTo>
                  <a:cubicBezTo>
                    <a:pt x="1" y="18"/>
                    <a:pt x="2" y="17"/>
                    <a:pt x="2" y="17"/>
                  </a:cubicBezTo>
                  <a:cubicBezTo>
                    <a:pt x="2" y="17"/>
                    <a:pt x="2" y="17"/>
                    <a:pt x="2" y="17"/>
                  </a:cubicBezTo>
                  <a:cubicBezTo>
                    <a:pt x="3" y="17"/>
                    <a:pt x="4" y="16"/>
                    <a:pt x="4" y="16"/>
                  </a:cubicBezTo>
                  <a:cubicBezTo>
                    <a:pt x="5" y="16"/>
                    <a:pt x="5" y="16"/>
                    <a:pt x="5" y="15"/>
                  </a:cubicBezTo>
                  <a:cubicBezTo>
                    <a:pt x="5" y="15"/>
                    <a:pt x="6" y="15"/>
                    <a:pt x="6" y="14"/>
                  </a:cubicBezTo>
                  <a:cubicBezTo>
                    <a:pt x="7" y="13"/>
                    <a:pt x="7" y="13"/>
                    <a:pt x="7" y="12"/>
                  </a:cubicBezTo>
                  <a:cubicBezTo>
                    <a:pt x="7" y="11"/>
                    <a:pt x="7" y="11"/>
                    <a:pt x="7" y="11"/>
                  </a:cubicBezTo>
                  <a:cubicBezTo>
                    <a:pt x="8" y="10"/>
                    <a:pt x="8" y="9"/>
                    <a:pt x="8" y="8"/>
                  </a:cubicBezTo>
                  <a:cubicBezTo>
                    <a:pt x="8" y="8"/>
                    <a:pt x="8" y="8"/>
                    <a:pt x="9" y="8"/>
                  </a:cubicBezTo>
                  <a:cubicBezTo>
                    <a:pt x="9" y="8"/>
                    <a:pt x="10" y="7"/>
                    <a:pt x="1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224">
              <a:extLst>
                <a:ext uri="{FF2B5EF4-FFF2-40B4-BE49-F238E27FC236}">
                  <a16:creationId xmlns:a16="http://schemas.microsoft.com/office/drawing/2014/main" id="{A19230B1-C86E-939A-53AE-8590F6D331D4}"/>
                </a:ext>
              </a:extLst>
            </p:cNvPr>
            <p:cNvSpPr>
              <a:spLocks/>
            </p:cNvSpPr>
            <p:nvPr userDrawn="1"/>
          </p:nvSpPr>
          <p:spPr bwMode="auto">
            <a:xfrm>
              <a:off x="1216025" y="4714875"/>
              <a:ext cx="55563" cy="49213"/>
            </a:xfrm>
            <a:custGeom>
              <a:avLst/>
              <a:gdLst>
                <a:gd name="T0" fmla="*/ 5 w 8"/>
                <a:gd name="T1" fmla="*/ 5 h 7"/>
                <a:gd name="T2" fmla="*/ 4 w 8"/>
                <a:gd name="T3" fmla="*/ 3 h 7"/>
                <a:gd name="T4" fmla="*/ 3 w 8"/>
                <a:gd name="T5" fmla="*/ 3 h 7"/>
                <a:gd name="T6" fmla="*/ 2 w 8"/>
                <a:gd name="T7" fmla="*/ 2 h 7"/>
                <a:gd name="T8" fmla="*/ 2 w 8"/>
                <a:gd name="T9" fmla="*/ 2 h 7"/>
                <a:gd name="T10" fmla="*/ 1 w 8"/>
                <a:gd name="T11" fmla="*/ 1 h 7"/>
                <a:gd name="T12" fmla="*/ 0 w 8"/>
                <a:gd name="T13" fmla="*/ 0 h 7"/>
                <a:gd name="T14" fmla="*/ 1 w 8"/>
                <a:gd name="T15" fmla="*/ 1 h 7"/>
                <a:gd name="T16" fmla="*/ 1 w 8"/>
                <a:gd name="T17" fmla="*/ 3 h 7"/>
                <a:gd name="T18" fmla="*/ 2 w 8"/>
                <a:gd name="T19" fmla="*/ 4 h 7"/>
                <a:gd name="T20" fmla="*/ 3 w 8"/>
                <a:gd name="T21" fmla="*/ 5 h 7"/>
                <a:gd name="T22" fmla="*/ 3 w 8"/>
                <a:gd name="T23" fmla="*/ 6 h 7"/>
                <a:gd name="T24" fmla="*/ 5 w 8"/>
                <a:gd name="T25" fmla="*/ 7 h 7"/>
                <a:gd name="T26" fmla="*/ 6 w 8"/>
                <a:gd name="T27" fmla="*/ 7 h 7"/>
                <a:gd name="T28" fmla="*/ 6 w 8"/>
                <a:gd name="T29" fmla="*/ 7 h 7"/>
                <a:gd name="T30" fmla="*/ 7 w 8"/>
                <a:gd name="T31" fmla="*/ 6 h 7"/>
                <a:gd name="T32" fmla="*/ 8 w 8"/>
                <a:gd name="T33" fmla="*/ 6 h 7"/>
                <a:gd name="T34" fmla="*/ 6 w 8"/>
                <a:gd name="T35" fmla="*/ 5 h 7"/>
                <a:gd name="T36" fmla="*/ 5 w 8"/>
                <a:gd name="T3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7">
                  <a:moveTo>
                    <a:pt x="5" y="5"/>
                  </a:moveTo>
                  <a:cubicBezTo>
                    <a:pt x="5" y="4"/>
                    <a:pt x="4" y="4"/>
                    <a:pt x="4" y="3"/>
                  </a:cubicBezTo>
                  <a:cubicBezTo>
                    <a:pt x="3" y="3"/>
                    <a:pt x="3" y="3"/>
                    <a:pt x="3" y="3"/>
                  </a:cubicBezTo>
                  <a:cubicBezTo>
                    <a:pt x="3" y="3"/>
                    <a:pt x="3" y="2"/>
                    <a:pt x="2" y="2"/>
                  </a:cubicBezTo>
                  <a:cubicBezTo>
                    <a:pt x="2" y="2"/>
                    <a:pt x="2" y="2"/>
                    <a:pt x="2" y="2"/>
                  </a:cubicBezTo>
                  <a:cubicBezTo>
                    <a:pt x="2" y="1"/>
                    <a:pt x="1" y="1"/>
                    <a:pt x="1" y="1"/>
                  </a:cubicBezTo>
                  <a:cubicBezTo>
                    <a:pt x="1" y="0"/>
                    <a:pt x="1" y="0"/>
                    <a:pt x="0" y="0"/>
                  </a:cubicBezTo>
                  <a:cubicBezTo>
                    <a:pt x="0" y="0"/>
                    <a:pt x="1" y="1"/>
                    <a:pt x="1" y="1"/>
                  </a:cubicBezTo>
                  <a:cubicBezTo>
                    <a:pt x="1" y="2"/>
                    <a:pt x="1" y="2"/>
                    <a:pt x="1" y="3"/>
                  </a:cubicBezTo>
                  <a:cubicBezTo>
                    <a:pt x="1" y="3"/>
                    <a:pt x="2" y="4"/>
                    <a:pt x="2" y="4"/>
                  </a:cubicBezTo>
                  <a:cubicBezTo>
                    <a:pt x="2" y="4"/>
                    <a:pt x="2" y="5"/>
                    <a:pt x="3" y="5"/>
                  </a:cubicBezTo>
                  <a:cubicBezTo>
                    <a:pt x="3" y="5"/>
                    <a:pt x="3" y="6"/>
                    <a:pt x="3" y="6"/>
                  </a:cubicBezTo>
                  <a:cubicBezTo>
                    <a:pt x="4" y="6"/>
                    <a:pt x="4" y="7"/>
                    <a:pt x="5" y="7"/>
                  </a:cubicBezTo>
                  <a:cubicBezTo>
                    <a:pt x="5" y="7"/>
                    <a:pt x="5" y="7"/>
                    <a:pt x="6" y="7"/>
                  </a:cubicBezTo>
                  <a:cubicBezTo>
                    <a:pt x="6" y="7"/>
                    <a:pt x="6" y="7"/>
                    <a:pt x="6" y="7"/>
                  </a:cubicBezTo>
                  <a:cubicBezTo>
                    <a:pt x="6" y="7"/>
                    <a:pt x="7" y="7"/>
                    <a:pt x="7" y="6"/>
                  </a:cubicBezTo>
                  <a:cubicBezTo>
                    <a:pt x="8" y="6"/>
                    <a:pt x="8" y="6"/>
                    <a:pt x="8" y="6"/>
                  </a:cubicBezTo>
                  <a:cubicBezTo>
                    <a:pt x="8" y="5"/>
                    <a:pt x="7" y="5"/>
                    <a:pt x="6" y="5"/>
                  </a:cubicBezTo>
                  <a:cubicBezTo>
                    <a:pt x="6" y="5"/>
                    <a:pt x="6" y="5"/>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225">
              <a:extLst>
                <a:ext uri="{FF2B5EF4-FFF2-40B4-BE49-F238E27FC236}">
                  <a16:creationId xmlns:a16="http://schemas.microsoft.com/office/drawing/2014/main" id="{DB53513D-9C31-DA68-67C5-4807900ADCCD}"/>
                </a:ext>
              </a:extLst>
            </p:cNvPr>
            <p:cNvSpPr>
              <a:spLocks noEditPoints="1"/>
            </p:cNvSpPr>
            <p:nvPr userDrawn="1"/>
          </p:nvSpPr>
          <p:spPr bwMode="auto">
            <a:xfrm>
              <a:off x="1562100" y="4638675"/>
              <a:ext cx="96838" cy="168275"/>
            </a:xfrm>
            <a:custGeom>
              <a:avLst/>
              <a:gdLst>
                <a:gd name="T0" fmla="*/ 12 w 14"/>
                <a:gd name="T1" fmla="*/ 5 h 24"/>
                <a:gd name="T2" fmla="*/ 14 w 14"/>
                <a:gd name="T3" fmla="*/ 2 h 24"/>
                <a:gd name="T4" fmla="*/ 13 w 14"/>
                <a:gd name="T5" fmla="*/ 1 h 24"/>
                <a:gd name="T6" fmla="*/ 11 w 14"/>
                <a:gd name="T7" fmla="*/ 4 h 24"/>
                <a:gd name="T8" fmla="*/ 10 w 14"/>
                <a:gd name="T9" fmla="*/ 5 h 24"/>
                <a:gd name="T10" fmla="*/ 9 w 14"/>
                <a:gd name="T11" fmla="*/ 7 h 24"/>
                <a:gd name="T12" fmla="*/ 10 w 14"/>
                <a:gd name="T13" fmla="*/ 9 h 24"/>
                <a:gd name="T14" fmla="*/ 8 w 14"/>
                <a:gd name="T15" fmla="*/ 6 h 24"/>
                <a:gd name="T16" fmla="*/ 9 w 14"/>
                <a:gd name="T17" fmla="*/ 3 h 24"/>
                <a:gd name="T18" fmla="*/ 9 w 14"/>
                <a:gd name="T19" fmla="*/ 0 h 24"/>
                <a:gd name="T20" fmla="*/ 7 w 14"/>
                <a:gd name="T21" fmla="*/ 2 h 24"/>
                <a:gd name="T22" fmla="*/ 5 w 14"/>
                <a:gd name="T23" fmla="*/ 5 h 24"/>
                <a:gd name="T24" fmla="*/ 3 w 14"/>
                <a:gd name="T25" fmla="*/ 6 h 24"/>
                <a:gd name="T26" fmla="*/ 4 w 14"/>
                <a:gd name="T27" fmla="*/ 8 h 24"/>
                <a:gd name="T28" fmla="*/ 2 w 14"/>
                <a:gd name="T29" fmla="*/ 8 h 24"/>
                <a:gd name="T30" fmla="*/ 2 w 14"/>
                <a:gd name="T31" fmla="*/ 11 h 24"/>
                <a:gd name="T32" fmla="*/ 4 w 14"/>
                <a:gd name="T33" fmla="*/ 11 h 24"/>
                <a:gd name="T34" fmla="*/ 5 w 14"/>
                <a:gd name="T35" fmla="*/ 9 h 24"/>
                <a:gd name="T36" fmla="*/ 5 w 14"/>
                <a:gd name="T37" fmla="*/ 11 h 24"/>
                <a:gd name="T38" fmla="*/ 9 w 14"/>
                <a:gd name="T39" fmla="*/ 9 h 24"/>
                <a:gd name="T40" fmla="*/ 7 w 14"/>
                <a:gd name="T41" fmla="*/ 12 h 24"/>
                <a:gd name="T42" fmla="*/ 4 w 14"/>
                <a:gd name="T43" fmla="*/ 13 h 24"/>
                <a:gd name="T44" fmla="*/ 5 w 14"/>
                <a:gd name="T45" fmla="*/ 14 h 24"/>
                <a:gd name="T46" fmla="*/ 9 w 14"/>
                <a:gd name="T47" fmla="*/ 11 h 24"/>
                <a:gd name="T48" fmla="*/ 8 w 14"/>
                <a:gd name="T49" fmla="*/ 15 h 24"/>
                <a:gd name="T50" fmla="*/ 6 w 14"/>
                <a:gd name="T51" fmla="*/ 18 h 24"/>
                <a:gd name="T52" fmla="*/ 4 w 14"/>
                <a:gd name="T53" fmla="*/ 20 h 24"/>
                <a:gd name="T54" fmla="*/ 0 w 14"/>
                <a:gd name="T55" fmla="*/ 22 h 24"/>
                <a:gd name="T56" fmla="*/ 4 w 14"/>
                <a:gd name="T57" fmla="*/ 21 h 24"/>
                <a:gd name="T58" fmla="*/ 8 w 14"/>
                <a:gd name="T59" fmla="*/ 18 h 24"/>
                <a:gd name="T60" fmla="*/ 8 w 14"/>
                <a:gd name="T61" fmla="*/ 22 h 24"/>
                <a:gd name="T62" fmla="*/ 6 w 14"/>
                <a:gd name="T63" fmla="*/ 23 h 24"/>
                <a:gd name="T64" fmla="*/ 9 w 14"/>
                <a:gd name="T65" fmla="*/ 23 h 24"/>
                <a:gd name="T66" fmla="*/ 11 w 14"/>
                <a:gd name="T67" fmla="*/ 21 h 24"/>
                <a:gd name="T68" fmla="*/ 9 w 14"/>
                <a:gd name="T69" fmla="*/ 18 h 24"/>
                <a:gd name="T70" fmla="*/ 11 w 14"/>
                <a:gd name="T71" fmla="*/ 17 h 24"/>
                <a:gd name="T72" fmla="*/ 9 w 14"/>
                <a:gd name="T73" fmla="*/ 14 h 24"/>
                <a:gd name="T74" fmla="*/ 14 w 14"/>
                <a:gd name="T75" fmla="*/ 9 h 24"/>
                <a:gd name="T76" fmla="*/ 11 w 14"/>
                <a:gd name="T77" fmla="*/ 9 h 24"/>
                <a:gd name="T78" fmla="*/ 12 w 14"/>
                <a:gd name="T79" fmla="*/ 6 h 24"/>
                <a:gd name="T80" fmla="*/ 5 w 14"/>
                <a:gd name="T81" fmla="*/ 6 h 24"/>
                <a:gd name="T82" fmla="*/ 7 w 14"/>
                <a:gd name="T83" fmla="*/ 8 h 24"/>
                <a:gd name="T84" fmla="*/ 7 w 14"/>
                <a:gd name="T85"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 h="24">
                  <a:moveTo>
                    <a:pt x="12" y="6"/>
                  </a:moveTo>
                  <a:cubicBezTo>
                    <a:pt x="12" y="6"/>
                    <a:pt x="12" y="6"/>
                    <a:pt x="12" y="6"/>
                  </a:cubicBezTo>
                  <a:cubicBezTo>
                    <a:pt x="12" y="6"/>
                    <a:pt x="12" y="5"/>
                    <a:pt x="12" y="5"/>
                  </a:cubicBezTo>
                  <a:cubicBezTo>
                    <a:pt x="12" y="5"/>
                    <a:pt x="13" y="4"/>
                    <a:pt x="13" y="3"/>
                  </a:cubicBezTo>
                  <a:cubicBezTo>
                    <a:pt x="13" y="3"/>
                    <a:pt x="13" y="3"/>
                    <a:pt x="14" y="3"/>
                  </a:cubicBezTo>
                  <a:cubicBezTo>
                    <a:pt x="14" y="3"/>
                    <a:pt x="14" y="2"/>
                    <a:pt x="14" y="2"/>
                  </a:cubicBezTo>
                  <a:cubicBezTo>
                    <a:pt x="14" y="2"/>
                    <a:pt x="14" y="2"/>
                    <a:pt x="13" y="1"/>
                  </a:cubicBezTo>
                  <a:cubicBezTo>
                    <a:pt x="14" y="1"/>
                    <a:pt x="14" y="1"/>
                    <a:pt x="14" y="1"/>
                  </a:cubicBezTo>
                  <a:cubicBezTo>
                    <a:pt x="13" y="1"/>
                    <a:pt x="13" y="1"/>
                    <a:pt x="13" y="1"/>
                  </a:cubicBezTo>
                  <a:cubicBezTo>
                    <a:pt x="13" y="1"/>
                    <a:pt x="12" y="1"/>
                    <a:pt x="12" y="1"/>
                  </a:cubicBezTo>
                  <a:cubicBezTo>
                    <a:pt x="12" y="2"/>
                    <a:pt x="12" y="2"/>
                    <a:pt x="12" y="2"/>
                  </a:cubicBezTo>
                  <a:cubicBezTo>
                    <a:pt x="12" y="3"/>
                    <a:pt x="12" y="4"/>
                    <a:pt x="11" y="4"/>
                  </a:cubicBezTo>
                  <a:cubicBezTo>
                    <a:pt x="11" y="5"/>
                    <a:pt x="11" y="6"/>
                    <a:pt x="10" y="6"/>
                  </a:cubicBezTo>
                  <a:cubicBezTo>
                    <a:pt x="10" y="6"/>
                    <a:pt x="10" y="6"/>
                    <a:pt x="10" y="6"/>
                  </a:cubicBezTo>
                  <a:cubicBezTo>
                    <a:pt x="10" y="5"/>
                    <a:pt x="10" y="5"/>
                    <a:pt x="10" y="5"/>
                  </a:cubicBezTo>
                  <a:cubicBezTo>
                    <a:pt x="9" y="5"/>
                    <a:pt x="8" y="5"/>
                    <a:pt x="8" y="5"/>
                  </a:cubicBezTo>
                  <a:cubicBezTo>
                    <a:pt x="9" y="5"/>
                    <a:pt x="9" y="5"/>
                    <a:pt x="9" y="6"/>
                  </a:cubicBezTo>
                  <a:cubicBezTo>
                    <a:pt x="9" y="6"/>
                    <a:pt x="9" y="7"/>
                    <a:pt x="9" y="7"/>
                  </a:cubicBezTo>
                  <a:cubicBezTo>
                    <a:pt x="10" y="7"/>
                    <a:pt x="10" y="7"/>
                    <a:pt x="10" y="7"/>
                  </a:cubicBezTo>
                  <a:cubicBezTo>
                    <a:pt x="10" y="8"/>
                    <a:pt x="10" y="8"/>
                    <a:pt x="10" y="8"/>
                  </a:cubicBezTo>
                  <a:cubicBezTo>
                    <a:pt x="10" y="8"/>
                    <a:pt x="10" y="9"/>
                    <a:pt x="10" y="9"/>
                  </a:cubicBezTo>
                  <a:cubicBezTo>
                    <a:pt x="10" y="9"/>
                    <a:pt x="9" y="9"/>
                    <a:pt x="8" y="9"/>
                  </a:cubicBezTo>
                  <a:cubicBezTo>
                    <a:pt x="8" y="8"/>
                    <a:pt x="7" y="7"/>
                    <a:pt x="8" y="7"/>
                  </a:cubicBezTo>
                  <a:cubicBezTo>
                    <a:pt x="8" y="7"/>
                    <a:pt x="8" y="7"/>
                    <a:pt x="8" y="6"/>
                  </a:cubicBezTo>
                  <a:cubicBezTo>
                    <a:pt x="9" y="6"/>
                    <a:pt x="8" y="5"/>
                    <a:pt x="8" y="5"/>
                  </a:cubicBezTo>
                  <a:cubicBezTo>
                    <a:pt x="8" y="4"/>
                    <a:pt x="8" y="4"/>
                    <a:pt x="8" y="4"/>
                  </a:cubicBezTo>
                  <a:cubicBezTo>
                    <a:pt x="8" y="3"/>
                    <a:pt x="9" y="3"/>
                    <a:pt x="9" y="3"/>
                  </a:cubicBezTo>
                  <a:cubicBezTo>
                    <a:pt x="9" y="3"/>
                    <a:pt x="10" y="2"/>
                    <a:pt x="10" y="2"/>
                  </a:cubicBezTo>
                  <a:cubicBezTo>
                    <a:pt x="10" y="2"/>
                    <a:pt x="10" y="1"/>
                    <a:pt x="10" y="1"/>
                  </a:cubicBezTo>
                  <a:cubicBezTo>
                    <a:pt x="10" y="1"/>
                    <a:pt x="10" y="0"/>
                    <a:pt x="9" y="0"/>
                  </a:cubicBezTo>
                  <a:cubicBezTo>
                    <a:pt x="9" y="0"/>
                    <a:pt x="9" y="0"/>
                    <a:pt x="8" y="0"/>
                  </a:cubicBezTo>
                  <a:cubicBezTo>
                    <a:pt x="8" y="0"/>
                    <a:pt x="7" y="0"/>
                    <a:pt x="7" y="0"/>
                  </a:cubicBezTo>
                  <a:cubicBezTo>
                    <a:pt x="7" y="1"/>
                    <a:pt x="7" y="1"/>
                    <a:pt x="7" y="2"/>
                  </a:cubicBezTo>
                  <a:cubicBezTo>
                    <a:pt x="7" y="3"/>
                    <a:pt x="7" y="3"/>
                    <a:pt x="7" y="4"/>
                  </a:cubicBezTo>
                  <a:cubicBezTo>
                    <a:pt x="7" y="4"/>
                    <a:pt x="7" y="4"/>
                    <a:pt x="7" y="5"/>
                  </a:cubicBezTo>
                  <a:cubicBezTo>
                    <a:pt x="7" y="5"/>
                    <a:pt x="6" y="5"/>
                    <a:pt x="5" y="5"/>
                  </a:cubicBezTo>
                  <a:cubicBezTo>
                    <a:pt x="5" y="5"/>
                    <a:pt x="4" y="5"/>
                    <a:pt x="4" y="5"/>
                  </a:cubicBezTo>
                  <a:cubicBezTo>
                    <a:pt x="4" y="6"/>
                    <a:pt x="4" y="6"/>
                    <a:pt x="4" y="6"/>
                  </a:cubicBezTo>
                  <a:cubicBezTo>
                    <a:pt x="3" y="6"/>
                    <a:pt x="3" y="6"/>
                    <a:pt x="3" y="6"/>
                  </a:cubicBezTo>
                  <a:cubicBezTo>
                    <a:pt x="3" y="6"/>
                    <a:pt x="2" y="7"/>
                    <a:pt x="2" y="7"/>
                  </a:cubicBezTo>
                  <a:cubicBezTo>
                    <a:pt x="2" y="7"/>
                    <a:pt x="3" y="7"/>
                    <a:pt x="3" y="7"/>
                  </a:cubicBezTo>
                  <a:cubicBezTo>
                    <a:pt x="3" y="7"/>
                    <a:pt x="3" y="7"/>
                    <a:pt x="4" y="8"/>
                  </a:cubicBezTo>
                  <a:cubicBezTo>
                    <a:pt x="4" y="8"/>
                    <a:pt x="4" y="8"/>
                    <a:pt x="4" y="9"/>
                  </a:cubicBezTo>
                  <a:cubicBezTo>
                    <a:pt x="4" y="9"/>
                    <a:pt x="4" y="9"/>
                    <a:pt x="4" y="9"/>
                  </a:cubicBezTo>
                  <a:cubicBezTo>
                    <a:pt x="3" y="9"/>
                    <a:pt x="3" y="8"/>
                    <a:pt x="2" y="8"/>
                  </a:cubicBezTo>
                  <a:cubicBezTo>
                    <a:pt x="2" y="9"/>
                    <a:pt x="2" y="9"/>
                    <a:pt x="2" y="9"/>
                  </a:cubicBezTo>
                  <a:cubicBezTo>
                    <a:pt x="2" y="10"/>
                    <a:pt x="2" y="10"/>
                    <a:pt x="2" y="10"/>
                  </a:cubicBezTo>
                  <a:cubicBezTo>
                    <a:pt x="2" y="10"/>
                    <a:pt x="2" y="11"/>
                    <a:pt x="2" y="11"/>
                  </a:cubicBezTo>
                  <a:cubicBezTo>
                    <a:pt x="2" y="11"/>
                    <a:pt x="2" y="11"/>
                    <a:pt x="2" y="11"/>
                  </a:cubicBezTo>
                  <a:cubicBezTo>
                    <a:pt x="3" y="11"/>
                    <a:pt x="3" y="12"/>
                    <a:pt x="3" y="12"/>
                  </a:cubicBezTo>
                  <a:cubicBezTo>
                    <a:pt x="4" y="12"/>
                    <a:pt x="4" y="11"/>
                    <a:pt x="4" y="11"/>
                  </a:cubicBezTo>
                  <a:cubicBezTo>
                    <a:pt x="4" y="10"/>
                    <a:pt x="4" y="10"/>
                    <a:pt x="4" y="10"/>
                  </a:cubicBezTo>
                  <a:cubicBezTo>
                    <a:pt x="5" y="10"/>
                    <a:pt x="5" y="10"/>
                    <a:pt x="5" y="10"/>
                  </a:cubicBezTo>
                  <a:cubicBezTo>
                    <a:pt x="5" y="10"/>
                    <a:pt x="5" y="9"/>
                    <a:pt x="5" y="9"/>
                  </a:cubicBezTo>
                  <a:cubicBezTo>
                    <a:pt x="5" y="9"/>
                    <a:pt x="5" y="8"/>
                    <a:pt x="5" y="8"/>
                  </a:cubicBezTo>
                  <a:cubicBezTo>
                    <a:pt x="6" y="8"/>
                    <a:pt x="6" y="9"/>
                    <a:pt x="6" y="9"/>
                  </a:cubicBezTo>
                  <a:cubicBezTo>
                    <a:pt x="6" y="10"/>
                    <a:pt x="5" y="10"/>
                    <a:pt x="5" y="11"/>
                  </a:cubicBezTo>
                  <a:cubicBezTo>
                    <a:pt x="5" y="11"/>
                    <a:pt x="6" y="10"/>
                    <a:pt x="6" y="10"/>
                  </a:cubicBezTo>
                  <a:cubicBezTo>
                    <a:pt x="6" y="10"/>
                    <a:pt x="6" y="9"/>
                    <a:pt x="7" y="9"/>
                  </a:cubicBezTo>
                  <a:cubicBezTo>
                    <a:pt x="7" y="10"/>
                    <a:pt x="8" y="10"/>
                    <a:pt x="9" y="9"/>
                  </a:cubicBezTo>
                  <a:cubicBezTo>
                    <a:pt x="9" y="9"/>
                    <a:pt x="9" y="10"/>
                    <a:pt x="9" y="10"/>
                  </a:cubicBezTo>
                  <a:cubicBezTo>
                    <a:pt x="9" y="11"/>
                    <a:pt x="8" y="11"/>
                    <a:pt x="8" y="11"/>
                  </a:cubicBezTo>
                  <a:cubicBezTo>
                    <a:pt x="8" y="11"/>
                    <a:pt x="7" y="11"/>
                    <a:pt x="7" y="12"/>
                  </a:cubicBezTo>
                  <a:cubicBezTo>
                    <a:pt x="7" y="12"/>
                    <a:pt x="6" y="12"/>
                    <a:pt x="6" y="12"/>
                  </a:cubicBezTo>
                  <a:cubicBezTo>
                    <a:pt x="6" y="12"/>
                    <a:pt x="5" y="13"/>
                    <a:pt x="5" y="13"/>
                  </a:cubicBezTo>
                  <a:cubicBezTo>
                    <a:pt x="5" y="13"/>
                    <a:pt x="5" y="13"/>
                    <a:pt x="4" y="13"/>
                  </a:cubicBezTo>
                  <a:cubicBezTo>
                    <a:pt x="4" y="13"/>
                    <a:pt x="3" y="14"/>
                    <a:pt x="3" y="14"/>
                  </a:cubicBezTo>
                  <a:cubicBezTo>
                    <a:pt x="3" y="15"/>
                    <a:pt x="4" y="15"/>
                    <a:pt x="4" y="15"/>
                  </a:cubicBezTo>
                  <a:cubicBezTo>
                    <a:pt x="5" y="15"/>
                    <a:pt x="5" y="14"/>
                    <a:pt x="5" y="14"/>
                  </a:cubicBezTo>
                  <a:cubicBezTo>
                    <a:pt x="6" y="14"/>
                    <a:pt x="6" y="14"/>
                    <a:pt x="6" y="13"/>
                  </a:cubicBezTo>
                  <a:cubicBezTo>
                    <a:pt x="7" y="13"/>
                    <a:pt x="7" y="13"/>
                    <a:pt x="8" y="12"/>
                  </a:cubicBezTo>
                  <a:cubicBezTo>
                    <a:pt x="8" y="12"/>
                    <a:pt x="8" y="11"/>
                    <a:pt x="9" y="11"/>
                  </a:cubicBezTo>
                  <a:cubicBezTo>
                    <a:pt x="9" y="11"/>
                    <a:pt x="10" y="11"/>
                    <a:pt x="10" y="11"/>
                  </a:cubicBezTo>
                  <a:cubicBezTo>
                    <a:pt x="9" y="13"/>
                    <a:pt x="9" y="14"/>
                    <a:pt x="7" y="14"/>
                  </a:cubicBezTo>
                  <a:cubicBezTo>
                    <a:pt x="8" y="15"/>
                    <a:pt x="8" y="15"/>
                    <a:pt x="8" y="15"/>
                  </a:cubicBezTo>
                  <a:cubicBezTo>
                    <a:pt x="8" y="15"/>
                    <a:pt x="8" y="15"/>
                    <a:pt x="8" y="16"/>
                  </a:cubicBezTo>
                  <a:cubicBezTo>
                    <a:pt x="8" y="16"/>
                    <a:pt x="7" y="17"/>
                    <a:pt x="7" y="17"/>
                  </a:cubicBezTo>
                  <a:cubicBezTo>
                    <a:pt x="6" y="17"/>
                    <a:pt x="6" y="18"/>
                    <a:pt x="6" y="18"/>
                  </a:cubicBezTo>
                  <a:cubicBezTo>
                    <a:pt x="5" y="18"/>
                    <a:pt x="5" y="18"/>
                    <a:pt x="4" y="19"/>
                  </a:cubicBezTo>
                  <a:cubicBezTo>
                    <a:pt x="4" y="19"/>
                    <a:pt x="4" y="19"/>
                    <a:pt x="4" y="19"/>
                  </a:cubicBezTo>
                  <a:cubicBezTo>
                    <a:pt x="4" y="19"/>
                    <a:pt x="4" y="19"/>
                    <a:pt x="4" y="20"/>
                  </a:cubicBezTo>
                  <a:cubicBezTo>
                    <a:pt x="3" y="20"/>
                    <a:pt x="3" y="20"/>
                    <a:pt x="3" y="20"/>
                  </a:cubicBezTo>
                  <a:cubicBezTo>
                    <a:pt x="3" y="20"/>
                    <a:pt x="3" y="20"/>
                    <a:pt x="2" y="20"/>
                  </a:cubicBezTo>
                  <a:cubicBezTo>
                    <a:pt x="2" y="21"/>
                    <a:pt x="0" y="21"/>
                    <a:pt x="0" y="22"/>
                  </a:cubicBezTo>
                  <a:cubicBezTo>
                    <a:pt x="1" y="23"/>
                    <a:pt x="2" y="22"/>
                    <a:pt x="3" y="23"/>
                  </a:cubicBezTo>
                  <a:cubicBezTo>
                    <a:pt x="3" y="22"/>
                    <a:pt x="3" y="22"/>
                    <a:pt x="4" y="22"/>
                  </a:cubicBezTo>
                  <a:cubicBezTo>
                    <a:pt x="4" y="22"/>
                    <a:pt x="4" y="22"/>
                    <a:pt x="4" y="21"/>
                  </a:cubicBezTo>
                  <a:cubicBezTo>
                    <a:pt x="5" y="21"/>
                    <a:pt x="6" y="20"/>
                    <a:pt x="6" y="20"/>
                  </a:cubicBezTo>
                  <a:cubicBezTo>
                    <a:pt x="6" y="19"/>
                    <a:pt x="7" y="19"/>
                    <a:pt x="7" y="18"/>
                  </a:cubicBezTo>
                  <a:cubicBezTo>
                    <a:pt x="8" y="18"/>
                    <a:pt x="8" y="18"/>
                    <a:pt x="8" y="18"/>
                  </a:cubicBezTo>
                  <a:cubicBezTo>
                    <a:pt x="9" y="18"/>
                    <a:pt x="8" y="19"/>
                    <a:pt x="8" y="20"/>
                  </a:cubicBezTo>
                  <a:cubicBezTo>
                    <a:pt x="8" y="21"/>
                    <a:pt x="9" y="21"/>
                    <a:pt x="9" y="21"/>
                  </a:cubicBezTo>
                  <a:cubicBezTo>
                    <a:pt x="9" y="22"/>
                    <a:pt x="8" y="21"/>
                    <a:pt x="8" y="22"/>
                  </a:cubicBezTo>
                  <a:cubicBezTo>
                    <a:pt x="8" y="22"/>
                    <a:pt x="8" y="22"/>
                    <a:pt x="8" y="22"/>
                  </a:cubicBezTo>
                  <a:cubicBezTo>
                    <a:pt x="7" y="22"/>
                    <a:pt x="6" y="22"/>
                    <a:pt x="5" y="22"/>
                  </a:cubicBezTo>
                  <a:cubicBezTo>
                    <a:pt x="5" y="23"/>
                    <a:pt x="6" y="23"/>
                    <a:pt x="6" y="23"/>
                  </a:cubicBezTo>
                  <a:cubicBezTo>
                    <a:pt x="7" y="23"/>
                    <a:pt x="7" y="23"/>
                    <a:pt x="7" y="23"/>
                  </a:cubicBezTo>
                  <a:cubicBezTo>
                    <a:pt x="7" y="23"/>
                    <a:pt x="8" y="23"/>
                    <a:pt x="8" y="23"/>
                  </a:cubicBezTo>
                  <a:cubicBezTo>
                    <a:pt x="9" y="23"/>
                    <a:pt x="9" y="23"/>
                    <a:pt x="9" y="23"/>
                  </a:cubicBezTo>
                  <a:cubicBezTo>
                    <a:pt x="9" y="23"/>
                    <a:pt x="10" y="24"/>
                    <a:pt x="10" y="23"/>
                  </a:cubicBezTo>
                  <a:cubicBezTo>
                    <a:pt x="10" y="23"/>
                    <a:pt x="11" y="23"/>
                    <a:pt x="11" y="23"/>
                  </a:cubicBezTo>
                  <a:cubicBezTo>
                    <a:pt x="12" y="22"/>
                    <a:pt x="11" y="22"/>
                    <a:pt x="11" y="21"/>
                  </a:cubicBezTo>
                  <a:cubicBezTo>
                    <a:pt x="10" y="21"/>
                    <a:pt x="10" y="20"/>
                    <a:pt x="10" y="20"/>
                  </a:cubicBezTo>
                  <a:cubicBezTo>
                    <a:pt x="10" y="20"/>
                    <a:pt x="10" y="19"/>
                    <a:pt x="10" y="19"/>
                  </a:cubicBezTo>
                  <a:cubicBezTo>
                    <a:pt x="10" y="19"/>
                    <a:pt x="9" y="19"/>
                    <a:pt x="9" y="18"/>
                  </a:cubicBezTo>
                  <a:cubicBezTo>
                    <a:pt x="9" y="18"/>
                    <a:pt x="9" y="18"/>
                    <a:pt x="9" y="18"/>
                  </a:cubicBezTo>
                  <a:cubicBezTo>
                    <a:pt x="9" y="18"/>
                    <a:pt x="9" y="17"/>
                    <a:pt x="9" y="17"/>
                  </a:cubicBezTo>
                  <a:cubicBezTo>
                    <a:pt x="10" y="17"/>
                    <a:pt x="10" y="17"/>
                    <a:pt x="11" y="17"/>
                  </a:cubicBezTo>
                  <a:cubicBezTo>
                    <a:pt x="12" y="17"/>
                    <a:pt x="12" y="16"/>
                    <a:pt x="12" y="15"/>
                  </a:cubicBezTo>
                  <a:cubicBezTo>
                    <a:pt x="12" y="15"/>
                    <a:pt x="11" y="15"/>
                    <a:pt x="11" y="15"/>
                  </a:cubicBezTo>
                  <a:cubicBezTo>
                    <a:pt x="11" y="14"/>
                    <a:pt x="10" y="14"/>
                    <a:pt x="9" y="14"/>
                  </a:cubicBezTo>
                  <a:cubicBezTo>
                    <a:pt x="10" y="13"/>
                    <a:pt x="10" y="12"/>
                    <a:pt x="11" y="12"/>
                  </a:cubicBezTo>
                  <a:cubicBezTo>
                    <a:pt x="11" y="12"/>
                    <a:pt x="12" y="12"/>
                    <a:pt x="12" y="11"/>
                  </a:cubicBezTo>
                  <a:cubicBezTo>
                    <a:pt x="13" y="11"/>
                    <a:pt x="13" y="9"/>
                    <a:pt x="14" y="9"/>
                  </a:cubicBezTo>
                  <a:cubicBezTo>
                    <a:pt x="13" y="9"/>
                    <a:pt x="14" y="9"/>
                    <a:pt x="14" y="8"/>
                  </a:cubicBezTo>
                  <a:cubicBezTo>
                    <a:pt x="14" y="8"/>
                    <a:pt x="13" y="8"/>
                    <a:pt x="13" y="8"/>
                  </a:cubicBezTo>
                  <a:cubicBezTo>
                    <a:pt x="12" y="8"/>
                    <a:pt x="12" y="8"/>
                    <a:pt x="11" y="9"/>
                  </a:cubicBezTo>
                  <a:cubicBezTo>
                    <a:pt x="11" y="9"/>
                    <a:pt x="11" y="9"/>
                    <a:pt x="11" y="9"/>
                  </a:cubicBezTo>
                  <a:cubicBezTo>
                    <a:pt x="11" y="8"/>
                    <a:pt x="11" y="8"/>
                    <a:pt x="11" y="7"/>
                  </a:cubicBezTo>
                  <a:cubicBezTo>
                    <a:pt x="11" y="7"/>
                    <a:pt x="11" y="7"/>
                    <a:pt x="12" y="6"/>
                  </a:cubicBezTo>
                  <a:close/>
                  <a:moveTo>
                    <a:pt x="5" y="8"/>
                  </a:moveTo>
                  <a:cubicBezTo>
                    <a:pt x="4" y="7"/>
                    <a:pt x="4" y="7"/>
                    <a:pt x="4" y="6"/>
                  </a:cubicBezTo>
                  <a:cubicBezTo>
                    <a:pt x="4" y="6"/>
                    <a:pt x="5" y="6"/>
                    <a:pt x="5" y="6"/>
                  </a:cubicBezTo>
                  <a:cubicBezTo>
                    <a:pt x="5" y="6"/>
                    <a:pt x="5" y="6"/>
                    <a:pt x="6" y="6"/>
                  </a:cubicBezTo>
                  <a:cubicBezTo>
                    <a:pt x="6" y="7"/>
                    <a:pt x="5" y="7"/>
                    <a:pt x="5" y="8"/>
                  </a:cubicBezTo>
                  <a:close/>
                  <a:moveTo>
                    <a:pt x="7" y="8"/>
                  </a:moveTo>
                  <a:cubicBezTo>
                    <a:pt x="6" y="8"/>
                    <a:pt x="6" y="8"/>
                    <a:pt x="5" y="8"/>
                  </a:cubicBezTo>
                  <a:cubicBezTo>
                    <a:pt x="6" y="7"/>
                    <a:pt x="6" y="6"/>
                    <a:pt x="6" y="6"/>
                  </a:cubicBezTo>
                  <a:cubicBezTo>
                    <a:pt x="7" y="6"/>
                    <a:pt x="7" y="7"/>
                    <a:pt x="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226">
              <a:extLst>
                <a:ext uri="{FF2B5EF4-FFF2-40B4-BE49-F238E27FC236}">
                  <a16:creationId xmlns:a16="http://schemas.microsoft.com/office/drawing/2014/main" id="{ED90F842-1E36-59F2-11F4-FFDE1EEB56E4}"/>
                </a:ext>
              </a:extLst>
            </p:cNvPr>
            <p:cNvSpPr>
              <a:spLocks/>
            </p:cNvSpPr>
            <p:nvPr userDrawn="1"/>
          </p:nvSpPr>
          <p:spPr bwMode="auto">
            <a:xfrm>
              <a:off x="1555750" y="4737100"/>
              <a:ext cx="20638" cy="34925"/>
            </a:xfrm>
            <a:custGeom>
              <a:avLst/>
              <a:gdLst>
                <a:gd name="T0" fmla="*/ 3 w 3"/>
                <a:gd name="T1" fmla="*/ 4 h 5"/>
                <a:gd name="T2" fmla="*/ 3 w 3"/>
                <a:gd name="T3" fmla="*/ 2 h 5"/>
                <a:gd name="T4" fmla="*/ 3 w 3"/>
                <a:gd name="T5" fmla="*/ 1 h 5"/>
                <a:gd name="T6" fmla="*/ 1 w 3"/>
                <a:gd name="T7" fmla="*/ 0 h 5"/>
                <a:gd name="T8" fmla="*/ 1 w 3"/>
                <a:gd name="T9" fmla="*/ 1 h 5"/>
                <a:gd name="T10" fmla="*/ 1 w 3"/>
                <a:gd name="T11" fmla="*/ 3 h 5"/>
                <a:gd name="T12" fmla="*/ 1 w 3"/>
                <a:gd name="T13" fmla="*/ 3 h 5"/>
                <a:gd name="T14" fmla="*/ 1 w 3"/>
                <a:gd name="T15" fmla="*/ 4 h 5"/>
                <a:gd name="T16" fmla="*/ 0 w 3"/>
                <a:gd name="T17" fmla="*/ 4 h 5"/>
                <a:gd name="T18" fmla="*/ 0 w 3"/>
                <a:gd name="T19" fmla="*/ 5 h 5"/>
                <a:gd name="T20" fmla="*/ 1 w 3"/>
                <a:gd name="T21" fmla="*/ 5 h 5"/>
                <a:gd name="T22" fmla="*/ 3 w 3"/>
                <a:gd name="T23" fmla="*/ 5 h 5"/>
                <a:gd name="T24" fmla="*/ 3 w 3"/>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3" y="4"/>
                  </a:moveTo>
                  <a:cubicBezTo>
                    <a:pt x="3" y="3"/>
                    <a:pt x="3" y="2"/>
                    <a:pt x="3" y="2"/>
                  </a:cubicBezTo>
                  <a:cubicBezTo>
                    <a:pt x="3" y="2"/>
                    <a:pt x="3" y="2"/>
                    <a:pt x="3" y="1"/>
                  </a:cubicBezTo>
                  <a:cubicBezTo>
                    <a:pt x="2" y="1"/>
                    <a:pt x="2" y="0"/>
                    <a:pt x="1" y="0"/>
                  </a:cubicBezTo>
                  <a:cubicBezTo>
                    <a:pt x="1" y="0"/>
                    <a:pt x="1" y="1"/>
                    <a:pt x="1" y="1"/>
                  </a:cubicBezTo>
                  <a:cubicBezTo>
                    <a:pt x="1" y="2"/>
                    <a:pt x="1" y="2"/>
                    <a:pt x="1" y="3"/>
                  </a:cubicBezTo>
                  <a:cubicBezTo>
                    <a:pt x="1" y="3"/>
                    <a:pt x="1" y="3"/>
                    <a:pt x="1" y="3"/>
                  </a:cubicBezTo>
                  <a:cubicBezTo>
                    <a:pt x="1" y="3"/>
                    <a:pt x="1" y="3"/>
                    <a:pt x="1" y="4"/>
                  </a:cubicBezTo>
                  <a:cubicBezTo>
                    <a:pt x="1" y="4"/>
                    <a:pt x="0" y="4"/>
                    <a:pt x="0" y="4"/>
                  </a:cubicBezTo>
                  <a:cubicBezTo>
                    <a:pt x="0" y="4"/>
                    <a:pt x="0" y="5"/>
                    <a:pt x="0" y="5"/>
                  </a:cubicBezTo>
                  <a:cubicBezTo>
                    <a:pt x="0" y="5"/>
                    <a:pt x="1" y="5"/>
                    <a:pt x="1" y="5"/>
                  </a:cubicBezTo>
                  <a:cubicBezTo>
                    <a:pt x="2" y="5"/>
                    <a:pt x="2" y="5"/>
                    <a:pt x="3" y="5"/>
                  </a:cubicBezTo>
                  <a:cubicBezTo>
                    <a:pt x="3" y="5"/>
                    <a:pt x="3"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227">
              <a:extLst>
                <a:ext uri="{FF2B5EF4-FFF2-40B4-BE49-F238E27FC236}">
                  <a16:creationId xmlns:a16="http://schemas.microsoft.com/office/drawing/2014/main" id="{A4DC21FB-78D6-C07E-2AA2-B326160DDD8D}"/>
                </a:ext>
              </a:extLst>
            </p:cNvPr>
            <p:cNvSpPr>
              <a:spLocks/>
            </p:cNvSpPr>
            <p:nvPr userDrawn="1"/>
          </p:nvSpPr>
          <p:spPr bwMode="auto">
            <a:xfrm>
              <a:off x="808038" y="4652963"/>
              <a:ext cx="20638" cy="20638"/>
            </a:xfrm>
            <a:custGeom>
              <a:avLst/>
              <a:gdLst>
                <a:gd name="T0" fmla="*/ 1 w 3"/>
                <a:gd name="T1" fmla="*/ 2 h 3"/>
                <a:gd name="T2" fmla="*/ 3 w 3"/>
                <a:gd name="T3" fmla="*/ 2 h 3"/>
                <a:gd name="T4" fmla="*/ 3 w 3"/>
                <a:gd name="T5" fmla="*/ 1 h 3"/>
                <a:gd name="T6" fmla="*/ 2 w 3"/>
                <a:gd name="T7" fmla="*/ 0 h 3"/>
                <a:gd name="T8" fmla="*/ 0 w 3"/>
                <a:gd name="T9" fmla="*/ 1 h 3"/>
                <a:gd name="T10" fmla="*/ 1 w 3"/>
                <a:gd name="T11" fmla="*/ 2 h 3"/>
                <a:gd name="T12" fmla="*/ 1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1" y="2"/>
                  </a:moveTo>
                  <a:cubicBezTo>
                    <a:pt x="2" y="2"/>
                    <a:pt x="3" y="3"/>
                    <a:pt x="3" y="2"/>
                  </a:cubicBezTo>
                  <a:cubicBezTo>
                    <a:pt x="3" y="2"/>
                    <a:pt x="3" y="1"/>
                    <a:pt x="3" y="1"/>
                  </a:cubicBezTo>
                  <a:cubicBezTo>
                    <a:pt x="3" y="0"/>
                    <a:pt x="2" y="0"/>
                    <a:pt x="2" y="0"/>
                  </a:cubicBezTo>
                  <a:cubicBezTo>
                    <a:pt x="1" y="0"/>
                    <a:pt x="0" y="0"/>
                    <a:pt x="0" y="1"/>
                  </a:cubicBezTo>
                  <a:cubicBezTo>
                    <a:pt x="0" y="1"/>
                    <a:pt x="0" y="1"/>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228">
              <a:extLst>
                <a:ext uri="{FF2B5EF4-FFF2-40B4-BE49-F238E27FC236}">
                  <a16:creationId xmlns:a16="http://schemas.microsoft.com/office/drawing/2014/main" id="{08611722-E296-69DA-62AC-14159ACE6845}"/>
                </a:ext>
              </a:extLst>
            </p:cNvPr>
            <p:cNvSpPr>
              <a:spLocks/>
            </p:cNvSpPr>
            <p:nvPr userDrawn="1"/>
          </p:nvSpPr>
          <p:spPr bwMode="auto">
            <a:xfrm>
              <a:off x="781050" y="4667250"/>
              <a:ext cx="69850" cy="41275"/>
            </a:xfrm>
            <a:custGeom>
              <a:avLst/>
              <a:gdLst>
                <a:gd name="T0" fmla="*/ 1 w 10"/>
                <a:gd name="T1" fmla="*/ 6 h 6"/>
                <a:gd name="T2" fmla="*/ 3 w 10"/>
                <a:gd name="T3" fmla="*/ 6 h 6"/>
                <a:gd name="T4" fmla="*/ 3 w 10"/>
                <a:gd name="T5" fmla="*/ 5 h 6"/>
                <a:gd name="T6" fmla="*/ 4 w 10"/>
                <a:gd name="T7" fmla="*/ 5 h 6"/>
                <a:gd name="T8" fmla="*/ 5 w 10"/>
                <a:gd name="T9" fmla="*/ 4 h 6"/>
                <a:gd name="T10" fmla="*/ 6 w 10"/>
                <a:gd name="T11" fmla="*/ 3 h 6"/>
                <a:gd name="T12" fmla="*/ 7 w 10"/>
                <a:gd name="T13" fmla="*/ 2 h 6"/>
                <a:gd name="T14" fmla="*/ 10 w 10"/>
                <a:gd name="T15" fmla="*/ 0 h 6"/>
                <a:gd name="T16" fmla="*/ 9 w 10"/>
                <a:gd name="T17" fmla="*/ 0 h 6"/>
                <a:gd name="T18" fmla="*/ 9 w 10"/>
                <a:gd name="T19" fmla="*/ 0 h 6"/>
                <a:gd name="T20" fmla="*/ 7 w 10"/>
                <a:gd name="T21" fmla="*/ 1 h 6"/>
                <a:gd name="T22" fmla="*/ 6 w 10"/>
                <a:gd name="T23" fmla="*/ 2 h 6"/>
                <a:gd name="T24" fmla="*/ 5 w 10"/>
                <a:gd name="T25" fmla="*/ 2 h 6"/>
                <a:gd name="T26" fmla="*/ 5 w 10"/>
                <a:gd name="T27" fmla="*/ 2 h 6"/>
                <a:gd name="T28" fmla="*/ 3 w 10"/>
                <a:gd name="T29" fmla="*/ 3 h 6"/>
                <a:gd name="T30" fmla="*/ 2 w 10"/>
                <a:gd name="T31" fmla="*/ 4 h 6"/>
                <a:gd name="T32" fmla="*/ 0 w 10"/>
                <a:gd name="T33" fmla="*/ 5 h 6"/>
                <a:gd name="T34" fmla="*/ 0 w 10"/>
                <a:gd name="T35" fmla="*/ 6 h 6"/>
                <a:gd name="T36" fmla="*/ 1 w 10"/>
                <a:gd name="T3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6">
                  <a:moveTo>
                    <a:pt x="1" y="6"/>
                  </a:moveTo>
                  <a:cubicBezTo>
                    <a:pt x="1" y="6"/>
                    <a:pt x="2" y="6"/>
                    <a:pt x="3" y="6"/>
                  </a:cubicBezTo>
                  <a:cubicBezTo>
                    <a:pt x="3" y="6"/>
                    <a:pt x="3" y="6"/>
                    <a:pt x="3" y="5"/>
                  </a:cubicBezTo>
                  <a:cubicBezTo>
                    <a:pt x="4" y="5"/>
                    <a:pt x="4" y="5"/>
                    <a:pt x="4" y="5"/>
                  </a:cubicBezTo>
                  <a:cubicBezTo>
                    <a:pt x="4" y="4"/>
                    <a:pt x="4" y="4"/>
                    <a:pt x="5" y="4"/>
                  </a:cubicBezTo>
                  <a:cubicBezTo>
                    <a:pt x="5" y="4"/>
                    <a:pt x="6" y="3"/>
                    <a:pt x="6" y="3"/>
                  </a:cubicBezTo>
                  <a:cubicBezTo>
                    <a:pt x="7" y="2"/>
                    <a:pt x="7" y="2"/>
                    <a:pt x="7" y="2"/>
                  </a:cubicBezTo>
                  <a:cubicBezTo>
                    <a:pt x="9" y="2"/>
                    <a:pt x="10" y="1"/>
                    <a:pt x="10" y="0"/>
                  </a:cubicBezTo>
                  <a:cubicBezTo>
                    <a:pt x="10" y="0"/>
                    <a:pt x="10" y="0"/>
                    <a:pt x="9" y="0"/>
                  </a:cubicBezTo>
                  <a:cubicBezTo>
                    <a:pt x="9" y="0"/>
                    <a:pt x="9" y="0"/>
                    <a:pt x="9" y="0"/>
                  </a:cubicBezTo>
                  <a:cubicBezTo>
                    <a:pt x="8" y="0"/>
                    <a:pt x="8" y="1"/>
                    <a:pt x="7" y="1"/>
                  </a:cubicBezTo>
                  <a:cubicBezTo>
                    <a:pt x="7" y="1"/>
                    <a:pt x="6" y="2"/>
                    <a:pt x="6" y="2"/>
                  </a:cubicBezTo>
                  <a:cubicBezTo>
                    <a:pt x="6" y="2"/>
                    <a:pt x="5" y="2"/>
                    <a:pt x="5" y="2"/>
                  </a:cubicBezTo>
                  <a:cubicBezTo>
                    <a:pt x="5" y="2"/>
                    <a:pt x="5" y="2"/>
                    <a:pt x="5" y="2"/>
                  </a:cubicBezTo>
                  <a:cubicBezTo>
                    <a:pt x="4" y="3"/>
                    <a:pt x="4" y="3"/>
                    <a:pt x="3" y="3"/>
                  </a:cubicBezTo>
                  <a:cubicBezTo>
                    <a:pt x="3" y="3"/>
                    <a:pt x="2" y="4"/>
                    <a:pt x="2" y="4"/>
                  </a:cubicBezTo>
                  <a:cubicBezTo>
                    <a:pt x="1" y="4"/>
                    <a:pt x="0" y="5"/>
                    <a:pt x="0" y="5"/>
                  </a:cubicBezTo>
                  <a:cubicBezTo>
                    <a:pt x="0" y="5"/>
                    <a:pt x="0" y="5"/>
                    <a:pt x="0" y="6"/>
                  </a:cubicBezTo>
                  <a:cubicBezTo>
                    <a:pt x="0" y="6"/>
                    <a:pt x="0" y="6"/>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229">
              <a:extLst>
                <a:ext uri="{FF2B5EF4-FFF2-40B4-BE49-F238E27FC236}">
                  <a16:creationId xmlns:a16="http://schemas.microsoft.com/office/drawing/2014/main" id="{4AE1E9A3-F3F9-14E5-AACD-9A4DE35EBA08}"/>
                </a:ext>
              </a:extLst>
            </p:cNvPr>
            <p:cNvSpPr>
              <a:spLocks/>
            </p:cNvSpPr>
            <p:nvPr userDrawn="1"/>
          </p:nvSpPr>
          <p:spPr bwMode="auto">
            <a:xfrm>
              <a:off x="808038" y="4694238"/>
              <a:ext cx="42863" cy="42863"/>
            </a:xfrm>
            <a:custGeom>
              <a:avLst/>
              <a:gdLst>
                <a:gd name="T0" fmla="*/ 5 w 6"/>
                <a:gd name="T1" fmla="*/ 3 h 6"/>
                <a:gd name="T2" fmla="*/ 4 w 6"/>
                <a:gd name="T3" fmla="*/ 3 h 6"/>
                <a:gd name="T4" fmla="*/ 5 w 6"/>
                <a:gd name="T5" fmla="*/ 3 h 6"/>
                <a:gd name="T6" fmla="*/ 5 w 6"/>
                <a:gd name="T7" fmla="*/ 2 h 6"/>
                <a:gd name="T8" fmla="*/ 6 w 6"/>
                <a:gd name="T9" fmla="*/ 1 h 6"/>
                <a:gd name="T10" fmla="*/ 4 w 6"/>
                <a:gd name="T11" fmla="*/ 0 h 6"/>
                <a:gd name="T12" fmla="*/ 3 w 6"/>
                <a:gd name="T13" fmla="*/ 1 h 6"/>
                <a:gd name="T14" fmla="*/ 1 w 6"/>
                <a:gd name="T15" fmla="*/ 2 h 6"/>
                <a:gd name="T16" fmla="*/ 0 w 6"/>
                <a:gd name="T17" fmla="*/ 3 h 6"/>
                <a:gd name="T18" fmla="*/ 1 w 6"/>
                <a:gd name="T19" fmla="*/ 3 h 6"/>
                <a:gd name="T20" fmla="*/ 2 w 6"/>
                <a:gd name="T21" fmla="*/ 2 h 6"/>
                <a:gd name="T22" fmla="*/ 3 w 6"/>
                <a:gd name="T23" fmla="*/ 2 h 6"/>
                <a:gd name="T24" fmla="*/ 3 w 6"/>
                <a:gd name="T25" fmla="*/ 2 h 6"/>
                <a:gd name="T26" fmla="*/ 3 w 6"/>
                <a:gd name="T27" fmla="*/ 3 h 6"/>
                <a:gd name="T28" fmla="*/ 3 w 6"/>
                <a:gd name="T29" fmla="*/ 3 h 6"/>
                <a:gd name="T30" fmla="*/ 2 w 6"/>
                <a:gd name="T31" fmla="*/ 3 h 6"/>
                <a:gd name="T32" fmla="*/ 2 w 6"/>
                <a:gd name="T33" fmla="*/ 4 h 6"/>
                <a:gd name="T34" fmla="*/ 2 w 6"/>
                <a:gd name="T35" fmla="*/ 5 h 6"/>
                <a:gd name="T36" fmla="*/ 3 w 6"/>
                <a:gd name="T37" fmla="*/ 5 h 6"/>
                <a:gd name="T38" fmla="*/ 4 w 6"/>
                <a:gd name="T39" fmla="*/ 5 h 6"/>
                <a:gd name="T40" fmla="*/ 5 w 6"/>
                <a:gd name="T4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6">
                  <a:moveTo>
                    <a:pt x="5" y="3"/>
                  </a:moveTo>
                  <a:cubicBezTo>
                    <a:pt x="4" y="3"/>
                    <a:pt x="4" y="3"/>
                    <a:pt x="4" y="3"/>
                  </a:cubicBezTo>
                  <a:cubicBezTo>
                    <a:pt x="3" y="3"/>
                    <a:pt x="4" y="3"/>
                    <a:pt x="5" y="3"/>
                  </a:cubicBezTo>
                  <a:cubicBezTo>
                    <a:pt x="5" y="2"/>
                    <a:pt x="5" y="2"/>
                    <a:pt x="5" y="2"/>
                  </a:cubicBezTo>
                  <a:cubicBezTo>
                    <a:pt x="5" y="2"/>
                    <a:pt x="6" y="2"/>
                    <a:pt x="6" y="1"/>
                  </a:cubicBezTo>
                  <a:cubicBezTo>
                    <a:pt x="5" y="1"/>
                    <a:pt x="5" y="1"/>
                    <a:pt x="4" y="0"/>
                  </a:cubicBezTo>
                  <a:cubicBezTo>
                    <a:pt x="4" y="0"/>
                    <a:pt x="4" y="1"/>
                    <a:pt x="3" y="1"/>
                  </a:cubicBezTo>
                  <a:cubicBezTo>
                    <a:pt x="3" y="1"/>
                    <a:pt x="2" y="2"/>
                    <a:pt x="1" y="2"/>
                  </a:cubicBezTo>
                  <a:cubicBezTo>
                    <a:pt x="1" y="2"/>
                    <a:pt x="0" y="3"/>
                    <a:pt x="0" y="3"/>
                  </a:cubicBezTo>
                  <a:cubicBezTo>
                    <a:pt x="0" y="4"/>
                    <a:pt x="1" y="3"/>
                    <a:pt x="1" y="3"/>
                  </a:cubicBezTo>
                  <a:cubicBezTo>
                    <a:pt x="1" y="3"/>
                    <a:pt x="2" y="3"/>
                    <a:pt x="2" y="2"/>
                  </a:cubicBezTo>
                  <a:cubicBezTo>
                    <a:pt x="2" y="2"/>
                    <a:pt x="3" y="2"/>
                    <a:pt x="3" y="2"/>
                  </a:cubicBezTo>
                  <a:cubicBezTo>
                    <a:pt x="3" y="2"/>
                    <a:pt x="3" y="2"/>
                    <a:pt x="3" y="2"/>
                  </a:cubicBezTo>
                  <a:cubicBezTo>
                    <a:pt x="3" y="2"/>
                    <a:pt x="3" y="3"/>
                    <a:pt x="3" y="3"/>
                  </a:cubicBezTo>
                  <a:cubicBezTo>
                    <a:pt x="3" y="3"/>
                    <a:pt x="3" y="3"/>
                    <a:pt x="3" y="3"/>
                  </a:cubicBezTo>
                  <a:cubicBezTo>
                    <a:pt x="3" y="3"/>
                    <a:pt x="2" y="3"/>
                    <a:pt x="2" y="3"/>
                  </a:cubicBezTo>
                  <a:cubicBezTo>
                    <a:pt x="2" y="4"/>
                    <a:pt x="2" y="4"/>
                    <a:pt x="2" y="4"/>
                  </a:cubicBezTo>
                  <a:cubicBezTo>
                    <a:pt x="2" y="4"/>
                    <a:pt x="1" y="5"/>
                    <a:pt x="2" y="5"/>
                  </a:cubicBezTo>
                  <a:cubicBezTo>
                    <a:pt x="2" y="6"/>
                    <a:pt x="3" y="5"/>
                    <a:pt x="3" y="5"/>
                  </a:cubicBezTo>
                  <a:cubicBezTo>
                    <a:pt x="3" y="5"/>
                    <a:pt x="4" y="5"/>
                    <a:pt x="4" y="5"/>
                  </a:cubicBezTo>
                  <a:cubicBezTo>
                    <a:pt x="5" y="4"/>
                    <a:pt x="5" y="4"/>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230">
              <a:extLst>
                <a:ext uri="{FF2B5EF4-FFF2-40B4-BE49-F238E27FC236}">
                  <a16:creationId xmlns:a16="http://schemas.microsoft.com/office/drawing/2014/main" id="{2F4B74D5-5175-A855-E690-341DDC37FA9C}"/>
                </a:ext>
              </a:extLst>
            </p:cNvPr>
            <p:cNvSpPr>
              <a:spLocks/>
            </p:cNvSpPr>
            <p:nvPr userDrawn="1"/>
          </p:nvSpPr>
          <p:spPr bwMode="auto">
            <a:xfrm>
              <a:off x="795338" y="4714875"/>
              <a:ext cx="20638" cy="22225"/>
            </a:xfrm>
            <a:custGeom>
              <a:avLst/>
              <a:gdLst>
                <a:gd name="T0" fmla="*/ 1 w 3"/>
                <a:gd name="T1" fmla="*/ 3 h 3"/>
                <a:gd name="T2" fmla="*/ 2 w 3"/>
                <a:gd name="T3" fmla="*/ 3 h 3"/>
                <a:gd name="T4" fmla="*/ 1 w 3"/>
                <a:gd name="T5" fmla="*/ 0 h 3"/>
                <a:gd name="T6" fmla="*/ 0 w 3"/>
                <a:gd name="T7" fmla="*/ 1 h 3"/>
                <a:gd name="T8" fmla="*/ 0 w 3"/>
                <a:gd name="T9" fmla="*/ 2 h 3"/>
                <a:gd name="T10" fmla="*/ 1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1" y="3"/>
                  </a:moveTo>
                  <a:cubicBezTo>
                    <a:pt x="2" y="3"/>
                    <a:pt x="2" y="3"/>
                    <a:pt x="2" y="3"/>
                  </a:cubicBezTo>
                  <a:cubicBezTo>
                    <a:pt x="3" y="2"/>
                    <a:pt x="2" y="0"/>
                    <a:pt x="1" y="0"/>
                  </a:cubicBezTo>
                  <a:cubicBezTo>
                    <a:pt x="1" y="0"/>
                    <a:pt x="0" y="0"/>
                    <a:pt x="0" y="1"/>
                  </a:cubicBezTo>
                  <a:cubicBezTo>
                    <a:pt x="0" y="1"/>
                    <a:pt x="0" y="2"/>
                    <a:pt x="0" y="2"/>
                  </a:cubicBezTo>
                  <a:cubicBezTo>
                    <a:pt x="0"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231">
              <a:extLst>
                <a:ext uri="{FF2B5EF4-FFF2-40B4-BE49-F238E27FC236}">
                  <a16:creationId xmlns:a16="http://schemas.microsoft.com/office/drawing/2014/main" id="{7A9BB296-57E0-B46A-3E5B-ACDADDC2074E}"/>
                </a:ext>
              </a:extLst>
            </p:cNvPr>
            <p:cNvSpPr>
              <a:spLocks noEditPoints="1"/>
            </p:cNvSpPr>
            <p:nvPr userDrawn="1"/>
          </p:nvSpPr>
          <p:spPr bwMode="auto">
            <a:xfrm>
              <a:off x="774700" y="4737100"/>
              <a:ext cx="53975" cy="55563"/>
            </a:xfrm>
            <a:custGeom>
              <a:avLst/>
              <a:gdLst>
                <a:gd name="T0" fmla="*/ 7 w 8"/>
                <a:gd name="T1" fmla="*/ 1 h 8"/>
                <a:gd name="T2" fmla="*/ 7 w 8"/>
                <a:gd name="T3" fmla="*/ 0 h 8"/>
                <a:gd name="T4" fmla="*/ 6 w 8"/>
                <a:gd name="T5" fmla="*/ 1 h 8"/>
                <a:gd name="T6" fmla="*/ 6 w 8"/>
                <a:gd name="T7" fmla="*/ 2 h 8"/>
                <a:gd name="T8" fmla="*/ 4 w 8"/>
                <a:gd name="T9" fmla="*/ 3 h 8"/>
                <a:gd name="T10" fmla="*/ 3 w 8"/>
                <a:gd name="T11" fmla="*/ 3 h 8"/>
                <a:gd name="T12" fmla="*/ 3 w 8"/>
                <a:gd name="T13" fmla="*/ 4 h 8"/>
                <a:gd name="T14" fmla="*/ 2 w 8"/>
                <a:gd name="T15" fmla="*/ 4 h 8"/>
                <a:gd name="T16" fmla="*/ 1 w 8"/>
                <a:gd name="T17" fmla="*/ 4 h 8"/>
                <a:gd name="T18" fmla="*/ 1 w 8"/>
                <a:gd name="T19" fmla="*/ 4 h 8"/>
                <a:gd name="T20" fmla="*/ 0 w 8"/>
                <a:gd name="T21" fmla="*/ 5 h 8"/>
                <a:gd name="T22" fmla="*/ 0 w 8"/>
                <a:gd name="T23" fmla="*/ 5 h 8"/>
                <a:gd name="T24" fmla="*/ 0 w 8"/>
                <a:gd name="T25" fmla="*/ 7 h 8"/>
                <a:gd name="T26" fmla="*/ 1 w 8"/>
                <a:gd name="T27" fmla="*/ 8 h 8"/>
                <a:gd name="T28" fmla="*/ 2 w 8"/>
                <a:gd name="T29" fmla="*/ 7 h 8"/>
                <a:gd name="T30" fmla="*/ 3 w 8"/>
                <a:gd name="T31" fmla="*/ 6 h 8"/>
                <a:gd name="T32" fmla="*/ 4 w 8"/>
                <a:gd name="T33" fmla="*/ 5 h 8"/>
                <a:gd name="T34" fmla="*/ 4 w 8"/>
                <a:gd name="T35" fmla="*/ 4 h 8"/>
                <a:gd name="T36" fmla="*/ 5 w 8"/>
                <a:gd name="T37" fmla="*/ 5 h 8"/>
                <a:gd name="T38" fmla="*/ 6 w 8"/>
                <a:gd name="T39" fmla="*/ 6 h 8"/>
                <a:gd name="T40" fmla="*/ 7 w 8"/>
                <a:gd name="T41" fmla="*/ 7 h 8"/>
                <a:gd name="T42" fmla="*/ 8 w 8"/>
                <a:gd name="T43" fmla="*/ 6 h 8"/>
                <a:gd name="T44" fmla="*/ 7 w 8"/>
                <a:gd name="T45" fmla="*/ 4 h 8"/>
                <a:gd name="T46" fmla="*/ 7 w 8"/>
                <a:gd name="T47" fmla="*/ 1 h 8"/>
                <a:gd name="T48" fmla="*/ 6 w 8"/>
                <a:gd name="T49" fmla="*/ 5 h 8"/>
                <a:gd name="T50" fmla="*/ 5 w 8"/>
                <a:gd name="T51" fmla="*/ 4 h 8"/>
                <a:gd name="T52" fmla="*/ 5 w 8"/>
                <a:gd name="T53" fmla="*/ 4 h 8"/>
                <a:gd name="T54" fmla="*/ 6 w 8"/>
                <a:gd name="T55" fmla="*/ 3 h 8"/>
                <a:gd name="T56" fmla="*/ 6 w 8"/>
                <a:gd name="T57" fmla="*/ 4 h 8"/>
                <a:gd name="T58" fmla="*/ 6 w 8"/>
                <a:gd name="T59"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 h="8">
                  <a:moveTo>
                    <a:pt x="7" y="1"/>
                  </a:moveTo>
                  <a:cubicBezTo>
                    <a:pt x="7" y="0"/>
                    <a:pt x="7" y="0"/>
                    <a:pt x="7" y="0"/>
                  </a:cubicBezTo>
                  <a:cubicBezTo>
                    <a:pt x="6" y="0"/>
                    <a:pt x="6" y="0"/>
                    <a:pt x="6" y="1"/>
                  </a:cubicBezTo>
                  <a:cubicBezTo>
                    <a:pt x="6" y="1"/>
                    <a:pt x="6" y="2"/>
                    <a:pt x="6" y="2"/>
                  </a:cubicBezTo>
                  <a:cubicBezTo>
                    <a:pt x="5" y="2"/>
                    <a:pt x="4" y="3"/>
                    <a:pt x="4" y="3"/>
                  </a:cubicBezTo>
                  <a:cubicBezTo>
                    <a:pt x="4" y="3"/>
                    <a:pt x="3" y="3"/>
                    <a:pt x="3" y="3"/>
                  </a:cubicBezTo>
                  <a:cubicBezTo>
                    <a:pt x="3" y="3"/>
                    <a:pt x="3" y="4"/>
                    <a:pt x="3" y="4"/>
                  </a:cubicBezTo>
                  <a:cubicBezTo>
                    <a:pt x="2" y="4"/>
                    <a:pt x="2" y="4"/>
                    <a:pt x="2" y="4"/>
                  </a:cubicBezTo>
                  <a:cubicBezTo>
                    <a:pt x="2" y="4"/>
                    <a:pt x="2" y="4"/>
                    <a:pt x="1" y="4"/>
                  </a:cubicBezTo>
                  <a:cubicBezTo>
                    <a:pt x="1" y="4"/>
                    <a:pt x="1" y="4"/>
                    <a:pt x="1" y="4"/>
                  </a:cubicBezTo>
                  <a:cubicBezTo>
                    <a:pt x="0" y="4"/>
                    <a:pt x="0" y="5"/>
                    <a:pt x="0" y="5"/>
                  </a:cubicBezTo>
                  <a:cubicBezTo>
                    <a:pt x="0" y="5"/>
                    <a:pt x="0" y="5"/>
                    <a:pt x="0" y="5"/>
                  </a:cubicBezTo>
                  <a:cubicBezTo>
                    <a:pt x="0" y="6"/>
                    <a:pt x="0" y="7"/>
                    <a:pt x="0" y="7"/>
                  </a:cubicBezTo>
                  <a:cubicBezTo>
                    <a:pt x="0" y="7"/>
                    <a:pt x="1" y="8"/>
                    <a:pt x="1" y="8"/>
                  </a:cubicBezTo>
                  <a:cubicBezTo>
                    <a:pt x="2" y="8"/>
                    <a:pt x="2" y="7"/>
                    <a:pt x="2" y="7"/>
                  </a:cubicBezTo>
                  <a:cubicBezTo>
                    <a:pt x="2" y="7"/>
                    <a:pt x="3" y="6"/>
                    <a:pt x="3" y="6"/>
                  </a:cubicBezTo>
                  <a:cubicBezTo>
                    <a:pt x="3" y="6"/>
                    <a:pt x="3" y="5"/>
                    <a:pt x="4" y="5"/>
                  </a:cubicBezTo>
                  <a:cubicBezTo>
                    <a:pt x="4" y="5"/>
                    <a:pt x="4" y="4"/>
                    <a:pt x="4" y="4"/>
                  </a:cubicBezTo>
                  <a:cubicBezTo>
                    <a:pt x="5" y="4"/>
                    <a:pt x="5" y="5"/>
                    <a:pt x="5" y="5"/>
                  </a:cubicBezTo>
                  <a:cubicBezTo>
                    <a:pt x="6" y="6"/>
                    <a:pt x="6" y="6"/>
                    <a:pt x="6" y="6"/>
                  </a:cubicBezTo>
                  <a:cubicBezTo>
                    <a:pt x="6" y="6"/>
                    <a:pt x="6" y="7"/>
                    <a:pt x="7" y="7"/>
                  </a:cubicBezTo>
                  <a:cubicBezTo>
                    <a:pt x="7" y="7"/>
                    <a:pt x="7" y="6"/>
                    <a:pt x="8" y="6"/>
                  </a:cubicBezTo>
                  <a:cubicBezTo>
                    <a:pt x="8" y="5"/>
                    <a:pt x="8" y="4"/>
                    <a:pt x="7" y="4"/>
                  </a:cubicBezTo>
                  <a:cubicBezTo>
                    <a:pt x="7" y="3"/>
                    <a:pt x="8" y="1"/>
                    <a:pt x="7" y="1"/>
                  </a:cubicBezTo>
                  <a:close/>
                  <a:moveTo>
                    <a:pt x="6" y="5"/>
                  </a:moveTo>
                  <a:cubicBezTo>
                    <a:pt x="6" y="5"/>
                    <a:pt x="6" y="5"/>
                    <a:pt x="5" y="4"/>
                  </a:cubicBezTo>
                  <a:cubicBezTo>
                    <a:pt x="5" y="4"/>
                    <a:pt x="5" y="4"/>
                    <a:pt x="5" y="4"/>
                  </a:cubicBezTo>
                  <a:cubicBezTo>
                    <a:pt x="5" y="4"/>
                    <a:pt x="5" y="3"/>
                    <a:pt x="6" y="3"/>
                  </a:cubicBezTo>
                  <a:cubicBezTo>
                    <a:pt x="6" y="2"/>
                    <a:pt x="6" y="3"/>
                    <a:pt x="6" y="4"/>
                  </a:cubicBezTo>
                  <a:cubicBezTo>
                    <a:pt x="6" y="4"/>
                    <a:pt x="6" y="4"/>
                    <a:pt x="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232">
              <a:extLst>
                <a:ext uri="{FF2B5EF4-FFF2-40B4-BE49-F238E27FC236}">
                  <a16:creationId xmlns:a16="http://schemas.microsoft.com/office/drawing/2014/main" id="{FC170F0B-2220-F162-D99C-BEF2697BFE4F}"/>
                </a:ext>
              </a:extLst>
            </p:cNvPr>
            <p:cNvSpPr>
              <a:spLocks/>
            </p:cNvSpPr>
            <p:nvPr userDrawn="1"/>
          </p:nvSpPr>
          <p:spPr bwMode="auto">
            <a:xfrm>
              <a:off x="836613" y="4743450"/>
              <a:ext cx="14288" cy="34925"/>
            </a:xfrm>
            <a:custGeom>
              <a:avLst/>
              <a:gdLst>
                <a:gd name="T0" fmla="*/ 0 w 2"/>
                <a:gd name="T1" fmla="*/ 0 h 5"/>
                <a:gd name="T2" fmla="*/ 0 w 2"/>
                <a:gd name="T3" fmla="*/ 1 h 5"/>
                <a:gd name="T4" fmla="*/ 0 w 2"/>
                <a:gd name="T5" fmla="*/ 4 h 5"/>
                <a:gd name="T6" fmla="*/ 1 w 2"/>
                <a:gd name="T7" fmla="*/ 5 h 5"/>
                <a:gd name="T8" fmla="*/ 2 w 2"/>
                <a:gd name="T9" fmla="*/ 4 h 5"/>
                <a:gd name="T10" fmla="*/ 2 w 2"/>
                <a:gd name="T11" fmla="*/ 1 h 5"/>
                <a:gd name="T12" fmla="*/ 0 w 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0"/>
                  </a:moveTo>
                  <a:cubicBezTo>
                    <a:pt x="0" y="0"/>
                    <a:pt x="0" y="1"/>
                    <a:pt x="0" y="1"/>
                  </a:cubicBezTo>
                  <a:cubicBezTo>
                    <a:pt x="0" y="2"/>
                    <a:pt x="0" y="3"/>
                    <a:pt x="0" y="4"/>
                  </a:cubicBezTo>
                  <a:cubicBezTo>
                    <a:pt x="0" y="4"/>
                    <a:pt x="0" y="5"/>
                    <a:pt x="1" y="5"/>
                  </a:cubicBezTo>
                  <a:cubicBezTo>
                    <a:pt x="1" y="5"/>
                    <a:pt x="1" y="4"/>
                    <a:pt x="2" y="4"/>
                  </a:cubicBezTo>
                  <a:cubicBezTo>
                    <a:pt x="2" y="3"/>
                    <a:pt x="2" y="2"/>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233">
              <a:extLst>
                <a:ext uri="{FF2B5EF4-FFF2-40B4-BE49-F238E27FC236}">
                  <a16:creationId xmlns:a16="http://schemas.microsoft.com/office/drawing/2014/main" id="{269EB30C-64B1-1785-445C-4AB9DCB3BDBB}"/>
                </a:ext>
              </a:extLst>
            </p:cNvPr>
            <p:cNvSpPr>
              <a:spLocks noEditPoints="1"/>
            </p:cNvSpPr>
            <p:nvPr userDrawn="1"/>
          </p:nvSpPr>
          <p:spPr bwMode="auto">
            <a:xfrm>
              <a:off x="4686300" y="3575050"/>
              <a:ext cx="2784475" cy="1266825"/>
            </a:xfrm>
            <a:custGeom>
              <a:avLst/>
              <a:gdLst>
                <a:gd name="T0" fmla="*/ 384 w 403"/>
                <a:gd name="T1" fmla="*/ 114 h 181"/>
                <a:gd name="T2" fmla="*/ 315 w 403"/>
                <a:gd name="T3" fmla="*/ 64 h 181"/>
                <a:gd name="T4" fmla="*/ 233 w 403"/>
                <a:gd name="T5" fmla="*/ 25 h 181"/>
                <a:gd name="T6" fmla="*/ 225 w 403"/>
                <a:gd name="T7" fmla="*/ 16 h 181"/>
                <a:gd name="T8" fmla="*/ 201 w 403"/>
                <a:gd name="T9" fmla="*/ 0 h 181"/>
                <a:gd name="T10" fmla="*/ 167 w 403"/>
                <a:gd name="T11" fmla="*/ 17 h 181"/>
                <a:gd name="T12" fmla="*/ 176 w 403"/>
                <a:gd name="T13" fmla="*/ 25 h 181"/>
                <a:gd name="T14" fmla="*/ 62 w 403"/>
                <a:gd name="T15" fmla="*/ 87 h 181"/>
                <a:gd name="T16" fmla="*/ 19 w 403"/>
                <a:gd name="T17" fmla="*/ 115 h 181"/>
                <a:gd name="T18" fmla="*/ 18 w 403"/>
                <a:gd name="T19" fmla="*/ 181 h 181"/>
                <a:gd name="T20" fmla="*/ 225 w 403"/>
                <a:gd name="T21" fmla="*/ 181 h 181"/>
                <a:gd name="T22" fmla="*/ 220 w 403"/>
                <a:gd name="T23" fmla="*/ 5 h 181"/>
                <a:gd name="T24" fmla="*/ 182 w 403"/>
                <a:gd name="T25" fmla="*/ 5 h 181"/>
                <a:gd name="T26" fmla="*/ 182 w 403"/>
                <a:gd name="T27" fmla="*/ 5 h 181"/>
                <a:gd name="T28" fmla="*/ 219 w 403"/>
                <a:gd name="T29" fmla="*/ 18 h 181"/>
                <a:gd name="T30" fmla="*/ 168 w 403"/>
                <a:gd name="T31" fmla="*/ 19 h 181"/>
                <a:gd name="T32" fmla="*/ 187 w 403"/>
                <a:gd name="T33" fmla="*/ 33 h 181"/>
                <a:gd name="T34" fmla="*/ 178 w 403"/>
                <a:gd name="T35" fmla="*/ 25 h 181"/>
                <a:gd name="T36" fmla="*/ 189 w 403"/>
                <a:gd name="T37" fmla="*/ 44 h 181"/>
                <a:gd name="T38" fmla="*/ 197 w 403"/>
                <a:gd name="T39" fmla="*/ 92 h 181"/>
                <a:gd name="T40" fmla="*/ 206 w 403"/>
                <a:gd name="T41" fmla="*/ 75 h 181"/>
                <a:gd name="T42" fmla="*/ 197 w 403"/>
                <a:gd name="T43" fmla="*/ 101 h 181"/>
                <a:gd name="T44" fmla="*/ 197 w 403"/>
                <a:gd name="T45" fmla="*/ 62 h 181"/>
                <a:gd name="T46" fmla="*/ 206 w 403"/>
                <a:gd name="T47" fmla="*/ 114 h 181"/>
                <a:gd name="T48" fmla="*/ 197 w 403"/>
                <a:gd name="T49" fmla="*/ 53 h 181"/>
                <a:gd name="T50" fmla="*/ 206 w 403"/>
                <a:gd name="T51" fmla="*/ 123 h 181"/>
                <a:gd name="T52" fmla="*/ 197 w 403"/>
                <a:gd name="T53" fmla="*/ 49 h 181"/>
                <a:gd name="T54" fmla="*/ 195 w 403"/>
                <a:gd name="T55" fmla="*/ 52 h 181"/>
                <a:gd name="T56" fmla="*/ 195 w 403"/>
                <a:gd name="T57" fmla="*/ 61 h 181"/>
                <a:gd name="T58" fmla="*/ 195 w 403"/>
                <a:gd name="T59" fmla="*/ 83 h 181"/>
                <a:gd name="T60" fmla="*/ 195 w 403"/>
                <a:gd name="T61" fmla="*/ 102 h 181"/>
                <a:gd name="T62" fmla="*/ 195 w 403"/>
                <a:gd name="T63" fmla="*/ 115 h 181"/>
                <a:gd name="T64" fmla="*/ 189 w 403"/>
                <a:gd name="T65" fmla="*/ 140 h 181"/>
                <a:gd name="T66" fmla="*/ 197 w 403"/>
                <a:gd name="T67" fmla="*/ 140 h 181"/>
                <a:gd name="T68" fmla="*/ 208 w 403"/>
                <a:gd name="T69" fmla="*/ 140 h 181"/>
                <a:gd name="T70" fmla="*/ 214 w 403"/>
                <a:gd name="T71" fmla="*/ 33 h 181"/>
                <a:gd name="T72" fmla="*/ 189 w 403"/>
                <a:gd name="T73" fmla="*/ 145 h 181"/>
                <a:gd name="T74" fmla="*/ 216 w 403"/>
                <a:gd name="T75" fmla="*/ 179 h 181"/>
                <a:gd name="T76" fmla="*/ 227 w 403"/>
                <a:gd name="T77" fmla="*/ 179 h 181"/>
                <a:gd name="T78" fmla="*/ 382 w 403"/>
                <a:gd name="T79" fmla="*/ 115 h 181"/>
                <a:gd name="T80" fmla="*/ 227 w 403"/>
                <a:gd name="T81" fmla="*/ 72 h 181"/>
                <a:gd name="T82" fmla="*/ 384 w 403"/>
                <a:gd name="T83" fmla="*/ 113 h 181"/>
                <a:gd name="T84" fmla="*/ 341 w 403"/>
                <a:gd name="T85" fmla="*/ 89 h 181"/>
                <a:gd name="T86" fmla="*/ 315 w 403"/>
                <a:gd name="T87" fmla="*/ 70 h 181"/>
                <a:gd name="T88" fmla="*/ 310 w 403"/>
                <a:gd name="T89" fmla="*/ 67 h 181"/>
                <a:gd name="T90" fmla="*/ 93 w 403"/>
                <a:gd name="T91" fmla="*/ 67 h 181"/>
                <a:gd name="T92" fmla="*/ 65 w 403"/>
                <a:gd name="T93" fmla="*/ 90 h 181"/>
                <a:gd name="T94" fmla="*/ 8 w 403"/>
                <a:gd name="T95" fmla="*/ 107 h 181"/>
                <a:gd name="T96" fmla="*/ 176 w 403"/>
                <a:gd name="T97" fmla="*/ 113 h 181"/>
                <a:gd name="T98" fmla="*/ 21 w 403"/>
                <a:gd name="T99" fmla="*/ 117 h 181"/>
                <a:gd name="T100" fmla="*/ 176 w 403"/>
                <a:gd name="T101" fmla="*/ 179 h 181"/>
                <a:gd name="T102" fmla="*/ 214 w 403"/>
                <a:gd name="T103" fmla="*/ 14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3" h="181">
                  <a:moveTo>
                    <a:pt x="384" y="179"/>
                  </a:moveTo>
                  <a:cubicBezTo>
                    <a:pt x="384" y="179"/>
                    <a:pt x="384" y="179"/>
                    <a:pt x="384" y="179"/>
                  </a:cubicBezTo>
                  <a:cubicBezTo>
                    <a:pt x="384" y="115"/>
                    <a:pt x="384" y="115"/>
                    <a:pt x="384" y="115"/>
                  </a:cubicBezTo>
                  <a:cubicBezTo>
                    <a:pt x="384" y="115"/>
                    <a:pt x="384" y="115"/>
                    <a:pt x="384" y="115"/>
                  </a:cubicBezTo>
                  <a:cubicBezTo>
                    <a:pt x="384" y="115"/>
                    <a:pt x="384" y="115"/>
                    <a:pt x="384" y="114"/>
                  </a:cubicBezTo>
                  <a:cubicBezTo>
                    <a:pt x="403" y="105"/>
                    <a:pt x="403" y="105"/>
                    <a:pt x="403" y="105"/>
                  </a:cubicBezTo>
                  <a:cubicBezTo>
                    <a:pt x="403" y="104"/>
                    <a:pt x="403" y="104"/>
                    <a:pt x="403" y="104"/>
                  </a:cubicBezTo>
                  <a:cubicBezTo>
                    <a:pt x="403" y="103"/>
                    <a:pt x="403" y="103"/>
                    <a:pt x="403" y="103"/>
                  </a:cubicBezTo>
                  <a:cubicBezTo>
                    <a:pt x="341" y="87"/>
                    <a:pt x="341" y="87"/>
                    <a:pt x="341" y="87"/>
                  </a:cubicBezTo>
                  <a:cubicBezTo>
                    <a:pt x="315" y="64"/>
                    <a:pt x="315" y="64"/>
                    <a:pt x="315" y="64"/>
                  </a:cubicBezTo>
                  <a:cubicBezTo>
                    <a:pt x="315" y="63"/>
                    <a:pt x="315" y="63"/>
                    <a:pt x="314" y="63"/>
                  </a:cubicBezTo>
                  <a:cubicBezTo>
                    <a:pt x="310" y="65"/>
                    <a:pt x="310" y="65"/>
                    <a:pt x="310" y="65"/>
                  </a:cubicBezTo>
                  <a:cubicBezTo>
                    <a:pt x="227" y="65"/>
                    <a:pt x="227" y="65"/>
                    <a:pt x="227" y="65"/>
                  </a:cubicBezTo>
                  <a:cubicBezTo>
                    <a:pt x="227" y="25"/>
                    <a:pt x="227" y="25"/>
                    <a:pt x="227" y="25"/>
                  </a:cubicBezTo>
                  <a:cubicBezTo>
                    <a:pt x="233" y="25"/>
                    <a:pt x="233" y="25"/>
                    <a:pt x="233" y="25"/>
                  </a:cubicBezTo>
                  <a:cubicBezTo>
                    <a:pt x="233" y="25"/>
                    <a:pt x="234" y="25"/>
                    <a:pt x="234" y="24"/>
                  </a:cubicBezTo>
                  <a:cubicBezTo>
                    <a:pt x="237" y="17"/>
                    <a:pt x="237" y="17"/>
                    <a:pt x="237" y="17"/>
                  </a:cubicBezTo>
                  <a:cubicBezTo>
                    <a:pt x="237" y="17"/>
                    <a:pt x="237" y="17"/>
                    <a:pt x="237" y="16"/>
                  </a:cubicBezTo>
                  <a:cubicBezTo>
                    <a:pt x="237" y="16"/>
                    <a:pt x="237" y="16"/>
                    <a:pt x="236" y="16"/>
                  </a:cubicBezTo>
                  <a:cubicBezTo>
                    <a:pt x="225" y="16"/>
                    <a:pt x="225" y="16"/>
                    <a:pt x="225" y="16"/>
                  </a:cubicBezTo>
                  <a:cubicBezTo>
                    <a:pt x="222" y="4"/>
                    <a:pt x="222" y="4"/>
                    <a:pt x="222" y="4"/>
                  </a:cubicBezTo>
                  <a:cubicBezTo>
                    <a:pt x="222" y="4"/>
                    <a:pt x="222" y="3"/>
                    <a:pt x="221" y="3"/>
                  </a:cubicBezTo>
                  <a:cubicBezTo>
                    <a:pt x="206" y="3"/>
                    <a:pt x="206" y="3"/>
                    <a:pt x="206" y="3"/>
                  </a:cubicBezTo>
                  <a:cubicBezTo>
                    <a:pt x="203" y="0"/>
                    <a:pt x="203" y="0"/>
                    <a:pt x="203" y="0"/>
                  </a:cubicBezTo>
                  <a:cubicBezTo>
                    <a:pt x="202" y="0"/>
                    <a:pt x="202" y="0"/>
                    <a:pt x="201" y="0"/>
                  </a:cubicBezTo>
                  <a:cubicBezTo>
                    <a:pt x="198" y="3"/>
                    <a:pt x="198" y="3"/>
                    <a:pt x="198" y="3"/>
                  </a:cubicBezTo>
                  <a:cubicBezTo>
                    <a:pt x="181" y="3"/>
                    <a:pt x="181" y="3"/>
                    <a:pt x="181" y="3"/>
                  </a:cubicBezTo>
                  <a:cubicBezTo>
                    <a:pt x="181" y="3"/>
                    <a:pt x="180" y="4"/>
                    <a:pt x="180" y="4"/>
                  </a:cubicBezTo>
                  <a:cubicBezTo>
                    <a:pt x="178" y="17"/>
                    <a:pt x="178" y="17"/>
                    <a:pt x="178" y="17"/>
                  </a:cubicBezTo>
                  <a:cubicBezTo>
                    <a:pt x="167" y="17"/>
                    <a:pt x="167" y="17"/>
                    <a:pt x="167" y="17"/>
                  </a:cubicBezTo>
                  <a:cubicBezTo>
                    <a:pt x="166" y="17"/>
                    <a:pt x="166" y="17"/>
                    <a:pt x="166" y="17"/>
                  </a:cubicBezTo>
                  <a:cubicBezTo>
                    <a:pt x="165" y="17"/>
                    <a:pt x="165" y="18"/>
                    <a:pt x="166" y="18"/>
                  </a:cubicBezTo>
                  <a:cubicBezTo>
                    <a:pt x="169" y="25"/>
                    <a:pt x="169" y="25"/>
                    <a:pt x="169" y="25"/>
                  </a:cubicBezTo>
                  <a:cubicBezTo>
                    <a:pt x="169" y="25"/>
                    <a:pt x="170" y="25"/>
                    <a:pt x="170" y="25"/>
                  </a:cubicBezTo>
                  <a:cubicBezTo>
                    <a:pt x="176" y="25"/>
                    <a:pt x="176" y="25"/>
                    <a:pt x="176" y="25"/>
                  </a:cubicBezTo>
                  <a:cubicBezTo>
                    <a:pt x="176" y="65"/>
                    <a:pt x="176" y="65"/>
                    <a:pt x="176" y="65"/>
                  </a:cubicBezTo>
                  <a:cubicBezTo>
                    <a:pt x="93" y="65"/>
                    <a:pt x="93" y="65"/>
                    <a:pt x="93" y="65"/>
                  </a:cubicBezTo>
                  <a:cubicBezTo>
                    <a:pt x="89" y="63"/>
                    <a:pt x="89" y="63"/>
                    <a:pt x="89" y="63"/>
                  </a:cubicBezTo>
                  <a:cubicBezTo>
                    <a:pt x="88" y="63"/>
                    <a:pt x="88" y="63"/>
                    <a:pt x="88" y="64"/>
                  </a:cubicBezTo>
                  <a:cubicBezTo>
                    <a:pt x="62" y="87"/>
                    <a:pt x="62" y="87"/>
                    <a:pt x="62" y="87"/>
                  </a:cubicBezTo>
                  <a:cubicBezTo>
                    <a:pt x="0" y="103"/>
                    <a:pt x="0" y="103"/>
                    <a:pt x="0" y="103"/>
                  </a:cubicBezTo>
                  <a:cubicBezTo>
                    <a:pt x="0" y="103"/>
                    <a:pt x="0" y="103"/>
                    <a:pt x="0" y="104"/>
                  </a:cubicBezTo>
                  <a:cubicBezTo>
                    <a:pt x="0" y="104"/>
                    <a:pt x="0" y="104"/>
                    <a:pt x="0" y="105"/>
                  </a:cubicBezTo>
                  <a:cubicBezTo>
                    <a:pt x="18" y="114"/>
                    <a:pt x="18" y="114"/>
                    <a:pt x="18" y="114"/>
                  </a:cubicBezTo>
                  <a:cubicBezTo>
                    <a:pt x="19" y="115"/>
                    <a:pt x="19" y="115"/>
                    <a:pt x="19" y="115"/>
                  </a:cubicBezTo>
                  <a:cubicBezTo>
                    <a:pt x="19" y="115"/>
                    <a:pt x="19" y="115"/>
                    <a:pt x="19" y="115"/>
                  </a:cubicBezTo>
                  <a:cubicBezTo>
                    <a:pt x="19" y="179"/>
                    <a:pt x="19" y="179"/>
                    <a:pt x="19" y="179"/>
                  </a:cubicBezTo>
                  <a:cubicBezTo>
                    <a:pt x="18" y="179"/>
                    <a:pt x="18" y="179"/>
                    <a:pt x="18" y="179"/>
                  </a:cubicBezTo>
                  <a:cubicBezTo>
                    <a:pt x="18" y="179"/>
                    <a:pt x="17" y="179"/>
                    <a:pt x="17" y="180"/>
                  </a:cubicBezTo>
                  <a:cubicBezTo>
                    <a:pt x="17" y="181"/>
                    <a:pt x="18" y="181"/>
                    <a:pt x="18" y="181"/>
                  </a:cubicBezTo>
                  <a:cubicBezTo>
                    <a:pt x="178" y="181"/>
                    <a:pt x="178" y="181"/>
                    <a:pt x="178" y="181"/>
                  </a:cubicBezTo>
                  <a:cubicBezTo>
                    <a:pt x="179" y="181"/>
                    <a:pt x="179" y="181"/>
                    <a:pt x="179" y="181"/>
                  </a:cubicBezTo>
                  <a:cubicBezTo>
                    <a:pt x="188" y="181"/>
                    <a:pt x="188" y="181"/>
                    <a:pt x="188" y="181"/>
                  </a:cubicBezTo>
                  <a:cubicBezTo>
                    <a:pt x="215" y="181"/>
                    <a:pt x="215" y="181"/>
                    <a:pt x="215" y="181"/>
                  </a:cubicBezTo>
                  <a:cubicBezTo>
                    <a:pt x="225" y="181"/>
                    <a:pt x="225" y="181"/>
                    <a:pt x="225" y="181"/>
                  </a:cubicBezTo>
                  <a:cubicBezTo>
                    <a:pt x="225" y="181"/>
                    <a:pt x="225" y="181"/>
                    <a:pt x="225" y="181"/>
                  </a:cubicBezTo>
                  <a:cubicBezTo>
                    <a:pt x="384" y="181"/>
                    <a:pt x="384" y="181"/>
                    <a:pt x="384" y="181"/>
                  </a:cubicBezTo>
                  <a:cubicBezTo>
                    <a:pt x="384" y="181"/>
                    <a:pt x="385" y="181"/>
                    <a:pt x="385" y="180"/>
                  </a:cubicBezTo>
                  <a:cubicBezTo>
                    <a:pt x="385" y="179"/>
                    <a:pt x="384" y="179"/>
                    <a:pt x="384" y="179"/>
                  </a:cubicBezTo>
                  <a:close/>
                  <a:moveTo>
                    <a:pt x="220" y="5"/>
                  </a:moveTo>
                  <a:cubicBezTo>
                    <a:pt x="223" y="16"/>
                    <a:pt x="223" y="16"/>
                    <a:pt x="223" y="16"/>
                  </a:cubicBezTo>
                  <a:cubicBezTo>
                    <a:pt x="220" y="16"/>
                    <a:pt x="220" y="16"/>
                    <a:pt x="220" y="16"/>
                  </a:cubicBezTo>
                  <a:cubicBezTo>
                    <a:pt x="208" y="5"/>
                    <a:pt x="208" y="5"/>
                    <a:pt x="208" y="5"/>
                  </a:cubicBezTo>
                  <a:lnTo>
                    <a:pt x="220" y="5"/>
                  </a:lnTo>
                  <a:close/>
                  <a:moveTo>
                    <a:pt x="182" y="5"/>
                  </a:moveTo>
                  <a:cubicBezTo>
                    <a:pt x="196" y="5"/>
                    <a:pt x="196" y="5"/>
                    <a:pt x="196" y="5"/>
                  </a:cubicBezTo>
                  <a:cubicBezTo>
                    <a:pt x="185" y="16"/>
                    <a:pt x="185" y="16"/>
                    <a:pt x="185" y="16"/>
                  </a:cubicBezTo>
                  <a:cubicBezTo>
                    <a:pt x="185" y="16"/>
                    <a:pt x="185" y="16"/>
                    <a:pt x="185" y="16"/>
                  </a:cubicBezTo>
                  <a:cubicBezTo>
                    <a:pt x="180" y="16"/>
                    <a:pt x="180" y="16"/>
                    <a:pt x="180" y="16"/>
                  </a:cubicBezTo>
                  <a:lnTo>
                    <a:pt x="182" y="5"/>
                  </a:lnTo>
                  <a:close/>
                  <a:moveTo>
                    <a:pt x="168" y="19"/>
                  </a:moveTo>
                  <a:cubicBezTo>
                    <a:pt x="185" y="19"/>
                    <a:pt x="185" y="19"/>
                    <a:pt x="185" y="19"/>
                  </a:cubicBezTo>
                  <a:cubicBezTo>
                    <a:pt x="185" y="19"/>
                    <a:pt x="185" y="19"/>
                    <a:pt x="185" y="18"/>
                  </a:cubicBezTo>
                  <a:cubicBezTo>
                    <a:pt x="202" y="2"/>
                    <a:pt x="202" y="2"/>
                    <a:pt x="202" y="2"/>
                  </a:cubicBezTo>
                  <a:cubicBezTo>
                    <a:pt x="219" y="18"/>
                    <a:pt x="219" y="18"/>
                    <a:pt x="219" y="18"/>
                  </a:cubicBezTo>
                  <a:cubicBezTo>
                    <a:pt x="219" y="18"/>
                    <a:pt x="219" y="18"/>
                    <a:pt x="219" y="18"/>
                  </a:cubicBezTo>
                  <a:cubicBezTo>
                    <a:pt x="235" y="18"/>
                    <a:pt x="235" y="18"/>
                    <a:pt x="235" y="18"/>
                  </a:cubicBezTo>
                  <a:cubicBezTo>
                    <a:pt x="232" y="23"/>
                    <a:pt x="232" y="23"/>
                    <a:pt x="232" y="23"/>
                  </a:cubicBezTo>
                  <a:cubicBezTo>
                    <a:pt x="170" y="23"/>
                    <a:pt x="170" y="23"/>
                    <a:pt x="170" y="23"/>
                  </a:cubicBezTo>
                  <a:lnTo>
                    <a:pt x="168" y="19"/>
                  </a:lnTo>
                  <a:close/>
                  <a:moveTo>
                    <a:pt x="179" y="179"/>
                  </a:moveTo>
                  <a:cubicBezTo>
                    <a:pt x="179" y="179"/>
                    <a:pt x="179" y="179"/>
                    <a:pt x="178" y="179"/>
                  </a:cubicBezTo>
                  <a:cubicBezTo>
                    <a:pt x="178" y="179"/>
                    <a:pt x="178" y="179"/>
                    <a:pt x="178" y="179"/>
                  </a:cubicBezTo>
                  <a:cubicBezTo>
                    <a:pt x="178" y="33"/>
                    <a:pt x="178" y="33"/>
                    <a:pt x="178" y="33"/>
                  </a:cubicBezTo>
                  <a:cubicBezTo>
                    <a:pt x="187" y="33"/>
                    <a:pt x="187" y="33"/>
                    <a:pt x="187" y="33"/>
                  </a:cubicBezTo>
                  <a:cubicBezTo>
                    <a:pt x="187" y="179"/>
                    <a:pt x="187" y="179"/>
                    <a:pt x="187" y="179"/>
                  </a:cubicBezTo>
                  <a:lnTo>
                    <a:pt x="179" y="179"/>
                  </a:lnTo>
                  <a:close/>
                  <a:moveTo>
                    <a:pt x="225" y="31"/>
                  </a:moveTo>
                  <a:cubicBezTo>
                    <a:pt x="178" y="31"/>
                    <a:pt x="178" y="31"/>
                    <a:pt x="178" y="31"/>
                  </a:cubicBezTo>
                  <a:cubicBezTo>
                    <a:pt x="178" y="25"/>
                    <a:pt x="178" y="25"/>
                    <a:pt x="178" y="25"/>
                  </a:cubicBezTo>
                  <a:cubicBezTo>
                    <a:pt x="225" y="25"/>
                    <a:pt x="225" y="25"/>
                    <a:pt x="225" y="25"/>
                  </a:cubicBezTo>
                  <a:lnTo>
                    <a:pt x="225" y="31"/>
                  </a:lnTo>
                  <a:close/>
                  <a:moveTo>
                    <a:pt x="214" y="47"/>
                  </a:moveTo>
                  <a:cubicBezTo>
                    <a:pt x="189" y="47"/>
                    <a:pt x="189" y="47"/>
                    <a:pt x="189" y="47"/>
                  </a:cubicBezTo>
                  <a:cubicBezTo>
                    <a:pt x="189" y="44"/>
                    <a:pt x="189" y="44"/>
                    <a:pt x="189" y="44"/>
                  </a:cubicBezTo>
                  <a:cubicBezTo>
                    <a:pt x="214" y="44"/>
                    <a:pt x="214" y="44"/>
                    <a:pt x="214" y="44"/>
                  </a:cubicBezTo>
                  <a:lnTo>
                    <a:pt x="214" y="47"/>
                  </a:lnTo>
                  <a:close/>
                  <a:moveTo>
                    <a:pt x="206" y="84"/>
                  </a:moveTo>
                  <a:cubicBezTo>
                    <a:pt x="206" y="92"/>
                    <a:pt x="206" y="92"/>
                    <a:pt x="206" y="92"/>
                  </a:cubicBezTo>
                  <a:cubicBezTo>
                    <a:pt x="197" y="92"/>
                    <a:pt x="197" y="92"/>
                    <a:pt x="197" y="92"/>
                  </a:cubicBezTo>
                  <a:cubicBezTo>
                    <a:pt x="197" y="84"/>
                    <a:pt x="197" y="84"/>
                    <a:pt x="197" y="84"/>
                  </a:cubicBezTo>
                  <a:lnTo>
                    <a:pt x="206" y="84"/>
                  </a:lnTo>
                  <a:close/>
                  <a:moveTo>
                    <a:pt x="197" y="82"/>
                  </a:moveTo>
                  <a:cubicBezTo>
                    <a:pt x="197" y="75"/>
                    <a:pt x="197" y="75"/>
                    <a:pt x="197" y="75"/>
                  </a:cubicBezTo>
                  <a:cubicBezTo>
                    <a:pt x="206" y="75"/>
                    <a:pt x="206" y="75"/>
                    <a:pt x="206" y="75"/>
                  </a:cubicBezTo>
                  <a:cubicBezTo>
                    <a:pt x="206" y="82"/>
                    <a:pt x="206" y="82"/>
                    <a:pt x="206" y="82"/>
                  </a:cubicBezTo>
                  <a:lnTo>
                    <a:pt x="197" y="82"/>
                  </a:lnTo>
                  <a:close/>
                  <a:moveTo>
                    <a:pt x="206" y="94"/>
                  </a:moveTo>
                  <a:cubicBezTo>
                    <a:pt x="206" y="101"/>
                    <a:pt x="206" y="101"/>
                    <a:pt x="206" y="101"/>
                  </a:cubicBezTo>
                  <a:cubicBezTo>
                    <a:pt x="197" y="101"/>
                    <a:pt x="197" y="101"/>
                    <a:pt x="197" y="101"/>
                  </a:cubicBezTo>
                  <a:cubicBezTo>
                    <a:pt x="197" y="94"/>
                    <a:pt x="197" y="94"/>
                    <a:pt x="197" y="94"/>
                  </a:cubicBezTo>
                  <a:lnTo>
                    <a:pt x="206" y="94"/>
                  </a:lnTo>
                  <a:close/>
                  <a:moveTo>
                    <a:pt x="206" y="73"/>
                  </a:moveTo>
                  <a:cubicBezTo>
                    <a:pt x="197" y="73"/>
                    <a:pt x="197" y="73"/>
                    <a:pt x="197" y="73"/>
                  </a:cubicBezTo>
                  <a:cubicBezTo>
                    <a:pt x="197" y="62"/>
                    <a:pt x="197" y="62"/>
                    <a:pt x="197" y="62"/>
                  </a:cubicBezTo>
                  <a:cubicBezTo>
                    <a:pt x="206" y="62"/>
                    <a:pt x="206" y="62"/>
                    <a:pt x="206" y="62"/>
                  </a:cubicBezTo>
                  <a:lnTo>
                    <a:pt x="206" y="73"/>
                  </a:lnTo>
                  <a:close/>
                  <a:moveTo>
                    <a:pt x="197" y="103"/>
                  </a:moveTo>
                  <a:cubicBezTo>
                    <a:pt x="206" y="103"/>
                    <a:pt x="206" y="103"/>
                    <a:pt x="206" y="103"/>
                  </a:cubicBezTo>
                  <a:cubicBezTo>
                    <a:pt x="206" y="114"/>
                    <a:pt x="206" y="114"/>
                    <a:pt x="206" y="114"/>
                  </a:cubicBezTo>
                  <a:cubicBezTo>
                    <a:pt x="197" y="114"/>
                    <a:pt x="197" y="114"/>
                    <a:pt x="197" y="114"/>
                  </a:cubicBezTo>
                  <a:lnTo>
                    <a:pt x="197" y="103"/>
                  </a:lnTo>
                  <a:close/>
                  <a:moveTo>
                    <a:pt x="206" y="60"/>
                  </a:moveTo>
                  <a:cubicBezTo>
                    <a:pt x="197" y="60"/>
                    <a:pt x="197" y="60"/>
                    <a:pt x="197" y="60"/>
                  </a:cubicBezTo>
                  <a:cubicBezTo>
                    <a:pt x="197" y="53"/>
                    <a:pt x="197" y="53"/>
                    <a:pt x="197" y="53"/>
                  </a:cubicBezTo>
                  <a:cubicBezTo>
                    <a:pt x="206" y="53"/>
                    <a:pt x="206" y="53"/>
                    <a:pt x="206" y="53"/>
                  </a:cubicBezTo>
                  <a:lnTo>
                    <a:pt x="206" y="60"/>
                  </a:lnTo>
                  <a:close/>
                  <a:moveTo>
                    <a:pt x="197" y="116"/>
                  </a:moveTo>
                  <a:cubicBezTo>
                    <a:pt x="206" y="116"/>
                    <a:pt x="206" y="116"/>
                    <a:pt x="206" y="116"/>
                  </a:cubicBezTo>
                  <a:cubicBezTo>
                    <a:pt x="206" y="123"/>
                    <a:pt x="206" y="123"/>
                    <a:pt x="206" y="123"/>
                  </a:cubicBezTo>
                  <a:cubicBezTo>
                    <a:pt x="197" y="123"/>
                    <a:pt x="197" y="123"/>
                    <a:pt x="197" y="123"/>
                  </a:cubicBezTo>
                  <a:lnTo>
                    <a:pt x="197" y="116"/>
                  </a:lnTo>
                  <a:close/>
                  <a:moveTo>
                    <a:pt x="206" y="51"/>
                  </a:moveTo>
                  <a:cubicBezTo>
                    <a:pt x="197" y="51"/>
                    <a:pt x="197" y="51"/>
                    <a:pt x="197" y="51"/>
                  </a:cubicBezTo>
                  <a:cubicBezTo>
                    <a:pt x="197" y="49"/>
                    <a:pt x="197" y="49"/>
                    <a:pt x="197" y="49"/>
                  </a:cubicBezTo>
                  <a:cubicBezTo>
                    <a:pt x="206" y="49"/>
                    <a:pt x="206" y="49"/>
                    <a:pt x="206" y="49"/>
                  </a:cubicBezTo>
                  <a:lnTo>
                    <a:pt x="206" y="51"/>
                  </a:lnTo>
                  <a:close/>
                  <a:moveTo>
                    <a:pt x="189" y="49"/>
                  </a:moveTo>
                  <a:cubicBezTo>
                    <a:pt x="195" y="49"/>
                    <a:pt x="195" y="49"/>
                    <a:pt x="195" y="49"/>
                  </a:cubicBezTo>
                  <a:cubicBezTo>
                    <a:pt x="195" y="52"/>
                    <a:pt x="195" y="52"/>
                    <a:pt x="195" y="52"/>
                  </a:cubicBezTo>
                  <a:cubicBezTo>
                    <a:pt x="195" y="52"/>
                    <a:pt x="195" y="52"/>
                    <a:pt x="195" y="52"/>
                  </a:cubicBezTo>
                  <a:cubicBezTo>
                    <a:pt x="195" y="52"/>
                    <a:pt x="195" y="52"/>
                    <a:pt x="195" y="52"/>
                  </a:cubicBezTo>
                  <a:cubicBezTo>
                    <a:pt x="195" y="61"/>
                    <a:pt x="195" y="61"/>
                    <a:pt x="195" y="61"/>
                  </a:cubicBezTo>
                  <a:cubicBezTo>
                    <a:pt x="195" y="61"/>
                    <a:pt x="195" y="61"/>
                    <a:pt x="195" y="61"/>
                  </a:cubicBezTo>
                  <a:cubicBezTo>
                    <a:pt x="195" y="61"/>
                    <a:pt x="195" y="61"/>
                    <a:pt x="195" y="61"/>
                  </a:cubicBezTo>
                  <a:cubicBezTo>
                    <a:pt x="195" y="74"/>
                    <a:pt x="195" y="74"/>
                    <a:pt x="195" y="74"/>
                  </a:cubicBezTo>
                  <a:cubicBezTo>
                    <a:pt x="195" y="74"/>
                    <a:pt x="195" y="74"/>
                    <a:pt x="195" y="74"/>
                  </a:cubicBezTo>
                  <a:cubicBezTo>
                    <a:pt x="195" y="74"/>
                    <a:pt x="195" y="74"/>
                    <a:pt x="195" y="74"/>
                  </a:cubicBezTo>
                  <a:cubicBezTo>
                    <a:pt x="195" y="83"/>
                    <a:pt x="195" y="83"/>
                    <a:pt x="195" y="83"/>
                  </a:cubicBezTo>
                  <a:cubicBezTo>
                    <a:pt x="195" y="83"/>
                    <a:pt x="195" y="83"/>
                    <a:pt x="195" y="83"/>
                  </a:cubicBezTo>
                  <a:cubicBezTo>
                    <a:pt x="195" y="83"/>
                    <a:pt x="195" y="83"/>
                    <a:pt x="195" y="83"/>
                  </a:cubicBezTo>
                  <a:cubicBezTo>
                    <a:pt x="195" y="93"/>
                    <a:pt x="195" y="93"/>
                    <a:pt x="195" y="93"/>
                  </a:cubicBezTo>
                  <a:cubicBezTo>
                    <a:pt x="195" y="93"/>
                    <a:pt x="195" y="93"/>
                    <a:pt x="195" y="93"/>
                  </a:cubicBezTo>
                  <a:cubicBezTo>
                    <a:pt x="195" y="94"/>
                    <a:pt x="195" y="94"/>
                    <a:pt x="195" y="94"/>
                  </a:cubicBezTo>
                  <a:cubicBezTo>
                    <a:pt x="195" y="102"/>
                    <a:pt x="195" y="102"/>
                    <a:pt x="195" y="102"/>
                  </a:cubicBezTo>
                  <a:cubicBezTo>
                    <a:pt x="195" y="102"/>
                    <a:pt x="195" y="102"/>
                    <a:pt x="195" y="102"/>
                  </a:cubicBezTo>
                  <a:cubicBezTo>
                    <a:pt x="195" y="103"/>
                    <a:pt x="195" y="103"/>
                    <a:pt x="195" y="103"/>
                  </a:cubicBezTo>
                  <a:cubicBezTo>
                    <a:pt x="195" y="115"/>
                    <a:pt x="195" y="115"/>
                    <a:pt x="195" y="115"/>
                  </a:cubicBezTo>
                  <a:cubicBezTo>
                    <a:pt x="195" y="115"/>
                    <a:pt x="195" y="115"/>
                    <a:pt x="195" y="115"/>
                  </a:cubicBezTo>
                  <a:cubicBezTo>
                    <a:pt x="195" y="115"/>
                    <a:pt x="195" y="115"/>
                    <a:pt x="195" y="115"/>
                  </a:cubicBezTo>
                  <a:cubicBezTo>
                    <a:pt x="195" y="124"/>
                    <a:pt x="195" y="124"/>
                    <a:pt x="195" y="124"/>
                  </a:cubicBezTo>
                  <a:cubicBezTo>
                    <a:pt x="195" y="124"/>
                    <a:pt x="195" y="124"/>
                    <a:pt x="195" y="124"/>
                  </a:cubicBezTo>
                  <a:cubicBezTo>
                    <a:pt x="195" y="124"/>
                    <a:pt x="195" y="124"/>
                    <a:pt x="195" y="124"/>
                  </a:cubicBezTo>
                  <a:cubicBezTo>
                    <a:pt x="195" y="140"/>
                    <a:pt x="195" y="140"/>
                    <a:pt x="195" y="140"/>
                  </a:cubicBezTo>
                  <a:cubicBezTo>
                    <a:pt x="189" y="140"/>
                    <a:pt x="189" y="140"/>
                    <a:pt x="189" y="140"/>
                  </a:cubicBezTo>
                  <a:lnTo>
                    <a:pt x="189" y="49"/>
                  </a:lnTo>
                  <a:close/>
                  <a:moveTo>
                    <a:pt x="197" y="125"/>
                  </a:moveTo>
                  <a:cubicBezTo>
                    <a:pt x="206" y="125"/>
                    <a:pt x="206" y="125"/>
                    <a:pt x="206" y="125"/>
                  </a:cubicBezTo>
                  <a:cubicBezTo>
                    <a:pt x="206" y="140"/>
                    <a:pt x="206" y="140"/>
                    <a:pt x="206" y="140"/>
                  </a:cubicBezTo>
                  <a:cubicBezTo>
                    <a:pt x="197" y="140"/>
                    <a:pt x="197" y="140"/>
                    <a:pt x="197" y="140"/>
                  </a:cubicBezTo>
                  <a:lnTo>
                    <a:pt x="197" y="125"/>
                  </a:lnTo>
                  <a:close/>
                  <a:moveTo>
                    <a:pt x="208" y="49"/>
                  </a:moveTo>
                  <a:cubicBezTo>
                    <a:pt x="214" y="49"/>
                    <a:pt x="214" y="49"/>
                    <a:pt x="214" y="49"/>
                  </a:cubicBezTo>
                  <a:cubicBezTo>
                    <a:pt x="214" y="140"/>
                    <a:pt x="214" y="140"/>
                    <a:pt x="214" y="140"/>
                  </a:cubicBezTo>
                  <a:cubicBezTo>
                    <a:pt x="208" y="140"/>
                    <a:pt x="208" y="140"/>
                    <a:pt x="208" y="140"/>
                  </a:cubicBezTo>
                  <a:lnTo>
                    <a:pt x="208" y="49"/>
                  </a:lnTo>
                  <a:close/>
                  <a:moveTo>
                    <a:pt x="214" y="42"/>
                  </a:moveTo>
                  <a:cubicBezTo>
                    <a:pt x="189" y="42"/>
                    <a:pt x="189" y="42"/>
                    <a:pt x="189" y="42"/>
                  </a:cubicBezTo>
                  <a:cubicBezTo>
                    <a:pt x="189" y="33"/>
                    <a:pt x="189" y="33"/>
                    <a:pt x="189" y="33"/>
                  </a:cubicBezTo>
                  <a:cubicBezTo>
                    <a:pt x="214" y="33"/>
                    <a:pt x="214" y="33"/>
                    <a:pt x="214" y="33"/>
                  </a:cubicBezTo>
                  <a:lnTo>
                    <a:pt x="214" y="42"/>
                  </a:lnTo>
                  <a:close/>
                  <a:moveTo>
                    <a:pt x="189" y="142"/>
                  </a:moveTo>
                  <a:cubicBezTo>
                    <a:pt x="214" y="142"/>
                    <a:pt x="214" y="142"/>
                    <a:pt x="214" y="142"/>
                  </a:cubicBezTo>
                  <a:cubicBezTo>
                    <a:pt x="214" y="145"/>
                    <a:pt x="214" y="145"/>
                    <a:pt x="214" y="145"/>
                  </a:cubicBezTo>
                  <a:cubicBezTo>
                    <a:pt x="189" y="145"/>
                    <a:pt x="189" y="145"/>
                    <a:pt x="189" y="145"/>
                  </a:cubicBezTo>
                  <a:lnTo>
                    <a:pt x="189" y="142"/>
                  </a:lnTo>
                  <a:close/>
                  <a:moveTo>
                    <a:pt x="216" y="33"/>
                  </a:moveTo>
                  <a:cubicBezTo>
                    <a:pt x="225" y="33"/>
                    <a:pt x="225" y="33"/>
                    <a:pt x="225" y="33"/>
                  </a:cubicBezTo>
                  <a:cubicBezTo>
                    <a:pt x="225" y="179"/>
                    <a:pt x="225" y="179"/>
                    <a:pt x="225" y="179"/>
                  </a:cubicBezTo>
                  <a:cubicBezTo>
                    <a:pt x="216" y="179"/>
                    <a:pt x="216" y="179"/>
                    <a:pt x="216" y="179"/>
                  </a:cubicBezTo>
                  <a:lnTo>
                    <a:pt x="216" y="33"/>
                  </a:lnTo>
                  <a:close/>
                  <a:moveTo>
                    <a:pt x="227" y="119"/>
                  </a:moveTo>
                  <a:cubicBezTo>
                    <a:pt x="382" y="119"/>
                    <a:pt x="382" y="119"/>
                    <a:pt x="382" y="119"/>
                  </a:cubicBezTo>
                  <a:cubicBezTo>
                    <a:pt x="382" y="179"/>
                    <a:pt x="382" y="179"/>
                    <a:pt x="382" y="179"/>
                  </a:cubicBezTo>
                  <a:cubicBezTo>
                    <a:pt x="227" y="179"/>
                    <a:pt x="227" y="179"/>
                    <a:pt x="227" y="179"/>
                  </a:cubicBezTo>
                  <a:lnTo>
                    <a:pt x="227" y="119"/>
                  </a:lnTo>
                  <a:close/>
                  <a:moveTo>
                    <a:pt x="382" y="117"/>
                  </a:moveTo>
                  <a:cubicBezTo>
                    <a:pt x="227" y="117"/>
                    <a:pt x="227" y="117"/>
                    <a:pt x="227" y="117"/>
                  </a:cubicBezTo>
                  <a:cubicBezTo>
                    <a:pt x="227" y="115"/>
                    <a:pt x="227" y="115"/>
                    <a:pt x="227" y="115"/>
                  </a:cubicBezTo>
                  <a:cubicBezTo>
                    <a:pt x="382" y="115"/>
                    <a:pt x="382" y="115"/>
                    <a:pt x="382" y="115"/>
                  </a:cubicBezTo>
                  <a:lnTo>
                    <a:pt x="382" y="117"/>
                  </a:lnTo>
                  <a:close/>
                  <a:moveTo>
                    <a:pt x="384" y="113"/>
                  </a:moveTo>
                  <a:cubicBezTo>
                    <a:pt x="227" y="113"/>
                    <a:pt x="227" y="113"/>
                    <a:pt x="227" y="113"/>
                  </a:cubicBezTo>
                  <a:cubicBezTo>
                    <a:pt x="227" y="72"/>
                    <a:pt x="227" y="72"/>
                    <a:pt x="227" y="72"/>
                  </a:cubicBezTo>
                  <a:cubicBezTo>
                    <a:pt x="227" y="72"/>
                    <a:pt x="227" y="72"/>
                    <a:pt x="227" y="72"/>
                  </a:cubicBezTo>
                  <a:cubicBezTo>
                    <a:pt x="314" y="72"/>
                    <a:pt x="314" y="72"/>
                    <a:pt x="314" y="72"/>
                  </a:cubicBezTo>
                  <a:cubicBezTo>
                    <a:pt x="336" y="92"/>
                    <a:pt x="336" y="92"/>
                    <a:pt x="336" y="92"/>
                  </a:cubicBezTo>
                  <a:cubicBezTo>
                    <a:pt x="337" y="92"/>
                    <a:pt x="337" y="92"/>
                    <a:pt x="337" y="92"/>
                  </a:cubicBezTo>
                  <a:cubicBezTo>
                    <a:pt x="394" y="107"/>
                    <a:pt x="394" y="107"/>
                    <a:pt x="394" y="107"/>
                  </a:cubicBezTo>
                  <a:lnTo>
                    <a:pt x="384" y="113"/>
                  </a:lnTo>
                  <a:close/>
                  <a:moveTo>
                    <a:pt x="310" y="67"/>
                  </a:moveTo>
                  <a:cubicBezTo>
                    <a:pt x="310" y="67"/>
                    <a:pt x="310" y="67"/>
                    <a:pt x="310" y="67"/>
                  </a:cubicBezTo>
                  <a:cubicBezTo>
                    <a:pt x="314" y="66"/>
                    <a:pt x="314" y="66"/>
                    <a:pt x="314" y="66"/>
                  </a:cubicBezTo>
                  <a:cubicBezTo>
                    <a:pt x="340" y="89"/>
                    <a:pt x="340" y="89"/>
                    <a:pt x="340" y="89"/>
                  </a:cubicBezTo>
                  <a:cubicBezTo>
                    <a:pt x="340" y="89"/>
                    <a:pt x="340" y="89"/>
                    <a:pt x="341" y="89"/>
                  </a:cubicBezTo>
                  <a:cubicBezTo>
                    <a:pt x="400" y="104"/>
                    <a:pt x="400" y="104"/>
                    <a:pt x="400" y="104"/>
                  </a:cubicBezTo>
                  <a:cubicBezTo>
                    <a:pt x="397" y="105"/>
                    <a:pt x="397" y="105"/>
                    <a:pt x="397" y="105"/>
                  </a:cubicBezTo>
                  <a:cubicBezTo>
                    <a:pt x="397" y="105"/>
                    <a:pt x="397" y="105"/>
                    <a:pt x="397" y="105"/>
                  </a:cubicBezTo>
                  <a:cubicBezTo>
                    <a:pt x="338" y="90"/>
                    <a:pt x="338" y="90"/>
                    <a:pt x="338" y="90"/>
                  </a:cubicBezTo>
                  <a:cubicBezTo>
                    <a:pt x="315" y="70"/>
                    <a:pt x="315" y="70"/>
                    <a:pt x="315" y="70"/>
                  </a:cubicBezTo>
                  <a:cubicBezTo>
                    <a:pt x="315" y="70"/>
                    <a:pt x="315" y="70"/>
                    <a:pt x="314" y="70"/>
                  </a:cubicBezTo>
                  <a:cubicBezTo>
                    <a:pt x="227" y="70"/>
                    <a:pt x="227" y="70"/>
                    <a:pt x="227" y="70"/>
                  </a:cubicBezTo>
                  <a:cubicBezTo>
                    <a:pt x="227" y="70"/>
                    <a:pt x="227" y="70"/>
                    <a:pt x="227" y="70"/>
                  </a:cubicBezTo>
                  <a:cubicBezTo>
                    <a:pt x="227" y="67"/>
                    <a:pt x="227" y="67"/>
                    <a:pt x="227" y="67"/>
                  </a:cubicBezTo>
                  <a:lnTo>
                    <a:pt x="310" y="67"/>
                  </a:lnTo>
                  <a:close/>
                  <a:moveTo>
                    <a:pt x="62" y="89"/>
                  </a:moveTo>
                  <a:cubicBezTo>
                    <a:pt x="63" y="89"/>
                    <a:pt x="63" y="89"/>
                    <a:pt x="63" y="89"/>
                  </a:cubicBezTo>
                  <a:cubicBezTo>
                    <a:pt x="89" y="66"/>
                    <a:pt x="89" y="66"/>
                    <a:pt x="89" y="66"/>
                  </a:cubicBezTo>
                  <a:cubicBezTo>
                    <a:pt x="93" y="67"/>
                    <a:pt x="93" y="67"/>
                    <a:pt x="93" y="67"/>
                  </a:cubicBezTo>
                  <a:cubicBezTo>
                    <a:pt x="93" y="67"/>
                    <a:pt x="93" y="67"/>
                    <a:pt x="93" y="67"/>
                  </a:cubicBezTo>
                  <a:cubicBezTo>
                    <a:pt x="176" y="67"/>
                    <a:pt x="176" y="67"/>
                    <a:pt x="176" y="67"/>
                  </a:cubicBezTo>
                  <a:cubicBezTo>
                    <a:pt x="176" y="70"/>
                    <a:pt x="176" y="70"/>
                    <a:pt x="176" y="70"/>
                  </a:cubicBezTo>
                  <a:cubicBezTo>
                    <a:pt x="88" y="70"/>
                    <a:pt x="88" y="70"/>
                    <a:pt x="88" y="70"/>
                  </a:cubicBezTo>
                  <a:cubicBezTo>
                    <a:pt x="88" y="70"/>
                    <a:pt x="88" y="70"/>
                    <a:pt x="88" y="70"/>
                  </a:cubicBezTo>
                  <a:cubicBezTo>
                    <a:pt x="65" y="90"/>
                    <a:pt x="65" y="90"/>
                    <a:pt x="65" y="90"/>
                  </a:cubicBezTo>
                  <a:cubicBezTo>
                    <a:pt x="6" y="105"/>
                    <a:pt x="6" y="105"/>
                    <a:pt x="6" y="105"/>
                  </a:cubicBezTo>
                  <a:cubicBezTo>
                    <a:pt x="6" y="105"/>
                    <a:pt x="6" y="105"/>
                    <a:pt x="6" y="105"/>
                  </a:cubicBezTo>
                  <a:cubicBezTo>
                    <a:pt x="3" y="104"/>
                    <a:pt x="3" y="104"/>
                    <a:pt x="3" y="104"/>
                  </a:cubicBezTo>
                  <a:lnTo>
                    <a:pt x="62" y="89"/>
                  </a:lnTo>
                  <a:close/>
                  <a:moveTo>
                    <a:pt x="8" y="107"/>
                  </a:moveTo>
                  <a:cubicBezTo>
                    <a:pt x="66" y="92"/>
                    <a:pt x="66" y="92"/>
                    <a:pt x="66" y="92"/>
                  </a:cubicBezTo>
                  <a:cubicBezTo>
                    <a:pt x="66" y="92"/>
                    <a:pt x="66" y="92"/>
                    <a:pt x="66" y="92"/>
                  </a:cubicBezTo>
                  <a:cubicBezTo>
                    <a:pt x="89" y="72"/>
                    <a:pt x="89" y="72"/>
                    <a:pt x="89" y="72"/>
                  </a:cubicBezTo>
                  <a:cubicBezTo>
                    <a:pt x="176" y="72"/>
                    <a:pt x="176" y="72"/>
                    <a:pt x="176" y="72"/>
                  </a:cubicBezTo>
                  <a:cubicBezTo>
                    <a:pt x="176" y="113"/>
                    <a:pt x="176" y="113"/>
                    <a:pt x="176" y="113"/>
                  </a:cubicBezTo>
                  <a:cubicBezTo>
                    <a:pt x="19" y="113"/>
                    <a:pt x="19" y="113"/>
                    <a:pt x="19" y="113"/>
                  </a:cubicBezTo>
                  <a:lnTo>
                    <a:pt x="8" y="107"/>
                  </a:lnTo>
                  <a:close/>
                  <a:moveTo>
                    <a:pt x="176" y="115"/>
                  </a:moveTo>
                  <a:cubicBezTo>
                    <a:pt x="176" y="117"/>
                    <a:pt x="176" y="117"/>
                    <a:pt x="176" y="117"/>
                  </a:cubicBezTo>
                  <a:cubicBezTo>
                    <a:pt x="21" y="117"/>
                    <a:pt x="21" y="117"/>
                    <a:pt x="21" y="117"/>
                  </a:cubicBezTo>
                  <a:cubicBezTo>
                    <a:pt x="21" y="115"/>
                    <a:pt x="21" y="115"/>
                    <a:pt x="21" y="115"/>
                  </a:cubicBezTo>
                  <a:lnTo>
                    <a:pt x="176" y="115"/>
                  </a:lnTo>
                  <a:close/>
                  <a:moveTo>
                    <a:pt x="21" y="119"/>
                  </a:moveTo>
                  <a:cubicBezTo>
                    <a:pt x="176" y="119"/>
                    <a:pt x="176" y="119"/>
                    <a:pt x="176" y="119"/>
                  </a:cubicBezTo>
                  <a:cubicBezTo>
                    <a:pt x="176" y="179"/>
                    <a:pt x="176" y="179"/>
                    <a:pt x="176" y="179"/>
                  </a:cubicBezTo>
                  <a:cubicBezTo>
                    <a:pt x="21" y="179"/>
                    <a:pt x="21" y="179"/>
                    <a:pt x="21" y="179"/>
                  </a:cubicBezTo>
                  <a:lnTo>
                    <a:pt x="21" y="119"/>
                  </a:lnTo>
                  <a:close/>
                  <a:moveTo>
                    <a:pt x="189" y="179"/>
                  </a:moveTo>
                  <a:cubicBezTo>
                    <a:pt x="189" y="147"/>
                    <a:pt x="189" y="147"/>
                    <a:pt x="189" y="147"/>
                  </a:cubicBezTo>
                  <a:cubicBezTo>
                    <a:pt x="214" y="147"/>
                    <a:pt x="214" y="147"/>
                    <a:pt x="214" y="147"/>
                  </a:cubicBezTo>
                  <a:cubicBezTo>
                    <a:pt x="214" y="179"/>
                    <a:pt x="214" y="179"/>
                    <a:pt x="214" y="179"/>
                  </a:cubicBezTo>
                  <a:lnTo>
                    <a:pt x="189" y="1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234">
              <a:extLst>
                <a:ext uri="{FF2B5EF4-FFF2-40B4-BE49-F238E27FC236}">
                  <a16:creationId xmlns:a16="http://schemas.microsoft.com/office/drawing/2014/main" id="{3B0892DE-7172-58F5-A8E4-B4D0CABCAF80}"/>
                </a:ext>
              </a:extLst>
            </p:cNvPr>
            <p:cNvSpPr>
              <a:spLocks/>
            </p:cNvSpPr>
            <p:nvPr userDrawn="1"/>
          </p:nvSpPr>
          <p:spPr bwMode="auto">
            <a:xfrm>
              <a:off x="6034088" y="3622675"/>
              <a:ext cx="96838" cy="92075"/>
            </a:xfrm>
            <a:custGeom>
              <a:avLst/>
              <a:gdLst>
                <a:gd name="T0" fmla="*/ 39 w 61"/>
                <a:gd name="T1" fmla="*/ 22 h 58"/>
                <a:gd name="T2" fmla="*/ 30 w 61"/>
                <a:gd name="T3" fmla="*/ 0 h 58"/>
                <a:gd name="T4" fmla="*/ 22 w 61"/>
                <a:gd name="T5" fmla="*/ 22 h 58"/>
                <a:gd name="T6" fmla="*/ 0 w 61"/>
                <a:gd name="T7" fmla="*/ 22 h 58"/>
                <a:gd name="T8" fmla="*/ 17 w 61"/>
                <a:gd name="T9" fmla="*/ 36 h 58"/>
                <a:gd name="T10" fmla="*/ 13 w 61"/>
                <a:gd name="T11" fmla="*/ 58 h 58"/>
                <a:gd name="T12" fmla="*/ 30 w 61"/>
                <a:gd name="T13" fmla="*/ 44 h 58"/>
                <a:gd name="T14" fmla="*/ 48 w 61"/>
                <a:gd name="T15" fmla="*/ 58 h 58"/>
                <a:gd name="T16" fmla="*/ 43 w 61"/>
                <a:gd name="T17" fmla="*/ 36 h 58"/>
                <a:gd name="T18" fmla="*/ 61 w 61"/>
                <a:gd name="T19" fmla="*/ 22 h 58"/>
                <a:gd name="T20" fmla="*/ 39 w 61"/>
                <a:gd name="T21" fmla="*/ 2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58">
                  <a:moveTo>
                    <a:pt x="39" y="22"/>
                  </a:moveTo>
                  <a:lnTo>
                    <a:pt x="30" y="0"/>
                  </a:lnTo>
                  <a:lnTo>
                    <a:pt x="22" y="22"/>
                  </a:lnTo>
                  <a:lnTo>
                    <a:pt x="0" y="22"/>
                  </a:lnTo>
                  <a:lnTo>
                    <a:pt x="17" y="36"/>
                  </a:lnTo>
                  <a:lnTo>
                    <a:pt x="13" y="58"/>
                  </a:lnTo>
                  <a:lnTo>
                    <a:pt x="30" y="44"/>
                  </a:lnTo>
                  <a:lnTo>
                    <a:pt x="48" y="58"/>
                  </a:lnTo>
                  <a:lnTo>
                    <a:pt x="43" y="36"/>
                  </a:lnTo>
                  <a:lnTo>
                    <a:pt x="61" y="22"/>
                  </a:lnTo>
                  <a:lnTo>
                    <a:pt x="39"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235">
              <a:extLst>
                <a:ext uri="{FF2B5EF4-FFF2-40B4-BE49-F238E27FC236}">
                  <a16:creationId xmlns:a16="http://schemas.microsoft.com/office/drawing/2014/main" id="{15974EB3-3841-D911-A819-12590FBCBABA}"/>
                </a:ext>
              </a:extLst>
            </p:cNvPr>
            <p:cNvSpPr>
              <a:spLocks/>
            </p:cNvSpPr>
            <p:nvPr userDrawn="1"/>
          </p:nvSpPr>
          <p:spPr bwMode="auto">
            <a:xfrm>
              <a:off x="6034088" y="4630738"/>
              <a:ext cx="14288" cy="176213"/>
            </a:xfrm>
            <a:custGeom>
              <a:avLst/>
              <a:gdLst>
                <a:gd name="T0" fmla="*/ 1 w 2"/>
                <a:gd name="T1" fmla="*/ 0 h 25"/>
                <a:gd name="T2" fmla="*/ 0 w 2"/>
                <a:gd name="T3" fmla="*/ 1 h 25"/>
                <a:gd name="T4" fmla="*/ 0 w 2"/>
                <a:gd name="T5" fmla="*/ 24 h 25"/>
                <a:gd name="T6" fmla="*/ 1 w 2"/>
                <a:gd name="T7" fmla="*/ 25 h 25"/>
                <a:gd name="T8" fmla="*/ 2 w 2"/>
                <a:gd name="T9" fmla="*/ 24 h 25"/>
                <a:gd name="T10" fmla="*/ 2 w 2"/>
                <a:gd name="T11" fmla="*/ 1 h 25"/>
                <a:gd name="T12" fmla="*/ 1 w 2"/>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 h="25">
                  <a:moveTo>
                    <a:pt x="1" y="0"/>
                  </a:moveTo>
                  <a:cubicBezTo>
                    <a:pt x="0" y="0"/>
                    <a:pt x="0" y="0"/>
                    <a:pt x="0" y="1"/>
                  </a:cubicBezTo>
                  <a:cubicBezTo>
                    <a:pt x="0" y="24"/>
                    <a:pt x="0" y="24"/>
                    <a:pt x="0" y="24"/>
                  </a:cubicBezTo>
                  <a:cubicBezTo>
                    <a:pt x="0" y="25"/>
                    <a:pt x="0" y="25"/>
                    <a:pt x="1" y="25"/>
                  </a:cubicBezTo>
                  <a:cubicBezTo>
                    <a:pt x="2" y="25"/>
                    <a:pt x="2" y="25"/>
                    <a:pt x="2" y="24"/>
                  </a:cubicBezTo>
                  <a:cubicBezTo>
                    <a:pt x="2" y="1"/>
                    <a:pt x="2" y="1"/>
                    <a:pt x="2" y="1"/>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236">
              <a:extLst>
                <a:ext uri="{FF2B5EF4-FFF2-40B4-BE49-F238E27FC236}">
                  <a16:creationId xmlns:a16="http://schemas.microsoft.com/office/drawing/2014/main" id="{4AC1EC51-ED9F-53F0-F324-F6FBFC8B3719}"/>
                </a:ext>
              </a:extLst>
            </p:cNvPr>
            <p:cNvSpPr>
              <a:spLocks/>
            </p:cNvSpPr>
            <p:nvPr userDrawn="1"/>
          </p:nvSpPr>
          <p:spPr bwMode="auto">
            <a:xfrm>
              <a:off x="6110288" y="4630738"/>
              <a:ext cx="12700" cy="176213"/>
            </a:xfrm>
            <a:custGeom>
              <a:avLst/>
              <a:gdLst>
                <a:gd name="T0" fmla="*/ 1 w 2"/>
                <a:gd name="T1" fmla="*/ 0 h 25"/>
                <a:gd name="T2" fmla="*/ 0 w 2"/>
                <a:gd name="T3" fmla="*/ 1 h 25"/>
                <a:gd name="T4" fmla="*/ 0 w 2"/>
                <a:gd name="T5" fmla="*/ 24 h 25"/>
                <a:gd name="T6" fmla="*/ 1 w 2"/>
                <a:gd name="T7" fmla="*/ 25 h 25"/>
                <a:gd name="T8" fmla="*/ 2 w 2"/>
                <a:gd name="T9" fmla="*/ 24 h 25"/>
                <a:gd name="T10" fmla="*/ 2 w 2"/>
                <a:gd name="T11" fmla="*/ 1 h 25"/>
                <a:gd name="T12" fmla="*/ 1 w 2"/>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 h="25">
                  <a:moveTo>
                    <a:pt x="1" y="0"/>
                  </a:moveTo>
                  <a:cubicBezTo>
                    <a:pt x="0" y="0"/>
                    <a:pt x="0" y="0"/>
                    <a:pt x="0" y="1"/>
                  </a:cubicBezTo>
                  <a:cubicBezTo>
                    <a:pt x="0" y="24"/>
                    <a:pt x="0" y="24"/>
                    <a:pt x="0" y="24"/>
                  </a:cubicBezTo>
                  <a:cubicBezTo>
                    <a:pt x="0" y="25"/>
                    <a:pt x="0" y="25"/>
                    <a:pt x="1" y="25"/>
                  </a:cubicBezTo>
                  <a:cubicBezTo>
                    <a:pt x="2" y="25"/>
                    <a:pt x="2" y="25"/>
                    <a:pt x="2" y="24"/>
                  </a:cubicBezTo>
                  <a:cubicBezTo>
                    <a:pt x="2" y="1"/>
                    <a:pt x="2" y="1"/>
                    <a:pt x="2" y="1"/>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237">
              <a:extLst>
                <a:ext uri="{FF2B5EF4-FFF2-40B4-BE49-F238E27FC236}">
                  <a16:creationId xmlns:a16="http://schemas.microsoft.com/office/drawing/2014/main" id="{D4708BB7-74BE-E95C-CE64-DD3DB0BF8C6B}"/>
                </a:ext>
              </a:extLst>
            </p:cNvPr>
            <p:cNvSpPr>
              <a:spLocks/>
            </p:cNvSpPr>
            <p:nvPr userDrawn="1"/>
          </p:nvSpPr>
          <p:spPr bwMode="auto">
            <a:xfrm>
              <a:off x="6069013" y="4630738"/>
              <a:ext cx="12700" cy="176213"/>
            </a:xfrm>
            <a:custGeom>
              <a:avLst/>
              <a:gdLst>
                <a:gd name="T0" fmla="*/ 1 w 2"/>
                <a:gd name="T1" fmla="*/ 0 h 25"/>
                <a:gd name="T2" fmla="*/ 0 w 2"/>
                <a:gd name="T3" fmla="*/ 1 h 25"/>
                <a:gd name="T4" fmla="*/ 0 w 2"/>
                <a:gd name="T5" fmla="*/ 24 h 25"/>
                <a:gd name="T6" fmla="*/ 1 w 2"/>
                <a:gd name="T7" fmla="*/ 25 h 25"/>
                <a:gd name="T8" fmla="*/ 2 w 2"/>
                <a:gd name="T9" fmla="*/ 24 h 25"/>
                <a:gd name="T10" fmla="*/ 2 w 2"/>
                <a:gd name="T11" fmla="*/ 1 h 25"/>
                <a:gd name="T12" fmla="*/ 1 w 2"/>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 h="25">
                  <a:moveTo>
                    <a:pt x="1" y="0"/>
                  </a:moveTo>
                  <a:cubicBezTo>
                    <a:pt x="1" y="0"/>
                    <a:pt x="0" y="0"/>
                    <a:pt x="0" y="1"/>
                  </a:cubicBezTo>
                  <a:cubicBezTo>
                    <a:pt x="0" y="24"/>
                    <a:pt x="0" y="24"/>
                    <a:pt x="0" y="24"/>
                  </a:cubicBezTo>
                  <a:cubicBezTo>
                    <a:pt x="0" y="25"/>
                    <a:pt x="1" y="25"/>
                    <a:pt x="1" y="25"/>
                  </a:cubicBezTo>
                  <a:cubicBezTo>
                    <a:pt x="2" y="25"/>
                    <a:pt x="2" y="25"/>
                    <a:pt x="2" y="24"/>
                  </a:cubicBezTo>
                  <a:cubicBezTo>
                    <a:pt x="2" y="1"/>
                    <a:pt x="2" y="1"/>
                    <a:pt x="2" y="1"/>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238">
              <a:extLst>
                <a:ext uri="{FF2B5EF4-FFF2-40B4-BE49-F238E27FC236}">
                  <a16:creationId xmlns:a16="http://schemas.microsoft.com/office/drawing/2014/main" id="{D1371269-5A89-1838-FF57-6B0FD42D8CE9}"/>
                </a:ext>
              </a:extLst>
            </p:cNvPr>
            <p:cNvSpPr>
              <a:spLocks/>
            </p:cNvSpPr>
            <p:nvPr userDrawn="1"/>
          </p:nvSpPr>
          <p:spPr bwMode="auto">
            <a:xfrm>
              <a:off x="6040438" y="3811588"/>
              <a:ext cx="14288" cy="42863"/>
            </a:xfrm>
            <a:custGeom>
              <a:avLst/>
              <a:gdLst>
                <a:gd name="T0" fmla="*/ 1 w 2"/>
                <a:gd name="T1" fmla="*/ 6 h 6"/>
                <a:gd name="T2" fmla="*/ 2 w 2"/>
                <a:gd name="T3" fmla="*/ 5 h 6"/>
                <a:gd name="T4" fmla="*/ 2 w 2"/>
                <a:gd name="T5" fmla="*/ 1 h 6"/>
                <a:gd name="T6" fmla="*/ 1 w 2"/>
                <a:gd name="T7" fmla="*/ 0 h 6"/>
                <a:gd name="T8" fmla="*/ 0 w 2"/>
                <a:gd name="T9" fmla="*/ 1 h 6"/>
                <a:gd name="T10" fmla="*/ 0 w 2"/>
                <a:gd name="T11" fmla="*/ 5 h 6"/>
                <a:gd name="T12" fmla="*/ 1 w 2"/>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2" h="6">
                  <a:moveTo>
                    <a:pt x="1" y="6"/>
                  </a:moveTo>
                  <a:cubicBezTo>
                    <a:pt x="2" y="6"/>
                    <a:pt x="2" y="6"/>
                    <a:pt x="2" y="5"/>
                  </a:cubicBezTo>
                  <a:cubicBezTo>
                    <a:pt x="2" y="1"/>
                    <a:pt x="2" y="1"/>
                    <a:pt x="2" y="1"/>
                  </a:cubicBezTo>
                  <a:cubicBezTo>
                    <a:pt x="2" y="0"/>
                    <a:pt x="2" y="0"/>
                    <a:pt x="1" y="0"/>
                  </a:cubicBezTo>
                  <a:cubicBezTo>
                    <a:pt x="1" y="0"/>
                    <a:pt x="0" y="0"/>
                    <a:pt x="0" y="1"/>
                  </a:cubicBezTo>
                  <a:cubicBezTo>
                    <a:pt x="0" y="5"/>
                    <a:pt x="0" y="5"/>
                    <a:pt x="0" y="5"/>
                  </a:cubicBezTo>
                  <a:cubicBezTo>
                    <a:pt x="0" y="6"/>
                    <a:pt x="1" y="6"/>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239">
              <a:extLst>
                <a:ext uri="{FF2B5EF4-FFF2-40B4-BE49-F238E27FC236}">
                  <a16:creationId xmlns:a16="http://schemas.microsoft.com/office/drawing/2014/main" id="{81F95129-E94C-1488-5F4B-E4693A3CD3DF}"/>
                </a:ext>
              </a:extLst>
            </p:cNvPr>
            <p:cNvSpPr>
              <a:spLocks/>
            </p:cNvSpPr>
            <p:nvPr userDrawn="1"/>
          </p:nvSpPr>
          <p:spPr bwMode="auto">
            <a:xfrm>
              <a:off x="6102350" y="3811588"/>
              <a:ext cx="14288" cy="42863"/>
            </a:xfrm>
            <a:custGeom>
              <a:avLst/>
              <a:gdLst>
                <a:gd name="T0" fmla="*/ 1 w 2"/>
                <a:gd name="T1" fmla="*/ 6 h 6"/>
                <a:gd name="T2" fmla="*/ 2 w 2"/>
                <a:gd name="T3" fmla="*/ 5 h 6"/>
                <a:gd name="T4" fmla="*/ 2 w 2"/>
                <a:gd name="T5" fmla="*/ 1 h 6"/>
                <a:gd name="T6" fmla="*/ 1 w 2"/>
                <a:gd name="T7" fmla="*/ 0 h 6"/>
                <a:gd name="T8" fmla="*/ 0 w 2"/>
                <a:gd name="T9" fmla="*/ 1 h 6"/>
                <a:gd name="T10" fmla="*/ 0 w 2"/>
                <a:gd name="T11" fmla="*/ 5 h 6"/>
                <a:gd name="T12" fmla="*/ 1 w 2"/>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2" h="6">
                  <a:moveTo>
                    <a:pt x="1" y="6"/>
                  </a:moveTo>
                  <a:cubicBezTo>
                    <a:pt x="1" y="6"/>
                    <a:pt x="2" y="6"/>
                    <a:pt x="2" y="5"/>
                  </a:cubicBezTo>
                  <a:cubicBezTo>
                    <a:pt x="2" y="1"/>
                    <a:pt x="2" y="1"/>
                    <a:pt x="2" y="1"/>
                  </a:cubicBezTo>
                  <a:cubicBezTo>
                    <a:pt x="2" y="0"/>
                    <a:pt x="1" y="0"/>
                    <a:pt x="1" y="0"/>
                  </a:cubicBezTo>
                  <a:cubicBezTo>
                    <a:pt x="0" y="0"/>
                    <a:pt x="0" y="0"/>
                    <a:pt x="0" y="1"/>
                  </a:cubicBezTo>
                  <a:cubicBezTo>
                    <a:pt x="0" y="5"/>
                    <a:pt x="0" y="5"/>
                    <a:pt x="0" y="5"/>
                  </a:cubicBezTo>
                  <a:cubicBezTo>
                    <a:pt x="0" y="6"/>
                    <a:pt x="0" y="6"/>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240">
              <a:extLst>
                <a:ext uri="{FF2B5EF4-FFF2-40B4-BE49-F238E27FC236}">
                  <a16:creationId xmlns:a16="http://schemas.microsoft.com/office/drawing/2014/main" id="{BED8DE9D-0128-2E06-A59A-FF8B87F36AA1}"/>
                </a:ext>
              </a:extLst>
            </p:cNvPr>
            <p:cNvSpPr>
              <a:spLocks/>
            </p:cNvSpPr>
            <p:nvPr userDrawn="1"/>
          </p:nvSpPr>
          <p:spPr bwMode="auto">
            <a:xfrm>
              <a:off x="5805488" y="4435475"/>
              <a:ext cx="61913" cy="133350"/>
            </a:xfrm>
            <a:custGeom>
              <a:avLst/>
              <a:gdLst>
                <a:gd name="T0" fmla="*/ 8 w 9"/>
                <a:gd name="T1" fmla="*/ 0 h 19"/>
                <a:gd name="T2" fmla="*/ 1 w 9"/>
                <a:gd name="T3" fmla="*/ 0 h 19"/>
                <a:gd name="T4" fmla="*/ 0 w 9"/>
                <a:gd name="T5" fmla="*/ 1 h 19"/>
                <a:gd name="T6" fmla="*/ 0 w 9"/>
                <a:gd name="T7" fmla="*/ 18 h 19"/>
                <a:gd name="T8" fmla="*/ 1 w 9"/>
                <a:gd name="T9" fmla="*/ 19 h 19"/>
                <a:gd name="T10" fmla="*/ 2 w 9"/>
                <a:gd name="T11" fmla="*/ 18 h 19"/>
                <a:gd name="T12" fmla="*/ 2 w 9"/>
                <a:gd name="T13" fmla="*/ 2 h 19"/>
                <a:gd name="T14" fmla="*/ 7 w 9"/>
                <a:gd name="T15" fmla="*/ 2 h 19"/>
                <a:gd name="T16" fmla="*/ 7 w 9"/>
                <a:gd name="T17" fmla="*/ 18 h 19"/>
                <a:gd name="T18" fmla="*/ 8 w 9"/>
                <a:gd name="T19" fmla="*/ 19 h 19"/>
                <a:gd name="T20" fmla="*/ 9 w 9"/>
                <a:gd name="T21" fmla="*/ 18 h 19"/>
                <a:gd name="T22" fmla="*/ 9 w 9"/>
                <a:gd name="T23" fmla="*/ 1 h 19"/>
                <a:gd name="T24" fmla="*/ 8 w 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9">
                  <a:moveTo>
                    <a:pt x="8" y="0"/>
                  </a:moveTo>
                  <a:cubicBezTo>
                    <a:pt x="1" y="0"/>
                    <a:pt x="1" y="0"/>
                    <a:pt x="1" y="0"/>
                  </a:cubicBezTo>
                  <a:cubicBezTo>
                    <a:pt x="0" y="0"/>
                    <a:pt x="0" y="0"/>
                    <a:pt x="0" y="1"/>
                  </a:cubicBezTo>
                  <a:cubicBezTo>
                    <a:pt x="0" y="18"/>
                    <a:pt x="0" y="18"/>
                    <a:pt x="0" y="18"/>
                  </a:cubicBezTo>
                  <a:cubicBezTo>
                    <a:pt x="0" y="18"/>
                    <a:pt x="0" y="19"/>
                    <a:pt x="1" y="19"/>
                  </a:cubicBezTo>
                  <a:cubicBezTo>
                    <a:pt x="1" y="19"/>
                    <a:pt x="2" y="18"/>
                    <a:pt x="2" y="18"/>
                  </a:cubicBezTo>
                  <a:cubicBezTo>
                    <a:pt x="2" y="2"/>
                    <a:pt x="2" y="2"/>
                    <a:pt x="2" y="2"/>
                  </a:cubicBezTo>
                  <a:cubicBezTo>
                    <a:pt x="7" y="2"/>
                    <a:pt x="7" y="2"/>
                    <a:pt x="7" y="2"/>
                  </a:cubicBezTo>
                  <a:cubicBezTo>
                    <a:pt x="7" y="18"/>
                    <a:pt x="7" y="18"/>
                    <a:pt x="7" y="18"/>
                  </a:cubicBezTo>
                  <a:cubicBezTo>
                    <a:pt x="7" y="18"/>
                    <a:pt x="8" y="19"/>
                    <a:pt x="8" y="19"/>
                  </a:cubicBezTo>
                  <a:cubicBezTo>
                    <a:pt x="9" y="19"/>
                    <a:pt x="9" y="18"/>
                    <a:pt x="9" y="18"/>
                  </a:cubicBezTo>
                  <a:cubicBezTo>
                    <a:pt x="9" y="1"/>
                    <a:pt x="9" y="1"/>
                    <a:pt x="9" y="1"/>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241">
              <a:extLst>
                <a:ext uri="{FF2B5EF4-FFF2-40B4-BE49-F238E27FC236}">
                  <a16:creationId xmlns:a16="http://schemas.microsoft.com/office/drawing/2014/main" id="{14ADBED4-A856-2092-4E3E-1C01D3F4C0B0}"/>
                </a:ext>
              </a:extLst>
            </p:cNvPr>
            <p:cNvSpPr>
              <a:spLocks/>
            </p:cNvSpPr>
            <p:nvPr userDrawn="1"/>
          </p:nvSpPr>
          <p:spPr bwMode="auto">
            <a:xfrm>
              <a:off x="5702300" y="4435475"/>
              <a:ext cx="61913" cy="133350"/>
            </a:xfrm>
            <a:custGeom>
              <a:avLst/>
              <a:gdLst>
                <a:gd name="T0" fmla="*/ 8 w 9"/>
                <a:gd name="T1" fmla="*/ 0 h 19"/>
                <a:gd name="T2" fmla="*/ 1 w 9"/>
                <a:gd name="T3" fmla="*/ 0 h 19"/>
                <a:gd name="T4" fmla="*/ 0 w 9"/>
                <a:gd name="T5" fmla="*/ 1 h 19"/>
                <a:gd name="T6" fmla="*/ 0 w 9"/>
                <a:gd name="T7" fmla="*/ 18 h 19"/>
                <a:gd name="T8" fmla="*/ 1 w 9"/>
                <a:gd name="T9" fmla="*/ 19 h 19"/>
                <a:gd name="T10" fmla="*/ 2 w 9"/>
                <a:gd name="T11" fmla="*/ 18 h 19"/>
                <a:gd name="T12" fmla="*/ 2 w 9"/>
                <a:gd name="T13" fmla="*/ 2 h 19"/>
                <a:gd name="T14" fmla="*/ 7 w 9"/>
                <a:gd name="T15" fmla="*/ 2 h 19"/>
                <a:gd name="T16" fmla="*/ 7 w 9"/>
                <a:gd name="T17" fmla="*/ 18 h 19"/>
                <a:gd name="T18" fmla="*/ 8 w 9"/>
                <a:gd name="T19" fmla="*/ 19 h 19"/>
                <a:gd name="T20" fmla="*/ 9 w 9"/>
                <a:gd name="T21" fmla="*/ 18 h 19"/>
                <a:gd name="T22" fmla="*/ 9 w 9"/>
                <a:gd name="T23" fmla="*/ 1 h 19"/>
                <a:gd name="T24" fmla="*/ 8 w 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9">
                  <a:moveTo>
                    <a:pt x="8" y="0"/>
                  </a:moveTo>
                  <a:cubicBezTo>
                    <a:pt x="1" y="0"/>
                    <a:pt x="1" y="0"/>
                    <a:pt x="1" y="0"/>
                  </a:cubicBezTo>
                  <a:cubicBezTo>
                    <a:pt x="0" y="0"/>
                    <a:pt x="0" y="0"/>
                    <a:pt x="0" y="1"/>
                  </a:cubicBezTo>
                  <a:cubicBezTo>
                    <a:pt x="0" y="18"/>
                    <a:pt x="0" y="18"/>
                    <a:pt x="0" y="18"/>
                  </a:cubicBezTo>
                  <a:cubicBezTo>
                    <a:pt x="0" y="18"/>
                    <a:pt x="0" y="19"/>
                    <a:pt x="1" y="19"/>
                  </a:cubicBezTo>
                  <a:cubicBezTo>
                    <a:pt x="1" y="19"/>
                    <a:pt x="2" y="18"/>
                    <a:pt x="2" y="18"/>
                  </a:cubicBezTo>
                  <a:cubicBezTo>
                    <a:pt x="2" y="2"/>
                    <a:pt x="2" y="2"/>
                    <a:pt x="2" y="2"/>
                  </a:cubicBezTo>
                  <a:cubicBezTo>
                    <a:pt x="7" y="2"/>
                    <a:pt x="7" y="2"/>
                    <a:pt x="7" y="2"/>
                  </a:cubicBezTo>
                  <a:cubicBezTo>
                    <a:pt x="7" y="18"/>
                    <a:pt x="7" y="18"/>
                    <a:pt x="7" y="18"/>
                  </a:cubicBezTo>
                  <a:cubicBezTo>
                    <a:pt x="7" y="18"/>
                    <a:pt x="8" y="19"/>
                    <a:pt x="8" y="19"/>
                  </a:cubicBezTo>
                  <a:cubicBezTo>
                    <a:pt x="9" y="19"/>
                    <a:pt x="9" y="18"/>
                    <a:pt x="9" y="18"/>
                  </a:cubicBezTo>
                  <a:cubicBezTo>
                    <a:pt x="9" y="1"/>
                    <a:pt x="9" y="1"/>
                    <a:pt x="9" y="1"/>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242">
              <a:extLst>
                <a:ext uri="{FF2B5EF4-FFF2-40B4-BE49-F238E27FC236}">
                  <a16:creationId xmlns:a16="http://schemas.microsoft.com/office/drawing/2014/main" id="{DC5CF56F-C796-CDEE-7745-8A843C4CAD3C}"/>
                </a:ext>
              </a:extLst>
            </p:cNvPr>
            <p:cNvSpPr>
              <a:spLocks/>
            </p:cNvSpPr>
            <p:nvPr userDrawn="1"/>
          </p:nvSpPr>
          <p:spPr bwMode="auto">
            <a:xfrm>
              <a:off x="5599113" y="4435475"/>
              <a:ext cx="61913" cy="133350"/>
            </a:xfrm>
            <a:custGeom>
              <a:avLst/>
              <a:gdLst>
                <a:gd name="T0" fmla="*/ 8 w 9"/>
                <a:gd name="T1" fmla="*/ 0 h 19"/>
                <a:gd name="T2" fmla="*/ 1 w 9"/>
                <a:gd name="T3" fmla="*/ 0 h 19"/>
                <a:gd name="T4" fmla="*/ 0 w 9"/>
                <a:gd name="T5" fmla="*/ 1 h 19"/>
                <a:gd name="T6" fmla="*/ 0 w 9"/>
                <a:gd name="T7" fmla="*/ 18 h 19"/>
                <a:gd name="T8" fmla="*/ 1 w 9"/>
                <a:gd name="T9" fmla="*/ 19 h 19"/>
                <a:gd name="T10" fmla="*/ 2 w 9"/>
                <a:gd name="T11" fmla="*/ 18 h 19"/>
                <a:gd name="T12" fmla="*/ 2 w 9"/>
                <a:gd name="T13" fmla="*/ 2 h 19"/>
                <a:gd name="T14" fmla="*/ 7 w 9"/>
                <a:gd name="T15" fmla="*/ 2 h 19"/>
                <a:gd name="T16" fmla="*/ 7 w 9"/>
                <a:gd name="T17" fmla="*/ 18 h 19"/>
                <a:gd name="T18" fmla="*/ 8 w 9"/>
                <a:gd name="T19" fmla="*/ 19 h 19"/>
                <a:gd name="T20" fmla="*/ 9 w 9"/>
                <a:gd name="T21" fmla="*/ 18 h 19"/>
                <a:gd name="T22" fmla="*/ 9 w 9"/>
                <a:gd name="T23" fmla="*/ 1 h 19"/>
                <a:gd name="T24" fmla="*/ 8 w 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9">
                  <a:moveTo>
                    <a:pt x="8" y="0"/>
                  </a:moveTo>
                  <a:cubicBezTo>
                    <a:pt x="1" y="0"/>
                    <a:pt x="1" y="0"/>
                    <a:pt x="1" y="0"/>
                  </a:cubicBezTo>
                  <a:cubicBezTo>
                    <a:pt x="0" y="0"/>
                    <a:pt x="0" y="0"/>
                    <a:pt x="0" y="1"/>
                  </a:cubicBezTo>
                  <a:cubicBezTo>
                    <a:pt x="0" y="18"/>
                    <a:pt x="0" y="18"/>
                    <a:pt x="0" y="18"/>
                  </a:cubicBezTo>
                  <a:cubicBezTo>
                    <a:pt x="0" y="18"/>
                    <a:pt x="0" y="19"/>
                    <a:pt x="1" y="19"/>
                  </a:cubicBezTo>
                  <a:cubicBezTo>
                    <a:pt x="1" y="19"/>
                    <a:pt x="2" y="18"/>
                    <a:pt x="2" y="18"/>
                  </a:cubicBezTo>
                  <a:cubicBezTo>
                    <a:pt x="2" y="2"/>
                    <a:pt x="2" y="2"/>
                    <a:pt x="2" y="2"/>
                  </a:cubicBezTo>
                  <a:cubicBezTo>
                    <a:pt x="7" y="2"/>
                    <a:pt x="7" y="2"/>
                    <a:pt x="7" y="2"/>
                  </a:cubicBezTo>
                  <a:cubicBezTo>
                    <a:pt x="7" y="18"/>
                    <a:pt x="7" y="18"/>
                    <a:pt x="7" y="18"/>
                  </a:cubicBezTo>
                  <a:cubicBezTo>
                    <a:pt x="7" y="18"/>
                    <a:pt x="8" y="19"/>
                    <a:pt x="8" y="19"/>
                  </a:cubicBezTo>
                  <a:cubicBezTo>
                    <a:pt x="9" y="19"/>
                    <a:pt x="9" y="18"/>
                    <a:pt x="9" y="18"/>
                  </a:cubicBezTo>
                  <a:cubicBezTo>
                    <a:pt x="9" y="1"/>
                    <a:pt x="9" y="1"/>
                    <a:pt x="9" y="1"/>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243">
              <a:extLst>
                <a:ext uri="{FF2B5EF4-FFF2-40B4-BE49-F238E27FC236}">
                  <a16:creationId xmlns:a16="http://schemas.microsoft.com/office/drawing/2014/main" id="{DFEE7CB0-FD16-DB7B-F289-4B3B0F058A06}"/>
                </a:ext>
              </a:extLst>
            </p:cNvPr>
            <p:cNvSpPr>
              <a:spLocks/>
            </p:cNvSpPr>
            <p:nvPr userDrawn="1"/>
          </p:nvSpPr>
          <p:spPr bwMode="auto">
            <a:xfrm>
              <a:off x="5494338" y="4435475"/>
              <a:ext cx="61913" cy="133350"/>
            </a:xfrm>
            <a:custGeom>
              <a:avLst/>
              <a:gdLst>
                <a:gd name="T0" fmla="*/ 8 w 9"/>
                <a:gd name="T1" fmla="*/ 0 h 19"/>
                <a:gd name="T2" fmla="*/ 1 w 9"/>
                <a:gd name="T3" fmla="*/ 0 h 19"/>
                <a:gd name="T4" fmla="*/ 0 w 9"/>
                <a:gd name="T5" fmla="*/ 1 h 19"/>
                <a:gd name="T6" fmla="*/ 0 w 9"/>
                <a:gd name="T7" fmla="*/ 18 h 19"/>
                <a:gd name="T8" fmla="*/ 1 w 9"/>
                <a:gd name="T9" fmla="*/ 19 h 19"/>
                <a:gd name="T10" fmla="*/ 2 w 9"/>
                <a:gd name="T11" fmla="*/ 18 h 19"/>
                <a:gd name="T12" fmla="*/ 2 w 9"/>
                <a:gd name="T13" fmla="*/ 2 h 19"/>
                <a:gd name="T14" fmla="*/ 7 w 9"/>
                <a:gd name="T15" fmla="*/ 2 h 19"/>
                <a:gd name="T16" fmla="*/ 7 w 9"/>
                <a:gd name="T17" fmla="*/ 18 h 19"/>
                <a:gd name="T18" fmla="*/ 8 w 9"/>
                <a:gd name="T19" fmla="*/ 19 h 19"/>
                <a:gd name="T20" fmla="*/ 9 w 9"/>
                <a:gd name="T21" fmla="*/ 18 h 19"/>
                <a:gd name="T22" fmla="*/ 9 w 9"/>
                <a:gd name="T23" fmla="*/ 1 h 19"/>
                <a:gd name="T24" fmla="*/ 8 w 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9">
                  <a:moveTo>
                    <a:pt x="8" y="0"/>
                  </a:moveTo>
                  <a:cubicBezTo>
                    <a:pt x="1" y="0"/>
                    <a:pt x="1" y="0"/>
                    <a:pt x="1" y="0"/>
                  </a:cubicBezTo>
                  <a:cubicBezTo>
                    <a:pt x="0" y="0"/>
                    <a:pt x="0" y="0"/>
                    <a:pt x="0" y="1"/>
                  </a:cubicBezTo>
                  <a:cubicBezTo>
                    <a:pt x="0" y="18"/>
                    <a:pt x="0" y="18"/>
                    <a:pt x="0" y="18"/>
                  </a:cubicBezTo>
                  <a:cubicBezTo>
                    <a:pt x="0" y="18"/>
                    <a:pt x="0" y="19"/>
                    <a:pt x="1" y="19"/>
                  </a:cubicBezTo>
                  <a:cubicBezTo>
                    <a:pt x="1" y="19"/>
                    <a:pt x="2" y="18"/>
                    <a:pt x="2" y="18"/>
                  </a:cubicBezTo>
                  <a:cubicBezTo>
                    <a:pt x="2" y="2"/>
                    <a:pt x="2" y="2"/>
                    <a:pt x="2" y="2"/>
                  </a:cubicBezTo>
                  <a:cubicBezTo>
                    <a:pt x="7" y="2"/>
                    <a:pt x="7" y="2"/>
                    <a:pt x="7" y="2"/>
                  </a:cubicBezTo>
                  <a:cubicBezTo>
                    <a:pt x="7" y="18"/>
                    <a:pt x="7" y="18"/>
                    <a:pt x="7" y="18"/>
                  </a:cubicBezTo>
                  <a:cubicBezTo>
                    <a:pt x="7" y="18"/>
                    <a:pt x="8" y="19"/>
                    <a:pt x="8" y="19"/>
                  </a:cubicBezTo>
                  <a:cubicBezTo>
                    <a:pt x="9" y="19"/>
                    <a:pt x="9" y="18"/>
                    <a:pt x="9" y="18"/>
                  </a:cubicBezTo>
                  <a:cubicBezTo>
                    <a:pt x="9" y="1"/>
                    <a:pt x="9" y="1"/>
                    <a:pt x="9" y="1"/>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244">
              <a:extLst>
                <a:ext uri="{FF2B5EF4-FFF2-40B4-BE49-F238E27FC236}">
                  <a16:creationId xmlns:a16="http://schemas.microsoft.com/office/drawing/2014/main" id="{7639AF88-3D90-BAE3-56D3-FBD42FDDD90E}"/>
                </a:ext>
              </a:extLst>
            </p:cNvPr>
            <p:cNvSpPr>
              <a:spLocks/>
            </p:cNvSpPr>
            <p:nvPr userDrawn="1"/>
          </p:nvSpPr>
          <p:spPr bwMode="auto">
            <a:xfrm>
              <a:off x="5391150" y="4435475"/>
              <a:ext cx="68263" cy="133350"/>
            </a:xfrm>
            <a:custGeom>
              <a:avLst/>
              <a:gdLst>
                <a:gd name="T0" fmla="*/ 9 w 10"/>
                <a:gd name="T1" fmla="*/ 0 h 19"/>
                <a:gd name="T2" fmla="*/ 1 w 10"/>
                <a:gd name="T3" fmla="*/ 0 h 19"/>
                <a:gd name="T4" fmla="*/ 0 w 10"/>
                <a:gd name="T5" fmla="*/ 1 h 19"/>
                <a:gd name="T6" fmla="*/ 0 w 10"/>
                <a:gd name="T7" fmla="*/ 18 h 19"/>
                <a:gd name="T8" fmla="*/ 1 w 10"/>
                <a:gd name="T9" fmla="*/ 19 h 19"/>
                <a:gd name="T10" fmla="*/ 2 w 10"/>
                <a:gd name="T11" fmla="*/ 18 h 19"/>
                <a:gd name="T12" fmla="*/ 2 w 10"/>
                <a:gd name="T13" fmla="*/ 2 h 19"/>
                <a:gd name="T14" fmla="*/ 8 w 10"/>
                <a:gd name="T15" fmla="*/ 2 h 19"/>
                <a:gd name="T16" fmla="*/ 8 w 10"/>
                <a:gd name="T17" fmla="*/ 18 h 19"/>
                <a:gd name="T18" fmla="*/ 9 w 10"/>
                <a:gd name="T19" fmla="*/ 19 h 19"/>
                <a:gd name="T20" fmla="*/ 10 w 10"/>
                <a:gd name="T21" fmla="*/ 18 h 19"/>
                <a:gd name="T22" fmla="*/ 10 w 10"/>
                <a:gd name="T23" fmla="*/ 1 h 19"/>
                <a:gd name="T24" fmla="*/ 9 w 1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9">
                  <a:moveTo>
                    <a:pt x="9" y="0"/>
                  </a:moveTo>
                  <a:cubicBezTo>
                    <a:pt x="1" y="0"/>
                    <a:pt x="1" y="0"/>
                    <a:pt x="1" y="0"/>
                  </a:cubicBezTo>
                  <a:cubicBezTo>
                    <a:pt x="0" y="0"/>
                    <a:pt x="0" y="0"/>
                    <a:pt x="0" y="1"/>
                  </a:cubicBezTo>
                  <a:cubicBezTo>
                    <a:pt x="0" y="18"/>
                    <a:pt x="0" y="18"/>
                    <a:pt x="0" y="18"/>
                  </a:cubicBezTo>
                  <a:cubicBezTo>
                    <a:pt x="0" y="18"/>
                    <a:pt x="0" y="19"/>
                    <a:pt x="1" y="19"/>
                  </a:cubicBezTo>
                  <a:cubicBezTo>
                    <a:pt x="2" y="19"/>
                    <a:pt x="2" y="18"/>
                    <a:pt x="2" y="18"/>
                  </a:cubicBezTo>
                  <a:cubicBezTo>
                    <a:pt x="2" y="2"/>
                    <a:pt x="2" y="2"/>
                    <a:pt x="2" y="2"/>
                  </a:cubicBezTo>
                  <a:cubicBezTo>
                    <a:pt x="8" y="2"/>
                    <a:pt x="8" y="2"/>
                    <a:pt x="8" y="2"/>
                  </a:cubicBezTo>
                  <a:cubicBezTo>
                    <a:pt x="8" y="18"/>
                    <a:pt x="8" y="18"/>
                    <a:pt x="8" y="18"/>
                  </a:cubicBezTo>
                  <a:cubicBezTo>
                    <a:pt x="8" y="18"/>
                    <a:pt x="8" y="19"/>
                    <a:pt x="9" y="19"/>
                  </a:cubicBezTo>
                  <a:cubicBezTo>
                    <a:pt x="9" y="19"/>
                    <a:pt x="10" y="18"/>
                    <a:pt x="10" y="18"/>
                  </a:cubicBezTo>
                  <a:cubicBezTo>
                    <a:pt x="10" y="1"/>
                    <a:pt x="10" y="1"/>
                    <a:pt x="10" y="1"/>
                  </a:cubicBezTo>
                  <a:cubicBezTo>
                    <a:pt x="10" y="0"/>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245">
              <a:extLst>
                <a:ext uri="{FF2B5EF4-FFF2-40B4-BE49-F238E27FC236}">
                  <a16:creationId xmlns:a16="http://schemas.microsoft.com/office/drawing/2014/main" id="{A333F7DA-C89F-CC60-3A08-BBBB17460AA7}"/>
                </a:ext>
              </a:extLst>
            </p:cNvPr>
            <p:cNvSpPr>
              <a:spLocks/>
            </p:cNvSpPr>
            <p:nvPr userDrawn="1"/>
          </p:nvSpPr>
          <p:spPr bwMode="auto">
            <a:xfrm>
              <a:off x="5287963" y="4435475"/>
              <a:ext cx="68263" cy="133350"/>
            </a:xfrm>
            <a:custGeom>
              <a:avLst/>
              <a:gdLst>
                <a:gd name="T0" fmla="*/ 9 w 10"/>
                <a:gd name="T1" fmla="*/ 0 h 19"/>
                <a:gd name="T2" fmla="*/ 1 w 10"/>
                <a:gd name="T3" fmla="*/ 0 h 19"/>
                <a:gd name="T4" fmla="*/ 0 w 10"/>
                <a:gd name="T5" fmla="*/ 1 h 19"/>
                <a:gd name="T6" fmla="*/ 0 w 10"/>
                <a:gd name="T7" fmla="*/ 18 h 19"/>
                <a:gd name="T8" fmla="*/ 1 w 10"/>
                <a:gd name="T9" fmla="*/ 19 h 19"/>
                <a:gd name="T10" fmla="*/ 2 w 10"/>
                <a:gd name="T11" fmla="*/ 18 h 19"/>
                <a:gd name="T12" fmla="*/ 2 w 10"/>
                <a:gd name="T13" fmla="*/ 2 h 19"/>
                <a:gd name="T14" fmla="*/ 8 w 10"/>
                <a:gd name="T15" fmla="*/ 2 h 19"/>
                <a:gd name="T16" fmla="*/ 8 w 10"/>
                <a:gd name="T17" fmla="*/ 18 h 19"/>
                <a:gd name="T18" fmla="*/ 9 w 10"/>
                <a:gd name="T19" fmla="*/ 19 h 19"/>
                <a:gd name="T20" fmla="*/ 10 w 10"/>
                <a:gd name="T21" fmla="*/ 18 h 19"/>
                <a:gd name="T22" fmla="*/ 10 w 10"/>
                <a:gd name="T23" fmla="*/ 1 h 19"/>
                <a:gd name="T24" fmla="*/ 9 w 1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9">
                  <a:moveTo>
                    <a:pt x="9" y="0"/>
                  </a:moveTo>
                  <a:cubicBezTo>
                    <a:pt x="1" y="0"/>
                    <a:pt x="1" y="0"/>
                    <a:pt x="1" y="0"/>
                  </a:cubicBezTo>
                  <a:cubicBezTo>
                    <a:pt x="1" y="0"/>
                    <a:pt x="0" y="0"/>
                    <a:pt x="0" y="1"/>
                  </a:cubicBezTo>
                  <a:cubicBezTo>
                    <a:pt x="0" y="18"/>
                    <a:pt x="0" y="18"/>
                    <a:pt x="0" y="18"/>
                  </a:cubicBezTo>
                  <a:cubicBezTo>
                    <a:pt x="0" y="18"/>
                    <a:pt x="1" y="19"/>
                    <a:pt x="1" y="19"/>
                  </a:cubicBezTo>
                  <a:cubicBezTo>
                    <a:pt x="2" y="19"/>
                    <a:pt x="2" y="18"/>
                    <a:pt x="2" y="18"/>
                  </a:cubicBezTo>
                  <a:cubicBezTo>
                    <a:pt x="2" y="2"/>
                    <a:pt x="2" y="2"/>
                    <a:pt x="2" y="2"/>
                  </a:cubicBezTo>
                  <a:cubicBezTo>
                    <a:pt x="8" y="2"/>
                    <a:pt x="8" y="2"/>
                    <a:pt x="8" y="2"/>
                  </a:cubicBezTo>
                  <a:cubicBezTo>
                    <a:pt x="8" y="18"/>
                    <a:pt x="8" y="18"/>
                    <a:pt x="8" y="18"/>
                  </a:cubicBezTo>
                  <a:cubicBezTo>
                    <a:pt x="8" y="18"/>
                    <a:pt x="8" y="19"/>
                    <a:pt x="9" y="19"/>
                  </a:cubicBezTo>
                  <a:cubicBezTo>
                    <a:pt x="9" y="19"/>
                    <a:pt x="10" y="18"/>
                    <a:pt x="10" y="18"/>
                  </a:cubicBezTo>
                  <a:cubicBezTo>
                    <a:pt x="10" y="1"/>
                    <a:pt x="10" y="1"/>
                    <a:pt x="10" y="1"/>
                  </a:cubicBezTo>
                  <a:cubicBezTo>
                    <a:pt x="10" y="0"/>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246">
              <a:extLst>
                <a:ext uri="{FF2B5EF4-FFF2-40B4-BE49-F238E27FC236}">
                  <a16:creationId xmlns:a16="http://schemas.microsoft.com/office/drawing/2014/main" id="{9549F0CB-DE4F-DFBE-A23C-89AD58218A8F}"/>
                </a:ext>
              </a:extLst>
            </p:cNvPr>
            <p:cNvSpPr>
              <a:spLocks/>
            </p:cNvSpPr>
            <p:nvPr userDrawn="1"/>
          </p:nvSpPr>
          <p:spPr bwMode="auto">
            <a:xfrm>
              <a:off x="5183188" y="4435475"/>
              <a:ext cx="69850" cy="133350"/>
            </a:xfrm>
            <a:custGeom>
              <a:avLst/>
              <a:gdLst>
                <a:gd name="T0" fmla="*/ 9 w 10"/>
                <a:gd name="T1" fmla="*/ 0 h 19"/>
                <a:gd name="T2" fmla="*/ 1 w 10"/>
                <a:gd name="T3" fmla="*/ 0 h 19"/>
                <a:gd name="T4" fmla="*/ 0 w 10"/>
                <a:gd name="T5" fmla="*/ 1 h 19"/>
                <a:gd name="T6" fmla="*/ 0 w 10"/>
                <a:gd name="T7" fmla="*/ 18 h 19"/>
                <a:gd name="T8" fmla="*/ 1 w 10"/>
                <a:gd name="T9" fmla="*/ 19 h 19"/>
                <a:gd name="T10" fmla="*/ 2 w 10"/>
                <a:gd name="T11" fmla="*/ 18 h 19"/>
                <a:gd name="T12" fmla="*/ 2 w 10"/>
                <a:gd name="T13" fmla="*/ 2 h 19"/>
                <a:gd name="T14" fmla="*/ 8 w 10"/>
                <a:gd name="T15" fmla="*/ 2 h 19"/>
                <a:gd name="T16" fmla="*/ 8 w 10"/>
                <a:gd name="T17" fmla="*/ 18 h 19"/>
                <a:gd name="T18" fmla="*/ 9 w 10"/>
                <a:gd name="T19" fmla="*/ 19 h 19"/>
                <a:gd name="T20" fmla="*/ 10 w 10"/>
                <a:gd name="T21" fmla="*/ 18 h 19"/>
                <a:gd name="T22" fmla="*/ 10 w 10"/>
                <a:gd name="T23" fmla="*/ 1 h 19"/>
                <a:gd name="T24" fmla="*/ 9 w 1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9">
                  <a:moveTo>
                    <a:pt x="9" y="0"/>
                  </a:moveTo>
                  <a:cubicBezTo>
                    <a:pt x="1" y="0"/>
                    <a:pt x="1" y="0"/>
                    <a:pt x="1" y="0"/>
                  </a:cubicBezTo>
                  <a:cubicBezTo>
                    <a:pt x="1" y="0"/>
                    <a:pt x="0" y="0"/>
                    <a:pt x="0" y="1"/>
                  </a:cubicBezTo>
                  <a:cubicBezTo>
                    <a:pt x="0" y="18"/>
                    <a:pt x="0" y="18"/>
                    <a:pt x="0" y="18"/>
                  </a:cubicBezTo>
                  <a:cubicBezTo>
                    <a:pt x="0" y="18"/>
                    <a:pt x="1" y="19"/>
                    <a:pt x="1" y="19"/>
                  </a:cubicBezTo>
                  <a:cubicBezTo>
                    <a:pt x="2" y="19"/>
                    <a:pt x="2" y="18"/>
                    <a:pt x="2" y="18"/>
                  </a:cubicBezTo>
                  <a:cubicBezTo>
                    <a:pt x="2" y="2"/>
                    <a:pt x="2" y="2"/>
                    <a:pt x="2" y="2"/>
                  </a:cubicBezTo>
                  <a:cubicBezTo>
                    <a:pt x="8" y="2"/>
                    <a:pt x="8" y="2"/>
                    <a:pt x="8" y="2"/>
                  </a:cubicBezTo>
                  <a:cubicBezTo>
                    <a:pt x="8" y="18"/>
                    <a:pt x="8" y="18"/>
                    <a:pt x="8" y="18"/>
                  </a:cubicBezTo>
                  <a:cubicBezTo>
                    <a:pt x="8" y="18"/>
                    <a:pt x="8" y="19"/>
                    <a:pt x="9" y="19"/>
                  </a:cubicBezTo>
                  <a:cubicBezTo>
                    <a:pt x="9" y="19"/>
                    <a:pt x="10" y="18"/>
                    <a:pt x="10" y="18"/>
                  </a:cubicBezTo>
                  <a:cubicBezTo>
                    <a:pt x="10" y="1"/>
                    <a:pt x="10" y="1"/>
                    <a:pt x="10" y="1"/>
                  </a:cubicBezTo>
                  <a:cubicBezTo>
                    <a:pt x="10" y="0"/>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247">
              <a:extLst>
                <a:ext uri="{FF2B5EF4-FFF2-40B4-BE49-F238E27FC236}">
                  <a16:creationId xmlns:a16="http://schemas.microsoft.com/office/drawing/2014/main" id="{15089E5E-C473-BC60-084F-A60049D69BFA}"/>
                </a:ext>
              </a:extLst>
            </p:cNvPr>
            <p:cNvSpPr>
              <a:spLocks/>
            </p:cNvSpPr>
            <p:nvPr userDrawn="1"/>
          </p:nvSpPr>
          <p:spPr bwMode="auto">
            <a:xfrm>
              <a:off x="5080000" y="4435475"/>
              <a:ext cx="69850" cy="133350"/>
            </a:xfrm>
            <a:custGeom>
              <a:avLst/>
              <a:gdLst>
                <a:gd name="T0" fmla="*/ 9 w 10"/>
                <a:gd name="T1" fmla="*/ 0 h 19"/>
                <a:gd name="T2" fmla="*/ 1 w 10"/>
                <a:gd name="T3" fmla="*/ 0 h 19"/>
                <a:gd name="T4" fmla="*/ 0 w 10"/>
                <a:gd name="T5" fmla="*/ 1 h 19"/>
                <a:gd name="T6" fmla="*/ 0 w 10"/>
                <a:gd name="T7" fmla="*/ 18 h 19"/>
                <a:gd name="T8" fmla="*/ 1 w 10"/>
                <a:gd name="T9" fmla="*/ 19 h 19"/>
                <a:gd name="T10" fmla="*/ 2 w 10"/>
                <a:gd name="T11" fmla="*/ 18 h 19"/>
                <a:gd name="T12" fmla="*/ 2 w 10"/>
                <a:gd name="T13" fmla="*/ 2 h 19"/>
                <a:gd name="T14" fmla="*/ 8 w 10"/>
                <a:gd name="T15" fmla="*/ 2 h 19"/>
                <a:gd name="T16" fmla="*/ 8 w 10"/>
                <a:gd name="T17" fmla="*/ 18 h 19"/>
                <a:gd name="T18" fmla="*/ 9 w 10"/>
                <a:gd name="T19" fmla="*/ 19 h 19"/>
                <a:gd name="T20" fmla="*/ 10 w 10"/>
                <a:gd name="T21" fmla="*/ 18 h 19"/>
                <a:gd name="T22" fmla="*/ 10 w 10"/>
                <a:gd name="T23" fmla="*/ 1 h 19"/>
                <a:gd name="T24" fmla="*/ 9 w 1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9">
                  <a:moveTo>
                    <a:pt x="9" y="0"/>
                  </a:moveTo>
                  <a:cubicBezTo>
                    <a:pt x="1" y="0"/>
                    <a:pt x="1" y="0"/>
                    <a:pt x="1" y="0"/>
                  </a:cubicBezTo>
                  <a:cubicBezTo>
                    <a:pt x="1" y="0"/>
                    <a:pt x="0" y="0"/>
                    <a:pt x="0" y="1"/>
                  </a:cubicBezTo>
                  <a:cubicBezTo>
                    <a:pt x="0" y="18"/>
                    <a:pt x="0" y="18"/>
                    <a:pt x="0" y="18"/>
                  </a:cubicBezTo>
                  <a:cubicBezTo>
                    <a:pt x="0" y="18"/>
                    <a:pt x="1" y="19"/>
                    <a:pt x="1" y="19"/>
                  </a:cubicBezTo>
                  <a:cubicBezTo>
                    <a:pt x="2" y="19"/>
                    <a:pt x="2" y="18"/>
                    <a:pt x="2" y="18"/>
                  </a:cubicBezTo>
                  <a:cubicBezTo>
                    <a:pt x="2" y="2"/>
                    <a:pt x="2" y="2"/>
                    <a:pt x="2" y="2"/>
                  </a:cubicBezTo>
                  <a:cubicBezTo>
                    <a:pt x="8" y="2"/>
                    <a:pt x="8" y="2"/>
                    <a:pt x="8" y="2"/>
                  </a:cubicBezTo>
                  <a:cubicBezTo>
                    <a:pt x="8" y="18"/>
                    <a:pt x="8" y="18"/>
                    <a:pt x="8" y="18"/>
                  </a:cubicBezTo>
                  <a:cubicBezTo>
                    <a:pt x="8" y="18"/>
                    <a:pt x="8" y="19"/>
                    <a:pt x="9" y="19"/>
                  </a:cubicBezTo>
                  <a:cubicBezTo>
                    <a:pt x="9" y="19"/>
                    <a:pt x="10" y="18"/>
                    <a:pt x="10" y="18"/>
                  </a:cubicBezTo>
                  <a:cubicBezTo>
                    <a:pt x="10" y="1"/>
                    <a:pt x="10" y="1"/>
                    <a:pt x="10" y="1"/>
                  </a:cubicBezTo>
                  <a:cubicBezTo>
                    <a:pt x="10" y="0"/>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248">
              <a:extLst>
                <a:ext uri="{FF2B5EF4-FFF2-40B4-BE49-F238E27FC236}">
                  <a16:creationId xmlns:a16="http://schemas.microsoft.com/office/drawing/2014/main" id="{8775B891-F170-E79A-2670-D78149D71D2A}"/>
                </a:ext>
              </a:extLst>
            </p:cNvPr>
            <p:cNvSpPr>
              <a:spLocks/>
            </p:cNvSpPr>
            <p:nvPr userDrawn="1"/>
          </p:nvSpPr>
          <p:spPr bwMode="auto">
            <a:xfrm>
              <a:off x="4976813" y="4435475"/>
              <a:ext cx="68263" cy="133350"/>
            </a:xfrm>
            <a:custGeom>
              <a:avLst/>
              <a:gdLst>
                <a:gd name="T0" fmla="*/ 9 w 10"/>
                <a:gd name="T1" fmla="*/ 0 h 19"/>
                <a:gd name="T2" fmla="*/ 1 w 10"/>
                <a:gd name="T3" fmla="*/ 0 h 19"/>
                <a:gd name="T4" fmla="*/ 0 w 10"/>
                <a:gd name="T5" fmla="*/ 1 h 19"/>
                <a:gd name="T6" fmla="*/ 0 w 10"/>
                <a:gd name="T7" fmla="*/ 18 h 19"/>
                <a:gd name="T8" fmla="*/ 1 w 10"/>
                <a:gd name="T9" fmla="*/ 19 h 19"/>
                <a:gd name="T10" fmla="*/ 2 w 10"/>
                <a:gd name="T11" fmla="*/ 18 h 19"/>
                <a:gd name="T12" fmla="*/ 2 w 10"/>
                <a:gd name="T13" fmla="*/ 2 h 19"/>
                <a:gd name="T14" fmla="*/ 8 w 10"/>
                <a:gd name="T15" fmla="*/ 2 h 19"/>
                <a:gd name="T16" fmla="*/ 8 w 10"/>
                <a:gd name="T17" fmla="*/ 18 h 19"/>
                <a:gd name="T18" fmla="*/ 9 w 10"/>
                <a:gd name="T19" fmla="*/ 19 h 19"/>
                <a:gd name="T20" fmla="*/ 10 w 10"/>
                <a:gd name="T21" fmla="*/ 18 h 19"/>
                <a:gd name="T22" fmla="*/ 10 w 10"/>
                <a:gd name="T23" fmla="*/ 1 h 19"/>
                <a:gd name="T24" fmla="*/ 9 w 1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9">
                  <a:moveTo>
                    <a:pt x="9" y="0"/>
                  </a:moveTo>
                  <a:cubicBezTo>
                    <a:pt x="1" y="0"/>
                    <a:pt x="1" y="0"/>
                    <a:pt x="1" y="0"/>
                  </a:cubicBezTo>
                  <a:cubicBezTo>
                    <a:pt x="1" y="0"/>
                    <a:pt x="0" y="0"/>
                    <a:pt x="0" y="1"/>
                  </a:cubicBezTo>
                  <a:cubicBezTo>
                    <a:pt x="0" y="18"/>
                    <a:pt x="0" y="18"/>
                    <a:pt x="0" y="18"/>
                  </a:cubicBezTo>
                  <a:cubicBezTo>
                    <a:pt x="0" y="18"/>
                    <a:pt x="1" y="19"/>
                    <a:pt x="1" y="19"/>
                  </a:cubicBezTo>
                  <a:cubicBezTo>
                    <a:pt x="2" y="19"/>
                    <a:pt x="2" y="18"/>
                    <a:pt x="2" y="18"/>
                  </a:cubicBezTo>
                  <a:cubicBezTo>
                    <a:pt x="2" y="2"/>
                    <a:pt x="2" y="2"/>
                    <a:pt x="2" y="2"/>
                  </a:cubicBezTo>
                  <a:cubicBezTo>
                    <a:pt x="8" y="2"/>
                    <a:pt x="8" y="2"/>
                    <a:pt x="8" y="2"/>
                  </a:cubicBezTo>
                  <a:cubicBezTo>
                    <a:pt x="8" y="18"/>
                    <a:pt x="8" y="18"/>
                    <a:pt x="8" y="18"/>
                  </a:cubicBezTo>
                  <a:cubicBezTo>
                    <a:pt x="8" y="18"/>
                    <a:pt x="8" y="19"/>
                    <a:pt x="9" y="19"/>
                  </a:cubicBezTo>
                  <a:cubicBezTo>
                    <a:pt x="10" y="19"/>
                    <a:pt x="10" y="18"/>
                    <a:pt x="10" y="18"/>
                  </a:cubicBezTo>
                  <a:cubicBezTo>
                    <a:pt x="10" y="1"/>
                    <a:pt x="10" y="1"/>
                    <a:pt x="10" y="1"/>
                  </a:cubicBezTo>
                  <a:cubicBezTo>
                    <a:pt x="10" y="0"/>
                    <a:pt x="10"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249">
              <a:extLst>
                <a:ext uri="{FF2B5EF4-FFF2-40B4-BE49-F238E27FC236}">
                  <a16:creationId xmlns:a16="http://schemas.microsoft.com/office/drawing/2014/main" id="{C9E851C5-2A43-842D-C2D4-DF3C7FF3ECB7}"/>
                </a:ext>
              </a:extLst>
            </p:cNvPr>
            <p:cNvSpPr>
              <a:spLocks/>
            </p:cNvSpPr>
            <p:nvPr userDrawn="1"/>
          </p:nvSpPr>
          <p:spPr bwMode="auto">
            <a:xfrm>
              <a:off x="4879975" y="4435475"/>
              <a:ext cx="61913" cy="133350"/>
            </a:xfrm>
            <a:custGeom>
              <a:avLst/>
              <a:gdLst>
                <a:gd name="T0" fmla="*/ 8 w 9"/>
                <a:gd name="T1" fmla="*/ 0 h 19"/>
                <a:gd name="T2" fmla="*/ 1 w 9"/>
                <a:gd name="T3" fmla="*/ 0 h 19"/>
                <a:gd name="T4" fmla="*/ 0 w 9"/>
                <a:gd name="T5" fmla="*/ 1 h 19"/>
                <a:gd name="T6" fmla="*/ 0 w 9"/>
                <a:gd name="T7" fmla="*/ 18 h 19"/>
                <a:gd name="T8" fmla="*/ 1 w 9"/>
                <a:gd name="T9" fmla="*/ 19 h 19"/>
                <a:gd name="T10" fmla="*/ 2 w 9"/>
                <a:gd name="T11" fmla="*/ 18 h 19"/>
                <a:gd name="T12" fmla="*/ 2 w 9"/>
                <a:gd name="T13" fmla="*/ 2 h 19"/>
                <a:gd name="T14" fmla="*/ 7 w 9"/>
                <a:gd name="T15" fmla="*/ 2 h 19"/>
                <a:gd name="T16" fmla="*/ 7 w 9"/>
                <a:gd name="T17" fmla="*/ 18 h 19"/>
                <a:gd name="T18" fmla="*/ 8 w 9"/>
                <a:gd name="T19" fmla="*/ 19 h 19"/>
                <a:gd name="T20" fmla="*/ 9 w 9"/>
                <a:gd name="T21" fmla="*/ 18 h 19"/>
                <a:gd name="T22" fmla="*/ 9 w 9"/>
                <a:gd name="T23" fmla="*/ 1 h 19"/>
                <a:gd name="T24" fmla="*/ 8 w 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9">
                  <a:moveTo>
                    <a:pt x="8" y="0"/>
                  </a:moveTo>
                  <a:cubicBezTo>
                    <a:pt x="1" y="0"/>
                    <a:pt x="1" y="0"/>
                    <a:pt x="1" y="0"/>
                  </a:cubicBezTo>
                  <a:cubicBezTo>
                    <a:pt x="0" y="0"/>
                    <a:pt x="0" y="0"/>
                    <a:pt x="0" y="1"/>
                  </a:cubicBezTo>
                  <a:cubicBezTo>
                    <a:pt x="0" y="18"/>
                    <a:pt x="0" y="18"/>
                    <a:pt x="0" y="18"/>
                  </a:cubicBezTo>
                  <a:cubicBezTo>
                    <a:pt x="0" y="18"/>
                    <a:pt x="0" y="19"/>
                    <a:pt x="1" y="19"/>
                  </a:cubicBezTo>
                  <a:cubicBezTo>
                    <a:pt x="1" y="19"/>
                    <a:pt x="2" y="18"/>
                    <a:pt x="2" y="18"/>
                  </a:cubicBezTo>
                  <a:cubicBezTo>
                    <a:pt x="2" y="2"/>
                    <a:pt x="2" y="2"/>
                    <a:pt x="2" y="2"/>
                  </a:cubicBezTo>
                  <a:cubicBezTo>
                    <a:pt x="7" y="2"/>
                    <a:pt x="7" y="2"/>
                    <a:pt x="7" y="2"/>
                  </a:cubicBezTo>
                  <a:cubicBezTo>
                    <a:pt x="7" y="18"/>
                    <a:pt x="7" y="18"/>
                    <a:pt x="7" y="18"/>
                  </a:cubicBezTo>
                  <a:cubicBezTo>
                    <a:pt x="7" y="18"/>
                    <a:pt x="8" y="19"/>
                    <a:pt x="8" y="19"/>
                  </a:cubicBezTo>
                  <a:cubicBezTo>
                    <a:pt x="9" y="19"/>
                    <a:pt x="9" y="18"/>
                    <a:pt x="9" y="18"/>
                  </a:cubicBezTo>
                  <a:cubicBezTo>
                    <a:pt x="9" y="1"/>
                    <a:pt x="9" y="1"/>
                    <a:pt x="9" y="1"/>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250">
              <a:extLst>
                <a:ext uri="{FF2B5EF4-FFF2-40B4-BE49-F238E27FC236}">
                  <a16:creationId xmlns:a16="http://schemas.microsoft.com/office/drawing/2014/main" id="{FA0AC42F-8C65-9E8B-3633-5C0813279948}"/>
                </a:ext>
              </a:extLst>
            </p:cNvPr>
            <p:cNvSpPr>
              <a:spLocks/>
            </p:cNvSpPr>
            <p:nvPr userDrawn="1"/>
          </p:nvSpPr>
          <p:spPr bwMode="auto">
            <a:xfrm>
              <a:off x="5805488" y="4603750"/>
              <a:ext cx="61913" cy="133350"/>
            </a:xfrm>
            <a:custGeom>
              <a:avLst/>
              <a:gdLst>
                <a:gd name="T0" fmla="*/ 8 w 9"/>
                <a:gd name="T1" fmla="*/ 0 h 19"/>
                <a:gd name="T2" fmla="*/ 1 w 9"/>
                <a:gd name="T3" fmla="*/ 0 h 19"/>
                <a:gd name="T4" fmla="*/ 0 w 9"/>
                <a:gd name="T5" fmla="*/ 1 h 19"/>
                <a:gd name="T6" fmla="*/ 0 w 9"/>
                <a:gd name="T7" fmla="*/ 18 h 19"/>
                <a:gd name="T8" fmla="*/ 1 w 9"/>
                <a:gd name="T9" fmla="*/ 19 h 19"/>
                <a:gd name="T10" fmla="*/ 2 w 9"/>
                <a:gd name="T11" fmla="*/ 18 h 19"/>
                <a:gd name="T12" fmla="*/ 2 w 9"/>
                <a:gd name="T13" fmla="*/ 2 h 19"/>
                <a:gd name="T14" fmla="*/ 7 w 9"/>
                <a:gd name="T15" fmla="*/ 2 h 19"/>
                <a:gd name="T16" fmla="*/ 7 w 9"/>
                <a:gd name="T17" fmla="*/ 18 h 19"/>
                <a:gd name="T18" fmla="*/ 8 w 9"/>
                <a:gd name="T19" fmla="*/ 19 h 19"/>
                <a:gd name="T20" fmla="*/ 9 w 9"/>
                <a:gd name="T21" fmla="*/ 18 h 19"/>
                <a:gd name="T22" fmla="*/ 9 w 9"/>
                <a:gd name="T23" fmla="*/ 1 h 19"/>
                <a:gd name="T24" fmla="*/ 8 w 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9">
                  <a:moveTo>
                    <a:pt x="8" y="0"/>
                  </a:moveTo>
                  <a:cubicBezTo>
                    <a:pt x="1" y="0"/>
                    <a:pt x="1" y="0"/>
                    <a:pt x="1" y="0"/>
                  </a:cubicBezTo>
                  <a:cubicBezTo>
                    <a:pt x="0" y="0"/>
                    <a:pt x="0" y="0"/>
                    <a:pt x="0" y="1"/>
                  </a:cubicBezTo>
                  <a:cubicBezTo>
                    <a:pt x="0" y="18"/>
                    <a:pt x="0" y="18"/>
                    <a:pt x="0" y="18"/>
                  </a:cubicBezTo>
                  <a:cubicBezTo>
                    <a:pt x="0" y="18"/>
                    <a:pt x="0" y="19"/>
                    <a:pt x="1" y="19"/>
                  </a:cubicBezTo>
                  <a:cubicBezTo>
                    <a:pt x="1" y="19"/>
                    <a:pt x="2" y="18"/>
                    <a:pt x="2" y="18"/>
                  </a:cubicBezTo>
                  <a:cubicBezTo>
                    <a:pt x="2" y="2"/>
                    <a:pt x="2" y="2"/>
                    <a:pt x="2" y="2"/>
                  </a:cubicBezTo>
                  <a:cubicBezTo>
                    <a:pt x="7" y="2"/>
                    <a:pt x="7" y="2"/>
                    <a:pt x="7" y="2"/>
                  </a:cubicBezTo>
                  <a:cubicBezTo>
                    <a:pt x="7" y="18"/>
                    <a:pt x="7" y="18"/>
                    <a:pt x="7" y="18"/>
                  </a:cubicBezTo>
                  <a:cubicBezTo>
                    <a:pt x="7" y="18"/>
                    <a:pt x="8" y="19"/>
                    <a:pt x="8" y="19"/>
                  </a:cubicBezTo>
                  <a:cubicBezTo>
                    <a:pt x="9" y="19"/>
                    <a:pt x="9" y="18"/>
                    <a:pt x="9" y="18"/>
                  </a:cubicBezTo>
                  <a:cubicBezTo>
                    <a:pt x="9" y="1"/>
                    <a:pt x="9" y="1"/>
                    <a:pt x="9" y="1"/>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251">
              <a:extLst>
                <a:ext uri="{FF2B5EF4-FFF2-40B4-BE49-F238E27FC236}">
                  <a16:creationId xmlns:a16="http://schemas.microsoft.com/office/drawing/2014/main" id="{77BFDD2A-E00C-C205-D670-6E510C300D7E}"/>
                </a:ext>
              </a:extLst>
            </p:cNvPr>
            <p:cNvSpPr>
              <a:spLocks/>
            </p:cNvSpPr>
            <p:nvPr userDrawn="1"/>
          </p:nvSpPr>
          <p:spPr bwMode="auto">
            <a:xfrm>
              <a:off x="5702300" y="4603750"/>
              <a:ext cx="61913" cy="133350"/>
            </a:xfrm>
            <a:custGeom>
              <a:avLst/>
              <a:gdLst>
                <a:gd name="T0" fmla="*/ 8 w 9"/>
                <a:gd name="T1" fmla="*/ 0 h 19"/>
                <a:gd name="T2" fmla="*/ 1 w 9"/>
                <a:gd name="T3" fmla="*/ 0 h 19"/>
                <a:gd name="T4" fmla="*/ 0 w 9"/>
                <a:gd name="T5" fmla="*/ 1 h 19"/>
                <a:gd name="T6" fmla="*/ 0 w 9"/>
                <a:gd name="T7" fmla="*/ 18 h 19"/>
                <a:gd name="T8" fmla="*/ 1 w 9"/>
                <a:gd name="T9" fmla="*/ 19 h 19"/>
                <a:gd name="T10" fmla="*/ 2 w 9"/>
                <a:gd name="T11" fmla="*/ 18 h 19"/>
                <a:gd name="T12" fmla="*/ 2 w 9"/>
                <a:gd name="T13" fmla="*/ 2 h 19"/>
                <a:gd name="T14" fmla="*/ 7 w 9"/>
                <a:gd name="T15" fmla="*/ 2 h 19"/>
                <a:gd name="T16" fmla="*/ 7 w 9"/>
                <a:gd name="T17" fmla="*/ 18 h 19"/>
                <a:gd name="T18" fmla="*/ 8 w 9"/>
                <a:gd name="T19" fmla="*/ 19 h 19"/>
                <a:gd name="T20" fmla="*/ 9 w 9"/>
                <a:gd name="T21" fmla="*/ 18 h 19"/>
                <a:gd name="T22" fmla="*/ 9 w 9"/>
                <a:gd name="T23" fmla="*/ 1 h 19"/>
                <a:gd name="T24" fmla="*/ 8 w 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9">
                  <a:moveTo>
                    <a:pt x="8" y="0"/>
                  </a:moveTo>
                  <a:cubicBezTo>
                    <a:pt x="1" y="0"/>
                    <a:pt x="1" y="0"/>
                    <a:pt x="1" y="0"/>
                  </a:cubicBezTo>
                  <a:cubicBezTo>
                    <a:pt x="0" y="0"/>
                    <a:pt x="0" y="0"/>
                    <a:pt x="0" y="1"/>
                  </a:cubicBezTo>
                  <a:cubicBezTo>
                    <a:pt x="0" y="18"/>
                    <a:pt x="0" y="18"/>
                    <a:pt x="0" y="18"/>
                  </a:cubicBezTo>
                  <a:cubicBezTo>
                    <a:pt x="0" y="18"/>
                    <a:pt x="0" y="19"/>
                    <a:pt x="1" y="19"/>
                  </a:cubicBezTo>
                  <a:cubicBezTo>
                    <a:pt x="1" y="19"/>
                    <a:pt x="2" y="18"/>
                    <a:pt x="2" y="18"/>
                  </a:cubicBezTo>
                  <a:cubicBezTo>
                    <a:pt x="2" y="2"/>
                    <a:pt x="2" y="2"/>
                    <a:pt x="2" y="2"/>
                  </a:cubicBezTo>
                  <a:cubicBezTo>
                    <a:pt x="7" y="2"/>
                    <a:pt x="7" y="2"/>
                    <a:pt x="7" y="2"/>
                  </a:cubicBezTo>
                  <a:cubicBezTo>
                    <a:pt x="7" y="18"/>
                    <a:pt x="7" y="18"/>
                    <a:pt x="7" y="18"/>
                  </a:cubicBezTo>
                  <a:cubicBezTo>
                    <a:pt x="7" y="18"/>
                    <a:pt x="8" y="19"/>
                    <a:pt x="8" y="19"/>
                  </a:cubicBezTo>
                  <a:cubicBezTo>
                    <a:pt x="9" y="19"/>
                    <a:pt x="9" y="18"/>
                    <a:pt x="9" y="18"/>
                  </a:cubicBezTo>
                  <a:cubicBezTo>
                    <a:pt x="9" y="1"/>
                    <a:pt x="9" y="1"/>
                    <a:pt x="9" y="1"/>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252">
              <a:extLst>
                <a:ext uri="{FF2B5EF4-FFF2-40B4-BE49-F238E27FC236}">
                  <a16:creationId xmlns:a16="http://schemas.microsoft.com/office/drawing/2014/main" id="{637A1FBC-8ECE-083E-3B90-64A058D4DFCE}"/>
                </a:ext>
              </a:extLst>
            </p:cNvPr>
            <p:cNvSpPr>
              <a:spLocks/>
            </p:cNvSpPr>
            <p:nvPr userDrawn="1"/>
          </p:nvSpPr>
          <p:spPr bwMode="auto">
            <a:xfrm>
              <a:off x="5599113" y="4603750"/>
              <a:ext cx="61913" cy="133350"/>
            </a:xfrm>
            <a:custGeom>
              <a:avLst/>
              <a:gdLst>
                <a:gd name="T0" fmla="*/ 8 w 9"/>
                <a:gd name="T1" fmla="*/ 0 h 19"/>
                <a:gd name="T2" fmla="*/ 1 w 9"/>
                <a:gd name="T3" fmla="*/ 0 h 19"/>
                <a:gd name="T4" fmla="*/ 0 w 9"/>
                <a:gd name="T5" fmla="*/ 1 h 19"/>
                <a:gd name="T6" fmla="*/ 0 w 9"/>
                <a:gd name="T7" fmla="*/ 18 h 19"/>
                <a:gd name="T8" fmla="*/ 1 w 9"/>
                <a:gd name="T9" fmla="*/ 19 h 19"/>
                <a:gd name="T10" fmla="*/ 2 w 9"/>
                <a:gd name="T11" fmla="*/ 18 h 19"/>
                <a:gd name="T12" fmla="*/ 2 w 9"/>
                <a:gd name="T13" fmla="*/ 2 h 19"/>
                <a:gd name="T14" fmla="*/ 7 w 9"/>
                <a:gd name="T15" fmla="*/ 2 h 19"/>
                <a:gd name="T16" fmla="*/ 7 w 9"/>
                <a:gd name="T17" fmla="*/ 18 h 19"/>
                <a:gd name="T18" fmla="*/ 8 w 9"/>
                <a:gd name="T19" fmla="*/ 19 h 19"/>
                <a:gd name="T20" fmla="*/ 9 w 9"/>
                <a:gd name="T21" fmla="*/ 18 h 19"/>
                <a:gd name="T22" fmla="*/ 9 w 9"/>
                <a:gd name="T23" fmla="*/ 1 h 19"/>
                <a:gd name="T24" fmla="*/ 8 w 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9">
                  <a:moveTo>
                    <a:pt x="8" y="0"/>
                  </a:moveTo>
                  <a:cubicBezTo>
                    <a:pt x="1" y="0"/>
                    <a:pt x="1" y="0"/>
                    <a:pt x="1" y="0"/>
                  </a:cubicBezTo>
                  <a:cubicBezTo>
                    <a:pt x="0" y="0"/>
                    <a:pt x="0" y="0"/>
                    <a:pt x="0" y="1"/>
                  </a:cubicBezTo>
                  <a:cubicBezTo>
                    <a:pt x="0" y="18"/>
                    <a:pt x="0" y="18"/>
                    <a:pt x="0" y="18"/>
                  </a:cubicBezTo>
                  <a:cubicBezTo>
                    <a:pt x="0" y="18"/>
                    <a:pt x="0" y="19"/>
                    <a:pt x="1" y="19"/>
                  </a:cubicBezTo>
                  <a:cubicBezTo>
                    <a:pt x="1" y="19"/>
                    <a:pt x="2" y="18"/>
                    <a:pt x="2" y="18"/>
                  </a:cubicBezTo>
                  <a:cubicBezTo>
                    <a:pt x="2" y="2"/>
                    <a:pt x="2" y="2"/>
                    <a:pt x="2" y="2"/>
                  </a:cubicBezTo>
                  <a:cubicBezTo>
                    <a:pt x="7" y="2"/>
                    <a:pt x="7" y="2"/>
                    <a:pt x="7" y="2"/>
                  </a:cubicBezTo>
                  <a:cubicBezTo>
                    <a:pt x="7" y="18"/>
                    <a:pt x="7" y="18"/>
                    <a:pt x="7" y="18"/>
                  </a:cubicBezTo>
                  <a:cubicBezTo>
                    <a:pt x="7" y="18"/>
                    <a:pt x="8" y="19"/>
                    <a:pt x="8" y="19"/>
                  </a:cubicBezTo>
                  <a:cubicBezTo>
                    <a:pt x="9" y="19"/>
                    <a:pt x="9" y="18"/>
                    <a:pt x="9" y="18"/>
                  </a:cubicBezTo>
                  <a:cubicBezTo>
                    <a:pt x="9" y="1"/>
                    <a:pt x="9" y="1"/>
                    <a:pt x="9" y="1"/>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253">
              <a:extLst>
                <a:ext uri="{FF2B5EF4-FFF2-40B4-BE49-F238E27FC236}">
                  <a16:creationId xmlns:a16="http://schemas.microsoft.com/office/drawing/2014/main" id="{76B7B5AF-FD8B-604E-6B58-E0A20F9672BA}"/>
                </a:ext>
              </a:extLst>
            </p:cNvPr>
            <p:cNvSpPr>
              <a:spLocks/>
            </p:cNvSpPr>
            <p:nvPr userDrawn="1"/>
          </p:nvSpPr>
          <p:spPr bwMode="auto">
            <a:xfrm>
              <a:off x="5494338" y="4603750"/>
              <a:ext cx="61913" cy="133350"/>
            </a:xfrm>
            <a:custGeom>
              <a:avLst/>
              <a:gdLst>
                <a:gd name="T0" fmla="*/ 8 w 9"/>
                <a:gd name="T1" fmla="*/ 0 h 19"/>
                <a:gd name="T2" fmla="*/ 1 w 9"/>
                <a:gd name="T3" fmla="*/ 0 h 19"/>
                <a:gd name="T4" fmla="*/ 0 w 9"/>
                <a:gd name="T5" fmla="*/ 1 h 19"/>
                <a:gd name="T6" fmla="*/ 0 w 9"/>
                <a:gd name="T7" fmla="*/ 18 h 19"/>
                <a:gd name="T8" fmla="*/ 1 w 9"/>
                <a:gd name="T9" fmla="*/ 19 h 19"/>
                <a:gd name="T10" fmla="*/ 2 w 9"/>
                <a:gd name="T11" fmla="*/ 18 h 19"/>
                <a:gd name="T12" fmla="*/ 2 w 9"/>
                <a:gd name="T13" fmla="*/ 2 h 19"/>
                <a:gd name="T14" fmla="*/ 7 w 9"/>
                <a:gd name="T15" fmla="*/ 2 h 19"/>
                <a:gd name="T16" fmla="*/ 7 w 9"/>
                <a:gd name="T17" fmla="*/ 18 h 19"/>
                <a:gd name="T18" fmla="*/ 8 w 9"/>
                <a:gd name="T19" fmla="*/ 19 h 19"/>
                <a:gd name="T20" fmla="*/ 9 w 9"/>
                <a:gd name="T21" fmla="*/ 18 h 19"/>
                <a:gd name="T22" fmla="*/ 9 w 9"/>
                <a:gd name="T23" fmla="*/ 1 h 19"/>
                <a:gd name="T24" fmla="*/ 8 w 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9">
                  <a:moveTo>
                    <a:pt x="8" y="0"/>
                  </a:moveTo>
                  <a:cubicBezTo>
                    <a:pt x="1" y="0"/>
                    <a:pt x="1" y="0"/>
                    <a:pt x="1" y="0"/>
                  </a:cubicBezTo>
                  <a:cubicBezTo>
                    <a:pt x="0" y="0"/>
                    <a:pt x="0" y="0"/>
                    <a:pt x="0" y="1"/>
                  </a:cubicBezTo>
                  <a:cubicBezTo>
                    <a:pt x="0" y="18"/>
                    <a:pt x="0" y="18"/>
                    <a:pt x="0" y="18"/>
                  </a:cubicBezTo>
                  <a:cubicBezTo>
                    <a:pt x="0" y="18"/>
                    <a:pt x="0" y="19"/>
                    <a:pt x="1" y="19"/>
                  </a:cubicBezTo>
                  <a:cubicBezTo>
                    <a:pt x="1" y="19"/>
                    <a:pt x="2" y="18"/>
                    <a:pt x="2" y="18"/>
                  </a:cubicBezTo>
                  <a:cubicBezTo>
                    <a:pt x="2" y="2"/>
                    <a:pt x="2" y="2"/>
                    <a:pt x="2" y="2"/>
                  </a:cubicBezTo>
                  <a:cubicBezTo>
                    <a:pt x="7" y="2"/>
                    <a:pt x="7" y="2"/>
                    <a:pt x="7" y="2"/>
                  </a:cubicBezTo>
                  <a:cubicBezTo>
                    <a:pt x="7" y="18"/>
                    <a:pt x="7" y="18"/>
                    <a:pt x="7" y="18"/>
                  </a:cubicBezTo>
                  <a:cubicBezTo>
                    <a:pt x="7" y="18"/>
                    <a:pt x="8" y="19"/>
                    <a:pt x="8" y="19"/>
                  </a:cubicBezTo>
                  <a:cubicBezTo>
                    <a:pt x="9" y="19"/>
                    <a:pt x="9" y="18"/>
                    <a:pt x="9" y="18"/>
                  </a:cubicBezTo>
                  <a:cubicBezTo>
                    <a:pt x="9" y="1"/>
                    <a:pt x="9" y="1"/>
                    <a:pt x="9" y="1"/>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254">
              <a:extLst>
                <a:ext uri="{FF2B5EF4-FFF2-40B4-BE49-F238E27FC236}">
                  <a16:creationId xmlns:a16="http://schemas.microsoft.com/office/drawing/2014/main" id="{124ED4EB-0582-C25E-192A-4FB417BCFDCC}"/>
                </a:ext>
              </a:extLst>
            </p:cNvPr>
            <p:cNvSpPr>
              <a:spLocks/>
            </p:cNvSpPr>
            <p:nvPr userDrawn="1"/>
          </p:nvSpPr>
          <p:spPr bwMode="auto">
            <a:xfrm>
              <a:off x="5391150" y="4603750"/>
              <a:ext cx="68263" cy="133350"/>
            </a:xfrm>
            <a:custGeom>
              <a:avLst/>
              <a:gdLst>
                <a:gd name="T0" fmla="*/ 9 w 10"/>
                <a:gd name="T1" fmla="*/ 0 h 19"/>
                <a:gd name="T2" fmla="*/ 1 w 10"/>
                <a:gd name="T3" fmla="*/ 0 h 19"/>
                <a:gd name="T4" fmla="*/ 0 w 10"/>
                <a:gd name="T5" fmla="*/ 1 h 19"/>
                <a:gd name="T6" fmla="*/ 0 w 10"/>
                <a:gd name="T7" fmla="*/ 18 h 19"/>
                <a:gd name="T8" fmla="*/ 1 w 10"/>
                <a:gd name="T9" fmla="*/ 19 h 19"/>
                <a:gd name="T10" fmla="*/ 2 w 10"/>
                <a:gd name="T11" fmla="*/ 18 h 19"/>
                <a:gd name="T12" fmla="*/ 2 w 10"/>
                <a:gd name="T13" fmla="*/ 2 h 19"/>
                <a:gd name="T14" fmla="*/ 8 w 10"/>
                <a:gd name="T15" fmla="*/ 2 h 19"/>
                <a:gd name="T16" fmla="*/ 8 w 10"/>
                <a:gd name="T17" fmla="*/ 18 h 19"/>
                <a:gd name="T18" fmla="*/ 9 w 10"/>
                <a:gd name="T19" fmla="*/ 19 h 19"/>
                <a:gd name="T20" fmla="*/ 10 w 10"/>
                <a:gd name="T21" fmla="*/ 18 h 19"/>
                <a:gd name="T22" fmla="*/ 10 w 10"/>
                <a:gd name="T23" fmla="*/ 1 h 19"/>
                <a:gd name="T24" fmla="*/ 9 w 1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9">
                  <a:moveTo>
                    <a:pt x="9" y="0"/>
                  </a:moveTo>
                  <a:cubicBezTo>
                    <a:pt x="1" y="0"/>
                    <a:pt x="1" y="0"/>
                    <a:pt x="1" y="0"/>
                  </a:cubicBezTo>
                  <a:cubicBezTo>
                    <a:pt x="0" y="0"/>
                    <a:pt x="0" y="0"/>
                    <a:pt x="0" y="1"/>
                  </a:cubicBezTo>
                  <a:cubicBezTo>
                    <a:pt x="0" y="18"/>
                    <a:pt x="0" y="18"/>
                    <a:pt x="0" y="18"/>
                  </a:cubicBezTo>
                  <a:cubicBezTo>
                    <a:pt x="0" y="18"/>
                    <a:pt x="0" y="19"/>
                    <a:pt x="1" y="19"/>
                  </a:cubicBezTo>
                  <a:cubicBezTo>
                    <a:pt x="2" y="19"/>
                    <a:pt x="2" y="18"/>
                    <a:pt x="2" y="18"/>
                  </a:cubicBezTo>
                  <a:cubicBezTo>
                    <a:pt x="2" y="2"/>
                    <a:pt x="2" y="2"/>
                    <a:pt x="2" y="2"/>
                  </a:cubicBezTo>
                  <a:cubicBezTo>
                    <a:pt x="8" y="2"/>
                    <a:pt x="8" y="2"/>
                    <a:pt x="8" y="2"/>
                  </a:cubicBezTo>
                  <a:cubicBezTo>
                    <a:pt x="8" y="18"/>
                    <a:pt x="8" y="18"/>
                    <a:pt x="8" y="18"/>
                  </a:cubicBezTo>
                  <a:cubicBezTo>
                    <a:pt x="8" y="18"/>
                    <a:pt x="8" y="19"/>
                    <a:pt x="9" y="19"/>
                  </a:cubicBezTo>
                  <a:cubicBezTo>
                    <a:pt x="9" y="19"/>
                    <a:pt x="10" y="18"/>
                    <a:pt x="10" y="18"/>
                  </a:cubicBezTo>
                  <a:cubicBezTo>
                    <a:pt x="10" y="1"/>
                    <a:pt x="10" y="1"/>
                    <a:pt x="10" y="1"/>
                  </a:cubicBezTo>
                  <a:cubicBezTo>
                    <a:pt x="10" y="0"/>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255">
              <a:extLst>
                <a:ext uri="{FF2B5EF4-FFF2-40B4-BE49-F238E27FC236}">
                  <a16:creationId xmlns:a16="http://schemas.microsoft.com/office/drawing/2014/main" id="{D79B623B-3C2B-FC32-C186-7B6B1ED71D18}"/>
                </a:ext>
              </a:extLst>
            </p:cNvPr>
            <p:cNvSpPr>
              <a:spLocks/>
            </p:cNvSpPr>
            <p:nvPr userDrawn="1"/>
          </p:nvSpPr>
          <p:spPr bwMode="auto">
            <a:xfrm>
              <a:off x="5287963" y="4603750"/>
              <a:ext cx="68263" cy="133350"/>
            </a:xfrm>
            <a:custGeom>
              <a:avLst/>
              <a:gdLst>
                <a:gd name="T0" fmla="*/ 9 w 10"/>
                <a:gd name="T1" fmla="*/ 0 h 19"/>
                <a:gd name="T2" fmla="*/ 1 w 10"/>
                <a:gd name="T3" fmla="*/ 0 h 19"/>
                <a:gd name="T4" fmla="*/ 0 w 10"/>
                <a:gd name="T5" fmla="*/ 1 h 19"/>
                <a:gd name="T6" fmla="*/ 0 w 10"/>
                <a:gd name="T7" fmla="*/ 18 h 19"/>
                <a:gd name="T8" fmla="*/ 1 w 10"/>
                <a:gd name="T9" fmla="*/ 19 h 19"/>
                <a:gd name="T10" fmla="*/ 2 w 10"/>
                <a:gd name="T11" fmla="*/ 18 h 19"/>
                <a:gd name="T12" fmla="*/ 2 w 10"/>
                <a:gd name="T13" fmla="*/ 2 h 19"/>
                <a:gd name="T14" fmla="*/ 8 w 10"/>
                <a:gd name="T15" fmla="*/ 2 h 19"/>
                <a:gd name="T16" fmla="*/ 8 w 10"/>
                <a:gd name="T17" fmla="*/ 18 h 19"/>
                <a:gd name="T18" fmla="*/ 9 w 10"/>
                <a:gd name="T19" fmla="*/ 19 h 19"/>
                <a:gd name="T20" fmla="*/ 10 w 10"/>
                <a:gd name="T21" fmla="*/ 18 h 19"/>
                <a:gd name="T22" fmla="*/ 10 w 10"/>
                <a:gd name="T23" fmla="*/ 1 h 19"/>
                <a:gd name="T24" fmla="*/ 9 w 1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9">
                  <a:moveTo>
                    <a:pt x="9" y="0"/>
                  </a:moveTo>
                  <a:cubicBezTo>
                    <a:pt x="1" y="0"/>
                    <a:pt x="1" y="0"/>
                    <a:pt x="1" y="0"/>
                  </a:cubicBezTo>
                  <a:cubicBezTo>
                    <a:pt x="1" y="0"/>
                    <a:pt x="0" y="0"/>
                    <a:pt x="0" y="1"/>
                  </a:cubicBezTo>
                  <a:cubicBezTo>
                    <a:pt x="0" y="18"/>
                    <a:pt x="0" y="18"/>
                    <a:pt x="0" y="18"/>
                  </a:cubicBezTo>
                  <a:cubicBezTo>
                    <a:pt x="0" y="18"/>
                    <a:pt x="1" y="19"/>
                    <a:pt x="1" y="19"/>
                  </a:cubicBezTo>
                  <a:cubicBezTo>
                    <a:pt x="2" y="19"/>
                    <a:pt x="2" y="18"/>
                    <a:pt x="2" y="18"/>
                  </a:cubicBezTo>
                  <a:cubicBezTo>
                    <a:pt x="2" y="2"/>
                    <a:pt x="2" y="2"/>
                    <a:pt x="2" y="2"/>
                  </a:cubicBezTo>
                  <a:cubicBezTo>
                    <a:pt x="8" y="2"/>
                    <a:pt x="8" y="2"/>
                    <a:pt x="8" y="2"/>
                  </a:cubicBezTo>
                  <a:cubicBezTo>
                    <a:pt x="8" y="18"/>
                    <a:pt x="8" y="18"/>
                    <a:pt x="8" y="18"/>
                  </a:cubicBezTo>
                  <a:cubicBezTo>
                    <a:pt x="8" y="18"/>
                    <a:pt x="8" y="19"/>
                    <a:pt x="9" y="19"/>
                  </a:cubicBezTo>
                  <a:cubicBezTo>
                    <a:pt x="9" y="19"/>
                    <a:pt x="10" y="18"/>
                    <a:pt x="10" y="18"/>
                  </a:cubicBezTo>
                  <a:cubicBezTo>
                    <a:pt x="10" y="1"/>
                    <a:pt x="10" y="1"/>
                    <a:pt x="10" y="1"/>
                  </a:cubicBezTo>
                  <a:cubicBezTo>
                    <a:pt x="10" y="0"/>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256">
              <a:extLst>
                <a:ext uri="{FF2B5EF4-FFF2-40B4-BE49-F238E27FC236}">
                  <a16:creationId xmlns:a16="http://schemas.microsoft.com/office/drawing/2014/main" id="{B66221CE-9389-8B6E-6FA0-F07BA2486496}"/>
                </a:ext>
              </a:extLst>
            </p:cNvPr>
            <p:cNvSpPr>
              <a:spLocks/>
            </p:cNvSpPr>
            <p:nvPr userDrawn="1"/>
          </p:nvSpPr>
          <p:spPr bwMode="auto">
            <a:xfrm>
              <a:off x="5183188" y="4603750"/>
              <a:ext cx="69850" cy="133350"/>
            </a:xfrm>
            <a:custGeom>
              <a:avLst/>
              <a:gdLst>
                <a:gd name="T0" fmla="*/ 9 w 10"/>
                <a:gd name="T1" fmla="*/ 0 h 19"/>
                <a:gd name="T2" fmla="*/ 1 w 10"/>
                <a:gd name="T3" fmla="*/ 0 h 19"/>
                <a:gd name="T4" fmla="*/ 0 w 10"/>
                <a:gd name="T5" fmla="*/ 1 h 19"/>
                <a:gd name="T6" fmla="*/ 0 w 10"/>
                <a:gd name="T7" fmla="*/ 18 h 19"/>
                <a:gd name="T8" fmla="*/ 1 w 10"/>
                <a:gd name="T9" fmla="*/ 19 h 19"/>
                <a:gd name="T10" fmla="*/ 2 w 10"/>
                <a:gd name="T11" fmla="*/ 18 h 19"/>
                <a:gd name="T12" fmla="*/ 2 w 10"/>
                <a:gd name="T13" fmla="*/ 2 h 19"/>
                <a:gd name="T14" fmla="*/ 8 w 10"/>
                <a:gd name="T15" fmla="*/ 2 h 19"/>
                <a:gd name="T16" fmla="*/ 8 w 10"/>
                <a:gd name="T17" fmla="*/ 18 h 19"/>
                <a:gd name="T18" fmla="*/ 9 w 10"/>
                <a:gd name="T19" fmla="*/ 19 h 19"/>
                <a:gd name="T20" fmla="*/ 10 w 10"/>
                <a:gd name="T21" fmla="*/ 18 h 19"/>
                <a:gd name="T22" fmla="*/ 10 w 10"/>
                <a:gd name="T23" fmla="*/ 1 h 19"/>
                <a:gd name="T24" fmla="*/ 9 w 1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9">
                  <a:moveTo>
                    <a:pt x="9" y="0"/>
                  </a:moveTo>
                  <a:cubicBezTo>
                    <a:pt x="1" y="0"/>
                    <a:pt x="1" y="0"/>
                    <a:pt x="1" y="0"/>
                  </a:cubicBezTo>
                  <a:cubicBezTo>
                    <a:pt x="1" y="0"/>
                    <a:pt x="0" y="0"/>
                    <a:pt x="0" y="1"/>
                  </a:cubicBezTo>
                  <a:cubicBezTo>
                    <a:pt x="0" y="18"/>
                    <a:pt x="0" y="18"/>
                    <a:pt x="0" y="18"/>
                  </a:cubicBezTo>
                  <a:cubicBezTo>
                    <a:pt x="0" y="18"/>
                    <a:pt x="1" y="19"/>
                    <a:pt x="1" y="19"/>
                  </a:cubicBezTo>
                  <a:cubicBezTo>
                    <a:pt x="2" y="19"/>
                    <a:pt x="2" y="18"/>
                    <a:pt x="2" y="18"/>
                  </a:cubicBezTo>
                  <a:cubicBezTo>
                    <a:pt x="2" y="2"/>
                    <a:pt x="2" y="2"/>
                    <a:pt x="2" y="2"/>
                  </a:cubicBezTo>
                  <a:cubicBezTo>
                    <a:pt x="8" y="2"/>
                    <a:pt x="8" y="2"/>
                    <a:pt x="8" y="2"/>
                  </a:cubicBezTo>
                  <a:cubicBezTo>
                    <a:pt x="8" y="18"/>
                    <a:pt x="8" y="18"/>
                    <a:pt x="8" y="18"/>
                  </a:cubicBezTo>
                  <a:cubicBezTo>
                    <a:pt x="8" y="18"/>
                    <a:pt x="8" y="19"/>
                    <a:pt x="9" y="19"/>
                  </a:cubicBezTo>
                  <a:cubicBezTo>
                    <a:pt x="9" y="19"/>
                    <a:pt x="10" y="18"/>
                    <a:pt x="10" y="18"/>
                  </a:cubicBezTo>
                  <a:cubicBezTo>
                    <a:pt x="10" y="1"/>
                    <a:pt x="10" y="1"/>
                    <a:pt x="10" y="1"/>
                  </a:cubicBezTo>
                  <a:cubicBezTo>
                    <a:pt x="10" y="0"/>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257">
              <a:extLst>
                <a:ext uri="{FF2B5EF4-FFF2-40B4-BE49-F238E27FC236}">
                  <a16:creationId xmlns:a16="http://schemas.microsoft.com/office/drawing/2014/main" id="{A55A0877-BAB9-E6CA-F5CD-369A943CFD9A}"/>
                </a:ext>
              </a:extLst>
            </p:cNvPr>
            <p:cNvSpPr>
              <a:spLocks/>
            </p:cNvSpPr>
            <p:nvPr userDrawn="1"/>
          </p:nvSpPr>
          <p:spPr bwMode="auto">
            <a:xfrm>
              <a:off x="5080000" y="4603750"/>
              <a:ext cx="69850" cy="133350"/>
            </a:xfrm>
            <a:custGeom>
              <a:avLst/>
              <a:gdLst>
                <a:gd name="T0" fmla="*/ 9 w 10"/>
                <a:gd name="T1" fmla="*/ 0 h 19"/>
                <a:gd name="T2" fmla="*/ 1 w 10"/>
                <a:gd name="T3" fmla="*/ 0 h 19"/>
                <a:gd name="T4" fmla="*/ 0 w 10"/>
                <a:gd name="T5" fmla="*/ 1 h 19"/>
                <a:gd name="T6" fmla="*/ 0 w 10"/>
                <a:gd name="T7" fmla="*/ 18 h 19"/>
                <a:gd name="T8" fmla="*/ 1 w 10"/>
                <a:gd name="T9" fmla="*/ 19 h 19"/>
                <a:gd name="T10" fmla="*/ 2 w 10"/>
                <a:gd name="T11" fmla="*/ 18 h 19"/>
                <a:gd name="T12" fmla="*/ 2 w 10"/>
                <a:gd name="T13" fmla="*/ 2 h 19"/>
                <a:gd name="T14" fmla="*/ 8 w 10"/>
                <a:gd name="T15" fmla="*/ 2 h 19"/>
                <a:gd name="T16" fmla="*/ 8 w 10"/>
                <a:gd name="T17" fmla="*/ 18 h 19"/>
                <a:gd name="T18" fmla="*/ 9 w 10"/>
                <a:gd name="T19" fmla="*/ 19 h 19"/>
                <a:gd name="T20" fmla="*/ 10 w 10"/>
                <a:gd name="T21" fmla="*/ 18 h 19"/>
                <a:gd name="T22" fmla="*/ 10 w 10"/>
                <a:gd name="T23" fmla="*/ 1 h 19"/>
                <a:gd name="T24" fmla="*/ 9 w 1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9">
                  <a:moveTo>
                    <a:pt x="9" y="0"/>
                  </a:moveTo>
                  <a:cubicBezTo>
                    <a:pt x="1" y="0"/>
                    <a:pt x="1" y="0"/>
                    <a:pt x="1" y="0"/>
                  </a:cubicBezTo>
                  <a:cubicBezTo>
                    <a:pt x="1" y="0"/>
                    <a:pt x="0" y="0"/>
                    <a:pt x="0" y="1"/>
                  </a:cubicBezTo>
                  <a:cubicBezTo>
                    <a:pt x="0" y="18"/>
                    <a:pt x="0" y="18"/>
                    <a:pt x="0" y="18"/>
                  </a:cubicBezTo>
                  <a:cubicBezTo>
                    <a:pt x="0" y="18"/>
                    <a:pt x="1" y="19"/>
                    <a:pt x="1" y="19"/>
                  </a:cubicBezTo>
                  <a:cubicBezTo>
                    <a:pt x="2" y="19"/>
                    <a:pt x="2" y="18"/>
                    <a:pt x="2" y="18"/>
                  </a:cubicBezTo>
                  <a:cubicBezTo>
                    <a:pt x="2" y="2"/>
                    <a:pt x="2" y="2"/>
                    <a:pt x="2" y="2"/>
                  </a:cubicBezTo>
                  <a:cubicBezTo>
                    <a:pt x="8" y="2"/>
                    <a:pt x="8" y="2"/>
                    <a:pt x="8" y="2"/>
                  </a:cubicBezTo>
                  <a:cubicBezTo>
                    <a:pt x="8" y="18"/>
                    <a:pt x="8" y="18"/>
                    <a:pt x="8" y="18"/>
                  </a:cubicBezTo>
                  <a:cubicBezTo>
                    <a:pt x="8" y="18"/>
                    <a:pt x="8" y="19"/>
                    <a:pt x="9" y="19"/>
                  </a:cubicBezTo>
                  <a:cubicBezTo>
                    <a:pt x="9" y="19"/>
                    <a:pt x="10" y="18"/>
                    <a:pt x="10" y="18"/>
                  </a:cubicBezTo>
                  <a:cubicBezTo>
                    <a:pt x="10" y="1"/>
                    <a:pt x="10" y="1"/>
                    <a:pt x="10" y="1"/>
                  </a:cubicBezTo>
                  <a:cubicBezTo>
                    <a:pt x="10" y="0"/>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258">
              <a:extLst>
                <a:ext uri="{FF2B5EF4-FFF2-40B4-BE49-F238E27FC236}">
                  <a16:creationId xmlns:a16="http://schemas.microsoft.com/office/drawing/2014/main" id="{83C7EC0F-03C6-C6BE-E9E8-BC4C2A5B3646}"/>
                </a:ext>
              </a:extLst>
            </p:cNvPr>
            <p:cNvSpPr>
              <a:spLocks/>
            </p:cNvSpPr>
            <p:nvPr userDrawn="1"/>
          </p:nvSpPr>
          <p:spPr bwMode="auto">
            <a:xfrm>
              <a:off x="4976813" y="4603750"/>
              <a:ext cx="68263" cy="133350"/>
            </a:xfrm>
            <a:custGeom>
              <a:avLst/>
              <a:gdLst>
                <a:gd name="T0" fmla="*/ 9 w 10"/>
                <a:gd name="T1" fmla="*/ 0 h 19"/>
                <a:gd name="T2" fmla="*/ 1 w 10"/>
                <a:gd name="T3" fmla="*/ 0 h 19"/>
                <a:gd name="T4" fmla="*/ 0 w 10"/>
                <a:gd name="T5" fmla="*/ 1 h 19"/>
                <a:gd name="T6" fmla="*/ 0 w 10"/>
                <a:gd name="T7" fmla="*/ 18 h 19"/>
                <a:gd name="T8" fmla="*/ 1 w 10"/>
                <a:gd name="T9" fmla="*/ 19 h 19"/>
                <a:gd name="T10" fmla="*/ 2 w 10"/>
                <a:gd name="T11" fmla="*/ 18 h 19"/>
                <a:gd name="T12" fmla="*/ 2 w 10"/>
                <a:gd name="T13" fmla="*/ 2 h 19"/>
                <a:gd name="T14" fmla="*/ 8 w 10"/>
                <a:gd name="T15" fmla="*/ 2 h 19"/>
                <a:gd name="T16" fmla="*/ 8 w 10"/>
                <a:gd name="T17" fmla="*/ 18 h 19"/>
                <a:gd name="T18" fmla="*/ 9 w 10"/>
                <a:gd name="T19" fmla="*/ 19 h 19"/>
                <a:gd name="T20" fmla="*/ 10 w 10"/>
                <a:gd name="T21" fmla="*/ 18 h 19"/>
                <a:gd name="T22" fmla="*/ 10 w 10"/>
                <a:gd name="T23" fmla="*/ 1 h 19"/>
                <a:gd name="T24" fmla="*/ 9 w 1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9">
                  <a:moveTo>
                    <a:pt x="9" y="0"/>
                  </a:moveTo>
                  <a:cubicBezTo>
                    <a:pt x="1" y="0"/>
                    <a:pt x="1" y="0"/>
                    <a:pt x="1" y="0"/>
                  </a:cubicBezTo>
                  <a:cubicBezTo>
                    <a:pt x="1" y="0"/>
                    <a:pt x="0" y="0"/>
                    <a:pt x="0" y="1"/>
                  </a:cubicBezTo>
                  <a:cubicBezTo>
                    <a:pt x="0" y="18"/>
                    <a:pt x="0" y="18"/>
                    <a:pt x="0" y="18"/>
                  </a:cubicBezTo>
                  <a:cubicBezTo>
                    <a:pt x="0" y="18"/>
                    <a:pt x="1" y="19"/>
                    <a:pt x="1" y="19"/>
                  </a:cubicBezTo>
                  <a:cubicBezTo>
                    <a:pt x="2" y="19"/>
                    <a:pt x="2" y="18"/>
                    <a:pt x="2" y="18"/>
                  </a:cubicBezTo>
                  <a:cubicBezTo>
                    <a:pt x="2" y="2"/>
                    <a:pt x="2" y="2"/>
                    <a:pt x="2" y="2"/>
                  </a:cubicBezTo>
                  <a:cubicBezTo>
                    <a:pt x="8" y="2"/>
                    <a:pt x="8" y="2"/>
                    <a:pt x="8" y="2"/>
                  </a:cubicBezTo>
                  <a:cubicBezTo>
                    <a:pt x="8" y="18"/>
                    <a:pt x="8" y="18"/>
                    <a:pt x="8" y="18"/>
                  </a:cubicBezTo>
                  <a:cubicBezTo>
                    <a:pt x="8" y="18"/>
                    <a:pt x="8" y="19"/>
                    <a:pt x="9" y="19"/>
                  </a:cubicBezTo>
                  <a:cubicBezTo>
                    <a:pt x="10" y="19"/>
                    <a:pt x="10" y="18"/>
                    <a:pt x="10" y="18"/>
                  </a:cubicBezTo>
                  <a:cubicBezTo>
                    <a:pt x="10" y="1"/>
                    <a:pt x="10" y="1"/>
                    <a:pt x="10" y="1"/>
                  </a:cubicBezTo>
                  <a:cubicBezTo>
                    <a:pt x="10" y="0"/>
                    <a:pt x="10"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259">
              <a:extLst>
                <a:ext uri="{FF2B5EF4-FFF2-40B4-BE49-F238E27FC236}">
                  <a16:creationId xmlns:a16="http://schemas.microsoft.com/office/drawing/2014/main" id="{9F495295-33F6-F9C3-168C-4871FD479D48}"/>
                </a:ext>
              </a:extLst>
            </p:cNvPr>
            <p:cNvSpPr>
              <a:spLocks/>
            </p:cNvSpPr>
            <p:nvPr userDrawn="1"/>
          </p:nvSpPr>
          <p:spPr bwMode="auto">
            <a:xfrm>
              <a:off x="4879975" y="4603750"/>
              <a:ext cx="61913" cy="133350"/>
            </a:xfrm>
            <a:custGeom>
              <a:avLst/>
              <a:gdLst>
                <a:gd name="T0" fmla="*/ 8 w 9"/>
                <a:gd name="T1" fmla="*/ 0 h 19"/>
                <a:gd name="T2" fmla="*/ 1 w 9"/>
                <a:gd name="T3" fmla="*/ 0 h 19"/>
                <a:gd name="T4" fmla="*/ 0 w 9"/>
                <a:gd name="T5" fmla="*/ 1 h 19"/>
                <a:gd name="T6" fmla="*/ 0 w 9"/>
                <a:gd name="T7" fmla="*/ 18 h 19"/>
                <a:gd name="T8" fmla="*/ 1 w 9"/>
                <a:gd name="T9" fmla="*/ 19 h 19"/>
                <a:gd name="T10" fmla="*/ 2 w 9"/>
                <a:gd name="T11" fmla="*/ 18 h 19"/>
                <a:gd name="T12" fmla="*/ 2 w 9"/>
                <a:gd name="T13" fmla="*/ 2 h 19"/>
                <a:gd name="T14" fmla="*/ 7 w 9"/>
                <a:gd name="T15" fmla="*/ 2 h 19"/>
                <a:gd name="T16" fmla="*/ 7 w 9"/>
                <a:gd name="T17" fmla="*/ 18 h 19"/>
                <a:gd name="T18" fmla="*/ 8 w 9"/>
                <a:gd name="T19" fmla="*/ 19 h 19"/>
                <a:gd name="T20" fmla="*/ 9 w 9"/>
                <a:gd name="T21" fmla="*/ 18 h 19"/>
                <a:gd name="T22" fmla="*/ 9 w 9"/>
                <a:gd name="T23" fmla="*/ 1 h 19"/>
                <a:gd name="T24" fmla="*/ 8 w 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9">
                  <a:moveTo>
                    <a:pt x="8" y="0"/>
                  </a:moveTo>
                  <a:cubicBezTo>
                    <a:pt x="1" y="0"/>
                    <a:pt x="1" y="0"/>
                    <a:pt x="1" y="0"/>
                  </a:cubicBezTo>
                  <a:cubicBezTo>
                    <a:pt x="0" y="0"/>
                    <a:pt x="0" y="0"/>
                    <a:pt x="0" y="1"/>
                  </a:cubicBezTo>
                  <a:cubicBezTo>
                    <a:pt x="0" y="18"/>
                    <a:pt x="0" y="18"/>
                    <a:pt x="0" y="18"/>
                  </a:cubicBezTo>
                  <a:cubicBezTo>
                    <a:pt x="0" y="18"/>
                    <a:pt x="0" y="19"/>
                    <a:pt x="1" y="19"/>
                  </a:cubicBezTo>
                  <a:cubicBezTo>
                    <a:pt x="1" y="19"/>
                    <a:pt x="2" y="18"/>
                    <a:pt x="2" y="18"/>
                  </a:cubicBezTo>
                  <a:cubicBezTo>
                    <a:pt x="2" y="2"/>
                    <a:pt x="2" y="2"/>
                    <a:pt x="2" y="2"/>
                  </a:cubicBezTo>
                  <a:cubicBezTo>
                    <a:pt x="7" y="2"/>
                    <a:pt x="7" y="2"/>
                    <a:pt x="7" y="2"/>
                  </a:cubicBezTo>
                  <a:cubicBezTo>
                    <a:pt x="7" y="18"/>
                    <a:pt x="7" y="18"/>
                    <a:pt x="7" y="18"/>
                  </a:cubicBezTo>
                  <a:cubicBezTo>
                    <a:pt x="7" y="18"/>
                    <a:pt x="8" y="19"/>
                    <a:pt x="8" y="19"/>
                  </a:cubicBezTo>
                  <a:cubicBezTo>
                    <a:pt x="9" y="19"/>
                    <a:pt x="9" y="18"/>
                    <a:pt x="9" y="18"/>
                  </a:cubicBezTo>
                  <a:cubicBezTo>
                    <a:pt x="9" y="1"/>
                    <a:pt x="9" y="1"/>
                    <a:pt x="9" y="1"/>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260">
              <a:extLst>
                <a:ext uri="{FF2B5EF4-FFF2-40B4-BE49-F238E27FC236}">
                  <a16:creationId xmlns:a16="http://schemas.microsoft.com/office/drawing/2014/main" id="{C7FEC46E-BE79-EEDF-BBDE-9D98F4056EF5}"/>
                </a:ext>
              </a:extLst>
            </p:cNvPr>
            <p:cNvSpPr>
              <a:spLocks/>
            </p:cNvSpPr>
            <p:nvPr userDrawn="1"/>
          </p:nvSpPr>
          <p:spPr bwMode="auto">
            <a:xfrm>
              <a:off x="7223125" y="4435475"/>
              <a:ext cx="61913" cy="133350"/>
            </a:xfrm>
            <a:custGeom>
              <a:avLst/>
              <a:gdLst>
                <a:gd name="T0" fmla="*/ 8 w 9"/>
                <a:gd name="T1" fmla="*/ 0 h 19"/>
                <a:gd name="T2" fmla="*/ 1 w 9"/>
                <a:gd name="T3" fmla="*/ 0 h 19"/>
                <a:gd name="T4" fmla="*/ 0 w 9"/>
                <a:gd name="T5" fmla="*/ 1 h 19"/>
                <a:gd name="T6" fmla="*/ 0 w 9"/>
                <a:gd name="T7" fmla="*/ 18 h 19"/>
                <a:gd name="T8" fmla="*/ 1 w 9"/>
                <a:gd name="T9" fmla="*/ 19 h 19"/>
                <a:gd name="T10" fmla="*/ 2 w 9"/>
                <a:gd name="T11" fmla="*/ 18 h 19"/>
                <a:gd name="T12" fmla="*/ 2 w 9"/>
                <a:gd name="T13" fmla="*/ 2 h 19"/>
                <a:gd name="T14" fmla="*/ 7 w 9"/>
                <a:gd name="T15" fmla="*/ 2 h 19"/>
                <a:gd name="T16" fmla="*/ 7 w 9"/>
                <a:gd name="T17" fmla="*/ 18 h 19"/>
                <a:gd name="T18" fmla="*/ 8 w 9"/>
                <a:gd name="T19" fmla="*/ 19 h 19"/>
                <a:gd name="T20" fmla="*/ 9 w 9"/>
                <a:gd name="T21" fmla="*/ 18 h 19"/>
                <a:gd name="T22" fmla="*/ 9 w 9"/>
                <a:gd name="T23" fmla="*/ 1 h 19"/>
                <a:gd name="T24" fmla="*/ 8 w 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9">
                  <a:moveTo>
                    <a:pt x="8" y="0"/>
                  </a:moveTo>
                  <a:cubicBezTo>
                    <a:pt x="1" y="0"/>
                    <a:pt x="1" y="0"/>
                    <a:pt x="1" y="0"/>
                  </a:cubicBezTo>
                  <a:cubicBezTo>
                    <a:pt x="0" y="0"/>
                    <a:pt x="0" y="0"/>
                    <a:pt x="0" y="1"/>
                  </a:cubicBezTo>
                  <a:cubicBezTo>
                    <a:pt x="0" y="18"/>
                    <a:pt x="0" y="18"/>
                    <a:pt x="0" y="18"/>
                  </a:cubicBezTo>
                  <a:cubicBezTo>
                    <a:pt x="0" y="18"/>
                    <a:pt x="0" y="19"/>
                    <a:pt x="1" y="19"/>
                  </a:cubicBezTo>
                  <a:cubicBezTo>
                    <a:pt x="1" y="19"/>
                    <a:pt x="2" y="18"/>
                    <a:pt x="2" y="18"/>
                  </a:cubicBezTo>
                  <a:cubicBezTo>
                    <a:pt x="2" y="2"/>
                    <a:pt x="2" y="2"/>
                    <a:pt x="2" y="2"/>
                  </a:cubicBezTo>
                  <a:cubicBezTo>
                    <a:pt x="7" y="2"/>
                    <a:pt x="7" y="2"/>
                    <a:pt x="7" y="2"/>
                  </a:cubicBezTo>
                  <a:cubicBezTo>
                    <a:pt x="7" y="18"/>
                    <a:pt x="7" y="18"/>
                    <a:pt x="7" y="18"/>
                  </a:cubicBezTo>
                  <a:cubicBezTo>
                    <a:pt x="7" y="18"/>
                    <a:pt x="8" y="19"/>
                    <a:pt x="8" y="19"/>
                  </a:cubicBezTo>
                  <a:cubicBezTo>
                    <a:pt x="9" y="19"/>
                    <a:pt x="9" y="18"/>
                    <a:pt x="9" y="18"/>
                  </a:cubicBezTo>
                  <a:cubicBezTo>
                    <a:pt x="9" y="1"/>
                    <a:pt x="9" y="1"/>
                    <a:pt x="9" y="1"/>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261">
              <a:extLst>
                <a:ext uri="{FF2B5EF4-FFF2-40B4-BE49-F238E27FC236}">
                  <a16:creationId xmlns:a16="http://schemas.microsoft.com/office/drawing/2014/main" id="{B49B84B8-0237-86E0-A205-8D665A84342B}"/>
                </a:ext>
              </a:extLst>
            </p:cNvPr>
            <p:cNvSpPr>
              <a:spLocks/>
            </p:cNvSpPr>
            <p:nvPr userDrawn="1"/>
          </p:nvSpPr>
          <p:spPr bwMode="auto">
            <a:xfrm>
              <a:off x="7118350" y="4435475"/>
              <a:ext cx="63500" cy="133350"/>
            </a:xfrm>
            <a:custGeom>
              <a:avLst/>
              <a:gdLst>
                <a:gd name="T0" fmla="*/ 8 w 9"/>
                <a:gd name="T1" fmla="*/ 0 h 19"/>
                <a:gd name="T2" fmla="*/ 1 w 9"/>
                <a:gd name="T3" fmla="*/ 0 h 19"/>
                <a:gd name="T4" fmla="*/ 0 w 9"/>
                <a:gd name="T5" fmla="*/ 1 h 19"/>
                <a:gd name="T6" fmla="*/ 0 w 9"/>
                <a:gd name="T7" fmla="*/ 18 h 19"/>
                <a:gd name="T8" fmla="*/ 1 w 9"/>
                <a:gd name="T9" fmla="*/ 19 h 19"/>
                <a:gd name="T10" fmla="*/ 2 w 9"/>
                <a:gd name="T11" fmla="*/ 18 h 19"/>
                <a:gd name="T12" fmla="*/ 2 w 9"/>
                <a:gd name="T13" fmla="*/ 2 h 19"/>
                <a:gd name="T14" fmla="*/ 7 w 9"/>
                <a:gd name="T15" fmla="*/ 2 h 19"/>
                <a:gd name="T16" fmla="*/ 7 w 9"/>
                <a:gd name="T17" fmla="*/ 18 h 19"/>
                <a:gd name="T18" fmla="*/ 8 w 9"/>
                <a:gd name="T19" fmla="*/ 19 h 19"/>
                <a:gd name="T20" fmla="*/ 9 w 9"/>
                <a:gd name="T21" fmla="*/ 18 h 19"/>
                <a:gd name="T22" fmla="*/ 9 w 9"/>
                <a:gd name="T23" fmla="*/ 1 h 19"/>
                <a:gd name="T24" fmla="*/ 8 w 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9">
                  <a:moveTo>
                    <a:pt x="8" y="0"/>
                  </a:moveTo>
                  <a:cubicBezTo>
                    <a:pt x="1" y="0"/>
                    <a:pt x="1" y="0"/>
                    <a:pt x="1" y="0"/>
                  </a:cubicBezTo>
                  <a:cubicBezTo>
                    <a:pt x="0" y="0"/>
                    <a:pt x="0" y="0"/>
                    <a:pt x="0" y="1"/>
                  </a:cubicBezTo>
                  <a:cubicBezTo>
                    <a:pt x="0" y="18"/>
                    <a:pt x="0" y="18"/>
                    <a:pt x="0" y="18"/>
                  </a:cubicBezTo>
                  <a:cubicBezTo>
                    <a:pt x="0" y="18"/>
                    <a:pt x="0" y="19"/>
                    <a:pt x="1" y="19"/>
                  </a:cubicBezTo>
                  <a:cubicBezTo>
                    <a:pt x="1" y="19"/>
                    <a:pt x="2" y="18"/>
                    <a:pt x="2" y="18"/>
                  </a:cubicBezTo>
                  <a:cubicBezTo>
                    <a:pt x="2" y="2"/>
                    <a:pt x="2" y="2"/>
                    <a:pt x="2" y="2"/>
                  </a:cubicBezTo>
                  <a:cubicBezTo>
                    <a:pt x="7" y="2"/>
                    <a:pt x="7" y="2"/>
                    <a:pt x="7" y="2"/>
                  </a:cubicBezTo>
                  <a:cubicBezTo>
                    <a:pt x="7" y="18"/>
                    <a:pt x="7" y="18"/>
                    <a:pt x="7" y="18"/>
                  </a:cubicBezTo>
                  <a:cubicBezTo>
                    <a:pt x="7" y="18"/>
                    <a:pt x="8" y="19"/>
                    <a:pt x="8" y="19"/>
                  </a:cubicBezTo>
                  <a:cubicBezTo>
                    <a:pt x="9" y="19"/>
                    <a:pt x="9" y="18"/>
                    <a:pt x="9" y="18"/>
                  </a:cubicBezTo>
                  <a:cubicBezTo>
                    <a:pt x="9" y="1"/>
                    <a:pt x="9" y="1"/>
                    <a:pt x="9" y="1"/>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262">
              <a:extLst>
                <a:ext uri="{FF2B5EF4-FFF2-40B4-BE49-F238E27FC236}">
                  <a16:creationId xmlns:a16="http://schemas.microsoft.com/office/drawing/2014/main" id="{0A8B8F5F-4BD3-5C8A-8005-50886DBC2F17}"/>
                </a:ext>
              </a:extLst>
            </p:cNvPr>
            <p:cNvSpPr>
              <a:spLocks/>
            </p:cNvSpPr>
            <p:nvPr userDrawn="1"/>
          </p:nvSpPr>
          <p:spPr bwMode="auto">
            <a:xfrm>
              <a:off x="7015163" y="4435475"/>
              <a:ext cx="61913" cy="133350"/>
            </a:xfrm>
            <a:custGeom>
              <a:avLst/>
              <a:gdLst>
                <a:gd name="T0" fmla="*/ 8 w 9"/>
                <a:gd name="T1" fmla="*/ 0 h 19"/>
                <a:gd name="T2" fmla="*/ 1 w 9"/>
                <a:gd name="T3" fmla="*/ 0 h 19"/>
                <a:gd name="T4" fmla="*/ 0 w 9"/>
                <a:gd name="T5" fmla="*/ 1 h 19"/>
                <a:gd name="T6" fmla="*/ 0 w 9"/>
                <a:gd name="T7" fmla="*/ 18 h 19"/>
                <a:gd name="T8" fmla="*/ 1 w 9"/>
                <a:gd name="T9" fmla="*/ 19 h 19"/>
                <a:gd name="T10" fmla="*/ 2 w 9"/>
                <a:gd name="T11" fmla="*/ 18 h 19"/>
                <a:gd name="T12" fmla="*/ 2 w 9"/>
                <a:gd name="T13" fmla="*/ 2 h 19"/>
                <a:gd name="T14" fmla="*/ 7 w 9"/>
                <a:gd name="T15" fmla="*/ 2 h 19"/>
                <a:gd name="T16" fmla="*/ 7 w 9"/>
                <a:gd name="T17" fmla="*/ 18 h 19"/>
                <a:gd name="T18" fmla="*/ 8 w 9"/>
                <a:gd name="T19" fmla="*/ 19 h 19"/>
                <a:gd name="T20" fmla="*/ 9 w 9"/>
                <a:gd name="T21" fmla="*/ 18 h 19"/>
                <a:gd name="T22" fmla="*/ 9 w 9"/>
                <a:gd name="T23" fmla="*/ 1 h 19"/>
                <a:gd name="T24" fmla="*/ 8 w 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9">
                  <a:moveTo>
                    <a:pt x="8" y="0"/>
                  </a:moveTo>
                  <a:cubicBezTo>
                    <a:pt x="1" y="0"/>
                    <a:pt x="1" y="0"/>
                    <a:pt x="1" y="0"/>
                  </a:cubicBezTo>
                  <a:cubicBezTo>
                    <a:pt x="0" y="0"/>
                    <a:pt x="0" y="0"/>
                    <a:pt x="0" y="1"/>
                  </a:cubicBezTo>
                  <a:cubicBezTo>
                    <a:pt x="0" y="18"/>
                    <a:pt x="0" y="18"/>
                    <a:pt x="0" y="18"/>
                  </a:cubicBezTo>
                  <a:cubicBezTo>
                    <a:pt x="0" y="18"/>
                    <a:pt x="0" y="19"/>
                    <a:pt x="1" y="19"/>
                  </a:cubicBezTo>
                  <a:cubicBezTo>
                    <a:pt x="1" y="19"/>
                    <a:pt x="2" y="18"/>
                    <a:pt x="2" y="18"/>
                  </a:cubicBezTo>
                  <a:cubicBezTo>
                    <a:pt x="2" y="2"/>
                    <a:pt x="2" y="2"/>
                    <a:pt x="2" y="2"/>
                  </a:cubicBezTo>
                  <a:cubicBezTo>
                    <a:pt x="7" y="2"/>
                    <a:pt x="7" y="2"/>
                    <a:pt x="7" y="2"/>
                  </a:cubicBezTo>
                  <a:cubicBezTo>
                    <a:pt x="7" y="18"/>
                    <a:pt x="7" y="18"/>
                    <a:pt x="7" y="18"/>
                  </a:cubicBezTo>
                  <a:cubicBezTo>
                    <a:pt x="7" y="18"/>
                    <a:pt x="8" y="19"/>
                    <a:pt x="8" y="19"/>
                  </a:cubicBezTo>
                  <a:cubicBezTo>
                    <a:pt x="9" y="19"/>
                    <a:pt x="9" y="18"/>
                    <a:pt x="9" y="18"/>
                  </a:cubicBezTo>
                  <a:cubicBezTo>
                    <a:pt x="9" y="1"/>
                    <a:pt x="9" y="1"/>
                    <a:pt x="9" y="1"/>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263">
              <a:extLst>
                <a:ext uri="{FF2B5EF4-FFF2-40B4-BE49-F238E27FC236}">
                  <a16:creationId xmlns:a16="http://schemas.microsoft.com/office/drawing/2014/main" id="{38314338-42D1-3187-0268-E15A0B4B663C}"/>
                </a:ext>
              </a:extLst>
            </p:cNvPr>
            <p:cNvSpPr>
              <a:spLocks/>
            </p:cNvSpPr>
            <p:nvPr userDrawn="1"/>
          </p:nvSpPr>
          <p:spPr bwMode="auto">
            <a:xfrm>
              <a:off x="6911975" y="4435475"/>
              <a:ext cx="61913" cy="133350"/>
            </a:xfrm>
            <a:custGeom>
              <a:avLst/>
              <a:gdLst>
                <a:gd name="T0" fmla="*/ 8 w 9"/>
                <a:gd name="T1" fmla="*/ 0 h 19"/>
                <a:gd name="T2" fmla="*/ 1 w 9"/>
                <a:gd name="T3" fmla="*/ 0 h 19"/>
                <a:gd name="T4" fmla="*/ 0 w 9"/>
                <a:gd name="T5" fmla="*/ 1 h 19"/>
                <a:gd name="T6" fmla="*/ 0 w 9"/>
                <a:gd name="T7" fmla="*/ 18 h 19"/>
                <a:gd name="T8" fmla="*/ 1 w 9"/>
                <a:gd name="T9" fmla="*/ 19 h 19"/>
                <a:gd name="T10" fmla="*/ 2 w 9"/>
                <a:gd name="T11" fmla="*/ 18 h 19"/>
                <a:gd name="T12" fmla="*/ 2 w 9"/>
                <a:gd name="T13" fmla="*/ 2 h 19"/>
                <a:gd name="T14" fmla="*/ 7 w 9"/>
                <a:gd name="T15" fmla="*/ 2 h 19"/>
                <a:gd name="T16" fmla="*/ 7 w 9"/>
                <a:gd name="T17" fmla="*/ 18 h 19"/>
                <a:gd name="T18" fmla="*/ 8 w 9"/>
                <a:gd name="T19" fmla="*/ 19 h 19"/>
                <a:gd name="T20" fmla="*/ 9 w 9"/>
                <a:gd name="T21" fmla="*/ 18 h 19"/>
                <a:gd name="T22" fmla="*/ 9 w 9"/>
                <a:gd name="T23" fmla="*/ 1 h 19"/>
                <a:gd name="T24" fmla="*/ 8 w 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9">
                  <a:moveTo>
                    <a:pt x="8" y="0"/>
                  </a:moveTo>
                  <a:cubicBezTo>
                    <a:pt x="1" y="0"/>
                    <a:pt x="1" y="0"/>
                    <a:pt x="1" y="0"/>
                  </a:cubicBezTo>
                  <a:cubicBezTo>
                    <a:pt x="0" y="0"/>
                    <a:pt x="0" y="0"/>
                    <a:pt x="0" y="1"/>
                  </a:cubicBezTo>
                  <a:cubicBezTo>
                    <a:pt x="0" y="18"/>
                    <a:pt x="0" y="18"/>
                    <a:pt x="0" y="18"/>
                  </a:cubicBezTo>
                  <a:cubicBezTo>
                    <a:pt x="0" y="18"/>
                    <a:pt x="0" y="19"/>
                    <a:pt x="1" y="19"/>
                  </a:cubicBezTo>
                  <a:cubicBezTo>
                    <a:pt x="1" y="19"/>
                    <a:pt x="2" y="18"/>
                    <a:pt x="2" y="18"/>
                  </a:cubicBezTo>
                  <a:cubicBezTo>
                    <a:pt x="2" y="2"/>
                    <a:pt x="2" y="2"/>
                    <a:pt x="2" y="2"/>
                  </a:cubicBezTo>
                  <a:cubicBezTo>
                    <a:pt x="7" y="2"/>
                    <a:pt x="7" y="2"/>
                    <a:pt x="7" y="2"/>
                  </a:cubicBezTo>
                  <a:cubicBezTo>
                    <a:pt x="7" y="18"/>
                    <a:pt x="7" y="18"/>
                    <a:pt x="7" y="18"/>
                  </a:cubicBezTo>
                  <a:cubicBezTo>
                    <a:pt x="7" y="18"/>
                    <a:pt x="8" y="19"/>
                    <a:pt x="8" y="19"/>
                  </a:cubicBezTo>
                  <a:cubicBezTo>
                    <a:pt x="9" y="19"/>
                    <a:pt x="9" y="18"/>
                    <a:pt x="9" y="18"/>
                  </a:cubicBezTo>
                  <a:cubicBezTo>
                    <a:pt x="9" y="1"/>
                    <a:pt x="9" y="1"/>
                    <a:pt x="9" y="1"/>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264">
              <a:extLst>
                <a:ext uri="{FF2B5EF4-FFF2-40B4-BE49-F238E27FC236}">
                  <a16:creationId xmlns:a16="http://schemas.microsoft.com/office/drawing/2014/main" id="{C8E6236B-B900-D8E6-CCE4-F8A427030178}"/>
                </a:ext>
              </a:extLst>
            </p:cNvPr>
            <p:cNvSpPr>
              <a:spLocks/>
            </p:cNvSpPr>
            <p:nvPr userDrawn="1"/>
          </p:nvSpPr>
          <p:spPr bwMode="auto">
            <a:xfrm>
              <a:off x="6807200" y="4435475"/>
              <a:ext cx="69850" cy="133350"/>
            </a:xfrm>
            <a:custGeom>
              <a:avLst/>
              <a:gdLst>
                <a:gd name="T0" fmla="*/ 9 w 10"/>
                <a:gd name="T1" fmla="*/ 0 h 19"/>
                <a:gd name="T2" fmla="*/ 1 w 10"/>
                <a:gd name="T3" fmla="*/ 0 h 19"/>
                <a:gd name="T4" fmla="*/ 0 w 10"/>
                <a:gd name="T5" fmla="*/ 1 h 19"/>
                <a:gd name="T6" fmla="*/ 0 w 10"/>
                <a:gd name="T7" fmla="*/ 18 h 19"/>
                <a:gd name="T8" fmla="*/ 1 w 10"/>
                <a:gd name="T9" fmla="*/ 19 h 19"/>
                <a:gd name="T10" fmla="*/ 2 w 10"/>
                <a:gd name="T11" fmla="*/ 18 h 19"/>
                <a:gd name="T12" fmla="*/ 2 w 10"/>
                <a:gd name="T13" fmla="*/ 2 h 19"/>
                <a:gd name="T14" fmla="*/ 8 w 10"/>
                <a:gd name="T15" fmla="*/ 2 h 19"/>
                <a:gd name="T16" fmla="*/ 8 w 10"/>
                <a:gd name="T17" fmla="*/ 18 h 19"/>
                <a:gd name="T18" fmla="*/ 9 w 10"/>
                <a:gd name="T19" fmla="*/ 19 h 19"/>
                <a:gd name="T20" fmla="*/ 10 w 10"/>
                <a:gd name="T21" fmla="*/ 18 h 19"/>
                <a:gd name="T22" fmla="*/ 10 w 10"/>
                <a:gd name="T23" fmla="*/ 1 h 19"/>
                <a:gd name="T24" fmla="*/ 9 w 1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9">
                  <a:moveTo>
                    <a:pt x="9" y="0"/>
                  </a:moveTo>
                  <a:cubicBezTo>
                    <a:pt x="1" y="0"/>
                    <a:pt x="1" y="0"/>
                    <a:pt x="1" y="0"/>
                  </a:cubicBezTo>
                  <a:cubicBezTo>
                    <a:pt x="0" y="0"/>
                    <a:pt x="0" y="0"/>
                    <a:pt x="0" y="1"/>
                  </a:cubicBezTo>
                  <a:cubicBezTo>
                    <a:pt x="0" y="18"/>
                    <a:pt x="0" y="18"/>
                    <a:pt x="0" y="18"/>
                  </a:cubicBezTo>
                  <a:cubicBezTo>
                    <a:pt x="0" y="18"/>
                    <a:pt x="0" y="19"/>
                    <a:pt x="1" y="19"/>
                  </a:cubicBezTo>
                  <a:cubicBezTo>
                    <a:pt x="2" y="19"/>
                    <a:pt x="2" y="18"/>
                    <a:pt x="2" y="18"/>
                  </a:cubicBezTo>
                  <a:cubicBezTo>
                    <a:pt x="2" y="2"/>
                    <a:pt x="2" y="2"/>
                    <a:pt x="2" y="2"/>
                  </a:cubicBezTo>
                  <a:cubicBezTo>
                    <a:pt x="8" y="2"/>
                    <a:pt x="8" y="2"/>
                    <a:pt x="8" y="2"/>
                  </a:cubicBezTo>
                  <a:cubicBezTo>
                    <a:pt x="8" y="18"/>
                    <a:pt x="8" y="18"/>
                    <a:pt x="8" y="18"/>
                  </a:cubicBezTo>
                  <a:cubicBezTo>
                    <a:pt x="8" y="18"/>
                    <a:pt x="8" y="19"/>
                    <a:pt x="9" y="19"/>
                  </a:cubicBezTo>
                  <a:cubicBezTo>
                    <a:pt x="9" y="19"/>
                    <a:pt x="10" y="18"/>
                    <a:pt x="10" y="18"/>
                  </a:cubicBezTo>
                  <a:cubicBezTo>
                    <a:pt x="10" y="1"/>
                    <a:pt x="10" y="1"/>
                    <a:pt x="10" y="1"/>
                  </a:cubicBezTo>
                  <a:cubicBezTo>
                    <a:pt x="10" y="0"/>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265">
              <a:extLst>
                <a:ext uri="{FF2B5EF4-FFF2-40B4-BE49-F238E27FC236}">
                  <a16:creationId xmlns:a16="http://schemas.microsoft.com/office/drawing/2014/main" id="{1D1D7F9C-26DB-F70C-93C6-D72FA67B35C8}"/>
                </a:ext>
              </a:extLst>
            </p:cNvPr>
            <p:cNvSpPr>
              <a:spLocks/>
            </p:cNvSpPr>
            <p:nvPr userDrawn="1"/>
          </p:nvSpPr>
          <p:spPr bwMode="auto">
            <a:xfrm>
              <a:off x="6704013" y="4435475"/>
              <a:ext cx="69850" cy="133350"/>
            </a:xfrm>
            <a:custGeom>
              <a:avLst/>
              <a:gdLst>
                <a:gd name="T0" fmla="*/ 9 w 10"/>
                <a:gd name="T1" fmla="*/ 0 h 19"/>
                <a:gd name="T2" fmla="*/ 1 w 10"/>
                <a:gd name="T3" fmla="*/ 0 h 19"/>
                <a:gd name="T4" fmla="*/ 0 w 10"/>
                <a:gd name="T5" fmla="*/ 1 h 19"/>
                <a:gd name="T6" fmla="*/ 0 w 10"/>
                <a:gd name="T7" fmla="*/ 18 h 19"/>
                <a:gd name="T8" fmla="*/ 1 w 10"/>
                <a:gd name="T9" fmla="*/ 19 h 19"/>
                <a:gd name="T10" fmla="*/ 2 w 10"/>
                <a:gd name="T11" fmla="*/ 18 h 19"/>
                <a:gd name="T12" fmla="*/ 2 w 10"/>
                <a:gd name="T13" fmla="*/ 2 h 19"/>
                <a:gd name="T14" fmla="*/ 8 w 10"/>
                <a:gd name="T15" fmla="*/ 2 h 19"/>
                <a:gd name="T16" fmla="*/ 8 w 10"/>
                <a:gd name="T17" fmla="*/ 18 h 19"/>
                <a:gd name="T18" fmla="*/ 9 w 10"/>
                <a:gd name="T19" fmla="*/ 19 h 19"/>
                <a:gd name="T20" fmla="*/ 10 w 10"/>
                <a:gd name="T21" fmla="*/ 18 h 19"/>
                <a:gd name="T22" fmla="*/ 10 w 10"/>
                <a:gd name="T23" fmla="*/ 1 h 19"/>
                <a:gd name="T24" fmla="*/ 9 w 1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9">
                  <a:moveTo>
                    <a:pt x="9" y="0"/>
                  </a:moveTo>
                  <a:cubicBezTo>
                    <a:pt x="1" y="0"/>
                    <a:pt x="1" y="0"/>
                    <a:pt x="1" y="0"/>
                  </a:cubicBezTo>
                  <a:cubicBezTo>
                    <a:pt x="1" y="0"/>
                    <a:pt x="0" y="0"/>
                    <a:pt x="0" y="1"/>
                  </a:cubicBezTo>
                  <a:cubicBezTo>
                    <a:pt x="0" y="18"/>
                    <a:pt x="0" y="18"/>
                    <a:pt x="0" y="18"/>
                  </a:cubicBezTo>
                  <a:cubicBezTo>
                    <a:pt x="0" y="18"/>
                    <a:pt x="1" y="19"/>
                    <a:pt x="1" y="19"/>
                  </a:cubicBezTo>
                  <a:cubicBezTo>
                    <a:pt x="2" y="19"/>
                    <a:pt x="2" y="18"/>
                    <a:pt x="2" y="18"/>
                  </a:cubicBezTo>
                  <a:cubicBezTo>
                    <a:pt x="2" y="2"/>
                    <a:pt x="2" y="2"/>
                    <a:pt x="2" y="2"/>
                  </a:cubicBezTo>
                  <a:cubicBezTo>
                    <a:pt x="8" y="2"/>
                    <a:pt x="8" y="2"/>
                    <a:pt x="8" y="2"/>
                  </a:cubicBezTo>
                  <a:cubicBezTo>
                    <a:pt x="8" y="18"/>
                    <a:pt x="8" y="18"/>
                    <a:pt x="8" y="18"/>
                  </a:cubicBezTo>
                  <a:cubicBezTo>
                    <a:pt x="8" y="18"/>
                    <a:pt x="8" y="19"/>
                    <a:pt x="9" y="19"/>
                  </a:cubicBezTo>
                  <a:cubicBezTo>
                    <a:pt x="9" y="19"/>
                    <a:pt x="10" y="18"/>
                    <a:pt x="10" y="18"/>
                  </a:cubicBezTo>
                  <a:cubicBezTo>
                    <a:pt x="10" y="1"/>
                    <a:pt x="10" y="1"/>
                    <a:pt x="10" y="1"/>
                  </a:cubicBezTo>
                  <a:cubicBezTo>
                    <a:pt x="10" y="0"/>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266">
              <a:extLst>
                <a:ext uri="{FF2B5EF4-FFF2-40B4-BE49-F238E27FC236}">
                  <a16:creationId xmlns:a16="http://schemas.microsoft.com/office/drawing/2014/main" id="{FDA85D49-F656-60CF-8294-5A0886F52017}"/>
                </a:ext>
              </a:extLst>
            </p:cNvPr>
            <p:cNvSpPr>
              <a:spLocks/>
            </p:cNvSpPr>
            <p:nvPr userDrawn="1"/>
          </p:nvSpPr>
          <p:spPr bwMode="auto">
            <a:xfrm>
              <a:off x="6600825" y="4435475"/>
              <a:ext cx="68263" cy="133350"/>
            </a:xfrm>
            <a:custGeom>
              <a:avLst/>
              <a:gdLst>
                <a:gd name="T0" fmla="*/ 9 w 10"/>
                <a:gd name="T1" fmla="*/ 0 h 19"/>
                <a:gd name="T2" fmla="*/ 1 w 10"/>
                <a:gd name="T3" fmla="*/ 0 h 19"/>
                <a:gd name="T4" fmla="*/ 0 w 10"/>
                <a:gd name="T5" fmla="*/ 1 h 19"/>
                <a:gd name="T6" fmla="*/ 0 w 10"/>
                <a:gd name="T7" fmla="*/ 18 h 19"/>
                <a:gd name="T8" fmla="*/ 1 w 10"/>
                <a:gd name="T9" fmla="*/ 19 h 19"/>
                <a:gd name="T10" fmla="*/ 2 w 10"/>
                <a:gd name="T11" fmla="*/ 18 h 19"/>
                <a:gd name="T12" fmla="*/ 2 w 10"/>
                <a:gd name="T13" fmla="*/ 2 h 19"/>
                <a:gd name="T14" fmla="*/ 8 w 10"/>
                <a:gd name="T15" fmla="*/ 2 h 19"/>
                <a:gd name="T16" fmla="*/ 8 w 10"/>
                <a:gd name="T17" fmla="*/ 18 h 19"/>
                <a:gd name="T18" fmla="*/ 9 w 10"/>
                <a:gd name="T19" fmla="*/ 19 h 19"/>
                <a:gd name="T20" fmla="*/ 10 w 10"/>
                <a:gd name="T21" fmla="*/ 18 h 19"/>
                <a:gd name="T22" fmla="*/ 10 w 10"/>
                <a:gd name="T23" fmla="*/ 1 h 19"/>
                <a:gd name="T24" fmla="*/ 9 w 1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9">
                  <a:moveTo>
                    <a:pt x="9" y="0"/>
                  </a:moveTo>
                  <a:cubicBezTo>
                    <a:pt x="1" y="0"/>
                    <a:pt x="1" y="0"/>
                    <a:pt x="1" y="0"/>
                  </a:cubicBezTo>
                  <a:cubicBezTo>
                    <a:pt x="1" y="0"/>
                    <a:pt x="0" y="0"/>
                    <a:pt x="0" y="1"/>
                  </a:cubicBezTo>
                  <a:cubicBezTo>
                    <a:pt x="0" y="18"/>
                    <a:pt x="0" y="18"/>
                    <a:pt x="0" y="18"/>
                  </a:cubicBezTo>
                  <a:cubicBezTo>
                    <a:pt x="0" y="18"/>
                    <a:pt x="1" y="19"/>
                    <a:pt x="1" y="19"/>
                  </a:cubicBezTo>
                  <a:cubicBezTo>
                    <a:pt x="2" y="19"/>
                    <a:pt x="2" y="18"/>
                    <a:pt x="2" y="18"/>
                  </a:cubicBezTo>
                  <a:cubicBezTo>
                    <a:pt x="2" y="2"/>
                    <a:pt x="2" y="2"/>
                    <a:pt x="2" y="2"/>
                  </a:cubicBezTo>
                  <a:cubicBezTo>
                    <a:pt x="8" y="2"/>
                    <a:pt x="8" y="2"/>
                    <a:pt x="8" y="2"/>
                  </a:cubicBezTo>
                  <a:cubicBezTo>
                    <a:pt x="8" y="18"/>
                    <a:pt x="8" y="18"/>
                    <a:pt x="8" y="18"/>
                  </a:cubicBezTo>
                  <a:cubicBezTo>
                    <a:pt x="8" y="18"/>
                    <a:pt x="8" y="19"/>
                    <a:pt x="9" y="19"/>
                  </a:cubicBezTo>
                  <a:cubicBezTo>
                    <a:pt x="9" y="19"/>
                    <a:pt x="10" y="18"/>
                    <a:pt x="10" y="18"/>
                  </a:cubicBezTo>
                  <a:cubicBezTo>
                    <a:pt x="10" y="1"/>
                    <a:pt x="10" y="1"/>
                    <a:pt x="10" y="1"/>
                  </a:cubicBezTo>
                  <a:cubicBezTo>
                    <a:pt x="10" y="0"/>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267">
              <a:extLst>
                <a:ext uri="{FF2B5EF4-FFF2-40B4-BE49-F238E27FC236}">
                  <a16:creationId xmlns:a16="http://schemas.microsoft.com/office/drawing/2014/main" id="{5E2463BC-7781-EEAF-9C77-D477D1252F89}"/>
                </a:ext>
              </a:extLst>
            </p:cNvPr>
            <p:cNvSpPr>
              <a:spLocks/>
            </p:cNvSpPr>
            <p:nvPr userDrawn="1"/>
          </p:nvSpPr>
          <p:spPr bwMode="auto">
            <a:xfrm>
              <a:off x="6497638" y="4435475"/>
              <a:ext cx="68263" cy="133350"/>
            </a:xfrm>
            <a:custGeom>
              <a:avLst/>
              <a:gdLst>
                <a:gd name="T0" fmla="*/ 9 w 10"/>
                <a:gd name="T1" fmla="*/ 0 h 19"/>
                <a:gd name="T2" fmla="*/ 1 w 10"/>
                <a:gd name="T3" fmla="*/ 0 h 19"/>
                <a:gd name="T4" fmla="*/ 0 w 10"/>
                <a:gd name="T5" fmla="*/ 1 h 19"/>
                <a:gd name="T6" fmla="*/ 0 w 10"/>
                <a:gd name="T7" fmla="*/ 18 h 19"/>
                <a:gd name="T8" fmla="*/ 1 w 10"/>
                <a:gd name="T9" fmla="*/ 19 h 19"/>
                <a:gd name="T10" fmla="*/ 2 w 10"/>
                <a:gd name="T11" fmla="*/ 18 h 19"/>
                <a:gd name="T12" fmla="*/ 2 w 10"/>
                <a:gd name="T13" fmla="*/ 2 h 19"/>
                <a:gd name="T14" fmla="*/ 8 w 10"/>
                <a:gd name="T15" fmla="*/ 2 h 19"/>
                <a:gd name="T16" fmla="*/ 8 w 10"/>
                <a:gd name="T17" fmla="*/ 18 h 19"/>
                <a:gd name="T18" fmla="*/ 9 w 10"/>
                <a:gd name="T19" fmla="*/ 19 h 19"/>
                <a:gd name="T20" fmla="*/ 10 w 10"/>
                <a:gd name="T21" fmla="*/ 18 h 19"/>
                <a:gd name="T22" fmla="*/ 10 w 10"/>
                <a:gd name="T23" fmla="*/ 1 h 19"/>
                <a:gd name="T24" fmla="*/ 9 w 1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9">
                  <a:moveTo>
                    <a:pt x="9" y="0"/>
                  </a:moveTo>
                  <a:cubicBezTo>
                    <a:pt x="1" y="0"/>
                    <a:pt x="1" y="0"/>
                    <a:pt x="1" y="0"/>
                  </a:cubicBezTo>
                  <a:cubicBezTo>
                    <a:pt x="1" y="0"/>
                    <a:pt x="0" y="0"/>
                    <a:pt x="0" y="1"/>
                  </a:cubicBezTo>
                  <a:cubicBezTo>
                    <a:pt x="0" y="18"/>
                    <a:pt x="0" y="18"/>
                    <a:pt x="0" y="18"/>
                  </a:cubicBezTo>
                  <a:cubicBezTo>
                    <a:pt x="0" y="18"/>
                    <a:pt x="1" y="19"/>
                    <a:pt x="1" y="19"/>
                  </a:cubicBezTo>
                  <a:cubicBezTo>
                    <a:pt x="2" y="19"/>
                    <a:pt x="2" y="18"/>
                    <a:pt x="2" y="18"/>
                  </a:cubicBezTo>
                  <a:cubicBezTo>
                    <a:pt x="2" y="2"/>
                    <a:pt x="2" y="2"/>
                    <a:pt x="2" y="2"/>
                  </a:cubicBezTo>
                  <a:cubicBezTo>
                    <a:pt x="8" y="2"/>
                    <a:pt x="8" y="2"/>
                    <a:pt x="8" y="2"/>
                  </a:cubicBezTo>
                  <a:cubicBezTo>
                    <a:pt x="8" y="18"/>
                    <a:pt x="8" y="18"/>
                    <a:pt x="8" y="18"/>
                  </a:cubicBezTo>
                  <a:cubicBezTo>
                    <a:pt x="8" y="18"/>
                    <a:pt x="8" y="19"/>
                    <a:pt x="9" y="19"/>
                  </a:cubicBezTo>
                  <a:cubicBezTo>
                    <a:pt x="9" y="19"/>
                    <a:pt x="10" y="18"/>
                    <a:pt x="10" y="18"/>
                  </a:cubicBezTo>
                  <a:cubicBezTo>
                    <a:pt x="10" y="1"/>
                    <a:pt x="10" y="1"/>
                    <a:pt x="10" y="1"/>
                  </a:cubicBezTo>
                  <a:cubicBezTo>
                    <a:pt x="10" y="0"/>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268">
              <a:extLst>
                <a:ext uri="{FF2B5EF4-FFF2-40B4-BE49-F238E27FC236}">
                  <a16:creationId xmlns:a16="http://schemas.microsoft.com/office/drawing/2014/main" id="{B8D95E51-558B-79AC-0008-4699E21114E1}"/>
                </a:ext>
              </a:extLst>
            </p:cNvPr>
            <p:cNvSpPr>
              <a:spLocks/>
            </p:cNvSpPr>
            <p:nvPr userDrawn="1"/>
          </p:nvSpPr>
          <p:spPr bwMode="auto">
            <a:xfrm>
              <a:off x="6392863" y="4435475"/>
              <a:ext cx="69850" cy="133350"/>
            </a:xfrm>
            <a:custGeom>
              <a:avLst/>
              <a:gdLst>
                <a:gd name="T0" fmla="*/ 9 w 10"/>
                <a:gd name="T1" fmla="*/ 0 h 19"/>
                <a:gd name="T2" fmla="*/ 1 w 10"/>
                <a:gd name="T3" fmla="*/ 0 h 19"/>
                <a:gd name="T4" fmla="*/ 0 w 10"/>
                <a:gd name="T5" fmla="*/ 1 h 19"/>
                <a:gd name="T6" fmla="*/ 0 w 10"/>
                <a:gd name="T7" fmla="*/ 18 h 19"/>
                <a:gd name="T8" fmla="*/ 1 w 10"/>
                <a:gd name="T9" fmla="*/ 19 h 19"/>
                <a:gd name="T10" fmla="*/ 2 w 10"/>
                <a:gd name="T11" fmla="*/ 18 h 19"/>
                <a:gd name="T12" fmla="*/ 2 w 10"/>
                <a:gd name="T13" fmla="*/ 2 h 19"/>
                <a:gd name="T14" fmla="*/ 8 w 10"/>
                <a:gd name="T15" fmla="*/ 2 h 19"/>
                <a:gd name="T16" fmla="*/ 8 w 10"/>
                <a:gd name="T17" fmla="*/ 18 h 19"/>
                <a:gd name="T18" fmla="*/ 9 w 10"/>
                <a:gd name="T19" fmla="*/ 19 h 19"/>
                <a:gd name="T20" fmla="*/ 10 w 10"/>
                <a:gd name="T21" fmla="*/ 18 h 19"/>
                <a:gd name="T22" fmla="*/ 10 w 10"/>
                <a:gd name="T23" fmla="*/ 1 h 19"/>
                <a:gd name="T24" fmla="*/ 9 w 1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9">
                  <a:moveTo>
                    <a:pt x="9" y="0"/>
                  </a:moveTo>
                  <a:cubicBezTo>
                    <a:pt x="1" y="0"/>
                    <a:pt x="1" y="0"/>
                    <a:pt x="1" y="0"/>
                  </a:cubicBezTo>
                  <a:cubicBezTo>
                    <a:pt x="1" y="0"/>
                    <a:pt x="0" y="0"/>
                    <a:pt x="0" y="1"/>
                  </a:cubicBezTo>
                  <a:cubicBezTo>
                    <a:pt x="0" y="18"/>
                    <a:pt x="0" y="18"/>
                    <a:pt x="0" y="18"/>
                  </a:cubicBezTo>
                  <a:cubicBezTo>
                    <a:pt x="0" y="18"/>
                    <a:pt x="1" y="19"/>
                    <a:pt x="1" y="19"/>
                  </a:cubicBezTo>
                  <a:cubicBezTo>
                    <a:pt x="2" y="19"/>
                    <a:pt x="2" y="18"/>
                    <a:pt x="2" y="18"/>
                  </a:cubicBezTo>
                  <a:cubicBezTo>
                    <a:pt x="2" y="2"/>
                    <a:pt x="2" y="2"/>
                    <a:pt x="2" y="2"/>
                  </a:cubicBezTo>
                  <a:cubicBezTo>
                    <a:pt x="8" y="2"/>
                    <a:pt x="8" y="2"/>
                    <a:pt x="8" y="2"/>
                  </a:cubicBezTo>
                  <a:cubicBezTo>
                    <a:pt x="8" y="18"/>
                    <a:pt x="8" y="18"/>
                    <a:pt x="8" y="18"/>
                  </a:cubicBezTo>
                  <a:cubicBezTo>
                    <a:pt x="8" y="18"/>
                    <a:pt x="8" y="19"/>
                    <a:pt x="9" y="19"/>
                  </a:cubicBezTo>
                  <a:cubicBezTo>
                    <a:pt x="10" y="19"/>
                    <a:pt x="10" y="18"/>
                    <a:pt x="10" y="18"/>
                  </a:cubicBezTo>
                  <a:cubicBezTo>
                    <a:pt x="10" y="1"/>
                    <a:pt x="10" y="1"/>
                    <a:pt x="10" y="1"/>
                  </a:cubicBezTo>
                  <a:cubicBezTo>
                    <a:pt x="10" y="0"/>
                    <a:pt x="10"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269">
              <a:extLst>
                <a:ext uri="{FF2B5EF4-FFF2-40B4-BE49-F238E27FC236}">
                  <a16:creationId xmlns:a16="http://schemas.microsoft.com/office/drawing/2014/main" id="{44F01B65-73B9-ADF0-E278-750AC951F9F7}"/>
                </a:ext>
              </a:extLst>
            </p:cNvPr>
            <p:cNvSpPr>
              <a:spLocks/>
            </p:cNvSpPr>
            <p:nvPr userDrawn="1"/>
          </p:nvSpPr>
          <p:spPr bwMode="auto">
            <a:xfrm>
              <a:off x="6296025" y="4435475"/>
              <a:ext cx="61913" cy="133350"/>
            </a:xfrm>
            <a:custGeom>
              <a:avLst/>
              <a:gdLst>
                <a:gd name="T0" fmla="*/ 8 w 9"/>
                <a:gd name="T1" fmla="*/ 0 h 19"/>
                <a:gd name="T2" fmla="*/ 1 w 9"/>
                <a:gd name="T3" fmla="*/ 0 h 19"/>
                <a:gd name="T4" fmla="*/ 0 w 9"/>
                <a:gd name="T5" fmla="*/ 1 h 19"/>
                <a:gd name="T6" fmla="*/ 0 w 9"/>
                <a:gd name="T7" fmla="*/ 18 h 19"/>
                <a:gd name="T8" fmla="*/ 1 w 9"/>
                <a:gd name="T9" fmla="*/ 19 h 19"/>
                <a:gd name="T10" fmla="*/ 2 w 9"/>
                <a:gd name="T11" fmla="*/ 18 h 19"/>
                <a:gd name="T12" fmla="*/ 2 w 9"/>
                <a:gd name="T13" fmla="*/ 2 h 19"/>
                <a:gd name="T14" fmla="*/ 7 w 9"/>
                <a:gd name="T15" fmla="*/ 2 h 19"/>
                <a:gd name="T16" fmla="*/ 7 w 9"/>
                <a:gd name="T17" fmla="*/ 18 h 19"/>
                <a:gd name="T18" fmla="*/ 8 w 9"/>
                <a:gd name="T19" fmla="*/ 19 h 19"/>
                <a:gd name="T20" fmla="*/ 9 w 9"/>
                <a:gd name="T21" fmla="*/ 18 h 19"/>
                <a:gd name="T22" fmla="*/ 9 w 9"/>
                <a:gd name="T23" fmla="*/ 1 h 19"/>
                <a:gd name="T24" fmla="*/ 8 w 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9">
                  <a:moveTo>
                    <a:pt x="8" y="0"/>
                  </a:moveTo>
                  <a:cubicBezTo>
                    <a:pt x="1" y="0"/>
                    <a:pt x="1" y="0"/>
                    <a:pt x="1" y="0"/>
                  </a:cubicBezTo>
                  <a:cubicBezTo>
                    <a:pt x="0" y="0"/>
                    <a:pt x="0" y="0"/>
                    <a:pt x="0" y="1"/>
                  </a:cubicBezTo>
                  <a:cubicBezTo>
                    <a:pt x="0" y="18"/>
                    <a:pt x="0" y="18"/>
                    <a:pt x="0" y="18"/>
                  </a:cubicBezTo>
                  <a:cubicBezTo>
                    <a:pt x="0" y="18"/>
                    <a:pt x="0" y="19"/>
                    <a:pt x="1" y="19"/>
                  </a:cubicBezTo>
                  <a:cubicBezTo>
                    <a:pt x="1" y="19"/>
                    <a:pt x="2" y="18"/>
                    <a:pt x="2" y="18"/>
                  </a:cubicBezTo>
                  <a:cubicBezTo>
                    <a:pt x="2" y="2"/>
                    <a:pt x="2" y="2"/>
                    <a:pt x="2" y="2"/>
                  </a:cubicBezTo>
                  <a:cubicBezTo>
                    <a:pt x="7" y="2"/>
                    <a:pt x="7" y="2"/>
                    <a:pt x="7" y="2"/>
                  </a:cubicBezTo>
                  <a:cubicBezTo>
                    <a:pt x="7" y="18"/>
                    <a:pt x="7" y="18"/>
                    <a:pt x="7" y="18"/>
                  </a:cubicBezTo>
                  <a:cubicBezTo>
                    <a:pt x="7" y="18"/>
                    <a:pt x="8" y="19"/>
                    <a:pt x="8" y="19"/>
                  </a:cubicBezTo>
                  <a:cubicBezTo>
                    <a:pt x="9" y="19"/>
                    <a:pt x="9" y="18"/>
                    <a:pt x="9" y="18"/>
                  </a:cubicBezTo>
                  <a:cubicBezTo>
                    <a:pt x="9" y="1"/>
                    <a:pt x="9" y="1"/>
                    <a:pt x="9" y="1"/>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270">
              <a:extLst>
                <a:ext uri="{FF2B5EF4-FFF2-40B4-BE49-F238E27FC236}">
                  <a16:creationId xmlns:a16="http://schemas.microsoft.com/office/drawing/2014/main" id="{0FEA3056-60F9-7669-2A9A-40A1A7E8C222}"/>
                </a:ext>
              </a:extLst>
            </p:cNvPr>
            <p:cNvSpPr>
              <a:spLocks/>
            </p:cNvSpPr>
            <p:nvPr userDrawn="1"/>
          </p:nvSpPr>
          <p:spPr bwMode="auto">
            <a:xfrm>
              <a:off x="7223125" y="4603750"/>
              <a:ext cx="61913" cy="133350"/>
            </a:xfrm>
            <a:custGeom>
              <a:avLst/>
              <a:gdLst>
                <a:gd name="T0" fmla="*/ 8 w 9"/>
                <a:gd name="T1" fmla="*/ 0 h 19"/>
                <a:gd name="T2" fmla="*/ 1 w 9"/>
                <a:gd name="T3" fmla="*/ 0 h 19"/>
                <a:gd name="T4" fmla="*/ 0 w 9"/>
                <a:gd name="T5" fmla="*/ 1 h 19"/>
                <a:gd name="T6" fmla="*/ 0 w 9"/>
                <a:gd name="T7" fmla="*/ 18 h 19"/>
                <a:gd name="T8" fmla="*/ 1 w 9"/>
                <a:gd name="T9" fmla="*/ 19 h 19"/>
                <a:gd name="T10" fmla="*/ 2 w 9"/>
                <a:gd name="T11" fmla="*/ 18 h 19"/>
                <a:gd name="T12" fmla="*/ 2 w 9"/>
                <a:gd name="T13" fmla="*/ 2 h 19"/>
                <a:gd name="T14" fmla="*/ 7 w 9"/>
                <a:gd name="T15" fmla="*/ 2 h 19"/>
                <a:gd name="T16" fmla="*/ 7 w 9"/>
                <a:gd name="T17" fmla="*/ 18 h 19"/>
                <a:gd name="T18" fmla="*/ 8 w 9"/>
                <a:gd name="T19" fmla="*/ 19 h 19"/>
                <a:gd name="T20" fmla="*/ 9 w 9"/>
                <a:gd name="T21" fmla="*/ 18 h 19"/>
                <a:gd name="T22" fmla="*/ 9 w 9"/>
                <a:gd name="T23" fmla="*/ 1 h 19"/>
                <a:gd name="T24" fmla="*/ 8 w 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9">
                  <a:moveTo>
                    <a:pt x="8" y="0"/>
                  </a:moveTo>
                  <a:cubicBezTo>
                    <a:pt x="1" y="0"/>
                    <a:pt x="1" y="0"/>
                    <a:pt x="1" y="0"/>
                  </a:cubicBezTo>
                  <a:cubicBezTo>
                    <a:pt x="0" y="0"/>
                    <a:pt x="0" y="0"/>
                    <a:pt x="0" y="1"/>
                  </a:cubicBezTo>
                  <a:cubicBezTo>
                    <a:pt x="0" y="18"/>
                    <a:pt x="0" y="18"/>
                    <a:pt x="0" y="18"/>
                  </a:cubicBezTo>
                  <a:cubicBezTo>
                    <a:pt x="0" y="18"/>
                    <a:pt x="0" y="19"/>
                    <a:pt x="1" y="19"/>
                  </a:cubicBezTo>
                  <a:cubicBezTo>
                    <a:pt x="1" y="19"/>
                    <a:pt x="2" y="18"/>
                    <a:pt x="2" y="18"/>
                  </a:cubicBezTo>
                  <a:cubicBezTo>
                    <a:pt x="2" y="2"/>
                    <a:pt x="2" y="2"/>
                    <a:pt x="2" y="2"/>
                  </a:cubicBezTo>
                  <a:cubicBezTo>
                    <a:pt x="7" y="2"/>
                    <a:pt x="7" y="2"/>
                    <a:pt x="7" y="2"/>
                  </a:cubicBezTo>
                  <a:cubicBezTo>
                    <a:pt x="7" y="18"/>
                    <a:pt x="7" y="18"/>
                    <a:pt x="7" y="18"/>
                  </a:cubicBezTo>
                  <a:cubicBezTo>
                    <a:pt x="7" y="18"/>
                    <a:pt x="8" y="19"/>
                    <a:pt x="8" y="19"/>
                  </a:cubicBezTo>
                  <a:cubicBezTo>
                    <a:pt x="9" y="19"/>
                    <a:pt x="9" y="18"/>
                    <a:pt x="9" y="18"/>
                  </a:cubicBezTo>
                  <a:cubicBezTo>
                    <a:pt x="9" y="1"/>
                    <a:pt x="9" y="1"/>
                    <a:pt x="9" y="1"/>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271">
              <a:extLst>
                <a:ext uri="{FF2B5EF4-FFF2-40B4-BE49-F238E27FC236}">
                  <a16:creationId xmlns:a16="http://schemas.microsoft.com/office/drawing/2014/main" id="{12507DD5-07B2-B0DF-3082-0C9D90EF4F6E}"/>
                </a:ext>
              </a:extLst>
            </p:cNvPr>
            <p:cNvSpPr>
              <a:spLocks/>
            </p:cNvSpPr>
            <p:nvPr userDrawn="1"/>
          </p:nvSpPr>
          <p:spPr bwMode="auto">
            <a:xfrm>
              <a:off x="7118350" y="4603750"/>
              <a:ext cx="63500" cy="133350"/>
            </a:xfrm>
            <a:custGeom>
              <a:avLst/>
              <a:gdLst>
                <a:gd name="T0" fmla="*/ 8 w 9"/>
                <a:gd name="T1" fmla="*/ 0 h 19"/>
                <a:gd name="T2" fmla="*/ 1 w 9"/>
                <a:gd name="T3" fmla="*/ 0 h 19"/>
                <a:gd name="T4" fmla="*/ 0 w 9"/>
                <a:gd name="T5" fmla="*/ 1 h 19"/>
                <a:gd name="T6" fmla="*/ 0 w 9"/>
                <a:gd name="T7" fmla="*/ 18 h 19"/>
                <a:gd name="T8" fmla="*/ 1 w 9"/>
                <a:gd name="T9" fmla="*/ 19 h 19"/>
                <a:gd name="T10" fmla="*/ 2 w 9"/>
                <a:gd name="T11" fmla="*/ 18 h 19"/>
                <a:gd name="T12" fmla="*/ 2 w 9"/>
                <a:gd name="T13" fmla="*/ 2 h 19"/>
                <a:gd name="T14" fmla="*/ 7 w 9"/>
                <a:gd name="T15" fmla="*/ 2 h 19"/>
                <a:gd name="T16" fmla="*/ 7 w 9"/>
                <a:gd name="T17" fmla="*/ 18 h 19"/>
                <a:gd name="T18" fmla="*/ 8 w 9"/>
                <a:gd name="T19" fmla="*/ 19 h 19"/>
                <a:gd name="T20" fmla="*/ 9 w 9"/>
                <a:gd name="T21" fmla="*/ 18 h 19"/>
                <a:gd name="T22" fmla="*/ 9 w 9"/>
                <a:gd name="T23" fmla="*/ 1 h 19"/>
                <a:gd name="T24" fmla="*/ 8 w 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9">
                  <a:moveTo>
                    <a:pt x="8" y="0"/>
                  </a:moveTo>
                  <a:cubicBezTo>
                    <a:pt x="1" y="0"/>
                    <a:pt x="1" y="0"/>
                    <a:pt x="1" y="0"/>
                  </a:cubicBezTo>
                  <a:cubicBezTo>
                    <a:pt x="0" y="0"/>
                    <a:pt x="0" y="0"/>
                    <a:pt x="0" y="1"/>
                  </a:cubicBezTo>
                  <a:cubicBezTo>
                    <a:pt x="0" y="18"/>
                    <a:pt x="0" y="18"/>
                    <a:pt x="0" y="18"/>
                  </a:cubicBezTo>
                  <a:cubicBezTo>
                    <a:pt x="0" y="18"/>
                    <a:pt x="0" y="19"/>
                    <a:pt x="1" y="19"/>
                  </a:cubicBezTo>
                  <a:cubicBezTo>
                    <a:pt x="1" y="19"/>
                    <a:pt x="2" y="18"/>
                    <a:pt x="2" y="18"/>
                  </a:cubicBezTo>
                  <a:cubicBezTo>
                    <a:pt x="2" y="2"/>
                    <a:pt x="2" y="2"/>
                    <a:pt x="2" y="2"/>
                  </a:cubicBezTo>
                  <a:cubicBezTo>
                    <a:pt x="7" y="2"/>
                    <a:pt x="7" y="2"/>
                    <a:pt x="7" y="2"/>
                  </a:cubicBezTo>
                  <a:cubicBezTo>
                    <a:pt x="7" y="18"/>
                    <a:pt x="7" y="18"/>
                    <a:pt x="7" y="18"/>
                  </a:cubicBezTo>
                  <a:cubicBezTo>
                    <a:pt x="7" y="18"/>
                    <a:pt x="8" y="19"/>
                    <a:pt x="8" y="19"/>
                  </a:cubicBezTo>
                  <a:cubicBezTo>
                    <a:pt x="9" y="19"/>
                    <a:pt x="9" y="18"/>
                    <a:pt x="9" y="18"/>
                  </a:cubicBezTo>
                  <a:cubicBezTo>
                    <a:pt x="9" y="1"/>
                    <a:pt x="9" y="1"/>
                    <a:pt x="9" y="1"/>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272">
              <a:extLst>
                <a:ext uri="{FF2B5EF4-FFF2-40B4-BE49-F238E27FC236}">
                  <a16:creationId xmlns:a16="http://schemas.microsoft.com/office/drawing/2014/main" id="{264EAB2D-828A-5B26-AF3D-E08E28D74BC5}"/>
                </a:ext>
              </a:extLst>
            </p:cNvPr>
            <p:cNvSpPr>
              <a:spLocks/>
            </p:cNvSpPr>
            <p:nvPr userDrawn="1"/>
          </p:nvSpPr>
          <p:spPr bwMode="auto">
            <a:xfrm>
              <a:off x="7015163" y="4603750"/>
              <a:ext cx="61913" cy="133350"/>
            </a:xfrm>
            <a:custGeom>
              <a:avLst/>
              <a:gdLst>
                <a:gd name="T0" fmla="*/ 8 w 9"/>
                <a:gd name="T1" fmla="*/ 0 h 19"/>
                <a:gd name="T2" fmla="*/ 1 w 9"/>
                <a:gd name="T3" fmla="*/ 0 h 19"/>
                <a:gd name="T4" fmla="*/ 0 w 9"/>
                <a:gd name="T5" fmla="*/ 1 h 19"/>
                <a:gd name="T6" fmla="*/ 0 w 9"/>
                <a:gd name="T7" fmla="*/ 18 h 19"/>
                <a:gd name="T8" fmla="*/ 1 w 9"/>
                <a:gd name="T9" fmla="*/ 19 h 19"/>
                <a:gd name="T10" fmla="*/ 2 w 9"/>
                <a:gd name="T11" fmla="*/ 18 h 19"/>
                <a:gd name="T12" fmla="*/ 2 w 9"/>
                <a:gd name="T13" fmla="*/ 2 h 19"/>
                <a:gd name="T14" fmla="*/ 7 w 9"/>
                <a:gd name="T15" fmla="*/ 2 h 19"/>
                <a:gd name="T16" fmla="*/ 7 w 9"/>
                <a:gd name="T17" fmla="*/ 18 h 19"/>
                <a:gd name="T18" fmla="*/ 8 w 9"/>
                <a:gd name="T19" fmla="*/ 19 h 19"/>
                <a:gd name="T20" fmla="*/ 9 w 9"/>
                <a:gd name="T21" fmla="*/ 18 h 19"/>
                <a:gd name="T22" fmla="*/ 9 w 9"/>
                <a:gd name="T23" fmla="*/ 1 h 19"/>
                <a:gd name="T24" fmla="*/ 8 w 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9">
                  <a:moveTo>
                    <a:pt x="8" y="0"/>
                  </a:moveTo>
                  <a:cubicBezTo>
                    <a:pt x="1" y="0"/>
                    <a:pt x="1" y="0"/>
                    <a:pt x="1" y="0"/>
                  </a:cubicBezTo>
                  <a:cubicBezTo>
                    <a:pt x="0" y="0"/>
                    <a:pt x="0" y="0"/>
                    <a:pt x="0" y="1"/>
                  </a:cubicBezTo>
                  <a:cubicBezTo>
                    <a:pt x="0" y="18"/>
                    <a:pt x="0" y="18"/>
                    <a:pt x="0" y="18"/>
                  </a:cubicBezTo>
                  <a:cubicBezTo>
                    <a:pt x="0" y="18"/>
                    <a:pt x="0" y="19"/>
                    <a:pt x="1" y="19"/>
                  </a:cubicBezTo>
                  <a:cubicBezTo>
                    <a:pt x="1" y="19"/>
                    <a:pt x="2" y="18"/>
                    <a:pt x="2" y="18"/>
                  </a:cubicBezTo>
                  <a:cubicBezTo>
                    <a:pt x="2" y="2"/>
                    <a:pt x="2" y="2"/>
                    <a:pt x="2" y="2"/>
                  </a:cubicBezTo>
                  <a:cubicBezTo>
                    <a:pt x="7" y="2"/>
                    <a:pt x="7" y="2"/>
                    <a:pt x="7" y="2"/>
                  </a:cubicBezTo>
                  <a:cubicBezTo>
                    <a:pt x="7" y="18"/>
                    <a:pt x="7" y="18"/>
                    <a:pt x="7" y="18"/>
                  </a:cubicBezTo>
                  <a:cubicBezTo>
                    <a:pt x="7" y="18"/>
                    <a:pt x="8" y="19"/>
                    <a:pt x="8" y="19"/>
                  </a:cubicBezTo>
                  <a:cubicBezTo>
                    <a:pt x="9" y="19"/>
                    <a:pt x="9" y="18"/>
                    <a:pt x="9" y="18"/>
                  </a:cubicBezTo>
                  <a:cubicBezTo>
                    <a:pt x="9" y="1"/>
                    <a:pt x="9" y="1"/>
                    <a:pt x="9" y="1"/>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273">
              <a:extLst>
                <a:ext uri="{FF2B5EF4-FFF2-40B4-BE49-F238E27FC236}">
                  <a16:creationId xmlns:a16="http://schemas.microsoft.com/office/drawing/2014/main" id="{6C096171-98B9-2C12-1C7A-0A60CBE68BC4}"/>
                </a:ext>
              </a:extLst>
            </p:cNvPr>
            <p:cNvSpPr>
              <a:spLocks/>
            </p:cNvSpPr>
            <p:nvPr userDrawn="1"/>
          </p:nvSpPr>
          <p:spPr bwMode="auto">
            <a:xfrm>
              <a:off x="6911975" y="4603750"/>
              <a:ext cx="61913" cy="133350"/>
            </a:xfrm>
            <a:custGeom>
              <a:avLst/>
              <a:gdLst>
                <a:gd name="T0" fmla="*/ 8 w 9"/>
                <a:gd name="T1" fmla="*/ 0 h 19"/>
                <a:gd name="T2" fmla="*/ 1 w 9"/>
                <a:gd name="T3" fmla="*/ 0 h 19"/>
                <a:gd name="T4" fmla="*/ 0 w 9"/>
                <a:gd name="T5" fmla="*/ 1 h 19"/>
                <a:gd name="T6" fmla="*/ 0 w 9"/>
                <a:gd name="T7" fmla="*/ 18 h 19"/>
                <a:gd name="T8" fmla="*/ 1 w 9"/>
                <a:gd name="T9" fmla="*/ 19 h 19"/>
                <a:gd name="T10" fmla="*/ 2 w 9"/>
                <a:gd name="T11" fmla="*/ 18 h 19"/>
                <a:gd name="T12" fmla="*/ 2 w 9"/>
                <a:gd name="T13" fmla="*/ 2 h 19"/>
                <a:gd name="T14" fmla="*/ 7 w 9"/>
                <a:gd name="T15" fmla="*/ 2 h 19"/>
                <a:gd name="T16" fmla="*/ 7 w 9"/>
                <a:gd name="T17" fmla="*/ 18 h 19"/>
                <a:gd name="T18" fmla="*/ 8 w 9"/>
                <a:gd name="T19" fmla="*/ 19 h 19"/>
                <a:gd name="T20" fmla="*/ 9 w 9"/>
                <a:gd name="T21" fmla="*/ 18 h 19"/>
                <a:gd name="T22" fmla="*/ 9 w 9"/>
                <a:gd name="T23" fmla="*/ 1 h 19"/>
                <a:gd name="T24" fmla="*/ 8 w 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9">
                  <a:moveTo>
                    <a:pt x="8" y="0"/>
                  </a:moveTo>
                  <a:cubicBezTo>
                    <a:pt x="1" y="0"/>
                    <a:pt x="1" y="0"/>
                    <a:pt x="1" y="0"/>
                  </a:cubicBezTo>
                  <a:cubicBezTo>
                    <a:pt x="0" y="0"/>
                    <a:pt x="0" y="0"/>
                    <a:pt x="0" y="1"/>
                  </a:cubicBezTo>
                  <a:cubicBezTo>
                    <a:pt x="0" y="18"/>
                    <a:pt x="0" y="18"/>
                    <a:pt x="0" y="18"/>
                  </a:cubicBezTo>
                  <a:cubicBezTo>
                    <a:pt x="0" y="18"/>
                    <a:pt x="0" y="19"/>
                    <a:pt x="1" y="19"/>
                  </a:cubicBezTo>
                  <a:cubicBezTo>
                    <a:pt x="1" y="19"/>
                    <a:pt x="2" y="18"/>
                    <a:pt x="2" y="18"/>
                  </a:cubicBezTo>
                  <a:cubicBezTo>
                    <a:pt x="2" y="2"/>
                    <a:pt x="2" y="2"/>
                    <a:pt x="2" y="2"/>
                  </a:cubicBezTo>
                  <a:cubicBezTo>
                    <a:pt x="7" y="2"/>
                    <a:pt x="7" y="2"/>
                    <a:pt x="7" y="2"/>
                  </a:cubicBezTo>
                  <a:cubicBezTo>
                    <a:pt x="7" y="18"/>
                    <a:pt x="7" y="18"/>
                    <a:pt x="7" y="18"/>
                  </a:cubicBezTo>
                  <a:cubicBezTo>
                    <a:pt x="7" y="18"/>
                    <a:pt x="8" y="19"/>
                    <a:pt x="8" y="19"/>
                  </a:cubicBezTo>
                  <a:cubicBezTo>
                    <a:pt x="9" y="19"/>
                    <a:pt x="9" y="18"/>
                    <a:pt x="9" y="18"/>
                  </a:cubicBezTo>
                  <a:cubicBezTo>
                    <a:pt x="9" y="1"/>
                    <a:pt x="9" y="1"/>
                    <a:pt x="9" y="1"/>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274">
              <a:extLst>
                <a:ext uri="{FF2B5EF4-FFF2-40B4-BE49-F238E27FC236}">
                  <a16:creationId xmlns:a16="http://schemas.microsoft.com/office/drawing/2014/main" id="{41599CD9-8E45-F95C-BEBA-C4F0CF4F446C}"/>
                </a:ext>
              </a:extLst>
            </p:cNvPr>
            <p:cNvSpPr>
              <a:spLocks/>
            </p:cNvSpPr>
            <p:nvPr userDrawn="1"/>
          </p:nvSpPr>
          <p:spPr bwMode="auto">
            <a:xfrm>
              <a:off x="6807200" y="4603750"/>
              <a:ext cx="69850" cy="133350"/>
            </a:xfrm>
            <a:custGeom>
              <a:avLst/>
              <a:gdLst>
                <a:gd name="T0" fmla="*/ 9 w 10"/>
                <a:gd name="T1" fmla="*/ 0 h 19"/>
                <a:gd name="T2" fmla="*/ 1 w 10"/>
                <a:gd name="T3" fmla="*/ 0 h 19"/>
                <a:gd name="T4" fmla="*/ 0 w 10"/>
                <a:gd name="T5" fmla="*/ 1 h 19"/>
                <a:gd name="T6" fmla="*/ 0 w 10"/>
                <a:gd name="T7" fmla="*/ 18 h 19"/>
                <a:gd name="T8" fmla="*/ 1 w 10"/>
                <a:gd name="T9" fmla="*/ 19 h 19"/>
                <a:gd name="T10" fmla="*/ 2 w 10"/>
                <a:gd name="T11" fmla="*/ 18 h 19"/>
                <a:gd name="T12" fmla="*/ 2 w 10"/>
                <a:gd name="T13" fmla="*/ 2 h 19"/>
                <a:gd name="T14" fmla="*/ 8 w 10"/>
                <a:gd name="T15" fmla="*/ 2 h 19"/>
                <a:gd name="T16" fmla="*/ 8 w 10"/>
                <a:gd name="T17" fmla="*/ 18 h 19"/>
                <a:gd name="T18" fmla="*/ 9 w 10"/>
                <a:gd name="T19" fmla="*/ 19 h 19"/>
                <a:gd name="T20" fmla="*/ 10 w 10"/>
                <a:gd name="T21" fmla="*/ 18 h 19"/>
                <a:gd name="T22" fmla="*/ 10 w 10"/>
                <a:gd name="T23" fmla="*/ 1 h 19"/>
                <a:gd name="T24" fmla="*/ 9 w 1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9">
                  <a:moveTo>
                    <a:pt x="9" y="0"/>
                  </a:moveTo>
                  <a:cubicBezTo>
                    <a:pt x="1" y="0"/>
                    <a:pt x="1" y="0"/>
                    <a:pt x="1" y="0"/>
                  </a:cubicBezTo>
                  <a:cubicBezTo>
                    <a:pt x="0" y="0"/>
                    <a:pt x="0" y="0"/>
                    <a:pt x="0" y="1"/>
                  </a:cubicBezTo>
                  <a:cubicBezTo>
                    <a:pt x="0" y="18"/>
                    <a:pt x="0" y="18"/>
                    <a:pt x="0" y="18"/>
                  </a:cubicBezTo>
                  <a:cubicBezTo>
                    <a:pt x="0" y="18"/>
                    <a:pt x="0" y="19"/>
                    <a:pt x="1" y="19"/>
                  </a:cubicBezTo>
                  <a:cubicBezTo>
                    <a:pt x="2" y="19"/>
                    <a:pt x="2" y="18"/>
                    <a:pt x="2" y="18"/>
                  </a:cubicBezTo>
                  <a:cubicBezTo>
                    <a:pt x="2" y="2"/>
                    <a:pt x="2" y="2"/>
                    <a:pt x="2" y="2"/>
                  </a:cubicBezTo>
                  <a:cubicBezTo>
                    <a:pt x="8" y="2"/>
                    <a:pt x="8" y="2"/>
                    <a:pt x="8" y="2"/>
                  </a:cubicBezTo>
                  <a:cubicBezTo>
                    <a:pt x="8" y="18"/>
                    <a:pt x="8" y="18"/>
                    <a:pt x="8" y="18"/>
                  </a:cubicBezTo>
                  <a:cubicBezTo>
                    <a:pt x="8" y="18"/>
                    <a:pt x="8" y="19"/>
                    <a:pt x="9" y="19"/>
                  </a:cubicBezTo>
                  <a:cubicBezTo>
                    <a:pt x="9" y="19"/>
                    <a:pt x="10" y="18"/>
                    <a:pt x="10" y="18"/>
                  </a:cubicBezTo>
                  <a:cubicBezTo>
                    <a:pt x="10" y="1"/>
                    <a:pt x="10" y="1"/>
                    <a:pt x="10" y="1"/>
                  </a:cubicBezTo>
                  <a:cubicBezTo>
                    <a:pt x="10" y="0"/>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275">
              <a:extLst>
                <a:ext uri="{FF2B5EF4-FFF2-40B4-BE49-F238E27FC236}">
                  <a16:creationId xmlns:a16="http://schemas.microsoft.com/office/drawing/2014/main" id="{20E34EFC-9EA3-732D-8E4C-BF8FE0349929}"/>
                </a:ext>
              </a:extLst>
            </p:cNvPr>
            <p:cNvSpPr>
              <a:spLocks/>
            </p:cNvSpPr>
            <p:nvPr userDrawn="1"/>
          </p:nvSpPr>
          <p:spPr bwMode="auto">
            <a:xfrm>
              <a:off x="6704013" y="4603750"/>
              <a:ext cx="69850" cy="133350"/>
            </a:xfrm>
            <a:custGeom>
              <a:avLst/>
              <a:gdLst>
                <a:gd name="T0" fmla="*/ 9 w 10"/>
                <a:gd name="T1" fmla="*/ 0 h 19"/>
                <a:gd name="T2" fmla="*/ 1 w 10"/>
                <a:gd name="T3" fmla="*/ 0 h 19"/>
                <a:gd name="T4" fmla="*/ 0 w 10"/>
                <a:gd name="T5" fmla="*/ 1 h 19"/>
                <a:gd name="T6" fmla="*/ 0 w 10"/>
                <a:gd name="T7" fmla="*/ 18 h 19"/>
                <a:gd name="T8" fmla="*/ 1 w 10"/>
                <a:gd name="T9" fmla="*/ 19 h 19"/>
                <a:gd name="T10" fmla="*/ 2 w 10"/>
                <a:gd name="T11" fmla="*/ 18 h 19"/>
                <a:gd name="T12" fmla="*/ 2 w 10"/>
                <a:gd name="T13" fmla="*/ 2 h 19"/>
                <a:gd name="T14" fmla="*/ 8 w 10"/>
                <a:gd name="T15" fmla="*/ 2 h 19"/>
                <a:gd name="T16" fmla="*/ 8 w 10"/>
                <a:gd name="T17" fmla="*/ 18 h 19"/>
                <a:gd name="T18" fmla="*/ 9 w 10"/>
                <a:gd name="T19" fmla="*/ 19 h 19"/>
                <a:gd name="T20" fmla="*/ 10 w 10"/>
                <a:gd name="T21" fmla="*/ 18 h 19"/>
                <a:gd name="T22" fmla="*/ 10 w 10"/>
                <a:gd name="T23" fmla="*/ 1 h 19"/>
                <a:gd name="T24" fmla="*/ 9 w 1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9">
                  <a:moveTo>
                    <a:pt x="9" y="0"/>
                  </a:moveTo>
                  <a:cubicBezTo>
                    <a:pt x="1" y="0"/>
                    <a:pt x="1" y="0"/>
                    <a:pt x="1" y="0"/>
                  </a:cubicBezTo>
                  <a:cubicBezTo>
                    <a:pt x="1" y="0"/>
                    <a:pt x="0" y="0"/>
                    <a:pt x="0" y="1"/>
                  </a:cubicBezTo>
                  <a:cubicBezTo>
                    <a:pt x="0" y="18"/>
                    <a:pt x="0" y="18"/>
                    <a:pt x="0" y="18"/>
                  </a:cubicBezTo>
                  <a:cubicBezTo>
                    <a:pt x="0" y="18"/>
                    <a:pt x="1" y="19"/>
                    <a:pt x="1" y="19"/>
                  </a:cubicBezTo>
                  <a:cubicBezTo>
                    <a:pt x="2" y="19"/>
                    <a:pt x="2" y="18"/>
                    <a:pt x="2" y="18"/>
                  </a:cubicBezTo>
                  <a:cubicBezTo>
                    <a:pt x="2" y="2"/>
                    <a:pt x="2" y="2"/>
                    <a:pt x="2" y="2"/>
                  </a:cubicBezTo>
                  <a:cubicBezTo>
                    <a:pt x="8" y="2"/>
                    <a:pt x="8" y="2"/>
                    <a:pt x="8" y="2"/>
                  </a:cubicBezTo>
                  <a:cubicBezTo>
                    <a:pt x="8" y="18"/>
                    <a:pt x="8" y="18"/>
                    <a:pt x="8" y="18"/>
                  </a:cubicBezTo>
                  <a:cubicBezTo>
                    <a:pt x="8" y="18"/>
                    <a:pt x="8" y="19"/>
                    <a:pt x="9" y="19"/>
                  </a:cubicBezTo>
                  <a:cubicBezTo>
                    <a:pt x="9" y="19"/>
                    <a:pt x="10" y="18"/>
                    <a:pt x="10" y="18"/>
                  </a:cubicBezTo>
                  <a:cubicBezTo>
                    <a:pt x="10" y="1"/>
                    <a:pt x="10" y="1"/>
                    <a:pt x="10" y="1"/>
                  </a:cubicBezTo>
                  <a:cubicBezTo>
                    <a:pt x="10" y="0"/>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276">
              <a:extLst>
                <a:ext uri="{FF2B5EF4-FFF2-40B4-BE49-F238E27FC236}">
                  <a16:creationId xmlns:a16="http://schemas.microsoft.com/office/drawing/2014/main" id="{9AF4CBC1-0258-9F14-A7D7-DC48F78F6DE9}"/>
                </a:ext>
              </a:extLst>
            </p:cNvPr>
            <p:cNvSpPr>
              <a:spLocks/>
            </p:cNvSpPr>
            <p:nvPr userDrawn="1"/>
          </p:nvSpPr>
          <p:spPr bwMode="auto">
            <a:xfrm>
              <a:off x="6600825" y="4603750"/>
              <a:ext cx="68263" cy="133350"/>
            </a:xfrm>
            <a:custGeom>
              <a:avLst/>
              <a:gdLst>
                <a:gd name="T0" fmla="*/ 9 w 10"/>
                <a:gd name="T1" fmla="*/ 0 h 19"/>
                <a:gd name="T2" fmla="*/ 1 w 10"/>
                <a:gd name="T3" fmla="*/ 0 h 19"/>
                <a:gd name="T4" fmla="*/ 0 w 10"/>
                <a:gd name="T5" fmla="*/ 1 h 19"/>
                <a:gd name="T6" fmla="*/ 0 w 10"/>
                <a:gd name="T7" fmla="*/ 18 h 19"/>
                <a:gd name="T8" fmla="*/ 1 w 10"/>
                <a:gd name="T9" fmla="*/ 19 h 19"/>
                <a:gd name="T10" fmla="*/ 2 w 10"/>
                <a:gd name="T11" fmla="*/ 18 h 19"/>
                <a:gd name="T12" fmla="*/ 2 w 10"/>
                <a:gd name="T13" fmla="*/ 2 h 19"/>
                <a:gd name="T14" fmla="*/ 8 w 10"/>
                <a:gd name="T15" fmla="*/ 2 h 19"/>
                <a:gd name="T16" fmla="*/ 8 w 10"/>
                <a:gd name="T17" fmla="*/ 18 h 19"/>
                <a:gd name="T18" fmla="*/ 9 w 10"/>
                <a:gd name="T19" fmla="*/ 19 h 19"/>
                <a:gd name="T20" fmla="*/ 10 w 10"/>
                <a:gd name="T21" fmla="*/ 18 h 19"/>
                <a:gd name="T22" fmla="*/ 10 w 10"/>
                <a:gd name="T23" fmla="*/ 1 h 19"/>
                <a:gd name="T24" fmla="*/ 9 w 1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9">
                  <a:moveTo>
                    <a:pt x="9" y="0"/>
                  </a:moveTo>
                  <a:cubicBezTo>
                    <a:pt x="1" y="0"/>
                    <a:pt x="1" y="0"/>
                    <a:pt x="1" y="0"/>
                  </a:cubicBezTo>
                  <a:cubicBezTo>
                    <a:pt x="1" y="0"/>
                    <a:pt x="0" y="0"/>
                    <a:pt x="0" y="1"/>
                  </a:cubicBezTo>
                  <a:cubicBezTo>
                    <a:pt x="0" y="18"/>
                    <a:pt x="0" y="18"/>
                    <a:pt x="0" y="18"/>
                  </a:cubicBezTo>
                  <a:cubicBezTo>
                    <a:pt x="0" y="18"/>
                    <a:pt x="1" y="19"/>
                    <a:pt x="1" y="19"/>
                  </a:cubicBezTo>
                  <a:cubicBezTo>
                    <a:pt x="2" y="19"/>
                    <a:pt x="2" y="18"/>
                    <a:pt x="2" y="18"/>
                  </a:cubicBezTo>
                  <a:cubicBezTo>
                    <a:pt x="2" y="2"/>
                    <a:pt x="2" y="2"/>
                    <a:pt x="2" y="2"/>
                  </a:cubicBezTo>
                  <a:cubicBezTo>
                    <a:pt x="8" y="2"/>
                    <a:pt x="8" y="2"/>
                    <a:pt x="8" y="2"/>
                  </a:cubicBezTo>
                  <a:cubicBezTo>
                    <a:pt x="8" y="18"/>
                    <a:pt x="8" y="18"/>
                    <a:pt x="8" y="18"/>
                  </a:cubicBezTo>
                  <a:cubicBezTo>
                    <a:pt x="8" y="18"/>
                    <a:pt x="8" y="19"/>
                    <a:pt x="9" y="19"/>
                  </a:cubicBezTo>
                  <a:cubicBezTo>
                    <a:pt x="9" y="19"/>
                    <a:pt x="10" y="18"/>
                    <a:pt x="10" y="18"/>
                  </a:cubicBezTo>
                  <a:cubicBezTo>
                    <a:pt x="10" y="1"/>
                    <a:pt x="10" y="1"/>
                    <a:pt x="10" y="1"/>
                  </a:cubicBezTo>
                  <a:cubicBezTo>
                    <a:pt x="10" y="0"/>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277">
              <a:extLst>
                <a:ext uri="{FF2B5EF4-FFF2-40B4-BE49-F238E27FC236}">
                  <a16:creationId xmlns:a16="http://schemas.microsoft.com/office/drawing/2014/main" id="{C17288C4-78B2-E298-3E76-39691EA7BC84}"/>
                </a:ext>
              </a:extLst>
            </p:cNvPr>
            <p:cNvSpPr>
              <a:spLocks/>
            </p:cNvSpPr>
            <p:nvPr userDrawn="1"/>
          </p:nvSpPr>
          <p:spPr bwMode="auto">
            <a:xfrm>
              <a:off x="6497638" y="4603750"/>
              <a:ext cx="68263" cy="133350"/>
            </a:xfrm>
            <a:custGeom>
              <a:avLst/>
              <a:gdLst>
                <a:gd name="T0" fmla="*/ 9 w 10"/>
                <a:gd name="T1" fmla="*/ 0 h 19"/>
                <a:gd name="T2" fmla="*/ 1 w 10"/>
                <a:gd name="T3" fmla="*/ 0 h 19"/>
                <a:gd name="T4" fmla="*/ 0 w 10"/>
                <a:gd name="T5" fmla="*/ 1 h 19"/>
                <a:gd name="T6" fmla="*/ 0 w 10"/>
                <a:gd name="T7" fmla="*/ 18 h 19"/>
                <a:gd name="T8" fmla="*/ 1 w 10"/>
                <a:gd name="T9" fmla="*/ 19 h 19"/>
                <a:gd name="T10" fmla="*/ 2 w 10"/>
                <a:gd name="T11" fmla="*/ 18 h 19"/>
                <a:gd name="T12" fmla="*/ 2 w 10"/>
                <a:gd name="T13" fmla="*/ 2 h 19"/>
                <a:gd name="T14" fmla="*/ 8 w 10"/>
                <a:gd name="T15" fmla="*/ 2 h 19"/>
                <a:gd name="T16" fmla="*/ 8 w 10"/>
                <a:gd name="T17" fmla="*/ 18 h 19"/>
                <a:gd name="T18" fmla="*/ 9 w 10"/>
                <a:gd name="T19" fmla="*/ 19 h 19"/>
                <a:gd name="T20" fmla="*/ 10 w 10"/>
                <a:gd name="T21" fmla="*/ 18 h 19"/>
                <a:gd name="T22" fmla="*/ 10 w 10"/>
                <a:gd name="T23" fmla="*/ 1 h 19"/>
                <a:gd name="T24" fmla="*/ 9 w 1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9">
                  <a:moveTo>
                    <a:pt x="9" y="0"/>
                  </a:moveTo>
                  <a:cubicBezTo>
                    <a:pt x="1" y="0"/>
                    <a:pt x="1" y="0"/>
                    <a:pt x="1" y="0"/>
                  </a:cubicBezTo>
                  <a:cubicBezTo>
                    <a:pt x="1" y="0"/>
                    <a:pt x="0" y="0"/>
                    <a:pt x="0" y="1"/>
                  </a:cubicBezTo>
                  <a:cubicBezTo>
                    <a:pt x="0" y="18"/>
                    <a:pt x="0" y="18"/>
                    <a:pt x="0" y="18"/>
                  </a:cubicBezTo>
                  <a:cubicBezTo>
                    <a:pt x="0" y="18"/>
                    <a:pt x="1" y="19"/>
                    <a:pt x="1" y="19"/>
                  </a:cubicBezTo>
                  <a:cubicBezTo>
                    <a:pt x="2" y="19"/>
                    <a:pt x="2" y="18"/>
                    <a:pt x="2" y="18"/>
                  </a:cubicBezTo>
                  <a:cubicBezTo>
                    <a:pt x="2" y="2"/>
                    <a:pt x="2" y="2"/>
                    <a:pt x="2" y="2"/>
                  </a:cubicBezTo>
                  <a:cubicBezTo>
                    <a:pt x="8" y="2"/>
                    <a:pt x="8" y="2"/>
                    <a:pt x="8" y="2"/>
                  </a:cubicBezTo>
                  <a:cubicBezTo>
                    <a:pt x="8" y="18"/>
                    <a:pt x="8" y="18"/>
                    <a:pt x="8" y="18"/>
                  </a:cubicBezTo>
                  <a:cubicBezTo>
                    <a:pt x="8" y="18"/>
                    <a:pt x="8" y="19"/>
                    <a:pt x="9" y="19"/>
                  </a:cubicBezTo>
                  <a:cubicBezTo>
                    <a:pt x="9" y="19"/>
                    <a:pt x="10" y="18"/>
                    <a:pt x="10" y="18"/>
                  </a:cubicBezTo>
                  <a:cubicBezTo>
                    <a:pt x="10" y="1"/>
                    <a:pt x="10" y="1"/>
                    <a:pt x="10" y="1"/>
                  </a:cubicBezTo>
                  <a:cubicBezTo>
                    <a:pt x="10" y="0"/>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278">
              <a:extLst>
                <a:ext uri="{FF2B5EF4-FFF2-40B4-BE49-F238E27FC236}">
                  <a16:creationId xmlns:a16="http://schemas.microsoft.com/office/drawing/2014/main" id="{EA9727EE-FEF9-0781-B999-C8CA8D42E86D}"/>
                </a:ext>
              </a:extLst>
            </p:cNvPr>
            <p:cNvSpPr>
              <a:spLocks/>
            </p:cNvSpPr>
            <p:nvPr userDrawn="1"/>
          </p:nvSpPr>
          <p:spPr bwMode="auto">
            <a:xfrm>
              <a:off x="6392863" y="4603750"/>
              <a:ext cx="69850" cy="133350"/>
            </a:xfrm>
            <a:custGeom>
              <a:avLst/>
              <a:gdLst>
                <a:gd name="T0" fmla="*/ 9 w 10"/>
                <a:gd name="T1" fmla="*/ 0 h 19"/>
                <a:gd name="T2" fmla="*/ 1 w 10"/>
                <a:gd name="T3" fmla="*/ 0 h 19"/>
                <a:gd name="T4" fmla="*/ 0 w 10"/>
                <a:gd name="T5" fmla="*/ 1 h 19"/>
                <a:gd name="T6" fmla="*/ 0 w 10"/>
                <a:gd name="T7" fmla="*/ 18 h 19"/>
                <a:gd name="T8" fmla="*/ 1 w 10"/>
                <a:gd name="T9" fmla="*/ 19 h 19"/>
                <a:gd name="T10" fmla="*/ 2 w 10"/>
                <a:gd name="T11" fmla="*/ 18 h 19"/>
                <a:gd name="T12" fmla="*/ 2 w 10"/>
                <a:gd name="T13" fmla="*/ 2 h 19"/>
                <a:gd name="T14" fmla="*/ 8 w 10"/>
                <a:gd name="T15" fmla="*/ 2 h 19"/>
                <a:gd name="T16" fmla="*/ 8 w 10"/>
                <a:gd name="T17" fmla="*/ 18 h 19"/>
                <a:gd name="T18" fmla="*/ 9 w 10"/>
                <a:gd name="T19" fmla="*/ 19 h 19"/>
                <a:gd name="T20" fmla="*/ 10 w 10"/>
                <a:gd name="T21" fmla="*/ 18 h 19"/>
                <a:gd name="T22" fmla="*/ 10 w 10"/>
                <a:gd name="T23" fmla="*/ 1 h 19"/>
                <a:gd name="T24" fmla="*/ 9 w 1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9">
                  <a:moveTo>
                    <a:pt x="9" y="0"/>
                  </a:moveTo>
                  <a:cubicBezTo>
                    <a:pt x="1" y="0"/>
                    <a:pt x="1" y="0"/>
                    <a:pt x="1" y="0"/>
                  </a:cubicBezTo>
                  <a:cubicBezTo>
                    <a:pt x="1" y="0"/>
                    <a:pt x="0" y="0"/>
                    <a:pt x="0" y="1"/>
                  </a:cubicBezTo>
                  <a:cubicBezTo>
                    <a:pt x="0" y="18"/>
                    <a:pt x="0" y="18"/>
                    <a:pt x="0" y="18"/>
                  </a:cubicBezTo>
                  <a:cubicBezTo>
                    <a:pt x="0" y="18"/>
                    <a:pt x="1" y="19"/>
                    <a:pt x="1" y="19"/>
                  </a:cubicBezTo>
                  <a:cubicBezTo>
                    <a:pt x="2" y="19"/>
                    <a:pt x="2" y="18"/>
                    <a:pt x="2" y="18"/>
                  </a:cubicBezTo>
                  <a:cubicBezTo>
                    <a:pt x="2" y="2"/>
                    <a:pt x="2" y="2"/>
                    <a:pt x="2" y="2"/>
                  </a:cubicBezTo>
                  <a:cubicBezTo>
                    <a:pt x="8" y="2"/>
                    <a:pt x="8" y="2"/>
                    <a:pt x="8" y="2"/>
                  </a:cubicBezTo>
                  <a:cubicBezTo>
                    <a:pt x="8" y="18"/>
                    <a:pt x="8" y="18"/>
                    <a:pt x="8" y="18"/>
                  </a:cubicBezTo>
                  <a:cubicBezTo>
                    <a:pt x="8" y="18"/>
                    <a:pt x="8" y="19"/>
                    <a:pt x="9" y="19"/>
                  </a:cubicBezTo>
                  <a:cubicBezTo>
                    <a:pt x="10" y="19"/>
                    <a:pt x="10" y="18"/>
                    <a:pt x="10" y="18"/>
                  </a:cubicBezTo>
                  <a:cubicBezTo>
                    <a:pt x="10" y="1"/>
                    <a:pt x="10" y="1"/>
                    <a:pt x="10" y="1"/>
                  </a:cubicBezTo>
                  <a:cubicBezTo>
                    <a:pt x="10" y="0"/>
                    <a:pt x="10"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279">
              <a:extLst>
                <a:ext uri="{FF2B5EF4-FFF2-40B4-BE49-F238E27FC236}">
                  <a16:creationId xmlns:a16="http://schemas.microsoft.com/office/drawing/2014/main" id="{C7FAA6D9-F7D3-96A6-7D15-CAF9D6954636}"/>
                </a:ext>
              </a:extLst>
            </p:cNvPr>
            <p:cNvSpPr>
              <a:spLocks/>
            </p:cNvSpPr>
            <p:nvPr userDrawn="1"/>
          </p:nvSpPr>
          <p:spPr bwMode="auto">
            <a:xfrm>
              <a:off x="6296025" y="4603750"/>
              <a:ext cx="61913" cy="133350"/>
            </a:xfrm>
            <a:custGeom>
              <a:avLst/>
              <a:gdLst>
                <a:gd name="T0" fmla="*/ 8 w 9"/>
                <a:gd name="T1" fmla="*/ 0 h 19"/>
                <a:gd name="T2" fmla="*/ 1 w 9"/>
                <a:gd name="T3" fmla="*/ 0 h 19"/>
                <a:gd name="T4" fmla="*/ 0 w 9"/>
                <a:gd name="T5" fmla="*/ 1 h 19"/>
                <a:gd name="T6" fmla="*/ 0 w 9"/>
                <a:gd name="T7" fmla="*/ 18 h 19"/>
                <a:gd name="T8" fmla="*/ 1 w 9"/>
                <a:gd name="T9" fmla="*/ 19 h 19"/>
                <a:gd name="T10" fmla="*/ 2 w 9"/>
                <a:gd name="T11" fmla="*/ 18 h 19"/>
                <a:gd name="T12" fmla="*/ 2 w 9"/>
                <a:gd name="T13" fmla="*/ 2 h 19"/>
                <a:gd name="T14" fmla="*/ 7 w 9"/>
                <a:gd name="T15" fmla="*/ 2 h 19"/>
                <a:gd name="T16" fmla="*/ 7 w 9"/>
                <a:gd name="T17" fmla="*/ 18 h 19"/>
                <a:gd name="T18" fmla="*/ 8 w 9"/>
                <a:gd name="T19" fmla="*/ 19 h 19"/>
                <a:gd name="T20" fmla="*/ 9 w 9"/>
                <a:gd name="T21" fmla="*/ 18 h 19"/>
                <a:gd name="T22" fmla="*/ 9 w 9"/>
                <a:gd name="T23" fmla="*/ 1 h 19"/>
                <a:gd name="T24" fmla="*/ 8 w 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9">
                  <a:moveTo>
                    <a:pt x="8" y="0"/>
                  </a:moveTo>
                  <a:cubicBezTo>
                    <a:pt x="1" y="0"/>
                    <a:pt x="1" y="0"/>
                    <a:pt x="1" y="0"/>
                  </a:cubicBezTo>
                  <a:cubicBezTo>
                    <a:pt x="0" y="0"/>
                    <a:pt x="0" y="0"/>
                    <a:pt x="0" y="1"/>
                  </a:cubicBezTo>
                  <a:cubicBezTo>
                    <a:pt x="0" y="18"/>
                    <a:pt x="0" y="18"/>
                    <a:pt x="0" y="18"/>
                  </a:cubicBezTo>
                  <a:cubicBezTo>
                    <a:pt x="0" y="18"/>
                    <a:pt x="0" y="19"/>
                    <a:pt x="1" y="19"/>
                  </a:cubicBezTo>
                  <a:cubicBezTo>
                    <a:pt x="1" y="19"/>
                    <a:pt x="2" y="18"/>
                    <a:pt x="2" y="18"/>
                  </a:cubicBezTo>
                  <a:cubicBezTo>
                    <a:pt x="2" y="2"/>
                    <a:pt x="2" y="2"/>
                    <a:pt x="2" y="2"/>
                  </a:cubicBezTo>
                  <a:cubicBezTo>
                    <a:pt x="7" y="2"/>
                    <a:pt x="7" y="2"/>
                    <a:pt x="7" y="2"/>
                  </a:cubicBezTo>
                  <a:cubicBezTo>
                    <a:pt x="7" y="18"/>
                    <a:pt x="7" y="18"/>
                    <a:pt x="7" y="18"/>
                  </a:cubicBezTo>
                  <a:cubicBezTo>
                    <a:pt x="7" y="18"/>
                    <a:pt x="8" y="19"/>
                    <a:pt x="8" y="19"/>
                  </a:cubicBezTo>
                  <a:cubicBezTo>
                    <a:pt x="9" y="19"/>
                    <a:pt x="9" y="18"/>
                    <a:pt x="9" y="18"/>
                  </a:cubicBezTo>
                  <a:cubicBezTo>
                    <a:pt x="9" y="1"/>
                    <a:pt x="9" y="1"/>
                    <a:pt x="9" y="1"/>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280">
              <a:extLst>
                <a:ext uri="{FF2B5EF4-FFF2-40B4-BE49-F238E27FC236}">
                  <a16:creationId xmlns:a16="http://schemas.microsoft.com/office/drawing/2014/main" id="{562D9E35-5387-B714-3A80-FE1AE6F68666}"/>
                </a:ext>
              </a:extLst>
            </p:cNvPr>
            <p:cNvSpPr>
              <a:spLocks noEditPoints="1"/>
            </p:cNvSpPr>
            <p:nvPr userDrawn="1"/>
          </p:nvSpPr>
          <p:spPr bwMode="auto">
            <a:xfrm>
              <a:off x="2101850" y="4162425"/>
              <a:ext cx="2170113" cy="679450"/>
            </a:xfrm>
            <a:custGeom>
              <a:avLst/>
              <a:gdLst>
                <a:gd name="T0" fmla="*/ 164 w 314"/>
                <a:gd name="T1" fmla="*/ 68 h 97"/>
                <a:gd name="T2" fmla="*/ 111 w 314"/>
                <a:gd name="T3" fmla="*/ 20 h 97"/>
                <a:gd name="T4" fmla="*/ 83 w 314"/>
                <a:gd name="T5" fmla="*/ 60 h 97"/>
                <a:gd name="T6" fmla="*/ 64 w 314"/>
                <a:gd name="T7" fmla="*/ 72 h 97"/>
                <a:gd name="T8" fmla="*/ 44 w 314"/>
                <a:gd name="T9" fmla="*/ 60 h 97"/>
                <a:gd name="T10" fmla="*/ 36 w 314"/>
                <a:gd name="T11" fmla="*/ 60 h 97"/>
                <a:gd name="T12" fmla="*/ 21 w 314"/>
                <a:gd name="T13" fmla="*/ 79 h 97"/>
                <a:gd name="T14" fmla="*/ 113 w 314"/>
                <a:gd name="T15" fmla="*/ 87 h 97"/>
                <a:gd name="T16" fmla="*/ 163 w 314"/>
                <a:gd name="T17" fmla="*/ 86 h 97"/>
                <a:gd name="T18" fmla="*/ 261 w 314"/>
                <a:gd name="T19" fmla="*/ 40 h 97"/>
                <a:gd name="T20" fmla="*/ 261 w 314"/>
                <a:gd name="T21" fmla="*/ 59 h 97"/>
                <a:gd name="T22" fmla="*/ 261 w 314"/>
                <a:gd name="T23" fmla="*/ 87 h 97"/>
                <a:gd name="T24" fmla="*/ 313 w 314"/>
                <a:gd name="T25" fmla="*/ 97 h 97"/>
                <a:gd name="T26" fmla="*/ 73 w 314"/>
                <a:gd name="T27" fmla="*/ 95 h 97"/>
                <a:gd name="T28" fmla="*/ 67 w 314"/>
                <a:gd name="T29" fmla="*/ 77 h 97"/>
                <a:gd name="T30" fmla="*/ 84 w 314"/>
                <a:gd name="T31" fmla="*/ 58 h 97"/>
                <a:gd name="T32" fmla="*/ 75 w 314"/>
                <a:gd name="T33" fmla="*/ 94 h 97"/>
                <a:gd name="T34" fmla="*/ 48 w 314"/>
                <a:gd name="T35" fmla="*/ 58 h 97"/>
                <a:gd name="T36" fmla="*/ 62 w 314"/>
                <a:gd name="T37" fmla="*/ 73 h 97"/>
                <a:gd name="T38" fmla="*/ 39 w 314"/>
                <a:gd name="T39" fmla="*/ 74 h 97"/>
                <a:gd name="T40" fmla="*/ 22 w 314"/>
                <a:gd name="T41" fmla="*/ 64 h 97"/>
                <a:gd name="T42" fmla="*/ 32 w 314"/>
                <a:gd name="T43" fmla="*/ 64 h 97"/>
                <a:gd name="T44" fmla="*/ 23 w 314"/>
                <a:gd name="T45" fmla="*/ 77 h 97"/>
                <a:gd name="T46" fmla="*/ 28 w 314"/>
                <a:gd name="T47" fmla="*/ 95 h 97"/>
                <a:gd name="T48" fmla="*/ 132 w 314"/>
                <a:gd name="T49" fmla="*/ 53 h 97"/>
                <a:gd name="T50" fmla="*/ 144 w 314"/>
                <a:gd name="T51" fmla="*/ 63 h 97"/>
                <a:gd name="T52" fmla="*/ 113 w 314"/>
                <a:gd name="T53" fmla="*/ 43 h 97"/>
                <a:gd name="T54" fmla="*/ 145 w 314"/>
                <a:gd name="T55" fmla="*/ 32 h 97"/>
                <a:gd name="T56" fmla="*/ 163 w 314"/>
                <a:gd name="T57" fmla="*/ 37 h 97"/>
                <a:gd name="T58" fmla="*/ 163 w 314"/>
                <a:gd name="T59" fmla="*/ 45 h 97"/>
                <a:gd name="T60" fmla="*/ 113 w 314"/>
                <a:gd name="T61" fmla="*/ 30 h 97"/>
                <a:gd name="T62" fmla="*/ 154 w 314"/>
                <a:gd name="T63" fmla="*/ 68 h 97"/>
                <a:gd name="T64" fmla="*/ 163 w 314"/>
                <a:gd name="T65" fmla="*/ 20 h 97"/>
                <a:gd name="T66" fmla="*/ 113 w 314"/>
                <a:gd name="T67" fmla="*/ 79 h 97"/>
                <a:gd name="T68" fmla="*/ 113 w 314"/>
                <a:gd name="T69" fmla="*/ 79 h 97"/>
                <a:gd name="T70" fmla="*/ 287 w 314"/>
                <a:gd name="T71" fmla="*/ 48 h 97"/>
                <a:gd name="T72" fmla="*/ 288 w 314"/>
                <a:gd name="T73" fmla="*/ 41 h 97"/>
                <a:gd name="T74" fmla="*/ 312 w 314"/>
                <a:gd name="T75" fmla="*/ 41 h 97"/>
                <a:gd name="T76" fmla="*/ 288 w 314"/>
                <a:gd name="T77" fmla="*/ 60 h 97"/>
                <a:gd name="T78" fmla="*/ 297 w 314"/>
                <a:gd name="T79" fmla="*/ 60 h 97"/>
                <a:gd name="T80" fmla="*/ 272 w 314"/>
                <a:gd name="T81" fmla="*/ 67 h 97"/>
                <a:gd name="T82" fmla="*/ 272 w 314"/>
                <a:gd name="T83" fmla="*/ 69 h 97"/>
                <a:gd name="T84" fmla="*/ 288 w 314"/>
                <a:gd name="T85" fmla="*/ 69 h 97"/>
                <a:gd name="T86" fmla="*/ 304 w 314"/>
                <a:gd name="T87" fmla="*/ 77 h 97"/>
                <a:gd name="T88" fmla="*/ 305 w 314"/>
                <a:gd name="T89" fmla="*/ 69 h 97"/>
                <a:gd name="T90" fmla="*/ 305 w 314"/>
                <a:gd name="T91" fmla="*/ 50 h 97"/>
                <a:gd name="T92" fmla="*/ 304 w 314"/>
                <a:gd name="T93" fmla="*/ 50 h 97"/>
                <a:gd name="T94" fmla="*/ 287 w 314"/>
                <a:gd name="T95" fmla="*/ 58 h 97"/>
                <a:gd name="T96" fmla="*/ 272 w 314"/>
                <a:gd name="T97" fmla="*/ 50 h 97"/>
                <a:gd name="T98" fmla="*/ 270 w 314"/>
                <a:gd name="T99" fmla="*/ 58 h 97"/>
                <a:gd name="T100" fmla="*/ 270 w 314"/>
                <a:gd name="T101" fmla="*/ 77 h 97"/>
                <a:gd name="T102" fmla="*/ 263 w 314"/>
                <a:gd name="T103" fmla="*/ 79 h 97"/>
                <a:gd name="T104" fmla="*/ 280 w 314"/>
                <a:gd name="T105" fmla="*/ 79 h 97"/>
                <a:gd name="T106" fmla="*/ 295 w 314"/>
                <a:gd name="T107" fmla="*/ 86 h 97"/>
                <a:gd name="T108" fmla="*/ 297 w 314"/>
                <a:gd name="T109" fmla="*/ 79 h 97"/>
                <a:gd name="T110" fmla="*/ 263 w 314"/>
                <a:gd name="T111" fmla="*/ 48 h 97"/>
                <a:gd name="T112" fmla="*/ 263 w 314"/>
                <a:gd name="T113" fmla="*/ 95 h 97"/>
                <a:gd name="T114" fmla="*/ 280 w 314"/>
                <a:gd name="T115" fmla="*/ 88 h 97"/>
                <a:gd name="T116" fmla="*/ 295 w 314"/>
                <a:gd name="T117" fmla="*/ 95 h 97"/>
                <a:gd name="T118" fmla="*/ 297 w 314"/>
                <a:gd name="T119" fmla="*/ 88 h 97"/>
                <a:gd name="T120" fmla="*/ 312 w 314"/>
                <a:gd name="T121" fmla="*/ 39 h 97"/>
                <a:gd name="T122" fmla="*/ 288 w 314"/>
                <a:gd name="T123" fmla="*/ 39 h 97"/>
                <a:gd name="T124" fmla="*/ 271 w 314"/>
                <a:gd name="T125" fmla="*/ 3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4" h="97">
                  <a:moveTo>
                    <a:pt x="263" y="1"/>
                  </a:moveTo>
                  <a:cubicBezTo>
                    <a:pt x="263" y="0"/>
                    <a:pt x="262" y="0"/>
                    <a:pt x="262" y="1"/>
                  </a:cubicBezTo>
                  <a:cubicBezTo>
                    <a:pt x="173" y="63"/>
                    <a:pt x="173" y="63"/>
                    <a:pt x="173" y="63"/>
                  </a:cubicBezTo>
                  <a:cubicBezTo>
                    <a:pt x="172" y="63"/>
                    <a:pt x="172" y="63"/>
                    <a:pt x="172" y="64"/>
                  </a:cubicBezTo>
                  <a:cubicBezTo>
                    <a:pt x="172" y="84"/>
                    <a:pt x="172" y="84"/>
                    <a:pt x="172" y="84"/>
                  </a:cubicBezTo>
                  <a:cubicBezTo>
                    <a:pt x="164" y="84"/>
                    <a:pt x="164" y="84"/>
                    <a:pt x="164" y="84"/>
                  </a:cubicBezTo>
                  <a:cubicBezTo>
                    <a:pt x="164" y="68"/>
                    <a:pt x="164" y="68"/>
                    <a:pt x="164" y="68"/>
                  </a:cubicBezTo>
                  <a:cubicBezTo>
                    <a:pt x="164" y="68"/>
                    <a:pt x="164" y="68"/>
                    <a:pt x="164" y="68"/>
                  </a:cubicBezTo>
                  <a:cubicBezTo>
                    <a:pt x="164" y="19"/>
                    <a:pt x="164" y="19"/>
                    <a:pt x="164" y="19"/>
                  </a:cubicBezTo>
                  <a:cubicBezTo>
                    <a:pt x="164" y="19"/>
                    <a:pt x="164" y="18"/>
                    <a:pt x="164" y="18"/>
                  </a:cubicBezTo>
                  <a:cubicBezTo>
                    <a:pt x="146" y="7"/>
                    <a:pt x="146" y="7"/>
                    <a:pt x="146" y="7"/>
                  </a:cubicBezTo>
                  <a:cubicBezTo>
                    <a:pt x="145" y="7"/>
                    <a:pt x="145" y="7"/>
                    <a:pt x="145" y="7"/>
                  </a:cubicBezTo>
                  <a:cubicBezTo>
                    <a:pt x="112" y="19"/>
                    <a:pt x="112" y="19"/>
                    <a:pt x="112" y="19"/>
                  </a:cubicBezTo>
                  <a:cubicBezTo>
                    <a:pt x="111" y="19"/>
                    <a:pt x="111" y="20"/>
                    <a:pt x="111" y="20"/>
                  </a:cubicBezTo>
                  <a:cubicBezTo>
                    <a:pt x="111" y="95"/>
                    <a:pt x="111" y="95"/>
                    <a:pt x="111" y="95"/>
                  </a:cubicBezTo>
                  <a:cubicBezTo>
                    <a:pt x="80" y="95"/>
                    <a:pt x="80" y="95"/>
                    <a:pt x="80" y="95"/>
                  </a:cubicBezTo>
                  <a:cubicBezTo>
                    <a:pt x="80" y="79"/>
                    <a:pt x="80" y="79"/>
                    <a:pt x="80" y="79"/>
                  </a:cubicBezTo>
                  <a:cubicBezTo>
                    <a:pt x="96" y="79"/>
                    <a:pt x="96" y="79"/>
                    <a:pt x="96" y="79"/>
                  </a:cubicBezTo>
                  <a:cubicBezTo>
                    <a:pt x="83" y="66"/>
                    <a:pt x="83" y="66"/>
                    <a:pt x="83" y="66"/>
                  </a:cubicBezTo>
                  <a:cubicBezTo>
                    <a:pt x="89" y="66"/>
                    <a:pt x="89" y="66"/>
                    <a:pt x="89" y="66"/>
                  </a:cubicBezTo>
                  <a:cubicBezTo>
                    <a:pt x="83" y="60"/>
                    <a:pt x="83" y="60"/>
                    <a:pt x="83" y="60"/>
                  </a:cubicBezTo>
                  <a:cubicBezTo>
                    <a:pt x="89" y="60"/>
                    <a:pt x="89" y="60"/>
                    <a:pt x="89" y="60"/>
                  </a:cubicBezTo>
                  <a:cubicBezTo>
                    <a:pt x="76" y="48"/>
                    <a:pt x="76" y="48"/>
                    <a:pt x="76" y="48"/>
                  </a:cubicBezTo>
                  <a:cubicBezTo>
                    <a:pt x="64" y="60"/>
                    <a:pt x="64" y="60"/>
                    <a:pt x="64" y="60"/>
                  </a:cubicBezTo>
                  <a:cubicBezTo>
                    <a:pt x="70" y="60"/>
                    <a:pt x="70" y="60"/>
                    <a:pt x="70" y="60"/>
                  </a:cubicBezTo>
                  <a:cubicBezTo>
                    <a:pt x="64" y="66"/>
                    <a:pt x="64" y="66"/>
                    <a:pt x="64" y="66"/>
                  </a:cubicBezTo>
                  <a:cubicBezTo>
                    <a:pt x="70" y="66"/>
                    <a:pt x="70" y="66"/>
                    <a:pt x="70" y="66"/>
                  </a:cubicBezTo>
                  <a:cubicBezTo>
                    <a:pt x="64" y="72"/>
                    <a:pt x="64" y="72"/>
                    <a:pt x="64" y="72"/>
                  </a:cubicBezTo>
                  <a:cubicBezTo>
                    <a:pt x="58" y="66"/>
                    <a:pt x="58" y="66"/>
                    <a:pt x="58" y="66"/>
                  </a:cubicBezTo>
                  <a:cubicBezTo>
                    <a:pt x="63" y="66"/>
                    <a:pt x="63" y="66"/>
                    <a:pt x="63" y="66"/>
                  </a:cubicBezTo>
                  <a:cubicBezTo>
                    <a:pt x="58" y="60"/>
                    <a:pt x="58" y="60"/>
                    <a:pt x="58" y="60"/>
                  </a:cubicBezTo>
                  <a:cubicBezTo>
                    <a:pt x="63" y="60"/>
                    <a:pt x="63" y="60"/>
                    <a:pt x="63" y="60"/>
                  </a:cubicBezTo>
                  <a:cubicBezTo>
                    <a:pt x="51" y="48"/>
                    <a:pt x="51" y="48"/>
                    <a:pt x="51" y="48"/>
                  </a:cubicBezTo>
                  <a:cubicBezTo>
                    <a:pt x="39" y="60"/>
                    <a:pt x="39" y="60"/>
                    <a:pt x="39" y="60"/>
                  </a:cubicBezTo>
                  <a:cubicBezTo>
                    <a:pt x="44" y="60"/>
                    <a:pt x="44" y="60"/>
                    <a:pt x="44" y="60"/>
                  </a:cubicBezTo>
                  <a:cubicBezTo>
                    <a:pt x="39" y="66"/>
                    <a:pt x="39" y="66"/>
                    <a:pt x="39" y="66"/>
                  </a:cubicBezTo>
                  <a:cubicBezTo>
                    <a:pt x="44" y="66"/>
                    <a:pt x="44" y="66"/>
                    <a:pt x="44" y="66"/>
                  </a:cubicBezTo>
                  <a:cubicBezTo>
                    <a:pt x="38" y="72"/>
                    <a:pt x="38" y="72"/>
                    <a:pt x="38" y="72"/>
                  </a:cubicBezTo>
                  <a:cubicBezTo>
                    <a:pt x="31" y="66"/>
                    <a:pt x="31" y="66"/>
                    <a:pt x="31" y="66"/>
                  </a:cubicBezTo>
                  <a:cubicBezTo>
                    <a:pt x="36" y="66"/>
                    <a:pt x="36" y="66"/>
                    <a:pt x="36" y="66"/>
                  </a:cubicBezTo>
                  <a:cubicBezTo>
                    <a:pt x="31" y="60"/>
                    <a:pt x="31" y="60"/>
                    <a:pt x="31" y="60"/>
                  </a:cubicBezTo>
                  <a:cubicBezTo>
                    <a:pt x="36" y="60"/>
                    <a:pt x="36" y="60"/>
                    <a:pt x="36" y="60"/>
                  </a:cubicBezTo>
                  <a:cubicBezTo>
                    <a:pt x="24" y="48"/>
                    <a:pt x="24" y="48"/>
                    <a:pt x="24" y="48"/>
                  </a:cubicBezTo>
                  <a:cubicBezTo>
                    <a:pt x="12" y="60"/>
                    <a:pt x="12" y="60"/>
                    <a:pt x="12" y="60"/>
                  </a:cubicBezTo>
                  <a:cubicBezTo>
                    <a:pt x="17" y="60"/>
                    <a:pt x="17" y="60"/>
                    <a:pt x="17" y="60"/>
                  </a:cubicBezTo>
                  <a:cubicBezTo>
                    <a:pt x="12" y="66"/>
                    <a:pt x="12" y="66"/>
                    <a:pt x="12" y="66"/>
                  </a:cubicBezTo>
                  <a:cubicBezTo>
                    <a:pt x="17" y="66"/>
                    <a:pt x="17" y="66"/>
                    <a:pt x="17" y="66"/>
                  </a:cubicBezTo>
                  <a:cubicBezTo>
                    <a:pt x="4" y="79"/>
                    <a:pt x="4" y="79"/>
                    <a:pt x="4" y="79"/>
                  </a:cubicBezTo>
                  <a:cubicBezTo>
                    <a:pt x="21" y="79"/>
                    <a:pt x="21" y="79"/>
                    <a:pt x="21" y="79"/>
                  </a:cubicBezTo>
                  <a:cubicBezTo>
                    <a:pt x="21" y="95"/>
                    <a:pt x="21" y="95"/>
                    <a:pt x="21" y="95"/>
                  </a:cubicBezTo>
                  <a:cubicBezTo>
                    <a:pt x="1" y="95"/>
                    <a:pt x="1" y="95"/>
                    <a:pt x="1" y="95"/>
                  </a:cubicBezTo>
                  <a:cubicBezTo>
                    <a:pt x="1" y="95"/>
                    <a:pt x="0" y="96"/>
                    <a:pt x="0" y="96"/>
                  </a:cubicBezTo>
                  <a:cubicBezTo>
                    <a:pt x="0" y="97"/>
                    <a:pt x="1" y="97"/>
                    <a:pt x="1" y="97"/>
                  </a:cubicBezTo>
                  <a:cubicBezTo>
                    <a:pt x="112" y="97"/>
                    <a:pt x="112" y="97"/>
                    <a:pt x="112" y="97"/>
                  </a:cubicBezTo>
                  <a:cubicBezTo>
                    <a:pt x="113" y="97"/>
                    <a:pt x="113" y="97"/>
                    <a:pt x="113" y="96"/>
                  </a:cubicBezTo>
                  <a:cubicBezTo>
                    <a:pt x="113" y="87"/>
                    <a:pt x="113" y="87"/>
                    <a:pt x="113" y="87"/>
                  </a:cubicBezTo>
                  <a:cubicBezTo>
                    <a:pt x="143" y="79"/>
                    <a:pt x="143" y="79"/>
                    <a:pt x="143" y="79"/>
                  </a:cubicBezTo>
                  <a:cubicBezTo>
                    <a:pt x="143" y="96"/>
                    <a:pt x="143" y="96"/>
                    <a:pt x="143" y="96"/>
                  </a:cubicBezTo>
                  <a:cubicBezTo>
                    <a:pt x="143" y="97"/>
                    <a:pt x="144" y="97"/>
                    <a:pt x="144" y="97"/>
                  </a:cubicBezTo>
                  <a:cubicBezTo>
                    <a:pt x="145" y="97"/>
                    <a:pt x="145" y="97"/>
                    <a:pt x="145" y="96"/>
                  </a:cubicBezTo>
                  <a:cubicBezTo>
                    <a:pt x="145" y="79"/>
                    <a:pt x="145" y="79"/>
                    <a:pt x="145" y="79"/>
                  </a:cubicBezTo>
                  <a:cubicBezTo>
                    <a:pt x="163" y="86"/>
                    <a:pt x="163" y="86"/>
                    <a:pt x="163" y="86"/>
                  </a:cubicBezTo>
                  <a:cubicBezTo>
                    <a:pt x="163" y="86"/>
                    <a:pt x="163" y="86"/>
                    <a:pt x="163" y="86"/>
                  </a:cubicBezTo>
                  <a:cubicBezTo>
                    <a:pt x="163" y="86"/>
                    <a:pt x="163" y="86"/>
                    <a:pt x="163" y="86"/>
                  </a:cubicBezTo>
                  <a:cubicBezTo>
                    <a:pt x="173" y="86"/>
                    <a:pt x="173" y="86"/>
                    <a:pt x="173" y="86"/>
                  </a:cubicBezTo>
                  <a:cubicBezTo>
                    <a:pt x="174" y="86"/>
                    <a:pt x="174" y="85"/>
                    <a:pt x="174" y="85"/>
                  </a:cubicBezTo>
                  <a:cubicBezTo>
                    <a:pt x="174" y="64"/>
                    <a:pt x="174" y="64"/>
                    <a:pt x="174" y="64"/>
                  </a:cubicBezTo>
                  <a:cubicBezTo>
                    <a:pt x="261" y="4"/>
                    <a:pt x="261" y="4"/>
                    <a:pt x="261" y="4"/>
                  </a:cubicBezTo>
                  <a:cubicBezTo>
                    <a:pt x="261" y="40"/>
                    <a:pt x="261" y="40"/>
                    <a:pt x="261" y="40"/>
                  </a:cubicBezTo>
                  <a:cubicBezTo>
                    <a:pt x="261" y="40"/>
                    <a:pt x="261" y="40"/>
                    <a:pt x="261" y="40"/>
                  </a:cubicBezTo>
                  <a:cubicBezTo>
                    <a:pt x="261" y="40"/>
                    <a:pt x="261" y="40"/>
                    <a:pt x="261" y="40"/>
                  </a:cubicBezTo>
                  <a:cubicBezTo>
                    <a:pt x="261" y="49"/>
                    <a:pt x="261" y="49"/>
                    <a:pt x="261" y="49"/>
                  </a:cubicBezTo>
                  <a:cubicBezTo>
                    <a:pt x="261" y="49"/>
                    <a:pt x="261" y="49"/>
                    <a:pt x="261" y="49"/>
                  </a:cubicBezTo>
                  <a:cubicBezTo>
                    <a:pt x="261" y="49"/>
                    <a:pt x="261" y="49"/>
                    <a:pt x="261" y="50"/>
                  </a:cubicBezTo>
                  <a:cubicBezTo>
                    <a:pt x="261" y="59"/>
                    <a:pt x="261" y="59"/>
                    <a:pt x="261" y="59"/>
                  </a:cubicBezTo>
                  <a:cubicBezTo>
                    <a:pt x="261" y="59"/>
                    <a:pt x="261" y="59"/>
                    <a:pt x="261" y="59"/>
                  </a:cubicBezTo>
                  <a:cubicBezTo>
                    <a:pt x="261" y="59"/>
                    <a:pt x="261" y="59"/>
                    <a:pt x="261" y="59"/>
                  </a:cubicBezTo>
                  <a:cubicBezTo>
                    <a:pt x="261" y="68"/>
                    <a:pt x="261" y="68"/>
                    <a:pt x="261" y="68"/>
                  </a:cubicBezTo>
                  <a:cubicBezTo>
                    <a:pt x="261" y="68"/>
                    <a:pt x="261" y="68"/>
                    <a:pt x="261" y="68"/>
                  </a:cubicBezTo>
                  <a:cubicBezTo>
                    <a:pt x="261" y="68"/>
                    <a:pt x="261" y="68"/>
                    <a:pt x="261" y="68"/>
                  </a:cubicBezTo>
                  <a:cubicBezTo>
                    <a:pt x="261" y="77"/>
                    <a:pt x="261" y="77"/>
                    <a:pt x="261" y="77"/>
                  </a:cubicBezTo>
                  <a:cubicBezTo>
                    <a:pt x="261" y="77"/>
                    <a:pt x="261" y="77"/>
                    <a:pt x="261" y="78"/>
                  </a:cubicBezTo>
                  <a:cubicBezTo>
                    <a:pt x="261" y="78"/>
                    <a:pt x="261" y="78"/>
                    <a:pt x="261" y="78"/>
                  </a:cubicBezTo>
                  <a:cubicBezTo>
                    <a:pt x="261" y="87"/>
                    <a:pt x="261" y="87"/>
                    <a:pt x="261" y="87"/>
                  </a:cubicBezTo>
                  <a:cubicBezTo>
                    <a:pt x="261" y="87"/>
                    <a:pt x="261" y="87"/>
                    <a:pt x="261" y="87"/>
                  </a:cubicBezTo>
                  <a:cubicBezTo>
                    <a:pt x="261" y="87"/>
                    <a:pt x="261" y="87"/>
                    <a:pt x="261" y="87"/>
                  </a:cubicBezTo>
                  <a:cubicBezTo>
                    <a:pt x="261" y="96"/>
                    <a:pt x="261" y="96"/>
                    <a:pt x="261" y="96"/>
                  </a:cubicBezTo>
                  <a:cubicBezTo>
                    <a:pt x="261" y="96"/>
                    <a:pt x="261" y="96"/>
                    <a:pt x="261" y="96"/>
                  </a:cubicBezTo>
                  <a:cubicBezTo>
                    <a:pt x="261" y="97"/>
                    <a:pt x="261" y="97"/>
                    <a:pt x="262" y="97"/>
                  </a:cubicBezTo>
                  <a:cubicBezTo>
                    <a:pt x="312" y="97"/>
                    <a:pt x="312" y="97"/>
                    <a:pt x="312" y="97"/>
                  </a:cubicBezTo>
                  <a:cubicBezTo>
                    <a:pt x="313" y="97"/>
                    <a:pt x="313" y="97"/>
                    <a:pt x="313" y="97"/>
                  </a:cubicBezTo>
                  <a:cubicBezTo>
                    <a:pt x="314" y="96"/>
                    <a:pt x="314" y="96"/>
                    <a:pt x="314" y="96"/>
                  </a:cubicBezTo>
                  <a:cubicBezTo>
                    <a:pt x="314" y="35"/>
                    <a:pt x="314" y="35"/>
                    <a:pt x="314" y="35"/>
                  </a:cubicBezTo>
                  <a:cubicBezTo>
                    <a:pt x="314" y="35"/>
                    <a:pt x="314" y="34"/>
                    <a:pt x="313" y="34"/>
                  </a:cubicBezTo>
                  <a:lnTo>
                    <a:pt x="263" y="1"/>
                  </a:lnTo>
                  <a:close/>
                  <a:moveTo>
                    <a:pt x="71" y="79"/>
                  </a:moveTo>
                  <a:cubicBezTo>
                    <a:pt x="73" y="79"/>
                    <a:pt x="73" y="79"/>
                    <a:pt x="73" y="79"/>
                  </a:cubicBezTo>
                  <a:cubicBezTo>
                    <a:pt x="73" y="95"/>
                    <a:pt x="73" y="95"/>
                    <a:pt x="73" y="95"/>
                  </a:cubicBezTo>
                  <a:cubicBezTo>
                    <a:pt x="54" y="95"/>
                    <a:pt x="54" y="95"/>
                    <a:pt x="54" y="95"/>
                  </a:cubicBezTo>
                  <a:cubicBezTo>
                    <a:pt x="54" y="79"/>
                    <a:pt x="54" y="79"/>
                    <a:pt x="54" y="79"/>
                  </a:cubicBezTo>
                  <a:cubicBezTo>
                    <a:pt x="56" y="79"/>
                    <a:pt x="56" y="79"/>
                    <a:pt x="56" y="79"/>
                  </a:cubicBezTo>
                  <a:lnTo>
                    <a:pt x="71" y="79"/>
                  </a:lnTo>
                  <a:close/>
                  <a:moveTo>
                    <a:pt x="61" y="77"/>
                  </a:moveTo>
                  <a:cubicBezTo>
                    <a:pt x="64" y="74"/>
                    <a:pt x="64" y="74"/>
                    <a:pt x="64" y="74"/>
                  </a:cubicBezTo>
                  <a:cubicBezTo>
                    <a:pt x="67" y="77"/>
                    <a:pt x="67" y="77"/>
                    <a:pt x="67" y="77"/>
                  </a:cubicBezTo>
                  <a:lnTo>
                    <a:pt x="61" y="77"/>
                  </a:lnTo>
                  <a:close/>
                  <a:moveTo>
                    <a:pt x="74" y="64"/>
                  </a:moveTo>
                  <a:cubicBezTo>
                    <a:pt x="69" y="64"/>
                    <a:pt x="69" y="64"/>
                    <a:pt x="69" y="64"/>
                  </a:cubicBezTo>
                  <a:cubicBezTo>
                    <a:pt x="74" y="58"/>
                    <a:pt x="74" y="58"/>
                    <a:pt x="74" y="58"/>
                  </a:cubicBezTo>
                  <a:cubicBezTo>
                    <a:pt x="69" y="58"/>
                    <a:pt x="69" y="58"/>
                    <a:pt x="69" y="58"/>
                  </a:cubicBezTo>
                  <a:cubicBezTo>
                    <a:pt x="76" y="50"/>
                    <a:pt x="76" y="50"/>
                    <a:pt x="76" y="50"/>
                  </a:cubicBezTo>
                  <a:cubicBezTo>
                    <a:pt x="84" y="58"/>
                    <a:pt x="84" y="58"/>
                    <a:pt x="84" y="58"/>
                  </a:cubicBezTo>
                  <a:cubicBezTo>
                    <a:pt x="79" y="58"/>
                    <a:pt x="79" y="58"/>
                    <a:pt x="79" y="58"/>
                  </a:cubicBezTo>
                  <a:cubicBezTo>
                    <a:pt x="84" y="64"/>
                    <a:pt x="84" y="64"/>
                    <a:pt x="84" y="64"/>
                  </a:cubicBezTo>
                  <a:cubicBezTo>
                    <a:pt x="79" y="64"/>
                    <a:pt x="79" y="64"/>
                    <a:pt x="79" y="64"/>
                  </a:cubicBezTo>
                  <a:cubicBezTo>
                    <a:pt x="92" y="77"/>
                    <a:pt x="92" y="77"/>
                    <a:pt x="92" y="77"/>
                  </a:cubicBezTo>
                  <a:cubicBezTo>
                    <a:pt x="78" y="77"/>
                    <a:pt x="78" y="77"/>
                    <a:pt x="78" y="77"/>
                  </a:cubicBezTo>
                  <a:cubicBezTo>
                    <a:pt x="78" y="94"/>
                    <a:pt x="78" y="94"/>
                    <a:pt x="78" y="94"/>
                  </a:cubicBezTo>
                  <a:cubicBezTo>
                    <a:pt x="75" y="94"/>
                    <a:pt x="75" y="94"/>
                    <a:pt x="75" y="94"/>
                  </a:cubicBezTo>
                  <a:cubicBezTo>
                    <a:pt x="75" y="77"/>
                    <a:pt x="75" y="77"/>
                    <a:pt x="75" y="77"/>
                  </a:cubicBezTo>
                  <a:cubicBezTo>
                    <a:pt x="69" y="77"/>
                    <a:pt x="69" y="77"/>
                    <a:pt x="69" y="77"/>
                  </a:cubicBezTo>
                  <a:cubicBezTo>
                    <a:pt x="65" y="73"/>
                    <a:pt x="65" y="73"/>
                    <a:pt x="65" y="73"/>
                  </a:cubicBezTo>
                  <a:lnTo>
                    <a:pt x="74" y="64"/>
                  </a:lnTo>
                  <a:close/>
                  <a:moveTo>
                    <a:pt x="49" y="64"/>
                  </a:moveTo>
                  <a:cubicBezTo>
                    <a:pt x="43" y="64"/>
                    <a:pt x="43" y="64"/>
                    <a:pt x="43" y="64"/>
                  </a:cubicBezTo>
                  <a:cubicBezTo>
                    <a:pt x="48" y="58"/>
                    <a:pt x="48" y="58"/>
                    <a:pt x="48" y="58"/>
                  </a:cubicBezTo>
                  <a:cubicBezTo>
                    <a:pt x="43" y="58"/>
                    <a:pt x="43" y="58"/>
                    <a:pt x="43" y="58"/>
                  </a:cubicBezTo>
                  <a:cubicBezTo>
                    <a:pt x="51" y="50"/>
                    <a:pt x="51" y="50"/>
                    <a:pt x="51" y="50"/>
                  </a:cubicBezTo>
                  <a:cubicBezTo>
                    <a:pt x="59" y="58"/>
                    <a:pt x="59" y="58"/>
                    <a:pt x="59" y="58"/>
                  </a:cubicBezTo>
                  <a:cubicBezTo>
                    <a:pt x="53" y="58"/>
                    <a:pt x="53" y="58"/>
                    <a:pt x="53" y="58"/>
                  </a:cubicBezTo>
                  <a:cubicBezTo>
                    <a:pt x="59" y="64"/>
                    <a:pt x="59" y="64"/>
                    <a:pt x="59" y="64"/>
                  </a:cubicBezTo>
                  <a:cubicBezTo>
                    <a:pt x="54" y="64"/>
                    <a:pt x="54" y="64"/>
                    <a:pt x="54" y="64"/>
                  </a:cubicBezTo>
                  <a:cubicBezTo>
                    <a:pt x="62" y="73"/>
                    <a:pt x="62" y="73"/>
                    <a:pt x="62" y="73"/>
                  </a:cubicBezTo>
                  <a:cubicBezTo>
                    <a:pt x="58" y="77"/>
                    <a:pt x="58" y="77"/>
                    <a:pt x="58" y="77"/>
                  </a:cubicBezTo>
                  <a:cubicBezTo>
                    <a:pt x="52" y="77"/>
                    <a:pt x="52" y="77"/>
                    <a:pt x="52" y="77"/>
                  </a:cubicBezTo>
                  <a:cubicBezTo>
                    <a:pt x="52" y="94"/>
                    <a:pt x="52" y="94"/>
                    <a:pt x="52" y="94"/>
                  </a:cubicBezTo>
                  <a:cubicBezTo>
                    <a:pt x="49" y="94"/>
                    <a:pt x="49" y="94"/>
                    <a:pt x="49" y="94"/>
                  </a:cubicBezTo>
                  <a:cubicBezTo>
                    <a:pt x="49" y="77"/>
                    <a:pt x="49" y="77"/>
                    <a:pt x="49" y="77"/>
                  </a:cubicBezTo>
                  <a:cubicBezTo>
                    <a:pt x="42" y="77"/>
                    <a:pt x="42" y="77"/>
                    <a:pt x="42" y="77"/>
                  </a:cubicBezTo>
                  <a:cubicBezTo>
                    <a:pt x="39" y="74"/>
                    <a:pt x="39" y="74"/>
                    <a:pt x="39" y="74"/>
                  </a:cubicBezTo>
                  <a:lnTo>
                    <a:pt x="49" y="64"/>
                  </a:lnTo>
                  <a:close/>
                  <a:moveTo>
                    <a:pt x="40" y="77"/>
                  </a:moveTo>
                  <a:cubicBezTo>
                    <a:pt x="35" y="77"/>
                    <a:pt x="35" y="77"/>
                    <a:pt x="35" y="77"/>
                  </a:cubicBezTo>
                  <a:cubicBezTo>
                    <a:pt x="38" y="75"/>
                    <a:pt x="38" y="75"/>
                    <a:pt x="38" y="75"/>
                  </a:cubicBezTo>
                  <a:lnTo>
                    <a:pt x="40" y="77"/>
                  </a:lnTo>
                  <a:close/>
                  <a:moveTo>
                    <a:pt x="8" y="77"/>
                  </a:moveTo>
                  <a:cubicBezTo>
                    <a:pt x="22" y="64"/>
                    <a:pt x="22" y="64"/>
                    <a:pt x="22" y="64"/>
                  </a:cubicBezTo>
                  <a:cubicBezTo>
                    <a:pt x="16" y="64"/>
                    <a:pt x="16" y="64"/>
                    <a:pt x="16" y="64"/>
                  </a:cubicBezTo>
                  <a:cubicBezTo>
                    <a:pt x="22" y="58"/>
                    <a:pt x="22" y="58"/>
                    <a:pt x="22" y="58"/>
                  </a:cubicBezTo>
                  <a:cubicBezTo>
                    <a:pt x="16" y="58"/>
                    <a:pt x="16" y="58"/>
                    <a:pt x="16" y="58"/>
                  </a:cubicBezTo>
                  <a:cubicBezTo>
                    <a:pt x="24" y="50"/>
                    <a:pt x="24" y="50"/>
                    <a:pt x="24" y="50"/>
                  </a:cubicBezTo>
                  <a:cubicBezTo>
                    <a:pt x="32" y="58"/>
                    <a:pt x="32" y="58"/>
                    <a:pt x="32" y="58"/>
                  </a:cubicBezTo>
                  <a:cubicBezTo>
                    <a:pt x="27" y="58"/>
                    <a:pt x="27" y="58"/>
                    <a:pt x="27" y="58"/>
                  </a:cubicBezTo>
                  <a:cubicBezTo>
                    <a:pt x="32" y="64"/>
                    <a:pt x="32" y="64"/>
                    <a:pt x="32" y="64"/>
                  </a:cubicBezTo>
                  <a:cubicBezTo>
                    <a:pt x="27" y="64"/>
                    <a:pt x="27" y="64"/>
                    <a:pt x="27" y="64"/>
                  </a:cubicBezTo>
                  <a:cubicBezTo>
                    <a:pt x="36" y="74"/>
                    <a:pt x="36" y="74"/>
                    <a:pt x="36" y="74"/>
                  </a:cubicBezTo>
                  <a:cubicBezTo>
                    <a:pt x="33" y="77"/>
                    <a:pt x="33" y="77"/>
                    <a:pt x="33" y="77"/>
                  </a:cubicBezTo>
                  <a:cubicBezTo>
                    <a:pt x="26" y="77"/>
                    <a:pt x="26" y="77"/>
                    <a:pt x="26" y="77"/>
                  </a:cubicBezTo>
                  <a:cubicBezTo>
                    <a:pt x="26" y="94"/>
                    <a:pt x="26" y="94"/>
                    <a:pt x="26" y="94"/>
                  </a:cubicBezTo>
                  <a:cubicBezTo>
                    <a:pt x="23" y="94"/>
                    <a:pt x="23" y="94"/>
                    <a:pt x="23" y="94"/>
                  </a:cubicBezTo>
                  <a:cubicBezTo>
                    <a:pt x="23" y="77"/>
                    <a:pt x="23" y="77"/>
                    <a:pt x="23" y="77"/>
                  </a:cubicBezTo>
                  <a:lnTo>
                    <a:pt x="8" y="77"/>
                  </a:lnTo>
                  <a:close/>
                  <a:moveTo>
                    <a:pt x="28" y="79"/>
                  </a:moveTo>
                  <a:cubicBezTo>
                    <a:pt x="31" y="79"/>
                    <a:pt x="31" y="79"/>
                    <a:pt x="31" y="79"/>
                  </a:cubicBezTo>
                  <a:cubicBezTo>
                    <a:pt x="44" y="79"/>
                    <a:pt x="44" y="79"/>
                    <a:pt x="44" y="79"/>
                  </a:cubicBezTo>
                  <a:cubicBezTo>
                    <a:pt x="48" y="79"/>
                    <a:pt x="48" y="79"/>
                    <a:pt x="48" y="79"/>
                  </a:cubicBezTo>
                  <a:cubicBezTo>
                    <a:pt x="48" y="95"/>
                    <a:pt x="48" y="95"/>
                    <a:pt x="48" y="95"/>
                  </a:cubicBezTo>
                  <a:cubicBezTo>
                    <a:pt x="28" y="95"/>
                    <a:pt x="28" y="95"/>
                    <a:pt x="28" y="95"/>
                  </a:cubicBezTo>
                  <a:lnTo>
                    <a:pt x="28" y="79"/>
                  </a:lnTo>
                  <a:close/>
                  <a:moveTo>
                    <a:pt x="113" y="45"/>
                  </a:moveTo>
                  <a:cubicBezTo>
                    <a:pt x="129" y="51"/>
                    <a:pt x="129" y="51"/>
                    <a:pt x="129" y="51"/>
                  </a:cubicBezTo>
                  <a:cubicBezTo>
                    <a:pt x="113" y="56"/>
                    <a:pt x="113" y="56"/>
                    <a:pt x="113" y="56"/>
                  </a:cubicBezTo>
                  <a:lnTo>
                    <a:pt x="113" y="45"/>
                  </a:lnTo>
                  <a:close/>
                  <a:moveTo>
                    <a:pt x="113" y="58"/>
                  </a:moveTo>
                  <a:cubicBezTo>
                    <a:pt x="132" y="53"/>
                    <a:pt x="132" y="53"/>
                    <a:pt x="132" y="53"/>
                  </a:cubicBezTo>
                  <a:cubicBezTo>
                    <a:pt x="140" y="56"/>
                    <a:pt x="140" y="56"/>
                    <a:pt x="140" y="56"/>
                  </a:cubicBezTo>
                  <a:cubicBezTo>
                    <a:pt x="113" y="63"/>
                    <a:pt x="113" y="63"/>
                    <a:pt x="113" y="63"/>
                  </a:cubicBezTo>
                  <a:lnTo>
                    <a:pt x="113" y="58"/>
                  </a:lnTo>
                  <a:close/>
                  <a:moveTo>
                    <a:pt x="113" y="65"/>
                  </a:moveTo>
                  <a:cubicBezTo>
                    <a:pt x="142" y="57"/>
                    <a:pt x="142" y="57"/>
                    <a:pt x="142" y="57"/>
                  </a:cubicBezTo>
                  <a:cubicBezTo>
                    <a:pt x="151" y="65"/>
                    <a:pt x="151" y="65"/>
                    <a:pt x="151" y="65"/>
                  </a:cubicBezTo>
                  <a:cubicBezTo>
                    <a:pt x="144" y="63"/>
                    <a:pt x="144" y="63"/>
                    <a:pt x="144" y="63"/>
                  </a:cubicBezTo>
                  <a:cubicBezTo>
                    <a:pt x="144" y="63"/>
                    <a:pt x="144" y="63"/>
                    <a:pt x="144" y="63"/>
                  </a:cubicBezTo>
                  <a:cubicBezTo>
                    <a:pt x="113" y="71"/>
                    <a:pt x="113" y="71"/>
                    <a:pt x="113" y="71"/>
                  </a:cubicBezTo>
                  <a:lnTo>
                    <a:pt x="113" y="65"/>
                  </a:lnTo>
                  <a:close/>
                  <a:moveTo>
                    <a:pt x="143" y="55"/>
                  </a:moveTo>
                  <a:cubicBezTo>
                    <a:pt x="143" y="55"/>
                    <a:pt x="143" y="55"/>
                    <a:pt x="143" y="55"/>
                  </a:cubicBezTo>
                  <a:cubicBezTo>
                    <a:pt x="143" y="55"/>
                    <a:pt x="143" y="55"/>
                    <a:pt x="143" y="55"/>
                  </a:cubicBezTo>
                  <a:cubicBezTo>
                    <a:pt x="113" y="43"/>
                    <a:pt x="113" y="43"/>
                    <a:pt x="113" y="43"/>
                  </a:cubicBezTo>
                  <a:cubicBezTo>
                    <a:pt x="113" y="37"/>
                    <a:pt x="113" y="37"/>
                    <a:pt x="113" y="37"/>
                  </a:cubicBezTo>
                  <a:cubicBezTo>
                    <a:pt x="142" y="50"/>
                    <a:pt x="142" y="50"/>
                    <a:pt x="142" y="50"/>
                  </a:cubicBezTo>
                  <a:cubicBezTo>
                    <a:pt x="163" y="69"/>
                    <a:pt x="163" y="69"/>
                    <a:pt x="163" y="69"/>
                  </a:cubicBezTo>
                  <a:cubicBezTo>
                    <a:pt x="163" y="73"/>
                    <a:pt x="163" y="73"/>
                    <a:pt x="163" y="73"/>
                  </a:cubicBezTo>
                  <a:lnTo>
                    <a:pt x="143" y="55"/>
                  </a:lnTo>
                  <a:close/>
                  <a:moveTo>
                    <a:pt x="163" y="43"/>
                  </a:moveTo>
                  <a:cubicBezTo>
                    <a:pt x="145" y="32"/>
                    <a:pt x="145" y="32"/>
                    <a:pt x="145" y="32"/>
                  </a:cubicBezTo>
                  <a:cubicBezTo>
                    <a:pt x="144" y="32"/>
                    <a:pt x="144" y="32"/>
                    <a:pt x="144" y="32"/>
                  </a:cubicBezTo>
                  <a:cubicBezTo>
                    <a:pt x="122" y="39"/>
                    <a:pt x="122" y="39"/>
                    <a:pt x="122" y="39"/>
                  </a:cubicBezTo>
                  <a:cubicBezTo>
                    <a:pt x="122" y="39"/>
                    <a:pt x="122" y="39"/>
                    <a:pt x="122" y="39"/>
                  </a:cubicBezTo>
                  <a:cubicBezTo>
                    <a:pt x="115" y="36"/>
                    <a:pt x="115" y="36"/>
                    <a:pt x="115" y="36"/>
                  </a:cubicBezTo>
                  <a:cubicBezTo>
                    <a:pt x="144" y="25"/>
                    <a:pt x="144" y="25"/>
                    <a:pt x="144" y="25"/>
                  </a:cubicBezTo>
                  <a:cubicBezTo>
                    <a:pt x="162" y="37"/>
                    <a:pt x="162" y="37"/>
                    <a:pt x="162" y="37"/>
                  </a:cubicBezTo>
                  <a:cubicBezTo>
                    <a:pt x="162" y="37"/>
                    <a:pt x="163" y="37"/>
                    <a:pt x="163" y="37"/>
                  </a:cubicBezTo>
                  <a:lnTo>
                    <a:pt x="163" y="43"/>
                  </a:lnTo>
                  <a:close/>
                  <a:moveTo>
                    <a:pt x="144" y="48"/>
                  </a:moveTo>
                  <a:cubicBezTo>
                    <a:pt x="143" y="48"/>
                    <a:pt x="143" y="48"/>
                    <a:pt x="143" y="48"/>
                  </a:cubicBezTo>
                  <a:cubicBezTo>
                    <a:pt x="125" y="40"/>
                    <a:pt x="125" y="40"/>
                    <a:pt x="125" y="40"/>
                  </a:cubicBezTo>
                  <a:cubicBezTo>
                    <a:pt x="144" y="34"/>
                    <a:pt x="144" y="34"/>
                    <a:pt x="144" y="34"/>
                  </a:cubicBezTo>
                  <a:cubicBezTo>
                    <a:pt x="162" y="45"/>
                    <a:pt x="162" y="45"/>
                    <a:pt x="162" y="45"/>
                  </a:cubicBezTo>
                  <a:cubicBezTo>
                    <a:pt x="162" y="45"/>
                    <a:pt x="163" y="45"/>
                    <a:pt x="163" y="45"/>
                  </a:cubicBezTo>
                  <a:cubicBezTo>
                    <a:pt x="163" y="66"/>
                    <a:pt x="163" y="66"/>
                    <a:pt x="163" y="66"/>
                  </a:cubicBezTo>
                  <a:lnTo>
                    <a:pt x="144" y="48"/>
                  </a:lnTo>
                  <a:close/>
                  <a:moveTo>
                    <a:pt x="163" y="35"/>
                  </a:moveTo>
                  <a:cubicBezTo>
                    <a:pt x="145" y="23"/>
                    <a:pt x="145" y="23"/>
                    <a:pt x="145" y="23"/>
                  </a:cubicBezTo>
                  <a:cubicBezTo>
                    <a:pt x="144" y="23"/>
                    <a:pt x="144" y="23"/>
                    <a:pt x="144" y="23"/>
                  </a:cubicBezTo>
                  <a:cubicBezTo>
                    <a:pt x="113" y="35"/>
                    <a:pt x="113" y="35"/>
                    <a:pt x="113" y="35"/>
                  </a:cubicBezTo>
                  <a:cubicBezTo>
                    <a:pt x="113" y="30"/>
                    <a:pt x="113" y="30"/>
                    <a:pt x="113" y="30"/>
                  </a:cubicBezTo>
                  <a:cubicBezTo>
                    <a:pt x="144" y="18"/>
                    <a:pt x="144" y="18"/>
                    <a:pt x="144" y="18"/>
                  </a:cubicBezTo>
                  <a:cubicBezTo>
                    <a:pt x="162" y="30"/>
                    <a:pt x="162" y="30"/>
                    <a:pt x="162" y="30"/>
                  </a:cubicBezTo>
                  <a:cubicBezTo>
                    <a:pt x="162" y="30"/>
                    <a:pt x="163" y="30"/>
                    <a:pt x="163" y="30"/>
                  </a:cubicBezTo>
                  <a:lnTo>
                    <a:pt x="163" y="35"/>
                  </a:lnTo>
                  <a:close/>
                  <a:moveTo>
                    <a:pt x="113" y="73"/>
                  </a:moveTo>
                  <a:cubicBezTo>
                    <a:pt x="144" y="64"/>
                    <a:pt x="144" y="64"/>
                    <a:pt x="144" y="64"/>
                  </a:cubicBezTo>
                  <a:cubicBezTo>
                    <a:pt x="154" y="68"/>
                    <a:pt x="154" y="68"/>
                    <a:pt x="154" y="68"/>
                  </a:cubicBezTo>
                  <a:cubicBezTo>
                    <a:pt x="162" y="76"/>
                    <a:pt x="162" y="76"/>
                    <a:pt x="162" y="76"/>
                  </a:cubicBezTo>
                  <a:cubicBezTo>
                    <a:pt x="144" y="69"/>
                    <a:pt x="144" y="69"/>
                    <a:pt x="144" y="69"/>
                  </a:cubicBezTo>
                  <a:cubicBezTo>
                    <a:pt x="144" y="69"/>
                    <a:pt x="144" y="69"/>
                    <a:pt x="144" y="69"/>
                  </a:cubicBezTo>
                  <a:cubicBezTo>
                    <a:pt x="113" y="77"/>
                    <a:pt x="113" y="77"/>
                    <a:pt x="113" y="77"/>
                  </a:cubicBezTo>
                  <a:lnTo>
                    <a:pt x="113" y="73"/>
                  </a:lnTo>
                  <a:close/>
                  <a:moveTo>
                    <a:pt x="145" y="9"/>
                  </a:moveTo>
                  <a:cubicBezTo>
                    <a:pt x="163" y="20"/>
                    <a:pt x="163" y="20"/>
                    <a:pt x="163" y="20"/>
                  </a:cubicBezTo>
                  <a:cubicBezTo>
                    <a:pt x="163" y="28"/>
                    <a:pt x="163" y="28"/>
                    <a:pt x="163" y="28"/>
                  </a:cubicBezTo>
                  <a:cubicBezTo>
                    <a:pt x="145" y="17"/>
                    <a:pt x="145" y="17"/>
                    <a:pt x="145" y="17"/>
                  </a:cubicBezTo>
                  <a:cubicBezTo>
                    <a:pt x="144" y="16"/>
                    <a:pt x="144" y="16"/>
                    <a:pt x="144" y="16"/>
                  </a:cubicBezTo>
                  <a:cubicBezTo>
                    <a:pt x="113" y="28"/>
                    <a:pt x="113" y="28"/>
                    <a:pt x="113" y="28"/>
                  </a:cubicBezTo>
                  <a:cubicBezTo>
                    <a:pt x="113" y="21"/>
                    <a:pt x="113" y="21"/>
                    <a:pt x="113" y="21"/>
                  </a:cubicBezTo>
                  <a:lnTo>
                    <a:pt x="145" y="9"/>
                  </a:lnTo>
                  <a:close/>
                  <a:moveTo>
                    <a:pt x="113" y="79"/>
                  </a:moveTo>
                  <a:cubicBezTo>
                    <a:pt x="144" y="71"/>
                    <a:pt x="144" y="71"/>
                    <a:pt x="144" y="71"/>
                  </a:cubicBezTo>
                  <a:cubicBezTo>
                    <a:pt x="163" y="78"/>
                    <a:pt x="163" y="78"/>
                    <a:pt x="163" y="78"/>
                  </a:cubicBezTo>
                  <a:cubicBezTo>
                    <a:pt x="163" y="84"/>
                    <a:pt x="163" y="84"/>
                    <a:pt x="163" y="84"/>
                  </a:cubicBezTo>
                  <a:cubicBezTo>
                    <a:pt x="144" y="77"/>
                    <a:pt x="144" y="77"/>
                    <a:pt x="144" y="77"/>
                  </a:cubicBezTo>
                  <a:cubicBezTo>
                    <a:pt x="144" y="77"/>
                    <a:pt x="144" y="77"/>
                    <a:pt x="144" y="77"/>
                  </a:cubicBezTo>
                  <a:cubicBezTo>
                    <a:pt x="113" y="85"/>
                    <a:pt x="113" y="85"/>
                    <a:pt x="113" y="85"/>
                  </a:cubicBezTo>
                  <a:lnTo>
                    <a:pt x="113" y="79"/>
                  </a:lnTo>
                  <a:close/>
                  <a:moveTo>
                    <a:pt x="278" y="41"/>
                  </a:moveTo>
                  <a:cubicBezTo>
                    <a:pt x="278" y="48"/>
                    <a:pt x="278" y="48"/>
                    <a:pt x="278" y="48"/>
                  </a:cubicBezTo>
                  <a:cubicBezTo>
                    <a:pt x="272" y="48"/>
                    <a:pt x="272" y="48"/>
                    <a:pt x="272" y="48"/>
                  </a:cubicBezTo>
                  <a:cubicBezTo>
                    <a:pt x="272" y="41"/>
                    <a:pt x="272" y="41"/>
                    <a:pt x="272" y="41"/>
                  </a:cubicBezTo>
                  <a:lnTo>
                    <a:pt x="278" y="41"/>
                  </a:lnTo>
                  <a:close/>
                  <a:moveTo>
                    <a:pt x="287" y="41"/>
                  </a:moveTo>
                  <a:cubicBezTo>
                    <a:pt x="287" y="48"/>
                    <a:pt x="287" y="48"/>
                    <a:pt x="287" y="48"/>
                  </a:cubicBezTo>
                  <a:cubicBezTo>
                    <a:pt x="280" y="48"/>
                    <a:pt x="280" y="48"/>
                    <a:pt x="280" y="48"/>
                  </a:cubicBezTo>
                  <a:cubicBezTo>
                    <a:pt x="280" y="41"/>
                    <a:pt x="280" y="41"/>
                    <a:pt x="280" y="41"/>
                  </a:cubicBezTo>
                  <a:lnTo>
                    <a:pt x="287" y="41"/>
                  </a:lnTo>
                  <a:close/>
                  <a:moveTo>
                    <a:pt x="295" y="41"/>
                  </a:moveTo>
                  <a:cubicBezTo>
                    <a:pt x="295" y="48"/>
                    <a:pt x="295" y="48"/>
                    <a:pt x="295" y="48"/>
                  </a:cubicBezTo>
                  <a:cubicBezTo>
                    <a:pt x="288" y="48"/>
                    <a:pt x="288" y="48"/>
                    <a:pt x="288" y="48"/>
                  </a:cubicBezTo>
                  <a:cubicBezTo>
                    <a:pt x="288" y="41"/>
                    <a:pt x="288" y="41"/>
                    <a:pt x="288" y="41"/>
                  </a:cubicBezTo>
                  <a:lnTo>
                    <a:pt x="295" y="41"/>
                  </a:lnTo>
                  <a:close/>
                  <a:moveTo>
                    <a:pt x="304" y="41"/>
                  </a:moveTo>
                  <a:cubicBezTo>
                    <a:pt x="304" y="48"/>
                    <a:pt x="304" y="48"/>
                    <a:pt x="304" y="48"/>
                  </a:cubicBezTo>
                  <a:cubicBezTo>
                    <a:pt x="297" y="48"/>
                    <a:pt x="297" y="48"/>
                    <a:pt x="297" y="48"/>
                  </a:cubicBezTo>
                  <a:cubicBezTo>
                    <a:pt x="297" y="41"/>
                    <a:pt x="297" y="41"/>
                    <a:pt x="297" y="41"/>
                  </a:cubicBezTo>
                  <a:lnTo>
                    <a:pt x="304" y="41"/>
                  </a:lnTo>
                  <a:close/>
                  <a:moveTo>
                    <a:pt x="312" y="41"/>
                  </a:moveTo>
                  <a:cubicBezTo>
                    <a:pt x="312" y="48"/>
                    <a:pt x="312" y="48"/>
                    <a:pt x="312" y="48"/>
                  </a:cubicBezTo>
                  <a:cubicBezTo>
                    <a:pt x="305" y="48"/>
                    <a:pt x="305" y="48"/>
                    <a:pt x="305" y="48"/>
                  </a:cubicBezTo>
                  <a:cubicBezTo>
                    <a:pt x="305" y="41"/>
                    <a:pt x="305" y="41"/>
                    <a:pt x="305" y="41"/>
                  </a:cubicBezTo>
                  <a:lnTo>
                    <a:pt x="312" y="41"/>
                  </a:lnTo>
                  <a:close/>
                  <a:moveTo>
                    <a:pt x="295" y="67"/>
                  </a:moveTo>
                  <a:cubicBezTo>
                    <a:pt x="288" y="67"/>
                    <a:pt x="288" y="67"/>
                    <a:pt x="288" y="67"/>
                  </a:cubicBezTo>
                  <a:cubicBezTo>
                    <a:pt x="288" y="60"/>
                    <a:pt x="288" y="60"/>
                    <a:pt x="288" y="60"/>
                  </a:cubicBezTo>
                  <a:cubicBezTo>
                    <a:pt x="295" y="60"/>
                    <a:pt x="295" y="60"/>
                    <a:pt x="295" y="60"/>
                  </a:cubicBezTo>
                  <a:lnTo>
                    <a:pt x="295" y="67"/>
                  </a:lnTo>
                  <a:close/>
                  <a:moveTo>
                    <a:pt x="297" y="60"/>
                  </a:moveTo>
                  <a:cubicBezTo>
                    <a:pt x="304" y="60"/>
                    <a:pt x="304" y="60"/>
                    <a:pt x="304" y="60"/>
                  </a:cubicBezTo>
                  <a:cubicBezTo>
                    <a:pt x="304" y="67"/>
                    <a:pt x="304" y="67"/>
                    <a:pt x="304" y="67"/>
                  </a:cubicBezTo>
                  <a:cubicBezTo>
                    <a:pt x="297" y="67"/>
                    <a:pt x="297" y="67"/>
                    <a:pt x="297" y="67"/>
                  </a:cubicBezTo>
                  <a:lnTo>
                    <a:pt x="297" y="60"/>
                  </a:lnTo>
                  <a:close/>
                  <a:moveTo>
                    <a:pt x="287" y="67"/>
                  </a:moveTo>
                  <a:cubicBezTo>
                    <a:pt x="280" y="67"/>
                    <a:pt x="280" y="67"/>
                    <a:pt x="280" y="67"/>
                  </a:cubicBezTo>
                  <a:cubicBezTo>
                    <a:pt x="280" y="60"/>
                    <a:pt x="280" y="60"/>
                    <a:pt x="280" y="60"/>
                  </a:cubicBezTo>
                  <a:cubicBezTo>
                    <a:pt x="287" y="60"/>
                    <a:pt x="287" y="60"/>
                    <a:pt x="287" y="60"/>
                  </a:cubicBezTo>
                  <a:lnTo>
                    <a:pt x="287" y="67"/>
                  </a:lnTo>
                  <a:close/>
                  <a:moveTo>
                    <a:pt x="278" y="67"/>
                  </a:moveTo>
                  <a:cubicBezTo>
                    <a:pt x="272" y="67"/>
                    <a:pt x="272" y="67"/>
                    <a:pt x="272" y="67"/>
                  </a:cubicBezTo>
                  <a:cubicBezTo>
                    <a:pt x="272" y="60"/>
                    <a:pt x="272" y="60"/>
                    <a:pt x="272" y="60"/>
                  </a:cubicBezTo>
                  <a:cubicBezTo>
                    <a:pt x="278" y="60"/>
                    <a:pt x="278" y="60"/>
                    <a:pt x="278" y="60"/>
                  </a:cubicBezTo>
                  <a:lnTo>
                    <a:pt x="278" y="67"/>
                  </a:lnTo>
                  <a:close/>
                  <a:moveTo>
                    <a:pt x="278" y="69"/>
                  </a:moveTo>
                  <a:cubicBezTo>
                    <a:pt x="278" y="77"/>
                    <a:pt x="278" y="77"/>
                    <a:pt x="278" y="77"/>
                  </a:cubicBezTo>
                  <a:cubicBezTo>
                    <a:pt x="272" y="77"/>
                    <a:pt x="272" y="77"/>
                    <a:pt x="272" y="77"/>
                  </a:cubicBezTo>
                  <a:cubicBezTo>
                    <a:pt x="272" y="69"/>
                    <a:pt x="272" y="69"/>
                    <a:pt x="272" y="69"/>
                  </a:cubicBezTo>
                  <a:lnTo>
                    <a:pt x="278" y="69"/>
                  </a:lnTo>
                  <a:close/>
                  <a:moveTo>
                    <a:pt x="280" y="69"/>
                  </a:moveTo>
                  <a:cubicBezTo>
                    <a:pt x="287" y="69"/>
                    <a:pt x="287" y="69"/>
                    <a:pt x="287" y="69"/>
                  </a:cubicBezTo>
                  <a:cubicBezTo>
                    <a:pt x="287" y="77"/>
                    <a:pt x="287" y="77"/>
                    <a:pt x="287" y="77"/>
                  </a:cubicBezTo>
                  <a:cubicBezTo>
                    <a:pt x="280" y="77"/>
                    <a:pt x="280" y="77"/>
                    <a:pt x="280" y="77"/>
                  </a:cubicBezTo>
                  <a:lnTo>
                    <a:pt x="280" y="69"/>
                  </a:lnTo>
                  <a:close/>
                  <a:moveTo>
                    <a:pt x="288" y="69"/>
                  </a:moveTo>
                  <a:cubicBezTo>
                    <a:pt x="295" y="69"/>
                    <a:pt x="295" y="69"/>
                    <a:pt x="295" y="69"/>
                  </a:cubicBezTo>
                  <a:cubicBezTo>
                    <a:pt x="295" y="77"/>
                    <a:pt x="295" y="77"/>
                    <a:pt x="295" y="77"/>
                  </a:cubicBezTo>
                  <a:cubicBezTo>
                    <a:pt x="288" y="77"/>
                    <a:pt x="288" y="77"/>
                    <a:pt x="288" y="77"/>
                  </a:cubicBezTo>
                  <a:lnTo>
                    <a:pt x="288" y="69"/>
                  </a:lnTo>
                  <a:close/>
                  <a:moveTo>
                    <a:pt x="297" y="69"/>
                  </a:moveTo>
                  <a:cubicBezTo>
                    <a:pt x="304" y="69"/>
                    <a:pt x="304" y="69"/>
                    <a:pt x="304" y="69"/>
                  </a:cubicBezTo>
                  <a:cubicBezTo>
                    <a:pt x="304" y="77"/>
                    <a:pt x="304" y="77"/>
                    <a:pt x="304" y="77"/>
                  </a:cubicBezTo>
                  <a:cubicBezTo>
                    <a:pt x="297" y="77"/>
                    <a:pt x="297" y="77"/>
                    <a:pt x="297" y="77"/>
                  </a:cubicBezTo>
                  <a:lnTo>
                    <a:pt x="297" y="69"/>
                  </a:lnTo>
                  <a:close/>
                  <a:moveTo>
                    <a:pt x="305" y="69"/>
                  </a:moveTo>
                  <a:cubicBezTo>
                    <a:pt x="312" y="69"/>
                    <a:pt x="312" y="69"/>
                    <a:pt x="312" y="69"/>
                  </a:cubicBezTo>
                  <a:cubicBezTo>
                    <a:pt x="312" y="77"/>
                    <a:pt x="312" y="77"/>
                    <a:pt x="312" y="77"/>
                  </a:cubicBezTo>
                  <a:cubicBezTo>
                    <a:pt x="305" y="77"/>
                    <a:pt x="305" y="77"/>
                    <a:pt x="305" y="77"/>
                  </a:cubicBezTo>
                  <a:lnTo>
                    <a:pt x="305" y="69"/>
                  </a:lnTo>
                  <a:close/>
                  <a:moveTo>
                    <a:pt x="305" y="67"/>
                  </a:moveTo>
                  <a:cubicBezTo>
                    <a:pt x="305" y="60"/>
                    <a:pt x="305" y="60"/>
                    <a:pt x="305" y="60"/>
                  </a:cubicBezTo>
                  <a:cubicBezTo>
                    <a:pt x="312" y="60"/>
                    <a:pt x="312" y="60"/>
                    <a:pt x="312" y="60"/>
                  </a:cubicBezTo>
                  <a:cubicBezTo>
                    <a:pt x="312" y="67"/>
                    <a:pt x="312" y="67"/>
                    <a:pt x="312" y="67"/>
                  </a:cubicBezTo>
                  <a:lnTo>
                    <a:pt x="305" y="67"/>
                  </a:lnTo>
                  <a:close/>
                  <a:moveTo>
                    <a:pt x="305" y="58"/>
                  </a:moveTo>
                  <a:cubicBezTo>
                    <a:pt x="305" y="50"/>
                    <a:pt x="305" y="50"/>
                    <a:pt x="305" y="50"/>
                  </a:cubicBezTo>
                  <a:cubicBezTo>
                    <a:pt x="312" y="50"/>
                    <a:pt x="312" y="50"/>
                    <a:pt x="312" y="50"/>
                  </a:cubicBezTo>
                  <a:cubicBezTo>
                    <a:pt x="312" y="58"/>
                    <a:pt x="312" y="58"/>
                    <a:pt x="312" y="58"/>
                  </a:cubicBezTo>
                  <a:lnTo>
                    <a:pt x="305" y="58"/>
                  </a:lnTo>
                  <a:close/>
                  <a:moveTo>
                    <a:pt x="304" y="58"/>
                  </a:moveTo>
                  <a:cubicBezTo>
                    <a:pt x="297" y="58"/>
                    <a:pt x="297" y="58"/>
                    <a:pt x="297" y="58"/>
                  </a:cubicBezTo>
                  <a:cubicBezTo>
                    <a:pt x="297" y="50"/>
                    <a:pt x="297" y="50"/>
                    <a:pt x="297" y="50"/>
                  </a:cubicBezTo>
                  <a:cubicBezTo>
                    <a:pt x="304" y="50"/>
                    <a:pt x="304" y="50"/>
                    <a:pt x="304" y="50"/>
                  </a:cubicBezTo>
                  <a:lnTo>
                    <a:pt x="304" y="58"/>
                  </a:lnTo>
                  <a:close/>
                  <a:moveTo>
                    <a:pt x="295" y="58"/>
                  </a:moveTo>
                  <a:cubicBezTo>
                    <a:pt x="288" y="58"/>
                    <a:pt x="288" y="58"/>
                    <a:pt x="288" y="58"/>
                  </a:cubicBezTo>
                  <a:cubicBezTo>
                    <a:pt x="288" y="50"/>
                    <a:pt x="288" y="50"/>
                    <a:pt x="288" y="50"/>
                  </a:cubicBezTo>
                  <a:cubicBezTo>
                    <a:pt x="295" y="50"/>
                    <a:pt x="295" y="50"/>
                    <a:pt x="295" y="50"/>
                  </a:cubicBezTo>
                  <a:lnTo>
                    <a:pt x="295" y="58"/>
                  </a:lnTo>
                  <a:close/>
                  <a:moveTo>
                    <a:pt x="287" y="58"/>
                  </a:moveTo>
                  <a:cubicBezTo>
                    <a:pt x="280" y="58"/>
                    <a:pt x="280" y="58"/>
                    <a:pt x="280" y="58"/>
                  </a:cubicBezTo>
                  <a:cubicBezTo>
                    <a:pt x="280" y="50"/>
                    <a:pt x="280" y="50"/>
                    <a:pt x="280" y="50"/>
                  </a:cubicBezTo>
                  <a:cubicBezTo>
                    <a:pt x="287" y="50"/>
                    <a:pt x="287" y="50"/>
                    <a:pt x="287" y="50"/>
                  </a:cubicBezTo>
                  <a:lnTo>
                    <a:pt x="287" y="58"/>
                  </a:lnTo>
                  <a:close/>
                  <a:moveTo>
                    <a:pt x="278" y="58"/>
                  </a:moveTo>
                  <a:cubicBezTo>
                    <a:pt x="272" y="58"/>
                    <a:pt x="272" y="58"/>
                    <a:pt x="272" y="58"/>
                  </a:cubicBezTo>
                  <a:cubicBezTo>
                    <a:pt x="272" y="50"/>
                    <a:pt x="272" y="50"/>
                    <a:pt x="272" y="50"/>
                  </a:cubicBezTo>
                  <a:cubicBezTo>
                    <a:pt x="278" y="50"/>
                    <a:pt x="278" y="50"/>
                    <a:pt x="278" y="50"/>
                  </a:cubicBezTo>
                  <a:lnTo>
                    <a:pt x="278" y="58"/>
                  </a:lnTo>
                  <a:close/>
                  <a:moveTo>
                    <a:pt x="270" y="58"/>
                  </a:moveTo>
                  <a:cubicBezTo>
                    <a:pt x="263" y="58"/>
                    <a:pt x="263" y="58"/>
                    <a:pt x="263" y="58"/>
                  </a:cubicBezTo>
                  <a:cubicBezTo>
                    <a:pt x="263" y="50"/>
                    <a:pt x="263" y="50"/>
                    <a:pt x="263" y="50"/>
                  </a:cubicBezTo>
                  <a:cubicBezTo>
                    <a:pt x="270" y="50"/>
                    <a:pt x="270" y="50"/>
                    <a:pt x="270" y="50"/>
                  </a:cubicBezTo>
                  <a:lnTo>
                    <a:pt x="270" y="58"/>
                  </a:lnTo>
                  <a:close/>
                  <a:moveTo>
                    <a:pt x="270" y="60"/>
                  </a:moveTo>
                  <a:cubicBezTo>
                    <a:pt x="270" y="67"/>
                    <a:pt x="270" y="67"/>
                    <a:pt x="270" y="67"/>
                  </a:cubicBezTo>
                  <a:cubicBezTo>
                    <a:pt x="263" y="67"/>
                    <a:pt x="263" y="67"/>
                    <a:pt x="263" y="67"/>
                  </a:cubicBezTo>
                  <a:cubicBezTo>
                    <a:pt x="263" y="60"/>
                    <a:pt x="263" y="60"/>
                    <a:pt x="263" y="60"/>
                  </a:cubicBezTo>
                  <a:lnTo>
                    <a:pt x="270" y="60"/>
                  </a:lnTo>
                  <a:close/>
                  <a:moveTo>
                    <a:pt x="270" y="69"/>
                  </a:moveTo>
                  <a:cubicBezTo>
                    <a:pt x="270" y="77"/>
                    <a:pt x="270" y="77"/>
                    <a:pt x="270" y="77"/>
                  </a:cubicBezTo>
                  <a:cubicBezTo>
                    <a:pt x="263" y="77"/>
                    <a:pt x="263" y="77"/>
                    <a:pt x="263" y="77"/>
                  </a:cubicBezTo>
                  <a:cubicBezTo>
                    <a:pt x="263" y="69"/>
                    <a:pt x="263" y="69"/>
                    <a:pt x="263" y="69"/>
                  </a:cubicBezTo>
                  <a:lnTo>
                    <a:pt x="270" y="69"/>
                  </a:lnTo>
                  <a:close/>
                  <a:moveTo>
                    <a:pt x="270" y="79"/>
                  </a:moveTo>
                  <a:cubicBezTo>
                    <a:pt x="270" y="86"/>
                    <a:pt x="270" y="86"/>
                    <a:pt x="270" y="86"/>
                  </a:cubicBezTo>
                  <a:cubicBezTo>
                    <a:pt x="263" y="86"/>
                    <a:pt x="263" y="86"/>
                    <a:pt x="263" y="86"/>
                  </a:cubicBezTo>
                  <a:cubicBezTo>
                    <a:pt x="263" y="79"/>
                    <a:pt x="263" y="79"/>
                    <a:pt x="263" y="79"/>
                  </a:cubicBezTo>
                  <a:lnTo>
                    <a:pt x="270" y="79"/>
                  </a:lnTo>
                  <a:close/>
                  <a:moveTo>
                    <a:pt x="272" y="79"/>
                  </a:moveTo>
                  <a:cubicBezTo>
                    <a:pt x="278" y="79"/>
                    <a:pt x="278" y="79"/>
                    <a:pt x="278" y="79"/>
                  </a:cubicBezTo>
                  <a:cubicBezTo>
                    <a:pt x="278" y="86"/>
                    <a:pt x="278" y="86"/>
                    <a:pt x="278" y="86"/>
                  </a:cubicBezTo>
                  <a:cubicBezTo>
                    <a:pt x="272" y="86"/>
                    <a:pt x="272" y="86"/>
                    <a:pt x="272" y="86"/>
                  </a:cubicBezTo>
                  <a:lnTo>
                    <a:pt x="272" y="79"/>
                  </a:lnTo>
                  <a:close/>
                  <a:moveTo>
                    <a:pt x="280" y="79"/>
                  </a:moveTo>
                  <a:cubicBezTo>
                    <a:pt x="287" y="79"/>
                    <a:pt x="287" y="79"/>
                    <a:pt x="287" y="79"/>
                  </a:cubicBezTo>
                  <a:cubicBezTo>
                    <a:pt x="287" y="86"/>
                    <a:pt x="287" y="86"/>
                    <a:pt x="287" y="86"/>
                  </a:cubicBezTo>
                  <a:cubicBezTo>
                    <a:pt x="280" y="86"/>
                    <a:pt x="280" y="86"/>
                    <a:pt x="280" y="86"/>
                  </a:cubicBezTo>
                  <a:lnTo>
                    <a:pt x="280" y="79"/>
                  </a:lnTo>
                  <a:close/>
                  <a:moveTo>
                    <a:pt x="288" y="79"/>
                  </a:moveTo>
                  <a:cubicBezTo>
                    <a:pt x="295" y="79"/>
                    <a:pt x="295" y="79"/>
                    <a:pt x="295" y="79"/>
                  </a:cubicBezTo>
                  <a:cubicBezTo>
                    <a:pt x="295" y="86"/>
                    <a:pt x="295" y="86"/>
                    <a:pt x="295" y="86"/>
                  </a:cubicBezTo>
                  <a:cubicBezTo>
                    <a:pt x="288" y="86"/>
                    <a:pt x="288" y="86"/>
                    <a:pt x="288" y="86"/>
                  </a:cubicBezTo>
                  <a:lnTo>
                    <a:pt x="288" y="79"/>
                  </a:lnTo>
                  <a:close/>
                  <a:moveTo>
                    <a:pt x="297" y="79"/>
                  </a:moveTo>
                  <a:cubicBezTo>
                    <a:pt x="304" y="79"/>
                    <a:pt x="304" y="79"/>
                    <a:pt x="304" y="79"/>
                  </a:cubicBezTo>
                  <a:cubicBezTo>
                    <a:pt x="304" y="86"/>
                    <a:pt x="304" y="86"/>
                    <a:pt x="304" y="86"/>
                  </a:cubicBezTo>
                  <a:cubicBezTo>
                    <a:pt x="297" y="86"/>
                    <a:pt x="297" y="86"/>
                    <a:pt x="297" y="86"/>
                  </a:cubicBezTo>
                  <a:lnTo>
                    <a:pt x="297" y="79"/>
                  </a:lnTo>
                  <a:close/>
                  <a:moveTo>
                    <a:pt x="305" y="79"/>
                  </a:moveTo>
                  <a:cubicBezTo>
                    <a:pt x="312" y="79"/>
                    <a:pt x="312" y="79"/>
                    <a:pt x="312" y="79"/>
                  </a:cubicBezTo>
                  <a:cubicBezTo>
                    <a:pt x="312" y="86"/>
                    <a:pt x="312" y="86"/>
                    <a:pt x="312" y="86"/>
                  </a:cubicBezTo>
                  <a:cubicBezTo>
                    <a:pt x="305" y="86"/>
                    <a:pt x="305" y="86"/>
                    <a:pt x="305" y="86"/>
                  </a:cubicBezTo>
                  <a:lnTo>
                    <a:pt x="305" y="79"/>
                  </a:lnTo>
                  <a:close/>
                  <a:moveTo>
                    <a:pt x="270" y="48"/>
                  </a:moveTo>
                  <a:cubicBezTo>
                    <a:pt x="263" y="48"/>
                    <a:pt x="263" y="48"/>
                    <a:pt x="263" y="48"/>
                  </a:cubicBezTo>
                  <a:cubicBezTo>
                    <a:pt x="263" y="41"/>
                    <a:pt x="263" y="41"/>
                    <a:pt x="263" y="41"/>
                  </a:cubicBezTo>
                  <a:cubicBezTo>
                    <a:pt x="270" y="41"/>
                    <a:pt x="270" y="41"/>
                    <a:pt x="270" y="41"/>
                  </a:cubicBezTo>
                  <a:lnTo>
                    <a:pt x="270" y="48"/>
                  </a:lnTo>
                  <a:close/>
                  <a:moveTo>
                    <a:pt x="263" y="88"/>
                  </a:moveTo>
                  <a:cubicBezTo>
                    <a:pt x="270" y="88"/>
                    <a:pt x="270" y="88"/>
                    <a:pt x="270" y="88"/>
                  </a:cubicBezTo>
                  <a:cubicBezTo>
                    <a:pt x="270" y="95"/>
                    <a:pt x="270" y="95"/>
                    <a:pt x="270" y="95"/>
                  </a:cubicBezTo>
                  <a:cubicBezTo>
                    <a:pt x="263" y="95"/>
                    <a:pt x="263" y="95"/>
                    <a:pt x="263" y="95"/>
                  </a:cubicBezTo>
                  <a:lnTo>
                    <a:pt x="263" y="88"/>
                  </a:lnTo>
                  <a:close/>
                  <a:moveTo>
                    <a:pt x="272" y="88"/>
                  </a:moveTo>
                  <a:cubicBezTo>
                    <a:pt x="278" y="88"/>
                    <a:pt x="278" y="88"/>
                    <a:pt x="278" y="88"/>
                  </a:cubicBezTo>
                  <a:cubicBezTo>
                    <a:pt x="278" y="95"/>
                    <a:pt x="278" y="95"/>
                    <a:pt x="278" y="95"/>
                  </a:cubicBezTo>
                  <a:cubicBezTo>
                    <a:pt x="272" y="95"/>
                    <a:pt x="272" y="95"/>
                    <a:pt x="272" y="95"/>
                  </a:cubicBezTo>
                  <a:lnTo>
                    <a:pt x="272" y="88"/>
                  </a:lnTo>
                  <a:close/>
                  <a:moveTo>
                    <a:pt x="280" y="88"/>
                  </a:moveTo>
                  <a:cubicBezTo>
                    <a:pt x="287" y="88"/>
                    <a:pt x="287" y="88"/>
                    <a:pt x="287" y="88"/>
                  </a:cubicBezTo>
                  <a:cubicBezTo>
                    <a:pt x="287" y="95"/>
                    <a:pt x="287" y="95"/>
                    <a:pt x="287" y="95"/>
                  </a:cubicBezTo>
                  <a:cubicBezTo>
                    <a:pt x="280" y="95"/>
                    <a:pt x="280" y="95"/>
                    <a:pt x="280" y="95"/>
                  </a:cubicBezTo>
                  <a:lnTo>
                    <a:pt x="280" y="88"/>
                  </a:lnTo>
                  <a:close/>
                  <a:moveTo>
                    <a:pt x="288" y="88"/>
                  </a:moveTo>
                  <a:cubicBezTo>
                    <a:pt x="295" y="88"/>
                    <a:pt x="295" y="88"/>
                    <a:pt x="295" y="88"/>
                  </a:cubicBezTo>
                  <a:cubicBezTo>
                    <a:pt x="295" y="95"/>
                    <a:pt x="295" y="95"/>
                    <a:pt x="295" y="95"/>
                  </a:cubicBezTo>
                  <a:cubicBezTo>
                    <a:pt x="288" y="95"/>
                    <a:pt x="288" y="95"/>
                    <a:pt x="288" y="95"/>
                  </a:cubicBezTo>
                  <a:lnTo>
                    <a:pt x="288" y="88"/>
                  </a:lnTo>
                  <a:close/>
                  <a:moveTo>
                    <a:pt x="297" y="88"/>
                  </a:moveTo>
                  <a:cubicBezTo>
                    <a:pt x="304" y="88"/>
                    <a:pt x="304" y="88"/>
                    <a:pt x="304" y="88"/>
                  </a:cubicBezTo>
                  <a:cubicBezTo>
                    <a:pt x="304" y="95"/>
                    <a:pt x="304" y="95"/>
                    <a:pt x="304" y="95"/>
                  </a:cubicBezTo>
                  <a:cubicBezTo>
                    <a:pt x="297" y="95"/>
                    <a:pt x="297" y="95"/>
                    <a:pt x="297" y="95"/>
                  </a:cubicBezTo>
                  <a:lnTo>
                    <a:pt x="297" y="88"/>
                  </a:lnTo>
                  <a:close/>
                  <a:moveTo>
                    <a:pt x="305" y="88"/>
                  </a:moveTo>
                  <a:cubicBezTo>
                    <a:pt x="312" y="88"/>
                    <a:pt x="312" y="88"/>
                    <a:pt x="312" y="88"/>
                  </a:cubicBezTo>
                  <a:cubicBezTo>
                    <a:pt x="312" y="95"/>
                    <a:pt x="312" y="95"/>
                    <a:pt x="312" y="95"/>
                  </a:cubicBezTo>
                  <a:cubicBezTo>
                    <a:pt x="305" y="95"/>
                    <a:pt x="305" y="95"/>
                    <a:pt x="305" y="95"/>
                  </a:cubicBezTo>
                  <a:lnTo>
                    <a:pt x="305" y="88"/>
                  </a:lnTo>
                  <a:close/>
                  <a:moveTo>
                    <a:pt x="312" y="36"/>
                  </a:moveTo>
                  <a:cubicBezTo>
                    <a:pt x="312" y="39"/>
                    <a:pt x="312" y="39"/>
                    <a:pt x="312" y="39"/>
                  </a:cubicBezTo>
                  <a:cubicBezTo>
                    <a:pt x="305" y="39"/>
                    <a:pt x="305" y="39"/>
                    <a:pt x="305" y="39"/>
                  </a:cubicBezTo>
                  <a:cubicBezTo>
                    <a:pt x="305" y="39"/>
                    <a:pt x="304" y="39"/>
                    <a:pt x="304" y="39"/>
                  </a:cubicBezTo>
                  <a:cubicBezTo>
                    <a:pt x="304" y="39"/>
                    <a:pt x="304" y="39"/>
                    <a:pt x="304" y="39"/>
                  </a:cubicBezTo>
                  <a:cubicBezTo>
                    <a:pt x="296" y="39"/>
                    <a:pt x="296" y="39"/>
                    <a:pt x="296" y="39"/>
                  </a:cubicBezTo>
                  <a:cubicBezTo>
                    <a:pt x="296" y="39"/>
                    <a:pt x="296" y="39"/>
                    <a:pt x="296" y="39"/>
                  </a:cubicBezTo>
                  <a:cubicBezTo>
                    <a:pt x="296" y="39"/>
                    <a:pt x="296" y="39"/>
                    <a:pt x="296" y="39"/>
                  </a:cubicBezTo>
                  <a:cubicBezTo>
                    <a:pt x="288" y="39"/>
                    <a:pt x="288" y="39"/>
                    <a:pt x="288" y="39"/>
                  </a:cubicBezTo>
                  <a:cubicBezTo>
                    <a:pt x="288" y="39"/>
                    <a:pt x="288" y="39"/>
                    <a:pt x="288" y="39"/>
                  </a:cubicBezTo>
                  <a:cubicBezTo>
                    <a:pt x="287" y="39"/>
                    <a:pt x="287" y="39"/>
                    <a:pt x="287" y="39"/>
                  </a:cubicBezTo>
                  <a:cubicBezTo>
                    <a:pt x="279" y="39"/>
                    <a:pt x="279" y="39"/>
                    <a:pt x="279" y="39"/>
                  </a:cubicBezTo>
                  <a:cubicBezTo>
                    <a:pt x="279" y="39"/>
                    <a:pt x="279" y="39"/>
                    <a:pt x="279" y="39"/>
                  </a:cubicBezTo>
                  <a:cubicBezTo>
                    <a:pt x="279" y="39"/>
                    <a:pt x="279" y="39"/>
                    <a:pt x="279" y="39"/>
                  </a:cubicBezTo>
                  <a:cubicBezTo>
                    <a:pt x="271" y="39"/>
                    <a:pt x="271" y="39"/>
                    <a:pt x="271" y="39"/>
                  </a:cubicBezTo>
                  <a:cubicBezTo>
                    <a:pt x="271" y="39"/>
                    <a:pt x="271" y="39"/>
                    <a:pt x="271" y="39"/>
                  </a:cubicBezTo>
                  <a:cubicBezTo>
                    <a:pt x="271" y="39"/>
                    <a:pt x="271" y="39"/>
                    <a:pt x="270" y="39"/>
                  </a:cubicBezTo>
                  <a:cubicBezTo>
                    <a:pt x="263" y="39"/>
                    <a:pt x="263" y="39"/>
                    <a:pt x="263" y="39"/>
                  </a:cubicBezTo>
                  <a:cubicBezTo>
                    <a:pt x="263" y="3"/>
                    <a:pt x="263" y="3"/>
                    <a:pt x="263" y="3"/>
                  </a:cubicBezTo>
                  <a:lnTo>
                    <a:pt x="31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281">
              <a:extLst>
                <a:ext uri="{FF2B5EF4-FFF2-40B4-BE49-F238E27FC236}">
                  <a16:creationId xmlns:a16="http://schemas.microsoft.com/office/drawing/2014/main" id="{283CF3E5-E7E2-A44F-3D7C-514EE542250E}"/>
                </a:ext>
              </a:extLst>
            </p:cNvPr>
            <p:cNvSpPr>
              <a:spLocks noEditPoints="1"/>
            </p:cNvSpPr>
            <p:nvPr userDrawn="1"/>
          </p:nvSpPr>
          <p:spPr bwMode="auto">
            <a:xfrm>
              <a:off x="4313238" y="4302125"/>
              <a:ext cx="434975" cy="531813"/>
            </a:xfrm>
            <a:custGeom>
              <a:avLst/>
              <a:gdLst>
                <a:gd name="T0" fmla="*/ 217 w 274"/>
                <a:gd name="T1" fmla="*/ 119 h 335"/>
                <a:gd name="T2" fmla="*/ 178 w 274"/>
                <a:gd name="T3" fmla="*/ 80 h 335"/>
                <a:gd name="T4" fmla="*/ 217 w 274"/>
                <a:gd name="T5" fmla="*/ 80 h 335"/>
                <a:gd name="T6" fmla="*/ 139 w 274"/>
                <a:gd name="T7" fmla="*/ 0 h 335"/>
                <a:gd name="T8" fmla="*/ 56 w 274"/>
                <a:gd name="T9" fmla="*/ 80 h 335"/>
                <a:gd name="T10" fmla="*/ 96 w 274"/>
                <a:gd name="T11" fmla="*/ 80 h 335"/>
                <a:gd name="T12" fmla="*/ 56 w 274"/>
                <a:gd name="T13" fmla="*/ 119 h 335"/>
                <a:gd name="T14" fmla="*/ 96 w 274"/>
                <a:gd name="T15" fmla="*/ 119 h 335"/>
                <a:gd name="T16" fmla="*/ 0 w 274"/>
                <a:gd name="T17" fmla="*/ 216 h 335"/>
                <a:gd name="T18" fmla="*/ 117 w 274"/>
                <a:gd name="T19" fmla="*/ 216 h 335"/>
                <a:gd name="T20" fmla="*/ 117 w 274"/>
                <a:gd name="T21" fmla="*/ 335 h 335"/>
                <a:gd name="T22" fmla="*/ 156 w 274"/>
                <a:gd name="T23" fmla="*/ 335 h 335"/>
                <a:gd name="T24" fmla="*/ 156 w 274"/>
                <a:gd name="T25" fmla="*/ 216 h 335"/>
                <a:gd name="T26" fmla="*/ 274 w 274"/>
                <a:gd name="T27" fmla="*/ 216 h 335"/>
                <a:gd name="T28" fmla="*/ 183 w 274"/>
                <a:gd name="T29" fmla="*/ 119 h 335"/>
                <a:gd name="T30" fmla="*/ 217 w 274"/>
                <a:gd name="T31" fmla="*/ 119 h 335"/>
                <a:gd name="T32" fmla="*/ 252 w 274"/>
                <a:gd name="T33" fmla="*/ 207 h 335"/>
                <a:gd name="T34" fmla="*/ 152 w 274"/>
                <a:gd name="T35" fmla="*/ 207 h 335"/>
                <a:gd name="T36" fmla="*/ 152 w 274"/>
                <a:gd name="T37" fmla="*/ 331 h 335"/>
                <a:gd name="T38" fmla="*/ 122 w 274"/>
                <a:gd name="T39" fmla="*/ 331 h 335"/>
                <a:gd name="T40" fmla="*/ 122 w 274"/>
                <a:gd name="T41" fmla="*/ 207 h 335"/>
                <a:gd name="T42" fmla="*/ 21 w 274"/>
                <a:gd name="T43" fmla="*/ 207 h 335"/>
                <a:gd name="T44" fmla="*/ 113 w 274"/>
                <a:gd name="T45" fmla="*/ 110 h 335"/>
                <a:gd name="T46" fmla="*/ 78 w 274"/>
                <a:gd name="T47" fmla="*/ 110 h 335"/>
                <a:gd name="T48" fmla="*/ 113 w 274"/>
                <a:gd name="T49" fmla="*/ 75 h 335"/>
                <a:gd name="T50" fmla="*/ 78 w 274"/>
                <a:gd name="T51" fmla="*/ 75 h 335"/>
                <a:gd name="T52" fmla="*/ 139 w 274"/>
                <a:gd name="T53" fmla="*/ 9 h 335"/>
                <a:gd name="T54" fmla="*/ 200 w 274"/>
                <a:gd name="T55" fmla="*/ 75 h 335"/>
                <a:gd name="T56" fmla="*/ 161 w 274"/>
                <a:gd name="T57" fmla="*/ 75 h 335"/>
                <a:gd name="T58" fmla="*/ 200 w 274"/>
                <a:gd name="T59" fmla="*/ 110 h 335"/>
                <a:gd name="T60" fmla="*/ 161 w 274"/>
                <a:gd name="T61" fmla="*/ 110 h 335"/>
                <a:gd name="T62" fmla="*/ 252 w 274"/>
                <a:gd name="T63" fmla="*/ 207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4" h="335">
                  <a:moveTo>
                    <a:pt x="217" y="119"/>
                  </a:moveTo>
                  <a:lnTo>
                    <a:pt x="178" y="80"/>
                  </a:lnTo>
                  <a:lnTo>
                    <a:pt x="217" y="80"/>
                  </a:lnTo>
                  <a:lnTo>
                    <a:pt x="139" y="0"/>
                  </a:lnTo>
                  <a:lnTo>
                    <a:pt x="56" y="80"/>
                  </a:lnTo>
                  <a:lnTo>
                    <a:pt x="96" y="80"/>
                  </a:lnTo>
                  <a:lnTo>
                    <a:pt x="56" y="119"/>
                  </a:lnTo>
                  <a:lnTo>
                    <a:pt x="96" y="119"/>
                  </a:lnTo>
                  <a:lnTo>
                    <a:pt x="0" y="216"/>
                  </a:lnTo>
                  <a:lnTo>
                    <a:pt x="117" y="216"/>
                  </a:lnTo>
                  <a:lnTo>
                    <a:pt x="117" y="335"/>
                  </a:lnTo>
                  <a:lnTo>
                    <a:pt x="156" y="335"/>
                  </a:lnTo>
                  <a:lnTo>
                    <a:pt x="156" y="216"/>
                  </a:lnTo>
                  <a:lnTo>
                    <a:pt x="274" y="216"/>
                  </a:lnTo>
                  <a:lnTo>
                    <a:pt x="183" y="119"/>
                  </a:lnTo>
                  <a:lnTo>
                    <a:pt x="217" y="119"/>
                  </a:lnTo>
                  <a:close/>
                  <a:moveTo>
                    <a:pt x="252" y="207"/>
                  </a:moveTo>
                  <a:lnTo>
                    <a:pt x="152" y="207"/>
                  </a:lnTo>
                  <a:lnTo>
                    <a:pt x="152" y="331"/>
                  </a:lnTo>
                  <a:lnTo>
                    <a:pt x="122" y="331"/>
                  </a:lnTo>
                  <a:lnTo>
                    <a:pt x="122" y="207"/>
                  </a:lnTo>
                  <a:lnTo>
                    <a:pt x="21" y="207"/>
                  </a:lnTo>
                  <a:lnTo>
                    <a:pt x="113" y="110"/>
                  </a:lnTo>
                  <a:lnTo>
                    <a:pt x="78" y="110"/>
                  </a:lnTo>
                  <a:lnTo>
                    <a:pt x="113" y="75"/>
                  </a:lnTo>
                  <a:lnTo>
                    <a:pt x="78" y="75"/>
                  </a:lnTo>
                  <a:lnTo>
                    <a:pt x="139" y="9"/>
                  </a:lnTo>
                  <a:lnTo>
                    <a:pt x="200" y="75"/>
                  </a:lnTo>
                  <a:lnTo>
                    <a:pt x="161" y="75"/>
                  </a:lnTo>
                  <a:lnTo>
                    <a:pt x="200" y="110"/>
                  </a:lnTo>
                  <a:lnTo>
                    <a:pt x="161" y="110"/>
                  </a:lnTo>
                  <a:lnTo>
                    <a:pt x="252"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282">
              <a:extLst>
                <a:ext uri="{FF2B5EF4-FFF2-40B4-BE49-F238E27FC236}">
                  <a16:creationId xmlns:a16="http://schemas.microsoft.com/office/drawing/2014/main" id="{17AAAB0F-616C-E371-F4B0-E3214F4F0288}"/>
                </a:ext>
              </a:extLst>
            </p:cNvPr>
            <p:cNvSpPr>
              <a:spLocks noEditPoints="1"/>
            </p:cNvSpPr>
            <p:nvPr userDrawn="1"/>
          </p:nvSpPr>
          <p:spPr bwMode="auto">
            <a:xfrm>
              <a:off x="7381875" y="4302125"/>
              <a:ext cx="428625" cy="531813"/>
            </a:xfrm>
            <a:custGeom>
              <a:avLst/>
              <a:gdLst>
                <a:gd name="T0" fmla="*/ 217 w 270"/>
                <a:gd name="T1" fmla="*/ 119 h 335"/>
                <a:gd name="T2" fmla="*/ 178 w 270"/>
                <a:gd name="T3" fmla="*/ 80 h 335"/>
                <a:gd name="T4" fmla="*/ 217 w 270"/>
                <a:gd name="T5" fmla="*/ 80 h 335"/>
                <a:gd name="T6" fmla="*/ 139 w 270"/>
                <a:gd name="T7" fmla="*/ 0 h 335"/>
                <a:gd name="T8" fmla="*/ 56 w 270"/>
                <a:gd name="T9" fmla="*/ 80 h 335"/>
                <a:gd name="T10" fmla="*/ 96 w 270"/>
                <a:gd name="T11" fmla="*/ 80 h 335"/>
                <a:gd name="T12" fmla="*/ 56 w 270"/>
                <a:gd name="T13" fmla="*/ 119 h 335"/>
                <a:gd name="T14" fmla="*/ 96 w 270"/>
                <a:gd name="T15" fmla="*/ 119 h 335"/>
                <a:gd name="T16" fmla="*/ 0 w 270"/>
                <a:gd name="T17" fmla="*/ 216 h 335"/>
                <a:gd name="T18" fmla="*/ 113 w 270"/>
                <a:gd name="T19" fmla="*/ 216 h 335"/>
                <a:gd name="T20" fmla="*/ 113 w 270"/>
                <a:gd name="T21" fmla="*/ 335 h 335"/>
                <a:gd name="T22" fmla="*/ 157 w 270"/>
                <a:gd name="T23" fmla="*/ 335 h 335"/>
                <a:gd name="T24" fmla="*/ 157 w 270"/>
                <a:gd name="T25" fmla="*/ 216 h 335"/>
                <a:gd name="T26" fmla="*/ 270 w 270"/>
                <a:gd name="T27" fmla="*/ 216 h 335"/>
                <a:gd name="T28" fmla="*/ 178 w 270"/>
                <a:gd name="T29" fmla="*/ 119 h 335"/>
                <a:gd name="T30" fmla="*/ 217 w 270"/>
                <a:gd name="T31" fmla="*/ 119 h 335"/>
                <a:gd name="T32" fmla="*/ 252 w 270"/>
                <a:gd name="T33" fmla="*/ 207 h 335"/>
                <a:gd name="T34" fmla="*/ 148 w 270"/>
                <a:gd name="T35" fmla="*/ 207 h 335"/>
                <a:gd name="T36" fmla="*/ 148 w 270"/>
                <a:gd name="T37" fmla="*/ 331 h 335"/>
                <a:gd name="T38" fmla="*/ 122 w 270"/>
                <a:gd name="T39" fmla="*/ 331 h 335"/>
                <a:gd name="T40" fmla="*/ 122 w 270"/>
                <a:gd name="T41" fmla="*/ 207 h 335"/>
                <a:gd name="T42" fmla="*/ 22 w 270"/>
                <a:gd name="T43" fmla="*/ 207 h 335"/>
                <a:gd name="T44" fmla="*/ 113 w 270"/>
                <a:gd name="T45" fmla="*/ 110 h 335"/>
                <a:gd name="T46" fmla="*/ 74 w 270"/>
                <a:gd name="T47" fmla="*/ 110 h 335"/>
                <a:gd name="T48" fmla="*/ 113 w 270"/>
                <a:gd name="T49" fmla="*/ 75 h 335"/>
                <a:gd name="T50" fmla="*/ 74 w 270"/>
                <a:gd name="T51" fmla="*/ 75 h 335"/>
                <a:gd name="T52" fmla="*/ 139 w 270"/>
                <a:gd name="T53" fmla="*/ 9 h 335"/>
                <a:gd name="T54" fmla="*/ 196 w 270"/>
                <a:gd name="T55" fmla="*/ 75 h 335"/>
                <a:gd name="T56" fmla="*/ 161 w 270"/>
                <a:gd name="T57" fmla="*/ 75 h 335"/>
                <a:gd name="T58" fmla="*/ 196 w 270"/>
                <a:gd name="T59" fmla="*/ 110 h 335"/>
                <a:gd name="T60" fmla="*/ 161 w 270"/>
                <a:gd name="T61" fmla="*/ 110 h 335"/>
                <a:gd name="T62" fmla="*/ 252 w 270"/>
                <a:gd name="T63" fmla="*/ 207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0" h="335">
                  <a:moveTo>
                    <a:pt x="217" y="119"/>
                  </a:moveTo>
                  <a:lnTo>
                    <a:pt x="178" y="80"/>
                  </a:lnTo>
                  <a:lnTo>
                    <a:pt x="217" y="80"/>
                  </a:lnTo>
                  <a:lnTo>
                    <a:pt x="139" y="0"/>
                  </a:lnTo>
                  <a:lnTo>
                    <a:pt x="56" y="80"/>
                  </a:lnTo>
                  <a:lnTo>
                    <a:pt x="96" y="80"/>
                  </a:lnTo>
                  <a:lnTo>
                    <a:pt x="56" y="119"/>
                  </a:lnTo>
                  <a:lnTo>
                    <a:pt x="96" y="119"/>
                  </a:lnTo>
                  <a:lnTo>
                    <a:pt x="0" y="216"/>
                  </a:lnTo>
                  <a:lnTo>
                    <a:pt x="113" y="216"/>
                  </a:lnTo>
                  <a:lnTo>
                    <a:pt x="113" y="335"/>
                  </a:lnTo>
                  <a:lnTo>
                    <a:pt x="157" y="335"/>
                  </a:lnTo>
                  <a:lnTo>
                    <a:pt x="157" y="216"/>
                  </a:lnTo>
                  <a:lnTo>
                    <a:pt x="270" y="216"/>
                  </a:lnTo>
                  <a:lnTo>
                    <a:pt x="178" y="119"/>
                  </a:lnTo>
                  <a:lnTo>
                    <a:pt x="217" y="119"/>
                  </a:lnTo>
                  <a:close/>
                  <a:moveTo>
                    <a:pt x="252" y="207"/>
                  </a:moveTo>
                  <a:lnTo>
                    <a:pt x="148" y="207"/>
                  </a:lnTo>
                  <a:lnTo>
                    <a:pt x="148" y="331"/>
                  </a:lnTo>
                  <a:lnTo>
                    <a:pt x="122" y="331"/>
                  </a:lnTo>
                  <a:lnTo>
                    <a:pt x="122" y="207"/>
                  </a:lnTo>
                  <a:lnTo>
                    <a:pt x="22" y="207"/>
                  </a:lnTo>
                  <a:lnTo>
                    <a:pt x="113" y="110"/>
                  </a:lnTo>
                  <a:lnTo>
                    <a:pt x="74" y="110"/>
                  </a:lnTo>
                  <a:lnTo>
                    <a:pt x="113" y="75"/>
                  </a:lnTo>
                  <a:lnTo>
                    <a:pt x="74" y="75"/>
                  </a:lnTo>
                  <a:lnTo>
                    <a:pt x="139" y="9"/>
                  </a:lnTo>
                  <a:lnTo>
                    <a:pt x="196" y="75"/>
                  </a:lnTo>
                  <a:lnTo>
                    <a:pt x="161" y="75"/>
                  </a:lnTo>
                  <a:lnTo>
                    <a:pt x="196" y="110"/>
                  </a:lnTo>
                  <a:lnTo>
                    <a:pt x="161" y="110"/>
                  </a:lnTo>
                  <a:lnTo>
                    <a:pt x="252"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283">
              <a:extLst>
                <a:ext uri="{FF2B5EF4-FFF2-40B4-BE49-F238E27FC236}">
                  <a16:creationId xmlns:a16="http://schemas.microsoft.com/office/drawing/2014/main" id="{B0EC2F0B-1B2A-0E62-5F4D-02D8E73D4057}"/>
                </a:ext>
              </a:extLst>
            </p:cNvPr>
            <p:cNvSpPr>
              <a:spLocks noEditPoints="1"/>
            </p:cNvSpPr>
            <p:nvPr userDrawn="1"/>
          </p:nvSpPr>
          <p:spPr bwMode="auto">
            <a:xfrm>
              <a:off x="11722100" y="4714875"/>
              <a:ext cx="26988" cy="34925"/>
            </a:xfrm>
            <a:custGeom>
              <a:avLst/>
              <a:gdLst>
                <a:gd name="T0" fmla="*/ 2 w 4"/>
                <a:gd name="T1" fmla="*/ 0 h 5"/>
                <a:gd name="T2" fmla="*/ 0 w 4"/>
                <a:gd name="T3" fmla="*/ 1 h 5"/>
                <a:gd name="T4" fmla="*/ 1 w 4"/>
                <a:gd name="T5" fmla="*/ 4 h 5"/>
                <a:gd name="T6" fmla="*/ 2 w 4"/>
                <a:gd name="T7" fmla="*/ 5 h 5"/>
                <a:gd name="T8" fmla="*/ 3 w 4"/>
                <a:gd name="T9" fmla="*/ 4 h 5"/>
                <a:gd name="T10" fmla="*/ 3 w 4"/>
                <a:gd name="T11" fmla="*/ 1 h 5"/>
                <a:gd name="T12" fmla="*/ 2 w 4"/>
                <a:gd name="T13" fmla="*/ 0 h 5"/>
                <a:gd name="T14" fmla="*/ 2 w 4"/>
                <a:gd name="T15" fmla="*/ 4 h 5"/>
                <a:gd name="T16" fmla="*/ 1 w 4"/>
                <a:gd name="T17" fmla="*/ 3 h 5"/>
                <a:gd name="T18" fmla="*/ 1 w 4"/>
                <a:gd name="T19" fmla="*/ 1 h 5"/>
                <a:gd name="T20" fmla="*/ 2 w 4"/>
                <a:gd name="T21" fmla="*/ 1 h 5"/>
                <a:gd name="T22" fmla="*/ 2 w 4"/>
                <a:gd name="T23" fmla="*/ 1 h 5"/>
                <a:gd name="T24" fmla="*/ 2 w 4"/>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2" y="0"/>
                  </a:moveTo>
                  <a:cubicBezTo>
                    <a:pt x="1" y="0"/>
                    <a:pt x="1" y="0"/>
                    <a:pt x="0" y="1"/>
                  </a:cubicBezTo>
                  <a:cubicBezTo>
                    <a:pt x="0" y="1"/>
                    <a:pt x="0" y="4"/>
                    <a:pt x="1" y="4"/>
                  </a:cubicBezTo>
                  <a:cubicBezTo>
                    <a:pt x="1" y="4"/>
                    <a:pt x="2" y="5"/>
                    <a:pt x="2" y="5"/>
                  </a:cubicBezTo>
                  <a:cubicBezTo>
                    <a:pt x="2" y="5"/>
                    <a:pt x="2" y="4"/>
                    <a:pt x="3" y="4"/>
                  </a:cubicBezTo>
                  <a:cubicBezTo>
                    <a:pt x="4" y="4"/>
                    <a:pt x="4" y="2"/>
                    <a:pt x="3" y="1"/>
                  </a:cubicBezTo>
                  <a:cubicBezTo>
                    <a:pt x="3" y="0"/>
                    <a:pt x="2" y="0"/>
                    <a:pt x="2" y="0"/>
                  </a:cubicBezTo>
                  <a:close/>
                  <a:moveTo>
                    <a:pt x="2" y="4"/>
                  </a:moveTo>
                  <a:cubicBezTo>
                    <a:pt x="2" y="4"/>
                    <a:pt x="2" y="4"/>
                    <a:pt x="1" y="3"/>
                  </a:cubicBezTo>
                  <a:cubicBezTo>
                    <a:pt x="1" y="3"/>
                    <a:pt x="1" y="2"/>
                    <a:pt x="1" y="1"/>
                  </a:cubicBezTo>
                  <a:cubicBezTo>
                    <a:pt x="1" y="1"/>
                    <a:pt x="1" y="1"/>
                    <a:pt x="2" y="1"/>
                  </a:cubicBezTo>
                  <a:cubicBezTo>
                    <a:pt x="2" y="1"/>
                    <a:pt x="2" y="1"/>
                    <a:pt x="2" y="1"/>
                  </a:cubicBezTo>
                  <a:cubicBezTo>
                    <a:pt x="3" y="2"/>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284">
              <a:extLst>
                <a:ext uri="{FF2B5EF4-FFF2-40B4-BE49-F238E27FC236}">
                  <a16:creationId xmlns:a16="http://schemas.microsoft.com/office/drawing/2014/main" id="{126B7ACA-C262-E8C1-7537-5B5DBCD9197A}"/>
                </a:ext>
              </a:extLst>
            </p:cNvPr>
            <p:cNvSpPr>
              <a:spLocks noEditPoints="1"/>
            </p:cNvSpPr>
            <p:nvPr userDrawn="1"/>
          </p:nvSpPr>
          <p:spPr bwMode="auto">
            <a:xfrm>
              <a:off x="11798300" y="4778375"/>
              <a:ext cx="20638" cy="34925"/>
            </a:xfrm>
            <a:custGeom>
              <a:avLst/>
              <a:gdLst>
                <a:gd name="T0" fmla="*/ 0 w 3"/>
                <a:gd name="T1" fmla="*/ 3 h 5"/>
                <a:gd name="T2" fmla="*/ 1 w 3"/>
                <a:gd name="T3" fmla="*/ 5 h 5"/>
                <a:gd name="T4" fmla="*/ 2 w 3"/>
                <a:gd name="T5" fmla="*/ 5 h 5"/>
                <a:gd name="T6" fmla="*/ 3 w 3"/>
                <a:gd name="T7" fmla="*/ 4 h 5"/>
                <a:gd name="T8" fmla="*/ 3 w 3"/>
                <a:gd name="T9" fmla="*/ 1 h 5"/>
                <a:gd name="T10" fmla="*/ 1 w 3"/>
                <a:gd name="T11" fmla="*/ 0 h 5"/>
                <a:gd name="T12" fmla="*/ 0 w 3"/>
                <a:gd name="T13" fmla="*/ 3 h 5"/>
                <a:gd name="T14" fmla="*/ 2 w 3"/>
                <a:gd name="T15" fmla="*/ 1 h 5"/>
                <a:gd name="T16" fmla="*/ 2 w 3"/>
                <a:gd name="T17" fmla="*/ 2 h 5"/>
                <a:gd name="T18" fmla="*/ 2 w 3"/>
                <a:gd name="T19" fmla="*/ 4 h 5"/>
                <a:gd name="T20" fmla="*/ 2 w 3"/>
                <a:gd name="T21" fmla="*/ 4 h 5"/>
                <a:gd name="T22" fmla="*/ 1 w 3"/>
                <a:gd name="T23" fmla="*/ 4 h 5"/>
                <a:gd name="T24" fmla="*/ 1 w 3"/>
                <a:gd name="T25" fmla="*/ 3 h 5"/>
                <a:gd name="T26" fmla="*/ 1 w 3"/>
                <a:gd name="T27" fmla="*/ 1 h 5"/>
                <a:gd name="T28" fmla="*/ 2 w 3"/>
                <a:gd name="T2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5">
                  <a:moveTo>
                    <a:pt x="0" y="3"/>
                  </a:moveTo>
                  <a:cubicBezTo>
                    <a:pt x="0" y="4"/>
                    <a:pt x="1" y="5"/>
                    <a:pt x="1" y="5"/>
                  </a:cubicBezTo>
                  <a:cubicBezTo>
                    <a:pt x="2" y="5"/>
                    <a:pt x="2" y="5"/>
                    <a:pt x="2" y="5"/>
                  </a:cubicBezTo>
                  <a:cubicBezTo>
                    <a:pt x="2" y="5"/>
                    <a:pt x="2" y="5"/>
                    <a:pt x="3" y="4"/>
                  </a:cubicBezTo>
                  <a:cubicBezTo>
                    <a:pt x="3" y="4"/>
                    <a:pt x="3" y="2"/>
                    <a:pt x="3" y="1"/>
                  </a:cubicBezTo>
                  <a:cubicBezTo>
                    <a:pt x="3" y="1"/>
                    <a:pt x="2" y="0"/>
                    <a:pt x="1" y="0"/>
                  </a:cubicBezTo>
                  <a:cubicBezTo>
                    <a:pt x="0" y="1"/>
                    <a:pt x="0" y="2"/>
                    <a:pt x="0" y="3"/>
                  </a:cubicBezTo>
                  <a:close/>
                  <a:moveTo>
                    <a:pt x="2" y="1"/>
                  </a:moveTo>
                  <a:cubicBezTo>
                    <a:pt x="2" y="1"/>
                    <a:pt x="2" y="1"/>
                    <a:pt x="2" y="2"/>
                  </a:cubicBezTo>
                  <a:cubicBezTo>
                    <a:pt x="2" y="2"/>
                    <a:pt x="2" y="3"/>
                    <a:pt x="2" y="4"/>
                  </a:cubicBezTo>
                  <a:cubicBezTo>
                    <a:pt x="2" y="4"/>
                    <a:pt x="2" y="4"/>
                    <a:pt x="2" y="4"/>
                  </a:cubicBezTo>
                  <a:cubicBezTo>
                    <a:pt x="2" y="4"/>
                    <a:pt x="1" y="4"/>
                    <a:pt x="1" y="4"/>
                  </a:cubicBezTo>
                  <a:cubicBezTo>
                    <a:pt x="1" y="4"/>
                    <a:pt x="1" y="3"/>
                    <a:pt x="1" y="3"/>
                  </a:cubicBezTo>
                  <a:cubicBezTo>
                    <a:pt x="1" y="2"/>
                    <a:pt x="1" y="1"/>
                    <a:pt x="1" y="1"/>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285">
              <a:extLst>
                <a:ext uri="{FF2B5EF4-FFF2-40B4-BE49-F238E27FC236}">
                  <a16:creationId xmlns:a16="http://schemas.microsoft.com/office/drawing/2014/main" id="{9769B097-F3F4-863F-CB1A-26A6C8CBFE5E}"/>
                </a:ext>
              </a:extLst>
            </p:cNvPr>
            <p:cNvSpPr>
              <a:spLocks noEditPoints="1"/>
            </p:cNvSpPr>
            <p:nvPr userDrawn="1"/>
          </p:nvSpPr>
          <p:spPr bwMode="auto">
            <a:xfrm>
              <a:off x="10941050" y="4232275"/>
              <a:ext cx="1244600" cy="615950"/>
            </a:xfrm>
            <a:custGeom>
              <a:avLst/>
              <a:gdLst>
                <a:gd name="T0" fmla="*/ 175 w 180"/>
                <a:gd name="T1" fmla="*/ 84 h 88"/>
                <a:gd name="T2" fmla="*/ 168 w 180"/>
                <a:gd name="T3" fmla="*/ 84 h 88"/>
                <a:gd name="T4" fmla="*/ 168 w 180"/>
                <a:gd name="T5" fmla="*/ 3 h 88"/>
                <a:gd name="T6" fmla="*/ 165 w 180"/>
                <a:gd name="T7" fmla="*/ 0 h 88"/>
                <a:gd name="T8" fmla="*/ 56 w 180"/>
                <a:gd name="T9" fmla="*/ 0 h 88"/>
                <a:gd name="T10" fmla="*/ 52 w 180"/>
                <a:gd name="T11" fmla="*/ 5 h 88"/>
                <a:gd name="T12" fmla="*/ 52 w 180"/>
                <a:gd name="T13" fmla="*/ 42 h 88"/>
                <a:gd name="T14" fmla="*/ 125 w 180"/>
                <a:gd name="T15" fmla="*/ 43 h 88"/>
                <a:gd name="T16" fmla="*/ 127 w 180"/>
                <a:gd name="T17" fmla="*/ 65 h 88"/>
                <a:gd name="T18" fmla="*/ 165 w 180"/>
                <a:gd name="T19" fmla="*/ 66 h 88"/>
                <a:gd name="T20" fmla="*/ 107 w 180"/>
                <a:gd name="T21" fmla="*/ 85 h 88"/>
                <a:gd name="T22" fmla="*/ 126 w 180"/>
                <a:gd name="T23" fmla="*/ 66 h 88"/>
                <a:gd name="T24" fmla="*/ 126 w 180"/>
                <a:gd name="T25" fmla="*/ 45 h 88"/>
                <a:gd name="T26" fmla="*/ 21 w 180"/>
                <a:gd name="T27" fmla="*/ 43 h 88"/>
                <a:gd name="T28" fmla="*/ 17 w 180"/>
                <a:gd name="T29" fmla="*/ 44 h 88"/>
                <a:gd name="T30" fmla="*/ 16 w 180"/>
                <a:gd name="T31" fmla="*/ 49 h 88"/>
                <a:gd name="T32" fmla="*/ 15 w 180"/>
                <a:gd name="T33" fmla="*/ 65 h 88"/>
                <a:gd name="T34" fmla="*/ 13 w 180"/>
                <a:gd name="T35" fmla="*/ 64 h 88"/>
                <a:gd name="T36" fmla="*/ 10 w 180"/>
                <a:gd name="T37" fmla="*/ 62 h 88"/>
                <a:gd name="T38" fmla="*/ 6 w 180"/>
                <a:gd name="T39" fmla="*/ 62 h 88"/>
                <a:gd name="T40" fmla="*/ 5 w 180"/>
                <a:gd name="T41" fmla="*/ 68 h 88"/>
                <a:gd name="T42" fmla="*/ 5 w 180"/>
                <a:gd name="T43" fmla="*/ 84 h 88"/>
                <a:gd name="T44" fmla="*/ 0 w 180"/>
                <a:gd name="T45" fmla="*/ 86 h 88"/>
                <a:gd name="T46" fmla="*/ 3 w 180"/>
                <a:gd name="T47" fmla="*/ 88 h 88"/>
                <a:gd name="T48" fmla="*/ 6 w 180"/>
                <a:gd name="T49" fmla="*/ 88 h 88"/>
                <a:gd name="T50" fmla="*/ 172 w 180"/>
                <a:gd name="T51" fmla="*/ 88 h 88"/>
                <a:gd name="T52" fmla="*/ 180 w 180"/>
                <a:gd name="T53" fmla="*/ 87 h 88"/>
                <a:gd name="T54" fmla="*/ 178 w 180"/>
                <a:gd name="T55" fmla="*/ 87 h 88"/>
                <a:gd name="T56" fmla="*/ 169 w 180"/>
                <a:gd name="T57" fmla="*/ 87 h 88"/>
                <a:gd name="T58" fmla="*/ 5 w 180"/>
                <a:gd name="T59" fmla="*/ 87 h 88"/>
                <a:gd name="T60" fmla="*/ 1 w 180"/>
                <a:gd name="T61" fmla="*/ 86 h 88"/>
                <a:gd name="T62" fmla="*/ 4 w 180"/>
                <a:gd name="T63" fmla="*/ 85 h 88"/>
                <a:gd name="T64" fmla="*/ 6 w 180"/>
                <a:gd name="T65" fmla="*/ 85 h 88"/>
                <a:gd name="T66" fmla="*/ 6 w 180"/>
                <a:gd name="T67" fmla="*/ 68 h 88"/>
                <a:gd name="T68" fmla="*/ 7 w 180"/>
                <a:gd name="T69" fmla="*/ 63 h 88"/>
                <a:gd name="T70" fmla="*/ 10 w 180"/>
                <a:gd name="T71" fmla="*/ 63 h 88"/>
                <a:gd name="T72" fmla="*/ 12 w 180"/>
                <a:gd name="T73" fmla="*/ 64 h 88"/>
                <a:gd name="T74" fmla="*/ 13 w 180"/>
                <a:gd name="T75" fmla="*/ 66 h 88"/>
                <a:gd name="T76" fmla="*/ 17 w 180"/>
                <a:gd name="T77" fmla="*/ 66 h 88"/>
                <a:gd name="T78" fmla="*/ 17 w 180"/>
                <a:gd name="T79" fmla="*/ 66 h 88"/>
                <a:gd name="T80" fmla="*/ 17 w 180"/>
                <a:gd name="T81" fmla="*/ 48 h 88"/>
                <a:gd name="T82" fmla="*/ 20 w 180"/>
                <a:gd name="T83" fmla="*/ 44 h 88"/>
                <a:gd name="T84" fmla="*/ 125 w 180"/>
                <a:gd name="T85" fmla="*/ 44 h 88"/>
                <a:gd name="T86" fmla="*/ 126 w 180"/>
                <a:gd name="T87" fmla="*/ 65 h 88"/>
                <a:gd name="T88" fmla="*/ 106 w 180"/>
                <a:gd name="T89" fmla="*/ 66 h 88"/>
                <a:gd name="T90" fmla="*/ 107 w 180"/>
                <a:gd name="T91" fmla="*/ 85 h 88"/>
                <a:gd name="T92" fmla="*/ 166 w 180"/>
                <a:gd name="T93" fmla="*/ 85 h 88"/>
                <a:gd name="T94" fmla="*/ 166 w 180"/>
                <a:gd name="T95" fmla="*/ 65 h 88"/>
                <a:gd name="T96" fmla="*/ 128 w 180"/>
                <a:gd name="T97" fmla="*/ 45 h 88"/>
                <a:gd name="T98" fmla="*/ 53 w 180"/>
                <a:gd name="T99" fmla="*/ 42 h 88"/>
                <a:gd name="T100" fmla="*/ 53 w 180"/>
                <a:gd name="T101" fmla="*/ 5 h 88"/>
                <a:gd name="T102" fmla="*/ 56 w 180"/>
                <a:gd name="T103" fmla="*/ 1 h 88"/>
                <a:gd name="T104" fmla="*/ 165 w 180"/>
                <a:gd name="T105" fmla="*/ 1 h 88"/>
                <a:gd name="T106" fmla="*/ 167 w 180"/>
                <a:gd name="T107" fmla="*/ 3 h 88"/>
                <a:gd name="T108" fmla="*/ 167 w 180"/>
                <a:gd name="T109" fmla="*/ 85 h 88"/>
                <a:gd name="T110" fmla="*/ 174 w 180"/>
                <a:gd name="T111" fmla="*/ 85 h 88"/>
                <a:gd name="T112" fmla="*/ 179 w 180"/>
                <a:gd name="T113" fmla="*/ 86 h 88"/>
                <a:gd name="T114" fmla="*/ 178 w 180"/>
                <a:gd name="T115"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0" h="88">
                  <a:moveTo>
                    <a:pt x="180" y="85"/>
                  </a:moveTo>
                  <a:cubicBezTo>
                    <a:pt x="179" y="84"/>
                    <a:pt x="177" y="84"/>
                    <a:pt x="175" y="84"/>
                  </a:cubicBezTo>
                  <a:cubicBezTo>
                    <a:pt x="175" y="84"/>
                    <a:pt x="175" y="84"/>
                    <a:pt x="174" y="84"/>
                  </a:cubicBezTo>
                  <a:cubicBezTo>
                    <a:pt x="168" y="84"/>
                    <a:pt x="168" y="84"/>
                    <a:pt x="168" y="84"/>
                  </a:cubicBezTo>
                  <a:cubicBezTo>
                    <a:pt x="168" y="80"/>
                    <a:pt x="168" y="73"/>
                    <a:pt x="168" y="64"/>
                  </a:cubicBezTo>
                  <a:cubicBezTo>
                    <a:pt x="168" y="40"/>
                    <a:pt x="168" y="4"/>
                    <a:pt x="168" y="3"/>
                  </a:cubicBezTo>
                  <a:cubicBezTo>
                    <a:pt x="168" y="3"/>
                    <a:pt x="168" y="2"/>
                    <a:pt x="167" y="1"/>
                  </a:cubicBezTo>
                  <a:cubicBezTo>
                    <a:pt x="167" y="0"/>
                    <a:pt x="166" y="0"/>
                    <a:pt x="165" y="0"/>
                  </a:cubicBezTo>
                  <a:cubicBezTo>
                    <a:pt x="57" y="0"/>
                    <a:pt x="57" y="0"/>
                    <a:pt x="57" y="0"/>
                  </a:cubicBezTo>
                  <a:cubicBezTo>
                    <a:pt x="57" y="0"/>
                    <a:pt x="56" y="0"/>
                    <a:pt x="56" y="0"/>
                  </a:cubicBezTo>
                  <a:cubicBezTo>
                    <a:pt x="55" y="0"/>
                    <a:pt x="54" y="0"/>
                    <a:pt x="53" y="0"/>
                  </a:cubicBezTo>
                  <a:cubicBezTo>
                    <a:pt x="52" y="0"/>
                    <a:pt x="52" y="3"/>
                    <a:pt x="52" y="5"/>
                  </a:cubicBezTo>
                  <a:cubicBezTo>
                    <a:pt x="52" y="6"/>
                    <a:pt x="52" y="6"/>
                    <a:pt x="52" y="6"/>
                  </a:cubicBezTo>
                  <a:cubicBezTo>
                    <a:pt x="52" y="42"/>
                    <a:pt x="52" y="42"/>
                    <a:pt x="52" y="42"/>
                  </a:cubicBezTo>
                  <a:cubicBezTo>
                    <a:pt x="52" y="43"/>
                    <a:pt x="52" y="43"/>
                    <a:pt x="52" y="43"/>
                  </a:cubicBezTo>
                  <a:cubicBezTo>
                    <a:pt x="125" y="43"/>
                    <a:pt x="125" y="43"/>
                    <a:pt x="125" y="43"/>
                  </a:cubicBezTo>
                  <a:cubicBezTo>
                    <a:pt x="126" y="43"/>
                    <a:pt x="127" y="44"/>
                    <a:pt x="127" y="45"/>
                  </a:cubicBezTo>
                  <a:cubicBezTo>
                    <a:pt x="127" y="65"/>
                    <a:pt x="127" y="65"/>
                    <a:pt x="127" y="65"/>
                  </a:cubicBezTo>
                  <a:cubicBezTo>
                    <a:pt x="127" y="66"/>
                    <a:pt x="127" y="66"/>
                    <a:pt x="127" y="66"/>
                  </a:cubicBezTo>
                  <a:cubicBezTo>
                    <a:pt x="165" y="66"/>
                    <a:pt x="165" y="66"/>
                    <a:pt x="165" y="66"/>
                  </a:cubicBezTo>
                  <a:cubicBezTo>
                    <a:pt x="165" y="85"/>
                    <a:pt x="165" y="85"/>
                    <a:pt x="165" y="85"/>
                  </a:cubicBezTo>
                  <a:cubicBezTo>
                    <a:pt x="107" y="85"/>
                    <a:pt x="107" y="85"/>
                    <a:pt x="107" y="85"/>
                  </a:cubicBezTo>
                  <a:cubicBezTo>
                    <a:pt x="107" y="66"/>
                    <a:pt x="107" y="66"/>
                    <a:pt x="107" y="66"/>
                  </a:cubicBezTo>
                  <a:cubicBezTo>
                    <a:pt x="126" y="66"/>
                    <a:pt x="126" y="66"/>
                    <a:pt x="126" y="66"/>
                  </a:cubicBezTo>
                  <a:cubicBezTo>
                    <a:pt x="126" y="66"/>
                    <a:pt x="126" y="66"/>
                    <a:pt x="126" y="65"/>
                  </a:cubicBezTo>
                  <a:cubicBezTo>
                    <a:pt x="126" y="45"/>
                    <a:pt x="126" y="45"/>
                    <a:pt x="126" y="45"/>
                  </a:cubicBezTo>
                  <a:cubicBezTo>
                    <a:pt x="126" y="44"/>
                    <a:pt x="126" y="43"/>
                    <a:pt x="125" y="43"/>
                  </a:cubicBezTo>
                  <a:cubicBezTo>
                    <a:pt x="21" y="43"/>
                    <a:pt x="21" y="43"/>
                    <a:pt x="21" y="43"/>
                  </a:cubicBezTo>
                  <a:cubicBezTo>
                    <a:pt x="21" y="43"/>
                    <a:pt x="21" y="43"/>
                    <a:pt x="20" y="43"/>
                  </a:cubicBezTo>
                  <a:cubicBezTo>
                    <a:pt x="19" y="43"/>
                    <a:pt x="18" y="43"/>
                    <a:pt x="17" y="44"/>
                  </a:cubicBezTo>
                  <a:cubicBezTo>
                    <a:pt x="16" y="44"/>
                    <a:pt x="16" y="46"/>
                    <a:pt x="16" y="48"/>
                  </a:cubicBezTo>
                  <a:cubicBezTo>
                    <a:pt x="16" y="48"/>
                    <a:pt x="16" y="49"/>
                    <a:pt x="16" y="49"/>
                  </a:cubicBezTo>
                  <a:cubicBezTo>
                    <a:pt x="16" y="65"/>
                    <a:pt x="16" y="65"/>
                    <a:pt x="16" y="65"/>
                  </a:cubicBezTo>
                  <a:cubicBezTo>
                    <a:pt x="16" y="65"/>
                    <a:pt x="16" y="65"/>
                    <a:pt x="15" y="65"/>
                  </a:cubicBezTo>
                  <a:cubicBezTo>
                    <a:pt x="15" y="65"/>
                    <a:pt x="14" y="65"/>
                    <a:pt x="13" y="65"/>
                  </a:cubicBezTo>
                  <a:cubicBezTo>
                    <a:pt x="13" y="65"/>
                    <a:pt x="13" y="65"/>
                    <a:pt x="13" y="64"/>
                  </a:cubicBezTo>
                  <a:cubicBezTo>
                    <a:pt x="13" y="64"/>
                    <a:pt x="13" y="63"/>
                    <a:pt x="13" y="62"/>
                  </a:cubicBezTo>
                  <a:cubicBezTo>
                    <a:pt x="12" y="62"/>
                    <a:pt x="11" y="62"/>
                    <a:pt x="10" y="62"/>
                  </a:cubicBezTo>
                  <a:cubicBezTo>
                    <a:pt x="10" y="62"/>
                    <a:pt x="9" y="62"/>
                    <a:pt x="9" y="62"/>
                  </a:cubicBezTo>
                  <a:cubicBezTo>
                    <a:pt x="8" y="62"/>
                    <a:pt x="7" y="62"/>
                    <a:pt x="6" y="62"/>
                  </a:cubicBezTo>
                  <a:cubicBezTo>
                    <a:pt x="5" y="63"/>
                    <a:pt x="5" y="64"/>
                    <a:pt x="5" y="66"/>
                  </a:cubicBezTo>
                  <a:cubicBezTo>
                    <a:pt x="5" y="67"/>
                    <a:pt x="5" y="67"/>
                    <a:pt x="5" y="68"/>
                  </a:cubicBezTo>
                  <a:cubicBezTo>
                    <a:pt x="5" y="72"/>
                    <a:pt x="5" y="72"/>
                    <a:pt x="5" y="72"/>
                  </a:cubicBezTo>
                  <a:cubicBezTo>
                    <a:pt x="5" y="76"/>
                    <a:pt x="5" y="81"/>
                    <a:pt x="5" y="84"/>
                  </a:cubicBezTo>
                  <a:cubicBezTo>
                    <a:pt x="5" y="84"/>
                    <a:pt x="5" y="84"/>
                    <a:pt x="4" y="84"/>
                  </a:cubicBezTo>
                  <a:cubicBezTo>
                    <a:pt x="3" y="84"/>
                    <a:pt x="0" y="84"/>
                    <a:pt x="0" y="86"/>
                  </a:cubicBezTo>
                  <a:cubicBezTo>
                    <a:pt x="0" y="87"/>
                    <a:pt x="0" y="87"/>
                    <a:pt x="1" y="87"/>
                  </a:cubicBezTo>
                  <a:cubicBezTo>
                    <a:pt x="1" y="88"/>
                    <a:pt x="2" y="88"/>
                    <a:pt x="3" y="88"/>
                  </a:cubicBezTo>
                  <a:cubicBezTo>
                    <a:pt x="4" y="88"/>
                    <a:pt x="4" y="88"/>
                    <a:pt x="5" y="88"/>
                  </a:cubicBezTo>
                  <a:cubicBezTo>
                    <a:pt x="5" y="88"/>
                    <a:pt x="6" y="88"/>
                    <a:pt x="6" y="88"/>
                  </a:cubicBezTo>
                  <a:cubicBezTo>
                    <a:pt x="169" y="88"/>
                    <a:pt x="169" y="88"/>
                    <a:pt x="169" y="88"/>
                  </a:cubicBezTo>
                  <a:cubicBezTo>
                    <a:pt x="170" y="88"/>
                    <a:pt x="171" y="88"/>
                    <a:pt x="172" y="88"/>
                  </a:cubicBezTo>
                  <a:cubicBezTo>
                    <a:pt x="174" y="88"/>
                    <a:pt x="176" y="88"/>
                    <a:pt x="178" y="88"/>
                  </a:cubicBezTo>
                  <a:cubicBezTo>
                    <a:pt x="180" y="88"/>
                    <a:pt x="180" y="87"/>
                    <a:pt x="180" y="87"/>
                  </a:cubicBezTo>
                  <a:cubicBezTo>
                    <a:pt x="180" y="86"/>
                    <a:pt x="180" y="85"/>
                    <a:pt x="180" y="85"/>
                  </a:cubicBezTo>
                  <a:close/>
                  <a:moveTo>
                    <a:pt x="178" y="87"/>
                  </a:moveTo>
                  <a:cubicBezTo>
                    <a:pt x="176" y="87"/>
                    <a:pt x="174" y="87"/>
                    <a:pt x="172" y="87"/>
                  </a:cubicBezTo>
                  <a:cubicBezTo>
                    <a:pt x="171" y="87"/>
                    <a:pt x="170" y="87"/>
                    <a:pt x="169" y="87"/>
                  </a:cubicBezTo>
                  <a:cubicBezTo>
                    <a:pt x="6" y="87"/>
                    <a:pt x="6" y="87"/>
                    <a:pt x="6" y="87"/>
                  </a:cubicBezTo>
                  <a:cubicBezTo>
                    <a:pt x="6" y="87"/>
                    <a:pt x="5" y="87"/>
                    <a:pt x="5" y="87"/>
                  </a:cubicBezTo>
                  <a:cubicBezTo>
                    <a:pt x="3" y="87"/>
                    <a:pt x="2" y="87"/>
                    <a:pt x="1" y="87"/>
                  </a:cubicBezTo>
                  <a:cubicBezTo>
                    <a:pt x="1" y="87"/>
                    <a:pt x="1" y="87"/>
                    <a:pt x="1" y="86"/>
                  </a:cubicBezTo>
                  <a:cubicBezTo>
                    <a:pt x="1" y="85"/>
                    <a:pt x="2" y="85"/>
                    <a:pt x="3" y="85"/>
                  </a:cubicBezTo>
                  <a:cubicBezTo>
                    <a:pt x="3" y="85"/>
                    <a:pt x="4" y="85"/>
                    <a:pt x="4" y="85"/>
                  </a:cubicBezTo>
                  <a:cubicBezTo>
                    <a:pt x="5" y="85"/>
                    <a:pt x="5" y="85"/>
                    <a:pt x="6" y="85"/>
                  </a:cubicBezTo>
                  <a:cubicBezTo>
                    <a:pt x="6" y="85"/>
                    <a:pt x="6" y="85"/>
                    <a:pt x="6" y="85"/>
                  </a:cubicBezTo>
                  <a:cubicBezTo>
                    <a:pt x="6" y="81"/>
                    <a:pt x="6" y="76"/>
                    <a:pt x="6" y="72"/>
                  </a:cubicBezTo>
                  <a:cubicBezTo>
                    <a:pt x="6" y="68"/>
                    <a:pt x="6" y="68"/>
                    <a:pt x="6" y="68"/>
                  </a:cubicBezTo>
                  <a:cubicBezTo>
                    <a:pt x="6" y="67"/>
                    <a:pt x="6" y="67"/>
                    <a:pt x="6" y="66"/>
                  </a:cubicBezTo>
                  <a:cubicBezTo>
                    <a:pt x="6" y="65"/>
                    <a:pt x="6" y="63"/>
                    <a:pt x="7" y="63"/>
                  </a:cubicBezTo>
                  <a:cubicBezTo>
                    <a:pt x="7" y="62"/>
                    <a:pt x="8" y="63"/>
                    <a:pt x="9" y="63"/>
                  </a:cubicBezTo>
                  <a:cubicBezTo>
                    <a:pt x="9" y="63"/>
                    <a:pt x="10" y="63"/>
                    <a:pt x="10" y="63"/>
                  </a:cubicBezTo>
                  <a:cubicBezTo>
                    <a:pt x="11" y="62"/>
                    <a:pt x="12" y="62"/>
                    <a:pt x="12" y="63"/>
                  </a:cubicBezTo>
                  <a:cubicBezTo>
                    <a:pt x="12" y="63"/>
                    <a:pt x="12" y="64"/>
                    <a:pt x="12" y="64"/>
                  </a:cubicBezTo>
                  <a:cubicBezTo>
                    <a:pt x="12" y="65"/>
                    <a:pt x="12" y="65"/>
                    <a:pt x="12" y="66"/>
                  </a:cubicBezTo>
                  <a:cubicBezTo>
                    <a:pt x="12" y="66"/>
                    <a:pt x="12" y="66"/>
                    <a:pt x="13" y="66"/>
                  </a:cubicBezTo>
                  <a:cubicBezTo>
                    <a:pt x="13" y="66"/>
                    <a:pt x="14" y="66"/>
                    <a:pt x="15" y="66"/>
                  </a:cubicBezTo>
                  <a:cubicBezTo>
                    <a:pt x="16" y="66"/>
                    <a:pt x="16" y="66"/>
                    <a:pt x="17" y="66"/>
                  </a:cubicBezTo>
                  <a:cubicBezTo>
                    <a:pt x="17" y="66"/>
                    <a:pt x="17" y="66"/>
                    <a:pt x="17" y="66"/>
                  </a:cubicBezTo>
                  <a:cubicBezTo>
                    <a:pt x="17" y="66"/>
                    <a:pt x="17" y="66"/>
                    <a:pt x="17" y="66"/>
                  </a:cubicBezTo>
                  <a:cubicBezTo>
                    <a:pt x="17" y="49"/>
                    <a:pt x="17" y="49"/>
                    <a:pt x="17" y="49"/>
                  </a:cubicBezTo>
                  <a:cubicBezTo>
                    <a:pt x="17" y="49"/>
                    <a:pt x="17" y="48"/>
                    <a:pt x="17" y="48"/>
                  </a:cubicBezTo>
                  <a:cubicBezTo>
                    <a:pt x="17" y="47"/>
                    <a:pt x="17" y="45"/>
                    <a:pt x="18" y="44"/>
                  </a:cubicBezTo>
                  <a:cubicBezTo>
                    <a:pt x="18" y="44"/>
                    <a:pt x="19" y="44"/>
                    <a:pt x="20" y="44"/>
                  </a:cubicBezTo>
                  <a:cubicBezTo>
                    <a:pt x="21" y="44"/>
                    <a:pt x="21" y="44"/>
                    <a:pt x="21" y="44"/>
                  </a:cubicBezTo>
                  <a:cubicBezTo>
                    <a:pt x="125" y="44"/>
                    <a:pt x="125" y="44"/>
                    <a:pt x="125" y="44"/>
                  </a:cubicBezTo>
                  <a:cubicBezTo>
                    <a:pt x="125" y="44"/>
                    <a:pt x="126" y="44"/>
                    <a:pt x="126" y="45"/>
                  </a:cubicBezTo>
                  <a:cubicBezTo>
                    <a:pt x="126" y="65"/>
                    <a:pt x="126" y="65"/>
                    <a:pt x="126" y="65"/>
                  </a:cubicBezTo>
                  <a:cubicBezTo>
                    <a:pt x="107" y="65"/>
                    <a:pt x="107" y="65"/>
                    <a:pt x="107" y="65"/>
                  </a:cubicBezTo>
                  <a:cubicBezTo>
                    <a:pt x="107" y="65"/>
                    <a:pt x="106" y="65"/>
                    <a:pt x="106" y="66"/>
                  </a:cubicBezTo>
                  <a:cubicBezTo>
                    <a:pt x="106" y="85"/>
                    <a:pt x="106" y="85"/>
                    <a:pt x="106" y="85"/>
                  </a:cubicBezTo>
                  <a:cubicBezTo>
                    <a:pt x="106" y="85"/>
                    <a:pt x="107" y="85"/>
                    <a:pt x="107" y="85"/>
                  </a:cubicBezTo>
                  <a:cubicBezTo>
                    <a:pt x="166" y="85"/>
                    <a:pt x="166" y="85"/>
                    <a:pt x="166" y="85"/>
                  </a:cubicBezTo>
                  <a:cubicBezTo>
                    <a:pt x="166" y="85"/>
                    <a:pt x="166" y="85"/>
                    <a:pt x="166" y="85"/>
                  </a:cubicBezTo>
                  <a:cubicBezTo>
                    <a:pt x="166" y="65"/>
                    <a:pt x="166" y="65"/>
                    <a:pt x="166" y="65"/>
                  </a:cubicBezTo>
                  <a:cubicBezTo>
                    <a:pt x="166" y="65"/>
                    <a:pt x="166" y="65"/>
                    <a:pt x="166" y="65"/>
                  </a:cubicBezTo>
                  <a:cubicBezTo>
                    <a:pt x="128" y="65"/>
                    <a:pt x="128" y="65"/>
                    <a:pt x="128" y="65"/>
                  </a:cubicBezTo>
                  <a:cubicBezTo>
                    <a:pt x="128" y="45"/>
                    <a:pt x="128" y="45"/>
                    <a:pt x="128" y="45"/>
                  </a:cubicBezTo>
                  <a:cubicBezTo>
                    <a:pt x="128" y="43"/>
                    <a:pt x="126" y="42"/>
                    <a:pt x="125" y="42"/>
                  </a:cubicBezTo>
                  <a:cubicBezTo>
                    <a:pt x="53" y="42"/>
                    <a:pt x="53" y="42"/>
                    <a:pt x="53" y="42"/>
                  </a:cubicBezTo>
                  <a:cubicBezTo>
                    <a:pt x="53" y="6"/>
                    <a:pt x="53" y="6"/>
                    <a:pt x="53" y="6"/>
                  </a:cubicBezTo>
                  <a:cubicBezTo>
                    <a:pt x="53" y="6"/>
                    <a:pt x="53" y="6"/>
                    <a:pt x="53" y="5"/>
                  </a:cubicBezTo>
                  <a:cubicBezTo>
                    <a:pt x="53" y="3"/>
                    <a:pt x="53" y="1"/>
                    <a:pt x="54" y="1"/>
                  </a:cubicBezTo>
                  <a:cubicBezTo>
                    <a:pt x="54" y="1"/>
                    <a:pt x="55" y="1"/>
                    <a:pt x="56" y="1"/>
                  </a:cubicBezTo>
                  <a:cubicBezTo>
                    <a:pt x="56" y="1"/>
                    <a:pt x="57" y="1"/>
                    <a:pt x="57" y="1"/>
                  </a:cubicBezTo>
                  <a:cubicBezTo>
                    <a:pt x="165" y="1"/>
                    <a:pt x="165" y="1"/>
                    <a:pt x="165" y="1"/>
                  </a:cubicBezTo>
                  <a:cubicBezTo>
                    <a:pt x="166" y="1"/>
                    <a:pt x="166" y="1"/>
                    <a:pt x="167" y="2"/>
                  </a:cubicBezTo>
                  <a:cubicBezTo>
                    <a:pt x="167" y="2"/>
                    <a:pt x="167" y="3"/>
                    <a:pt x="167" y="3"/>
                  </a:cubicBezTo>
                  <a:cubicBezTo>
                    <a:pt x="167" y="4"/>
                    <a:pt x="167" y="31"/>
                    <a:pt x="167" y="64"/>
                  </a:cubicBezTo>
                  <a:cubicBezTo>
                    <a:pt x="167" y="73"/>
                    <a:pt x="167" y="81"/>
                    <a:pt x="167" y="85"/>
                  </a:cubicBezTo>
                  <a:cubicBezTo>
                    <a:pt x="167" y="85"/>
                    <a:pt x="167" y="85"/>
                    <a:pt x="168" y="85"/>
                  </a:cubicBezTo>
                  <a:cubicBezTo>
                    <a:pt x="174" y="85"/>
                    <a:pt x="174" y="85"/>
                    <a:pt x="174" y="85"/>
                  </a:cubicBezTo>
                  <a:cubicBezTo>
                    <a:pt x="175" y="85"/>
                    <a:pt x="175" y="85"/>
                    <a:pt x="175" y="85"/>
                  </a:cubicBezTo>
                  <a:cubicBezTo>
                    <a:pt x="177" y="85"/>
                    <a:pt x="178" y="85"/>
                    <a:pt x="179" y="86"/>
                  </a:cubicBezTo>
                  <a:cubicBezTo>
                    <a:pt x="179" y="86"/>
                    <a:pt x="179" y="86"/>
                    <a:pt x="179" y="86"/>
                  </a:cubicBezTo>
                  <a:cubicBezTo>
                    <a:pt x="179" y="87"/>
                    <a:pt x="179" y="87"/>
                    <a:pt x="178"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286">
              <a:extLst>
                <a:ext uri="{FF2B5EF4-FFF2-40B4-BE49-F238E27FC236}">
                  <a16:creationId xmlns:a16="http://schemas.microsoft.com/office/drawing/2014/main" id="{8A6DCA08-7C0A-A53E-82CF-79C284873EA4}"/>
                </a:ext>
              </a:extLst>
            </p:cNvPr>
            <p:cNvSpPr>
              <a:spLocks noEditPoints="1"/>
            </p:cNvSpPr>
            <p:nvPr userDrawn="1"/>
          </p:nvSpPr>
          <p:spPr bwMode="auto">
            <a:xfrm>
              <a:off x="11915775" y="4275138"/>
              <a:ext cx="14288" cy="160338"/>
            </a:xfrm>
            <a:custGeom>
              <a:avLst/>
              <a:gdLst>
                <a:gd name="T0" fmla="*/ 1 w 2"/>
                <a:gd name="T1" fmla="*/ 23 h 23"/>
                <a:gd name="T2" fmla="*/ 2 w 2"/>
                <a:gd name="T3" fmla="*/ 22 h 23"/>
                <a:gd name="T4" fmla="*/ 2 w 2"/>
                <a:gd name="T5" fmla="*/ 1 h 23"/>
                <a:gd name="T6" fmla="*/ 1 w 2"/>
                <a:gd name="T7" fmla="*/ 0 h 23"/>
                <a:gd name="T8" fmla="*/ 0 w 2"/>
                <a:gd name="T9" fmla="*/ 1 h 23"/>
                <a:gd name="T10" fmla="*/ 0 w 2"/>
                <a:gd name="T11" fmla="*/ 22 h 23"/>
                <a:gd name="T12" fmla="*/ 1 w 2"/>
                <a:gd name="T13" fmla="*/ 23 h 23"/>
                <a:gd name="T14" fmla="*/ 1 w 2"/>
                <a:gd name="T15" fmla="*/ 1 h 23"/>
                <a:gd name="T16" fmla="*/ 1 w 2"/>
                <a:gd name="T17" fmla="*/ 1 h 23"/>
                <a:gd name="T18" fmla="*/ 1 w 2"/>
                <a:gd name="T19" fmla="*/ 1 h 23"/>
                <a:gd name="T20" fmla="*/ 1 w 2"/>
                <a:gd name="T21" fmla="*/ 22 h 23"/>
                <a:gd name="T22" fmla="*/ 1 w 2"/>
                <a:gd name="T23" fmla="*/ 22 h 23"/>
                <a:gd name="T24" fmla="*/ 1 w 2"/>
                <a:gd name="T25"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3">
                  <a:moveTo>
                    <a:pt x="1" y="23"/>
                  </a:moveTo>
                  <a:cubicBezTo>
                    <a:pt x="1" y="23"/>
                    <a:pt x="2" y="23"/>
                    <a:pt x="2" y="22"/>
                  </a:cubicBezTo>
                  <a:cubicBezTo>
                    <a:pt x="2" y="1"/>
                    <a:pt x="2" y="1"/>
                    <a:pt x="2" y="1"/>
                  </a:cubicBezTo>
                  <a:cubicBezTo>
                    <a:pt x="2" y="0"/>
                    <a:pt x="1" y="0"/>
                    <a:pt x="1" y="0"/>
                  </a:cubicBezTo>
                  <a:cubicBezTo>
                    <a:pt x="0" y="0"/>
                    <a:pt x="0" y="0"/>
                    <a:pt x="0" y="1"/>
                  </a:cubicBezTo>
                  <a:cubicBezTo>
                    <a:pt x="0" y="22"/>
                    <a:pt x="0" y="22"/>
                    <a:pt x="0" y="22"/>
                  </a:cubicBezTo>
                  <a:cubicBezTo>
                    <a:pt x="0" y="23"/>
                    <a:pt x="0" y="23"/>
                    <a:pt x="1" y="23"/>
                  </a:cubicBezTo>
                  <a:close/>
                  <a:moveTo>
                    <a:pt x="1" y="1"/>
                  </a:moveTo>
                  <a:cubicBezTo>
                    <a:pt x="1" y="1"/>
                    <a:pt x="1" y="1"/>
                    <a:pt x="1" y="1"/>
                  </a:cubicBezTo>
                  <a:cubicBezTo>
                    <a:pt x="1" y="1"/>
                    <a:pt x="1" y="1"/>
                    <a:pt x="1" y="1"/>
                  </a:cubicBezTo>
                  <a:cubicBezTo>
                    <a:pt x="1" y="22"/>
                    <a:pt x="1" y="22"/>
                    <a:pt x="1" y="22"/>
                  </a:cubicBezTo>
                  <a:cubicBezTo>
                    <a:pt x="1" y="22"/>
                    <a:pt x="1" y="22"/>
                    <a:pt x="1" y="2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287">
              <a:extLst>
                <a:ext uri="{FF2B5EF4-FFF2-40B4-BE49-F238E27FC236}">
                  <a16:creationId xmlns:a16="http://schemas.microsoft.com/office/drawing/2014/main" id="{7DE15530-7869-72D3-146A-E8F72CB65298}"/>
                </a:ext>
              </a:extLst>
            </p:cNvPr>
            <p:cNvSpPr>
              <a:spLocks noEditPoints="1"/>
            </p:cNvSpPr>
            <p:nvPr userDrawn="1"/>
          </p:nvSpPr>
          <p:spPr bwMode="auto">
            <a:xfrm>
              <a:off x="11736388" y="4568825"/>
              <a:ext cx="12700" cy="90488"/>
            </a:xfrm>
            <a:custGeom>
              <a:avLst/>
              <a:gdLst>
                <a:gd name="T0" fmla="*/ 1 w 2"/>
                <a:gd name="T1" fmla="*/ 13 h 13"/>
                <a:gd name="T2" fmla="*/ 2 w 2"/>
                <a:gd name="T3" fmla="*/ 12 h 13"/>
                <a:gd name="T4" fmla="*/ 2 w 2"/>
                <a:gd name="T5" fmla="*/ 1 h 13"/>
                <a:gd name="T6" fmla="*/ 1 w 2"/>
                <a:gd name="T7" fmla="*/ 0 h 13"/>
                <a:gd name="T8" fmla="*/ 0 w 2"/>
                <a:gd name="T9" fmla="*/ 1 h 13"/>
                <a:gd name="T10" fmla="*/ 0 w 2"/>
                <a:gd name="T11" fmla="*/ 12 h 13"/>
                <a:gd name="T12" fmla="*/ 1 w 2"/>
                <a:gd name="T13" fmla="*/ 13 h 13"/>
                <a:gd name="T14" fmla="*/ 1 w 2"/>
                <a:gd name="T15" fmla="*/ 1 h 13"/>
                <a:gd name="T16" fmla="*/ 1 w 2"/>
                <a:gd name="T17" fmla="*/ 1 h 13"/>
                <a:gd name="T18" fmla="*/ 1 w 2"/>
                <a:gd name="T19" fmla="*/ 1 h 13"/>
                <a:gd name="T20" fmla="*/ 1 w 2"/>
                <a:gd name="T21" fmla="*/ 12 h 13"/>
                <a:gd name="T22" fmla="*/ 1 w 2"/>
                <a:gd name="T23" fmla="*/ 12 h 13"/>
                <a:gd name="T24" fmla="*/ 1 w 2"/>
                <a:gd name="T25"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13">
                  <a:moveTo>
                    <a:pt x="1" y="13"/>
                  </a:moveTo>
                  <a:cubicBezTo>
                    <a:pt x="2" y="13"/>
                    <a:pt x="2" y="13"/>
                    <a:pt x="2" y="12"/>
                  </a:cubicBezTo>
                  <a:cubicBezTo>
                    <a:pt x="2" y="1"/>
                    <a:pt x="2" y="1"/>
                    <a:pt x="2" y="1"/>
                  </a:cubicBezTo>
                  <a:cubicBezTo>
                    <a:pt x="2" y="0"/>
                    <a:pt x="2" y="0"/>
                    <a:pt x="1" y="0"/>
                  </a:cubicBezTo>
                  <a:cubicBezTo>
                    <a:pt x="0" y="0"/>
                    <a:pt x="0" y="0"/>
                    <a:pt x="0" y="1"/>
                  </a:cubicBezTo>
                  <a:cubicBezTo>
                    <a:pt x="0" y="12"/>
                    <a:pt x="0" y="12"/>
                    <a:pt x="0" y="12"/>
                  </a:cubicBezTo>
                  <a:cubicBezTo>
                    <a:pt x="0" y="13"/>
                    <a:pt x="0" y="13"/>
                    <a:pt x="1" y="13"/>
                  </a:cubicBezTo>
                  <a:close/>
                  <a:moveTo>
                    <a:pt x="1" y="1"/>
                  </a:moveTo>
                  <a:cubicBezTo>
                    <a:pt x="1" y="1"/>
                    <a:pt x="1" y="1"/>
                    <a:pt x="1" y="1"/>
                  </a:cubicBezTo>
                  <a:cubicBezTo>
                    <a:pt x="1" y="1"/>
                    <a:pt x="1" y="1"/>
                    <a:pt x="1" y="1"/>
                  </a:cubicBezTo>
                  <a:cubicBezTo>
                    <a:pt x="1" y="12"/>
                    <a:pt x="1" y="12"/>
                    <a:pt x="1" y="12"/>
                  </a:cubicBezTo>
                  <a:cubicBezTo>
                    <a:pt x="1" y="12"/>
                    <a:pt x="1" y="12"/>
                    <a:pt x="1" y="1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288">
              <a:extLst>
                <a:ext uri="{FF2B5EF4-FFF2-40B4-BE49-F238E27FC236}">
                  <a16:creationId xmlns:a16="http://schemas.microsoft.com/office/drawing/2014/main" id="{AF6D7453-D161-8334-5BAC-FF50513D5691}"/>
                </a:ext>
              </a:extLst>
            </p:cNvPr>
            <p:cNvSpPr>
              <a:spLocks noEditPoints="1"/>
            </p:cNvSpPr>
            <p:nvPr userDrawn="1"/>
          </p:nvSpPr>
          <p:spPr bwMode="auto">
            <a:xfrm>
              <a:off x="11845925" y="4476750"/>
              <a:ext cx="242888" cy="182563"/>
            </a:xfrm>
            <a:custGeom>
              <a:avLst/>
              <a:gdLst>
                <a:gd name="T0" fmla="*/ 35 w 35"/>
                <a:gd name="T1" fmla="*/ 0 h 26"/>
                <a:gd name="T2" fmla="*/ 0 w 35"/>
                <a:gd name="T3" fmla="*/ 0 h 26"/>
                <a:gd name="T4" fmla="*/ 0 w 35"/>
                <a:gd name="T5" fmla="*/ 1 h 26"/>
                <a:gd name="T6" fmla="*/ 0 w 35"/>
                <a:gd name="T7" fmla="*/ 25 h 26"/>
                <a:gd name="T8" fmla="*/ 0 w 35"/>
                <a:gd name="T9" fmla="*/ 26 h 26"/>
                <a:gd name="T10" fmla="*/ 35 w 35"/>
                <a:gd name="T11" fmla="*/ 26 h 26"/>
                <a:gd name="T12" fmla="*/ 35 w 35"/>
                <a:gd name="T13" fmla="*/ 25 h 26"/>
                <a:gd name="T14" fmla="*/ 35 w 35"/>
                <a:gd name="T15" fmla="*/ 1 h 26"/>
                <a:gd name="T16" fmla="*/ 35 w 35"/>
                <a:gd name="T17" fmla="*/ 0 h 26"/>
                <a:gd name="T18" fmla="*/ 34 w 35"/>
                <a:gd name="T19" fmla="*/ 25 h 26"/>
                <a:gd name="T20" fmla="*/ 1 w 35"/>
                <a:gd name="T21" fmla="*/ 25 h 26"/>
                <a:gd name="T22" fmla="*/ 1 w 35"/>
                <a:gd name="T23" fmla="*/ 1 h 26"/>
                <a:gd name="T24" fmla="*/ 34 w 35"/>
                <a:gd name="T25" fmla="*/ 1 h 26"/>
                <a:gd name="T26" fmla="*/ 34 w 35"/>
                <a:gd name="T27"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6">
                  <a:moveTo>
                    <a:pt x="35" y="0"/>
                  </a:moveTo>
                  <a:cubicBezTo>
                    <a:pt x="0" y="0"/>
                    <a:pt x="0" y="0"/>
                    <a:pt x="0" y="0"/>
                  </a:cubicBezTo>
                  <a:cubicBezTo>
                    <a:pt x="0" y="0"/>
                    <a:pt x="0" y="0"/>
                    <a:pt x="0" y="1"/>
                  </a:cubicBezTo>
                  <a:cubicBezTo>
                    <a:pt x="0" y="25"/>
                    <a:pt x="0" y="25"/>
                    <a:pt x="0" y="25"/>
                  </a:cubicBezTo>
                  <a:cubicBezTo>
                    <a:pt x="0" y="26"/>
                    <a:pt x="0" y="26"/>
                    <a:pt x="0" y="26"/>
                  </a:cubicBezTo>
                  <a:cubicBezTo>
                    <a:pt x="35" y="26"/>
                    <a:pt x="35" y="26"/>
                    <a:pt x="35" y="26"/>
                  </a:cubicBezTo>
                  <a:cubicBezTo>
                    <a:pt x="35" y="26"/>
                    <a:pt x="35" y="26"/>
                    <a:pt x="35" y="25"/>
                  </a:cubicBezTo>
                  <a:cubicBezTo>
                    <a:pt x="35" y="1"/>
                    <a:pt x="35" y="1"/>
                    <a:pt x="35" y="1"/>
                  </a:cubicBezTo>
                  <a:cubicBezTo>
                    <a:pt x="35" y="0"/>
                    <a:pt x="35" y="0"/>
                    <a:pt x="35" y="0"/>
                  </a:cubicBezTo>
                  <a:close/>
                  <a:moveTo>
                    <a:pt x="34" y="25"/>
                  </a:moveTo>
                  <a:cubicBezTo>
                    <a:pt x="1" y="25"/>
                    <a:pt x="1" y="25"/>
                    <a:pt x="1" y="25"/>
                  </a:cubicBezTo>
                  <a:cubicBezTo>
                    <a:pt x="1" y="1"/>
                    <a:pt x="1" y="1"/>
                    <a:pt x="1" y="1"/>
                  </a:cubicBezTo>
                  <a:cubicBezTo>
                    <a:pt x="34" y="1"/>
                    <a:pt x="34" y="1"/>
                    <a:pt x="34" y="1"/>
                  </a:cubicBezTo>
                  <a:lnTo>
                    <a:pt x="34"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289">
              <a:extLst>
                <a:ext uri="{FF2B5EF4-FFF2-40B4-BE49-F238E27FC236}">
                  <a16:creationId xmlns:a16="http://schemas.microsoft.com/office/drawing/2014/main" id="{E0A083BF-AB44-6ACA-4141-21F79A53BC8C}"/>
                </a:ext>
              </a:extLst>
            </p:cNvPr>
            <p:cNvSpPr>
              <a:spLocks noEditPoints="1"/>
            </p:cNvSpPr>
            <p:nvPr userDrawn="1"/>
          </p:nvSpPr>
          <p:spPr bwMode="auto">
            <a:xfrm>
              <a:off x="11804650" y="4275138"/>
              <a:ext cx="14288" cy="215900"/>
            </a:xfrm>
            <a:custGeom>
              <a:avLst/>
              <a:gdLst>
                <a:gd name="T0" fmla="*/ 1 w 2"/>
                <a:gd name="T1" fmla="*/ 0 h 31"/>
                <a:gd name="T2" fmla="*/ 0 w 2"/>
                <a:gd name="T3" fmla="*/ 2 h 31"/>
                <a:gd name="T4" fmla="*/ 0 w 2"/>
                <a:gd name="T5" fmla="*/ 30 h 31"/>
                <a:gd name="T6" fmla="*/ 1 w 2"/>
                <a:gd name="T7" fmla="*/ 31 h 31"/>
                <a:gd name="T8" fmla="*/ 2 w 2"/>
                <a:gd name="T9" fmla="*/ 30 h 31"/>
                <a:gd name="T10" fmla="*/ 2 w 2"/>
                <a:gd name="T11" fmla="*/ 2 h 31"/>
                <a:gd name="T12" fmla="*/ 1 w 2"/>
                <a:gd name="T13" fmla="*/ 0 h 31"/>
                <a:gd name="T14" fmla="*/ 1 w 2"/>
                <a:gd name="T15" fmla="*/ 30 h 31"/>
                <a:gd name="T16" fmla="*/ 1 w 2"/>
                <a:gd name="T17" fmla="*/ 30 h 31"/>
                <a:gd name="T18" fmla="*/ 1 w 2"/>
                <a:gd name="T19" fmla="*/ 2 h 31"/>
                <a:gd name="T20" fmla="*/ 1 w 2"/>
                <a:gd name="T21" fmla="*/ 1 h 31"/>
                <a:gd name="T22" fmla="*/ 1 w 2"/>
                <a:gd name="T23" fmla="*/ 2 h 31"/>
                <a:gd name="T24" fmla="*/ 1 w 2"/>
                <a:gd name="T25"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31">
                  <a:moveTo>
                    <a:pt x="1" y="0"/>
                  </a:moveTo>
                  <a:cubicBezTo>
                    <a:pt x="0" y="0"/>
                    <a:pt x="0" y="1"/>
                    <a:pt x="0" y="2"/>
                  </a:cubicBezTo>
                  <a:cubicBezTo>
                    <a:pt x="0" y="30"/>
                    <a:pt x="0" y="30"/>
                    <a:pt x="0" y="30"/>
                  </a:cubicBezTo>
                  <a:cubicBezTo>
                    <a:pt x="0" y="31"/>
                    <a:pt x="0" y="31"/>
                    <a:pt x="1" y="31"/>
                  </a:cubicBezTo>
                  <a:cubicBezTo>
                    <a:pt x="2" y="31"/>
                    <a:pt x="2" y="31"/>
                    <a:pt x="2" y="30"/>
                  </a:cubicBezTo>
                  <a:cubicBezTo>
                    <a:pt x="2" y="2"/>
                    <a:pt x="2" y="2"/>
                    <a:pt x="2" y="2"/>
                  </a:cubicBezTo>
                  <a:cubicBezTo>
                    <a:pt x="2" y="1"/>
                    <a:pt x="2" y="0"/>
                    <a:pt x="1" y="0"/>
                  </a:cubicBezTo>
                  <a:close/>
                  <a:moveTo>
                    <a:pt x="1" y="30"/>
                  </a:moveTo>
                  <a:cubicBezTo>
                    <a:pt x="1" y="30"/>
                    <a:pt x="1" y="30"/>
                    <a:pt x="1" y="30"/>
                  </a:cubicBezTo>
                  <a:cubicBezTo>
                    <a:pt x="1" y="2"/>
                    <a:pt x="1" y="2"/>
                    <a:pt x="1" y="2"/>
                  </a:cubicBezTo>
                  <a:cubicBezTo>
                    <a:pt x="1" y="1"/>
                    <a:pt x="1" y="1"/>
                    <a:pt x="1" y="1"/>
                  </a:cubicBezTo>
                  <a:cubicBezTo>
                    <a:pt x="1" y="1"/>
                    <a:pt x="1" y="1"/>
                    <a:pt x="1" y="2"/>
                  </a:cubicBezTo>
                  <a:lnTo>
                    <a:pt x="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290">
              <a:extLst>
                <a:ext uri="{FF2B5EF4-FFF2-40B4-BE49-F238E27FC236}">
                  <a16:creationId xmlns:a16="http://schemas.microsoft.com/office/drawing/2014/main" id="{0DB1ADB8-ED62-CF9D-652E-A647CF5F491C}"/>
                </a:ext>
              </a:extLst>
            </p:cNvPr>
            <p:cNvSpPr>
              <a:spLocks noEditPoints="1"/>
            </p:cNvSpPr>
            <p:nvPr userDrawn="1"/>
          </p:nvSpPr>
          <p:spPr bwMode="auto">
            <a:xfrm>
              <a:off x="11542713" y="4568825"/>
              <a:ext cx="20638" cy="133350"/>
            </a:xfrm>
            <a:custGeom>
              <a:avLst/>
              <a:gdLst>
                <a:gd name="T0" fmla="*/ 2 w 3"/>
                <a:gd name="T1" fmla="*/ 19 h 19"/>
                <a:gd name="T2" fmla="*/ 3 w 3"/>
                <a:gd name="T3" fmla="*/ 18 h 19"/>
                <a:gd name="T4" fmla="*/ 3 w 3"/>
                <a:gd name="T5" fmla="*/ 1 h 19"/>
                <a:gd name="T6" fmla="*/ 2 w 3"/>
                <a:gd name="T7" fmla="*/ 0 h 19"/>
                <a:gd name="T8" fmla="*/ 0 w 3"/>
                <a:gd name="T9" fmla="*/ 1 h 19"/>
                <a:gd name="T10" fmla="*/ 0 w 3"/>
                <a:gd name="T11" fmla="*/ 18 h 19"/>
                <a:gd name="T12" fmla="*/ 2 w 3"/>
                <a:gd name="T13" fmla="*/ 19 h 19"/>
                <a:gd name="T14" fmla="*/ 1 w 3"/>
                <a:gd name="T15" fmla="*/ 1 h 19"/>
                <a:gd name="T16" fmla="*/ 2 w 3"/>
                <a:gd name="T17" fmla="*/ 1 h 19"/>
                <a:gd name="T18" fmla="*/ 2 w 3"/>
                <a:gd name="T19" fmla="*/ 1 h 19"/>
                <a:gd name="T20" fmla="*/ 2 w 3"/>
                <a:gd name="T21" fmla="*/ 18 h 19"/>
                <a:gd name="T22" fmla="*/ 1 w 3"/>
                <a:gd name="T23" fmla="*/ 18 h 19"/>
                <a:gd name="T24" fmla="*/ 1 w 3"/>
                <a:gd name="T2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19">
                  <a:moveTo>
                    <a:pt x="2" y="19"/>
                  </a:moveTo>
                  <a:cubicBezTo>
                    <a:pt x="2" y="19"/>
                    <a:pt x="3" y="19"/>
                    <a:pt x="3" y="18"/>
                  </a:cubicBezTo>
                  <a:cubicBezTo>
                    <a:pt x="3" y="1"/>
                    <a:pt x="3" y="1"/>
                    <a:pt x="3" y="1"/>
                  </a:cubicBezTo>
                  <a:cubicBezTo>
                    <a:pt x="3" y="0"/>
                    <a:pt x="2" y="0"/>
                    <a:pt x="2" y="0"/>
                  </a:cubicBezTo>
                  <a:cubicBezTo>
                    <a:pt x="1" y="0"/>
                    <a:pt x="0" y="0"/>
                    <a:pt x="0" y="1"/>
                  </a:cubicBezTo>
                  <a:cubicBezTo>
                    <a:pt x="0" y="18"/>
                    <a:pt x="0" y="18"/>
                    <a:pt x="0" y="18"/>
                  </a:cubicBezTo>
                  <a:cubicBezTo>
                    <a:pt x="0" y="19"/>
                    <a:pt x="1" y="19"/>
                    <a:pt x="2" y="19"/>
                  </a:cubicBezTo>
                  <a:close/>
                  <a:moveTo>
                    <a:pt x="1" y="1"/>
                  </a:moveTo>
                  <a:cubicBezTo>
                    <a:pt x="1" y="1"/>
                    <a:pt x="1" y="1"/>
                    <a:pt x="2" y="1"/>
                  </a:cubicBezTo>
                  <a:cubicBezTo>
                    <a:pt x="2" y="1"/>
                    <a:pt x="2" y="1"/>
                    <a:pt x="2" y="1"/>
                  </a:cubicBezTo>
                  <a:cubicBezTo>
                    <a:pt x="2" y="18"/>
                    <a:pt x="2" y="18"/>
                    <a:pt x="2" y="18"/>
                  </a:cubicBezTo>
                  <a:cubicBezTo>
                    <a:pt x="2" y="18"/>
                    <a:pt x="1" y="18"/>
                    <a:pt x="1" y="18"/>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291">
              <a:extLst>
                <a:ext uri="{FF2B5EF4-FFF2-40B4-BE49-F238E27FC236}">
                  <a16:creationId xmlns:a16="http://schemas.microsoft.com/office/drawing/2014/main" id="{ABB5D3B5-8C1A-50B5-4B2A-6D5E8C7218D6}"/>
                </a:ext>
              </a:extLst>
            </p:cNvPr>
            <p:cNvSpPr>
              <a:spLocks noEditPoints="1"/>
            </p:cNvSpPr>
            <p:nvPr userDrawn="1"/>
          </p:nvSpPr>
          <p:spPr bwMode="auto">
            <a:xfrm>
              <a:off x="11363325" y="4275138"/>
              <a:ext cx="12700" cy="215900"/>
            </a:xfrm>
            <a:custGeom>
              <a:avLst/>
              <a:gdLst>
                <a:gd name="T0" fmla="*/ 1 w 2"/>
                <a:gd name="T1" fmla="*/ 0 h 31"/>
                <a:gd name="T2" fmla="*/ 0 w 2"/>
                <a:gd name="T3" fmla="*/ 2 h 31"/>
                <a:gd name="T4" fmla="*/ 0 w 2"/>
                <a:gd name="T5" fmla="*/ 30 h 31"/>
                <a:gd name="T6" fmla="*/ 1 w 2"/>
                <a:gd name="T7" fmla="*/ 31 h 31"/>
                <a:gd name="T8" fmla="*/ 2 w 2"/>
                <a:gd name="T9" fmla="*/ 30 h 31"/>
                <a:gd name="T10" fmla="*/ 2 w 2"/>
                <a:gd name="T11" fmla="*/ 2 h 31"/>
                <a:gd name="T12" fmla="*/ 1 w 2"/>
                <a:gd name="T13" fmla="*/ 0 h 31"/>
                <a:gd name="T14" fmla="*/ 2 w 2"/>
                <a:gd name="T15" fmla="*/ 30 h 31"/>
                <a:gd name="T16" fmla="*/ 1 w 2"/>
                <a:gd name="T17" fmla="*/ 30 h 31"/>
                <a:gd name="T18" fmla="*/ 1 w 2"/>
                <a:gd name="T19" fmla="*/ 2 h 31"/>
                <a:gd name="T20" fmla="*/ 1 w 2"/>
                <a:gd name="T21" fmla="*/ 1 h 31"/>
                <a:gd name="T22" fmla="*/ 2 w 2"/>
                <a:gd name="T23" fmla="*/ 2 h 31"/>
                <a:gd name="T24" fmla="*/ 2 w 2"/>
                <a:gd name="T25"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31">
                  <a:moveTo>
                    <a:pt x="1" y="0"/>
                  </a:moveTo>
                  <a:cubicBezTo>
                    <a:pt x="1" y="0"/>
                    <a:pt x="0" y="1"/>
                    <a:pt x="0" y="2"/>
                  </a:cubicBezTo>
                  <a:cubicBezTo>
                    <a:pt x="0" y="30"/>
                    <a:pt x="0" y="30"/>
                    <a:pt x="0" y="30"/>
                  </a:cubicBezTo>
                  <a:cubicBezTo>
                    <a:pt x="0" y="31"/>
                    <a:pt x="1" y="31"/>
                    <a:pt x="1" y="31"/>
                  </a:cubicBezTo>
                  <a:cubicBezTo>
                    <a:pt x="2" y="31"/>
                    <a:pt x="2" y="31"/>
                    <a:pt x="2" y="30"/>
                  </a:cubicBezTo>
                  <a:cubicBezTo>
                    <a:pt x="2" y="2"/>
                    <a:pt x="2" y="2"/>
                    <a:pt x="2" y="2"/>
                  </a:cubicBezTo>
                  <a:cubicBezTo>
                    <a:pt x="2" y="1"/>
                    <a:pt x="2" y="0"/>
                    <a:pt x="1" y="0"/>
                  </a:cubicBezTo>
                  <a:close/>
                  <a:moveTo>
                    <a:pt x="2" y="30"/>
                  </a:moveTo>
                  <a:cubicBezTo>
                    <a:pt x="2" y="30"/>
                    <a:pt x="1" y="30"/>
                    <a:pt x="1" y="30"/>
                  </a:cubicBezTo>
                  <a:cubicBezTo>
                    <a:pt x="1" y="2"/>
                    <a:pt x="1" y="2"/>
                    <a:pt x="1" y="2"/>
                  </a:cubicBezTo>
                  <a:cubicBezTo>
                    <a:pt x="1" y="1"/>
                    <a:pt x="1" y="1"/>
                    <a:pt x="1" y="1"/>
                  </a:cubicBezTo>
                  <a:cubicBezTo>
                    <a:pt x="1" y="1"/>
                    <a:pt x="2" y="1"/>
                    <a:pt x="2" y="2"/>
                  </a:cubicBezTo>
                  <a:lnTo>
                    <a:pt x="2"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292">
              <a:extLst>
                <a:ext uri="{FF2B5EF4-FFF2-40B4-BE49-F238E27FC236}">
                  <a16:creationId xmlns:a16="http://schemas.microsoft.com/office/drawing/2014/main" id="{E5F379AB-D7E4-248F-6483-B0BC30AC1ACB}"/>
                </a:ext>
              </a:extLst>
            </p:cNvPr>
            <p:cNvSpPr>
              <a:spLocks noEditPoints="1"/>
            </p:cNvSpPr>
            <p:nvPr userDrawn="1"/>
          </p:nvSpPr>
          <p:spPr bwMode="auto">
            <a:xfrm>
              <a:off x="11425238" y="4589463"/>
              <a:ext cx="61913" cy="112713"/>
            </a:xfrm>
            <a:custGeom>
              <a:avLst/>
              <a:gdLst>
                <a:gd name="T0" fmla="*/ 1 w 9"/>
                <a:gd name="T1" fmla="*/ 16 h 16"/>
                <a:gd name="T2" fmla="*/ 8 w 9"/>
                <a:gd name="T3" fmla="*/ 16 h 16"/>
                <a:gd name="T4" fmla="*/ 9 w 9"/>
                <a:gd name="T5" fmla="*/ 15 h 16"/>
                <a:gd name="T6" fmla="*/ 9 w 9"/>
                <a:gd name="T7" fmla="*/ 1 h 16"/>
                <a:gd name="T8" fmla="*/ 8 w 9"/>
                <a:gd name="T9" fmla="*/ 0 h 16"/>
                <a:gd name="T10" fmla="*/ 1 w 9"/>
                <a:gd name="T11" fmla="*/ 0 h 16"/>
                <a:gd name="T12" fmla="*/ 0 w 9"/>
                <a:gd name="T13" fmla="*/ 1 h 16"/>
                <a:gd name="T14" fmla="*/ 0 w 9"/>
                <a:gd name="T15" fmla="*/ 15 h 16"/>
                <a:gd name="T16" fmla="*/ 1 w 9"/>
                <a:gd name="T17" fmla="*/ 16 h 16"/>
                <a:gd name="T18" fmla="*/ 1 w 9"/>
                <a:gd name="T19" fmla="*/ 1 h 16"/>
                <a:gd name="T20" fmla="*/ 8 w 9"/>
                <a:gd name="T21" fmla="*/ 1 h 16"/>
                <a:gd name="T22" fmla="*/ 8 w 9"/>
                <a:gd name="T23" fmla="*/ 15 h 16"/>
                <a:gd name="T24" fmla="*/ 1 w 9"/>
                <a:gd name="T25" fmla="*/ 15 h 16"/>
                <a:gd name="T26" fmla="*/ 1 w 9"/>
                <a:gd name="T2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6">
                  <a:moveTo>
                    <a:pt x="1" y="16"/>
                  </a:moveTo>
                  <a:cubicBezTo>
                    <a:pt x="8" y="16"/>
                    <a:pt x="8" y="16"/>
                    <a:pt x="8" y="16"/>
                  </a:cubicBezTo>
                  <a:cubicBezTo>
                    <a:pt x="8" y="16"/>
                    <a:pt x="9" y="15"/>
                    <a:pt x="9" y="15"/>
                  </a:cubicBezTo>
                  <a:cubicBezTo>
                    <a:pt x="9" y="1"/>
                    <a:pt x="9" y="1"/>
                    <a:pt x="9" y="1"/>
                  </a:cubicBezTo>
                  <a:cubicBezTo>
                    <a:pt x="9" y="0"/>
                    <a:pt x="8" y="0"/>
                    <a:pt x="8" y="0"/>
                  </a:cubicBezTo>
                  <a:cubicBezTo>
                    <a:pt x="1" y="0"/>
                    <a:pt x="1" y="0"/>
                    <a:pt x="1" y="0"/>
                  </a:cubicBezTo>
                  <a:cubicBezTo>
                    <a:pt x="0" y="0"/>
                    <a:pt x="0" y="0"/>
                    <a:pt x="0" y="1"/>
                  </a:cubicBezTo>
                  <a:cubicBezTo>
                    <a:pt x="0" y="15"/>
                    <a:pt x="0" y="15"/>
                    <a:pt x="0" y="15"/>
                  </a:cubicBezTo>
                  <a:cubicBezTo>
                    <a:pt x="0" y="15"/>
                    <a:pt x="0" y="16"/>
                    <a:pt x="1" y="16"/>
                  </a:cubicBezTo>
                  <a:close/>
                  <a:moveTo>
                    <a:pt x="1" y="1"/>
                  </a:moveTo>
                  <a:cubicBezTo>
                    <a:pt x="8" y="1"/>
                    <a:pt x="8" y="1"/>
                    <a:pt x="8" y="1"/>
                  </a:cubicBezTo>
                  <a:cubicBezTo>
                    <a:pt x="8" y="15"/>
                    <a:pt x="8" y="15"/>
                    <a:pt x="8" y="15"/>
                  </a:cubicBezTo>
                  <a:cubicBezTo>
                    <a:pt x="1" y="15"/>
                    <a:pt x="1" y="15"/>
                    <a:pt x="1" y="15"/>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293">
              <a:extLst>
                <a:ext uri="{FF2B5EF4-FFF2-40B4-BE49-F238E27FC236}">
                  <a16:creationId xmlns:a16="http://schemas.microsoft.com/office/drawing/2014/main" id="{58A17068-71DC-6339-E950-F9B9F55E85D1}"/>
                </a:ext>
              </a:extLst>
            </p:cNvPr>
            <p:cNvSpPr>
              <a:spLocks noEditPoints="1"/>
            </p:cNvSpPr>
            <p:nvPr userDrawn="1"/>
          </p:nvSpPr>
          <p:spPr bwMode="auto">
            <a:xfrm>
              <a:off x="11695113" y="4275138"/>
              <a:ext cx="12700" cy="215900"/>
            </a:xfrm>
            <a:custGeom>
              <a:avLst/>
              <a:gdLst>
                <a:gd name="T0" fmla="*/ 1 w 2"/>
                <a:gd name="T1" fmla="*/ 0 h 31"/>
                <a:gd name="T2" fmla="*/ 0 w 2"/>
                <a:gd name="T3" fmla="*/ 2 h 31"/>
                <a:gd name="T4" fmla="*/ 0 w 2"/>
                <a:gd name="T5" fmla="*/ 30 h 31"/>
                <a:gd name="T6" fmla="*/ 1 w 2"/>
                <a:gd name="T7" fmla="*/ 31 h 31"/>
                <a:gd name="T8" fmla="*/ 2 w 2"/>
                <a:gd name="T9" fmla="*/ 30 h 31"/>
                <a:gd name="T10" fmla="*/ 2 w 2"/>
                <a:gd name="T11" fmla="*/ 2 h 31"/>
                <a:gd name="T12" fmla="*/ 1 w 2"/>
                <a:gd name="T13" fmla="*/ 0 h 31"/>
                <a:gd name="T14" fmla="*/ 1 w 2"/>
                <a:gd name="T15" fmla="*/ 30 h 31"/>
                <a:gd name="T16" fmla="*/ 1 w 2"/>
                <a:gd name="T17" fmla="*/ 30 h 31"/>
                <a:gd name="T18" fmla="*/ 1 w 2"/>
                <a:gd name="T19" fmla="*/ 2 h 31"/>
                <a:gd name="T20" fmla="*/ 1 w 2"/>
                <a:gd name="T21" fmla="*/ 1 h 31"/>
                <a:gd name="T22" fmla="*/ 1 w 2"/>
                <a:gd name="T23" fmla="*/ 2 h 31"/>
                <a:gd name="T24" fmla="*/ 1 w 2"/>
                <a:gd name="T25"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31">
                  <a:moveTo>
                    <a:pt x="1" y="0"/>
                  </a:moveTo>
                  <a:cubicBezTo>
                    <a:pt x="0" y="0"/>
                    <a:pt x="0" y="1"/>
                    <a:pt x="0" y="2"/>
                  </a:cubicBezTo>
                  <a:cubicBezTo>
                    <a:pt x="0" y="30"/>
                    <a:pt x="0" y="30"/>
                    <a:pt x="0" y="30"/>
                  </a:cubicBezTo>
                  <a:cubicBezTo>
                    <a:pt x="0" y="31"/>
                    <a:pt x="0" y="31"/>
                    <a:pt x="1" y="31"/>
                  </a:cubicBezTo>
                  <a:cubicBezTo>
                    <a:pt x="2" y="31"/>
                    <a:pt x="2" y="31"/>
                    <a:pt x="2" y="30"/>
                  </a:cubicBezTo>
                  <a:cubicBezTo>
                    <a:pt x="2" y="2"/>
                    <a:pt x="2" y="2"/>
                    <a:pt x="2" y="2"/>
                  </a:cubicBezTo>
                  <a:cubicBezTo>
                    <a:pt x="2" y="1"/>
                    <a:pt x="2" y="0"/>
                    <a:pt x="1" y="0"/>
                  </a:cubicBezTo>
                  <a:close/>
                  <a:moveTo>
                    <a:pt x="1" y="30"/>
                  </a:moveTo>
                  <a:cubicBezTo>
                    <a:pt x="1" y="30"/>
                    <a:pt x="1" y="30"/>
                    <a:pt x="1" y="30"/>
                  </a:cubicBezTo>
                  <a:cubicBezTo>
                    <a:pt x="1" y="2"/>
                    <a:pt x="1" y="2"/>
                    <a:pt x="1" y="2"/>
                  </a:cubicBezTo>
                  <a:cubicBezTo>
                    <a:pt x="1" y="1"/>
                    <a:pt x="1" y="1"/>
                    <a:pt x="1" y="1"/>
                  </a:cubicBezTo>
                  <a:cubicBezTo>
                    <a:pt x="1" y="1"/>
                    <a:pt x="1" y="1"/>
                    <a:pt x="1" y="2"/>
                  </a:cubicBezTo>
                  <a:lnTo>
                    <a:pt x="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294">
              <a:extLst>
                <a:ext uri="{FF2B5EF4-FFF2-40B4-BE49-F238E27FC236}">
                  <a16:creationId xmlns:a16="http://schemas.microsoft.com/office/drawing/2014/main" id="{39CF126E-23E4-2836-2F3F-B80095E26DFE}"/>
                </a:ext>
              </a:extLst>
            </p:cNvPr>
            <p:cNvSpPr>
              <a:spLocks noEditPoints="1"/>
            </p:cNvSpPr>
            <p:nvPr userDrawn="1"/>
          </p:nvSpPr>
          <p:spPr bwMode="auto">
            <a:xfrm>
              <a:off x="11583988" y="4275138"/>
              <a:ext cx="14288" cy="215900"/>
            </a:xfrm>
            <a:custGeom>
              <a:avLst/>
              <a:gdLst>
                <a:gd name="T0" fmla="*/ 1 w 2"/>
                <a:gd name="T1" fmla="*/ 0 h 31"/>
                <a:gd name="T2" fmla="*/ 0 w 2"/>
                <a:gd name="T3" fmla="*/ 2 h 31"/>
                <a:gd name="T4" fmla="*/ 0 w 2"/>
                <a:gd name="T5" fmla="*/ 30 h 31"/>
                <a:gd name="T6" fmla="*/ 1 w 2"/>
                <a:gd name="T7" fmla="*/ 31 h 31"/>
                <a:gd name="T8" fmla="*/ 2 w 2"/>
                <a:gd name="T9" fmla="*/ 30 h 31"/>
                <a:gd name="T10" fmla="*/ 2 w 2"/>
                <a:gd name="T11" fmla="*/ 2 h 31"/>
                <a:gd name="T12" fmla="*/ 1 w 2"/>
                <a:gd name="T13" fmla="*/ 0 h 31"/>
                <a:gd name="T14" fmla="*/ 1 w 2"/>
                <a:gd name="T15" fmla="*/ 30 h 31"/>
                <a:gd name="T16" fmla="*/ 1 w 2"/>
                <a:gd name="T17" fmla="*/ 30 h 31"/>
                <a:gd name="T18" fmla="*/ 1 w 2"/>
                <a:gd name="T19" fmla="*/ 2 h 31"/>
                <a:gd name="T20" fmla="*/ 1 w 2"/>
                <a:gd name="T21" fmla="*/ 1 h 31"/>
                <a:gd name="T22" fmla="*/ 1 w 2"/>
                <a:gd name="T23" fmla="*/ 2 h 31"/>
                <a:gd name="T24" fmla="*/ 1 w 2"/>
                <a:gd name="T25"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31">
                  <a:moveTo>
                    <a:pt x="1" y="0"/>
                  </a:moveTo>
                  <a:cubicBezTo>
                    <a:pt x="1" y="0"/>
                    <a:pt x="0" y="1"/>
                    <a:pt x="0" y="2"/>
                  </a:cubicBezTo>
                  <a:cubicBezTo>
                    <a:pt x="0" y="30"/>
                    <a:pt x="0" y="30"/>
                    <a:pt x="0" y="30"/>
                  </a:cubicBezTo>
                  <a:cubicBezTo>
                    <a:pt x="0" y="31"/>
                    <a:pt x="1" y="31"/>
                    <a:pt x="1" y="31"/>
                  </a:cubicBezTo>
                  <a:cubicBezTo>
                    <a:pt x="2" y="31"/>
                    <a:pt x="2" y="31"/>
                    <a:pt x="2" y="30"/>
                  </a:cubicBezTo>
                  <a:cubicBezTo>
                    <a:pt x="2" y="2"/>
                    <a:pt x="2" y="2"/>
                    <a:pt x="2" y="2"/>
                  </a:cubicBezTo>
                  <a:cubicBezTo>
                    <a:pt x="2" y="1"/>
                    <a:pt x="2" y="0"/>
                    <a:pt x="1" y="0"/>
                  </a:cubicBezTo>
                  <a:close/>
                  <a:moveTo>
                    <a:pt x="1" y="30"/>
                  </a:moveTo>
                  <a:cubicBezTo>
                    <a:pt x="1" y="30"/>
                    <a:pt x="1" y="30"/>
                    <a:pt x="1" y="30"/>
                  </a:cubicBezTo>
                  <a:cubicBezTo>
                    <a:pt x="1" y="2"/>
                    <a:pt x="1" y="2"/>
                    <a:pt x="1" y="2"/>
                  </a:cubicBezTo>
                  <a:cubicBezTo>
                    <a:pt x="1" y="1"/>
                    <a:pt x="1" y="1"/>
                    <a:pt x="1" y="1"/>
                  </a:cubicBezTo>
                  <a:cubicBezTo>
                    <a:pt x="1" y="1"/>
                    <a:pt x="1" y="1"/>
                    <a:pt x="1" y="2"/>
                  </a:cubicBezTo>
                  <a:lnTo>
                    <a:pt x="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295">
              <a:extLst>
                <a:ext uri="{FF2B5EF4-FFF2-40B4-BE49-F238E27FC236}">
                  <a16:creationId xmlns:a16="http://schemas.microsoft.com/office/drawing/2014/main" id="{3FD0DDA4-5BDA-1A22-7178-F1D8995A892E}"/>
                </a:ext>
              </a:extLst>
            </p:cNvPr>
            <p:cNvSpPr>
              <a:spLocks noEditPoints="1"/>
            </p:cNvSpPr>
            <p:nvPr userDrawn="1"/>
          </p:nvSpPr>
          <p:spPr bwMode="auto">
            <a:xfrm>
              <a:off x="11472863" y="4275138"/>
              <a:ext cx="14288" cy="215900"/>
            </a:xfrm>
            <a:custGeom>
              <a:avLst/>
              <a:gdLst>
                <a:gd name="T0" fmla="*/ 1 w 2"/>
                <a:gd name="T1" fmla="*/ 0 h 31"/>
                <a:gd name="T2" fmla="*/ 0 w 2"/>
                <a:gd name="T3" fmla="*/ 2 h 31"/>
                <a:gd name="T4" fmla="*/ 0 w 2"/>
                <a:gd name="T5" fmla="*/ 30 h 31"/>
                <a:gd name="T6" fmla="*/ 1 w 2"/>
                <a:gd name="T7" fmla="*/ 31 h 31"/>
                <a:gd name="T8" fmla="*/ 2 w 2"/>
                <a:gd name="T9" fmla="*/ 30 h 31"/>
                <a:gd name="T10" fmla="*/ 2 w 2"/>
                <a:gd name="T11" fmla="*/ 2 h 31"/>
                <a:gd name="T12" fmla="*/ 1 w 2"/>
                <a:gd name="T13" fmla="*/ 0 h 31"/>
                <a:gd name="T14" fmla="*/ 1 w 2"/>
                <a:gd name="T15" fmla="*/ 30 h 31"/>
                <a:gd name="T16" fmla="*/ 1 w 2"/>
                <a:gd name="T17" fmla="*/ 30 h 31"/>
                <a:gd name="T18" fmla="*/ 1 w 2"/>
                <a:gd name="T19" fmla="*/ 2 h 31"/>
                <a:gd name="T20" fmla="*/ 1 w 2"/>
                <a:gd name="T21" fmla="*/ 1 h 31"/>
                <a:gd name="T22" fmla="*/ 1 w 2"/>
                <a:gd name="T23" fmla="*/ 2 h 31"/>
                <a:gd name="T24" fmla="*/ 1 w 2"/>
                <a:gd name="T25"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31">
                  <a:moveTo>
                    <a:pt x="1" y="0"/>
                  </a:moveTo>
                  <a:cubicBezTo>
                    <a:pt x="1" y="0"/>
                    <a:pt x="0" y="1"/>
                    <a:pt x="0" y="2"/>
                  </a:cubicBezTo>
                  <a:cubicBezTo>
                    <a:pt x="0" y="30"/>
                    <a:pt x="0" y="30"/>
                    <a:pt x="0" y="30"/>
                  </a:cubicBezTo>
                  <a:cubicBezTo>
                    <a:pt x="0" y="31"/>
                    <a:pt x="1" y="31"/>
                    <a:pt x="1" y="31"/>
                  </a:cubicBezTo>
                  <a:cubicBezTo>
                    <a:pt x="2" y="31"/>
                    <a:pt x="2" y="31"/>
                    <a:pt x="2" y="30"/>
                  </a:cubicBezTo>
                  <a:cubicBezTo>
                    <a:pt x="2" y="2"/>
                    <a:pt x="2" y="2"/>
                    <a:pt x="2" y="2"/>
                  </a:cubicBezTo>
                  <a:cubicBezTo>
                    <a:pt x="2" y="1"/>
                    <a:pt x="2" y="0"/>
                    <a:pt x="1" y="0"/>
                  </a:cubicBezTo>
                  <a:close/>
                  <a:moveTo>
                    <a:pt x="1" y="30"/>
                  </a:moveTo>
                  <a:cubicBezTo>
                    <a:pt x="1" y="30"/>
                    <a:pt x="1" y="30"/>
                    <a:pt x="1" y="30"/>
                  </a:cubicBezTo>
                  <a:cubicBezTo>
                    <a:pt x="1" y="2"/>
                    <a:pt x="1" y="2"/>
                    <a:pt x="1" y="2"/>
                  </a:cubicBezTo>
                  <a:cubicBezTo>
                    <a:pt x="1" y="1"/>
                    <a:pt x="1" y="1"/>
                    <a:pt x="1" y="1"/>
                  </a:cubicBezTo>
                  <a:cubicBezTo>
                    <a:pt x="1" y="1"/>
                    <a:pt x="1" y="1"/>
                    <a:pt x="1" y="2"/>
                  </a:cubicBezTo>
                  <a:lnTo>
                    <a:pt x="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296">
              <a:extLst>
                <a:ext uri="{FF2B5EF4-FFF2-40B4-BE49-F238E27FC236}">
                  <a16:creationId xmlns:a16="http://schemas.microsoft.com/office/drawing/2014/main" id="{B64FF8A6-4391-E1A3-2145-C97AC1A4F3F9}"/>
                </a:ext>
              </a:extLst>
            </p:cNvPr>
            <p:cNvSpPr>
              <a:spLocks noEditPoints="1"/>
            </p:cNvSpPr>
            <p:nvPr userDrawn="1"/>
          </p:nvSpPr>
          <p:spPr bwMode="auto">
            <a:xfrm>
              <a:off x="11064875" y="4799013"/>
              <a:ext cx="560388" cy="22225"/>
            </a:xfrm>
            <a:custGeom>
              <a:avLst/>
              <a:gdLst>
                <a:gd name="T0" fmla="*/ 80 w 81"/>
                <a:gd name="T1" fmla="*/ 0 h 3"/>
                <a:gd name="T2" fmla="*/ 1 w 81"/>
                <a:gd name="T3" fmla="*/ 0 h 3"/>
                <a:gd name="T4" fmla="*/ 0 w 81"/>
                <a:gd name="T5" fmla="*/ 0 h 3"/>
                <a:gd name="T6" fmla="*/ 0 w 81"/>
                <a:gd name="T7" fmla="*/ 3 h 3"/>
                <a:gd name="T8" fmla="*/ 1 w 81"/>
                <a:gd name="T9" fmla="*/ 3 h 3"/>
                <a:gd name="T10" fmla="*/ 80 w 81"/>
                <a:gd name="T11" fmla="*/ 3 h 3"/>
                <a:gd name="T12" fmla="*/ 81 w 81"/>
                <a:gd name="T13" fmla="*/ 3 h 3"/>
                <a:gd name="T14" fmla="*/ 81 w 81"/>
                <a:gd name="T15" fmla="*/ 0 h 3"/>
                <a:gd name="T16" fmla="*/ 80 w 81"/>
                <a:gd name="T17" fmla="*/ 0 h 3"/>
                <a:gd name="T18" fmla="*/ 80 w 81"/>
                <a:gd name="T19" fmla="*/ 2 h 3"/>
                <a:gd name="T20" fmla="*/ 1 w 81"/>
                <a:gd name="T21" fmla="*/ 2 h 3"/>
                <a:gd name="T22" fmla="*/ 1 w 81"/>
                <a:gd name="T23" fmla="*/ 1 h 3"/>
                <a:gd name="T24" fmla="*/ 80 w 81"/>
                <a:gd name="T25" fmla="*/ 1 h 3"/>
                <a:gd name="T26" fmla="*/ 80 w 81"/>
                <a:gd name="T2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1" h="3">
                  <a:moveTo>
                    <a:pt x="80" y="0"/>
                  </a:moveTo>
                  <a:cubicBezTo>
                    <a:pt x="1" y="0"/>
                    <a:pt x="1" y="0"/>
                    <a:pt x="1" y="0"/>
                  </a:cubicBezTo>
                  <a:cubicBezTo>
                    <a:pt x="0" y="0"/>
                    <a:pt x="0" y="0"/>
                    <a:pt x="0" y="0"/>
                  </a:cubicBezTo>
                  <a:cubicBezTo>
                    <a:pt x="0" y="3"/>
                    <a:pt x="0" y="3"/>
                    <a:pt x="0" y="3"/>
                  </a:cubicBezTo>
                  <a:cubicBezTo>
                    <a:pt x="0" y="3"/>
                    <a:pt x="0" y="3"/>
                    <a:pt x="1" y="3"/>
                  </a:cubicBezTo>
                  <a:cubicBezTo>
                    <a:pt x="80" y="3"/>
                    <a:pt x="80" y="3"/>
                    <a:pt x="80" y="3"/>
                  </a:cubicBezTo>
                  <a:cubicBezTo>
                    <a:pt x="81" y="3"/>
                    <a:pt x="81" y="3"/>
                    <a:pt x="81" y="3"/>
                  </a:cubicBezTo>
                  <a:cubicBezTo>
                    <a:pt x="81" y="0"/>
                    <a:pt x="81" y="0"/>
                    <a:pt x="81" y="0"/>
                  </a:cubicBezTo>
                  <a:cubicBezTo>
                    <a:pt x="81" y="0"/>
                    <a:pt x="81" y="0"/>
                    <a:pt x="80" y="0"/>
                  </a:cubicBezTo>
                  <a:close/>
                  <a:moveTo>
                    <a:pt x="80" y="2"/>
                  </a:moveTo>
                  <a:cubicBezTo>
                    <a:pt x="1" y="2"/>
                    <a:pt x="1" y="2"/>
                    <a:pt x="1" y="2"/>
                  </a:cubicBezTo>
                  <a:cubicBezTo>
                    <a:pt x="1" y="1"/>
                    <a:pt x="1" y="1"/>
                    <a:pt x="1" y="1"/>
                  </a:cubicBezTo>
                  <a:cubicBezTo>
                    <a:pt x="80" y="1"/>
                    <a:pt x="80" y="1"/>
                    <a:pt x="80" y="1"/>
                  </a:cubicBezTo>
                  <a:lnTo>
                    <a:pt x="8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297">
              <a:extLst>
                <a:ext uri="{FF2B5EF4-FFF2-40B4-BE49-F238E27FC236}">
                  <a16:creationId xmlns:a16="http://schemas.microsoft.com/office/drawing/2014/main" id="{F40CA98E-1755-A526-D386-F87EFBEAC198}"/>
                </a:ext>
              </a:extLst>
            </p:cNvPr>
            <p:cNvSpPr>
              <a:spLocks noEditPoints="1"/>
            </p:cNvSpPr>
            <p:nvPr userDrawn="1"/>
          </p:nvSpPr>
          <p:spPr bwMode="auto">
            <a:xfrm>
              <a:off x="11639550" y="4568825"/>
              <a:ext cx="12700" cy="133350"/>
            </a:xfrm>
            <a:custGeom>
              <a:avLst/>
              <a:gdLst>
                <a:gd name="T0" fmla="*/ 1 w 2"/>
                <a:gd name="T1" fmla="*/ 0 h 19"/>
                <a:gd name="T2" fmla="*/ 0 w 2"/>
                <a:gd name="T3" fmla="*/ 1 h 19"/>
                <a:gd name="T4" fmla="*/ 0 w 2"/>
                <a:gd name="T5" fmla="*/ 18 h 19"/>
                <a:gd name="T6" fmla="*/ 1 w 2"/>
                <a:gd name="T7" fmla="*/ 19 h 19"/>
                <a:gd name="T8" fmla="*/ 2 w 2"/>
                <a:gd name="T9" fmla="*/ 18 h 19"/>
                <a:gd name="T10" fmla="*/ 2 w 2"/>
                <a:gd name="T11" fmla="*/ 1 h 19"/>
                <a:gd name="T12" fmla="*/ 1 w 2"/>
                <a:gd name="T13" fmla="*/ 0 h 19"/>
                <a:gd name="T14" fmla="*/ 1 w 2"/>
                <a:gd name="T15" fmla="*/ 18 h 19"/>
                <a:gd name="T16" fmla="*/ 1 w 2"/>
                <a:gd name="T17" fmla="*/ 18 h 19"/>
                <a:gd name="T18" fmla="*/ 1 w 2"/>
                <a:gd name="T19" fmla="*/ 1 h 19"/>
                <a:gd name="T20" fmla="*/ 1 w 2"/>
                <a:gd name="T21" fmla="*/ 1 h 19"/>
                <a:gd name="T22" fmla="*/ 1 w 2"/>
                <a:gd name="T23" fmla="*/ 1 h 19"/>
                <a:gd name="T24" fmla="*/ 1 w 2"/>
                <a:gd name="T25"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19">
                  <a:moveTo>
                    <a:pt x="1" y="0"/>
                  </a:moveTo>
                  <a:cubicBezTo>
                    <a:pt x="1" y="0"/>
                    <a:pt x="0" y="0"/>
                    <a:pt x="0" y="1"/>
                  </a:cubicBezTo>
                  <a:cubicBezTo>
                    <a:pt x="0" y="18"/>
                    <a:pt x="0" y="18"/>
                    <a:pt x="0" y="18"/>
                  </a:cubicBezTo>
                  <a:cubicBezTo>
                    <a:pt x="0" y="19"/>
                    <a:pt x="1" y="19"/>
                    <a:pt x="1" y="19"/>
                  </a:cubicBezTo>
                  <a:cubicBezTo>
                    <a:pt x="2" y="19"/>
                    <a:pt x="2" y="19"/>
                    <a:pt x="2" y="18"/>
                  </a:cubicBezTo>
                  <a:cubicBezTo>
                    <a:pt x="2" y="1"/>
                    <a:pt x="2" y="1"/>
                    <a:pt x="2" y="1"/>
                  </a:cubicBezTo>
                  <a:cubicBezTo>
                    <a:pt x="2" y="0"/>
                    <a:pt x="2" y="0"/>
                    <a:pt x="1" y="0"/>
                  </a:cubicBezTo>
                  <a:close/>
                  <a:moveTo>
                    <a:pt x="1" y="18"/>
                  </a:moveTo>
                  <a:cubicBezTo>
                    <a:pt x="1" y="18"/>
                    <a:pt x="1" y="18"/>
                    <a:pt x="1" y="18"/>
                  </a:cubicBezTo>
                  <a:cubicBezTo>
                    <a:pt x="1" y="1"/>
                    <a:pt x="1" y="1"/>
                    <a:pt x="1" y="1"/>
                  </a:cubicBezTo>
                  <a:cubicBezTo>
                    <a:pt x="1" y="1"/>
                    <a:pt x="1" y="1"/>
                    <a:pt x="1" y="1"/>
                  </a:cubicBezTo>
                  <a:cubicBezTo>
                    <a:pt x="1" y="1"/>
                    <a:pt x="1" y="1"/>
                    <a:pt x="1" y="1"/>
                  </a:cubicBezTo>
                  <a:lnTo>
                    <a:pt x="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298">
              <a:extLst>
                <a:ext uri="{FF2B5EF4-FFF2-40B4-BE49-F238E27FC236}">
                  <a16:creationId xmlns:a16="http://schemas.microsoft.com/office/drawing/2014/main" id="{B39B1E82-CBFE-D5DB-189B-79474D27A710}"/>
                </a:ext>
              </a:extLst>
            </p:cNvPr>
            <p:cNvSpPr>
              <a:spLocks noEditPoints="1"/>
            </p:cNvSpPr>
            <p:nvPr userDrawn="1"/>
          </p:nvSpPr>
          <p:spPr bwMode="auto">
            <a:xfrm>
              <a:off x="11064875" y="4743450"/>
              <a:ext cx="484188" cy="28575"/>
            </a:xfrm>
            <a:custGeom>
              <a:avLst/>
              <a:gdLst>
                <a:gd name="T0" fmla="*/ 1 w 70"/>
                <a:gd name="T1" fmla="*/ 4 h 4"/>
                <a:gd name="T2" fmla="*/ 70 w 70"/>
                <a:gd name="T3" fmla="*/ 4 h 4"/>
                <a:gd name="T4" fmla="*/ 70 w 70"/>
                <a:gd name="T5" fmla="*/ 4 h 4"/>
                <a:gd name="T6" fmla="*/ 70 w 70"/>
                <a:gd name="T7" fmla="*/ 1 h 4"/>
                <a:gd name="T8" fmla="*/ 70 w 70"/>
                <a:gd name="T9" fmla="*/ 0 h 4"/>
                <a:gd name="T10" fmla="*/ 1 w 70"/>
                <a:gd name="T11" fmla="*/ 0 h 4"/>
                <a:gd name="T12" fmla="*/ 0 w 70"/>
                <a:gd name="T13" fmla="*/ 1 h 4"/>
                <a:gd name="T14" fmla="*/ 0 w 70"/>
                <a:gd name="T15" fmla="*/ 4 h 4"/>
                <a:gd name="T16" fmla="*/ 1 w 70"/>
                <a:gd name="T17" fmla="*/ 4 h 4"/>
                <a:gd name="T18" fmla="*/ 1 w 70"/>
                <a:gd name="T19" fmla="*/ 1 h 4"/>
                <a:gd name="T20" fmla="*/ 69 w 70"/>
                <a:gd name="T21" fmla="*/ 1 h 4"/>
                <a:gd name="T22" fmla="*/ 69 w 70"/>
                <a:gd name="T23" fmla="*/ 3 h 4"/>
                <a:gd name="T24" fmla="*/ 1 w 70"/>
                <a:gd name="T25" fmla="*/ 3 h 4"/>
                <a:gd name="T26" fmla="*/ 1 w 70"/>
                <a:gd name="T2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4">
                  <a:moveTo>
                    <a:pt x="1" y="4"/>
                  </a:moveTo>
                  <a:cubicBezTo>
                    <a:pt x="70" y="4"/>
                    <a:pt x="70" y="4"/>
                    <a:pt x="70" y="4"/>
                  </a:cubicBezTo>
                  <a:cubicBezTo>
                    <a:pt x="70" y="4"/>
                    <a:pt x="70" y="4"/>
                    <a:pt x="70" y="4"/>
                  </a:cubicBezTo>
                  <a:cubicBezTo>
                    <a:pt x="70" y="1"/>
                    <a:pt x="70" y="1"/>
                    <a:pt x="70" y="1"/>
                  </a:cubicBezTo>
                  <a:cubicBezTo>
                    <a:pt x="70" y="1"/>
                    <a:pt x="70" y="0"/>
                    <a:pt x="70" y="0"/>
                  </a:cubicBezTo>
                  <a:cubicBezTo>
                    <a:pt x="1" y="0"/>
                    <a:pt x="1" y="0"/>
                    <a:pt x="1" y="0"/>
                  </a:cubicBezTo>
                  <a:cubicBezTo>
                    <a:pt x="0" y="0"/>
                    <a:pt x="0" y="1"/>
                    <a:pt x="0" y="1"/>
                  </a:cubicBezTo>
                  <a:cubicBezTo>
                    <a:pt x="0" y="4"/>
                    <a:pt x="0" y="4"/>
                    <a:pt x="0" y="4"/>
                  </a:cubicBezTo>
                  <a:cubicBezTo>
                    <a:pt x="0" y="4"/>
                    <a:pt x="0" y="4"/>
                    <a:pt x="1" y="4"/>
                  </a:cubicBezTo>
                  <a:close/>
                  <a:moveTo>
                    <a:pt x="1" y="1"/>
                  </a:moveTo>
                  <a:cubicBezTo>
                    <a:pt x="69" y="1"/>
                    <a:pt x="69" y="1"/>
                    <a:pt x="69" y="1"/>
                  </a:cubicBezTo>
                  <a:cubicBezTo>
                    <a:pt x="69" y="3"/>
                    <a:pt x="69" y="3"/>
                    <a:pt x="69" y="3"/>
                  </a:cubicBezTo>
                  <a:cubicBezTo>
                    <a:pt x="1" y="3"/>
                    <a:pt x="1" y="3"/>
                    <a:pt x="1" y="3"/>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299">
              <a:extLst>
                <a:ext uri="{FF2B5EF4-FFF2-40B4-BE49-F238E27FC236}">
                  <a16:creationId xmlns:a16="http://schemas.microsoft.com/office/drawing/2014/main" id="{88EA97C4-3FC0-221A-FF23-BEB20E4076CC}"/>
                </a:ext>
              </a:extLst>
            </p:cNvPr>
            <p:cNvSpPr>
              <a:spLocks noEditPoints="1"/>
            </p:cNvSpPr>
            <p:nvPr userDrawn="1"/>
          </p:nvSpPr>
          <p:spPr bwMode="auto">
            <a:xfrm>
              <a:off x="12026900" y="4275138"/>
              <a:ext cx="12700" cy="160338"/>
            </a:xfrm>
            <a:custGeom>
              <a:avLst/>
              <a:gdLst>
                <a:gd name="T0" fmla="*/ 1 w 2"/>
                <a:gd name="T1" fmla="*/ 23 h 23"/>
                <a:gd name="T2" fmla="*/ 2 w 2"/>
                <a:gd name="T3" fmla="*/ 22 h 23"/>
                <a:gd name="T4" fmla="*/ 2 w 2"/>
                <a:gd name="T5" fmla="*/ 1 h 23"/>
                <a:gd name="T6" fmla="*/ 1 w 2"/>
                <a:gd name="T7" fmla="*/ 0 h 23"/>
                <a:gd name="T8" fmla="*/ 0 w 2"/>
                <a:gd name="T9" fmla="*/ 1 h 23"/>
                <a:gd name="T10" fmla="*/ 0 w 2"/>
                <a:gd name="T11" fmla="*/ 22 h 23"/>
                <a:gd name="T12" fmla="*/ 1 w 2"/>
                <a:gd name="T13" fmla="*/ 23 h 23"/>
                <a:gd name="T14" fmla="*/ 1 w 2"/>
                <a:gd name="T15" fmla="*/ 1 h 23"/>
                <a:gd name="T16" fmla="*/ 1 w 2"/>
                <a:gd name="T17" fmla="*/ 1 h 23"/>
                <a:gd name="T18" fmla="*/ 1 w 2"/>
                <a:gd name="T19" fmla="*/ 1 h 23"/>
                <a:gd name="T20" fmla="*/ 1 w 2"/>
                <a:gd name="T21" fmla="*/ 22 h 23"/>
                <a:gd name="T22" fmla="*/ 1 w 2"/>
                <a:gd name="T23" fmla="*/ 22 h 23"/>
                <a:gd name="T24" fmla="*/ 1 w 2"/>
                <a:gd name="T25"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3">
                  <a:moveTo>
                    <a:pt x="1" y="23"/>
                  </a:moveTo>
                  <a:cubicBezTo>
                    <a:pt x="1" y="23"/>
                    <a:pt x="2" y="23"/>
                    <a:pt x="2" y="22"/>
                  </a:cubicBezTo>
                  <a:cubicBezTo>
                    <a:pt x="2" y="1"/>
                    <a:pt x="2" y="1"/>
                    <a:pt x="2" y="1"/>
                  </a:cubicBezTo>
                  <a:cubicBezTo>
                    <a:pt x="2" y="0"/>
                    <a:pt x="1" y="0"/>
                    <a:pt x="1" y="0"/>
                  </a:cubicBezTo>
                  <a:cubicBezTo>
                    <a:pt x="0" y="0"/>
                    <a:pt x="0" y="0"/>
                    <a:pt x="0" y="1"/>
                  </a:cubicBezTo>
                  <a:cubicBezTo>
                    <a:pt x="0" y="22"/>
                    <a:pt x="0" y="22"/>
                    <a:pt x="0" y="22"/>
                  </a:cubicBezTo>
                  <a:cubicBezTo>
                    <a:pt x="0" y="23"/>
                    <a:pt x="0" y="23"/>
                    <a:pt x="1" y="23"/>
                  </a:cubicBezTo>
                  <a:close/>
                  <a:moveTo>
                    <a:pt x="1" y="1"/>
                  </a:moveTo>
                  <a:cubicBezTo>
                    <a:pt x="1" y="1"/>
                    <a:pt x="1" y="1"/>
                    <a:pt x="1" y="1"/>
                  </a:cubicBezTo>
                  <a:cubicBezTo>
                    <a:pt x="1" y="1"/>
                    <a:pt x="1" y="1"/>
                    <a:pt x="1" y="1"/>
                  </a:cubicBezTo>
                  <a:cubicBezTo>
                    <a:pt x="1" y="22"/>
                    <a:pt x="1" y="22"/>
                    <a:pt x="1" y="22"/>
                  </a:cubicBezTo>
                  <a:cubicBezTo>
                    <a:pt x="1" y="22"/>
                    <a:pt x="1" y="22"/>
                    <a:pt x="1" y="2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300">
              <a:extLst>
                <a:ext uri="{FF2B5EF4-FFF2-40B4-BE49-F238E27FC236}">
                  <a16:creationId xmlns:a16="http://schemas.microsoft.com/office/drawing/2014/main" id="{C86F8F69-F444-258E-C63F-B63EF12D16FD}"/>
                </a:ext>
              </a:extLst>
            </p:cNvPr>
            <p:cNvSpPr>
              <a:spLocks noEditPoints="1"/>
            </p:cNvSpPr>
            <p:nvPr userDrawn="1"/>
          </p:nvSpPr>
          <p:spPr bwMode="auto">
            <a:xfrm>
              <a:off x="11293475" y="4589463"/>
              <a:ext cx="61913" cy="112713"/>
            </a:xfrm>
            <a:custGeom>
              <a:avLst/>
              <a:gdLst>
                <a:gd name="T0" fmla="*/ 1 w 9"/>
                <a:gd name="T1" fmla="*/ 16 h 16"/>
                <a:gd name="T2" fmla="*/ 8 w 9"/>
                <a:gd name="T3" fmla="*/ 16 h 16"/>
                <a:gd name="T4" fmla="*/ 9 w 9"/>
                <a:gd name="T5" fmla="*/ 15 h 16"/>
                <a:gd name="T6" fmla="*/ 9 w 9"/>
                <a:gd name="T7" fmla="*/ 1 h 16"/>
                <a:gd name="T8" fmla="*/ 8 w 9"/>
                <a:gd name="T9" fmla="*/ 0 h 16"/>
                <a:gd name="T10" fmla="*/ 1 w 9"/>
                <a:gd name="T11" fmla="*/ 0 h 16"/>
                <a:gd name="T12" fmla="*/ 0 w 9"/>
                <a:gd name="T13" fmla="*/ 1 h 16"/>
                <a:gd name="T14" fmla="*/ 0 w 9"/>
                <a:gd name="T15" fmla="*/ 15 h 16"/>
                <a:gd name="T16" fmla="*/ 1 w 9"/>
                <a:gd name="T17" fmla="*/ 16 h 16"/>
                <a:gd name="T18" fmla="*/ 1 w 9"/>
                <a:gd name="T19" fmla="*/ 1 h 16"/>
                <a:gd name="T20" fmla="*/ 8 w 9"/>
                <a:gd name="T21" fmla="*/ 1 h 16"/>
                <a:gd name="T22" fmla="*/ 8 w 9"/>
                <a:gd name="T23" fmla="*/ 15 h 16"/>
                <a:gd name="T24" fmla="*/ 1 w 9"/>
                <a:gd name="T25" fmla="*/ 15 h 16"/>
                <a:gd name="T26" fmla="*/ 1 w 9"/>
                <a:gd name="T2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6">
                  <a:moveTo>
                    <a:pt x="1" y="16"/>
                  </a:moveTo>
                  <a:cubicBezTo>
                    <a:pt x="8" y="16"/>
                    <a:pt x="8" y="16"/>
                    <a:pt x="8" y="16"/>
                  </a:cubicBezTo>
                  <a:cubicBezTo>
                    <a:pt x="9" y="16"/>
                    <a:pt x="9" y="15"/>
                    <a:pt x="9" y="15"/>
                  </a:cubicBezTo>
                  <a:cubicBezTo>
                    <a:pt x="9" y="1"/>
                    <a:pt x="9" y="1"/>
                    <a:pt x="9" y="1"/>
                  </a:cubicBezTo>
                  <a:cubicBezTo>
                    <a:pt x="9" y="0"/>
                    <a:pt x="9" y="0"/>
                    <a:pt x="8" y="0"/>
                  </a:cubicBezTo>
                  <a:cubicBezTo>
                    <a:pt x="1" y="0"/>
                    <a:pt x="1" y="0"/>
                    <a:pt x="1" y="0"/>
                  </a:cubicBezTo>
                  <a:cubicBezTo>
                    <a:pt x="1" y="0"/>
                    <a:pt x="0" y="0"/>
                    <a:pt x="0" y="1"/>
                  </a:cubicBezTo>
                  <a:cubicBezTo>
                    <a:pt x="0" y="15"/>
                    <a:pt x="0" y="15"/>
                    <a:pt x="0" y="15"/>
                  </a:cubicBezTo>
                  <a:cubicBezTo>
                    <a:pt x="0" y="15"/>
                    <a:pt x="1" y="16"/>
                    <a:pt x="1" y="16"/>
                  </a:cubicBezTo>
                  <a:close/>
                  <a:moveTo>
                    <a:pt x="1" y="1"/>
                  </a:moveTo>
                  <a:cubicBezTo>
                    <a:pt x="8" y="1"/>
                    <a:pt x="8" y="1"/>
                    <a:pt x="8" y="1"/>
                  </a:cubicBezTo>
                  <a:cubicBezTo>
                    <a:pt x="8" y="15"/>
                    <a:pt x="8" y="15"/>
                    <a:pt x="8" y="15"/>
                  </a:cubicBezTo>
                  <a:cubicBezTo>
                    <a:pt x="1" y="15"/>
                    <a:pt x="1" y="15"/>
                    <a:pt x="1" y="15"/>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301">
              <a:extLst>
                <a:ext uri="{FF2B5EF4-FFF2-40B4-BE49-F238E27FC236}">
                  <a16:creationId xmlns:a16="http://schemas.microsoft.com/office/drawing/2014/main" id="{A8C0AA5A-D6F6-6EB8-8BA6-21B1935BEA97}"/>
                </a:ext>
              </a:extLst>
            </p:cNvPr>
            <p:cNvSpPr>
              <a:spLocks noEditPoints="1"/>
            </p:cNvSpPr>
            <p:nvPr userDrawn="1"/>
          </p:nvSpPr>
          <p:spPr bwMode="auto">
            <a:xfrm>
              <a:off x="11363325" y="4589463"/>
              <a:ext cx="53975" cy="112713"/>
            </a:xfrm>
            <a:custGeom>
              <a:avLst/>
              <a:gdLst>
                <a:gd name="T0" fmla="*/ 0 w 8"/>
                <a:gd name="T1" fmla="*/ 16 h 16"/>
                <a:gd name="T2" fmla="*/ 8 w 8"/>
                <a:gd name="T3" fmla="*/ 16 h 16"/>
                <a:gd name="T4" fmla="*/ 8 w 8"/>
                <a:gd name="T5" fmla="*/ 15 h 16"/>
                <a:gd name="T6" fmla="*/ 8 w 8"/>
                <a:gd name="T7" fmla="*/ 1 h 16"/>
                <a:gd name="T8" fmla="*/ 8 w 8"/>
                <a:gd name="T9" fmla="*/ 0 h 16"/>
                <a:gd name="T10" fmla="*/ 0 w 8"/>
                <a:gd name="T11" fmla="*/ 0 h 16"/>
                <a:gd name="T12" fmla="*/ 0 w 8"/>
                <a:gd name="T13" fmla="*/ 1 h 16"/>
                <a:gd name="T14" fmla="*/ 0 w 8"/>
                <a:gd name="T15" fmla="*/ 15 h 16"/>
                <a:gd name="T16" fmla="*/ 0 w 8"/>
                <a:gd name="T17" fmla="*/ 16 h 16"/>
                <a:gd name="T18" fmla="*/ 1 w 8"/>
                <a:gd name="T19" fmla="*/ 1 h 16"/>
                <a:gd name="T20" fmla="*/ 7 w 8"/>
                <a:gd name="T21" fmla="*/ 1 h 16"/>
                <a:gd name="T22" fmla="*/ 7 w 8"/>
                <a:gd name="T23" fmla="*/ 15 h 16"/>
                <a:gd name="T24" fmla="*/ 1 w 8"/>
                <a:gd name="T25" fmla="*/ 15 h 16"/>
                <a:gd name="T26" fmla="*/ 1 w 8"/>
                <a:gd name="T2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6">
                  <a:moveTo>
                    <a:pt x="0" y="16"/>
                  </a:moveTo>
                  <a:cubicBezTo>
                    <a:pt x="8" y="16"/>
                    <a:pt x="8" y="16"/>
                    <a:pt x="8" y="16"/>
                  </a:cubicBezTo>
                  <a:cubicBezTo>
                    <a:pt x="8" y="16"/>
                    <a:pt x="8" y="15"/>
                    <a:pt x="8" y="15"/>
                  </a:cubicBezTo>
                  <a:cubicBezTo>
                    <a:pt x="8" y="1"/>
                    <a:pt x="8" y="1"/>
                    <a:pt x="8" y="1"/>
                  </a:cubicBezTo>
                  <a:cubicBezTo>
                    <a:pt x="8" y="0"/>
                    <a:pt x="8" y="0"/>
                    <a:pt x="8" y="0"/>
                  </a:cubicBezTo>
                  <a:cubicBezTo>
                    <a:pt x="0" y="0"/>
                    <a:pt x="0" y="0"/>
                    <a:pt x="0" y="0"/>
                  </a:cubicBezTo>
                  <a:cubicBezTo>
                    <a:pt x="0" y="0"/>
                    <a:pt x="0" y="0"/>
                    <a:pt x="0" y="1"/>
                  </a:cubicBezTo>
                  <a:cubicBezTo>
                    <a:pt x="0" y="15"/>
                    <a:pt x="0" y="15"/>
                    <a:pt x="0" y="15"/>
                  </a:cubicBezTo>
                  <a:cubicBezTo>
                    <a:pt x="0" y="15"/>
                    <a:pt x="0" y="16"/>
                    <a:pt x="0" y="16"/>
                  </a:cubicBezTo>
                  <a:close/>
                  <a:moveTo>
                    <a:pt x="1" y="1"/>
                  </a:moveTo>
                  <a:cubicBezTo>
                    <a:pt x="7" y="1"/>
                    <a:pt x="7" y="1"/>
                    <a:pt x="7" y="1"/>
                  </a:cubicBezTo>
                  <a:cubicBezTo>
                    <a:pt x="7" y="15"/>
                    <a:pt x="7" y="15"/>
                    <a:pt x="7" y="15"/>
                  </a:cubicBezTo>
                  <a:cubicBezTo>
                    <a:pt x="1" y="15"/>
                    <a:pt x="1" y="15"/>
                    <a:pt x="1" y="15"/>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302">
              <a:extLst>
                <a:ext uri="{FF2B5EF4-FFF2-40B4-BE49-F238E27FC236}">
                  <a16:creationId xmlns:a16="http://schemas.microsoft.com/office/drawing/2014/main" id="{9641823E-6A40-9C72-350E-908192160A92}"/>
                </a:ext>
              </a:extLst>
            </p:cNvPr>
            <p:cNvSpPr>
              <a:spLocks noEditPoints="1"/>
            </p:cNvSpPr>
            <p:nvPr userDrawn="1"/>
          </p:nvSpPr>
          <p:spPr bwMode="auto">
            <a:xfrm>
              <a:off x="11120438" y="4568825"/>
              <a:ext cx="14288" cy="133350"/>
            </a:xfrm>
            <a:custGeom>
              <a:avLst/>
              <a:gdLst>
                <a:gd name="T0" fmla="*/ 1 w 2"/>
                <a:gd name="T1" fmla="*/ 19 h 19"/>
                <a:gd name="T2" fmla="*/ 2 w 2"/>
                <a:gd name="T3" fmla="*/ 18 h 19"/>
                <a:gd name="T4" fmla="*/ 2 w 2"/>
                <a:gd name="T5" fmla="*/ 1 h 19"/>
                <a:gd name="T6" fmla="*/ 1 w 2"/>
                <a:gd name="T7" fmla="*/ 0 h 19"/>
                <a:gd name="T8" fmla="*/ 0 w 2"/>
                <a:gd name="T9" fmla="*/ 1 h 19"/>
                <a:gd name="T10" fmla="*/ 0 w 2"/>
                <a:gd name="T11" fmla="*/ 18 h 19"/>
                <a:gd name="T12" fmla="*/ 1 w 2"/>
                <a:gd name="T13" fmla="*/ 19 h 19"/>
                <a:gd name="T14" fmla="*/ 1 w 2"/>
                <a:gd name="T15" fmla="*/ 1 h 19"/>
                <a:gd name="T16" fmla="*/ 1 w 2"/>
                <a:gd name="T17" fmla="*/ 1 h 19"/>
                <a:gd name="T18" fmla="*/ 1 w 2"/>
                <a:gd name="T19" fmla="*/ 1 h 19"/>
                <a:gd name="T20" fmla="*/ 1 w 2"/>
                <a:gd name="T21" fmla="*/ 18 h 19"/>
                <a:gd name="T22" fmla="*/ 1 w 2"/>
                <a:gd name="T23" fmla="*/ 18 h 19"/>
                <a:gd name="T24" fmla="*/ 1 w 2"/>
                <a:gd name="T2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19">
                  <a:moveTo>
                    <a:pt x="1" y="19"/>
                  </a:moveTo>
                  <a:cubicBezTo>
                    <a:pt x="1" y="19"/>
                    <a:pt x="2" y="19"/>
                    <a:pt x="2" y="18"/>
                  </a:cubicBezTo>
                  <a:cubicBezTo>
                    <a:pt x="2" y="1"/>
                    <a:pt x="2" y="1"/>
                    <a:pt x="2" y="1"/>
                  </a:cubicBezTo>
                  <a:cubicBezTo>
                    <a:pt x="2" y="0"/>
                    <a:pt x="1" y="0"/>
                    <a:pt x="1" y="0"/>
                  </a:cubicBezTo>
                  <a:cubicBezTo>
                    <a:pt x="0" y="0"/>
                    <a:pt x="0" y="0"/>
                    <a:pt x="0" y="1"/>
                  </a:cubicBezTo>
                  <a:cubicBezTo>
                    <a:pt x="0" y="18"/>
                    <a:pt x="0" y="18"/>
                    <a:pt x="0" y="18"/>
                  </a:cubicBezTo>
                  <a:cubicBezTo>
                    <a:pt x="0" y="19"/>
                    <a:pt x="0" y="19"/>
                    <a:pt x="1" y="19"/>
                  </a:cubicBezTo>
                  <a:close/>
                  <a:moveTo>
                    <a:pt x="1" y="1"/>
                  </a:moveTo>
                  <a:cubicBezTo>
                    <a:pt x="1" y="1"/>
                    <a:pt x="1" y="1"/>
                    <a:pt x="1" y="1"/>
                  </a:cubicBezTo>
                  <a:cubicBezTo>
                    <a:pt x="1" y="1"/>
                    <a:pt x="1" y="1"/>
                    <a:pt x="1" y="1"/>
                  </a:cubicBezTo>
                  <a:cubicBezTo>
                    <a:pt x="1" y="18"/>
                    <a:pt x="1" y="18"/>
                    <a:pt x="1" y="18"/>
                  </a:cubicBezTo>
                  <a:cubicBezTo>
                    <a:pt x="1" y="18"/>
                    <a:pt x="1" y="18"/>
                    <a:pt x="1" y="18"/>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303">
              <a:extLst>
                <a:ext uri="{FF2B5EF4-FFF2-40B4-BE49-F238E27FC236}">
                  <a16:creationId xmlns:a16="http://schemas.microsoft.com/office/drawing/2014/main" id="{192E1698-ED30-FD5D-FE51-65BC4E00A381}"/>
                </a:ext>
              </a:extLst>
            </p:cNvPr>
            <p:cNvSpPr>
              <a:spLocks noEditPoints="1"/>
            </p:cNvSpPr>
            <p:nvPr userDrawn="1"/>
          </p:nvSpPr>
          <p:spPr bwMode="auto">
            <a:xfrm>
              <a:off x="11217275" y="4568825"/>
              <a:ext cx="14288" cy="133350"/>
            </a:xfrm>
            <a:custGeom>
              <a:avLst/>
              <a:gdLst>
                <a:gd name="T0" fmla="*/ 1 w 2"/>
                <a:gd name="T1" fmla="*/ 19 h 19"/>
                <a:gd name="T2" fmla="*/ 2 w 2"/>
                <a:gd name="T3" fmla="*/ 18 h 19"/>
                <a:gd name="T4" fmla="*/ 2 w 2"/>
                <a:gd name="T5" fmla="*/ 1 h 19"/>
                <a:gd name="T6" fmla="*/ 1 w 2"/>
                <a:gd name="T7" fmla="*/ 0 h 19"/>
                <a:gd name="T8" fmla="*/ 0 w 2"/>
                <a:gd name="T9" fmla="*/ 1 h 19"/>
                <a:gd name="T10" fmla="*/ 0 w 2"/>
                <a:gd name="T11" fmla="*/ 18 h 19"/>
                <a:gd name="T12" fmla="*/ 1 w 2"/>
                <a:gd name="T13" fmla="*/ 19 h 19"/>
                <a:gd name="T14" fmla="*/ 0 w 2"/>
                <a:gd name="T15" fmla="*/ 1 h 19"/>
                <a:gd name="T16" fmla="*/ 1 w 2"/>
                <a:gd name="T17" fmla="*/ 1 h 19"/>
                <a:gd name="T18" fmla="*/ 1 w 2"/>
                <a:gd name="T19" fmla="*/ 1 h 19"/>
                <a:gd name="T20" fmla="*/ 1 w 2"/>
                <a:gd name="T21" fmla="*/ 18 h 19"/>
                <a:gd name="T22" fmla="*/ 0 w 2"/>
                <a:gd name="T23" fmla="*/ 18 h 19"/>
                <a:gd name="T24" fmla="*/ 0 w 2"/>
                <a:gd name="T2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19">
                  <a:moveTo>
                    <a:pt x="1" y="19"/>
                  </a:moveTo>
                  <a:cubicBezTo>
                    <a:pt x="1" y="19"/>
                    <a:pt x="2" y="19"/>
                    <a:pt x="2" y="18"/>
                  </a:cubicBezTo>
                  <a:cubicBezTo>
                    <a:pt x="2" y="1"/>
                    <a:pt x="2" y="1"/>
                    <a:pt x="2" y="1"/>
                  </a:cubicBezTo>
                  <a:cubicBezTo>
                    <a:pt x="2" y="0"/>
                    <a:pt x="1" y="0"/>
                    <a:pt x="1" y="0"/>
                  </a:cubicBezTo>
                  <a:cubicBezTo>
                    <a:pt x="0" y="0"/>
                    <a:pt x="0" y="0"/>
                    <a:pt x="0" y="1"/>
                  </a:cubicBezTo>
                  <a:cubicBezTo>
                    <a:pt x="0" y="18"/>
                    <a:pt x="0" y="18"/>
                    <a:pt x="0" y="18"/>
                  </a:cubicBezTo>
                  <a:cubicBezTo>
                    <a:pt x="0" y="19"/>
                    <a:pt x="0" y="19"/>
                    <a:pt x="1" y="19"/>
                  </a:cubicBezTo>
                  <a:close/>
                  <a:moveTo>
                    <a:pt x="0" y="1"/>
                  </a:moveTo>
                  <a:cubicBezTo>
                    <a:pt x="0" y="1"/>
                    <a:pt x="1" y="1"/>
                    <a:pt x="1" y="1"/>
                  </a:cubicBezTo>
                  <a:cubicBezTo>
                    <a:pt x="1" y="1"/>
                    <a:pt x="1" y="1"/>
                    <a:pt x="1" y="1"/>
                  </a:cubicBezTo>
                  <a:cubicBezTo>
                    <a:pt x="1" y="18"/>
                    <a:pt x="1" y="18"/>
                    <a:pt x="1" y="18"/>
                  </a:cubicBezTo>
                  <a:cubicBezTo>
                    <a:pt x="1" y="18"/>
                    <a:pt x="0" y="18"/>
                    <a:pt x="0" y="18"/>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304">
              <a:extLst>
                <a:ext uri="{FF2B5EF4-FFF2-40B4-BE49-F238E27FC236}">
                  <a16:creationId xmlns:a16="http://schemas.microsoft.com/office/drawing/2014/main" id="{6022D98B-C845-0DBE-6B87-C6DD09669E08}"/>
                </a:ext>
              </a:extLst>
            </p:cNvPr>
            <p:cNvSpPr>
              <a:spLocks noEditPoints="1"/>
            </p:cNvSpPr>
            <p:nvPr userDrawn="1"/>
          </p:nvSpPr>
          <p:spPr bwMode="auto">
            <a:xfrm>
              <a:off x="12012613" y="4729163"/>
              <a:ext cx="26988" cy="34925"/>
            </a:xfrm>
            <a:custGeom>
              <a:avLst/>
              <a:gdLst>
                <a:gd name="T0" fmla="*/ 2 w 4"/>
                <a:gd name="T1" fmla="*/ 5 h 5"/>
                <a:gd name="T2" fmla="*/ 3 w 4"/>
                <a:gd name="T3" fmla="*/ 4 h 5"/>
                <a:gd name="T4" fmla="*/ 3 w 4"/>
                <a:gd name="T5" fmla="*/ 0 h 5"/>
                <a:gd name="T6" fmla="*/ 1 w 4"/>
                <a:gd name="T7" fmla="*/ 0 h 5"/>
                <a:gd name="T8" fmla="*/ 0 w 4"/>
                <a:gd name="T9" fmla="*/ 3 h 5"/>
                <a:gd name="T10" fmla="*/ 2 w 4"/>
                <a:gd name="T11" fmla="*/ 5 h 5"/>
                <a:gd name="T12" fmla="*/ 2 w 4"/>
                <a:gd name="T13" fmla="*/ 5 h 5"/>
                <a:gd name="T14" fmla="*/ 1 w 4"/>
                <a:gd name="T15" fmla="*/ 2 h 5"/>
                <a:gd name="T16" fmla="*/ 2 w 4"/>
                <a:gd name="T17" fmla="*/ 1 h 5"/>
                <a:gd name="T18" fmla="*/ 2 w 4"/>
                <a:gd name="T19" fmla="*/ 1 h 5"/>
                <a:gd name="T20" fmla="*/ 2 w 4"/>
                <a:gd name="T21" fmla="*/ 3 h 5"/>
                <a:gd name="T22" fmla="*/ 2 w 4"/>
                <a:gd name="T23" fmla="*/ 4 h 5"/>
                <a:gd name="T24" fmla="*/ 1 w 4"/>
                <a:gd name="T2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2" y="5"/>
                  </a:moveTo>
                  <a:cubicBezTo>
                    <a:pt x="2" y="5"/>
                    <a:pt x="3" y="4"/>
                    <a:pt x="3" y="4"/>
                  </a:cubicBezTo>
                  <a:cubicBezTo>
                    <a:pt x="4" y="3"/>
                    <a:pt x="4" y="1"/>
                    <a:pt x="3" y="0"/>
                  </a:cubicBezTo>
                  <a:cubicBezTo>
                    <a:pt x="3" y="0"/>
                    <a:pt x="2" y="0"/>
                    <a:pt x="1" y="0"/>
                  </a:cubicBezTo>
                  <a:cubicBezTo>
                    <a:pt x="0" y="0"/>
                    <a:pt x="0" y="1"/>
                    <a:pt x="0" y="3"/>
                  </a:cubicBezTo>
                  <a:cubicBezTo>
                    <a:pt x="0" y="4"/>
                    <a:pt x="1" y="5"/>
                    <a:pt x="2" y="5"/>
                  </a:cubicBezTo>
                  <a:cubicBezTo>
                    <a:pt x="2" y="5"/>
                    <a:pt x="2" y="5"/>
                    <a:pt x="2" y="5"/>
                  </a:cubicBezTo>
                  <a:close/>
                  <a:moveTo>
                    <a:pt x="1" y="2"/>
                  </a:moveTo>
                  <a:cubicBezTo>
                    <a:pt x="1" y="2"/>
                    <a:pt x="1" y="1"/>
                    <a:pt x="2" y="1"/>
                  </a:cubicBezTo>
                  <a:cubicBezTo>
                    <a:pt x="2" y="1"/>
                    <a:pt x="2" y="1"/>
                    <a:pt x="2" y="1"/>
                  </a:cubicBezTo>
                  <a:cubicBezTo>
                    <a:pt x="3" y="2"/>
                    <a:pt x="3" y="3"/>
                    <a:pt x="2" y="3"/>
                  </a:cubicBezTo>
                  <a:cubicBezTo>
                    <a:pt x="2" y="4"/>
                    <a:pt x="2" y="4"/>
                    <a:pt x="2" y="4"/>
                  </a:cubicBezTo>
                  <a:cubicBezTo>
                    <a:pt x="1" y="4"/>
                    <a:pt x="1"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305">
              <a:extLst>
                <a:ext uri="{FF2B5EF4-FFF2-40B4-BE49-F238E27FC236}">
                  <a16:creationId xmlns:a16="http://schemas.microsoft.com/office/drawing/2014/main" id="{BCCF9734-6832-DE00-609B-5435FB62021D}"/>
                </a:ext>
              </a:extLst>
            </p:cNvPr>
            <p:cNvSpPr>
              <a:spLocks noEditPoints="1"/>
            </p:cNvSpPr>
            <p:nvPr userDrawn="1"/>
          </p:nvSpPr>
          <p:spPr bwMode="auto">
            <a:xfrm>
              <a:off x="11936413" y="4743450"/>
              <a:ext cx="20638" cy="34925"/>
            </a:xfrm>
            <a:custGeom>
              <a:avLst/>
              <a:gdLst>
                <a:gd name="T0" fmla="*/ 2 w 3"/>
                <a:gd name="T1" fmla="*/ 5 h 5"/>
                <a:gd name="T2" fmla="*/ 3 w 3"/>
                <a:gd name="T3" fmla="*/ 4 h 5"/>
                <a:gd name="T4" fmla="*/ 3 w 3"/>
                <a:gd name="T5" fmla="*/ 4 h 5"/>
                <a:gd name="T6" fmla="*/ 3 w 3"/>
                <a:gd name="T7" fmla="*/ 3 h 5"/>
                <a:gd name="T8" fmla="*/ 3 w 3"/>
                <a:gd name="T9" fmla="*/ 1 h 5"/>
                <a:gd name="T10" fmla="*/ 2 w 3"/>
                <a:gd name="T11" fmla="*/ 0 h 5"/>
                <a:gd name="T12" fmla="*/ 2 w 3"/>
                <a:gd name="T13" fmla="*/ 0 h 5"/>
                <a:gd name="T14" fmla="*/ 0 w 3"/>
                <a:gd name="T15" fmla="*/ 1 h 5"/>
                <a:gd name="T16" fmla="*/ 0 w 3"/>
                <a:gd name="T17" fmla="*/ 4 h 5"/>
                <a:gd name="T18" fmla="*/ 2 w 3"/>
                <a:gd name="T19" fmla="*/ 5 h 5"/>
                <a:gd name="T20" fmla="*/ 2 w 3"/>
                <a:gd name="T21" fmla="*/ 5 h 5"/>
                <a:gd name="T22" fmla="*/ 1 w 3"/>
                <a:gd name="T23" fmla="*/ 1 h 5"/>
                <a:gd name="T24" fmla="*/ 2 w 3"/>
                <a:gd name="T25" fmla="*/ 1 h 5"/>
                <a:gd name="T26" fmla="*/ 2 w 3"/>
                <a:gd name="T27" fmla="*/ 1 h 5"/>
                <a:gd name="T28" fmla="*/ 2 w 3"/>
                <a:gd name="T29" fmla="*/ 1 h 5"/>
                <a:gd name="T30" fmla="*/ 2 w 3"/>
                <a:gd name="T31" fmla="*/ 2 h 5"/>
                <a:gd name="T32" fmla="*/ 2 w 3"/>
                <a:gd name="T33" fmla="*/ 4 h 5"/>
                <a:gd name="T34" fmla="*/ 2 w 3"/>
                <a:gd name="T35" fmla="*/ 4 h 5"/>
                <a:gd name="T36" fmla="*/ 1 w 3"/>
                <a:gd name="T37" fmla="*/ 4 h 5"/>
                <a:gd name="T38" fmla="*/ 1 w 3"/>
                <a:gd name="T3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5">
                  <a:moveTo>
                    <a:pt x="2" y="5"/>
                  </a:moveTo>
                  <a:cubicBezTo>
                    <a:pt x="2" y="5"/>
                    <a:pt x="3" y="4"/>
                    <a:pt x="3" y="4"/>
                  </a:cubicBezTo>
                  <a:cubicBezTo>
                    <a:pt x="3" y="4"/>
                    <a:pt x="3" y="4"/>
                    <a:pt x="3" y="4"/>
                  </a:cubicBezTo>
                  <a:cubicBezTo>
                    <a:pt x="3" y="3"/>
                    <a:pt x="3" y="3"/>
                    <a:pt x="3" y="3"/>
                  </a:cubicBezTo>
                  <a:cubicBezTo>
                    <a:pt x="3" y="2"/>
                    <a:pt x="3" y="2"/>
                    <a:pt x="3" y="1"/>
                  </a:cubicBezTo>
                  <a:cubicBezTo>
                    <a:pt x="3" y="0"/>
                    <a:pt x="2" y="0"/>
                    <a:pt x="2" y="0"/>
                  </a:cubicBezTo>
                  <a:cubicBezTo>
                    <a:pt x="2" y="0"/>
                    <a:pt x="2" y="0"/>
                    <a:pt x="2" y="0"/>
                  </a:cubicBezTo>
                  <a:cubicBezTo>
                    <a:pt x="1" y="0"/>
                    <a:pt x="0" y="1"/>
                    <a:pt x="0" y="1"/>
                  </a:cubicBezTo>
                  <a:cubicBezTo>
                    <a:pt x="0" y="2"/>
                    <a:pt x="0" y="4"/>
                    <a:pt x="0" y="4"/>
                  </a:cubicBezTo>
                  <a:cubicBezTo>
                    <a:pt x="1" y="5"/>
                    <a:pt x="1" y="5"/>
                    <a:pt x="2" y="5"/>
                  </a:cubicBezTo>
                  <a:cubicBezTo>
                    <a:pt x="2" y="5"/>
                    <a:pt x="2" y="5"/>
                    <a:pt x="2" y="5"/>
                  </a:cubicBezTo>
                  <a:close/>
                  <a:moveTo>
                    <a:pt x="1" y="1"/>
                  </a:moveTo>
                  <a:cubicBezTo>
                    <a:pt x="1" y="1"/>
                    <a:pt x="1" y="1"/>
                    <a:pt x="2" y="1"/>
                  </a:cubicBezTo>
                  <a:cubicBezTo>
                    <a:pt x="2" y="1"/>
                    <a:pt x="2" y="1"/>
                    <a:pt x="2" y="1"/>
                  </a:cubicBezTo>
                  <a:cubicBezTo>
                    <a:pt x="2" y="1"/>
                    <a:pt x="2" y="1"/>
                    <a:pt x="2" y="1"/>
                  </a:cubicBezTo>
                  <a:cubicBezTo>
                    <a:pt x="2" y="2"/>
                    <a:pt x="2" y="2"/>
                    <a:pt x="2" y="2"/>
                  </a:cubicBezTo>
                  <a:cubicBezTo>
                    <a:pt x="2" y="3"/>
                    <a:pt x="2" y="3"/>
                    <a:pt x="2" y="4"/>
                  </a:cubicBezTo>
                  <a:cubicBezTo>
                    <a:pt x="2" y="4"/>
                    <a:pt x="2" y="4"/>
                    <a:pt x="2" y="4"/>
                  </a:cubicBezTo>
                  <a:cubicBezTo>
                    <a:pt x="1" y="4"/>
                    <a:pt x="1" y="4"/>
                    <a:pt x="1" y="4"/>
                  </a:cubicBezTo>
                  <a:cubicBezTo>
                    <a:pt x="1" y="4"/>
                    <a:pt x="1"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318" name="图片 35" descr="logo-04">
            <a:extLst>
              <a:ext uri="{FF2B5EF4-FFF2-40B4-BE49-F238E27FC236}">
                <a16:creationId xmlns:a16="http://schemas.microsoft.com/office/drawing/2014/main" id="{49C11AEA-0119-4853-37A0-1432B8B9786A}"/>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r="39086"/>
          <a:stretch/>
        </p:blipFill>
        <p:spPr>
          <a:xfrm>
            <a:off x="-408911" y="-357243"/>
            <a:ext cx="2005965" cy="2175510"/>
          </a:xfrm>
          <a:prstGeom prst="rect">
            <a:avLst/>
          </a:prstGeom>
        </p:spPr>
      </p:pic>
      <p:sp>
        <p:nvSpPr>
          <p:cNvPr id="319" name="文本框 318">
            <a:extLst>
              <a:ext uri="{FF2B5EF4-FFF2-40B4-BE49-F238E27FC236}">
                <a16:creationId xmlns:a16="http://schemas.microsoft.com/office/drawing/2014/main" id="{C94E1060-543F-8046-9EF7-6288E5400261}"/>
              </a:ext>
            </a:extLst>
          </p:cNvPr>
          <p:cNvSpPr txBox="1"/>
          <p:nvPr/>
        </p:nvSpPr>
        <p:spPr>
          <a:xfrm>
            <a:off x="-9525" y="4438491"/>
            <a:ext cx="12199937" cy="1477328"/>
          </a:xfrm>
          <a:prstGeom prst="rect">
            <a:avLst/>
          </a:prstGeom>
          <a:noFill/>
        </p:spPr>
        <p:txBody>
          <a:bodyPr wrap="square" rtlCol="0">
            <a:spAutoFit/>
          </a:bodyPr>
          <a:lstStyle/>
          <a:p>
            <a:pPr algn="ctr">
              <a:lnSpc>
                <a:spcPct val="150000"/>
              </a:lnSpc>
            </a:pPr>
            <a:r>
              <a:rPr lang="zh-CN" altLang="en-US" sz="2400" dirty="0">
                <a:latin typeface="Myriad Pro" panose="020B0503030403020204" pitchFamily="34" charset="0"/>
                <a:ea typeface="Songti SC" panose="02010600040101010101" pitchFamily="2" charset="-122"/>
              </a:rPr>
              <a:t>王志   </a:t>
            </a:r>
            <a:endParaRPr lang="en-US" altLang="zh-CN" sz="2400" dirty="0">
              <a:latin typeface="Myriad Pro" panose="020B0503030403020204" pitchFamily="34" charset="0"/>
              <a:ea typeface="Songti SC" panose="02010600040101010101" pitchFamily="2" charset="-122"/>
            </a:endParaRPr>
          </a:p>
          <a:p>
            <a:pPr algn="ctr">
              <a:lnSpc>
                <a:spcPct val="150000"/>
              </a:lnSpc>
            </a:pPr>
            <a:r>
              <a:rPr lang="zh-CN" altLang="en-US" sz="2400" dirty="0">
                <a:latin typeface="Myriad Pro" panose="020B0503030403020204" pitchFamily="34" charset="0"/>
                <a:ea typeface="Songti SC" panose="02010600040101010101" pitchFamily="2" charset="-122"/>
              </a:rPr>
              <a:t>南京大学</a:t>
            </a:r>
          </a:p>
          <a:p>
            <a:pPr algn="ctr"/>
            <a:endParaRPr lang="zh-CN" altLang="en-US" dirty="0">
              <a:latin typeface="Myriad Pro" panose="020B0503030403020204" pitchFamily="34" charset="0"/>
              <a:ea typeface="Songti SC" panose="02010600040101010101" pitchFamily="2" charset="-122"/>
            </a:endParaRPr>
          </a:p>
        </p:txBody>
      </p:sp>
      <p:sp>
        <p:nvSpPr>
          <p:cNvPr id="2" name="灯片编号占位符 1">
            <a:extLst>
              <a:ext uri="{FF2B5EF4-FFF2-40B4-BE49-F238E27FC236}">
                <a16:creationId xmlns:a16="http://schemas.microsoft.com/office/drawing/2014/main" id="{AF35706D-743A-2D64-B3A1-85EE492C7E9D}"/>
              </a:ext>
            </a:extLst>
          </p:cNvPr>
          <p:cNvSpPr>
            <a:spLocks noGrp="1"/>
          </p:cNvSpPr>
          <p:nvPr>
            <p:ph type="sldNum" sz="quarter" idx="12"/>
          </p:nvPr>
        </p:nvSpPr>
        <p:spPr/>
        <p:txBody>
          <a:bodyPr/>
          <a:lstStyle/>
          <a:p>
            <a:fld id="{49AE70B2-8BF9-45C0-BB95-33D1B9D3A854}" type="slidenum">
              <a:rPr lang="zh-CN" altLang="en-US" smtClean="0"/>
              <a:t>1</a:t>
            </a:fld>
            <a:endParaRPr lang="zh-CN" altLang="en-US"/>
          </a:p>
        </p:txBody>
      </p:sp>
    </p:spTree>
    <p:custDataLst>
      <p:tags r:id="rId1"/>
    </p:custDataLst>
    <p:extLst>
      <p:ext uri="{BB962C8B-B14F-4D97-AF65-F5344CB8AC3E}">
        <p14:creationId xmlns:p14="http://schemas.microsoft.com/office/powerpoint/2010/main" val="39373215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E0F3ED29-554F-8B4F-8E1B-EB111653BE8E}"/>
              </a:ext>
            </a:extLst>
          </p:cNvPr>
          <p:cNvSpPr>
            <a:spLocks noGrp="1"/>
          </p:cNvSpPr>
          <p:nvPr>
            <p:ph type="title"/>
          </p:nvPr>
        </p:nvSpPr>
        <p:spPr/>
        <p:txBody>
          <a:bodyPr/>
          <a:lstStyle/>
          <a:p>
            <a:r>
              <a:rPr kumimoji="1" lang="zh-CN" altLang="en-US" dirty="0"/>
              <a:t>第四章   组合逻辑电路</a:t>
            </a:r>
          </a:p>
        </p:txBody>
      </p:sp>
      <p:sp>
        <p:nvSpPr>
          <p:cNvPr id="2" name="文本框 1">
            <a:extLst>
              <a:ext uri="{FF2B5EF4-FFF2-40B4-BE49-F238E27FC236}">
                <a16:creationId xmlns:a16="http://schemas.microsoft.com/office/drawing/2014/main" id="{5A62D190-C1C3-544D-BD1D-80AF513C6EDC}"/>
              </a:ext>
            </a:extLst>
          </p:cNvPr>
          <p:cNvSpPr txBox="1"/>
          <p:nvPr/>
        </p:nvSpPr>
        <p:spPr>
          <a:xfrm>
            <a:off x="308810" y="805593"/>
            <a:ext cx="5801358" cy="5724644"/>
          </a:xfrm>
          <a:prstGeom prst="rect">
            <a:avLst/>
          </a:prstGeom>
          <a:noFill/>
        </p:spPr>
        <p:txBody>
          <a:bodyPr wrap="square" rtlCol="0">
            <a:spAutoFit/>
          </a:bodyPr>
          <a:lstStyle/>
          <a:p>
            <a:pPr marL="571500" indent="-571500">
              <a:spcBef>
                <a:spcPts val="1200"/>
              </a:spcBef>
              <a:buFont typeface="+mj-ea"/>
              <a:buAutoNum type="ea1JpnChsDbPeriod"/>
            </a:pPr>
            <a:r>
              <a:rPr kumimoji="1" lang="zh-CN" altLang="en-US" sz="2400" dirty="0">
                <a:latin typeface="Myriad Pro" panose="020B0503030403020204" pitchFamily="34" charset="0"/>
                <a:ea typeface="Songti SC" panose="02010600040101010101" pitchFamily="2" charset="-122"/>
              </a:rPr>
              <a:t>组合电路的基本分析方法和设计方法</a:t>
            </a:r>
            <a:endParaRPr kumimoji="1" lang="en-US" altLang="zh-CN" sz="2400" dirty="0">
              <a:latin typeface="Myriad Pro" panose="020B0503030403020204" pitchFamily="34" charset="0"/>
              <a:ea typeface="Songti SC" panose="02010600040101010101" pitchFamily="2"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组合电路的基本分析方法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latin typeface="Myriad Pro" panose="020B0503030403020204" pitchFamily="34" charset="0"/>
                <a:ea typeface="KaiTi" panose="02010609060101010101" pitchFamily="49" charset="-122"/>
              </a:rPr>
              <a:t>组合电路的基本设计方法</a:t>
            </a:r>
            <a:endParaRPr kumimoji="1" lang="en-US" altLang="zh-CN" sz="2000" dirty="0">
              <a:latin typeface="Myriad Pro" panose="020B0503030403020204" pitchFamily="34" charset="0"/>
              <a:ea typeface="KaiTi" panose="02010609060101010101" pitchFamily="49" charset="-122"/>
            </a:endParaRPr>
          </a:p>
          <a:p>
            <a:pPr marL="342900" indent="-342900">
              <a:spcBef>
                <a:spcPts val="12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加法器和数值比较器</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加法器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数值比较器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12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编码器和译码器</a:t>
            </a: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编码器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译码器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12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数据选择器和分配器</a:t>
            </a: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数据选择器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分配器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p:txBody>
      </p:sp>
      <p:sp>
        <p:nvSpPr>
          <p:cNvPr id="5" name="文本框 4">
            <a:extLst>
              <a:ext uri="{FF2B5EF4-FFF2-40B4-BE49-F238E27FC236}">
                <a16:creationId xmlns:a16="http://schemas.microsoft.com/office/drawing/2014/main" id="{0E2EFA10-2E06-BA09-A642-890AA1B998F2}"/>
              </a:ext>
            </a:extLst>
          </p:cNvPr>
          <p:cNvSpPr txBox="1"/>
          <p:nvPr/>
        </p:nvSpPr>
        <p:spPr>
          <a:xfrm>
            <a:off x="6081832" y="2236754"/>
            <a:ext cx="5801358" cy="4278094"/>
          </a:xfrm>
          <a:prstGeom prst="rect">
            <a:avLst/>
          </a:prstGeom>
          <a:noFill/>
        </p:spPr>
        <p:txBody>
          <a:bodyPr wrap="square" rtlCol="0">
            <a:spAutoFit/>
          </a:bodyPr>
          <a:lstStyle/>
          <a:p>
            <a:pPr marL="514350" indent="-514350">
              <a:spcBef>
                <a:spcPts val="1200"/>
              </a:spcBef>
              <a:buFont typeface="+mj-ea"/>
              <a:buAutoNum type="ea1JpnChsDbPeriod" startAt="5"/>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用</a:t>
            </a:r>
            <a:r>
              <a:rPr kumimoji="1" lang="en-US" altLang="zh-CN" sz="2400" dirty="0">
                <a:solidFill>
                  <a:schemeClr val="bg1">
                    <a:lumMod val="50000"/>
                  </a:schemeClr>
                </a:solidFill>
                <a:latin typeface="Myriad Pro" panose="020B0503030403020204" pitchFamily="34" charset="0"/>
                <a:ea typeface="Songti SC" panose="02010600040101010101" pitchFamily="2" charset="-122"/>
              </a:rPr>
              <a:t>MSI</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实现组合逻辑函数</a:t>
            </a: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用数据选择器实现组合逻辑函数</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用二进制译码器实现组合逻辑函数</a:t>
            </a:r>
            <a:endParaRPr kumimoji="1" lang="en-US" altLang="zh-CN" sz="2400" dirty="0">
              <a:latin typeface="Myriad Pro" panose="020B0503030403020204" pitchFamily="34" charset="0"/>
              <a:ea typeface="Songti SC" panose="02010600040101010101" pitchFamily="2" charset="-122"/>
            </a:endParaRPr>
          </a:p>
          <a:p>
            <a:pPr marL="571500" indent="-571500">
              <a:spcBef>
                <a:spcPts val="1200"/>
              </a:spcBef>
              <a:buFont typeface="+mj-ea"/>
              <a:buAutoNum type="ea1JpnChsDbPeriod" startAt="5"/>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只读存储器（</a:t>
            </a:r>
            <a:r>
              <a:rPr kumimoji="1" lang="en-US" altLang="zh-CN" sz="2400" dirty="0">
                <a:solidFill>
                  <a:schemeClr val="bg1">
                    <a:lumMod val="50000"/>
                  </a:schemeClr>
                </a:solidFill>
                <a:latin typeface="Myriad Pro" panose="020B0503030403020204" pitchFamily="34" charset="0"/>
                <a:ea typeface="Songti SC" panose="02010600040101010101" pitchFamily="2" charset="-122"/>
              </a:rPr>
              <a:t>ROM</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12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ROM</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的结构和工作原理</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ROM</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应用举例及容量扩展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1200"/>
              </a:spcBef>
              <a:buFont typeface="+mj-lt"/>
              <a:buAutoNum type="ea1JpnChsDbPeriod" startAt="5"/>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组合电路中的竞争冒险</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竞争冒险的概念及其产生原因</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消除竞争冒险的方法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p:txBody>
      </p:sp>
      <p:sp>
        <p:nvSpPr>
          <p:cNvPr id="3" name="灯片编号占位符 2">
            <a:extLst>
              <a:ext uri="{FF2B5EF4-FFF2-40B4-BE49-F238E27FC236}">
                <a16:creationId xmlns:a16="http://schemas.microsoft.com/office/drawing/2014/main" id="{AFA4A9B9-938D-A533-96DF-370A1A850A35}"/>
              </a:ext>
            </a:extLst>
          </p:cNvPr>
          <p:cNvSpPr>
            <a:spLocks noGrp="1"/>
          </p:cNvSpPr>
          <p:nvPr>
            <p:ph type="sldNum" sz="quarter" idx="12"/>
          </p:nvPr>
        </p:nvSpPr>
        <p:spPr/>
        <p:txBody>
          <a:bodyPr/>
          <a:lstStyle/>
          <a:p>
            <a:fld id="{392CBAA0-59E6-204E-8F03-85E5040D48B8}" type="slidenum">
              <a:rPr kumimoji="1" lang="zh-CN" altLang="en-US" smtClean="0"/>
              <a:t>10</a:t>
            </a:fld>
            <a:r>
              <a:rPr kumimoji="1" lang="en-US" altLang="zh-CN"/>
              <a:t>/133</a:t>
            </a:r>
            <a:endParaRPr kumimoji="1" lang="zh-CN" altLang="en-US" dirty="0"/>
          </a:p>
        </p:txBody>
      </p:sp>
    </p:spTree>
    <p:extLst>
      <p:ext uri="{BB962C8B-B14F-4D97-AF65-F5344CB8AC3E}">
        <p14:creationId xmlns:p14="http://schemas.microsoft.com/office/powerpoint/2010/main" val="123527673"/>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6.1</a:t>
            </a:r>
            <a:r>
              <a:rPr kumimoji="1" lang="zh-CN" altLang="en-US" dirty="0"/>
              <a:t> </a:t>
            </a:r>
            <a:r>
              <a:rPr kumimoji="1" lang="en-US" altLang="zh-CN" dirty="0"/>
              <a:t>ROM</a:t>
            </a:r>
            <a:r>
              <a:rPr kumimoji="1" lang="zh-CN" altLang="en-US" dirty="0"/>
              <a:t>的结构和工作原理</a:t>
            </a:r>
          </a:p>
        </p:txBody>
      </p:sp>
      <p:grpSp>
        <p:nvGrpSpPr>
          <p:cNvPr id="6" name="Group 2">
            <a:extLst>
              <a:ext uri="{FF2B5EF4-FFF2-40B4-BE49-F238E27FC236}">
                <a16:creationId xmlns:a16="http://schemas.microsoft.com/office/drawing/2014/main" id="{0E176E41-2D80-C2E7-64EE-5554CE2C0EFB}"/>
              </a:ext>
            </a:extLst>
          </p:cNvPr>
          <p:cNvGrpSpPr>
            <a:grpSpLocks/>
          </p:cNvGrpSpPr>
          <p:nvPr/>
        </p:nvGrpSpPr>
        <p:grpSpPr bwMode="auto">
          <a:xfrm>
            <a:off x="4791075" y="2006628"/>
            <a:ext cx="2295525" cy="889000"/>
            <a:chOff x="2178" y="1200"/>
            <a:chExt cx="1446" cy="560"/>
          </a:xfrm>
        </p:grpSpPr>
        <p:sp>
          <p:nvSpPr>
            <p:cNvPr id="7" name="AutoShape 3">
              <a:extLst>
                <a:ext uri="{FF2B5EF4-FFF2-40B4-BE49-F238E27FC236}">
                  <a16:creationId xmlns:a16="http://schemas.microsoft.com/office/drawing/2014/main" id="{DB5C1A3E-9D55-EECC-3BE5-A1BC44797BCC}"/>
                </a:ext>
              </a:extLst>
            </p:cNvPr>
            <p:cNvSpPr>
              <a:spLocks noChangeArrowheads="1"/>
            </p:cNvSpPr>
            <p:nvPr/>
          </p:nvSpPr>
          <p:spPr bwMode="auto">
            <a:xfrm rot="-5400000">
              <a:off x="2692" y="1200"/>
              <a:ext cx="412" cy="411"/>
            </a:xfrm>
            <a:prstGeom prst="flowChartMerge">
              <a:avLst/>
            </a:prstGeom>
            <a:noFill/>
            <a:ln w="38100">
              <a:solidFill>
                <a:srgbClr val="0033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 name="Line 4">
              <a:extLst>
                <a:ext uri="{FF2B5EF4-FFF2-40B4-BE49-F238E27FC236}">
                  <a16:creationId xmlns:a16="http://schemas.microsoft.com/office/drawing/2014/main" id="{81C60BFF-CB36-345A-77DA-20987576E208}"/>
                </a:ext>
              </a:extLst>
            </p:cNvPr>
            <p:cNvSpPr>
              <a:spLocks noChangeShapeType="1"/>
            </p:cNvSpPr>
            <p:nvPr/>
          </p:nvSpPr>
          <p:spPr bwMode="auto">
            <a:xfrm>
              <a:off x="3194" y="1407"/>
              <a:ext cx="28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9" name="Oval 5">
              <a:extLst>
                <a:ext uri="{FF2B5EF4-FFF2-40B4-BE49-F238E27FC236}">
                  <a16:creationId xmlns:a16="http://schemas.microsoft.com/office/drawing/2014/main" id="{1EF19BD3-723D-C0FE-D09E-7884CFFD1236}"/>
                </a:ext>
              </a:extLst>
            </p:cNvPr>
            <p:cNvSpPr>
              <a:spLocks noChangeArrowheads="1"/>
            </p:cNvSpPr>
            <p:nvPr/>
          </p:nvSpPr>
          <p:spPr bwMode="auto">
            <a:xfrm>
              <a:off x="3472" y="1373"/>
              <a:ext cx="60" cy="61"/>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 name="Line 6">
              <a:extLst>
                <a:ext uri="{FF2B5EF4-FFF2-40B4-BE49-F238E27FC236}">
                  <a16:creationId xmlns:a16="http://schemas.microsoft.com/office/drawing/2014/main" id="{F00C70A6-9563-12CF-0800-948EF0BF2A4B}"/>
                </a:ext>
              </a:extLst>
            </p:cNvPr>
            <p:cNvSpPr>
              <a:spLocks noChangeShapeType="1"/>
            </p:cNvSpPr>
            <p:nvPr/>
          </p:nvSpPr>
          <p:spPr bwMode="auto">
            <a:xfrm flipH="1">
              <a:off x="2350" y="1404"/>
              <a:ext cx="34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1" name="Oval 7">
              <a:extLst>
                <a:ext uri="{FF2B5EF4-FFF2-40B4-BE49-F238E27FC236}">
                  <a16:creationId xmlns:a16="http://schemas.microsoft.com/office/drawing/2014/main" id="{6910B09F-4D5B-899B-CB59-5D440F859DA4}"/>
                </a:ext>
              </a:extLst>
            </p:cNvPr>
            <p:cNvSpPr>
              <a:spLocks noChangeArrowheads="1"/>
            </p:cNvSpPr>
            <p:nvPr/>
          </p:nvSpPr>
          <p:spPr bwMode="auto">
            <a:xfrm>
              <a:off x="2288" y="1370"/>
              <a:ext cx="60" cy="61"/>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 name="Text Box 8">
              <a:extLst>
                <a:ext uri="{FF2B5EF4-FFF2-40B4-BE49-F238E27FC236}">
                  <a16:creationId xmlns:a16="http://schemas.microsoft.com/office/drawing/2014/main" id="{D4F96489-4294-702B-F77A-0A70ED829164}"/>
                </a:ext>
              </a:extLst>
            </p:cNvPr>
            <p:cNvSpPr txBox="1">
              <a:spLocks noChangeArrowheads="1"/>
            </p:cNvSpPr>
            <p:nvPr/>
          </p:nvSpPr>
          <p:spPr bwMode="auto">
            <a:xfrm>
              <a:off x="2178" y="1433"/>
              <a:ext cx="265"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800" b="1" i="1">
                  <a:solidFill>
                    <a:srgbClr val="FF0066"/>
                  </a:solidFill>
                </a:rPr>
                <a:t>A</a:t>
              </a:r>
            </a:p>
          </p:txBody>
        </p:sp>
        <p:sp>
          <p:nvSpPr>
            <p:cNvPr id="13" name="Text Box 9">
              <a:extLst>
                <a:ext uri="{FF2B5EF4-FFF2-40B4-BE49-F238E27FC236}">
                  <a16:creationId xmlns:a16="http://schemas.microsoft.com/office/drawing/2014/main" id="{464048FE-76CC-6127-2EC5-26CE08976B78}"/>
                </a:ext>
              </a:extLst>
            </p:cNvPr>
            <p:cNvSpPr txBox="1">
              <a:spLocks noChangeArrowheads="1"/>
            </p:cNvSpPr>
            <p:nvPr/>
          </p:nvSpPr>
          <p:spPr bwMode="auto">
            <a:xfrm>
              <a:off x="3094" y="1433"/>
              <a:ext cx="53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800" b="1" i="1">
                  <a:solidFill>
                    <a:srgbClr val="FF0066"/>
                  </a:solidFill>
                </a:rPr>
                <a:t>Y=A</a:t>
              </a:r>
            </a:p>
          </p:txBody>
        </p:sp>
        <p:sp>
          <p:nvSpPr>
            <p:cNvPr id="14" name="Oval 10">
              <a:extLst>
                <a:ext uri="{FF2B5EF4-FFF2-40B4-BE49-F238E27FC236}">
                  <a16:creationId xmlns:a16="http://schemas.microsoft.com/office/drawing/2014/main" id="{4D54B171-8CF1-50F1-72D4-A658DAE6FAB6}"/>
                </a:ext>
              </a:extLst>
            </p:cNvPr>
            <p:cNvSpPr>
              <a:spLocks noChangeArrowheads="1"/>
            </p:cNvSpPr>
            <p:nvPr/>
          </p:nvSpPr>
          <p:spPr bwMode="auto">
            <a:xfrm>
              <a:off x="3114" y="1367"/>
              <a:ext cx="73" cy="73"/>
            </a:xfrm>
            <a:prstGeom prst="ellipse">
              <a:avLst/>
            </a:prstGeom>
            <a:noFill/>
            <a:ln w="3810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 name="Line 11">
              <a:extLst>
                <a:ext uri="{FF2B5EF4-FFF2-40B4-BE49-F238E27FC236}">
                  <a16:creationId xmlns:a16="http://schemas.microsoft.com/office/drawing/2014/main" id="{41A3B3ED-89D5-5010-7029-78F36FB9E1AB}"/>
                </a:ext>
              </a:extLst>
            </p:cNvPr>
            <p:cNvSpPr>
              <a:spLocks noChangeShapeType="1"/>
            </p:cNvSpPr>
            <p:nvPr/>
          </p:nvSpPr>
          <p:spPr bwMode="auto">
            <a:xfrm flipV="1">
              <a:off x="3451" y="1491"/>
              <a:ext cx="142" cy="0"/>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grpSp>
        <p:nvGrpSpPr>
          <p:cNvPr id="16" name="Group 12">
            <a:extLst>
              <a:ext uri="{FF2B5EF4-FFF2-40B4-BE49-F238E27FC236}">
                <a16:creationId xmlns:a16="http://schemas.microsoft.com/office/drawing/2014/main" id="{53CAA10B-7B1D-9767-08C6-D9368439DAC3}"/>
              </a:ext>
            </a:extLst>
          </p:cNvPr>
          <p:cNvGrpSpPr>
            <a:grpSpLocks/>
          </p:cNvGrpSpPr>
          <p:nvPr/>
        </p:nvGrpSpPr>
        <p:grpSpPr bwMode="auto">
          <a:xfrm>
            <a:off x="2127250" y="1998691"/>
            <a:ext cx="2163763" cy="895350"/>
            <a:chOff x="500" y="1195"/>
            <a:chExt cx="1363" cy="564"/>
          </a:xfrm>
        </p:grpSpPr>
        <p:sp>
          <p:nvSpPr>
            <p:cNvPr id="17" name="AutoShape 13">
              <a:extLst>
                <a:ext uri="{FF2B5EF4-FFF2-40B4-BE49-F238E27FC236}">
                  <a16:creationId xmlns:a16="http://schemas.microsoft.com/office/drawing/2014/main" id="{206F3F6D-4607-56A3-5C5D-06FAF0C772DD}"/>
                </a:ext>
              </a:extLst>
            </p:cNvPr>
            <p:cNvSpPr>
              <a:spLocks noChangeArrowheads="1"/>
            </p:cNvSpPr>
            <p:nvPr/>
          </p:nvSpPr>
          <p:spPr bwMode="auto">
            <a:xfrm rot="-5400000">
              <a:off x="1015" y="1195"/>
              <a:ext cx="412" cy="411"/>
            </a:xfrm>
            <a:prstGeom prst="flowChartMerge">
              <a:avLst/>
            </a:prstGeom>
            <a:noFill/>
            <a:ln w="38100">
              <a:solidFill>
                <a:srgbClr val="0033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 name="Line 14">
              <a:extLst>
                <a:ext uri="{FF2B5EF4-FFF2-40B4-BE49-F238E27FC236}">
                  <a16:creationId xmlns:a16="http://schemas.microsoft.com/office/drawing/2014/main" id="{AC9EE198-01C7-4C31-2393-1893B88E3F0C}"/>
                </a:ext>
              </a:extLst>
            </p:cNvPr>
            <p:cNvSpPr>
              <a:spLocks noChangeShapeType="1"/>
            </p:cNvSpPr>
            <p:nvPr/>
          </p:nvSpPr>
          <p:spPr bwMode="auto">
            <a:xfrm>
              <a:off x="1413" y="1401"/>
              <a:ext cx="28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9" name="Oval 15">
              <a:extLst>
                <a:ext uri="{FF2B5EF4-FFF2-40B4-BE49-F238E27FC236}">
                  <a16:creationId xmlns:a16="http://schemas.microsoft.com/office/drawing/2014/main" id="{6318A56B-BC6D-E03D-B7BF-C7F84D41A35E}"/>
                </a:ext>
              </a:extLst>
            </p:cNvPr>
            <p:cNvSpPr>
              <a:spLocks noChangeArrowheads="1"/>
            </p:cNvSpPr>
            <p:nvPr/>
          </p:nvSpPr>
          <p:spPr bwMode="auto">
            <a:xfrm>
              <a:off x="1691" y="1367"/>
              <a:ext cx="60" cy="61"/>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 name="Text Box 16">
              <a:extLst>
                <a:ext uri="{FF2B5EF4-FFF2-40B4-BE49-F238E27FC236}">
                  <a16:creationId xmlns:a16="http://schemas.microsoft.com/office/drawing/2014/main" id="{32698411-8C21-9EAC-1934-85DEA7014542}"/>
                </a:ext>
              </a:extLst>
            </p:cNvPr>
            <p:cNvSpPr txBox="1">
              <a:spLocks noChangeArrowheads="1"/>
            </p:cNvSpPr>
            <p:nvPr/>
          </p:nvSpPr>
          <p:spPr bwMode="auto">
            <a:xfrm>
              <a:off x="1333" y="1432"/>
              <a:ext cx="53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800" b="1" i="1">
                  <a:solidFill>
                    <a:srgbClr val="FF0066"/>
                  </a:solidFill>
                </a:rPr>
                <a:t>Y=A</a:t>
              </a:r>
            </a:p>
          </p:txBody>
        </p:sp>
        <p:sp>
          <p:nvSpPr>
            <p:cNvPr id="21" name="Line 17">
              <a:extLst>
                <a:ext uri="{FF2B5EF4-FFF2-40B4-BE49-F238E27FC236}">
                  <a16:creationId xmlns:a16="http://schemas.microsoft.com/office/drawing/2014/main" id="{B9E803E9-289B-56DB-02CD-F16417DDBFBF}"/>
                </a:ext>
              </a:extLst>
            </p:cNvPr>
            <p:cNvSpPr>
              <a:spLocks noChangeShapeType="1"/>
            </p:cNvSpPr>
            <p:nvPr/>
          </p:nvSpPr>
          <p:spPr bwMode="auto">
            <a:xfrm flipH="1">
              <a:off x="672" y="1399"/>
              <a:ext cx="34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2" name="Oval 18">
              <a:extLst>
                <a:ext uri="{FF2B5EF4-FFF2-40B4-BE49-F238E27FC236}">
                  <a16:creationId xmlns:a16="http://schemas.microsoft.com/office/drawing/2014/main" id="{B739BDC3-9DBC-004C-B5A9-F19166777493}"/>
                </a:ext>
              </a:extLst>
            </p:cNvPr>
            <p:cNvSpPr>
              <a:spLocks noChangeArrowheads="1"/>
            </p:cNvSpPr>
            <p:nvPr/>
          </p:nvSpPr>
          <p:spPr bwMode="auto">
            <a:xfrm>
              <a:off x="610" y="1365"/>
              <a:ext cx="60" cy="61"/>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3" name="Text Box 19">
              <a:extLst>
                <a:ext uri="{FF2B5EF4-FFF2-40B4-BE49-F238E27FC236}">
                  <a16:creationId xmlns:a16="http://schemas.microsoft.com/office/drawing/2014/main" id="{775886E1-4AD5-8CEA-5BEB-13BBD611CBCF}"/>
                </a:ext>
              </a:extLst>
            </p:cNvPr>
            <p:cNvSpPr txBox="1">
              <a:spLocks noChangeArrowheads="1"/>
            </p:cNvSpPr>
            <p:nvPr/>
          </p:nvSpPr>
          <p:spPr bwMode="auto">
            <a:xfrm>
              <a:off x="500" y="1428"/>
              <a:ext cx="265"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800" b="1" i="1">
                  <a:solidFill>
                    <a:srgbClr val="FF0066"/>
                  </a:solidFill>
                </a:rPr>
                <a:t>A</a:t>
              </a:r>
            </a:p>
          </p:txBody>
        </p:sp>
      </p:grpSp>
      <p:grpSp>
        <p:nvGrpSpPr>
          <p:cNvPr id="24" name="Group 20">
            <a:extLst>
              <a:ext uri="{FF2B5EF4-FFF2-40B4-BE49-F238E27FC236}">
                <a16:creationId xmlns:a16="http://schemas.microsoft.com/office/drawing/2014/main" id="{B512046F-4670-03E1-E953-85E211C5D51D}"/>
              </a:ext>
            </a:extLst>
          </p:cNvPr>
          <p:cNvGrpSpPr>
            <a:grpSpLocks/>
          </p:cNvGrpSpPr>
          <p:nvPr/>
        </p:nvGrpSpPr>
        <p:grpSpPr bwMode="auto">
          <a:xfrm>
            <a:off x="7412038" y="1612928"/>
            <a:ext cx="1870075" cy="1511300"/>
            <a:chOff x="3829" y="952"/>
            <a:chExt cx="1178" cy="952"/>
          </a:xfrm>
        </p:grpSpPr>
        <p:sp>
          <p:nvSpPr>
            <p:cNvPr id="25" name="AutoShape 21">
              <a:extLst>
                <a:ext uri="{FF2B5EF4-FFF2-40B4-BE49-F238E27FC236}">
                  <a16:creationId xmlns:a16="http://schemas.microsoft.com/office/drawing/2014/main" id="{4D61BC32-1A30-FA56-0852-CD8EFFF398EA}"/>
                </a:ext>
              </a:extLst>
            </p:cNvPr>
            <p:cNvSpPr>
              <a:spLocks noChangeArrowheads="1"/>
            </p:cNvSpPr>
            <p:nvPr/>
          </p:nvSpPr>
          <p:spPr bwMode="auto">
            <a:xfrm rot="-5400000">
              <a:off x="4340" y="1192"/>
              <a:ext cx="412" cy="411"/>
            </a:xfrm>
            <a:prstGeom prst="flowChartMerge">
              <a:avLst/>
            </a:prstGeom>
            <a:noFill/>
            <a:ln w="38100">
              <a:solidFill>
                <a:srgbClr val="0033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6" name="Line 22">
              <a:extLst>
                <a:ext uri="{FF2B5EF4-FFF2-40B4-BE49-F238E27FC236}">
                  <a16:creationId xmlns:a16="http://schemas.microsoft.com/office/drawing/2014/main" id="{E49B5725-E1D6-8D05-8D8A-D710951FB4E9}"/>
                </a:ext>
              </a:extLst>
            </p:cNvPr>
            <p:cNvSpPr>
              <a:spLocks noChangeShapeType="1"/>
            </p:cNvSpPr>
            <p:nvPr/>
          </p:nvSpPr>
          <p:spPr bwMode="auto">
            <a:xfrm>
              <a:off x="4570" y="1551"/>
              <a:ext cx="28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7" name="Oval 23">
              <a:extLst>
                <a:ext uri="{FF2B5EF4-FFF2-40B4-BE49-F238E27FC236}">
                  <a16:creationId xmlns:a16="http://schemas.microsoft.com/office/drawing/2014/main" id="{7E2D1EA0-6503-75BB-0C1A-FC22BE2259F7}"/>
                </a:ext>
              </a:extLst>
            </p:cNvPr>
            <p:cNvSpPr>
              <a:spLocks noChangeArrowheads="1"/>
            </p:cNvSpPr>
            <p:nvPr/>
          </p:nvSpPr>
          <p:spPr bwMode="auto">
            <a:xfrm>
              <a:off x="4848" y="1517"/>
              <a:ext cx="60" cy="61"/>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8" name="Text Box 24">
              <a:extLst>
                <a:ext uri="{FF2B5EF4-FFF2-40B4-BE49-F238E27FC236}">
                  <a16:creationId xmlns:a16="http://schemas.microsoft.com/office/drawing/2014/main" id="{C1D57437-25DA-848A-2D16-26C64D96EB2F}"/>
                </a:ext>
              </a:extLst>
            </p:cNvPr>
            <p:cNvSpPr txBox="1">
              <a:spLocks noChangeArrowheads="1"/>
            </p:cNvSpPr>
            <p:nvPr/>
          </p:nvSpPr>
          <p:spPr bwMode="auto">
            <a:xfrm>
              <a:off x="4470" y="1577"/>
              <a:ext cx="53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800" b="1" i="1">
                  <a:solidFill>
                    <a:srgbClr val="FF0066"/>
                  </a:solidFill>
                </a:rPr>
                <a:t>Z=A</a:t>
              </a:r>
            </a:p>
          </p:txBody>
        </p:sp>
        <p:sp>
          <p:nvSpPr>
            <p:cNvPr id="29" name="Oval 25">
              <a:extLst>
                <a:ext uri="{FF2B5EF4-FFF2-40B4-BE49-F238E27FC236}">
                  <a16:creationId xmlns:a16="http://schemas.microsoft.com/office/drawing/2014/main" id="{23CEFC11-FF69-AF62-70A0-BCD49DC83329}"/>
                </a:ext>
              </a:extLst>
            </p:cNvPr>
            <p:cNvSpPr>
              <a:spLocks noChangeArrowheads="1"/>
            </p:cNvSpPr>
            <p:nvPr/>
          </p:nvSpPr>
          <p:spPr bwMode="auto">
            <a:xfrm>
              <a:off x="4490" y="1511"/>
              <a:ext cx="73" cy="73"/>
            </a:xfrm>
            <a:prstGeom prst="ellipse">
              <a:avLst/>
            </a:prstGeom>
            <a:noFill/>
            <a:ln w="3810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0" name="Line 26">
              <a:extLst>
                <a:ext uri="{FF2B5EF4-FFF2-40B4-BE49-F238E27FC236}">
                  <a16:creationId xmlns:a16="http://schemas.microsoft.com/office/drawing/2014/main" id="{000D8504-D8DE-BE3C-82EA-5BD356B458FB}"/>
                </a:ext>
              </a:extLst>
            </p:cNvPr>
            <p:cNvSpPr>
              <a:spLocks noChangeShapeType="1"/>
            </p:cNvSpPr>
            <p:nvPr/>
          </p:nvSpPr>
          <p:spPr bwMode="auto">
            <a:xfrm flipV="1">
              <a:off x="4825" y="1631"/>
              <a:ext cx="142" cy="1"/>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31" name="Line 27">
              <a:extLst>
                <a:ext uri="{FF2B5EF4-FFF2-40B4-BE49-F238E27FC236}">
                  <a16:creationId xmlns:a16="http://schemas.microsoft.com/office/drawing/2014/main" id="{04AEBC84-F9DF-A573-E21A-647E1988B4DB}"/>
                </a:ext>
              </a:extLst>
            </p:cNvPr>
            <p:cNvSpPr>
              <a:spLocks noChangeShapeType="1"/>
            </p:cNvSpPr>
            <p:nvPr/>
          </p:nvSpPr>
          <p:spPr bwMode="auto">
            <a:xfrm>
              <a:off x="4483" y="1265"/>
              <a:ext cx="37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32" name="Oval 28">
              <a:extLst>
                <a:ext uri="{FF2B5EF4-FFF2-40B4-BE49-F238E27FC236}">
                  <a16:creationId xmlns:a16="http://schemas.microsoft.com/office/drawing/2014/main" id="{C0A0B60B-92DB-EBF2-6FDB-355C856ABA55}"/>
                </a:ext>
              </a:extLst>
            </p:cNvPr>
            <p:cNvSpPr>
              <a:spLocks noChangeArrowheads="1"/>
            </p:cNvSpPr>
            <p:nvPr/>
          </p:nvSpPr>
          <p:spPr bwMode="auto">
            <a:xfrm>
              <a:off x="4851" y="1231"/>
              <a:ext cx="60" cy="61"/>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3" name="Text Box 29">
              <a:extLst>
                <a:ext uri="{FF2B5EF4-FFF2-40B4-BE49-F238E27FC236}">
                  <a16:creationId xmlns:a16="http://schemas.microsoft.com/office/drawing/2014/main" id="{BEA02AAD-3757-859F-FBD9-EEA88E7D46E8}"/>
                </a:ext>
              </a:extLst>
            </p:cNvPr>
            <p:cNvSpPr txBox="1">
              <a:spLocks noChangeArrowheads="1"/>
            </p:cNvSpPr>
            <p:nvPr/>
          </p:nvSpPr>
          <p:spPr bwMode="auto">
            <a:xfrm>
              <a:off x="4477" y="952"/>
              <a:ext cx="53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800" b="1" i="1">
                  <a:solidFill>
                    <a:srgbClr val="FF0066"/>
                  </a:solidFill>
                </a:rPr>
                <a:t>Y=A</a:t>
              </a:r>
            </a:p>
          </p:txBody>
        </p:sp>
        <p:sp>
          <p:nvSpPr>
            <p:cNvPr id="34" name="Line 30">
              <a:extLst>
                <a:ext uri="{FF2B5EF4-FFF2-40B4-BE49-F238E27FC236}">
                  <a16:creationId xmlns:a16="http://schemas.microsoft.com/office/drawing/2014/main" id="{334A5BA3-CA76-C4CF-FE14-3A1B6E75C8B6}"/>
                </a:ext>
              </a:extLst>
            </p:cNvPr>
            <p:cNvSpPr>
              <a:spLocks noChangeShapeType="1"/>
            </p:cNvSpPr>
            <p:nvPr/>
          </p:nvSpPr>
          <p:spPr bwMode="auto">
            <a:xfrm flipH="1">
              <a:off x="4001" y="1399"/>
              <a:ext cx="34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35" name="Oval 31">
              <a:extLst>
                <a:ext uri="{FF2B5EF4-FFF2-40B4-BE49-F238E27FC236}">
                  <a16:creationId xmlns:a16="http://schemas.microsoft.com/office/drawing/2014/main" id="{7390C0AB-18A6-EFAE-66D4-9E49DEF38DBC}"/>
                </a:ext>
              </a:extLst>
            </p:cNvPr>
            <p:cNvSpPr>
              <a:spLocks noChangeArrowheads="1"/>
            </p:cNvSpPr>
            <p:nvPr/>
          </p:nvSpPr>
          <p:spPr bwMode="auto">
            <a:xfrm>
              <a:off x="3939" y="1365"/>
              <a:ext cx="60" cy="61"/>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6" name="Text Box 32">
              <a:extLst>
                <a:ext uri="{FF2B5EF4-FFF2-40B4-BE49-F238E27FC236}">
                  <a16:creationId xmlns:a16="http://schemas.microsoft.com/office/drawing/2014/main" id="{99806627-4432-756D-C611-857564A048F4}"/>
                </a:ext>
              </a:extLst>
            </p:cNvPr>
            <p:cNvSpPr txBox="1">
              <a:spLocks noChangeArrowheads="1"/>
            </p:cNvSpPr>
            <p:nvPr/>
          </p:nvSpPr>
          <p:spPr bwMode="auto">
            <a:xfrm>
              <a:off x="3829" y="1428"/>
              <a:ext cx="265"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800" b="1" i="1">
                  <a:solidFill>
                    <a:srgbClr val="FF0066"/>
                  </a:solidFill>
                </a:rPr>
                <a:t>A</a:t>
              </a:r>
            </a:p>
          </p:txBody>
        </p:sp>
      </p:grpSp>
      <p:grpSp>
        <p:nvGrpSpPr>
          <p:cNvPr id="37" name="Group 33">
            <a:extLst>
              <a:ext uri="{FF2B5EF4-FFF2-40B4-BE49-F238E27FC236}">
                <a16:creationId xmlns:a16="http://schemas.microsoft.com/office/drawing/2014/main" id="{9F809109-5D9D-9C25-2014-B062C83B27AB}"/>
              </a:ext>
            </a:extLst>
          </p:cNvPr>
          <p:cNvGrpSpPr>
            <a:grpSpLocks/>
          </p:cNvGrpSpPr>
          <p:nvPr/>
        </p:nvGrpSpPr>
        <p:grpSpPr bwMode="auto">
          <a:xfrm>
            <a:off x="2055813" y="4094191"/>
            <a:ext cx="2119312" cy="1004887"/>
            <a:chOff x="455" y="2515"/>
            <a:chExt cx="1335" cy="633"/>
          </a:xfrm>
        </p:grpSpPr>
        <p:sp>
          <p:nvSpPr>
            <p:cNvPr id="38" name="Line 34">
              <a:extLst>
                <a:ext uri="{FF2B5EF4-FFF2-40B4-BE49-F238E27FC236}">
                  <a16:creationId xmlns:a16="http://schemas.microsoft.com/office/drawing/2014/main" id="{8E9DB18D-C20F-D18C-105F-00314B50D63F}"/>
                </a:ext>
              </a:extLst>
            </p:cNvPr>
            <p:cNvSpPr>
              <a:spLocks noChangeShapeType="1"/>
            </p:cNvSpPr>
            <p:nvPr/>
          </p:nvSpPr>
          <p:spPr bwMode="auto">
            <a:xfrm>
              <a:off x="1349" y="2793"/>
              <a:ext cx="34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39" name="Oval 35">
              <a:extLst>
                <a:ext uri="{FF2B5EF4-FFF2-40B4-BE49-F238E27FC236}">
                  <a16:creationId xmlns:a16="http://schemas.microsoft.com/office/drawing/2014/main" id="{8D5F32E6-9D6A-965A-CCF4-A03B66300A8B}"/>
                </a:ext>
              </a:extLst>
            </p:cNvPr>
            <p:cNvSpPr>
              <a:spLocks noChangeArrowheads="1"/>
            </p:cNvSpPr>
            <p:nvPr/>
          </p:nvSpPr>
          <p:spPr bwMode="auto">
            <a:xfrm>
              <a:off x="1685" y="2759"/>
              <a:ext cx="60" cy="61"/>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0" name="Text Box 36">
              <a:extLst>
                <a:ext uri="{FF2B5EF4-FFF2-40B4-BE49-F238E27FC236}">
                  <a16:creationId xmlns:a16="http://schemas.microsoft.com/office/drawing/2014/main" id="{88DD55D8-040A-D557-B904-98D072987E3D}"/>
                </a:ext>
              </a:extLst>
            </p:cNvPr>
            <p:cNvSpPr txBox="1">
              <a:spLocks noChangeArrowheads="1"/>
            </p:cNvSpPr>
            <p:nvPr/>
          </p:nvSpPr>
          <p:spPr bwMode="auto">
            <a:xfrm>
              <a:off x="1537" y="2820"/>
              <a:ext cx="253"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800" b="1" i="1">
                  <a:solidFill>
                    <a:srgbClr val="FF0066"/>
                  </a:solidFill>
                </a:rPr>
                <a:t>Y</a:t>
              </a:r>
            </a:p>
          </p:txBody>
        </p:sp>
        <p:sp>
          <p:nvSpPr>
            <p:cNvPr id="41" name="Rectangle 37">
              <a:extLst>
                <a:ext uri="{FF2B5EF4-FFF2-40B4-BE49-F238E27FC236}">
                  <a16:creationId xmlns:a16="http://schemas.microsoft.com/office/drawing/2014/main" id="{EFFFC04C-14F1-0DBB-00F9-CBB79FFA2336}"/>
                </a:ext>
              </a:extLst>
            </p:cNvPr>
            <p:cNvSpPr>
              <a:spLocks noChangeArrowheads="1"/>
            </p:cNvSpPr>
            <p:nvPr/>
          </p:nvSpPr>
          <p:spPr bwMode="auto">
            <a:xfrm>
              <a:off x="973" y="2515"/>
              <a:ext cx="374" cy="511"/>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2" name="Line 38">
              <a:extLst>
                <a:ext uri="{FF2B5EF4-FFF2-40B4-BE49-F238E27FC236}">
                  <a16:creationId xmlns:a16="http://schemas.microsoft.com/office/drawing/2014/main" id="{5A215660-2E22-5EFE-F791-D1A67FC12251}"/>
                </a:ext>
              </a:extLst>
            </p:cNvPr>
            <p:cNvSpPr>
              <a:spLocks noChangeShapeType="1"/>
            </p:cNvSpPr>
            <p:nvPr/>
          </p:nvSpPr>
          <p:spPr bwMode="auto">
            <a:xfrm flipH="1">
              <a:off x="627" y="2796"/>
              <a:ext cx="34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43" name="Oval 39">
              <a:extLst>
                <a:ext uri="{FF2B5EF4-FFF2-40B4-BE49-F238E27FC236}">
                  <a16:creationId xmlns:a16="http://schemas.microsoft.com/office/drawing/2014/main" id="{B792F8DB-4799-73C7-FD63-09945D2E0F5E}"/>
                </a:ext>
              </a:extLst>
            </p:cNvPr>
            <p:cNvSpPr>
              <a:spLocks noChangeArrowheads="1"/>
            </p:cNvSpPr>
            <p:nvPr/>
          </p:nvSpPr>
          <p:spPr bwMode="auto">
            <a:xfrm>
              <a:off x="565" y="2762"/>
              <a:ext cx="60" cy="61"/>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4" name="Text Box 40">
              <a:extLst>
                <a:ext uri="{FF2B5EF4-FFF2-40B4-BE49-F238E27FC236}">
                  <a16:creationId xmlns:a16="http://schemas.microsoft.com/office/drawing/2014/main" id="{48F772F9-BB46-3B90-E415-115C29393A7E}"/>
                </a:ext>
              </a:extLst>
            </p:cNvPr>
            <p:cNvSpPr txBox="1">
              <a:spLocks noChangeArrowheads="1"/>
            </p:cNvSpPr>
            <p:nvPr/>
          </p:nvSpPr>
          <p:spPr bwMode="auto">
            <a:xfrm>
              <a:off x="455" y="2821"/>
              <a:ext cx="265"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800" b="1" i="1">
                  <a:solidFill>
                    <a:srgbClr val="FF0066"/>
                  </a:solidFill>
                </a:rPr>
                <a:t>A</a:t>
              </a:r>
            </a:p>
          </p:txBody>
        </p:sp>
        <p:sp>
          <p:nvSpPr>
            <p:cNvPr id="45" name="Text Box 41">
              <a:extLst>
                <a:ext uri="{FF2B5EF4-FFF2-40B4-BE49-F238E27FC236}">
                  <a16:creationId xmlns:a16="http://schemas.microsoft.com/office/drawing/2014/main" id="{7E26166C-5A45-1855-01ED-5883A2A9C5DE}"/>
                </a:ext>
              </a:extLst>
            </p:cNvPr>
            <p:cNvSpPr txBox="1">
              <a:spLocks noChangeArrowheads="1"/>
            </p:cNvSpPr>
            <p:nvPr/>
          </p:nvSpPr>
          <p:spPr bwMode="auto">
            <a:xfrm>
              <a:off x="1042" y="2542"/>
              <a:ext cx="2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800" b="1">
                  <a:solidFill>
                    <a:srgbClr val="0033CC"/>
                  </a:solidFill>
                </a:rPr>
                <a:t>1</a:t>
              </a:r>
            </a:p>
          </p:txBody>
        </p:sp>
      </p:grpSp>
      <p:grpSp>
        <p:nvGrpSpPr>
          <p:cNvPr id="46" name="Group 42">
            <a:extLst>
              <a:ext uri="{FF2B5EF4-FFF2-40B4-BE49-F238E27FC236}">
                <a16:creationId xmlns:a16="http://schemas.microsoft.com/office/drawing/2014/main" id="{8035A636-E32A-43F6-D86E-BFEA59161AD4}"/>
              </a:ext>
            </a:extLst>
          </p:cNvPr>
          <p:cNvGrpSpPr>
            <a:grpSpLocks/>
          </p:cNvGrpSpPr>
          <p:nvPr/>
        </p:nvGrpSpPr>
        <p:grpSpPr bwMode="auto">
          <a:xfrm>
            <a:off x="4776788" y="4087841"/>
            <a:ext cx="2208212" cy="1011237"/>
            <a:chOff x="2169" y="2511"/>
            <a:chExt cx="1391" cy="637"/>
          </a:xfrm>
        </p:grpSpPr>
        <p:sp>
          <p:nvSpPr>
            <p:cNvPr id="47" name="Rectangle 43">
              <a:extLst>
                <a:ext uri="{FF2B5EF4-FFF2-40B4-BE49-F238E27FC236}">
                  <a16:creationId xmlns:a16="http://schemas.microsoft.com/office/drawing/2014/main" id="{B21E48B5-9B0B-7908-A22D-88F354DA976A}"/>
                </a:ext>
              </a:extLst>
            </p:cNvPr>
            <p:cNvSpPr>
              <a:spLocks noChangeArrowheads="1"/>
            </p:cNvSpPr>
            <p:nvPr/>
          </p:nvSpPr>
          <p:spPr bwMode="auto">
            <a:xfrm>
              <a:off x="2688" y="2511"/>
              <a:ext cx="374" cy="511"/>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8" name="Line 44">
              <a:extLst>
                <a:ext uri="{FF2B5EF4-FFF2-40B4-BE49-F238E27FC236}">
                  <a16:creationId xmlns:a16="http://schemas.microsoft.com/office/drawing/2014/main" id="{263D6C21-8D09-7893-4B40-282DEB75D453}"/>
                </a:ext>
              </a:extLst>
            </p:cNvPr>
            <p:cNvSpPr>
              <a:spLocks noChangeShapeType="1"/>
            </p:cNvSpPr>
            <p:nvPr/>
          </p:nvSpPr>
          <p:spPr bwMode="auto">
            <a:xfrm flipH="1">
              <a:off x="2341" y="2792"/>
              <a:ext cx="34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49" name="Oval 45">
              <a:extLst>
                <a:ext uri="{FF2B5EF4-FFF2-40B4-BE49-F238E27FC236}">
                  <a16:creationId xmlns:a16="http://schemas.microsoft.com/office/drawing/2014/main" id="{4E4B4D25-E2BC-9ABF-0D65-D01606888BFF}"/>
                </a:ext>
              </a:extLst>
            </p:cNvPr>
            <p:cNvSpPr>
              <a:spLocks noChangeArrowheads="1"/>
            </p:cNvSpPr>
            <p:nvPr/>
          </p:nvSpPr>
          <p:spPr bwMode="auto">
            <a:xfrm>
              <a:off x="2279" y="2758"/>
              <a:ext cx="60" cy="61"/>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0" name="Text Box 46">
              <a:extLst>
                <a:ext uri="{FF2B5EF4-FFF2-40B4-BE49-F238E27FC236}">
                  <a16:creationId xmlns:a16="http://schemas.microsoft.com/office/drawing/2014/main" id="{658EBD62-FBB3-5657-B860-AA672EA1C45E}"/>
                </a:ext>
              </a:extLst>
            </p:cNvPr>
            <p:cNvSpPr txBox="1">
              <a:spLocks noChangeArrowheads="1"/>
            </p:cNvSpPr>
            <p:nvPr/>
          </p:nvSpPr>
          <p:spPr bwMode="auto">
            <a:xfrm>
              <a:off x="2169" y="2821"/>
              <a:ext cx="265"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800" b="1" i="1">
                  <a:solidFill>
                    <a:srgbClr val="FF0066"/>
                  </a:solidFill>
                </a:rPr>
                <a:t>A</a:t>
              </a:r>
            </a:p>
          </p:txBody>
        </p:sp>
        <p:sp>
          <p:nvSpPr>
            <p:cNvPr id="51" name="Text Box 47">
              <a:extLst>
                <a:ext uri="{FF2B5EF4-FFF2-40B4-BE49-F238E27FC236}">
                  <a16:creationId xmlns:a16="http://schemas.microsoft.com/office/drawing/2014/main" id="{D7B7096A-89F3-3092-8487-BA5D3CAB6EFF}"/>
                </a:ext>
              </a:extLst>
            </p:cNvPr>
            <p:cNvSpPr txBox="1">
              <a:spLocks noChangeArrowheads="1"/>
            </p:cNvSpPr>
            <p:nvPr/>
          </p:nvSpPr>
          <p:spPr bwMode="auto">
            <a:xfrm>
              <a:off x="2756" y="2538"/>
              <a:ext cx="2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800" b="1">
                  <a:solidFill>
                    <a:srgbClr val="0033CC"/>
                  </a:solidFill>
                </a:rPr>
                <a:t>1</a:t>
              </a:r>
            </a:p>
          </p:txBody>
        </p:sp>
        <p:sp>
          <p:nvSpPr>
            <p:cNvPr id="52" name="Line 48">
              <a:extLst>
                <a:ext uri="{FF2B5EF4-FFF2-40B4-BE49-F238E27FC236}">
                  <a16:creationId xmlns:a16="http://schemas.microsoft.com/office/drawing/2014/main" id="{4FC80BFC-DDE4-0043-66CB-4A299DEAF083}"/>
                </a:ext>
              </a:extLst>
            </p:cNvPr>
            <p:cNvSpPr>
              <a:spLocks noChangeShapeType="1"/>
            </p:cNvSpPr>
            <p:nvPr/>
          </p:nvSpPr>
          <p:spPr bwMode="auto">
            <a:xfrm>
              <a:off x="3150" y="2781"/>
              <a:ext cx="28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53" name="Oval 49">
              <a:extLst>
                <a:ext uri="{FF2B5EF4-FFF2-40B4-BE49-F238E27FC236}">
                  <a16:creationId xmlns:a16="http://schemas.microsoft.com/office/drawing/2014/main" id="{0138E090-220A-B712-77A0-BFAC5B412277}"/>
                </a:ext>
              </a:extLst>
            </p:cNvPr>
            <p:cNvSpPr>
              <a:spLocks noChangeArrowheads="1"/>
            </p:cNvSpPr>
            <p:nvPr/>
          </p:nvSpPr>
          <p:spPr bwMode="auto">
            <a:xfrm>
              <a:off x="3428" y="2747"/>
              <a:ext cx="60" cy="61"/>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4" name="Oval 50">
              <a:extLst>
                <a:ext uri="{FF2B5EF4-FFF2-40B4-BE49-F238E27FC236}">
                  <a16:creationId xmlns:a16="http://schemas.microsoft.com/office/drawing/2014/main" id="{AE04963D-8BB4-E93F-68E8-68BCFFD28D56}"/>
                </a:ext>
              </a:extLst>
            </p:cNvPr>
            <p:cNvSpPr>
              <a:spLocks noChangeArrowheads="1"/>
            </p:cNvSpPr>
            <p:nvPr/>
          </p:nvSpPr>
          <p:spPr bwMode="auto">
            <a:xfrm>
              <a:off x="3070" y="2741"/>
              <a:ext cx="73" cy="73"/>
            </a:xfrm>
            <a:prstGeom prst="ellipse">
              <a:avLst/>
            </a:prstGeom>
            <a:noFill/>
            <a:ln w="3810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5" name="Text Box 51">
              <a:extLst>
                <a:ext uri="{FF2B5EF4-FFF2-40B4-BE49-F238E27FC236}">
                  <a16:creationId xmlns:a16="http://schemas.microsoft.com/office/drawing/2014/main" id="{96A22E49-C409-8CAD-E787-1EF2357FB1C3}"/>
                </a:ext>
              </a:extLst>
            </p:cNvPr>
            <p:cNvSpPr txBox="1">
              <a:spLocks noChangeArrowheads="1"/>
            </p:cNvSpPr>
            <p:nvPr/>
          </p:nvSpPr>
          <p:spPr bwMode="auto">
            <a:xfrm>
              <a:off x="3307" y="2821"/>
              <a:ext cx="253"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800" b="1" i="1">
                  <a:solidFill>
                    <a:srgbClr val="FF0066"/>
                  </a:solidFill>
                </a:rPr>
                <a:t>Y</a:t>
              </a:r>
            </a:p>
          </p:txBody>
        </p:sp>
      </p:grpSp>
      <p:grpSp>
        <p:nvGrpSpPr>
          <p:cNvPr id="56" name="Group 52">
            <a:extLst>
              <a:ext uri="{FF2B5EF4-FFF2-40B4-BE49-F238E27FC236}">
                <a16:creationId xmlns:a16="http://schemas.microsoft.com/office/drawing/2014/main" id="{F21204E9-85AC-61AC-0250-168573D9CD1F}"/>
              </a:ext>
            </a:extLst>
          </p:cNvPr>
          <p:cNvGrpSpPr>
            <a:grpSpLocks/>
          </p:cNvGrpSpPr>
          <p:nvPr/>
        </p:nvGrpSpPr>
        <p:grpSpPr bwMode="auto">
          <a:xfrm>
            <a:off x="7424738" y="3838603"/>
            <a:ext cx="2163762" cy="1319213"/>
            <a:chOff x="3837" y="2354"/>
            <a:chExt cx="1363" cy="831"/>
          </a:xfrm>
        </p:grpSpPr>
        <p:sp>
          <p:nvSpPr>
            <p:cNvPr id="57" name="Rectangle 53">
              <a:extLst>
                <a:ext uri="{FF2B5EF4-FFF2-40B4-BE49-F238E27FC236}">
                  <a16:creationId xmlns:a16="http://schemas.microsoft.com/office/drawing/2014/main" id="{5A517D4A-722F-C942-CF8C-D11C0768105C}"/>
                </a:ext>
              </a:extLst>
            </p:cNvPr>
            <p:cNvSpPr>
              <a:spLocks noChangeArrowheads="1"/>
            </p:cNvSpPr>
            <p:nvPr/>
          </p:nvSpPr>
          <p:spPr bwMode="auto">
            <a:xfrm>
              <a:off x="4356" y="2497"/>
              <a:ext cx="374" cy="511"/>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8" name="Line 54">
              <a:extLst>
                <a:ext uri="{FF2B5EF4-FFF2-40B4-BE49-F238E27FC236}">
                  <a16:creationId xmlns:a16="http://schemas.microsoft.com/office/drawing/2014/main" id="{BE403D7A-D250-98B6-A398-A690667A9B0F}"/>
                </a:ext>
              </a:extLst>
            </p:cNvPr>
            <p:cNvSpPr>
              <a:spLocks noChangeShapeType="1"/>
            </p:cNvSpPr>
            <p:nvPr/>
          </p:nvSpPr>
          <p:spPr bwMode="auto">
            <a:xfrm flipH="1">
              <a:off x="4009" y="2778"/>
              <a:ext cx="34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59" name="Oval 55">
              <a:extLst>
                <a:ext uri="{FF2B5EF4-FFF2-40B4-BE49-F238E27FC236}">
                  <a16:creationId xmlns:a16="http://schemas.microsoft.com/office/drawing/2014/main" id="{B6EE94E2-DE1B-0F98-29E9-37A851A69049}"/>
                </a:ext>
              </a:extLst>
            </p:cNvPr>
            <p:cNvSpPr>
              <a:spLocks noChangeArrowheads="1"/>
            </p:cNvSpPr>
            <p:nvPr/>
          </p:nvSpPr>
          <p:spPr bwMode="auto">
            <a:xfrm>
              <a:off x="3947" y="2744"/>
              <a:ext cx="60" cy="61"/>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0" name="Text Box 56">
              <a:extLst>
                <a:ext uri="{FF2B5EF4-FFF2-40B4-BE49-F238E27FC236}">
                  <a16:creationId xmlns:a16="http://schemas.microsoft.com/office/drawing/2014/main" id="{CB0C506C-07BA-EEBF-0A5D-91124F2166A4}"/>
                </a:ext>
              </a:extLst>
            </p:cNvPr>
            <p:cNvSpPr txBox="1">
              <a:spLocks noChangeArrowheads="1"/>
            </p:cNvSpPr>
            <p:nvPr/>
          </p:nvSpPr>
          <p:spPr bwMode="auto">
            <a:xfrm>
              <a:off x="3837" y="2820"/>
              <a:ext cx="265"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800" b="1" i="1">
                  <a:solidFill>
                    <a:srgbClr val="FF0066"/>
                  </a:solidFill>
                </a:rPr>
                <a:t>A</a:t>
              </a:r>
            </a:p>
          </p:txBody>
        </p:sp>
        <p:sp>
          <p:nvSpPr>
            <p:cNvPr id="61" name="Text Box 57">
              <a:extLst>
                <a:ext uri="{FF2B5EF4-FFF2-40B4-BE49-F238E27FC236}">
                  <a16:creationId xmlns:a16="http://schemas.microsoft.com/office/drawing/2014/main" id="{C84503AA-524A-CB06-FB68-441B8B0D4FA2}"/>
                </a:ext>
              </a:extLst>
            </p:cNvPr>
            <p:cNvSpPr txBox="1">
              <a:spLocks noChangeArrowheads="1"/>
            </p:cNvSpPr>
            <p:nvPr/>
          </p:nvSpPr>
          <p:spPr bwMode="auto">
            <a:xfrm>
              <a:off x="4424" y="2524"/>
              <a:ext cx="2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800" b="1">
                  <a:solidFill>
                    <a:srgbClr val="0033CC"/>
                  </a:solidFill>
                </a:rPr>
                <a:t>1</a:t>
              </a:r>
            </a:p>
          </p:txBody>
        </p:sp>
        <p:sp>
          <p:nvSpPr>
            <p:cNvPr id="62" name="Line 58">
              <a:extLst>
                <a:ext uri="{FF2B5EF4-FFF2-40B4-BE49-F238E27FC236}">
                  <a16:creationId xmlns:a16="http://schemas.microsoft.com/office/drawing/2014/main" id="{841A206B-038F-80DD-C8B8-B8ECC1BD7C98}"/>
                </a:ext>
              </a:extLst>
            </p:cNvPr>
            <p:cNvSpPr>
              <a:spLocks noChangeShapeType="1"/>
            </p:cNvSpPr>
            <p:nvPr/>
          </p:nvSpPr>
          <p:spPr bwMode="auto">
            <a:xfrm>
              <a:off x="4818" y="2867"/>
              <a:ext cx="28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63" name="Oval 59">
              <a:extLst>
                <a:ext uri="{FF2B5EF4-FFF2-40B4-BE49-F238E27FC236}">
                  <a16:creationId xmlns:a16="http://schemas.microsoft.com/office/drawing/2014/main" id="{7D7BD618-CDD0-9D5F-5B8E-CA6D30A0EC3F}"/>
                </a:ext>
              </a:extLst>
            </p:cNvPr>
            <p:cNvSpPr>
              <a:spLocks noChangeArrowheads="1"/>
            </p:cNvSpPr>
            <p:nvPr/>
          </p:nvSpPr>
          <p:spPr bwMode="auto">
            <a:xfrm>
              <a:off x="5096" y="2833"/>
              <a:ext cx="60" cy="61"/>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4" name="Oval 60">
              <a:extLst>
                <a:ext uri="{FF2B5EF4-FFF2-40B4-BE49-F238E27FC236}">
                  <a16:creationId xmlns:a16="http://schemas.microsoft.com/office/drawing/2014/main" id="{B6938991-8260-6CB4-6F7E-FF3C1BDF6FA9}"/>
                </a:ext>
              </a:extLst>
            </p:cNvPr>
            <p:cNvSpPr>
              <a:spLocks noChangeArrowheads="1"/>
            </p:cNvSpPr>
            <p:nvPr/>
          </p:nvSpPr>
          <p:spPr bwMode="auto">
            <a:xfrm>
              <a:off x="4738" y="2827"/>
              <a:ext cx="73" cy="73"/>
            </a:xfrm>
            <a:prstGeom prst="ellipse">
              <a:avLst/>
            </a:prstGeom>
            <a:noFill/>
            <a:ln w="3810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5" name="Text Box 61">
              <a:extLst>
                <a:ext uri="{FF2B5EF4-FFF2-40B4-BE49-F238E27FC236}">
                  <a16:creationId xmlns:a16="http://schemas.microsoft.com/office/drawing/2014/main" id="{A0198D2B-E2E7-518A-06A6-B24463FAFA67}"/>
                </a:ext>
              </a:extLst>
            </p:cNvPr>
            <p:cNvSpPr txBox="1">
              <a:spLocks noChangeArrowheads="1"/>
            </p:cNvSpPr>
            <p:nvPr/>
          </p:nvSpPr>
          <p:spPr bwMode="auto">
            <a:xfrm>
              <a:off x="4947" y="2354"/>
              <a:ext cx="253"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800" b="1" i="1">
                  <a:solidFill>
                    <a:srgbClr val="FF0066"/>
                  </a:solidFill>
                </a:rPr>
                <a:t>Y</a:t>
              </a:r>
            </a:p>
          </p:txBody>
        </p:sp>
        <p:sp>
          <p:nvSpPr>
            <p:cNvPr id="66" name="Line 62">
              <a:extLst>
                <a:ext uri="{FF2B5EF4-FFF2-40B4-BE49-F238E27FC236}">
                  <a16:creationId xmlns:a16="http://schemas.microsoft.com/office/drawing/2014/main" id="{CA159B1D-F685-3F29-9AC1-B911431DF70F}"/>
                </a:ext>
              </a:extLst>
            </p:cNvPr>
            <p:cNvSpPr>
              <a:spLocks noChangeShapeType="1"/>
            </p:cNvSpPr>
            <p:nvPr/>
          </p:nvSpPr>
          <p:spPr bwMode="auto">
            <a:xfrm>
              <a:off x="4732" y="2638"/>
              <a:ext cx="37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67" name="Oval 63">
              <a:extLst>
                <a:ext uri="{FF2B5EF4-FFF2-40B4-BE49-F238E27FC236}">
                  <a16:creationId xmlns:a16="http://schemas.microsoft.com/office/drawing/2014/main" id="{E1890CB2-D1EE-4B34-45D1-E7C1941D50EE}"/>
                </a:ext>
              </a:extLst>
            </p:cNvPr>
            <p:cNvSpPr>
              <a:spLocks noChangeArrowheads="1"/>
            </p:cNvSpPr>
            <p:nvPr/>
          </p:nvSpPr>
          <p:spPr bwMode="auto">
            <a:xfrm>
              <a:off x="5100" y="2604"/>
              <a:ext cx="60" cy="61"/>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8" name="Text Box 64">
              <a:extLst>
                <a:ext uri="{FF2B5EF4-FFF2-40B4-BE49-F238E27FC236}">
                  <a16:creationId xmlns:a16="http://schemas.microsoft.com/office/drawing/2014/main" id="{772C87AF-F28C-05D0-9FCA-393FE9DE9ED1}"/>
                </a:ext>
              </a:extLst>
            </p:cNvPr>
            <p:cNvSpPr txBox="1">
              <a:spLocks noChangeArrowheads="1"/>
            </p:cNvSpPr>
            <p:nvPr/>
          </p:nvSpPr>
          <p:spPr bwMode="auto">
            <a:xfrm>
              <a:off x="4921" y="2858"/>
              <a:ext cx="253"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800" b="1" i="1">
                  <a:solidFill>
                    <a:srgbClr val="FF0066"/>
                  </a:solidFill>
                </a:rPr>
                <a:t>Z</a:t>
              </a:r>
            </a:p>
          </p:txBody>
        </p:sp>
      </p:grpSp>
      <p:sp>
        <p:nvSpPr>
          <p:cNvPr id="69" name="AutoShape 65">
            <a:extLst>
              <a:ext uri="{FF2B5EF4-FFF2-40B4-BE49-F238E27FC236}">
                <a16:creationId xmlns:a16="http://schemas.microsoft.com/office/drawing/2014/main" id="{B9CC699E-A46F-F7DD-665D-C7C1F14A80DA}"/>
              </a:ext>
            </a:extLst>
          </p:cNvPr>
          <p:cNvSpPr>
            <a:spLocks noChangeArrowheads="1"/>
          </p:cNvSpPr>
          <p:nvPr/>
        </p:nvSpPr>
        <p:spPr bwMode="auto">
          <a:xfrm rot="5376722">
            <a:off x="2943225" y="3340128"/>
            <a:ext cx="420688" cy="147638"/>
          </a:xfrm>
          <a:prstGeom prst="notchedRightArrow">
            <a:avLst>
              <a:gd name="adj1" fmla="val 50000"/>
              <a:gd name="adj2" fmla="val 71236"/>
            </a:avLst>
          </a:prstGeom>
          <a:solidFill>
            <a:srgbClr val="FF0066"/>
          </a:solidFill>
          <a:ln w="2857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0" name="AutoShape 66">
            <a:extLst>
              <a:ext uri="{FF2B5EF4-FFF2-40B4-BE49-F238E27FC236}">
                <a16:creationId xmlns:a16="http://schemas.microsoft.com/office/drawing/2014/main" id="{6B819B7A-9725-90AD-184A-F7E73A747EB3}"/>
              </a:ext>
            </a:extLst>
          </p:cNvPr>
          <p:cNvSpPr>
            <a:spLocks noChangeArrowheads="1"/>
          </p:cNvSpPr>
          <p:nvPr/>
        </p:nvSpPr>
        <p:spPr bwMode="auto">
          <a:xfrm rot="5399880">
            <a:off x="5689600" y="3341716"/>
            <a:ext cx="420687" cy="147638"/>
          </a:xfrm>
          <a:prstGeom prst="notchedRightArrow">
            <a:avLst>
              <a:gd name="adj1" fmla="val 50000"/>
              <a:gd name="adj2" fmla="val 71236"/>
            </a:avLst>
          </a:prstGeom>
          <a:solidFill>
            <a:srgbClr val="FF0066"/>
          </a:solidFill>
          <a:ln w="2857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1" name="Text Box 67">
            <a:extLst>
              <a:ext uri="{FF2B5EF4-FFF2-40B4-BE49-F238E27FC236}">
                <a16:creationId xmlns:a16="http://schemas.microsoft.com/office/drawing/2014/main" id="{1499FF9B-8C89-8980-67D2-E8B9E6C88E33}"/>
              </a:ext>
            </a:extLst>
          </p:cNvPr>
          <p:cNvSpPr txBox="1">
            <a:spLocks noChangeArrowheads="1"/>
          </p:cNvSpPr>
          <p:nvPr/>
        </p:nvSpPr>
        <p:spPr bwMode="auto">
          <a:xfrm>
            <a:off x="2465388" y="950941"/>
            <a:ext cx="1468437" cy="528637"/>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缓冲器</a:t>
            </a:r>
          </a:p>
        </p:txBody>
      </p:sp>
      <p:sp>
        <p:nvSpPr>
          <p:cNvPr id="72" name="Text Box 68">
            <a:extLst>
              <a:ext uri="{FF2B5EF4-FFF2-40B4-BE49-F238E27FC236}">
                <a16:creationId xmlns:a16="http://schemas.microsoft.com/office/drawing/2014/main" id="{07BDADE9-EC4D-329B-B86A-8570EDB080E9}"/>
              </a:ext>
            </a:extLst>
          </p:cNvPr>
          <p:cNvSpPr txBox="1">
            <a:spLocks noChangeArrowheads="1"/>
          </p:cNvSpPr>
          <p:nvPr/>
        </p:nvSpPr>
        <p:spPr bwMode="auto">
          <a:xfrm>
            <a:off x="2471738" y="5530878"/>
            <a:ext cx="1458912" cy="469900"/>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b="1">
                <a:solidFill>
                  <a:srgbClr val="FF0066"/>
                </a:solidFill>
              </a:rPr>
              <a:t>同相输出</a:t>
            </a:r>
          </a:p>
        </p:txBody>
      </p:sp>
      <p:sp>
        <p:nvSpPr>
          <p:cNvPr id="73" name="Text Box 69">
            <a:extLst>
              <a:ext uri="{FF2B5EF4-FFF2-40B4-BE49-F238E27FC236}">
                <a16:creationId xmlns:a16="http://schemas.microsoft.com/office/drawing/2014/main" id="{FFAD5961-A522-957D-AF7A-9052F95398A9}"/>
              </a:ext>
            </a:extLst>
          </p:cNvPr>
          <p:cNvSpPr txBox="1">
            <a:spLocks noChangeArrowheads="1"/>
          </p:cNvSpPr>
          <p:nvPr/>
        </p:nvSpPr>
        <p:spPr bwMode="auto">
          <a:xfrm>
            <a:off x="5175250" y="5530878"/>
            <a:ext cx="1644650" cy="469900"/>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b="1">
                <a:solidFill>
                  <a:srgbClr val="FF0066"/>
                </a:solidFill>
              </a:rPr>
              <a:t>反相输出</a:t>
            </a:r>
          </a:p>
        </p:txBody>
      </p:sp>
      <p:sp>
        <p:nvSpPr>
          <p:cNvPr id="74" name="Text Box 70">
            <a:extLst>
              <a:ext uri="{FF2B5EF4-FFF2-40B4-BE49-F238E27FC236}">
                <a16:creationId xmlns:a16="http://schemas.microsoft.com/office/drawing/2014/main" id="{378A64A7-485B-DC92-20DC-F6DF690F4E8B}"/>
              </a:ext>
            </a:extLst>
          </p:cNvPr>
          <p:cNvSpPr txBox="1">
            <a:spLocks noChangeArrowheads="1"/>
          </p:cNvSpPr>
          <p:nvPr/>
        </p:nvSpPr>
        <p:spPr bwMode="auto">
          <a:xfrm>
            <a:off x="7889875" y="5530878"/>
            <a:ext cx="1597025" cy="469900"/>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b="1">
                <a:solidFill>
                  <a:srgbClr val="FF0066"/>
                </a:solidFill>
              </a:rPr>
              <a:t>互补输出</a:t>
            </a:r>
          </a:p>
        </p:txBody>
      </p:sp>
      <p:sp>
        <p:nvSpPr>
          <p:cNvPr id="75" name="AutoShape 71">
            <a:extLst>
              <a:ext uri="{FF2B5EF4-FFF2-40B4-BE49-F238E27FC236}">
                <a16:creationId xmlns:a16="http://schemas.microsoft.com/office/drawing/2014/main" id="{EC93586A-2E0F-DC42-33F2-76DCD90C410D}"/>
              </a:ext>
            </a:extLst>
          </p:cNvPr>
          <p:cNvSpPr>
            <a:spLocks noChangeArrowheads="1"/>
          </p:cNvSpPr>
          <p:nvPr/>
        </p:nvSpPr>
        <p:spPr bwMode="auto">
          <a:xfrm rot="5399880">
            <a:off x="8367713" y="3340128"/>
            <a:ext cx="420688" cy="147637"/>
          </a:xfrm>
          <a:prstGeom prst="notchedRightArrow">
            <a:avLst>
              <a:gd name="adj1" fmla="val 50000"/>
              <a:gd name="adj2" fmla="val 71237"/>
            </a:avLst>
          </a:prstGeom>
          <a:solidFill>
            <a:srgbClr val="FF0066"/>
          </a:solidFill>
          <a:ln w="2857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 name="灯片编号占位符 1">
            <a:extLst>
              <a:ext uri="{FF2B5EF4-FFF2-40B4-BE49-F238E27FC236}">
                <a16:creationId xmlns:a16="http://schemas.microsoft.com/office/drawing/2014/main" id="{CF73A462-7FB7-EB4B-D842-E143ECEE55AD}"/>
              </a:ext>
            </a:extLst>
          </p:cNvPr>
          <p:cNvSpPr>
            <a:spLocks noGrp="1"/>
          </p:cNvSpPr>
          <p:nvPr>
            <p:ph type="sldNum" sz="quarter" idx="12"/>
          </p:nvPr>
        </p:nvSpPr>
        <p:spPr/>
        <p:txBody>
          <a:bodyPr/>
          <a:lstStyle/>
          <a:p>
            <a:fld id="{392CBAA0-59E6-204E-8F03-85E5040D48B8}" type="slidenum">
              <a:rPr kumimoji="1" lang="zh-CN" altLang="en-US" smtClean="0"/>
              <a:t>100</a:t>
            </a:fld>
            <a:r>
              <a:rPr kumimoji="1" lang="en-US" altLang="zh-CN"/>
              <a:t>/133</a:t>
            </a:r>
            <a:endParaRPr kumimoji="1" lang="zh-CN" altLang="en-US" dirty="0"/>
          </a:p>
        </p:txBody>
      </p:sp>
    </p:spTree>
    <p:extLst>
      <p:ext uri="{BB962C8B-B14F-4D97-AF65-F5344CB8AC3E}">
        <p14:creationId xmlns:p14="http://schemas.microsoft.com/office/powerpoint/2010/main" val="3784941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1"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p:tgtEl>
                                          <p:spTgt spid="16"/>
                                        </p:tgtEl>
                                        <p:attrNameLst>
                                          <p:attrName>ppt_y</p:attrName>
                                        </p:attrNameLst>
                                      </p:cBhvr>
                                      <p:tavLst>
                                        <p:tav tm="0">
                                          <p:val>
                                            <p:strVal val="#ppt_y-#ppt_h*1.125000"/>
                                          </p:val>
                                        </p:tav>
                                        <p:tav tm="100000">
                                          <p:val>
                                            <p:strVal val="#ppt_y"/>
                                          </p:val>
                                        </p:tav>
                                      </p:tavLst>
                                    </p:anim>
                                    <p:animEffect transition="in" filter="wipe(down)">
                                      <p:cBhvr>
                                        <p:cTn id="8" dur="500"/>
                                        <p:tgtEl>
                                          <p:spTgt spid="16"/>
                                        </p:tgtEl>
                                      </p:cBhvr>
                                    </p:animEffect>
                                  </p:childTnLst>
                                </p:cTn>
                              </p:par>
                            </p:childTnLst>
                          </p:cTn>
                        </p:par>
                      </p:childTnLst>
                    </p:cTn>
                  </p:par>
                  <p:par>
                    <p:cTn id="9" fill="hold">
                      <p:stCondLst>
                        <p:cond delay="indefinite"/>
                      </p:stCondLst>
                      <p:childTnLst>
                        <p:par>
                          <p:cTn id="10" fill="hold">
                            <p:stCondLst>
                              <p:cond delay="0"/>
                            </p:stCondLst>
                            <p:childTnLst>
                              <p:par>
                                <p:cTn id="11" presetID="12" presetClass="entr" presetSubtype="1"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p:tgtEl>
                                          <p:spTgt spid="6"/>
                                        </p:tgtEl>
                                        <p:attrNameLst>
                                          <p:attrName>ppt_y</p:attrName>
                                        </p:attrNameLst>
                                      </p:cBhvr>
                                      <p:tavLst>
                                        <p:tav tm="0">
                                          <p:val>
                                            <p:strVal val="#ppt_y-#ppt_h*1.125000"/>
                                          </p:val>
                                        </p:tav>
                                        <p:tav tm="100000">
                                          <p:val>
                                            <p:strVal val="#ppt_y"/>
                                          </p:val>
                                        </p:tav>
                                      </p:tavLst>
                                    </p:anim>
                                    <p:animEffect transition="in" filter="wipe(down)">
                                      <p:cBhvr>
                                        <p:cTn id="14" dur="500"/>
                                        <p:tgtEl>
                                          <p:spTgt spid="6"/>
                                        </p:tgtEl>
                                      </p:cBhvr>
                                    </p:animEffect>
                                  </p:childTnLst>
                                </p:cTn>
                              </p:par>
                            </p:childTnLst>
                          </p:cTn>
                        </p:par>
                      </p:childTnLst>
                    </p:cTn>
                  </p:par>
                  <p:par>
                    <p:cTn id="15" fill="hold">
                      <p:stCondLst>
                        <p:cond delay="indefinite"/>
                      </p:stCondLst>
                      <p:childTnLst>
                        <p:par>
                          <p:cTn id="16" fill="hold">
                            <p:stCondLst>
                              <p:cond delay="0"/>
                            </p:stCondLst>
                            <p:childTnLst>
                              <p:par>
                                <p:cTn id="17" presetID="12" presetClass="entr" presetSubtype="1" fill="hold" nodeType="clickEffect">
                                  <p:stCondLst>
                                    <p:cond delay="0"/>
                                  </p:stCondLst>
                                  <p:childTnLst>
                                    <p:set>
                                      <p:cBhvr>
                                        <p:cTn id="18" dur="1" fill="hold">
                                          <p:stCondLst>
                                            <p:cond delay="0"/>
                                          </p:stCondLst>
                                        </p:cTn>
                                        <p:tgtEl>
                                          <p:spTgt spid="24"/>
                                        </p:tgtEl>
                                        <p:attrNameLst>
                                          <p:attrName>style.visibility</p:attrName>
                                        </p:attrNameLst>
                                      </p:cBhvr>
                                      <p:to>
                                        <p:strVal val="visible"/>
                                      </p:to>
                                    </p:set>
                                    <p:anim calcmode="lin" valueType="num">
                                      <p:cBhvr additive="base">
                                        <p:cTn id="19" dur="500"/>
                                        <p:tgtEl>
                                          <p:spTgt spid="24"/>
                                        </p:tgtEl>
                                        <p:attrNameLst>
                                          <p:attrName>ppt_y</p:attrName>
                                        </p:attrNameLst>
                                      </p:cBhvr>
                                      <p:tavLst>
                                        <p:tav tm="0">
                                          <p:val>
                                            <p:strVal val="#ppt_y-#ppt_h*1.125000"/>
                                          </p:val>
                                        </p:tav>
                                        <p:tav tm="100000">
                                          <p:val>
                                            <p:strVal val="#ppt_y"/>
                                          </p:val>
                                        </p:tav>
                                      </p:tavLst>
                                    </p:anim>
                                    <p:animEffect transition="in" filter="wipe(down)">
                                      <p:cBhvr>
                                        <p:cTn id="20" dur="500"/>
                                        <p:tgtEl>
                                          <p:spTgt spid="24"/>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1" fill="hold" nodeType="clickEffect">
                                  <p:stCondLst>
                                    <p:cond delay="0"/>
                                  </p:stCondLst>
                                  <p:childTnLst>
                                    <p:set>
                                      <p:cBhvr>
                                        <p:cTn id="24" dur="1" fill="hold">
                                          <p:stCondLst>
                                            <p:cond delay="0"/>
                                          </p:stCondLst>
                                        </p:cTn>
                                        <p:tgtEl>
                                          <p:spTgt spid="69"/>
                                        </p:tgtEl>
                                        <p:attrNameLst>
                                          <p:attrName>style.visibility</p:attrName>
                                        </p:attrNameLst>
                                      </p:cBhvr>
                                      <p:to>
                                        <p:strVal val="visible"/>
                                      </p:to>
                                    </p:set>
                                    <p:animEffect transition="in" filter="wipe(up)">
                                      <p:cBhvr>
                                        <p:cTn id="25" dur="500"/>
                                        <p:tgtEl>
                                          <p:spTgt spid="69"/>
                                        </p:tgtEl>
                                      </p:cBhvr>
                                    </p:animEffect>
                                  </p:childTnLst>
                                </p:cTn>
                              </p:par>
                            </p:childTnLst>
                          </p:cTn>
                        </p:par>
                        <p:par>
                          <p:cTn id="26" fill="hold">
                            <p:stCondLst>
                              <p:cond delay="500"/>
                            </p:stCondLst>
                            <p:childTnLst>
                              <p:par>
                                <p:cTn id="27" presetID="12" presetClass="entr" presetSubtype="1" fill="hold" nodeType="afterEffect">
                                  <p:stCondLst>
                                    <p:cond delay="1000"/>
                                  </p:stCondLst>
                                  <p:childTnLst>
                                    <p:set>
                                      <p:cBhvr>
                                        <p:cTn id="28" dur="1" fill="hold">
                                          <p:stCondLst>
                                            <p:cond delay="0"/>
                                          </p:stCondLst>
                                        </p:cTn>
                                        <p:tgtEl>
                                          <p:spTgt spid="37"/>
                                        </p:tgtEl>
                                        <p:attrNameLst>
                                          <p:attrName>style.visibility</p:attrName>
                                        </p:attrNameLst>
                                      </p:cBhvr>
                                      <p:to>
                                        <p:strVal val="visible"/>
                                      </p:to>
                                    </p:set>
                                    <p:anim calcmode="lin" valueType="num">
                                      <p:cBhvr additive="base">
                                        <p:cTn id="29" dur="500"/>
                                        <p:tgtEl>
                                          <p:spTgt spid="37"/>
                                        </p:tgtEl>
                                        <p:attrNameLst>
                                          <p:attrName>ppt_y</p:attrName>
                                        </p:attrNameLst>
                                      </p:cBhvr>
                                      <p:tavLst>
                                        <p:tav tm="0">
                                          <p:val>
                                            <p:strVal val="#ppt_y-#ppt_h*1.125000"/>
                                          </p:val>
                                        </p:tav>
                                        <p:tav tm="100000">
                                          <p:val>
                                            <p:strVal val="#ppt_y"/>
                                          </p:val>
                                        </p:tav>
                                      </p:tavLst>
                                    </p:anim>
                                    <p:animEffect transition="in" filter="wipe(down)">
                                      <p:cBhvr>
                                        <p:cTn id="30" dur="500"/>
                                        <p:tgtEl>
                                          <p:spTgt spid="37"/>
                                        </p:tgtEl>
                                      </p:cBhvr>
                                    </p:animEffect>
                                  </p:childTnLst>
                                </p:cTn>
                              </p:par>
                            </p:childTnLst>
                          </p:cTn>
                        </p:par>
                        <p:par>
                          <p:cTn id="31" fill="hold">
                            <p:stCondLst>
                              <p:cond delay="2000"/>
                            </p:stCondLst>
                            <p:childTnLst>
                              <p:par>
                                <p:cTn id="32" presetID="3" presetClass="entr" presetSubtype="10" fill="hold" grpId="0" nodeType="afterEffect">
                                  <p:stCondLst>
                                    <p:cond delay="1000"/>
                                  </p:stCondLst>
                                  <p:childTnLst>
                                    <p:set>
                                      <p:cBhvr>
                                        <p:cTn id="33" dur="1" fill="hold">
                                          <p:stCondLst>
                                            <p:cond delay="0"/>
                                          </p:stCondLst>
                                        </p:cTn>
                                        <p:tgtEl>
                                          <p:spTgt spid="72"/>
                                        </p:tgtEl>
                                        <p:attrNameLst>
                                          <p:attrName>style.visibility</p:attrName>
                                        </p:attrNameLst>
                                      </p:cBhvr>
                                      <p:to>
                                        <p:strVal val="visible"/>
                                      </p:to>
                                    </p:set>
                                    <p:animEffect transition="in" filter="blinds(horizontal)">
                                      <p:cBhvr>
                                        <p:cTn id="34" dur="500"/>
                                        <p:tgtEl>
                                          <p:spTgt spid="72"/>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1" fill="hold" nodeType="clickEffect">
                                  <p:stCondLst>
                                    <p:cond delay="0"/>
                                  </p:stCondLst>
                                  <p:childTnLst>
                                    <p:set>
                                      <p:cBhvr>
                                        <p:cTn id="38" dur="1" fill="hold">
                                          <p:stCondLst>
                                            <p:cond delay="0"/>
                                          </p:stCondLst>
                                        </p:cTn>
                                        <p:tgtEl>
                                          <p:spTgt spid="70"/>
                                        </p:tgtEl>
                                        <p:attrNameLst>
                                          <p:attrName>style.visibility</p:attrName>
                                        </p:attrNameLst>
                                      </p:cBhvr>
                                      <p:to>
                                        <p:strVal val="visible"/>
                                      </p:to>
                                    </p:set>
                                    <p:animEffect transition="in" filter="wipe(up)">
                                      <p:cBhvr>
                                        <p:cTn id="39" dur="500"/>
                                        <p:tgtEl>
                                          <p:spTgt spid="70"/>
                                        </p:tgtEl>
                                      </p:cBhvr>
                                    </p:animEffect>
                                  </p:childTnLst>
                                </p:cTn>
                              </p:par>
                            </p:childTnLst>
                          </p:cTn>
                        </p:par>
                        <p:par>
                          <p:cTn id="40" fill="hold">
                            <p:stCondLst>
                              <p:cond delay="500"/>
                            </p:stCondLst>
                            <p:childTnLst>
                              <p:par>
                                <p:cTn id="41" presetID="12" presetClass="entr" presetSubtype="1" fill="hold" nodeType="afterEffect">
                                  <p:stCondLst>
                                    <p:cond delay="1000"/>
                                  </p:stCondLst>
                                  <p:childTnLst>
                                    <p:set>
                                      <p:cBhvr>
                                        <p:cTn id="42" dur="1" fill="hold">
                                          <p:stCondLst>
                                            <p:cond delay="0"/>
                                          </p:stCondLst>
                                        </p:cTn>
                                        <p:tgtEl>
                                          <p:spTgt spid="46"/>
                                        </p:tgtEl>
                                        <p:attrNameLst>
                                          <p:attrName>style.visibility</p:attrName>
                                        </p:attrNameLst>
                                      </p:cBhvr>
                                      <p:to>
                                        <p:strVal val="visible"/>
                                      </p:to>
                                    </p:set>
                                    <p:anim calcmode="lin" valueType="num">
                                      <p:cBhvr additive="base">
                                        <p:cTn id="43" dur="500"/>
                                        <p:tgtEl>
                                          <p:spTgt spid="46"/>
                                        </p:tgtEl>
                                        <p:attrNameLst>
                                          <p:attrName>ppt_y</p:attrName>
                                        </p:attrNameLst>
                                      </p:cBhvr>
                                      <p:tavLst>
                                        <p:tav tm="0">
                                          <p:val>
                                            <p:strVal val="#ppt_y-#ppt_h*1.125000"/>
                                          </p:val>
                                        </p:tav>
                                        <p:tav tm="100000">
                                          <p:val>
                                            <p:strVal val="#ppt_y"/>
                                          </p:val>
                                        </p:tav>
                                      </p:tavLst>
                                    </p:anim>
                                    <p:animEffect transition="in" filter="wipe(down)">
                                      <p:cBhvr>
                                        <p:cTn id="44" dur="500"/>
                                        <p:tgtEl>
                                          <p:spTgt spid="46"/>
                                        </p:tgtEl>
                                      </p:cBhvr>
                                    </p:animEffect>
                                  </p:childTnLst>
                                </p:cTn>
                              </p:par>
                            </p:childTnLst>
                          </p:cTn>
                        </p:par>
                        <p:par>
                          <p:cTn id="45" fill="hold">
                            <p:stCondLst>
                              <p:cond delay="2000"/>
                            </p:stCondLst>
                            <p:childTnLst>
                              <p:par>
                                <p:cTn id="46" presetID="3" presetClass="entr" presetSubtype="10" fill="hold" grpId="0" nodeType="afterEffect">
                                  <p:stCondLst>
                                    <p:cond delay="1000"/>
                                  </p:stCondLst>
                                  <p:childTnLst>
                                    <p:set>
                                      <p:cBhvr>
                                        <p:cTn id="47" dur="1" fill="hold">
                                          <p:stCondLst>
                                            <p:cond delay="0"/>
                                          </p:stCondLst>
                                        </p:cTn>
                                        <p:tgtEl>
                                          <p:spTgt spid="73"/>
                                        </p:tgtEl>
                                        <p:attrNameLst>
                                          <p:attrName>style.visibility</p:attrName>
                                        </p:attrNameLst>
                                      </p:cBhvr>
                                      <p:to>
                                        <p:strVal val="visible"/>
                                      </p:to>
                                    </p:set>
                                    <p:animEffect transition="in" filter="blinds(horizontal)">
                                      <p:cBhvr>
                                        <p:cTn id="48" dur="500"/>
                                        <p:tgtEl>
                                          <p:spTgt spid="73"/>
                                        </p:tgtEl>
                                      </p:cBhvr>
                                    </p:animEffect>
                                  </p:childTnLst>
                                </p:cTn>
                              </p:par>
                            </p:childTnLst>
                          </p:cTn>
                        </p:par>
                        <p:par>
                          <p:cTn id="49" fill="hold">
                            <p:stCondLst>
                              <p:cond delay="3500"/>
                            </p:stCondLst>
                            <p:childTnLst>
                              <p:par>
                                <p:cTn id="50" presetID="22" presetClass="entr" presetSubtype="1" fill="hold" nodeType="afterEffect">
                                  <p:stCondLst>
                                    <p:cond delay="1000"/>
                                  </p:stCondLst>
                                  <p:childTnLst>
                                    <p:set>
                                      <p:cBhvr>
                                        <p:cTn id="51" dur="1" fill="hold">
                                          <p:stCondLst>
                                            <p:cond delay="0"/>
                                          </p:stCondLst>
                                        </p:cTn>
                                        <p:tgtEl>
                                          <p:spTgt spid="75"/>
                                        </p:tgtEl>
                                        <p:attrNameLst>
                                          <p:attrName>style.visibility</p:attrName>
                                        </p:attrNameLst>
                                      </p:cBhvr>
                                      <p:to>
                                        <p:strVal val="visible"/>
                                      </p:to>
                                    </p:set>
                                    <p:animEffect transition="in" filter="wipe(up)">
                                      <p:cBhvr>
                                        <p:cTn id="52" dur="500"/>
                                        <p:tgtEl>
                                          <p:spTgt spid="75"/>
                                        </p:tgtEl>
                                      </p:cBhvr>
                                    </p:animEffect>
                                  </p:childTnLst>
                                </p:cTn>
                              </p:par>
                            </p:childTnLst>
                          </p:cTn>
                        </p:par>
                        <p:par>
                          <p:cTn id="53" fill="hold">
                            <p:stCondLst>
                              <p:cond delay="5000"/>
                            </p:stCondLst>
                            <p:childTnLst>
                              <p:par>
                                <p:cTn id="54" presetID="12" presetClass="entr" presetSubtype="1" fill="hold" nodeType="afterEffect">
                                  <p:stCondLst>
                                    <p:cond delay="1000"/>
                                  </p:stCondLst>
                                  <p:childTnLst>
                                    <p:set>
                                      <p:cBhvr>
                                        <p:cTn id="55" dur="1" fill="hold">
                                          <p:stCondLst>
                                            <p:cond delay="0"/>
                                          </p:stCondLst>
                                        </p:cTn>
                                        <p:tgtEl>
                                          <p:spTgt spid="56"/>
                                        </p:tgtEl>
                                        <p:attrNameLst>
                                          <p:attrName>style.visibility</p:attrName>
                                        </p:attrNameLst>
                                      </p:cBhvr>
                                      <p:to>
                                        <p:strVal val="visible"/>
                                      </p:to>
                                    </p:set>
                                    <p:anim calcmode="lin" valueType="num">
                                      <p:cBhvr additive="base">
                                        <p:cTn id="56" dur="500"/>
                                        <p:tgtEl>
                                          <p:spTgt spid="56"/>
                                        </p:tgtEl>
                                        <p:attrNameLst>
                                          <p:attrName>ppt_y</p:attrName>
                                        </p:attrNameLst>
                                      </p:cBhvr>
                                      <p:tavLst>
                                        <p:tav tm="0">
                                          <p:val>
                                            <p:strVal val="#ppt_y-#ppt_h*1.125000"/>
                                          </p:val>
                                        </p:tav>
                                        <p:tav tm="100000">
                                          <p:val>
                                            <p:strVal val="#ppt_y"/>
                                          </p:val>
                                        </p:tav>
                                      </p:tavLst>
                                    </p:anim>
                                    <p:animEffect transition="in" filter="wipe(down)">
                                      <p:cBhvr>
                                        <p:cTn id="57" dur="500"/>
                                        <p:tgtEl>
                                          <p:spTgt spid="56"/>
                                        </p:tgtEl>
                                      </p:cBhvr>
                                    </p:animEffect>
                                  </p:childTnLst>
                                </p:cTn>
                              </p:par>
                            </p:childTnLst>
                          </p:cTn>
                        </p:par>
                        <p:par>
                          <p:cTn id="58" fill="hold">
                            <p:stCondLst>
                              <p:cond delay="6500"/>
                            </p:stCondLst>
                            <p:childTnLst>
                              <p:par>
                                <p:cTn id="59" presetID="3" presetClass="entr" presetSubtype="10" fill="hold" grpId="0" nodeType="afterEffect">
                                  <p:stCondLst>
                                    <p:cond delay="1000"/>
                                  </p:stCondLst>
                                  <p:childTnLst>
                                    <p:set>
                                      <p:cBhvr>
                                        <p:cTn id="60" dur="1" fill="hold">
                                          <p:stCondLst>
                                            <p:cond delay="0"/>
                                          </p:stCondLst>
                                        </p:cTn>
                                        <p:tgtEl>
                                          <p:spTgt spid="74"/>
                                        </p:tgtEl>
                                        <p:attrNameLst>
                                          <p:attrName>style.visibility</p:attrName>
                                        </p:attrNameLst>
                                      </p:cBhvr>
                                      <p:to>
                                        <p:strVal val="visible"/>
                                      </p:to>
                                    </p:set>
                                    <p:animEffect transition="in" filter="blinds(horizontal)">
                                      <p:cBhvr>
                                        <p:cTn id="61" dur="5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animBg="1" autoUpdateAnimBg="0"/>
      <p:bldP spid="73" grpId="0" animBg="1" autoUpdateAnimBg="0"/>
      <p:bldP spid="74" grpId="0" animBg="1" autoUpdateAnimBg="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6.1</a:t>
            </a:r>
            <a:r>
              <a:rPr kumimoji="1" lang="zh-CN" altLang="en-US" dirty="0"/>
              <a:t> </a:t>
            </a:r>
            <a:r>
              <a:rPr kumimoji="1" lang="en-US" altLang="zh-CN" dirty="0"/>
              <a:t>ROM</a:t>
            </a:r>
            <a:r>
              <a:rPr kumimoji="1" lang="zh-CN" altLang="en-US" dirty="0"/>
              <a:t>的结构和工作原理</a:t>
            </a:r>
          </a:p>
        </p:txBody>
      </p:sp>
      <p:sp>
        <p:nvSpPr>
          <p:cNvPr id="6" name="Text Box 2">
            <a:extLst>
              <a:ext uri="{FF2B5EF4-FFF2-40B4-BE49-F238E27FC236}">
                <a16:creationId xmlns:a16="http://schemas.microsoft.com/office/drawing/2014/main" id="{DB621FB3-4B35-7DE5-0146-13C6B33C4D6F}"/>
              </a:ext>
            </a:extLst>
          </p:cNvPr>
          <p:cNvSpPr txBox="1">
            <a:spLocks noChangeArrowheads="1"/>
          </p:cNvSpPr>
          <p:nvPr/>
        </p:nvSpPr>
        <p:spPr bwMode="auto">
          <a:xfrm>
            <a:off x="2074863" y="746181"/>
            <a:ext cx="5586412" cy="519113"/>
          </a:xfrm>
          <a:prstGeom prst="rect">
            <a:avLst/>
          </a:prstGeom>
          <a:noFill/>
          <a:ln>
            <a:noFill/>
          </a:ln>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(2) </a:t>
            </a:r>
            <a:r>
              <a:rPr lang="zh-CN" altLang="en-US" sz="2800" b="1">
                <a:solidFill>
                  <a:srgbClr val="0033CC"/>
                </a:solidFill>
              </a:rPr>
              <a:t>逻辑结构示意图</a:t>
            </a:r>
          </a:p>
        </p:txBody>
      </p:sp>
      <p:grpSp>
        <p:nvGrpSpPr>
          <p:cNvPr id="7" name="Group 102">
            <a:extLst>
              <a:ext uri="{FF2B5EF4-FFF2-40B4-BE49-F238E27FC236}">
                <a16:creationId xmlns:a16="http://schemas.microsoft.com/office/drawing/2014/main" id="{95FB13C2-1F8C-43CA-4D73-65CD3A1379A8}"/>
              </a:ext>
            </a:extLst>
          </p:cNvPr>
          <p:cNvGrpSpPr>
            <a:grpSpLocks/>
          </p:cNvGrpSpPr>
          <p:nvPr/>
        </p:nvGrpSpPr>
        <p:grpSpPr bwMode="auto">
          <a:xfrm>
            <a:off x="2570163" y="1224019"/>
            <a:ext cx="7545387" cy="3508375"/>
            <a:chOff x="1007" y="661"/>
            <a:chExt cx="4753" cy="2210"/>
          </a:xfrm>
        </p:grpSpPr>
        <p:sp>
          <p:nvSpPr>
            <p:cNvPr id="8" name="Text Box 4">
              <a:extLst>
                <a:ext uri="{FF2B5EF4-FFF2-40B4-BE49-F238E27FC236}">
                  <a16:creationId xmlns:a16="http://schemas.microsoft.com/office/drawing/2014/main" id="{00C64CF6-5B0D-D628-1610-F7C3620F2C4C}"/>
                </a:ext>
              </a:extLst>
            </p:cNvPr>
            <p:cNvSpPr txBox="1">
              <a:spLocks noChangeArrowheads="1"/>
            </p:cNvSpPr>
            <p:nvPr/>
          </p:nvSpPr>
          <p:spPr bwMode="auto">
            <a:xfrm>
              <a:off x="1926" y="661"/>
              <a:ext cx="35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i="1">
                  <a:solidFill>
                    <a:srgbClr val="FF0066"/>
                  </a:solidFill>
                </a:rPr>
                <a:t>m</a:t>
              </a:r>
              <a:r>
                <a:rPr lang="en-US" altLang="zh-CN" sz="2000" b="1" baseline="-25000">
                  <a:solidFill>
                    <a:srgbClr val="FF0066"/>
                  </a:solidFill>
                </a:rPr>
                <a:t>0</a:t>
              </a:r>
              <a:endParaRPr lang="en-US" altLang="zh-CN" sz="2000" b="1" i="1">
                <a:solidFill>
                  <a:srgbClr val="FF0066"/>
                </a:solidFill>
              </a:endParaRPr>
            </a:p>
          </p:txBody>
        </p:sp>
        <p:sp>
          <p:nvSpPr>
            <p:cNvPr id="9" name="Rectangle 5">
              <a:extLst>
                <a:ext uri="{FF2B5EF4-FFF2-40B4-BE49-F238E27FC236}">
                  <a16:creationId xmlns:a16="http://schemas.microsoft.com/office/drawing/2014/main" id="{D18DBCB9-3583-0760-C96C-B5359CAAE924}"/>
                </a:ext>
              </a:extLst>
            </p:cNvPr>
            <p:cNvSpPr>
              <a:spLocks noChangeArrowheads="1"/>
            </p:cNvSpPr>
            <p:nvPr/>
          </p:nvSpPr>
          <p:spPr bwMode="auto">
            <a:xfrm>
              <a:off x="1219" y="835"/>
              <a:ext cx="708" cy="1087"/>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 name="Oval 6">
              <a:extLst>
                <a:ext uri="{FF2B5EF4-FFF2-40B4-BE49-F238E27FC236}">
                  <a16:creationId xmlns:a16="http://schemas.microsoft.com/office/drawing/2014/main" id="{58ED28BA-EAB0-63E5-C817-BFE7AD2DFB25}"/>
                </a:ext>
              </a:extLst>
            </p:cNvPr>
            <p:cNvSpPr>
              <a:spLocks noChangeArrowheads="1"/>
            </p:cNvSpPr>
            <p:nvPr/>
          </p:nvSpPr>
          <p:spPr bwMode="auto">
            <a:xfrm>
              <a:off x="1314" y="1312"/>
              <a:ext cx="34" cy="30"/>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 name="Oval 7">
              <a:extLst>
                <a:ext uri="{FF2B5EF4-FFF2-40B4-BE49-F238E27FC236}">
                  <a16:creationId xmlns:a16="http://schemas.microsoft.com/office/drawing/2014/main" id="{92690827-1EE8-B3C5-A702-19E0A916D9C6}"/>
                </a:ext>
              </a:extLst>
            </p:cNvPr>
            <p:cNvSpPr>
              <a:spLocks noChangeArrowheads="1"/>
            </p:cNvSpPr>
            <p:nvPr/>
          </p:nvSpPr>
          <p:spPr bwMode="auto">
            <a:xfrm>
              <a:off x="1314" y="1407"/>
              <a:ext cx="34" cy="30"/>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 name="Oval 8">
              <a:extLst>
                <a:ext uri="{FF2B5EF4-FFF2-40B4-BE49-F238E27FC236}">
                  <a16:creationId xmlns:a16="http://schemas.microsoft.com/office/drawing/2014/main" id="{A14A3B9B-618E-7480-4C0A-4E7DFD2F947A}"/>
                </a:ext>
              </a:extLst>
            </p:cNvPr>
            <p:cNvSpPr>
              <a:spLocks noChangeArrowheads="1"/>
            </p:cNvSpPr>
            <p:nvPr/>
          </p:nvSpPr>
          <p:spPr bwMode="auto">
            <a:xfrm>
              <a:off x="1315" y="1501"/>
              <a:ext cx="34" cy="30"/>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 name="Oval 9">
              <a:extLst>
                <a:ext uri="{FF2B5EF4-FFF2-40B4-BE49-F238E27FC236}">
                  <a16:creationId xmlns:a16="http://schemas.microsoft.com/office/drawing/2014/main" id="{487334E7-D567-7C61-D1F1-D737217EC6F0}"/>
                </a:ext>
              </a:extLst>
            </p:cNvPr>
            <p:cNvSpPr>
              <a:spLocks noChangeArrowheads="1"/>
            </p:cNvSpPr>
            <p:nvPr/>
          </p:nvSpPr>
          <p:spPr bwMode="auto">
            <a:xfrm>
              <a:off x="2030" y="1147"/>
              <a:ext cx="34" cy="31"/>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 name="Oval 10">
              <a:extLst>
                <a:ext uri="{FF2B5EF4-FFF2-40B4-BE49-F238E27FC236}">
                  <a16:creationId xmlns:a16="http://schemas.microsoft.com/office/drawing/2014/main" id="{FEB9E152-D47F-E8E0-9E6F-14B6462D1345}"/>
                </a:ext>
              </a:extLst>
            </p:cNvPr>
            <p:cNvSpPr>
              <a:spLocks noChangeArrowheads="1"/>
            </p:cNvSpPr>
            <p:nvPr/>
          </p:nvSpPr>
          <p:spPr bwMode="auto">
            <a:xfrm>
              <a:off x="2030" y="1206"/>
              <a:ext cx="34" cy="30"/>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 name="Oval 11">
              <a:extLst>
                <a:ext uri="{FF2B5EF4-FFF2-40B4-BE49-F238E27FC236}">
                  <a16:creationId xmlns:a16="http://schemas.microsoft.com/office/drawing/2014/main" id="{6678A259-0E34-1314-E0FF-40F5AC5F8A61}"/>
                </a:ext>
              </a:extLst>
            </p:cNvPr>
            <p:cNvSpPr>
              <a:spLocks noChangeArrowheads="1"/>
            </p:cNvSpPr>
            <p:nvPr/>
          </p:nvSpPr>
          <p:spPr bwMode="auto">
            <a:xfrm>
              <a:off x="2030" y="1264"/>
              <a:ext cx="34" cy="31"/>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 name="Oval 12">
              <a:extLst>
                <a:ext uri="{FF2B5EF4-FFF2-40B4-BE49-F238E27FC236}">
                  <a16:creationId xmlns:a16="http://schemas.microsoft.com/office/drawing/2014/main" id="{6EA1E580-13BE-5DDA-880B-9672780C81F9}"/>
                </a:ext>
              </a:extLst>
            </p:cNvPr>
            <p:cNvSpPr>
              <a:spLocks noChangeArrowheads="1"/>
            </p:cNvSpPr>
            <p:nvPr/>
          </p:nvSpPr>
          <p:spPr bwMode="auto">
            <a:xfrm>
              <a:off x="2031" y="1491"/>
              <a:ext cx="34" cy="31"/>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 name="Oval 13">
              <a:extLst>
                <a:ext uri="{FF2B5EF4-FFF2-40B4-BE49-F238E27FC236}">
                  <a16:creationId xmlns:a16="http://schemas.microsoft.com/office/drawing/2014/main" id="{AF56F5D4-D8D3-064C-1116-2CB6E52E45D9}"/>
                </a:ext>
              </a:extLst>
            </p:cNvPr>
            <p:cNvSpPr>
              <a:spLocks noChangeArrowheads="1"/>
            </p:cNvSpPr>
            <p:nvPr/>
          </p:nvSpPr>
          <p:spPr bwMode="auto">
            <a:xfrm>
              <a:off x="2031" y="1556"/>
              <a:ext cx="34" cy="30"/>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 name="Oval 14">
              <a:extLst>
                <a:ext uri="{FF2B5EF4-FFF2-40B4-BE49-F238E27FC236}">
                  <a16:creationId xmlns:a16="http://schemas.microsoft.com/office/drawing/2014/main" id="{CF935991-1A12-6642-8431-A31E081B4A5E}"/>
                </a:ext>
              </a:extLst>
            </p:cNvPr>
            <p:cNvSpPr>
              <a:spLocks noChangeArrowheads="1"/>
            </p:cNvSpPr>
            <p:nvPr/>
          </p:nvSpPr>
          <p:spPr bwMode="auto">
            <a:xfrm>
              <a:off x="2030" y="1617"/>
              <a:ext cx="34" cy="31"/>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 name="Oval 15">
              <a:extLst>
                <a:ext uri="{FF2B5EF4-FFF2-40B4-BE49-F238E27FC236}">
                  <a16:creationId xmlns:a16="http://schemas.microsoft.com/office/drawing/2014/main" id="{19AFFFDB-2491-EE94-7D47-44A29F3BDE28}"/>
                </a:ext>
              </a:extLst>
            </p:cNvPr>
            <p:cNvSpPr>
              <a:spLocks noChangeArrowheads="1"/>
            </p:cNvSpPr>
            <p:nvPr/>
          </p:nvSpPr>
          <p:spPr bwMode="auto">
            <a:xfrm>
              <a:off x="1072" y="1311"/>
              <a:ext cx="34" cy="30"/>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 name="Oval 16">
              <a:extLst>
                <a:ext uri="{FF2B5EF4-FFF2-40B4-BE49-F238E27FC236}">
                  <a16:creationId xmlns:a16="http://schemas.microsoft.com/office/drawing/2014/main" id="{22BEA5C2-0F66-94DD-366E-EAD967BF74C1}"/>
                </a:ext>
              </a:extLst>
            </p:cNvPr>
            <p:cNvSpPr>
              <a:spLocks noChangeArrowheads="1"/>
            </p:cNvSpPr>
            <p:nvPr/>
          </p:nvSpPr>
          <p:spPr bwMode="auto">
            <a:xfrm>
              <a:off x="1072" y="1405"/>
              <a:ext cx="34" cy="30"/>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 name="Oval 17">
              <a:extLst>
                <a:ext uri="{FF2B5EF4-FFF2-40B4-BE49-F238E27FC236}">
                  <a16:creationId xmlns:a16="http://schemas.microsoft.com/office/drawing/2014/main" id="{084B1EA3-4A2A-E1C1-759C-CC1D805190DC}"/>
                </a:ext>
              </a:extLst>
            </p:cNvPr>
            <p:cNvSpPr>
              <a:spLocks noChangeArrowheads="1"/>
            </p:cNvSpPr>
            <p:nvPr/>
          </p:nvSpPr>
          <p:spPr bwMode="auto">
            <a:xfrm>
              <a:off x="1073" y="1500"/>
              <a:ext cx="34" cy="30"/>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2" name="Line 18">
              <a:extLst>
                <a:ext uri="{FF2B5EF4-FFF2-40B4-BE49-F238E27FC236}">
                  <a16:creationId xmlns:a16="http://schemas.microsoft.com/office/drawing/2014/main" id="{66DECD86-24A0-E469-5CAE-65DF9829F9E6}"/>
                </a:ext>
              </a:extLst>
            </p:cNvPr>
            <p:cNvSpPr>
              <a:spLocks noChangeShapeType="1"/>
            </p:cNvSpPr>
            <p:nvPr/>
          </p:nvSpPr>
          <p:spPr bwMode="auto">
            <a:xfrm rot="5400000" flipH="1">
              <a:off x="1133" y="854"/>
              <a:ext cx="0" cy="16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3" name="Oval 19">
              <a:extLst>
                <a:ext uri="{FF2B5EF4-FFF2-40B4-BE49-F238E27FC236}">
                  <a16:creationId xmlns:a16="http://schemas.microsoft.com/office/drawing/2014/main" id="{783D633C-AC30-DB07-8BF1-527D5E02A519}"/>
                </a:ext>
              </a:extLst>
            </p:cNvPr>
            <p:cNvSpPr>
              <a:spLocks noChangeArrowheads="1"/>
            </p:cNvSpPr>
            <p:nvPr/>
          </p:nvSpPr>
          <p:spPr bwMode="auto">
            <a:xfrm rot="5400000" flipH="1" flipV="1">
              <a:off x="1008" y="914"/>
              <a:ext cx="42" cy="44"/>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4" name="Line 20">
              <a:extLst>
                <a:ext uri="{FF2B5EF4-FFF2-40B4-BE49-F238E27FC236}">
                  <a16:creationId xmlns:a16="http://schemas.microsoft.com/office/drawing/2014/main" id="{47542580-4CE4-9082-C4DC-1272F0C852AD}"/>
                </a:ext>
              </a:extLst>
            </p:cNvPr>
            <p:cNvSpPr>
              <a:spLocks noChangeShapeType="1"/>
            </p:cNvSpPr>
            <p:nvPr/>
          </p:nvSpPr>
          <p:spPr bwMode="auto">
            <a:xfrm rot="5400000" flipH="1">
              <a:off x="1133" y="1023"/>
              <a:ext cx="0" cy="16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5" name="Line 21">
              <a:extLst>
                <a:ext uri="{FF2B5EF4-FFF2-40B4-BE49-F238E27FC236}">
                  <a16:creationId xmlns:a16="http://schemas.microsoft.com/office/drawing/2014/main" id="{A1614633-B48B-FE15-2474-F6BE4F0D907A}"/>
                </a:ext>
              </a:extLst>
            </p:cNvPr>
            <p:cNvSpPr>
              <a:spLocks noChangeShapeType="1"/>
            </p:cNvSpPr>
            <p:nvPr/>
          </p:nvSpPr>
          <p:spPr bwMode="auto">
            <a:xfrm rot="5400000" flipH="1">
              <a:off x="1139" y="1721"/>
              <a:ext cx="0" cy="16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6" name="Text Box 22">
              <a:extLst>
                <a:ext uri="{FF2B5EF4-FFF2-40B4-BE49-F238E27FC236}">
                  <a16:creationId xmlns:a16="http://schemas.microsoft.com/office/drawing/2014/main" id="{1A07BD9C-A9FB-6791-3E47-424D67B59ECB}"/>
                </a:ext>
              </a:extLst>
            </p:cNvPr>
            <p:cNvSpPr txBox="1">
              <a:spLocks noChangeArrowheads="1"/>
            </p:cNvSpPr>
            <p:nvPr/>
          </p:nvSpPr>
          <p:spPr bwMode="auto">
            <a:xfrm>
              <a:off x="1191" y="821"/>
              <a:ext cx="35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A</a:t>
              </a:r>
              <a:r>
                <a:rPr lang="en-US" altLang="zh-CN" sz="2000" b="1" baseline="-25000">
                  <a:solidFill>
                    <a:srgbClr val="0033CC"/>
                  </a:solidFill>
                </a:rPr>
                <a:t>0</a:t>
              </a:r>
              <a:endParaRPr lang="en-US" altLang="zh-CN" sz="2000" b="1" i="1">
                <a:solidFill>
                  <a:srgbClr val="0033CC"/>
                </a:solidFill>
              </a:endParaRPr>
            </a:p>
          </p:txBody>
        </p:sp>
        <p:sp>
          <p:nvSpPr>
            <p:cNvPr id="27" name="Text Box 23">
              <a:extLst>
                <a:ext uri="{FF2B5EF4-FFF2-40B4-BE49-F238E27FC236}">
                  <a16:creationId xmlns:a16="http://schemas.microsoft.com/office/drawing/2014/main" id="{53698E19-9032-FF72-87BC-295172D8AA9F}"/>
                </a:ext>
              </a:extLst>
            </p:cNvPr>
            <p:cNvSpPr txBox="1">
              <a:spLocks noChangeArrowheads="1"/>
            </p:cNvSpPr>
            <p:nvPr/>
          </p:nvSpPr>
          <p:spPr bwMode="auto">
            <a:xfrm>
              <a:off x="1197" y="1000"/>
              <a:ext cx="403"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A</a:t>
              </a:r>
              <a:r>
                <a:rPr lang="en-US" altLang="zh-CN" sz="2000" b="1" baseline="-25000">
                  <a:solidFill>
                    <a:srgbClr val="0033CC"/>
                  </a:solidFill>
                </a:rPr>
                <a:t>1</a:t>
              </a:r>
              <a:endParaRPr lang="en-US" altLang="zh-CN" sz="2000" b="1" i="1">
                <a:solidFill>
                  <a:srgbClr val="0033CC"/>
                </a:solidFill>
              </a:endParaRPr>
            </a:p>
          </p:txBody>
        </p:sp>
        <p:sp>
          <p:nvSpPr>
            <p:cNvPr id="28" name="Text Box 24">
              <a:extLst>
                <a:ext uri="{FF2B5EF4-FFF2-40B4-BE49-F238E27FC236}">
                  <a16:creationId xmlns:a16="http://schemas.microsoft.com/office/drawing/2014/main" id="{17582C49-D1DF-CF85-4C85-B33987DEAB38}"/>
                </a:ext>
              </a:extLst>
            </p:cNvPr>
            <p:cNvSpPr txBox="1">
              <a:spLocks noChangeArrowheads="1"/>
            </p:cNvSpPr>
            <p:nvPr/>
          </p:nvSpPr>
          <p:spPr bwMode="auto">
            <a:xfrm>
              <a:off x="1191" y="1631"/>
              <a:ext cx="48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A</a:t>
              </a:r>
              <a:r>
                <a:rPr lang="en-US" altLang="zh-CN" sz="2000" b="1" i="1" baseline="-25000">
                  <a:solidFill>
                    <a:srgbClr val="0033CC"/>
                  </a:solidFill>
                </a:rPr>
                <a:t>n</a:t>
              </a:r>
              <a:r>
                <a:rPr lang="en-US" altLang="zh-CN" sz="2000" b="1" baseline="-25000">
                  <a:solidFill>
                    <a:srgbClr val="0033CC"/>
                  </a:solidFill>
                </a:rPr>
                <a:t>-1</a:t>
              </a:r>
              <a:endParaRPr lang="en-US" altLang="zh-CN" sz="2000" b="1" i="1">
                <a:solidFill>
                  <a:srgbClr val="0033CC"/>
                </a:solidFill>
              </a:endParaRPr>
            </a:p>
          </p:txBody>
        </p:sp>
        <p:sp>
          <p:nvSpPr>
            <p:cNvPr id="29" name="Text Box 25">
              <a:extLst>
                <a:ext uri="{FF2B5EF4-FFF2-40B4-BE49-F238E27FC236}">
                  <a16:creationId xmlns:a16="http://schemas.microsoft.com/office/drawing/2014/main" id="{DF1F1654-C004-A601-357A-8E804AD21C3C}"/>
                </a:ext>
              </a:extLst>
            </p:cNvPr>
            <p:cNvSpPr txBox="1">
              <a:spLocks noChangeArrowheads="1"/>
            </p:cNvSpPr>
            <p:nvPr/>
          </p:nvSpPr>
          <p:spPr bwMode="auto">
            <a:xfrm>
              <a:off x="1932" y="874"/>
              <a:ext cx="44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i="1">
                  <a:solidFill>
                    <a:srgbClr val="FF0066"/>
                  </a:solidFill>
                </a:rPr>
                <a:t>m</a:t>
              </a:r>
              <a:r>
                <a:rPr lang="en-US" altLang="zh-CN" sz="2000" b="1" baseline="-25000">
                  <a:solidFill>
                    <a:srgbClr val="FF0066"/>
                  </a:solidFill>
                </a:rPr>
                <a:t>1</a:t>
              </a:r>
              <a:endParaRPr lang="en-US" altLang="zh-CN" sz="2000" b="1" i="1">
                <a:solidFill>
                  <a:srgbClr val="FF0066"/>
                </a:solidFill>
              </a:endParaRPr>
            </a:p>
          </p:txBody>
        </p:sp>
        <p:sp>
          <p:nvSpPr>
            <p:cNvPr id="30" name="Text Box 26">
              <a:extLst>
                <a:ext uri="{FF2B5EF4-FFF2-40B4-BE49-F238E27FC236}">
                  <a16:creationId xmlns:a16="http://schemas.microsoft.com/office/drawing/2014/main" id="{2BB2DD9C-A7FE-F3E9-E213-6D3B95F5CF88}"/>
                </a:ext>
              </a:extLst>
            </p:cNvPr>
            <p:cNvSpPr txBox="1">
              <a:spLocks noChangeArrowheads="1"/>
            </p:cNvSpPr>
            <p:nvPr/>
          </p:nvSpPr>
          <p:spPr bwMode="auto">
            <a:xfrm>
              <a:off x="1932" y="1211"/>
              <a:ext cx="45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i="1">
                  <a:solidFill>
                    <a:srgbClr val="FF0066"/>
                  </a:solidFill>
                </a:rPr>
                <a:t>m</a:t>
              </a:r>
              <a:r>
                <a:rPr lang="en-US" altLang="zh-CN" sz="2000" b="1" i="1" baseline="-25000">
                  <a:solidFill>
                    <a:srgbClr val="FF0066"/>
                  </a:solidFill>
                </a:rPr>
                <a:t>i</a:t>
              </a:r>
              <a:endParaRPr lang="en-US" altLang="zh-CN" sz="2000" b="1" i="1">
                <a:solidFill>
                  <a:srgbClr val="FF0066"/>
                </a:solidFill>
              </a:endParaRPr>
            </a:p>
          </p:txBody>
        </p:sp>
        <p:sp>
          <p:nvSpPr>
            <p:cNvPr id="31" name="Text Box 27">
              <a:extLst>
                <a:ext uri="{FF2B5EF4-FFF2-40B4-BE49-F238E27FC236}">
                  <a16:creationId xmlns:a16="http://schemas.microsoft.com/office/drawing/2014/main" id="{C77F891D-7434-5535-16A2-3E4C0D48ED52}"/>
                </a:ext>
              </a:extLst>
            </p:cNvPr>
            <p:cNvSpPr txBox="1">
              <a:spLocks noChangeArrowheads="1"/>
            </p:cNvSpPr>
            <p:nvPr/>
          </p:nvSpPr>
          <p:spPr bwMode="auto">
            <a:xfrm>
              <a:off x="1923" y="1597"/>
              <a:ext cx="58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i="1">
                  <a:solidFill>
                    <a:srgbClr val="FF0066"/>
                  </a:solidFill>
                </a:rPr>
                <a:t>m</a:t>
              </a:r>
              <a:r>
                <a:rPr lang="en-US" altLang="zh-CN" sz="2000" b="1" baseline="-25000">
                  <a:solidFill>
                    <a:srgbClr val="FF0066"/>
                  </a:solidFill>
                </a:rPr>
                <a:t>2</a:t>
              </a:r>
              <a:r>
                <a:rPr lang="en-US" altLang="zh-CN" sz="1200" b="1" i="1">
                  <a:solidFill>
                    <a:srgbClr val="FF0066"/>
                  </a:solidFill>
                </a:rPr>
                <a:t>n</a:t>
              </a:r>
              <a:r>
                <a:rPr lang="en-US" altLang="zh-CN" sz="2000" b="1" baseline="-25000">
                  <a:solidFill>
                    <a:srgbClr val="FF0066"/>
                  </a:solidFill>
                </a:rPr>
                <a:t>-1</a:t>
              </a:r>
              <a:endParaRPr lang="en-US" altLang="zh-CN" sz="2000" b="1" i="1">
                <a:solidFill>
                  <a:srgbClr val="FF0066"/>
                </a:solidFill>
              </a:endParaRPr>
            </a:p>
          </p:txBody>
        </p:sp>
        <p:sp>
          <p:nvSpPr>
            <p:cNvPr id="32" name="Text Box 28">
              <a:extLst>
                <a:ext uri="{FF2B5EF4-FFF2-40B4-BE49-F238E27FC236}">
                  <a16:creationId xmlns:a16="http://schemas.microsoft.com/office/drawing/2014/main" id="{2874B173-A2D4-7994-23EF-ADA5F30DE02D}"/>
                </a:ext>
              </a:extLst>
            </p:cNvPr>
            <p:cNvSpPr txBox="1">
              <a:spLocks noChangeArrowheads="1"/>
            </p:cNvSpPr>
            <p:nvPr/>
          </p:nvSpPr>
          <p:spPr bwMode="auto">
            <a:xfrm>
              <a:off x="1459" y="983"/>
              <a:ext cx="293" cy="7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zh-CN" altLang="en-US" b="1">
                  <a:solidFill>
                    <a:srgbClr val="FF0066"/>
                  </a:solidFill>
                  <a:ea typeface="隶书" pitchFamily="49" charset="-122"/>
                </a:rPr>
                <a:t>译码器</a:t>
              </a:r>
            </a:p>
          </p:txBody>
        </p:sp>
        <p:sp>
          <p:nvSpPr>
            <p:cNvPr id="33" name="Oval 29">
              <a:extLst>
                <a:ext uri="{FF2B5EF4-FFF2-40B4-BE49-F238E27FC236}">
                  <a16:creationId xmlns:a16="http://schemas.microsoft.com/office/drawing/2014/main" id="{12BFA06E-F3AF-A240-8E72-3FEE86F1E7D8}"/>
                </a:ext>
              </a:extLst>
            </p:cNvPr>
            <p:cNvSpPr>
              <a:spLocks noChangeArrowheads="1"/>
            </p:cNvSpPr>
            <p:nvPr/>
          </p:nvSpPr>
          <p:spPr bwMode="auto">
            <a:xfrm rot="5400000" flipH="1" flipV="1">
              <a:off x="1011" y="1083"/>
              <a:ext cx="42" cy="44"/>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4" name="Oval 30">
              <a:extLst>
                <a:ext uri="{FF2B5EF4-FFF2-40B4-BE49-F238E27FC236}">
                  <a16:creationId xmlns:a16="http://schemas.microsoft.com/office/drawing/2014/main" id="{3C4DA517-D248-9631-9537-47A78274038A}"/>
                </a:ext>
              </a:extLst>
            </p:cNvPr>
            <p:cNvSpPr>
              <a:spLocks noChangeArrowheads="1"/>
            </p:cNvSpPr>
            <p:nvPr/>
          </p:nvSpPr>
          <p:spPr bwMode="auto">
            <a:xfrm rot="5400000" flipH="1" flipV="1">
              <a:off x="1022" y="1781"/>
              <a:ext cx="42" cy="44"/>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5" name="Line 31">
              <a:extLst>
                <a:ext uri="{FF2B5EF4-FFF2-40B4-BE49-F238E27FC236}">
                  <a16:creationId xmlns:a16="http://schemas.microsoft.com/office/drawing/2014/main" id="{9F7BCD5B-DF89-3153-F694-2E21565D3CEB}"/>
                </a:ext>
              </a:extLst>
            </p:cNvPr>
            <p:cNvSpPr>
              <a:spLocks noChangeShapeType="1"/>
            </p:cNvSpPr>
            <p:nvPr/>
          </p:nvSpPr>
          <p:spPr bwMode="auto">
            <a:xfrm>
              <a:off x="1926" y="911"/>
              <a:ext cx="371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36" name="Line 32">
              <a:extLst>
                <a:ext uri="{FF2B5EF4-FFF2-40B4-BE49-F238E27FC236}">
                  <a16:creationId xmlns:a16="http://schemas.microsoft.com/office/drawing/2014/main" id="{E6F91525-A0E5-763A-4DD4-7091C2133643}"/>
                </a:ext>
              </a:extLst>
            </p:cNvPr>
            <p:cNvSpPr>
              <a:spLocks noChangeShapeType="1"/>
            </p:cNvSpPr>
            <p:nvPr/>
          </p:nvSpPr>
          <p:spPr bwMode="auto">
            <a:xfrm>
              <a:off x="1934" y="1839"/>
              <a:ext cx="3712" cy="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37" name="Line 33">
              <a:extLst>
                <a:ext uri="{FF2B5EF4-FFF2-40B4-BE49-F238E27FC236}">
                  <a16:creationId xmlns:a16="http://schemas.microsoft.com/office/drawing/2014/main" id="{39A0F6D8-4933-1399-8671-FC935ECB91BD}"/>
                </a:ext>
              </a:extLst>
            </p:cNvPr>
            <p:cNvSpPr>
              <a:spLocks noChangeShapeType="1"/>
            </p:cNvSpPr>
            <p:nvPr/>
          </p:nvSpPr>
          <p:spPr bwMode="auto">
            <a:xfrm>
              <a:off x="1926" y="1119"/>
              <a:ext cx="372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38" name="Line 34">
              <a:extLst>
                <a:ext uri="{FF2B5EF4-FFF2-40B4-BE49-F238E27FC236}">
                  <a16:creationId xmlns:a16="http://schemas.microsoft.com/office/drawing/2014/main" id="{7ABF3CC9-8DDF-EC04-A62B-37CBF956D523}"/>
                </a:ext>
              </a:extLst>
            </p:cNvPr>
            <p:cNvSpPr>
              <a:spLocks noChangeShapeType="1"/>
            </p:cNvSpPr>
            <p:nvPr/>
          </p:nvSpPr>
          <p:spPr bwMode="auto">
            <a:xfrm>
              <a:off x="1934" y="1455"/>
              <a:ext cx="372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39" name="Rectangle 35">
              <a:extLst>
                <a:ext uri="{FF2B5EF4-FFF2-40B4-BE49-F238E27FC236}">
                  <a16:creationId xmlns:a16="http://schemas.microsoft.com/office/drawing/2014/main" id="{974200DB-C354-8E6C-E533-E37527853445}"/>
                </a:ext>
              </a:extLst>
            </p:cNvPr>
            <p:cNvSpPr>
              <a:spLocks noChangeArrowheads="1"/>
            </p:cNvSpPr>
            <p:nvPr/>
          </p:nvSpPr>
          <p:spPr bwMode="auto">
            <a:xfrm>
              <a:off x="2576" y="2209"/>
              <a:ext cx="390" cy="27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0" name="Line 36">
              <a:extLst>
                <a:ext uri="{FF2B5EF4-FFF2-40B4-BE49-F238E27FC236}">
                  <a16:creationId xmlns:a16="http://schemas.microsoft.com/office/drawing/2014/main" id="{F27E8571-5B51-49FC-835F-CB1C80A257A0}"/>
                </a:ext>
              </a:extLst>
            </p:cNvPr>
            <p:cNvSpPr>
              <a:spLocks noChangeShapeType="1"/>
            </p:cNvSpPr>
            <p:nvPr/>
          </p:nvSpPr>
          <p:spPr bwMode="auto">
            <a:xfrm>
              <a:off x="2402" y="2197"/>
              <a:ext cx="750" cy="0"/>
            </a:xfrm>
            <a:prstGeom prst="line">
              <a:avLst/>
            </a:prstGeom>
            <a:noFill/>
            <a:ln w="4762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41" name="Line 37">
              <a:extLst>
                <a:ext uri="{FF2B5EF4-FFF2-40B4-BE49-F238E27FC236}">
                  <a16:creationId xmlns:a16="http://schemas.microsoft.com/office/drawing/2014/main" id="{9DF45516-5BEB-4C32-DA4E-72C12A9908EB}"/>
                </a:ext>
              </a:extLst>
            </p:cNvPr>
            <p:cNvSpPr>
              <a:spLocks noChangeShapeType="1"/>
            </p:cNvSpPr>
            <p:nvPr/>
          </p:nvSpPr>
          <p:spPr bwMode="auto">
            <a:xfrm flipV="1">
              <a:off x="2474" y="823"/>
              <a:ext cx="0" cy="136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42" name="Line 38">
              <a:extLst>
                <a:ext uri="{FF2B5EF4-FFF2-40B4-BE49-F238E27FC236}">
                  <a16:creationId xmlns:a16="http://schemas.microsoft.com/office/drawing/2014/main" id="{0C0256E7-3CCF-843B-A7B9-B73711767AC5}"/>
                </a:ext>
              </a:extLst>
            </p:cNvPr>
            <p:cNvSpPr>
              <a:spLocks noChangeShapeType="1"/>
            </p:cNvSpPr>
            <p:nvPr/>
          </p:nvSpPr>
          <p:spPr bwMode="auto">
            <a:xfrm flipV="1">
              <a:off x="2570" y="823"/>
              <a:ext cx="0" cy="136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43" name="Line 39">
              <a:extLst>
                <a:ext uri="{FF2B5EF4-FFF2-40B4-BE49-F238E27FC236}">
                  <a16:creationId xmlns:a16="http://schemas.microsoft.com/office/drawing/2014/main" id="{B84D7AB9-9E95-E595-3677-B934879745A2}"/>
                </a:ext>
              </a:extLst>
            </p:cNvPr>
            <p:cNvSpPr>
              <a:spLocks noChangeShapeType="1"/>
            </p:cNvSpPr>
            <p:nvPr/>
          </p:nvSpPr>
          <p:spPr bwMode="auto">
            <a:xfrm flipV="1">
              <a:off x="2786" y="823"/>
              <a:ext cx="0" cy="136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44" name="Line 40">
              <a:extLst>
                <a:ext uri="{FF2B5EF4-FFF2-40B4-BE49-F238E27FC236}">
                  <a16:creationId xmlns:a16="http://schemas.microsoft.com/office/drawing/2014/main" id="{1E73F389-BCAB-8394-5C8F-B23FF0E6D648}"/>
                </a:ext>
              </a:extLst>
            </p:cNvPr>
            <p:cNvSpPr>
              <a:spLocks noChangeShapeType="1"/>
            </p:cNvSpPr>
            <p:nvPr/>
          </p:nvSpPr>
          <p:spPr bwMode="auto">
            <a:xfrm flipV="1">
              <a:off x="3044" y="823"/>
              <a:ext cx="0" cy="136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45" name="Oval 41">
              <a:extLst>
                <a:ext uri="{FF2B5EF4-FFF2-40B4-BE49-F238E27FC236}">
                  <a16:creationId xmlns:a16="http://schemas.microsoft.com/office/drawing/2014/main" id="{8D35ACA3-35CF-92F5-CBCC-D9FCC9169B0E}"/>
                </a:ext>
              </a:extLst>
            </p:cNvPr>
            <p:cNvSpPr>
              <a:spLocks noChangeArrowheads="1"/>
            </p:cNvSpPr>
            <p:nvPr/>
          </p:nvSpPr>
          <p:spPr bwMode="auto">
            <a:xfrm rot="5400000" flipH="1" flipV="1">
              <a:off x="2742" y="2660"/>
              <a:ext cx="42" cy="44"/>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6" name="Line 42">
              <a:extLst>
                <a:ext uri="{FF2B5EF4-FFF2-40B4-BE49-F238E27FC236}">
                  <a16:creationId xmlns:a16="http://schemas.microsoft.com/office/drawing/2014/main" id="{C28489EB-1807-69AB-1040-35AE4429D864}"/>
                </a:ext>
              </a:extLst>
            </p:cNvPr>
            <p:cNvSpPr>
              <a:spLocks noChangeShapeType="1"/>
            </p:cNvSpPr>
            <p:nvPr/>
          </p:nvSpPr>
          <p:spPr bwMode="auto">
            <a:xfrm>
              <a:off x="2762" y="2479"/>
              <a:ext cx="0" cy="18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47" name="Text Box 43">
              <a:extLst>
                <a:ext uri="{FF2B5EF4-FFF2-40B4-BE49-F238E27FC236}">
                  <a16:creationId xmlns:a16="http://schemas.microsoft.com/office/drawing/2014/main" id="{E2D758D5-90CA-E207-16C7-55196C41BEBA}"/>
                </a:ext>
              </a:extLst>
            </p:cNvPr>
            <p:cNvSpPr txBox="1">
              <a:spLocks noChangeArrowheads="1"/>
            </p:cNvSpPr>
            <p:nvPr/>
          </p:nvSpPr>
          <p:spPr bwMode="auto">
            <a:xfrm>
              <a:off x="2514" y="2583"/>
              <a:ext cx="44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b="1" i="1">
                  <a:solidFill>
                    <a:srgbClr val="0033CC"/>
                  </a:solidFill>
                </a:rPr>
                <a:t>Z</a:t>
              </a:r>
              <a:r>
                <a:rPr lang="en-US" altLang="zh-CN" b="1" baseline="-25000">
                  <a:solidFill>
                    <a:srgbClr val="0033CC"/>
                  </a:solidFill>
                </a:rPr>
                <a:t>0</a:t>
              </a:r>
              <a:endParaRPr lang="en-US" altLang="zh-CN" b="1" i="1">
                <a:solidFill>
                  <a:srgbClr val="0033CC"/>
                </a:solidFill>
              </a:endParaRPr>
            </a:p>
          </p:txBody>
        </p:sp>
        <p:sp>
          <p:nvSpPr>
            <p:cNvPr id="48" name="Text Box 44">
              <a:extLst>
                <a:ext uri="{FF2B5EF4-FFF2-40B4-BE49-F238E27FC236}">
                  <a16:creationId xmlns:a16="http://schemas.microsoft.com/office/drawing/2014/main" id="{5CDD011F-9FB9-E4DA-644B-E2ECB326E69A}"/>
                </a:ext>
              </a:extLst>
            </p:cNvPr>
            <p:cNvSpPr txBox="1">
              <a:spLocks noChangeArrowheads="1"/>
            </p:cNvSpPr>
            <p:nvPr/>
          </p:nvSpPr>
          <p:spPr bwMode="auto">
            <a:xfrm>
              <a:off x="2750" y="2515"/>
              <a:ext cx="60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a:solidFill>
                    <a:srgbClr val="0033CC"/>
                  </a:solidFill>
                </a:rPr>
                <a:t>(</a:t>
              </a:r>
              <a:r>
                <a:rPr lang="en-US" altLang="zh-CN" sz="2000" b="1" i="1">
                  <a:solidFill>
                    <a:srgbClr val="0033CC"/>
                  </a:solidFill>
                </a:rPr>
                <a:t>D</a:t>
              </a:r>
              <a:r>
                <a:rPr lang="en-US" altLang="zh-CN" sz="2000" b="1" baseline="-25000">
                  <a:solidFill>
                    <a:srgbClr val="0033CC"/>
                  </a:solidFill>
                </a:rPr>
                <a:t>0</a:t>
              </a:r>
              <a:r>
                <a:rPr lang="en-US" altLang="zh-CN" sz="2000" b="1">
                  <a:solidFill>
                    <a:srgbClr val="0033CC"/>
                  </a:solidFill>
                </a:rPr>
                <a:t>)</a:t>
              </a:r>
              <a:endParaRPr lang="en-US" altLang="zh-CN" sz="2000" b="1" i="1">
                <a:solidFill>
                  <a:srgbClr val="0033CC"/>
                </a:solidFill>
              </a:endParaRPr>
            </a:p>
          </p:txBody>
        </p:sp>
        <p:sp>
          <p:nvSpPr>
            <p:cNvPr id="49" name="Text Box 45">
              <a:extLst>
                <a:ext uri="{FF2B5EF4-FFF2-40B4-BE49-F238E27FC236}">
                  <a16:creationId xmlns:a16="http://schemas.microsoft.com/office/drawing/2014/main" id="{4F740219-7A5F-75DF-A664-09F19C9EB9EB}"/>
                </a:ext>
              </a:extLst>
            </p:cNvPr>
            <p:cNvSpPr txBox="1">
              <a:spLocks noChangeArrowheads="1"/>
            </p:cNvSpPr>
            <p:nvPr/>
          </p:nvSpPr>
          <p:spPr bwMode="auto">
            <a:xfrm>
              <a:off x="2556" y="1836"/>
              <a:ext cx="46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endParaRPr lang="zh-CN" altLang="zh-CN" b="1"/>
            </a:p>
          </p:txBody>
        </p:sp>
        <p:sp>
          <p:nvSpPr>
            <p:cNvPr id="50" name="Text Box 46">
              <a:extLst>
                <a:ext uri="{FF2B5EF4-FFF2-40B4-BE49-F238E27FC236}">
                  <a16:creationId xmlns:a16="http://schemas.microsoft.com/office/drawing/2014/main" id="{AC680B3F-CB82-443B-C8CA-A781D9A026D5}"/>
                </a:ext>
              </a:extLst>
            </p:cNvPr>
            <p:cNvSpPr txBox="1">
              <a:spLocks noChangeArrowheads="1"/>
            </p:cNvSpPr>
            <p:nvPr/>
          </p:nvSpPr>
          <p:spPr bwMode="auto">
            <a:xfrm>
              <a:off x="2536" y="1872"/>
              <a:ext cx="27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a:solidFill>
                    <a:srgbClr val="0033CC"/>
                  </a:solidFill>
                </a:rPr>
                <a:t>…</a:t>
              </a:r>
            </a:p>
          </p:txBody>
        </p:sp>
        <p:sp>
          <p:nvSpPr>
            <p:cNvPr id="51" name="Text Box 47">
              <a:extLst>
                <a:ext uri="{FF2B5EF4-FFF2-40B4-BE49-F238E27FC236}">
                  <a16:creationId xmlns:a16="http://schemas.microsoft.com/office/drawing/2014/main" id="{1BAADF5B-6C71-E4AF-FF14-9B6F1381AC46}"/>
                </a:ext>
              </a:extLst>
            </p:cNvPr>
            <p:cNvSpPr txBox="1">
              <a:spLocks noChangeArrowheads="1"/>
            </p:cNvSpPr>
            <p:nvPr/>
          </p:nvSpPr>
          <p:spPr bwMode="auto">
            <a:xfrm>
              <a:off x="2768" y="1868"/>
              <a:ext cx="27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a:solidFill>
                    <a:srgbClr val="0033CC"/>
                  </a:solidFill>
                </a:rPr>
                <a:t>…</a:t>
              </a:r>
            </a:p>
          </p:txBody>
        </p:sp>
        <p:sp>
          <p:nvSpPr>
            <p:cNvPr id="52" name="Text Box 48">
              <a:extLst>
                <a:ext uri="{FF2B5EF4-FFF2-40B4-BE49-F238E27FC236}">
                  <a16:creationId xmlns:a16="http://schemas.microsoft.com/office/drawing/2014/main" id="{D846FB12-803D-2AC1-5D8A-D06AB997408F}"/>
                </a:ext>
              </a:extLst>
            </p:cNvPr>
            <p:cNvSpPr txBox="1">
              <a:spLocks noChangeArrowheads="1"/>
            </p:cNvSpPr>
            <p:nvPr/>
          </p:nvSpPr>
          <p:spPr bwMode="auto">
            <a:xfrm>
              <a:off x="2548" y="2201"/>
              <a:ext cx="60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zh-CN" altLang="en-US" sz="2000" b="1">
                  <a:solidFill>
                    <a:srgbClr val="0033CC"/>
                  </a:solidFill>
                  <a:ea typeface="隶书" pitchFamily="49" charset="-122"/>
                </a:rPr>
                <a:t>或门</a:t>
              </a:r>
            </a:p>
          </p:txBody>
        </p:sp>
        <p:sp>
          <p:nvSpPr>
            <p:cNvPr id="53" name="Rectangle 49">
              <a:extLst>
                <a:ext uri="{FF2B5EF4-FFF2-40B4-BE49-F238E27FC236}">
                  <a16:creationId xmlns:a16="http://schemas.microsoft.com/office/drawing/2014/main" id="{77951A3A-19D3-1A71-E4F8-42D107C27099}"/>
                </a:ext>
              </a:extLst>
            </p:cNvPr>
            <p:cNvSpPr>
              <a:spLocks noChangeArrowheads="1"/>
            </p:cNvSpPr>
            <p:nvPr/>
          </p:nvSpPr>
          <p:spPr bwMode="auto">
            <a:xfrm>
              <a:off x="3520" y="2209"/>
              <a:ext cx="390" cy="27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4" name="Line 50">
              <a:extLst>
                <a:ext uri="{FF2B5EF4-FFF2-40B4-BE49-F238E27FC236}">
                  <a16:creationId xmlns:a16="http://schemas.microsoft.com/office/drawing/2014/main" id="{34F3EDC3-D9A5-A7E4-C666-659D91A8DAA8}"/>
                </a:ext>
              </a:extLst>
            </p:cNvPr>
            <p:cNvSpPr>
              <a:spLocks noChangeShapeType="1"/>
            </p:cNvSpPr>
            <p:nvPr/>
          </p:nvSpPr>
          <p:spPr bwMode="auto">
            <a:xfrm>
              <a:off x="3346" y="2197"/>
              <a:ext cx="750" cy="0"/>
            </a:xfrm>
            <a:prstGeom prst="line">
              <a:avLst/>
            </a:prstGeom>
            <a:noFill/>
            <a:ln w="4762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55" name="Line 51">
              <a:extLst>
                <a:ext uri="{FF2B5EF4-FFF2-40B4-BE49-F238E27FC236}">
                  <a16:creationId xmlns:a16="http://schemas.microsoft.com/office/drawing/2014/main" id="{54111CF8-0945-C13C-D91C-25FAADE42F0F}"/>
                </a:ext>
              </a:extLst>
            </p:cNvPr>
            <p:cNvSpPr>
              <a:spLocks noChangeShapeType="1"/>
            </p:cNvSpPr>
            <p:nvPr/>
          </p:nvSpPr>
          <p:spPr bwMode="auto">
            <a:xfrm flipV="1">
              <a:off x="3418" y="823"/>
              <a:ext cx="0" cy="136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56" name="Line 52">
              <a:extLst>
                <a:ext uri="{FF2B5EF4-FFF2-40B4-BE49-F238E27FC236}">
                  <a16:creationId xmlns:a16="http://schemas.microsoft.com/office/drawing/2014/main" id="{A38E6A94-2610-3649-A1C8-267EE71EDE9E}"/>
                </a:ext>
              </a:extLst>
            </p:cNvPr>
            <p:cNvSpPr>
              <a:spLocks noChangeShapeType="1"/>
            </p:cNvSpPr>
            <p:nvPr/>
          </p:nvSpPr>
          <p:spPr bwMode="auto">
            <a:xfrm flipV="1">
              <a:off x="3514" y="823"/>
              <a:ext cx="0" cy="136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57" name="Line 53">
              <a:extLst>
                <a:ext uri="{FF2B5EF4-FFF2-40B4-BE49-F238E27FC236}">
                  <a16:creationId xmlns:a16="http://schemas.microsoft.com/office/drawing/2014/main" id="{95193909-6839-7828-9467-82AF2EB44499}"/>
                </a:ext>
              </a:extLst>
            </p:cNvPr>
            <p:cNvSpPr>
              <a:spLocks noChangeShapeType="1"/>
            </p:cNvSpPr>
            <p:nvPr/>
          </p:nvSpPr>
          <p:spPr bwMode="auto">
            <a:xfrm flipV="1">
              <a:off x="3730" y="823"/>
              <a:ext cx="0" cy="136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58" name="Line 54">
              <a:extLst>
                <a:ext uri="{FF2B5EF4-FFF2-40B4-BE49-F238E27FC236}">
                  <a16:creationId xmlns:a16="http://schemas.microsoft.com/office/drawing/2014/main" id="{4A9D8F8E-7DB0-0231-86E1-D066F7BABCE8}"/>
                </a:ext>
              </a:extLst>
            </p:cNvPr>
            <p:cNvSpPr>
              <a:spLocks noChangeShapeType="1"/>
            </p:cNvSpPr>
            <p:nvPr/>
          </p:nvSpPr>
          <p:spPr bwMode="auto">
            <a:xfrm flipV="1">
              <a:off x="3988" y="823"/>
              <a:ext cx="0" cy="136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59" name="Oval 55">
              <a:extLst>
                <a:ext uri="{FF2B5EF4-FFF2-40B4-BE49-F238E27FC236}">
                  <a16:creationId xmlns:a16="http://schemas.microsoft.com/office/drawing/2014/main" id="{861848CC-45C0-88D7-B15F-AABFD64308FB}"/>
                </a:ext>
              </a:extLst>
            </p:cNvPr>
            <p:cNvSpPr>
              <a:spLocks noChangeArrowheads="1"/>
            </p:cNvSpPr>
            <p:nvPr/>
          </p:nvSpPr>
          <p:spPr bwMode="auto">
            <a:xfrm rot="5400000" flipH="1" flipV="1">
              <a:off x="3686" y="2660"/>
              <a:ext cx="42" cy="44"/>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0" name="Line 56">
              <a:extLst>
                <a:ext uri="{FF2B5EF4-FFF2-40B4-BE49-F238E27FC236}">
                  <a16:creationId xmlns:a16="http://schemas.microsoft.com/office/drawing/2014/main" id="{8D6C2B46-8A6E-07F5-9193-AF5AD4F5BD40}"/>
                </a:ext>
              </a:extLst>
            </p:cNvPr>
            <p:cNvSpPr>
              <a:spLocks noChangeShapeType="1"/>
            </p:cNvSpPr>
            <p:nvPr/>
          </p:nvSpPr>
          <p:spPr bwMode="auto">
            <a:xfrm>
              <a:off x="3706" y="2479"/>
              <a:ext cx="0" cy="18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61" name="Text Box 57">
              <a:extLst>
                <a:ext uri="{FF2B5EF4-FFF2-40B4-BE49-F238E27FC236}">
                  <a16:creationId xmlns:a16="http://schemas.microsoft.com/office/drawing/2014/main" id="{6A1E8FBB-757D-02C4-0CE8-1D02F3075D20}"/>
                </a:ext>
              </a:extLst>
            </p:cNvPr>
            <p:cNvSpPr txBox="1">
              <a:spLocks noChangeArrowheads="1"/>
            </p:cNvSpPr>
            <p:nvPr/>
          </p:nvSpPr>
          <p:spPr bwMode="auto">
            <a:xfrm>
              <a:off x="3458" y="2583"/>
              <a:ext cx="52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b="1" i="1">
                  <a:solidFill>
                    <a:srgbClr val="0033CC"/>
                  </a:solidFill>
                </a:rPr>
                <a:t>Z</a:t>
              </a:r>
              <a:r>
                <a:rPr lang="en-US" altLang="zh-CN" b="1" baseline="-25000">
                  <a:solidFill>
                    <a:srgbClr val="0033CC"/>
                  </a:solidFill>
                </a:rPr>
                <a:t>1</a:t>
              </a:r>
              <a:endParaRPr lang="en-US" altLang="zh-CN" b="1" i="1">
                <a:solidFill>
                  <a:srgbClr val="0033CC"/>
                </a:solidFill>
              </a:endParaRPr>
            </a:p>
          </p:txBody>
        </p:sp>
        <p:sp>
          <p:nvSpPr>
            <p:cNvPr id="62" name="Text Box 58">
              <a:extLst>
                <a:ext uri="{FF2B5EF4-FFF2-40B4-BE49-F238E27FC236}">
                  <a16:creationId xmlns:a16="http://schemas.microsoft.com/office/drawing/2014/main" id="{65713B36-FDC6-51E7-217C-C387BCDE518B}"/>
                </a:ext>
              </a:extLst>
            </p:cNvPr>
            <p:cNvSpPr txBox="1">
              <a:spLocks noChangeArrowheads="1"/>
            </p:cNvSpPr>
            <p:nvPr/>
          </p:nvSpPr>
          <p:spPr bwMode="auto">
            <a:xfrm>
              <a:off x="3694" y="2515"/>
              <a:ext cx="61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a:solidFill>
                    <a:srgbClr val="0033CC"/>
                  </a:solidFill>
                </a:rPr>
                <a:t>(</a:t>
              </a:r>
              <a:r>
                <a:rPr lang="en-US" altLang="zh-CN" sz="2000" b="1" i="1">
                  <a:solidFill>
                    <a:srgbClr val="0033CC"/>
                  </a:solidFill>
                </a:rPr>
                <a:t>D</a:t>
              </a:r>
              <a:r>
                <a:rPr lang="en-US" altLang="zh-CN" sz="2000" b="1" baseline="-25000">
                  <a:solidFill>
                    <a:srgbClr val="0033CC"/>
                  </a:solidFill>
                </a:rPr>
                <a:t>1</a:t>
              </a:r>
              <a:r>
                <a:rPr lang="en-US" altLang="zh-CN" sz="2000" b="1">
                  <a:solidFill>
                    <a:srgbClr val="0033CC"/>
                  </a:solidFill>
                </a:rPr>
                <a:t>)</a:t>
              </a:r>
              <a:endParaRPr lang="en-US" altLang="zh-CN" sz="2000" b="1" i="1">
                <a:solidFill>
                  <a:srgbClr val="0033CC"/>
                </a:solidFill>
              </a:endParaRPr>
            </a:p>
          </p:txBody>
        </p:sp>
        <p:sp>
          <p:nvSpPr>
            <p:cNvPr id="63" name="Text Box 59">
              <a:extLst>
                <a:ext uri="{FF2B5EF4-FFF2-40B4-BE49-F238E27FC236}">
                  <a16:creationId xmlns:a16="http://schemas.microsoft.com/office/drawing/2014/main" id="{9A38A6B2-44B9-C28D-CDD4-CA03C2772D44}"/>
                </a:ext>
              </a:extLst>
            </p:cNvPr>
            <p:cNvSpPr txBox="1">
              <a:spLocks noChangeArrowheads="1"/>
            </p:cNvSpPr>
            <p:nvPr/>
          </p:nvSpPr>
          <p:spPr bwMode="auto">
            <a:xfrm>
              <a:off x="3500" y="1836"/>
              <a:ext cx="46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endParaRPr lang="zh-CN" altLang="zh-CN" b="1"/>
            </a:p>
          </p:txBody>
        </p:sp>
        <p:sp>
          <p:nvSpPr>
            <p:cNvPr id="64" name="Text Box 60">
              <a:extLst>
                <a:ext uri="{FF2B5EF4-FFF2-40B4-BE49-F238E27FC236}">
                  <a16:creationId xmlns:a16="http://schemas.microsoft.com/office/drawing/2014/main" id="{8125C427-938D-0081-53C4-ECE1BE96DAA1}"/>
                </a:ext>
              </a:extLst>
            </p:cNvPr>
            <p:cNvSpPr txBox="1">
              <a:spLocks noChangeArrowheads="1"/>
            </p:cNvSpPr>
            <p:nvPr/>
          </p:nvSpPr>
          <p:spPr bwMode="auto">
            <a:xfrm>
              <a:off x="3480" y="1872"/>
              <a:ext cx="27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a:solidFill>
                    <a:srgbClr val="0033CC"/>
                  </a:solidFill>
                </a:rPr>
                <a:t>…</a:t>
              </a:r>
            </a:p>
          </p:txBody>
        </p:sp>
        <p:sp>
          <p:nvSpPr>
            <p:cNvPr id="65" name="Text Box 61">
              <a:extLst>
                <a:ext uri="{FF2B5EF4-FFF2-40B4-BE49-F238E27FC236}">
                  <a16:creationId xmlns:a16="http://schemas.microsoft.com/office/drawing/2014/main" id="{83DCE74C-F9DE-B4BA-B1BC-F9246E16807D}"/>
                </a:ext>
              </a:extLst>
            </p:cNvPr>
            <p:cNvSpPr txBox="1">
              <a:spLocks noChangeArrowheads="1"/>
            </p:cNvSpPr>
            <p:nvPr/>
          </p:nvSpPr>
          <p:spPr bwMode="auto">
            <a:xfrm>
              <a:off x="3712" y="1868"/>
              <a:ext cx="27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a:solidFill>
                    <a:srgbClr val="0033CC"/>
                  </a:solidFill>
                </a:rPr>
                <a:t>…</a:t>
              </a:r>
            </a:p>
          </p:txBody>
        </p:sp>
        <p:sp>
          <p:nvSpPr>
            <p:cNvPr id="66" name="Text Box 62">
              <a:extLst>
                <a:ext uri="{FF2B5EF4-FFF2-40B4-BE49-F238E27FC236}">
                  <a16:creationId xmlns:a16="http://schemas.microsoft.com/office/drawing/2014/main" id="{96C27D18-22FA-BBC2-57DF-DFEF79C398A7}"/>
                </a:ext>
              </a:extLst>
            </p:cNvPr>
            <p:cNvSpPr txBox="1">
              <a:spLocks noChangeArrowheads="1"/>
            </p:cNvSpPr>
            <p:nvPr/>
          </p:nvSpPr>
          <p:spPr bwMode="auto">
            <a:xfrm>
              <a:off x="3492" y="2201"/>
              <a:ext cx="60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zh-CN" altLang="en-US" sz="2000" b="1">
                  <a:solidFill>
                    <a:srgbClr val="0033CC"/>
                  </a:solidFill>
                  <a:ea typeface="隶书" pitchFamily="49" charset="-122"/>
                </a:rPr>
                <a:t>或门</a:t>
              </a:r>
            </a:p>
          </p:txBody>
        </p:sp>
        <p:sp>
          <p:nvSpPr>
            <p:cNvPr id="67" name="Rectangle 63">
              <a:extLst>
                <a:ext uri="{FF2B5EF4-FFF2-40B4-BE49-F238E27FC236}">
                  <a16:creationId xmlns:a16="http://schemas.microsoft.com/office/drawing/2014/main" id="{FD483E54-EC3C-808D-4EE3-92A415A1115B}"/>
                </a:ext>
              </a:extLst>
            </p:cNvPr>
            <p:cNvSpPr>
              <a:spLocks noChangeArrowheads="1"/>
            </p:cNvSpPr>
            <p:nvPr/>
          </p:nvSpPr>
          <p:spPr bwMode="auto">
            <a:xfrm>
              <a:off x="4968" y="2209"/>
              <a:ext cx="390" cy="27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8" name="Line 64">
              <a:extLst>
                <a:ext uri="{FF2B5EF4-FFF2-40B4-BE49-F238E27FC236}">
                  <a16:creationId xmlns:a16="http://schemas.microsoft.com/office/drawing/2014/main" id="{65F02DB5-0458-55E6-5615-1FF166CE6986}"/>
                </a:ext>
              </a:extLst>
            </p:cNvPr>
            <p:cNvSpPr>
              <a:spLocks noChangeShapeType="1"/>
            </p:cNvSpPr>
            <p:nvPr/>
          </p:nvSpPr>
          <p:spPr bwMode="auto">
            <a:xfrm>
              <a:off x="4794" y="2197"/>
              <a:ext cx="750" cy="0"/>
            </a:xfrm>
            <a:prstGeom prst="line">
              <a:avLst/>
            </a:prstGeom>
            <a:noFill/>
            <a:ln w="4762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69" name="Line 65">
              <a:extLst>
                <a:ext uri="{FF2B5EF4-FFF2-40B4-BE49-F238E27FC236}">
                  <a16:creationId xmlns:a16="http://schemas.microsoft.com/office/drawing/2014/main" id="{BE421355-4D08-4D77-572F-89F1371C3124}"/>
                </a:ext>
              </a:extLst>
            </p:cNvPr>
            <p:cNvSpPr>
              <a:spLocks noChangeShapeType="1"/>
            </p:cNvSpPr>
            <p:nvPr/>
          </p:nvSpPr>
          <p:spPr bwMode="auto">
            <a:xfrm flipV="1">
              <a:off x="4866" y="823"/>
              <a:ext cx="0" cy="136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70" name="Line 66">
              <a:extLst>
                <a:ext uri="{FF2B5EF4-FFF2-40B4-BE49-F238E27FC236}">
                  <a16:creationId xmlns:a16="http://schemas.microsoft.com/office/drawing/2014/main" id="{72869FEB-3DA2-A6D2-1D54-0B1CD0A255D9}"/>
                </a:ext>
              </a:extLst>
            </p:cNvPr>
            <p:cNvSpPr>
              <a:spLocks noChangeShapeType="1"/>
            </p:cNvSpPr>
            <p:nvPr/>
          </p:nvSpPr>
          <p:spPr bwMode="auto">
            <a:xfrm flipV="1">
              <a:off x="4962" y="823"/>
              <a:ext cx="0" cy="136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71" name="Line 67">
              <a:extLst>
                <a:ext uri="{FF2B5EF4-FFF2-40B4-BE49-F238E27FC236}">
                  <a16:creationId xmlns:a16="http://schemas.microsoft.com/office/drawing/2014/main" id="{3607E08C-2E8A-D4BD-6CA1-F61716171FB6}"/>
                </a:ext>
              </a:extLst>
            </p:cNvPr>
            <p:cNvSpPr>
              <a:spLocks noChangeShapeType="1"/>
            </p:cNvSpPr>
            <p:nvPr/>
          </p:nvSpPr>
          <p:spPr bwMode="auto">
            <a:xfrm flipV="1">
              <a:off x="5178" y="823"/>
              <a:ext cx="0" cy="136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72" name="Line 68">
              <a:extLst>
                <a:ext uri="{FF2B5EF4-FFF2-40B4-BE49-F238E27FC236}">
                  <a16:creationId xmlns:a16="http://schemas.microsoft.com/office/drawing/2014/main" id="{F6248E4A-066B-4AA5-661C-5570D2134849}"/>
                </a:ext>
              </a:extLst>
            </p:cNvPr>
            <p:cNvSpPr>
              <a:spLocks noChangeShapeType="1"/>
            </p:cNvSpPr>
            <p:nvPr/>
          </p:nvSpPr>
          <p:spPr bwMode="auto">
            <a:xfrm flipV="1">
              <a:off x="5436" y="823"/>
              <a:ext cx="0" cy="136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73" name="Oval 69">
              <a:extLst>
                <a:ext uri="{FF2B5EF4-FFF2-40B4-BE49-F238E27FC236}">
                  <a16:creationId xmlns:a16="http://schemas.microsoft.com/office/drawing/2014/main" id="{0E6F4E95-59B1-F42F-7B75-072F8719133E}"/>
                </a:ext>
              </a:extLst>
            </p:cNvPr>
            <p:cNvSpPr>
              <a:spLocks noChangeArrowheads="1"/>
            </p:cNvSpPr>
            <p:nvPr/>
          </p:nvSpPr>
          <p:spPr bwMode="auto">
            <a:xfrm rot="5400000" flipH="1" flipV="1">
              <a:off x="5134" y="2660"/>
              <a:ext cx="42" cy="44"/>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4" name="Line 70">
              <a:extLst>
                <a:ext uri="{FF2B5EF4-FFF2-40B4-BE49-F238E27FC236}">
                  <a16:creationId xmlns:a16="http://schemas.microsoft.com/office/drawing/2014/main" id="{D1C9B812-0813-5581-FAA3-4ECC0C87ED23}"/>
                </a:ext>
              </a:extLst>
            </p:cNvPr>
            <p:cNvSpPr>
              <a:spLocks noChangeShapeType="1"/>
            </p:cNvSpPr>
            <p:nvPr/>
          </p:nvSpPr>
          <p:spPr bwMode="auto">
            <a:xfrm>
              <a:off x="5154" y="2479"/>
              <a:ext cx="0" cy="18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75" name="Text Box 71">
              <a:extLst>
                <a:ext uri="{FF2B5EF4-FFF2-40B4-BE49-F238E27FC236}">
                  <a16:creationId xmlns:a16="http://schemas.microsoft.com/office/drawing/2014/main" id="{B95170FB-46E1-8767-717E-02F0C7C1D1A8}"/>
                </a:ext>
              </a:extLst>
            </p:cNvPr>
            <p:cNvSpPr txBox="1">
              <a:spLocks noChangeArrowheads="1"/>
            </p:cNvSpPr>
            <p:nvPr/>
          </p:nvSpPr>
          <p:spPr bwMode="auto">
            <a:xfrm>
              <a:off x="4906" y="2583"/>
              <a:ext cx="58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b="1" i="1">
                  <a:solidFill>
                    <a:srgbClr val="0033CC"/>
                  </a:solidFill>
                </a:rPr>
                <a:t>Z</a:t>
              </a:r>
              <a:r>
                <a:rPr lang="en-US" altLang="zh-CN" b="1" baseline="-25000">
                  <a:solidFill>
                    <a:srgbClr val="0033CC"/>
                  </a:solidFill>
                </a:rPr>
                <a:t>b</a:t>
              </a:r>
              <a:r>
                <a:rPr lang="en-US" altLang="zh-CN" sz="2800" b="1" baseline="-25000">
                  <a:solidFill>
                    <a:srgbClr val="0033CC"/>
                  </a:solidFill>
                </a:rPr>
                <a:t>-</a:t>
              </a:r>
              <a:r>
                <a:rPr lang="en-US" altLang="zh-CN" b="1" baseline="-25000">
                  <a:solidFill>
                    <a:srgbClr val="0033CC"/>
                  </a:solidFill>
                </a:rPr>
                <a:t>1</a:t>
              </a:r>
              <a:endParaRPr lang="en-US" altLang="zh-CN" b="1" i="1">
                <a:solidFill>
                  <a:srgbClr val="0033CC"/>
                </a:solidFill>
              </a:endParaRPr>
            </a:p>
          </p:txBody>
        </p:sp>
        <p:sp>
          <p:nvSpPr>
            <p:cNvPr id="76" name="Text Box 72">
              <a:extLst>
                <a:ext uri="{FF2B5EF4-FFF2-40B4-BE49-F238E27FC236}">
                  <a16:creationId xmlns:a16="http://schemas.microsoft.com/office/drawing/2014/main" id="{3E7BD9D0-1775-3FEA-9F28-90692A79E66B}"/>
                </a:ext>
              </a:extLst>
            </p:cNvPr>
            <p:cNvSpPr txBox="1">
              <a:spLocks noChangeArrowheads="1"/>
            </p:cNvSpPr>
            <p:nvPr/>
          </p:nvSpPr>
          <p:spPr bwMode="auto">
            <a:xfrm>
              <a:off x="5142" y="2515"/>
              <a:ext cx="61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a:solidFill>
                    <a:srgbClr val="0033CC"/>
                  </a:solidFill>
                </a:rPr>
                <a:t>(</a:t>
              </a:r>
              <a:r>
                <a:rPr lang="en-US" altLang="zh-CN" sz="2000" b="1" i="1">
                  <a:solidFill>
                    <a:srgbClr val="0033CC"/>
                  </a:solidFill>
                </a:rPr>
                <a:t>D</a:t>
              </a:r>
              <a:r>
                <a:rPr lang="en-US" altLang="zh-CN" sz="2000" b="1" i="1" baseline="-25000">
                  <a:solidFill>
                    <a:srgbClr val="0033CC"/>
                  </a:solidFill>
                </a:rPr>
                <a:t>b</a:t>
              </a:r>
              <a:r>
                <a:rPr lang="en-US" altLang="zh-CN" b="1" baseline="-25000">
                  <a:solidFill>
                    <a:srgbClr val="0033CC"/>
                  </a:solidFill>
                </a:rPr>
                <a:t>-</a:t>
              </a:r>
              <a:r>
                <a:rPr lang="en-US" altLang="zh-CN" sz="2000" b="1" baseline="-25000">
                  <a:solidFill>
                    <a:srgbClr val="0033CC"/>
                  </a:solidFill>
                </a:rPr>
                <a:t>1</a:t>
              </a:r>
              <a:r>
                <a:rPr lang="en-US" altLang="zh-CN" sz="2000" b="1">
                  <a:solidFill>
                    <a:srgbClr val="0033CC"/>
                  </a:solidFill>
                </a:rPr>
                <a:t>)</a:t>
              </a:r>
              <a:endParaRPr lang="en-US" altLang="zh-CN" sz="2000" b="1" i="1">
                <a:solidFill>
                  <a:srgbClr val="0033CC"/>
                </a:solidFill>
              </a:endParaRPr>
            </a:p>
          </p:txBody>
        </p:sp>
        <p:sp>
          <p:nvSpPr>
            <p:cNvPr id="77" name="Text Box 73">
              <a:extLst>
                <a:ext uri="{FF2B5EF4-FFF2-40B4-BE49-F238E27FC236}">
                  <a16:creationId xmlns:a16="http://schemas.microsoft.com/office/drawing/2014/main" id="{2C130826-C731-2DE1-46AD-A16D155BF706}"/>
                </a:ext>
              </a:extLst>
            </p:cNvPr>
            <p:cNvSpPr txBox="1">
              <a:spLocks noChangeArrowheads="1"/>
            </p:cNvSpPr>
            <p:nvPr/>
          </p:nvSpPr>
          <p:spPr bwMode="auto">
            <a:xfrm>
              <a:off x="4948" y="1836"/>
              <a:ext cx="46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endParaRPr lang="zh-CN" altLang="zh-CN" b="1"/>
            </a:p>
          </p:txBody>
        </p:sp>
        <p:sp>
          <p:nvSpPr>
            <p:cNvPr id="78" name="Text Box 74">
              <a:extLst>
                <a:ext uri="{FF2B5EF4-FFF2-40B4-BE49-F238E27FC236}">
                  <a16:creationId xmlns:a16="http://schemas.microsoft.com/office/drawing/2014/main" id="{DF683D26-A055-07DA-B158-FD3F25DD98A7}"/>
                </a:ext>
              </a:extLst>
            </p:cNvPr>
            <p:cNvSpPr txBox="1">
              <a:spLocks noChangeArrowheads="1"/>
            </p:cNvSpPr>
            <p:nvPr/>
          </p:nvSpPr>
          <p:spPr bwMode="auto">
            <a:xfrm>
              <a:off x="4928" y="1872"/>
              <a:ext cx="27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a:solidFill>
                    <a:srgbClr val="0033CC"/>
                  </a:solidFill>
                </a:rPr>
                <a:t>…</a:t>
              </a:r>
            </a:p>
          </p:txBody>
        </p:sp>
        <p:sp>
          <p:nvSpPr>
            <p:cNvPr id="79" name="Text Box 75">
              <a:extLst>
                <a:ext uri="{FF2B5EF4-FFF2-40B4-BE49-F238E27FC236}">
                  <a16:creationId xmlns:a16="http://schemas.microsoft.com/office/drawing/2014/main" id="{1FFBF458-8F50-7949-9DD8-39A8A772ACF3}"/>
                </a:ext>
              </a:extLst>
            </p:cNvPr>
            <p:cNvSpPr txBox="1">
              <a:spLocks noChangeArrowheads="1"/>
            </p:cNvSpPr>
            <p:nvPr/>
          </p:nvSpPr>
          <p:spPr bwMode="auto">
            <a:xfrm>
              <a:off x="5160" y="1868"/>
              <a:ext cx="27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a:solidFill>
                    <a:srgbClr val="0033CC"/>
                  </a:solidFill>
                </a:rPr>
                <a:t>…</a:t>
              </a:r>
            </a:p>
          </p:txBody>
        </p:sp>
        <p:sp>
          <p:nvSpPr>
            <p:cNvPr id="80" name="Text Box 76">
              <a:extLst>
                <a:ext uri="{FF2B5EF4-FFF2-40B4-BE49-F238E27FC236}">
                  <a16:creationId xmlns:a16="http://schemas.microsoft.com/office/drawing/2014/main" id="{8634EB1A-F4D9-F52F-048E-2E322A96BB28}"/>
                </a:ext>
              </a:extLst>
            </p:cNvPr>
            <p:cNvSpPr txBox="1">
              <a:spLocks noChangeArrowheads="1"/>
            </p:cNvSpPr>
            <p:nvPr/>
          </p:nvSpPr>
          <p:spPr bwMode="auto">
            <a:xfrm>
              <a:off x="4940" y="2201"/>
              <a:ext cx="60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zh-CN" altLang="en-US" sz="2000" b="1">
                  <a:solidFill>
                    <a:srgbClr val="0033CC"/>
                  </a:solidFill>
                  <a:ea typeface="隶书" pitchFamily="49" charset="-122"/>
                </a:rPr>
                <a:t>或门</a:t>
              </a:r>
            </a:p>
          </p:txBody>
        </p:sp>
        <p:sp>
          <p:nvSpPr>
            <p:cNvPr id="81" name="Text Box 77">
              <a:extLst>
                <a:ext uri="{FF2B5EF4-FFF2-40B4-BE49-F238E27FC236}">
                  <a16:creationId xmlns:a16="http://schemas.microsoft.com/office/drawing/2014/main" id="{34D2D0E7-D124-BDE8-58DE-A180950CEAB7}"/>
                </a:ext>
              </a:extLst>
            </p:cNvPr>
            <p:cNvSpPr txBox="1">
              <a:spLocks noChangeArrowheads="1"/>
            </p:cNvSpPr>
            <p:nvPr/>
          </p:nvSpPr>
          <p:spPr bwMode="auto">
            <a:xfrm>
              <a:off x="4287" y="1977"/>
              <a:ext cx="34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800" b="1">
                  <a:solidFill>
                    <a:srgbClr val="0033CC"/>
                  </a:solidFill>
                </a:rPr>
                <a:t>…</a:t>
              </a:r>
            </a:p>
          </p:txBody>
        </p:sp>
        <p:sp>
          <p:nvSpPr>
            <p:cNvPr id="82" name="Text Box 78">
              <a:extLst>
                <a:ext uri="{FF2B5EF4-FFF2-40B4-BE49-F238E27FC236}">
                  <a16:creationId xmlns:a16="http://schemas.microsoft.com/office/drawing/2014/main" id="{ADEBB2A0-C2A4-C926-198C-188EC50AACE6}"/>
                </a:ext>
              </a:extLst>
            </p:cNvPr>
            <p:cNvSpPr txBox="1">
              <a:spLocks noChangeArrowheads="1"/>
            </p:cNvSpPr>
            <p:nvPr/>
          </p:nvSpPr>
          <p:spPr bwMode="auto">
            <a:xfrm>
              <a:off x="4288" y="2429"/>
              <a:ext cx="34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800" b="1">
                  <a:solidFill>
                    <a:srgbClr val="0033CC"/>
                  </a:solidFill>
                </a:rPr>
                <a:t>…</a:t>
              </a:r>
            </a:p>
          </p:txBody>
        </p:sp>
        <p:sp>
          <p:nvSpPr>
            <p:cNvPr id="83" name="Rectangle 79">
              <a:extLst>
                <a:ext uri="{FF2B5EF4-FFF2-40B4-BE49-F238E27FC236}">
                  <a16:creationId xmlns:a16="http://schemas.microsoft.com/office/drawing/2014/main" id="{E61009F9-DB32-FAA0-C243-BEDE310E40A0}"/>
                </a:ext>
              </a:extLst>
            </p:cNvPr>
            <p:cNvSpPr>
              <a:spLocks noChangeArrowheads="1"/>
            </p:cNvSpPr>
            <p:nvPr/>
          </p:nvSpPr>
          <p:spPr bwMode="auto">
            <a:xfrm>
              <a:off x="2355" y="1949"/>
              <a:ext cx="3309" cy="594"/>
            </a:xfrm>
            <a:prstGeom prst="rect">
              <a:avLst/>
            </a:prstGeom>
            <a:noFill/>
            <a:ln w="28575">
              <a:solidFill>
                <a:srgbClr val="CC9900"/>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84" name="Text Box 80">
            <a:extLst>
              <a:ext uri="{FF2B5EF4-FFF2-40B4-BE49-F238E27FC236}">
                <a16:creationId xmlns:a16="http://schemas.microsoft.com/office/drawing/2014/main" id="{D5991B0E-3E67-9BF2-6734-3C9BADB8711B}"/>
              </a:ext>
            </a:extLst>
          </p:cNvPr>
          <p:cNvSpPr txBox="1">
            <a:spLocks noChangeArrowheads="1"/>
          </p:cNvSpPr>
          <p:nvPr/>
        </p:nvSpPr>
        <p:spPr bwMode="auto">
          <a:xfrm>
            <a:off x="1522413" y="3973569"/>
            <a:ext cx="2619375" cy="1196975"/>
          </a:xfrm>
          <a:prstGeom prst="rect">
            <a:avLst/>
          </a:prstGeom>
          <a:solidFill>
            <a:srgbClr val="FFFFCC"/>
          </a:solidFill>
          <a:ln w="9525">
            <a:solidFill>
              <a:srgbClr val="996600"/>
            </a:solidFill>
            <a:miter lim="800000"/>
            <a:headEnd/>
            <a:tailEnd/>
          </a:ln>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rPr>
              <a:t>2</a:t>
            </a:r>
            <a:r>
              <a:rPr lang="en-US" altLang="zh-CN" b="1" i="1" baseline="30000">
                <a:solidFill>
                  <a:srgbClr val="FF0066"/>
                </a:solidFill>
              </a:rPr>
              <a:t>n</a:t>
            </a:r>
            <a:r>
              <a:rPr lang="zh-CN" altLang="en-US" b="1"/>
              <a:t>个与门构成 </a:t>
            </a:r>
            <a:r>
              <a:rPr lang="en-US" altLang="zh-CN" b="1" i="1"/>
              <a:t>n </a:t>
            </a:r>
            <a:r>
              <a:rPr lang="zh-CN" altLang="en-US" b="1"/>
              <a:t>位</a:t>
            </a:r>
          </a:p>
          <a:p>
            <a:pPr eaLnBrk="1" hangingPunct="1"/>
            <a:r>
              <a:rPr lang="zh-CN" altLang="en-US" b="1"/>
              <a:t>二进制译码器 </a:t>
            </a:r>
            <a:r>
              <a:rPr lang="en-US" altLang="zh-CN" b="1"/>
              <a:t>, </a:t>
            </a:r>
            <a:r>
              <a:rPr lang="zh-CN" altLang="en-US" b="1"/>
              <a:t>输</a:t>
            </a:r>
          </a:p>
          <a:p>
            <a:pPr eaLnBrk="1" hangingPunct="1"/>
            <a:r>
              <a:rPr lang="zh-CN" altLang="en-US" b="1"/>
              <a:t>出</a:t>
            </a:r>
            <a:r>
              <a:rPr lang="en-US" altLang="zh-CN" b="1">
                <a:solidFill>
                  <a:srgbClr val="FF0066"/>
                </a:solidFill>
              </a:rPr>
              <a:t>2</a:t>
            </a:r>
            <a:r>
              <a:rPr lang="en-US" altLang="zh-CN" b="1" i="1" baseline="30000">
                <a:solidFill>
                  <a:srgbClr val="FF0066"/>
                </a:solidFill>
              </a:rPr>
              <a:t>n </a:t>
            </a:r>
            <a:r>
              <a:rPr lang="zh-CN" altLang="en-US" b="1"/>
              <a:t>个最小项。</a:t>
            </a:r>
          </a:p>
        </p:txBody>
      </p:sp>
      <p:graphicFrame>
        <p:nvGraphicFramePr>
          <p:cNvPr id="85" name="Object 81">
            <a:extLst>
              <a:ext uri="{FF2B5EF4-FFF2-40B4-BE49-F238E27FC236}">
                <a16:creationId xmlns:a16="http://schemas.microsoft.com/office/drawing/2014/main" id="{B5ECD8F8-49B4-09E3-0C64-48DCB5000876}"/>
              </a:ext>
            </a:extLst>
          </p:cNvPr>
          <p:cNvGraphicFramePr>
            <a:graphicFrameLocks noChangeAspect="1"/>
          </p:cNvGraphicFramePr>
          <p:nvPr>
            <p:extLst>
              <p:ext uri="{D42A27DB-BD31-4B8C-83A1-F6EECF244321}">
                <p14:modId xmlns:p14="http://schemas.microsoft.com/office/powerpoint/2010/main" val="55334136"/>
              </p:ext>
            </p:extLst>
          </p:nvPr>
        </p:nvGraphicFramePr>
        <p:xfrm>
          <a:off x="2139950" y="5194356"/>
          <a:ext cx="3587750" cy="528638"/>
        </p:xfrm>
        <a:graphic>
          <a:graphicData uri="http://schemas.openxmlformats.org/presentationml/2006/ole">
            <mc:AlternateContent xmlns:mc="http://schemas.openxmlformats.org/markup-compatibility/2006">
              <mc:Choice xmlns:v="urn:schemas-microsoft-com:vml" Requires="v">
                <p:oleObj name="Equation" r:id="rId2" imgW="1609894" imgH="218984" progId="Equation.3">
                  <p:embed/>
                </p:oleObj>
              </mc:Choice>
              <mc:Fallback>
                <p:oleObj name="Equation" r:id="rId2" imgW="1609894" imgH="218984" progId="Equation.3">
                  <p:embed/>
                  <p:pic>
                    <p:nvPicPr>
                      <p:cNvPr id="85" name="Object 81">
                        <a:extLst>
                          <a:ext uri="{FF2B5EF4-FFF2-40B4-BE49-F238E27FC236}">
                            <a16:creationId xmlns:a16="http://schemas.microsoft.com/office/drawing/2014/main" id="{B5ECD8F8-49B4-09E3-0C64-48DCB500087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9950" y="5194356"/>
                        <a:ext cx="3587750" cy="528638"/>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86" name="Object 82">
            <a:extLst>
              <a:ext uri="{FF2B5EF4-FFF2-40B4-BE49-F238E27FC236}">
                <a16:creationId xmlns:a16="http://schemas.microsoft.com/office/drawing/2014/main" id="{EAD1F5D2-6850-9A7E-166E-B41E18FA605E}"/>
              </a:ext>
            </a:extLst>
          </p:cNvPr>
          <p:cNvGraphicFramePr>
            <a:graphicFrameLocks noChangeAspect="1"/>
          </p:cNvGraphicFramePr>
          <p:nvPr>
            <p:extLst>
              <p:ext uri="{D42A27DB-BD31-4B8C-83A1-F6EECF244321}">
                <p14:modId xmlns:p14="http://schemas.microsoft.com/office/powerpoint/2010/main" val="860265873"/>
              </p:ext>
            </p:extLst>
          </p:nvPr>
        </p:nvGraphicFramePr>
        <p:xfrm>
          <a:off x="2160588" y="5657906"/>
          <a:ext cx="3238500" cy="503238"/>
        </p:xfrm>
        <a:graphic>
          <a:graphicData uri="http://schemas.openxmlformats.org/presentationml/2006/ole">
            <mc:AlternateContent xmlns:mc="http://schemas.openxmlformats.org/markup-compatibility/2006">
              <mc:Choice xmlns:v="urn:schemas-microsoft-com:vml" Requires="v">
                <p:oleObj name="Equation" r:id="rId4" imgW="1457155" imgH="209545" progId="Equation.3">
                  <p:embed/>
                </p:oleObj>
              </mc:Choice>
              <mc:Fallback>
                <p:oleObj name="Equation" r:id="rId4" imgW="1457155" imgH="209545" progId="Equation.3">
                  <p:embed/>
                  <p:pic>
                    <p:nvPicPr>
                      <p:cNvPr id="86" name="Object 82">
                        <a:extLst>
                          <a:ext uri="{FF2B5EF4-FFF2-40B4-BE49-F238E27FC236}">
                            <a16:creationId xmlns:a16="http://schemas.microsoft.com/office/drawing/2014/main" id="{EAD1F5D2-6850-9A7E-166E-B41E18FA605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60588" y="5657906"/>
                        <a:ext cx="3238500" cy="503238"/>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87" name="Text Box 83">
            <a:extLst>
              <a:ext uri="{FF2B5EF4-FFF2-40B4-BE49-F238E27FC236}">
                <a16:creationId xmlns:a16="http://schemas.microsoft.com/office/drawing/2014/main" id="{165D208F-AC9A-45F2-9FC6-2D3CAF3E8856}"/>
              </a:ext>
            </a:extLst>
          </p:cNvPr>
          <p:cNvSpPr txBox="1">
            <a:spLocks noChangeArrowheads="1"/>
          </p:cNvSpPr>
          <p:nvPr/>
        </p:nvSpPr>
        <p:spPr bwMode="auto">
          <a:xfrm>
            <a:off x="2230438" y="6184956"/>
            <a:ext cx="273050" cy="4778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lnSpc>
                <a:spcPct val="30000"/>
              </a:lnSpc>
            </a:pPr>
            <a:r>
              <a:rPr lang="en-US" altLang="zh-CN" sz="2800" b="1">
                <a:solidFill>
                  <a:srgbClr val="0033CC"/>
                </a:solidFill>
                <a:ea typeface="楷体_GB2312" pitchFamily="49" charset="-122"/>
              </a:rPr>
              <a:t>.</a:t>
            </a:r>
          </a:p>
          <a:p>
            <a:pPr eaLnBrk="1" hangingPunct="1">
              <a:lnSpc>
                <a:spcPct val="30000"/>
              </a:lnSpc>
            </a:pPr>
            <a:r>
              <a:rPr lang="en-US" altLang="zh-CN" sz="2800" b="1">
                <a:solidFill>
                  <a:srgbClr val="0033CC"/>
                </a:solidFill>
                <a:ea typeface="楷体_GB2312" pitchFamily="49" charset="-122"/>
              </a:rPr>
              <a:t>.</a:t>
            </a:r>
          </a:p>
          <a:p>
            <a:pPr eaLnBrk="1" hangingPunct="1">
              <a:lnSpc>
                <a:spcPct val="30000"/>
              </a:lnSpc>
            </a:pPr>
            <a:r>
              <a:rPr lang="en-US" altLang="zh-CN" sz="2800" b="1">
                <a:solidFill>
                  <a:srgbClr val="0033CC"/>
                </a:solidFill>
                <a:ea typeface="楷体_GB2312" pitchFamily="49" charset="-122"/>
              </a:rPr>
              <a:t>.</a:t>
            </a:r>
          </a:p>
        </p:txBody>
      </p:sp>
      <p:graphicFrame>
        <p:nvGraphicFramePr>
          <p:cNvPr id="88" name="Object 84">
            <a:extLst>
              <a:ext uri="{FF2B5EF4-FFF2-40B4-BE49-F238E27FC236}">
                <a16:creationId xmlns:a16="http://schemas.microsoft.com/office/drawing/2014/main" id="{1D1518C5-A9CB-F025-08EC-D39E35FCB799}"/>
              </a:ext>
            </a:extLst>
          </p:cNvPr>
          <p:cNvGraphicFramePr>
            <a:graphicFrameLocks noChangeAspect="1"/>
          </p:cNvGraphicFramePr>
          <p:nvPr>
            <p:extLst>
              <p:ext uri="{D42A27DB-BD31-4B8C-83A1-F6EECF244321}">
                <p14:modId xmlns:p14="http://schemas.microsoft.com/office/powerpoint/2010/main" val="1774033088"/>
              </p:ext>
            </p:extLst>
          </p:nvPr>
        </p:nvGraphicFramePr>
        <p:xfrm>
          <a:off x="2686050" y="6242106"/>
          <a:ext cx="4635500" cy="528638"/>
        </p:xfrm>
        <a:graphic>
          <a:graphicData uri="http://schemas.openxmlformats.org/presentationml/2006/ole">
            <mc:AlternateContent xmlns:mc="http://schemas.openxmlformats.org/markup-compatibility/2006">
              <mc:Choice xmlns:v="urn:schemas-microsoft-com:vml" Requires="v">
                <p:oleObj name="Equation" r:id="rId6" imgW="2076598" imgH="218984" progId="Equation.3">
                  <p:embed/>
                </p:oleObj>
              </mc:Choice>
              <mc:Fallback>
                <p:oleObj name="Equation" r:id="rId6" imgW="2076598" imgH="218984" progId="Equation.3">
                  <p:embed/>
                  <p:pic>
                    <p:nvPicPr>
                      <p:cNvPr id="88" name="Object 84">
                        <a:extLst>
                          <a:ext uri="{FF2B5EF4-FFF2-40B4-BE49-F238E27FC236}">
                            <a16:creationId xmlns:a16="http://schemas.microsoft.com/office/drawing/2014/main" id="{1D1518C5-A9CB-F025-08EC-D39E35FCB799}"/>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686050" y="6242106"/>
                        <a:ext cx="4635500" cy="528638"/>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89" name="Text Box 85">
            <a:extLst>
              <a:ext uri="{FF2B5EF4-FFF2-40B4-BE49-F238E27FC236}">
                <a16:creationId xmlns:a16="http://schemas.microsoft.com/office/drawing/2014/main" id="{57BDED8A-B301-6468-D08A-140B0D6D7171}"/>
              </a:ext>
            </a:extLst>
          </p:cNvPr>
          <p:cNvSpPr txBox="1">
            <a:spLocks noChangeArrowheads="1"/>
          </p:cNvSpPr>
          <p:nvPr/>
        </p:nvSpPr>
        <p:spPr bwMode="auto">
          <a:xfrm>
            <a:off x="1847850" y="1512944"/>
            <a:ext cx="542925" cy="1635125"/>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lnSpc>
                <a:spcPct val="70000"/>
              </a:lnSpc>
            </a:pPr>
            <a:r>
              <a:rPr lang="en-US" altLang="zh-CN" b="1" i="1">
                <a:solidFill>
                  <a:srgbClr val="FF0066"/>
                </a:solidFill>
              </a:rPr>
              <a:t>n</a:t>
            </a:r>
          </a:p>
          <a:p>
            <a:pPr algn="ctr" eaLnBrk="1" hangingPunct="1">
              <a:lnSpc>
                <a:spcPct val="70000"/>
              </a:lnSpc>
            </a:pPr>
            <a:r>
              <a:rPr lang="zh-CN" altLang="en-US" b="1">
                <a:solidFill>
                  <a:srgbClr val="996600"/>
                </a:solidFill>
              </a:rPr>
              <a:t>个</a:t>
            </a:r>
          </a:p>
          <a:p>
            <a:pPr algn="ctr" eaLnBrk="1" hangingPunct="1">
              <a:lnSpc>
                <a:spcPct val="70000"/>
              </a:lnSpc>
            </a:pPr>
            <a:r>
              <a:rPr lang="zh-CN" altLang="en-US" b="1">
                <a:solidFill>
                  <a:srgbClr val="996600"/>
                </a:solidFill>
              </a:rPr>
              <a:t>输</a:t>
            </a:r>
          </a:p>
          <a:p>
            <a:pPr algn="ctr" eaLnBrk="1" hangingPunct="1">
              <a:lnSpc>
                <a:spcPct val="70000"/>
              </a:lnSpc>
            </a:pPr>
            <a:r>
              <a:rPr lang="zh-CN" altLang="en-US" b="1">
                <a:solidFill>
                  <a:srgbClr val="996600"/>
                </a:solidFill>
              </a:rPr>
              <a:t>入</a:t>
            </a:r>
          </a:p>
          <a:p>
            <a:pPr algn="ctr" eaLnBrk="1" hangingPunct="1">
              <a:lnSpc>
                <a:spcPct val="70000"/>
              </a:lnSpc>
            </a:pPr>
            <a:r>
              <a:rPr lang="zh-CN" altLang="en-US" b="1">
                <a:solidFill>
                  <a:srgbClr val="996600"/>
                </a:solidFill>
              </a:rPr>
              <a:t>变</a:t>
            </a:r>
          </a:p>
          <a:p>
            <a:pPr algn="ctr" eaLnBrk="1" hangingPunct="1">
              <a:lnSpc>
                <a:spcPct val="70000"/>
              </a:lnSpc>
            </a:pPr>
            <a:r>
              <a:rPr lang="zh-CN" altLang="en-US" b="1">
                <a:solidFill>
                  <a:srgbClr val="996600"/>
                </a:solidFill>
              </a:rPr>
              <a:t>量</a:t>
            </a:r>
          </a:p>
        </p:txBody>
      </p:sp>
      <p:sp>
        <p:nvSpPr>
          <p:cNvPr id="90" name="Text Box 86">
            <a:extLst>
              <a:ext uri="{FF2B5EF4-FFF2-40B4-BE49-F238E27FC236}">
                <a16:creationId xmlns:a16="http://schemas.microsoft.com/office/drawing/2014/main" id="{B23477A2-3B15-C17E-AF4A-4AF1C489522A}"/>
              </a:ext>
            </a:extLst>
          </p:cNvPr>
          <p:cNvSpPr txBox="1">
            <a:spLocks noChangeArrowheads="1"/>
          </p:cNvSpPr>
          <p:nvPr/>
        </p:nvSpPr>
        <p:spPr bwMode="auto">
          <a:xfrm>
            <a:off x="6791325" y="4864156"/>
            <a:ext cx="2209800" cy="466725"/>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b="1" i="1">
                <a:solidFill>
                  <a:srgbClr val="FF0066"/>
                </a:solidFill>
              </a:rPr>
              <a:t>b </a:t>
            </a:r>
            <a:r>
              <a:rPr lang="zh-CN" altLang="en-US" b="1">
                <a:solidFill>
                  <a:srgbClr val="996600"/>
                </a:solidFill>
              </a:rPr>
              <a:t>个输出函数</a:t>
            </a:r>
          </a:p>
        </p:txBody>
      </p:sp>
      <p:sp>
        <p:nvSpPr>
          <p:cNvPr id="91" name="Text Box 87">
            <a:extLst>
              <a:ext uri="{FF2B5EF4-FFF2-40B4-BE49-F238E27FC236}">
                <a16:creationId xmlns:a16="http://schemas.microsoft.com/office/drawing/2014/main" id="{BF7FC5EF-4139-69F5-5F03-4FB05DC3C366}"/>
              </a:ext>
            </a:extLst>
          </p:cNvPr>
          <p:cNvSpPr txBox="1">
            <a:spLocks noChangeArrowheads="1"/>
          </p:cNvSpPr>
          <p:nvPr/>
        </p:nvSpPr>
        <p:spPr bwMode="auto">
          <a:xfrm>
            <a:off x="7345363" y="3746556"/>
            <a:ext cx="1296987" cy="396875"/>
          </a:xfrm>
          <a:prstGeom prst="rect">
            <a:avLst/>
          </a:prstGeom>
          <a:noFill/>
          <a:ln>
            <a:noFill/>
          </a:ln>
          <a:extLst>
            <a:ext uri="{909E8E84-426E-40DD-AFC4-6F175D3DCCD1}">
              <a14:hiddenFill xmlns:a14="http://schemas.microsoft.com/office/drawing/2010/main">
                <a:solidFill>
                  <a:srgbClr val="FF00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zh-CN" sz="2000" b="1">
                <a:solidFill>
                  <a:srgbClr val="FF0066"/>
                </a:solidFill>
                <a:latin typeface="宋体" panose="02010600030101010101" pitchFamily="2" charset="-122"/>
              </a:rPr>
              <a:t>或门阵列</a:t>
            </a:r>
            <a:endParaRPr lang="zh-CN" altLang="en-US" sz="2000" b="1">
              <a:solidFill>
                <a:srgbClr val="FF0066"/>
              </a:solidFill>
              <a:latin typeface="宋体" panose="02010600030101010101" pitchFamily="2" charset="-122"/>
            </a:endParaRPr>
          </a:p>
        </p:txBody>
      </p:sp>
      <p:sp>
        <p:nvSpPr>
          <p:cNvPr id="92" name="Text Box 88">
            <a:extLst>
              <a:ext uri="{FF2B5EF4-FFF2-40B4-BE49-F238E27FC236}">
                <a16:creationId xmlns:a16="http://schemas.microsoft.com/office/drawing/2014/main" id="{FD2852A9-5A5A-686C-0656-91C38E513FF4}"/>
              </a:ext>
            </a:extLst>
          </p:cNvPr>
          <p:cNvSpPr txBox="1">
            <a:spLocks noChangeArrowheads="1"/>
          </p:cNvSpPr>
          <p:nvPr/>
        </p:nvSpPr>
        <p:spPr bwMode="auto">
          <a:xfrm>
            <a:off x="2863850" y="3343331"/>
            <a:ext cx="1296988" cy="396875"/>
          </a:xfrm>
          <a:prstGeom prst="rect">
            <a:avLst/>
          </a:prstGeom>
          <a:noFill/>
          <a:ln>
            <a:noFill/>
          </a:ln>
          <a:extLst>
            <a:ext uri="{909E8E84-426E-40DD-AFC4-6F175D3DCCD1}">
              <a14:hiddenFill xmlns:a14="http://schemas.microsoft.com/office/drawing/2010/main">
                <a:solidFill>
                  <a:srgbClr val="0033CC"/>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zh-CN" sz="2000" b="1">
                <a:solidFill>
                  <a:srgbClr val="0033CC"/>
                </a:solidFill>
                <a:latin typeface="宋体" panose="02010600030101010101" pitchFamily="2" charset="-122"/>
              </a:rPr>
              <a:t>与门阵列</a:t>
            </a:r>
            <a:endParaRPr lang="zh-CN" altLang="en-US" sz="2000" b="1">
              <a:solidFill>
                <a:srgbClr val="0033CC"/>
              </a:solidFill>
              <a:latin typeface="宋体" panose="02010600030101010101" pitchFamily="2" charset="-122"/>
            </a:endParaRPr>
          </a:p>
        </p:txBody>
      </p:sp>
      <p:grpSp>
        <p:nvGrpSpPr>
          <p:cNvPr id="93" name="Group 89">
            <a:extLst>
              <a:ext uri="{FF2B5EF4-FFF2-40B4-BE49-F238E27FC236}">
                <a16:creationId xmlns:a16="http://schemas.microsoft.com/office/drawing/2014/main" id="{03A3113C-987E-9A1D-14BE-D3EC80D464C2}"/>
              </a:ext>
            </a:extLst>
          </p:cNvPr>
          <p:cNvGrpSpPr>
            <a:grpSpLocks/>
          </p:cNvGrpSpPr>
          <p:nvPr/>
        </p:nvGrpSpPr>
        <p:grpSpPr bwMode="auto">
          <a:xfrm>
            <a:off x="5013325" y="1905056"/>
            <a:ext cx="835025" cy="1227138"/>
            <a:chOff x="2212" y="1038"/>
            <a:chExt cx="526" cy="773"/>
          </a:xfrm>
        </p:grpSpPr>
        <p:sp>
          <p:nvSpPr>
            <p:cNvPr id="94" name="Oval 90">
              <a:extLst>
                <a:ext uri="{FF2B5EF4-FFF2-40B4-BE49-F238E27FC236}">
                  <a16:creationId xmlns:a16="http://schemas.microsoft.com/office/drawing/2014/main" id="{690E7CF6-6951-AC54-4839-BA193F7B43F1}"/>
                </a:ext>
              </a:extLst>
            </p:cNvPr>
            <p:cNvSpPr>
              <a:spLocks noChangeArrowheads="1"/>
            </p:cNvSpPr>
            <p:nvPr/>
          </p:nvSpPr>
          <p:spPr bwMode="auto">
            <a:xfrm>
              <a:off x="2688" y="1762"/>
              <a:ext cx="50" cy="49"/>
            </a:xfrm>
            <a:prstGeom prst="ellipse">
              <a:avLst/>
            </a:prstGeom>
            <a:solidFill>
              <a:srgbClr val="FF0066"/>
            </a:solidFill>
            <a:ln w="2857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5" name="Oval 91">
              <a:extLst>
                <a:ext uri="{FF2B5EF4-FFF2-40B4-BE49-F238E27FC236}">
                  <a16:creationId xmlns:a16="http://schemas.microsoft.com/office/drawing/2014/main" id="{3E99AE14-3D65-428F-DE90-BAA4EBBCD294}"/>
                </a:ext>
              </a:extLst>
            </p:cNvPr>
            <p:cNvSpPr>
              <a:spLocks noChangeArrowheads="1"/>
            </p:cNvSpPr>
            <p:nvPr/>
          </p:nvSpPr>
          <p:spPr bwMode="auto">
            <a:xfrm>
              <a:off x="2212" y="1038"/>
              <a:ext cx="50" cy="49"/>
            </a:xfrm>
            <a:prstGeom prst="ellipse">
              <a:avLst/>
            </a:prstGeom>
            <a:solidFill>
              <a:srgbClr val="FF0066"/>
            </a:solidFill>
            <a:ln w="2857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6" name="Oval 92">
              <a:extLst>
                <a:ext uri="{FF2B5EF4-FFF2-40B4-BE49-F238E27FC236}">
                  <a16:creationId xmlns:a16="http://schemas.microsoft.com/office/drawing/2014/main" id="{88AB05A1-E2B7-A70F-717A-87B9720534E9}"/>
                </a:ext>
              </a:extLst>
            </p:cNvPr>
            <p:cNvSpPr>
              <a:spLocks noChangeArrowheads="1"/>
            </p:cNvSpPr>
            <p:nvPr/>
          </p:nvSpPr>
          <p:spPr bwMode="auto">
            <a:xfrm>
              <a:off x="2430" y="1376"/>
              <a:ext cx="50" cy="49"/>
            </a:xfrm>
            <a:prstGeom prst="ellipse">
              <a:avLst/>
            </a:prstGeom>
            <a:solidFill>
              <a:srgbClr val="FF0066"/>
            </a:solidFill>
            <a:ln w="2857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97" name="Group 93">
            <a:extLst>
              <a:ext uri="{FF2B5EF4-FFF2-40B4-BE49-F238E27FC236}">
                <a16:creationId xmlns:a16="http://schemas.microsoft.com/office/drawing/2014/main" id="{3BACAACB-C9DE-A95A-CD2D-DF586AF10F64}"/>
              </a:ext>
            </a:extLst>
          </p:cNvPr>
          <p:cNvGrpSpPr>
            <a:grpSpLocks/>
          </p:cNvGrpSpPr>
          <p:nvPr/>
        </p:nvGrpSpPr>
        <p:grpSpPr bwMode="auto">
          <a:xfrm>
            <a:off x="6359525" y="1578031"/>
            <a:ext cx="577850" cy="944563"/>
            <a:chOff x="3060" y="832"/>
            <a:chExt cx="364" cy="595"/>
          </a:xfrm>
        </p:grpSpPr>
        <p:sp>
          <p:nvSpPr>
            <p:cNvPr id="98" name="Oval 94">
              <a:extLst>
                <a:ext uri="{FF2B5EF4-FFF2-40B4-BE49-F238E27FC236}">
                  <a16:creationId xmlns:a16="http://schemas.microsoft.com/office/drawing/2014/main" id="{0F82FA32-A1D0-6559-F653-29C8D1457912}"/>
                </a:ext>
              </a:extLst>
            </p:cNvPr>
            <p:cNvSpPr>
              <a:spLocks noChangeArrowheads="1"/>
            </p:cNvSpPr>
            <p:nvPr/>
          </p:nvSpPr>
          <p:spPr bwMode="auto">
            <a:xfrm>
              <a:off x="3156" y="1040"/>
              <a:ext cx="50" cy="49"/>
            </a:xfrm>
            <a:prstGeom prst="ellipse">
              <a:avLst/>
            </a:prstGeom>
            <a:solidFill>
              <a:srgbClr val="FF0066"/>
            </a:solidFill>
            <a:ln w="2857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9" name="Oval 95">
              <a:extLst>
                <a:ext uri="{FF2B5EF4-FFF2-40B4-BE49-F238E27FC236}">
                  <a16:creationId xmlns:a16="http://schemas.microsoft.com/office/drawing/2014/main" id="{8DB5046E-75B3-AC06-0458-878E7FF8B3F1}"/>
                </a:ext>
              </a:extLst>
            </p:cNvPr>
            <p:cNvSpPr>
              <a:spLocks noChangeArrowheads="1"/>
            </p:cNvSpPr>
            <p:nvPr/>
          </p:nvSpPr>
          <p:spPr bwMode="auto">
            <a:xfrm>
              <a:off x="3374" y="1378"/>
              <a:ext cx="50" cy="49"/>
            </a:xfrm>
            <a:prstGeom prst="ellipse">
              <a:avLst/>
            </a:prstGeom>
            <a:solidFill>
              <a:srgbClr val="FF0066"/>
            </a:solidFill>
            <a:ln w="2857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0" name="Oval 96">
              <a:extLst>
                <a:ext uri="{FF2B5EF4-FFF2-40B4-BE49-F238E27FC236}">
                  <a16:creationId xmlns:a16="http://schemas.microsoft.com/office/drawing/2014/main" id="{1D1E8E6E-BD16-5019-5D19-30BE4BF2CA82}"/>
                </a:ext>
              </a:extLst>
            </p:cNvPr>
            <p:cNvSpPr>
              <a:spLocks noChangeArrowheads="1"/>
            </p:cNvSpPr>
            <p:nvPr/>
          </p:nvSpPr>
          <p:spPr bwMode="auto">
            <a:xfrm>
              <a:off x="3060" y="832"/>
              <a:ext cx="50" cy="49"/>
            </a:xfrm>
            <a:prstGeom prst="ellipse">
              <a:avLst/>
            </a:prstGeom>
            <a:solidFill>
              <a:srgbClr val="FF0066"/>
            </a:solidFill>
            <a:ln w="2857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01" name="Group 97">
            <a:extLst>
              <a:ext uri="{FF2B5EF4-FFF2-40B4-BE49-F238E27FC236}">
                <a16:creationId xmlns:a16="http://schemas.microsoft.com/office/drawing/2014/main" id="{F206F1B8-228F-7231-3B4B-12D898D4DEB4}"/>
              </a:ext>
            </a:extLst>
          </p:cNvPr>
          <p:cNvGrpSpPr>
            <a:grpSpLocks/>
          </p:cNvGrpSpPr>
          <p:nvPr/>
        </p:nvGrpSpPr>
        <p:grpSpPr bwMode="auto">
          <a:xfrm>
            <a:off x="8655050" y="1578031"/>
            <a:ext cx="987425" cy="1557338"/>
            <a:chOff x="4506" y="832"/>
            <a:chExt cx="622" cy="981"/>
          </a:xfrm>
        </p:grpSpPr>
        <p:sp>
          <p:nvSpPr>
            <p:cNvPr id="102" name="Oval 98">
              <a:extLst>
                <a:ext uri="{FF2B5EF4-FFF2-40B4-BE49-F238E27FC236}">
                  <a16:creationId xmlns:a16="http://schemas.microsoft.com/office/drawing/2014/main" id="{86A193FD-1FF0-4FB9-A6E0-7BE72C7AF9FC}"/>
                </a:ext>
              </a:extLst>
            </p:cNvPr>
            <p:cNvSpPr>
              <a:spLocks noChangeArrowheads="1"/>
            </p:cNvSpPr>
            <p:nvPr/>
          </p:nvSpPr>
          <p:spPr bwMode="auto">
            <a:xfrm>
              <a:off x="5078" y="1764"/>
              <a:ext cx="50" cy="49"/>
            </a:xfrm>
            <a:prstGeom prst="ellipse">
              <a:avLst/>
            </a:prstGeom>
            <a:solidFill>
              <a:srgbClr val="FF0066"/>
            </a:solidFill>
            <a:ln w="2857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3" name="Oval 99">
              <a:extLst>
                <a:ext uri="{FF2B5EF4-FFF2-40B4-BE49-F238E27FC236}">
                  <a16:creationId xmlns:a16="http://schemas.microsoft.com/office/drawing/2014/main" id="{8EB92049-96D7-F3E7-65AB-B559005A714F}"/>
                </a:ext>
              </a:extLst>
            </p:cNvPr>
            <p:cNvSpPr>
              <a:spLocks noChangeArrowheads="1"/>
            </p:cNvSpPr>
            <p:nvPr/>
          </p:nvSpPr>
          <p:spPr bwMode="auto">
            <a:xfrm>
              <a:off x="4602" y="1040"/>
              <a:ext cx="50" cy="49"/>
            </a:xfrm>
            <a:prstGeom prst="ellipse">
              <a:avLst/>
            </a:prstGeom>
            <a:solidFill>
              <a:srgbClr val="FF0066"/>
            </a:solidFill>
            <a:ln w="2857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4" name="Oval 100">
              <a:extLst>
                <a:ext uri="{FF2B5EF4-FFF2-40B4-BE49-F238E27FC236}">
                  <a16:creationId xmlns:a16="http://schemas.microsoft.com/office/drawing/2014/main" id="{2ABDE5C7-47A8-C7D0-6DCC-116448EBE82A}"/>
                </a:ext>
              </a:extLst>
            </p:cNvPr>
            <p:cNvSpPr>
              <a:spLocks noChangeArrowheads="1"/>
            </p:cNvSpPr>
            <p:nvPr/>
          </p:nvSpPr>
          <p:spPr bwMode="auto">
            <a:xfrm>
              <a:off x="4820" y="1378"/>
              <a:ext cx="50" cy="49"/>
            </a:xfrm>
            <a:prstGeom prst="ellipse">
              <a:avLst/>
            </a:prstGeom>
            <a:solidFill>
              <a:srgbClr val="FF0066"/>
            </a:solidFill>
            <a:ln w="2857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5" name="Oval 101">
              <a:extLst>
                <a:ext uri="{FF2B5EF4-FFF2-40B4-BE49-F238E27FC236}">
                  <a16:creationId xmlns:a16="http://schemas.microsoft.com/office/drawing/2014/main" id="{817261EC-9AF1-F483-43AE-687104DDE686}"/>
                </a:ext>
              </a:extLst>
            </p:cNvPr>
            <p:cNvSpPr>
              <a:spLocks noChangeArrowheads="1"/>
            </p:cNvSpPr>
            <p:nvPr/>
          </p:nvSpPr>
          <p:spPr bwMode="auto">
            <a:xfrm>
              <a:off x="4506" y="832"/>
              <a:ext cx="50" cy="49"/>
            </a:xfrm>
            <a:prstGeom prst="ellipse">
              <a:avLst/>
            </a:prstGeom>
            <a:solidFill>
              <a:srgbClr val="FF0066"/>
            </a:solidFill>
            <a:ln w="2857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2" name="灯片编号占位符 1">
            <a:extLst>
              <a:ext uri="{FF2B5EF4-FFF2-40B4-BE49-F238E27FC236}">
                <a16:creationId xmlns:a16="http://schemas.microsoft.com/office/drawing/2014/main" id="{C5050E3A-39B1-8551-5525-E7632A7A9FC7}"/>
              </a:ext>
            </a:extLst>
          </p:cNvPr>
          <p:cNvSpPr>
            <a:spLocks noGrp="1"/>
          </p:cNvSpPr>
          <p:nvPr>
            <p:ph type="sldNum" sz="quarter" idx="12"/>
          </p:nvPr>
        </p:nvSpPr>
        <p:spPr/>
        <p:txBody>
          <a:bodyPr/>
          <a:lstStyle/>
          <a:p>
            <a:fld id="{392CBAA0-59E6-204E-8F03-85E5040D48B8}" type="slidenum">
              <a:rPr kumimoji="1" lang="zh-CN" altLang="en-US" smtClean="0"/>
              <a:t>101</a:t>
            </a:fld>
            <a:r>
              <a:rPr kumimoji="1" lang="en-US" altLang="zh-CN"/>
              <a:t>/133</a:t>
            </a:r>
            <a:endParaRPr kumimoji="1" lang="zh-CN" altLang="en-US" dirty="0"/>
          </a:p>
        </p:txBody>
      </p:sp>
    </p:spTree>
    <p:extLst>
      <p:ext uri="{BB962C8B-B14F-4D97-AF65-F5344CB8AC3E}">
        <p14:creationId xmlns:p14="http://schemas.microsoft.com/office/powerpoint/2010/main" val="15222667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par>
                          <p:cTn id="8" fill="hold">
                            <p:stCondLst>
                              <p:cond delay="500"/>
                            </p:stCondLst>
                            <p:childTnLst>
                              <p:par>
                                <p:cTn id="9" presetID="12" presetClass="entr" presetSubtype="8" fill="hold" grpId="0" nodeType="afterEffect">
                                  <p:stCondLst>
                                    <p:cond delay="1000"/>
                                  </p:stCondLst>
                                  <p:childTnLst>
                                    <p:set>
                                      <p:cBhvr>
                                        <p:cTn id="10" dur="1" fill="hold">
                                          <p:stCondLst>
                                            <p:cond delay="0"/>
                                          </p:stCondLst>
                                        </p:cTn>
                                        <p:tgtEl>
                                          <p:spTgt spid="89"/>
                                        </p:tgtEl>
                                        <p:attrNameLst>
                                          <p:attrName>style.visibility</p:attrName>
                                        </p:attrNameLst>
                                      </p:cBhvr>
                                      <p:to>
                                        <p:strVal val="visible"/>
                                      </p:to>
                                    </p:set>
                                    <p:anim calcmode="lin" valueType="num">
                                      <p:cBhvr additive="base">
                                        <p:cTn id="11" dur="500"/>
                                        <p:tgtEl>
                                          <p:spTgt spid="89"/>
                                        </p:tgtEl>
                                        <p:attrNameLst>
                                          <p:attrName>ppt_x</p:attrName>
                                        </p:attrNameLst>
                                      </p:cBhvr>
                                      <p:tavLst>
                                        <p:tav tm="0">
                                          <p:val>
                                            <p:strVal val="#ppt_x-#ppt_w*1.125000"/>
                                          </p:val>
                                        </p:tav>
                                        <p:tav tm="100000">
                                          <p:val>
                                            <p:strVal val="#ppt_x"/>
                                          </p:val>
                                        </p:tav>
                                      </p:tavLst>
                                    </p:anim>
                                    <p:animEffect transition="in" filter="wipe(right)">
                                      <p:cBhvr>
                                        <p:cTn id="12" dur="500"/>
                                        <p:tgtEl>
                                          <p:spTgt spid="89"/>
                                        </p:tgtEl>
                                      </p:cBhvr>
                                    </p:animEffect>
                                  </p:childTnLst>
                                </p:cTn>
                              </p:par>
                            </p:childTnLst>
                          </p:cTn>
                        </p:par>
                        <p:par>
                          <p:cTn id="13" fill="hold">
                            <p:stCondLst>
                              <p:cond delay="2000"/>
                            </p:stCondLst>
                            <p:childTnLst>
                              <p:par>
                                <p:cTn id="14" presetID="12" presetClass="entr" presetSubtype="1" fill="hold" grpId="0" nodeType="afterEffect">
                                  <p:stCondLst>
                                    <p:cond delay="1000"/>
                                  </p:stCondLst>
                                  <p:childTnLst>
                                    <p:set>
                                      <p:cBhvr>
                                        <p:cTn id="15" dur="1" fill="hold">
                                          <p:stCondLst>
                                            <p:cond delay="0"/>
                                          </p:stCondLst>
                                        </p:cTn>
                                        <p:tgtEl>
                                          <p:spTgt spid="90"/>
                                        </p:tgtEl>
                                        <p:attrNameLst>
                                          <p:attrName>style.visibility</p:attrName>
                                        </p:attrNameLst>
                                      </p:cBhvr>
                                      <p:to>
                                        <p:strVal val="visible"/>
                                      </p:to>
                                    </p:set>
                                    <p:anim calcmode="lin" valueType="num">
                                      <p:cBhvr additive="base">
                                        <p:cTn id="16" dur="500"/>
                                        <p:tgtEl>
                                          <p:spTgt spid="90"/>
                                        </p:tgtEl>
                                        <p:attrNameLst>
                                          <p:attrName>ppt_y</p:attrName>
                                        </p:attrNameLst>
                                      </p:cBhvr>
                                      <p:tavLst>
                                        <p:tav tm="0">
                                          <p:val>
                                            <p:strVal val="#ppt_y-#ppt_h*1.125000"/>
                                          </p:val>
                                        </p:tav>
                                        <p:tav tm="100000">
                                          <p:val>
                                            <p:strVal val="#ppt_y"/>
                                          </p:val>
                                        </p:tav>
                                      </p:tavLst>
                                    </p:anim>
                                    <p:animEffect transition="in" filter="wipe(down)">
                                      <p:cBhvr>
                                        <p:cTn id="17" dur="500"/>
                                        <p:tgtEl>
                                          <p:spTgt spid="90"/>
                                        </p:tgtEl>
                                      </p:cBhvr>
                                    </p:animEffect>
                                  </p:childTnLst>
                                </p:cTn>
                              </p:par>
                            </p:childTnLst>
                          </p:cTn>
                        </p:par>
                        <p:par>
                          <p:cTn id="18" fill="hold">
                            <p:stCondLst>
                              <p:cond delay="3500"/>
                            </p:stCondLst>
                            <p:childTnLst>
                              <p:par>
                                <p:cTn id="19" presetID="9" presetClass="entr" presetSubtype="0" fill="hold" grpId="0" nodeType="afterEffect">
                                  <p:stCondLst>
                                    <p:cond delay="1000"/>
                                  </p:stCondLst>
                                  <p:childTnLst>
                                    <p:set>
                                      <p:cBhvr>
                                        <p:cTn id="20" dur="1" fill="hold">
                                          <p:stCondLst>
                                            <p:cond delay="0"/>
                                          </p:stCondLst>
                                        </p:cTn>
                                        <p:tgtEl>
                                          <p:spTgt spid="92"/>
                                        </p:tgtEl>
                                        <p:attrNameLst>
                                          <p:attrName>style.visibility</p:attrName>
                                        </p:attrNameLst>
                                      </p:cBhvr>
                                      <p:to>
                                        <p:strVal val="visible"/>
                                      </p:to>
                                    </p:set>
                                    <p:animEffect transition="in" filter="dissolve">
                                      <p:cBhvr>
                                        <p:cTn id="21" dur="500"/>
                                        <p:tgtEl>
                                          <p:spTgt spid="92"/>
                                        </p:tgtEl>
                                      </p:cBhvr>
                                    </p:animEffect>
                                  </p:childTnLst>
                                </p:cTn>
                              </p:par>
                            </p:childTnLst>
                          </p:cTn>
                        </p:par>
                        <p:par>
                          <p:cTn id="22" fill="hold">
                            <p:stCondLst>
                              <p:cond delay="5000"/>
                            </p:stCondLst>
                            <p:childTnLst>
                              <p:par>
                                <p:cTn id="23" presetID="9" presetClass="entr" presetSubtype="0" fill="hold" grpId="0" nodeType="afterEffect">
                                  <p:stCondLst>
                                    <p:cond delay="1000"/>
                                  </p:stCondLst>
                                  <p:childTnLst>
                                    <p:set>
                                      <p:cBhvr>
                                        <p:cTn id="24" dur="1" fill="hold">
                                          <p:stCondLst>
                                            <p:cond delay="0"/>
                                          </p:stCondLst>
                                        </p:cTn>
                                        <p:tgtEl>
                                          <p:spTgt spid="91"/>
                                        </p:tgtEl>
                                        <p:attrNameLst>
                                          <p:attrName>style.visibility</p:attrName>
                                        </p:attrNameLst>
                                      </p:cBhvr>
                                      <p:to>
                                        <p:strVal val="visible"/>
                                      </p:to>
                                    </p:set>
                                    <p:animEffect transition="in" filter="dissolve">
                                      <p:cBhvr>
                                        <p:cTn id="25" dur="500"/>
                                        <p:tgtEl>
                                          <p:spTgt spid="91"/>
                                        </p:tgtEl>
                                      </p:cBhvr>
                                    </p:animEffect>
                                  </p:childTnLst>
                                </p:cTn>
                              </p:par>
                            </p:childTnLst>
                          </p:cTn>
                        </p:par>
                      </p:childTnLst>
                    </p:cTn>
                  </p:par>
                  <p:par>
                    <p:cTn id="26" fill="hold">
                      <p:stCondLst>
                        <p:cond delay="indefinite"/>
                      </p:stCondLst>
                      <p:childTnLst>
                        <p:par>
                          <p:cTn id="27" fill="hold">
                            <p:stCondLst>
                              <p:cond delay="0"/>
                            </p:stCondLst>
                            <p:childTnLst>
                              <p:par>
                                <p:cTn id="28" presetID="23" presetClass="entr" presetSubtype="16" fill="hold" grpId="0" nodeType="clickEffect">
                                  <p:stCondLst>
                                    <p:cond delay="0"/>
                                  </p:stCondLst>
                                  <p:childTnLst>
                                    <p:set>
                                      <p:cBhvr>
                                        <p:cTn id="29" dur="1" fill="hold">
                                          <p:stCondLst>
                                            <p:cond delay="0"/>
                                          </p:stCondLst>
                                        </p:cTn>
                                        <p:tgtEl>
                                          <p:spTgt spid="84"/>
                                        </p:tgtEl>
                                        <p:attrNameLst>
                                          <p:attrName>style.visibility</p:attrName>
                                        </p:attrNameLst>
                                      </p:cBhvr>
                                      <p:to>
                                        <p:strVal val="visible"/>
                                      </p:to>
                                    </p:set>
                                    <p:anim calcmode="lin" valueType="num">
                                      <p:cBhvr>
                                        <p:cTn id="30" dur="500" fill="hold"/>
                                        <p:tgtEl>
                                          <p:spTgt spid="84"/>
                                        </p:tgtEl>
                                        <p:attrNameLst>
                                          <p:attrName>ppt_w</p:attrName>
                                        </p:attrNameLst>
                                      </p:cBhvr>
                                      <p:tavLst>
                                        <p:tav tm="0">
                                          <p:val>
                                            <p:fltVal val="0"/>
                                          </p:val>
                                        </p:tav>
                                        <p:tav tm="100000">
                                          <p:val>
                                            <p:strVal val="#ppt_w"/>
                                          </p:val>
                                        </p:tav>
                                      </p:tavLst>
                                    </p:anim>
                                    <p:anim calcmode="lin" valueType="num">
                                      <p:cBhvr>
                                        <p:cTn id="31" dur="500" fill="hold"/>
                                        <p:tgtEl>
                                          <p:spTgt spid="84"/>
                                        </p:tgtEl>
                                        <p:attrNameLst>
                                          <p:attrName>ppt_h</p:attrName>
                                        </p:attrNameLst>
                                      </p:cBhvr>
                                      <p:tavLst>
                                        <p:tav tm="0">
                                          <p:val>
                                            <p:fltVal val="0"/>
                                          </p:val>
                                        </p:tav>
                                        <p:tav tm="100000">
                                          <p:val>
                                            <p:strVal val="#ppt_h"/>
                                          </p:val>
                                        </p:tav>
                                      </p:tavLst>
                                    </p:anim>
                                  </p:childTnLst>
                                </p:cTn>
                              </p:par>
                            </p:childTnLst>
                          </p:cTn>
                        </p:par>
                      </p:childTnLst>
                    </p:cTn>
                  </p:par>
                  <p:par>
                    <p:cTn id="32" fill="hold">
                      <p:stCondLst>
                        <p:cond delay="indefinite"/>
                      </p:stCondLst>
                      <p:childTnLst>
                        <p:par>
                          <p:cTn id="33" fill="hold">
                            <p:stCondLst>
                              <p:cond delay="0"/>
                            </p:stCondLst>
                            <p:childTnLst>
                              <p:par>
                                <p:cTn id="34" presetID="2" presetClass="entr" presetSubtype="2" fill="hold" nodeType="clickEffect">
                                  <p:stCondLst>
                                    <p:cond delay="0"/>
                                  </p:stCondLst>
                                  <p:childTnLst>
                                    <p:set>
                                      <p:cBhvr>
                                        <p:cTn id="35" dur="1" fill="hold">
                                          <p:stCondLst>
                                            <p:cond delay="0"/>
                                          </p:stCondLst>
                                        </p:cTn>
                                        <p:tgtEl>
                                          <p:spTgt spid="93"/>
                                        </p:tgtEl>
                                        <p:attrNameLst>
                                          <p:attrName>style.visibility</p:attrName>
                                        </p:attrNameLst>
                                      </p:cBhvr>
                                      <p:to>
                                        <p:strVal val="visible"/>
                                      </p:to>
                                    </p:set>
                                    <p:anim calcmode="lin" valueType="num">
                                      <p:cBhvr additive="base">
                                        <p:cTn id="36" dur="500" fill="hold"/>
                                        <p:tgtEl>
                                          <p:spTgt spid="93"/>
                                        </p:tgtEl>
                                        <p:attrNameLst>
                                          <p:attrName>ppt_x</p:attrName>
                                        </p:attrNameLst>
                                      </p:cBhvr>
                                      <p:tavLst>
                                        <p:tav tm="0">
                                          <p:val>
                                            <p:strVal val="1+#ppt_w/2"/>
                                          </p:val>
                                        </p:tav>
                                        <p:tav tm="100000">
                                          <p:val>
                                            <p:strVal val="#ppt_x"/>
                                          </p:val>
                                        </p:tav>
                                      </p:tavLst>
                                    </p:anim>
                                    <p:anim calcmode="lin" valueType="num">
                                      <p:cBhvr additive="base">
                                        <p:cTn id="37" dur="500" fill="hold"/>
                                        <p:tgtEl>
                                          <p:spTgt spid="93"/>
                                        </p:tgtEl>
                                        <p:attrNameLst>
                                          <p:attrName>ppt_y</p:attrName>
                                        </p:attrNameLst>
                                      </p:cBhvr>
                                      <p:tavLst>
                                        <p:tav tm="0">
                                          <p:val>
                                            <p:strVal val="#ppt_y"/>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nodeType="clickEffect">
                                  <p:stCondLst>
                                    <p:cond delay="0"/>
                                  </p:stCondLst>
                                  <p:childTnLst>
                                    <p:set>
                                      <p:cBhvr>
                                        <p:cTn id="41" dur="1" fill="hold">
                                          <p:stCondLst>
                                            <p:cond delay="0"/>
                                          </p:stCondLst>
                                        </p:cTn>
                                        <p:tgtEl>
                                          <p:spTgt spid="85"/>
                                        </p:tgtEl>
                                        <p:attrNameLst>
                                          <p:attrName>style.visibility</p:attrName>
                                        </p:attrNameLst>
                                      </p:cBhvr>
                                      <p:to>
                                        <p:strVal val="visible"/>
                                      </p:to>
                                    </p:set>
                                    <p:animEffect transition="in" filter="wipe(left)">
                                      <p:cBhvr>
                                        <p:cTn id="42" dur="500"/>
                                        <p:tgtEl>
                                          <p:spTgt spid="85"/>
                                        </p:tgtEl>
                                      </p:cBhvr>
                                    </p:animEffect>
                                  </p:childTnLst>
                                </p:cTn>
                              </p:par>
                            </p:childTnLst>
                          </p:cTn>
                        </p:par>
                      </p:childTnLst>
                    </p:cTn>
                  </p:par>
                  <p:par>
                    <p:cTn id="43" fill="hold">
                      <p:stCondLst>
                        <p:cond delay="indefinite"/>
                      </p:stCondLst>
                      <p:childTnLst>
                        <p:par>
                          <p:cTn id="44" fill="hold">
                            <p:stCondLst>
                              <p:cond delay="0"/>
                            </p:stCondLst>
                            <p:childTnLst>
                              <p:par>
                                <p:cTn id="45" presetID="2" presetClass="entr" presetSubtype="2" fill="hold" nodeType="clickEffect">
                                  <p:stCondLst>
                                    <p:cond delay="0"/>
                                  </p:stCondLst>
                                  <p:childTnLst>
                                    <p:set>
                                      <p:cBhvr>
                                        <p:cTn id="46" dur="1" fill="hold">
                                          <p:stCondLst>
                                            <p:cond delay="0"/>
                                          </p:stCondLst>
                                        </p:cTn>
                                        <p:tgtEl>
                                          <p:spTgt spid="97"/>
                                        </p:tgtEl>
                                        <p:attrNameLst>
                                          <p:attrName>style.visibility</p:attrName>
                                        </p:attrNameLst>
                                      </p:cBhvr>
                                      <p:to>
                                        <p:strVal val="visible"/>
                                      </p:to>
                                    </p:set>
                                    <p:anim calcmode="lin" valueType="num">
                                      <p:cBhvr additive="base">
                                        <p:cTn id="47" dur="500" fill="hold"/>
                                        <p:tgtEl>
                                          <p:spTgt spid="97"/>
                                        </p:tgtEl>
                                        <p:attrNameLst>
                                          <p:attrName>ppt_x</p:attrName>
                                        </p:attrNameLst>
                                      </p:cBhvr>
                                      <p:tavLst>
                                        <p:tav tm="0">
                                          <p:val>
                                            <p:strVal val="1+#ppt_w/2"/>
                                          </p:val>
                                        </p:tav>
                                        <p:tav tm="100000">
                                          <p:val>
                                            <p:strVal val="#ppt_x"/>
                                          </p:val>
                                        </p:tav>
                                      </p:tavLst>
                                    </p:anim>
                                    <p:anim calcmode="lin" valueType="num">
                                      <p:cBhvr additive="base">
                                        <p:cTn id="48" dur="500" fill="hold"/>
                                        <p:tgtEl>
                                          <p:spTgt spid="97"/>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2" presetClass="entr" presetSubtype="8" fill="hold" nodeType="clickEffect">
                                  <p:stCondLst>
                                    <p:cond delay="0"/>
                                  </p:stCondLst>
                                  <p:childTnLst>
                                    <p:set>
                                      <p:cBhvr>
                                        <p:cTn id="52" dur="1" fill="hold">
                                          <p:stCondLst>
                                            <p:cond delay="0"/>
                                          </p:stCondLst>
                                        </p:cTn>
                                        <p:tgtEl>
                                          <p:spTgt spid="86"/>
                                        </p:tgtEl>
                                        <p:attrNameLst>
                                          <p:attrName>style.visibility</p:attrName>
                                        </p:attrNameLst>
                                      </p:cBhvr>
                                      <p:to>
                                        <p:strVal val="visible"/>
                                      </p:to>
                                    </p:set>
                                    <p:animEffect transition="in" filter="wipe(left)">
                                      <p:cBhvr>
                                        <p:cTn id="53" dur="500"/>
                                        <p:tgtEl>
                                          <p:spTgt spid="86"/>
                                        </p:tgtEl>
                                      </p:cBhvr>
                                    </p:animEffect>
                                  </p:childTnLst>
                                </p:cTn>
                              </p:par>
                            </p:childTnLst>
                          </p:cTn>
                        </p:par>
                        <p:par>
                          <p:cTn id="54" fill="hold">
                            <p:stCondLst>
                              <p:cond delay="500"/>
                            </p:stCondLst>
                            <p:childTnLst>
                              <p:par>
                                <p:cTn id="55" presetID="22" presetClass="entr" presetSubtype="1" fill="hold" grpId="0" nodeType="afterEffect">
                                  <p:stCondLst>
                                    <p:cond delay="1000"/>
                                  </p:stCondLst>
                                  <p:childTnLst>
                                    <p:set>
                                      <p:cBhvr>
                                        <p:cTn id="56" dur="1" fill="hold">
                                          <p:stCondLst>
                                            <p:cond delay="0"/>
                                          </p:stCondLst>
                                        </p:cTn>
                                        <p:tgtEl>
                                          <p:spTgt spid="87"/>
                                        </p:tgtEl>
                                        <p:attrNameLst>
                                          <p:attrName>style.visibility</p:attrName>
                                        </p:attrNameLst>
                                      </p:cBhvr>
                                      <p:to>
                                        <p:strVal val="visible"/>
                                      </p:to>
                                    </p:set>
                                    <p:animEffect transition="in" filter="wipe(up)">
                                      <p:cBhvr>
                                        <p:cTn id="57" dur="500"/>
                                        <p:tgtEl>
                                          <p:spTgt spid="87"/>
                                        </p:tgtEl>
                                      </p:cBhvr>
                                    </p:animEffect>
                                  </p:childTnLst>
                                </p:cTn>
                              </p:par>
                            </p:childTnLst>
                          </p:cTn>
                        </p:par>
                      </p:childTnLst>
                    </p:cTn>
                  </p:par>
                  <p:par>
                    <p:cTn id="58" fill="hold">
                      <p:stCondLst>
                        <p:cond delay="indefinite"/>
                      </p:stCondLst>
                      <p:childTnLst>
                        <p:par>
                          <p:cTn id="59" fill="hold">
                            <p:stCondLst>
                              <p:cond delay="0"/>
                            </p:stCondLst>
                            <p:childTnLst>
                              <p:par>
                                <p:cTn id="60" presetID="2" presetClass="entr" presetSubtype="2" fill="hold" nodeType="clickEffect">
                                  <p:stCondLst>
                                    <p:cond delay="0"/>
                                  </p:stCondLst>
                                  <p:childTnLst>
                                    <p:set>
                                      <p:cBhvr>
                                        <p:cTn id="61" dur="1" fill="hold">
                                          <p:stCondLst>
                                            <p:cond delay="0"/>
                                          </p:stCondLst>
                                        </p:cTn>
                                        <p:tgtEl>
                                          <p:spTgt spid="101"/>
                                        </p:tgtEl>
                                        <p:attrNameLst>
                                          <p:attrName>style.visibility</p:attrName>
                                        </p:attrNameLst>
                                      </p:cBhvr>
                                      <p:to>
                                        <p:strVal val="visible"/>
                                      </p:to>
                                    </p:set>
                                    <p:anim calcmode="lin" valueType="num">
                                      <p:cBhvr additive="base">
                                        <p:cTn id="62" dur="500" fill="hold"/>
                                        <p:tgtEl>
                                          <p:spTgt spid="101"/>
                                        </p:tgtEl>
                                        <p:attrNameLst>
                                          <p:attrName>ppt_x</p:attrName>
                                        </p:attrNameLst>
                                      </p:cBhvr>
                                      <p:tavLst>
                                        <p:tav tm="0">
                                          <p:val>
                                            <p:strVal val="1+#ppt_w/2"/>
                                          </p:val>
                                        </p:tav>
                                        <p:tav tm="100000">
                                          <p:val>
                                            <p:strVal val="#ppt_x"/>
                                          </p:val>
                                        </p:tav>
                                      </p:tavLst>
                                    </p:anim>
                                    <p:anim calcmode="lin" valueType="num">
                                      <p:cBhvr additive="base">
                                        <p:cTn id="63" dur="500" fill="hold"/>
                                        <p:tgtEl>
                                          <p:spTgt spid="101"/>
                                        </p:tgtEl>
                                        <p:attrNameLst>
                                          <p:attrName>ppt_y</p:attrName>
                                        </p:attrNameLst>
                                      </p:cBhvr>
                                      <p:tavLst>
                                        <p:tav tm="0">
                                          <p:val>
                                            <p:strVal val="#ppt_y"/>
                                          </p:val>
                                        </p:tav>
                                        <p:tav tm="100000">
                                          <p:val>
                                            <p:strVal val="#ppt_y"/>
                                          </p:val>
                                        </p:tav>
                                      </p:tavLst>
                                    </p:anim>
                                  </p:childTnLst>
                                </p:cTn>
                              </p:par>
                            </p:childTnLst>
                          </p:cTn>
                        </p:par>
                      </p:childTnLst>
                    </p:cTn>
                  </p:par>
                  <p:par>
                    <p:cTn id="64" fill="hold">
                      <p:stCondLst>
                        <p:cond delay="indefinite"/>
                      </p:stCondLst>
                      <p:childTnLst>
                        <p:par>
                          <p:cTn id="65" fill="hold">
                            <p:stCondLst>
                              <p:cond delay="0"/>
                            </p:stCondLst>
                            <p:childTnLst>
                              <p:par>
                                <p:cTn id="66" presetID="22" presetClass="entr" presetSubtype="8" fill="hold" nodeType="clickEffect">
                                  <p:stCondLst>
                                    <p:cond delay="0"/>
                                  </p:stCondLst>
                                  <p:childTnLst>
                                    <p:set>
                                      <p:cBhvr>
                                        <p:cTn id="67" dur="1" fill="hold">
                                          <p:stCondLst>
                                            <p:cond delay="0"/>
                                          </p:stCondLst>
                                        </p:cTn>
                                        <p:tgtEl>
                                          <p:spTgt spid="88"/>
                                        </p:tgtEl>
                                        <p:attrNameLst>
                                          <p:attrName>style.visibility</p:attrName>
                                        </p:attrNameLst>
                                      </p:cBhvr>
                                      <p:to>
                                        <p:strVal val="visible"/>
                                      </p:to>
                                    </p:set>
                                    <p:animEffect transition="in" filter="wipe(left)">
                                      <p:cBhvr>
                                        <p:cTn id="68" dur="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animBg="1" autoUpdateAnimBg="0"/>
      <p:bldP spid="87" grpId="0" autoUpdateAnimBg="0"/>
      <p:bldP spid="89" grpId="0" animBg="1" autoUpdateAnimBg="0"/>
      <p:bldP spid="90" grpId="0" animBg="1" autoUpdateAnimBg="0"/>
      <p:bldP spid="91" grpId="0" autoUpdateAnimBg="0"/>
      <p:bldP spid="92" grpId="0" autoUpdateAnimBg="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6.1</a:t>
            </a:r>
            <a:r>
              <a:rPr kumimoji="1" lang="zh-CN" altLang="en-US" dirty="0"/>
              <a:t> </a:t>
            </a:r>
            <a:r>
              <a:rPr kumimoji="1" lang="en-US" altLang="zh-CN" dirty="0"/>
              <a:t>ROM</a:t>
            </a:r>
            <a:r>
              <a:rPr kumimoji="1" lang="zh-CN" altLang="en-US" dirty="0"/>
              <a:t>的结构和工作原理</a:t>
            </a:r>
          </a:p>
        </p:txBody>
      </p:sp>
      <p:grpSp>
        <p:nvGrpSpPr>
          <p:cNvPr id="6" name="Group 2">
            <a:extLst>
              <a:ext uri="{FF2B5EF4-FFF2-40B4-BE49-F238E27FC236}">
                <a16:creationId xmlns:a16="http://schemas.microsoft.com/office/drawing/2014/main" id="{B79FC050-2834-59E2-FA29-D3E87B06D223}"/>
              </a:ext>
            </a:extLst>
          </p:cNvPr>
          <p:cNvGrpSpPr>
            <a:grpSpLocks/>
          </p:cNvGrpSpPr>
          <p:nvPr/>
        </p:nvGrpSpPr>
        <p:grpSpPr bwMode="auto">
          <a:xfrm>
            <a:off x="1583532" y="4398961"/>
            <a:ext cx="3336925" cy="1870075"/>
            <a:chOff x="212" y="2524"/>
            <a:chExt cx="2102" cy="1178"/>
          </a:xfrm>
        </p:grpSpPr>
        <p:sp>
          <p:nvSpPr>
            <p:cNvPr id="7" name="Line 3">
              <a:extLst>
                <a:ext uri="{FF2B5EF4-FFF2-40B4-BE49-F238E27FC236}">
                  <a16:creationId xmlns:a16="http://schemas.microsoft.com/office/drawing/2014/main" id="{83446549-60BA-5844-8049-94245CC80254}"/>
                </a:ext>
              </a:extLst>
            </p:cNvPr>
            <p:cNvSpPr>
              <a:spLocks noChangeShapeType="1"/>
            </p:cNvSpPr>
            <p:nvPr/>
          </p:nvSpPr>
          <p:spPr bwMode="auto">
            <a:xfrm flipV="1">
              <a:off x="694" y="3090"/>
              <a:ext cx="764"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8" name="Oval 4">
              <a:extLst>
                <a:ext uri="{FF2B5EF4-FFF2-40B4-BE49-F238E27FC236}">
                  <a16:creationId xmlns:a16="http://schemas.microsoft.com/office/drawing/2014/main" id="{B8A112BB-CF14-B883-911E-045D79124A2E}"/>
                </a:ext>
              </a:extLst>
            </p:cNvPr>
            <p:cNvSpPr>
              <a:spLocks noChangeArrowheads="1"/>
            </p:cNvSpPr>
            <p:nvPr/>
          </p:nvSpPr>
          <p:spPr bwMode="auto">
            <a:xfrm rot="16200000" flipH="1">
              <a:off x="650" y="3067"/>
              <a:ext cx="42" cy="44"/>
            </a:xfrm>
            <a:prstGeom prst="ellipse">
              <a:avLst/>
            </a:prstGeom>
            <a:noFill/>
            <a:ln w="28575">
              <a:solidFill>
                <a:srgbClr val="FF0066"/>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9" name="Group 5">
              <a:extLst>
                <a:ext uri="{FF2B5EF4-FFF2-40B4-BE49-F238E27FC236}">
                  <a16:creationId xmlns:a16="http://schemas.microsoft.com/office/drawing/2014/main" id="{12606C7B-A360-117A-174D-774F1FF97EA1}"/>
                </a:ext>
              </a:extLst>
            </p:cNvPr>
            <p:cNvGrpSpPr>
              <a:grpSpLocks/>
            </p:cNvGrpSpPr>
            <p:nvPr/>
          </p:nvGrpSpPr>
          <p:grpSpPr bwMode="auto">
            <a:xfrm flipH="1" flipV="1">
              <a:off x="890" y="3006"/>
              <a:ext cx="132" cy="168"/>
              <a:chOff x="824" y="1288"/>
              <a:chExt cx="132" cy="168"/>
            </a:xfrm>
          </p:grpSpPr>
          <p:sp>
            <p:nvSpPr>
              <p:cNvPr id="33" name="AutoShape 6">
                <a:extLst>
                  <a:ext uri="{FF2B5EF4-FFF2-40B4-BE49-F238E27FC236}">
                    <a16:creationId xmlns:a16="http://schemas.microsoft.com/office/drawing/2014/main" id="{37A7E414-9369-56D9-FC5E-A01471F23CA9}"/>
                  </a:ext>
                </a:extLst>
              </p:cNvPr>
              <p:cNvSpPr>
                <a:spLocks noChangeArrowheads="1"/>
              </p:cNvSpPr>
              <p:nvPr/>
            </p:nvSpPr>
            <p:spPr bwMode="auto">
              <a:xfrm rot="5430971">
                <a:off x="816" y="1308"/>
                <a:ext cx="152" cy="128"/>
              </a:xfrm>
              <a:prstGeom prst="flowChartMerge">
                <a:avLst/>
              </a:prstGeom>
              <a:noFill/>
              <a:ln w="38100">
                <a:solidFill>
                  <a:srgbClr val="FF0066"/>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4" name="Line 7">
                <a:extLst>
                  <a:ext uri="{FF2B5EF4-FFF2-40B4-BE49-F238E27FC236}">
                    <a16:creationId xmlns:a16="http://schemas.microsoft.com/office/drawing/2014/main" id="{54EFC5DC-CDDA-C100-A597-7B1D5AB29BD9}"/>
                  </a:ext>
                </a:extLst>
              </p:cNvPr>
              <p:cNvSpPr>
                <a:spLocks noChangeShapeType="1"/>
              </p:cNvSpPr>
              <p:nvPr/>
            </p:nvSpPr>
            <p:spPr bwMode="auto">
              <a:xfrm flipV="1">
                <a:off x="824" y="1288"/>
                <a:ext cx="0" cy="168"/>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grpSp>
          <p:nvGrpSpPr>
            <p:cNvPr id="10" name="Group 8">
              <a:extLst>
                <a:ext uri="{FF2B5EF4-FFF2-40B4-BE49-F238E27FC236}">
                  <a16:creationId xmlns:a16="http://schemas.microsoft.com/office/drawing/2014/main" id="{F1851464-5DCC-2F30-8329-56B5B939B4D5}"/>
                </a:ext>
              </a:extLst>
            </p:cNvPr>
            <p:cNvGrpSpPr>
              <a:grpSpLocks/>
            </p:cNvGrpSpPr>
            <p:nvPr/>
          </p:nvGrpSpPr>
          <p:grpSpPr bwMode="auto">
            <a:xfrm flipH="1" flipV="1">
              <a:off x="890" y="2714"/>
              <a:ext cx="132" cy="168"/>
              <a:chOff x="824" y="1288"/>
              <a:chExt cx="132" cy="168"/>
            </a:xfrm>
          </p:grpSpPr>
          <p:sp>
            <p:nvSpPr>
              <p:cNvPr id="31" name="AutoShape 9">
                <a:extLst>
                  <a:ext uri="{FF2B5EF4-FFF2-40B4-BE49-F238E27FC236}">
                    <a16:creationId xmlns:a16="http://schemas.microsoft.com/office/drawing/2014/main" id="{0821E177-A631-4A7A-FEE9-FC415B6D4409}"/>
                  </a:ext>
                </a:extLst>
              </p:cNvPr>
              <p:cNvSpPr>
                <a:spLocks noChangeArrowheads="1"/>
              </p:cNvSpPr>
              <p:nvPr/>
            </p:nvSpPr>
            <p:spPr bwMode="auto">
              <a:xfrm rot="5430971">
                <a:off x="816" y="1308"/>
                <a:ext cx="152" cy="128"/>
              </a:xfrm>
              <a:prstGeom prst="flowChartMerge">
                <a:avLst/>
              </a:prstGeom>
              <a:noFill/>
              <a:ln w="38100">
                <a:solidFill>
                  <a:srgbClr val="FF0066"/>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2" name="Line 10">
                <a:extLst>
                  <a:ext uri="{FF2B5EF4-FFF2-40B4-BE49-F238E27FC236}">
                    <a16:creationId xmlns:a16="http://schemas.microsoft.com/office/drawing/2014/main" id="{91CD13A8-88A7-0DE9-2E67-7704129EA2A3}"/>
                  </a:ext>
                </a:extLst>
              </p:cNvPr>
              <p:cNvSpPr>
                <a:spLocks noChangeShapeType="1"/>
              </p:cNvSpPr>
              <p:nvPr/>
            </p:nvSpPr>
            <p:spPr bwMode="auto">
              <a:xfrm flipV="1">
                <a:off x="824" y="1288"/>
                <a:ext cx="0" cy="168"/>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sp>
          <p:nvSpPr>
            <p:cNvPr id="11" name="Line 11">
              <a:extLst>
                <a:ext uri="{FF2B5EF4-FFF2-40B4-BE49-F238E27FC236}">
                  <a16:creationId xmlns:a16="http://schemas.microsoft.com/office/drawing/2014/main" id="{71100407-307C-BACC-82C1-F74B12CBCD3D}"/>
                </a:ext>
              </a:extLst>
            </p:cNvPr>
            <p:cNvSpPr>
              <a:spLocks noChangeShapeType="1"/>
            </p:cNvSpPr>
            <p:nvPr/>
          </p:nvSpPr>
          <p:spPr bwMode="auto">
            <a:xfrm flipV="1">
              <a:off x="694" y="2798"/>
              <a:ext cx="572"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2" name="Oval 12">
              <a:extLst>
                <a:ext uri="{FF2B5EF4-FFF2-40B4-BE49-F238E27FC236}">
                  <a16:creationId xmlns:a16="http://schemas.microsoft.com/office/drawing/2014/main" id="{31B26854-48D8-80D6-1BC5-BF0FFEDC871D}"/>
                </a:ext>
              </a:extLst>
            </p:cNvPr>
            <p:cNvSpPr>
              <a:spLocks noChangeArrowheads="1"/>
            </p:cNvSpPr>
            <p:nvPr/>
          </p:nvSpPr>
          <p:spPr bwMode="auto">
            <a:xfrm rot="16200000" flipH="1">
              <a:off x="650" y="2775"/>
              <a:ext cx="42" cy="44"/>
            </a:xfrm>
            <a:prstGeom prst="ellipse">
              <a:avLst/>
            </a:prstGeom>
            <a:noFill/>
            <a:ln w="28575">
              <a:solidFill>
                <a:srgbClr val="FF0066"/>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 name="Line 13">
              <a:extLst>
                <a:ext uri="{FF2B5EF4-FFF2-40B4-BE49-F238E27FC236}">
                  <a16:creationId xmlns:a16="http://schemas.microsoft.com/office/drawing/2014/main" id="{53061290-0840-9E26-910F-08409E9984E1}"/>
                </a:ext>
              </a:extLst>
            </p:cNvPr>
            <p:cNvSpPr>
              <a:spLocks noChangeShapeType="1"/>
            </p:cNvSpPr>
            <p:nvPr/>
          </p:nvSpPr>
          <p:spPr bwMode="auto">
            <a:xfrm flipV="1">
              <a:off x="1258" y="2798"/>
              <a:ext cx="0" cy="444"/>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4" name="Rectangle 14">
              <a:extLst>
                <a:ext uri="{FF2B5EF4-FFF2-40B4-BE49-F238E27FC236}">
                  <a16:creationId xmlns:a16="http://schemas.microsoft.com/office/drawing/2014/main" id="{68861849-0ED9-F5B7-36E5-B3680D0D4186}"/>
                </a:ext>
              </a:extLst>
            </p:cNvPr>
            <p:cNvSpPr>
              <a:spLocks noChangeArrowheads="1"/>
            </p:cNvSpPr>
            <p:nvPr/>
          </p:nvSpPr>
          <p:spPr bwMode="auto">
            <a:xfrm flipV="1">
              <a:off x="1206" y="3246"/>
              <a:ext cx="96" cy="204"/>
            </a:xfrm>
            <a:prstGeom prst="rect">
              <a:avLst/>
            </a:prstGeom>
            <a:solidFill>
              <a:srgbClr val="CCFFFF"/>
            </a:solidFill>
            <a:ln w="38100">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 name="Oval 15">
              <a:extLst>
                <a:ext uri="{FF2B5EF4-FFF2-40B4-BE49-F238E27FC236}">
                  <a16:creationId xmlns:a16="http://schemas.microsoft.com/office/drawing/2014/main" id="{A44F4DEB-FE63-984A-356B-15DC09345EAE}"/>
                </a:ext>
              </a:extLst>
            </p:cNvPr>
            <p:cNvSpPr>
              <a:spLocks noChangeArrowheads="1"/>
            </p:cNvSpPr>
            <p:nvPr/>
          </p:nvSpPr>
          <p:spPr bwMode="auto">
            <a:xfrm rot="16200000" flipH="1">
              <a:off x="1466" y="3067"/>
              <a:ext cx="42" cy="44"/>
            </a:xfrm>
            <a:prstGeom prst="ellipse">
              <a:avLst/>
            </a:prstGeom>
            <a:noFill/>
            <a:ln w="28575">
              <a:solidFill>
                <a:srgbClr val="FF0066"/>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 name="Oval 16">
              <a:extLst>
                <a:ext uri="{FF2B5EF4-FFF2-40B4-BE49-F238E27FC236}">
                  <a16:creationId xmlns:a16="http://schemas.microsoft.com/office/drawing/2014/main" id="{0E8B9777-1FFB-B010-595C-A122E5C3448F}"/>
                </a:ext>
              </a:extLst>
            </p:cNvPr>
            <p:cNvSpPr>
              <a:spLocks noChangeArrowheads="1"/>
            </p:cNvSpPr>
            <p:nvPr/>
          </p:nvSpPr>
          <p:spPr bwMode="auto">
            <a:xfrm flipV="1">
              <a:off x="1238" y="3072"/>
              <a:ext cx="40" cy="40"/>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 name="Line 17">
              <a:extLst>
                <a:ext uri="{FF2B5EF4-FFF2-40B4-BE49-F238E27FC236}">
                  <a16:creationId xmlns:a16="http://schemas.microsoft.com/office/drawing/2014/main" id="{B540C7E3-DB69-3C3A-BAFF-0CEA7FA4F8BF}"/>
                </a:ext>
              </a:extLst>
            </p:cNvPr>
            <p:cNvSpPr>
              <a:spLocks noChangeShapeType="1"/>
            </p:cNvSpPr>
            <p:nvPr/>
          </p:nvSpPr>
          <p:spPr bwMode="auto">
            <a:xfrm>
              <a:off x="694" y="3582"/>
              <a:ext cx="764"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8" name="Oval 18">
              <a:extLst>
                <a:ext uri="{FF2B5EF4-FFF2-40B4-BE49-F238E27FC236}">
                  <a16:creationId xmlns:a16="http://schemas.microsoft.com/office/drawing/2014/main" id="{5DFAA336-2454-A2B4-7C3D-E9090F908C3E}"/>
                </a:ext>
              </a:extLst>
            </p:cNvPr>
            <p:cNvSpPr>
              <a:spLocks noChangeArrowheads="1"/>
            </p:cNvSpPr>
            <p:nvPr/>
          </p:nvSpPr>
          <p:spPr bwMode="auto">
            <a:xfrm rot="5400000" flipH="1" flipV="1">
              <a:off x="650" y="3561"/>
              <a:ext cx="42" cy="44"/>
            </a:xfrm>
            <a:prstGeom prst="ellipse">
              <a:avLst/>
            </a:prstGeom>
            <a:noFill/>
            <a:ln w="28575">
              <a:solidFill>
                <a:srgbClr val="FF0066"/>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 name="Oval 19">
              <a:extLst>
                <a:ext uri="{FF2B5EF4-FFF2-40B4-BE49-F238E27FC236}">
                  <a16:creationId xmlns:a16="http://schemas.microsoft.com/office/drawing/2014/main" id="{E30B5E3F-E3FC-3015-AFFA-2340FFD84DFC}"/>
                </a:ext>
              </a:extLst>
            </p:cNvPr>
            <p:cNvSpPr>
              <a:spLocks noChangeArrowheads="1"/>
            </p:cNvSpPr>
            <p:nvPr/>
          </p:nvSpPr>
          <p:spPr bwMode="auto">
            <a:xfrm rot="5400000" flipH="1" flipV="1">
              <a:off x="1466" y="3561"/>
              <a:ext cx="42" cy="44"/>
            </a:xfrm>
            <a:prstGeom prst="ellipse">
              <a:avLst/>
            </a:prstGeom>
            <a:noFill/>
            <a:ln w="28575">
              <a:solidFill>
                <a:srgbClr val="FF0066"/>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 name="Oval 20">
              <a:extLst>
                <a:ext uri="{FF2B5EF4-FFF2-40B4-BE49-F238E27FC236}">
                  <a16:creationId xmlns:a16="http://schemas.microsoft.com/office/drawing/2014/main" id="{2D21DDD8-CF38-3D7C-AC27-268F2F0FF82D}"/>
                </a:ext>
              </a:extLst>
            </p:cNvPr>
            <p:cNvSpPr>
              <a:spLocks noChangeArrowheads="1"/>
            </p:cNvSpPr>
            <p:nvPr/>
          </p:nvSpPr>
          <p:spPr bwMode="auto">
            <a:xfrm>
              <a:off x="1238" y="3560"/>
              <a:ext cx="40" cy="40"/>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 name="Line 21">
              <a:extLst>
                <a:ext uri="{FF2B5EF4-FFF2-40B4-BE49-F238E27FC236}">
                  <a16:creationId xmlns:a16="http://schemas.microsoft.com/office/drawing/2014/main" id="{F4B07D9A-CB4D-BECA-1B78-99661D9DA900}"/>
                </a:ext>
              </a:extLst>
            </p:cNvPr>
            <p:cNvSpPr>
              <a:spLocks noChangeShapeType="1"/>
            </p:cNvSpPr>
            <p:nvPr/>
          </p:nvSpPr>
          <p:spPr bwMode="auto">
            <a:xfrm flipH="1">
              <a:off x="1258" y="3458"/>
              <a:ext cx="4" cy="244"/>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2" name="Line 22">
              <a:extLst>
                <a:ext uri="{FF2B5EF4-FFF2-40B4-BE49-F238E27FC236}">
                  <a16:creationId xmlns:a16="http://schemas.microsoft.com/office/drawing/2014/main" id="{EA53633A-9F6A-9C8F-5C88-8E65718CD1DB}"/>
                </a:ext>
              </a:extLst>
            </p:cNvPr>
            <p:cNvSpPr>
              <a:spLocks noChangeShapeType="1"/>
            </p:cNvSpPr>
            <p:nvPr/>
          </p:nvSpPr>
          <p:spPr bwMode="auto">
            <a:xfrm>
              <a:off x="1174" y="3702"/>
              <a:ext cx="160" cy="0"/>
            </a:xfrm>
            <a:prstGeom prst="line">
              <a:avLst/>
            </a:prstGeom>
            <a:noFill/>
            <a:ln w="571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3" name="Text Box 23">
              <a:extLst>
                <a:ext uri="{FF2B5EF4-FFF2-40B4-BE49-F238E27FC236}">
                  <a16:creationId xmlns:a16="http://schemas.microsoft.com/office/drawing/2014/main" id="{1C7C11A8-4BA7-23DE-B48A-B3BE38B0F934}"/>
                </a:ext>
              </a:extLst>
            </p:cNvPr>
            <p:cNvSpPr txBox="1">
              <a:spLocks noChangeArrowheads="1"/>
            </p:cNvSpPr>
            <p:nvPr/>
          </p:nvSpPr>
          <p:spPr bwMode="auto">
            <a:xfrm>
              <a:off x="272" y="2524"/>
              <a:ext cx="35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b="1" i="1">
                  <a:solidFill>
                    <a:srgbClr val="0033CC"/>
                  </a:solidFill>
                </a:rPr>
                <a:t>W</a:t>
              </a:r>
              <a:r>
                <a:rPr lang="en-US" altLang="zh-CN" b="1" baseline="-25000">
                  <a:solidFill>
                    <a:srgbClr val="0033CC"/>
                  </a:solidFill>
                </a:rPr>
                <a:t>0</a:t>
              </a:r>
              <a:endParaRPr lang="en-US" altLang="zh-CN" b="1">
                <a:solidFill>
                  <a:srgbClr val="0033CC"/>
                </a:solidFill>
              </a:endParaRPr>
            </a:p>
          </p:txBody>
        </p:sp>
        <p:sp>
          <p:nvSpPr>
            <p:cNvPr id="24" name="Text Box 24">
              <a:extLst>
                <a:ext uri="{FF2B5EF4-FFF2-40B4-BE49-F238E27FC236}">
                  <a16:creationId xmlns:a16="http://schemas.microsoft.com/office/drawing/2014/main" id="{35AA3814-5458-5239-A8E0-B61A4B337BAB}"/>
                </a:ext>
              </a:extLst>
            </p:cNvPr>
            <p:cNvSpPr txBox="1">
              <a:spLocks noChangeArrowheads="1"/>
            </p:cNvSpPr>
            <p:nvPr/>
          </p:nvSpPr>
          <p:spPr bwMode="auto">
            <a:xfrm>
              <a:off x="220" y="2719"/>
              <a:ext cx="39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a:solidFill>
                    <a:srgbClr val="FF0066"/>
                  </a:solidFill>
                </a:rPr>
                <a:t>(</a:t>
              </a:r>
              <a:r>
                <a:rPr lang="en-US" altLang="zh-CN" sz="2000" b="1" i="1">
                  <a:solidFill>
                    <a:srgbClr val="FF0066"/>
                  </a:solidFill>
                </a:rPr>
                <a:t>m</a:t>
              </a:r>
              <a:r>
                <a:rPr lang="en-US" altLang="zh-CN" sz="2000" b="1" baseline="-25000">
                  <a:solidFill>
                    <a:srgbClr val="FF0066"/>
                  </a:solidFill>
                </a:rPr>
                <a:t>0</a:t>
              </a:r>
              <a:r>
                <a:rPr lang="en-US" altLang="zh-CN" sz="2000" b="1">
                  <a:solidFill>
                    <a:srgbClr val="FF0066"/>
                  </a:solidFill>
                </a:rPr>
                <a:t>)</a:t>
              </a:r>
            </a:p>
          </p:txBody>
        </p:sp>
        <p:sp>
          <p:nvSpPr>
            <p:cNvPr id="25" name="Text Box 25">
              <a:extLst>
                <a:ext uri="{FF2B5EF4-FFF2-40B4-BE49-F238E27FC236}">
                  <a16:creationId xmlns:a16="http://schemas.microsoft.com/office/drawing/2014/main" id="{8BE3EAEC-C8C7-83B3-F0FE-DDBE70FE14D2}"/>
                </a:ext>
              </a:extLst>
            </p:cNvPr>
            <p:cNvSpPr txBox="1">
              <a:spLocks noChangeArrowheads="1"/>
            </p:cNvSpPr>
            <p:nvPr/>
          </p:nvSpPr>
          <p:spPr bwMode="auto">
            <a:xfrm>
              <a:off x="264" y="2908"/>
              <a:ext cx="35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b="1" i="1">
                  <a:solidFill>
                    <a:srgbClr val="0033CC"/>
                  </a:solidFill>
                </a:rPr>
                <a:t>W</a:t>
              </a:r>
              <a:r>
                <a:rPr lang="en-US" altLang="zh-CN" b="1" baseline="-25000">
                  <a:solidFill>
                    <a:srgbClr val="0033CC"/>
                  </a:solidFill>
                </a:rPr>
                <a:t>2</a:t>
              </a:r>
              <a:endParaRPr lang="en-US" altLang="zh-CN" b="1">
                <a:solidFill>
                  <a:srgbClr val="0033CC"/>
                </a:solidFill>
              </a:endParaRPr>
            </a:p>
          </p:txBody>
        </p:sp>
        <p:sp>
          <p:nvSpPr>
            <p:cNvPr id="26" name="Text Box 26">
              <a:extLst>
                <a:ext uri="{FF2B5EF4-FFF2-40B4-BE49-F238E27FC236}">
                  <a16:creationId xmlns:a16="http://schemas.microsoft.com/office/drawing/2014/main" id="{08308A36-08B8-BE9B-3BDD-5848EADF7D5D}"/>
                </a:ext>
              </a:extLst>
            </p:cNvPr>
            <p:cNvSpPr txBox="1">
              <a:spLocks noChangeArrowheads="1"/>
            </p:cNvSpPr>
            <p:nvPr/>
          </p:nvSpPr>
          <p:spPr bwMode="auto">
            <a:xfrm>
              <a:off x="212" y="3103"/>
              <a:ext cx="39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a:solidFill>
                    <a:srgbClr val="FF0066"/>
                  </a:solidFill>
                </a:rPr>
                <a:t>(</a:t>
              </a:r>
              <a:r>
                <a:rPr lang="en-US" altLang="zh-CN" sz="2000" b="1" i="1">
                  <a:solidFill>
                    <a:srgbClr val="FF0066"/>
                  </a:solidFill>
                </a:rPr>
                <a:t>m</a:t>
              </a:r>
              <a:r>
                <a:rPr lang="en-US" altLang="zh-CN" sz="2000" b="1" baseline="-25000">
                  <a:solidFill>
                    <a:srgbClr val="FF0066"/>
                  </a:solidFill>
                </a:rPr>
                <a:t>2</a:t>
              </a:r>
              <a:r>
                <a:rPr lang="en-US" altLang="zh-CN" sz="2000" b="1">
                  <a:solidFill>
                    <a:srgbClr val="FF0066"/>
                  </a:solidFill>
                </a:rPr>
                <a:t>)</a:t>
              </a:r>
            </a:p>
          </p:txBody>
        </p:sp>
        <p:sp>
          <p:nvSpPr>
            <p:cNvPr id="27" name="Text Box 27">
              <a:extLst>
                <a:ext uri="{FF2B5EF4-FFF2-40B4-BE49-F238E27FC236}">
                  <a16:creationId xmlns:a16="http://schemas.microsoft.com/office/drawing/2014/main" id="{FAE3166F-1A48-1519-856F-5D40ABCE7136}"/>
                </a:ext>
              </a:extLst>
            </p:cNvPr>
            <p:cNvSpPr txBox="1">
              <a:spLocks noChangeArrowheads="1"/>
            </p:cNvSpPr>
            <p:nvPr/>
          </p:nvSpPr>
          <p:spPr bwMode="auto">
            <a:xfrm>
              <a:off x="1240" y="2838"/>
              <a:ext cx="23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i="1">
                  <a:solidFill>
                    <a:srgbClr val="0033CC"/>
                  </a:solidFill>
                </a:rPr>
                <a:t>D</a:t>
              </a:r>
            </a:p>
          </p:txBody>
        </p:sp>
        <p:sp>
          <p:nvSpPr>
            <p:cNvPr id="28" name="Text Box 28">
              <a:extLst>
                <a:ext uri="{FF2B5EF4-FFF2-40B4-BE49-F238E27FC236}">
                  <a16:creationId xmlns:a16="http://schemas.microsoft.com/office/drawing/2014/main" id="{7B607D37-19F9-2141-1B91-B026BB6A2D20}"/>
                </a:ext>
              </a:extLst>
            </p:cNvPr>
            <p:cNvSpPr txBox="1">
              <a:spLocks noChangeArrowheads="1"/>
            </p:cNvSpPr>
            <p:nvPr/>
          </p:nvSpPr>
          <p:spPr bwMode="auto">
            <a:xfrm>
              <a:off x="1339" y="2805"/>
              <a:ext cx="20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a:solidFill>
                    <a:srgbClr val="0033CC"/>
                  </a:solidFill>
                  <a:sym typeface="Symbol" panose="05050102010706020507" pitchFamily="18" charset="2"/>
                </a:rPr>
                <a:t></a:t>
              </a:r>
              <a:r>
                <a:rPr lang="en-US" altLang="zh-CN" sz="2000" b="1" baseline="-25000">
                  <a:solidFill>
                    <a:srgbClr val="0033CC"/>
                  </a:solidFill>
                </a:rPr>
                <a:t>0</a:t>
              </a:r>
              <a:endParaRPr lang="en-US" altLang="zh-CN" sz="2000" b="1" i="1">
                <a:solidFill>
                  <a:srgbClr val="0033CC"/>
                </a:solidFill>
              </a:endParaRPr>
            </a:p>
          </p:txBody>
        </p:sp>
        <p:sp>
          <p:nvSpPr>
            <p:cNvPr id="29" name="Text Box 29">
              <a:extLst>
                <a:ext uri="{FF2B5EF4-FFF2-40B4-BE49-F238E27FC236}">
                  <a16:creationId xmlns:a16="http://schemas.microsoft.com/office/drawing/2014/main" id="{36B58F53-A49D-24F2-8B03-D5B5D0B26BE7}"/>
                </a:ext>
              </a:extLst>
            </p:cNvPr>
            <p:cNvSpPr txBox="1">
              <a:spLocks noChangeArrowheads="1"/>
            </p:cNvSpPr>
            <p:nvPr/>
          </p:nvSpPr>
          <p:spPr bwMode="auto">
            <a:xfrm>
              <a:off x="1459" y="2841"/>
              <a:ext cx="85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a:solidFill>
                    <a:srgbClr val="0033CC"/>
                  </a:solidFill>
                </a:rPr>
                <a:t>=</a:t>
              </a:r>
              <a:r>
                <a:rPr lang="en-US" altLang="zh-CN" sz="2000" b="1" i="1">
                  <a:solidFill>
                    <a:srgbClr val="0033CC"/>
                  </a:solidFill>
                </a:rPr>
                <a:t>W</a:t>
              </a:r>
              <a:r>
                <a:rPr lang="en-US" altLang="zh-CN" sz="2000" b="1" baseline="-25000">
                  <a:solidFill>
                    <a:srgbClr val="0033CC"/>
                  </a:solidFill>
                </a:rPr>
                <a:t>0</a:t>
              </a:r>
              <a:r>
                <a:rPr lang="en-US" altLang="zh-CN" sz="1800" b="1">
                  <a:solidFill>
                    <a:srgbClr val="0033CC"/>
                  </a:solidFill>
                  <a:latin typeface="黑体" panose="02010609060101010101" pitchFamily="49" charset="-122"/>
                  <a:ea typeface="黑体" panose="02010609060101010101" pitchFamily="49" charset="-122"/>
                </a:rPr>
                <a:t>+</a:t>
              </a:r>
              <a:r>
                <a:rPr lang="en-US" altLang="zh-CN" sz="2000" b="1" i="1">
                  <a:solidFill>
                    <a:srgbClr val="0033CC"/>
                  </a:solidFill>
                </a:rPr>
                <a:t>W</a:t>
              </a:r>
              <a:r>
                <a:rPr lang="en-US" altLang="zh-CN" sz="2000" b="1" baseline="-25000">
                  <a:solidFill>
                    <a:srgbClr val="0033CC"/>
                  </a:solidFill>
                </a:rPr>
                <a:t>2</a:t>
              </a:r>
              <a:endParaRPr lang="en-US" altLang="zh-CN" sz="2000" b="1">
                <a:solidFill>
                  <a:srgbClr val="0033CC"/>
                </a:solidFill>
                <a:latin typeface="黑体" panose="02010609060101010101" pitchFamily="49" charset="-122"/>
                <a:ea typeface="黑体" panose="02010609060101010101" pitchFamily="49" charset="-122"/>
              </a:endParaRPr>
            </a:p>
          </p:txBody>
        </p:sp>
        <p:sp>
          <p:nvSpPr>
            <p:cNvPr id="30" name="Text Box 30">
              <a:extLst>
                <a:ext uri="{FF2B5EF4-FFF2-40B4-BE49-F238E27FC236}">
                  <a16:creationId xmlns:a16="http://schemas.microsoft.com/office/drawing/2014/main" id="{F427B3AE-5E6E-11AD-7D8D-394B943D8E49}"/>
                </a:ext>
              </a:extLst>
            </p:cNvPr>
            <p:cNvSpPr txBox="1">
              <a:spLocks noChangeArrowheads="1"/>
            </p:cNvSpPr>
            <p:nvPr/>
          </p:nvSpPr>
          <p:spPr bwMode="auto">
            <a:xfrm>
              <a:off x="1459" y="3033"/>
              <a:ext cx="82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a:solidFill>
                    <a:srgbClr val="FF0066"/>
                  </a:solidFill>
                </a:rPr>
                <a:t>=</a:t>
              </a:r>
              <a:r>
                <a:rPr lang="en-US" altLang="zh-CN" sz="2000" b="1" i="1">
                  <a:solidFill>
                    <a:srgbClr val="FF0066"/>
                  </a:solidFill>
                </a:rPr>
                <a:t>m</a:t>
              </a:r>
              <a:r>
                <a:rPr lang="en-US" altLang="zh-CN" sz="2000" b="1" baseline="-25000">
                  <a:solidFill>
                    <a:srgbClr val="FF0066"/>
                  </a:solidFill>
                </a:rPr>
                <a:t>0</a:t>
              </a:r>
              <a:r>
                <a:rPr lang="en-US" altLang="zh-CN" sz="1800" b="1">
                  <a:solidFill>
                    <a:srgbClr val="FF0066"/>
                  </a:solidFill>
                  <a:latin typeface="黑体" panose="02010609060101010101" pitchFamily="49" charset="-122"/>
                  <a:ea typeface="黑体" panose="02010609060101010101" pitchFamily="49" charset="-122"/>
                </a:rPr>
                <a:t>+</a:t>
              </a:r>
              <a:r>
                <a:rPr lang="en-US" altLang="zh-CN" sz="2000" b="1" i="1">
                  <a:solidFill>
                    <a:srgbClr val="FF0066"/>
                  </a:solidFill>
                </a:rPr>
                <a:t>m</a:t>
              </a:r>
              <a:r>
                <a:rPr lang="en-US" altLang="zh-CN" sz="2000" b="1" baseline="-25000">
                  <a:solidFill>
                    <a:srgbClr val="FF0066"/>
                  </a:solidFill>
                </a:rPr>
                <a:t>2</a:t>
              </a:r>
              <a:endParaRPr lang="en-US" altLang="zh-CN" sz="2000" b="1">
                <a:solidFill>
                  <a:srgbClr val="FF0066"/>
                </a:solidFill>
                <a:latin typeface="黑体" panose="02010609060101010101" pitchFamily="49" charset="-122"/>
                <a:ea typeface="黑体" panose="02010609060101010101" pitchFamily="49" charset="-122"/>
              </a:endParaRPr>
            </a:p>
          </p:txBody>
        </p:sp>
      </p:grpSp>
      <p:sp>
        <p:nvSpPr>
          <p:cNvPr id="35" name="Text Box 31">
            <a:extLst>
              <a:ext uri="{FF2B5EF4-FFF2-40B4-BE49-F238E27FC236}">
                <a16:creationId xmlns:a16="http://schemas.microsoft.com/office/drawing/2014/main" id="{4D1A59AB-8A18-6F3B-D6B8-FB627B635191}"/>
              </a:ext>
            </a:extLst>
          </p:cNvPr>
          <p:cNvSpPr txBox="1">
            <a:spLocks noChangeArrowheads="1"/>
          </p:cNvSpPr>
          <p:nvPr/>
        </p:nvSpPr>
        <p:spPr bwMode="auto">
          <a:xfrm>
            <a:off x="2878643" y="606198"/>
            <a:ext cx="518160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dirty="0">
                <a:solidFill>
                  <a:srgbClr val="0033CC"/>
                </a:solidFill>
              </a:rPr>
              <a:t>二、</a:t>
            </a:r>
            <a:r>
              <a:rPr lang="en-US" altLang="zh-CN" sz="2800" b="1" dirty="0">
                <a:solidFill>
                  <a:srgbClr val="0033CC"/>
                </a:solidFill>
              </a:rPr>
              <a:t>ROM </a:t>
            </a:r>
            <a:r>
              <a:rPr lang="zh-CN" altLang="en-US" sz="2800" b="1" dirty="0">
                <a:solidFill>
                  <a:srgbClr val="0033CC"/>
                </a:solidFill>
              </a:rPr>
              <a:t>的基本工作原理</a:t>
            </a:r>
          </a:p>
        </p:txBody>
      </p:sp>
      <p:sp>
        <p:nvSpPr>
          <p:cNvPr id="36" name="Text Box 32">
            <a:extLst>
              <a:ext uri="{FF2B5EF4-FFF2-40B4-BE49-F238E27FC236}">
                <a16:creationId xmlns:a16="http://schemas.microsoft.com/office/drawing/2014/main" id="{34B7C25F-1828-D090-C534-6F5D37E844FF}"/>
              </a:ext>
            </a:extLst>
          </p:cNvPr>
          <p:cNvSpPr txBox="1">
            <a:spLocks noChangeArrowheads="1"/>
          </p:cNvSpPr>
          <p:nvPr/>
        </p:nvSpPr>
        <p:spPr bwMode="auto">
          <a:xfrm>
            <a:off x="1762125" y="1320799"/>
            <a:ext cx="2960688"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1.  </a:t>
            </a:r>
            <a:r>
              <a:rPr lang="zh-CN" altLang="en-US" sz="2800" b="1">
                <a:solidFill>
                  <a:srgbClr val="FF0066"/>
                </a:solidFill>
              </a:rPr>
              <a:t>电路组成</a:t>
            </a:r>
          </a:p>
        </p:txBody>
      </p:sp>
      <p:sp>
        <p:nvSpPr>
          <p:cNvPr id="37" name="Text Box 33">
            <a:extLst>
              <a:ext uri="{FF2B5EF4-FFF2-40B4-BE49-F238E27FC236}">
                <a16:creationId xmlns:a16="http://schemas.microsoft.com/office/drawing/2014/main" id="{7F0368DF-ACA9-9D60-9539-C530703713D0}"/>
              </a:ext>
            </a:extLst>
          </p:cNvPr>
          <p:cNvSpPr txBox="1">
            <a:spLocks noChangeArrowheads="1"/>
          </p:cNvSpPr>
          <p:nvPr/>
        </p:nvSpPr>
        <p:spPr bwMode="auto">
          <a:xfrm>
            <a:off x="1347187" y="6228604"/>
            <a:ext cx="21066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dirty="0"/>
              <a:t>二极管或门</a:t>
            </a:r>
          </a:p>
        </p:txBody>
      </p:sp>
      <p:sp>
        <p:nvSpPr>
          <p:cNvPr id="38" name="Text Box 34">
            <a:extLst>
              <a:ext uri="{FF2B5EF4-FFF2-40B4-BE49-F238E27FC236}">
                <a16:creationId xmlns:a16="http://schemas.microsoft.com/office/drawing/2014/main" id="{66133F68-995E-5DBA-4C3E-FF5FCB907213}"/>
              </a:ext>
            </a:extLst>
          </p:cNvPr>
          <p:cNvSpPr txBox="1">
            <a:spLocks noChangeArrowheads="1"/>
          </p:cNvSpPr>
          <p:nvPr/>
        </p:nvSpPr>
        <p:spPr bwMode="auto">
          <a:xfrm>
            <a:off x="1400970" y="3746499"/>
            <a:ext cx="30210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t>二极管与门</a:t>
            </a:r>
          </a:p>
        </p:txBody>
      </p:sp>
      <p:grpSp>
        <p:nvGrpSpPr>
          <p:cNvPr id="39" name="Group 35">
            <a:extLst>
              <a:ext uri="{FF2B5EF4-FFF2-40B4-BE49-F238E27FC236}">
                <a16:creationId xmlns:a16="http://schemas.microsoft.com/office/drawing/2014/main" id="{EE4904F5-69A1-8D23-D9D0-DD972DCB837C}"/>
              </a:ext>
            </a:extLst>
          </p:cNvPr>
          <p:cNvGrpSpPr>
            <a:grpSpLocks/>
          </p:cNvGrpSpPr>
          <p:nvPr/>
        </p:nvGrpSpPr>
        <p:grpSpPr bwMode="auto">
          <a:xfrm>
            <a:off x="1924050" y="1744661"/>
            <a:ext cx="2336800" cy="2106613"/>
            <a:chOff x="354" y="788"/>
            <a:chExt cx="1472" cy="1327"/>
          </a:xfrm>
        </p:grpSpPr>
        <p:grpSp>
          <p:nvGrpSpPr>
            <p:cNvPr id="40" name="Group 36">
              <a:extLst>
                <a:ext uri="{FF2B5EF4-FFF2-40B4-BE49-F238E27FC236}">
                  <a16:creationId xmlns:a16="http://schemas.microsoft.com/office/drawing/2014/main" id="{6CDC1482-D47E-62BF-7BD7-5D4E96F1B628}"/>
                </a:ext>
              </a:extLst>
            </p:cNvPr>
            <p:cNvGrpSpPr>
              <a:grpSpLocks/>
            </p:cNvGrpSpPr>
            <p:nvPr/>
          </p:nvGrpSpPr>
          <p:grpSpPr bwMode="auto">
            <a:xfrm>
              <a:off x="886" y="1327"/>
              <a:ext cx="132" cy="168"/>
              <a:chOff x="824" y="1288"/>
              <a:chExt cx="132" cy="168"/>
            </a:xfrm>
          </p:grpSpPr>
          <p:sp>
            <p:nvSpPr>
              <p:cNvPr id="65" name="AutoShape 37">
                <a:extLst>
                  <a:ext uri="{FF2B5EF4-FFF2-40B4-BE49-F238E27FC236}">
                    <a16:creationId xmlns:a16="http://schemas.microsoft.com/office/drawing/2014/main" id="{43B38E04-BE23-DFFF-1BD5-CBB5B079982B}"/>
                  </a:ext>
                </a:extLst>
              </p:cNvPr>
              <p:cNvSpPr>
                <a:spLocks noChangeArrowheads="1"/>
              </p:cNvSpPr>
              <p:nvPr/>
            </p:nvSpPr>
            <p:spPr bwMode="auto">
              <a:xfrm rot="5430971">
                <a:off x="816" y="1308"/>
                <a:ext cx="152" cy="128"/>
              </a:xfrm>
              <a:prstGeom prst="flowChartMerge">
                <a:avLst/>
              </a:prstGeom>
              <a:noFill/>
              <a:ln w="38100">
                <a:solidFill>
                  <a:srgbClr val="0033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6" name="Line 38">
                <a:extLst>
                  <a:ext uri="{FF2B5EF4-FFF2-40B4-BE49-F238E27FC236}">
                    <a16:creationId xmlns:a16="http://schemas.microsoft.com/office/drawing/2014/main" id="{73DA82A7-7594-2E7C-7390-2DD37D7ED370}"/>
                  </a:ext>
                </a:extLst>
              </p:cNvPr>
              <p:cNvSpPr>
                <a:spLocks noChangeShapeType="1"/>
              </p:cNvSpPr>
              <p:nvPr/>
            </p:nvSpPr>
            <p:spPr bwMode="auto">
              <a:xfrm flipV="1">
                <a:off x="824" y="1288"/>
                <a:ext cx="0" cy="168"/>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sp>
          <p:nvSpPr>
            <p:cNvPr id="41" name="Line 39">
              <a:extLst>
                <a:ext uri="{FF2B5EF4-FFF2-40B4-BE49-F238E27FC236}">
                  <a16:creationId xmlns:a16="http://schemas.microsoft.com/office/drawing/2014/main" id="{F2AEF515-A5F7-9BD6-FE7A-CA2787152DAC}"/>
                </a:ext>
              </a:extLst>
            </p:cNvPr>
            <p:cNvSpPr>
              <a:spLocks noChangeShapeType="1"/>
            </p:cNvSpPr>
            <p:nvPr/>
          </p:nvSpPr>
          <p:spPr bwMode="auto">
            <a:xfrm>
              <a:off x="690" y="1411"/>
              <a:ext cx="76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42" name="Oval 40">
              <a:extLst>
                <a:ext uri="{FF2B5EF4-FFF2-40B4-BE49-F238E27FC236}">
                  <a16:creationId xmlns:a16="http://schemas.microsoft.com/office/drawing/2014/main" id="{B56CE647-0A2F-ACAC-27A1-E3C4F456484B}"/>
                </a:ext>
              </a:extLst>
            </p:cNvPr>
            <p:cNvSpPr>
              <a:spLocks noChangeArrowheads="1"/>
            </p:cNvSpPr>
            <p:nvPr/>
          </p:nvSpPr>
          <p:spPr bwMode="auto">
            <a:xfrm rot="5400000" flipH="1" flipV="1">
              <a:off x="646" y="1390"/>
              <a:ext cx="42" cy="44"/>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43" name="Group 41">
              <a:extLst>
                <a:ext uri="{FF2B5EF4-FFF2-40B4-BE49-F238E27FC236}">
                  <a16:creationId xmlns:a16="http://schemas.microsoft.com/office/drawing/2014/main" id="{49732800-DE12-AC4E-0FE1-DAF96CD5DC7E}"/>
                </a:ext>
              </a:extLst>
            </p:cNvPr>
            <p:cNvGrpSpPr>
              <a:grpSpLocks/>
            </p:cNvGrpSpPr>
            <p:nvPr/>
          </p:nvGrpSpPr>
          <p:grpSpPr bwMode="auto">
            <a:xfrm>
              <a:off x="886" y="1619"/>
              <a:ext cx="132" cy="168"/>
              <a:chOff x="824" y="1288"/>
              <a:chExt cx="132" cy="168"/>
            </a:xfrm>
          </p:grpSpPr>
          <p:sp>
            <p:nvSpPr>
              <p:cNvPr id="63" name="AutoShape 42">
                <a:extLst>
                  <a:ext uri="{FF2B5EF4-FFF2-40B4-BE49-F238E27FC236}">
                    <a16:creationId xmlns:a16="http://schemas.microsoft.com/office/drawing/2014/main" id="{9A665682-0E17-571C-8A3C-3BEA736753F3}"/>
                  </a:ext>
                </a:extLst>
              </p:cNvPr>
              <p:cNvSpPr>
                <a:spLocks noChangeArrowheads="1"/>
              </p:cNvSpPr>
              <p:nvPr/>
            </p:nvSpPr>
            <p:spPr bwMode="auto">
              <a:xfrm rot="5430971">
                <a:off x="816" y="1308"/>
                <a:ext cx="152" cy="128"/>
              </a:xfrm>
              <a:prstGeom prst="flowChartMerge">
                <a:avLst/>
              </a:prstGeom>
              <a:noFill/>
              <a:ln w="38100">
                <a:solidFill>
                  <a:srgbClr val="0033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4" name="Line 43">
                <a:extLst>
                  <a:ext uri="{FF2B5EF4-FFF2-40B4-BE49-F238E27FC236}">
                    <a16:creationId xmlns:a16="http://schemas.microsoft.com/office/drawing/2014/main" id="{EB670C37-AFE0-5993-8D5B-78B0C9B0DA32}"/>
                  </a:ext>
                </a:extLst>
              </p:cNvPr>
              <p:cNvSpPr>
                <a:spLocks noChangeShapeType="1"/>
              </p:cNvSpPr>
              <p:nvPr/>
            </p:nvSpPr>
            <p:spPr bwMode="auto">
              <a:xfrm flipV="1">
                <a:off x="824" y="1288"/>
                <a:ext cx="0" cy="168"/>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sp>
          <p:nvSpPr>
            <p:cNvPr id="44" name="Line 44">
              <a:extLst>
                <a:ext uri="{FF2B5EF4-FFF2-40B4-BE49-F238E27FC236}">
                  <a16:creationId xmlns:a16="http://schemas.microsoft.com/office/drawing/2014/main" id="{DA725D04-16BB-2C50-E0D9-12776734CEE9}"/>
                </a:ext>
              </a:extLst>
            </p:cNvPr>
            <p:cNvSpPr>
              <a:spLocks noChangeShapeType="1"/>
            </p:cNvSpPr>
            <p:nvPr/>
          </p:nvSpPr>
          <p:spPr bwMode="auto">
            <a:xfrm>
              <a:off x="690" y="1703"/>
              <a:ext cx="56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45" name="Oval 45">
              <a:extLst>
                <a:ext uri="{FF2B5EF4-FFF2-40B4-BE49-F238E27FC236}">
                  <a16:creationId xmlns:a16="http://schemas.microsoft.com/office/drawing/2014/main" id="{4C2DADFC-F173-2EE8-98B4-6E8B694BFDA0}"/>
                </a:ext>
              </a:extLst>
            </p:cNvPr>
            <p:cNvSpPr>
              <a:spLocks noChangeArrowheads="1"/>
            </p:cNvSpPr>
            <p:nvPr/>
          </p:nvSpPr>
          <p:spPr bwMode="auto">
            <a:xfrm rot="5400000" flipH="1" flipV="1">
              <a:off x="646" y="1682"/>
              <a:ext cx="42" cy="44"/>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6" name="Line 46">
              <a:extLst>
                <a:ext uri="{FF2B5EF4-FFF2-40B4-BE49-F238E27FC236}">
                  <a16:creationId xmlns:a16="http://schemas.microsoft.com/office/drawing/2014/main" id="{7A5880DC-13CE-58E2-E937-8C11CC502F68}"/>
                </a:ext>
              </a:extLst>
            </p:cNvPr>
            <p:cNvSpPr>
              <a:spLocks noChangeShapeType="1"/>
            </p:cNvSpPr>
            <p:nvPr/>
          </p:nvSpPr>
          <p:spPr bwMode="auto">
            <a:xfrm>
              <a:off x="1254" y="1259"/>
              <a:ext cx="0" cy="4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47" name="Rectangle 47">
              <a:extLst>
                <a:ext uri="{FF2B5EF4-FFF2-40B4-BE49-F238E27FC236}">
                  <a16:creationId xmlns:a16="http://schemas.microsoft.com/office/drawing/2014/main" id="{8C565DFD-6BF6-0EFF-EB10-960AADF64677}"/>
                </a:ext>
              </a:extLst>
            </p:cNvPr>
            <p:cNvSpPr>
              <a:spLocks noChangeArrowheads="1"/>
            </p:cNvSpPr>
            <p:nvPr/>
          </p:nvSpPr>
          <p:spPr bwMode="auto">
            <a:xfrm>
              <a:off x="1202" y="1051"/>
              <a:ext cx="96" cy="20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8" name="Line 48">
              <a:extLst>
                <a:ext uri="{FF2B5EF4-FFF2-40B4-BE49-F238E27FC236}">
                  <a16:creationId xmlns:a16="http://schemas.microsoft.com/office/drawing/2014/main" id="{F2893B5C-14EC-BBC9-9979-F0D684013645}"/>
                </a:ext>
              </a:extLst>
            </p:cNvPr>
            <p:cNvSpPr>
              <a:spLocks noChangeShapeType="1"/>
            </p:cNvSpPr>
            <p:nvPr/>
          </p:nvSpPr>
          <p:spPr bwMode="auto">
            <a:xfrm flipV="1">
              <a:off x="1254" y="935"/>
              <a:ext cx="0" cy="11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49" name="Oval 49">
              <a:extLst>
                <a:ext uri="{FF2B5EF4-FFF2-40B4-BE49-F238E27FC236}">
                  <a16:creationId xmlns:a16="http://schemas.microsoft.com/office/drawing/2014/main" id="{3B283158-BAEE-546B-5BA9-AC678E316D6B}"/>
                </a:ext>
              </a:extLst>
            </p:cNvPr>
            <p:cNvSpPr>
              <a:spLocks noChangeArrowheads="1"/>
            </p:cNvSpPr>
            <p:nvPr/>
          </p:nvSpPr>
          <p:spPr bwMode="auto">
            <a:xfrm rot="5400000" flipH="1" flipV="1">
              <a:off x="1234" y="886"/>
              <a:ext cx="42" cy="44"/>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0" name="Oval 50">
              <a:extLst>
                <a:ext uri="{FF2B5EF4-FFF2-40B4-BE49-F238E27FC236}">
                  <a16:creationId xmlns:a16="http://schemas.microsoft.com/office/drawing/2014/main" id="{0AC4A1D8-4E0C-C7F4-7E26-2243E8EB31C6}"/>
                </a:ext>
              </a:extLst>
            </p:cNvPr>
            <p:cNvSpPr>
              <a:spLocks noChangeArrowheads="1"/>
            </p:cNvSpPr>
            <p:nvPr/>
          </p:nvSpPr>
          <p:spPr bwMode="auto">
            <a:xfrm rot="5400000" flipH="1" flipV="1">
              <a:off x="1462" y="1390"/>
              <a:ext cx="42" cy="44"/>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1" name="Oval 51">
              <a:extLst>
                <a:ext uri="{FF2B5EF4-FFF2-40B4-BE49-F238E27FC236}">
                  <a16:creationId xmlns:a16="http://schemas.microsoft.com/office/drawing/2014/main" id="{FD74F56F-FE19-6818-114F-373E21DA0EDB}"/>
                </a:ext>
              </a:extLst>
            </p:cNvPr>
            <p:cNvSpPr>
              <a:spLocks noChangeArrowheads="1"/>
            </p:cNvSpPr>
            <p:nvPr/>
          </p:nvSpPr>
          <p:spPr bwMode="auto">
            <a:xfrm>
              <a:off x="1234" y="1389"/>
              <a:ext cx="40" cy="40"/>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2" name="Line 52">
              <a:extLst>
                <a:ext uri="{FF2B5EF4-FFF2-40B4-BE49-F238E27FC236}">
                  <a16:creationId xmlns:a16="http://schemas.microsoft.com/office/drawing/2014/main" id="{4E21F585-39F0-8F85-B2BE-87C14E7CABFC}"/>
                </a:ext>
              </a:extLst>
            </p:cNvPr>
            <p:cNvSpPr>
              <a:spLocks noChangeShapeType="1"/>
            </p:cNvSpPr>
            <p:nvPr/>
          </p:nvSpPr>
          <p:spPr bwMode="auto">
            <a:xfrm>
              <a:off x="690" y="1995"/>
              <a:ext cx="76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53" name="Oval 53">
              <a:extLst>
                <a:ext uri="{FF2B5EF4-FFF2-40B4-BE49-F238E27FC236}">
                  <a16:creationId xmlns:a16="http://schemas.microsoft.com/office/drawing/2014/main" id="{728E85AE-620A-097D-D309-97E27E7C87D1}"/>
                </a:ext>
              </a:extLst>
            </p:cNvPr>
            <p:cNvSpPr>
              <a:spLocks noChangeArrowheads="1"/>
            </p:cNvSpPr>
            <p:nvPr/>
          </p:nvSpPr>
          <p:spPr bwMode="auto">
            <a:xfrm rot="5400000" flipH="1" flipV="1">
              <a:off x="646" y="1974"/>
              <a:ext cx="42" cy="44"/>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4" name="Oval 54">
              <a:extLst>
                <a:ext uri="{FF2B5EF4-FFF2-40B4-BE49-F238E27FC236}">
                  <a16:creationId xmlns:a16="http://schemas.microsoft.com/office/drawing/2014/main" id="{5B4B92E4-4FF5-1F9F-7841-8D2A56832CCE}"/>
                </a:ext>
              </a:extLst>
            </p:cNvPr>
            <p:cNvSpPr>
              <a:spLocks noChangeArrowheads="1"/>
            </p:cNvSpPr>
            <p:nvPr/>
          </p:nvSpPr>
          <p:spPr bwMode="auto">
            <a:xfrm rot="5400000" flipH="1" flipV="1">
              <a:off x="1462" y="1974"/>
              <a:ext cx="42" cy="44"/>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5" name="Oval 55">
              <a:extLst>
                <a:ext uri="{FF2B5EF4-FFF2-40B4-BE49-F238E27FC236}">
                  <a16:creationId xmlns:a16="http://schemas.microsoft.com/office/drawing/2014/main" id="{2EB8081D-BFBF-B139-5061-EBD40F87CEA5}"/>
                </a:ext>
              </a:extLst>
            </p:cNvPr>
            <p:cNvSpPr>
              <a:spLocks noChangeArrowheads="1"/>
            </p:cNvSpPr>
            <p:nvPr/>
          </p:nvSpPr>
          <p:spPr bwMode="auto">
            <a:xfrm>
              <a:off x="1234" y="1973"/>
              <a:ext cx="40" cy="40"/>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6" name="Line 56">
              <a:extLst>
                <a:ext uri="{FF2B5EF4-FFF2-40B4-BE49-F238E27FC236}">
                  <a16:creationId xmlns:a16="http://schemas.microsoft.com/office/drawing/2014/main" id="{A4B5E945-6ACE-50E1-DAD9-FBD54CD4B18D}"/>
                </a:ext>
              </a:extLst>
            </p:cNvPr>
            <p:cNvSpPr>
              <a:spLocks noChangeShapeType="1"/>
            </p:cNvSpPr>
            <p:nvPr/>
          </p:nvSpPr>
          <p:spPr bwMode="auto">
            <a:xfrm>
              <a:off x="1254" y="1995"/>
              <a:ext cx="0" cy="12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57" name="Line 57">
              <a:extLst>
                <a:ext uri="{FF2B5EF4-FFF2-40B4-BE49-F238E27FC236}">
                  <a16:creationId xmlns:a16="http://schemas.microsoft.com/office/drawing/2014/main" id="{A62BF226-9F8B-B100-D08E-22DD1F19A82B}"/>
                </a:ext>
              </a:extLst>
            </p:cNvPr>
            <p:cNvSpPr>
              <a:spLocks noChangeShapeType="1"/>
            </p:cNvSpPr>
            <p:nvPr/>
          </p:nvSpPr>
          <p:spPr bwMode="auto">
            <a:xfrm>
              <a:off x="1170" y="2115"/>
              <a:ext cx="160"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58" name="Text Box 58">
              <a:extLst>
                <a:ext uri="{FF2B5EF4-FFF2-40B4-BE49-F238E27FC236}">
                  <a16:creationId xmlns:a16="http://schemas.microsoft.com/office/drawing/2014/main" id="{DD516F47-2C98-01BC-FF60-58154CF67C64}"/>
                </a:ext>
              </a:extLst>
            </p:cNvPr>
            <p:cNvSpPr txBox="1">
              <a:spLocks noChangeArrowheads="1"/>
            </p:cNvSpPr>
            <p:nvPr/>
          </p:nvSpPr>
          <p:spPr bwMode="auto">
            <a:xfrm>
              <a:off x="1464" y="1233"/>
              <a:ext cx="35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b="1" i="1">
                  <a:solidFill>
                    <a:srgbClr val="0033CC"/>
                  </a:solidFill>
                </a:rPr>
                <a:t>W</a:t>
              </a:r>
              <a:r>
                <a:rPr lang="en-US" altLang="zh-CN" b="1" baseline="-25000">
                  <a:solidFill>
                    <a:srgbClr val="0033CC"/>
                  </a:solidFill>
                </a:rPr>
                <a:t>0</a:t>
              </a:r>
              <a:endParaRPr lang="en-US" altLang="zh-CN" b="1">
                <a:solidFill>
                  <a:srgbClr val="0033CC"/>
                </a:solidFill>
              </a:endParaRPr>
            </a:p>
          </p:txBody>
        </p:sp>
        <p:sp>
          <p:nvSpPr>
            <p:cNvPr id="59" name="Text Box 59">
              <a:extLst>
                <a:ext uri="{FF2B5EF4-FFF2-40B4-BE49-F238E27FC236}">
                  <a16:creationId xmlns:a16="http://schemas.microsoft.com/office/drawing/2014/main" id="{B2057467-DEC7-75DC-064F-FE340832DEDF}"/>
                </a:ext>
              </a:extLst>
            </p:cNvPr>
            <p:cNvSpPr txBox="1">
              <a:spLocks noChangeArrowheads="1"/>
            </p:cNvSpPr>
            <p:nvPr/>
          </p:nvSpPr>
          <p:spPr bwMode="auto">
            <a:xfrm>
              <a:off x="1369" y="1441"/>
              <a:ext cx="45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b="1">
                  <a:solidFill>
                    <a:srgbClr val="FF0066"/>
                  </a:solidFill>
                </a:rPr>
                <a:t>(</a:t>
              </a:r>
              <a:r>
                <a:rPr lang="en-US" altLang="zh-CN" b="1" i="1">
                  <a:solidFill>
                    <a:srgbClr val="FF0066"/>
                  </a:solidFill>
                </a:rPr>
                <a:t>m</a:t>
              </a:r>
              <a:r>
                <a:rPr lang="en-US" altLang="zh-CN" b="1" baseline="-25000">
                  <a:solidFill>
                    <a:srgbClr val="FF0066"/>
                  </a:solidFill>
                </a:rPr>
                <a:t>0</a:t>
              </a:r>
              <a:r>
                <a:rPr lang="en-US" altLang="zh-CN" b="1">
                  <a:solidFill>
                    <a:srgbClr val="FF0066"/>
                  </a:solidFill>
                </a:rPr>
                <a:t>)</a:t>
              </a:r>
            </a:p>
          </p:txBody>
        </p:sp>
        <p:sp>
          <p:nvSpPr>
            <p:cNvPr id="60" name="Text Box 60">
              <a:extLst>
                <a:ext uri="{FF2B5EF4-FFF2-40B4-BE49-F238E27FC236}">
                  <a16:creationId xmlns:a16="http://schemas.microsoft.com/office/drawing/2014/main" id="{AFA8526F-9BFD-4368-C1E6-D72B9B7019F3}"/>
                </a:ext>
              </a:extLst>
            </p:cNvPr>
            <p:cNvSpPr txBox="1">
              <a:spLocks noChangeArrowheads="1"/>
            </p:cNvSpPr>
            <p:nvPr/>
          </p:nvSpPr>
          <p:spPr bwMode="auto">
            <a:xfrm>
              <a:off x="1248" y="788"/>
              <a:ext cx="46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a:solidFill>
                    <a:srgbClr val="0033CC"/>
                  </a:solidFill>
                </a:rPr>
                <a:t>+</a:t>
              </a:r>
              <a:r>
                <a:rPr lang="en-US" altLang="zh-CN" sz="2000" b="1" i="1">
                  <a:solidFill>
                    <a:srgbClr val="0033CC"/>
                  </a:solidFill>
                </a:rPr>
                <a:t>V</a:t>
              </a:r>
              <a:r>
                <a:rPr lang="en-US" altLang="zh-CN" sz="2000" b="1" baseline="-25000">
                  <a:solidFill>
                    <a:srgbClr val="0033CC"/>
                  </a:solidFill>
                </a:rPr>
                <a:t>CC</a:t>
              </a:r>
              <a:endParaRPr lang="en-US" altLang="zh-CN" sz="2000" b="1">
                <a:solidFill>
                  <a:srgbClr val="0033CC"/>
                </a:solidFill>
              </a:endParaRPr>
            </a:p>
          </p:txBody>
        </p:sp>
        <p:graphicFrame>
          <p:nvGraphicFramePr>
            <p:cNvPr id="61" name="Object 61">
              <a:extLst>
                <a:ext uri="{FF2B5EF4-FFF2-40B4-BE49-F238E27FC236}">
                  <a16:creationId xmlns:a16="http://schemas.microsoft.com/office/drawing/2014/main" id="{B7AB425C-5495-57CF-13ED-0558D3C67580}"/>
                </a:ext>
              </a:extLst>
            </p:cNvPr>
            <p:cNvGraphicFramePr>
              <a:graphicFrameLocks noChangeAspect="1"/>
            </p:cNvGraphicFramePr>
            <p:nvPr/>
          </p:nvGraphicFramePr>
          <p:xfrm>
            <a:off x="354" y="1235"/>
            <a:ext cx="268" cy="318"/>
          </p:xfrm>
          <a:graphic>
            <a:graphicData uri="http://schemas.openxmlformats.org/presentationml/2006/ole">
              <mc:AlternateContent xmlns:mc="http://schemas.openxmlformats.org/markup-compatibility/2006">
                <mc:Choice xmlns:v="urn:schemas-microsoft-com:vml" Requires="v">
                  <p:oleObj name="Equation" r:id="rId2" imgW="181025" imgH="218984" progId="Equation.3">
                    <p:embed/>
                  </p:oleObj>
                </mc:Choice>
                <mc:Fallback>
                  <p:oleObj name="Equation" r:id="rId2" imgW="181025" imgH="218984" progId="Equation.3">
                    <p:embed/>
                    <p:pic>
                      <p:nvPicPr>
                        <p:cNvPr id="61" name="Object 61">
                          <a:extLst>
                            <a:ext uri="{FF2B5EF4-FFF2-40B4-BE49-F238E27FC236}">
                              <a16:creationId xmlns:a16="http://schemas.microsoft.com/office/drawing/2014/main" id="{B7AB425C-5495-57CF-13ED-0558D3C6758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4" y="1235"/>
                          <a:ext cx="268" cy="31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62" name="Object 62">
              <a:extLst>
                <a:ext uri="{FF2B5EF4-FFF2-40B4-BE49-F238E27FC236}">
                  <a16:creationId xmlns:a16="http://schemas.microsoft.com/office/drawing/2014/main" id="{45829C72-CA28-1C65-F9A4-86017AE4E94F}"/>
                </a:ext>
              </a:extLst>
            </p:cNvPr>
            <p:cNvGraphicFramePr>
              <a:graphicFrameLocks noChangeAspect="1"/>
            </p:cNvGraphicFramePr>
            <p:nvPr/>
          </p:nvGraphicFramePr>
          <p:xfrm>
            <a:off x="371" y="1546"/>
            <a:ext cx="268" cy="335"/>
          </p:xfrm>
          <a:graphic>
            <a:graphicData uri="http://schemas.openxmlformats.org/presentationml/2006/ole">
              <mc:AlternateContent xmlns:mc="http://schemas.openxmlformats.org/markup-compatibility/2006">
                <mc:Choice xmlns:v="urn:schemas-microsoft-com:vml" Requires="v">
                  <p:oleObj name="Equation" r:id="rId4" imgW="181025" imgH="238334" progId="Equation.3">
                    <p:embed/>
                  </p:oleObj>
                </mc:Choice>
                <mc:Fallback>
                  <p:oleObj name="Equation" r:id="rId4" imgW="181025" imgH="238334" progId="Equation.3">
                    <p:embed/>
                    <p:pic>
                      <p:nvPicPr>
                        <p:cNvPr id="62" name="Object 62">
                          <a:extLst>
                            <a:ext uri="{FF2B5EF4-FFF2-40B4-BE49-F238E27FC236}">
                              <a16:creationId xmlns:a16="http://schemas.microsoft.com/office/drawing/2014/main" id="{45829C72-CA28-1C65-F9A4-86017AE4E94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71" y="1546"/>
                          <a:ext cx="268" cy="33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67" name="Group 63">
            <a:extLst>
              <a:ext uri="{FF2B5EF4-FFF2-40B4-BE49-F238E27FC236}">
                <a16:creationId xmlns:a16="http://schemas.microsoft.com/office/drawing/2014/main" id="{2A30A375-4B3C-83C1-5C43-C44733384F5C}"/>
              </a:ext>
            </a:extLst>
          </p:cNvPr>
          <p:cNvGrpSpPr>
            <a:grpSpLocks/>
          </p:cNvGrpSpPr>
          <p:nvPr/>
        </p:nvGrpSpPr>
        <p:grpSpPr bwMode="auto">
          <a:xfrm>
            <a:off x="5032880" y="1119186"/>
            <a:ext cx="4965700" cy="5445125"/>
            <a:chOff x="2271" y="515"/>
            <a:chExt cx="3128" cy="3430"/>
          </a:xfrm>
        </p:grpSpPr>
        <p:sp>
          <p:nvSpPr>
            <p:cNvPr id="68" name="Rectangle 64">
              <a:extLst>
                <a:ext uri="{FF2B5EF4-FFF2-40B4-BE49-F238E27FC236}">
                  <a16:creationId xmlns:a16="http://schemas.microsoft.com/office/drawing/2014/main" id="{F70BA9B3-F955-6596-CD53-93C173693F61}"/>
                </a:ext>
              </a:extLst>
            </p:cNvPr>
            <p:cNvSpPr>
              <a:spLocks noChangeArrowheads="1"/>
            </p:cNvSpPr>
            <p:nvPr/>
          </p:nvSpPr>
          <p:spPr bwMode="auto">
            <a:xfrm>
              <a:off x="4691" y="2715"/>
              <a:ext cx="430" cy="1161"/>
            </a:xfrm>
            <a:prstGeom prst="rect">
              <a:avLst/>
            </a:prstGeom>
            <a:noFill/>
            <a:ln w="28575">
              <a:solidFill>
                <a:srgbClr val="CC9900"/>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9" name="Oval 65">
              <a:extLst>
                <a:ext uri="{FF2B5EF4-FFF2-40B4-BE49-F238E27FC236}">
                  <a16:creationId xmlns:a16="http://schemas.microsoft.com/office/drawing/2014/main" id="{35F4A5BA-DBBE-AAC8-E016-88F20444726C}"/>
                </a:ext>
              </a:extLst>
            </p:cNvPr>
            <p:cNvSpPr>
              <a:spLocks noChangeArrowheads="1"/>
            </p:cNvSpPr>
            <p:nvPr/>
          </p:nvSpPr>
          <p:spPr bwMode="auto">
            <a:xfrm rot="5400000" flipH="1" flipV="1">
              <a:off x="3399" y="661"/>
              <a:ext cx="42" cy="40"/>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0" name="Line 66">
              <a:extLst>
                <a:ext uri="{FF2B5EF4-FFF2-40B4-BE49-F238E27FC236}">
                  <a16:creationId xmlns:a16="http://schemas.microsoft.com/office/drawing/2014/main" id="{C7278429-8FB6-CFD3-6440-264EC0573DDB}"/>
                </a:ext>
              </a:extLst>
            </p:cNvPr>
            <p:cNvSpPr>
              <a:spLocks noChangeShapeType="1"/>
            </p:cNvSpPr>
            <p:nvPr/>
          </p:nvSpPr>
          <p:spPr bwMode="auto">
            <a:xfrm>
              <a:off x="3439" y="680"/>
              <a:ext cx="101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71" name="Line 67">
              <a:extLst>
                <a:ext uri="{FF2B5EF4-FFF2-40B4-BE49-F238E27FC236}">
                  <a16:creationId xmlns:a16="http://schemas.microsoft.com/office/drawing/2014/main" id="{E4C1BCD9-D862-7C37-026B-7FAC3213F80A}"/>
                </a:ext>
              </a:extLst>
            </p:cNvPr>
            <p:cNvSpPr>
              <a:spLocks noChangeShapeType="1"/>
            </p:cNvSpPr>
            <p:nvPr/>
          </p:nvSpPr>
          <p:spPr bwMode="auto">
            <a:xfrm>
              <a:off x="3661" y="678"/>
              <a:ext cx="0" cy="176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72" name="Line 68">
              <a:extLst>
                <a:ext uri="{FF2B5EF4-FFF2-40B4-BE49-F238E27FC236}">
                  <a16:creationId xmlns:a16="http://schemas.microsoft.com/office/drawing/2014/main" id="{0862757E-DFDD-D210-1A57-E57D258C67C6}"/>
                </a:ext>
              </a:extLst>
            </p:cNvPr>
            <p:cNvSpPr>
              <a:spLocks noChangeShapeType="1"/>
            </p:cNvSpPr>
            <p:nvPr/>
          </p:nvSpPr>
          <p:spPr bwMode="auto">
            <a:xfrm>
              <a:off x="3925" y="678"/>
              <a:ext cx="0" cy="176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73" name="Line 69">
              <a:extLst>
                <a:ext uri="{FF2B5EF4-FFF2-40B4-BE49-F238E27FC236}">
                  <a16:creationId xmlns:a16="http://schemas.microsoft.com/office/drawing/2014/main" id="{F7F8874B-DD78-42EF-453D-EEFD61004C04}"/>
                </a:ext>
              </a:extLst>
            </p:cNvPr>
            <p:cNvSpPr>
              <a:spLocks noChangeShapeType="1"/>
            </p:cNvSpPr>
            <p:nvPr/>
          </p:nvSpPr>
          <p:spPr bwMode="auto">
            <a:xfrm>
              <a:off x="4189" y="678"/>
              <a:ext cx="0" cy="176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74" name="Line 70">
              <a:extLst>
                <a:ext uri="{FF2B5EF4-FFF2-40B4-BE49-F238E27FC236}">
                  <a16:creationId xmlns:a16="http://schemas.microsoft.com/office/drawing/2014/main" id="{ADDBFE02-26FD-9894-788F-4433E8446365}"/>
                </a:ext>
              </a:extLst>
            </p:cNvPr>
            <p:cNvSpPr>
              <a:spLocks noChangeShapeType="1"/>
            </p:cNvSpPr>
            <p:nvPr/>
          </p:nvSpPr>
          <p:spPr bwMode="auto">
            <a:xfrm>
              <a:off x="4453" y="678"/>
              <a:ext cx="0" cy="176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75" name="Rectangle 71">
              <a:extLst>
                <a:ext uri="{FF2B5EF4-FFF2-40B4-BE49-F238E27FC236}">
                  <a16:creationId xmlns:a16="http://schemas.microsoft.com/office/drawing/2014/main" id="{85050B6B-38AF-2017-2881-5F1E89EF1EB2}"/>
                </a:ext>
              </a:extLst>
            </p:cNvPr>
            <p:cNvSpPr>
              <a:spLocks noChangeArrowheads="1"/>
            </p:cNvSpPr>
            <p:nvPr/>
          </p:nvSpPr>
          <p:spPr bwMode="auto">
            <a:xfrm>
              <a:off x="3625" y="780"/>
              <a:ext cx="72" cy="15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6" name="Rectangle 72">
              <a:extLst>
                <a:ext uri="{FF2B5EF4-FFF2-40B4-BE49-F238E27FC236}">
                  <a16:creationId xmlns:a16="http://schemas.microsoft.com/office/drawing/2014/main" id="{606470BD-0782-81CF-AEB6-151F9BA71E31}"/>
                </a:ext>
              </a:extLst>
            </p:cNvPr>
            <p:cNvSpPr>
              <a:spLocks noChangeArrowheads="1"/>
            </p:cNvSpPr>
            <p:nvPr/>
          </p:nvSpPr>
          <p:spPr bwMode="auto">
            <a:xfrm>
              <a:off x="3889" y="777"/>
              <a:ext cx="72" cy="15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7" name="Rectangle 73">
              <a:extLst>
                <a:ext uri="{FF2B5EF4-FFF2-40B4-BE49-F238E27FC236}">
                  <a16:creationId xmlns:a16="http://schemas.microsoft.com/office/drawing/2014/main" id="{EF143974-FB06-3F3D-4558-EB3B0B5C00CE}"/>
                </a:ext>
              </a:extLst>
            </p:cNvPr>
            <p:cNvSpPr>
              <a:spLocks noChangeArrowheads="1"/>
            </p:cNvSpPr>
            <p:nvPr/>
          </p:nvSpPr>
          <p:spPr bwMode="auto">
            <a:xfrm>
              <a:off x="4153" y="774"/>
              <a:ext cx="72" cy="15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8" name="Rectangle 74">
              <a:extLst>
                <a:ext uri="{FF2B5EF4-FFF2-40B4-BE49-F238E27FC236}">
                  <a16:creationId xmlns:a16="http://schemas.microsoft.com/office/drawing/2014/main" id="{1E8D8E8E-DB79-2ACA-6E60-723D450218F8}"/>
                </a:ext>
              </a:extLst>
            </p:cNvPr>
            <p:cNvSpPr>
              <a:spLocks noChangeArrowheads="1"/>
            </p:cNvSpPr>
            <p:nvPr/>
          </p:nvSpPr>
          <p:spPr bwMode="auto">
            <a:xfrm>
              <a:off x="4417" y="774"/>
              <a:ext cx="72" cy="15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9" name="Oval 75">
              <a:extLst>
                <a:ext uri="{FF2B5EF4-FFF2-40B4-BE49-F238E27FC236}">
                  <a16:creationId xmlns:a16="http://schemas.microsoft.com/office/drawing/2014/main" id="{45065D11-F723-93DD-1207-0DD04D6150EA}"/>
                </a:ext>
              </a:extLst>
            </p:cNvPr>
            <p:cNvSpPr>
              <a:spLocks noChangeArrowheads="1"/>
            </p:cNvSpPr>
            <p:nvPr/>
          </p:nvSpPr>
          <p:spPr bwMode="auto">
            <a:xfrm rot="5400000" flipH="1" flipV="1">
              <a:off x="3249" y="1180"/>
              <a:ext cx="42" cy="40"/>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0" name="Rectangle 76">
              <a:extLst>
                <a:ext uri="{FF2B5EF4-FFF2-40B4-BE49-F238E27FC236}">
                  <a16:creationId xmlns:a16="http://schemas.microsoft.com/office/drawing/2014/main" id="{73F07F23-3F3A-2F6A-A2C7-1842B2B22DEB}"/>
                </a:ext>
              </a:extLst>
            </p:cNvPr>
            <p:cNvSpPr>
              <a:spLocks noChangeArrowheads="1"/>
            </p:cNvSpPr>
            <p:nvPr/>
          </p:nvSpPr>
          <p:spPr bwMode="auto">
            <a:xfrm>
              <a:off x="2668" y="1324"/>
              <a:ext cx="159" cy="28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1" name="Oval 77">
              <a:extLst>
                <a:ext uri="{FF2B5EF4-FFF2-40B4-BE49-F238E27FC236}">
                  <a16:creationId xmlns:a16="http://schemas.microsoft.com/office/drawing/2014/main" id="{5627CDF5-A644-5990-EA3F-BA2C98C42F28}"/>
                </a:ext>
              </a:extLst>
            </p:cNvPr>
            <p:cNvSpPr>
              <a:spLocks noChangeArrowheads="1"/>
            </p:cNvSpPr>
            <p:nvPr/>
          </p:nvSpPr>
          <p:spPr bwMode="auto">
            <a:xfrm rot="5400000" flipH="1" flipV="1">
              <a:off x="2835" y="1450"/>
              <a:ext cx="42" cy="40"/>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2" name="Oval 78">
              <a:extLst>
                <a:ext uri="{FF2B5EF4-FFF2-40B4-BE49-F238E27FC236}">
                  <a16:creationId xmlns:a16="http://schemas.microsoft.com/office/drawing/2014/main" id="{8D2C0C11-98C5-AEE8-AAB6-3DAF8CF1A3EE}"/>
                </a:ext>
              </a:extLst>
            </p:cNvPr>
            <p:cNvSpPr>
              <a:spLocks noChangeArrowheads="1"/>
            </p:cNvSpPr>
            <p:nvPr/>
          </p:nvSpPr>
          <p:spPr bwMode="auto">
            <a:xfrm rot="5400000" flipH="1" flipV="1">
              <a:off x="2508" y="1450"/>
              <a:ext cx="42" cy="40"/>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3" name="Line 79">
              <a:extLst>
                <a:ext uri="{FF2B5EF4-FFF2-40B4-BE49-F238E27FC236}">
                  <a16:creationId xmlns:a16="http://schemas.microsoft.com/office/drawing/2014/main" id="{E56D23B0-E86A-2B3A-EA0A-C515276F9B70}"/>
                </a:ext>
              </a:extLst>
            </p:cNvPr>
            <p:cNvSpPr>
              <a:spLocks noChangeShapeType="1"/>
            </p:cNvSpPr>
            <p:nvPr/>
          </p:nvSpPr>
          <p:spPr bwMode="auto">
            <a:xfrm flipV="1">
              <a:off x="2551" y="1470"/>
              <a:ext cx="11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84" name="Line 80">
              <a:extLst>
                <a:ext uri="{FF2B5EF4-FFF2-40B4-BE49-F238E27FC236}">
                  <a16:creationId xmlns:a16="http://schemas.microsoft.com/office/drawing/2014/main" id="{43E68214-6D2B-EB57-2BBD-93CBC27665BB}"/>
                </a:ext>
              </a:extLst>
            </p:cNvPr>
            <p:cNvSpPr>
              <a:spLocks noChangeShapeType="1"/>
            </p:cNvSpPr>
            <p:nvPr/>
          </p:nvSpPr>
          <p:spPr bwMode="auto">
            <a:xfrm flipV="1">
              <a:off x="2971" y="1190"/>
              <a:ext cx="106"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85" name="Line 81">
              <a:extLst>
                <a:ext uri="{FF2B5EF4-FFF2-40B4-BE49-F238E27FC236}">
                  <a16:creationId xmlns:a16="http://schemas.microsoft.com/office/drawing/2014/main" id="{C9A504C1-C457-DDA6-020C-DE839514E963}"/>
                </a:ext>
              </a:extLst>
            </p:cNvPr>
            <p:cNvSpPr>
              <a:spLocks noChangeShapeType="1"/>
            </p:cNvSpPr>
            <p:nvPr/>
          </p:nvSpPr>
          <p:spPr bwMode="auto">
            <a:xfrm>
              <a:off x="2980" y="1191"/>
              <a:ext cx="0" cy="27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86" name="Line 82">
              <a:extLst>
                <a:ext uri="{FF2B5EF4-FFF2-40B4-BE49-F238E27FC236}">
                  <a16:creationId xmlns:a16="http://schemas.microsoft.com/office/drawing/2014/main" id="{0B2A435A-5F08-F5DC-A1A4-B0CCD1EE504A}"/>
                </a:ext>
              </a:extLst>
            </p:cNvPr>
            <p:cNvSpPr>
              <a:spLocks noChangeShapeType="1"/>
            </p:cNvSpPr>
            <p:nvPr/>
          </p:nvSpPr>
          <p:spPr bwMode="auto">
            <a:xfrm>
              <a:off x="3289" y="1200"/>
              <a:ext cx="1275"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87" name="Line 83">
              <a:extLst>
                <a:ext uri="{FF2B5EF4-FFF2-40B4-BE49-F238E27FC236}">
                  <a16:creationId xmlns:a16="http://schemas.microsoft.com/office/drawing/2014/main" id="{A7F6AF00-0DB3-B611-6001-865D334765C8}"/>
                </a:ext>
              </a:extLst>
            </p:cNvPr>
            <p:cNvSpPr>
              <a:spLocks noChangeShapeType="1"/>
            </p:cNvSpPr>
            <p:nvPr/>
          </p:nvSpPr>
          <p:spPr bwMode="auto">
            <a:xfrm>
              <a:off x="2873" y="1470"/>
              <a:ext cx="1688"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88" name="Text Box 84">
              <a:extLst>
                <a:ext uri="{FF2B5EF4-FFF2-40B4-BE49-F238E27FC236}">
                  <a16:creationId xmlns:a16="http://schemas.microsoft.com/office/drawing/2014/main" id="{274B7DEB-F690-4382-DF24-B231D6F39BD3}"/>
                </a:ext>
              </a:extLst>
            </p:cNvPr>
            <p:cNvSpPr txBox="1">
              <a:spLocks noChangeArrowheads="1"/>
            </p:cNvSpPr>
            <p:nvPr/>
          </p:nvSpPr>
          <p:spPr bwMode="auto">
            <a:xfrm>
              <a:off x="2656" y="1308"/>
              <a:ext cx="18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800" b="1">
                  <a:solidFill>
                    <a:srgbClr val="0033CC"/>
                  </a:solidFill>
                </a:rPr>
                <a:t>1</a:t>
              </a:r>
            </a:p>
          </p:txBody>
        </p:sp>
        <p:sp>
          <p:nvSpPr>
            <p:cNvPr id="89" name="Oval 85">
              <a:extLst>
                <a:ext uri="{FF2B5EF4-FFF2-40B4-BE49-F238E27FC236}">
                  <a16:creationId xmlns:a16="http://schemas.microsoft.com/office/drawing/2014/main" id="{1A9456A0-BFE3-0EC8-2BA3-87B665C1E9C3}"/>
                </a:ext>
              </a:extLst>
            </p:cNvPr>
            <p:cNvSpPr>
              <a:spLocks noChangeArrowheads="1"/>
            </p:cNvSpPr>
            <p:nvPr/>
          </p:nvSpPr>
          <p:spPr bwMode="auto">
            <a:xfrm>
              <a:off x="2956" y="1447"/>
              <a:ext cx="39" cy="39"/>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0" name="Text Box 86">
              <a:extLst>
                <a:ext uri="{FF2B5EF4-FFF2-40B4-BE49-F238E27FC236}">
                  <a16:creationId xmlns:a16="http://schemas.microsoft.com/office/drawing/2014/main" id="{94856BA1-F570-5E9D-02DC-61989C47BFC7}"/>
                </a:ext>
              </a:extLst>
            </p:cNvPr>
            <p:cNvSpPr txBox="1">
              <a:spLocks noChangeArrowheads="1"/>
            </p:cNvSpPr>
            <p:nvPr/>
          </p:nvSpPr>
          <p:spPr bwMode="auto">
            <a:xfrm>
              <a:off x="2271" y="1327"/>
              <a:ext cx="27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i="1">
                  <a:solidFill>
                    <a:srgbClr val="FF0066"/>
                  </a:solidFill>
                </a:rPr>
                <a:t>A</a:t>
              </a:r>
              <a:r>
                <a:rPr lang="en-US" altLang="zh-CN" sz="2000" b="1" baseline="-25000">
                  <a:solidFill>
                    <a:srgbClr val="FF0066"/>
                  </a:solidFill>
                </a:rPr>
                <a:t>1</a:t>
              </a:r>
              <a:endParaRPr lang="en-US" altLang="zh-CN" sz="2000" b="1" i="1">
                <a:solidFill>
                  <a:srgbClr val="FF0066"/>
                </a:solidFill>
              </a:endParaRPr>
            </a:p>
          </p:txBody>
        </p:sp>
        <p:grpSp>
          <p:nvGrpSpPr>
            <p:cNvPr id="91" name="Group 87">
              <a:extLst>
                <a:ext uri="{FF2B5EF4-FFF2-40B4-BE49-F238E27FC236}">
                  <a16:creationId xmlns:a16="http://schemas.microsoft.com/office/drawing/2014/main" id="{783B4661-C6E8-37D4-35E1-506FD7E201F1}"/>
                </a:ext>
              </a:extLst>
            </p:cNvPr>
            <p:cNvGrpSpPr>
              <a:grpSpLocks/>
            </p:cNvGrpSpPr>
            <p:nvPr/>
          </p:nvGrpSpPr>
          <p:grpSpPr bwMode="auto">
            <a:xfrm>
              <a:off x="3972" y="1802"/>
              <a:ext cx="232" cy="227"/>
              <a:chOff x="3577" y="1183"/>
              <a:chExt cx="232" cy="227"/>
            </a:xfrm>
          </p:grpSpPr>
          <p:grpSp>
            <p:nvGrpSpPr>
              <p:cNvPr id="338" name="Group 88">
                <a:extLst>
                  <a:ext uri="{FF2B5EF4-FFF2-40B4-BE49-F238E27FC236}">
                    <a16:creationId xmlns:a16="http://schemas.microsoft.com/office/drawing/2014/main" id="{EA57C60C-B592-B34F-F907-A294F61D979E}"/>
                  </a:ext>
                </a:extLst>
              </p:cNvPr>
              <p:cNvGrpSpPr>
                <a:grpSpLocks/>
              </p:cNvGrpSpPr>
              <p:nvPr/>
            </p:nvGrpSpPr>
            <p:grpSpPr bwMode="auto">
              <a:xfrm>
                <a:off x="3577" y="1183"/>
                <a:ext cx="232" cy="227"/>
                <a:chOff x="3577" y="1183"/>
                <a:chExt cx="232" cy="227"/>
              </a:xfrm>
            </p:grpSpPr>
            <p:sp>
              <p:nvSpPr>
                <p:cNvPr id="343" name="Oval 89">
                  <a:extLst>
                    <a:ext uri="{FF2B5EF4-FFF2-40B4-BE49-F238E27FC236}">
                      <a16:creationId xmlns:a16="http://schemas.microsoft.com/office/drawing/2014/main" id="{3177BF93-BCAA-C5EE-3C1E-5AB3F350FD0F}"/>
                    </a:ext>
                  </a:extLst>
                </p:cNvPr>
                <p:cNvSpPr>
                  <a:spLocks noChangeArrowheads="1"/>
                </p:cNvSpPr>
                <p:nvPr/>
              </p:nvSpPr>
              <p:spPr bwMode="auto">
                <a:xfrm>
                  <a:off x="3773" y="1183"/>
                  <a:ext cx="36" cy="37"/>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44" name="Oval 90">
                  <a:extLst>
                    <a:ext uri="{FF2B5EF4-FFF2-40B4-BE49-F238E27FC236}">
                      <a16:creationId xmlns:a16="http://schemas.microsoft.com/office/drawing/2014/main" id="{7EDC0182-2B06-6B4D-9C84-A0763E949DC2}"/>
                    </a:ext>
                  </a:extLst>
                </p:cNvPr>
                <p:cNvSpPr>
                  <a:spLocks noChangeArrowheads="1"/>
                </p:cNvSpPr>
                <p:nvPr/>
              </p:nvSpPr>
              <p:spPr bwMode="auto">
                <a:xfrm>
                  <a:off x="3577" y="1373"/>
                  <a:ext cx="36" cy="37"/>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45" name="Line 91">
                  <a:extLst>
                    <a:ext uri="{FF2B5EF4-FFF2-40B4-BE49-F238E27FC236}">
                      <a16:creationId xmlns:a16="http://schemas.microsoft.com/office/drawing/2014/main" id="{BB524DD6-3CFC-C068-281B-141321DBFD3F}"/>
                    </a:ext>
                  </a:extLst>
                </p:cNvPr>
                <p:cNvSpPr>
                  <a:spLocks noChangeShapeType="1"/>
                </p:cNvSpPr>
                <p:nvPr/>
              </p:nvSpPr>
              <p:spPr bwMode="auto">
                <a:xfrm flipH="1">
                  <a:off x="3596" y="1197"/>
                  <a:ext cx="198" cy="198"/>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sp>
            <p:nvSpPr>
              <p:cNvPr id="339" name="Line 92">
                <a:extLst>
                  <a:ext uri="{FF2B5EF4-FFF2-40B4-BE49-F238E27FC236}">
                    <a16:creationId xmlns:a16="http://schemas.microsoft.com/office/drawing/2014/main" id="{3A30195A-CB34-9CE0-E417-2D57177C6445}"/>
                  </a:ext>
                </a:extLst>
              </p:cNvPr>
              <p:cNvSpPr>
                <a:spLocks noChangeShapeType="1"/>
              </p:cNvSpPr>
              <p:nvPr/>
            </p:nvSpPr>
            <p:spPr bwMode="auto">
              <a:xfrm>
                <a:off x="3676" y="1239"/>
                <a:ext cx="82" cy="77"/>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340" name="Line 93">
                <a:extLst>
                  <a:ext uri="{FF2B5EF4-FFF2-40B4-BE49-F238E27FC236}">
                    <a16:creationId xmlns:a16="http://schemas.microsoft.com/office/drawing/2014/main" id="{815CDE38-FAD1-FA28-9E29-BB0A24220247}"/>
                  </a:ext>
                </a:extLst>
              </p:cNvPr>
              <p:cNvSpPr>
                <a:spLocks noChangeShapeType="1"/>
              </p:cNvSpPr>
              <p:nvPr/>
            </p:nvSpPr>
            <p:spPr bwMode="auto">
              <a:xfrm flipH="1">
                <a:off x="3664" y="1242"/>
                <a:ext cx="17" cy="82"/>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341" name="Line 94">
                <a:extLst>
                  <a:ext uri="{FF2B5EF4-FFF2-40B4-BE49-F238E27FC236}">
                    <a16:creationId xmlns:a16="http://schemas.microsoft.com/office/drawing/2014/main" id="{6A64203F-4024-FBCB-0418-CA3B815AB967}"/>
                  </a:ext>
                </a:extLst>
              </p:cNvPr>
              <p:cNvSpPr>
                <a:spLocks noChangeShapeType="1"/>
              </p:cNvSpPr>
              <p:nvPr/>
            </p:nvSpPr>
            <p:spPr bwMode="auto">
              <a:xfrm flipH="1">
                <a:off x="3669" y="1309"/>
                <a:ext cx="78" cy="20"/>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342" name="Line 95">
                <a:extLst>
                  <a:ext uri="{FF2B5EF4-FFF2-40B4-BE49-F238E27FC236}">
                    <a16:creationId xmlns:a16="http://schemas.microsoft.com/office/drawing/2014/main" id="{090C624A-ADF3-10E5-E697-D610A8FB6FC0}"/>
                  </a:ext>
                </a:extLst>
              </p:cNvPr>
              <p:cNvSpPr>
                <a:spLocks noChangeShapeType="1"/>
              </p:cNvSpPr>
              <p:nvPr/>
            </p:nvSpPr>
            <p:spPr bwMode="auto">
              <a:xfrm>
                <a:off x="3622" y="1287"/>
                <a:ext cx="80" cy="78"/>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sp>
          <p:nvSpPr>
            <p:cNvPr id="92" name="Rectangle 96">
              <a:extLst>
                <a:ext uri="{FF2B5EF4-FFF2-40B4-BE49-F238E27FC236}">
                  <a16:creationId xmlns:a16="http://schemas.microsoft.com/office/drawing/2014/main" id="{27F26CB2-BD93-3B35-C001-DE7765094717}"/>
                </a:ext>
              </a:extLst>
            </p:cNvPr>
            <p:cNvSpPr>
              <a:spLocks noChangeArrowheads="1"/>
            </p:cNvSpPr>
            <p:nvPr/>
          </p:nvSpPr>
          <p:spPr bwMode="auto">
            <a:xfrm>
              <a:off x="3081" y="1049"/>
              <a:ext cx="159" cy="28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3" name="Text Box 97">
              <a:extLst>
                <a:ext uri="{FF2B5EF4-FFF2-40B4-BE49-F238E27FC236}">
                  <a16:creationId xmlns:a16="http://schemas.microsoft.com/office/drawing/2014/main" id="{98E0CF4B-26A9-199F-1A5B-930641313B24}"/>
                </a:ext>
              </a:extLst>
            </p:cNvPr>
            <p:cNvSpPr txBox="1">
              <a:spLocks noChangeArrowheads="1"/>
            </p:cNvSpPr>
            <p:nvPr/>
          </p:nvSpPr>
          <p:spPr bwMode="auto">
            <a:xfrm>
              <a:off x="3068" y="1035"/>
              <a:ext cx="18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800" b="1">
                  <a:solidFill>
                    <a:srgbClr val="0033CC"/>
                  </a:solidFill>
                </a:rPr>
                <a:t>1</a:t>
              </a:r>
            </a:p>
          </p:txBody>
        </p:sp>
        <p:sp>
          <p:nvSpPr>
            <p:cNvPr id="94" name="Oval 98">
              <a:extLst>
                <a:ext uri="{FF2B5EF4-FFF2-40B4-BE49-F238E27FC236}">
                  <a16:creationId xmlns:a16="http://schemas.microsoft.com/office/drawing/2014/main" id="{B3A3D38D-DB4A-F42A-4A3F-7087ED1B14DC}"/>
                </a:ext>
              </a:extLst>
            </p:cNvPr>
            <p:cNvSpPr>
              <a:spLocks noChangeArrowheads="1"/>
            </p:cNvSpPr>
            <p:nvPr/>
          </p:nvSpPr>
          <p:spPr bwMode="auto">
            <a:xfrm rot="5400000" flipH="1" flipV="1">
              <a:off x="3253" y="1725"/>
              <a:ext cx="42" cy="40"/>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5" name="Rectangle 99">
              <a:extLst>
                <a:ext uri="{FF2B5EF4-FFF2-40B4-BE49-F238E27FC236}">
                  <a16:creationId xmlns:a16="http://schemas.microsoft.com/office/drawing/2014/main" id="{118E5742-C20A-02A9-440E-D3FC06A26CB5}"/>
                </a:ext>
              </a:extLst>
            </p:cNvPr>
            <p:cNvSpPr>
              <a:spLocks noChangeArrowheads="1"/>
            </p:cNvSpPr>
            <p:nvPr/>
          </p:nvSpPr>
          <p:spPr bwMode="auto">
            <a:xfrm>
              <a:off x="2672" y="1869"/>
              <a:ext cx="159" cy="28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6" name="Oval 100">
              <a:extLst>
                <a:ext uri="{FF2B5EF4-FFF2-40B4-BE49-F238E27FC236}">
                  <a16:creationId xmlns:a16="http://schemas.microsoft.com/office/drawing/2014/main" id="{42FBA7C4-B6E5-32F0-E662-29AC9A449264}"/>
                </a:ext>
              </a:extLst>
            </p:cNvPr>
            <p:cNvSpPr>
              <a:spLocks noChangeArrowheads="1"/>
            </p:cNvSpPr>
            <p:nvPr/>
          </p:nvSpPr>
          <p:spPr bwMode="auto">
            <a:xfrm rot="5400000" flipH="1" flipV="1">
              <a:off x="2839" y="1995"/>
              <a:ext cx="42" cy="40"/>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7" name="Oval 101">
              <a:extLst>
                <a:ext uri="{FF2B5EF4-FFF2-40B4-BE49-F238E27FC236}">
                  <a16:creationId xmlns:a16="http://schemas.microsoft.com/office/drawing/2014/main" id="{F423F3A2-61F2-D5DB-29CD-A985A25697C4}"/>
                </a:ext>
              </a:extLst>
            </p:cNvPr>
            <p:cNvSpPr>
              <a:spLocks noChangeArrowheads="1"/>
            </p:cNvSpPr>
            <p:nvPr/>
          </p:nvSpPr>
          <p:spPr bwMode="auto">
            <a:xfrm rot="5400000" flipH="1" flipV="1">
              <a:off x="2512" y="1995"/>
              <a:ext cx="42" cy="40"/>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8" name="Line 102">
              <a:extLst>
                <a:ext uri="{FF2B5EF4-FFF2-40B4-BE49-F238E27FC236}">
                  <a16:creationId xmlns:a16="http://schemas.microsoft.com/office/drawing/2014/main" id="{FCC6F0F0-C8BE-1B41-99E6-03D6C907B479}"/>
                </a:ext>
              </a:extLst>
            </p:cNvPr>
            <p:cNvSpPr>
              <a:spLocks noChangeShapeType="1"/>
            </p:cNvSpPr>
            <p:nvPr/>
          </p:nvSpPr>
          <p:spPr bwMode="auto">
            <a:xfrm flipV="1">
              <a:off x="2555" y="2015"/>
              <a:ext cx="11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99" name="Line 103">
              <a:extLst>
                <a:ext uri="{FF2B5EF4-FFF2-40B4-BE49-F238E27FC236}">
                  <a16:creationId xmlns:a16="http://schemas.microsoft.com/office/drawing/2014/main" id="{7D4CA20F-7723-26D1-E564-85D778EB0B00}"/>
                </a:ext>
              </a:extLst>
            </p:cNvPr>
            <p:cNvSpPr>
              <a:spLocks noChangeShapeType="1"/>
            </p:cNvSpPr>
            <p:nvPr/>
          </p:nvSpPr>
          <p:spPr bwMode="auto">
            <a:xfrm flipV="1">
              <a:off x="2975" y="1735"/>
              <a:ext cx="106"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00" name="Line 104">
              <a:extLst>
                <a:ext uri="{FF2B5EF4-FFF2-40B4-BE49-F238E27FC236}">
                  <a16:creationId xmlns:a16="http://schemas.microsoft.com/office/drawing/2014/main" id="{CA554F67-B8A5-8D98-327C-7C39685A2604}"/>
                </a:ext>
              </a:extLst>
            </p:cNvPr>
            <p:cNvSpPr>
              <a:spLocks noChangeShapeType="1"/>
            </p:cNvSpPr>
            <p:nvPr/>
          </p:nvSpPr>
          <p:spPr bwMode="auto">
            <a:xfrm>
              <a:off x="2984" y="1736"/>
              <a:ext cx="0" cy="27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01" name="Line 105">
              <a:extLst>
                <a:ext uri="{FF2B5EF4-FFF2-40B4-BE49-F238E27FC236}">
                  <a16:creationId xmlns:a16="http://schemas.microsoft.com/office/drawing/2014/main" id="{3DDB0430-9F72-DAA3-172F-8320EDAF549E}"/>
                </a:ext>
              </a:extLst>
            </p:cNvPr>
            <p:cNvSpPr>
              <a:spLocks noChangeShapeType="1"/>
            </p:cNvSpPr>
            <p:nvPr/>
          </p:nvSpPr>
          <p:spPr bwMode="auto">
            <a:xfrm>
              <a:off x="3293" y="1745"/>
              <a:ext cx="1275"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02" name="Line 106">
              <a:extLst>
                <a:ext uri="{FF2B5EF4-FFF2-40B4-BE49-F238E27FC236}">
                  <a16:creationId xmlns:a16="http://schemas.microsoft.com/office/drawing/2014/main" id="{0A73956B-53C6-B8BD-3E15-947D9D6953D4}"/>
                </a:ext>
              </a:extLst>
            </p:cNvPr>
            <p:cNvSpPr>
              <a:spLocks noChangeShapeType="1"/>
            </p:cNvSpPr>
            <p:nvPr/>
          </p:nvSpPr>
          <p:spPr bwMode="auto">
            <a:xfrm>
              <a:off x="2877" y="2015"/>
              <a:ext cx="1688"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03" name="Text Box 107">
              <a:extLst>
                <a:ext uri="{FF2B5EF4-FFF2-40B4-BE49-F238E27FC236}">
                  <a16:creationId xmlns:a16="http://schemas.microsoft.com/office/drawing/2014/main" id="{C69E048F-D80A-6614-0D24-2650CE855DB6}"/>
                </a:ext>
              </a:extLst>
            </p:cNvPr>
            <p:cNvSpPr txBox="1">
              <a:spLocks noChangeArrowheads="1"/>
            </p:cNvSpPr>
            <p:nvPr/>
          </p:nvSpPr>
          <p:spPr bwMode="auto">
            <a:xfrm>
              <a:off x="2660" y="1853"/>
              <a:ext cx="18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800" b="1">
                  <a:solidFill>
                    <a:srgbClr val="0033CC"/>
                  </a:solidFill>
                </a:rPr>
                <a:t>1</a:t>
              </a:r>
            </a:p>
          </p:txBody>
        </p:sp>
        <p:sp>
          <p:nvSpPr>
            <p:cNvPr id="104" name="Oval 108">
              <a:extLst>
                <a:ext uri="{FF2B5EF4-FFF2-40B4-BE49-F238E27FC236}">
                  <a16:creationId xmlns:a16="http://schemas.microsoft.com/office/drawing/2014/main" id="{5A4B6EE7-D662-25ED-A3BF-56649C43DFCB}"/>
                </a:ext>
              </a:extLst>
            </p:cNvPr>
            <p:cNvSpPr>
              <a:spLocks noChangeArrowheads="1"/>
            </p:cNvSpPr>
            <p:nvPr/>
          </p:nvSpPr>
          <p:spPr bwMode="auto">
            <a:xfrm>
              <a:off x="2960" y="1992"/>
              <a:ext cx="39" cy="39"/>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5" name="Text Box 109">
              <a:extLst>
                <a:ext uri="{FF2B5EF4-FFF2-40B4-BE49-F238E27FC236}">
                  <a16:creationId xmlns:a16="http://schemas.microsoft.com/office/drawing/2014/main" id="{8AECFE93-80E9-B268-1D19-05773C9F8413}"/>
                </a:ext>
              </a:extLst>
            </p:cNvPr>
            <p:cNvSpPr txBox="1">
              <a:spLocks noChangeArrowheads="1"/>
            </p:cNvSpPr>
            <p:nvPr/>
          </p:nvSpPr>
          <p:spPr bwMode="auto">
            <a:xfrm>
              <a:off x="2275" y="1872"/>
              <a:ext cx="27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i="1">
                  <a:solidFill>
                    <a:srgbClr val="FF0066"/>
                  </a:solidFill>
                </a:rPr>
                <a:t>A</a:t>
              </a:r>
              <a:r>
                <a:rPr lang="en-US" altLang="zh-CN" sz="2000" b="1" baseline="-25000">
                  <a:solidFill>
                    <a:srgbClr val="FF0066"/>
                  </a:solidFill>
                </a:rPr>
                <a:t>0</a:t>
              </a:r>
              <a:endParaRPr lang="en-US" altLang="zh-CN" sz="2000" b="1" i="1">
                <a:solidFill>
                  <a:srgbClr val="FF0066"/>
                </a:solidFill>
              </a:endParaRPr>
            </a:p>
          </p:txBody>
        </p:sp>
        <p:sp>
          <p:nvSpPr>
            <p:cNvPr id="106" name="Rectangle 110">
              <a:extLst>
                <a:ext uri="{FF2B5EF4-FFF2-40B4-BE49-F238E27FC236}">
                  <a16:creationId xmlns:a16="http://schemas.microsoft.com/office/drawing/2014/main" id="{0AAAB098-4CA0-2A3B-5C5A-530A742E6B70}"/>
                </a:ext>
              </a:extLst>
            </p:cNvPr>
            <p:cNvSpPr>
              <a:spLocks noChangeArrowheads="1"/>
            </p:cNvSpPr>
            <p:nvPr/>
          </p:nvSpPr>
          <p:spPr bwMode="auto">
            <a:xfrm>
              <a:off x="3085" y="1594"/>
              <a:ext cx="159" cy="28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7" name="Text Box 111">
              <a:extLst>
                <a:ext uri="{FF2B5EF4-FFF2-40B4-BE49-F238E27FC236}">
                  <a16:creationId xmlns:a16="http://schemas.microsoft.com/office/drawing/2014/main" id="{2A1E4E74-3DAB-7938-222F-9DEBABE66F18}"/>
                </a:ext>
              </a:extLst>
            </p:cNvPr>
            <p:cNvSpPr txBox="1">
              <a:spLocks noChangeArrowheads="1"/>
            </p:cNvSpPr>
            <p:nvPr/>
          </p:nvSpPr>
          <p:spPr bwMode="auto">
            <a:xfrm>
              <a:off x="3072" y="1580"/>
              <a:ext cx="18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800" b="1">
                  <a:solidFill>
                    <a:srgbClr val="0033CC"/>
                  </a:solidFill>
                </a:rPr>
                <a:t>1</a:t>
              </a:r>
            </a:p>
          </p:txBody>
        </p:sp>
        <p:sp>
          <p:nvSpPr>
            <p:cNvPr id="108" name="Text Box 112">
              <a:extLst>
                <a:ext uri="{FF2B5EF4-FFF2-40B4-BE49-F238E27FC236}">
                  <a16:creationId xmlns:a16="http://schemas.microsoft.com/office/drawing/2014/main" id="{5FA47EEA-B1AD-EF9B-34D1-A640B2043079}"/>
                </a:ext>
              </a:extLst>
            </p:cNvPr>
            <p:cNvSpPr txBox="1">
              <a:spLocks noChangeArrowheads="1"/>
            </p:cNvSpPr>
            <p:nvPr/>
          </p:nvSpPr>
          <p:spPr bwMode="auto">
            <a:xfrm>
              <a:off x="3091" y="515"/>
              <a:ext cx="33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i="1">
                  <a:solidFill>
                    <a:srgbClr val="0033CC"/>
                  </a:solidFill>
                </a:rPr>
                <a:t>V</a:t>
              </a:r>
              <a:r>
                <a:rPr lang="en-US" altLang="zh-CN" b="1" baseline="-25000">
                  <a:solidFill>
                    <a:srgbClr val="0033CC"/>
                  </a:solidFill>
                </a:rPr>
                <a:t>cc</a:t>
              </a:r>
              <a:endParaRPr lang="en-US" altLang="zh-CN" sz="2000" b="1" i="1">
                <a:solidFill>
                  <a:srgbClr val="0033CC"/>
                </a:solidFill>
              </a:endParaRPr>
            </a:p>
          </p:txBody>
        </p:sp>
        <p:grpSp>
          <p:nvGrpSpPr>
            <p:cNvPr id="109" name="Group 113">
              <a:extLst>
                <a:ext uri="{FF2B5EF4-FFF2-40B4-BE49-F238E27FC236}">
                  <a16:creationId xmlns:a16="http://schemas.microsoft.com/office/drawing/2014/main" id="{AA8D79E0-279C-3901-BF15-3ED078676781}"/>
                </a:ext>
              </a:extLst>
            </p:cNvPr>
            <p:cNvGrpSpPr>
              <a:grpSpLocks/>
            </p:cNvGrpSpPr>
            <p:nvPr/>
          </p:nvGrpSpPr>
          <p:grpSpPr bwMode="auto">
            <a:xfrm>
              <a:off x="3446" y="1263"/>
              <a:ext cx="232" cy="227"/>
              <a:chOff x="3577" y="1183"/>
              <a:chExt cx="232" cy="227"/>
            </a:xfrm>
          </p:grpSpPr>
          <p:grpSp>
            <p:nvGrpSpPr>
              <p:cNvPr id="330" name="Group 114">
                <a:extLst>
                  <a:ext uri="{FF2B5EF4-FFF2-40B4-BE49-F238E27FC236}">
                    <a16:creationId xmlns:a16="http://schemas.microsoft.com/office/drawing/2014/main" id="{07CEA39A-751C-1460-4108-696FC77D3AED}"/>
                  </a:ext>
                </a:extLst>
              </p:cNvPr>
              <p:cNvGrpSpPr>
                <a:grpSpLocks/>
              </p:cNvGrpSpPr>
              <p:nvPr/>
            </p:nvGrpSpPr>
            <p:grpSpPr bwMode="auto">
              <a:xfrm>
                <a:off x="3577" y="1183"/>
                <a:ext cx="232" cy="227"/>
                <a:chOff x="3577" y="1183"/>
                <a:chExt cx="232" cy="227"/>
              </a:xfrm>
            </p:grpSpPr>
            <p:sp>
              <p:nvSpPr>
                <p:cNvPr id="335" name="Oval 115">
                  <a:extLst>
                    <a:ext uri="{FF2B5EF4-FFF2-40B4-BE49-F238E27FC236}">
                      <a16:creationId xmlns:a16="http://schemas.microsoft.com/office/drawing/2014/main" id="{1C71E92F-775F-0886-D08F-3932AFD8E9D9}"/>
                    </a:ext>
                  </a:extLst>
                </p:cNvPr>
                <p:cNvSpPr>
                  <a:spLocks noChangeArrowheads="1"/>
                </p:cNvSpPr>
                <p:nvPr/>
              </p:nvSpPr>
              <p:spPr bwMode="auto">
                <a:xfrm>
                  <a:off x="3773" y="1183"/>
                  <a:ext cx="36" cy="37"/>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36" name="Oval 116">
                  <a:extLst>
                    <a:ext uri="{FF2B5EF4-FFF2-40B4-BE49-F238E27FC236}">
                      <a16:creationId xmlns:a16="http://schemas.microsoft.com/office/drawing/2014/main" id="{CCB7F408-4EF3-F33F-D7E2-1B7F1D90BB34}"/>
                    </a:ext>
                  </a:extLst>
                </p:cNvPr>
                <p:cNvSpPr>
                  <a:spLocks noChangeArrowheads="1"/>
                </p:cNvSpPr>
                <p:nvPr/>
              </p:nvSpPr>
              <p:spPr bwMode="auto">
                <a:xfrm>
                  <a:off x="3577" y="1373"/>
                  <a:ext cx="36" cy="37"/>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37" name="Line 117">
                  <a:extLst>
                    <a:ext uri="{FF2B5EF4-FFF2-40B4-BE49-F238E27FC236}">
                      <a16:creationId xmlns:a16="http://schemas.microsoft.com/office/drawing/2014/main" id="{EC09F353-E881-3CF3-E010-A5C497EF8FE2}"/>
                    </a:ext>
                  </a:extLst>
                </p:cNvPr>
                <p:cNvSpPr>
                  <a:spLocks noChangeShapeType="1"/>
                </p:cNvSpPr>
                <p:nvPr/>
              </p:nvSpPr>
              <p:spPr bwMode="auto">
                <a:xfrm flipH="1">
                  <a:off x="3596" y="1197"/>
                  <a:ext cx="198" cy="198"/>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sp>
            <p:nvSpPr>
              <p:cNvPr id="331" name="Line 118">
                <a:extLst>
                  <a:ext uri="{FF2B5EF4-FFF2-40B4-BE49-F238E27FC236}">
                    <a16:creationId xmlns:a16="http://schemas.microsoft.com/office/drawing/2014/main" id="{027237FB-CEA9-8352-F1AA-1494F58EA80C}"/>
                  </a:ext>
                </a:extLst>
              </p:cNvPr>
              <p:cNvSpPr>
                <a:spLocks noChangeShapeType="1"/>
              </p:cNvSpPr>
              <p:nvPr/>
            </p:nvSpPr>
            <p:spPr bwMode="auto">
              <a:xfrm>
                <a:off x="3676" y="1239"/>
                <a:ext cx="82" cy="77"/>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332" name="Line 119">
                <a:extLst>
                  <a:ext uri="{FF2B5EF4-FFF2-40B4-BE49-F238E27FC236}">
                    <a16:creationId xmlns:a16="http://schemas.microsoft.com/office/drawing/2014/main" id="{959ADA85-7545-5F28-845E-86010CD787F9}"/>
                  </a:ext>
                </a:extLst>
              </p:cNvPr>
              <p:cNvSpPr>
                <a:spLocks noChangeShapeType="1"/>
              </p:cNvSpPr>
              <p:nvPr/>
            </p:nvSpPr>
            <p:spPr bwMode="auto">
              <a:xfrm flipH="1">
                <a:off x="3664" y="1242"/>
                <a:ext cx="17" cy="82"/>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333" name="Line 120">
                <a:extLst>
                  <a:ext uri="{FF2B5EF4-FFF2-40B4-BE49-F238E27FC236}">
                    <a16:creationId xmlns:a16="http://schemas.microsoft.com/office/drawing/2014/main" id="{70FB1EE6-FB50-BB9B-552E-48F747B999DF}"/>
                  </a:ext>
                </a:extLst>
              </p:cNvPr>
              <p:cNvSpPr>
                <a:spLocks noChangeShapeType="1"/>
              </p:cNvSpPr>
              <p:nvPr/>
            </p:nvSpPr>
            <p:spPr bwMode="auto">
              <a:xfrm flipH="1">
                <a:off x="3669" y="1309"/>
                <a:ext cx="78" cy="20"/>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334" name="Line 121">
                <a:extLst>
                  <a:ext uri="{FF2B5EF4-FFF2-40B4-BE49-F238E27FC236}">
                    <a16:creationId xmlns:a16="http://schemas.microsoft.com/office/drawing/2014/main" id="{2317D4C7-2FBE-B8D4-33F9-533B2BFB1073}"/>
                  </a:ext>
                </a:extLst>
              </p:cNvPr>
              <p:cNvSpPr>
                <a:spLocks noChangeShapeType="1"/>
              </p:cNvSpPr>
              <p:nvPr/>
            </p:nvSpPr>
            <p:spPr bwMode="auto">
              <a:xfrm>
                <a:off x="3622" y="1287"/>
                <a:ext cx="80" cy="78"/>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grpSp>
          <p:nvGrpSpPr>
            <p:cNvPr id="110" name="Group 122">
              <a:extLst>
                <a:ext uri="{FF2B5EF4-FFF2-40B4-BE49-F238E27FC236}">
                  <a16:creationId xmlns:a16="http://schemas.microsoft.com/office/drawing/2014/main" id="{BCB9773C-A573-887F-D0E4-D5496880A303}"/>
                </a:ext>
              </a:extLst>
            </p:cNvPr>
            <p:cNvGrpSpPr>
              <a:grpSpLocks/>
            </p:cNvGrpSpPr>
            <p:nvPr/>
          </p:nvGrpSpPr>
          <p:grpSpPr bwMode="auto">
            <a:xfrm>
              <a:off x="3710" y="1255"/>
              <a:ext cx="232" cy="227"/>
              <a:chOff x="3577" y="1183"/>
              <a:chExt cx="232" cy="227"/>
            </a:xfrm>
          </p:grpSpPr>
          <p:grpSp>
            <p:nvGrpSpPr>
              <p:cNvPr id="322" name="Group 123">
                <a:extLst>
                  <a:ext uri="{FF2B5EF4-FFF2-40B4-BE49-F238E27FC236}">
                    <a16:creationId xmlns:a16="http://schemas.microsoft.com/office/drawing/2014/main" id="{093F4209-3732-89BF-3E62-E64BBF311DFE}"/>
                  </a:ext>
                </a:extLst>
              </p:cNvPr>
              <p:cNvGrpSpPr>
                <a:grpSpLocks/>
              </p:cNvGrpSpPr>
              <p:nvPr/>
            </p:nvGrpSpPr>
            <p:grpSpPr bwMode="auto">
              <a:xfrm>
                <a:off x="3577" y="1183"/>
                <a:ext cx="232" cy="227"/>
                <a:chOff x="3577" y="1183"/>
                <a:chExt cx="232" cy="227"/>
              </a:xfrm>
            </p:grpSpPr>
            <p:sp>
              <p:nvSpPr>
                <p:cNvPr id="327" name="Oval 124">
                  <a:extLst>
                    <a:ext uri="{FF2B5EF4-FFF2-40B4-BE49-F238E27FC236}">
                      <a16:creationId xmlns:a16="http://schemas.microsoft.com/office/drawing/2014/main" id="{79F794D8-F81A-C4BC-FD7E-D66B93DAB1F2}"/>
                    </a:ext>
                  </a:extLst>
                </p:cNvPr>
                <p:cNvSpPr>
                  <a:spLocks noChangeArrowheads="1"/>
                </p:cNvSpPr>
                <p:nvPr/>
              </p:nvSpPr>
              <p:spPr bwMode="auto">
                <a:xfrm>
                  <a:off x="3773" y="1183"/>
                  <a:ext cx="36" cy="37"/>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28" name="Oval 125">
                  <a:extLst>
                    <a:ext uri="{FF2B5EF4-FFF2-40B4-BE49-F238E27FC236}">
                      <a16:creationId xmlns:a16="http://schemas.microsoft.com/office/drawing/2014/main" id="{B1710B29-1394-7FE5-FA15-C8F3B2BB2067}"/>
                    </a:ext>
                  </a:extLst>
                </p:cNvPr>
                <p:cNvSpPr>
                  <a:spLocks noChangeArrowheads="1"/>
                </p:cNvSpPr>
                <p:nvPr/>
              </p:nvSpPr>
              <p:spPr bwMode="auto">
                <a:xfrm>
                  <a:off x="3577" y="1373"/>
                  <a:ext cx="36" cy="37"/>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29" name="Line 126">
                  <a:extLst>
                    <a:ext uri="{FF2B5EF4-FFF2-40B4-BE49-F238E27FC236}">
                      <a16:creationId xmlns:a16="http://schemas.microsoft.com/office/drawing/2014/main" id="{84CC3027-3516-9799-97D4-6804494D64E8}"/>
                    </a:ext>
                  </a:extLst>
                </p:cNvPr>
                <p:cNvSpPr>
                  <a:spLocks noChangeShapeType="1"/>
                </p:cNvSpPr>
                <p:nvPr/>
              </p:nvSpPr>
              <p:spPr bwMode="auto">
                <a:xfrm flipH="1">
                  <a:off x="3596" y="1197"/>
                  <a:ext cx="198" cy="198"/>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sp>
            <p:nvSpPr>
              <p:cNvPr id="323" name="Line 127">
                <a:extLst>
                  <a:ext uri="{FF2B5EF4-FFF2-40B4-BE49-F238E27FC236}">
                    <a16:creationId xmlns:a16="http://schemas.microsoft.com/office/drawing/2014/main" id="{7129D03C-69F9-CF48-DBEA-BB4E544FFB91}"/>
                  </a:ext>
                </a:extLst>
              </p:cNvPr>
              <p:cNvSpPr>
                <a:spLocks noChangeShapeType="1"/>
              </p:cNvSpPr>
              <p:nvPr/>
            </p:nvSpPr>
            <p:spPr bwMode="auto">
              <a:xfrm>
                <a:off x="3676" y="1239"/>
                <a:ext cx="82" cy="77"/>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324" name="Line 128">
                <a:extLst>
                  <a:ext uri="{FF2B5EF4-FFF2-40B4-BE49-F238E27FC236}">
                    <a16:creationId xmlns:a16="http://schemas.microsoft.com/office/drawing/2014/main" id="{C7915BBF-28A0-8BB2-0614-CBC3A7DF60EF}"/>
                  </a:ext>
                </a:extLst>
              </p:cNvPr>
              <p:cNvSpPr>
                <a:spLocks noChangeShapeType="1"/>
              </p:cNvSpPr>
              <p:nvPr/>
            </p:nvSpPr>
            <p:spPr bwMode="auto">
              <a:xfrm flipH="1">
                <a:off x="3664" y="1242"/>
                <a:ext cx="17" cy="82"/>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325" name="Line 129">
                <a:extLst>
                  <a:ext uri="{FF2B5EF4-FFF2-40B4-BE49-F238E27FC236}">
                    <a16:creationId xmlns:a16="http://schemas.microsoft.com/office/drawing/2014/main" id="{2921E338-89A3-1CB5-309D-F221BA5EF112}"/>
                  </a:ext>
                </a:extLst>
              </p:cNvPr>
              <p:cNvSpPr>
                <a:spLocks noChangeShapeType="1"/>
              </p:cNvSpPr>
              <p:nvPr/>
            </p:nvSpPr>
            <p:spPr bwMode="auto">
              <a:xfrm flipH="1">
                <a:off x="3669" y="1309"/>
                <a:ext cx="78" cy="20"/>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326" name="Line 130">
                <a:extLst>
                  <a:ext uri="{FF2B5EF4-FFF2-40B4-BE49-F238E27FC236}">
                    <a16:creationId xmlns:a16="http://schemas.microsoft.com/office/drawing/2014/main" id="{E4C80D40-0B0E-9ECD-E81C-5538AF721A48}"/>
                  </a:ext>
                </a:extLst>
              </p:cNvPr>
              <p:cNvSpPr>
                <a:spLocks noChangeShapeType="1"/>
              </p:cNvSpPr>
              <p:nvPr/>
            </p:nvSpPr>
            <p:spPr bwMode="auto">
              <a:xfrm>
                <a:off x="3622" y="1287"/>
                <a:ext cx="80" cy="78"/>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grpSp>
          <p:nvGrpSpPr>
            <p:cNvPr id="111" name="Group 131">
              <a:extLst>
                <a:ext uri="{FF2B5EF4-FFF2-40B4-BE49-F238E27FC236}">
                  <a16:creationId xmlns:a16="http://schemas.microsoft.com/office/drawing/2014/main" id="{84695537-1297-F114-A2FF-3406139AF99A}"/>
                </a:ext>
              </a:extLst>
            </p:cNvPr>
            <p:cNvGrpSpPr>
              <a:grpSpLocks/>
            </p:cNvGrpSpPr>
            <p:nvPr/>
          </p:nvGrpSpPr>
          <p:grpSpPr bwMode="auto">
            <a:xfrm>
              <a:off x="3974" y="987"/>
              <a:ext cx="232" cy="227"/>
              <a:chOff x="3577" y="1183"/>
              <a:chExt cx="232" cy="227"/>
            </a:xfrm>
          </p:grpSpPr>
          <p:grpSp>
            <p:nvGrpSpPr>
              <p:cNvPr id="314" name="Group 132">
                <a:extLst>
                  <a:ext uri="{FF2B5EF4-FFF2-40B4-BE49-F238E27FC236}">
                    <a16:creationId xmlns:a16="http://schemas.microsoft.com/office/drawing/2014/main" id="{DB7E0A7E-FD40-4995-CE4C-9F6FF7CAD621}"/>
                  </a:ext>
                </a:extLst>
              </p:cNvPr>
              <p:cNvGrpSpPr>
                <a:grpSpLocks/>
              </p:cNvGrpSpPr>
              <p:nvPr/>
            </p:nvGrpSpPr>
            <p:grpSpPr bwMode="auto">
              <a:xfrm>
                <a:off x="3577" y="1183"/>
                <a:ext cx="232" cy="227"/>
                <a:chOff x="3577" y="1183"/>
                <a:chExt cx="232" cy="227"/>
              </a:xfrm>
            </p:grpSpPr>
            <p:sp>
              <p:nvSpPr>
                <p:cNvPr id="319" name="Oval 133">
                  <a:extLst>
                    <a:ext uri="{FF2B5EF4-FFF2-40B4-BE49-F238E27FC236}">
                      <a16:creationId xmlns:a16="http://schemas.microsoft.com/office/drawing/2014/main" id="{81A773DA-245B-49C2-02D3-D4F112642C5E}"/>
                    </a:ext>
                  </a:extLst>
                </p:cNvPr>
                <p:cNvSpPr>
                  <a:spLocks noChangeArrowheads="1"/>
                </p:cNvSpPr>
                <p:nvPr/>
              </p:nvSpPr>
              <p:spPr bwMode="auto">
                <a:xfrm>
                  <a:off x="3773" y="1183"/>
                  <a:ext cx="36" cy="37"/>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20" name="Oval 134">
                  <a:extLst>
                    <a:ext uri="{FF2B5EF4-FFF2-40B4-BE49-F238E27FC236}">
                      <a16:creationId xmlns:a16="http://schemas.microsoft.com/office/drawing/2014/main" id="{AC675036-2B12-2144-1BC9-6BA83DB18251}"/>
                    </a:ext>
                  </a:extLst>
                </p:cNvPr>
                <p:cNvSpPr>
                  <a:spLocks noChangeArrowheads="1"/>
                </p:cNvSpPr>
                <p:nvPr/>
              </p:nvSpPr>
              <p:spPr bwMode="auto">
                <a:xfrm>
                  <a:off x="3577" y="1373"/>
                  <a:ext cx="36" cy="37"/>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21" name="Line 135">
                  <a:extLst>
                    <a:ext uri="{FF2B5EF4-FFF2-40B4-BE49-F238E27FC236}">
                      <a16:creationId xmlns:a16="http://schemas.microsoft.com/office/drawing/2014/main" id="{54CEED86-BEBF-08A9-F2D1-25496746D934}"/>
                    </a:ext>
                  </a:extLst>
                </p:cNvPr>
                <p:cNvSpPr>
                  <a:spLocks noChangeShapeType="1"/>
                </p:cNvSpPr>
                <p:nvPr/>
              </p:nvSpPr>
              <p:spPr bwMode="auto">
                <a:xfrm flipH="1">
                  <a:off x="3596" y="1197"/>
                  <a:ext cx="198" cy="198"/>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sp>
            <p:nvSpPr>
              <p:cNvPr id="315" name="Line 136">
                <a:extLst>
                  <a:ext uri="{FF2B5EF4-FFF2-40B4-BE49-F238E27FC236}">
                    <a16:creationId xmlns:a16="http://schemas.microsoft.com/office/drawing/2014/main" id="{664E1937-4BCF-674D-EDBA-93A2432A918E}"/>
                  </a:ext>
                </a:extLst>
              </p:cNvPr>
              <p:cNvSpPr>
                <a:spLocks noChangeShapeType="1"/>
              </p:cNvSpPr>
              <p:nvPr/>
            </p:nvSpPr>
            <p:spPr bwMode="auto">
              <a:xfrm>
                <a:off x="3676" y="1239"/>
                <a:ext cx="82" cy="77"/>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316" name="Line 137">
                <a:extLst>
                  <a:ext uri="{FF2B5EF4-FFF2-40B4-BE49-F238E27FC236}">
                    <a16:creationId xmlns:a16="http://schemas.microsoft.com/office/drawing/2014/main" id="{E669A2EE-5244-CFEA-D07A-0682E6E3A089}"/>
                  </a:ext>
                </a:extLst>
              </p:cNvPr>
              <p:cNvSpPr>
                <a:spLocks noChangeShapeType="1"/>
              </p:cNvSpPr>
              <p:nvPr/>
            </p:nvSpPr>
            <p:spPr bwMode="auto">
              <a:xfrm flipH="1">
                <a:off x="3664" y="1242"/>
                <a:ext cx="17" cy="82"/>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317" name="Line 138">
                <a:extLst>
                  <a:ext uri="{FF2B5EF4-FFF2-40B4-BE49-F238E27FC236}">
                    <a16:creationId xmlns:a16="http://schemas.microsoft.com/office/drawing/2014/main" id="{539B595D-6192-D8EA-3A6E-5AFC4E3EAC66}"/>
                  </a:ext>
                </a:extLst>
              </p:cNvPr>
              <p:cNvSpPr>
                <a:spLocks noChangeShapeType="1"/>
              </p:cNvSpPr>
              <p:nvPr/>
            </p:nvSpPr>
            <p:spPr bwMode="auto">
              <a:xfrm flipH="1">
                <a:off x="3669" y="1309"/>
                <a:ext cx="78" cy="20"/>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318" name="Line 139">
                <a:extLst>
                  <a:ext uri="{FF2B5EF4-FFF2-40B4-BE49-F238E27FC236}">
                    <a16:creationId xmlns:a16="http://schemas.microsoft.com/office/drawing/2014/main" id="{CD67A2D7-36D5-455A-7A38-2A9DB01C196B}"/>
                  </a:ext>
                </a:extLst>
              </p:cNvPr>
              <p:cNvSpPr>
                <a:spLocks noChangeShapeType="1"/>
              </p:cNvSpPr>
              <p:nvPr/>
            </p:nvSpPr>
            <p:spPr bwMode="auto">
              <a:xfrm>
                <a:off x="3622" y="1287"/>
                <a:ext cx="80" cy="78"/>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grpSp>
          <p:nvGrpSpPr>
            <p:cNvPr id="112" name="Group 140">
              <a:extLst>
                <a:ext uri="{FF2B5EF4-FFF2-40B4-BE49-F238E27FC236}">
                  <a16:creationId xmlns:a16="http://schemas.microsoft.com/office/drawing/2014/main" id="{40FBE39B-76B8-A4C0-68A0-9B0325DEFF79}"/>
                </a:ext>
              </a:extLst>
            </p:cNvPr>
            <p:cNvGrpSpPr>
              <a:grpSpLocks/>
            </p:cNvGrpSpPr>
            <p:nvPr/>
          </p:nvGrpSpPr>
          <p:grpSpPr bwMode="auto">
            <a:xfrm>
              <a:off x="4242" y="991"/>
              <a:ext cx="232" cy="227"/>
              <a:chOff x="3577" y="1183"/>
              <a:chExt cx="232" cy="227"/>
            </a:xfrm>
          </p:grpSpPr>
          <p:grpSp>
            <p:nvGrpSpPr>
              <p:cNvPr id="306" name="Group 141">
                <a:extLst>
                  <a:ext uri="{FF2B5EF4-FFF2-40B4-BE49-F238E27FC236}">
                    <a16:creationId xmlns:a16="http://schemas.microsoft.com/office/drawing/2014/main" id="{A941ADAA-775F-A1E7-D927-202324031D4E}"/>
                  </a:ext>
                </a:extLst>
              </p:cNvPr>
              <p:cNvGrpSpPr>
                <a:grpSpLocks/>
              </p:cNvGrpSpPr>
              <p:nvPr/>
            </p:nvGrpSpPr>
            <p:grpSpPr bwMode="auto">
              <a:xfrm>
                <a:off x="3577" y="1183"/>
                <a:ext cx="232" cy="227"/>
                <a:chOff x="3577" y="1183"/>
                <a:chExt cx="232" cy="227"/>
              </a:xfrm>
            </p:grpSpPr>
            <p:sp>
              <p:nvSpPr>
                <p:cNvPr id="311" name="Oval 142">
                  <a:extLst>
                    <a:ext uri="{FF2B5EF4-FFF2-40B4-BE49-F238E27FC236}">
                      <a16:creationId xmlns:a16="http://schemas.microsoft.com/office/drawing/2014/main" id="{48F3EB65-A998-6C55-9B73-7525DD2AEB12}"/>
                    </a:ext>
                  </a:extLst>
                </p:cNvPr>
                <p:cNvSpPr>
                  <a:spLocks noChangeArrowheads="1"/>
                </p:cNvSpPr>
                <p:nvPr/>
              </p:nvSpPr>
              <p:spPr bwMode="auto">
                <a:xfrm>
                  <a:off x="3773" y="1183"/>
                  <a:ext cx="36" cy="37"/>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12" name="Oval 143">
                  <a:extLst>
                    <a:ext uri="{FF2B5EF4-FFF2-40B4-BE49-F238E27FC236}">
                      <a16:creationId xmlns:a16="http://schemas.microsoft.com/office/drawing/2014/main" id="{8880E6A5-4A2D-84DE-73FF-0F96DE3020B7}"/>
                    </a:ext>
                  </a:extLst>
                </p:cNvPr>
                <p:cNvSpPr>
                  <a:spLocks noChangeArrowheads="1"/>
                </p:cNvSpPr>
                <p:nvPr/>
              </p:nvSpPr>
              <p:spPr bwMode="auto">
                <a:xfrm>
                  <a:off x="3577" y="1373"/>
                  <a:ext cx="36" cy="37"/>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13" name="Line 144">
                  <a:extLst>
                    <a:ext uri="{FF2B5EF4-FFF2-40B4-BE49-F238E27FC236}">
                      <a16:creationId xmlns:a16="http://schemas.microsoft.com/office/drawing/2014/main" id="{6167C0AB-93BE-DCE4-D403-074EB84DC5BC}"/>
                    </a:ext>
                  </a:extLst>
                </p:cNvPr>
                <p:cNvSpPr>
                  <a:spLocks noChangeShapeType="1"/>
                </p:cNvSpPr>
                <p:nvPr/>
              </p:nvSpPr>
              <p:spPr bwMode="auto">
                <a:xfrm flipH="1">
                  <a:off x="3596" y="1197"/>
                  <a:ext cx="198" cy="198"/>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sp>
            <p:nvSpPr>
              <p:cNvPr id="307" name="Line 145">
                <a:extLst>
                  <a:ext uri="{FF2B5EF4-FFF2-40B4-BE49-F238E27FC236}">
                    <a16:creationId xmlns:a16="http://schemas.microsoft.com/office/drawing/2014/main" id="{C980994E-754F-8DEC-49A8-CB5F679E1784}"/>
                  </a:ext>
                </a:extLst>
              </p:cNvPr>
              <p:cNvSpPr>
                <a:spLocks noChangeShapeType="1"/>
              </p:cNvSpPr>
              <p:nvPr/>
            </p:nvSpPr>
            <p:spPr bwMode="auto">
              <a:xfrm>
                <a:off x="3676" y="1239"/>
                <a:ext cx="82" cy="77"/>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308" name="Line 146">
                <a:extLst>
                  <a:ext uri="{FF2B5EF4-FFF2-40B4-BE49-F238E27FC236}">
                    <a16:creationId xmlns:a16="http://schemas.microsoft.com/office/drawing/2014/main" id="{EEB89368-877A-E904-1BE2-A6DAD6B138FB}"/>
                  </a:ext>
                </a:extLst>
              </p:cNvPr>
              <p:cNvSpPr>
                <a:spLocks noChangeShapeType="1"/>
              </p:cNvSpPr>
              <p:nvPr/>
            </p:nvSpPr>
            <p:spPr bwMode="auto">
              <a:xfrm flipH="1">
                <a:off x="3664" y="1242"/>
                <a:ext cx="17" cy="82"/>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309" name="Line 147">
                <a:extLst>
                  <a:ext uri="{FF2B5EF4-FFF2-40B4-BE49-F238E27FC236}">
                    <a16:creationId xmlns:a16="http://schemas.microsoft.com/office/drawing/2014/main" id="{C22058C4-CFD3-6245-FA57-6936956F9246}"/>
                  </a:ext>
                </a:extLst>
              </p:cNvPr>
              <p:cNvSpPr>
                <a:spLocks noChangeShapeType="1"/>
              </p:cNvSpPr>
              <p:nvPr/>
            </p:nvSpPr>
            <p:spPr bwMode="auto">
              <a:xfrm flipH="1">
                <a:off x="3669" y="1309"/>
                <a:ext cx="78" cy="20"/>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310" name="Line 148">
                <a:extLst>
                  <a:ext uri="{FF2B5EF4-FFF2-40B4-BE49-F238E27FC236}">
                    <a16:creationId xmlns:a16="http://schemas.microsoft.com/office/drawing/2014/main" id="{3937486E-ABB6-9186-2C91-CF89F68872CE}"/>
                  </a:ext>
                </a:extLst>
              </p:cNvPr>
              <p:cNvSpPr>
                <a:spLocks noChangeShapeType="1"/>
              </p:cNvSpPr>
              <p:nvPr/>
            </p:nvSpPr>
            <p:spPr bwMode="auto">
              <a:xfrm>
                <a:off x="3622" y="1287"/>
                <a:ext cx="80" cy="78"/>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grpSp>
          <p:nvGrpSpPr>
            <p:cNvPr id="113" name="Group 149">
              <a:extLst>
                <a:ext uri="{FF2B5EF4-FFF2-40B4-BE49-F238E27FC236}">
                  <a16:creationId xmlns:a16="http://schemas.microsoft.com/office/drawing/2014/main" id="{0B494274-C13F-866B-6D35-6754F9F6C866}"/>
                </a:ext>
              </a:extLst>
            </p:cNvPr>
            <p:cNvGrpSpPr>
              <a:grpSpLocks/>
            </p:cNvGrpSpPr>
            <p:nvPr/>
          </p:nvGrpSpPr>
          <p:grpSpPr bwMode="auto">
            <a:xfrm>
              <a:off x="3708" y="1526"/>
              <a:ext cx="232" cy="227"/>
              <a:chOff x="3577" y="1183"/>
              <a:chExt cx="232" cy="227"/>
            </a:xfrm>
          </p:grpSpPr>
          <p:grpSp>
            <p:nvGrpSpPr>
              <p:cNvPr id="298" name="Group 150">
                <a:extLst>
                  <a:ext uri="{FF2B5EF4-FFF2-40B4-BE49-F238E27FC236}">
                    <a16:creationId xmlns:a16="http://schemas.microsoft.com/office/drawing/2014/main" id="{AAC44C81-3005-32AE-E4EE-6A8B9CB20C2C}"/>
                  </a:ext>
                </a:extLst>
              </p:cNvPr>
              <p:cNvGrpSpPr>
                <a:grpSpLocks/>
              </p:cNvGrpSpPr>
              <p:nvPr/>
            </p:nvGrpSpPr>
            <p:grpSpPr bwMode="auto">
              <a:xfrm>
                <a:off x="3577" y="1183"/>
                <a:ext cx="232" cy="227"/>
                <a:chOff x="3577" y="1183"/>
                <a:chExt cx="232" cy="227"/>
              </a:xfrm>
            </p:grpSpPr>
            <p:sp>
              <p:nvSpPr>
                <p:cNvPr id="303" name="Oval 151">
                  <a:extLst>
                    <a:ext uri="{FF2B5EF4-FFF2-40B4-BE49-F238E27FC236}">
                      <a16:creationId xmlns:a16="http://schemas.microsoft.com/office/drawing/2014/main" id="{93569AA6-57D1-C07B-B3D1-DF881A352502}"/>
                    </a:ext>
                  </a:extLst>
                </p:cNvPr>
                <p:cNvSpPr>
                  <a:spLocks noChangeArrowheads="1"/>
                </p:cNvSpPr>
                <p:nvPr/>
              </p:nvSpPr>
              <p:spPr bwMode="auto">
                <a:xfrm>
                  <a:off x="3773" y="1183"/>
                  <a:ext cx="36" cy="37"/>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04" name="Oval 152">
                  <a:extLst>
                    <a:ext uri="{FF2B5EF4-FFF2-40B4-BE49-F238E27FC236}">
                      <a16:creationId xmlns:a16="http://schemas.microsoft.com/office/drawing/2014/main" id="{7A0F32C3-6F29-1B86-2E5A-E80865C1C659}"/>
                    </a:ext>
                  </a:extLst>
                </p:cNvPr>
                <p:cNvSpPr>
                  <a:spLocks noChangeArrowheads="1"/>
                </p:cNvSpPr>
                <p:nvPr/>
              </p:nvSpPr>
              <p:spPr bwMode="auto">
                <a:xfrm>
                  <a:off x="3577" y="1373"/>
                  <a:ext cx="36" cy="37"/>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05" name="Line 153">
                  <a:extLst>
                    <a:ext uri="{FF2B5EF4-FFF2-40B4-BE49-F238E27FC236}">
                      <a16:creationId xmlns:a16="http://schemas.microsoft.com/office/drawing/2014/main" id="{77A20041-44F1-A788-B7C5-A04046CFBF5F}"/>
                    </a:ext>
                  </a:extLst>
                </p:cNvPr>
                <p:cNvSpPr>
                  <a:spLocks noChangeShapeType="1"/>
                </p:cNvSpPr>
                <p:nvPr/>
              </p:nvSpPr>
              <p:spPr bwMode="auto">
                <a:xfrm flipH="1">
                  <a:off x="3596" y="1197"/>
                  <a:ext cx="198" cy="198"/>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sp>
            <p:nvSpPr>
              <p:cNvPr id="299" name="Line 154">
                <a:extLst>
                  <a:ext uri="{FF2B5EF4-FFF2-40B4-BE49-F238E27FC236}">
                    <a16:creationId xmlns:a16="http://schemas.microsoft.com/office/drawing/2014/main" id="{6617C87C-5BCD-BE88-71E9-FCDA05EA728F}"/>
                  </a:ext>
                </a:extLst>
              </p:cNvPr>
              <p:cNvSpPr>
                <a:spLocks noChangeShapeType="1"/>
              </p:cNvSpPr>
              <p:nvPr/>
            </p:nvSpPr>
            <p:spPr bwMode="auto">
              <a:xfrm>
                <a:off x="3676" y="1239"/>
                <a:ext cx="82" cy="77"/>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300" name="Line 155">
                <a:extLst>
                  <a:ext uri="{FF2B5EF4-FFF2-40B4-BE49-F238E27FC236}">
                    <a16:creationId xmlns:a16="http://schemas.microsoft.com/office/drawing/2014/main" id="{FA9B60A2-E9A8-03B0-431C-DA6100973020}"/>
                  </a:ext>
                </a:extLst>
              </p:cNvPr>
              <p:cNvSpPr>
                <a:spLocks noChangeShapeType="1"/>
              </p:cNvSpPr>
              <p:nvPr/>
            </p:nvSpPr>
            <p:spPr bwMode="auto">
              <a:xfrm flipH="1">
                <a:off x="3664" y="1242"/>
                <a:ext cx="17" cy="82"/>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301" name="Line 156">
                <a:extLst>
                  <a:ext uri="{FF2B5EF4-FFF2-40B4-BE49-F238E27FC236}">
                    <a16:creationId xmlns:a16="http://schemas.microsoft.com/office/drawing/2014/main" id="{72D5A363-01BF-E6E8-1E06-2FD1434FF3AA}"/>
                  </a:ext>
                </a:extLst>
              </p:cNvPr>
              <p:cNvSpPr>
                <a:spLocks noChangeShapeType="1"/>
              </p:cNvSpPr>
              <p:nvPr/>
            </p:nvSpPr>
            <p:spPr bwMode="auto">
              <a:xfrm flipH="1">
                <a:off x="3669" y="1309"/>
                <a:ext cx="78" cy="20"/>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302" name="Line 157">
                <a:extLst>
                  <a:ext uri="{FF2B5EF4-FFF2-40B4-BE49-F238E27FC236}">
                    <a16:creationId xmlns:a16="http://schemas.microsoft.com/office/drawing/2014/main" id="{3291591B-489E-9DB5-E5AA-E4F9741DA9FE}"/>
                  </a:ext>
                </a:extLst>
              </p:cNvPr>
              <p:cNvSpPr>
                <a:spLocks noChangeShapeType="1"/>
              </p:cNvSpPr>
              <p:nvPr/>
            </p:nvSpPr>
            <p:spPr bwMode="auto">
              <a:xfrm>
                <a:off x="3622" y="1287"/>
                <a:ext cx="80" cy="78"/>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grpSp>
          <p:nvGrpSpPr>
            <p:cNvPr id="114" name="Group 158">
              <a:extLst>
                <a:ext uri="{FF2B5EF4-FFF2-40B4-BE49-F238E27FC236}">
                  <a16:creationId xmlns:a16="http://schemas.microsoft.com/office/drawing/2014/main" id="{0B78CE96-1B01-BC17-8AF0-6D4FC7FAD629}"/>
                </a:ext>
              </a:extLst>
            </p:cNvPr>
            <p:cNvGrpSpPr>
              <a:grpSpLocks/>
            </p:cNvGrpSpPr>
            <p:nvPr/>
          </p:nvGrpSpPr>
          <p:grpSpPr bwMode="auto">
            <a:xfrm>
              <a:off x="3448" y="1800"/>
              <a:ext cx="232" cy="227"/>
              <a:chOff x="3577" y="1183"/>
              <a:chExt cx="232" cy="227"/>
            </a:xfrm>
          </p:grpSpPr>
          <p:grpSp>
            <p:nvGrpSpPr>
              <p:cNvPr id="290" name="Group 159">
                <a:extLst>
                  <a:ext uri="{FF2B5EF4-FFF2-40B4-BE49-F238E27FC236}">
                    <a16:creationId xmlns:a16="http://schemas.microsoft.com/office/drawing/2014/main" id="{FFD30247-4466-A78E-05D7-FD8E4548A345}"/>
                  </a:ext>
                </a:extLst>
              </p:cNvPr>
              <p:cNvGrpSpPr>
                <a:grpSpLocks/>
              </p:cNvGrpSpPr>
              <p:nvPr/>
            </p:nvGrpSpPr>
            <p:grpSpPr bwMode="auto">
              <a:xfrm>
                <a:off x="3577" y="1183"/>
                <a:ext cx="232" cy="227"/>
                <a:chOff x="3577" y="1183"/>
                <a:chExt cx="232" cy="227"/>
              </a:xfrm>
            </p:grpSpPr>
            <p:sp>
              <p:nvSpPr>
                <p:cNvPr id="295" name="Oval 160">
                  <a:extLst>
                    <a:ext uri="{FF2B5EF4-FFF2-40B4-BE49-F238E27FC236}">
                      <a16:creationId xmlns:a16="http://schemas.microsoft.com/office/drawing/2014/main" id="{9A3B0EA5-1912-0CE0-663F-D754C38CF903}"/>
                    </a:ext>
                  </a:extLst>
                </p:cNvPr>
                <p:cNvSpPr>
                  <a:spLocks noChangeArrowheads="1"/>
                </p:cNvSpPr>
                <p:nvPr/>
              </p:nvSpPr>
              <p:spPr bwMode="auto">
                <a:xfrm>
                  <a:off x="3773" y="1183"/>
                  <a:ext cx="36" cy="37"/>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96" name="Oval 161">
                  <a:extLst>
                    <a:ext uri="{FF2B5EF4-FFF2-40B4-BE49-F238E27FC236}">
                      <a16:creationId xmlns:a16="http://schemas.microsoft.com/office/drawing/2014/main" id="{5C645691-2AB8-A3F7-229A-793E828DE403}"/>
                    </a:ext>
                  </a:extLst>
                </p:cNvPr>
                <p:cNvSpPr>
                  <a:spLocks noChangeArrowheads="1"/>
                </p:cNvSpPr>
                <p:nvPr/>
              </p:nvSpPr>
              <p:spPr bwMode="auto">
                <a:xfrm>
                  <a:off x="3577" y="1373"/>
                  <a:ext cx="36" cy="37"/>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97" name="Line 162">
                  <a:extLst>
                    <a:ext uri="{FF2B5EF4-FFF2-40B4-BE49-F238E27FC236}">
                      <a16:creationId xmlns:a16="http://schemas.microsoft.com/office/drawing/2014/main" id="{3D50F889-25AF-4727-4E70-39CFF93E3DE0}"/>
                    </a:ext>
                  </a:extLst>
                </p:cNvPr>
                <p:cNvSpPr>
                  <a:spLocks noChangeShapeType="1"/>
                </p:cNvSpPr>
                <p:nvPr/>
              </p:nvSpPr>
              <p:spPr bwMode="auto">
                <a:xfrm flipH="1">
                  <a:off x="3596" y="1197"/>
                  <a:ext cx="198" cy="198"/>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sp>
            <p:nvSpPr>
              <p:cNvPr id="291" name="Line 163">
                <a:extLst>
                  <a:ext uri="{FF2B5EF4-FFF2-40B4-BE49-F238E27FC236}">
                    <a16:creationId xmlns:a16="http://schemas.microsoft.com/office/drawing/2014/main" id="{1E626BD3-66EB-B15E-CDDD-07585BCC6423}"/>
                  </a:ext>
                </a:extLst>
              </p:cNvPr>
              <p:cNvSpPr>
                <a:spLocks noChangeShapeType="1"/>
              </p:cNvSpPr>
              <p:nvPr/>
            </p:nvSpPr>
            <p:spPr bwMode="auto">
              <a:xfrm>
                <a:off x="3676" y="1239"/>
                <a:ext cx="82" cy="77"/>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92" name="Line 164">
                <a:extLst>
                  <a:ext uri="{FF2B5EF4-FFF2-40B4-BE49-F238E27FC236}">
                    <a16:creationId xmlns:a16="http://schemas.microsoft.com/office/drawing/2014/main" id="{21C01DD6-06DE-BFE1-9DCD-2AE3C86B33B0}"/>
                  </a:ext>
                </a:extLst>
              </p:cNvPr>
              <p:cNvSpPr>
                <a:spLocks noChangeShapeType="1"/>
              </p:cNvSpPr>
              <p:nvPr/>
            </p:nvSpPr>
            <p:spPr bwMode="auto">
              <a:xfrm flipH="1">
                <a:off x="3664" y="1242"/>
                <a:ext cx="17" cy="82"/>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93" name="Line 165">
                <a:extLst>
                  <a:ext uri="{FF2B5EF4-FFF2-40B4-BE49-F238E27FC236}">
                    <a16:creationId xmlns:a16="http://schemas.microsoft.com/office/drawing/2014/main" id="{8847E2C1-3E3B-6746-684E-0AACF13066DF}"/>
                  </a:ext>
                </a:extLst>
              </p:cNvPr>
              <p:cNvSpPr>
                <a:spLocks noChangeShapeType="1"/>
              </p:cNvSpPr>
              <p:nvPr/>
            </p:nvSpPr>
            <p:spPr bwMode="auto">
              <a:xfrm flipH="1">
                <a:off x="3669" y="1309"/>
                <a:ext cx="78" cy="20"/>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94" name="Line 166">
                <a:extLst>
                  <a:ext uri="{FF2B5EF4-FFF2-40B4-BE49-F238E27FC236}">
                    <a16:creationId xmlns:a16="http://schemas.microsoft.com/office/drawing/2014/main" id="{845CAADE-41F9-C4AA-B824-D0B02107B9B1}"/>
                  </a:ext>
                </a:extLst>
              </p:cNvPr>
              <p:cNvSpPr>
                <a:spLocks noChangeShapeType="1"/>
              </p:cNvSpPr>
              <p:nvPr/>
            </p:nvSpPr>
            <p:spPr bwMode="auto">
              <a:xfrm>
                <a:off x="3622" y="1287"/>
                <a:ext cx="80" cy="78"/>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grpSp>
          <p:nvGrpSpPr>
            <p:cNvPr id="115" name="Group 167">
              <a:extLst>
                <a:ext uri="{FF2B5EF4-FFF2-40B4-BE49-F238E27FC236}">
                  <a16:creationId xmlns:a16="http://schemas.microsoft.com/office/drawing/2014/main" id="{27CC84CB-12E8-FD56-7C1C-C53469B4466E}"/>
                </a:ext>
              </a:extLst>
            </p:cNvPr>
            <p:cNvGrpSpPr>
              <a:grpSpLocks/>
            </p:cNvGrpSpPr>
            <p:nvPr/>
          </p:nvGrpSpPr>
          <p:grpSpPr bwMode="auto">
            <a:xfrm>
              <a:off x="4236" y="1530"/>
              <a:ext cx="232" cy="227"/>
              <a:chOff x="3577" y="1183"/>
              <a:chExt cx="232" cy="227"/>
            </a:xfrm>
          </p:grpSpPr>
          <p:grpSp>
            <p:nvGrpSpPr>
              <p:cNvPr id="282" name="Group 168">
                <a:extLst>
                  <a:ext uri="{FF2B5EF4-FFF2-40B4-BE49-F238E27FC236}">
                    <a16:creationId xmlns:a16="http://schemas.microsoft.com/office/drawing/2014/main" id="{AC2C2596-05A5-3D9F-C990-1697F0E6D2D4}"/>
                  </a:ext>
                </a:extLst>
              </p:cNvPr>
              <p:cNvGrpSpPr>
                <a:grpSpLocks/>
              </p:cNvGrpSpPr>
              <p:nvPr/>
            </p:nvGrpSpPr>
            <p:grpSpPr bwMode="auto">
              <a:xfrm>
                <a:off x="3577" y="1183"/>
                <a:ext cx="232" cy="227"/>
                <a:chOff x="3577" y="1183"/>
                <a:chExt cx="232" cy="227"/>
              </a:xfrm>
            </p:grpSpPr>
            <p:sp>
              <p:nvSpPr>
                <p:cNvPr id="287" name="Oval 169">
                  <a:extLst>
                    <a:ext uri="{FF2B5EF4-FFF2-40B4-BE49-F238E27FC236}">
                      <a16:creationId xmlns:a16="http://schemas.microsoft.com/office/drawing/2014/main" id="{6B7BA096-082B-6DB3-292D-FD07907E3032}"/>
                    </a:ext>
                  </a:extLst>
                </p:cNvPr>
                <p:cNvSpPr>
                  <a:spLocks noChangeArrowheads="1"/>
                </p:cNvSpPr>
                <p:nvPr/>
              </p:nvSpPr>
              <p:spPr bwMode="auto">
                <a:xfrm>
                  <a:off x="3773" y="1183"/>
                  <a:ext cx="36" cy="37"/>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88" name="Oval 170">
                  <a:extLst>
                    <a:ext uri="{FF2B5EF4-FFF2-40B4-BE49-F238E27FC236}">
                      <a16:creationId xmlns:a16="http://schemas.microsoft.com/office/drawing/2014/main" id="{18177B16-8030-F4D0-9DCD-318EA3846600}"/>
                    </a:ext>
                  </a:extLst>
                </p:cNvPr>
                <p:cNvSpPr>
                  <a:spLocks noChangeArrowheads="1"/>
                </p:cNvSpPr>
                <p:nvPr/>
              </p:nvSpPr>
              <p:spPr bwMode="auto">
                <a:xfrm>
                  <a:off x="3577" y="1373"/>
                  <a:ext cx="36" cy="37"/>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89" name="Line 171">
                  <a:extLst>
                    <a:ext uri="{FF2B5EF4-FFF2-40B4-BE49-F238E27FC236}">
                      <a16:creationId xmlns:a16="http://schemas.microsoft.com/office/drawing/2014/main" id="{2C594AE7-43C9-5EE7-A244-08208E8124E8}"/>
                    </a:ext>
                  </a:extLst>
                </p:cNvPr>
                <p:cNvSpPr>
                  <a:spLocks noChangeShapeType="1"/>
                </p:cNvSpPr>
                <p:nvPr/>
              </p:nvSpPr>
              <p:spPr bwMode="auto">
                <a:xfrm flipH="1">
                  <a:off x="3596" y="1197"/>
                  <a:ext cx="198" cy="198"/>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sp>
            <p:nvSpPr>
              <p:cNvPr id="283" name="Line 172">
                <a:extLst>
                  <a:ext uri="{FF2B5EF4-FFF2-40B4-BE49-F238E27FC236}">
                    <a16:creationId xmlns:a16="http://schemas.microsoft.com/office/drawing/2014/main" id="{7EE72B6F-DD07-6259-1CA3-43685DAA5BBD}"/>
                  </a:ext>
                </a:extLst>
              </p:cNvPr>
              <p:cNvSpPr>
                <a:spLocks noChangeShapeType="1"/>
              </p:cNvSpPr>
              <p:nvPr/>
            </p:nvSpPr>
            <p:spPr bwMode="auto">
              <a:xfrm>
                <a:off x="3676" y="1239"/>
                <a:ext cx="82" cy="77"/>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84" name="Line 173">
                <a:extLst>
                  <a:ext uri="{FF2B5EF4-FFF2-40B4-BE49-F238E27FC236}">
                    <a16:creationId xmlns:a16="http://schemas.microsoft.com/office/drawing/2014/main" id="{C0555597-7FF9-3AB8-150A-9D2915E0042A}"/>
                  </a:ext>
                </a:extLst>
              </p:cNvPr>
              <p:cNvSpPr>
                <a:spLocks noChangeShapeType="1"/>
              </p:cNvSpPr>
              <p:nvPr/>
            </p:nvSpPr>
            <p:spPr bwMode="auto">
              <a:xfrm flipH="1">
                <a:off x="3664" y="1242"/>
                <a:ext cx="17" cy="82"/>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85" name="Line 174">
                <a:extLst>
                  <a:ext uri="{FF2B5EF4-FFF2-40B4-BE49-F238E27FC236}">
                    <a16:creationId xmlns:a16="http://schemas.microsoft.com/office/drawing/2014/main" id="{12A27490-78AF-9D89-AFAE-FA9FACF7223C}"/>
                  </a:ext>
                </a:extLst>
              </p:cNvPr>
              <p:cNvSpPr>
                <a:spLocks noChangeShapeType="1"/>
              </p:cNvSpPr>
              <p:nvPr/>
            </p:nvSpPr>
            <p:spPr bwMode="auto">
              <a:xfrm flipH="1">
                <a:off x="3669" y="1309"/>
                <a:ext cx="78" cy="20"/>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86" name="Line 175">
                <a:extLst>
                  <a:ext uri="{FF2B5EF4-FFF2-40B4-BE49-F238E27FC236}">
                    <a16:creationId xmlns:a16="http://schemas.microsoft.com/office/drawing/2014/main" id="{051A2FEF-30DE-3D0F-9E13-49E8E0679282}"/>
                  </a:ext>
                </a:extLst>
              </p:cNvPr>
              <p:cNvSpPr>
                <a:spLocks noChangeShapeType="1"/>
              </p:cNvSpPr>
              <p:nvPr/>
            </p:nvSpPr>
            <p:spPr bwMode="auto">
              <a:xfrm>
                <a:off x="3622" y="1287"/>
                <a:ext cx="80" cy="78"/>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sp>
          <p:nvSpPr>
            <p:cNvPr id="116" name="Line 176">
              <a:extLst>
                <a:ext uri="{FF2B5EF4-FFF2-40B4-BE49-F238E27FC236}">
                  <a16:creationId xmlns:a16="http://schemas.microsoft.com/office/drawing/2014/main" id="{E0C07356-4531-B31C-E51E-A270F1012E46}"/>
                </a:ext>
              </a:extLst>
            </p:cNvPr>
            <p:cNvSpPr>
              <a:spLocks noChangeShapeType="1"/>
            </p:cNvSpPr>
            <p:nvPr/>
          </p:nvSpPr>
          <p:spPr bwMode="auto">
            <a:xfrm>
              <a:off x="3661" y="2310"/>
              <a:ext cx="0" cy="1424"/>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17" name="Line 177">
              <a:extLst>
                <a:ext uri="{FF2B5EF4-FFF2-40B4-BE49-F238E27FC236}">
                  <a16:creationId xmlns:a16="http://schemas.microsoft.com/office/drawing/2014/main" id="{B678C8AD-8BD4-1524-6DB7-6DF33A1A9C56}"/>
                </a:ext>
              </a:extLst>
            </p:cNvPr>
            <p:cNvSpPr>
              <a:spLocks noChangeShapeType="1"/>
            </p:cNvSpPr>
            <p:nvPr/>
          </p:nvSpPr>
          <p:spPr bwMode="auto">
            <a:xfrm>
              <a:off x="3925" y="2310"/>
              <a:ext cx="0" cy="1416"/>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18" name="Line 178">
              <a:extLst>
                <a:ext uri="{FF2B5EF4-FFF2-40B4-BE49-F238E27FC236}">
                  <a16:creationId xmlns:a16="http://schemas.microsoft.com/office/drawing/2014/main" id="{7A7F2B8D-1064-EC46-13DF-39207C58D2E7}"/>
                </a:ext>
              </a:extLst>
            </p:cNvPr>
            <p:cNvSpPr>
              <a:spLocks noChangeShapeType="1"/>
            </p:cNvSpPr>
            <p:nvPr/>
          </p:nvSpPr>
          <p:spPr bwMode="auto">
            <a:xfrm>
              <a:off x="4189" y="2310"/>
              <a:ext cx="0" cy="1416"/>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19" name="Line 179">
              <a:extLst>
                <a:ext uri="{FF2B5EF4-FFF2-40B4-BE49-F238E27FC236}">
                  <a16:creationId xmlns:a16="http://schemas.microsoft.com/office/drawing/2014/main" id="{A3B90450-DE19-FECD-028A-B1016A6C10D6}"/>
                </a:ext>
              </a:extLst>
            </p:cNvPr>
            <p:cNvSpPr>
              <a:spLocks noChangeShapeType="1"/>
            </p:cNvSpPr>
            <p:nvPr/>
          </p:nvSpPr>
          <p:spPr bwMode="auto">
            <a:xfrm flipH="1">
              <a:off x="4453" y="2310"/>
              <a:ext cx="0" cy="142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20" name="Line 180">
              <a:extLst>
                <a:ext uri="{FF2B5EF4-FFF2-40B4-BE49-F238E27FC236}">
                  <a16:creationId xmlns:a16="http://schemas.microsoft.com/office/drawing/2014/main" id="{C9C8D530-D77F-051F-DFB2-5269ABB701CA}"/>
                </a:ext>
              </a:extLst>
            </p:cNvPr>
            <p:cNvSpPr>
              <a:spLocks noChangeShapeType="1"/>
            </p:cNvSpPr>
            <p:nvPr/>
          </p:nvSpPr>
          <p:spPr bwMode="auto">
            <a:xfrm flipV="1">
              <a:off x="2869" y="2833"/>
              <a:ext cx="1987" cy="1"/>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21" name="Line 181">
              <a:extLst>
                <a:ext uri="{FF2B5EF4-FFF2-40B4-BE49-F238E27FC236}">
                  <a16:creationId xmlns:a16="http://schemas.microsoft.com/office/drawing/2014/main" id="{66941E9F-0C17-42C7-F9F2-3F851593A315}"/>
                </a:ext>
              </a:extLst>
            </p:cNvPr>
            <p:cNvSpPr>
              <a:spLocks noChangeShapeType="1"/>
            </p:cNvSpPr>
            <p:nvPr/>
          </p:nvSpPr>
          <p:spPr bwMode="auto">
            <a:xfrm flipV="1">
              <a:off x="2873" y="3095"/>
              <a:ext cx="1976" cy="7"/>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22" name="Line 182">
              <a:extLst>
                <a:ext uri="{FF2B5EF4-FFF2-40B4-BE49-F238E27FC236}">
                  <a16:creationId xmlns:a16="http://schemas.microsoft.com/office/drawing/2014/main" id="{CABF6844-4787-27E2-CEB9-5C14D7D6146F}"/>
                </a:ext>
              </a:extLst>
            </p:cNvPr>
            <p:cNvSpPr>
              <a:spLocks noChangeShapeType="1"/>
            </p:cNvSpPr>
            <p:nvPr/>
          </p:nvSpPr>
          <p:spPr bwMode="auto">
            <a:xfrm flipV="1">
              <a:off x="2873" y="3374"/>
              <a:ext cx="1983" cy="3"/>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23" name="Line 183">
              <a:extLst>
                <a:ext uri="{FF2B5EF4-FFF2-40B4-BE49-F238E27FC236}">
                  <a16:creationId xmlns:a16="http://schemas.microsoft.com/office/drawing/2014/main" id="{81D44529-AC3B-04B7-4A1C-BE66427884FD}"/>
                </a:ext>
              </a:extLst>
            </p:cNvPr>
            <p:cNvSpPr>
              <a:spLocks noChangeShapeType="1"/>
            </p:cNvSpPr>
            <p:nvPr/>
          </p:nvSpPr>
          <p:spPr bwMode="auto">
            <a:xfrm>
              <a:off x="2877" y="3647"/>
              <a:ext cx="1984" cy="1"/>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24" name="Line 184">
              <a:extLst>
                <a:ext uri="{FF2B5EF4-FFF2-40B4-BE49-F238E27FC236}">
                  <a16:creationId xmlns:a16="http://schemas.microsoft.com/office/drawing/2014/main" id="{FCE24286-2336-A7BA-8A10-A5209EB2CFF2}"/>
                </a:ext>
              </a:extLst>
            </p:cNvPr>
            <p:cNvSpPr>
              <a:spLocks noChangeShapeType="1"/>
            </p:cNvSpPr>
            <p:nvPr/>
          </p:nvSpPr>
          <p:spPr bwMode="auto">
            <a:xfrm flipH="1">
              <a:off x="2875" y="2834"/>
              <a:ext cx="2" cy="1063"/>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25" name="Line 185">
              <a:extLst>
                <a:ext uri="{FF2B5EF4-FFF2-40B4-BE49-F238E27FC236}">
                  <a16:creationId xmlns:a16="http://schemas.microsoft.com/office/drawing/2014/main" id="{7F26CCD5-6DF2-B908-5052-CDF24F6A3F6E}"/>
                </a:ext>
              </a:extLst>
            </p:cNvPr>
            <p:cNvSpPr>
              <a:spLocks noChangeShapeType="1"/>
            </p:cNvSpPr>
            <p:nvPr/>
          </p:nvSpPr>
          <p:spPr bwMode="auto">
            <a:xfrm>
              <a:off x="2831" y="3898"/>
              <a:ext cx="96" cy="0"/>
            </a:xfrm>
            <a:prstGeom prst="line">
              <a:avLst/>
            </a:prstGeom>
            <a:noFill/>
            <a:ln w="571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26" name="Rectangle 186">
              <a:extLst>
                <a:ext uri="{FF2B5EF4-FFF2-40B4-BE49-F238E27FC236}">
                  <a16:creationId xmlns:a16="http://schemas.microsoft.com/office/drawing/2014/main" id="{F86C01B1-81B0-B4DC-CDDD-F80D0F761408}"/>
                </a:ext>
              </a:extLst>
            </p:cNvPr>
            <p:cNvSpPr>
              <a:spLocks noChangeArrowheads="1"/>
            </p:cNvSpPr>
            <p:nvPr/>
          </p:nvSpPr>
          <p:spPr bwMode="auto">
            <a:xfrm>
              <a:off x="3011" y="2790"/>
              <a:ext cx="188" cy="80"/>
            </a:xfrm>
            <a:prstGeom prst="rect">
              <a:avLst/>
            </a:prstGeom>
            <a:solidFill>
              <a:srgbClr val="CCFFFF"/>
            </a:solidFill>
            <a:ln w="38100">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7" name="Rectangle 187">
              <a:extLst>
                <a:ext uri="{FF2B5EF4-FFF2-40B4-BE49-F238E27FC236}">
                  <a16:creationId xmlns:a16="http://schemas.microsoft.com/office/drawing/2014/main" id="{23B51440-449F-E57D-F383-F41197A3302B}"/>
                </a:ext>
              </a:extLst>
            </p:cNvPr>
            <p:cNvSpPr>
              <a:spLocks noChangeArrowheads="1"/>
            </p:cNvSpPr>
            <p:nvPr/>
          </p:nvSpPr>
          <p:spPr bwMode="auto">
            <a:xfrm>
              <a:off x="3011" y="3058"/>
              <a:ext cx="188" cy="80"/>
            </a:xfrm>
            <a:prstGeom prst="rect">
              <a:avLst/>
            </a:prstGeom>
            <a:solidFill>
              <a:srgbClr val="CCFFFF"/>
            </a:solidFill>
            <a:ln w="38100">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8" name="Rectangle 188">
              <a:extLst>
                <a:ext uri="{FF2B5EF4-FFF2-40B4-BE49-F238E27FC236}">
                  <a16:creationId xmlns:a16="http://schemas.microsoft.com/office/drawing/2014/main" id="{B6DCB0A0-2EB7-A6DA-2493-D108547E4C6E}"/>
                </a:ext>
              </a:extLst>
            </p:cNvPr>
            <p:cNvSpPr>
              <a:spLocks noChangeArrowheads="1"/>
            </p:cNvSpPr>
            <p:nvPr/>
          </p:nvSpPr>
          <p:spPr bwMode="auto">
            <a:xfrm>
              <a:off x="3011" y="3330"/>
              <a:ext cx="188" cy="80"/>
            </a:xfrm>
            <a:prstGeom prst="rect">
              <a:avLst/>
            </a:prstGeom>
            <a:solidFill>
              <a:srgbClr val="CCFFFF"/>
            </a:solidFill>
            <a:ln w="38100">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9" name="Rectangle 189">
              <a:extLst>
                <a:ext uri="{FF2B5EF4-FFF2-40B4-BE49-F238E27FC236}">
                  <a16:creationId xmlns:a16="http://schemas.microsoft.com/office/drawing/2014/main" id="{BE520F20-4A8F-F369-AB03-C2D0A90E78EB}"/>
                </a:ext>
              </a:extLst>
            </p:cNvPr>
            <p:cNvSpPr>
              <a:spLocks noChangeArrowheads="1"/>
            </p:cNvSpPr>
            <p:nvPr/>
          </p:nvSpPr>
          <p:spPr bwMode="auto">
            <a:xfrm>
              <a:off x="3011" y="3602"/>
              <a:ext cx="188" cy="80"/>
            </a:xfrm>
            <a:prstGeom prst="rect">
              <a:avLst/>
            </a:prstGeom>
            <a:solidFill>
              <a:srgbClr val="CCFFFF"/>
            </a:solidFill>
            <a:ln w="38100">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0" name="Oval 190">
              <a:extLst>
                <a:ext uri="{FF2B5EF4-FFF2-40B4-BE49-F238E27FC236}">
                  <a16:creationId xmlns:a16="http://schemas.microsoft.com/office/drawing/2014/main" id="{9630163F-C196-ABB4-ACCD-62C33AF6A312}"/>
                </a:ext>
              </a:extLst>
            </p:cNvPr>
            <p:cNvSpPr>
              <a:spLocks noChangeArrowheads="1"/>
            </p:cNvSpPr>
            <p:nvPr/>
          </p:nvSpPr>
          <p:spPr bwMode="auto">
            <a:xfrm>
              <a:off x="2858" y="3084"/>
              <a:ext cx="39" cy="39"/>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1" name="Oval 191">
              <a:extLst>
                <a:ext uri="{FF2B5EF4-FFF2-40B4-BE49-F238E27FC236}">
                  <a16:creationId xmlns:a16="http://schemas.microsoft.com/office/drawing/2014/main" id="{068375BA-5DC7-B827-F094-9A66D19D2FDB}"/>
                </a:ext>
              </a:extLst>
            </p:cNvPr>
            <p:cNvSpPr>
              <a:spLocks noChangeArrowheads="1"/>
            </p:cNvSpPr>
            <p:nvPr/>
          </p:nvSpPr>
          <p:spPr bwMode="auto">
            <a:xfrm>
              <a:off x="2856" y="3360"/>
              <a:ext cx="39" cy="39"/>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2" name="Oval 192">
              <a:extLst>
                <a:ext uri="{FF2B5EF4-FFF2-40B4-BE49-F238E27FC236}">
                  <a16:creationId xmlns:a16="http://schemas.microsoft.com/office/drawing/2014/main" id="{5E254EB9-0F06-8CB4-3A29-E8E376D53A27}"/>
                </a:ext>
              </a:extLst>
            </p:cNvPr>
            <p:cNvSpPr>
              <a:spLocks noChangeArrowheads="1"/>
            </p:cNvSpPr>
            <p:nvPr/>
          </p:nvSpPr>
          <p:spPr bwMode="auto">
            <a:xfrm>
              <a:off x="2854" y="3627"/>
              <a:ext cx="39" cy="39"/>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133" name="Group 193">
              <a:extLst>
                <a:ext uri="{FF2B5EF4-FFF2-40B4-BE49-F238E27FC236}">
                  <a16:creationId xmlns:a16="http://schemas.microsoft.com/office/drawing/2014/main" id="{6BF6A9F5-76AB-89F9-E71B-97B335167CBC}"/>
                </a:ext>
              </a:extLst>
            </p:cNvPr>
            <p:cNvGrpSpPr>
              <a:grpSpLocks/>
            </p:cNvGrpSpPr>
            <p:nvPr/>
          </p:nvGrpSpPr>
          <p:grpSpPr bwMode="auto">
            <a:xfrm>
              <a:off x="3974" y="3168"/>
              <a:ext cx="232" cy="227"/>
              <a:chOff x="3577" y="1183"/>
              <a:chExt cx="232" cy="227"/>
            </a:xfrm>
          </p:grpSpPr>
          <p:grpSp>
            <p:nvGrpSpPr>
              <p:cNvPr id="274" name="Group 194">
                <a:extLst>
                  <a:ext uri="{FF2B5EF4-FFF2-40B4-BE49-F238E27FC236}">
                    <a16:creationId xmlns:a16="http://schemas.microsoft.com/office/drawing/2014/main" id="{1CC15A4A-68E3-0567-5ED5-88F9D4E44773}"/>
                  </a:ext>
                </a:extLst>
              </p:cNvPr>
              <p:cNvGrpSpPr>
                <a:grpSpLocks/>
              </p:cNvGrpSpPr>
              <p:nvPr/>
            </p:nvGrpSpPr>
            <p:grpSpPr bwMode="auto">
              <a:xfrm>
                <a:off x="3577" y="1183"/>
                <a:ext cx="232" cy="227"/>
                <a:chOff x="3577" y="1183"/>
                <a:chExt cx="232" cy="227"/>
              </a:xfrm>
            </p:grpSpPr>
            <p:sp>
              <p:nvSpPr>
                <p:cNvPr id="279" name="Oval 195">
                  <a:extLst>
                    <a:ext uri="{FF2B5EF4-FFF2-40B4-BE49-F238E27FC236}">
                      <a16:creationId xmlns:a16="http://schemas.microsoft.com/office/drawing/2014/main" id="{FBD1004C-868D-A11E-9BA0-7AF95D7387EB}"/>
                    </a:ext>
                  </a:extLst>
                </p:cNvPr>
                <p:cNvSpPr>
                  <a:spLocks noChangeArrowheads="1"/>
                </p:cNvSpPr>
                <p:nvPr/>
              </p:nvSpPr>
              <p:spPr bwMode="auto">
                <a:xfrm>
                  <a:off x="3773" y="1183"/>
                  <a:ext cx="36" cy="37"/>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80" name="Oval 196">
                  <a:extLst>
                    <a:ext uri="{FF2B5EF4-FFF2-40B4-BE49-F238E27FC236}">
                      <a16:creationId xmlns:a16="http://schemas.microsoft.com/office/drawing/2014/main" id="{286E912C-7848-4624-224D-DCA5C826A2E9}"/>
                    </a:ext>
                  </a:extLst>
                </p:cNvPr>
                <p:cNvSpPr>
                  <a:spLocks noChangeArrowheads="1"/>
                </p:cNvSpPr>
                <p:nvPr/>
              </p:nvSpPr>
              <p:spPr bwMode="auto">
                <a:xfrm>
                  <a:off x="3577" y="1373"/>
                  <a:ext cx="36" cy="37"/>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81" name="Line 197">
                  <a:extLst>
                    <a:ext uri="{FF2B5EF4-FFF2-40B4-BE49-F238E27FC236}">
                      <a16:creationId xmlns:a16="http://schemas.microsoft.com/office/drawing/2014/main" id="{8EC6DCB9-7510-3EC0-B15B-8A3820022322}"/>
                    </a:ext>
                  </a:extLst>
                </p:cNvPr>
                <p:cNvSpPr>
                  <a:spLocks noChangeShapeType="1"/>
                </p:cNvSpPr>
                <p:nvPr/>
              </p:nvSpPr>
              <p:spPr bwMode="auto">
                <a:xfrm flipH="1">
                  <a:off x="3596" y="1197"/>
                  <a:ext cx="198" cy="198"/>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sp>
            <p:nvSpPr>
              <p:cNvPr id="275" name="Line 198">
                <a:extLst>
                  <a:ext uri="{FF2B5EF4-FFF2-40B4-BE49-F238E27FC236}">
                    <a16:creationId xmlns:a16="http://schemas.microsoft.com/office/drawing/2014/main" id="{D9A93F35-D471-4B67-70B7-CEF487B9DF30}"/>
                  </a:ext>
                </a:extLst>
              </p:cNvPr>
              <p:cNvSpPr>
                <a:spLocks noChangeShapeType="1"/>
              </p:cNvSpPr>
              <p:nvPr/>
            </p:nvSpPr>
            <p:spPr bwMode="auto">
              <a:xfrm>
                <a:off x="3676" y="1239"/>
                <a:ext cx="82" cy="77"/>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76" name="Line 199">
                <a:extLst>
                  <a:ext uri="{FF2B5EF4-FFF2-40B4-BE49-F238E27FC236}">
                    <a16:creationId xmlns:a16="http://schemas.microsoft.com/office/drawing/2014/main" id="{FB1F1788-625D-7C96-69BB-E3582A2522F2}"/>
                  </a:ext>
                </a:extLst>
              </p:cNvPr>
              <p:cNvSpPr>
                <a:spLocks noChangeShapeType="1"/>
              </p:cNvSpPr>
              <p:nvPr/>
            </p:nvSpPr>
            <p:spPr bwMode="auto">
              <a:xfrm flipH="1">
                <a:off x="3664" y="1242"/>
                <a:ext cx="17" cy="82"/>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77" name="Line 200">
                <a:extLst>
                  <a:ext uri="{FF2B5EF4-FFF2-40B4-BE49-F238E27FC236}">
                    <a16:creationId xmlns:a16="http://schemas.microsoft.com/office/drawing/2014/main" id="{F9175622-BCBB-CD98-F929-21BD524EE7D6}"/>
                  </a:ext>
                </a:extLst>
              </p:cNvPr>
              <p:cNvSpPr>
                <a:spLocks noChangeShapeType="1"/>
              </p:cNvSpPr>
              <p:nvPr/>
            </p:nvSpPr>
            <p:spPr bwMode="auto">
              <a:xfrm flipH="1">
                <a:off x="3669" y="1309"/>
                <a:ext cx="78" cy="20"/>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78" name="Line 201">
                <a:extLst>
                  <a:ext uri="{FF2B5EF4-FFF2-40B4-BE49-F238E27FC236}">
                    <a16:creationId xmlns:a16="http://schemas.microsoft.com/office/drawing/2014/main" id="{85B35B9F-C9A7-118C-9F27-474EB4382D97}"/>
                  </a:ext>
                </a:extLst>
              </p:cNvPr>
              <p:cNvSpPr>
                <a:spLocks noChangeShapeType="1"/>
              </p:cNvSpPr>
              <p:nvPr/>
            </p:nvSpPr>
            <p:spPr bwMode="auto">
              <a:xfrm>
                <a:off x="3622" y="1287"/>
                <a:ext cx="80" cy="78"/>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grpSp>
          <p:nvGrpSpPr>
            <p:cNvPr id="134" name="Group 202">
              <a:extLst>
                <a:ext uri="{FF2B5EF4-FFF2-40B4-BE49-F238E27FC236}">
                  <a16:creationId xmlns:a16="http://schemas.microsoft.com/office/drawing/2014/main" id="{0CAAE934-9844-FF17-94F5-6434DC64BBD8}"/>
                </a:ext>
              </a:extLst>
            </p:cNvPr>
            <p:cNvGrpSpPr>
              <a:grpSpLocks/>
            </p:cNvGrpSpPr>
            <p:nvPr/>
          </p:nvGrpSpPr>
          <p:grpSpPr bwMode="auto">
            <a:xfrm>
              <a:off x="3714" y="2622"/>
              <a:ext cx="232" cy="227"/>
              <a:chOff x="3577" y="1183"/>
              <a:chExt cx="232" cy="227"/>
            </a:xfrm>
          </p:grpSpPr>
          <p:grpSp>
            <p:nvGrpSpPr>
              <p:cNvPr id="266" name="Group 203">
                <a:extLst>
                  <a:ext uri="{FF2B5EF4-FFF2-40B4-BE49-F238E27FC236}">
                    <a16:creationId xmlns:a16="http://schemas.microsoft.com/office/drawing/2014/main" id="{32543E58-D08D-593E-C70E-04FE398D93BF}"/>
                  </a:ext>
                </a:extLst>
              </p:cNvPr>
              <p:cNvGrpSpPr>
                <a:grpSpLocks/>
              </p:cNvGrpSpPr>
              <p:nvPr/>
            </p:nvGrpSpPr>
            <p:grpSpPr bwMode="auto">
              <a:xfrm>
                <a:off x="3577" y="1183"/>
                <a:ext cx="232" cy="227"/>
                <a:chOff x="3577" y="1183"/>
                <a:chExt cx="232" cy="227"/>
              </a:xfrm>
            </p:grpSpPr>
            <p:sp>
              <p:nvSpPr>
                <p:cNvPr id="271" name="Oval 204">
                  <a:extLst>
                    <a:ext uri="{FF2B5EF4-FFF2-40B4-BE49-F238E27FC236}">
                      <a16:creationId xmlns:a16="http://schemas.microsoft.com/office/drawing/2014/main" id="{1E970BB0-4DE9-8C5D-7946-D579DF493A33}"/>
                    </a:ext>
                  </a:extLst>
                </p:cNvPr>
                <p:cNvSpPr>
                  <a:spLocks noChangeArrowheads="1"/>
                </p:cNvSpPr>
                <p:nvPr/>
              </p:nvSpPr>
              <p:spPr bwMode="auto">
                <a:xfrm>
                  <a:off x="3773" y="1183"/>
                  <a:ext cx="36" cy="37"/>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72" name="Oval 205">
                  <a:extLst>
                    <a:ext uri="{FF2B5EF4-FFF2-40B4-BE49-F238E27FC236}">
                      <a16:creationId xmlns:a16="http://schemas.microsoft.com/office/drawing/2014/main" id="{CC59AE45-5FED-37ED-2239-2FE4A68F8AB7}"/>
                    </a:ext>
                  </a:extLst>
                </p:cNvPr>
                <p:cNvSpPr>
                  <a:spLocks noChangeArrowheads="1"/>
                </p:cNvSpPr>
                <p:nvPr/>
              </p:nvSpPr>
              <p:spPr bwMode="auto">
                <a:xfrm>
                  <a:off x="3577" y="1373"/>
                  <a:ext cx="36" cy="37"/>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73" name="Line 206">
                  <a:extLst>
                    <a:ext uri="{FF2B5EF4-FFF2-40B4-BE49-F238E27FC236}">
                      <a16:creationId xmlns:a16="http://schemas.microsoft.com/office/drawing/2014/main" id="{7B85BA8B-B8B2-3496-0F59-3420F22DA19F}"/>
                    </a:ext>
                  </a:extLst>
                </p:cNvPr>
                <p:cNvSpPr>
                  <a:spLocks noChangeShapeType="1"/>
                </p:cNvSpPr>
                <p:nvPr/>
              </p:nvSpPr>
              <p:spPr bwMode="auto">
                <a:xfrm flipH="1">
                  <a:off x="3596" y="1197"/>
                  <a:ext cx="198" cy="198"/>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sp>
            <p:nvSpPr>
              <p:cNvPr id="267" name="Line 207">
                <a:extLst>
                  <a:ext uri="{FF2B5EF4-FFF2-40B4-BE49-F238E27FC236}">
                    <a16:creationId xmlns:a16="http://schemas.microsoft.com/office/drawing/2014/main" id="{3FC20E3D-82F2-60E6-4F91-F2F2133679AE}"/>
                  </a:ext>
                </a:extLst>
              </p:cNvPr>
              <p:cNvSpPr>
                <a:spLocks noChangeShapeType="1"/>
              </p:cNvSpPr>
              <p:nvPr/>
            </p:nvSpPr>
            <p:spPr bwMode="auto">
              <a:xfrm>
                <a:off x="3676" y="1239"/>
                <a:ext cx="82" cy="77"/>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68" name="Line 208">
                <a:extLst>
                  <a:ext uri="{FF2B5EF4-FFF2-40B4-BE49-F238E27FC236}">
                    <a16:creationId xmlns:a16="http://schemas.microsoft.com/office/drawing/2014/main" id="{C9D06517-7730-04D1-25D9-2F9D45BB093E}"/>
                  </a:ext>
                </a:extLst>
              </p:cNvPr>
              <p:cNvSpPr>
                <a:spLocks noChangeShapeType="1"/>
              </p:cNvSpPr>
              <p:nvPr/>
            </p:nvSpPr>
            <p:spPr bwMode="auto">
              <a:xfrm flipH="1">
                <a:off x="3664" y="1242"/>
                <a:ext cx="17" cy="82"/>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69" name="Line 209">
                <a:extLst>
                  <a:ext uri="{FF2B5EF4-FFF2-40B4-BE49-F238E27FC236}">
                    <a16:creationId xmlns:a16="http://schemas.microsoft.com/office/drawing/2014/main" id="{C9450D9C-FF07-5CC0-44D4-8B396388C6C5}"/>
                  </a:ext>
                </a:extLst>
              </p:cNvPr>
              <p:cNvSpPr>
                <a:spLocks noChangeShapeType="1"/>
              </p:cNvSpPr>
              <p:nvPr/>
            </p:nvSpPr>
            <p:spPr bwMode="auto">
              <a:xfrm flipH="1">
                <a:off x="3669" y="1309"/>
                <a:ext cx="78" cy="20"/>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70" name="Line 210">
                <a:extLst>
                  <a:ext uri="{FF2B5EF4-FFF2-40B4-BE49-F238E27FC236}">
                    <a16:creationId xmlns:a16="http://schemas.microsoft.com/office/drawing/2014/main" id="{057BC7EB-5FC5-AD72-C423-098F6877D4B9}"/>
                  </a:ext>
                </a:extLst>
              </p:cNvPr>
              <p:cNvSpPr>
                <a:spLocks noChangeShapeType="1"/>
              </p:cNvSpPr>
              <p:nvPr/>
            </p:nvSpPr>
            <p:spPr bwMode="auto">
              <a:xfrm>
                <a:off x="3622" y="1287"/>
                <a:ext cx="80" cy="78"/>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grpSp>
          <p:nvGrpSpPr>
            <p:cNvPr id="135" name="Group 211">
              <a:extLst>
                <a:ext uri="{FF2B5EF4-FFF2-40B4-BE49-F238E27FC236}">
                  <a16:creationId xmlns:a16="http://schemas.microsoft.com/office/drawing/2014/main" id="{052DC5B4-07C4-8A7B-C61C-5720BAA8F0E7}"/>
                </a:ext>
              </a:extLst>
            </p:cNvPr>
            <p:cNvGrpSpPr>
              <a:grpSpLocks/>
            </p:cNvGrpSpPr>
            <p:nvPr/>
          </p:nvGrpSpPr>
          <p:grpSpPr bwMode="auto">
            <a:xfrm>
              <a:off x="4241" y="2626"/>
              <a:ext cx="232" cy="227"/>
              <a:chOff x="3577" y="1183"/>
              <a:chExt cx="232" cy="227"/>
            </a:xfrm>
          </p:grpSpPr>
          <p:grpSp>
            <p:nvGrpSpPr>
              <p:cNvPr id="258" name="Group 212">
                <a:extLst>
                  <a:ext uri="{FF2B5EF4-FFF2-40B4-BE49-F238E27FC236}">
                    <a16:creationId xmlns:a16="http://schemas.microsoft.com/office/drawing/2014/main" id="{FEC8F03D-CD09-B9BD-8604-086794C56DEE}"/>
                  </a:ext>
                </a:extLst>
              </p:cNvPr>
              <p:cNvGrpSpPr>
                <a:grpSpLocks/>
              </p:cNvGrpSpPr>
              <p:nvPr/>
            </p:nvGrpSpPr>
            <p:grpSpPr bwMode="auto">
              <a:xfrm>
                <a:off x="3577" y="1183"/>
                <a:ext cx="232" cy="227"/>
                <a:chOff x="3577" y="1183"/>
                <a:chExt cx="232" cy="227"/>
              </a:xfrm>
            </p:grpSpPr>
            <p:sp>
              <p:nvSpPr>
                <p:cNvPr id="263" name="Oval 213">
                  <a:extLst>
                    <a:ext uri="{FF2B5EF4-FFF2-40B4-BE49-F238E27FC236}">
                      <a16:creationId xmlns:a16="http://schemas.microsoft.com/office/drawing/2014/main" id="{10175C8E-5B82-162E-98A2-7EC303B6FCE5}"/>
                    </a:ext>
                  </a:extLst>
                </p:cNvPr>
                <p:cNvSpPr>
                  <a:spLocks noChangeArrowheads="1"/>
                </p:cNvSpPr>
                <p:nvPr/>
              </p:nvSpPr>
              <p:spPr bwMode="auto">
                <a:xfrm>
                  <a:off x="3773" y="1183"/>
                  <a:ext cx="36" cy="37"/>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64" name="Oval 214">
                  <a:extLst>
                    <a:ext uri="{FF2B5EF4-FFF2-40B4-BE49-F238E27FC236}">
                      <a16:creationId xmlns:a16="http://schemas.microsoft.com/office/drawing/2014/main" id="{5DE2D15F-60DA-1A9C-6755-1A4CE33F7696}"/>
                    </a:ext>
                  </a:extLst>
                </p:cNvPr>
                <p:cNvSpPr>
                  <a:spLocks noChangeArrowheads="1"/>
                </p:cNvSpPr>
                <p:nvPr/>
              </p:nvSpPr>
              <p:spPr bwMode="auto">
                <a:xfrm>
                  <a:off x="3577" y="1373"/>
                  <a:ext cx="36" cy="37"/>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65" name="Line 215">
                  <a:extLst>
                    <a:ext uri="{FF2B5EF4-FFF2-40B4-BE49-F238E27FC236}">
                      <a16:creationId xmlns:a16="http://schemas.microsoft.com/office/drawing/2014/main" id="{7B1CF971-A365-861E-6FDE-10D1D10EA391}"/>
                    </a:ext>
                  </a:extLst>
                </p:cNvPr>
                <p:cNvSpPr>
                  <a:spLocks noChangeShapeType="1"/>
                </p:cNvSpPr>
                <p:nvPr/>
              </p:nvSpPr>
              <p:spPr bwMode="auto">
                <a:xfrm flipH="1">
                  <a:off x="3596" y="1197"/>
                  <a:ext cx="198" cy="198"/>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sp>
            <p:nvSpPr>
              <p:cNvPr id="259" name="Line 216">
                <a:extLst>
                  <a:ext uri="{FF2B5EF4-FFF2-40B4-BE49-F238E27FC236}">
                    <a16:creationId xmlns:a16="http://schemas.microsoft.com/office/drawing/2014/main" id="{6E6669CE-3B0A-7262-5CD8-56BF1B5F956D}"/>
                  </a:ext>
                </a:extLst>
              </p:cNvPr>
              <p:cNvSpPr>
                <a:spLocks noChangeShapeType="1"/>
              </p:cNvSpPr>
              <p:nvPr/>
            </p:nvSpPr>
            <p:spPr bwMode="auto">
              <a:xfrm>
                <a:off x="3676" y="1239"/>
                <a:ext cx="82" cy="77"/>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60" name="Line 217">
                <a:extLst>
                  <a:ext uri="{FF2B5EF4-FFF2-40B4-BE49-F238E27FC236}">
                    <a16:creationId xmlns:a16="http://schemas.microsoft.com/office/drawing/2014/main" id="{43FDA3A1-A276-2EDA-B3E8-2C3937A80FED}"/>
                  </a:ext>
                </a:extLst>
              </p:cNvPr>
              <p:cNvSpPr>
                <a:spLocks noChangeShapeType="1"/>
              </p:cNvSpPr>
              <p:nvPr/>
            </p:nvSpPr>
            <p:spPr bwMode="auto">
              <a:xfrm flipH="1">
                <a:off x="3664" y="1242"/>
                <a:ext cx="17" cy="82"/>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61" name="Line 218">
                <a:extLst>
                  <a:ext uri="{FF2B5EF4-FFF2-40B4-BE49-F238E27FC236}">
                    <a16:creationId xmlns:a16="http://schemas.microsoft.com/office/drawing/2014/main" id="{DDBF40C3-F97E-0ADB-4B6D-9F42F4226C9B}"/>
                  </a:ext>
                </a:extLst>
              </p:cNvPr>
              <p:cNvSpPr>
                <a:spLocks noChangeShapeType="1"/>
              </p:cNvSpPr>
              <p:nvPr/>
            </p:nvSpPr>
            <p:spPr bwMode="auto">
              <a:xfrm flipH="1">
                <a:off x="3669" y="1309"/>
                <a:ext cx="78" cy="20"/>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62" name="Line 219">
                <a:extLst>
                  <a:ext uri="{FF2B5EF4-FFF2-40B4-BE49-F238E27FC236}">
                    <a16:creationId xmlns:a16="http://schemas.microsoft.com/office/drawing/2014/main" id="{B3F353FC-4759-2467-B6FB-9019DA49E8F8}"/>
                  </a:ext>
                </a:extLst>
              </p:cNvPr>
              <p:cNvSpPr>
                <a:spLocks noChangeShapeType="1"/>
              </p:cNvSpPr>
              <p:nvPr/>
            </p:nvSpPr>
            <p:spPr bwMode="auto">
              <a:xfrm>
                <a:off x="3622" y="1287"/>
                <a:ext cx="80" cy="78"/>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grpSp>
          <p:nvGrpSpPr>
            <p:cNvPr id="136" name="Group 220">
              <a:extLst>
                <a:ext uri="{FF2B5EF4-FFF2-40B4-BE49-F238E27FC236}">
                  <a16:creationId xmlns:a16="http://schemas.microsoft.com/office/drawing/2014/main" id="{F2E3967B-18F9-935B-A233-36C8811458CB}"/>
                </a:ext>
              </a:extLst>
            </p:cNvPr>
            <p:cNvGrpSpPr>
              <a:grpSpLocks/>
            </p:cNvGrpSpPr>
            <p:nvPr/>
          </p:nvGrpSpPr>
          <p:grpSpPr bwMode="auto">
            <a:xfrm>
              <a:off x="3443" y="2889"/>
              <a:ext cx="232" cy="227"/>
              <a:chOff x="3577" y="1183"/>
              <a:chExt cx="232" cy="227"/>
            </a:xfrm>
          </p:grpSpPr>
          <p:grpSp>
            <p:nvGrpSpPr>
              <p:cNvPr id="250" name="Group 221">
                <a:extLst>
                  <a:ext uri="{FF2B5EF4-FFF2-40B4-BE49-F238E27FC236}">
                    <a16:creationId xmlns:a16="http://schemas.microsoft.com/office/drawing/2014/main" id="{DF87599F-1FA8-EA38-65C3-48ACCD764A8B}"/>
                  </a:ext>
                </a:extLst>
              </p:cNvPr>
              <p:cNvGrpSpPr>
                <a:grpSpLocks/>
              </p:cNvGrpSpPr>
              <p:nvPr/>
            </p:nvGrpSpPr>
            <p:grpSpPr bwMode="auto">
              <a:xfrm>
                <a:off x="3577" y="1183"/>
                <a:ext cx="232" cy="227"/>
                <a:chOff x="3577" y="1183"/>
                <a:chExt cx="232" cy="227"/>
              </a:xfrm>
            </p:grpSpPr>
            <p:sp>
              <p:nvSpPr>
                <p:cNvPr id="255" name="Oval 222">
                  <a:extLst>
                    <a:ext uri="{FF2B5EF4-FFF2-40B4-BE49-F238E27FC236}">
                      <a16:creationId xmlns:a16="http://schemas.microsoft.com/office/drawing/2014/main" id="{94D15ED3-2B32-BB56-3879-3667FDE619A2}"/>
                    </a:ext>
                  </a:extLst>
                </p:cNvPr>
                <p:cNvSpPr>
                  <a:spLocks noChangeArrowheads="1"/>
                </p:cNvSpPr>
                <p:nvPr/>
              </p:nvSpPr>
              <p:spPr bwMode="auto">
                <a:xfrm>
                  <a:off x="3773" y="1183"/>
                  <a:ext cx="36" cy="37"/>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56" name="Oval 223">
                  <a:extLst>
                    <a:ext uri="{FF2B5EF4-FFF2-40B4-BE49-F238E27FC236}">
                      <a16:creationId xmlns:a16="http://schemas.microsoft.com/office/drawing/2014/main" id="{008A9368-1938-F646-598B-48842FECD5A1}"/>
                    </a:ext>
                  </a:extLst>
                </p:cNvPr>
                <p:cNvSpPr>
                  <a:spLocks noChangeArrowheads="1"/>
                </p:cNvSpPr>
                <p:nvPr/>
              </p:nvSpPr>
              <p:spPr bwMode="auto">
                <a:xfrm>
                  <a:off x="3577" y="1373"/>
                  <a:ext cx="36" cy="37"/>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57" name="Line 224">
                  <a:extLst>
                    <a:ext uri="{FF2B5EF4-FFF2-40B4-BE49-F238E27FC236}">
                      <a16:creationId xmlns:a16="http://schemas.microsoft.com/office/drawing/2014/main" id="{B3F4CE5F-46A8-E3B5-8F1B-AC93172BF7C0}"/>
                    </a:ext>
                  </a:extLst>
                </p:cNvPr>
                <p:cNvSpPr>
                  <a:spLocks noChangeShapeType="1"/>
                </p:cNvSpPr>
                <p:nvPr/>
              </p:nvSpPr>
              <p:spPr bwMode="auto">
                <a:xfrm flipH="1">
                  <a:off x="3596" y="1197"/>
                  <a:ext cx="198" cy="198"/>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sp>
            <p:nvSpPr>
              <p:cNvPr id="251" name="Line 225">
                <a:extLst>
                  <a:ext uri="{FF2B5EF4-FFF2-40B4-BE49-F238E27FC236}">
                    <a16:creationId xmlns:a16="http://schemas.microsoft.com/office/drawing/2014/main" id="{CDBFB6FA-B340-0380-C0F9-40DAEB61774D}"/>
                  </a:ext>
                </a:extLst>
              </p:cNvPr>
              <p:cNvSpPr>
                <a:spLocks noChangeShapeType="1"/>
              </p:cNvSpPr>
              <p:nvPr/>
            </p:nvSpPr>
            <p:spPr bwMode="auto">
              <a:xfrm>
                <a:off x="3676" y="1239"/>
                <a:ext cx="82" cy="77"/>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52" name="Line 226">
                <a:extLst>
                  <a:ext uri="{FF2B5EF4-FFF2-40B4-BE49-F238E27FC236}">
                    <a16:creationId xmlns:a16="http://schemas.microsoft.com/office/drawing/2014/main" id="{1AF00313-A744-A58A-62C6-23A684895583}"/>
                  </a:ext>
                </a:extLst>
              </p:cNvPr>
              <p:cNvSpPr>
                <a:spLocks noChangeShapeType="1"/>
              </p:cNvSpPr>
              <p:nvPr/>
            </p:nvSpPr>
            <p:spPr bwMode="auto">
              <a:xfrm flipH="1">
                <a:off x="3664" y="1242"/>
                <a:ext cx="17" cy="82"/>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53" name="Line 227">
                <a:extLst>
                  <a:ext uri="{FF2B5EF4-FFF2-40B4-BE49-F238E27FC236}">
                    <a16:creationId xmlns:a16="http://schemas.microsoft.com/office/drawing/2014/main" id="{C8B322E1-7AFC-FC18-4F5B-C8120748577E}"/>
                  </a:ext>
                </a:extLst>
              </p:cNvPr>
              <p:cNvSpPr>
                <a:spLocks noChangeShapeType="1"/>
              </p:cNvSpPr>
              <p:nvPr/>
            </p:nvSpPr>
            <p:spPr bwMode="auto">
              <a:xfrm flipH="1">
                <a:off x="3669" y="1309"/>
                <a:ext cx="78" cy="20"/>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54" name="Line 228">
                <a:extLst>
                  <a:ext uri="{FF2B5EF4-FFF2-40B4-BE49-F238E27FC236}">
                    <a16:creationId xmlns:a16="http://schemas.microsoft.com/office/drawing/2014/main" id="{6E43E6B1-832E-DC1E-B050-59742293B07F}"/>
                  </a:ext>
                </a:extLst>
              </p:cNvPr>
              <p:cNvSpPr>
                <a:spLocks noChangeShapeType="1"/>
              </p:cNvSpPr>
              <p:nvPr/>
            </p:nvSpPr>
            <p:spPr bwMode="auto">
              <a:xfrm>
                <a:off x="3622" y="1287"/>
                <a:ext cx="80" cy="78"/>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grpSp>
          <p:nvGrpSpPr>
            <p:cNvPr id="137" name="Group 229">
              <a:extLst>
                <a:ext uri="{FF2B5EF4-FFF2-40B4-BE49-F238E27FC236}">
                  <a16:creationId xmlns:a16="http://schemas.microsoft.com/office/drawing/2014/main" id="{67FA49C1-1544-2FD2-D9D0-6C64F313A2CD}"/>
                </a:ext>
              </a:extLst>
            </p:cNvPr>
            <p:cNvGrpSpPr>
              <a:grpSpLocks/>
            </p:cNvGrpSpPr>
            <p:nvPr/>
          </p:nvGrpSpPr>
          <p:grpSpPr bwMode="auto">
            <a:xfrm>
              <a:off x="3974" y="2891"/>
              <a:ext cx="232" cy="227"/>
              <a:chOff x="3577" y="1183"/>
              <a:chExt cx="232" cy="227"/>
            </a:xfrm>
          </p:grpSpPr>
          <p:grpSp>
            <p:nvGrpSpPr>
              <p:cNvPr id="242" name="Group 230">
                <a:extLst>
                  <a:ext uri="{FF2B5EF4-FFF2-40B4-BE49-F238E27FC236}">
                    <a16:creationId xmlns:a16="http://schemas.microsoft.com/office/drawing/2014/main" id="{EFDEB4E7-93AD-15F8-495A-3ACA2F3789DB}"/>
                  </a:ext>
                </a:extLst>
              </p:cNvPr>
              <p:cNvGrpSpPr>
                <a:grpSpLocks/>
              </p:cNvGrpSpPr>
              <p:nvPr/>
            </p:nvGrpSpPr>
            <p:grpSpPr bwMode="auto">
              <a:xfrm>
                <a:off x="3577" y="1183"/>
                <a:ext cx="232" cy="227"/>
                <a:chOff x="3577" y="1183"/>
                <a:chExt cx="232" cy="227"/>
              </a:xfrm>
            </p:grpSpPr>
            <p:sp>
              <p:nvSpPr>
                <p:cNvPr id="247" name="Oval 231">
                  <a:extLst>
                    <a:ext uri="{FF2B5EF4-FFF2-40B4-BE49-F238E27FC236}">
                      <a16:creationId xmlns:a16="http://schemas.microsoft.com/office/drawing/2014/main" id="{0AA12E12-4347-CFF9-C4AE-D02A16A5B0FB}"/>
                    </a:ext>
                  </a:extLst>
                </p:cNvPr>
                <p:cNvSpPr>
                  <a:spLocks noChangeArrowheads="1"/>
                </p:cNvSpPr>
                <p:nvPr/>
              </p:nvSpPr>
              <p:spPr bwMode="auto">
                <a:xfrm>
                  <a:off x="3773" y="1183"/>
                  <a:ext cx="36" cy="37"/>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48" name="Oval 232">
                  <a:extLst>
                    <a:ext uri="{FF2B5EF4-FFF2-40B4-BE49-F238E27FC236}">
                      <a16:creationId xmlns:a16="http://schemas.microsoft.com/office/drawing/2014/main" id="{5F191EB7-2F64-D45B-23DE-1C74C9E37261}"/>
                    </a:ext>
                  </a:extLst>
                </p:cNvPr>
                <p:cNvSpPr>
                  <a:spLocks noChangeArrowheads="1"/>
                </p:cNvSpPr>
                <p:nvPr/>
              </p:nvSpPr>
              <p:spPr bwMode="auto">
                <a:xfrm>
                  <a:off x="3577" y="1373"/>
                  <a:ext cx="36" cy="37"/>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49" name="Line 233">
                  <a:extLst>
                    <a:ext uri="{FF2B5EF4-FFF2-40B4-BE49-F238E27FC236}">
                      <a16:creationId xmlns:a16="http://schemas.microsoft.com/office/drawing/2014/main" id="{54D8282D-2A15-16DC-111C-3944A19A1097}"/>
                    </a:ext>
                  </a:extLst>
                </p:cNvPr>
                <p:cNvSpPr>
                  <a:spLocks noChangeShapeType="1"/>
                </p:cNvSpPr>
                <p:nvPr/>
              </p:nvSpPr>
              <p:spPr bwMode="auto">
                <a:xfrm flipH="1">
                  <a:off x="3596" y="1197"/>
                  <a:ext cx="198" cy="198"/>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sp>
            <p:nvSpPr>
              <p:cNvPr id="243" name="Line 234">
                <a:extLst>
                  <a:ext uri="{FF2B5EF4-FFF2-40B4-BE49-F238E27FC236}">
                    <a16:creationId xmlns:a16="http://schemas.microsoft.com/office/drawing/2014/main" id="{BAA52FC3-68C7-AEA9-035A-A54AF92431F4}"/>
                  </a:ext>
                </a:extLst>
              </p:cNvPr>
              <p:cNvSpPr>
                <a:spLocks noChangeShapeType="1"/>
              </p:cNvSpPr>
              <p:nvPr/>
            </p:nvSpPr>
            <p:spPr bwMode="auto">
              <a:xfrm>
                <a:off x="3676" y="1239"/>
                <a:ext cx="82" cy="77"/>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44" name="Line 235">
                <a:extLst>
                  <a:ext uri="{FF2B5EF4-FFF2-40B4-BE49-F238E27FC236}">
                    <a16:creationId xmlns:a16="http://schemas.microsoft.com/office/drawing/2014/main" id="{33D49AE2-01A6-CA26-5D64-B3DDC6B3EB18}"/>
                  </a:ext>
                </a:extLst>
              </p:cNvPr>
              <p:cNvSpPr>
                <a:spLocks noChangeShapeType="1"/>
              </p:cNvSpPr>
              <p:nvPr/>
            </p:nvSpPr>
            <p:spPr bwMode="auto">
              <a:xfrm flipH="1">
                <a:off x="3664" y="1242"/>
                <a:ext cx="17" cy="82"/>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45" name="Line 236">
                <a:extLst>
                  <a:ext uri="{FF2B5EF4-FFF2-40B4-BE49-F238E27FC236}">
                    <a16:creationId xmlns:a16="http://schemas.microsoft.com/office/drawing/2014/main" id="{EBFDC2E7-4B18-A997-87BF-B24C30ED2DEA}"/>
                  </a:ext>
                </a:extLst>
              </p:cNvPr>
              <p:cNvSpPr>
                <a:spLocks noChangeShapeType="1"/>
              </p:cNvSpPr>
              <p:nvPr/>
            </p:nvSpPr>
            <p:spPr bwMode="auto">
              <a:xfrm flipH="1">
                <a:off x="3669" y="1309"/>
                <a:ext cx="78" cy="20"/>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46" name="Line 237">
                <a:extLst>
                  <a:ext uri="{FF2B5EF4-FFF2-40B4-BE49-F238E27FC236}">
                    <a16:creationId xmlns:a16="http://schemas.microsoft.com/office/drawing/2014/main" id="{A8FD9BCF-A194-08CC-6A2D-189254DE8239}"/>
                  </a:ext>
                </a:extLst>
              </p:cNvPr>
              <p:cNvSpPr>
                <a:spLocks noChangeShapeType="1"/>
              </p:cNvSpPr>
              <p:nvPr/>
            </p:nvSpPr>
            <p:spPr bwMode="auto">
              <a:xfrm>
                <a:off x="3622" y="1287"/>
                <a:ext cx="80" cy="78"/>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grpSp>
          <p:nvGrpSpPr>
            <p:cNvPr id="138" name="Group 238">
              <a:extLst>
                <a:ext uri="{FF2B5EF4-FFF2-40B4-BE49-F238E27FC236}">
                  <a16:creationId xmlns:a16="http://schemas.microsoft.com/office/drawing/2014/main" id="{855EE8B6-3A10-B0E8-6096-4C24E59E71D3}"/>
                </a:ext>
              </a:extLst>
            </p:cNvPr>
            <p:cNvGrpSpPr>
              <a:grpSpLocks/>
            </p:cNvGrpSpPr>
            <p:nvPr/>
          </p:nvGrpSpPr>
          <p:grpSpPr bwMode="auto">
            <a:xfrm>
              <a:off x="4237" y="2892"/>
              <a:ext cx="232" cy="227"/>
              <a:chOff x="3577" y="1183"/>
              <a:chExt cx="232" cy="227"/>
            </a:xfrm>
          </p:grpSpPr>
          <p:grpSp>
            <p:nvGrpSpPr>
              <p:cNvPr id="234" name="Group 239">
                <a:extLst>
                  <a:ext uri="{FF2B5EF4-FFF2-40B4-BE49-F238E27FC236}">
                    <a16:creationId xmlns:a16="http://schemas.microsoft.com/office/drawing/2014/main" id="{A31A38BB-2C90-D747-00AA-0275C24CEED3}"/>
                  </a:ext>
                </a:extLst>
              </p:cNvPr>
              <p:cNvGrpSpPr>
                <a:grpSpLocks/>
              </p:cNvGrpSpPr>
              <p:nvPr/>
            </p:nvGrpSpPr>
            <p:grpSpPr bwMode="auto">
              <a:xfrm>
                <a:off x="3577" y="1183"/>
                <a:ext cx="232" cy="227"/>
                <a:chOff x="3577" y="1183"/>
                <a:chExt cx="232" cy="227"/>
              </a:xfrm>
            </p:grpSpPr>
            <p:sp>
              <p:nvSpPr>
                <p:cNvPr id="239" name="Oval 240">
                  <a:extLst>
                    <a:ext uri="{FF2B5EF4-FFF2-40B4-BE49-F238E27FC236}">
                      <a16:creationId xmlns:a16="http://schemas.microsoft.com/office/drawing/2014/main" id="{43CEAC73-0A89-9631-D1AB-0646FD79B452}"/>
                    </a:ext>
                  </a:extLst>
                </p:cNvPr>
                <p:cNvSpPr>
                  <a:spLocks noChangeArrowheads="1"/>
                </p:cNvSpPr>
                <p:nvPr/>
              </p:nvSpPr>
              <p:spPr bwMode="auto">
                <a:xfrm>
                  <a:off x="3773" y="1183"/>
                  <a:ext cx="36" cy="37"/>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40" name="Oval 241">
                  <a:extLst>
                    <a:ext uri="{FF2B5EF4-FFF2-40B4-BE49-F238E27FC236}">
                      <a16:creationId xmlns:a16="http://schemas.microsoft.com/office/drawing/2014/main" id="{B335EF3D-B2BA-3F94-AA0A-8AB6D80C63DB}"/>
                    </a:ext>
                  </a:extLst>
                </p:cNvPr>
                <p:cNvSpPr>
                  <a:spLocks noChangeArrowheads="1"/>
                </p:cNvSpPr>
                <p:nvPr/>
              </p:nvSpPr>
              <p:spPr bwMode="auto">
                <a:xfrm>
                  <a:off x="3577" y="1373"/>
                  <a:ext cx="36" cy="37"/>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41" name="Line 242">
                  <a:extLst>
                    <a:ext uri="{FF2B5EF4-FFF2-40B4-BE49-F238E27FC236}">
                      <a16:creationId xmlns:a16="http://schemas.microsoft.com/office/drawing/2014/main" id="{36E2B907-7F6C-909B-3481-A882B5063E24}"/>
                    </a:ext>
                  </a:extLst>
                </p:cNvPr>
                <p:cNvSpPr>
                  <a:spLocks noChangeShapeType="1"/>
                </p:cNvSpPr>
                <p:nvPr/>
              </p:nvSpPr>
              <p:spPr bwMode="auto">
                <a:xfrm flipH="1">
                  <a:off x="3596" y="1197"/>
                  <a:ext cx="198" cy="198"/>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sp>
            <p:nvSpPr>
              <p:cNvPr id="235" name="Line 243">
                <a:extLst>
                  <a:ext uri="{FF2B5EF4-FFF2-40B4-BE49-F238E27FC236}">
                    <a16:creationId xmlns:a16="http://schemas.microsoft.com/office/drawing/2014/main" id="{953C4105-1E88-09A4-961F-614CB33D8DFD}"/>
                  </a:ext>
                </a:extLst>
              </p:cNvPr>
              <p:cNvSpPr>
                <a:spLocks noChangeShapeType="1"/>
              </p:cNvSpPr>
              <p:nvPr/>
            </p:nvSpPr>
            <p:spPr bwMode="auto">
              <a:xfrm>
                <a:off x="3676" y="1239"/>
                <a:ext cx="82" cy="77"/>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36" name="Line 244">
                <a:extLst>
                  <a:ext uri="{FF2B5EF4-FFF2-40B4-BE49-F238E27FC236}">
                    <a16:creationId xmlns:a16="http://schemas.microsoft.com/office/drawing/2014/main" id="{E01F3EF0-893F-06F6-3C64-8B99AE29353F}"/>
                  </a:ext>
                </a:extLst>
              </p:cNvPr>
              <p:cNvSpPr>
                <a:spLocks noChangeShapeType="1"/>
              </p:cNvSpPr>
              <p:nvPr/>
            </p:nvSpPr>
            <p:spPr bwMode="auto">
              <a:xfrm flipH="1">
                <a:off x="3664" y="1242"/>
                <a:ext cx="17" cy="82"/>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37" name="Line 245">
                <a:extLst>
                  <a:ext uri="{FF2B5EF4-FFF2-40B4-BE49-F238E27FC236}">
                    <a16:creationId xmlns:a16="http://schemas.microsoft.com/office/drawing/2014/main" id="{60153161-F5E5-B348-93C6-D7B2134AA9E0}"/>
                  </a:ext>
                </a:extLst>
              </p:cNvPr>
              <p:cNvSpPr>
                <a:spLocks noChangeShapeType="1"/>
              </p:cNvSpPr>
              <p:nvPr/>
            </p:nvSpPr>
            <p:spPr bwMode="auto">
              <a:xfrm flipH="1">
                <a:off x="3669" y="1309"/>
                <a:ext cx="78" cy="20"/>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38" name="Line 246">
                <a:extLst>
                  <a:ext uri="{FF2B5EF4-FFF2-40B4-BE49-F238E27FC236}">
                    <a16:creationId xmlns:a16="http://schemas.microsoft.com/office/drawing/2014/main" id="{508EA510-EB3D-0DC3-D4F4-F62C0AC6D7F0}"/>
                  </a:ext>
                </a:extLst>
              </p:cNvPr>
              <p:cNvSpPr>
                <a:spLocks noChangeShapeType="1"/>
              </p:cNvSpPr>
              <p:nvPr/>
            </p:nvSpPr>
            <p:spPr bwMode="auto">
              <a:xfrm>
                <a:off x="3622" y="1287"/>
                <a:ext cx="80" cy="78"/>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grpSp>
          <p:nvGrpSpPr>
            <p:cNvPr id="139" name="Group 247">
              <a:extLst>
                <a:ext uri="{FF2B5EF4-FFF2-40B4-BE49-F238E27FC236}">
                  <a16:creationId xmlns:a16="http://schemas.microsoft.com/office/drawing/2014/main" id="{BDF18561-4516-E21A-B600-CBF73C980EE1}"/>
                </a:ext>
              </a:extLst>
            </p:cNvPr>
            <p:cNvGrpSpPr>
              <a:grpSpLocks/>
            </p:cNvGrpSpPr>
            <p:nvPr/>
          </p:nvGrpSpPr>
          <p:grpSpPr bwMode="auto">
            <a:xfrm>
              <a:off x="4237" y="3165"/>
              <a:ext cx="232" cy="227"/>
              <a:chOff x="3577" y="1183"/>
              <a:chExt cx="232" cy="227"/>
            </a:xfrm>
          </p:grpSpPr>
          <p:grpSp>
            <p:nvGrpSpPr>
              <p:cNvPr id="226" name="Group 248">
                <a:extLst>
                  <a:ext uri="{FF2B5EF4-FFF2-40B4-BE49-F238E27FC236}">
                    <a16:creationId xmlns:a16="http://schemas.microsoft.com/office/drawing/2014/main" id="{DAD8CD99-2D3D-16E0-344B-D750348EB9DF}"/>
                  </a:ext>
                </a:extLst>
              </p:cNvPr>
              <p:cNvGrpSpPr>
                <a:grpSpLocks/>
              </p:cNvGrpSpPr>
              <p:nvPr/>
            </p:nvGrpSpPr>
            <p:grpSpPr bwMode="auto">
              <a:xfrm>
                <a:off x="3577" y="1183"/>
                <a:ext cx="232" cy="227"/>
                <a:chOff x="3577" y="1183"/>
                <a:chExt cx="232" cy="227"/>
              </a:xfrm>
            </p:grpSpPr>
            <p:sp>
              <p:nvSpPr>
                <p:cNvPr id="231" name="Oval 249">
                  <a:extLst>
                    <a:ext uri="{FF2B5EF4-FFF2-40B4-BE49-F238E27FC236}">
                      <a16:creationId xmlns:a16="http://schemas.microsoft.com/office/drawing/2014/main" id="{F145A357-2083-1054-AC11-5A73AA1F2CEC}"/>
                    </a:ext>
                  </a:extLst>
                </p:cNvPr>
                <p:cNvSpPr>
                  <a:spLocks noChangeArrowheads="1"/>
                </p:cNvSpPr>
                <p:nvPr/>
              </p:nvSpPr>
              <p:spPr bwMode="auto">
                <a:xfrm>
                  <a:off x="3773" y="1183"/>
                  <a:ext cx="36" cy="37"/>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32" name="Oval 250">
                  <a:extLst>
                    <a:ext uri="{FF2B5EF4-FFF2-40B4-BE49-F238E27FC236}">
                      <a16:creationId xmlns:a16="http://schemas.microsoft.com/office/drawing/2014/main" id="{E96AA27D-F2AB-5508-E347-45EDA41E2237}"/>
                    </a:ext>
                  </a:extLst>
                </p:cNvPr>
                <p:cNvSpPr>
                  <a:spLocks noChangeArrowheads="1"/>
                </p:cNvSpPr>
                <p:nvPr/>
              </p:nvSpPr>
              <p:spPr bwMode="auto">
                <a:xfrm>
                  <a:off x="3577" y="1373"/>
                  <a:ext cx="36" cy="37"/>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33" name="Line 251">
                  <a:extLst>
                    <a:ext uri="{FF2B5EF4-FFF2-40B4-BE49-F238E27FC236}">
                      <a16:creationId xmlns:a16="http://schemas.microsoft.com/office/drawing/2014/main" id="{466214A1-FFF8-8290-D0C2-2A43AA92062D}"/>
                    </a:ext>
                  </a:extLst>
                </p:cNvPr>
                <p:cNvSpPr>
                  <a:spLocks noChangeShapeType="1"/>
                </p:cNvSpPr>
                <p:nvPr/>
              </p:nvSpPr>
              <p:spPr bwMode="auto">
                <a:xfrm flipH="1">
                  <a:off x="3596" y="1197"/>
                  <a:ext cx="198" cy="198"/>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sp>
            <p:nvSpPr>
              <p:cNvPr id="227" name="Line 252">
                <a:extLst>
                  <a:ext uri="{FF2B5EF4-FFF2-40B4-BE49-F238E27FC236}">
                    <a16:creationId xmlns:a16="http://schemas.microsoft.com/office/drawing/2014/main" id="{A3C41C6E-E70D-B180-5584-4353E8494906}"/>
                  </a:ext>
                </a:extLst>
              </p:cNvPr>
              <p:cNvSpPr>
                <a:spLocks noChangeShapeType="1"/>
              </p:cNvSpPr>
              <p:nvPr/>
            </p:nvSpPr>
            <p:spPr bwMode="auto">
              <a:xfrm>
                <a:off x="3676" y="1239"/>
                <a:ext cx="82" cy="77"/>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28" name="Line 253">
                <a:extLst>
                  <a:ext uri="{FF2B5EF4-FFF2-40B4-BE49-F238E27FC236}">
                    <a16:creationId xmlns:a16="http://schemas.microsoft.com/office/drawing/2014/main" id="{9189FC43-0524-272E-BA62-FC3ACA1E2F61}"/>
                  </a:ext>
                </a:extLst>
              </p:cNvPr>
              <p:cNvSpPr>
                <a:spLocks noChangeShapeType="1"/>
              </p:cNvSpPr>
              <p:nvPr/>
            </p:nvSpPr>
            <p:spPr bwMode="auto">
              <a:xfrm flipH="1">
                <a:off x="3664" y="1242"/>
                <a:ext cx="17" cy="82"/>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29" name="Line 254">
                <a:extLst>
                  <a:ext uri="{FF2B5EF4-FFF2-40B4-BE49-F238E27FC236}">
                    <a16:creationId xmlns:a16="http://schemas.microsoft.com/office/drawing/2014/main" id="{30F3EF98-E32B-4AC3-F4C5-4149AD96365E}"/>
                  </a:ext>
                </a:extLst>
              </p:cNvPr>
              <p:cNvSpPr>
                <a:spLocks noChangeShapeType="1"/>
              </p:cNvSpPr>
              <p:nvPr/>
            </p:nvSpPr>
            <p:spPr bwMode="auto">
              <a:xfrm flipH="1">
                <a:off x="3669" y="1309"/>
                <a:ext cx="78" cy="20"/>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30" name="Line 255">
                <a:extLst>
                  <a:ext uri="{FF2B5EF4-FFF2-40B4-BE49-F238E27FC236}">
                    <a16:creationId xmlns:a16="http://schemas.microsoft.com/office/drawing/2014/main" id="{F2AB6276-FCAF-0222-BD35-428E09605BFF}"/>
                  </a:ext>
                </a:extLst>
              </p:cNvPr>
              <p:cNvSpPr>
                <a:spLocks noChangeShapeType="1"/>
              </p:cNvSpPr>
              <p:nvPr/>
            </p:nvSpPr>
            <p:spPr bwMode="auto">
              <a:xfrm>
                <a:off x="3622" y="1287"/>
                <a:ext cx="80" cy="78"/>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grpSp>
          <p:nvGrpSpPr>
            <p:cNvPr id="140" name="Group 256">
              <a:extLst>
                <a:ext uri="{FF2B5EF4-FFF2-40B4-BE49-F238E27FC236}">
                  <a16:creationId xmlns:a16="http://schemas.microsoft.com/office/drawing/2014/main" id="{B570CB24-2D4A-8320-B83C-C724C59BBABA}"/>
                </a:ext>
              </a:extLst>
            </p:cNvPr>
            <p:cNvGrpSpPr>
              <a:grpSpLocks/>
            </p:cNvGrpSpPr>
            <p:nvPr/>
          </p:nvGrpSpPr>
          <p:grpSpPr bwMode="auto">
            <a:xfrm>
              <a:off x="3974" y="3441"/>
              <a:ext cx="232" cy="227"/>
              <a:chOff x="3577" y="1183"/>
              <a:chExt cx="232" cy="227"/>
            </a:xfrm>
          </p:grpSpPr>
          <p:grpSp>
            <p:nvGrpSpPr>
              <p:cNvPr id="218" name="Group 257">
                <a:extLst>
                  <a:ext uri="{FF2B5EF4-FFF2-40B4-BE49-F238E27FC236}">
                    <a16:creationId xmlns:a16="http://schemas.microsoft.com/office/drawing/2014/main" id="{95D0D39E-BF20-DE37-FCD0-A5495E5DBC14}"/>
                  </a:ext>
                </a:extLst>
              </p:cNvPr>
              <p:cNvGrpSpPr>
                <a:grpSpLocks/>
              </p:cNvGrpSpPr>
              <p:nvPr/>
            </p:nvGrpSpPr>
            <p:grpSpPr bwMode="auto">
              <a:xfrm>
                <a:off x="3577" y="1183"/>
                <a:ext cx="232" cy="227"/>
                <a:chOff x="3577" y="1183"/>
                <a:chExt cx="232" cy="227"/>
              </a:xfrm>
            </p:grpSpPr>
            <p:sp>
              <p:nvSpPr>
                <p:cNvPr id="223" name="Oval 258">
                  <a:extLst>
                    <a:ext uri="{FF2B5EF4-FFF2-40B4-BE49-F238E27FC236}">
                      <a16:creationId xmlns:a16="http://schemas.microsoft.com/office/drawing/2014/main" id="{C6C2595F-1BB6-AF19-E29E-4F2295F4E2F6}"/>
                    </a:ext>
                  </a:extLst>
                </p:cNvPr>
                <p:cNvSpPr>
                  <a:spLocks noChangeArrowheads="1"/>
                </p:cNvSpPr>
                <p:nvPr/>
              </p:nvSpPr>
              <p:spPr bwMode="auto">
                <a:xfrm>
                  <a:off x="3773" y="1183"/>
                  <a:ext cx="36" cy="37"/>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24" name="Oval 259">
                  <a:extLst>
                    <a:ext uri="{FF2B5EF4-FFF2-40B4-BE49-F238E27FC236}">
                      <a16:creationId xmlns:a16="http://schemas.microsoft.com/office/drawing/2014/main" id="{CCB3EE31-B3C3-4A96-0F0D-2F6363B26D10}"/>
                    </a:ext>
                  </a:extLst>
                </p:cNvPr>
                <p:cNvSpPr>
                  <a:spLocks noChangeArrowheads="1"/>
                </p:cNvSpPr>
                <p:nvPr/>
              </p:nvSpPr>
              <p:spPr bwMode="auto">
                <a:xfrm>
                  <a:off x="3577" y="1373"/>
                  <a:ext cx="36" cy="37"/>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25" name="Line 260">
                  <a:extLst>
                    <a:ext uri="{FF2B5EF4-FFF2-40B4-BE49-F238E27FC236}">
                      <a16:creationId xmlns:a16="http://schemas.microsoft.com/office/drawing/2014/main" id="{BB2C15D3-725A-B8A5-98FD-3DD228CA14AD}"/>
                    </a:ext>
                  </a:extLst>
                </p:cNvPr>
                <p:cNvSpPr>
                  <a:spLocks noChangeShapeType="1"/>
                </p:cNvSpPr>
                <p:nvPr/>
              </p:nvSpPr>
              <p:spPr bwMode="auto">
                <a:xfrm flipH="1">
                  <a:off x="3596" y="1197"/>
                  <a:ext cx="198" cy="198"/>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sp>
            <p:nvSpPr>
              <p:cNvPr id="219" name="Line 261">
                <a:extLst>
                  <a:ext uri="{FF2B5EF4-FFF2-40B4-BE49-F238E27FC236}">
                    <a16:creationId xmlns:a16="http://schemas.microsoft.com/office/drawing/2014/main" id="{05BFCD66-733A-950B-4E83-5D967EF9D91C}"/>
                  </a:ext>
                </a:extLst>
              </p:cNvPr>
              <p:cNvSpPr>
                <a:spLocks noChangeShapeType="1"/>
              </p:cNvSpPr>
              <p:nvPr/>
            </p:nvSpPr>
            <p:spPr bwMode="auto">
              <a:xfrm>
                <a:off x="3676" y="1239"/>
                <a:ext cx="82" cy="77"/>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20" name="Line 262">
                <a:extLst>
                  <a:ext uri="{FF2B5EF4-FFF2-40B4-BE49-F238E27FC236}">
                    <a16:creationId xmlns:a16="http://schemas.microsoft.com/office/drawing/2014/main" id="{F0492247-8FEE-2869-432D-AB78C86894F3}"/>
                  </a:ext>
                </a:extLst>
              </p:cNvPr>
              <p:cNvSpPr>
                <a:spLocks noChangeShapeType="1"/>
              </p:cNvSpPr>
              <p:nvPr/>
            </p:nvSpPr>
            <p:spPr bwMode="auto">
              <a:xfrm flipH="1">
                <a:off x="3664" y="1242"/>
                <a:ext cx="17" cy="82"/>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21" name="Line 263">
                <a:extLst>
                  <a:ext uri="{FF2B5EF4-FFF2-40B4-BE49-F238E27FC236}">
                    <a16:creationId xmlns:a16="http://schemas.microsoft.com/office/drawing/2014/main" id="{F82FB628-836C-6947-677E-EB071A8258FD}"/>
                  </a:ext>
                </a:extLst>
              </p:cNvPr>
              <p:cNvSpPr>
                <a:spLocks noChangeShapeType="1"/>
              </p:cNvSpPr>
              <p:nvPr/>
            </p:nvSpPr>
            <p:spPr bwMode="auto">
              <a:xfrm flipH="1">
                <a:off x="3669" y="1309"/>
                <a:ext cx="78" cy="20"/>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22" name="Line 264">
                <a:extLst>
                  <a:ext uri="{FF2B5EF4-FFF2-40B4-BE49-F238E27FC236}">
                    <a16:creationId xmlns:a16="http://schemas.microsoft.com/office/drawing/2014/main" id="{9B4E1CE8-5C7D-ECD7-6CCC-1B8F3D88076E}"/>
                  </a:ext>
                </a:extLst>
              </p:cNvPr>
              <p:cNvSpPr>
                <a:spLocks noChangeShapeType="1"/>
              </p:cNvSpPr>
              <p:nvPr/>
            </p:nvSpPr>
            <p:spPr bwMode="auto">
              <a:xfrm>
                <a:off x="3622" y="1287"/>
                <a:ext cx="80" cy="78"/>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grpSp>
          <p:nvGrpSpPr>
            <p:cNvPr id="141" name="Group 265">
              <a:extLst>
                <a:ext uri="{FF2B5EF4-FFF2-40B4-BE49-F238E27FC236}">
                  <a16:creationId xmlns:a16="http://schemas.microsoft.com/office/drawing/2014/main" id="{61FF80DA-FDF1-2F50-BE17-3B2C8B98DF53}"/>
                </a:ext>
              </a:extLst>
            </p:cNvPr>
            <p:cNvGrpSpPr>
              <a:grpSpLocks/>
            </p:cNvGrpSpPr>
            <p:nvPr/>
          </p:nvGrpSpPr>
          <p:grpSpPr bwMode="auto">
            <a:xfrm>
              <a:off x="3448" y="3436"/>
              <a:ext cx="232" cy="227"/>
              <a:chOff x="3577" y="1183"/>
              <a:chExt cx="232" cy="227"/>
            </a:xfrm>
          </p:grpSpPr>
          <p:grpSp>
            <p:nvGrpSpPr>
              <p:cNvPr id="210" name="Group 266">
                <a:extLst>
                  <a:ext uri="{FF2B5EF4-FFF2-40B4-BE49-F238E27FC236}">
                    <a16:creationId xmlns:a16="http://schemas.microsoft.com/office/drawing/2014/main" id="{53FED275-54CC-FEB9-2206-368441143094}"/>
                  </a:ext>
                </a:extLst>
              </p:cNvPr>
              <p:cNvGrpSpPr>
                <a:grpSpLocks/>
              </p:cNvGrpSpPr>
              <p:nvPr/>
            </p:nvGrpSpPr>
            <p:grpSpPr bwMode="auto">
              <a:xfrm>
                <a:off x="3577" y="1183"/>
                <a:ext cx="232" cy="227"/>
                <a:chOff x="3577" y="1183"/>
                <a:chExt cx="232" cy="227"/>
              </a:xfrm>
            </p:grpSpPr>
            <p:sp>
              <p:nvSpPr>
                <p:cNvPr id="215" name="Oval 267">
                  <a:extLst>
                    <a:ext uri="{FF2B5EF4-FFF2-40B4-BE49-F238E27FC236}">
                      <a16:creationId xmlns:a16="http://schemas.microsoft.com/office/drawing/2014/main" id="{F5F76911-B30F-4B79-4734-5D8E42780F1B}"/>
                    </a:ext>
                  </a:extLst>
                </p:cNvPr>
                <p:cNvSpPr>
                  <a:spLocks noChangeArrowheads="1"/>
                </p:cNvSpPr>
                <p:nvPr/>
              </p:nvSpPr>
              <p:spPr bwMode="auto">
                <a:xfrm>
                  <a:off x="3773" y="1183"/>
                  <a:ext cx="36" cy="37"/>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6" name="Oval 268">
                  <a:extLst>
                    <a:ext uri="{FF2B5EF4-FFF2-40B4-BE49-F238E27FC236}">
                      <a16:creationId xmlns:a16="http://schemas.microsoft.com/office/drawing/2014/main" id="{A805FF94-0228-D028-518F-BF88241B47BC}"/>
                    </a:ext>
                  </a:extLst>
                </p:cNvPr>
                <p:cNvSpPr>
                  <a:spLocks noChangeArrowheads="1"/>
                </p:cNvSpPr>
                <p:nvPr/>
              </p:nvSpPr>
              <p:spPr bwMode="auto">
                <a:xfrm>
                  <a:off x="3577" y="1373"/>
                  <a:ext cx="36" cy="37"/>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7" name="Line 269">
                  <a:extLst>
                    <a:ext uri="{FF2B5EF4-FFF2-40B4-BE49-F238E27FC236}">
                      <a16:creationId xmlns:a16="http://schemas.microsoft.com/office/drawing/2014/main" id="{662C60B0-E2F3-4FC7-DF2D-E7F965BF874D}"/>
                    </a:ext>
                  </a:extLst>
                </p:cNvPr>
                <p:cNvSpPr>
                  <a:spLocks noChangeShapeType="1"/>
                </p:cNvSpPr>
                <p:nvPr/>
              </p:nvSpPr>
              <p:spPr bwMode="auto">
                <a:xfrm flipH="1">
                  <a:off x="3596" y="1197"/>
                  <a:ext cx="198" cy="198"/>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sp>
            <p:nvSpPr>
              <p:cNvPr id="211" name="Line 270">
                <a:extLst>
                  <a:ext uri="{FF2B5EF4-FFF2-40B4-BE49-F238E27FC236}">
                    <a16:creationId xmlns:a16="http://schemas.microsoft.com/office/drawing/2014/main" id="{3D0D6B78-D965-752D-814E-65EE98DCEFA5}"/>
                  </a:ext>
                </a:extLst>
              </p:cNvPr>
              <p:cNvSpPr>
                <a:spLocks noChangeShapeType="1"/>
              </p:cNvSpPr>
              <p:nvPr/>
            </p:nvSpPr>
            <p:spPr bwMode="auto">
              <a:xfrm>
                <a:off x="3676" y="1239"/>
                <a:ext cx="82" cy="77"/>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12" name="Line 271">
                <a:extLst>
                  <a:ext uri="{FF2B5EF4-FFF2-40B4-BE49-F238E27FC236}">
                    <a16:creationId xmlns:a16="http://schemas.microsoft.com/office/drawing/2014/main" id="{A8F41121-8119-AAF1-8058-0B5103AFA12A}"/>
                  </a:ext>
                </a:extLst>
              </p:cNvPr>
              <p:cNvSpPr>
                <a:spLocks noChangeShapeType="1"/>
              </p:cNvSpPr>
              <p:nvPr/>
            </p:nvSpPr>
            <p:spPr bwMode="auto">
              <a:xfrm flipH="1">
                <a:off x="3664" y="1242"/>
                <a:ext cx="17" cy="82"/>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13" name="Line 272">
                <a:extLst>
                  <a:ext uri="{FF2B5EF4-FFF2-40B4-BE49-F238E27FC236}">
                    <a16:creationId xmlns:a16="http://schemas.microsoft.com/office/drawing/2014/main" id="{7A95326C-049D-434A-E543-E2D247263684}"/>
                  </a:ext>
                </a:extLst>
              </p:cNvPr>
              <p:cNvSpPr>
                <a:spLocks noChangeShapeType="1"/>
              </p:cNvSpPr>
              <p:nvPr/>
            </p:nvSpPr>
            <p:spPr bwMode="auto">
              <a:xfrm flipH="1">
                <a:off x="3669" y="1309"/>
                <a:ext cx="78" cy="20"/>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14" name="Line 273">
                <a:extLst>
                  <a:ext uri="{FF2B5EF4-FFF2-40B4-BE49-F238E27FC236}">
                    <a16:creationId xmlns:a16="http://schemas.microsoft.com/office/drawing/2014/main" id="{5B4225D4-212C-DEAF-9A6C-D06DDD005FF0}"/>
                  </a:ext>
                </a:extLst>
              </p:cNvPr>
              <p:cNvSpPr>
                <a:spLocks noChangeShapeType="1"/>
              </p:cNvSpPr>
              <p:nvPr/>
            </p:nvSpPr>
            <p:spPr bwMode="auto">
              <a:xfrm>
                <a:off x="3622" y="1287"/>
                <a:ext cx="80" cy="78"/>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grpSp>
          <p:nvGrpSpPr>
            <p:cNvPr id="142" name="Group 274">
              <a:extLst>
                <a:ext uri="{FF2B5EF4-FFF2-40B4-BE49-F238E27FC236}">
                  <a16:creationId xmlns:a16="http://schemas.microsoft.com/office/drawing/2014/main" id="{371B89CD-51F5-5134-7BAC-6015527E4C94}"/>
                </a:ext>
              </a:extLst>
            </p:cNvPr>
            <p:cNvGrpSpPr>
              <a:grpSpLocks/>
            </p:cNvGrpSpPr>
            <p:nvPr/>
          </p:nvGrpSpPr>
          <p:grpSpPr bwMode="auto">
            <a:xfrm>
              <a:off x="3709" y="3170"/>
              <a:ext cx="232" cy="227"/>
              <a:chOff x="3577" y="1183"/>
              <a:chExt cx="232" cy="227"/>
            </a:xfrm>
          </p:grpSpPr>
          <p:grpSp>
            <p:nvGrpSpPr>
              <p:cNvPr id="202" name="Group 275">
                <a:extLst>
                  <a:ext uri="{FF2B5EF4-FFF2-40B4-BE49-F238E27FC236}">
                    <a16:creationId xmlns:a16="http://schemas.microsoft.com/office/drawing/2014/main" id="{C026C2FB-6CB4-BDFB-8CD2-D4687AE3E2A7}"/>
                  </a:ext>
                </a:extLst>
              </p:cNvPr>
              <p:cNvGrpSpPr>
                <a:grpSpLocks/>
              </p:cNvGrpSpPr>
              <p:nvPr/>
            </p:nvGrpSpPr>
            <p:grpSpPr bwMode="auto">
              <a:xfrm>
                <a:off x="3577" y="1183"/>
                <a:ext cx="232" cy="227"/>
                <a:chOff x="3577" y="1183"/>
                <a:chExt cx="232" cy="227"/>
              </a:xfrm>
            </p:grpSpPr>
            <p:sp>
              <p:nvSpPr>
                <p:cNvPr id="207" name="Oval 276">
                  <a:extLst>
                    <a:ext uri="{FF2B5EF4-FFF2-40B4-BE49-F238E27FC236}">
                      <a16:creationId xmlns:a16="http://schemas.microsoft.com/office/drawing/2014/main" id="{1D01BA33-BDE8-F424-0E3E-1FC7C74D5825}"/>
                    </a:ext>
                  </a:extLst>
                </p:cNvPr>
                <p:cNvSpPr>
                  <a:spLocks noChangeArrowheads="1"/>
                </p:cNvSpPr>
                <p:nvPr/>
              </p:nvSpPr>
              <p:spPr bwMode="auto">
                <a:xfrm>
                  <a:off x="3773" y="1183"/>
                  <a:ext cx="36" cy="37"/>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8" name="Oval 277">
                  <a:extLst>
                    <a:ext uri="{FF2B5EF4-FFF2-40B4-BE49-F238E27FC236}">
                      <a16:creationId xmlns:a16="http://schemas.microsoft.com/office/drawing/2014/main" id="{4892BED1-AF0C-5076-D55F-5092F15419BC}"/>
                    </a:ext>
                  </a:extLst>
                </p:cNvPr>
                <p:cNvSpPr>
                  <a:spLocks noChangeArrowheads="1"/>
                </p:cNvSpPr>
                <p:nvPr/>
              </p:nvSpPr>
              <p:spPr bwMode="auto">
                <a:xfrm>
                  <a:off x="3577" y="1373"/>
                  <a:ext cx="36" cy="37"/>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9" name="Line 278">
                  <a:extLst>
                    <a:ext uri="{FF2B5EF4-FFF2-40B4-BE49-F238E27FC236}">
                      <a16:creationId xmlns:a16="http://schemas.microsoft.com/office/drawing/2014/main" id="{59A0B5F7-78F4-8592-2893-7AD52FF2098C}"/>
                    </a:ext>
                  </a:extLst>
                </p:cNvPr>
                <p:cNvSpPr>
                  <a:spLocks noChangeShapeType="1"/>
                </p:cNvSpPr>
                <p:nvPr/>
              </p:nvSpPr>
              <p:spPr bwMode="auto">
                <a:xfrm flipH="1">
                  <a:off x="3596" y="1197"/>
                  <a:ext cx="198" cy="198"/>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sp>
            <p:nvSpPr>
              <p:cNvPr id="203" name="Line 279">
                <a:extLst>
                  <a:ext uri="{FF2B5EF4-FFF2-40B4-BE49-F238E27FC236}">
                    <a16:creationId xmlns:a16="http://schemas.microsoft.com/office/drawing/2014/main" id="{93F6C5A9-A5D3-DFA2-63D1-A14E61D630FE}"/>
                  </a:ext>
                </a:extLst>
              </p:cNvPr>
              <p:cNvSpPr>
                <a:spLocks noChangeShapeType="1"/>
              </p:cNvSpPr>
              <p:nvPr/>
            </p:nvSpPr>
            <p:spPr bwMode="auto">
              <a:xfrm>
                <a:off x="3676" y="1239"/>
                <a:ext cx="82" cy="77"/>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04" name="Line 280">
                <a:extLst>
                  <a:ext uri="{FF2B5EF4-FFF2-40B4-BE49-F238E27FC236}">
                    <a16:creationId xmlns:a16="http://schemas.microsoft.com/office/drawing/2014/main" id="{6876534A-B1B0-83C7-292E-07850C534073}"/>
                  </a:ext>
                </a:extLst>
              </p:cNvPr>
              <p:cNvSpPr>
                <a:spLocks noChangeShapeType="1"/>
              </p:cNvSpPr>
              <p:nvPr/>
            </p:nvSpPr>
            <p:spPr bwMode="auto">
              <a:xfrm flipH="1">
                <a:off x="3664" y="1242"/>
                <a:ext cx="17" cy="82"/>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05" name="Line 281">
                <a:extLst>
                  <a:ext uri="{FF2B5EF4-FFF2-40B4-BE49-F238E27FC236}">
                    <a16:creationId xmlns:a16="http://schemas.microsoft.com/office/drawing/2014/main" id="{2DB4B001-9B44-32CE-BBE2-BBC98DBD7750}"/>
                  </a:ext>
                </a:extLst>
              </p:cNvPr>
              <p:cNvSpPr>
                <a:spLocks noChangeShapeType="1"/>
              </p:cNvSpPr>
              <p:nvPr/>
            </p:nvSpPr>
            <p:spPr bwMode="auto">
              <a:xfrm flipH="1">
                <a:off x="3669" y="1309"/>
                <a:ext cx="78" cy="20"/>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06" name="Line 282">
                <a:extLst>
                  <a:ext uri="{FF2B5EF4-FFF2-40B4-BE49-F238E27FC236}">
                    <a16:creationId xmlns:a16="http://schemas.microsoft.com/office/drawing/2014/main" id="{832B6425-345E-7B67-1733-FC0D255555BC}"/>
                  </a:ext>
                </a:extLst>
              </p:cNvPr>
              <p:cNvSpPr>
                <a:spLocks noChangeShapeType="1"/>
              </p:cNvSpPr>
              <p:nvPr/>
            </p:nvSpPr>
            <p:spPr bwMode="auto">
              <a:xfrm>
                <a:off x="3622" y="1287"/>
                <a:ext cx="80" cy="78"/>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sp>
          <p:nvSpPr>
            <p:cNvPr id="143" name="Rectangle 283">
              <a:extLst>
                <a:ext uri="{FF2B5EF4-FFF2-40B4-BE49-F238E27FC236}">
                  <a16:creationId xmlns:a16="http://schemas.microsoft.com/office/drawing/2014/main" id="{19DCC0F3-FAA1-1656-0D91-B72EED1AD0AE}"/>
                </a:ext>
              </a:extLst>
            </p:cNvPr>
            <p:cNvSpPr>
              <a:spLocks noChangeArrowheads="1"/>
            </p:cNvSpPr>
            <p:nvPr/>
          </p:nvSpPr>
          <p:spPr bwMode="auto">
            <a:xfrm>
              <a:off x="4853" y="2754"/>
              <a:ext cx="180" cy="22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4" name="AutoShape 284">
              <a:extLst>
                <a:ext uri="{FF2B5EF4-FFF2-40B4-BE49-F238E27FC236}">
                  <a16:creationId xmlns:a16="http://schemas.microsoft.com/office/drawing/2014/main" id="{C39D781E-D13B-2A68-BCF2-6707A9EBCE1D}"/>
                </a:ext>
              </a:extLst>
            </p:cNvPr>
            <p:cNvSpPr>
              <a:spLocks noChangeArrowheads="1"/>
            </p:cNvSpPr>
            <p:nvPr/>
          </p:nvSpPr>
          <p:spPr bwMode="auto">
            <a:xfrm flipV="1">
              <a:off x="4893" y="2778"/>
              <a:ext cx="100" cy="64"/>
            </a:xfrm>
            <a:prstGeom prst="triangle">
              <a:avLst>
                <a:gd name="adj" fmla="val 50000"/>
              </a:avLst>
            </a:prstGeom>
            <a:noFill/>
            <a:ln w="19050">
              <a:solidFill>
                <a:srgbClr val="0033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5" name="Text Box 285">
              <a:extLst>
                <a:ext uri="{FF2B5EF4-FFF2-40B4-BE49-F238E27FC236}">
                  <a16:creationId xmlns:a16="http://schemas.microsoft.com/office/drawing/2014/main" id="{AACD75E9-E274-799F-E015-6990CE311C8B}"/>
                </a:ext>
              </a:extLst>
            </p:cNvPr>
            <p:cNvSpPr txBox="1">
              <a:spLocks noChangeArrowheads="1"/>
            </p:cNvSpPr>
            <p:nvPr/>
          </p:nvSpPr>
          <p:spPr bwMode="auto">
            <a:xfrm>
              <a:off x="4807" y="2801"/>
              <a:ext cx="272"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400" b="1">
                  <a:solidFill>
                    <a:srgbClr val="0033CC"/>
                  </a:solidFill>
                </a:rPr>
                <a:t>EN</a:t>
              </a:r>
            </a:p>
          </p:txBody>
        </p:sp>
        <p:sp>
          <p:nvSpPr>
            <p:cNvPr id="146" name="Line 286">
              <a:extLst>
                <a:ext uri="{FF2B5EF4-FFF2-40B4-BE49-F238E27FC236}">
                  <a16:creationId xmlns:a16="http://schemas.microsoft.com/office/drawing/2014/main" id="{DEA372FE-D3CB-A792-A33A-91A2AD6E57ED}"/>
                </a:ext>
              </a:extLst>
            </p:cNvPr>
            <p:cNvSpPr>
              <a:spLocks noChangeShapeType="1"/>
            </p:cNvSpPr>
            <p:nvPr/>
          </p:nvSpPr>
          <p:spPr bwMode="auto">
            <a:xfrm>
              <a:off x="5037" y="2862"/>
              <a:ext cx="16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47" name="Oval 287">
              <a:extLst>
                <a:ext uri="{FF2B5EF4-FFF2-40B4-BE49-F238E27FC236}">
                  <a16:creationId xmlns:a16="http://schemas.microsoft.com/office/drawing/2014/main" id="{9D99721E-9B44-17A9-829A-3F104B49E599}"/>
                </a:ext>
              </a:extLst>
            </p:cNvPr>
            <p:cNvSpPr>
              <a:spLocks noChangeArrowheads="1"/>
            </p:cNvSpPr>
            <p:nvPr/>
          </p:nvSpPr>
          <p:spPr bwMode="auto">
            <a:xfrm rot="5400000" flipH="1" flipV="1">
              <a:off x="5201" y="2837"/>
              <a:ext cx="42" cy="44"/>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8" name="Oval 288">
              <a:extLst>
                <a:ext uri="{FF2B5EF4-FFF2-40B4-BE49-F238E27FC236}">
                  <a16:creationId xmlns:a16="http://schemas.microsoft.com/office/drawing/2014/main" id="{1D2EB70A-AA05-C182-6A16-BC01BBF35CFC}"/>
                </a:ext>
              </a:extLst>
            </p:cNvPr>
            <p:cNvSpPr>
              <a:spLocks noChangeArrowheads="1"/>
            </p:cNvSpPr>
            <p:nvPr/>
          </p:nvSpPr>
          <p:spPr bwMode="auto">
            <a:xfrm rot="5400000" flipH="1" flipV="1">
              <a:off x="4804" y="2874"/>
              <a:ext cx="42" cy="44"/>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9" name="Line 289">
              <a:extLst>
                <a:ext uri="{FF2B5EF4-FFF2-40B4-BE49-F238E27FC236}">
                  <a16:creationId xmlns:a16="http://schemas.microsoft.com/office/drawing/2014/main" id="{514F2124-01A8-2AB8-4599-02DEC301983B}"/>
                </a:ext>
              </a:extLst>
            </p:cNvPr>
            <p:cNvSpPr>
              <a:spLocks noChangeShapeType="1"/>
            </p:cNvSpPr>
            <p:nvPr/>
          </p:nvSpPr>
          <p:spPr bwMode="auto">
            <a:xfrm flipH="1">
              <a:off x="4728" y="2897"/>
              <a:ext cx="7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50" name="Text Box 290">
              <a:extLst>
                <a:ext uri="{FF2B5EF4-FFF2-40B4-BE49-F238E27FC236}">
                  <a16:creationId xmlns:a16="http://schemas.microsoft.com/office/drawing/2014/main" id="{C1A268B4-5813-AFB5-6A80-BC5732B0F99D}"/>
                </a:ext>
              </a:extLst>
            </p:cNvPr>
            <p:cNvSpPr txBox="1">
              <a:spLocks noChangeArrowheads="1"/>
            </p:cNvSpPr>
            <p:nvPr/>
          </p:nvSpPr>
          <p:spPr bwMode="auto">
            <a:xfrm>
              <a:off x="5131" y="2638"/>
              <a:ext cx="26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800" b="1" i="1">
                  <a:solidFill>
                    <a:srgbClr val="FF0066"/>
                  </a:solidFill>
                </a:rPr>
                <a:t>D</a:t>
              </a:r>
              <a:r>
                <a:rPr lang="en-US" altLang="zh-CN" sz="1800" b="1" baseline="-25000">
                  <a:solidFill>
                    <a:srgbClr val="FF0066"/>
                  </a:solidFill>
                </a:rPr>
                <a:t>3</a:t>
              </a:r>
              <a:endParaRPr lang="en-US" altLang="zh-CN" sz="1800" b="1" i="1">
                <a:solidFill>
                  <a:srgbClr val="FF0066"/>
                </a:solidFill>
              </a:endParaRPr>
            </a:p>
          </p:txBody>
        </p:sp>
        <p:sp>
          <p:nvSpPr>
            <p:cNvPr id="151" name="Rectangle 291">
              <a:extLst>
                <a:ext uri="{FF2B5EF4-FFF2-40B4-BE49-F238E27FC236}">
                  <a16:creationId xmlns:a16="http://schemas.microsoft.com/office/drawing/2014/main" id="{B3DEF751-A7F4-8B1C-7C47-26DDE0CA3847}"/>
                </a:ext>
              </a:extLst>
            </p:cNvPr>
            <p:cNvSpPr>
              <a:spLocks noChangeArrowheads="1"/>
            </p:cNvSpPr>
            <p:nvPr/>
          </p:nvSpPr>
          <p:spPr bwMode="auto">
            <a:xfrm>
              <a:off x="4853" y="3034"/>
              <a:ext cx="180" cy="22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2" name="AutoShape 292">
              <a:extLst>
                <a:ext uri="{FF2B5EF4-FFF2-40B4-BE49-F238E27FC236}">
                  <a16:creationId xmlns:a16="http://schemas.microsoft.com/office/drawing/2014/main" id="{0A475A88-9CC2-5587-F1F9-59134152BCA7}"/>
                </a:ext>
              </a:extLst>
            </p:cNvPr>
            <p:cNvSpPr>
              <a:spLocks noChangeArrowheads="1"/>
            </p:cNvSpPr>
            <p:nvPr/>
          </p:nvSpPr>
          <p:spPr bwMode="auto">
            <a:xfrm flipV="1">
              <a:off x="4893" y="3058"/>
              <a:ext cx="100" cy="64"/>
            </a:xfrm>
            <a:prstGeom prst="triangle">
              <a:avLst>
                <a:gd name="adj" fmla="val 50000"/>
              </a:avLst>
            </a:prstGeom>
            <a:noFill/>
            <a:ln w="19050">
              <a:solidFill>
                <a:srgbClr val="0033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3" name="Text Box 293">
              <a:extLst>
                <a:ext uri="{FF2B5EF4-FFF2-40B4-BE49-F238E27FC236}">
                  <a16:creationId xmlns:a16="http://schemas.microsoft.com/office/drawing/2014/main" id="{670D933D-AEA3-B663-136D-8A8F0EA4475D}"/>
                </a:ext>
              </a:extLst>
            </p:cNvPr>
            <p:cNvSpPr txBox="1">
              <a:spLocks noChangeArrowheads="1"/>
            </p:cNvSpPr>
            <p:nvPr/>
          </p:nvSpPr>
          <p:spPr bwMode="auto">
            <a:xfrm>
              <a:off x="4807" y="3081"/>
              <a:ext cx="272"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400" b="1">
                  <a:solidFill>
                    <a:srgbClr val="0033CC"/>
                  </a:solidFill>
                </a:rPr>
                <a:t>EN</a:t>
              </a:r>
            </a:p>
          </p:txBody>
        </p:sp>
        <p:sp>
          <p:nvSpPr>
            <p:cNvPr id="154" name="Line 294">
              <a:extLst>
                <a:ext uri="{FF2B5EF4-FFF2-40B4-BE49-F238E27FC236}">
                  <a16:creationId xmlns:a16="http://schemas.microsoft.com/office/drawing/2014/main" id="{D7400BDE-39B8-6021-DF75-A28396FB848E}"/>
                </a:ext>
              </a:extLst>
            </p:cNvPr>
            <p:cNvSpPr>
              <a:spLocks noChangeShapeType="1"/>
            </p:cNvSpPr>
            <p:nvPr/>
          </p:nvSpPr>
          <p:spPr bwMode="auto">
            <a:xfrm>
              <a:off x="5037" y="3142"/>
              <a:ext cx="16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55" name="Oval 295">
              <a:extLst>
                <a:ext uri="{FF2B5EF4-FFF2-40B4-BE49-F238E27FC236}">
                  <a16:creationId xmlns:a16="http://schemas.microsoft.com/office/drawing/2014/main" id="{6A275A57-2627-124A-4C2A-41D38CB62712}"/>
                </a:ext>
              </a:extLst>
            </p:cNvPr>
            <p:cNvSpPr>
              <a:spLocks noChangeArrowheads="1"/>
            </p:cNvSpPr>
            <p:nvPr/>
          </p:nvSpPr>
          <p:spPr bwMode="auto">
            <a:xfrm rot="5400000" flipH="1" flipV="1">
              <a:off x="5201" y="3117"/>
              <a:ext cx="42" cy="44"/>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6" name="Oval 296">
              <a:extLst>
                <a:ext uri="{FF2B5EF4-FFF2-40B4-BE49-F238E27FC236}">
                  <a16:creationId xmlns:a16="http://schemas.microsoft.com/office/drawing/2014/main" id="{AF893CBC-68B3-B29D-AF35-04A1816ACFA0}"/>
                </a:ext>
              </a:extLst>
            </p:cNvPr>
            <p:cNvSpPr>
              <a:spLocks noChangeArrowheads="1"/>
            </p:cNvSpPr>
            <p:nvPr/>
          </p:nvSpPr>
          <p:spPr bwMode="auto">
            <a:xfrm rot="5400000" flipH="1" flipV="1">
              <a:off x="4804" y="3154"/>
              <a:ext cx="42" cy="44"/>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7" name="Line 297">
              <a:extLst>
                <a:ext uri="{FF2B5EF4-FFF2-40B4-BE49-F238E27FC236}">
                  <a16:creationId xmlns:a16="http://schemas.microsoft.com/office/drawing/2014/main" id="{7CE739A9-043E-E680-60C7-06FF29C95032}"/>
                </a:ext>
              </a:extLst>
            </p:cNvPr>
            <p:cNvSpPr>
              <a:spLocks noChangeShapeType="1"/>
            </p:cNvSpPr>
            <p:nvPr/>
          </p:nvSpPr>
          <p:spPr bwMode="auto">
            <a:xfrm flipH="1">
              <a:off x="4728" y="3177"/>
              <a:ext cx="7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58" name="Oval 298">
              <a:extLst>
                <a:ext uri="{FF2B5EF4-FFF2-40B4-BE49-F238E27FC236}">
                  <a16:creationId xmlns:a16="http://schemas.microsoft.com/office/drawing/2014/main" id="{F361ED17-C976-C0E0-9F3C-EA1C14B7D226}"/>
                </a:ext>
              </a:extLst>
            </p:cNvPr>
            <p:cNvSpPr>
              <a:spLocks noChangeArrowheads="1"/>
            </p:cNvSpPr>
            <p:nvPr/>
          </p:nvSpPr>
          <p:spPr bwMode="auto">
            <a:xfrm>
              <a:off x="4710" y="3157"/>
              <a:ext cx="39" cy="39"/>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9" name="Text Box 299">
              <a:extLst>
                <a:ext uri="{FF2B5EF4-FFF2-40B4-BE49-F238E27FC236}">
                  <a16:creationId xmlns:a16="http://schemas.microsoft.com/office/drawing/2014/main" id="{EF3E0F4E-FDA5-9BAA-B9A4-B10663F7FA18}"/>
                </a:ext>
              </a:extLst>
            </p:cNvPr>
            <p:cNvSpPr txBox="1">
              <a:spLocks noChangeArrowheads="1"/>
            </p:cNvSpPr>
            <p:nvPr/>
          </p:nvSpPr>
          <p:spPr bwMode="auto">
            <a:xfrm>
              <a:off x="5131" y="2918"/>
              <a:ext cx="26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800" b="1" i="1">
                  <a:solidFill>
                    <a:srgbClr val="FF0066"/>
                  </a:solidFill>
                </a:rPr>
                <a:t>D</a:t>
              </a:r>
              <a:r>
                <a:rPr lang="en-US" altLang="zh-CN" sz="1800" b="1" baseline="-25000">
                  <a:solidFill>
                    <a:srgbClr val="FF0066"/>
                  </a:solidFill>
                </a:rPr>
                <a:t>2</a:t>
              </a:r>
              <a:endParaRPr lang="en-US" altLang="zh-CN" sz="1800" b="1" i="1">
                <a:solidFill>
                  <a:srgbClr val="FF0066"/>
                </a:solidFill>
              </a:endParaRPr>
            </a:p>
          </p:txBody>
        </p:sp>
        <p:sp>
          <p:nvSpPr>
            <p:cNvPr id="160" name="Rectangle 300">
              <a:extLst>
                <a:ext uri="{FF2B5EF4-FFF2-40B4-BE49-F238E27FC236}">
                  <a16:creationId xmlns:a16="http://schemas.microsoft.com/office/drawing/2014/main" id="{EF16599A-60B6-BA5D-0C1D-C1D53EB1D72E}"/>
                </a:ext>
              </a:extLst>
            </p:cNvPr>
            <p:cNvSpPr>
              <a:spLocks noChangeArrowheads="1"/>
            </p:cNvSpPr>
            <p:nvPr/>
          </p:nvSpPr>
          <p:spPr bwMode="auto">
            <a:xfrm>
              <a:off x="4853" y="3314"/>
              <a:ext cx="180" cy="22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1" name="AutoShape 301">
              <a:extLst>
                <a:ext uri="{FF2B5EF4-FFF2-40B4-BE49-F238E27FC236}">
                  <a16:creationId xmlns:a16="http://schemas.microsoft.com/office/drawing/2014/main" id="{643FB0EB-8FB4-0EFE-E105-D0E789852FC0}"/>
                </a:ext>
              </a:extLst>
            </p:cNvPr>
            <p:cNvSpPr>
              <a:spLocks noChangeArrowheads="1"/>
            </p:cNvSpPr>
            <p:nvPr/>
          </p:nvSpPr>
          <p:spPr bwMode="auto">
            <a:xfrm flipV="1">
              <a:off x="4893" y="3338"/>
              <a:ext cx="100" cy="64"/>
            </a:xfrm>
            <a:prstGeom prst="triangle">
              <a:avLst>
                <a:gd name="adj" fmla="val 50000"/>
              </a:avLst>
            </a:prstGeom>
            <a:noFill/>
            <a:ln w="19050">
              <a:solidFill>
                <a:srgbClr val="0033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2" name="Text Box 302">
              <a:extLst>
                <a:ext uri="{FF2B5EF4-FFF2-40B4-BE49-F238E27FC236}">
                  <a16:creationId xmlns:a16="http://schemas.microsoft.com/office/drawing/2014/main" id="{635ED38F-A0AA-C3D4-59FC-1A0053891D95}"/>
                </a:ext>
              </a:extLst>
            </p:cNvPr>
            <p:cNvSpPr txBox="1">
              <a:spLocks noChangeArrowheads="1"/>
            </p:cNvSpPr>
            <p:nvPr/>
          </p:nvSpPr>
          <p:spPr bwMode="auto">
            <a:xfrm>
              <a:off x="4807" y="3361"/>
              <a:ext cx="272"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400" b="1">
                  <a:solidFill>
                    <a:srgbClr val="0033CC"/>
                  </a:solidFill>
                </a:rPr>
                <a:t>EN</a:t>
              </a:r>
            </a:p>
          </p:txBody>
        </p:sp>
        <p:sp>
          <p:nvSpPr>
            <p:cNvPr id="163" name="Line 303">
              <a:extLst>
                <a:ext uri="{FF2B5EF4-FFF2-40B4-BE49-F238E27FC236}">
                  <a16:creationId xmlns:a16="http://schemas.microsoft.com/office/drawing/2014/main" id="{3604312D-2ACC-B2DE-4275-7198A6C9DEA6}"/>
                </a:ext>
              </a:extLst>
            </p:cNvPr>
            <p:cNvSpPr>
              <a:spLocks noChangeShapeType="1"/>
            </p:cNvSpPr>
            <p:nvPr/>
          </p:nvSpPr>
          <p:spPr bwMode="auto">
            <a:xfrm>
              <a:off x="5037" y="3422"/>
              <a:ext cx="16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64" name="Oval 304">
              <a:extLst>
                <a:ext uri="{FF2B5EF4-FFF2-40B4-BE49-F238E27FC236}">
                  <a16:creationId xmlns:a16="http://schemas.microsoft.com/office/drawing/2014/main" id="{7F2186DE-5E52-9B52-B411-B36E4174BAD5}"/>
                </a:ext>
              </a:extLst>
            </p:cNvPr>
            <p:cNvSpPr>
              <a:spLocks noChangeArrowheads="1"/>
            </p:cNvSpPr>
            <p:nvPr/>
          </p:nvSpPr>
          <p:spPr bwMode="auto">
            <a:xfrm rot="5400000" flipH="1" flipV="1">
              <a:off x="5201" y="3397"/>
              <a:ext cx="42" cy="44"/>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5" name="Oval 305">
              <a:extLst>
                <a:ext uri="{FF2B5EF4-FFF2-40B4-BE49-F238E27FC236}">
                  <a16:creationId xmlns:a16="http://schemas.microsoft.com/office/drawing/2014/main" id="{552F93A1-E28A-4D57-D5BE-C6D29EF25A32}"/>
                </a:ext>
              </a:extLst>
            </p:cNvPr>
            <p:cNvSpPr>
              <a:spLocks noChangeArrowheads="1"/>
            </p:cNvSpPr>
            <p:nvPr/>
          </p:nvSpPr>
          <p:spPr bwMode="auto">
            <a:xfrm rot="5400000" flipH="1" flipV="1">
              <a:off x="4804" y="3434"/>
              <a:ext cx="42" cy="44"/>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6" name="Line 306">
              <a:extLst>
                <a:ext uri="{FF2B5EF4-FFF2-40B4-BE49-F238E27FC236}">
                  <a16:creationId xmlns:a16="http://schemas.microsoft.com/office/drawing/2014/main" id="{B4339187-0FB3-EC1D-D7E6-ED0DCC549B1B}"/>
                </a:ext>
              </a:extLst>
            </p:cNvPr>
            <p:cNvSpPr>
              <a:spLocks noChangeShapeType="1"/>
            </p:cNvSpPr>
            <p:nvPr/>
          </p:nvSpPr>
          <p:spPr bwMode="auto">
            <a:xfrm flipH="1">
              <a:off x="4728" y="3457"/>
              <a:ext cx="7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67" name="Oval 307">
              <a:extLst>
                <a:ext uri="{FF2B5EF4-FFF2-40B4-BE49-F238E27FC236}">
                  <a16:creationId xmlns:a16="http://schemas.microsoft.com/office/drawing/2014/main" id="{25457143-2771-D10E-346C-794B791C126C}"/>
                </a:ext>
              </a:extLst>
            </p:cNvPr>
            <p:cNvSpPr>
              <a:spLocks noChangeArrowheads="1"/>
            </p:cNvSpPr>
            <p:nvPr/>
          </p:nvSpPr>
          <p:spPr bwMode="auto">
            <a:xfrm>
              <a:off x="4710" y="3437"/>
              <a:ext cx="39" cy="39"/>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8" name="Text Box 308">
              <a:extLst>
                <a:ext uri="{FF2B5EF4-FFF2-40B4-BE49-F238E27FC236}">
                  <a16:creationId xmlns:a16="http://schemas.microsoft.com/office/drawing/2014/main" id="{D79B5359-C37E-ACBC-EF91-28C9D57B4182}"/>
                </a:ext>
              </a:extLst>
            </p:cNvPr>
            <p:cNvSpPr txBox="1">
              <a:spLocks noChangeArrowheads="1"/>
            </p:cNvSpPr>
            <p:nvPr/>
          </p:nvSpPr>
          <p:spPr bwMode="auto">
            <a:xfrm>
              <a:off x="5131" y="3198"/>
              <a:ext cx="26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800" b="1" i="1">
                  <a:solidFill>
                    <a:srgbClr val="FF0066"/>
                  </a:solidFill>
                </a:rPr>
                <a:t>D</a:t>
              </a:r>
              <a:r>
                <a:rPr lang="en-US" altLang="zh-CN" sz="1800" b="1" baseline="-25000">
                  <a:solidFill>
                    <a:srgbClr val="FF0066"/>
                  </a:solidFill>
                </a:rPr>
                <a:t>1</a:t>
              </a:r>
              <a:endParaRPr lang="en-US" altLang="zh-CN" sz="1800" b="1" i="1">
                <a:solidFill>
                  <a:srgbClr val="FF0066"/>
                </a:solidFill>
              </a:endParaRPr>
            </a:p>
          </p:txBody>
        </p:sp>
        <p:sp>
          <p:nvSpPr>
            <p:cNvPr id="169" name="Rectangle 309">
              <a:extLst>
                <a:ext uri="{FF2B5EF4-FFF2-40B4-BE49-F238E27FC236}">
                  <a16:creationId xmlns:a16="http://schemas.microsoft.com/office/drawing/2014/main" id="{16B07430-2D83-2E9A-4F05-7A08AFB1A536}"/>
                </a:ext>
              </a:extLst>
            </p:cNvPr>
            <p:cNvSpPr>
              <a:spLocks noChangeArrowheads="1"/>
            </p:cNvSpPr>
            <p:nvPr/>
          </p:nvSpPr>
          <p:spPr bwMode="auto">
            <a:xfrm>
              <a:off x="4853" y="3594"/>
              <a:ext cx="180" cy="22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0" name="AutoShape 310">
              <a:extLst>
                <a:ext uri="{FF2B5EF4-FFF2-40B4-BE49-F238E27FC236}">
                  <a16:creationId xmlns:a16="http://schemas.microsoft.com/office/drawing/2014/main" id="{EB7F5F40-3104-26DF-E3D2-409671ADCC4C}"/>
                </a:ext>
              </a:extLst>
            </p:cNvPr>
            <p:cNvSpPr>
              <a:spLocks noChangeArrowheads="1"/>
            </p:cNvSpPr>
            <p:nvPr/>
          </p:nvSpPr>
          <p:spPr bwMode="auto">
            <a:xfrm flipV="1">
              <a:off x="4893" y="3618"/>
              <a:ext cx="100" cy="64"/>
            </a:xfrm>
            <a:prstGeom prst="triangle">
              <a:avLst>
                <a:gd name="adj" fmla="val 50000"/>
              </a:avLst>
            </a:prstGeom>
            <a:noFill/>
            <a:ln w="19050">
              <a:solidFill>
                <a:srgbClr val="0033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1" name="Text Box 311">
              <a:extLst>
                <a:ext uri="{FF2B5EF4-FFF2-40B4-BE49-F238E27FC236}">
                  <a16:creationId xmlns:a16="http://schemas.microsoft.com/office/drawing/2014/main" id="{1E680F73-B016-4434-3CBE-6EB0F63F915E}"/>
                </a:ext>
              </a:extLst>
            </p:cNvPr>
            <p:cNvSpPr txBox="1">
              <a:spLocks noChangeArrowheads="1"/>
            </p:cNvSpPr>
            <p:nvPr/>
          </p:nvSpPr>
          <p:spPr bwMode="auto">
            <a:xfrm>
              <a:off x="4807" y="3641"/>
              <a:ext cx="272"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400" b="1">
                  <a:solidFill>
                    <a:srgbClr val="0033CC"/>
                  </a:solidFill>
                </a:rPr>
                <a:t>EN</a:t>
              </a:r>
            </a:p>
          </p:txBody>
        </p:sp>
        <p:sp>
          <p:nvSpPr>
            <p:cNvPr id="172" name="Line 312">
              <a:extLst>
                <a:ext uri="{FF2B5EF4-FFF2-40B4-BE49-F238E27FC236}">
                  <a16:creationId xmlns:a16="http://schemas.microsoft.com/office/drawing/2014/main" id="{A943C5F0-1A5B-3B02-9514-D0276CFD7231}"/>
                </a:ext>
              </a:extLst>
            </p:cNvPr>
            <p:cNvSpPr>
              <a:spLocks noChangeShapeType="1"/>
            </p:cNvSpPr>
            <p:nvPr/>
          </p:nvSpPr>
          <p:spPr bwMode="auto">
            <a:xfrm>
              <a:off x="5037" y="3702"/>
              <a:ext cx="16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73" name="Oval 313">
              <a:extLst>
                <a:ext uri="{FF2B5EF4-FFF2-40B4-BE49-F238E27FC236}">
                  <a16:creationId xmlns:a16="http://schemas.microsoft.com/office/drawing/2014/main" id="{869224DD-F8E3-F391-A345-25A03F064F0D}"/>
                </a:ext>
              </a:extLst>
            </p:cNvPr>
            <p:cNvSpPr>
              <a:spLocks noChangeArrowheads="1"/>
            </p:cNvSpPr>
            <p:nvPr/>
          </p:nvSpPr>
          <p:spPr bwMode="auto">
            <a:xfrm rot="5400000" flipH="1" flipV="1">
              <a:off x="5201" y="3677"/>
              <a:ext cx="42" cy="44"/>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4" name="Oval 314">
              <a:extLst>
                <a:ext uri="{FF2B5EF4-FFF2-40B4-BE49-F238E27FC236}">
                  <a16:creationId xmlns:a16="http://schemas.microsoft.com/office/drawing/2014/main" id="{0B83CEE6-335F-A50A-220D-CCC11E533260}"/>
                </a:ext>
              </a:extLst>
            </p:cNvPr>
            <p:cNvSpPr>
              <a:spLocks noChangeArrowheads="1"/>
            </p:cNvSpPr>
            <p:nvPr/>
          </p:nvSpPr>
          <p:spPr bwMode="auto">
            <a:xfrm rot="5400000" flipH="1" flipV="1">
              <a:off x="4804" y="3714"/>
              <a:ext cx="42" cy="44"/>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5" name="Line 315">
              <a:extLst>
                <a:ext uri="{FF2B5EF4-FFF2-40B4-BE49-F238E27FC236}">
                  <a16:creationId xmlns:a16="http://schemas.microsoft.com/office/drawing/2014/main" id="{3CE1FAD8-8F90-9E46-317D-B73A98F6A898}"/>
                </a:ext>
              </a:extLst>
            </p:cNvPr>
            <p:cNvSpPr>
              <a:spLocks noChangeShapeType="1"/>
            </p:cNvSpPr>
            <p:nvPr/>
          </p:nvSpPr>
          <p:spPr bwMode="auto">
            <a:xfrm flipH="1">
              <a:off x="4728" y="3737"/>
              <a:ext cx="7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76" name="Oval 316">
              <a:extLst>
                <a:ext uri="{FF2B5EF4-FFF2-40B4-BE49-F238E27FC236}">
                  <a16:creationId xmlns:a16="http://schemas.microsoft.com/office/drawing/2014/main" id="{1E307EDA-729A-1890-5766-16A01BEB4FFA}"/>
                </a:ext>
              </a:extLst>
            </p:cNvPr>
            <p:cNvSpPr>
              <a:spLocks noChangeArrowheads="1"/>
            </p:cNvSpPr>
            <p:nvPr/>
          </p:nvSpPr>
          <p:spPr bwMode="auto">
            <a:xfrm>
              <a:off x="4710" y="3717"/>
              <a:ext cx="39" cy="39"/>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7" name="Text Box 317">
              <a:extLst>
                <a:ext uri="{FF2B5EF4-FFF2-40B4-BE49-F238E27FC236}">
                  <a16:creationId xmlns:a16="http://schemas.microsoft.com/office/drawing/2014/main" id="{5D1470FD-D8A9-2748-51BA-47BA709A8B2E}"/>
                </a:ext>
              </a:extLst>
            </p:cNvPr>
            <p:cNvSpPr txBox="1">
              <a:spLocks noChangeArrowheads="1"/>
            </p:cNvSpPr>
            <p:nvPr/>
          </p:nvSpPr>
          <p:spPr bwMode="auto">
            <a:xfrm>
              <a:off x="5131" y="3478"/>
              <a:ext cx="26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800" b="1" i="1">
                  <a:solidFill>
                    <a:srgbClr val="FF0066"/>
                  </a:solidFill>
                </a:rPr>
                <a:t>D</a:t>
              </a:r>
              <a:r>
                <a:rPr lang="en-US" altLang="zh-CN" sz="1800" b="1" baseline="-25000">
                  <a:solidFill>
                    <a:srgbClr val="FF0066"/>
                  </a:solidFill>
                </a:rPr>
                <a:t>0</a:t>
              </a:r>
              <a:endParaRPr lang="en-US" altLang="zh-CN" sz="1800" b="1" i="1">
                <a:solidFill>
                  <a:srgbClr val="FF0066"/>
                </a:solidFill>
              </a:endParaRPr>
            </a:p>
          </p:txBody>
        </p:sp>
        <p:sp>
          <p:nvSpPr>
            <p:cNvPr id="178" name="Line 318">
              <a:extLst>
                <a:ext uri="{FF2B5EF4-FFF2-40B4-BE49-F238E27FC236}">
                  <a16:creationId xmlns:a16="http://schemas.microsoft.com/office/drawing/2014/main" id="{D6223484-9CF9-3494-08D8-FB57AB44CF25}"/>
                </a:ext>
              </a:extLst>
            </p:cNvPr>
            <p:cNvSpPr>
              <a:spLocks noChangeShapeType="1"/>
            </p:cNvSpPr>
            <p:nvPr/>
          </p:nvSpPr>
          <p:spPr bwMode="auto">
            <a:xfrm>
              <a:off x="4729" y="2894"/>
              <a:ext cx="0" cy="100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79" name="Oval 319">
              <a:extLst>
                <a:ext uri="{FF2B5EF4-FFF2-40B4-BE49-F238E27FC236}">
                  <a16:creationId xmlns:a16="http://schemas.microsoft.com/office/drawing/2014/main" id="{C52A172D-C1D9-D68D-B010-240B3A21FA5D}"/>
                </a:ext>
              </a:extLst>
            </p:cNvPr>
            <p:cNvSpPr>
              <a:spLocks noChangeArrowheads="1"/>
            </p:cNvSpPr>
            <p:nvPr/>
          </p:nvSpPr>
          <p:spPr bwMode="auto">
            <a:xfrm rot="5400000" flipH="1" flipV="1">
              <a:off x="4708" y="3902"/>
              <a:ext cx="42" cy="44"/>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180" name="Group 320">
              <a:extLst>
                <a:ext uri="{FF2B5EF4-FFF2-40B4-BE49-F238E27FC236}">
                  <a16:creationId xmlns:a16="http://schemas.microsoft.com/office/drawing/2014/main" id="{192FF949-F608-3097-1963-CA85814D0EEB}"/>
                </a:ext>
              </a:extLst>
            </p:cNvPr>
            <p:cNvGrpSpPr>
              <a:grpSpLocks/>
            </p:cNvGrpSpPr>
            <p:nvPr/>
          </p:nvGrpSpPr>
          <p:grpSpPr bwMode="auto">
            <a:xfrm>
              <a:off x="4471" y="2563"/>
              <a:ext cx="268" cy="274"/>
              <a:chOff x="4366" y="2485"/>
              <a:chExt cx="268" cy="274"/>
            </a:xfrm>
          </p:grpSpPr>
          <p:sp>
            <p:nvSpPr>
              <p:cNvPr id="200" name="Text Box 321">
                <a:extLst>
                  <a:ext uri="{FF2B5EF4-FFF2-40B4-BE49-F238E27FC236}">
                    <a16:creationId xmlns:a16="http://schemas.microsoft.com/office/drawing/2014/main" id="{746A3C53-4914-8BD2-E847-3F9DF2BFB07D}"/>
                  </a:ext>
                </a:extLst>
              </p:cNvPr>
              <p:cNvSpPr txBox="1">
                <a:spLocks noChangeArrowheads="1"/>
              </p:cNvSpPr>
              <p:nvPr/>
            </p:nvSpPr>
            <p:spPr bwMode="auto">
              <a:xfrm>
                <a:off x="4366" y="2528"/>
                <a:ext cx="26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800" b="1" i="1">
                    <a:solidFill>
                      <a:srgbClr val="0033CC"/>
                    </a:solidFill>
                  </a:rPr>
                  <a:t>D</a:t>
                </a:r>
                <a:r>
                  <a:rPr lang="en-US" altLang="zh-CN" sz="1800" b="1" baseline="-25000">
                    <a:solidFill>
                      <a:srgbClr val="0033CC"/>
                    </a:solidFill>
                  </a:rPr>
                  <a:t>3</a:t>
                </a:r>
                <a:endParaRPr lang="en-US" altLang="zh-CN" sz="1800" b="1" i="1">
                  <a:solidFill>
                    <a:srgbClr val="0033CC"/>
                  </a:solidFill>
                </a:endParaRPr>
              </a:p>
            </p:txBody>
          </p:sp>
          <p:sp>
            <p:nvSpPr>
              <p:cNvPr id="201" name="Text Box 322">
                <a:extLst>
                  <a:ext uri="{FF2B5EF4-FFF2-40B4-BE49-F238E27FC236}">
                    <a16:creationId xmlns:a16="http://schemas.microsoft.com/office/drawing/2014/main" id="{24015F31-46BF-9CCB-7000-97E81F30897D}"/>
                  </a:ext>
                </a:extLst>
              </p:cNvPr>
              <p:cNvSpPr txBox="1">
                <a:spLocks noChangeArrowheads="1"/>
              </p:cNvSpPr>
              <p:nvPr/>
            </p:nvSpPr>
            <p:spPr bwMode="auto">
              <a:xfrm>
                <a:off x="4466" y="2485"/>
                <a:ext cx="15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800" b="1">
                    <a:solidFill>
                      <a:srgbClr val="0033CC"/>
                    </a:solidFill>
                    <a:sym typeface="Symbol" panose="05050102010706020507" pitchFamily="18" charset="2"/>
                  </a:rPr>
                  <a:t></a:t>
                </a:r>
                <a:endParaRPr lang="en-US" altLang="zh-CN" sz="1800" b="1">
                  <a:solidFill>
                    <a:srgbClr val="0033CC"/>
                  </a:solidFill>
                </a:endParaRPr>
              </a:p>
            </p:txBody>
          </p:sp>
        </p:grpSp>
        <p:grpSp>
          <p:nvGrpSpPr>
            <p:cNvPr id="181" name="Group 323">
              <a:extLst>
                <a:ext uri="{FF2B5EF4-FFF2-40B4-BE49-F238E27FC236}">
                  <a16:creationId xmlns:a16="http://schemas.microsoft.com/office/drawing/2014/main" id="{28D7CA68-31B7-5350-3F58-C752E5613D48}"/>
                </a:ext>
              </a:extLst>
            </p:cNvPr>
            <p:cNvGrpSpPr>
              <a:grpSpLocks/>
            </p:cNvGrpSpPr>
            <p:nvPr/>
          </p:nvGrpSpPr>
          <p:grpSpPr bwMode="auto">
            <a:xfrm>
              <a:off x="4471" y="2831"/>
              <a:ext cx="268" cy="274"/>
              <a:chOff x="4366" y="2485"/>
              <a:chExt cx="268" cy="274"/>
            </a:xfrm>
          </p:grpSpPr>
          <p:sp>
            <p:nvSpPr>
              <p:cNvPr id="198" name="Text Box 324">
                <a:extLst>
                  <a:ext uri="{FF2B5EF4-FFF2-40B4-BE49-F238E27FC236}">
                    <a16:creationId xmlns:a16="http://schemas.microsoft.com/office/drawing/2014/main" id="{C10FD77A-D38B-E88B-9997-511CC3D2A2CA}"/>
                  </a:ext>
                </a:extLst>
              </p:cNvPr>
              <p:cNvSpPr txBox="1">
                <a:spLocks noChangeArrowheads="1"/>
              </p:cNvSpPr>
              <p:nvPr/>
            </p:nvSpPr>
            <p:spPr bwMode="auto">
              <a:xfrm>
                <a:off x="4366" y="2528"/>
                <a:ext cx="26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800" b="1" i="1">
                    <a:solidFill>
                      <a:srgbClr val="0033CC"/>
                    </a:solidFill>
                  </a:rPr>
                  <a:t>D</a:t>
                </a:r>
                <a:r>
                  <a:rPr lang="en-US" altLang="zh-CN" sz="1800" b="1" baseline="-25000">
                    <a:solidFill>
                      <a:srgbClr val="0033CC"/>
                    </a:solidFill>
                  </a:rPr>
                  <a:t>2</a:t>
                </a:r>
                <a:endParaRPr lang="en-US" altLang="zh-CN" sz="1800" b="1" i="1">
                  <a:solidFill>
                    <a:srgbClr val="0033CC"/>
                  </a:solidFill>
                </a:endParaRPr>
              </a:p>
            </p:txBody>
          </p:sp>
          <p:sp>
            <p:nvSpPr>
              <p:cNvPr id="199" name="Text Box 325">
                <a:extLst>
                  <a:ext uri="{FF2B5EF4-FFF2-40B4-BE49-F238E27FC236}">
                    <a16:creationId xmlns:a16="http://schemas.microsoft.com/office/drawing/2014/main" id="{35A7F453-0BCB-1065-36BE-0CF1722696C8}"/>
                  </a:ext>
                </a:extLst>
              </p:cNvPr>
              <p:cNvSpPr txBox="1">
                <a:spLocks noChangeArrowheads="1"/>
              </p:cNvSpPr>
              <p:nvPr/>
            </p:nvSpPr>
            <p:spPr bwMode="auto">
              <a:xfrm>
                <a:off x="4466" y="2485"/>
                <a:ext cx="15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800" b="1">
                    <a:solidFill>
                      <a:srgbClr val="0033CC"/>
                    </a:solidFill>
                    <a:sym typeface="Symbol" panose="05050102010706020507" pitchFamily="18" charset="2"/>
                  </a:rPr>
                  <a:t></a:t>
                </a:r>
              </a:p>
            </p:txBody>
          </p:sp>
        </p:grpSp>
        <p:grpSp>
          <p:nvGrpSpPr>
            <p:cNvPr id="182" name="Group 326">
              <a:extLst>
                <a:ext uri="{FF2B5EF4-FFF2-40B4-BE49-F238E27FC236}">
                  <a16:creationId xmlns:a16="http://schemas.microsoft.com/office/drawing/2014/main" id="{F6CA93F5-29B8-420C-7A88-B398D9CF23EA}"/>
                </a:ext>
              </a:extLst>
            </p:cNvPr>
            <p:cNvGrpSpPr>
              <a:grpSpLocks/>
            </p:cNvGrpSpPr>
            <p:nvPr/>
          </p:nvGrpSpPr>
          <p:grpSpPr bwMode="auto">
            <a:xfrm>
              <a:off x="4471" y="3115"/>
              <a:ext cx="268" cy="274"/>
              <a:chOff x="4366" y="2485"/>
              <a:chExt cx="268" cy="274"/>
            </a:xfrm>
          </p:grpSpPr>
          <p:sp>
            <p:nvSpPr>
              <p:cNvPr id="196" name="Text Box 327">
                <a:extLst>
                  <a:ext uri="{FF2B5EF4-FFF2-40B4-BE49-F238E27FC236}">
                    <a16:creationId xmlns:a16="http://schemas.microsoft.com/office/drawing/2014/main" id="{E5031BC1-C297-D560-541A-8E2835A21616}"/>
                  </a:ext>
                </a:extLst>
              </p:cNvPr>
              <p:cNvSpPr txBox="1">
                <a:spLocks noChangeArrowheads="1"/>
              </p:cNvSpPr>
              <p:nvPr/>
            </p:nvSpPr>
            <p:spPr bwMode="auto">
              <a:xfrm>
                <a:off x="4366" y="2528"/>
                <a:ext cx="26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800" b="1" i="1">
                    <a:solidFill>
                      <a:srgbClr val="0033CC"/>
                    </a:solidFill>
                  </a:rPr>
                  <a:t>D</a:t>
                </a:r>
                <a:r>
                  <a:rPr lang="en-US" altLang="zh-CN" sz="1800" b="1" baseline="-25000">
                    <a:solidFill>
                      <a:srgbClr val="0033CC"/>
                    </a:solidFill>
                  </a:rPr>
                  <a:t>1</a:t>
                </a:r>
                <a:endParaRPr lang="en-US" altLang="zh-CN" sz="1800" b="1" i="1">
                  <a:solidFill>
                    <a:srgbClr val="0033CC"/>
                  </a:solidFill>
                </a:endParaRPr>
              </a:p>
            </p:txBody>
          </p:sp>
          <p:sp>
            <p:nvSpPr>
              <p:cNvPr id="197" name="Text Box 328">
                <a:extLst>
                  <a:ext uri="{FF2B5EF4-FFF2-40B4-BE49-F238E27FC236}">
                    <a16:creationId xmlns:a16="http://schemas.microsoft.com/office/drawing/2014/main" id="{27D3E33A-1C02-1BD5-A4ED-9EEC89AF45FD}"/>
                  </a:ext>
                </a:extLst>
              </p:cNvPr>
              <p:cNvSpPr txBox="1">
                <a:spLocks noChangeArrowheads="1"/>
              </p:cNvSpPr>
              <p:nvPr/>
            </p:nvSpPr>
            <p:spPr bwMode="auto">
              <a:xfrm>
                <a:off x="4466" y="2485"/>
                <a:ext cx="15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800" b="1">
                    <a:solidFill>
                      <a:srgbClr val="0033CC"/>
                    </a:solidFill>
                    <a:sym typeface="Symbol" panose="05050102010706020507" pitchFamily="18" charset="2"/>
                  </a:rPr>
                  <a:t></a:t>
                </a:r>
              </a:p>
            </p:txBody>
          </p:sp>
        </p:grpSp>
        <p:grpSp>
          <p:nvGrpSpPr>
            <p:cNvPr id="183" name="Group 329">
              <a:extLst>
                <a:ext uri="{FF2B5EF4-FFF2-40B4-BE49-F238E27FC236}">
                  <a16:creationId xmlns:a16="http://schemas.microsoft.com/office/drawing/2014/main" id="{AA9A7312-C115-5042-7F5E-AB5411589AE0}"/>
                </a:ext>
              </a:extLst>
            </p:cNvPr>
            <p:cNvGrpSpPr>
              <a:grpSpLocks/>
            </p:cNvGrpSpPr>
            <p:nvPr/>
          </p:nvGrpSpPr>
          <p:grpSpPr bwMode="auto">
            <a:xfrm>
              <a:off x="4471" y="3379"/>
              <a:ext cx="268" cy="274"/>
              <a:chOff x="4366" y="2485"/>
              <a:chExt cx="268" cy="274"/>
            </a:xfrm>
          </p:grpSpPr>
          <p:sp>
            <p:nvSpPr>
              <p:cNvPr id="194" name="Text Box 330">
                <a:extLst>
                  <a:ext uri="{FF2B5EF4-FFF2-40B4-BE49-F238E27FC236}">
                    <a16:creationId xmlns:a16="http://schemas.microsoft.com/office/drawing/2014/main" id="{DFF01F8C-3E20-9D89-C345-0B1D8CB5AFF6}"/>
                  </a:ext>
                </a:extLst>
              </p:cNvPr>
              <p:cNvSpPr txBox="1">
                <a:spLocks noChangeArrowheads="1"/>
              </p:cNvSpPr>
              <p:nvPr/>
            </p:nvSpPr>
            <p:spPr bwMode="auto">
              <a:xfrm>
                <a:off x="4366" y="2528"/>
                <a:ext cx="26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800" b="1" i="1">
                    <a:solidFill>
                      <a:srgbClr val="0033CC"/>
                    </a:solidFill>
                  </a:rPr>
                  <a:t>D</a:t>
                </a:r>
                <a:r>
                  <a:rPr lang="en-US" altLang="zh-CN" sz="1800" b="1" baseline="-25000">
                    <a:solidFill>
                      <a:srgbClr val="0033CC"/>
                    </a:solidFill>
                  </a:rPr>
                  <a:t>0</a:t>
                </a:r>
                <a:endParaRPr lang="en-US" altLang="zh-CN" sz="1800" b="1" i="1">
                  <a:solidFill>
                    <a:srgbClr val="0033CC"/>
                  </a:solidFill>
                </a:endParaRPr>
              </a:p>
            </p:txBody>
          </p:sp>
          <p:sp>
            <p:nvSpPr>
              <p:cNvPr id="195" name="Text Box 331">
                <a:extLst>
                  <a:ext uri="{FF2B5EF4-FFF2-40B4-BE49-F238E27FC236}">
                    <a16:creationId xmlns:a16="http://schemas.microsoft.com/office/drawing/2014/main" id="{ADB34616-1112-BF7A-57D5-614754A96C8C}"/>
                  </a:ext>
                </a:extLst>
              </p:cNvPr>
              <p:cNvSpPr txBox="1">
                <a:spLocks noChangeArrowheads="1"/>
              </p:cNvSpPr>
              <p:nvPr/>
            </p:nvSpPr>
            <p:spPr bwMode="auto">
              <a:xfrm>
                <a:off x="4466" y="2485"/>
                <a:ext cx="15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800" b="1">
                    <a:solidFill>
                      <a:srgbClr val="0033CC"/>
                    </a:solidFill>
                    <a:sym typeface="Symbol" panose="05050102010706020507" pitchFamily="18" charset="2"/>
                  </a:rPr>
                  <a:t></a:t>
                </a:r>
              </a:p>
            </p:txBody>
          </p:sp>
        </p:grpSp>
        <p:grpSp>
          <p:nvGrpSpPr>
            <p:cNvPr id="184" name="Group 332">
              <a:extLst>
                <a:ext uri="{FF2B5EF4-FFF2-40B4-BE49-F238E27FC236}">
                  <a16:creationId xmlns:a16="http://schemas.microsoft.com/office/drawing/2014/main" id="{B3F6F74D-2541-21BE-3921-5BE866A4EB5C}"/>
                </a:ext>
              </a:extLst>
            </p:cNvPr>
            <p:cNvGrpSpPr>
              <a:grpSpLocks/>
            </p:cNvGrpSpPr>
            <p:nvPr/>
          </p:nvGrpSpPr>
          <p:grpSpPr bwMode="auto">
            <a:xfrm>
              <a:off x="3604" y="2062"/>
              <a:ext cx="372" cy="371"/>
              <a:chOff x="1555" y="1860"/>
              <a:chExt cx="372" cy="371"/>
            </a:xfrm>
          </p:grpSpPr>
          <p:sp>
            <p:nvSpPr>
              <p:cNvPr id="192" name="Text Box 333">
                <a:extLst>
                  <a:ext uri="{FF2B5EF4-FFF2-40B4-BE49-F238E27FC236}">
                    <a16:creationId xmlns:a16="http://schemas.microsoft.com/office/drawing/2014/main" id="{3DD87A51-997B-5A97-DDAD-2615059C90AD}"/>
                  </a:ext>
                </a:extLst>
              </p:cNvPr>
              <p:cNvSpPr txBox="1">
                <a:spLocks noChangeArrowheads="1"/>
              </p:cNvSpPr>
              <p:nvPr/>
            </p:nvSpPr>
            <p:spPr bwMode="auto">
              <a:xfrm>
                <a:off x="1582" y="1860"/>
                <a:ext cx="2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800" b="1" i="1">
                    <a:solidFill>
                      <a:srgbClr val="0033CC"/>
                    </a:solidFill>
                  </a:rPr>
                  <a:t>W</a:t>
                </a:r>
                <a:r>
                  <a:rPr lang="en-US" altLang="zh-CN" sz="1800" b="1" baseline="-25000">
                    <a:solidFill>
                      <a:srgbClr val="0033CC"/>
                    </a:solidFill>
                  </a:rPr>
                  <a:t>0</a:t>
                </a:r>
                <a:endParaRPr lang="en-US" altLang="zh-CN" sz="1800" b="1">
                  <a:solidFill>
                    <a:srgbClr val="0033CC"/>
                  </a:solidFill>
                </a:endParaRPr>
              </a:p>
            </p:txBody>
          </p:sp>
          <p:sp>
            <p:nvSpPr>
              <p:cNvPr id="193" name="Text Box 334">
                <a:extLst>
                  <a:ext uri="{FF2B5EF4-FFF2-40B4-BE49-F238E27FC236}">
                    <a16:creationId xmlns:a16="http://schemas.microsoft.com/office/drawing/2014/main" id="{D6F45378-B230-B6F0-2F5B-11E47C657D9A}"/>
                  </a:ext>
                </a:extLst>
              </p:cNvPr>
              <p:cNvSpPr txBox="1">
                <a:spLocks noChangeArrowheads="1"/>
              </p:cNvSpPr>
              <p:nvPr/>
            </p:nvSpPr>
            <p:spPr bwMode="auto">
              <a:xfrm>
                <a:off x="1555" y="2000"/>
                <a:ext cx="37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800" b="1">
                    <a:solidFill>
                      <a:srgbClr val="FF0066"/>
                    </a:solidFill>
                  </a:rPr>
                  <a:t>(</a:t>
                </a:r>
                <a:r>
                  <a:rPr lang="en-US" altLang="zh-CN" sz="1800" b="1" i="1">
                    <a:solidFill>
                      <a:srgbClr val="FF0066"/>
                    </a:solidFill>
                  </a:rPr>
                  <a:t>m</a:t>
                </a:r>
                <a:r>
                  <a:rPr lang="en-US" altLang="zh-CN" sz="1800" b="1" baseline="-25000">
                    <a:solidFill>
                      <a:srgbClr val="FF0066"/>
                    </a:solidFill>
                  </a:rPr>
                  <a:t>0</a:t>
                </a:r>
                <a:r>
                  <a:rPr lang="en-US" altLang="zh-CN" sz="1800" b="1">
                    <a:solidFill>
                      <a:srgbClr val="FF0066"/>
                    </a:solidFill>
                  </a:rPr>
                  <a:t>)</a:t>
                </a:r>
              </a:p>
            </p:txBody>
          </p:sp>
        </p:grpSp>
        <p:grpSp>
          <p:nvGrpSpPr>
            <p:cNvPr id="185" name="Group 335">
              <a:extLst>
                <a:ext uri="{FF2B5EF4-FFF2-40B4-BE49-F238E27FC236}">
                  <a16:creationId xmlns:a16="http://schemas.microsoft.com/office/drawing/2014/main" id="{94803F8E-7354-0D1A-7A14-C3F078C59036}"/>
                </a:ext>
              </a:extLst>
            </p:cNvPr>
            <p:cNvGrpSpPr>
              <a:grpSpLocks/>
            </p:cNvGrpSpPr>
            <p:nvPr/>
          </p:nvGrpSpPr>
          <p:grpSpPr bwMode="auto">
            <a:xfrm>
              <a:off x="3870" y="2062"/>
              <a:ext cx="372" cy="371"/>
              <a:chOff x="1555" y="1860"/>
              <a:chExt cx="372" cy="371"/>
            </a:xfrm>
          </p:grpSpPr>
          <p:sp>
            <p:nvSpPr>
              <p:cNvPr id="190" name="Text Box 336">
                <a:extLst>
                  <a:ext uri="{FF2B5EF4-FFF2-40B4-BE49-F238E27FC236}">
                    <a16:creationId xmlns:a16="http://schemas.microsoft.com/office/drawing/2014/main" id="{ED55E044-2717-69B8-6438-5FBBA9E68C19}"/>
                  </a:ext>
                </a:extLst>
              </p:cNvPr>
              <p:cNvSpPr txBox="1">
                <a:spLocks noChangeArrowheads="1"/>
              </p:cNvSpPr>
              <p:nvPr/>
            </p:nvSpPr>
            <p:spPr bwMode="auto">
              <a:xfrm>
                <a:off x="1582" y="1860"/>
                <a:ext cx="2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800" b="1" i="1">
                    <a:solidFill>
                      <a:srgbClr val="0033CC"/>
                    </a:solidFill>
                  </a:rPr>
                  <a:t>W</a:t>
                </a:r>
                <a:r>
                  <a:rPr lang="en-US" altLang="zh-CN" sz="1800" b="1" baseline="-25000">
                    <a:solidFill>
                      <a:srgbClr val="0033CC"/>
                    </a:solidFill>
                  </a:rPr>
                  <a:t>1</a:t>
                </a:r>
                <a:endParaRPr lang="en-US" altLang="zh-CN" sz="1800" b="1">
                  <a:solidFill>
                    <a:srgbClr val="0033CC"/>
                  </a:solidFill>
                </a:endParaRPr>
              </a:p>
            </p:txBody>
          </p:sp>
          <p:sp>
            <p:nvSpPr>
              <p:cNvPr id="191" name="Text Box 337">
                <a:extLst>
                  <a:ext uri="{FF2B5EF4-FFF2-40B4-BE49-F238E27FC236}">
                    <a16:creationId xmlns:a16="http://schemas.microsoft.com/office/drawing/2014/main" id="{3B973F70-D3F3-6FEF-7244-22AD740D4C99}"/>
                  </a:ext>
                </a:extLst>
              </p:cNvPr>
              <p:cNvSpPr txBox="1">
                <a:spLocks noChangeArrowheads="1"/>
              </p:cNvSpPr>
              <p:nvPr/>
            </p:nvSpPr>
            <p:spPr bwMode="auto">
              <a:xfrm>
                <a:off x="1555" y="2000"/>
                <a:ext cx="37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800" b="1">
                    <a:solidFill>
                      <a:srgbClr val="FF0066"/>
                    </a:solidFill>
                  </a:rPr>
                  <a:t>(</a:t>
                </a:r>
                <a:r>
                  <a:rPr lang="en-US" altLang="zh-CN" sz="1800" b="1" i="1">
                    <a:solidFill>
                      <a:srgbClr val="FF0066"/>
                    </a:solidFill>
                  </a:rPr>
                  <a:t>m</a:t>
                </a:r>
                <a:r>
                  <a:rPr lang="en-US" altLang="zh-CN" sz="1800" b="1" baseline="-25000">
                    <a:solidFill>
                      <a:srgbClr val="FF0066"/>
                    </a:solidFill>
                  </a:rPr>
                  <a:t>1</a:t>
                </a:r>
                <a:r>
                  <a:rPr lang="en-US" altLang="zh-CN" sz="1800" b="1">
                    <a:solidFill>
                      <a:srgbClr val="FF0066"/>
                    </a:solidFill>
                  </a:rPr>
                  <a:t>)</a:t>
                </a:r>
              </a:p>
            </p:txBody>
          </p:sp>
        </p:grpSp>
        <p:sp>
          <p:nvSpPr>
            <p:cNvPr id="186" name="Text Box 338">
              <a:extLst>
                <a:ext uri="{FF2B5EF4-FFF2-40B4-BE49-F238E27FC236}">
                  <a16:creationId xmlns:a16="http://schemas.microsoft.com/office/drawing/2014/main" id="{36B1CCEB-7BF3-3D70-A319-DB0EEA8EE48E}"/>
                </a:ext>
              </a:extLst>
            </p:cNvPr>
            <p:cNvSpPr txBox="1">
              <a:spLocks noChangeArrowheads="1"/>
            </p:cNvSpPr>
            <p:nvPr/>
          </p:nvSpPr>
          <p:spPr bwMode="auto">
            <a:xfrm>
              <a:off x="4162" y="2062"/>
              <a:ext cx="2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800" b="1" i="1">
                  <a:solidFill>
                    <a:srgbClr val="0033CC"/>
                  </a:solidFill>
                </a:rPr>
                <a:t>W</a:t>
              </a:r>
              <a:r>
                <a:rPr lang="en-US" altLang="zh-CN" sz="1800" b="1" baseline="-25000">
                  <a:solidFill>
                    <a:srgbClr val="0033CC"/>
                  </a:solidFill>
                </a:rPr>
                <a:t>2</a:t>
              </a:r>
              <a:endParaRPr lang="en-US" altLang="zh-CN" sz="1800" b="1">
                <a:solidFill>
                  <a:srgbClr val="0033CC"/>
                </a:solidFill>
              </a:endParaRPr>
            </a:p>
          </p:txBody>
        </p:sp>
        <p:sp>
          <p:nvSpPr>
            <p:cNvPr id="187" name="Text Box 339">
              <a:extLst>
                <a:ext uri="{FF2B5EF4-FFF2-40B4-BE49-F238E27FC236}">
                  <a16:creationId xmlns:a16="http://schemas.microsoft.com/office/drawing/2014/main" id="{DCB9F102-6FF2-45AF-B945-766BAD407F7F}"/>
                </a:ext>
              </a:extLst>
            </p:cNvPr>
            <p:cNvSpPr txBox="1">
              <a:spLocks noChangeArrowheads="1"/>
            </p:cNvSpPr>
            <p:nvPr/>
          </p:nvSpPr>
          <p:spPr bwMode="auto">
            <a:xfrm>
              <a:off x="4135" y="2202"/>
              <a:ext cx="37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800" b="1">
                  <a:solidFill>
                    <a:srgbClr val="FF0066"/>
                  </a:solidFill>
                </a:rPr>
                <a:t>(</a:t>
              </a:r>
              <a:r>
                <a:rPr lang="en-US" altLang="zh-CN" sz="1800" b="1" i="1">
                  <a:solidFill>
                    <a:srgbClr val="FF0066"/>
                  </a:solidFill>
                </a:rPr>
                <a:t>m</a:t>
              </a:r>
              <a:r>
                <a:rPr lang="en-US" altLang="zh-CN" sz="1800" b="1" baseline="-25000">
                  <a:solidFill>
                    <a:srgbClr val="FF0066"/>
                  </a:solidFill>
                </a:rPr>
                <a:t>2</a:t>
              </a:r>
              <a:r>
                <a:rPr lang="en-US" altLang="zh-CN" sz="1800" b="1">
                  <a:solidFill>
                    <a:srgbClr val="FF0066"/>
                  </a:solidFill>
                </a:rPr>
                <a:t>)</a:t>
              </a:r>
            </a:p>
          </p:txBody>
        </p:sp>
        <p:sp>
          <p:nvSpPr>
            <p:cNvPr id="188" name="Text Box 340">
              <a:extLst>
                <a:ext uri="{FF2B5EF4-FFF2-40B4-BE49-F238E27FC236}">
                  <a16:creationId xmlns:a16="http://schemas.microsoft.com/office/drawing/2014/main" id="{D57C9D82-5FCA-907C-B807-6CAB31116B95}"/>
                </a:ext>
              </a:extLst>
            </p:cNvPr>
            <p:cNvSpPr txBox="1">
              <a:spLocks noChangeArrowheads="1"/>
            </p:cNvSpPr>
            <p:nvPr/>
          </p:nvSpPr>
          <p:spPr bwMode="auto">
            <a:xfrm>
              <a:off x="4427" y="2062"/>
              <a:ext cx="2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800" b="1" i="1">
                  <a:solidFill>
                    <a:srgbClr val="0033CC"/>
                  </a:solidFill>
                </a:rPr>
                <a:t>W</a:t>
              </a:r>
              <a:r>
                <a:rPr lang="en-US" altLang="zh-CN" sz="1800" b="1" baseline="-25000">
                  <a:solidFill>
                    <a:srgbClr val="0033CC"/>
                  </a:solidFill>
                </a:rPr>
                <a:t>3</a:t>
              </a:r>
              <a:endParaRPr lang="en-US" altLang="zh-CN" sz="1800" b="1">
                <a:solidFill>
                  <a:srgbClr val="0033CC"/>
                </a:solidFill>
              </a:endParaRPr>
            </a:p>
          </p:txBody>
        </p:sp>
        <p:sp>
          <p:nvSpPr>
            <p:cNvPr id="189" name="Text Box 341">
              <a:extLst>
                <a:ext uri="{FF2B5EF4-FFF2-40B4-BE49-F238E27FC236}">
                  <a16:creationId xmlns:a16="http://schemas.microsoft.com/office/drawing/2014/main" id="{3130A506-6FAA-7091-92B7-CF28546D7EA0}"/>
                </a:ext>
              </a:extLst>
            </p:cNvPr>
            <p:cNvSpPr txBox="1">
              <a:spLocks noChangeArrowheads="1"/>
            </p:cNvSpPr>
            <p:nvPr/>
          </p:nvSpPr>
          <p:spPr bwMode="auto">
            <a:xfrm>
              <a:off x="4400" y="2202"/>
              <a:ext cx="37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800" b="1">
                  <a:solidFill>
                    <a:srgbClr val="FF0066"/>
                  </a:solidFill>
                </a:rPr>
                <a:t>(</a:t>
              </a:r>
              <a:r>
                <a:rPr lang="en-US" altLang="zh-CN" sz="1800" b="1" i="1">
                  <a:solidFill>
                    <a:srgbClr val="FF0066"/>
                  </a:solidFill>
                </a:rPr>
                <a:t>m</a:t>
              </a:r>
              <a:r>
                <a:rPr lang="en-US" altLang="zh-CN" sz="1800" b="1" baseline="-25000">
                  <a:solidFill>
                    <a:srgbClr val="FF0066"/>
                  </a:solidFill>
                </a:rPr>
                <a:t>3</a:t>
              </a:r>
              <a:r>
                <a:rPr lang="en-US" altLang="zh-CN" sz="1800" b="1">
                  <a:solidFill>
                    <a:srgbClr val="FF0066"/>
                  </a:solidFill>
                </a:rPr>
                <a:t>)</a:t>
              </a:r>
            </a:p>
          </p:txBody>
        </p:sp>
      </p:grpSp>
      <p:sp>
        <p:nvSpPr>
          <p:cNvPr id="346" name="Rectangle 342">
            <a:extLst>
              <a:ext uri="{FF2B5EF4-FFF2-40B4-BE49-F238E27FC236}">
                <a16:creationId xmlns:a16="http://schemas.microsoft.com/office/drawing/2014/main" id="{3A0EAA13-81CE-ACF2-CC1D-29ED01631133}"/>
              </a:ext>
            </a:extLst>
          </p:cNvPr>
          <p:cNvSpPr>
            <a:spLocks noChangeArrowheads="1"/>
          </p:cNvSpPr>
          <p:nvPr/>
        </p:nvSpPr>
        <p:spPr bwMode="auto">
          <a:xfrm>
            <a:off x="6786563" y="1279524"/>
            <a:ext cx="641350" cy="2413000"/>
          </a:xfrm>
          <a:prstGeom prst="rect">
            <a:avLst/>
          </a:prstGeom>
          <a:noFill/>
          <a:ln w="28575">
            <a:solidFill>
              <a:srgbClr val="FFC000"/>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47" name="Rectangle 343">
            <a:extLst>
              <a:ext uri="{FF2B5EF4-FFF2-40B4-BE49-F238E27FC236}">
                <a16:creationId xmlns:a16="http://schemas.microsoft.com/office/drawing/2014/main" id="{1CE1DD93-420A-9D5E-ACD9-2B704BEF264A}"/>
              </a:ext>
            </a:extLst>
          </p:cNvPr>
          <p:cNvSpPr>
            <a:spLocks noChangeArrowheads="1"/>
          </p:cNvSpPr>
          <p:nvPr/>
        </p:nvSpPr>
        <p:spPr bwMode="auto">
          <a:xfrm>
            <a:off x="5821363" y="5868986"/>
            <a:ext cx="4340225" cy="552450"/>
          </a:xfrm>
          <a:prstGeom prst="rect">
            <a:avLst/>
          </a:prstGeom>
          <a:noFill/>
          <a:ln w="28575">
            <a:solidFill>
              <a:srgbClr val="FFFF00"/>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348" name="Group 344">
            <a:extLst>
              <a:ext uri="{FF2B5EF4-FFF2-40B4-BE49-F238E27FC236}">
                <a16:creationId xmlns:a16="http://schemas.microsoft.com/office/drawing/2014/main" id="{51BE6EB8-470B-A444-F914-D7C582289E62}"/>
              </a:ext>
            </a:extLst>
          </p:cNvPr>
          <p:cNvGrpSpPr>
            <a:grpSpLocks/>
          </p:cNvGrpSpPr>
          <p:nvPr/>
        </p:nvGrpSpPr>
        <p:grpSpPr bwMode="auto">
          <a:xfrm>
            <a:off x="8837613" y="1517649"/>
            <a:ext cx="1208087" cy="2128838"/>
            <a:chOff x="4636" y="733"/>
            <a:chExt cx="761" cy="1341"/>
          </a:xfrm>
        </p:grpSpPr>
        <p:sp>
          <p:nvSpPr>
            <p:cNvPr id="349" name="Text Box 345">
              <a:extLst>
                <a:ext uri="{FF2B5EF4-FFF2-40B4-BE49-F238E27FC236}">
                  <a16:creationId xmlns:a16="http://schemas.microsoft.com/office/drawing/2014/main" id="{6A843FD3-9233-99F2-6FF7-C1A99C877354}"/>
                </a:ext>
              </a:extLst>
            </p:cNvPr>
            <p:cNvSpPr txBox="1">
              <a:spLocks noChangeArrowheads="1"/>
            </p:cNvSpPr>
            <p:nvPr/>
          </p:nvSpPr>
          <p:spPr bwMode="auto">
            <a:xfrm>
              <a:off x="4959" y="733"/>
              <a:ext cx="315" cy="984"/>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dirty="0">
                  <a:solidFill>
                    <a:srgbClr val="0033CC"/>
                  </a:solidFill>
                </a:rPr>
                <a:t>与</a:t>
              </a:r>
            </a:p>
            <a:p>
              <a:pPr eaLnBrk="1" hangingPunct="1"/>
              <a:r>
                <a:rPr lang="zh-CN" altLang="en-US" b="1" dirty="0">
                  <a:solidFill>
                    <a:srgbClr val="0033CC"/>
                  </a:solidFill>
                </a:rPr>
                <a:t>门</a:t>
              </a:r>
            </a:p>
            <a:p>
              <a:pPr eaLnBrk="1" hangingPunct="1"/>
              <a:r>
                <a:rPr lang="zh-CN" altLang="en-US" b="1" dirty="0">
                  <a:solidFill>
                    <a:srgbClr val="0033CC"/>
                  </a:solidFill>
                </a:rPr>
                <a:t>阵</a:t>
              </a:r>
            </a:p>
            <a:p>
              <a:pPr eaLnBrk="1" hangingPunct="1"/>
              <a:r>
                <a:rPr lang="zh-CN" altLang="en-US" b="1" dirty="0">
                  <a:solidFill>
                    <a:srgbClr val="0033CC"/>
                  </a:solidFill>
                </a:rPr>
                <a:t>列</a:t>
              </a:r>
            </a:p>
          </p:txBody>
        </p:sp>
        <p:sp>
          <p:nvSpPr>
            <p:cNvPr id="350" name="Text Box 346">
              <a:extLst>
                <a:ext uri="{FF2B5EF4-FFF2-40B4-BE49-F238E27FC236}">
                  <a16:creationId xmlns:a16="http://schemas.microsoft.com/office/drawing/2014/main" id="{E58AACE0-5427-1895-7C3D-ED59EF760B14}"/>
                </a:ext>
              </a:extLst>
            </p:cNvPr>
            <p:cNvSpPr txBox="1">
              <a:spLocks noChangeArrowheads="1"/>
            </p:cNvSpPr>
            <p:nvPr/>
          </p:nvSpPr>
          <p:spPr bwMode="auto">
            <a:xfrm>
              <a:off x="4636" y="1824"/>
              <a:ext cx="76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latin typeface="宋体" panose="02010600030101010101" pitchFamily="2" charset="-122"/>
                </a:rPr>
                <a:t>(</a:t>
              </a:r>
              <a:r>
                <a:rPr lang="zh-CN" altLang="en-US" sz="2000" b="1">
                  <a:solidFill>
                    <a:srgbClr val="0033CC"/>
                  </a:solidFill>
                  <a:latin typeface="宋体" panose="02010600030101010101" pitchFamily="2" charset="-122"/>
                </a:rPr>
                <a:t>译码器</a:t>
              </a:r>
              <a:r>
                <a:rPr lang="en-US" altLang="zh-CN" sz="2000" b="1">
                  <a:solidFill>
                    <a:srgbClr val="0033CC"/>
                  </a:solidFill>
                  <a:latin typeface="宋体" panose="02010600030101010101" pitchFamily="2" charset="-122"/>
                </a:rPr>
                <a:t>)</a:t>
              </a:r>
            </a:p>
          </p:txBody>
        </p:sp>
      </p:grpSp>
      <p:grpSp>
        <p:nvGrpSpPr>
          <p:cNvPr id="351" name="Group 347">
            <a:extLst>
              <a:ext uri="{FF2B5EF4-FFF2-40B4-BE49-F238E27FC236}">
                <a16:creationId xmlns:a16="http://schemas.microsoft.com/office/drawing/2014/main" id="{A54A299C-C2FD-E831-CC45-DC3CEFB13B1E}"/>
              </a:ext>
            </a:extLst>
          </p:cNvPr>
          <p:cNvGrpSpPr>
            <a:grpSpLocks/>
          </p:cNvGrpSpPr>
          <p:nvPr/>
        </p:nvGrpSpPr>
        <p:grpSpPr bwMode="auto">
          <a:xfrm>
            <a:off x="4760913" y="4687886"/>
            <a:ext cx="1208087" cy="2054225"/>
            <a:chOff x="2068" y="2730"/>
            <a:chExt cx="761" cy="1294"/>
          </a:xfrm>
        </p:grpSpPr>
        <p:sp>
          <p:nvSpPr>
            <p:cNvPr id="352" name="Text Box 348">
              <a:extLst>
                <a:ext uri="{FF2B5EF4-FFF2-40B4-BE49-F238E27FC236}">
                  <a16:creationId xmlns:a16="http://schemas.microsoft.com/office/drawing/2014/main" id="{AAC91D4B-0BF7-CFDD-CF78-C156E049E28A}"/>
                </a:ext>
              </a:extLst>
            </p:cNvPr>
            <p:cNvSpPr txBox="1">
              <a:spLocks noChangeArrowheads="1"/>
            </p:cNvSpPr>
            <p:nvPr/>
          </p:nvSpPr>
          <p:spPr bwMode="auto">
            <a:xfrm>
              <a:off x="2318" y="2730"/>
              <a:ext cx="315" cy="984"/>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FF0066"/>
                  </a:solidFill>
                </a:rPr>
                <a:t>或</a:t>
              </a:r>
            </a:p>
            <a:p>
              <a:pPr eaLnBrk="1" hangingPunct="1"/>
              <a:r>
                <a:rPr lang="zh-CN" altLang="en-US" b="1">
                  <a:solidFill>
                    <a:srgbClr val="FF0066"/>
                  </a:solidFill>
                </a:rPr>
                <a:t>门</a:t>
              </a:r>
            </a:p>
            <a:p>
              <a:pPr eaLnBrk="1" hangingPunct="1"/>
              <a:r>
                <a:rPr lang="zh-CN" altLang="en-US" b="1">
                  <a:solidFill>
                    <a:srgbClr val="FF0066"/>
                  </a:solidFill>
                </a:rPr>
                <a:t>阵</a:t>
              </a:r>
            </a:p>
            <a:p>
              <a:pPr eaLnBrk="1" hangingPunct="1"/>
              <a:r>
                <a:rPr lang="zh-CN" altLang="en-US" b="1">
                  <a:solidFill>
                    <a:srgbClr val="FF0066"/>
                  </a:solidFill>
                </a:rPr>
                <a:t>列</a:t>
              </a:r>
            </a:p>
          </p:txBody>
        </p:sp>
        <p:sp>
          <p:nvSpPr>
            <p:cNvPr id="353" name="Text Box 349">
              <a:extLst>
                <a:ext uri="{FF2B5EF4-FFF2-40B4-BE49-F238E27FC236}">
                  <a16:creationId xmlns:a16="http://schemas.microsoft.com/office/drawing/2014/main" id="{B4BD40EC-97D0-BF5D-B326-BBE818D6765A}"/>
                </a:ext>
              </a:extLst>
            </p:cNvPr>
            <p:cNvSpPr txBox="1">
              <a:spLocks noChangeArrowheads="1"/>
            </p:cNvSpPr>
            <p:nvPr/>
          </p:nvSpPr>
          <p:spPr bwMode="auto">
            <a:xfrm>
              <a:off x="2068" y="3774"/>
              <a:ext cx="76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latin typeface="宋体" panose="02010600030101010101" pitchFamily="2" charset="-122"/>
                </a:rPr>
                <a:t>(</a:t>
              </a:r>
              <a:r>
                <a:rPr lang="zh-CN" altLang="en-US" sz="2000" b="1">
                  <a:solidFill>
                    <a:srgbClr val="0033CC"/>
                  </a:solidFill>
                  <a:latin typeface="宋体" panose="02010600030101010101" pitchFamily="2" charset="-122"/>
                </a:rPr>
                <a:t>编码器</a:t>
              </a:r>
              <a:r>
                <a:rPr lang="en-US" altLang="zh-CN" sz="2000" b="1">
                  <a:solidFill>
                    <a:srgbClr val="0033CC"/>
                  </a:solidFill>
                  <a:latin typeface="宋体" panose="02010600030101010101" pitchFamily="2" charset="-122"/>
                </a:rPr>
                <a:t>)</a:t>
              </a:r>
            </a:p>
          </p:txBody>
        </p:sp>
      </p:grpSp>
      <p:sp>
        <p:nvSpPr>
          <p:cNvPr id="354" name="Text Box 350">
            <a:extLst>
              <a:ext uri="{FF2B5EF4-FFF2-40B4-BE49-F238E27FC236}">
                <a16:creationId xmlns:a16="http://schemas.microsoft.com/office/drawing/2014/main" id="{729DE1F2-06D3-3656-71BE-30C6DE95DB7B}"/>
              </a:ext>
            </a:extLst>
          </p:cNvPr>
          <p:cNvSpPr txBox="1">
            <a:spLocks noChangeArrowheads="1"/>
          </p:cNvSpPr>
          <p:nvPr/>
        </p:nvSpPr>
        <p:spPr bwMode="auto">
          <a:xfrm>
            <a:off x="6607175" y="5322886"/>
            <a:ext cx="439738" cy="701675"/>
          </a:xfrm>
          <a:prstGeom prst="rect">
            <a:avLst/>
          </a:prstGeom>
          <a:noFill/>
          <a:ln>
            <a:noFill/>
          </a:ln>
          <a:effectLst/>
          <a:extLst>
            <a:ext uri="{909E8E84-426E-40DD-AFC4-6F175D3DCCD1}">
              <a14:hiddenFill xmlns:a14="http://schemas.microsoft.com/office/drawing/2010/main">
                <a:solidFill>
                  <a:srgbClr val="FF0066"/>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000" b="1" dirty="0"/>
              <a:t>位</a:t>
            </a:r>
          </a:p>
          <a:p>
            <a:pPr eaLnBrk="1" hangingPunct="1"/>
            <a:r>
              <a:rPr lang="zh-CN" altLang="en-US" sz="2000" b="1" dirty="0"/>
              <a:t>线</a:t>
            </a:r>
          </a:p>
        </p:txBody>
      </p:sp>
      <p:sp>
        <p:nvSpPr>
          <p:cNvPr id="355" name="Text Box 351">
            <a:extLst>
              <a:ext uri="{FF2B5EF4-FFF2-40B4-BE49-F238E27FC236}">
                <a16:creationId xmlns:a16="http://schemas.microsoft.com/office/drawing/2014/main" id="{263ECD79-4230-B8A4-FBEC-720C0F68B9F6}"/>
              </a:ext>
            </a:extLst>
          </p:cNvPr>
          <p:cNvSpPr txBox="1">
            <a:spLocks noChangeArrowheads="1"/>
          </p:cNvSpPr>
          <p:nvPr/>
        </p:nvSpPr>
        <p:spPr bwMode="auto">
          <a:xfrm>
            <a:off x="6516688" y="3735386"/>
            <a:ext cx="695325" cy="396875"/>
          </a:xfrm>
          <a:prstGeom prst="rect">
            <a:avLst/>
          </a:prstGeom>
          <a:noFill/>
          <a:ln>
            <a:noFill/>
          </a:ln>
          <a:effectLst/>
          <a:extLst>
            <a:ext uri="{909E8E84-426E-40DD-AFC4-6F175D3DCCD1}">
              <a14:hiddenFill xmlns:a14="http://schemas.microsoft.com/office/drawing/2010/main">
                <a:solidFill>
                  <a:srgbClr val="0033CC"/>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000" b="1" dirty="0"/>
              <a:t>字线</a:t>
            </a:r>
          </a:p>
        </p:txBody>
      </p:sp>
      <p:sp>
        <p:nvSpPr>
          <p:cNvPr id="356" name="Text Box 352">
            <a:extLst>
              <a:ext uri="{FF2B5EF4-FFF2-40B4-BE49-F238E27FC236}">
                <a16:creationId xmlns:a16="http://schemas.microsoft.com/office/drawing/2014/main" id="{5587CE83-F70A-F469-DCFA-F4EDD3A0C52A}"/>
              </a:ext>
            </a:extLst>
          </p:cNvPr>
          <p:cNvSpPr txBox="1">
            <a:spLocks noChangeArrowheads="1"/>
          </p:cNvSpPr>
          <p:nvPr/>
        </p:nvSpPr>
        <p:spPr bwMode="auto">
          <a:xfrm>
            <a:off x="9067800" y="4017961"/>
            <a:ext cx="779463" cy="590550"/>
          </a:xfrm>
          <a:prstGeom prst="rect">
            <a:avLst/>
          </a:prstGeom>
          <a:solidFill>
            <a:srgbClr val="CCFFFF"/>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lnSpc>
                <a:spcPct val="80000"/>
              </a:lnSpc>
            </a:pPr>
            <a:r>
              <a:rPr lang="zh-CN" altLang="en-US" sz="2000" b="1">
                <a:solidFill>
                  <a:srgbClr val="996600"/>
                </a:solidFill>
              </a:rPr>
              <a:t>输出</a:t>
            </a:r>
          </a:p>
          <a:p>
            <a:pPr algn="ctr" eaLnBrk="1" hangingPunct="1">
              <a:lnSpc>
                <a:spcPct val="80000"/>
              </a:lnSpc>
            </a:pPr>
            <a:r>
              <a:rPr lang="zh-CN" altLang="en-US" sz="2000" b="1">
                <a:solidFill>
                  <a:srgbClr val="996600"/>
                </a:solidFill>
              </a:rPr>
              <a:t>缓冲</a:t>
            </a:r>
          </a:p>
        </p:txBody>
      </p:sp>
      <p:graphicFrame>
        <p:nvGraphicFramePr>
          <p:cNvPr id="357" name="Object 353">
            <a:extLst>
              <a:ext uri="{FF2B5EF4-FFF2-40B4-BE49-F238E27FC236}">
                <a16:creationId xmlns:a16="http://schemas.microsoft.com/office/drawing/2014/main" id="{76B579DE-9A39-4414-A9BE-C810208E5EC1}"/>
              </a:ext>
            </a:extLst>
          </p:cNvPr>
          <p:cNvGraphicFramePr>
            <a:graphicFrameLocks noChangeAspect="1"/>
          </p:cNvGraphicFramePr>
          <p:nvPr>
            <p:extLst>
              <p:ext uri="{D42A27DB-BD31-4B8C-83A1-F6EECF244321}">
                <p14:modId xmlns:p14="http://schemas.microsoft.com/office/powerpoint/2010/main" val="2845589428"/>
              </p:ext>
            </p:extLst>
          </p:nvPr>
        </p:nvGraphicFramePr>
        <p:xfrm>
          <a:off x="8347075" y="6473824"/>
          <a:ext cx="525463" cy="384175"/>
        </p:xfrm>
        <a:graphic>
          <a:graphicData uri="http://schemas.openxmlformats.org/presentationml/2006/ole">
            <mc:AlternateContent xmlns:mc="http://schemas.openxmlformats.org/markup-compatibility/2006">
              <mc:Choice xmlns:v="urn:schemas-microsoft-com:vml" Requires="v">
                <p:oleObj name="Equation" r:id="rId6" imgW="257394" imgH="180756" progId="Equation.3">
                  <p:embed/>
                </p:oleObj>
              </mc:Choice>
              <mc:Fallback>
                <p:oleObj name="Equation" r:id="rId6" imgW="257394" imgH="180756" progId="Equation.3">
                  <p:embed/>
                  <p:pic>
                    <p:nvPicPr>
                      <p:cNvPr id="357" name="Object 353">
                        <a:extLst>
                          <a:ext uri="{FF2B5EF4-FFF2-40B4-BE49-F238E27FC236}">
                            <a16:creationId xmlns:a16="http://schemas.microsoft.com/office/drawing/2014/main" id="{76B579DE-9A39-4414-A9BE-C810208E5EC1}"/>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347075" y="6473824"/>
                        <a:ext cx="525463" cy="384175"/>
                      </a:xfrm>
                      <a:prstGeom prst="rect">
                        <a:avLst/>
                      </a:prstGeom>
                      <a:solidFill>
                        <a:srgbClr val="CCFFFF"/>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58" name="右箭头 357">
            <a:extLst>
              <a:ext uri="{FF2B5EF4-FFF2-40B4-BE49-F238E27FC236}">
                <a16:creationId xmlns:a16="http://schemas.microsoft.com/office/drawing/2014/main" id="{8FC419D0-88EB-3CAC-F7A2-F90AB3357D46}"/>
              </a:ext>
            </a:extLst>
          </p:cNvPr>
          <p:cNvSpPr/>
          <p:nvPr/>
        </p:nvSpPr>
        <p:spPr bwMode="auto">
          <a:xfrm rot="3252719">
            <a:off x="6594657" y="4428700"/>
            <a:ext cx="328323" cy="230981"/>
          </a:xfrm>
          <a:prstGeom prst="rightArrow">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zh-CN" altLang="en-US" sz="24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p:txBody>
      </p:sp>
      <p:sp>
        <p:nvSpPr>
          <p:cNvPr id="359" name="右箭头 358">
            <a:extLst>
              <a:ext uri="{FF2B5EF4-FFF2-40B4-BE49-F238E27FC236}">
                <a16:creationId xmlns:a16="http://schemas.microsoft.com/office/drawing/2014/main" id="{3009D978-FE2B-AB86-AE23-59019F7E76D9}"/>
              </a:ext>
            </a:extLst>
          </p:cNvPr>
          <p:cNvSpPr/>
          <p:nvPr/>
        </p:nvSpPr>
        <p:spPr bwMode="auto">
          <a:xfrm rot="7625352">
            <a:off x="8549013" y="1674650"/>
            <a:ext cx="622299" cy="315378"/>
          </a:xfrm>
          <a:prstGeom prst="rightArrow">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zh-CN" altLang="en-US" sz="24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p:txBody>
      </p:sp>
      <p:sp>
        <p:nvSpPr>
          <p:cNvPr id="360" name="Text Box 351">
            <a:extLst>
              <a:ext uri="{FF2B5EF4-FFF2-40B4-BE49-F238E27FC236}">
                <a16:creationId xmlns:a16="http://schemas.microsoft.com/office/drawing/2014/main" id="{4D6B633A-45E0-EA11-5FF5-CB880A30EFC8}"/>
              </a:ext>
            </a:extLst>
          </p:cNvPr>
          <p:cNvSpPr txBox="1">
            <a:spLocks noChangeArrowheads="1"/>
          </p:cNvSpPr>
          <p:nvPr/>
        </p:nvSpPr>
        <p:spPr bwMode="auto">
          <a:xfrm>
            <a:off x="3571457" y="2215215"/>
            <a:ext cx="695325" cy="396875"/>
          </a:xfrm>
          <a:prstGeom prst="rect">
            <a:avLst/>
          </a:prstGeom>
          <a:noFill/>
          <a:ln>
            <a:noFill/>
          </a:ln>
          <a:effectLst/>
          <a:extLst>
            <a:ext uri="{909E8E84-426E-40DD-AFC4-6F175D3DCCD1}">
              <a14:hiddenFill xmlns:a14="http://schemas.microsoft.com/office/drawing/2010/main">
                <a:solidFill>
                  <a:srgbClr val="0033CC"/>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000" b="1" dirty="0"/>
              <a:t>字线</a:t>
            </a:r>
          </a:p>
        </p:txBody>
      </p:sp>
      <p:sp>
        <p:nvSpPr>
          <p:cNvPr id="361" name="Text Box 350">
            <a:extLst>
              <a:ext uri="{FF2B5EF4-FFF2-40B4-BE49-F238E27FC236}">
                <a16:creationId xmlns:a16="http://schemas.microsoft.com/office/drawing/2014/main" id="{09AA96FB-6F29-5EDE-62C2-B525E9B77917}"/>
              </a:ext>
            </a:extLst>
          </p:cNvPr>
          <p:cNvSpPr txBox="1">
            <a:spLocks noChangeArrowheads="1"/>
          </p:cNvSpPr>
          <p:nvPr/>
        </p:nvSpPr>
        <p:spPr bwMode="auto">
          <a:xfrm>
            <a:off x="3408597" y="5497511"/>
            <a:ext cx="760925" cy="400110"/>
          </a:xfrm>
          <a:prstGeom prst="rect">
            <a:avLst/>
          </a:prstGeom>
          <a:noFill/>
          <a:ln>
            <a:noFill/>
          </a:ln>
          <a:effectLst/>
          <a:extLst>
            <a:ext uri="{909E8E84-426E-40DD-AFC4-6F175D3DCCD1}">
              <a14:hiddenFill xmlns:a14="http://schemas.microsoft.com/office/drawing/2010/main">
                <a:solidFill>
                  <a:srgbClr val="FF0066"/>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000" b="1" dirty="0"/>
              <a:t>位线</a:t>
            </a:r>
          </a:p>
        </p:txBody>
      </p:sp>
      <p:sp>
        <p:nvSpPr>
          <p:cNvPr id="2" name="灯片编号占位符 1">
            <a:extLst>
              <a:ext uri="{FF2B5EF4-FFF2-40B4-BE49-F238E27FC236}">
                <a16:creationId xmlns:a16="http://schemas.microsoft.com/office/drawing/2014/main" id="{2E1C68F2-0A51-3831-6EA2-F4C7BB6E04BC}"/>
              </a:ext>
            </a:extLst>
          </p:cNvPr>
          <p:cNvSpPr>
            <a:spLocks noGrp="1"/>
          </p:cNvSpPr>
          <p:nvPr>
            <p:ph type="sldNum" sz="quarter" idx="12"/>
          </p:nvPr>
        </p:nvSpPr>
        <p:spPr/>
        <p:txBody>
          <a:bodyPr/>
          <a:lstStyle/>
          <a:p>
            <a:fld id="{392CBAA0-59E6-204E-8F03-85E5040D48B8}" type="slidenum">
              <a:rPr kumimoji="1" lang="zh-CN" altLang="en-US" smtClean="0"/>
              <a:t>102</a:t>
            </a:fld>
            <a:r>
              <a:rPr kumimoji="1" lang="en-US" altLang="zh-CN"/>
              <a:t>/133</a:t>
            </a:r>
            <a:endParaRPr kumimoji="1" lang="zh-CN" altLang="en-US" dirty="0"/>
          </a:p>
        </p:txBody>
      </p:sp>
    </p:spTree>
    <p:extLst>
      <p:ext uri="{BB962C8B-B14F-4D97-AF65-F5344CB8AC3E}">
        <p14:creationId xmlns:p14="http://schemas.microsoft.com/office/powerpoint/2010/main" val="32003138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100000"/>
                                  </p:iterate>
                                  <p:childTnLst>
                                    <p:set>
                                      <p:cBhvr>
                                        <p:cTn id="6" dur="1" fill="hold">
                                          <p:stCondLst>
                                            <p:cond delay="0"/>
                                          </p:stCondLst>
                                        </p:cTn>
                                        <p:tgtEl>
                                          <p:spTgt spid="36"/>
                                        </p:tgtEl>
                                        <p:attrNameLst>
                                          <p:attrName>style.visibility</p:attrName>
                                        </p:attrNameLst>
                                      </p:cBhvr>
                                      <p:to>
                                        <p:strVal val="visible"/>
                                      </p:to>
                                    </p:set>
                                    <p:animEffect transition="in" filter="wipe(left)">
                                      <p:cBhvr>
                                        <p:cTn id="7" dur="75"/>
                                        <p:tgtEl>
                                          <p:spTgt spid="36"/>
                                        </p:tgtEl>
                                      </p:cBhvr>
                                    </p:animEffect>
                                  </p:childTnLst>
                                </p:cTn>
                              </p:par>
                            </p:childTnLst>
                          </p:cTn>
                        </p:par>
                      </p:childTnLst>
                    </p:cTn>
                  </p:par>
                  <p:par>
                    <p:cTn id="8" fill="hold">
                      <p:stCondLst>
                        <p:cond delay="indefinite"/>
                      </p:stCondLst>
                      <p:childTnLst>
                        <p:par>
                          <p:cTn id="9" fill="hold">
                            <p:stCondLst>
                              <p:cond delay="0"/>
                            </p:stCondLst>
                            <p:childTnLst>
                              <p:par>
                                <p:cTn id="10" presetID="12" presetClass="entr" presetSubtype="4" fill="hold" nodeType="clickEffect">
                                  <p:stCondLst>
                                    <p:cond delay="0"/>
                                  </p:stCondLst>
                                  <p:childTnLst>
                                    <p:set>
                                      <p:cBhvr>
                                        <p:cTn id="11" dur="1" fill="hold">
                                          <p:stCondLst>
                                            <p:cond delay="0"/>
                                          </p:stCondLst>
                                        </p:cTn>
                                        <p:tgtEl>
                                          <p:spTgt spid="39"/>
                                        </p:tgtEl>
                                        <p:attrNameLst>
                                          <p:attrName>style.visibility</p:attrName>
                                        </p:attrNameLst>
                                      </p:cBhvr>
                                      <p:to>
                                        <p:strVal val="visible"/>
                                      </p:to>
                                    </p:set>
                                    <p:anim calcmode="lin" valueType="num">
                                      <p:cBhvr additive="base">
                                        <p:cTn id="12" dur="500"/>
                                        <p:tgtEl>
                                          <p:spTgt spid="39"/>
                                        </p:tgtEl>
                                        <p:attrNameLst>
                                          <p:attrName>ppt_y</p:attrName>
                                        </p:attrNameLst>
                                      </p:cBhvr>
                                      <p:tavLst>
                                        <p:tav tm="0">
                                          <p:val>
                                            <p:strVal val="#ppt_y+#ppt_h*1.125000"/>
                                          </p:val>
                                        </p:tav>
                                        <p:tav tm="100000">
                                          <p:val>
                                            <p:strVal val="#ppt_y"/>
                                          </p:val>
                                        </p:tav>
                                      </p:tavLst>
                                    </p:anim>
                                    <p:animEffect transition="in" filter="wipe(up)">
                                      <p:cBhvr>
                                        <p:cTn id="13" dur="500"/>
                                        <p:tgtEl>
                                          <p:spTgt spid="39"/>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iterate type="lt">
                                    <p:tmPct val="100000"/>
                                  </p:iterate>
                                  <p:childTnLst>
                                    <p:set>
                                      <p:cBhvr>
                                        <p:cTn id="17" dur="1" fill="hold">
                                          <p:stCondLst>
                                            <p:cond delay="0"/>
                                          </p:stCondLst>
                                        </p:cTn>
                                        <p:tgtEl>
                                          <p:spTgt spid="38"/>
                                        </p:tgtEl>
                                        <p:attrNameLst>
                                          <p:attrName>style.visibility</p:attrName>
                                        </p:attrNameLst>
                                      </p:cBhvr>
                                      <p:to>
                                        <p:strVal val="visible"/>
                                      </p:to>
                                    </p:set>
                                    <p:animEffect transition="in" filter="wipe(left)">
                                      <p:cBhvr>
                                        <p:cTn id="18" dur="75"/>
                                        <p:tgtEl>
                                          <p:spTgt spid="38"/>
                                        </p:tgtEl>
                                      </p:cBhvr>
                                    </p:animEffect>
                                  </p:childTnLst>
                                </p:cTn>
                              </p:par>
                            </p:childTnLst>
                          </p:cTn>
                        </p:par>
                      </p:childTnLst>
                    </p:cTn>
                  </p:par>
                  <p:par>
                    <p:cTn id="19" fill="hold">
                      <p:stCondLst>
                        <p:cond delay="indefinite"/>
                      </p:stCondLst>
                      <p:childTnLst>
                        <p:par>
                          <p:cTn id="20" fill="hold">
                            <p:stCondLst>
                              <p:cond delay="0"/>
                            </p:stCondLst>
                            <p:childTnLst>
                              <p:par>
                                <p:cTn id="21" presetID="12" presetClass="entr" presetSubtype="4" fill="hold" nodeType="click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p:tgtEl>
                                          <p:spTgt spid="6"/>
                                        </p:tgtEl>
                                        <p:attrNameLst>
                                          <p:attrName>ppt_y</p:attrName>
                                        </p:attrNameLst>
                                      </p:cBhvr>
                                      <p:tavLst>
                                        <p:tav tm="0">
                                          <p:val>
                                            <p:strVal val="#ppt_y+#ppt_h*1.125000"/>
                                          </p:val>
                                        </p:tav>
                                        <p:tav tm="100000">
                                          <p:val>
                                            <p:strVal val="#ppt_y"/>
                                          </p:val>
                                        </p:tav>
                                      </p:tavLst>
                                    </p:anim>
                                    <p:animEffect transition="in" filter="wipe(up)">
                                      <p:cBhvr>
                                        <p:cTn id="24" dur="500"/>
                                        <p:tgtEl>
                                          <p:spTgt spid="6"/>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grpId="0" nodeType="clickEffect">
                                  <p:stCondLst>
                                    <p:cond delay="0"/>
                                  </p:stCondLst>
                                  <p:iterate type="lt">
                                    <p:tmPct val="100000"/>
                                  </p:iterate>
                                  <p:childTnLst>
                                    <p:set>
                                      <p:cBhvr>
                                        <p:cTn id="28" dur="1" fill="hold">
                                          <p:stCondLst>
                                            <p:cond delay="0"/>
                                          </p:stCondLst>
                                        </p:cTn>
                                        <p:tgtEl>
                                          <p:spTgt spid="37"/>
                                        </p:tgtEl>
                                        <p:attrNameLst>
                                          <p:attrName>style.visibility</p:attrName>
                                        </p:attrNameLst>
                                      </p:cBhvr>
                                      <p:to>
                                        <p:strVal val="visible"/>
                                      </p:to>
                                    </p:set>
                                    <p:animEffect transition="in" filter="wipe(left)">
                                      <p:cBhvr>
                                        <p:cTn id="29" dur="75"/>
                                        <p:tgtEl>
                                          <p:spTgt spid="37"/>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1" fill="hold" nodeType="clickEffect">
                                  <p:stCondLst>
                                    <p:cond delay="0"/>
                                  </p:stCondLst>
                                  <p:childTnLst>
                                    <p:set>
                                      <p:cBhvr>
                                        <p:cTn id="33" dur="1" fill="hold">
                                          <p:stCondLst>
                                            <p:cond delay="0"/>
                                          </p:stCondLst>
                                        </p:cTn>
                                        <p:tgtEl>
                                          <p:spTgt spid="67"/>
                                        </p:tgtEl>
                                        <p:attrNameLst>
                                          <p:attrName>style.visibility</p:attrName>
                                        </p:attrNameLst>
                                      </p:cBhvr>
                                      <p:to>
                                        <p:strVal val="visible"/>
                                      </p:to>
                                    </p:set>
                                    <p:animEffect transition="in" filter="wipe(up)">
                                      <p:cBhvr>
                                        <p:cTn id="34" dur="500"/>
                                        <p:tgtEl>
                                          <p:spTgt spid="67"/>
                                        </p:tgtEl>
                                      </p:cBhvr>
                                    </p:animEffect>
                                  </p:childTnLst>
                                </p:cTn>
                              </p:par>
                            </p:childTnLst>
                          </p:cTn>
                        </p:par>
                      </p:childTnLst>
                    </p:cTn>
                  </p:par>
                  <p:par>
                    <p:cTn id="35" fill="hold">
                      <p:stCondLst>
                        <p:cond delay="indefinite"/>
                      </p:stCondLst>
                      <p:childTnLst>
                        <p:par>
                          <p:cTn id="36" fill="hold">
                            <p:stCondLst>
                              <p:cond delay="0"/>
                            </p:stCondLst>
                            <p:childTnLst>
                              <p:par>
                                <p:cTn id="37" presetID="9" presetClass="entr" presetSubtype="0" fill="hold" nodeType="clickEffect">
                                  <p:stCondLst>
                                    <p:cond delay="0"/>
                                  </p:stCondLst>
                                  <p:childTnLst>
                                    <p:set>
                                      <p:cBhvr>
                                        <p:cTn id="38" dur="1" fill="hold">
                                          <p:stCondLst>
                                            <p:cond delay="0"/>
                                          </p:stCondLst>
                                        </p:cTn>
                                        <p:tgtEl>
                                          <p:spTgt spid="346"/>
                                        </p:tgtEl>
                                        <p:attrNameLst>
                                          <p:attrName>style.visibility</p:attrName>
                                        </p:attrNameLst>
                                      </p:cBhvr>
                                      <p:to>
                                        <p:strVal val="visible"/>
                                      </p:to>
                                    </p:set>
                                    <p:animEffect transition="in" filter="dissolve">
                                      <p:cBhvr>
                                        <p:cTn id="39" dur="500"/>
                                        <p:tgtEl>
                                          <p:spTgt spid="346"/>
                                        </p:tgtEl>
                                      </p:cBhvr>
                                    </p:animEffect>
                                  </p:childTnLst>
                                </p:cTn>
                              </p:par>
                            </p:childTnLst>
                          </p:cTn>
                        </p:par>
                        <p:par>
                          <p:cTn id="40" fill="hold">
                            <p:stCondLst>
                              <p:cond delay="500"/>
                            </p:stCondLst>
                            <p:childTnLst>
                              <p:par>
                                <p:cTn id="41" presetID="12" presetClass="entr" presetSubtype="2" fill="hold" nodeType="afterEffect">
                                  <p:stCondLst>
                                    <p:cond delay="1000"/>
                                  </p:stCondLst>
                                  <p:childTnLst>
                                    <p:set>
                                      <p:cBhvr>
                                        <p:cTn id="42" dur="1" fill="hold">
                                          <p:stCondLst>
                                            <p:cond delay="0"/>
                                          </p:stCondLst>
                                        </p:cTn>
                                        <p:tgtEl>
                                          <p:spTgt spid="348"/>
                                        </p:tgtEl>
                                        <p:attrNameLst>
                                          <p:attrName>style.visibility</p:attrName>
                                        </p:attrNameLst>
                                      </p:cBhvr>
                                      <p:to>
                                        <p:strVal val="visible"/>
                                      </p:to>
                                    </p:set>
                                    <p:anim calcmode="lin" valueType="num">
                                      <p:cBhvr additive="base">
                                        <p:cTn id="43" dur="500"/>
                                        <p:tgtEl>
                                          <p:spTgt spid="348"/>
                                        </p:tgtEl>
                                        <p:attrNameLst>
                                          <p:attrName>ppt_x</p:attrName>
                                        </p:attrNameLst>
                                      </p:cBhvr>
                                      <p:tavLst>
                                        <p:tav tm="0">
                                          <p:val>
                                            <p:strVal val="#ppt_x+#ppt_w*1.125000"/>
                                          </p:val>
                                        </p:tav>
                                        <p:tav tm="100000">
                                          <p:val>
                                            <p:strVal val="#ppt_x"/>
                                          </p:val>
                                        </p:tav>
                                      </p:tavLst>
                                    </p:anim>
                                    <p:animEffect transition="in" filter="wipe(left)">
                                      <p:cBhvr>
                                        <p:cTn id="44" dur="500"/>
                                        <p:tgtEl>
                                          <p:spTgt spid="348"/>
                                        </p:tgtEl>
                                      </p:cBhvr>
                                    </p:animEffect>
                                  </p:childTnLst>
                                </p:cTn>
                              </p:par>
                            </p:childTnLst>
                          </p:cTn>
                        </p:par>
                      </p:childTnLst>
                    </p:cTn>
                  </p:par>
                  <p:par>
                    <p:cTn id="45" fill="hold">
                      <p:stCondLst>
                        <p:cond delay="indefinite"/>
                      </p:stCondLst>
                      <p:childTnLst>
                        <p:par>
                          <p:cTn id="46" fill="hold">
                            <p:stCondLst>
                              <p:cond delay="0"/>
                            </p:stCondLst>
                            <p:childTnLst>
                              <p:par>
                                <p:cTn id="47" presetID="9" presetClass="entr" presetSubtype="0" fill="hold" nodeType="clickEffect">
                                  <p:stCondLst>
                                    <p:cond delay="0"/>
                                  </p:stCondLst>
                                  <p:childTnLst>
                                    <p:set>
                                      <p:cBhvr>
                                        <p:cTn id="48" dur="1" fill="hold">
                                          <p:stCondLst>
                                            <p:cond delay="0"/>
                                          </p:stCondLst>
                                        </p:cTn>
                                        <p:tgtEl>
                                          <p:spTgt spid="347"/>
                                        </p:tgtEl>
                                        <p:attrNameLst>
                                          <p:attrName>style.visibility</p:attrName>
                                        </p:attrNameLst>
                                      </p:cBhvr>
                                      <p:to>
                                        <p:strVal val="visible"/>
                                      </p:to>
                                    </p:set>
                                    <p:animEffect transition="in" filter="dissolve">
                                      <p:cBhvr>
                                        <p:cTn id="49" dur="500"/>
                                        <p:tgtEl>
                                          <p:spTgt spid="347"/>
                                        </p:tgtEl>
                                      </p:cBhvr>
                                    </p:animEffect>
                                  </p:childTnLst>
                                </p:cTn>
                              </p:par>
                            </p:childTnLst>
                          </p:cTn>
                        </p:par>
                        <p:par>
                          <p:cTn id="50" fill="hold">
                            <p:stCondLst>
                              <p:cond delay="500"/>
                            </p:stCondLst>
                            <p:childTnLst>
                              <p:par>
                                <p:cTn id="51" presetID="12" presetClass="entr" presetSubtype="8" fill="hold" nodeType="afterEffect">
                                  <p:stCondLst>
                                    <p:cond delay="1000"/>
                                  </p:stCondLst>
                                  <p:childTnLst>
                                    <p:set>
                                      <p:cBhvr>
                                        <p:cTn id="52" dur="1" fill="hold">
                                          <p:stCondLst>
                                            <p:cond delay="0"/>
                                          </p:stCondLst>
                                        </p:cTn>
                                        <p:tgtEl>
                                          <p:spTgt spid="351"/>
                                        </p:tgtEl>
                                        <p:attrNameLst>
                                          <p:attrName>style.visibility</p:attrName>
                                        </p:attrNameLst>
                                      </p:cBhvr>
                                      <p:to>
                                        <p:strVal val="visible"/>
                                      </p:to>
                                    </p:set>
                                    <p:anim calcmode="lin" valueType="num">
                                      <p:cBhvr additive="base">
                                        <p:cTn id="53" dur="500"/>
                                        <p:tgtEl>
                                          <p:spTgt spid="351"/>
                                        </p:tgtEl>
                                        <p:attrNameLst>
                                          <p:attrName>ppt_x</p:attrName>
                                        </p:attrNameLst>
                                      </p:cBhvr>
                                      <p:tavLst>
                                        <p:tav tm="0">
                                          <p:val>
                                            <p:strVal val="#ppt_x-#ppt_w*1.125000"/>
                                          </p:val>
                                        </p:tav>
                                        <p:tav tm="100000">
                                          <p:val>
                                            <p:strVal val="#ppt_x"/>
                                          </p:val>
                                        </p:tav>
                                      </p:tavLst>
                                    </p:anim>
                                    <p:animEffect transition="in" filter="wipe(right)">
                                      <p:cBhvr>
                                        <p:cTn id="54" dur="500"/>
                                        <p:tgtEl>
                                          <p:spTgt spid="351"/>
                                        </p:tgtEl>
                                      </p:cBhvr>
                                    </p:animEffect>
                                  </p:childTnLst>
                                </p:cTn>
                              </p:par>
                            </p:childTnLst>
                          </p:cTn>
                        </p:par>
                      </p:childTnLst>
                    </p:cTn>
                  </p:par>
                  <p:par>
                    <p:cTn id="55" fill="hold">
                      <p:stCondLst>
                        <p:cond delay="indefinite"/>
                      </p:stCondLst>
                      <p:childTnLst>
                        <p:par>
                          <p:cTn id="56" fill="hold">
                            <p:stCondLst>
                              <p:cond delay="0"/>
                            </p:stCondLst>
                            <p:childTnLst>
                              <p:par>
                                <p:cTn id="57" presetID="9" presetClass="entr" presetSubtype="0" fill="hold" grpId="0" nodeType="clickEffect">
                                  <p:stCondLst>
                                    <p:cond delay="0"/>
                                  </p:stCondLst>
                                  <p:childTnLst>
                                    <p:set>
                                      <p:cBhvr>
                                        <p:cTn id="58" dur="1" fill="hold">
                                          <p:stCondLst>
                                            <p:cond delay="0"/>
                                          </p:stCondLst>
                                        </p:cTn>
                                        <p:tgtEl>
                                          <p:spTgt spid="355"/>
                                        </p:tgtEl>
                                        <p:attrNameLst>
                                          <p:attrName>style.visibility</p:attrName>
                                        </p:attrNameLst>
                                      </p:cBhvr>
                                      <p:to>
                                        <p:strVal val="visible"/>
                                      </p:to>
                                    </p:set>
                                    <p:animEffect transition="in" filter="dissolve">
                                      <p:cBhvr>
                                        <p:cTn id="59" dur="500"/>
                                        <p:tgtEl>
                                          <p:spTgt spid="355"/>
                                        </p:tgtEl>
                                      </p:cBhvr>
                                    </p:animEffect>
                                  </p:childTnLst>
                                </p:cTn>
                              </p:par>
                            </p:childTnLst>
                          </p:cTn>
                        </p:par>
                      </p:childTnLst>
                    </p:cTn>
                  </p:par>
                  <p:par>
                    <p:cTn id="60" fill="hold">
                      <p:stCondLst>
                        <p:cond delay="indefinite"/>
                      </p:stCondLst>
                      <p:childTnLst>
                        <p:par>
                          <p:cTn id="61" fill="hold">
                            <p:stCondLst>
                              <p:cond delay="0"/>
                            </p:stCondLst>
                            <p:childTnLst>
                              <p:par>
                                <p:cTn id="62" presetID="9" presetClass="entr" presetSubtype="0" fill="hold" grpId="0" nodeType="clickEffect">
                                  <p:stCondLst>
                                    <p:cond delay="0"/>
                                  </p:stCondLst>
                                  <p:childTnLst>
                                    <p:set>
                                      <p:cBhvr>
                                        <p:cTn id="63" dur="1" fill="hold">
                                          <p:stCondLst>
                                            <p:cond delay="0"/>
                                          </p:stCondLst>
                                        </p:cTn>
                                        <p:tgtEl>
                                          <p:spTgt spid="354"/>
                                        </p:tgtEl>
                                        <p:attrNameLst>
                                          <p:attrName>style.visibility</p:attrName>
                                        </p:attrNameLst>
                                      </p:cBhvr>
                                      <p:to>
                                        <p:strVal val="visible"/>
                                      </p:to>
                                    </p:set>
                                    <p:animEffect transition="in" filter="dissolve">
                                      <p:cBhvr>
                                        <p:cTn id="64" dur="500"/>
                                        <p:tgtEl>
                                          <p:spTgt spid="354"/>
                                        </p:tgtEl>
                                      </p:cBhvr>
                                    </p:animEffect>
                                  </p:childTnLst>
                                </p:cTn>
                              </p:par>
                            </p:childTnLst>
                          </p:cTn>
                        </p:par>
                      </p:childTnLst>
                    </p:cTn>
                  </p:par>
                  <p:par>
                    <p:cTn id="65" fill="hold">
                      <p:stCondLst>
                        <p:cond delay="indefinite"/>
                      </p:stCondLst>
                      <p:childTnLst>
                        <p:par>
                          <p:cTn id="66" fill="hold">
                            <p:stCondLst>
                              <p:cond delay="0"/>
                            </p:stCondLst>
                            <p:childTnLst>
                              <p:par>
                                <p:cTn id="67" presetID="23" presetClass="entr" presetSubtype="16" fill="hold" nodeType="clickEffect">
                                  <p:stCondLst>
                                    <p:cond delay="0"/>
                                  </p:stCondLst>
                                  <p:childTnLst>
                                    <p:set>
                                      <p:cBhvr>
                                        <p:cTn id="68" dur="1" fill="hold">
                                          <p:stCondLst>
                                            <p:cond delay="0"/>
                                          </p:stCondLst>
                                        </p:cTn>
                                        <p:tgtEl>
                                          <p:spTgt spid="357"/>
                                        </p:tgtEl>
                                        <p:attrNameLst>
                                          <p:attrName>style.visibility</p:attrName>
                                        </p:attrNameLst>
                                      </p:cBhvr>
                                      <p:to>
                                        <p:strVal val="visible"/>
                                      </p:to>
                                    </p:set>
                                    <p:anim calcmode="lin" valueType="num">
                                      <p:cBhvr>
                                        <p:cTn id="69" dur="500" fill="hold"/>
                                        <p:tgtEl>
                                          <p:spTgt spid="357"/>
                                        </p:tgtEl>
                                        <p:attrNameLst>
                                          <p:attrName>ppt_w</p:attrName>
                                        </p:attrNameLst>
                                      </p:cBhvr>
                                      <p:tavLst>
                                        <p:tav tm="0">
                                          <p:val>
                                            <p:fltVal val="0"/>
                                          </p:val>
                                        </p:tav>
                                        <p:tav tm="100000">
                                          <p:val>
                                            <p:strVal val="#ppt_w"/>
                                          </p:val>
                                        </p:tav>
                                      </p:tavLst>
                                    </p:anim>
                                    <p:anim calcmode="lin" valueType="num">
                                      <p:cBhvr>
                                        <p:cTn id="70" dur="500" fill="hold"/>
                                        <p:tgtEl>
                                          <p:spTgt spid="357"/>
                                        </p:tgtEl>
                                        <p:attrNameLst>
                                          <p:attrName>ppt_h</p:attrName>
                                        </p:attrNameLst>
                                      </p:cBhvr>
                                      <p:tavLst>
                                        <p:tav tm="0">
                                          <p:val>
                                            <p:fltVal val="0"/>
                                          </p:val>
                                        </p:tav>
                                        <p:tav tm="100000">
                                          <p:val>
                                            <p:strVal val="#ppt_h"/>
                                          </p:val>
                                        </p:tav>
                                      </p:tavLst>
                                    </p:anim>
                                  </p:childTnLst>
                                </p:cTn>
                              </p:par>
                            </p:childTnLst>
                          </p:cTn>
                        </p:par>
                      </p:childTnLst>
                    </p:cTn>
                  </p:par>
                  <p:par>
                    <p:cTn id="71" fill="hold">
                      <p:stCondLst>
                        <p:cond delay="indefinite"/>
                      </p:stCondLst>
                      <p:childTnLst>
                        <p:par>
                          <p:cTn id="72" fill="hold">
                            <p:stCondLst>
                              <p:cond delay="0"/>
                            </p:stCondLst>
                            <p:childTnLst>
                              <p:par>
                                <p:cTn id="73" presetID="23" presetClass="entr" presetSubtype="16" fill="hold" grpId="0" nodeType="clickEffect">
                                  <p:stCondLst>
                                    <p:cond delay="0"/>
                                  </p:stCondLst>
                                  <p:childTnLst>
                                    <p:set>
                                      <p:cBhvr>
                                        <p:cTn id="74" dur="1" fill="hold">
                                          <p:stCondLst>
                                            <p:cond delay="0"/>
                                          </p:stCondLst>
                                        </p:cTn>
                                        <p:tgtEl>
                                          <p:spTgt spid="356"/>
                                        </p:tgtEl>
                                        <p:attrNameLst>
                                          <p:attrName>style.visibility</p:attrName>
                                        </p:attrNameLst>
                                      </p:cBhvr>
                                      <p:to>
                                        <p:strVal val="visible"/>
                                      </p:to>
                                    </p:set>
                                    <p:anim calcmode="lin" valueType="num">
                                      <p:cBhvr>
                                        <p:cTn id="75" dur="500" fill="hold"/>
                                        <p:tgtEl>
                                          <p:spTgt spid="356"/>
                                        </p:tgtEl>
                                        <p:attrNameLst>
                                          <p:attrName>ppt_w</p:attrName>
                                        </p:attrNameLst>
                                      </p:cBhvr>
                                      <p:tavLst>
                                        <p:tav tm="0">
                                          <p:val>
                                            <p:fltVal val="0"/>
                                          </p:val>
                                        </p:tav>
                                        <p:tav tm="100000">
                                          <p:val>
                                            <p:strVal val="#ppt_w"/>
                                          </p:val>
                                        </p:tav>
                                      </p:tavLst>
                                    </p:anim>
                                    <p:anim calcmode="lin" valueType="num">
                                      <p:cBhvr>
                                        <p:cTn id="76" dur="500" fill="hold"/>
                                        <p:tgtEl>
                                          <p:spTgt spid="356"/>
                                        </p:tgtEl>
                                        <p:attrNameLst>
                                          <p:attrName>ppt_h</p:attrName>
                                        </p:attrNameLst>
                                      </p:cBhvr>
                                      <p:tavLst>
                                        <p:tav tm="0">
                                          <p:val>
                                            <p:fltVal val="0"/>
                                          </p:val>
                                        </p:tav>
                                        <p:tav tm="100000">
                                          <p:val>
                                            <p:strVal val="#ppt_h"/>
                                          </p:val>
                                        </p:tav>
                                      </p:tavLst>
                                    </p:anim>
                                  </p:childTnLst>
                                </p:cTn>
                              </p:par>
                            </p:childTnLst>
                          </p:cTn>
                        </p:par>
                      </p:childTnLst>
                    </p:cTn>
                  </p:par>
                  <p:par>
                    <p:cTn id="77" fill="hold">
                      <p:stCondLst>
                        <p:cond delay="indefinite"/>
                      </p:stCondLst>
                      <p:childTnLst>
                        <p:par>
                          <p:cTn id="78" fill="hold">
                            <p:stCondLst>
                              <p:cond delay="0"/>
                            </p:stCondLst>
                            <p:childTnLst>
                              <p:par>
                                <p:cTn id="79" presetID="9" presetClass="entr" presetSubtype="0" fill="hold" grpId="0" nodeType="clickEffect">
                                  <p:stCondLst>
                                    <p:cond delay="0"/>
                                  </p:stCondLst>
                                  <p:childTnLst>
                                    <p:set>
                                      <p:cBhvr>
                                        <p:cTn id="80" dur="1" fill="hold">
                                          <p:stCondLst>
                                            <p:cond delay="0"/>
                                          </p:stCondLst>
                                        </p:cTn>
                                        <p:tgtEl>
                                          <p:spTgt spid="360"/>
                                        </p:tgtEl>
                                        <p:attrNameLst>
                                          <p:attrName>style.visibility</p:attrName>
                                        </p:attrNameLst>
                                      </p:cBhvr>
                                      <p:to>
                                        <p:strVal val="visible"/>
                                      </p:to>
                                    </p:set>
                                    <p:animEffect transition="in" filter="dissolve">
                                      <p:cBhvr>
                                        <p:cTn id="81" dur="500"/>
                                        <p:tgtEl>
                                          <p:spTgt spid="360"/>
                                        </p:tgtEl>
                                      </p:cBhvr>
                                    </p:animEffect>
                                  </p:childTnLst>
                                </p:cTn>
                              </p:par>
                            </p:childTnLst>
                          </p:cTn>
                        </p:par>
                      </p:childTnLst>
                    </p:cTn>
                  </p:par>
                  <p:par>
                    <p:cTn id="82" fill="hold">
                      <p:stCondLst>
                        <p:cond delay="indefinite"/>
                      </p:stCondLst>
                      <p:childTnLst>
                        <p:par>
                          <p:cTn id="83" fill="hold">
                            <p:stCondLst>
                              <p:cond delay="0"/>
                            </p:stCondLst>
                            <p:childTnLst>
                              <p:par>
                                <p:cTn id="84" presetID="9" presetClass="entr" presetSubtype="0" fill="hold" grpId="0" nodeType="clickEffect">
                                  <p:stCondLst>
                                    <p:cond delay="0"/>
                                  </p:stCondLst>
                                  <p:childTnLst>
                                    <p:set>
                                      <p:cBhvr>
                                        <p:cTn id="85" dur="1" fill="hold">
                                          <p:stCondLst>
                                            <p:cond delay="0"/>
                                          </p:stCondLst>
                                        </p:cTn>
                                        <p:tgtEl>
                                          <p:spTgt spid="361"/>
                                        </p:tgtEl>
                                        <p:attrNameLst>
                                          <p:attrName>style.visibility</p:attrName>
                                        </p:attrNameLst>
                                      </p:cBhvr>
                                      <p:to>
                                        <p:strVal val="visible"/>
                                      </p:to>
                                    </p:set>
                                    <p:animEffect transition="in" filter="dissolve">
                                      <p:cBhvr>
                                        <p:cTn id="86" dur="500"/>
                                        <p:tgtEl>
                                          <p:spTgt spid="3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utoUpdateAnimBg="0"/>
      <p:bldP spid="37" grpId="0" autoUpdateAnimBg="0"/>
      <p:bldP spid="38" grpId="0" autoUpdateAnimBg="0"/>
      <p:bldP spid="354" grpId="0" autoUpdateAnimBg="0"/>
      <p:bldP spid="355" grpId="0" autoUpdateAnimBg="0"/>
      <p:bldP spid="356" grpId="0" animBg="1" autoUpdateAnimBg="0"/>
      <p:bldP spid="360" grpId="0" autoUpdateAnimBg="0"/>
      <p:bldP spid="361" grpId="0" autoUpdateAnimBg="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6.1</a:t>
            </a:r>
            <a:r>
              <a:rPr kumimoji="1" lang="zh-CN" altLang="en-US" dirty="0"/>
              <a:t> </a:t>
            </a:r>
            <a:r>
              <a:rPr kumimoji="1" lang="en-US" altLang="zh-CN" dirty="0"/>
              <a:t>ROM</a:t>
            </a:r>
            <a:r>
              <a:rPr kumimoji="1" lang="zh-CN" altLang="en-US" dirty="0"/>
              <a:t>的结构和工作原理</a:t>
            </a:r>
          </a:p>
        </p:txBody>
      </p:sp>
      <p:sp>
        <p:nvSpPr>
          <p:cNvPr id="6" name="Text Box 2">
            <a:extLst>
              <a:ext uri="{FF2B5EF4-FFF2-40B4-BE49-F238E27FC236}">
                <a16:creationId xmlns:a16="http://schemas.microsoft.com/office/drawing/2014/main" id="{2B3FF478-ED3E-328A-DC1E-8C149811A7F2}"/>
              </a:ext>
            </a:extLst>
          </p:cNvPr>
          <p:cNvSpPr txBox="1">
            <a:spLocks noChangeArrowheads="1"/>
          </p:cNvSpPr>
          <p:nvPr/>
        </p:nvSpPr>
        <p:spPr bwMode="auto">
          <a:xfrm>
            <a:off x="1911350" y="779463"/>
            <a:ext cx="3590925"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2. </a:t>
            </a:r>
            <a:r>
              <a:rPr lang="zh-CN" altLang="en-US" sz="2800" b="1">
                <a:solidFill>
                  <a:srgbClr val="FF0066"/>
                </a:solidFill>
              </a:rPr>
              <a:t>工作原理</a:t>
            </a:r>
          </a:p>
        </p:txBody>
      </p:sp>
      <p:sp>
        <p:nvSpPr>
          <p:cNvPr id="7" name="Text Box 3">
            <a:extLst>
              <a:ext uri="{FF2B5EF4-FFF2-40B4-BE49-F238E27FC236}">
                <a16:creationId xmlns:a16="http://schemas.microsoft.com/office/drawing/2014/main" id="{7A0797C7-59B0-A03E-9DB1-9D225D97A694}"/>
              </a:ext>
            </a:extLst>
          </p:cNvPr>
          <p:cNvSpPr txBox="1">
            <a:spLocks noChangeArrowheads="1"/>
          </p:cNvSpPr>
          <p:nvPr/>
        </p:nvSpPr>
        <p:spPr bwMode="auto">
          <a:xfrm>
            <a:off x="1414463" y="1300163"/>
            <a:ext cx="4238625" cy="457200"/>
          </a:xfrm>
          <a:prstGeom prst="rect">
            <a:avLst/>
          </a:prstGeom>
          <a:noFill/>
          <a:ln>
            <a:noFill/>
          </a:ln>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996600"/>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0033CC"/>
                </a:solidFill>
                <a:latin typeface="宋体" panose="02010600030101010101" pitchFamily="2" charset="-122"/>
              </a:rPr>
              <a:t>输出信号的逻辑表达式</a:t>
            </a:r>
          </a:p>
        </p:txBody>
      </p:sp>
      <p:graphicFrame>
        <p:nvGraphicFramePr>
          <p:cNvPr id="8" name="Object 4">
            <a:extLst>
              <a:ext uri="{FF2B5EF4-FFF2-40B4-BE49-F238E27FC236}">
                <a16:creationId xmlns:a16="http://schemas.microsoft.com/office/drawing/2014/main" id="{FF56F0F2-81B9-E4CC-C1BB-DB669FDDE443}"/>
              </a:ext>
            </a:extLst>
          </p:cNvPr>
          <p:cNvGraphicFramePr>
            <a:graphicFrameLocks noChangeAspect="1"/>
          </p:cNvGraphicFramePr>
          <p:nvPr>
            <p:extLst>
              <p:ext uri="{D42A27DB-BD31-4B8C-83A1-F6EECF244321}">
                <p14:modId xmlns:p14="http://schemas.microsoft.com/office/powerpoint/2010/main" val="3925060171"/>
              </p:ext>
            </p:extLst>
          </p:nvPr>
        </p:nvGraphicFramePr>
        <p:xfrm>
          <a:off x="2513013" y="1828800"/>
          <a:ext cx="2262187" cy="533400"/>
        </p:xfrm>
        <a:graphic>
          <a:graphicData uri="http://schemas.openxmlformats.org/presentationml/2006/ole">
            <mc:AlternateContent xmlns:mc="http://schemas.openxmlformats.org/markup-compatibility/2006">
              <mc:Choice xmlns:v="urn:schemas-microsoft-com:vml" Requires="v">
                <p:oleObj name="Equation" r:id="rId2" imgW="1057392" imgH="238334" progId="Equation.3">
                  <p:embed/>
                </p:oleObj>
              </mc:Choice>
              <mc:Fallback>
                <p:oleObj name="Equation" r:id="rId2" imgW="1057392" imgH="238334" progId="Equation.3">
                  <p:embed/>
                  <p:pic>
                    <p:nvPicPr>
                      <p:cNvPr id="8" name="Object 4">
                        <a:extLst>
                          <a:ext uri="{FF2B5EF4-FFF2-40B4-BE49-F238E27FC236}">
                            <a16:creationId xmlns:a16="http://schemas.microsoft.com/office/drawing/2014/main" id="{FF56F0F2-81B9-E4CC-C1BB-DB669FDDE44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13013" y="1828800"/>
                        <a:ext cx="2262187" cy="533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 name="Object 5">
            <a:extLst>
              <a:ext uri="{FF2B5EF4-FFF2-40B4-BE49-F238E27FC236}">
                <a16:creationId xmlns:a16="http://schemas.microsoft.com/office/drawing/2014/main" id="{40349C76-CCF7-3608-D807-C1EFA9040E8D}"/>
              </a:ext>
            </a:extLst>
          </p:cNvPr>
          <p:cNvGraphicFramePr>
            <a:graphicFrameLocks noChangeAspect="1"/>
          </p:cNvGraphicFramePr>
          <p:nvPr>
            <p:extLst>
              <p:ext uri="{D42A27DB-BD31-4B8C-83A1-F6EECF244321}">
                <p14:modId xmlns:p14="http://schemas.microsoft.com/office/powerpoint/2010/main" val="1153118523"/>
              </p:ext>
            </p:extLst>
          </p:nvPr>
        </p:nvGraphicFramePr>
        <p:xfrm>
          <a:off x="2517775" y="2343150"/>
          <a:ext cx="2073275" cy="531813"/>
        </p:xfrm>
        <a:graphic>
          <a:graphicData uri="http://schemas.openxmlformats.org/presentationml/2006/ole">
            <mc:AlternateContent xmlns:mc="http://schemas.openxmlformats.org/markup-compatibility/2006">
              <mc:Choice xmlns:v="urn:schemas-microsoft-com:vml" Requires="v">
                <p:oleObj name="Equation" r:id="rId4" imgW="971593" imgH="238334" progId="Equation.3">
                  <p:embed/>
                </p:oleObj>
              </mc:Choice>
              <mc:Fallback>
                <p:oleObj name="Equation" r:id="rId4" imgW="971593" imgH="238334" progId="Equation.3">
                  <p:embed/>
                  <p:pic>
                    <p:nvPicPr>
                      <p:cNvPr id="9" name="Object 5">
                        <a:extLst>
                          <a:ext uri="{FF2B5EF4-FFF2-40B4-BE49-F238E27FC236}">
                            <a16:creationId xmlns:a16="http://schemas.microsoft.com/office/drawing/2014/main" id="{40349C76-CCF7-3608-D807-C1EFA9040E8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17775" y="2343150"/>
                        <a:ext cx="2073275" cy="5318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0" name="Object 6">
            <a:extLst>
              <a:ext uri="{FF2B5EF4-FFF2-40B4-BE49-F238E27FC236}">
                <a16:creationId xmlns:a16="http://schemas.microsoft.com/office/drawing/2014/main" id="{52B3AC7B-14B7-16ED-9249-AA7058B63C75}"/>
              </a:ext>
            </a:extLst>
          </p:cNvPr>
          <p:cNvGraphicFramePr>
            <a:graphicFrameLocks noChangeAspect="1"/>
          </p:cNvGraphicFramePr>
          <p:nvPr>
            <p:extLst>
              <p:ext uri="{D42A27DB-BD31-4B8C-83A1-F6EECF244321}">
                <p14:modId xmlns:p14="http://schemas.microsoft.com/office/powerpoint/2010/main" val="472790535"/>
              </p:ext>
            </p:extLst>
          </p:nvPr>
        </p:nvGraphicFramePr>
        <p:xfrm>
          <a:off x="2517775" y="2854325"/>
          <a:ext cx="2270125" cy="560388"/>
        </p:xfrm>
        <a:graphic>
          <a:graphicData uri="http://schemas.openxmlformats.org/presentationml/2006/ole">
            <mc:AlternateContent xmlns:mc="http://schemas.openxmlformats.org/markup-compatibility/2006">
              <mc:Choice xmlns:v="urn:schemas-microsoft-com:vml" Requires="v">
                <p:oleObj name="Equation" r:id="rId6" imgW="1009778" imgH="238334" progId="Equation.3">
                  <p:embed/>
                </p:oleObj>
              </mc:Choice>
              <mc:Fallback>
                <p:oleObj name="Equation" r:id="rId6" imgW="1009778" imgH="238334" progId="Equation.3">
                  <p:embed/>
                  <p:pic>
                    <p:nvPicPr>
                      <p:cNvPr id="10" name="Object 6">
                        <a:extLst>
                          <a:ext uri="{FF2B5EF4-FFF2-40B4-BE49-F238E27FC236}">
                            <a16:creationId xmlns:a16="http://schemas.microsoft.com/office/drawing/2014/main" id="{52B3AC7B-14B7-16ED-9249-AA7058B63C75}"/>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517775" y="2854325"/>
                        <a:ext cx="2270125" cy="5603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1" name="Object 7">
            <a:extLst>
              <a:ext uri="{FF2B5EF4-FFF2-40B4-BE49-F238E27FC236}">
                <a16:creationId xmlns:a16="http://schemas.microsoft.com/office/drawing/2014/main" id="{3550B171-CC71-39B5-DA72-EE5D1A4DF816}"/>
              </a:ext>
            </a:extLst>
          </p:cNvPr>
          <p:cNvGraphicFramePr>
            <a:graphicFrameLocks noChangeAspect="1"/>
          </p:cNvGraphicFramePr>
          <p:nvPr>
            <p:extLst>
              <p:ext uri="{D42A27DB-BD31-4B8C-83A1-F6EECF244321}">
                <p14:modId xmlns:p14="http://schemas.microsoft.com/office/powerpoint/2010/main" val="1828357364"/>
              </p:ext>
            </p:extLst>
          </p:nvPr>
        </p:nvGraphicFramePr>
        <p:xfrm>
          <a:off x="2517775" y="3394075"/>
          <a:ext cx="2101850" cy="479425"/>
        </p:xfrm>
        <a:graphic>
          <a:graphicData uri="http://schemas.openxmlformats.org/presentationml/2006/ole">
            <mc:AlternateContent xmlns:mc="http://schemas.openxmlformats.org/markup-compatibility/2006">
              <mc:Choice xmlns:v="urn:schemas-microsoft-com:vml" Requires="v">
                <p:oleObj name="Equation" r:id="rId8" imgW="981022" imgH="209545" progId="Equation.3">
                  <p:embed/>
                </p:oleObj>
              </mc:Choice>
              <mc:Fallback>
                <p:oleObj name="Equation" r:id="rId8" imgW="981022" imgH="209545" progId="Equation.3">
                  <p:embed/>
                  <p:pic>
                    <p:nvPicPr>
                      <p:cNvPr id="11" name="Object 7">
                        <a:extLst>
                          <a:ext uri="{FF2B5EF4-FFF2-40B4-BE49-F238E27FC236}">
                            <a16:creationId xmlns:a16="http://schemas.microsoft.com/office/drawing/2014/main" id="{3550B171-CC71-39B5-DA72-EE5D1A4DF816}"/>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517775" y="3394075"/>
                        <a:ext cx="2101850" cy="4794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2" name="Object 8">
            <a:extLst>
              <a:ext uri="{FF2B5EF4-FFF2-40B4-BE49-F238E27FC236}">
                <a16:creationId xmlns:a16="http://schemas.microsoft.com/office/drawing/2014/main" id="{2E4BB4A4-1FB3-87F2-FD58-DF28F13955EA}"/>
              </a:ext>
            </a:extLst>
          </p:cNvPr>
          <p:cNvGraphicFramePr>
            <a:graphicFrameLocks noChangeAspect="1"/>
          </p:cNvGraphicFramePr>
          <p:nvPr>
            <p:extLst>
              <p:ext uri="{D42A27DB-BD31-4B8C-83A1-F6EECF244321}">
                <p14:modId xmlns:p14="http://schemas.microsoft.com/office/powerpoint/2010/main" val="159048419"/>
              </p:ext>
            </p:extLst>
          </p:nvPr>
        </p:nvGraphicFramePr>
        <p:xfrm>
          <a:off x="1700213" y="4233863"/>
          <a:ext cx="3248025" cy="1012825"/>
        </p:xfrm>
        <a:graphic>
          <a:graphicData uri="http://schemas.openxmlformats.org/presentationml/2006/ole">
            <mc:AlternateContent xmlns:mc="http://schemas.openxmlformats.org/markup-compatibility/2006">
              <mc:Choice xmlns:v="urn:schemas-microsoft-com:vml" Requires="v">
                <p:oleObj name="Equation" r:id="rId10" imgW="1533524" imgH="466757" progId="Equation.3">
                  <p:embed/>
                </p:oleObj>
              </mc:Choice>
              <mc:Fallback>
                <p:oleObj name="Equation" r:id="rId10" imgW="1533524" imgH="466757" progId="Equation.3">
                  <p:embed/>
                  <p:pic>
                    <p:nvPicPr>
                      <p:cNvPr id="12" name="Object 8">
                        <a:extLst>
                          <a:ext uri="{FF2B5EF4-FFF2-40B4-BE49-F238E27FC236}">
                            <a16:creationId xmlns:a16="http://schemas.microsoft.com/office/drawing/2014/main" id="{2E4BB4A4-1FB3-87F2-FD58-DF28F13955EA}"/>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700213" y="4233863"/>
                        <a:ext cx="3248025" cy="10128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3" name="Object 9">
            <a:extLst>
              <a:ext uri="{FF2B5EF4-FFF2-40B4-BE49-F238E27FC236}">
                <a16:creationId xmlns:a16="http://schemas.microsoft.com/office/drawing/2014/main" id="{29ED3542-876C-8DEB-8751-2A600CE6BCBA}"/>
              </a:ext>
            </a:extLst>
          </p:cNvPr>
          <p:cNvGraphicFramePr>
            <a:graphicFrameLocks noChangeAspect="1"/>
          </p:cNvGraphicFramePr>
          <p:nvPr>
            <p:extLst>
              <p:ext uri="{D42A27DB-BD31-4B8C-83A1-F6EECF244321}">
                <p14:modId xmlns:p14="http://schemas.microsoft.com/office/powerpoint/2010/main" val="771256107"/>
              </p:ext>
            </p:extLst>
          </p:nvPr>
        </p:nvGraphicFramePr>
        <p:xfrm>
          <a:off x="1682750" y="5164138"/>
          <a:ext cx="3700463" cy="479425"/>
        </p:xfrm>
        <a:graphic>
          <a:graphicData uri="http://schemas.openxmlformats.org/presentationml/2006/ole">
            <mc:AlternateContent xmlns:mc="http://schemas.openxmlformats.org/markup-compatibility/2006">
              <mc:Choice xmlns:v="urn:schemas-microsoft-com:vml" Requires="v">
                <p:oleObj name="Equation" r:id="rId12" imgW="1743306" imgH="209545" progId="Equation.3">
                  <p:embed/>
                </p:oleObj>
              </mc:Choice>
              <mc:Fallback>
                <p:oleObj name="Equation" r:id="rId12" imgW="1743306" imgH="209545" progId="Equation.3">
                  <p:embed/>
                  <p:pic>
                    <p:nvPicPr>
                      <p:cNvPr id="13" name="Object 9">
                        <a:extLst>
                          <a:ext uri="{FF2B5EF4-FFF2-40B4-BE49-F238E27FC236}">
                            <a16:creationId xmlns:a16="http://schemas.microsoft.com/office/drawing/2014/main" id="{29ED3542-876C-8DEB-8751-2A600CE6BCBA}"/>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1682750" y="5164138"/>
                        <a:ext cx="3700463" cy="4794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4" name="Object 10">
            <a:extLst>
              <a:ext uri="{FF2B5EF4-FFF2-40B4-BE49-F238E27FC236}">
                <a16:creationId xmlns:a16="http://schemas.microsoft.com/office/drawing/2014/main" id="{BED79656-AE16-6200-1EBE-B5DBBABAACCB}"/>
              </a:ext>
            </a:extLst>
          </p:cNvPr>
          <p:cNvGraphicFramePr>
            <a:graphicFrameLocks noChangeAspect="1"/>
          </p:cNvGraphicFramePr>
          <p:nvPr>
            <p:extLst>
              <p:ext uri="{D42A27DB-BD31-4B8C-83A1-F6EECF244321}">
                <p14:modId xmlns:p14="http://schemas.microsoft.com/office/powerpoint/2010/main" val="2835319242"/>
              </p:ext>
            </p:extLst>
          </p:nvPr>
        </p:nvGraphicFramePr>
        <p:xfrm>
          <a:off x="1682750" y="5614988"/>
          <a:ext cx="3752850" cy="533400"/>
        </p:xfrm>
        <a:graphic>
          <a:graphicData uri="http://schemas.openxmlformats.org/presentationml/2006/ole">
            <mc:AlternateContent xmlns:mc="http://schemas.openxmlformats.org/markup-compatibility/2006">
              <mc:Choice xmlns:v="urn:schemas-microsoft-com:vml" Requires="v">
                <p:oleObj name="Equation" r:id="rId14" imgW="1771591" imgH="238334" progId="Equation.3">
                  <p:embed/>
                </p:oleObj>
              </mc:Choice>
              <mc:Fallback>
                <p:oleObj name="Equation" r:id="rId14" imgW="1771591" imgH="238334" progId="Equation.3">
                  <p:embed/>
                  <p:pic>
                    <p:nvPicPr>
                      <p:cNvPr id="14" name="Object 10">
                        <a:extLst>
                          <a:ext uri="{FF2B5EF4-FFF2-40B4-BE49-F238E27FC236}">
                            <a16:creationId xmlns:a16="http://schemas.microsoft.com/office/drawing/2014/main" id="{BED79656-AE16-6200-1EBE-B5DBBABAACCB}"/>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1682750" y="5614988"/>
                        <a:ext cx="3752850" cy="533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5" name="Object 11">
            <a:extLst>
              <a:ext uri="{FF2B5EF4-FFF2-40B4-BE49-F238E27FC236}">
                <a16:creationId xmlns:a16="http://schemas.microsoft.com/office/drawing/2014/main" id="{991FAABE-FB13-A8D8-506E-4210580F1BD7}"/>
              </a:ext>
            </a:extLst>
          </p:cNvPr>
          <p:cNvGraphicFramePr>
            <a:graphicFrameLocks noChangeAspect="1"/>
          </p:cNvGraphicFramePr>
          <p:nvPr>
            <p:extLst>
              <p:ext uri="{D42A27DB-BD31-4B8C-83A1-F6EECF244321}">
                <p14:modId xmlns:p14="http://schemas.microsoft.com/office/powerpoint/2010/main" val="1337598978"/>
              </p:ext>
            </p:extLst>
          </p:nvPr>
        </p:nvGraphicFramePr>
        <p:xfrm>
          <a:off x="1682750" y="6119813"/>
          <a:ext cx="2451100" cy="481012"/>
        </p:xfrm>
        <a:graphic>
          <a:graphicData uri="http://schemas.openxmlformats.org/presentationml/2006/ole">
            <mc:AlternateContent xmlns:mc="http://schemas.openxmlformats.org/markup-compatibility/2006">
              <mc:Choice xmlns:v="urn:schemas-microsoft-com:vml" Requires="v">
                <p:oleObj name="Equation" r:id="rId16" imgW="1152618" imgH="209545" progId="Equation.3">
                  <p:embed/>
                </p:oleObj>
              </mc:Choice>
              <mc:Fallback>
                <p:oleObj name="Equation" r:id="rId16" imgW="1152618" imgH="209545" progId="Equation.3">
                  <p:embed/>
                  <p:pic>
                    <p:nvPicPr>
                      <p:cNvPr id="15" name="Object 11">
                        <a:extLst>
                          <a:ext uri="{FF2B5EF4-FFF2-40B4-BE49-F238E27FC236}">
                            <a16:creationId xmlns:a16="http://schemas.microsoft.com/office/drawing/2014/main" id="{991FAABE-FB13-A8D8-506E-4210580F1BD7}"/>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1682750" y="6119813"/>
                        <a:ext cx="2451100" cy="4810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16" name="Group 300">
            <a:extLst>
              <a:ext uri="{FF2B5EF4-FFF2-40B4-BE49-F238E27FC236}">
                <a16:creationId xmlns:a16="http://schemas.microsoft.com/office/drawing/2014/main" id="{65C33FD0-F831-E087-39F0-B4CA94629ECB}"/>
              </a:ext>
            </a:extLst>
          </p:cNvPr>
          <p:cNvGrpSpPr>
            <a:grpSpLocks/>
          </p:cNvGrpSpPr>
          <p:nvPr/>
        </p:nvGrpSpPr>
        <p:grpSpPr bwMode="auto">
          <a:xfrm>
            <a:off x="5268913" y="838200"/>
            <a:ext cx="4967287" cy="5767388"/>
            <a:chOff x="2631" y="500"/>
            <a:chExt cx="3129" cy="3633"/>
          </a:xfrm>
        </p:grpSpPr>
        <p:sp>
          <p:nvSpPr>
            <p:cNvPr id="17" name="Oval 13">
              <a:extLst>
                <a:ext uri="{FF2B5EF4-FFF2-40B4-BE49-F238E27FC236}">
                  <a16:creationId xmlns:a16="http://schemas.microsoft.com/office/drawing/2014/main" id="{8A574C5C-2FC1-A080-5AE2-E78760177EFB}"/>
                </a:ext>
              </a:extLst>
            </p:cNvPr>
            <p:cNvSpPr>
              <a:spLocks noChangeArrowheads="1"/>
            </p:cNvSpPr>
            <p:nvPr/>
          </p:nvSpPr>
          <p:spPr bwMode="auto">
            <a:xfrm rot="5400000" flipH="1" flipV="1">
              <a:off x="3760" y="646"/>
              <a:ext cx="42" cy="40"/>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 name="Line 14">
              <a:extLst>
                <a:ext uri="{FF2B5EF4-FFF2-40B4-BE49-F238E27FC236}">
                  <a16:creationId xmlns:a16="http://schemas.microsoft.com/office/drawing/2014/main" id="{4F69B9B8-25D3-FDAE-B3E1-F12A54E0AA16}"/>
                </a:ext>
              </a:extLst>
            </p:cNvPr>
            <p:cNvSpPr>
              <a:spLocks noChangeShapeType="1"/>
            </p:cNvSpPr>
            <p:nvPr/>
          </p:nvSpPr>
          <p:spPr bwMode="auto">
            <a:xfrm>
              <a:off x="3800" y="665"/>
              <a:ext cx="101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9" name="Line 15">
              <a:extLst>
                <a:ext uri="{FF2B5EF4-FFF2-40B4-BE49-F238E27FC236}">
                  <a16:creationId xmlns:a16="http://schemas.microsoft.com/office/drawing/2014/main" id="{2E270111-6E93-6AA8-50B6-14BF19DC6FC3}"/>
                </a:ext>
              </a:extLst>
            </p:cNvPr>
            <p:cNvSpPr>
              <a:spLocks noChangeShapeType="1"/>
            </p:cNvSpPr>
            <p:nvPr/>
          </p:nvSpPr>
          <p:spPr bwMode="auto">
            <a:xfrm>
              <a:off x="4022" y="663"/>
              <a:ext cx="0" cy="176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0" name="Line 16">
              <a:extLst>
                <a:ext uri="{FF2B5EF4-FFF2-40B4-BE49-F238E27FC236}">
                  <a16:creationId xmlns:a16="http://schemas.microsoft.com/office/drawing/2014/main" id="{8D550D4E-BFCD-2F1F-0490-23A367EAB67C}"/>
                </a:ext>
              </a:extLst>
            </p:cNvPr>
            <p:cNvSpPr>
              <a:spLocks noChangeShapeType="1"/>
            </p:cNvSpPr>
            <p:nvPr/>
          </p:nvSpPr>
          <p:spPr bwMode="auto">
            <a:xfrm>
              <a:off x="4286" y="663"/>
              <a:ext cx="0" cy="176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1" name="Line 17">
              <a:extLst>
                <a:ext uri="{FF2B5EF4-FFF2-40B4-BE49-F238E27FC236}">
                  <a16:creationId xmlns:a16="http://schemas.microsoft.com/office/drawing/2014/main" id="{7D61FF3F-783E-C241-2C28-2AF25CF0F9C6}"/>
                </a:ext>
              </a:extLst>
            </p:cNvPr>
            <p:cNvSpPr>
              <a:spLocks noChangeShapeType="1"/>
            </p:cNvSpPr>
            <p:nvPr/>
          </p:nvSpPr>
          <p:spPr bwMode="auto">
            <a:xfrm>
              <a:off x="4550" y="663"/>
              <a:ext cx="0" cy="176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2" name="Line 18">
              <a:extLst>
                <a:ext uri="{FF2B5EF4-FFF2-40B4-BE49-F238E27FC236}">
                  <a16:creationId xmlns:a16="http://schemas.microsoft.com/office/drawing/2014/main" id="{F3173BCB-2F26-5DE9-7467-55A83F3E2F23}"/>
                </a:ext>
              </a:extLst>
            </p:cNvPr>
            <p:cNvSpPr>
              <a:spLocks noChangeShapeType="1"/>
            </p:cNvSpPr>
            <p:nvPr/>
          </p:nvSpPr>
          <p:spPr bwMode="auto">
            <a:xfrm>
              <a:off x="4814" y="663"/>
              <a:ext cx="0" cy="176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3" name="Rectangle 19">
              <a:extLst>
                <a:ext uri="{FF2B5EF4-FFF2-40B4-BE49-F238E27FC236}">
                  <a16:creationId xmlns:a16="http://schemas.microsoft.com/office/drawing/2014/main" id="{37BE34D8-14E9-61A4-2DDE-5A1710CA7EAC}"/>
                </a:ext>
              </a:extLst>
            </p:cNvPr>
            <p:cNvSpPr>
              <a:spLocks noChangeArrowheads="1"/>
            </p:cNvSpPr>
            <p:nvPr/>
          </p:nvSpPr>
          <p:spPr bwMode="auto">
            <a:xfrm>
              <a:off x="3986" y="765"/>
              <a:ext cx="72" cy="15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4" name="Rectangle 20">
              <a:extLst>
                <a:ext uri="{FF2B5EF4-FFF2-40B4-BE49-F238E27FC236}">
                  <a16:creationId xmlns:a16="http://schemas.microsoft.com/office/drawing/2014/main" id="{3FDC1534-ABB6-967A-4FC3-C614F0B7E8E0}"/>
                </a:ext>
              </a:extLst>
            </p:cNvPr>
            <p:cNvSpPr>
              <a:spLocks noChangeArrowheads="1"/>
            </p:cNvSpPr>
            <p:nvPr/>
          </p:nvSpPr>
          <p:spPr bwMode="auto">
            <a:xfrm>
              <a:off x="4250" y="762"/>
              <a:ext cx="72" cy="15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5" name="Rectangle 21">
              <a:extLst>
                <a:ext uri="{FF2B5EF4-FFF2-40B4-BE49-F238E27FC236}">
                  <a16:creationId xmlns:a16="http://schemas.microsoft.com/office/drawing/2014/main" id="{F52EA122-4E8D-27B7-156E-E5397E369BD3}"/>
                </a:ext>
              </a:extLst>
            </p:cNvPr>
            <p:cNvSpPr>
              <a:spLocks noChangeArrowheads="1"/>
            </p:cNvSpPr>
            <p:nvPr/>
          </p:nvSpPr>
          <p:spPr bwMode="auto">
            <a:xfrm>
              <a:off x="4514" y="759"/>
              <a:ext cx="72" cy="15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6" name="Rectangle 22">
              <a:extLst>
                <a:ext uri="{FF2B5EF4-FFF2-40B4-BE49-F238E27FC236}">
                  <a16:creationId xmlns:a16="http://schemas.microsoft.com/office/drawing/2014/main" id="{8EBF3F93-154A-4647-28A0-003DE624209B}"/>
                </a:ext>
              </a:extLst>
            </p:cNvPr>
            <p:cNvSpPr>
              <a:spLocks noChangeArrowheads="1"/>
            </p:cNvSpPr>
            <p:nvPr/>
          </p:nvSpPr>
          <p:spPr bwMode="auto">
            <a:xfrm>
              <a:off x="4778" y="759"/>
              <a:ext cx="72" cy="15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7" name="Oval 23">
              <a:extLst>
                <a:ext uri="{FF2B5EF4-FFF2-40B4-BE49-F238E27FC236}">
                  <a16:creationId xmlns:a16="http://schemas.microsoft.com/office/drawing/2014/main" id="{7A21F70A-0125-EC01-11C5-0FBBC253675B}"/>
                </a:ext>
              </a:extLst>
            </p:cNvPr>
            <p:cNvSpPr>
              <a:spLocks noChangeArrowheads="1"/>
            </p:cNvSpPr>
            <p:nvPr/>
          </p:nvSpPr>
          <p:spPr bwMode="auto">
            <a:xfrm rot="5400000" flipH="1" flipV="1">
              <a:off x="3610" y="1165"/>
              <a:ext cx="42" cy="40"/>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8" name="Rectangle 24">
              <a:extLst>
                <a:ext uri="{FF2B5EF4-FFF2-40B4-BE49-F238E27FC236}">
                  <a16:creationId xmlns:a16="http://schemas.microsoft.com/office/drawing/2014/main" id="{F088AAC5-2B56-C353-6B3B-2BD3F9A29462}"/>
                </a:ext>
              </a:extLst>
            </p:cNvPr>
            <p:cNvSpPr>
              <a:spLocks noChangeArrowheads="1"/>
            </p:cNvSpPr>
            <p:nvPr/>
          </p:nvSpPr>
          <p:spPr bwMode="auto">
            <a:xfrm>
              <a:off x="3029" y="1309"/>
              <a:ext cx="159" cy="28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9" name="Oval 25">
              <a:extLst>
                <a:ext uri="{FF2B5EF4-FFF2-40B4-BE49-F238E27FC236}">
                  <a16:creationId xmlns:a16="http://schemas.microsoft.com/office/drawing/2014/main" id="{D3A04346-1A36-418D-80A5-67611C17CE49}"/>
                </a:ext>
              </a:extLst>
            </p:cNvPr>
            <p:cNvSpPr>
              <a:spLocks noChangeArrowheads="1"/>
            </p:cNvSpPr>
            <p:nvPr/>
          </p:nvSpPr>
          <p:spPr bwMode="auto">
            <a:xfrm rot="5400000" flipH="1" flipV="1">
              <a:off x="3196" y="1435"/>
              <a:ext cx="42" cy="40"/>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0" name="Oval 26">
              <a:extLst>
                <a:ext uri="{FF2B5EF4-FFF2-40B4-BE49-F238E27FC236}">
                  <a16:creationId xmlns:a16="http://schemas.microsoft.com/office/drawing/2014/main" id="{5367AF7D-5D26-46DE-03D5-E37801E780C7}"/>
                </a:ext>
              </a:extLst>
            </p:cNvPr>
            <p:cNvSpPr>
              <a:spLocks noChangeArrowheads="1"/>
            </p:cNvSpPr>
            <p:nvPr/>
          </p:nvSpPr>
          <p:spPr bwMode="auto">
            <a:xfrm rot="5400000" flipH="1" flipV="1">
              <a:off x="2869" y="1435"/>
              <a:ext cx="42" cy="40"/>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1" name="Line 27">
              <a:extLst>
                <a:ext uri="{FF2B5EF4-FFF2-40B4-BE49-F238E27FC236}">
                  <a16:creationId xmlns:a16="http://schemas.microsoft.com/office/drawing/2014/main" id="{6AA7B456-D1A7-2251-BB87-64EC15021B58}"/>
                </a:ext>
              </a:extLst>
            </p:cNvPr>
            <p:cNvSpPr>
              <a:spLocks noChangeShapeType="1"/>
            </p:cNvSpPr>
            <p:nvPr/>
          </p:nvSpPr>
          <p:spPr bwMode="auto">
            <a:xfrm flipV="1">
              <a:off x="2912" y="1455"/>
              <a:ext cx="11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32" name="Line 28">
              <a:extLst>
                <a:ext uri="{FF2B5EF4-FFF2-40B4-BE49-F238E27FC236}">
                  <a16:creationId xmlns:a16="http://schemas.microsoft.com/office/drawing/2014/main" id="{57F64002-3C20-0123-DB83-C63F3C2BAAD3}"/>
                </a:ext>
              </a:extLst>
            </p:cNvPr>
            <p:cNvSpPr>
              <a:spLocks noChangeShapeType="1"/>
            </p:cNvSpPr>
            <p:nvPr/>
          </p:nvSpPr>
          <p:spPr bwMode="auto">
            <a:xfrm flipV="1">
              <a:off x="3332" y="1175"/>
              <a:ext cx="106"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33" name="Line 29">
              <a:extLst>
                <a:ext uri="{FF2B5EF4-FFF2-40B4-BE49-F238E27FC236}">
                  <a16:creationId xmlns:a16="http://schemas.microsoft.com/office/drawing/2014/main" id="{E9B20411-1490-653D-3D81-C8E29F0F4051}"/>
                </a:ext>
              </a:extLst>
            </p:cNvPr>
            <p:cNvSpPr>
              <a:spLocks noChangeShapeType="1"/>
            </p:cNvSpPr>
            <p:nvPr/>
          </p:nvSpPr>
          <p:spPr bwMode="auto">
            <a:xfrm>
              <a:off x="3341" y="1176"/>
              <a:ext cx="0" cy="27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34" name="Line 30">
              <a:extLst>
                <a:ext uri="{FF2B5EF4-FFF2-40B4-BE49-F238E27FC236}">
                  <a16:creationId xmlns:a16="http://schemas.microsoft.com/office/drawing/2014/main" id="{8DFCD504-F2A6-7BB3-58F7-42E93A0E04F8}"/>
                </a:ext>
              </a:extLst>
            </p:cNvPr>
            <p:cNvSpPr>
              <a:spLocks noChangeShapeType="1"/>
            </p:cNvSpPr>
            <p:nvPr/>
          </p:nvSpPr>
          <p:spPr bwMode="auto">
            <a:xfrm>
              <a:off x="3650" y="1185"/>
              <a:ext cx="1275"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35" name="Line 31">
              <a:extLst>
                <a:ext uri="{FF2B5EF4-FFF2-40B4-BE49-F238E27FC236}">
                  <a16:creationId xmlns:a16="http://schemas.microsoft.com/office/drawing/2014/main" id="{C9D74FCB-80C5-CF09-6479-5A8022BF7801}"/>
                </a:ext>
              </a:extLst>
            </p:cNvPr>
            <p:cNvSpPr>
              <a:spLocks noChangeShapeType="1"/>
            </p:cNvSpPr>
            <p:nvPr/>
          </p:nvSpPr>
          <p:spPr bwMode="auto">
            <a:xfrm>
              <a:off x="3234" y="1455"/>
              <a:ext cx="1688"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36" name="Text Box 32">
              <a:extLst>
                <a:ext uri="{FF2B5EF4-FFF2-40B4-BE49-F238E27FC236}">
                  <a16:creationId xmlns:a16="http://schemas.microsoft.com/office/drawing/2014/main" id="{192C0791-4D04-3D36-1220-81E651CB14E9}"/>
                </a:ext>
              </a:extLst>
            </p:cNvPr>
            <p:cNvSpPr txBox="1">
              <a:spLocks noChangeArrowheads="1"/>
            </p:cNvSpPr>
            <p:nvPr/>
          </p:nvSpPr>
          <p:spPr bwMode="auto">
            <a:xfrm>
              <a:off x="3017" y="1293"/>
              <a:ext cx="18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800" b="1">
                  <a:solidFill>
                    <a:srgbClr val="0033CC"/>
                  </a:solidFill>
                </a:rPr>
                <a:t>1</a:t>
              </a:r>
            </a:p>
          </p:txBody>
        </p:sp>
        <p:sp>
          <p:nvSpPr>
            <p:cNvPr id="37" name="Oval 33">
              <a:extLst>
                <a:ext uri="{FF2B5EF4-FFF2-40B4-BE49-F238E27FC236}">
                  <a16:creationId xmlns:a16="http://schemas.microsoft.com/office/drawing/2014/main" id="{496E879E-EC63-E7D9-8EBA-F376988870C4}"/>
                </a:ext>
              </a:extLst>
            </p:cNvPr>
            <p:cNvSpPr>
              <a:spLocks noChangeArrowheads="1"/>
            </p:cNvSpPr>
            <p:nvPr/>
          </p:nvSpPr>
          <p:spPr bwMode="auto">
            <a:xfrm>
              <a:off x="3317" y="1432"/>
              <a:ext cx="39" cy="39"/>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8" name="Text Box 34">
              <a:extLst>
                <a:ext uri="{FF2B5EF4-FFF2-40B4-BE49-F238E27FC236}">
                  <a16:creationId xmlns:a16="http://schemas.microsoft.com/office/drawing/2014/main" id="{94D9CB59-DFE4-01B0-F8F3-183FBD144F38}"/>
                </a:ext>
              </a:extLst>
            </p:cNvPr>
            <p:cNvSpPr txBox="1">
              <a:spLocks noChangeArrowheads="1"/>
            </p:cNvSpPr>
            <p:nvPr/>
          </p:nvSpPr>
          <p:spPr bwMode="auto">
            <a:xfrm>
              <a:off x="2632" y="1312"/>
              <a:ext cx="27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i="1">
                  <a:solidFill>
                    <a:srgbClr val="FF0066"/>
                  </a:solidFill>
                </a:rPr>
                <a:t>A</a:t>
              </a:r>
              <a:r>
                <a:rPr lang="en-US" altLang="zh-CN" sz="2000" b="1" baseline="-25000">
                  <a:solidFill>
                    <a:srgbClr val="FF0066"/>
                  </a:solidFill>
                </a:rPr>
                <a:t>1</a:t>
              </a:r>
              <a:endParaRPr lang="en-US" altLang="zh-CN" sz="2000" b="1" i="1">
                <a:solidFill>
                  <a:srgbClr val="FF0066"/>
                </a:solidFill>
              </a:endParaRPr>
            </a:p>
          </p:txBody>
        </p:sp>
        <p:grpSp>
          <p:nvGrpSpPr>
            <p:cNvPr id="39" name="Group 35">
              <a:extLst>
                <a:ext uri="{FF2B5EF4-FFF2-40B4-BE49-F238E27FC236}">
                  <a16:creationId xmlns:a16="http://schemas.microsoft.com/office/drawing/2014/main" id="{C8FA81D5-DA76-7AA4-6ECF-4D33D8DCC07E}"/>
                </a:ext>
              </a:extLst>
            </p:cNvPr>
            <p:cNvGrpSpPr>
              <a:grpSpLocks/>
            </p:cNvGrpSpPr>
            <p:nvPr/>
          </p:nvGrpSpPr>
          <p:grpSpPr bwMode="auto">
            <a:xfrm>
              <a:off x="4333" y="1787"/>
              <a:ext cx="232" cy="227"/>
              <a:chOff x="3577" y="1183"/>
              <a:chExt cx="232" cy="227"/>
            </a:xfrm>
          </p:grpSpPr>
          <p:grpSp>
            <p:nvGrpSpPr>
              <p:cNvPr id="294" name="Group 36">
                <a:extLst>
                  <a:ext uri="{FF2B5EF4-FFF2-40B4-BE49-F238E27FC236}">
                    <a16:creationId xmlns:a16="http://schemas.microsoft.com/office/drawing/2014/main" id="{4BD11E2B-1CF4-52C6-088D-1610656066E8}"/>
                  </a:ext>
                </a:extLst>
              </p:cNvPr>
              <p:cNvGrpSpPr>
                <a:grpSpLocks/>
              </p:cNvGrpSpPr>
              <p:nvPr/>
            </p:nvGrpSpPr>
            <p:grpSpPr bwMode="auto">
              <a:xfrm>
                <a:off x="3577" y="1183"/>
                <a:ext cx="232" cy="227"/>
                <a:chOff x="3577" y="1183"/>
                <a:chExt cx="232" cy="227"/>
              </a:xfrm>
            </p:grpSpPr>
            <p:sp>
              <p:nvSpPr>
                <p:cNvPr id="299" name="Oval 37">
                  <a:extLst>
                    <a:ext uri="{FF2B5EF4-FFF2-40B4-BE49-F238E27FC236}">
                      <a16:creationId xmlns:a16="http://schemas.microsoft.com/office/drawing/2014/main" id="{57861BB0-918E-836D-D98E-D4003E32D0E1}"/>
                    </a:ext>
                  </a:extLst>
                </p:cNvPr>
                <p:cNvSpPr>
                  <a:spLocks noChangeArrowheads="1"/>
                </p:cNvSpPr>
                <p:nvPr/>
              </p:nvSpPr>
              <p:spPr bwMode="auto">
                <a:xfrm>
                  <a:off x="3773" y="1183"/>
                  <a:ext cx="36" cy="37"/>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00" name="Oval 38">
                  <a:extLst>
                    <a:ext uri="{FF2B5EF4-FFF2-40B4-BE49-F238E27FC236}">
                      <a16:creationId xmlns:a16="http://schemas.microsoft.com/office/drawing/2014/main" id="{C55F85D1-C53F-083B-31D3-8FB38B4D0826}"/>
                    </a:ext>
                  </a:extLst>
                </p:cNvPr>
                <p:cNvSpPr>
                  <a:spLocks noChangeArrowheads="1"/>
                </p:cNvSpPr>
                <p:nvPr/>
              </p:nvSpPr>
              <p:spPr bwMode="auto">
                <a:xfrm>
                  <a:off x="3577" y="1373"/>
                  <a:ext cx="36" cy="37"/>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01" name="Line 39">
                  <a:extLst>
                    <a:ext uri="{FF2B5EF4-FFF2-40B4-BE49-F238E27FC236}">
                      <a16:creationId xmlns:a16="http://schemas.microsoft.com/office/drawing/2014/main" id="{6E57898B-190E-CF33-72FE-BF72A95BFBFB}"/>
                    </a:ext>
                  </a:extLst>
                </p:cNvPr>
                <p:cNvSpPr>
                  <a:spLocks noChangeShapeType="1"/>
                </p:cNvSpPr>
                <p:nvPr/>
              </p:nvSpPr>
              <p:spPr bwMode="auto">
                <a:xfrm flipH="1">
                  <a:off x="3596" y="1197"/>
                  <a:ext cx="198" cy="198"/>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sp>
            <p:nvSpPr>
              <p:cNvPr id="295" name="Line 40">
                <a:extLst>
                  <a:ext uri="{FF2B5EF4-FFF2-40B4-BE49-F238E27FC236}">
                    <a16:creationId xmlns:a16="http://schemas.microsoft.com/office/drawing/2014/main" id="{E2D58CD7-8854-4819-AB69-DD575EE6237A}"/>
                  </a:ext>
                </a:extLst>
              </p:cNvPr>
              <p:cNvSpPr>
                <a:spLocks noChangeShapeType="1"/>
              </p:cNvSpPr>
              <p:nvPr/>
            </p:nvSpPr>
            <p:spPr bwMode="auto">
              <a:xfrm>
                <a:off x="3676" y="1239"/>
                <a:ext cx="82" cy="77"/>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96" name="Line 41">
                <a:extLst>
                  <a:ext uri="{FF2B5EF4-FFF2-40B4-BE49-F238E27FC236}">
                    <a16:creationId xmlns:a16="http://schemas.microsoft.com/office/drawing/2014/main" id="{3416244E-98B9-4B70-EA92-A5261F7397F5}"/>
                  </a:ext>
                </a:extLst>
              </p:cNvPr>
              <p:cNvSpPr>
                <a:spLocks noChangeShapeType="1"/>
              </p:cNvSpPr>
              <p:nvPr/>
            </p:nvSpPr>
            <p:spPr bwMode="auto">
              <a:xfrm flipH="1">
                <a:off x="3664" y="1242"/>
                <a:ext cx="17" cy="82"/>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97" name="Line 42">
                <a:extLst>
                  <a:ext uri="{FF2B5EF4-FFF2-40B4-BE49-F238E27FC236}">
                    <a16:creationId xmlns:a16="http://schemas.microsoft.com/office/drawing/2014/main" id="{B5526F5D-2FA5-3BF6-9622-C1FA4525307F}"/>
                  </a:ext>
                </a:extLst>
              </p:cNvPr>
              <p:cNvSpPr>
                <a:spLocks noChangeShapeType="1"/>
              </p:cNvSpPr>
              <p:nvPr/>
            </p:nvSpPr>
            <p:spPr bwMode="auto">
              <a:xfrm flipH="1">
                <a:off x="3669" y="1309"/>
                <a:ext cx="78" cy="20"/>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98" name="Line 43">
                <a:extLst>
                  <a:ext uri="{FF2B5EF4-FFF2-40B4-BE49-F238E27FC236}">
                    <a16:creationId xmlns:a16="http://schemas.microsoft.com/office/drawing/2014/main" id="{94FC98AD-1B2F-6FCF-A4E2-7871BD086EFB}"/>
                  </a:ext>
                </a:extLst>
              </p:cNvPr>
              <p:cNvSpPr>
                <a:spLocks noChangeShapeType="1"/>
              </p:cNvSpPr>
              <p:nvPr/>
            </p:nvSpPr>
            <p:spPr bwMode="auto">
              <a:xfrm>
                <a:off x="3622" y="1287"/>
                <a:ext cx="80" cy="78"/>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sp>
          <p:nvSpPr>
            <p:cNvPr id="40" name="Rectangle 44">
              <a:extLst>
                <a:ext uri="{FF2B5EF4-FFF2-40B4-BE49-F238E27FC236}">
                  <a16:creationId xmlns:a16="http://schemas.microsoft.com/office/drawing/2014/main" id="{77A0E649-AC58-5946-89BE-C5DD2F2095FA}"/>
                </a:ext>
              </a:extLst>
            </p:cNvPr>
            <p:cNvSpPr>
              <a:spLocks noChangeArrowheads="1"/>
            </p:cNvSpPr>
            <p:nvPr/>
          </p:nvSpPr>
          <p:spPr bwMode="auto">
            <a:xfrm>
              <a:off x="3442" y="1034"/>
              <a:ext cx="159" cy="28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1" name="Text Box 45">
              <a:extLst>
                <a:ext uri="{FF2B5EF4-FFF2-40B4-BE49-F238E27FC236}">
                  <a16:creationId xmlns:a16="http://schemas.microsoft.com/office/drawing/2014/main" id="{3EB037F3-D85E-C188-CDDE-56024D963845}"/>
                </a:ext>
              </a:extLst>
            </p:cNvPr>
            <p:cNvSpPr txBox="1">
              <a:spLocks noChangeArrowheads="1"/>
            </p:cNvSpPr>
            <p:nvPr/>
          </p:nvSpPr>
          <p:spPr bwMode="auto">
            <a:xfrm>
              <a:off x="3429" y="1020"/>
              <a:ext cx="18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800" b="1">
                  <a:solidFill>
                    <a:srgbClr val="0033CC"/>
                  </a:solidFill>
                </a:rPr>
                <a:t>1</a:t>
              </a:r>
            </a:p>
          </p:txBody>
        </p:sp>
        <p:sp>
          <p:nvSpPr>
            <p:cNvPr id="42" name="Oval 46">
              <a:extLst>
                <a:ext uri="{FF2B5EF4-FFF2-40B4-BE49-F238E27FC236}">
                  <a16:creationId xmlns:a16="http://schemas.microsoft.com/office/drawing/2014/main" id="{285F71A4-BF29-0253-D130-47A53CB1E4BA}"/>
                </a:ext>
              </a:extLst>
            </p:cNvPr>
            <p:cNvSpPr>
              <a:spLocks noChangeArrowheads="1"/>
            </p:cNvSpPr>
            <p:nvPr/>
          </p:nvSpPr>
          <p:spPr bwMode="auto">
            <a:xfrm rot="5400000" flipH="1" flipV="1">
              <a:off x="3614" y="1710"/>
              <a:ext cx="42" cy="40"/>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3" name="Rectangle 47">
              <a:extLst>
                <a:ext uri="{FF2B5EF4-FFF2-40B4-BE49-F238E27FC236}">
                  <a16:creationId xmlns:a16="http://schemas.microsoft.com/office/drawing/2014/main" id="{8180B340-4CDD-1095-9302-338C970AA693}"/>
                </a:ext>
              </a:extLst>
            </p:cNvPr>
            <p:cNvSpPr>
              <a:spLocks noChangeArrowheads="1"/>
            </p:cNvSpPr>
            <p:nvPr/>
          </p:nvSpPr>
          <p:spPr bwMode="auto">
            <a:xfrm>
              <a:off x="3033" y="1854"/>
              <a:ext cx="159" cy="28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4" name="Oval 48">
              <a:extLst>
                <a:ext uri="{FF2B5EF4-FFF2-40B4-BE49-F238E27FC236}">
                  <a16:creationId xmlns:a16="http://schemas.microsoft.com/office/drawing/2014/main" id="{944AC5C8-AA84-F434-CD35-167134A177F2}"/>
                </a:ext>
              </a:extLst>
            </p:cNvPr>
            <p:cNvSpPr>
              <a:spLocks noChangeArrowheads="1"/>
            </p:cNvSpPr>
            <p:nvPr/>
          </p:nvSpPr>
          <p:spPr bwMode="auto">
            <a:xfrm rot="5400000" flipH="1" flipV="1">
              <a:off x="3200" y="1980"/>
              <a:ext cx="42" cy="40"/>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5" name="Oval 49">
              <a:extLst>
                <a:ext uri="{FF2B5EF4-FFF2-40B4-BE49-F238E27FC236}">
                  <a16:creationId xmlns:a16="http://schemas.microsoft.com/office/drawing/2014/main" id="{808919D0-1E36-0575-102D-789467ADF848}"/>
                </a:ext>
              </a:extLst>
            </p:cNvPr>
            <p:cNvSpPr>
              <a:spLocks noChangeArrowheads="1"/>
            </p:cNvSpPr>
            <p:nvPr/>
          </p:nvSpPr>
          <p:spPr bwMode="auto">
            <a:xfrm rot="5400000" flipH="1" flipV="1">
              <a:off x="2873" y="1980"/>
              <a:ext cx="42" cy="40"/>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6" name="Line 50">
              <a:extLst>
                <a:ext uri="{FF2B5EF4-FFF2-40B4-BE49-F238E27FC236}">
                  <a16:creationId xmlns:a16="http://schemas.microsoft.com/office/drawing/2014/main" id="{59234564-F412-0A92-E23D-2194953A4674}"/>
                </a:ext>
              </a:extLst>
            </p:cNvPr>
            <p:cNvSpPr>
              <a:spLocks noChangeShapeType="1"/>
            </p:cNvSpPr>
            <p:nvPr/>
          </p:nvSpPr>
          <p:spPr bwMode="auto">
            <a:xfrm flipV="1">
              <a:off x="2916" y="2000"/>
              <a:ext cx="11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47" name="Line 51">
              <a:extLst>
                <a:ext uri="{FF2B5EF4-FFF2-40B4-BE49-F238E27FC236}">
                  <a16:creationId xmlns:a16="http://schemas.microsoft.com/office/drawing/2014/main" id="{07D7BE43-FDAB-F975-7B7A-14E0C44A2D81}"/>
                </a:ext>
              </a:extLst>
            </p:cNvPr>
            <p:cNvSpPr>
              <a:spLocks noChangeShapeType="1"/>
            </p:cNvSpPr>
            <p:nvPr/>
          </p:nvSpPr>
          <p:spPr bwMode="auto">
            <a:xfrm flipV="1">
              <a:off x="3336" y="1720"/>
              <a:ext cx="106"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48" name="Line 52">
              <a:extLst>
                <a:ext uri="{FF2B5EF4-FFF2-40B4-BE49-F238E27FC236}">
                  <a16:creationId xmlns:a16="http://schemas.microsoft.com/office/drawing/2014/main" id="{6DF72FB8-4496-0701-DFEF-A829E56F4C10}"/>
                </a:ext>
              </a:extLst>
            </p:cNvPr>
            <p:cNvSpPr>
              <a:spLocks noChangeShapeType="1"/>
            </p:cNvSpPr>
            <p:nvPr/>
          </p:nvSpPr>
          <p:spPr bwMode="auto">
            <a:xfrm>
              <a:off x="3345" y="1721"/>
              <a:ext cx="0" cy="27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49" name="Line 53">
              <a:extLst>
                <a:ext uri="{FF2B5EF4-FFF2-40B4-BE49-F238E27FC236}">
                  <a16:creationId xmlns:a16="http://schemas.microsoft.com/office/drawing/2014/main" id="{64473AD0-00D4-D382-4EC6-C019534D4E28}"/>
                </a:ext>
              </a:extLst>
            </p:cNvPr>
            <p:cNvSpPr>
              <a:spLocks noChangeShapeType="1"/>
            </p:cNvSpPr>
            <p:nvPr/>
          </p:nvSpPr>
          <p:spPr bwMode="auto">
            <a:xfrm>
              <a:off x="3654" y="1730"/>
              <a:ext cx="1275"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50" name="Line 54">
              <a:extLst>
                <a:ext uri="{FF2B5EF4-FFF2-40B4-BE49-F238E27FC236}">
                  <a16:creationId xmlns:a16="http://schemas.microsoft.com/office/drawing/2014/main" id="{66A19609-8440-45F6-275B-0ED6837EB39D}"/>
                </a:ext>
              </a:extLst>
            </p:cNvPr>
            <p:cNvSpPr>
              <a:spLocks noChangeShapeType="1"/>
            </p:cNvSpPr>
            <p:nvPr/>
          </p:nvSpPr>
          <p:spPr bwMode="auto">
            <a:xfrm>
              <a:off x="3238" y="2000"/>
              <a:ext cx="1688"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51" name="Text Box 55">
              <a:extLst>
                <a:ext uri="{FF2B5EF4-FFF2-40B4-BE49-F238E27FC236}">
                  <a16:creationId xmlns:a16="http://schemas.microsoft.com/office/drawing/2014/main" id="{D970B0C3-DF1C-A0D2-D80E-C3B97BDE36E0}"/>
                </a:ext>
              </a:extLst>
            </p:cNvPr>
            <p:cNvSpPr txBox="1">
              <a:spLocks noChangeArrowheads="1"/>
            </p:cNvSpPr>
            <p:nvPr/>
          </p:nvSpPr>
          <p:spPr bwMode="auto">
            <a:xfrm>
              <a:off x="3021" y="1838"/>
              <a:ext cx="18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800" b="1">
                  <a:solidFill>
                    <a:srgbClr val="0033CC"/>
                  </a:solidFill>
                </a:rPr>
                <a:t>1</a:t>
              </a:r>
            </a:p>
          </p:txBody>
        </p:sp>
        <p:sp>
          <p:nvSpPr>
            <p:cNvPr id="52" name="Oval 56">
              <a:extLst>
                <a:ext uri="{FF2B5EF4-FFF2-40B4-BE49-F238E27FC236}">
                  <a16:creationId xmlns:a16="http://schemas.microsoft.com/office/drawing/2014/main" id="{84FFA174-6015-16ED-CC2E-8D03EB42BA6A}"/>
                </a:ext>
              </a:extLst>
            </p:cNvPr>
            <p:cNvSpPr>
              <a:spLocks noChangeArrowheads="1"/>
            </p:cNvSpPr>
            <p:nvPr/>
          </p:nvSpPr>
          <p:spPr bwMode="auto">
            <a:xfrm>
              <a:off x="3321" y="1977"/>
              <a:ext cx="39" cy="39"/>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3" name="Text Box 57">
              <a:extLst>
                <a:ext uri="{FF2B5EF4-FFF2-40B4-BE49-F238E27FC236}">
                  <a16:creationId xmlns:a16="http://schemas.microsoft.com/office/drawing/2014/main" id="{E1F9A9F6-7D39-5156-50DE-59F471AC1ED3}"/>
                </a:ext>
              </a:extLst>
            </p:cNvPr>
            <p:cNvSpPr txBox="1">
              <a:spLocks noChangeArrowheads="1"/>
            </p:cNvSpPr>
            <p:nvPr/>
          </p:nvSpPr>
          <p:spPr bwMode="auto">
            <a:xfrm>
              <a:off x="2753" y="1732"/>
              <a:ext cx="27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i="1">
                  <a:solidFill>
                    <a:srgbClr val="FF0066"/>
                  </a:solidFill>
                </a:rPr>
                <a:t>A</a:t>
              </a:r>
              <a:r>
                <a:rPr lang="en-US" altLang="zh-CN" sz="2000" b="1" baseline="-25000">
                  <a:solidFill>
                    <a:srgbClr val="FF0066"/>
                  </a:solidFill>
                </a:rPr>
                <a:t>0</a:t>
              </a:r>
              <a:endParaRPr lang="en-US" altLang="zh-CN" sz="2000" b="1" i="1">
                <a:solidFill>
                  <a:srgbClr val="FF0066"/>
                </a:solidFill>
              </a:endParaRPr>
            </a:p>
          </p:txBody>
        </p:sp>
        <p:sp>
          <p:nvSpPr>
            <p:cNvPr id="54" name="Rectangle 58">
              <a:extLst>
                <a:ext uri="{FF2B5EF4-FFF2-40B4-BE49-F238E27FC236}">
                  <a16:creationId xmlns:a16="http://schemas.microsoft.com/office/drawing/2014/main" id="{3D8A4FC3-8CF4-4BBE-534F-D0C851676080}"/>
                </a:ext>
              </a:extLst>
            </p:cNvPr>
            <p:cNvSpPr>
              <a:spLocks noChangeArrowheads="1"/>
            </p:cNvSpPr>
            <p:nvPr/>
          </p:nvSpPr>
          <p:spPr bwMode="auto">
            <a:xfrm>
              <a:off x="3446" y="1579"/>
              <a:ext cx="159" cy="28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5" name="Text Box 59">
              <a:extLst>
                <a:ext uri="{FF2B5EF4-FFF2-40B4-BE49-F238E27FC236}">
                  <a16:creationId xmlns:a16="http://schemas.microsoft.com/office/drawing/2014/main" id="{B339996A-41AE-C342-61D0-3C766622E1C1}"/>
                </a:ext>
              </a:extLst>
            </p:cNvPr>
            <p:cNvSpPr txBox="1">
              <a:spLocks noChangeArrowheads="1"/>
            </p:cNvSpPr>
            <p:nvPr/>
          </p:nvSpPr>
          <p:spPr bwMode="auto">
            <a:xfrm>
              <a:off x="3433" y="1565"/>
              <a:ext cx="18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800" b="1">
                  <a:solidFill>
                    <a:srgbClr val="0033CC"/>
                  </a:solidFill>
                </a:rPr>
                <a:t>1</a:t>
              </a:r>
            </a:p>
          </p:txBody>
        </p:sp>
        <p:sp>
          <p:nvSpPr>
            <p:cNvPr id="56" name="Text Box 60">
              <a:extLst>
                <a:ext uri="{FF2B5EF4-FFF2-40B4-BE49-F238E27FC236}">
                  <a16:creationId xmlns:a16="http://schemas.microsoft.com/office/drawing/2014/main" id="{479969C1-684B-2E84-B113-A22BDBB9C39C}"/>
                </a:ext>
              </a:extLst>
            </p:cNvPr>
            <p:cNvSpPr txBox="1">
              <a:spLocks noChangeArrowheads="1"/>
            </p:cNvSpPr>
            <p:nvPr/>
          </p:nvSpPr>
          <p:spPr bwMode="auto">
            <a:xfrm>
              <a:off x="3452" y="500"/>
              <a:ext cx="33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i="1">
                  <a:solidFill>
                    <a:srgbClr val="0033CC"/>
                  </a:solidFill>
                </a:rPr>
                <a:t>V</a:t>
              </a:r>
              <a:r>
                <a:rPr lang="en-US" altLang="zh-CN" b="1" baseline="-25000">
                  <a:solidFill>
                    <a:srgbClr val="0033CC"/>
                  </a:solidFill>
                </a:rPr>
                <a:t>cc</a:t>
              </a:r>
              <a:endParaRPr lang="en-US" altLang="zh-CN" sz="2000" b="1" i="1">
                <a:solidFill>
                  <a:srgbClr val="0033CC"/>
                </a:solidFill>
              </a:endParaRPr>
            </a:p>
          </p:txBody>
        </p:sp>
        <p:grpSp>
          <p:nvGrpSpPr>
            <p:cNvPr id="57" name="Group 61">
              <a:extLst>
                <a:ext uri="{FF2B5EF4-FFF2-40B4-BE49-F238E27FC236}">
                  <a16:creationId xmlns:a16="http://schemas.microsoft.com/office/drawing/2014/main" id="{5308D732-B581-DDAF-3486-4D456DF78CBF}"/>
                </a:ext>
              </a:extLst>
            </p:cNvPr>
            <p:cNvGrpSpPr>
              <a:grpSpLocks/>
            </p:cNvGrpSpPr>
            <p:nvPr/>
          </p:nvGrpSpPr>
          <p:grpSpPr bwMode="auto">
            <a:xfrm>
              <a:off x="3807" y="1248"/>
              <a:ext cx="232" cy="227"/>
              <a:chOff x="3577" y="1183"/>
              <a:chExt cx="232" cy="227"/>
            </a:xfrm>
          </p:grpSpPr>
          <p:grpSp>
            <p:nvGrpSpPr>
              <p:cNvPr id="286" name="Group 62">
                <a:extLst>
                  <a:ext uri="{FF2B5EF4-FFF2-40B4-BE49-F238E27FC236}">
                    <a16:creationId xmlns:a16="http://schemas.microsoft.com/office/drawing/2014/main" id="{4B48A220-B5A2-C457-3201-EC2C6FB0D5AA}"/>
                  </a:ext>
                </a:extLst>
              </p:cNvPr>
              <p:cNvGrpSpPr>
                <a:grpSpLocks/>
              </p:cNvGrpSpPr>
              <p:nvPr/>
            </p:nvGrpSpPr>
            <p:grpSpPr bwMode="auto">
              <a:xfrm>
                <a:off x="3577" y="1183"/>
                <a:ext cx="232" cy="227"/>
                <a:chOff x="3577" y="1183"/>
                <a:chExt cx="232" cy="227"/>
              </a:xfrm>
            </p:grpSpPr>
            <p:sp>
              <p:nvSpPr>
                <p:cNvPr id="291" name="Oval 63">
                  <a:extLst>
                    <a:ext uri="{FF2B5EF4-FFF2-40B4-BE49-F238E27FC236}">
                      <a16:creationId xmlns:a16="http://schemas.microsoft.com/office/drawing/2014/main" id="{7E14FE1E-4B74-2BD6-4DDE-6A552647FE31}"/>
                    </a:ext>
                  </a:extLst>
                </p:cNvPr>
                <p:cNvSpPr>
                  <a:spLocks noChangeArrowheads="1"/>
                </p:cNvSpPr>
                <p:nvPr/>
              </p:nvSpPr>
              <p:spPr bwMode="auto">
                <a:xfrm>
                  <a:off x="3773" y="1183"/>
                  <a:ext cx="36" cy="37"/>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92" name="Oval 64">
                  <a:extLst>
                    <a:ext uri="{FF2B5EF4-FFF2-40B4-BE49-F238E27FC236}">
                      <a16:creationId xmlns:a16="http://schemas.microsoft.com/office/drawing/2014/main" id="{E3F80149-74FB-F040-E52B-FD9F83FCFB13}"/>
                    </a:ext>
                  </a:extLst>
                </p:cNvPr>
                <p:cNvSpPr>
                  <a:spLocks noChangeArrowheads="1"/>
                </p:cNvSpPr>
                <p:nvPr/>
              </p:nvSpPr>
              <p:spPr bwMode="auto">
                <a:xfrm>
                  <a:off x="3577" y="1373"/>
                  <a:ext cx="36" cy="37"/>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93" name="Line 65">
                  <a:extLst>
                    <a:ext uri="{FF2B5EF4-FFF2-40B4-BE49-F238E27FC236}">
                      <a16:creationId xmlns:a16="http://schemas.microsoft.com/office/drawing/2014/main" id="{1865870D-613E-3AD2-9DEA-AF6FAA04EE74}"/>
                    </a:ext>
                  </a:extLst>
                </p:cNvPr>
                <p:cNvSpPr>
                  <a:spLocks noChangeShapeType="1"/>
                </p:cNvSpPr>
                <p:nvPr/>
              </p:nvSpPr>
              <p:spPr bwMode="auto">
                <a:xfrm flipH="1">
                  <a:off x="3596" y="1197"/>
                  <a:ext cx="198" cy="198"/>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sp>
            <p:nvSpPr>
              <p:cNvPr id="287" name="Line 66">
                <a:extLst>
                  <a:ext uri="{FF2B5EF4-FFF2-40B4-BE49-F238E27FC236}">
                    <a16:creationId xmlns:a16="http://schemas.microsoft.com/office/drawing/2014/main" id="{2425EF65-E28A-AC74-F82F-9DD036951E20}"/>
                  </a:ext>
                </a:extLst>
              </p:cNvPr>
              <p:cNvSpPr>
                <a:spLocks noChangeShapeType="1"/>
              </p:cNvSpPr>
              <p:nvPr/>
            </p:nvSpPr>
            <p:spPr bwMode="auto">
              <a:xfrm>
                <a:off x="3676" y="1239"/>
                <a:ext cx="82" cy="77"/>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88" name="Line 67">
                <a:extLst>
                  <a:ext uri="{FF2B5EF4-FFF2-40B4-BE49-F238E27FC236}">
                    <a16:creationId xmlns:a16="http://schemas.microsoft.com/office/drawing/2014/main" id="{599019BE-6E99-408C-471D-C9F2176D652C}"/>
                  </a:ext>
                </a:extLst>
              </p:cNvPr>
              <p:cNvSpPr>
                <a:spLocks noChangeShapeType="1"/>
              </p:cNvSpPr>
              <p:nvPr/>
            </p:nvSpPr>
            <p:spPr bwMode="auto">
              <a:xfrm flipH="1">
                <a:off x="3664" y="1242"/>
                <a:ext cx="17" cy="82"/>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89" name="Line 68">
                <a:extLst>
                  <a:ext uri="{FF2B5EF4-FFF2-40B4-BE49-F238E27FC236}">
                    <a16:creationId xmlns:a16="http://schemas.microsoft.com/office/drawing/2014/main" id="{81ACE9BC-2B49-1308-EC0E-46D8C71C4709}"/>
                  </a:ext>
                </a:extLst>
              </p:cNvPr>
              <p:cNvSpPr>
                <a:spLocks noChangeShapeType="1"/>
              </p:cNvSpPr>
              <p:nvPr/>
            </p:nvSpPr>
            <p:spPr bwMode="auto">
              <a:xfrm flipH="1">
                <a:off x="3669" y="1309"/>
                <a:ext cx="78" cy="20"/>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90" name="Line 69">
                <a:extLst>
                  <a:ext uri="{FF2B5EF4-FFF2-40B4-BE49-F238E27FC236}">
                    <a16:creationId xmlns:a16="http://schemas.microsoft.com/office/drawing/2014/main" id="{8938C470-1AAF-E56A-8F36-14CDD92A9012}"/>
                  </a:ext>
                </a:extLst>
              </p:cNvPr>
              <p:cNvSpPr>
                <a:spLocks noChangeShapeType="1"/>
              </p:cNvSpPr>
              <p:nvPr/>
            </p:nvSpPr>
            <p:spPr bwMode="auto">
              <a:xfrm>
                <a:off x="3622" y="1287"/>
                <a:ext cx="80" cy="78"/>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grpSp>
          <p:nvGrpSpPr>
            <p:cNvPr id="58" name="Group 70">
              <a:extLst>
                <a:ext uri="{FF2B5EF4-FFF2-40B4-BE49-F238E27FC236}">
                  <a16:creationId xmlns:a16="http://schemas.microsoft.com/office/drawing/2014/main" id="{A15BC8CE-C7CB-0379-26B0-C87901FB72D4}"/>
                </a:ext>
              </a:extLst>
            </p:cNvPr>
            <p:cNvGrpSpPr>
              <a:grpSpLocks/>
            </p:cNvGrpSpPr>
            <p:nvPr/>
          </p:nvGrpSpPr>
          <p:grpSpPr bwMode="auto">
            <a:xfrm>
              <a:off x="4071" y="1240"/>
              <a:ext cx="232" cy="227"/>
              <a:chOff x="3577" y="1183"/>
              <a:chExt cx="232" cy="227"/>
            </a:xfrm>
          </p:grpSpPr>
          <p:grpSp>
            <p:nvGrpSpPr>
              <p:cNvPr id="278" name="Group 71">
                <a:extLst>
                  <a:ext uri="{FF2B5EF4-FFF2-40B4-BE49-F238E27FC236}">
                    <a16:creationId xmlns:a16="http://schemas.microsoft.com/office/drawing/2014/main" id="{97A37C88-B5EC-EEC0-8CB8-D665736A4C93}"/>
                  </a:ext>
                </a:extLst>
              </p:cNvPr>
              <p:cNvGrpSpPr>
                <a:grpSpLocks/>
              </p:cNvGrpSpPr>
              <p:nvPr/>
            </p:nvGrpSpPr>
            <p:grpSpPr bwMode="auto">
              <a:xfrm>
                <a:off x="3577" y="1183"/>
                <a:ext cx="232" cy="227"/>
                <a:chOff x="3577" y="1183"/>
                <a:chExt cx="232" cy="227"/>
              </a:xfrm>
            </p:grpSpPr>
            <p:sp>
              <p:nvSpPr>
                <p:cNvPr id="283" name="Oval 72">
                  <a:extLst>
                    <a:ext uri="{FF2B5EF4-FFF2-40B4-BE49-F238E27FC236}">
                      <a16:creationId xmlns:a16="http://schemas.microsoft.com/office/drawing/2014/main" id="{DC702282-A3A9-D476-8BD4-7A3EDEFEE103}"/>
                    </a:ext>
                  </a:extLst>
                </p:cNvPr>
                <p:cNvSpPr>
                  <a:spLocks noChangeArrowheads="1"/>
                </p:cNvSpPr>
                <p:nvPr/>
              </p:nvSpPr>
              <p:spPr bwMode="auto">
                <a:xfrm>
                  <a:off x="3773" y="1183"/>
                  <a:ext cx="36" cy="37"/>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84" name="Oval 73">
                  <a:extLst>
                    <a:ext uri="{FF2B5EF4-FFF2-40B4-BE49-F238E27FC236}">
                      <a16:creationId xmlns:a16="http://schemas.microsoft.com/office/drawing/2014/main" id="{50CA87A8-FA1C-623A-C322-05E20E183198}"/>
                    </a:ext>
                  </a:extLst>
                </p:cNvPr>
                <p:cNvSpPr>
                  <a:spLocks noChangeArrowheads="1"/>
                </p:cNvSpPr>
                <p:nvPr/>
              </p:nvSpPr>
              <p:spPr bwMode="auto">
                <a:xfrm>
                  <a:off x="3577" y="1373"/>
                  <a:ext cx="36" cy="37"/>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85" name="Line 74">
                  <a:extLst>
                    <a:ext uri="{FF2B5EF4-FFF2-40B4-BE49-F238E27FC236}">
                      <a16:creationId xmlns:a16="http://schemas.microsoft.com/office/drawing/2014/main" id="{6CF20B66-2867-BC78-8825-C18CB289FFAB}"/>
                    </a:ext>
                  </a:extLst>
                </p:cNvPr>
                <p:cNvSpPr>
                  <a:spLocks noChangeShapeType="1"/>
                </p:cNvSpPr>
                <p:nvPr/>
              </p:nvSpPr>
              <p:spPr bwMode="auto">
                <a:xfrm flipH="1">
                  <a:off x="3596" y="1197"/>
                  <a:ext cx="198" cy="198"/>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sp>
            <p:nvSpPr>
              <p:cNvPr id="279" name="Line 75">
                <a:extLst>
                  <a:ext uri="{FF2B5EF4-FFF2-40B4-BE49-F238E27FC236}">
                    <a16:creationId xmlns:a16="http://schemas.microsoft.com/office/drawing/2014/main" id="{54D625B7-E2D6-69E9-0F5E-F2ADA2F08357}"/>
                  </a:ext>
                </a:extLst>
              </p:cNvPr>
              <p:cNvSpPr>
                <a:spLocks noChangeShapeType="1"/>
              </p:cNvSpPr>
              <p:nvPr/>
            </p:nvSpPr>
            <p:spPr bwMode="auto">
              <a:xfrm>
                <a:off x="3676" y="1239"/>
                <a:ext cx="82" cy="77"/>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80" name="Line 76">
                <a:extLst>
                  <a:ext uri="{FF2B5EF4-FFF2-40B4-BE49-F238E27FC236}">
                    <a16:creationId xmlns:a16="http://schemas.microsoft.com/office/drawing/2014/main" id="{44D75D0C-C750-A39A-6350-522816F8334C}"/>
                  </a:ext>
                </a:extLst>
              </p:cNvPr>
              <p:cNvSpPr>
                <a:spLocks noChangeShapeType="1"/>
              </p:cNvSpPr>
              <p:nvPr/>
            </p:nvSpPr>
            <p:spPr bwMode="auto">
              <a:xfrm flipH="1">
                <a:off x="3664" y="1242"/>
                <a:ext cx="17" cy="82"/>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81" name="Line 77">
                <a:extLst>
                  <a:ext uri="{FF2B5EF4-FFF2-40B4-BE49-F238E27FC236}">
                    <a16:creationId xmlns:a16="http://schemas.microsoft.com/office/drawing/2014/main" id="{FCE64E94-1AB6-F83A-B0AA-D5619BB5FC0C}"/>
                  </a:ext>
                </a:extLst>
              </p:cNvPr>
              <p:cNvSpPr>
                <a:spLocks noChangeShapeType="1"/>
              </p:cNvSpPr>
              <p:nvPr/>
            </p:nvSpPr>
            <p:spPr bwMode="auto">
              <a:xfrm flipH="1">
                <a:off x="3669" y="1309"/>
                <a:ext cx="78" cy="20"/>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82" name="Line 78">
                <a:extLst>
                  <a:ext uri="{FF2B5EF4-FFF2-40B4-BE49-F238E27FC236}">
                    <a16:creationId xmlns:a16="http://schemas.microsoft.com/office/drawing/2014/main" id="{042755A0-B5DD-3F5F-0D44-44B8D05409E7}"/>
                  </a:ext>
                </a:extLst>
              </p:cNvPr>
              <p:cNvSpPr>
                <a:spLocks noChangeShapeType="1"/>
              </p:cNvSpPr>
              <p:nvPr/>
            </p:nvSpPr>
            <p:spPr bwMode="auto">
              <a:xfrm>
                <a:off x="3622" y="1287"/>
                <a:ext cx="80" cy="78"/>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grpSp>
          <p:nvGrpSpPr>
            <p:cNvPr id="59" name="Group 79">
              <a:extLst>
                <a:ext uri="{FF2B5EF4-FFF2-40B4-BE49-F238E27FC236}">
                  <a16:creationId xmlns:a16="http://schemas.microsoft.com/office/drawing/2014/main" id="{F4FB2658-BAA8-5E62-F8CB-CA116798FA5A}"/>
                </a:ext>
              </a:extLst>
            </p:cNvPr>
            <p:cNvGrpSpPr>
              <a:grpSpLocks/>
            </p:cNvGrpSpPr>
            <p:nvPr/>
          </p:nvGrpSpPr>
          <p:grpSpPr bwMode="auto">
            <a:xfrm>
              <a:off x="4335" y="972"/>
              <a:ext cx="232" cy="227"/>
              <a:chOff x="3577" y="1183"/>
              <a:chExt cx="232" cy="227"/>
            </a:xfrm>
          </p:grpSpPr>
          <p:grpSp>
            <p:nvGrpSpPr>
              <p:cNvPr id="270" name="Group 80">
                <a:extLst>
                  <a:ext uri="{FF2B5EF4-FFF2-40B4-BE49-F238E27FC236}">
                    <a16:creationId xmlns:a16="http://schemas.microsoft.com/office/drawing/2014/main" id="{8B6F2246-0FE9-B6AD-22C8-DA4EE68F7E62}"/>
                  </a:ext>
                </a:extLst>
              </p:cNvPr>
              <p:cNvGrpSpPr>
                <a:grpSpLocks/>
              </p:cNvGrpSpPr>
              <p:nvPr/>
            </p:nvGrpSpPr>
            <p:grpSpPr bwMode="auto">
              <a:xfrm>
                <a:off x="3577" y="1183"/>
                <a:ext cx="232" cy="227"/>
                <a:chOff x="3577" y="1183"/>
                <a:chExt cx="232" cy="227"/>
              </a:xfrm>
            </p:grpSpPr>
            <p:sp>
              <p:nvSpPr>
                <p:cNvPr id="275" name="Oval 81">
                  <a:extLst>
                    <a:ext uri="{FF2B5EF4-FFF2-40B4-BE49-F238E27FC236}">
                      <a16:creationId xmlns:a16="http://schemas.microsoft.com/office/drawing/2014/main" id="{3CEC39C2-D0A9-73FF-50D9-6E8AFEE8E775}"/>
                    </a:ext>
                  </a:extLst>
                </p:cNvPr>
                <p:cNvSpPr>
                  <a:spLocks noChangeArrowheads="1"/>
                </p:cNvSpPr>
                <p:nvPr/>
              </p:nvSpPr>
              <p:spPr bwMode="auto">
                <a:xfrm>
                  <a:off x="3773" y="1183"/>
                  <a:ext cx="36" cy="37"/>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76" name="Oval 82">
                  <a:extLst>
                    <a:ext uri="{FF2B5EF4-FFF2-40B4-BE49-F238E27FC236}">
                      <a16:creationId xmlns:a16="http://schemas.microsoft.com/office/drawing/2014/main" id="{235E52C6-0134-DA58-B666-D531029B633F}"/>
                    </a:ext>
                  </a:extLst>
                </p:cNvPr>
                <p:cNvSpPr>
                  <a:spLocks noChangeArrowheads="1"/>
                </p:cNvSpPr>
                <p:nvPr/>
              </p:nvSpPr>
              <p:spPr bwMode="auto">
                <a:xfrm>
                  <a:off x="3577" y="1373"/>
                  <a:ext cx="36" cy="37"/>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77" name="Line 83">
                  <a:extLst>
                    <a:ext uri="{FF2B5EF4-FFF2-40B4-BE49-F238E27FC236}">
                      <a16:creationId xmlns:a16="http://schemas.microsoft.com/office/drawing/2014/main" id="{2E986783-A035-8BA9-482F-1090584BA7F4}"/>
                    </a:ext>
                  </a:extLst>
                </p:cNvPr>
                <p:cNvSpPr>
                  <a:spLocks noChangeShapeType="1"/>
                </p:cNvSpPr>
                <p:nvPr/>
              </p:nvSpPr>
              <p:spPr bwMode="auto">
                <a:xfrm flipH="1">
                  <a:off x="3596" y="1197"/>
                  <a:ext cx="198" cy="198"/>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sp>
            <p:nvSpPr>
              <p:cNvPr id="271" name="Line 84">
                <a:extLst>
                  <a:ext uri="{FF2B5EF4-FFF2-40B4-BE49-F238E27FC236}">
                    <a16:creationId xmlns:a16="http://schemas.microsoft.com/office/drawing/2014/main" id="{32A3624C-9553-4AF8-E8AE-D3F6E866909C}"/>
                  </a:ext>
                </a:extLst>
              </p:cNvPr>
              <p:cNvSpPr>
                <a:spLocks noChangeShapeType="1"/>
              </p:cNvSpPr>
              <p:nvPr/>
            </p:nvSpPr>
            <p:spPr bwMode="auto">
              <a:xfrm>
                <a:off x="3676" y="1239"/>
                <a:ext cx="82" cy="77"/>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72" name="Line 85">
                <a:extLst>
                  <a:ext uri="{FF2B5EF4-FFF2-40B4-BE49-F238E27FC236}">
                    <a16:creationId xmlns:a16="http://schemas.microsoft.com/office/drawing/2014/main" id="{56F936F4-CF4F-1892-5740-34F7DE6D4A7D}"/>
                  </a:ext>
                </a:extLst>
              </p:cNvPr>
              <p:cNvSpPr>
                <a:spLocks noChangeShapeType="1"/>
              </p:cNvSpPr>
              <p:nvPr/>
            </p:nvSpPr>
            <p:spPr bwMode="auto">
              <a:xfrm flipH="1">
                <a:off x="3664" y="1242"/>
                <a:ext cx="17" cy="82"/>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73" name="Line 86">
                <a:extLst>
                  <a:ext uri="{FF2B5EF4-FFF2-40B4-BE49-F238E27FC236}">
                    <a16:creationId xmlns:a16="http://schemas.microsoft.com/office/drawing/2014/main" id="{1CB54227-7DF3-D14F-00A0-8E8280095166}"/>
                  </a:ext>
                </a:extLst>
              </p:cNvPr>
              <p:cNvSpPr>
                <a:spLocks noChangeShapeType="1"/>
              </p:cNvSpPr>
              <p:nvPr/>
            </p:nvSpPr>
            <p:spPr bwMode="auto">
              <a:xfrm flipH="1">
                <a:off x="3669" y="1309"/>
                <a:ext cx="78" cy="20"/>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74" name="Line 87">
                <a:extLst>
                  <a:ext uri="{FF2B5EF4-FFF2-40B4-BE49-F238E27FC236}">
                    <a16:creationId xmlns:a16="http://schemas.microsoft.com/office/drawing/2014/main" id="{F61D59EF-F5E5-C31F-1AFD-0C5F4912FF1E}"/>
                  </a:ext>
                </a:extLst>
              </p:cNvPr>
              <p:cNvSpPr>
                <a:spLocks noChangeShapeType="1"/>
              </p:cNvSpPr>
              <p:nvPr/>
            </p:nvSpPr>
            <p:spPr bwMode="auto">
              <a:xfrm>
                <a:off x="3622" y="1287"/>
                <a:ext cx="80" cy="78"/>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grpSp>
          <p:nvGrpSpPr>
            <p:cNvPr id="60" name="Group 88">
              <a:extLst>
                <a:ext uri="{FF2B5EF4-FFF2-40B4-BE49-F238E27FC236}">
                  <a16:creationId xmlns:a16="http://schemas.microsoft.com/office/drawing/2014/main" id="{A4069D98-095A-C7C5-55E1-74D2154EF412}"/>
                </a:ext>
              </a:extLst>
            </p:cNvPr>
            <p:cNvGrpSpPr>
              <a:grpSpLocks/>
            </p:cNvGrpSpPr>
            <p:nvPr/>
          </p:nvGrpSpPr>
          <p:grpSpPr bwMode="auto">
            <a:xfrm>
              <a:off x="4603" y="976"/>
              <a:ext cx="232" cy="227"/>
              <a:chOff x="3577" y="1183"/>
              <a:chExt cx="232" cy="227"/>
            </a:xfrm>
          </p:grpSpPr>
          <p:grpSp>
            <p:nvGrpSpPr>
              <p:cNvPr id="262" name="Group 89">
                <a:extLst>
                  <a:ext uri="{FF2B5EF4-FFF2-40B4-BE49-F238E27FC236}">
                    <a16:creationId xmlns:a16="http://schemas.microsoft.com/office/drawing/2014/main" id="{AB011E93-877B-4310-77C7-F2B7BCDC9175}"/>
                  </a:ext>
                </a:extLst>
              </p:cNvPr>
              <p:cNvGrpSpPr>
                <a:grpSpLocks/>
              </p:cNvGrpSpPr>
              <p:nvPr/>
            </p:nvGrpSpPr>
            <p:grpSpPr bwMode="auto">
              <a:xfrm>
                <a:off x="3577" y="1183"/>
                <a:ext cx="232" cy="227"/>
                <a:chOff x="3577" y="1183"/>
                <a:chExt cx="232" cy="227"/>
              </a:xfrm>
            </p:grpSpPr>
            <p:sp>
              <p:nvSpPr>
                <p:cNvPr id="267" name="Oval 90">
                  <a:extLst>
                    <a:ext uri="{FF2B5EF4-FFF2-40B4-BE49-F238E27FC236}">
                      <a16:creationId xmlns:a16="http://schemas.microsoft.com/office/drawing/2014/main" id="{8B9F8551-B6D5-FCD6-FEC3-C7BE2C9F0B35}"/>
                    </a:ext>
                  </a:extLst>
                </p:cNvPr>
                <p:cNvSpPr>
                  <a:spLocks noChangeArrowheads="1"/>
                </p:cNvSpPr>
                <p:nvPr/>
              </p:nvSpPr>
              <p:spPr bwMode="auto">
                <a:xfrm>
                  <a:off x="3773" y="1183"/>
                  <a:ext cx="36" cy="37"/>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68" name="Oval 91">
                  <a:extLst>
                    <a:ext uri="{FF2B5EF4-FFF2-40B4-BE49-F238E27FC236}">
                      <a16:creationId xmlns:a16="http://schemas.microsoft.com/office/drawing/2014/main" id="{8E87D0D1-5A04-B5B7-72AE-CBE2E0336812}"/>
                    </a:ext>
                  </a:extLst>
                </p:cNvPr>
                <p:cNvSpPr>
                  <a:spLocks noChangeArrowheads="1"/>
                </p:cNvSpPr>
                <p:nvPr/>
              </p:nvSpPr>
              <p:spPr bwMode="auto">
                <a:xfrm>
                  <a:off x="3577" y="1373"/>
                  <a:ext cx="36" cy="37"/>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69" name="Line 92">
                  <a:extLst>
                    <a:ext uri="{FF2B5EF4-FFF2-40B4-BE49-F238E27FC236}">
                      <a16:creationId xmlns:a16="http://schemas.microsoft.com/office/drawing/2014/main" id="{C0B6AB91-F0F9-91E1-AEA5-1D55C44649CF}"/>
                    </a:ext>
                  </a:extLst>
                </p:cNvPr>
                <p:cNvSpPr>
                  <a:spLocks noChangeShapeType="1"/>
                </p:cNvSpPr>
                <p:nvPr/>
              </p:nvSpPr>
              <p:spPr bwMode="auto">
                <a:xfrm flipH="1">
                  <a:off x="3596" y="1197"/>
                  <a:ext cx="198" cy="198"/>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sp>
            <p:nvSpPr>
              <p:cNvPr id="263" name="Line 93">
                <a:extLst>
                  <a:ext uri="{FF2B5EF4-FFF2-40B4-BE49-F238E27FC236}">
                    <a16:creationId xmlns:a16="http://schemas.microsoft.com/office/drawing/2014/main" id="{9BE641EE-B471-4901-D60B-FA4D7938868B}"/>
                  </a:ext>
                </a:extLst>
              </p:cNvPr>
              <p:cNvSpPr>
                <a:spLocks noChangeShapeType="1"/>
              </p:cNvSpPr>
              <p:nvPr/>
            </p:nvSpPr>
            <p:spPr bwMode="auto">
              <a:xfrm>
                <a:off x="3676" y="1239"/>
                <a:ext cx="82" cy="77"/>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64" name="Line 94">
                <a:extLst>
                  <a:ext uri="{FF2B5EF4-FFF2-40B4-BE49-F238E27FC236}">
                    <a16:creationId xmlns:a16="http://schemas.microsoft.com/office/drawing/2014/main" id="{40F267E1-DE6A-3986-2CE2-08339F4872E5}"/>
                  </a:ext>
                </a:extLst>
              </p:cNvPr>
              <p:cNvSpPr>
                <a:spLocks noChangeShapeType="1"/>
              </p:cNvSpPr>
              <p:nvPr/>
            </p:nvSpPr>
            <p:spPr bwMode="auto">
              <a:xfrm flipH="1">
                <a:off x="3664" y="1242"/>
                <a:ext cx="17" cy="82"/>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65" name="Line 95">
                <a:extLst>
                  <a:ext uri="{FF2B5EF4-FFF2-40B4-BE49-F238E27FC236}">
                    <a16:creationId xmlns:a16="http://schemas.microsoft.com/office/drawing/2014/main" id="{F97D1DED-4160-53A1-0DD8-C662AEB28525}"/>
                  </a:ext>
                </a:extLst>
              </p:cNvPr>
              <p:cNvSpPr>
                <a:spLocks noChangeShapeType="1"/>
              </p:cNvSpPr>
              <p:nvPr/>
            </p:nvSpPr>
            <p:spPr bwMode="auto">
              <a:xfrm flipH="1">
                <a:off x="3669" y="1309"/>
                <a:ext cx="78" cy="20"/>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66" name="Line 96">
                <a:extLst>
                  <a:ext uri="{FF2B5EF4-FFF2-40B4-BE49-F238E27FC236}">
                    <a16:creationId xmlns:a16="http://schemas.microsoft.com/office/drawing/2014/main" id="{24FFF038-7EBA-1BE7-4B33-0E9E055851B9}"/>
                  </a:ext>
                </a:extLst>
              </p:cNvPr>
              <p:cNvSpPr>
                <a:spLocks noChangeShapeType="1"/>
              </p:cNvSpPr>
              <p:nvPr/>
            </p:nvSpPr>
            <p:spPr bwMode="auto">
              <a:xfrm>
                <a:off x="3622" y="1287"/>
                <a:ext cx="80" cy="78"/>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grpSp>
          <p:nvGrpSpPr>
            <p:cNvPr id="61" name="Group 97">
              <a:extLst>
                <a:ext uri="{FF2B5EF4-FFF2-40B4-BE49-F238E27FC236}">
                  <a16:creationId xmlns:a16="http://schemas.microsoft.com/office/drawing/2014/main" id="{595FF494-69D9-E574-5BB0-6154CFAC3B60}"/>
                </a:ext>
              </a:extLst>
            </p:cNvPr>
            <p:cNvGrpSpPr>
              <a:grpSpLocks/>
            </p:cNvGrpSpPr>
            <p:nvPr/>
          </p:nvGrpSpPr>
          <p:grpSpPr bwMode="auto">
            <a:xfrm>
              <a:off x="4069" y="1511"/>
              <a:ext cx="232" cy="227"/>
              <a:chOff x="3577" y="1183"/>
              <a:chExt cx="232" cy="227"/>
            </a:xfrm>
          </p:grpSpPr>
          <p:grpSp>
            <p:nvGrpSpPr>
              <p:cNvPr id="254" name="Group 98">
                <a:extLst>
                  <a:ext uri="{FF2B5EF4-FFF2-40B4-BE49-F238E27FC236}">
                    <a16:creationId xmlns:a16="http://schemas.microsoft.com/office/drawing/2014/main" id="{B7424F03-3C22-EE88-57C5-36A19CC0833E}"/>
                  </a:ext>
                </a:extLst>
              </p:cNvPr>
              <p:cNvGrpSpPr>
                <a:grpSpLocks/>
              </p:cNvGrpSpPr>
              <p:nvPr/>
            </p:nvGrpSpPr>
            <p:grpSpPr bwMode="auto">
              <a:xfrm>
                <a:off x="3577" y="1183"/>
                <a:ext cx="232" cy="227"/>
                <a:chOff x="3577" y="1183"/>
                <a:chExt cx="232" cy="227"/>
              </a:xfrm>
            </p:grpSpPr>
            <p:sp>
              <p:nvSpPr>
                <p:cNvPr id="259" name="Oval 99">
                  <a:extLst>
                    <a:ext uri="{FF2B5EF4-FFF2-40B4-BE49-F238E27FC236}">
                      <a16:creationId xmlns:a16="http://schemas.microsoft.com/office/drawing/2014/main" id="{1D148873-D5E9-221D-259D-39B67345C106}"/>
                    </a:ext>
                  </a:extLst>
                </p:cNvPr>
                <p:cNvSpPr>
                  <a:spLocks noChangeArrowheads="1"/>
                </p:cNvSpPr>
                <p:nvPr/>
              </p:nvSpPr>
              <p:spPr bwMode="auto">
                <a:xfrm>
                  <a:off x="3773" y="1183"/>
                  <a:ext cx="36" cy="37"/>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60" name="Oval 100">
                  <a:extLst>
                    <a:ext uri="{FF2B5EF4-FFF2-40B4-BE49-F238E27FC236}">
                      <a16:creationId xmlns:a16="http://schemas.microsoft.com/office/drawing/2014/main" id="{87CB61FA-AF0D-E62D-4C07-B80ADD1FCCF4}"/>
                    </a:ext>
                  </a:extLst>
                </p:cNvPr>
                <p:cNvSpPr>
                  <a:spLocks noChangeArrowheads="1"/>
                </p:cNvSpPr>
                <p:nvPr/>
              </p:nvSpPr>
              <p:spPr bwMode="auto">
                <a:xfrm>
                  <a:off x="3577" y="1373"/>
                  <a:ext cx="36" cy="37"/>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61" name="Line 101">
                  <a:extLst>
                    <a:ext uri="{FF2B5EF4-FFF2-40B4-BE49-F238E27FC236}">
                      <a16:creationId xmlns:a16="http://schemas.microsoft.com/office/drawing/2014/main" id="{38F36AFB-3A7C-23B4-D203-F43267FD2434}"/>
                    </a:ext>
                  </a:extLst>
                </p:cNvPr>
                <p:cNvSpPr>
                  <a:spLocks noChangeShapeType="1"/>
                </p:cNvSpPr>
                <p:nvPr/>
              </p:nvSpPr>
              <p:spPr bwMode="auto">
                <a:xfrm flipH="1">
                  <a:off x="3596" y="1197"/>
                  <a:ext cx="198" cy="198"/>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sp>
            <p:nvSpPr>
              <p:cNvPr id="255" name="Line 102">
                <a:extLst>
                  <a:ext uri="{FF2B5EF4-FFF2-40B4-BE49-F238E27FC236}">
                    <a16:creationId xmlns:a16="http://schemas.microsoft.com/office/drawing/2014/main" id="{9DD33B38-576C-E697-8935-183B1B3AB81B}"/>
                  </a:ext>
                </a:extLst>
              </p:cNvPr>
              <p:cNvSpPr>
                <a:spLocks noChangeShapeType="1"/>
              </p:cNvSpPr>
              <p:nvPr/>
            </p:nvSpPr>
            <p:spPr bwMode="auto">
              <a:xfrm>
                <a:off x="3676" y="1239"/>
                <a:ext cx="82" cy="77"/>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56" name="Line 103">
                <a:extLst>
                  <a:ext uri="{FF2B5EF4-FFF2-40B4-BE49-F238E27FC236}">
                    <a16:creationId xmlns:a16="http://schemas.microsoft.com/office/drawing/2014/main" id="{BCB62D0C-7575-5982-F7F7-763DBF5A659D}"/>
                  </a:ext>
                </a:extLst>
              </p:cNvPr>
              <p:cNvSpPr>
                <a:spLocks noChangeShapeType="1"/>
              </p:cNvSpPr>
              <p:nvPr/>
            </p:nvSpPr>
            <p:spPr bwMode="auto">
              <a:xfrm flipH="1">
                <a:off x="3664" y="1242"/>
                <a:ext cx="17" cy="82"/>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57" name="Line 104">
                <a:extLst>
                  <a:ext uri="{FF2B5EF4-FFF2-40B4-BE49-F238E27FC236}">
                    <a16:creationId xmlns:a16="http://schemas.microsoft.com/office/drawing/2014/main" id="{C3A0A53A-CA72-5F35-8B04-6AB9BD0DAC69}"/>
                  </a:ext>
                </a:extLst>
              </p:cNvPr>
              <p:cNvSpPr>
                <a:spLocks noChangeShapeType="1"/>
              </p:cNvSpPr>
              <p:nvPr/>
            </p:nvSpPr>
            <p:spPr bwMode="auto">
              <a:xfrm flipH="1">
                <a:off x="3669" y="1309"/>
                <a:ext cx="78" cy="20"/>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58" name="Line 105">
                <a:extLst>
                  <a:ext uri="{FF2B5EF4-FFF2-40B4-BE49-F238E27FC236}">
                    <a16:creationId xmlns:a16="http://schemas.microsoft.com/office/drawing/2014/main" id="{AFC3FEC3-5BE6-661E-46D3-F4EC0222ACDF}"/>
                  </a:ext>
                </a:extLst>
              </p:cNvPr>
              <p:cNvSpPr>
                <a:spLocks noChangeShapeType="1"/>
              </p:cNvSpPr>
              <p:nvPr/>
            </p:nvSpPr>
            <p:spPr bwMode="auto">
              <a:xfrm>
                <a:off x="3622" y="1287"/>
                <a:ext cx="80" cy="78"/>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grpSp>
          <p:nvGrpSpPr>
            <p:cNvPr id="62" name="Group 106">
              <a:extLst>
                <a:ext uri="{FF2B5EF4-FFF2-40B4-BE49-F238E27FC236}">
                  <a16:creationId xmlns:a16="http://schemas.microsoft.com/office/drawing/2014/main" id="{829A3487-0D61-0D29-38BF-AF026E193188}"/>
                </a:ext>
              </a:extLst>
            </p:cNvPr>
            <p:cNvGrpSpPr>
              <a:grpSpLocks/>
            </p:cNvGrpSpPr>
            <p:nvPr/>
          </p:nvGrpSpPr>
          <p:grpSpPr bwMode="auto">
            <a:xfrm>
              <a:off x="3809" y="1785"/>
              <a:ext cx="232" cy="227"/>
              <a:chOff x="3577" y="1183"/>
              <a:chExt cx="232" cy="227"/>
            </a:xfrm>
          </p:grpSpPr>
          <p:grpSp>
            <p:nvGrpSpPr>
              <p:cNvPr id="246" name="Group 107">
                <a:extLst>
                  <a:ext uri="{FF2B5EF4-FFF2-40B4-BE49-F238E27FC236}">
                    <a16:creationId xmlns:a16="http://schemas.microsoft.com/office/drawing/2014/main" id="{44365E9C-A78B-3984-830D-47DD6208A925}"/>
                  </a:ext>
                </a:extLst>
              </p:cNvPr>
              <p:cNvGrpSpPr>
                <a:grpSpLocks/>
              </p:cNvGrpSpPr>
              <p:nvPr/>
            </p:nvGrpSpPr>
            <p:grpSpPr bwMode="auto">
              <a:xfrm>
                <a:off x="3577" y="1183"/>
                <a:ext cx="232" cy="227"/>
                <a:chOff x="3577" y="1183"/>
                <a:chExt cx="232" cy="227"/>
              </a:xfrm>
            </p:grpSpPr>
            <p:sp>
              <p:nvSpPr>
                <p:cNvPr id="251" name="Oval 108">
                  <a:extLst>
                    <a:ext uri="{FF2B5EF4-FFF2-40B4-BE49-F238E27FC236}">
                      <a16:creationId xmlns:a16="http://schemas.microsoft.com/office/drawing/2014/main" id="{A5485C43-0882-9093-A4D1-D587C090C4D6}"/>
                    </a:ext>
                  </a:extLst>
                </p:cNvPr>
                <p:cNvSpPr>
                  <a:spLocks noChangeArrowheads="1"/>
                </p:cNvSpPr>
                <p:nvPr/>
              </p:nvSpPr>
              <p:spPr bwMode="auto">
                <a:xfrm>
                  <a:off x="3773" y="1183"/>
                  <a:ext cx="36" cy="37"/>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52" name="Oval 109">
                  <a:extLst>
                    <a:ext uri="{FF2B5EF4-FFF2-40B4-BE49-F238E27FC236}">
                      <a16:creationId xmlns:a16="http://schemas.microsoft.com/office/drawing/2014/main" id="{55F0C055-7CEE-AF73-D1AB-BC8F38C6CE53}"/>
                    </a:ext>
                  </a:extLst>
                </p:cNvPr>
                <p:cNvSpPr>
                  <a:spLocks noChangeArrowheads="1"/>
                </p:cNvSpPr>
                <p:nvPr/>
              </p:nvSpPr>
              <p:spPr bwMode="auto">
                <a:xfrm>
                  <a:off x="3577" y="1373"/>
                  <a:ext cx="36" cy="37"/>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53" name="Line 110">
                  <a:extLst>
                    <a:ext uri="{FF2B5EF4-FFF2-40B4-BE49-F238E27FC236}">
                      <a16:creationId xmlns:a16="http://schemas.microsoft.com/office/drawing/2014/main" id="{0D8B08D2-AB39-F34B-FD5E-485247E02CC0}"/>
                    </a:ext>
                  </a:extLst>
                </p:cNvPr>
                <p:cNvSpPr>
                  <a:spLocks noChangeShapeType="1"/>
                </p:cNvSpPr>
                <p:nvPr/>
              </p:nvSpPr>
              <p:spPr bwMode="auto">
                <a:xfrm flipH="1">
                  <a:off x="3596" y="1197"/>
                  <a:ext cx="198" cy="198"/>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sp>
            <p:nvSpPr>
              <p:cNvPr id="247" name="Line 111">
                <a:extLst>
                  <a:ext uri="{FF2B5EF4-FFF2-40B4-BE49-F238E27FC236}">
                    <a16:creationId xmlns:a16="http://schemas.microsoft.com/office/drawing/2014/main" id="{F8F39B22-1D45-ED1C-DE87-3D53F17CD882}"/>
                  </a:ext>
                </a:extLst>
              </p:cNvPr>
              <p:cNvSpPr>
                <a:spLocks noChangeShapeType="1"/>
              </p:cNvSpPr>
              <p:nvPr/>
            </p:nvSpPr>
            <p:spPr bwMode="auto">
              <a:xfrm>
                <a:off x="3676" y="1239"/>
                <a:ext cx="82" cy="77"/>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48" name="Line 112">
                <a:extLst>
                  <a:ext uri="{FF2B5EF4-FFF2-40B4-BE49-F238E27FC236}">
                    <a16:creationId xmlns:a16="http://schemas.microsoft.com/office/drawing/2014/main" id="{A31FF9F7-F7F5-4ED0-146D-EFC0904D573A}"/>
                  </a:ext>
                </a:extLst>
              </p:cNvPr>
              <p:cNvSpPr>
                <a:spLocks noChangeShapeType="1"/>
              </p:cNvSpPr>
              <p:nvPr/>
            </p:nvSpPr>
            <p:spPr bwMode="auto">
              <a:xfrm flipH="1">
                <a:off x="3664" y="1242"/>
                <a:ext cx="17" cy="82"/>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49" name="Line 113">
                <a:extLst>
                  <a:ext uri="{FF2B5EF4-FFF2-40B4-BE49-F238E27FC236}">
                    <a16:creationId xmlns:a16="http://schemas.microsoft.com/office/drawing/2014/main" id="{33CEC16D-4920-41D1-3087-1821BB26DBBB}"/>
                  </a:ext>
                </a:extLst>
              </p:cNvPr>
              <p:cNvSpPr>
                <a:spLocks noChangeShapeType="1"/>
              </p:cNvSpPr>
              <p:nvPr/>
            </p:nvSpPr>
            <p:spPr bwMode="auto">
              <a:xfrm flipH="1">
                <a:off x="3669" y="1309"/>
                <a:ext cx="78" cy="20"/>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50" name="Line 114">
                <a:extLst>
                  <a:ext uri="{FF2B5EF4-FFF2-40B4-BE49-F238E27FC236}">
                    <a16:creationId xmlns:a16="http://schemas.microsoft.com/office/drawing/2014/main" id="{26A5D1D3-5F2D-C440-7586-C0E120C90D91}"/>
                  </a:ext>
                </a:extLst>
              </p:cNvPr>
              <p:cNvSpPr>
                <a:spLocks noChangeShapeType="1"/>
              </p:cNvSpPr>
              <p:nvPr/>
            </p:nvSpPr>
            <p:spPr bwMode="auto">
              <a:xfrm>
                <a:off x="3622" y="1287"/>
                <a:ext cx="80" cy="78"/>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grpSp>
          <p:nvGrpSpPr>
            <p:cNvPr id="63" name="Group 115">
              <a:extLst>
                <a:ext uri="{FF2B5EF4-FFF2-40B4-BE49-F238E27FC236}">
                  <a16:creationId xmlns:a16="http://schemas.microsoft.com/office/drawing/2014/main" id="{8227238D-0888-86B0-79E7-EA21B71F1493}"/>
                </a:ext>
              </a:extLst>
            </p:cNvPr>
            <p:cNvGrpSpPr>
              <a:grpSpLocks/>
            </p:cNvGrpSpPr>
            <p:nvPr/>
          </p:nvGrpSpPr>
          <p:grpSpPr bwMode="auto">
            <a:xfrm>
              <a:off x="4597" y="1515"/>
              <a:ext cx="232" cy="227"/>
              <a:chOff x="3577" y="1183"/>
              <a:chExt cx="232" cy="227"/>
            </a:xfrm>
          </p:grpSpPr>
          <p:grpSp>
            <p:nvGrpSpPr>
              <p:cNvPr id="238" name="Group 116">
                <a:extLst>
                  <a:ext uri="{FF2B5EF4-FFF2-40B4-BE49-F238E27FC236}">
                    <a16:creationId xmlns:a16="http://schemas.microsoft.com/office/drawing/2014/main" id="{09C243DC-C982-CFD8-88C5-4266CAEF5307}"/>
                  </a:ext>
                </a:extLst>
              </p:cNvPr>
              <p:cNvGrpSpPr>
                <a:grpSpLocks/>
              </p:cNvGrpSpPr>
              <p:nvPr/>
            </p:nvGrpSpPr>
            <p:grpSpPr bwMode="auto">
              <a:xfrm>
                <a:off x="3577" y="1183"/>
                <a:ext cx="232" cy="227"/>
                <a:chOff x="3577" y="1183"/>
                <a:chExt cx="232" cy="227"/>
              </a:xfrm>
            </p:grpSpPr>
            <p:sp>
              <p:nvSpPr>
                <p:cNvPr id="243" name="Oval 117">
                  <a:extLst>
                    <a:ext uri="{FF2B5EF4-FFF2-40B4-BE49-F238E27FC236}">
                      <a16:creationId xmlns:a16="http://schemas.microsoft.com/office/drawing/2014/main" id="{A8F5DF78-7057-F2C4-E3C0-7896B3CE6E7A}"/>
                    </a:ext>
                  </a:extLst>
                </p:cNvPr>
                <p:cNvSpPr>
                  <a:spLocks noChangeArrowheads="1"/>
                </p:cNvSpPr>
                <p:nvPr/>
              </p:nvSpPr>
              <p:spPr bwMode="auto">
                <a:xfrm>
                  <a:off x="3773" y="1183"/>
                  <a:ext cx="36" cy="37"/>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44" name="Oval 118">
                  <a:extLst>
                    <a:ext uri="{FF2B5EF4-FFF2-40B4-BE49-F238E27FC236}">
                      <a16:creationId xmlns:a16="http://schemas.microsoft.com/office/drawing/2014/main" id="{4B43F9C5-AE33-C3C7-9848-47BB93D4E563}"/>
                    </a:ext>
                  </a:extLst>
                </p:cNvPr>
                <p:cNvSpPr>
                  <a:spLocks noChangeArrowheads="1"/>
                </p:cNvSpPr>
                <p:nvPr/>
              </p:nvSpPr>
              <p:spPr bwMode="auto">
                <a:xfrm>
                  <a:off x="3577" y="1373"/>
                  <a:ext cx="36" cy="37"/>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45" name="Line 119">
                  <a:extLst>
                    <a:ext uri="{FF2B5EF4-FFF2-40B4-BE49-F238E27FC236}">
                      <a16:creationId xmlns:a16="http://schemas.microsoft.com/office/drawing/2014/main" id="{2F2F7222-582E-B878-D8D2-42A4BCABD0E3}"/>
                    </a:ext>
                  </a:extLst>
                </p:cNvPr>
                <p:cNvSpPr>
                  <a:spLocks noChangeShapeType="1"/>
                </p:cNvSpPr>
                <p:nvPr/>
              </p:nvSpPr>
              <p:spPr bwMode="auto">
                <a:xfrm flipH="1">
                  <a:off x="3596" y="1197"/>
                  <a:ext cx="198" cy="198"/>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sp>
            <p:nvSpPr>
              <p:cNvPr id="239" name="Line 120">
                <a:extLst>
                  <a:ext uri="{FF2B5EF4-FFF2-40B4-BE49-F238E27FC236}">
                    <a16:creationId xmlns:a16="http://schemas.microsoft.com/office/drawing/2014/main" id="{DB37CF1E-FE44-E6A8-E4C5-75CB9D9822B3}"/>
                  </a:ext>
                </a:extLst>
              </p:cNvPr>
              <p:cNvSpPr>
                <a:spLocks noChangeShapeType="1"/>
              </p:cNvSpPr>
              <p:nvPr/>
            </p:nvSpPr>
            <p:spPr bwMode="auto">
              <a:xfrm>
                <a:off x="3676" y="1239"/>
                <a:ext cx="82" cy="77"/>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40" name="Line 121">
                <a:extLst>
                  <a:ext uri="{FF2B5EF4-FFF2-40B4-BE49-F238E27FC236}">
                    <a16:creationId xmlns:a16="http://schemas.microsoft.com/office/drawing/2014/main" id="{73F828C0-6058-4635-E5A2-72129ADFB3D7}"/>
                  </a:ext>
                </a:extLst>
              </p:cNvPr>
              <p:cNvSpPr>
                <a:spLocks noChangeShapeType="1"/>
              </p:cNvSpPr>
              <p:nvPr/>
            </p:nvSpPr>
            <p:spPr bwMode="auto">
              <a:xfrm flipH="1">
                <a:off x="3664" y="1242"/>
                <a:ext cx="17" cy="82"/>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41" name="Line 122">
                <a:extLst>
                  <a:ext uri="{FF2B5EF4-FFF2-40B4-BE49-F238E27FC236}">
                    <a16:creationId xmlns:a16="http://schemas.microsoft.com/office/drawing/2014/main" id="{0582F4C6-BF04-1F6A-48FA-5ADC05B3DD96}"/>
                  </a:ext>
                </a:extLst>
              </p:cNvPr>
              <p:cNvSpPr>
                <a:spLocks noChangeShapeType="1"/>
              </p:cNvSpPr>
              <p:nvPr/>
            </p:nvSpPr>
            <p:spPr bwMode="auto">
              <a:xfrm flipH="1">
                <a:off x="3669" y="1309"/>
                <a:ext cx="78" cy="20"/>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42" name="Line 123">
                <a:extLst>
                  <a:ext uri="{FF2B5EF4-FFF2-40B4-BE49-F238E27FC236}">
                    <a16:creationId xmlns:a16="http://schemas.microsoft.com/office/drawing/2014/main" id="{DCF747C8-8A00-4275-71CD-461765DFBF35}"/>
                  </a:ext>
                </a:extLst>
              </p:cNvPr>
              <p:cNvSpPr>
                <a:spLocks noChangeShapeType="1"/>
              </p:cNvSpPr>
              <p:nvPr/>
            </p:nvSpPr>
            <p:spPr bwMode="auto">
              <a:xfrm>
                <a:off x="3622" y="1287"/>
                <a:ext cx="80" cy="78"/>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sp>
          <p:nvSpPr>
            <p:cNvPr id="64" name="Line 124">
              <a:extLst>
                <a:ext uri="{FF2B5EF4-FFF2-40B4-BE49-F238E27FC236}">
                  <a16:creationId xmlns:a16="http://schemas.microsoft.com/office/drawing/2014/main" id="{BFCE6DAD-2DC4-E9D6-9579-7FED1B2BC979}"/>
                </a:ext>
              </a:extLst>
            </p:cNvPr>
            <p:cNvSpPr>
              <a:spLocks noChangeShapeType="1"/>
            </p:cNvSpPr>
            <p:nvPr/>
          </p:nvSpPr>
          <p:spPr bwMode="auto">
            <a:xfrm>
              <a:off x="4022" y="2295"/>
              <a:ext cx="0" cy="1424"/>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65" name="Line 125">
              <a:extLst>
                <a:ext uri="{FF2B5EF4-FFF2-40B4-BE49-F238E27FC236}">
                  <a16:creationId xmlns:a16="http://schemas.microsoft.com/office/drawing/2014/main" id="{63435AD5-746E-DA05-1FB9-0029C6E6C97E}"/>
                </a:ext>
              </a:extLst>
            </p:cNvPr>
            <p:cNvSpPr>
              <a:spLocks noChangeShapeType="1"/>
            </p:cNvSpPr>
            <p:nvPr/>
          </p:nvSpPr>
          <p:spPr bwMode="auto">
            <a:xfrm>
              <a:off x="4286" y="2295"/>
              <a:ext cx="0" cy="1416"/>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66" name="Line 126">
              <a:extLst>
                <a:ext uri="{FF2B5EF4-FFF2-40B4-BE49-F238E27FC236}">
                  <a16:creationId xmlns:a16="http://schemas.microsoft.com/office/drawing/2014/main" id="{0A0BADFC-3F65-C25E-EE25-73EDA498F01C}"/>
                </a:ext>
              </a:extLst>
            </p:cNvPr>
            <p:cNvSpPr>
              <a:spLocks noChangeShapeType="1"/>
            </p:cNvSpPr>
            <p:nvPr/>
          </p:nvSpPr>
          <p:spPr bwMode="auto">
            <a:xfrm>
              <a:off x="4550" y="2295"/>
              <a:ext cx="0" cy="1416"/>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67" name="Line 127">
              <a:extLst>
                <a:ext uri="{FF2B5EF4-FFF2-40B4-BE49-F238E27FC236}">
                  <a16:creationId xmlns:a16="http://schemas.microsoft.com/office/drawing/2014/main" id="{8641AD9B-F05C-A025-259D-3A33138C93F3}"/>
                </a:ext>
              </a:extLst>
            </p:cNvPr>
            <p:cNvSpPr>
              <a:spLocks noChangeShapeType="1"/>
            </p:cNvSpPr>
            <p:nvPr/>
          </p:nvSpPr>
          <p:spPr bwMode="auto">
            <a:xfrm flipH="1">
              <a:off x="4814" y="2295"/>
              <a:ext cx="0" cy="142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68" name="Line 128">
              <a:extLst>
                <a:ext uri="{FF2B5EF4-FFF2-40B4-BE49-F238E27FC236}">
                  <a16:creationId xmlns:a16="http://schemas.microsoft.com/office/drawing/2014/main" id="{756AFE91-6CA9-6D3B-FE3B-D48052E1A5E6}"/>
                </a:ext>
              </a:extLst>
            </p:cNvPr>
            <p:cNvSpPr>
              <a:spLocks noChangeShapeType="1"/>
            </p:cNvSpPr>
            <p:nvPr/>
          </p:nvSpPr>
          <p:spPr bwMode="auto">
            <a:xfrm flipV="1">
              <a:off x="3230" y="2818"/>
              <a:ext cx="1987" cy="1"/>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69" name="Line 129">
              <a:extLst>
                <a:ext uri="{FF2B5EF4-FFF2-40B4-BE49-F238E27FC236}">
                  <a16:creationId xmlns:a16="http://schemas.microsoft.com/office/drawing/2014/main" id="{3F571B29-372E-320B-0C06-7ADA7EAEF830}"/>
                </a:ext>
              </a:extLst>
            </p:cNvPr>
            <p:cNvSpPr>
              <a:spLocks noChangeShapeType="1"/>
            </p:cNvSpPr>
            <p:nvPr/>
          </p:nvSpPr>
          <p:spPr bwMode="auto">
            <a:xfrm flipV="1">
              <a:off x="3234" y="3080"/>
              <a:ext cx="1976" cy="7"/>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70" name="Line 130">
              <a:extLst>
                <a:ext uri="{FF2B5EF4-FFF2-40B4-BE49-F238E27FC236}">
                  <a16:creationId xmlns:a16="http://schemas.microsoft.com/office/drawing/2014/main" id="{323A2116-8EB1-56B7-3547-CCFA806B76B7}"/>
                </a:ext>
              </a:extLst>
            </p:cNvPr>
            <p:cNvSpPr>
              <a:spLocks noChangeShapeType="1"/>
            </p:cNvSpPr>
            <p:nvPr/>
          </p:nvSpPr>
          <p:spPr bwMode="auto">
            <a:xfrm flipV="1">
              <a:off x="3234" y="3359"/>
              <a:ext cx="1983" cy="3"/>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71" name="Line 131">
              <a:extLst>
                <a:ext uri="{FF2B5EF4-FFF2-40B4-BE49-F238E27FC236}">
                  <a16:creationId xmlns:a16="http://schemas.microsoft.com/office/drawing/2014/main" id="{A739F25A-10F4-99B9-813E-7B63BDBA4793}"/>
                </a:ext>
              </a:extLst>
            </p:cNvPr>
            <p:cNvSpPr>
              <a:spLocks noChangeShapeType="1"/>
            </p:cNvSpPr>
            <p:nvPr/>
          </p:nvSpPr>
          <p:spPr bwMode="auto">
            <a:xfrm>
              <a:off x="3238" y="3632"/>
              <a:ext cx="1984" cy="1"/>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72" name="Line 132">
              <a:extLst>
                <a:ext uri="{FF2B5EF4-FFF2-40B4-BE49-F238E27FC236}">
                  <a16:creationId xmlns:a16="http://schemas.microsoft.com/office/drawing/2014/main" id="{D3C0364F-BFC2-3237-CD77-38E9C0F5B45E}"/>
                </a:ext>
              </a:extLst>
            </p:cNvPr>
            <p:cNvSpPr>
              <a:spLocks noChangeShapeType="1"/>
            </p:cNvSpPr>
            <p:nvPr/>
          </p:nvSpPr>
          <p:spPr bwMode="auto">
            <a:xfrm flipH="1">
              <a:off x="3236" y="2819"/>
              <a:ext cx="2" cy="1063"/>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73" name="Line 133">
              <a:extLst>
                <a:ext uri="{FF2B5EF4-FFF2-40B4-BE49-F238E27FC236}">
                  <a16:creationId xmlns:a16="http://schemas.microsoft.com/office/drawing/2014/main" id="{4FFF905D-F1F7-8B10-1FA6-AD97D15EFCE6}"/>
                </a:ext>
              </a:extLst>
            </p:cNvPr>
            <p:cNvSpPr>
              <a:spLocks noChangeShapeType="1"/>
            </p:cNvSpPr>
            <p:nvPr/>
          </p:nvSpPr>
          <p:spPr bwMode="auto">
            <a:xfrm>
              <a:off x="3192" y="3883"/>
              <a:ext cx="96" cy="0"/>
            </a:xfrm>
            <a:prstGeom prst="line">
              <a:avLst/>
            </a:prstGeom>
            <a:noFill/>
            <a:ln w="571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74" name="Rectangle 134">
              <a:extLst>
                <a:ext uri="{FF2B5EF4-FFF2-40B4-BE49-F238E27FC236}">
                  <a16:creationId xmlns:a16="http://schemas.microsoft.com/office/drawing/2014/main" id="{0D245BB8-4075-E4B7-7CE0-A5C2FC86A768}"/>
                </a:ext>
              </a:extLst>
            </p:cNvPr>
            <p:cNvSpPr>
              <a:spLocks noChangeArrowheads="1"/>
            </p:cNvSpPr>
            <p:nvPr/>
          </p:nvSpPr>
          <p:spPr bwMode="auto">
            <a:xfrm>
              <a:off x="3372" y="2775"/>
              <a:ext cx="188" cy="80"/>
            </a:xfrm>
            <a:prstGeom prst="rect">
              <a:avLst/>
            </a:prstGeom>
            <a:solidFill>
              <a:srgbClr val="CCFFFF"/>
            </a:solidFill>
            <a:ln w="38100">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5" name="Rectangle 135">
              <a:extLst>
                <a:ext uri="{FF2B5EF4-FFF2-40B4-BE49-F238E27FC236}">
                  <a16:creationId xmlns:a16="http://schemas.microsoft.com/office/drawing/2014/main" id="{44180C31-C773-09F3-97A4-C9B795181DCD}"/>
                </a:ext>
              </a:extLst>
            </p:cNvPr>
            <p:cNvSpPr>
              <a:spLocks noChangeArrowheads="1"/>
            </p:cNvSpPr>
            <p:nvPr/>
          </p:nvSpPr>
          <p:spPr bwMode="auto">
            <a:xfrm>
              <a:off x="3372" y="3043"/>
              <a:ext cx="188" cy="80"/>
            </a:xfrm>
            <a:prstGeom prst="rect">
              <a:avLst/>
            </a:prstGeom>
            <a:solidFill>
              <a:srgbClr val="CCFFFF"/>
            </a:solidFill>
            <a:ln w="38100">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6" name="Rectangle 136">
              <a:extLst>
                <a:ext uri="{FF2B5EF4-FFF2-40B4-BE49-F238E27FC236}">
                  <a16:creationId xmlns:a16="http://schemas.microsoft.com/office/drawing/2014/main" id="{806C0E5F-DBBD-6BC0-578E-E5CCDE3B6194}"/>
                </a:ext>
              </a:extLst>
            </p:cNvPr>
            <p:cNvSpPr>
              <a:spLocks noChangeArrowheads="1"/>
            </p:cNvSpPr>
            <p:nvPr/>
          </p:nvSpPr>
          <p:spPr bwMode="auto">
            <a:xfrm>
              <a:off x="3372" y="3315"/>
              <a:ext cx="188" cy="80"/>
            </a:xfrm>
            <a:prstGeom prst="rect">
              <a:avLst/>
            </a:prstGeom>
            <a:solidFill>
              <a:srgbClr val="CCFFFF"/>
            </a:solidFill>
            <a:ln w="38100">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7" name="Rectangle 137">
              <a:extLst>
                <a:ext uri="{FF2B5EF4-FFF2-40B4-BE49-F238E27FC236}">
                  <a16:creationId xmlns:a16="http://schemas.microsoft.com/office/drawing/2014/main" id="{A9175F95-8F6D-5CA8-C557-818DD0ECA86B}"/>
                </a:ext>
              </a:extLst>
            </p:cNvPr>
            <p:cNvSpPr>
              <a:spLocks noChangeArrowheads="1"/>
            </p:cNvSpPr>
            <p:nvPr/>
          </p:nvSpPr>
          <p:spPr bwMode="auto">
            <a:xfrm>
              <a:off x="3372" y="3587"/>
              <a:ext cx="188" cy="80"/>
            </a:xfrm>
            <a:prstGeom prst="rect">
              <a:avLst/>
            </a:prstGeom>
            <a:solidFill>
              <a:srgbClr val="CCFFFF"/>
            </a:solidFill>
            <a:ln w="38100">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8" name="Oval 138">
              <a:extLst>
                <a:ext uri="{FF2B5EF4-FFF2-40B4-BE49-F238E27FC236}">
                  <a16:creationId xmlns:a16="http://schemas.microsoft.com/office/drawing/2014/main" id="{A59A15FB-7AD1-D3B0-0F3A-894511530B15}"/>
                </a:ext>
              </a:extLst>
            </p:cNvPr>
            <p:cNvSpPr>
              <a:spLocks noChangeArrowheads="1"/>
            </p:cNvSpPr>
            <p:nvPr/>
          </p:nvSpPr>
          <p:spPr bwMode="auto">
            <a:xfrm>
              <a:off x="3219" y="3069"/>
              <a:ext cx="39" cy="39"/>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9" name="Oval 139">
              <a:extLst>
                <a:ext uri="{FF2B5EF4-FFF2-40B4-BE49-F238E27FC236}">
                  <a16:creationId xmlns:a16="http://schemas.microsoft.com/office/drawing/2014/main" id="{DC293F90-EC51-E3D9-EA18-83E5C6CF426B}"/>
                </a:ext>
              </a:extLst>
            </p:cNvPr>
            <p:cNvSpPr>
              <a:spLocks noChangeArrowheads="1"/>
            </p:cNvSpPr>
            <p:nvPr/>
          </p:nvSpPr>
          <p:spPr bwMode="auto">
            <a:xfrm>
              <a:off x="3217" y="3345"/>
              <a:ext cx="39" cy="39"/>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0" name="Oval 140">
              <a:extLst>
                <a:ext uri="{FF2B5EF4-FFF2-40B4-BE49-F238E27FC236}">
                  <a16:creationId xmlns:a16="http://schemas.microsoft.com/office/drawing/2014/main" id="{8146F255-C0F3-46E1-125B-5B56C6023239}"/>
                </a:ext>
              </a:extLst>
            </p:cNvPr>
            <p:cNvSpPr>
              <a:spLocks noChangeArrowheads="1"/>
            </p:cNvSpPr>
            <p:nvPr/>
          </p:nvSpPr>
          <p:spPr bwMode="auto">
            <a:xfrm>
              <a:off x="3215" y="3612"/>
              <a:ext cx="39" cy="39"/>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81" name="Group 141">
              <a:extLst>
                <a:ext uri="{FF2B5EF4-FFF2-40B4-BE49-F238E27FC236}">
                  <a16:creationId xmlns:a16="http://schemas.microsoft.com/office/drawing/2014/main" id="{58451FB0-F967-0B88-8688-84C15A4C2CF9}"/>
                </a:ext>
              </a:extLst>
            </p:cNvPr>
            <p:cNvGrpSpPr>
              <a:grpSpLocks/>
            </p:cNvGrpSpPr>
            <p:nvPr/>
          </p:nvGrpSpPr>
          <p:grpSpPr bwMode="auto">
            <a:xfrm>
              <a:off x="4335" y="3153"/>
              <a:ext cx="232" cy="227"/>
              <a:chOff x="3577" y="1183"/>
              <a:chExt cx="232" cy="227"/>
            </a:xfrm>
          </p:grpSpPr>
          <p:grpSp>
            <p:nvGrpSpPr>
              <p:cNvPr id="230" name="Group 142">
                <a:extLst>
                  <a:ext uri="{FF2B5EF4-FFF2-40B4-BE49-F238E27FC236}">
                    <a16:creationId xmlns:a16="http://schemas.microsoft.com/office/drawing/2014/main" id="{41787F73-2588-6748-1731-30205F88E0EF}"/>
                  </a:ext>
                </a:extLst>
              </p:cNvPr>
              <p:cNvGrpSpPr>
                <a:grpSpLocks/>
              </p:cNvGrpSpPr>
              <p:nvPr/>
            </p:nvGrpSpPr>
            <p:grpSpPr bwMode="auto">
              <a:xfrm>
                <a:off x="3577" y="1183"/>
                <a:ext cx="232" cy="227"/>
                <a:chOff x="3577" y="1183"/>
                <a:chExt cx="232" cy="227"/>
              </a:xfrm>
            </p:grpSpPr>
            <p:sp>
              <p:nvSpPr>
                <p:cNvPr id="235" name="Oval 143">
                  <a:extLst>
                    <a:ext uri="{FF2B5EF4-FFF2-40B4-BE49-F238E27FC236}">
                      <a16:creationId xmlns:a16="http://schemas.microsoft.com/office/drawing/2014/main" id="{BB586EFD-8486-9597-4AD3-13F062A5B1A6}"/>
                    </a:ext>
                  </a:extLst>
                </p:cNvPr>
                <p:cNvSpPr>
                  <a:spLocks noChangeArrowheads="1"/>
                </p:cNvSpPr>
                <p:nvPr/>
              </p:nvSpPr>
              <p:spPr bwMode="auto">
                <a:xfrm>
                  <a:off x="3773" y="1183"/>
                  <a:ext cx="36" cy="37"/>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36" name="Oval 144">
                  <a:extLst>
                    <a:ext uri="{FF2B5EF4-FFF2-40B4-BE49-F238E27FC236}">
                      <a16:creationId xmlns:a16="http://schemas.microsoft.com/office/drawing/2014/main" id="{6A32F396-FB04-20CD-0498-D7FA74A254EB}"/>
                    </a:ext>
                  </a:extLst>
                </p:cNvPr>
                <p:cNvSpPr>
                  <a:spLocks noChangeArrowheads="1"/>
                </p:cNvSpPr>
                <p:nvPr/>
              </p:nvSpPr>
              <p:spPr bwMode="auto">
                <a:xfrm>
                  <a:off x="3577" y="1373"/>
                  <a:ext cx="36" cy="37"/>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37" name="Line 145">
                  <a:extLst>
                    <a:ext uri="{FF2B5EF4-FFF2-40B4-BE49-F238E27FC236}">
                      <a16:creationId xmlns:a16="http://schemas.microsoft.com/office/drawing/2014/main" id="{DB359A45-1311-5849-5BEC-9A711AD4EB68}"/>
                    </a:ext>
                  </a:extLst>
                </p:cNvPr>
                <p:cNvSpPr>
                  <a:spLocks noChangeShapeType="1"/>
                </p:cNvSpPr>
                <p:nvPr/>
              </p:nvSpPr>
              <p:spPr bwMode="auto">
                <a:xfrm flipH="1">
                  <a:off x="3596" y="1197"/>
                  <a:ext cx="198" cy="198"/>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sp>
            <p:nvSpPr>
              <p:cNvPr id="231" name="Line 146">
                <a:extLst>
                  <a:ext uri="{FF2B5EF4-FFF2-40B4-BE49-F238E27FC236}">
                    <a16:creationId xmlns:a16="http://schemas.microsoft.com/office/drawing/2014/main" id="{7567AC3A-174A-A277-5CF9-3AC94C0CBE8C}"/>
                  </a:ext>
                </a:extLst>
              </p:cNvPr>
              <p:cNvSpPr>
                <a:spLocks noChangeShapeType="1"/>
              </p:cNvSpPr>
              <p:nvPr/>
            </p:nvSpPr>
            <p:spPr bwMode="auto">
              <a:xfrm>
                <a:off x="3676" y="1239"/>
                <a:ext cx="82" cy="77"/>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32" name="Line 147">
                <a:extLst>
                  <a:ext uri="{FF2B5EF4-FFF2-40B4-BE49-F238E27FC236}">
                    <a16:creationId xmlns:a16="http://schemas.microsoft.com/office/drawing/2014/main" id="{6C385852-285D-7300-D44B-4ABAA130E15D}"/>
                  </a:ext>
                </a:extLst>
              </p:cNvPr>
              <p:cNvSpPr>
                <a:spLocks noChangeShapeType="1"/>
              </p:cNvSpPr>
              <p:nvPr/>
            </p:nvSpPr>
            <p:spPr bwMode="auto">
              <a:xfrm flipH="1">
                <a:off x="3664" y="1242"/>
                <a:ext cx="17" cy="82"/>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33" name="Line 148">
                <a:extLst>
                  <a:ext uri="{FF2B5EF4-FFF2-40B4-BE49-F238E27FC236}">
                    <a16:creationId xmlns:a16="http://schemas.microsoft.com/office/drawing/2014/main" id="{4DE9D623-A258-8562-5578-0DE3BA78FAA3}"/>
                  </a:ext>
                </a:extLst>
              </p:cNvPr>
              <p:cNvSpPr>
                <a:spLocks noChangeShapeType="1"/>
              </p:cNvSpPr>
              <p:nvPr/>
            </p:nvSpPr>
            <p:spPr bwMode="auto">
              <a:xfrm flipH="1">
                <a:off x="3669" y="1309"/>
                <a:ext cx="78" cy="20"/>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34" name="Line 149">
                <a:extLst>
                  <a:ext uri="{FF2B5EF4-FFF2-40B4-BE49-F238E27FC236}">
                    <a16:creationId xmlns:a16="http://schemas.microsoft.com/office/drawing/2014/main" id="{99FDE17A-D57D-3D1F-C2F0-F65C6EDFF61C}"/>
                  </a:ext>
                </a:extLst>
              </p:cNvPr>
              <p:cNvSpPr>
                <a:spLocks noChangeShapeType="1"/>
              </p:cNvSpPr>
              <p:nvPr/>
            </p:nvSpPr>
            <p:spPr bwMode="auto">
              <a:xfrm>
                <a:off x="3622" y="1287"/>
                <a:ext cx="80" cy="78"/>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grpSp>
          <p:nvGrpSpPr>
            <p:cNvPr id="82" name="Group 150">
              <a:extLst>
                <a:ext uri="{FF2B5EF4-FFF2-40B4-BE49-F238E27FC236}">
                  <a16:creationId xmlns:a16="http://schemas.microsoft.com/office/drawing/2014/main" id="{D6D680BF-C10F-1038-AC0C-1F82EB8E1051}"/>
                </a:ext>
              </a:extLst>
            </p:cNvPr>
            <p:cNvGrpSpPr>
              <a:grpSpLocks/>
            </p:cNvGrpSpPr>
            <p:nvPr/>
          </p:nvGrpSpPr>
          <p:grpSpPr bwMode="auto">
            <a:xfrm>
              <a:off x="4075" y="2607"/>
              <a:ext cx="232" cy="227"/>
              <a:chOff x="3577" y="1183"/>
              <a:chExt cx="232" cy="227"/>
            </a:xfrm>
          </p:grpSpPr>
          <p:grpSp>
            <p:nvGrpSpPr>
              <p:cNvPr id="222" name="Group 151">
                <a:extLst>
                  <a:ext uri="{FF2B5EF4-FFF2-40B4-BE49-F238E27FC236}">
                    <a16:creationId xmlns:a16="http://schemas.microsoft.com/office/drawing/2014/main" id="{F5286244-59F3-B10F-11B8-6FE23DEC6305}"/>
                  </a:ext>
                </a:extLst>
              </p:cNvPr>
              <p:cNvGrpSpPr>
                <a:grpSpLocks/>
              </p:cNvGrpSpPr>
              <p:nvPr/>
            </p:nvGrpSpPr>
            <p:grpSpPr bwMode="auto">
              <a:xfrm>
                <a:off x="3577" y="1183"/>
                <a:ext cx="232" cy="227"/>
                <a:chOff x="3577" y="1183"/>
                <a:chExt cx="232" cy="227"/>
              </a:xfrm>
            </p:grpSpPr>
            <p:sp>
              <p:nvSpPr>
                <p:cNvPr id="227" name="Oval 152">
                  <a:extLst>
                    <a:ext uri="{FF2B5EF4-FFF2-40B4-BE49-F238E27FC236}">
                      <a16:creationId xmlns:a16="http://schemas.microsoft.com/office/drawing/2014/main" id="{C1B4220F-0231-BE72-D231-0A7647EFDDED}"/>
                    </a:ext>
                  </a:extLst>
                </p:cNvPr>
                <p:cNvSpPr>
                  <a:spLocks noChangeArrowheads="1"/>
                </p:cNvSpPr>
                <p:nvPr/>
              </p:nvSpPr>
              <p:spPr bwMode="auto">
                <a:xfrm>
                  <a:off x="3773" y="1183"/>
                  <a:ext cx="36" cy="37"/>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28" name="Oval 153">
                  <a:extLst>
                    <a:ext uri="{FF2B5EF4-FFF2-40B4-BE49-F238E27FC236}">
                      <a16:creationId xmlns:a16="http://schemas.microsoft.com/office/drawing/2014/main" id="{E4C43A35-F093-2C2B-395A-DFDA678220B7}"/>
                    </a:ext>
                  </a:extLst>
                </p:cNvPr>
                <p:cNvSpPr>
                  <a:spLocks noChangeArrowheads="1"/>
                </p:cNvSpPr>
                <p:nvPr/>
              </p:nvSpPr>
              <p:spPr bwMode="auto">
                <a:xfrm>
                  <a:off x="3577" y="1373"/>
                  <a:ext cx="36" cy="37"/>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29" name="Line 154">
                  <a:extLst>
                    <a:ext uri="{FF2B5EF4-FFF2-40B4-BE49-F238E27FC236}">
                      <a16:creationId xmlns:a16="http://schemas.microsoft.com/office/drawing/2014/main" id="{0D6C2FEE-5F03-C748-ECDC-6077CE636B5A}"/>
                    </a:ext>
                  </a:extLst>
                </p:cNvPr>
                <p:cNvSpPr>
                  <a:spLocks noChangeShapeType="1"/>
                </p:cNvSpPr>
                <p:nvPr/>
              </p:nvSpPr>
              <p:spPr bwMode="auto">
                <a:xfrm flipH="1">
                  <a:off x="3596" y="1197"/>
                  <a:ext cx="198" cy="198"/>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sp>
            <p:nvSpPr>
              <p:cNvPr id="223" name="Line 155">
                <a:extLst>
                  <a:ext uri="{FF2B5EF4-FFF2-40B4-BE49-F238E27FC236}">
                    <a16:creationId xmlns:a16="http://schemas.microsoft.com/office/drawing/2014/main" id="{68E11A7A-CC9F-FDA4-D9BE-458796BC4998}"/>
                  </a:ext>
                </a:extLst>
              </p:cNvPr>
              <p:cNvSpPr>
                <a:spLocks noChangeShapeType="1"/>
              </p:cNvSpPr>
              <p:nvPr/>
            </p:nvSpPr>
            <p:spPr bwMode="auto">
              <a:xfrm>
                <a:off x="3676" y="1239"/>
                <a:ext cx="82" cy="77"/>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24" name="Line 156">
                <a:extLst>
                  <a:ext uri="{FF2B5EF4-FFF2-40B4-BE49-F238E27FC236}">
                    <a16:creationId xmlns:a16="http://schemas.microsoft.com/office/drawing/2014/main" id="{422C8304-F9F2-E439-640A-A1497979A552}"/>
                  </a:ext>
                </a:extLst>
              </p:cNvPr>
              <p:cNvSpPr>
                <a:spLocks noChangeShapeType="1"/>
              </p:cNvSpPr>
              <p:nvPr/>
            </p:nvSpPr>
            <p:spPr bwMode="auto">
              <a:xfrm flipH="1">
                <a:off x="3664" y="1242"/>
                <a:ext cx="17" cy="82"/>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25" name="Line 157">
                <a:extLst>
                  <a:ext uri="{FF2B5EF4-FFF2-40B4-BE49-F238E27FC236}">
                    <a16:creationId xmlns:a16="http://schemas.microsoft.com/office/drawing/2014/main" id="{8D2759B0-907D-75A1-8ACF-5960A240FA0F}"/>
                  </a:ext>
                </a:extLst>
              </p:cNvPr>
              <p:cNvSpPr>
                <a:spLocks noChangeShapeType="1"/>
              </p:cNvSpPr>
              <p:nvPr/>
            </p:nvSpPr>
            <p:spPr bwMode="auto">
              <a:xfrm flipH="1">
                <a:off x="3669" y="1309"/>
                <a:ext cx="78" cy="20"/>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26" name="Line 158">
                <a:extLst>
                  <a:ext uri="{FF2B5EF4-FFF2-40B4-BE49-F238E27FC236}">
                    <a16:creationId xmlns:a16="http://schemas.microsoft.com/office/drawing/2014/main" id="{D0907893-9E35-45D0-7731-89A7E937939B}"/>
                  </a:ext>
                </a:extLst>
              </p:cNvPr>
              <p:cNvSpPr>
                <a:spLocks noChangeShapeType="1"/>
              </p:cNvSpPr>
              <p:nvPr/>
            </p:nvSpPr>
            <p:spPr bwMode="auto">
              <a:xfrm>
                <a:off x="3622" y="1287"/>
                <a:ext cx="80" cy="78"/>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grpSp>
          <p:nvGrpSpPr>
            <p:cNvPr id="83" name="Group 159">
              <a:extLst>
                <a:ext uri="{FF2B5EF4-FFF2-40B4-BE49-F238E27FC236}">
                  <a16:creationId xmlns:a16="http://schemas.microsoft.com/office/drawing/2014/main" id="{524CBBCB-42A9-BB73-44AB-50D901E0E49C}"/>
                </a:ext>
              </a:extLst>
            </p:cNvPr>
            <p:cNvGrpSpPr>
              <a:grpSpLocks/>
            </p:cNvGrpSpPr>
            <p:nvPr/>
          </p:nvGrpSpPr>
          <p:grpSpPr bwMode="auto">
            <a:xfrm>
              <a:off x="4602" y="2611"/>
              <a:ext cx="232" cy="227"/>
              <a:chOff x="3577" y="1183"/>
              <a:chExt cx="232" cy="227"/>
            </a:xfrm>
          </p:grpSpPr>
          <p:grpSp>
            <p:nvGrpSpPr>
              <p:cNvPr id="214" name="Group 160">
                <a:extLst>
                  <a:ext uri="{FF2B5EF4-FFF2-40B4-BE49-F238E27FC236}">
                    <a16:creationId xmlns:a16="http://schemas.microsoft.com/office/drawing/2014/main" id="{8E21038C-2C90-80F2-9D07-F02E26567F85}"/>
                  </a:ext>
                </a:extLst>
              </p:cNvPr>
              <p:cNvGrpSpPr>
                <a:grpSpLocks/>
              </p:cNvGrpSpPr>
              <p:nvPr/>
            </p:nvGrpSpPr>
            <p:grpSpPr bwMode="auto">
              <a:xfrm>
                <a:off x="3577" y="1183"/>
                <a:ext cx="232" cy="227"/>
                <a:chOff x="3577" y="1183"/>
                <a:chExt cx="232" cy="227"/>
              </a:xfrm>
            </p:grpSpPr>
            <p:sp>
              <p:nvSpPr>
                <p:cNvPr id="219" name="Oval 161">
                  <a:extLst>
                    <a:ext uri="{FF2B5EF4-FFF2-40B4-BE49-F238E27FC236}">
                      <a16:creationId xmlns:a16="http://schemas.microsoft.com/office/drawing/2014/main" id="{CBDEF9FC-186C-2C5B-5B48-F516233018AA}"/>
                    </a:ext>
                  </a:extLst>
                </p:cNvPr>
                <p:cNvSpPr>
                  <a:spLocks noChangeArrowheads="1"/>
                </p:cNvSpPr>
                <p:nvPr/>
              </p:nvSpPr>
              <p:spPr bwMode="auto">
                <a:xfrm>
                  <a:off x="3773" y="1183"/>
                  <a:ext cx="36" cy="37"/>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20" name="Oval 162">
                  <a:extLst>
                    <a:ext uri="{FF2B5EF4-FFF2-40B4-BE49-F238E27FC236}">
                      <a16:creationId xmlns:a16="http://schemas.microsoft.com/office/drawing/2014/main" id="{D9320803-37CD-BFFE-F72B-82038394EDEC}"/>
                    </a:ext>
                  </a:extLst>
                </p:cNvPr>
                <p:cNvSpPr>
                  <a:spLocks noChangeArrowheads="1"/>
                </p:cNvSpPr>
                <p:nvPr/>
              </p:nvSpPr>
              <p:spPr bwMode="auto">
                <a:xfrm>
                  <a:off x="3577" y="1373"/>
                  <a:ext cx="36" cy="37"/>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21" name="Line 163">
                  <a:extLst>
                    <a:ext uri="{FF2B5EF4-FFF2-40B4-BE49-F238E27FC236}">
                      <a16:creationId xmlns:a16="http://schemas.microsoft.com/office/drawing/2014/main" id="{289339FC-6F8A-F233-810E-FCE7C83CB108}"/>
                    </a:ext>
                  </a:extLst>
                </p:cNvPr>
                <p:cNvSpPr>
                  <a:spLocks noChangeShapeType="1"/>
                </p:cNvSpPr>
                <p:nvPr/>
              </p:nvSpPr>
              <p:spPr bwMode="auto">
                <a:xfrm flipH="1">
                  <a:off x="3596" y="1197"/>
                  <a:ext cx="198" cy="198"/>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sp>
            <p:nvSpPr>
              <p:cNvPr id="215" name="Line 164">
                <a:extLst>
                  <a:ext uri="{FF2B5EF4-FFF2-40B4-BE49-F238E27FC236}">
                    <a16:creationId xmlns:a16="http://schemas.microsoft.com/office/drawing/2014/main" id="{2F77C3FF-4784-4C4A-CCBF-38944E73C719}"/>
                  </a:ext>
                </a:extLst>
              </p:cNvPr>
              <p:cNvSpPr>
                <a:spLocks noChangeShapeType="1"/>
              </p:cNvSpPr>
              <p:nvPr/>
            </p:nvSpPr>
            <p:spPr bwMode="auto">
              <a:xfrm>
                <a:off x="3676" y="1239"/>
                <a:ext cx="82" cy="77"/>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16" name="Line 165">
                <a:extLst>
                  <a:ext uri="{FF2B5EF4-FFF2-40B4-BE49-F238E27FC236}">
                    <a16:creationId xmlns:a16="http://schemas.microsoft.com/office/drawing/2014/main" id="{4B46B50B-0DC2-0693-2B26-8EB5E4158605}"/>
                  </a:ext>
                </a:extLst>
              </p:cNvPr>
              <p:cNvSpPr>
                <a:spLocks noChangeShapeType="1"/>
              </p:cNvSpPr>
              <p:nvPr/>
            </p:nvSpPr>
            <p:spPr bwMode="auto">
              <a:xfrm flipH="1">
                <a:off x="3664" y="1242"/>
                <a:ext cx="17" cy="82"/>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17" name="Line 166">
                <a:extLst>
                  <a:ext uri="{FF2B5EF4-FFF2-40B4-BE49-F238E27FC236}">
                    <a16:creationId xmlns:a16="http://schemas.microsoft.com/office/drawing/2014/main" id="{4F5FAAFB-5F07-5757-B63B-969E81FD7ECA}"/>
                  </a:ext>
                </a:extLst>
              </p:cNvPr>
              <p:cNvSpPr>
                <a:spLocks noChangeShapeType="1"/>
              </p:cNvSpPr>
              <p:nvPr/>
            </p:nvSpPr>
            <p:spPr bwMode="auto">
              <a:xfrm flipH="1">
                <a:off x="3669" y="1309"/>
                <a:ext cx="78" cy="20"/>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18" name="Line 167">
                <a:extLst>
                  <a:ext uri="{FF2B5EF4-FFF2-40B4-BE49-F238E27FC236}">
                    <a16:creationId xmlns:a16="http://schemas.microsoft.com/office/drawing/2014/main" id="{C4ACBF26-D058-A2D0-ADE7-45CD1FE0D87B}"/>
                  </a:ext>
                </a:extLst>
              </p:cNvPr>
              <p:cNvSpPr>
                <a:spLocks noChangeShapeType="1"/>
              </p:cNvSpPr>
              <p:nvPr/>
            </p:nvSpPr>
            <p:spPr bwMode="auto">
              <a:xfrm>
                <a:off x="3622" y="1287"/>
                <a:ext cx="80" cy="78"/>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grpSp>
          <p:nvGrpSpPr>
            <p:cNvPr id="84" name="Group 168">
              <a:extLst>
                <a:ext uri="{FF2B5EF4-FFF2-40B4-BE49-F238E27FC236}">
                  <a16:creationId xmlns:a16="http://schemas.microsoft.com/office/drawing/2014/main" id="{F7639CB4-FBB0-A723-D8B5-6334288DB442}"/>
                </a:ext>
              </a:extLst>
            </p:cNvPr>
            <p:cNvGrpSpPr>
              <a:grpSpLocks/>
            </p:cNvGrpSpPr>
            <p:nvPr/>
          </p:nvGrpSpPr>
          <p:grpSpPr bwMode="auto">
            <a:xfrm>
              <a:off x="3804" y="2874"/>
              <a:ext cx="232" cy="227"/>
              <a:chOff x="3577" y="1183"/>
              <a:chExt cx="232" cy="227"/>
            </a:xfrm>
          </p:grpSpPr>
          <p:grpSp>
            <p:nvGrpSpPr>
              <p:cNvPr id="206" name="Group 169">
                <a:extLst>
                  <a:ext uri="{FF2B5EF4-FFF2-40B4-BE49-F238E27FC236}">
                    <a16:creationId xmlns:a16="http://schemas.microsoft.com/office/drawing/2014/main" id="{F3DDA3D7-8FC3-922A-5E43-F450A56398DC}"/>
                  </a:ext>
                </a:extLst>
              </p:cNvPr>
              <p:cNvGrpSpPr>
                <a:grpSpLocks/>
              </p:cNvGrpSpPr>
              <p:nvPr/>
            </p:nvGrpSpPr>
            <p:grpSpPr bwMode="auto">
              <a:xfrm>
                <a:off x="3577" y="1183"/>
                <a:ext cx="232" cy="227"/>
                <a:chOff x="3577" y="1183"/>
                <a:chExt cx="232" cy="227"/>
              </a:xfrm>
            </p:grpSpPr>
            <p:sp>
              <p:nvSpPr>
                <p:cNvPr id="211" name="Oval 170">
                  <a:extLst>
                    <a:ext uri="{FF2B5EF4-FFF2-40B4-BE49-F238E27FC236}">
                      <a16:creationId xmlns:a16="http://schemas.microsoft.com/office/drawing/2014/main" id="{DA32BED7-FCEF-0388-4922-90D3122DB476}"/>
                    </a:ext>
                  </a:extLst>
                </p:cNvPr>
                <p:cNvSpPr>
                  <a:spLocks noChangeArrowheads="1"/>
                </p:cNvSpPr>
                <p:nvPr/>
              </p:nvSpPr>
              <p:spPr bwMode="auto">
                <a:xfrm>
                  <a:off x="3773" y="1183"/>
                  <a:ext cx="36" cy="37"/>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2" name="Oval 171">
                  <a:extLst>
                    <a:ext uri="{FF2B5EF4-FFF2-40B4-BE49-F238E27FC236}">
                      <a16:creationId xmlns:a16="http://schemas.microsoft.com/office/drawing/2014/main" id="{91CFA1B6-7BDB-C18F-5089-C566D6425197}"/>
                    </a:ext>
                  </a:extLst>
                </p:cNvPr>
                <p:cNvSpPr>
                  <a:spLocks noChangeArrowheads="1"/>
                </p:cNvSpPr>
                <p:nvPr/>
              </p:nvSpPr>
              <p:spPr bwMode="auto">
                <a:xfrm>
                  <a:off x="3577" y="1373"/>
                  <a:ext cx="36" cy="37"/>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3" name="Line 172">
                  <a:extLst>
                    <a:ext uri="{FF2B5EF4-FFF2-40B4-BE49-F238E27FC236}">
                      <a16:creationId xmlns:a16="http://schemas.microsoft.com/office/drawing/2014/main" id="{D81A3D3F-EC71-6CAA-1F3F-51DCD7F24878}"/>
                    </a:ext>
                  </a:extLst>
                </p:cNvPr>
                <p:cNvSpPr>
                  <a:spLocks noChangeShapeType="1"/>
                </p:cNvSpPr>
                <p:nvPr/>
              </p:nvSpPr>
              <p:spPr bwMode="auto">
                <a:xfrm flipH="1">
                  <a:off x="3596" y="1197"/>
                  <a:ext cx="198" cy="198"/>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sp>
            <p:nvSpPr>
              <p:cNvPr id="207" name="Line 173">
                <a:extLst>
                  <a:ext uri="{FF2B5EF4-FFF2-40B4-BE49-F238E27FC236}">
                    <a16:creationId xmlns:a16="http://schemas.microsoft.com/office/drawing/2014/main" id="{D36B3298-BED9-6021-81E5-54C6366647C2}"/>
                  </a:ext>
                </a:extLst>
              </p:cNvPr>
              <p:cNvSpPr>
                <a:spLocks noChangeShapeType="1"/>
              </p:cNvSpPr>
              <p:nvPr/>
            </p:nvSpPr>
            <p:spPr bwMode="auto">
              <a:xfrm>
                <a:off x="3676" y="1239"/>
                <a:ext cx="82" cy="77"/>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08" name="Line 174">
                <a:extLst>
                  <a:ext uri="{FF2B5EF4-FFF2-40B4-BE49-F238E27FC236}">
                    <a16:creationId xmlns:a16="http://schemas.microsoft.com/office/drawing/2014/main" id="{07A7DE99-4B86-6AC7-B630-F70BA33824F1}"/>
                  </a:ext>
                </a:extLst>
              </p:cNvPr>
              <p:cNvSpPr>
                <a:spLocks noChangeShapeType="1"/>
              </p:cNvSpPr>
              <p:nvPr/>
            </p:nvSpPr>
            <p:spPr bwMode="auto">
              <a:xfrm flipH="1">
                <a:off x="3664" y="1242"/>
                <a:ext cx="17" cy="82"/>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09" name="Line 175">
                <a:extLst>
                  <a:ext uri="{FF2B5EF4-FFF2-40B4-BE49-F238E27FC236}">
                    <a16:creationId xmlns:a16="http://schemas.microsoft.com/office/drawing/2014/main" id="{88FE6E2F-9CF4-3CD5-6697-13C882995CC5}"/>
                  </a:ext>
                </a:extLst>
              </p:cNvPr>
              <p:cNvSpPr>
                <a:spLocks noChangeShapeType="1"/>
              </p:cNvSpPr>
              <p:nvPr/>
            </p:nvSpPr>
            <p:spPr bwMode="auto">
              <a:xfrm flipH="1">
                <a:off x="3669" y="1309"/>
                <a:ext cx="78" cy="20"/>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10" name="Line 176">
                <a:extLst>
                  <a:ext uri="{FF2B5EF4-FFF2-40B4-BE49-F238E27FC236}">
                    <a16:creationId xmlns:a16="http://schemas.microsoft.com/office/drawing/2014/main" id="{F9766261-57D4-6EC0-621C-FB5814FA14CE}"/>
                  </a:ext>
                </a:extLst>
              </p:cNvPr>
              <p:cNvSpPr>
                <a:spLocks noChangeShapeType="1"/>
              </p:cNvSpPr>
              <p:nvPr/>
            </p:nvSpPr>
            <p:spPr bwMode="auto">
              <a:xfrm>
                <a:off x="3622" y="1287"/>
                <a:ext cx="80" cy="78"/>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grpSp>
          <p:nvGrpSpPr>
            <p:cNvPr id="85" name="Group 177">
              <a:extLst>
                <a:ext uri="{FF2B5EF4-FFF2-40B4-BE49-F238E27FC236}">
                  <a16:creationId xmlns:a16="http://schemas.microsoft.com/office/drawing/2014/main" id="{042E6E37-426D-71FE-46C3-2A6EBBDF5913}"/>
                </a:ext>
              </a:extLst>
            </p:cNvPr>
            <p:cNvGrpSpPr>
              <a:grpSpLocks/>
            </p:cNvGrpSpPr>
            <p:nvPr/>
          </p:nvGrpSpPr>
          <p:grpSpPr bwMode="auto">
            <a:xfrm>
              <a:off x="4335" y="2876"/>
              <a:ext cx="232" cy="227"/>
              <a:chOff x="3577" y="1183"/>
              <a:chExt cx="232" cy="227"/>
            </a:xfrm>
          </p:grpSpPr>
          <p:grpSp>
            <p:nvGrpSpPr>
              <p:cNvPr id="198" name="Group 178">
                <a:extLst>
                  <a:ext uri="{FF2B5EF4-FFF2-40B4-BE49-F238E27FC236}">
                    <a16:creationId xmlns:a16="http://schemas.microsoft.com/office/drawing/2014/main" id="{3A88D101-1413-29CF-EF30-0F2F2515497B}"/>
                  </a:ext>
                </a:extLst>
              </p:cNvPr>
              <p:cNvGrpSpPr>
                <a:grpSpLocks/>
              </p:cNvGrpSpPr>
              <p:nvPr/>
            </p:nvGrpSpPr>
            <p:grpSpPr bwMode="auto">
              <a:xfrm>
                <a:off x="3577" y="1183"/>
                <a:ext cx="232" cy="227"/>
                <a:chOff x="3577" y="1183"/>
                <a:chExt cx="232" cy="227"/>
              </a:xfrm>
            </p:grpSpPr>
            <p:sp>
              <p:nvSpPr>
                <p:cNvPr id="203" name="Oval 179">
                  <a:extLst>
                    <a:ext uri="{FF2B5EF4-FFF2-40B4-BE49-F238E27FC236}">
                      <a16:creationId xmlns:a16="http://schemas.microsoft.com/office/drawing/2014/main" id="{13C6FF34-081C-DF42-1B4E-F88B13396F9F}"/>
                    </a:ext>
                  </a:extLst>
                </p:cNvPr>
                <p:cNvSpPr>
                  <a:spLocks noChangeArrowheads="1"/>
                </p:cNvSpPr>
                <p:nvPr/>
              </p:nvSpPr>
              <p:spPr bwMode="auto">
                <a:xfrm>
                  <a:off x="3773" y="1183"/>
                  <a:ext cx="36" cy="37"/>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4" name="Oval 180">
                  <a:extLst>
                    <a:ext uri="{FF2B5EF4-FFF2-40B4-BE49-F238E27FC236}">
                      <a16:creationId xmlns:a16="http://schemas.microsoft.com/office/drawing/2014/main" id="{6D03FD69-8F85-FC0B-EEE0-2715496E21C7}"/>
                    </a:ext>
                  </a:extLst>
                </p:cNvPr>
                <p:cNvSpPr>
                  <a:spLocks noChangeArrowheads="1"/>
                </p:cNvSpPr>
                <p:nvPr/>
              </p:nvSpPr>
              <p:spPr bwMode="auto">
                <a:xfrm>
                  <a:off x="3577" y="1373"/>
                  <a:ext cx="36" cy="37"/>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5" name="Line 181">
                  <a:extLst>
                    <a:ext uri="{FF2B5EF4-FFF2-40B4-BE49-F238E27FC236}">
                      <a16:creationId xmlns:a16="http://schemas.microsoft.com/office/drawing/2014/main" id="{429A9FC2-DA16-BB22-6995-E18AA7EDCB75}"/>
                    </a:ext>
                  </a:extLst>
                </p:cNvPr>
                <p:cNvSpPr>
                  <a:spLocks noChangeShapeType="1"/>
                </p:cNvSpPr>
                <p:nvPr/>
              </p:nvSpPr>
              <p:spPr bwMode="auto">
                <a:xfrm flipH="1">
                  <a:off x="3596" y="1197"/>
                  <a:ext cx="198" cy="198"/>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sp>
            <p:nvSpPr>
              <p:cNvPr id="199" name="Line 182">
                <a:extLst>
                  <a:ext uri="{FF2B5EF4-FFF2-40B4-BE49-F238E27FC236}">
                    <a16:creationId xmlns:a16="http://schemas.microsoft.com/office/drawing/2014/main" id="{B3E6CD0A-69EF-3DBD-3371-70F9AB3B0ECB}"/>
                  </a:ext>
                </a:extLst>
              </p:cNvPr>
              <p:cNvSpPr>
                <a:spLocks noChangeShapeType="1"/>
              </p:cNvSpPr>
              <p:nvPr/>
            </p:nvSpPr>
            <p:spPr bwMode="auto">
              <a:xfrm>
                <a:off x="3676" y="1239"/>
                <a:ext cx="82" cy="77"/>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00" name="Line 183">
                <a:extLst>
                  <a:ext uri="{FF2B5EF4-FFF2-40B4-BE49-F238E27FC236}">
                    <a16:creationId xmlns:a16="http://schemas.microsoft.com/office/drawing/2014/main" id="{DC542E88-58B8-3419-72D7-A88C31B760C7}"/>
                  </a:ext>
                </a:extLst>
              </p:cNvPr>
              <p:cNvSpPr>
                <a:spLocks noChangeShapeType="1"/>
              </p:cNvSpPr>
              <p:nvPr/>
            </p:nvSpPr>
            <p:spPr bwMode="auto">
              <a:xfrm flipH="1">
                <a:off x="3664" y="1242"/>
                <a:ext cx="17" cy="82"/>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01" name="Line 184">
                <a:extLst>
                  <a:ext uri="{FF2B5EF4-FFF2-40B4-BE49-F238E27FC236}">
                    <a16:creationId xmlns:a16="http://schemas.microsoft.com/office/drawing/2014/main" id="{F53B9A17-9B77-4E55-1602-34805AF42B6B}"/>
                  </a:ext>
                </a:extLst>
              </p:cNvPr>
              <p:cNvSpPr>
                <a:spLocks noChangeShapeType="1"/>
              </p:cNvSpPr>
              <p:nvPr/>
            </p:nvSpPr>
            <p:spPr bwMode="auto">
              <a:xfrm flipH="1">
                <a:off x="3669" y="1309"/>
                <a:ext cx="78" cy="20"/>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02" name="Line 185">
                <a:extLst>
                  <a:ext uri="{FF2B5EF4-FFF2-40B4-BE49-F238E27FC236}">
                    <a16:creationId xmlns:a16="http://schemas.microsoft.com/office/drawing/2014/main" id="{78CCCD2E-413D-B6DD-0344-0A8462FC7E54}"/>
                  </a:ext>
                </a:extLst>
              </p:cNvPr>
              <p:cNvSpPr>
                <a:spLocks noChangeShapeType="1"/>
              </p:cNvSpPr>
              <p:nvPr/>
            </p:nvSpPr>
            <p:spPr bwMode="auto">
              <a:xfrm>
                <a:off x="3622" y="1287"/>
                <a:ext cx="80" cy="78"/>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grpSp>
          <p:nvGrpSpPr>
            <p:cNvPr id="86" name="Group 186">
              <a:extLst>
                <a:ext uri="{FF2B5EF4-FFF2-40B4-BE49-F238E27FC236}">
                  <a16:creationId xmlns:a16="http://schemas.microsoft.com/office/drawing/2014/main" id="{4AE7892A-12C3-9C1B-1DEC-DD9AC9439982}"/>
                </a:ext>
              </a:extLst>
            </p:cNvPr>
            <p:cNvGrpSpPr>
              <a:grpSpLocks/>
            </p:cNvGrpSpPr>
            <p:nvPr/>
          </p:nvGrpSpPr>
          <p:grpSpPr bwMode="auto">
            <a:xfrm>
              <a:off x="4598" y="2877"/>
              <a:ext cx="232" cy="227"/>
              <a:chOff x="3577" y="1183"/>
              <a:chExt cx="232" cy="227"/>
            </a:xfrm>
          </p:grpSpPr>
          <p:grpSp>
            <p:nvGrpSpPr>
              <p:cNvPr id="190" name="Group 187">
                <a:extLst>
                  <a:ext uri="{FF2B5EF4-FFF2-40B4-BE49-F238E27FC236}">
                    <a16:creationId xmlns:a16="http://schemas.microsoft.com/office/drawing/2014/main" id="{BB298FC5-7F8B-1CD9-14F4-5BEF23575054}"/>
                  </a:ext>
                </a:extLst>
              </p:cNvPr>
              <p:cNvGrpSpPr>
                <a:grpSpLocks/>
              </p:cNvGrpSpPr>
              <p:nvPr/>
            </p:nvGrpSpPr>
            <p:grpSpPr bwMode="auto">
              <a:xfrm>
                <a:off x="3577" y="1183"/>
                <a:ext cx="232" cy="227"/>
                <a:chOff x="3577" y="1183"/>
                <a:chExt cx="232" cy="227"/>
              </a:xfrm>
            </p:grpSpPr>
            <p:sp>
              <p:nvSpPr>
                <p:cNvPr id="195" name="Oval 188">
                  <a:extLst>
                    <a:ext uri="{FF2B5EF4-FFF2-40B4-BE49-F238E27FC236}">
                      <a16:creationId xmlns:a16="http://schemas.microsoft.com/office/drawing/2014/main" id="{58004F47-4055-B966-C962-C7EFFF159F69}"/>
                    </a:ext>
                  </a:extLst>
                </p:cNvPr>
                <p:cNvSpPr>
                  <a:spLocks noChangeArrowheads="1"/>
                </p:cNvSpPr>
                <p:nvPr/>
              </p:nvSpPr>
              <p:spPr bwMode="auto">
                <a:xfrm>
                  <a:off x="3773" y="1183"/>
                  <a:ext cx="36" cy="37"/>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6" name="Oval 189">
                  <a:extLst>
                    <a:ext uri="{FF2B5EF4-FFF2-40B4-BE49-F238E27FC236}">
                      <a16:creationId xmlns:a16="http://schemas.microsoft.com/office/drawing/2014/main" id="{11D639AC-9DF6-1683-20DC-3303E41F54BB}"/>
                    </a:ext>
                  </a:extLst>
                </p:cNvPr>
                <p:cNvSpPr>
                  <a:spLocks noChangeArrowheads="1"/>
                </p:cNvSpPr>
                <p:nvPr/>
              </p:nvSpPr>
              <p:spPr bwMode="auto">
                <a:xfrm>
                  <a:off x="3577" y="1373"/>
                  <a:ext cx="36" cy="37"/>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7" name="Line 190">
                  <a:extLst>
                    <a:ext uri="{FF2B5EF4-FFF2-40B4-BE49-F238E27FC236}">
                      <a16:creationId xmlns:a16="http://schemas.microsoft.com/office/drawing/2014/main" id="{07435504-D0C3-0044-59AF-D98F4349B829}"/>
                    </a:ext>
                  </a:extLst>
                </p:cNvPr>
                <p:cNvSpPr>
                  <a:spLocks noChangeShapeType="1"/>
                </p:cNvSpPr>
                <p:nvPr/>
              </p:nvSpPr>
              <p:spPr bwMode="auto">
                <a:xfrm flipH="1">
                  <a:off x="3596" y="1197"/>
                  <a:ext cx="198" cy="198"/>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sp>
            <p:nvSpPr>
              <p:cNvPr id="191" name="Line 191">
                <a:extLst>
                  <a:ext uri="{FF2B5EF4-FFF2-40B4-BE49-F238E27FC236}">
                    <a16:creationId xmlns:a16="http://schemas.microsoft.com/office/drawing/2014/main" id="{AEAE0379-8CF9-EF49-480F-96F2862B9552}"/>
                  </a:ext>
                </a:extLst>
              </p:cNvPr>
              <p:cNvSpPr>
                <a:spLocks noChangeShapeType="1"/>
              </p:cNvSpPr>
              <p:nvPr/>
            </p:nvSpPr>
            <p:spPr bwMode="auto">
              <a:xfrm>
                <a:off x="3676" y="1239"/>
                <a:ext cx="82" cy="77"/>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92" name="Line 192">
                <a:extLst>
                  <a:ext uri="{FF2B5EF4-FFF2-40B4-BE49-F238E27FC236}">
                    <a16:creationId xmlns:a16="http://schemas.microsoft.com/office/drawing/2014/main" id="{DD10F4B8-E313-59A4-40E9-2455C08A69FB}"/>
                  </a:ext>
                </a:extLst>
              </p:cNvPr>
              <p:cNvSpPr>
                <a:spLocks noChangeShapeType="1"/>
              </p:cNvSpPr>
              <p:nvPr/>
            </p:nvSpPr>
            <p:spPr bwMode="auto">
              <a:xfrm flipH="1">
                <a:off x="3664" y="1242"/>
                <a:ext cx="17" cy="82"/>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93" name="Line 193">
                <a:extLst>
                  <a:ext uri="{FF2B5EF4-FFF2-40B4-BE49-F238E27FC236}">
                    <a16:creationId xmlns:a16="http://schemas.microsoft.com/office/drawing/2014/main" id="{7C06F2F7-EDFB-485D-D588-74E71138A794}"/>
                  </a:ext>
                </a:extLst>
              </p:cNvPr>
              <p:cNvSpPr>
                <a:spLocks noChangeShapeType="1"/>
              </p:cNvSpPr>
              <p:nvPr/>
            </p:nvSpPr>
            <p:spPr bwMode="auto">
              <a:xfrm flipH="1">
                <a:off x="3669" y="1309"/>
                <a:ext cx="78" cy="20"/>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94" name="Line 194">
                <a:extLst>
                  <a:ext uri="{FF2B5EF4-FFF2-40B4-BE49-F238E27FC236}">
                    <a16:creationId xmlns:a16="http://schemas.microsoft.com/office/drawing/2014/main" id="{3550E624-33D5-42DF-DD88-3CBC6CC23F66}"/>
                  </a:ext>
                </a:extLst>
              </p:cNvPr>
              <p:cNvSpPr>
                <a:spLocks noChangeShapeType="1"/>
              </p:cNvSpPr>
              <p:nvPr/>
            </p:nvSpPr>
            <p:spPr bwMode="auto">
              <a:xfrm>
                <a:off x="3622" y="1287"/>
                <a:ext cx="80" cy="78"/>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grpSp>
          <p:nvGrpSpPr>
            <p:cNvPr id="87" name="Group 195">
              <a:extLst>
                <a:ext uri="{FF2B5EF4-FFF2-40B4-BE49-F238E27FC236}">
                  <a16:creationId xmlns:a16="http://schemas.microsoft.com/office/drawing/2014/main" id="{A2544B01-9489-33CB-2F97-DFED2E3698A9}"/>
                </a:ext>
              </a:extLst>
            </p:cNvPr>
            <p:cNvGrpSpPr>
              <a:grpSpLocks/>
            </p:cNvGrpSpPr>
            <p:nvPr/>
          </p:nvGrpSpPr>
          <p:grpSpPr bwMode="auto">
            <a:xfrm>
              <a:off x="4598" y="3150"/>
              <a:ext cx="232" cy="227"/>
              <a:chOff x="3577" y="1183"/>
              <a:chExt cx="232" cy="227"/>
            </a:xfrm>
          </p:grpSpPr>
          <p:grpSp>
            <p:nvGrpSpPr>
              <p:cNvPr id="182" name="Group 196">
                <a:extLst>
                  <a:ext uri="{FF2B5EF4-FFF2-40B4-BE49-F238E27FC236}">
                    <a16:creationId xmlns:a16="http://schemas.microsoft.com/office/drawing/2014/main" id="{2EFF8998-5083-BC9C-8DDB-67BF541C02C0}"/>
                  </a:ext>
                </a:extLst>
              </p:cNvPr>
              <p:cNvGrpSpPr>
                <a:grpSpLocks/>
              </p:cNvGrpSpPr>
              <p:nvPr/>
            </p:nvGrpSpPr>
            <p:grpSpPr bwMode="auto">
              <a:xfrm>
                <a:off x="3577" y="1183"/>
                <a:ext cx="232" cy="227"/>
                <a:chOff x="3577" y="1183"/>
                <a:chExt cx="232" cy="227"/>
              </a:xfrm>
            </p:grpSpPr>
            <p:sp>
              <p:nvSpPr>
                <p:cNvPr id="187" name="Oval 197">
                  <a:extLst>
                    <a:ext uri="{FF2B5EF4-FFF2-40B4-BE49-F238E27FC236}">
                      <a16:creationId xmlns:a16="http://schemas.microsoft.com/office/drawing/2014/main" id="{E8364665-9C04-2F75-C6FD-84CA509F97EF}"/>
                    </a:ext>
                  </a:extLst>
                </p:cNvPr>
                <p:cNvSpPr>
                  <a:spLocks noChangeArrowheads="1"/>
                </p:cNvSpPr>
                <p:nvPr/>
              </p:nvSpPr>
              <p:spPr bwMode="auto">
                <a:xfrm>
                  <a:off x="3773" y="1183"/>
                  <a:ext cx="36" cy="37"/>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8" name="Oval 198">
                  <a:extLst>
                    <a:ext uri="{FF2B5EF4-FFF2-40B4-BE49-F238E27FC236}">
                      <a16:creationId xmlns:a16="http://schemas.microsoft.com/office/drawing/2014/main" id="{8DEE7D77-E993-48DF-C021-B77E4B5B4613}"/>
                    </a:ext>
                  </a:extLst>
                </p:cNvPr>
                <p:cNvSpPr>
                  <a:spLocks noChangeArrowheads="1"/>
                </p:cNvSpPr>
                <p:nvPr/>
              </p:nvSpPr>
              <p:spPr bwMode="auto">
                <a:xfrm>
                  <a:off x="3577" y="1373"/>
                  <a:ext cx="36" cy="37"/>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9" name="Line 199">
                  <a:extLst>
                    <a:ext uri="{FF2B5EF4-FFF2-40B4-BE49-F238E27FC236}">
                      <a16:creationId xmlns:a16="http://schemas.microsoft.com/office/drawing/2014/main" id="{7082F67C-1FD4-71B9-E580-B62A8E2F1D23}"/>
                    </a:ext>
                  </a:extLst>
                </p:cNvPr>
                <p:cNvSpPr>
                  <a:spLocks noChangeShapeType="1"/>
                </p:cNvSpPr>
                <p:nvPr/>
              </p:nvSpPr>
              <p:spPr bwMode="auto">
                <a:xfrm flipH="1">
                  <a:off x="3596" y="1197"/>
                  <a:ext cx="198" cy="198"/>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sp>
            <p:nvSpPr>
              <p:cNvPr id="183" name="Line 200">
                <a:extLst>
                  <a:ext uri="{FF2B5EF4-FFF2-40B4-BE49-F238E27FC236}">
                    <a16:creationId xmlns:a16="http://schemas.microsoft.com/office/drawing/2014/main" id="{4653C1C8-7FD2-9CA1-0D20-3C3DCBE974F5}"/>
                  </a:ext>
                </a:extLst>
              </p:cNvPr>
              <p:cNvSpPr>
                <a:spLocks noChangeShapeType="1"/>
              </p:cNvSpPr>
              <p:nvPr/>
            </p:nvSpPr>
            <p:spPr bwMode="auto">
              <a:xfrm>
                <a:off x="3676" y="1239"/>
                <a:ext cx="82" cy="77"/>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84" name="Line 201">
                <a:extLst>
                  <a:ext uri="{FF2B5EF4-FFF2-40B4-BE49-F238E27FC236}">
                    <a16:creationId xmlns:a16="http://schemas.microsoft.com/office/drawing/2014/main" id="{1CDB7733-8597-BAA2-60A2-630D42531B44}"/>
                  </a:ext>
                </a:extLst>
              </p:cNvPr>
              <p:cNvSpPr>
                <a:spLocks noChangeShapeType="1"/>
              </p:cNvSpPr>
              <p:nvPr/>
            </p:nvSpPr>
            <p:spPr bwMode="auto">
              <a:xfrm flipH="1">
                <a:off x="3664" y="1242"/>
                <a:ext cx="17" cy="82"/>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85" name="Line 202">
                <a:extLst>
                  <a:ext uri="{FF2B5EF4-FFF2-40B4-BE49-F238E27FC236}">
                    <a16:creationId xmlns:a16="http://schemas.microsoft.com/office/drawing/2014/main" id="{C365BEE8-1D2D-D50E-1214-6393E994D64D}"/>
                  </a:ext>
                </a:extLst>
              </p:cNvPr>
              <p:cNvSpPr>
                <a:spLocks noChangeShapeType="1"/>
              </p:cNvSpPr>
              <p:nvPr/>
            </p:nvSpPr>
            <p:spPr bwMode="auto">
              <a:xfrm flipH="1">
                <a:off x="3669" y="1309"/>
                <a:ext cx="78" cy="20"/>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86" name="Line 203">
                <a:extLst>
                  <a:ext uri="{FF2B5EF4-FFF2-40B4-BE49-F238E27FC236}">
                    <a16:creationId xmlns:a16="http://schemas.microsoft.com/office/drawing/2014/main" id="{66CCDD00-A5A3-3921-7560-CF3A2361CC0B}"/>
                  </a:ext>
                </a:extLst>
              </p:cNvPr>
              <p:cNvSpPr>
                <a:spLocks noChangeShapeType="1"/>
              </p:cNvSpPr>
              <p:nvPr/>
            </p:nvSpPr>
            <p:spPr bwMode="auto">
              <a:xfrm>
                <a:off x="3622" y="1287"/>
                <a:ext cx="80" cy="78"/>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grpSp>
          <p:nvGrpSpPr>
            <p:cNvPr id="88" name="Group 204">
              <a:extLst>
                <a:ext uri="{FF2B5EF4-FFF2-40B4-BE49-F238E27FC236}">
                  <a16:creationId xmlns:a16="http://schemas.microsoft.com/office/drawing/2014/main" id="{B0D43E6C-CDD5-A517-DC3A-4934DCBB7D52}"/>
                </a:ext>
              </a:extLst>
            </p:cNvPr>
            <p:cNvGrpSpPr>
              <a:grpSpLocks/>
            </p:cNvGrpSpPr>
            <p:nvPr/>
          </p:nvGrpSpPr>
          <p:grpSpPr bwMode="auto">
            <a:xfrm>
              <a:off x="4335" y="3426"/>
              <a:ext cx="232" cy="227"/>
              <a:chOff x="3577" y="1183"/>
              <a:chExt cx="232" cy="227"/>
            </a:xfrm>
          </p:grpSpPr>
          <p:grpSp>
            <p:nvGrpSpPr>
              <p:cNvPr id="174" name="Group 205">
                <a:extLst>
                  <a:ext uri="{FF2B5EF4-FFF2-40B4-BE49-F238E27FC236}">
                    <a16:creationId xmlns:a16="http://schemas.microsoft.com/office/drawing/2014/main" id="{47081D24-22D9-BAF1-7704-3A2419BB78FA}"/>
                  </a:ext>
                </a:extLst>
              </p:cNvPr>
              <p:cNvGrpSpPr>
                <a:grpSpLocks/>
              </p:cNvGrpSpPr>
              <p:nvPr/>
            </p:nvGrpSpPr>
            <p:grpSpPr bwMode="auto">
              <a:xfrm>
                <a:off x="3577" y="1183"/>
                <a:ext cx="232" cy="227"/>
                <a:chOff x="3577" y="1183"/>
                <a:chExt cx="232" cy="227"/>
              </a:xfrm>
            </p:grpSpPr>
            <p:sp>
              <p:nvSpPr>
                <p:cNvPr id="179" name="Oval 206">
                  <a:extLst>
                    <a:ext uri="{FF2B5EF4-FFF2-40B4-BE49-F238E27FC236}">
                      <a16:creationId xmlns:a16="http://schemas.microsoft.com/office/drawing/2014/main" id="{8D410DD8-B1B8-7FF1-29D5-546D53C75594}"/>
                    </a:ext>
                  </a:extLst>
                </p:cNvPr>
                <p:cNvSpPr>
                  <a:spLocks noChangeArrowheads="1"/>
                </p:cNvSpPr>
                <p:nvPr/>
              </p:nvSpPr>
              <p:spPr bwMode="auto">
                <a:xfrm>
                  <a:off x="3773" y="1183"/>
                  <a:ext cx="36" cy="37"/>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0" name="Oval 207">
                  <a:extLst>
                    <a:ext uri="{FF2B5EF4-FFF2-40B4-BE49-F238E27FC236}">
                      <a16:creationId xmlns:a16="http://schemas.microsoft.com/office/drawing/2014/main" id="{5E2372F0-8FE3-3549-0E80-B7801595BDD5}"/>
                    </a:ext>
                  </a:extLst>
                </p:cNvPr>
                <p:cNvSpPr>
                  <a:spLocks noChangeArrowheads="1"/>
                </p:cNvSpPr>
                <p:nvPr/>
              </p:nvSpPr>
              <p:spPr bwMode="auto">
                <a:xfrm>
                  <a:off x="3577" y="1373"/>
                  <a:ext cx="36" cy="37"/>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1" name="Line 208">
                  <a:extLst>
                    <a:ext uri="{FF2B5EF4-FFF2-40B4-BE49-F238E27FC236}">
                      <a16:creationId xmlns:a16="http://schemas.microsoft.com/office/drawing/2014/main" id="{D2CFE0F7-0FD7-C9D4-DB45-13EF53AB42D7}"/>
                    </a:ext>
                  </a:extLst>
                </p:cNvPr>
                <p:cNvSpPr>
                  <a:spLocks noChangeShapeType="1"/>
                </p:cNvSpPr>
                <p:nvPr/>
              </p:nvSpPr>
              <p:spPr bwMode="auto">
                <a:xfrm flipH="1">
                  <a:off x="3596" y="1197"/>
                  <a:ext cx="198" cy="198"/>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sp>
            <p:nvSpPr>
              <p:cNvPr id="175" name="Line 209">
                <a:extLst>
                  <a:ext uri="{FF2B5EF4-FFF2-40B4-BE49-F238E27FC236}">
                    <a16:creationId xmlns:a16="http://schemas.microsoft.com/office/drawing/2014/main" id="{035C5BA0-8B86-BFD9-DC5E-B52D8C9E2FE6}"/>
                  </a:ext>
                </a:extLst>
              </p:cNvPr>
              <p:cNvSpPr>
                <a:spLocks noChangeShapeType="1"/>
              </p:cNvSpPr>
              <p:nvPr/>
            </p:nvSpPr>
            <p:spPr bwMode="auto">
              <a:xfrm>
                <a:off x="3676" y="1239"/>
                <a:ext cx="82" cy="77"/>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76" name="Line 210">
                <a:extLst>
                  <a:ext uri="{FF2B5EF4-FFF2-40B4-BE49-F238E27FC236}">
                    <a16:creationId xmlns:a16="http://schemas.microsoft.com/office/drawing/2014/main" id="{37514386-F814-27EE-8C3B-47D0BC3A66E5}"/>
                  </a:ext>
                </a:extLst>
              </p:cNvPr>
              <p:cNvSpPr>
                <a:spLocks noChangeShapeType="1"/>
              </p:cNvSpPr>
              <p:nvPr/>
            </p:nvSpPr>
            <p:spPr bwMode="auto">
              <a:xfrm flipH="1">
                <a:off x="3664" y="1242"/>
                <a:ext cx="17" cy="82"/>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77" name="Line 211">
                <a:extLst>
                  <a:ext uri="{FF2B5EF4-FFF2-40B4-BE49-F238E27FC236}">
                    <a16:creationId xmlns:a16="http://schemas.microsoft.com/office/drawing/2014/main" id="{E717E028-66B5-01B1-D1C9-E7FC3CBEA375}"/>
                  </a:ext>
                </a:extLst>
              </p:cNvPr>
              <p:cNvSpPr>
                <a:spLocks noChangeShapeType="1"/>
              </p:cNvSpPr>
              <p:nvPr/>
            </p:nvSpPr>
            <p:spPr bwMode="auto">
              <a:xfrm flipH="1">
                <a:off x="3669" y="1309"/>
                <a:ext cx="78" cy="20"/>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78" name="Line 212">
                <a:extLst>
                  <a:ext uri="{FF2B5EF4-FFF2-40B4-BE49-F238E27FC236}">
                    <a16:creationId xmlns:a16="http://schemas.microsoft.com/office/drawing/2014/main" id="{772777DB-A6A1-4D50-9815-0E9ECCD815EF}"/>
                  </a:ext>
                </a:extLst>
              </p:cNvPr>
              <p:cNvSpPr>
                <a:spLocks noChangeShapeType="1"/>
              </p:cNvSpPr>
              <p:nvPr/>
            </p:nvSpPr>
            <p:spPr bwMode="auto">
              <a:xfrm>
                <a:off x="3622" y="1287"/>
                <a:ext cx="80" cy="78"/>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grpSp>
          <p:nvGrpSpPr>
            <p:cNvPr id="89" name="Group 213">
              <a:extLst>
                <a:ext uri="{FF2B5EF4-FFF2-40B4-BE49-F238E27FC236}">
                  <a16:creationId xmlns:a16="http://schemas.microsoft.com/office/drawing/2014/main" id="{A2F84649-A2EC-8EE5-0852-F50053E9138A}"/>
                </a:ext>
              </a:extLst>
            </p:cNvPr>
            <p:cNvGrpSpPr>
              <a:grpSpLocks/>
            </p:cNvGrpSpPr>
            <p:nvPr/>
          </p:nvGrpSpPr>
          <p:grpSpPr bwMode="auto">
            <a:xfrm>
              <a:off x="3809" y="3421"/>
              <a:ext cx="232" cy="227"/>
              <a:chOff x="3577" y="1183"/>
              <a:chExt cx="232" cy="227"/>
            </a:xfrm>
          </p:grpSpPr>
          <p:grpSp>
            <p:nvGrpSpPr>
              <p:cNvPr id="166" name="Group 214">
                <a:extLst>
                  <a:ext uri="{FF2B5EF4-FFF2-40B4-BE49-F238E27FC236}">
                    <a16:creationId xmlns:a16="http://schemas.microsoft.com/office/drawing/2014/main" id="{C3D3EF4C-E19E-BD22-900D-BE97EF4A5A7C}"/>
                  </a:ext>
                </a:extLst>
              </p:cNvPr>
              <p:cNvGrpSpPr>
                <a:grpSpLocks/>
              </p:cNvGrpSpPr>
              <p:nvPr/>
            </p:nvGrpSpPr>
            <p:grpSpPr bwMode="auto">
              <a:xfrm>
                <a:off x="3577" y="1183"/>
                <a:ext cx="232" cy="227"/>
                <a:chOff x="3577" y="1183"/>
                <a:chExt cx="232" cy="227"/>
              </a:xfrm>
            </p:grpSpPr>
            <p:sp>
              <p:nvSpPr>
                <p:cNvPr id="171" name="Oval 215">
                  <a:extLst>
                    <a:ext uri="{FF2B5EF4-FFF2-40B4-BE49-F238E27FC236}">
                      <a16:creationId xmlns:a16="http://schemas.microsoft.com/office/drawing/2014/main" id="{CCAE9DAF-DF3A-03CE-6A3C-48F3046AC3B3}"/>
                    </a:ext>
                  </a:extLst>
                </p:cNvPr>
                <p:cNvSpPr>
                  <a:spLocks noChangeArrowheads="1"/>
                </p:cNvSpPr>
                <p:nvPr/>
              </p:nvSpPr>
              <p:spPr bwMode="auto">
                <a:xfrm>
                  <a:off x="3773" y="1183"/>
                  <a:ext cx="36" cy="37"/>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2" name="Oval 216">
                  <a:extLst>
                    <a:ext uri="{FF2B5EF4-FFF2-40B4-BE49-F238E27FC236}">
                      <a16:creationId xmlns:a16="http://schemas.microsoft.com/office/drawing/2014/main" id="{67B77445-0273-5035-BF03-2959118572E7}"/>
                    </a:ext>
                  </a:extLst>
                </p:cNvPr>
                <p:cNvSpPr>
                  <a:spLocks noChangeArrowheads="1"/>
                </p:cNvSpPr>
                <p:nvPr/>
              </p:nvSpPr>
              <p:spPr bwMode="auto">
                <a:xfrm>
                  <a:off x="3577" y="1373"/>
                  <a:ext cx="36" cy="37"/>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3" name="Line 217">
                  <a:extLst>
                    <a:ext uri="{FF2B5EF4-FFF2-40B4-BE49-F238E27FC236}">
                      <a16:creationId xmlns:a16="http://schemas.microsoft.com/office/drawing/2014/main" id="{DDBAF55E-9E64-48F0-C084-998A1BDC1C20}"/>
                    </a:ext>
                  </a:extLst>
                </p:cNvPr>
                <p:cNvSpPr>
                  <a:spLocks noChangeShapeType="1"/>
                </p:cNvSpPr>
                <p:nvPr/>
              </p:nvSpPr>
              <p:spPr bwMode="auto">
                <a:xfrm flipH="1">
                  <a:off x="3596" y="1197"/>
                  <a:ext cx="198" cy="198"/>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sp>
            <p:nvSpPr>
              <p:cNvPr id="167" name="Line 218">
                <a:extLst>
                  <a:ext uri="{FF2B5EF4-FFF2-40B4-BE49-F238E27FC236}">
                    <a16:creationId xmlns:a16="http://schemas.microsoft.com/office/drawing/2014/main" id="{7A36EF24-9481-1CE4-DE2F-413CAEA7DE94}"/>
                  </a:ext>
                </a:extLst>
              </p:cNvPr>
              <p:cNvSpPr>
                <a:spLocks noChangeShapeType="1"/>
              </p:cNvSpPr>
              <p:nvPr/>
            </p:nvSpPr>
            <p:spPr bwMode="auto">
              <a:xfrm>
                <a:off x="3676" y="1239"/>
                <a:ext cx="82" cy="77"/>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68" name="Line 219">
                <a:extLst>
                  <a:ext uri="{FF2B5EF4-FFF2-40B4-BE49-F238E27FC236}">
                    <a16:creationId xmlns:a16="http://schemas.microsoft.com/office/drawing/2014/main" id="{B5113420-F753-0B36-DEAA-7CCDD67E519C}"/>
                  </a:ext>
                </a:extLst>
              </p:cNvPr>
              <p:cNvSpPr>
                <a:spLocks noChangeShapeType="1"/>
              </p:cNvSpPr>
              <p:nvPr/>
            </p:nvSpPr>
            <p:spPr bwMode="auto">
              <a:xfrm flipH="1">
                <a:off x="3664" y="1242"/>
                <a:ext cx="17" cy="82"/>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69" name="Line 220">
                <a:extLst>
                  <a:ext uri="{FF2B5EF4-FFF2-40B4-BE49-F238E27FC236}">
                    <a16:creationId xmlns:a16="http://schemas.microsoft.com/office/drawing/2014/main" id="{A1635283-2C14-B566-A551-2373EF3D4E1D}"/>
                  </a:ext>
                </a:extLst>
              </p:cNvPr>
              <p:cNvSpPr>
                <a:spLocks noChangeShapeType="1"/>
              </p:cNvSpPr>
              <p:nvPr/>
            </p:nvSpPr>
            <p:spPr bwMode="auto">
              <a:xfrm flipH="1">
                <a:off x="3669" y="1309"/>
                <a:ext cx="78" cy="20"/>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70" name="Line 221">
                <a:extLst>
                  <a:ext uri="{FF2B5EF4-FFF2-40B4-BE49-F238E27FC236}">
                    <a16:creationId xmlns:a16="http://schemas.microsoft.com/office/drawing/2014/main" id="{300EF4BF-DB9B-BF51-F277-1740053D42C9}"/>
                  </a:ext>
                </a:extLst>
              </p:cNvPr>
              <p:cNvSpPr>
                <a:spLocks noChangeShapeType="1"/>
              </p:cNvSpPr>
              <p:nvPr/>
            </p:nvSpPr>
            <p:spPr bwMode="auto">
              <a:xfrm>
                <a:off x="3622" y="1287"/>
                <a:ext cx="80" cy="78"/>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grpSp>
          <p:nvGrpSpPr>
            <p:cNvPr id="90" name="Group 222">
              <a:extLst>
                <a:ext uri="{FF2B5EF4-FFF2-40B4-BE49-F238E27FC236}">
                  <a16:creationId xmlns:a16="http://schemas.microsoft.com/office/drawing/2014/main" id="{8DC7AFF3-2301-7AF7-2B22-679B194D02D4}"/>
                </a:ext>
              </a:extLst>
            </p:cNvPr>
            <p:cNvGrpSpPr>
              <a:grpSpLocks/>
            </p:cNvGrpSpPr>
            <p:nvPr/>
          </p:nvGrpSpPr>
          <p:grpSpPr bwMode="auto">
            <a:xfrm>
              <a:off x="4070" y="3155"/>
              <a:ext cx="232" cy="227"/>
              <a:chOff x="3577" y="1183"/>
              <a:chExt cx="232" cy="227"/>
            </a:xfrm>
          </p:grpSpPr>
          <p:grpSp>
            <p:nvGrpSpPr>
              <p:cNvPr id="158" name="Group 223">
                <a:extLst>
                  <a:ext uri="{FF2B5EF4-FFF2-40B4-BE49-F238E27FC236}">
                    <a16:creationId xmlns:a16="http://schemas.microsoft.com/office/drawing/2014/main" id="{7A8A9FDD-D295-B7B0-B703-7816C70B4B06}"/>
                  </a:ext>
                </a:extLst>
              </p:cNvPr>
              <p:cNvGrpSpPr>
                <a:grpSpLocks/>
              </p:cNvGrpSpPr>
              <p:nvPr/>
            </p:nvGrpSpPr>
            <p:grpSpPr bwMode="auto">
              <a:xfrm>
                <a:off x="3577" y="1183"/>
                <a:ext cx="232" cy="227"/>
                <a:chOff x="3577" y="1183"/>
                <a:chExt cx="232" cy="227"/>
              </a:xfrm>
            </p:grpSpPr>
            <p:sp>
              <p:nvSpPr>
                <p:cNvPr id="163" name="Oval 224">
                  <a:extLst>
                    <a:ext uri="{FF2B5EF4-FFF2-40B4-BE49-F238E27FC236}">
                      <a16:creationId xmlns:a16="http://schemas.microsoft.com/office/drawing/2014/main" id="{06A0C2A3-D985-355E-EAB4-365E79125821}"/>
                    </a:ext>
                  </a:extLst>
                </p:cNvPr>
                <p:cNvSpPr>
                  <a:spLocks noChangeArrowheads="1"/>
                </p:cNvSpPr>
                <p:nvPr/>
              </p:nvSpPr>
              <p:spPr bwMode="auto">
                <a:xfrm>
                  <a:off x="3773" y="1183"/>
                  <a:ext cx="36" cy="37"/>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4" name="Oval 225">
                  <a:extLst>
                    <a:ext uri="{FF2B5EF4-FFF2-40B4-BE49-F238E27FC236}">
                      <a16:creationId xmlns:a16="http://schemas.microsoft.com/office/drawing/2014/main" id="{441F4590-1A40-1A00-EECD-57033A697DA8}"/>
                    </a:ext>
                  </a:extLst>
                </p:cNvPr>
                <p:cNvSpPr>
                  <a:spLocks noChangeArrowheads="1"/>
                </p:cNvSpPr>
                <p:nvPr/>
              </p:nvSpPr>
              <p:spPr bwMode="auto">
                <a:xfrm>
                  <a:off x="3577" y="1373"/>
                  <a:ext cx="36" cy="37"/>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5" name="Line 226">
                  <a:extLst>
                    <a:ext uri="{FF2B5EF4-FFF2-40B4-BE49-F238E27FC236}">
                      <a16:creationId xmlns:a16="http://schemas.microsoft.com/office/drawing/2014/main" id="{662E5FED-40CA-8085-7D3E-43DCC22865A9}"/>
                    </a:ext>
                  </a:extLst>
                </p:cNvPr>
                <p:cNvSpPr>
                  <a:spLocks noChangeShapeType="1"/>
                </p:cNvSpPr>
                <p:nvPr/>
              </p:nvSpPr>
              <p:spPr bwMode="auto">
                <a:xfrm flipH="1">
                  <a:off x="3596" y="1197"/>
                  <a:ext cx="198" cy="198"/>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sp>
            <p:nvSpPr>
              <p:cNvPr id="159" name="Line 227">
                <a:extLst>
                  <a:ext uri="{FF2B5EF4-FFF2-40B4-BE49-F238E27FC236}">
                    <a16:creationId xmlns:a16="http://schemas.microsoft.com/office/drawing/2014/main" id="{C1DA68A9-DC34-6C10-5EFC-2BE9EA70D7F4}"/>
                  </a:ext>
                </a:extLst>
              </p:cNvPr>
              <p:cNvSpPr>
                <a:spLocks noChangeShapeType="1"/>
              </p:cNvSpPr>
              <p:nvPr/>
            </p:nvSpPr>
            <p:spPr bwMode="auto">
              <a:xfrm>
                <a:off x="3676" y="1239"/>
                <a:ext cx="82" cy="77"/>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60" name="Line 228">
                <a:extLst>
                  <a:ext uri="{FF2B5EF4-FFF2-40B4-BE49-F238E27FC236}">
                    <a16:creationId xmlns:a16="http://schemas.microsoft.com/office/drawing/2014/main" id="{CA379D74-4A4D-C521-24A9-70340D5B8A8B}"/>
                  </a:ext>
                </a:extLst>
              </p:cNvPr>
              <p:cNvSpPr>
                <a:spLocks noChangeShapeType="1"/>
              </p:cNvSpPr>
              <p:nvPr/>
            </p:nvSpPr>
            <p:spPr bwMode="auto">
              <a:xfrm flipH="1">
                <a:off x="3664" y="1242"/>
                <a:ext cx="17" cy="82"/>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61" name="Line 229">
                <a:extLst>
                  <a:ext uri="{FF2B5EF4-FFF2-40B4-BE49-F238E27FC236}">
                    <a16:creationId xmlns:a16="http://schemas.microsoft.com/office/drawing/2014/main" id="{0146AFC5-3E93-E36C-631E-1694F4FF0B26}"/>
                  </a:ext>
                </a:extLst>
              </p:cNvPr>
              <p:cNvSpPr>
                <a:spLocks noChangeShapeType="1"/>
              </p:cNvSpPr>
              <p:nvPr/>
            </p:nvSpPr>
            <p:spPr bwMode="auto">
              <a:xfrm flipH="1">
                <a:off x="3669" y="1309"/>
                <a:ext cx="78" cy="20"/>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62" name="Line 230">
                <a:extLst>
                  <a:ext uri="{FF2B5EF4-FFF2-40B4-BE49-F238E27FC236}">
                    <a16:creationId xmlns:a16="http://schemas.microsoft.com/office/drawing/2014/main" id="{E2D50AEB-AE0D-8B9E-6D9D-A334795D73A1}"/>
                  </a:ext>
                </a:extLst>
              </p:cNvPr>
              <p:cNvSpPr>
                <a:spLocks noChangeShapeType="1"/>
              </p:cNvSpPr>
              <p:nvPr/>
            </p:nvSpPr>
            <p:spPr bwMode="auto">
              <a:xfrm>
                <a:off x="3622" y="1287"/>
                <a:ext cx="80" cy="78"/>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sp>
          <p:nvSpPr>
            <p:cNvPr id="91" name="Rectangle 231">
              <a:extLst>
                <a:ext uri="{FF2B5EF4-FFF2-40B4-BE49-F238E27FC236}">
                  <a16:creationId xmlns:a16="http://schemas.microsoft.com/office/drawing/2014/main" id="{E2218F4A-7E25-FFAD-094B-E6A7C8C19ADE}"/>
                </a:ext>
              </a:extLst>
            </p:cNvPr>
            <p:cNvSpPr>
              <a:spLocks noChangeArrowheads="1"/>
            </p:cNvSpPr>
            <p:nvPr/>
          </p:nvSpPr>
          <p:spPr bwMode="auto">
            <a:xfrm>
              <a:off x="5214" y="2739"/>
              <a:ext cx="180" cy="22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2" name="AutoShape 232">
              <a:extLst>
                <a:ext uri="{FF2B5EF4-FFF2-40B4-BE49-F238E27FC236}">
                  <a16:creationId xmlns:a16="http://schemas.microsoft.com/office/drawing/2014/main" id="{499C15DB-762C-B366-02ED-1993605B0699}"/>
                </a:ext>
              </a:extLst>
            </p:cNvPr>
            <p:cNvSpPr>
              <a:spLocks noChangeArrowheads="1"/>
            </p:cNvSpPr>
            <p:nvPr/>
          </p:nvSpPr>
          <p:spPr bwMode="auto">
            <a:xfrm flipV="1">
              <a:off x="5254" y="2763"/>
              <a:ext cx="100" cy="64"/>
            </a:xfrm>
            <a:prstGeom prst="triangle">
              <a:avLst>
                <a:gd name="adj" fmla="val 50000"/>
              </a:avLst>
            </a:prstGeom>
            <a:noFill/>
            <a:ln w="19050">
              <a:solidFill>
                <a:srgbClr val="0033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3" name="Text Box 233">
              <a:extLst>
                <a:ext uri="{FF2B5EF4-FFF2-40B4-BE49-F238E27FC236}">
                  <a16:creationId xmlns:a16="http://schemas.microsoft.com/office/drawing/2014/main" id="{7AFF77CD-F49F-99E4-FC6E-D18E37127F44}"/>
                </a:ext>
              </a:extLst>
            </p:cNvPr>
            <p:cNvSpPr txBox="1">
              <a:spLocks noChangeArrowheads="1"/>
            </p:cNvSpPr>
            <p:nvPr/>
          </p:nvSpPr>
          <p:spPr bwMode="auto">
            <a:xfrm>
              <a:off x="5168" y="2786"/>
              <a:ext cx="272"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400" b="1">
                  <a:solidFill>
                    <a:srgbClr val="0033CC"/>
                  </a:solidFill>
                </a:rPr>
                <a:t>EN</a:t>
              </a:r>
            </a:p>
          </p:txBody>
        </p:sp>
        <p:sp>
          <p:nvSpPr>
            <p:cNvPr id="94" name="Line 234">
              <a:extLst>
                <a:ext uri="{FF2B5EF4-FFF2-40B4-BE49-F238E27FC236}">
                  <a16:creationId xmlns:a16="http://schemas.microsoft.com/office/drawing/2014/main" id="{F54FA741-32EB-14AC-7EAD-717E5061B813}"/>
                </a:ext>
              </a:extLst>
            </p:cNvPr>
            <p:cNvSpPr>
              <a:spLocks noChangeShapeType="1"/>
            </p:cNvSpPr>
            <p:nvPr/>
          </p:nvSpPr>
          <p:spPr bwMode="auto">
            <a:xfrm>
              <a:off x="5398" y="2847"/>
              <a:ext cx="16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95" name="Oval 235">
              <a:extLst>
                <a:ext uri="{FF2B5EF4-FFF2-40B4-BE49-F238E27FC236}">
                  <a16:creationId xmlns:a16="http://schemas.microsoft.com/office/drawing/2014/main" id="{25E94F89-F1C2-1D92-7397-5CB52B0AC050}"/>
                </a:ext>
              </a:extLst>
            </p:cNvPr>
            <p:cNvSpPr>
              <a:spLocks noChangeArrowheads="1"/>
            </p:cNvSpPr>
            <p:nvPr/>
          </p:nvSpPr>
          <p:spPr bwMode="auto">
            <a:xfrm rot="5400000" flipH="1" flipV="1">
              <a:off x="5562" y="2822"/>
              <a:ext cx="42" cy="44"/>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6" name="Oval 236">
              <a:extLst>
                <a:ext uri="{FF2B5EF4-FFF2-40B4-BE49-F238E27FC236}">
                  <a16:creationId xmlns:a16="http://schemas.microsoft.com/office/drawing/2014/main" id="{790F4057-9999-9A6B-21DF-7C39437E80E6}"/>
                </a:ext>
              </a:extLst>
            </p:cNvPr>
            <p:cNvSpPr>
              <a:spLocks noChangeArrowheads="1"/>
            </p:cNvSpPr>
            <p:nvPr/>
          </p:nvSpPr>
          <p:spPr bwMode="auto">
            <a:xfrm rot="5400000" flipH="1" flipV="1">
              <a:off x="5165" y="2859"/>
              <a:ext cx="42" cy="44"/>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7" name="Line 237">
              <a:extLst>
                <a:ext uri="{FF2B5EF4-FFF2-40B4-BE49-F238E27FC236}">
                  <a16:creationId xmlns:a16="http://schemas.microsoft.com/office/drawing/2014/main" id="{FD7E2266-E130-6FA3-C1FE-92B054AC5606}"/>
                </a:ext>
              </a:extLst>
            </p:cNvPr>
            <p:cNvSpPr>
              <a:spLocks noChangeShapeType="1"/>
            </p:cNvSpPr>
            <p:nvPr/>
          </p:nvSpPr>
          <p:spPr bwMode="auto">
            <a:xfrm flipH="1">
              <a:off x="5089" y="2882"/>
              <a:ext cx="7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98" name="Text Box 238">
              <a:extLst>
                <a:ext uri="{FF2B5EF4-FFF2-40B4-BE49-F238E27FC236}">
                  <a16:creationId xmlns:a16="http://schemas.microsoft.com/office/drawing/2014/main" id="{44856B12-A424-9433-00C7-E81E82EED9A9}"/>
                </a:ext>
              </a:extLst>
            </p:cNvPr>
            <p:cNvSpPr txBox="1">
              <a:spLocks noChangeArrowheads="1"/>
            </p:cNvSpPr>
            <p:nvPr/>
          </p:nvSpPr>
          <p:spPr bwMode="auto">
            <a:xfrm>
              <a:off x="5492" y="2623"/>
              <a:ext cx="26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800" b="1" i="1">
                  <a:solidFill>
                    <a:srgbClr val="FF0066"/>
                  </a:solidFill>
                </a:rPr>
                <a:t>D</a:t>
              </a:r>
              <a:r>
                <a:rPr lang="en-US" altLang="zh-CN" sz="1800" b="1" baseline="-25000">
                  <a:solidFill>
                    <a:srgbClr val="FF0066"/>
                  </a:solidFill>
                </a:rPr>
                <a:t>3</a:t>
              </a:r>
              <a:endParaRPr lang="en-US" altLang="zh-CN" sz="1800" b="1" i="1">
                <a:solidFill>
                  <a:srgbClr val="FF0066"/>
                </a:solidFill>
              </a:endParaRPr>
            </a:p>
          </p:txBody>
        </p:sp>
        <p:sp>
          <p:nvSpPr>
            <p:cNvPr id="99" name="Rectangle 239">
              <a:extLst>
                <a:ext uri="{FF2B5EF4-FFF2-40B4-BE49-F238E27FC236}">
                  <a16:creationId xmlns:a16="http://schemas.microsoft.com/office/drawing/2014/main" id="{F93BE889-6759-40B6-DC2F-C223F5BFBB44}"/>
                </a:ext>
              </a:extLst>
            </p:cNvPr>
            <p:cNvSpPr>
              <a:spLocks noChangeArrowheads="1"/>
            </p:cNvSpPr>
            <p:nvPr/>
          </p:nvSpPr>
          <p:spPr bwMode="auto">
            <a:xfrm>
              <a:off x="5214" y="3019"/>
              <a:ext cx="180" cy="22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0" name="AutoShape 240">
              <a:extLst>
                <a:ext uri="{FF2B5EF4-FFF2-40B4-BE49-F238E27FC236}">
                  <a16:creationId xmlns:a16="http://schemas.microsoft.com/office/drawing/2014/main" id="{0F7E89BB-AAAE-9B72-9C67-99365239662E}"/>
                </a:ext>
              </a:extLst>
            </p:cNvPr>
            <p:cNvSpPr>
              <a:spLocks noChangeArrowheads="1"/>
            </p:cNvSpPr>
            <p:nvPr/>
          </p:nvSpPr>
          <p:spPr bwMode="auto">
            <a:xfrm flipV="1">
              <a:off x="5254" y="3043"/>
              <a:ext cx="100" cy="64"/>
            </a:xfrm>
            <a:prstGeom prst="triangle">
              <a:avLst>
                <a:gd name="adj" fmla="val 50000"/>
              </a:avLst>
            </a:prstGeom>
            <a:noFill/>
            <a:ln w="19050">
              <a:solidFill>
                <a:srgbClr val="0033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1" name="Text Box 241">
              <a:extLst>
                <a:ext uri="{FF2B5EF4-FFF2-40B4-BE49-F238E27FC236}">
                  <a16:creationId xmlns:a16="http://schemas.microsoft.com/office/drawing/2014/main" id="{906B939A-EB98-411C-AA17-0C37A255233F}"/>
                </a:ext>
              </a:extLst>
            </p:cNvPr>
            <p:cNvSpPr txBox="1">
              <a:spLocks noChangeArrowheads="1"/>
            </p:cNvSpPr>
            <p:nvPr/>
          </p:nvSpPr>
          <p:spPr bwMode="auto">
            <a:xfrm>
              <a:off x="5168" y="3066"/>
              <a:ext cx="272"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400" b="1">
                  <a:solidFill>
                    <a:srgbClr val="0033CC"/>
                  </a:solidFill>
                </a:rPr>
                <a:t>EN</a:t>
              </a:r>
            </a:p>
          </p:txBody>
        </p:sp>
        <p:sp>
          <p:nvSpPr>
            <p:cNvPr id="102" name="Line 242">
              <a:extLst>
                <a:ext uri="{FF2B5EF4-FFF2-40B4-BE49-F238E27FC236}">
                  <a16:creationId xmlns:a16="http://schemas.microsoft.com/office/drawing/2014/main" id="{2FBA0353-1B7D-8163-71B8-AEA631EADB41}"/>
                </a:ext>
              </a:extLst>
            </p:cNvPr>
            <p:cNvSpPr>
              <a:spLocks noChangeShapeType="1"/>
            </p:cNvSpPr>
            <p:nvPr/>
          </p:nvSpPr>
          <p:spPr bwMode="auto">
            <a:xfrm>
              <a:off x="5398" y="3127"/>
              <a:ext cx="16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03" name="Oval 243">
              <a:extLst>
                <a:ext uri="{FF2B5EF4-FFF2-40B4-BE49-F238E27FC236}">
                  <a16:creationId xmlns:a16="http://schemas.microsoft.com/office/drawing/2014/main" id="{40377381-FB6B-3397-2C77-8A48685FFB13}"/>
                </a:ext>
              </a:extLst>
            </p:cNvPr>
            <p:cNvSpPr>
              <a:spLocks noChangeArrowheads="1"/>
            </p:cNvSpPr>
            <p:nvPr/>
          </p:nvSpPr>
          <p:spPr bwMode="auto">
            <a:xfrm rot="5400000" flipH="1" flipV="1">
              <a:off x="5562" y="3102"/>
              <a:ext cx="42" cy="44"/>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4" name="Oval 244">
              <a:extLst>
                <a:ext uri="{FF2B5EF4-FFF2-40B4-BE49-F238E27FC236}">
                  <a16:creationId xmlns:a16="http://schemas.microsoft.com/office/drawing/2014/main" id="{8637570D-DF1C-4B22-88D9-B3559BBBFFC0}"/>
                </a:ext>
              </a:extLst>
            </p:cNvPr>
            <p:cNvSpPr>
              <a:spLocks noChangeArrowheads="1"/>
            </p:cNvSpPr>
            <p:nvPr/>
          </p:nvSpPr>
          <p:spPr bwMode="auto">
            <a:xfrm rot="5400000" flipH="1" flipV="1">
              <a:off x="5165" y="3139"/>
              <a:ext cx="42" cy="44"/>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5" name="Line 245">
              <a:extLst>
                <a:ext uri="{FF2B5EF4-FFF2-40B4-BE49-F238E27FC236}">
                  <a16:creationId xmlns:a16="http://schemas.microsoft.com/office/drawing/2014/main" id="{55A4D9F1-7F0F-D7B1-6271-74301BF4D8BE}"/>
                </a:ext>
              </a:extLst>
            </p:cNvPr>
            <p:cNvSpPr>
              <a:spLocks noChangeShapeType="1"/>
            </p:cNvSpPr>
            <p:nvPr/>
          </p:nvSpPr>
          <p:spPr bwMode="auto">
            <a:xfrm flipH="1">
              <a:off x="5089" y="3162"/>
              <a:ext cx="7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06" name="Oval 246">
              <a:extLst>
                <a:ext uri="{FF2B5EF4-FFF2-40B4-BE49-F238E27FC236}">
                  <a16:creationId xmlns:a16="http://schemas.microsoft.com/office/drawing/2014/main" id="{5E974CDB-46D1-8F55-EEE8-2C44C988BFEF}"/>
                </a:ext>
              </a:extLst>
            </p:cNvPr>
            <p:cNvSpPr>
              <a:spLocks noChangeArrowheads="1"/>
            </p:cNvSpPr>
            <p:nvPr/>
          </p:nvSpPr>
          <p:spPr bwMode="auto">
            <a:xfrm>
              <a:off x="5071" y="3142"/>
              <a:ext cx="39" cy="39"/>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7" name="Text Box 247">
              <a:extLst>
                <a:ext uri="{FF2B5EF4-FFF2-40B4-BE49-F238E27FC236}">
                  <a16:creationId xmlns:a16="http://schemas.microsoft.com/office/drawing/2014/main" id="{48C8F39F-30CE-C823-BB0D-65C0B462955F}"/>
                </a:ext>
              </a:extLst>
            </p:cNvPr>
            <p:cNvSpPr txBox="1">
              <a:spLocks noChangeArrowheads="1"/>
            </p:cNvSpPr>
            <p:nvPr/>
          </p:nvSpPr>
          <p:spPr bwMode="auto">
            <a:xfrm>
              <a:off x="5492" y="2903"/>
              <a:ext cx="26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800" b="1" i="1">
                  <a:solidFill>
                    <a:srgbClr val="FF0066"/>
                  </a:solidFill>
                </a:rPr>
                <a:t>D</a:t>
              </a:r>
              <a:r>
                <a:rPr lang="en-US" altLang="zh-CN" sz="1800" b="1" baseline="-25000">
                  <a:solidFill>
                    <a:srgbClr val="FF0066"/>
                  </a:solidFill>
                </a:rPr>
                <a:t>2</a:t>
              </a:r>
              <a:endParaRPr lang="en-US" altLang="zh-CN" sz="1800" b="1" i="1">
                <a:solidFill>
                  <a:srgbClr val="FF0066"/>
                </a:solidFill>
              </a:endParaRPr>
            </a:p>
          </p:txBody>
        </p:sp>
        <p:sp>
          <p:nvSpPr>
            <p:cNvPr id="108" name="Rectangle 248">
              <a:extLst>
                <a:ext uri="{FF2B5EF4-FFF2-40B4-BE49-F238E27FC236}">
                  <a16:creationId xmlns:a16="http://schemas.microsoft.com/office/drawing/2014/main" id="{F2B548DB-4CEE-9C30-630A-0CF8DD0B7A95}"/>
                </a:ext>
              </a:extLst>
            </p:cNvPr>
            <p:cNvSpPr>
              <a:spLocks noChangeArrowheads="1"/>
            </p:cNvSpPr>
            <p:nvPr/>
          </p:nvSpPr>
          <p:spPr bwMode="auto">
            <a:xfrm>
              <a:off x="5214" y="3299"/>
              <a:ext cx="180" cy="22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9" name="AutoShape 249">
              <a:extLst>
                <a:ext uri="{FF2B5EF4-FFF2-40B4-BE49-F238E27FC236}">
                  <a16:creationId xmlns:a16="http://schemas.microsoft.com/office/drawing/2014/main" id="{1128A131-BDDE-A319-D467-FAC4527A12A6}"/>
                </a:ext>
              </a:extLst>
            </p:cNvPr>
            <p:cNvSpPr>
              <a:spLocks noChangeArrowheads="1"/>
            </p:cNvSpPr>
            <p:nvPr/>
          </p:nvSpPr>
          <p:spPr bwMode="auto">
            <a:xfrm flipV="1">
              <a:off x="5254" y="3323"/>
              <a:ext cx="100" cy="64"/>
            </a:xfrm>
            <a:prstGeom prst="triangle">
              <a:avLst>
                <a:gd name="adj" fmla="val 50000"/>
              </a:avLst>
            </a:prstGeom>
            <a:noFill/>
            <a:ln w="19050">
              <a:solidFill>
                <a:srgbClr val="0033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0" name="Text Box 250">
              <a:extLst>
                <a:ext uri="{FF2B5EF4-FFF2-40B4-BE49-F238E27FC236}">
                  <a16:creationId xmlns:a16="http://schemas.microsoft.com/office/drawing/2014/main" id="{B7BB9AB2-41A0-A83B-4048-2BBB7A7942BF}"/>
                </a:ext>
              </a:extLst>
            </p:cNvPr>
            <p:cNvSpPr txBox="1">
              <a:spLocks noChangeArrowheads="1"/>
            </p:cNvSpPr>
            <p:nvPr/>
          </p:nvSpPr>
          <p:spPr bwMode="auto">
            <a:xfrm>
              <a:off x="5168" y="3346"/>
              <a:ext cx="272"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400" b="1">
                  <a:solidFill>
                    <a:srgbClr val="0033CC"/>
                  </a:solidFill>
                </a:rPr>
                <a:t>EN</a:t>
              </a:r>
            </a:p>
          </p:txBody>
        </p:sp>
        <p:sp>
          <p:nvSpPr>
            <p:cNvPr id="111" name="Line 251">
              <a:extLst>
                <a:ext uri="{FF2B5EF4-FFF2-40B4-BE49-F238E27FC236}">
                  <a16:creationId xmlns:a16="http://schemas.microsoft.com/office/drawing/2014/main" id="{161D05C5-2CAA-CF92-F803-06F3A06A93B4}"/>
                </a:ext>
              </a:extLst>
            </p:cNvPr>
            <p:cNvSpPr>
              <a:spLocks noChangeShapeType="1"/>
            </p:cNvSpPr>
            <p:nvPr/>
          </p:nvSpPr>
          <p:spPr bwMode="auto">
            <a:xfrm>
              <a:off x="5398" y="3407"/>
              <a:ext cx="16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12" name="Oval 252">
              <a:extLst>
                <a:ext uri="{FF2B5EF4-FFF2-40B4-BE49-F238E27FC236}">
                  <a16:creationId xmlns:a16="http://schemas.microsoft.com/office/drawing/2014/main" id="{28EFE3CB-CCE4-D83D-9B58-94E3069D8E3F}"/>
                </a:ext>
              </a:extLst>
            </p:cNvPr>
            <p:cNvSpPr>
              <a:spLocks noChangeArrowheads="1"/>
            </p:cNvSpPr>
            <p:nvPr/>
          </p:nvSpPr>
          <p:spPr bwMode="auto">
            <a:xfrm rot="5400000" flipH="1" flipV="1">
              <a:off x="5562" y="3382"/>
              <a:ext cx="42" cy="44"/>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3" name="Oval 253">
              <a:extLst>
                <a:ext uri="{FF2B5EF4-FFF2-40B4-BE49-F238E27FC236}">
                  <a16:creationId xmlns:a16="http://schemas.microsoft.com/office/drawing/2014/main" id="{F52F6E2B-F974-C538-99FD-8305434A93FB}"/>
                </a:ext>
              </a:extLst>
            </p:cNvPr>
            <p:cNvSpPr>
              <a:spLocks noChangeArrowheads="1"/>
            </p:cNvSpPr>
            <p:nvPr/>
          </p:nvSpPr>
          <p:spPr bwMode="auto">
            <a:xfrm rot="5400000" flipH="1" flipV="1">
              <a:off x="5165" y="3419"/>
              <a:ext cx="42" cy="44"/>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4" name="Line 254">
              <a:extLst>
                <a:ext uri="{FF2B5EF4-FFF2-40B4-BE49-F238E27FC236}">
                  <a16:creationId xmlns:a16="http://schemas.microsoft.com/office/drawing/2014/main" id="{AC5A3CEE-848F-CADC-FFF0-313E3565193C}"/>
                </a:ext>
              </a:extLst>
            </p:cNvPr>
            <p:cNvSpPr>
              <a:spLocks noChangeShapeType="1"/>
            </p:cNvSpPr>
            <p:nvPr/>
          </p:nvSpPr>
          <p:spPr bwMode="auto">
            <a:xfrm flipH="1">
              <a:off x="5089" y="3442"/>
              <a:ext cx="7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15" name="Oval 255">
              <a:extLst>
                <a:ext uri="{FF2B5EF4-FFF2-40B4-BE49-F238E27FC236}">
                  <a16:creationId xmlns:a16="http://schemas.microsoft.com/office/drawing/2014/main" id="{C2CC8DF1-A8E7-EEB2-CDD0-C4DAEC8525AC}"/>
                </a:ext>
              </a:extLst>
            </p:cNvPr>
            <p:cNvSpPr>
              <a:spLocks noChangeArrowheads="1"/>
            </p:cNvSpPr>
            <p:nvPr/>
          </p:nvSpPr>
          <p:spPr bwMode="auto">
            <a:xfrm>
              <a:off x="5071" y="3422"/>
              <a:ext cx="39" cy="39"/>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6" name="Text Box 256">
              <a:extLst>
                <a:ext uri="{FF2B5EF4-FFF2-40B4-BE49-F238E27FC236}">
                  <a16:creationId xmlns:a16="http://schemas.microsoft.com/office/drawing/2014/main" id="{B58FA1BB-824A-7EF3-55AB-BFCC3500FB5D}"/>
                </a:ext>
              </a:extLst>
            </p:cNvPr>
            <p:cNvSpPr txBox="1">
              <a:spLocks noChangeArrowheads="1"/>
            </p:cNvSpPr>
            <p:nvPr/>
          </p:nvSpPr>
          <p:spPr bwMode="auto">
            <a:xfrm>
              <a:off x="5492" y="3183"/>
              <a:ext cx="26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800" b="1" i="1">
                  <a:solidFill>
                    <a:srgbClr val="FF0066"/>
                  </a:solidFill>
                </a:rPr>
                <a:t>D</a:t>
              </a:r>
              <a:r>
                <a:rPr lang="en-US" altLang="zh-CN" sz="1800" b="1" baseline="-25000">
                  <a:solidFill>
                    <a:srgbClr val="FF0066"/>
                  </a:solidFill>
                </a:rPr>
                <a:t>1</a:t>
              </a:r>
              <a:endParaRPr lang="en-US" altLang="zh-CN" sz="1800" b="1" i="1">
                <a:solidFill>
                  <a:srgbClr val="FF0066"/>
                </a:solidFill>
              </a:endParaRPr>
            </a:p>
          </p:txBody>
        </p:sp>
        <p:sp>
          <p:nvSpPr>
            <p:cNvPr id="117" name="Rectangle 257">
              <a:extLst>
                <a:ext uri="{FF2B5EF4-FFF2-40B4-BE49-F238E27FC236}">
                  <a16:creationId xmlns:a16="http://schemas.microsoft.com/office/drawing/2014/main" id="{D06D1B71-6B86-8119-F663-D8089E3D6D0D}"/>
                </a:ext>
              </a:extLst>
            </p:cNvPr>
            <p:cNvSpPr>
              <a:spLocks noChangeArrowheads="1"/>
            </p:cNvSpPr>
            <p:nvPr/>
          </p:nvSpPr>
          <p:spPr bwMode="auto">
            <a:xfrm>
              <a:off x="5214" y="3579"/>
              <a:ext cx="180" cy="22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8" name="AutoShape 258">
              <a:extLst>
                <a:ext uri="{FF2B5EF4-FFF2-40B4-BE49-F238E27FC236}">
                  <a16:creationId xmlns:a16="http://schemas.microsoft.com/office/drawing/2014/main" id="{023FF774-FBBA-2F9B-49C1-1F2638134EAA}"/>
                </a:ext>
              </a:extLst>
            </p:cNvPr>
            <p:cNvSpPr>
              <a:spLocks noChangeArrowheads="1"/>
            </p:cNvSpPr>
            <p:nvPr/>
          </p:nvSpPr>
          <p:spPr bwMode="auto">
            <a:xfrm flipV="1">
              <a:off x="5254" y="3603"/>
              <a:ext cx="100" cy="64"/>
            </a:xfrm>
            <a:prstGeom prst="triangle">
              <a:avLst>
                <a:gd name="adj" fmla="val 50000"/>
              </a:avLst>
            </a:prstGeom>
            <a:noFill/>
            <a:ln w="19050">
              <a:solidFill>
                <a:srgbClr val="0033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9" name="Text Box 259">
              <a:extLst>
                <a:ext uri="{FF2B5EF4-FFF2-40B4-BE49-F238E27FC236}">
                  <a16:creationId xmlns:a16="http://schemas.microsoft.com/office/drawing/2014/main" id="{E21E4D5C-3C28-5DF6-091A-E1213907FBC5}"/>
                </a:ext>
              </a:extLst>
            </p:cNvPr>
            <p:cNvSpPr txBox="1">
              <a:spLocks noChangeArrowheads="1"/>
            </p:cNvSpPr>
            <p:nvPr/>
          </p:nvSpPr>
          <p:spPr bwMode="auto">
            <a:xfrm>
              <a:off x="5168" y="3626"/>
              <a:ext cx="272"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400" b="1">
                  <a:solidFill>
                    <a:srgbClr val="0033CC"/>
                  </a:solidFill>
                </a:rPr>
                <a:t>EN</a:t>
              </a:r>
            </a:p>
          </p:txBody>
        </p:sp>
        <p:sp>
          <p:nvSpPr>
            <p:cNvPr id="120" name="Line 260">
              <a:extLst>
                <a:ext uri="{FF2B5EF4-FFF2-40B4-BE49-F238E27FC236}">
                  <a16:creationId xmlns:a16="http://schemas.microsoft.com/office/drawing/2014/main" id="{24752647-9E89-6B98-4A8E-9C38B1A0265A}"/>
                </a:ext>
              </a:extLst>
            </p:cNvPr>
            <p:cNvSpPr>
              <a:spLocks noChangeShapeType="1"/>
            </p:cNvSpPr>
            <p:nvPr/>
          </p:nvSpPr>
          <p:spPr bwMode="auto">
            <a:xfrm>
              <a:off x="5398" y="3687"/>
              <a:ext cx="16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21" name="Oval 261">
              <a:extLst>
                <a:ext uri="{FF2B5EF4-FFF2-40B4-BE49-F238E27FC236}">
                  <a16:creationId xmlns:a16="http://schemas.microsoft.com/office/drawing/2014/main" id="{6E0DF590-7222-398E-88C4-D38CBA2A5087}"/>
                </a:ext>
              </a:extLst>
            </p:cNvPr>
            <p:cNvSpPr>
              <a:spLocks noChangeArrowheads="1"/>
            </p:cNvSpPr>
            <p:nvPr/>
          </p:nvSpPr>
          <p:spPr bwMode="auto">
            <a:xfrm rot="5400000" flipH="1" flipV="1">
              <a:off x="5562" y="3662"/>
              <a:ext cx="42" cy="44"/>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2" name="Oval 262">
              <a:extLst>
                <a:ext uri="{FF2B5EF4-FFF2-40B4-BE49-F238E27FC236}">
                  <a16:creationId xmlns:a16="http://schemas.microsoft.com/office/drawing/2014/main" id="{581CF57D-9959-79ED-2499-C08E87C58796}"/>
                </a:ext>
              </a:extLst>
            </p:cNvPr>
            <p:cNvSpPr>
              <a:spLocks noChangeArrowheads="1"/>
            </p:cNvSpPr>
            <p:nvPr/>
          </p:nvSpPr>
          <p:spPr bwMode="auto">
            <a:xfrm rot="5400000" flipH="1" flipV="1">
              <a:off x="5165" y="3699"/>
              <a:ext cx="42" cy="44"/>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3" name="Line 263">
              <a:extLst>
                <a:ext uri="{FF2B5EF4-FFF2-40B4-BE49-F238E27FC236}">
                  <a16:creationId xmlns:a16="http://schemas.microsoft.com/office/drawing/2014/main" id="{9F13FF11-5CAE-4762-724C-740037CDF5BE}"/>
                </a:ext>
              </a:extLst>
            </p:cNvPr>
            <p:cNvSpPr>
              <a:spLocks noChangeShapeType="1"/>
            </p:cNvSpPr>
            <p:nvPr/>
          </p:nvSpPr>
          <p:spPr bwMode="auto">
            <a:xfrm flipH="1">
              <a:off x="5089" y="3722"/>
              <a:ext cx="7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24" name="Oval 264">
              <a:extLst>
                <a:ext uri="{FF2B5EF4-FFF2-40B4-BE49-F238E27FC236}">
                  <a16:creationId xmlns:a16="http://schemas.microsoft.com/office/drawing/2014/main" id="{06521787-06D7-BD40-1910-DF994257213C}"/>
                </a:ext>
              </a:extLst>
            </p:cNvPr>
            <p:cNvSpPr>
              <a:spLocks noChangeArrowheads="1"/>
            </p:cNvSpPr>
            <p:nvPr/>
          </p:nvSpPr>
          <p:spPr bwMode="auto">
            <a:xfrm>
              <a:off x="5071" y="3702"/>
              <a:ext cx="39" cy="39"/>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5" name="Text Box 265">
              <a:extLst>
                <a:ext uri="{FF2B5EF4-FFF2-40B4-BE49-F238E27FC236}">
                  <a16:creationId xmlns:a16="http://schemas.microsoft.com/office/drawing/2014/main" id="{B481BA88-7E53-7A17-C49F-74B050BABF89}"/>
                </a:ext>
              </a:extLst>
            </p:cNvPr>
            <p:cNvSpPr txBox="1">
              <a:spLocks noChangeArrowheads="1"/>
            </p:cNvSpPr>
            <p:nvPr/>
          </p:nvSpPr>
          <p:spPr bwMode="auto">
            <a:xfrm>
              <a:off x="5492" y="3463"/>
              <a:ext cx="26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800" b="1" i="1">
                  <a:solidFill>
                    <a:srgbClr val="FF0066"/>
                  </a:solidFill>
                </a:rPr>
                <a:t>D</a:t>
              </a:r>
              <a:r>
                <a:rPr lang="en-US" altLang="zh-CN" sz="1800" b="1" baseline="-25000">
                  <a:solidFill>
                    <a:srgbClr val="FF0066"/>
                  </a:solidFill>
                </a:rPr>
                <a:t>0</a:t>
              </a:r>
              <a:endParaRPr lang="en-US" altLang="zh-CN" sz="1800" b="1" i="1">
                <a:solidFill>
                  <a:srgbClr val="FF0066"/>
                </a:solidFill>
              </a:endParaRPr>
            </a:p>
          </p:txBody>
        </p:sp>
        <p:sp>
          <p:nvSpPr>
            <p:cNvPr id="126" name="Line 266">
              <a:extLst>
                <a:ext uri="{FF2B5EF4-FFF2-40B4-BE49-F238E27FC236}">
                  <a16:creationId xmlns:a16="http://schemas.microsoft.com/office/drawing/2014/main" id="{36C5EE1E-66F1-3EF8-4507-7DBBBCD5899A}"/>
                </a:ext>
              </a:extLst>
            </p:cNvPr>
            <p:cNvSpPr>
              <a:spLocks noChangeShapeType="1"/>
            </p:cNvSpPr>
            <p:nvPr/>
          </p:nvSpPr>
          <p:spPr bwMode="auto">
            <a:xfrm>
              <a:off x="5090" y="2879"/>
              <a:ext cx="0" cy="100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27" name="Oval 267">
              <a:extLst>
                <a:ext uri="{FF2B5EF4-FFF2-40B4-BE49-F238E27FC236}">
                  <a16:creationId xmlns:a16="http://schemas.microsoft.com/office/drawing/2014/main" id="{B9BFF1C0-597C-B5C4-E1B7-B8D958615DEA}"/>
                </a:ext>
              </a:extLst>
            </p:cNvPr>
            <p:cNvSpPr>
              <a:spLocks noChangeArrowheads="1"/>
            </p:cNvSpPr>
            <p:nvPr/>
          </p:nvSpPr>
          <p:spPr bwMode="auto">
            <a:xfrm rot="5400000" flipH="1" flipV="1">
              <a:off x="5069" y="3887"/>
              <a:ext cx="42" cy="44"/>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128" name="Group 268">
              <a:extLst>
                <a:ext uri="{FF2B5EF4-FFF2-40B4-BE49-F238E27FC236}">
                  <a16:creationId xmlns:a16="http://schemas.microsoft.com/office/drawing/2014/main" id="{7B1884AF-E1EE-C70E-022E-E9DF45CD5045}"/>
                </a:ext>
              </a:extLst>
            </p:cNvPr>
            <p:cNvGrpSpPr>
              <a:grpSpLocks/>
            </p:cNvGrpSpPr>
            <p:nvPr/>
          </p:nvGrpSpPr>
          <p:grpSpPr bwMode="auto">
            <a:xfrm>
              <a:off x="4832" y="2548"/>
              <a:ext cx="268" cy="274"/>
              <a:chOff x="4366" y="2485"/>
              <a:chExt cx="268" cy="274"/>
            </a:xfrm>
          </p:grpSpPr>
          <p:sp>
            <p:nvSpPr>
              <p:cNvPr id="156" name="Text Box 269">
                <a:extLst>
                  <a:ext uri="{FF2B5EF4-FFF2-40B4-BE49-F238E27FC236}">
                    <a16:creationId xmlns:a16="http://schemas.microsoft.com/office/drawing/2014/main" id="{051E4B7A-6525-8EAD-7885-60BE54AE617D}"/>
                  </a:ext>
                </a:extLst>
              </p:cNvPr>
              <p:cNvSpPr txBox="1">
                <a:spLocks noChangeArrowheads="1"/>
              </p:cNvSpPr>
              <p:nvPr/>
            </p:nvSpPr>
            <p:spPr bwMode="auto">
              <a:xfrm>
                <a:off x="4366" y="2528"/>
                <a:ext cx="26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800" b="1" i="1">
                    <a:solidFill>
                      <a:srgbClr val="0033CC"/>
                    </a:solidFill>
                  </a:rPr>
                  <a:t>D</a:t>
                </a:r>
                <a:r>
                  <a:rPr lang="en-US" altLang="zh-CN" sz="1800" b="1" baseline="-25000">
                    <a:solidFill>
                      <a:srgbClr val="0033CC"/>
                    </a:solidFill>
                  </a:rPr>
                  <a:t>3</a:t>
                </a:r>
                <a:endParaRPr lang="en-US" altLang="zh-CN" sz="1800" b="1" i="1">
                  <a:solidFill>
                    <a:srgbClr val="0033CC"/>
                  </a:solidFill>
                </a:endParaRPr>
              </a:p>
            </p:txBody>
          </p:sp>
          <p:sp>
            <p:nvSpPr>
              <p:cNvPr id="157" name="Text Box 270">
                <a:extLst>
                  <a:ext uri="{FF2B5EF4-FFF2-40B4-BE49-F238E27FC236}">
                    <a16:creationId xmlns:a16="http://schemas.microsoft.com/office/drawing/2014/main" id="{231D27C8-BA53-65F4-2F72-65ED3C38172C}"/>
                  </a:ext>
                </a:extLst>
              </p:cNvPr>
              <p:cNvSpPr txBox="1">
                <a:spLocks noChangeArrowheads="1"/>
              </p:cNvSpPr>
              <p:nvPr/>
            </p:nvSpPr>
            <p:spPr bwMode="auto">
              <a:xfrm>
                <a:off x="4466" y="2485"/>
                <a:ext cx="15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800" b="1">
                    <a:solidFill>
                      <a:srgbClr val="0033CC"/>
                    </a:solidFill>
                    <a:sym typeface="Symbol" panose="05050102010706020507" pitchFamily="18" charset="2"/>
                  </a:rPr>
                  <a:t></a:t>
                </a:r>
              </a:p>
            </p:txBody>
          </p:sp>
        </p:grpSp>
        <p:grpSp>
          <p:nvGrpSpPr>
            <p:cNvPr id="129" name="Group 271">
              <a:extLst>
                <a:ext uri="{FF2B5EF4-FFF2-40B4-BE49-F238E27FC236}">
                  <a16:creationId xmlns:a16="http://schemas.microsoft.com/office/drawing/2014/main" id="{D6C04E4C-FDCA-7FB0-3041-49A8DEDB9D1E}"/>
                </a:ext>
              </a:extLst>
            </p:cNvPr>
            <p:cNvGrpSpPr>
              <a:grpSpLocks/>
            </p:cNvGrpSpPr>
            <p:nvPr/>
          </p:nvGrpSpPr>
          <p:grpSpPr bwMode="auto">
            <a:xfrm>
              <a:off x="4832" y="2816"/>
              <a:ext cx="268" cy="274"/>
              <a:chOff x="4366" y="2485"/>
              <a:chExt cx="268" cy="274"/>
            </a:xfrm>
          </p:grpSpPr>
          <p:sp>
            <p:nvSpPr>
              <p:cNvPr id="154" name="Text Box 272">
                <a:extLst>
                  <a:ext uri="{FF2B5EF4-FFF2-40B4-BE49-F238E27FC236}">
                    <a16:creationId xmlns:a16="http://schemas.microsoft.com/office/drawing/2014/main" id="{F989162F-1570-5554-74CD-B6733E425642}"/>
                  </a:ext>
                </a:extLst>
              </p:cNvPr>
              <p:cNvSpPr txBox="1">
                <a:spLocks noChangeArrowheads="1"/>
              </p:cNvSpPr>
              <p:nvPr/>
            </p:nvSpPr>
            <p:spPr bwMode="auto">
              <a:xfrm>
                <a:off x="4366" y="2528"/>
                <a:ext cx="26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800" b="1" i="1">
                    <a:solidFill>
                      <a:srgbClr val="0033CC"/>
                    </a:solidFill>
                  </a:rPr>
                  <a:t>D</a:t>
                </a:r>
                <a:r>
                  <a:rPr lang="en-US" altLang="zh-CN" sz="1800" b="1" baseline="-25000">
                    <a:solidFill>
                      <a:srgbClr val="0033CC"/>
                    </a:solidFill>
                  </a:rPr>
                  <a:t>2</a:t>
                </a:r>
                <a:endParaRPr lang="en-US" altLang="zh-CN" sz="1800" b="1" i="1">
                  <a:solidFill>
                    <a:srgbClr val="0033CC"/>
                  </a:solidFill>
                </a:endParaRPr>
              </a:p>
            </p:txBody>
          </p:sp>
          <p:sp>
            <p:nvSpPr>
              <p:cNvPr id="155" name="Text Box 273">
                <a:extLst>
                  <a:ext uri="{FF2B5EF4-FFF2-40B4-BE49-F238E27FC236}">
                    <a16:creationId xmlns:a16="http://schemas.microsoft.com/office/drawing/2014/main" id="{5780D16E-911A-DB02-6A0A-439D9BA21EB3}"/>
                  </a:ext>
                </a:extLst>
              </p:cNvPr>
              <p:cNvSpPr txBox="1">
                <a:spLocks noChangeArrowheads="1"/>
              </p:cNvSpPr>
              <p:nvPr/>
            </p:nvSpPr>
            <p:spPr bwMode="auto">
              <a:xfrm>
                <a:off x="4466" y="2485"/>
                <a:ext cx="15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800" b="1">
                    <a:solidFill>
                      <a:srgbClr val="0033CC"/>
                    </a:solidFill>
                    <a:sym typeface="Symbol" panose="05050102010706020507" pitchFamily="18" charset="2"/>
                  </a:rPr>
                  <a:t></a:t>
                </a:r>
              </a:p>
            </p:txBody>
          </p:sp>
        </p:grpSp>
        <p:grpSp>
          <p:nvGrpSpPr>
            <p:cNvPr id="130" name="Group 274">
              <a:extLst>
                <a:ext uri="{FF2B5EF4-FFF2-40B4-BE49-F238E27FC236}">
                  <a16:creationId xmlns:a16="http://schemas.microsoft.com/office/drawing/2014/main" id="{B54A9E91-2D5F-9CA4-5B58-848BACA89263}"/>
                </a:ext>
              </a:extLst>
            </p:cNvPr>
            <p:cNvGrpSpPr>
              <a:grpSpLocks/>
            </p:cNvGrpSpPr>
            <p:nvPr/>
          </p:nvGrpSpPr>
          <p:grpSpPr bwMode="auto">
            <a:xfrm>
              <a:off x="4832" y="3100"/>
              <a:ext cx="268" cy="274"/>
              <a:chOff x="4366" y="2485"/>
              <a:chExt cx="268" cy="274"/>
            </a:xfrm>
          </p:grpSpPr>
          <p:sp>
            <p:nvSpPr>
              <p:cNvPr id="152" name="Text Box 275">
                <a:extLst>
                  <a:ext uri="{FF2B5EF4-FFF2-40B4-BE49-F238E27FC236}">
                    <a16:creationId xmlns:a16="http://schemas.microsoft.com/office/drawing/2014/main" id="{94D7A727-0D30-3475-F91A-A9B38E8951DE}"/>
                  </a:ext>
                </a:extLst>
              </p:cNvPr>
              <p:cNvSpPr txBox="1">
                <a:spLocks noChangeArrowheads="1"/>
              </p:cNvSpPr>
              <p:nvPr/>
            </p:nvSpPr>
            <p:spPr bwMode="auto">
              <a:xfrm>
                <a:off x="4366" y="2528"/>
                <a:ext cx="26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800" b="1" i="1">
                    <a:solidFill>
                      <a:srgbClr val="0033CC"/>
                    </a:solidFill>
                  </a:rPr>
                  <a:t>D</a:t>
                </a:r>
                <a:r>
                  <a:rPr lang="en-US" altLang="zh-CN" sz="1800" b="1" baseline="-25000">
                    <a:solidFill>
                      <a:srgbClr val="0033CC"/>
                    </a:solidFill>
                  </a:rPr>
                  <a:t>1</a:t>
                </a:r>
                <a:endParaRPr lang="en-US" altLang="zh-CN" sz="1800" b="1" i="1">
                  <a:solidFill>
                    <a:srgbClr val="0033CC"/>
                  </a:solidFill>
                </a:endParaRPr>
              </a:p>
            </p:txBody>
          </p:sp>
          <p:sp>
            <p:nvSpPr>
              <p:cNvPr id="153" name="Text Box 276">
                <a:extLst>
                  <a:ext uri="{FF2B5EF4-FFF2-40B4-BE49-F238E27FC236}">
                    <a16:creationId xmlns:a16="http://schemas.microsoft.com/office/drawing/2014/main" id="{EFDEFE26-6A7E-6F8B-8C16-57A380CB8C6F}"/>
                  </a:ext>
                </a:extLst>
              </p:cNvPr>
              <p:cNvSpPr txBox="1">
                <a:spLocks noChangeArrowheads="1"/>
              </p:cNvSpPr>
              <p:nvPr/>
            </p:nvSpPr>
            <p:spPr bwMode="auto">
              <a:xfrm>
                <a:off x="4466" y="2485"/>
                <a:ext cx="15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800" b="1">
                    <a:solidFill>
                      <a:srgbClr val="0033CC"/>
                    </a:solidFill>
                    <a:sym typeface="Symbol" panose="05050102010706020507" pitchFamily="18" charset="2"/>
                  </a:rPr>
                  <a:t></a:t>
                </a:r>
              </a:p>
            </p:txBody>
          </p:sp>
        </p:grpSp>
        <p:grpSp>
          <p:nvGrpSpPr>
            <p:cNvPr id="131" name="Group 277">
              <a:extLst>
                <a:ext uri="{FF2B5EF4-FFF2-40B4-BE49-F238E27FC236}">
                  <a16:creationId xmlns:a16="http://schemas.microsoft.com/office/drawing/2014/main" id="{8D1BC416-D9E9-229E-AEC5-D3B3DB41E21B}"/>
                </a:ext>
              </a:extLst>
            </p:cNvPr>
            <p:cNvGrpSpPr>
              <a:grpSpLocks/>
            </p:cNvGrpSpPr>
            <p:nvPr/>
          </p:nvGrpSpPr>
          <p:grpSpPr bwMode="auto">
            <a:xfrm>
              <a:off x="4832" y="3364"/>
              <a:ext cx="268" cy="274"/>
              <a:chOff x="4366" y="2485"/>
              <a:chExt cx="268" cy="274"/>
            </a:xfrm>
          </p:grpSpPr>
          <p:sp>
            <p:nvSpPr>
              <p:cNvPr id="150" name="Text Box 278">
                <a:extLst>
                  <a:ext uri="{FF2B5EF4-FFF2-40B4-BE49-F238E27FC236}">
                    <a16:creationId xmlns:a16="http://schemas.microsoft.com/office/drawing/2014/main" id="{9DA3E318-980B-F8BD-A223-0B85FBE8AB72}"/>
                  </a:ext>
                </a:extLst>
              </p:cNvPr>
              <p:cNvSpPr txBox="1">
                <a:spLocks noChangeArrowheads="1"/>
              </p:cNvSpPr>
              <p:nvPr/>
            </p:nvSpPr>
            <p:spPr bwMode="auto">
              <a:xfrm>
                <a:off x="4366" y="2528"/>
                <a:ext cx="26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800" b="1" i="1">
                    <a:solidFill>
                      <a:srgbClr val="0033CC"/>
                    </a:solidFill>
                  </a:rPr>
                  <a:t>D</a:t>
                </a:r>
                <a:r>
                  <a:rPr lang="en-US" altLang="zh-CN" sz="1800" b="1" baseline="-25000">
                    <a:solidFill>
                      <a:srgbClr val="0033CC"/>
                    </a:solidFill>
                  </a:rPr>
                  <a:t>0</a:t>
                </a:r>
                <a:endParaRPr lang="en-US" altLang="zh-CN" sz="1800" b="1" i="1">
                  <a:solidFill>
                    <a:srgbClr val="0033CC"/>
                  </a:solidFill>
                </a:endParaRPr>
              </a:p>
            </p:txBody>
          </p:sp>
          <p:sp>
            <p:nvSpPr>
              <p:cNvPr id="151" name="Text Box 279">
                <a:extLst>
                  <a:ext uri="{FF2B5EF4-FFF2-40B4-BE49-F238E27FC236}">
                    <a16:creationId xmlns:a16="http://schemas.microsoft.com/office/drawing/2014/main" id="{DB3EE628-BF68-F592-56FF-E3D9A55911F4}"/>
                  </a:ext>
                </a:extLst>
              </p:cNvPr>
              <p:cNvSpPr txBox="1">
                <a:spLocks noChangeArrowheads="1"/>
              </p:cNvSpPr>
              <p:nvPr/>
            </p:nvSpPr>
            <p:spPr bwMode="auto">
              <a:xfrm>
                <a:off x="4466" y="2485"/>
                <a:ext cx="15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800" b="1">
                    <a:solidFill>
                      <a:srgbClr val="0033CC"/>
                    </a:solidFill>
                    <a:sym typeface="Symbol" panose="05050102010706020507" pitchFamily="18" charset="2"/>
                  </a:rPr>
                  <a:t></a:t>
                </a:r>
              </a:p>
            </p:txBody>
          </p:sp>
        </p:grpSp>
        <p:grpSp>
          <p:nvGrpSpPr>
            <p:cNvPr id="132" name="Group 280">
              <a:extLst>
                <a:ext uri="{FF2B5EF4-FFF2-40B4-BE49-F238E27FC236}">
                  <a16:creationId xmlns:a16="http://schemas.microsoft.com/office/drawing/2014/main" id="{E8B46592-C48D-A2BD-7C98-BE3E0A0FA3D9}"/>
                </a:ext>
              </a:extLst>
            </p:cNvPr>
            <p:cNvGrpSpPr>
              <a:grpSpLocks/>
            </p:cNvGrpSpPr>
            <p:nvPr/>
          </p:nvGrpSpPr>
          <p:grpSpPr bwMode="auto">
            <a:xfrm>
              <a:off x="3965" y="2047"/>
              <a:ext cx="372" cy="371"/>
              <a:chOff x="1555" y="1860"/>
              <a:chExt cx="372" cy="371"/>
            </a:xfrm>
          </p:grpSpPr>
          <p:sp>
            <p:nvSpPr>
              <p:cNvPr id="148" name="Text Box 281">
                <a:extLst>
                  <a:ext uri="{FF2B5EF4-FFF2-40B4-BE49-F238E27FC236}">
                    <a16:creationId xmlns:a16="http://schemas.microsoft.com/office/drawing/2014/main" id="{AF5E1722-3A3F-4E27-0BBF-36B761B9F86F}"/>
                  </a:ext>
                </a:extLst>
              </p:cNvPr>
              <p:cNvSpPr txBox="1">
                <a:spLocks noChangeArrowheads="1"/>
              </p:cNvSpPr>
              <p:nvPr/>
            </p:nvSpPr>
            <p:spPr bwMode="auto">
              <a:xfrm>
                <a:off x="1582" y="1860"/>
                <a:ext cx="2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800" b="1" i="1">
                    <a:solidFill>
                      <a:srgbClr val="0033CC"/>
                    </a:solidFill>
                  </a:rPr>
                  <a:t>W</a:t>
                </a:r>
                <a:r>
                  <a:rPr lang="en-US" altLang="zh-CN" sz="1800" b="1" baseline="-25000">
                    <a:solidFill>
                      <a:srgbClr val="0033CC"/>
                    </a:solidFill>
                  </a:rPr>
                  <a:t>0</a:t>
                </a:r>
                <a:endParaRPr lang="en-US" altLang="zh-CN" sz="1800" b="1">
                  <a:solidFill>
                    <a:srgbClr val="0033CC"/>
                  </a:solidFill>
                </a:endParaRPr>
              </a:p>
            </p:txBody>
          </p:sp>
          <p:sp>
            <p:nvSpPr>
              <p:cNvPr id="149" name="Text Box 282">
                <a:extLst>
                  <a:ext uri="{FF2B5EF4-FFF2-40B4-BE49-F238E27FC236}">
                    <a16:creationId xmlns:a16="http://schemas.microsoft.com/office/drawing/2014/main" id="{939E8F30-08BF-735F-6D49-95E1D1BBEF65}"/>
                  </a:ext>
                </a:extLst>
              </p:cNvPr>
              <p:cNvSpPr txBox="1">
                <a:spLocks noChangeArrowheads="1"/>
              </p:cNvSpPr>
              <p:nvPr/>
            </p:nvSpPr>
            <p:spPr bwMode="auto">
              <a:xfrm>
                <a:off x="1555" y="2000"/>
                <a:ext cx="37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800" b="1">
                    <a:solidFill>
                      <a:srgbClr val="FF0066"/>
                    </a:solidFill>
                  </a:rPr>
                  <a:t>(</a:t>
                </a:r>
                <a:r>
                  <a:rPr lang="en-US" altLang="zh-CN" sz="1800" b="1" i="1">
                    <a:solidFill>
                      <a:srgbClr val="FF0066"/>
                    </a:solidFill>
                  </a:rPr>
                  <a:t>m</a:t>
                </a:r>
                <a:r>
                  <a:rPr lang="en-US" altLang="zh-CN" sz="1800" b="1" baseline="-25000">
                    <a:solidFill>
                      <a:srgbClr val="FF0066"/>
                    </a:solidFill>
                  </a:rPr>
                  <a:t>0</a:t>
                </a:r>
                <a:r>
                  <a:rPr lang="en-US" altLang="zh-CN" sz="1800" b="1">
                    <a:solidFill>
                      <a:srgbClr val="FF0066"/>
                    </a:solidFill>
                  </a:rPr>
                  <a:t>)</a:t>
                </a:r>
              </a:p>
            </p:txBody>
          </p:sp>
        </p:grpSp>
        <p:grpSp>
          <p:nvGrpSpPr>
            <p:cNvPr id="133" name="Group 283">
              <a:extLst>
                <a:ext uri="{FF2B5EF4-FFF2-40B4-BE49-F238E27FC236}">
                  <a16:creationId xmlns:a16="http://schemas.microsoft.com/office/drawing/2014/main" id="{15325497-E6D0-C0D4-D44A-E677605217D5}"/>
                </a:ext>
              </a:extLst>
            </p:cNvPr>
            <p:cNvGrpSpPr>
              <a:grpSpLocks/>
            </p:cNvGrpSpPr>
            <p:nvPr/>
          </p:nvGrpSpPr>
          <p:grpSpPr bwMode="auto">
            <a:xfrm>
              <a:off x="4231" y="2047"/>
              <a:ext cx="372" cy="371"/>
              <a:chOff x="1555" y="1860"/>
              <a:chExt cx="372" cy="371"/>
            </a:xfrm>
          </p:grpSpPr>
          <p:sp>
            <p:nvSpPr>
              <p:cNvPr id="146" name="Text Box 284">
                <a:extLst>
                  <a:ext uri="{FF2B5EF4-FFF2-40B4-BE49-F238E27FC236}">
                    <a16:creationId xmlns:a16="http://schemas.microsoft.com/office/drawing/2014/main" id="{5AFAFC66-FEBA-2AA8-960A-FAFF4598D7E7}"/>
                  </a:ext>
                </a:extLst>
              </p:cNvPr>
              <p:cNvSpPr txBox="1">
                <a:spLocks noChangeArrowheads="1"/>
              </p:cNvSpPr>
              <p:nvPr/>
            </p:nvSpPr>
            <p:spPr bwMode="auto">
              <a:xfrm>
                <a:off x="1582" y="1860"/>
                <a:ext cx="2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800" b="1" i="1">
                    <a:solidFill>
                      <a:srgbClr val="0033CC"/>
                    </a:solidFill>
                  </a:rPr>
                  <a:t>W</a:t>
                </a:r>
                <a:r>
                  <a:rPr lang="en-US" altLang="zh-CN" sz="1800" b="1" baseline="-25000">
                    <a:solidFill>
                      <a:srgbClr val="0033CC"/>
                    </a:solidFill>
                  </a:rPr>
                  <a:t>1</a:t>
                </a:r>
                <a:endParaRPr lang="en-US" altLang="zh-CN" sz="1800" b="1">
                  <a:solidFill>
                    <a:srgbClr val="0033CC"/>
                  </a:solidFill>
                </a:endParaRPr>
              </a:p>
            </p:txBody>
          </p:sp>
          <p:sp>
            <p:nvSpPr>
              <p:cNvPr id="147" name="Text Box 285">
                <a:extLst>
                  <a:ext uri="{FF2B5EF4-FFF2-40B4-BE49-F238E27FC236}">
                    <a16:creationId xmlns:a16="http://schemas.microsoft.com/office/drawing/2014/main" id="{A77ACB1A-738B-5600-BB15-E23850F62FC6}"/>
                  </a:ext>
                </a:extLst>
              </p:cNvPr>
              <p:cNvSpPr txBox="1">
                <a:spLocks noChangeArrowheads="1"/>
              </p:cNvSpPr>
              <p:nvPr/>
            </p:nvSpPr>
            <p:spPr bwMode="auto">
              <a:xfrm>
                <a:off x="1555" y="2000"/>
                <a:ext cx="37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800" b="1">
                    <a:solidFill>
                      <a:srgbClr val="FF0066"/>
                    </a:solidFill>
                  </a:rPr>
                  <a:t>(</a:t>
                </a:r>
                <a:r>
                  <a:rPr lang="en-US" altLang="zh-CN" sz="1800" b="1" i="1">
                    <a:solidFill>
                      <a:srgbClr val="FF0066"/>
                    </a:solidFill>
                  </a:rPr>
                  <a:t>m</a:t>
                </a:r>
                <a:r>
                  <a:rPr lang="en-US" altLang="zh-CN" sz="1800" b="1" baseline="-25000">
                    <a:solidFill>
                      <a:srgbClr val="FF0066"/>
                    </a:solidFill>
                  </a:rPr>
                  <a:t>1</a:t>
                </a:r>
                <a:r>
                  <a:rPr lang="en-US" altLang="zh-CN" sz="1800" b="1">
                    <a:solidFill>
                      <a:srgbClr val="FF0066"/>
                    </a:solidFill>
                  </a:rPr>
                  <a:t>)</a:t>
                </a:r>
              </a:p>
            </p:txBody>
          </p:sp>
        </p:grpSp>
        <p:sp>
          <p:nvSpPr>
            <p:cNvPr id="134" name="Text Box 286">
              <a:extLst>
                <a:ext uri="{FF2B5EF4-FFF2-40B4-BE49-F238E27FC236}">
                  <a16:creationId xmlns:a16="http://schemas.microsoft.com/office/drawing/2014/main" id="{41799084-1AD2-10ED-82CD-01C594A00691}"/>
                </a:ext>
              </a:extLst>
            </p:cNvPr>
            <p:cNvSpPr txBox="1">
              <a:spLocks noChangeArrowheads="1"/>
            </p:cNvSpPr>
            <p:nvPr/>
          </p:nvSpPr>
          <p:spPr bwMode="auto">
            <a:xfrm>
              <a:off x="4523" y="2047"/>
              <a:ext cx="2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800" b="1" i="1">
                  <a:solidFill>
                    <a:srgbClr val="0033CC"/>
                  </a:solidFill>
                </a:rPr>
                <a:t>W</a:t>
              </a:r>
              <a:r>
                <a:rPr lang="en-US" altLang="zh-CN" sz="1800" b="1" baseline="-25000">
                  <a:solidFill>
                    <a:srgbClr val="0033CC"/>
                  </a:solidFill>
                </a:rPr>
                <a:t>2</a:t>
              </a:r>
              <a:endParaRPr lang="en-US" altLang="zh-CN" sz="1800" b="1">
                <a:solidFill>
                  <a:srgbClr val="0033CC"/>
                </a:solidFill>
              </a:endParaRPr>
            </a:p>
          </p:txBody>
        </p:sp>
        <p:sp>
          <p:nvSpPr>
            <p:cNvPr id="135" name="Text Box 287">
              <a:extLst>
                <a:ext uri="{FF2B5EF4-FFF2-40B4-BE49-F238E27FC236}">
                  <a16:creationId xmlns:a16="http://schemas.microsoft.com/office/drawing/2014/main" id="{DBF67B46-990A-75C1-CAFF-4D33BF5FE3B8}"/>
                </a:ext>
              </a:extLst>
            </p:cNvPr>
            <p:cNvSpPr txBox="1">
              <a:spLocks noChangeArrowheads="1"/>
            </p:cNvSpPr>
            <p:nvPr/>
          </p:nvSpPr>
          <p:spPr bwMode="auto">
            <a:xfrm>
              <a:off x="4496" y="2187"/>
              <a:ext cx="37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800" b="1">
                  <a:solidFill>
                    <a:srgbClr val="FF0066"/>
                  </a:solidFill>
                </a:rPr>
                <a:t>(</a:t>
              </a:r>
              <a:r>
                <a:rPr lang="en-US" altLang="zh-CN" sz="1800" b="1" i="1">
                  <a:solidFill>
                    <a:srgbClr val="FF0066"/>
                  </a:solidFill>
                </a:rPr>
                <a:t>m</a:t>
              </a:r>
              <a:r>
                <a:rPr lang="en-US" altLang="zh-CN" sz="1800" b="1" baseline="-25000">
                  <a:solidFill>
                    <a:srgbClr val="FF0066"/>
                  </a:solidFill>
                </a:rPr>
                <a:t>2</a:t>
              </a:r>
              <a:r>
                <a:rPr lang="en-US" altLang="zh-CN" sz="1800" b="1">
                  <a:solidFill>
                    <a:srgbClr val="FF0066"/>
                  </a:solidFill>
                </a:rPr>
                <a:t>)</a:t>
              </a:r>
            </a:p>
          </p:txBody>
        </p:sp>
        <p:sp>
          <p:nvSpPr>
            <p:cNvPr id="136" name="Text Box 288">
              <a:extLst>
                <a:ext uri="{FF2B5EF4-FFF2-40B4-BE49-F238E27FC236}">
                  <a16:creationId xmlns:a16="http://schemas.microsoft.com/office/drawing/2014/main" id="{2B7B66F9-35BA-B648-DDDA-F69FED52EB20}"/>
                </a:ext>
              </a:extLst>
            </p:cNvPr>
            <p:cNvSpPr txBox="1">
              <a:spLocks noChangeArrowheads="1"/>
            </p:cNvSpPr>
            <p:nvPr/>
          </p:nvSpPr>
          <p:spPr bwMode="auto">
            <a:xfrm>
              <a:off x="4788" y="2047"/>
              <a:ext cx="2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800" b="1" i="1">
                  <a:solidFill>
                    <a:srgbClr val="0033CC"/>
                  </a:solidFill>
                </a:rPr>
                <a:t>W</a:t>
              </a:r>
              <a:r>
                <a:rPr lang="en-US" altLang="zh-CN" sz="1800" b="1" baseline="-25000">
                  <a:solidFill>
                    <a:srgbClr val="0033CC"/>
                  </a:solidFill>
                </a:rPr>
                <a:t>3</a:t>
              </a:r>
              <a:endParaRPr lang="en-US" altLang="zh-CN" sz="1800" b="1">
                <a:solidFill>
                  <a:srgbClr val="0033CC"/>
                </a:solidFill>
              </a:endParaRPr>
            </a:p>
          </p:txBody>
        </p:sp>
        <p:sp>
          <p:nvSpPr>
            <p:cNvPr id="137" name="Text Box 289">
              <a:extLst>
                <a:ext uri="{FF2B5EF4-FFF2-40B4-BE49-F238E27FC236}">
                  <a16:creationId xmlns:a16="http://schemas.microsoft.com/office/drawing/2014/main" id="{9150EAF5-CDBD-8595-BE21-BA0D6213CAD7}"/>
                </a:ext>
              </a:extLst>
            </p:cNvPr>
            <p:cNvSpPr txBox="1">
              <a:spLocks noChangeArrowheads="1"/>
            </p:cNvSpPr>
            <p:nvPr/>
          </p:nvSpPr>
          <p:spPr bwMode="auto">
            <a:xfrm>
              <a:off x="4761" y="2187"/>
              <a:ext cx="37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800" b="1">
                  <a:solidFill>
                    <a:srgbClr val="FF0066"/>
                  </a:solidFill>
                </a:rPr>
                <a:t>(</a:t>
              </a:r>
              <a:r>
                <a:rPr lang="en-US" altLang="zh-CN" sz="1800" b="1" i="1">
                  <a:solidFill>
                    <a:srgbClr val="FF0066"/>
                  </a:solidFill>
                </a:rPr>
                <a:t>m</a:t>
              </a:r>
              <a:r>
                <a:rPr lang="en-US" altLang="zh-CN" sz="1800" b="1" baseline="-25000">
                  <a:solidFill>
                    <a:srgbClr val="FF0066"/>
                  </a:solidFill>
                </a:rPr>
                <a:t>3</a:t>
              </a:r>
              <a:r>
                <a:rPr lang="en-US" altLang="zh-CN" sz="1800" b="1">
                  <a:solidFill>
                    <a:srgbClr val="FF0066"/>
                  </a:solidFill>
                </a:rPr>
                <a:t>)</a:t>
              </a:r>
            </a:p>
          </p:txBody>
        </p:sp>
        <p:sp>
          <p:nvSpPr>
            <p:cNvPr id="138" name="Text Box 290">
              <a:extLst>
                <a:ext uri="{FF2B5EF4-FFF2-40B4-BE49-F238E27FC236}">
                  <a16:creationId xmlns:a16="http://schemas.microsoft.com/office/drawing/2014/main" id="{FC3D7753-1B8D-0741-CEAC-44E1BB4D2970}"/>
                </a:ext>
              </a:extLst>
            </p:cNvPr>
            <p:cNvSpPr txBox="1">
              <a:spLocks noChangeArrowheads="1"/>
            </p:cNvSpPr>
            <p:nvPr/>
          </p:nvSpPr>
          <p:spPr bwMode="auto">
            <a:xfrm>
              <a:off x="5192" y="743"/>
              <a:ext cx="315" cy="984"/>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0033CC"/>
                  </a:solidFill>
                </a:rPr>
                <a:t>与</a:t>
              </a:r>
            </a:p>
            <a:p>
              <a:pPr eaLnBrk="1" hangingPunct="1"/>
              <a:r>
                <a:rPr lang="zh-CN" altLang="en-US" b="1">
                  <a:solidFill>
                    <a:srgbClr val="0033CC"/>
                  </a:solidFill>
                </a:rPr>
                <a:t>门</a:t>
              </a:r>
            </a:p>
            <a:p>
              <a:pPr eaLnBrk="1" hangingPunct="1"/>
              <a:r>
                <a:rPr lang="zh-CN" altLang="en-US" b="1">
                  <a:solidFill>
                    <a:srgbClr val="0033CC"/>
                  </a:solidFill>
                </a:rPr>
                <a:t>阵</a:t>
              </a:r>
            </a:p>
            <a:p>
              <a:pPr eaLnBrk="1" hangingPunct="1"/>
              <a:r>
                <a:rPr lang="zh-CN" altLang="en-US" b="1">
                  <a:solidFill>
                    <a:srgbClr val="0033CC"/>
                  </a:solidFill>
                </a:rPr>
                <a:t>列</a:t>
              </a:r>
            </a:p>
          </p:txBody>
        </p:sp>
        <p:sp>
          <p:nvSpPr>
            <p:cNvPr id="139" name="Text Box 291">
              <a:extLst>
                <a:ext uri="{FF2B5EF4-FFF2-40B4-BE49-F238E27FC236}">
                  <a16:creationId xmlns:a16="http://schemas.microsoft.com/office/drawing/2014/main" id="{DA073877-A11C-647F-2D6B-E841180AF87B}"/>
                </a:ext>
              </a:extLst>
            </p:cNvPr>
            <p:cNvSpPr txBox="1">
              <a:spLocks noChangeArrowheads="1"/>
            </p:cNvSpPr>
            <p:nvPr/>
          </p:nvSpPr>
          <p:spPr bwMode="auto">
            <a:xfrm>
              <a:off x="4997" y="1809"/>
              <a:ext cx="76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latin typeface="宋体" panose="02010600030101010101" pitchFamily="2" charset="-122"/>
                </a:rPr>
                <a:t>(</a:t>
              </a:r>
              <a:r>
                <a:rPr lang="zh-CN" altLang="en-US" sz="2000" b="1">
                  <a:solidFill>
                    <a:srgbClr val="0033CC"/>
                  </a:solidFill>
                  <a:latin typeface="宋体" panose="02010600030101010101" pitchFamily="2" charset="-122"/>
                </a:rPr>
                <a:t>译码器</a:t>
              </a:r>
              <a:r>
                <a:rPr lang="en-US" altLang="zh-CN" sz="2000" b="1">
                  <a:solidFill>
                    <a:srgbClr val="0033CC"/>
                  </a:solidFill>
                  <a:latin typeface="宋体" panose="02010600030101010101" pitchFamily="2" charset="-122"/>
                </a:rPr>
                <a:t>)</a:t>
              </a:r>
            </a:p>
          </p:txBody>
        </p:sp>
        <p:sp>
          <p:nvSpPr>
            <p:cNvPr id="140" name="Text Box 292">
              <a:extLst>
                <a:ext uri="{FF2B5EF4-FFF2-40B4-BE49-F238E27FC236}">
                  <a16:creationId xmlns:a16="http://schemas.microsoft.com/office/drawing/2014/main" id="{354F47AD-74D4-6C7E-920B-9EF57779FA8A}"/>
                </a:ext>
              </a:extLst>
            </p:cNvPr>
            <p:cNvSpPr txBox="1">
              <a:spLocks noChangeArrowheads="1"/>
            </p:cNvSpPr>
            <p:nvPr/>
          </p:nvSpPr>
          <p:spPr bwMode="auto">
            <a:xfrm>
              <a:off x="2827" y="2840"/>
              <a:ext cx="315" cy="984"/>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FF0066"/>
                  </a:solidFill>
                </a:rPr>
                <a:t>或</a:t>
              </a:r>
            </a:p>
            <a:p>
              <a:pPr eaLnBrk="1" hangingPunct="1"/>
              <a:r>
                <a:rPr lang="zh-CN" altLang="en-US" b="1">
                  <a:solidFill>
                    <a:srgbClr val="FF0066"/>
                  </a:solidFill>
                </a:rPr>
                <a:t>门</a:t>
              </a:r>
            </a:p>
            <a:p>
              <a:pPr eaLnBrk="1" hangingPunct="1"/>
              <a:r>
                <a:rPr lang="zh-CN" altLang="en-US" b="1">
                  <a:solidFill>
                    <a:srgbClr val="FF0066"/>
                  </a:solidFill>
                </a:rPr>
                <a:t>阵</a:t>
              </a:r>
            </a:p>
            <a:p>
              <a:pPr eaLnBrk="1" hangingPunct="1"/>
              <a:r>
                <a:rPr lang="zh-CN" altLang="en-US" b="1">
                  <a:solidFill>
                    <a:srgbClr val="FF0066"/>
                  </a:solidFill>
                </a:rPr>
                <a:t>列</a:t>
              </a:r>
            </a:p>
          </p:txBody>
        </p:sp>
        <p:sp>
          <p:nvSpPr>
            <p:cNvPr id="141" name="Text Box 293">
              <a:extLst>
                <a:ext uri="{FF2B5EF4-FFF2-40B4-BE49-F238E27FC236}">
                  <a16:creationId xmlns:a16="http://schemas.microsoft.com/office/drawing/2014/main" id="{E7EAB9D2-CDD2-CE10-FF91-D5B7C21DCF52}"/>
                </a:ext>
              </a:extLst>
            </p:cNvPr>
            <p:cNvSpPr txBox="1">
              <a:spLocks noChangeArrowheads="1"/>
            </p:cNvSpPr>
            <p:nvPr/>
          </p:nvSpPr>
          <p:spPr bwMode="auto">
            <a:xfrm>
              <a:off x="2631" y="3883"/>
              <a:ext cx="76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latin typeface="宋体" panose="02010600030101010101" pitchFamily="2" charset="-122"/>
                </a:rPr>
                <a:t>(</a:t>
              </a:r>
              <a:r>
                <a:rPr lang="zh-CN" altLang="en-US" sz="2000" b="1">
                  <a:solidFill>
                    <a:srgbClr val="0033CC"/>
                  </a:solidFill>
                  <a:latin typeface="宋体" panose="02010600030101010101" pitchFamily="2" charset="-122"/>
                </a:rPr>
                <a:t>编码器</a:t>
              </a:r>
              <a:r>
                <a:rPr lang="en-US" altLang="zh-CN" sz="2000" b="1">
                  <a:solidFill>
                    <a:srgbClr val="0033CC"/>
                  </a:solidFill>
                  <a:latin typeface="宋体" panose="02010600030101010101" pitchFamily="2" charset="-122"/>
                </a:rPr>
                <a:t>)</a:t>
              </a:r>
            </a:p>
          </p:txBody>
        </p:sp>
        <p:sp>
          <p:nvSpPr>
            <p:cNvPr id="142" name="Text Box 294">
              <a:extLst>
                <a:ext uri="{FF2B5EF4-FFF2-40B4-BE49-F238E27FC236}">
                  <a16:creationId xmlns:a16="http://schemas.microsoft.com/office/drawing/2014/main" id="{68DEDB6F-5BB3-B67E-B3A3-6A42449A8846}"/>
                </a:ext>
              </a:extLst>
            </p:cNvPr>
            <p:cNvSpPr txBox="1">
              <a:spLocks noChangeArrowheads="1"/>
            </p:cNvSpPr>
            <p:nvPr/>
          </p:nvSpPr>
          <p:spPr bwMode="auto">
            <a:xfrm>
              <a:off x="3592" y="3129"/>
              <a:ext cx="277" cy="442"/>
            </a:xfrm>
            <a:prstGeom prst="rect">
              <a:avLst/>
            </a:prstGeom>
            <a:noFill/>
            <a:ln>
              <a:noFill/>
            </a:ln>
            <a:effectLst/>
            <a:extLst>
              <a:ext uri="{909E8E84-426E-40DD-AFC4-6F175D3DCCD1}">
                <a14:hiddenFill xmlns:a14="http://schemas.microsoft.com/office/drawing/2010/main">
                  <a:solidFill>
                    <a:srgbClr val="FF0066"/>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000" b="1"/>
                <a:t>位</a:t>
              </a:r>
            </a:p>
            <a:p>
              <a:pPr eaLnBrk="1" hangingPunct="1"/>
              <a:r>
                <a:rPr lang="zh-CN" altLang="en-US" sz="2000" b="1"/>
                <a:t>线</a:t>
              </a:r>
            </a:p>
          </p:txBody>
        </p:sp>
        <p:sp>
          <p:nvSpPr>
            <p:cNvPr id="143" name="Text Box 295">
              <a:extLst>
                <a:ext uri="{FF2B5EF4-FFF2-40B4-BE49-F238E27FC236}">
                  <a16:creationId xmlns:a16="http://schemas.microsoft.com/office/drawing/2014/main" id="{6EA75DC4-AC95-746A-8885-878C957AE202}"/>
                </a:ext>
              </a:extLst>
            </p:cNvPr>
            <p:cNvSpPr txBox="1">
              <a:spLocks noChangeArrowheads="1"/>
            </p:cNvSpPr>
            <p:nvPr/>
          </p:nvSpPr>
          <p:spPr bwMode="auto">
            <a:xfrm>
              <a:off x="5142" y="2293"/>
              <a:ext cx="491" cy="372"/>
            </a:xfrm>
            <a:prstGeom prst="rect">
              <a:avLst/>
            </a:prstGeom>
            <a:solidFill>
              <a:srgbClr val="CCFFFF"/>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lnSpc>
                  <a:spcPct val="80000"/>
                </a:lnSpc>
              </a:pPr>
              <a:r>
                <a:rPr lang="zh-CN" altLang="en-US" sz="2000" b="1">
                  <a:solidFill>
                    <a:srgbClr val="996600"/>
                  </a:solidFill>
                </a:rPr>
                <a:t>输出</a:t>
              </a:r>
            </a:p>
            <a:p>
              <a:pPr algn="ctr" eaLnBrk="1" hangingPunct="1">
                <a:lnSpc>
                  <a:spcPct val="80000"/>
                </a:lnSpc>
              </a:pPr>
              <a:r>
                <a:rPr lang="zh-CN" altLang="en-US" sz="2000" b="1">
                  <a:solidFill>
                    <a:srgbClr val="996600"/>
                  </a:solidFill>
                </a:rPr>
                <a:t>缓冲</a:t>
              </a:r>
            </a:p>
          </p:txBody>
        </p:sp>
        <p:graphicFrame>
          <p:nvGraphicFramePr>
            <p:cNvPr id="144" name="Object 296">
              <a:extLst>
                <a:ext uri="{FF2B5EF4-FFF2-40B4-BE49-F238E27FC236}">
                  <a16:creationId xmlns:a16="http://schemas.microsoft.com/office/drawing/2014/main" id="{80AA05F0-058C-6EE1-512F-8DE98337AB1B}"/>
                </a:ext>
              </a:extLst>
            </p:cNvPr>
            <p:cNvGraphicFramePr>
              <a:graphicFrameLocks noChangeAspect="1"/>
            </p:cNvGraphicFramePr>
            <p:nvPr/>
          </p:nvGraphicFramePr>
          <p:xfrm>
            <a:off x="4688" y="3840"/>
            <a:ext cx="331" cy="242"/>
          </p:xfrm>
          <a:graphic>
            <a:graphicData uri="http://schemas.openxmlformats.org/presentationml/2006/ole">
              <mc:AlternateContent xmlns:mc="http://schemas.openxmlformats.org/markup-compatibility/2006">
                <mc:Choice xmlns:v="urn:schemas-microsoft-com:vml" Requires="v">
                  <p:oleObj name="Equation" r:id="rId18" imgW="257394" imgH="180756" progId="Equation.3">
                    <p:embed/>
                  </p:oleObj>
                </mc:Choice>
                <mc:Fallback>
                  <p:oleObj name="Equation" r:id="rId18" imgW="257394" imgH="180756" progId="Equation.3">
                    <p:embed/>
                    <p:pic>
                      <p:nvPicPr>
                        <p:cNvPr id="144" name="Object 296">
                          <a:extLst>
                            <a:ext uri="{FF2B5EF4-FFF2-40B4-BE49-F238E27FC236}">
                              <a16:creationId xmlns:a16="http://schemas.microsoft.com/office/drawing/2014/main" id="{80AA05F0-058C-6EE1-512F-8DE98337AB1B}"/>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4688" y="3840"/>
                          <a:ext cx="331" cy="242"/>
                        </a:xfrm>
                        <a:prstGeom prst="rect">
                          <a:avLst/>
                        </a:prstGeom>
                        <a:solidFill>
                          <a:srgbClr val="CCFFFF"/>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45" name="Text Box 297">
              <a:extLst>
                <a:ext uri="{FF2B5EF4-FFF2-40B4-BE49-F238E27FC236}">
                  <a16:creationId xmlns:a16="http://schemas.microsoft.com/office/drawing/2014/main" id="{A2A7CE8E-4180-29F8-C4CD-9FBE52BD3365}"/>
                </a:ext>
              </a:extLst>
            </p:cNvPr>
            <p:cNvSpPr txBox="1">
              <a:spLocks noChangeArrowheads="1"/>
            </p:cNvSpPr>
            <p:nvPr/>
          </p:nvSpPr>
          <p:spPr bwMode="auto">
            <a:xfrm>
              <a:off x="3535" y="2115"/>
              <a:ext cx="438" cy="250"/>
            </a:xfrm>
            <a:prstGeom prst="rect">
              <a:avLst/>
            </a:prstGeom>
            <a:noFill/>
            <a:ln>
              <a:noFill/>
            </a:ln>
            <a:effectLst/>
            <a:extLst>
              <a:ext uri="{909E8E84-426E-40DD-AFC4-6F175D3DCCD1}">
                <a14:hiddenFill xmlns:a14="http://schemas.microsoft.com/office/drawing/2010/main">
                  <a:solidFill>
                    <a:srgbClr val="0033CC"/>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000" b="1"/>
                <a:t>字线</a:t>
              </a:r>
            </a:p>
          </p:txBody>
        </p:sp>
      </p:grpSp>
      <p:sp>
        <p:nvSpPr>
          <p:cNvPr id="302" name="Text Box 298">
            <a:extLst>
              <a:ext uri="{FF2B5EF4-FFF2-40B4-BE49-F238E27FC236}">
                <a16:creationId xmlns:a16="http://schemas.microsoft.com/office/drawing/2014/main" id="{3D7D6DB0-3E02-A882-196A-E970176B99E4}"/>
              </a:ext>
            </a:extLst>
          </p:cNvPr>
          <p:cNvSpPr txBox="1">
            <a:spLocks noChangeArrowheads="1"/>
          </p:cNvSpPr>
          <p:nvPr/>
        </p:nvSpPr>
        <p:spPr bwMode="auto">
          <a:xfrm>
            <a:off x="1431925" y="1852613"/>
            <a:ext cx="1603375" cy="457200"/>
          </a:xfrm>
          <a:prstGeom prst="rect">
            <a:avLst/>
          </a:prstGeom>
          <a:noFill/>
          <a:ln>
            <a:noFill/>
          </a:ln>
          <a:effectLst/>
          <a:extLst>
            <a:ext uri="{909E8E84-426E-40DD-AFC4-6F175D3DCCD1}">
              <a14:hiddenFill xmlns:a14="http://schemas.microsoft.com/office/drawing/2010/main">
                <a:solidFill>
                  <a:srgbClr val="0033CC"/>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t>字线：</a:t>
            </a:r>
          </a:p>
        </p:txBody>
      </p:sp>
      <p:sp>
        <p:nvSpPr>
          <p:cNvPr id="303" name="Text Box 299">
            <a:extLst>
              <a:ext uri="{FF2B5EF4-FFF2-40B4-BE49-F238E27FC236}">
                <a16:creationId xmlns:a16="http://schemas.microsoft.com/office/drawing/2014/main" id="{68918DA9-77DE-DEC1-098B-C129C106F7FD}"/>
              </a:ext>
            </a:extLst>
          </p:cNvPr>
          <p:cNvSpPr txBox="1">
            <a:spLocks noChangeArrowheads="1"/>
          </p:cNvSpPr>
          <p:nvPr/>
        </p:nvSpPr>
        <p:spPr bwMode="auto">
          <a:xfrm>
            <a:off x="1431925" y="3778250"/>
            <a:ext cx="1752600" cy="457200"/>
          </a:xfrm>
          <a:prstGeom prst="rect">
            <a:avLst/>
          </a:prstGeom>
          <a:noFill/>
          <a:ln>
            <a:noFill/>
          </a:ln>
          <a:effectLst/>
          <a:extLst>
            <a:ext uri="{909E8E84-426E-40DD-AFC4-6F175D3DCCD1}">
              <a14:hiddenFill xmlns:a14="http://schemas.microsoft.com/office/drawing/2010/main">
                <a:solidFill>
                  <a:srgbClr val="FF0066"/>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t>位线：</a:t>
            </a:r>
          </a:p>
        </p:txBody>
      </p:sp>
      <p:sp>
        <p:nvSpPr>
          <p:cNvPr id="2" name="灯片编号占位符 1">
            <a:extLst>
              <a:ext uri="{FF2B5EF4-FFF2-40B4-BE49-F238E27FC236}">
                <a16:creationId xmlns:a16="http://schemas.microsoft.com/office/drawing/2014/main" id="{683AEBFE-F679-226F-6234-637E2C58FFCB}"/>
              </a:ext>
            </a:extLst>
          </p:cNvPr>
          <p:cNvSpPr>
            <a:spLocks noGrp="1"/>
          </p:cNvSpPr>
          <p:nvPr>
            <p:ph type="sldNum" sz="quarter" idx="12"/>
          </p:nvPr>
        </p:nvSpPr>
        <p:spPr/>
        <p:txBody>
          <a:bodyPr/>
          <a:lstStyle/>
          <a:p>
            <a:fld id="{392CBAA0-59E6-204E-8F03-85E5040D48B8}" type="slidenum">
              <a:rPr kumimoji="1" lang="zh-CN" altLang="en-US" smtClean="0"/>
              <a:t>103</a:t>
            </a:fld>
            <a:r>
              <a:rPr kumimoji="1" lang="en-US" altLang="zh-CN"/>
              <a:t>/133</a:t>
            </a:r>
            <a:endParaRPr kumimoji="1" lang="zh-CN" altLang="en-US" dirty="0"/>
          </a:p>
        </p:txBody>
      </p:sp>
    </p:spTree>
    <p:extLst>
      <p:ext uri="{BB962C8B-B14F-4D97-AF65-F5344CB8AC3E}">
        <p14:creationId xmlns:p14="http://schemas.microsoft.com/office/powerpoint/2010/main" val="36378285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100000"/>
                                  </p:iterate>
                                  <p:childTnLst>
                                    <p:set>
                                      <p:cBhvr>
                                        <p:cTn id="6" dur="1" fill="hold">
                                          <p:stCondLst>
                                            <p:cond delay="0"/>
                                          </p:stCondLst>
                                        </p:cTn>
                                        <p:tgtEl>
                                          <p:spTgt spid="7"/>
                                        </p:tgtEl>
                                        <p:attrNameLst>
                                          <p:attrName>style.visibility</p:attrName>
                                        </p:attrNameLst>
                                      </p:cBhvr>
                                      <p:to>
                                        <p:strVal val="visible"/>
                                      </p:to>
                                    </p:set>
                                    <p:animEffect transition="in" filter="wipe(left)">
                                      <p:cBhvr>
                                        <p:cTn id="7" dur="75"/>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02"/>
                                        </p:tgtEl>
                                        <p:attrNameLst>
                                          <p:attrName>style.visibility</p:attrName>
                                        </p:attrNameLst>
                                      </p:cBhvr>
                                      <p:to>
                                        <p:strVal val="visible"/>
                                      </p:to>
                                    </p:set>
                                    <p:animEffect transition="in" filter="wipe(left)">
                                      <p:cBhvr>
                                        <p:cTn id="12" dur="500"/>
                                        <p:tgtEl>
                                          <p:spTgt spid="30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left)">
                                      <p:cBhvr>
                                        <p:cTn id="17" dur="5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left)">
                                      <p:cBhvr>
                                        <p:cTn id="22" dur="500"/>
                                        <p:tgtEl>
                                          <p:spTgt spid="9"/>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wipe(left)">
                                      <p:cBhvr>
                                        <p:cTn id="27" dur="500"/>
                                        <p:tgtEl>
                                          <p:spTgt spid="10"/>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wipe(left)">
                                      <p:cBhvr>
                                        <p:cTn id="32" dur="500"/>
                                        <p:tgtEl>
                                          <p:spTgt spid="11"/>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303"/>
                                        </p:tgtEl>
                                        <p:attrNameLst>
                                          <p:attrName>style.visibility</p:attrName>
                                        </p:attrNameLst>
                                      </p:cBhvr>
                                      <p:to>
                                        <p:strVal val="visible"/>
                                      </p:to>
                                    </p:set>
                                    <p:animEffect transition="in" filter="wipe(left)">
                                      <p:cBhvr>
                                        <p:cTn id="37" dur="500"/>
                                        <p:tgtEl>
                                          <p:spTgt spid="303"/>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nodeType="click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wipe(left)">
                                      <p:cBhvr>
                                        <p:cTn id="42" dur="500"/>
                                        <p:tgtEl>
                                          <p:spTgt spid="12"/>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nodeType="clickEffect">
                                  <p:stCondLst>
                                    <p:cond delay="0"/>
                                  </p:stCondLst>
                                  <p:childTnLst>
                                    <p:set>
                                      <p:cBhvr>
                                        <p:cTn id="46" dur="1" fill="hold">
                                          <p:stCondLst>
                                            <p:cond delay="0"/>
                                          </p:stCondLst>
                                        </p:cTn>
                                        <p:tgtEl>
                                          <p:spTgt spid="13"/>
                                        </p:tgtEl>
                                        <p:attrNameLst>
                                          <p:attrName>style.visibility</p:attrName>
                                        </p:attrNameLst>
                                      </p:cBhvr>
                                      <p:to>
                                        <p:strVal val="visible"/>
                                      </p:to>
                                    </p:set>
                                    <p:animEffect transition="in" filter="wipe(left)">
                                      <p:cBhvr>
                                        <p:cTn id="47" dur="500"/>
                                        <p:tgtEl>
                                          <p:spTgt spid="13"/>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nodeType="clickEffect">
                                  <p:stCondLst>
                                    <p:cond delay="0"/>
                                  </p:stCondLst>
                                  <p:childTnLst>
                                    <p:set>
                                      <p:cBhvr>
                                        <p:cTn id="51" dur="1" fill="hold">
                                          <p:stCondLst>
                                            <p:cond delay="0"/>
                                          </p:stCondLst>
                                        </p:cTn>
                                        <p:tgtEl>
                                          <p:spTgt spid="14"/>
                                        </p:tgtEl>
                                        <p:attrNameLst>
                                          <p:attrName>style.visibility</p:attrName>
                                        </p:attrNameLst>
                                      </p:cBhvr>
                                      <p:to>
                                        <p:strVal val="visible"/>
                                      </p:to>
                                    </p:set>
                                    <p:animEffect transition="in" filter="wipe(left)">
                                      <p:cBhvr>
                                        <p:cTn id="52" dur="500"/>
                                        <p:tgtEl>
                                          <p:spTgt spid="14"/>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nodeType="click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wipe(left)">
                                      <p:cBhvr>
                                        <p:cTn id="5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utoUpdateAnimBg="0"/>
      <p:bldP spid="302" grpId="0" autoUpdateAnimBg="0"/>
      <p:bldP spid="303" grpId="0" autoUpdateAnimBg="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6.1</a:t>
            </a:r>
            <a:r>
              <a:rPr kumimoji="1" lang="zh-CN" altLang="en-US" dirty="0"/>
              <a:t> </a:t>
            </a:r>
            <a:r>
              <a:rPr kumimoji="1" lang="en-US" altLang="zh-CN" dirty="0"/>
              <a:t>ROM</a:t>
            </a:r>
            <a:r>
              <a:rPr kumimoji="1" lang="zh-CN" altLang="en-US" dirty="0"/>
              <a:t>的结构和工作原理</a:t>
            </a:r>
          </a:p>
        </p:txBody>
      </p:sp>
      <p:sp>
        <p:nvSpPr>
          <p:cNvPr id="6" name="灯片编号占位符 4">
            <a:extLst>
              <a:ext uri="{FF2B5EF4-FFF2-40B4-BE49-F238E27FC236}">
                <a16:creationId xmlns:a16="http://schemas.microsoft.com/office/drawing/2014/main" id="{3D2FDDFB-3162-E7A5-6089-323CBA31A372}"/>
              </a:ext>
            </a:extLst>
          </p:cNvPr>
          <p:cNvSpPr txBox="1">
            <a:spLocks/>
          </p:cNvSpPr>
          <p:nvPr/>
        </p:nvSpPr>
        <p:spPr>
          <a:xfrm>
            <a:off x="1331118" y="303211"/>
            <a:ext cx="0" cy="0"/>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tLang="zh-CN" dirty="0"/>
          </a:p>
        </p:txBody>
      </p:sp>
      <p:grpSp>
        <p:nvGrpSpPr>
          <p:cNvPr id="7" name="Group 68">
            <a:extLst>
              <a:ext uri="{FF2B5EF4-FFF2-40B4-BE49-F238E27FC236}">
                <a16:creationId xmlns:a16="http://schemas.microsoft.com/office/drawing/2014/main" id="{C0BB8164-C281-B305-98BF-2E5792C40195}"/>
              </a:ext>
            </a:extLst>
          </p:cNvPr>
          <p:cNvGrpSpPr>
            <a:grpSpLocks/>
          </p:cNvGrpSpPr>
          <p:nvPr/>
        </p:nvGrpSpPr>
        <p:grpSpPr bwMode="auto">
          <a:xfrm>
            <a:off x="3909218" y="604836"/>
            <a:ext cx="5214938" cy="6253163"/>
            <a:chOff x="1296" y="182"/>
            <a:chExt cx="3285" cy="3939"/>
          </a:xfrm>
        </p:grpSpPr>
        <p:sp>
          <p:nvSpPr>
            <p:cNvPr id="8" name="Freeform 69">
              <a:extLst>
                <a:ext uri="{FF2B5EF4-FFF2-40B4-BE49-F238E27FC236}">
                  <a16:creationId xmlns:a16="http://schemas.microsoft.com/office/drawing/2014/main" id="{54E752CA-ACB1-E1D5-D27A-7A8B642A9DE4}"/>
                </a:ext>
              </a:extLst>
            </p:cNvPr>
            <p:cNvSpPr>
              <a:spLocks/>
            </p:cNvSpPr>
            <p:nvPr/>
          </p:nvSpPr>
          <p:spPr bwMode="auto">
            <a:xfrm>
              <a:off x="1674" y="2816"/>
              <a:ext cx="2395" cy="1006"/>
            </a:xfrm>
            <a:custGeom>
              <a:avLst/>
              <a:gdLst>
                <a:gd name="T0" fmla="*/ 2423 w 2423"/>
                <a:gd name="T1" fmla="*/ 0 h 1006"/>
                <a:gd name="T2" fmla="*/ 2423 w 2423"/>
                <a:gd name="T3" fmla="*/ 55 h 1006"/>
                <a:gd name="T4" fmla="*/ 2231 w 2423"/>
                <a:gd name="T5" fmla="*/ 55 h 1006"/>
                <a:gd name="T6" fmla="*/ 2231 w 2423"/>
                <a:gd name="T7" fmla="*/ 1006 h 1006"/>
                <a:gd name="T8" fmla="*/ 0 w 2423"/>
                <a:gd name="T9" fmla="*/ 1006 h 1006"/>
              </a:gdLst>
              <a:ahLst/>
              <a:cxnLst>
                <a:cxn ang="0">
                  <a:pos x="T0" y="T1"/>
                </a:cxn>
                <a:cxn ang="0">
                  <a:pos x="T2" y="T3"/>
                </a:cxn>
                <a:cxn ang="0">
                  <a:pos x="T4" y="T5"/>
                </a:cxn>
                <a:cxn ang="0">
                  <a:pos x="T6" y="T7"/>
                </a:cxn>
                <a:cxn ang="0">
                  <a:pos x="T8" y="T9"/>
                </a:cxn>
              </a:cxnLst>
              <a:rect l="0" t="0" r="r" b="b"/>
              <a:pathLst>
                <a:path w="2423" h="1006">
                  <a:moveTo>
                    <a:pt x="2423" y="0"/>
                  </a:moveTo>
                  <a:lnTo>
                    <a:pt x="2423" y="55"/>
                  </a:lnTo>
                  <a:lnTo>
                    <a:pt x="2231" y="55"/>
                  </a:lnTo>
                  <a:lnTo>
                    <a:pt x="2231" y="1006"/>
                  </a:lnTo>
                  <a:lnTo>
                    <a:pt x="0" y="1006"/>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 name="Line 70">
              <a:extLst>
                <a:ext uri="{FF2B5EF4-FFF2-40B4-BE49-F238E27FC236}">
                  <a16:creationId xmlns:a16="http://schemas.microsoft.com/office/drawing/2014/main" id="{22956801-6085-0713-CD0F-609F0EEEFB64}"/>
                </a:ext>
              </a:extLst>
            </p:cNvPr>
            <p:cNvSpPr>
              <a:spLocks noChangeShapeType="1"/>
            </p:cNvSpPr>
            <p:nvPr/>
          </p:nvSpPr>
          <p:spPr bwMode="auto">
            <a:xfrm>
              <a:off x="1518" y="1056"/>
              <a:ext cx="1986"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 name="Line 71">
              <a:extLst>
                <a:ext uri="{FF2B5EF4-FFF2-40B4-BE49-F238E27FC236}">
                  <a16:creationId xmlns:a16="http://schemas.microsoft.com/office/drawing/2014/main" id="{CEFFA864-0C31-7E77-06F0-9A3C0D621F43}"/>
                </a:ext>
              </a:extLst>
            </p:cNvPr>
            <p:cNvSpPr>
              <a:spLocks noChangeShapeType="1"/>
            </p:cNvSpPr>
            <p:nvPr/>
          </p:nvSpPr>
          <p:spPr bwMode="auto">
            <a:xfrm>
              <a:off x="1791" y="2731"/>
              <a:ext cx="0" cy="89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 name="Line 72">
              <a:extLst>
                <a:ext uri="{FF2B5EF4-FFF2-40B4-BE49-F238E27FC236}">
                  <a16:creationId xmlns:a16="http://schemas.microsoft.com/office/drawing/2014/main" id="{E2F0909E-6D11-D548-CAD8-1779F3866AF6}"/>
                </a:ext>
              </a:extLst>
            </p:cNvPr>
            <p:cNvSpPr>
              <a:spLocks noChangeShapeType="1"/>
            </p:cNvSpPr>
            <p:nvPr/>
          </p:nvSpPr>
          <p:spPr bwMode="auto">
            <a:xfrm rot="10800000">
              <a:off x="3389" y="312"/>
              <a:ext cx="0" cy="9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 name="Line 73">
              <a:extLst>
                <a:ext uri="{FF2B5EF4-FFF2-40B4-BE49-F238E27FC236}">
                  <a16:creationId xmlns:a16="http://schemas.microsoft.com/office/drawing/2014/main" id="{43B280E8-8A49-E099-C486-F6BE660DCD9A}"/>
                </a:ext>
              </a:extLst>
            </p:cNvPr>
            <p:cNvSpPr>
              <a:spLocks noChangeShapeType="1"/>
            </p:cNvSpPr>
            <p:nvPr/>
          </p:nvSpPr>
          <p:spPr bwMode="auto">
            <a:xfrm rot="10800000">
              <a:off x="3115" y="310"/>
              <a:ext cx="0" cy="9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Line 74">
              <a:extLst>
                <a:ext uri="{FF2B5EF4-FFF2-40B4-BE49-F238E27FC236}">
                  <a16:creationId xmlns:a16="http://schemas.microsoft.com/office/drawing/2014/main" id="{48BC7BC8-0D8C-8531-027E-21EEE38A5CC6}"/>
                </a:ext>
              </a:extLst>
            </p:cNvPr>
            <p:cNvSpPr>
              <a:spLocks noChangeShapeType="1"/>
            </p:cNvSpPr>
            <p:nvPr/>
          </p:nvSpPr>
          <p:spPr bwMode="auto">
            <a:xfrm rot="10800000">
              <a:off x="2842" y="307"/>
              <a:ext cx="0" cy="9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 name="Line 75">
              <a:extLst>
                <a:ext uri="{FF2B5EF4-FFF2-40B4-BE49-F238E27FC236}">
                  <a16:creationId xmlns:a16="http://schemas.microsoft.com/office/drawing/2014/main" id="{DA19615C-E20B-EE5B-89F3-5C69763B9B07}"/>
                </a:ext>
              </a:extLst>
            </p:cNvPr>
            <p:cNvSpPr>
              <a:spLocks noChangeShapeType="1"/>
            </p:cNvSpPr>
            <p:nvPr/>
          </p:nvSpPr>
          <p:spPr bwMode="auto">
            <a:xfrm rot="10800000">
              <a:off x="2571" y="313"/>
              <a:ext cx="0" cy="9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 name="Line 76">
              <a:extLst>
                <a:ext uri="{FF2B5EF4-FFF2-40B4-BE49-F238E27FC236}">
                  <a16:creationId xmlns:a16="http://schemas.microsoft.com/office/drawing/2014/main" id="{74EABD9F-32EC-5B2A-B827-BD915220B470}"/>
                </a:ext>
              </a:extLst>
            </p:cNvPr>
            <p:cNvSpPr>
              <a:spLocks noChangeShapeType="1"/>
            </p:cNvSpPr>
            <p:nvPr/>
          </p:nvSpPr>
          <p:spPr bwMode="auto">
            <a:xfrm rot="5400000">
              <a:off x="1850" y="2692"/>
              <a:ext cx="0" cy="9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 name="Line 77">
              <a:extLst>
                <a:ext uri="{FF2B5EF4-FFF2-40B4-BE49-F238E27FC236}">
                  <a16:creationId xmlns:a16="http://schemas.microsoft.com/office/drawing/2014/main" id="{318ADBCA-8C46-ED5E-45A6-D5B665E06F35}"/>
                </a:ext>
              </a:extLst>
            </p:cNvPr>
            <p:cNvSpPr>
              <a:spLocks noChangeShapeType="1"/>
            </p:cNvSpPr>
            <p:nvPr/>
          </p:nvSpPr>
          <p:spPr bwMode="auto">
            <a:xfrm>
              <a:off x="2566" y="616"/>
              <a:ext cx="0" cy="299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 name="Line 78">
              <a:extLst>
                <a:ext uri="{FF2B5EF4-FFF2-40B4-BE49-F238E27FC236}">
                  <a16:creationId xmlns:a16="http://schemas.microsoft.com/office/drawing/2014/main" id="{D526FA87-E17F-696B-CFE5-083F99F5976B}"/>
                </a:ext>
              </a:extLst>
            </p:cNvPr>
            <p:cNvSpPr>
              <a:spLocks noChangeShapeType="1"/>
            </p:cNvSpPr>
            <p:nvPr/>
          </p:nvSpPr>
          <p:spPr bwMode="auto">
            <a:xfrm>
              <a:off x="2189" y="1958"/>
              <a:ext cx="1295"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 name="Line 79">
              <a:extLst>
                <a:ext uri="{FF2B5EF4-FFF2-40B4-BE49-F238E27FC236}">
                  <a16:creationId xmlns:a16="http://schemas.microsoft.com/office/drawing/2014/main" id="{873BB18F-FF46-E567-40B1-581CDAD1A639}"/>
                </a:ext>
              </a:extLst>
            </p:cNvPr>
            <p:cNvSpPr>
              <a:spLocks noChangeShapeType="1"/>
            </p:cNvSpPr>
            <p:nvPr/>
          </p:nvSpPr>
          <p:spPr bwMode="auto">
            <a:xfrm flipH="1">
              <a:off x="3113" y="626"/>
              <a:ext cx="9" cy="299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 name="Line 80">
              <a:extLst>
                <a:ext uri="{FF2B5EF4-FFF2-40B4-BE49-F238E27FC236}">
                  <a16:creationId xmlns:a16="http://schemas.microsoft.com/office/drawing/2014/main" id="{4483AE8F-DFAA-5030-2689-8EC9E86580E7}"/>
                </a:ext>
              </a:extLst>
            </p:cNvPr>
            <p:cNvSpPr>
              <a:spLocks noChangeShapeType="1"/>
            </p:cNvSpPr>
            <p:nvPr/>
          </p:nvSpPr>
          <p:spPr bwMode="auto">
            <a:xfrm>
              <a:off x="3386" y="610"/>
              <a:ext cx="0" cy="299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 name="Line 81">
              <a:extLst>
                <a:ext uri="{FF2B5EF4-FFF2-40B4-BE49-F238E27FC236}">
                  <a16:creationId xmlns:a16="http://schemas.microsoft.com/office/drawing/2014/main" id="{1A30EE64-A0BE-E771-346D-3B444FA541F9}"/>
                </a:ext>
              </a:extLst>
            </p:cNvPr>
            <p:cNvSpPr>
              <a:spLocks noChangeShapeType="1"/>
            </p:cNvSpPr>
            <p:nvPr/>
          </p:nvSpPr>
          <p:spPr bwMode="auto">
            <a:xfrm>
              <a:off x="2840" y="620"/>
              <a:ext cx="0" cy="299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 name="Line 82">
              <a:extLst>
                <a:ext uri="{FF2B5EF4-FFF2-40B4-BE49-F238E27FC236}">
                  <a16:creationId xmlns:a16="http://schemas.microsoft.com/office/drawing/2014/main" id="{AB5A1EDE-5EF9-52BC-6CC6-DE42796BE62B}"/>
                </a:ext>
              </a:extLst>
            </p:cNvPr>
            <p:cNvSpPr>
              <a:spLocks noChangeShapeType="1"/>
            </p:cNvSpPr>
            <p:nvPr/>
          </p:nvSpPr>
          <p:spPr bwMode="auto">
            <a:xfrm flipH="1">
              <a:off x="1555" y="311"/>
              <a:ext cx="1839"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 name="Line 83">
              <a:extLst>
                <a:ext uri="{FF2B5EF4-FFF2-40B4-BE49-F238E27FC236}">
                  <a16:creationId xmlns:a16="http://schemas.microsoft.com/office/drawing/2014/main" id="{E3AE0788-219A-676A-85AF-82371E291530}"/>
                </a:ext>
              </a:extLst>
            </p:cNvPr>
            <p:cNvSpPr>
              <a:spLocks noChangeShapeType="1"/>
            </p:cNvSpPr>
            <p:nvPr/>
          </p:nvSpPr>
          <p:spPr bwMode="auto">
            <a:xfrm>
              <a:off x="1506" y="1655"/>
              <a:ext cx="198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3" name="Line 84">
              <a:extLst>
                <a:ext uri="{FF2B5EF4-FFF2-40B4-BE49-F238E27FC236}">
                  <a16:creationId xmlns:a16="http://schemas.microsoft.com/office/drawing/2014/main" id="{30C37F61-CEF2-6965-B344-D4669B63E65D}"/>
                </a:ext>
              </a:extLst>
            </p:cNvPr>
            <p:cNvSpPr>
              <a:spLocks noChangeShapeType="1"/>
            </p:cNvSpPr>
            <p:nvPr/>
          </p:nvSpPr>
          <p:spPr bwMode="auto">
            <a:xfrm flipV="1">
              <a:off x="2180" y="1351"/>
              <a:ext cx="1315"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4" name="Line 85">
              <a:extLst>
                <a:ext uri="{FF2B5EF4-FFF2-40B4-BE49-F238E27FC236}">
                  <a16:creationId xmlns:a16="http://schemas.microsoft.com/office/drawing/2014/main" id="{12DCAF42-CBC8-37C5-B241-522F8FACFFEF}"/>
                </a:ext>
              </a:extLst>
            </p:cNvPr>
            <p:cNvSpPr>
              <a:spLocks noChangeShapeType="1"/>
            </p:cNvSpPr>
            <p:nvPr/>
          </p:nvSpPr>
          <p:spPr bwMode="auto">
            <a:xfrm>
              <a:off x="2136" y="2739"/>
              <a:ext cx="186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 name="Line 86">
              <a:extLst>
                <a:ext uri="{FF2B5EF4-FFF2-40B4-BE49-F238E27FC236}">
                  <a16:creationId xmlns:a16="http://schemas.microsoft.com/office/drawing/2014/main" id="{CF95B0DF-5CA7-98A1-7AC9-295F92061448}"/>
                </a:ext>
              </a:extLst>
            </p:cNvPr>
            <p:cNvSpPr>
              <a:spLocks noChangeShapeType="1"/>
            </p:cNvSpPr>
            <p:nvPr/>
          </p:nvSpPr>
          <p:spPr bwMode="auto">
            <a:xfrm flipV="1">
              <a:off x="2128" y="3020"/>
              <a:ext cx="188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 name="Line 87">
              <a:extLst>
                <a:ext uri="{FF2B5EF4-FFF2-40B4-BE49-F238E27FC236}">
                  <a16:creationId xmlns:a16="http://schemas.microsoft.com/office/drawing/2014/main" id="{919EC3D7-D77D-C9CB-686F-AEDA39392111}"/>
                </a:ext>
              </a:extLst>
            </p:cNvPr>
            <p:cNvSpPr>
              <a:spLocks noChangeShapeType="1"/>
            </p:cNvSpPr>
            <p:nvPr/>
          </p:nvSpPr>
          <p:spPr bwMode="auto">
            <a:xfrm>
              <a:off x="2126" y="3283"/>
              <a:ext cx="191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7" name="Line 88">
              <a:extLst>
                <a:ext uri="{FF2B5EF4-FFF2-40B4-BE49-F238E27FC236}">
                  <a16:creationId xmlns:a16="http://schemas.microsoft.com/office/drawing/2014/main" id="{90095DB4-05BC-0D91-06D9-2BEC519D7D8A}"/>
                </a:ext>
              </a:extLst>
            </p:cNvPr>
            <p:cNvSpPr>
              <a:spLocks noChangeShapeType="1"/>
            </p:cNvSpPr>
            <p:nvPr/>
          </p:nvSpPr>
          <p:spPr bwMode="auto">
            <a:xfrm>
              <a:off x="2117" y="3555"/>
              <a:ext cx="188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8" name="Group 89">
              <a:extLst>
                <a:ext uri="{FF2B5EF4-FFF2-40B4-BE49-F238E27FC236}">
                  <a16:creationId xmlns:a16="http://schemas.microsoft.com/office/drawing/2014/main" id="{B00BAD1A-9D9A-C0A5-373B-8A1ACFD6D663}"/>
                </a:ext>
              </a:extLst>
            </p:cNvPr>
            <p:cNvGrpSpPr>
              <a:grpSpLocks/>
            </p:cNvGrpSpPr>
            <p:nvPr/>
          </p:nvGrpSpPr>
          <p:grpSpPr bwMode="auto">
            <a:xfrm rot="2317788" flipV="1">
              <a:off x="2388" y="1070"/>
              <a:ext cx="150" cy="313"/>
              <a:chOff x="4740" y="2024"/>
              <a:chExt cx="181" cy="680"/>
            </a:xfrm>
          </p:grpSpPr>
          <p:sp>
            <p:nvSpPr>
              <p:cNvPr id="216" name="Line 90">
                <a:extLst>
                  <a:ext uri="{FF2B5EF4-FFF2-40B4-BE49-F238E27FC236}">
                    <a16:creationId xmlns:a16="http://schemas.microsoft.com/office/drawing/2014/main" id="{14EF1D0A-8AE2-BA5B-09A3-08F0C170FFB2}"/>
                  </a:ext>
                </a:extLst>
              </p:cNvPr>
              <p:cNvSpPr>
                <a:spLocks noChangeShapeType="1"/>
              </p:cNvSpPr>
              <p:nvPr/>
            </p:nvSpPr>
            <p:spPr bwMode="auto">
              <a:xfrm>
                <a:off x="4830" y="2024"/>
                <a:ext cx="0" cy="68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7" name="AutoShape 91">
                <a:extLst>
                  <a:ext uri="{FF2B5EF4-FFF2-40B4-BE49-F238E27FC236}">
                    <a16:creationId xmlns:a16="http://schemas.microsoft.com/office/drawing/2014/main" id="{16B705CE-4517-7FD9-D0DC-8D40792A1E8D}"/>
                  </a:ext>
                </a:extLst>
              </p:cNvPr>
              <p:cNvSpPr>
                <a:spLocks noChangeArrowheads="1"/>
              </p:cNvSpPr>
              <p:nvPr/>
            </p:nvSpPr>
            <p:spPr bwMode="auto">
              <a:xfrm>
                <a:off x="4740" y="2296"/>
                <a:ext cx="181" cy="182"/>
              </a:xfrm>
              <a:prstGeom prst="flowChartExtract">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8" name="Line 92">
                <a:extLst>
                  <a:ext uri="{FF2B5EF4-FFF2-40B4-BE49-F238E27FC236}">
                    <a16:creationId xmlns:a16="http://schemas.microsoft.com/office/drawing/2014/main" id="{137BD1E9-65DE-D581-CA8B-682D0A35C595}"/>
                  </a:ext>
                </a:extLst>
              </p:cNvPr>
              <p:cNvSpPr>
                <a:spLocks noChangeShapeType="1"/>
              </p:cNvSpPr>
              <p:nvPr/>
            </p:nvSpPr>
            <p:spPr bwMode="auto">
              <a:xfrm>
                <a:off x="4830" y="2296"/>
                <a:ext cx="0" cy="22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9" name="Line 93">
                <a:extLst>
                  <a:ext uri="{FF2B5EF4-FFF2-40B4-BE49-F238E27FC236}">
                    <a16:creationId xmlns:a16="http://schemas.microsoft.com/office/drawing/2014/main" id="{82A6E948-8221-9312-CAFF-75D47A97C9CA}"/>
                  </a:ext>
                </a:extLst>
              </p:cNvPr>
              <p:cNvSpPr>
                <a:spLocks noChangeShapeType="1"/>
              </p:cNvSpPr>
              <p:nvPr/>
            </p:nvSpPr>
            <p:spPr bwMode="auto">
              <a:xfrm>
                <a:off x="4740" y="2296"/>
                <a:ext cx="18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29" name="Group 94">
              <a:extLst>
                <a:ext uri="{FF2B5EF4-FFF2-40B4-BE49-F238E27FC236}">
                  <a16:creationId xmlns:a16="http://schemas.microsoft.com/office/drawing/2014/main" id="{AFBA3494-B149-B880-D0C8-F78EF1567D5A}"/>
                </a:ext>
              </a:extLst>
            </p:cNvPr>
            <p:cNvGrpSpPr>
              <a:grpSpLocks/>
            </p:cNvGrpSpPr>
            <p:nvPr/>
          </p:nvGrpSpPr>
          <p:grpSpPr bwMode="auto">
            <a:xfrm rot="2317788" flipV="1">
              <a:off x="3214" y="2732"/>
              <a:ext cx="150" cy="313"/>
              <a:chOff x="4740" y="2024"/>
              <a:chExt cx="181" cy="680"/>
            </a:xfrm>
          </p:grpSpPr>
          <p:sp>
            <p:nvSpPr>
              <p:cNvPr id="212" name="Line 95">
                <a:extLst>
                  <a:ext uri="{FF2B5EF4-FFF2-40B4-BE49-F238E27FC236}">
                    <a16:creationId xmlns:a16="http://schemas.microsoft.com/office/drawing/2014/main" id="{594A740F-1C0D-66E4-A8CD-D5749C673BC5}"/>
                  </a:ext>
                </a:extLst>
              </p:cNvPr>
              <p:cNvSpPr>
                <a:spLocks noChangeShapeType="1"/>
              </p:cNvSpPr>
              <p:nvPr/>
            </p:nvSpPr>
            <p:spPr bwMode="auto">
              <a:xfrm>
                <a:off x="4830" y="2024"/>
                <a:ext cx="0" cy="68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3" name="AutoShape 96">
                <a:extLst>
                  <a:ext uri="{FF2B5EF4-FFF2-40B4-BE49-F238E27FC236}">
                    <a16:creationId xmlns:a16="http://schemas.microsoft.com/office/drawing/2014/main" id="{0A81BCE7-A171-19EA-9E83-EBC1E132F19C}"/>
                  </a:ext>
                </a:extLst>
              </p:cNvPr>
              <p:cNvSpPr>
                <a:spLocks noChangeArrowheads="1"/>
              </p:cNvSpPr>
              <p:nvPr/>
            </p:nvSpPr>
            <p:spPr bwMode="auto">
              <a:xfrm>
                <a:off x="4740" y="2296"/>
                <a:ext cx="181" cy="182"/>
              </a:xfrm>
              <a:prstGeom prst="flowChartExtract">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4" name="Line 97">
                <a:extLst>
                  <a:ext uri="{FF2B5EF4-FFF2-40B4-BE49-F238E27FC236}">
                    <a16:creationId xmlns:a16="http://schemas.microsoft.com/office/drawing/2014/main" id="{63179220-96E3-5D35-2448-928CF81495B9}"/>
                  </a:ext>
                </a:extLst>
              </p:cNvPr>
              <p:cNvSpPr>
                <a:spLocks noChangeShapeType="1"/>
              </p:cNvSpPr>
              <p:nvPr/>
            </p:nvSpPr>
            <p:spPr bwMode="auto">
              <a:xfrm>
                <a:off x="4830" y="2296"/>
                <a:ext cx="0" cy="22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5" name="Line 98">
                <a:extLst>
                  <a:ext uri="{FF2B5EF4-FFF2-40B4-BE49-F238E27FC236}">
                    <a16:creationId xmlns:a16="http://schemas.microsoft.com/office/drawing/2014/main" id="{F1A0C755-F950-EA82-BD60-1790ACE542C9}"/>
                  </a:ext>
                </a:extLst>
              </p:cNvPr>
              <p:cNvSpPr>
                <a:spLocks noChangeShapeType="1"/>
              </p:cNvSpPr>
              <p:nvPr/>
            </p:nvSpPr>
            <p:spPr bwMode="auto">
              <a:xfrm>
                <a:off x="4740" y="2296"/>
                <a:ext cx="18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30" name="Group 99">
              <a:extLst>
                <a:ext uri="{FF2B5EF4-FFF2-40B4-BE49-F238E27FC236}">
                  <a16:creationId xmlns:a16="http://schemas.microsoft.com/office/drawing/2014/main" id="{4F86BFB4-60C0-378B-7F2C-1A70961FD1F3}"/>
                </a:ext>
              </a:extLst>
            </p:cNvPr>
            <p:cNvGrpSpPr>
              <a:grpSpLocks/>
            </p:cNvGrpSpPr>
            <p:nvPr/>
          </p:nvGrpSpPr>
          <p:grpSpPr bwMode="auto">
            <a:xfrm rot="2317788" flipV="1">
              <a:off x="2388" y="1677"/>
              <a:ext cx="150" cy="313"/>
              <a:chOff x="4740" y="2024"/>
              <a:chExt cx="181" cy="680"/>
            </a:xfrm>
          </p:grpSpPr>
          <p:sp>
            <p:nvSpPr>
              <p:cNvPr id="208" name="Line 100">
                <a:extLst>
                  <a:ext uri="{FF2B5EF4-FFF2-40B4-BE49-F238E27FC236}">
                    <a16:creationId xmlns:a16="http://schemas.microsoft.com/office/drawing/2014/main" id="{88A24AE7-4CB6-C0D9-4B61-9D3D511614A0}"/>
                  </a:ext>
                </a:extLst>
              </p:cNvPr>
              <p:cNvSpPr>
                <a:spLocks noChangeShapeType="1"/>
              </p:cNvSpPr>
              <p:nvPr/>
            </p:nvSpPr>
            <p:spPr bwMode="auto">
              <a:xfrm>
                <a:off x="4830" y="2024"/>
                <a:ext cx="0" cy="68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9" name="AutoShape 101">
                <a:extLst>
                  <a:ext uri="{FF2B5EF4-FFF2-40B4-BE49-F238E27FC236}">
                    <a16:creationId xmlns:a16="http://schemas.microsoft.com/office/drawing/2014/main" id="{A0619458-A3E8-CE36-10DB-620EB0D91E14}"/>
                  </a:ext>
                </a:extLst>
              </p:cNvPr>
              <p:cNvSpPr>
                <a:spLocks noChangeArrowheads="1"/>
              </p:cNvSpPr>
              <p:nvPr/>
            </p:nvSpPr>
            <p:spPr bwMode="auto">
              <a:xfrm>
                <a:off x="4740" y="2296"/>
                <a:ext cx="181" cy="182"/>
              </a:xfrm>
              <a:prstGeom prst="flowChartExtract">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0" name="Line 102">
                <a:extLst>
                  <a:ext uri="{FF2B5EF4-FFF2-40B4-BE49-F238E27FC236}">
                    <a16:creationId xmlns:a16="http://schemas.microsoft.com/office/drawing/2014/main" id="{FE8A2801-B173-E7E9-4F46-DB0BB9F5B568}"/>
                  </a:ext>
                </a:extLst>
              </p:cNvPr>
              <p:cNvSpPr>
                <a:spLocks noChangeShapeType="1"/>
              </p:cNvSpPr>
              <p:nvPr/>
            </p:nvSpPr>
            <p:spPr bwMode="auto">
              <a:xfrm>
                <a:off x="4830" y="2296"/>
                <a:ext cx="0" cy="22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1" name="Line 103">
                <a:extLst>
                  <a:ext uri="{FF2B5EF4-FFF2-40B4-BE49-F238E27FC236}">
                    <a16:creationId xmlns:a16="http://schemas.microsoft.com/office/drawing/2014/main" id="{8E09B2D0-BFA1-D4A7-9509-43F758F53042}"/>
                  </a:ext>
                </a:extLst>
              </p:cNvPr>
              <p:cNvSpPr>
                <a:spLocks noChangeShapeType="1"/>
              </p:cNvSpPr>
              <p:nvPr/>
            </p:nvSpPr>
            <p:spPr bwMode="auto">
              <a:xfrm>
                <a:off x="4740" y="2296"/>
                <a:ext cx="18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31" name="Group 104">
              <a:extLst>
                <a:ext uri="{FF2B5EF4-FFF2-40B4-BE49-F238E27FC236}">
                  <a16:creationId xmlns:a16="http://schemas.microsoft.com/office/drawing/2014/main" id="{30217256-16BB-7AE5-41AD-E55913BFB41E}"/>
                </a:ext>
              </a:extLst>
            </p:cNvPr>
            <p:cNvGrpSpPr>
              <a:grpSpLocks/>
            </p:cNvGrpSpPr>
            <p:nvPr/>
          </p:nvGrpSpPr>
          <p:grpSpPr bwMode="auto">
            <a:xfrm rot="2317788" flipV="1">
              <a:off x="2661" y="2462"/>
              <a:ext cx="150" cy="313"/>
              <a:chOff x="4740" y="2024"/>
              <a:chExt cx="181" cy="680"/>
            </a:xfrm>
          </p:grpSpPr>
          <p:sp>
            <p:nvSpPr>
              <p:cNvPr id="204" name="Line 105">
                <a:extLst>
                  <a:ext uri="{FF2B5EF4-FFF2-40B4-BE49-F238E27FC236}">
                    <a16:creationId xmlns:a16="http://schemas.microsoft.com/office/drawing/2014/main" id="{9EDBA94B-CFB7-B6EA-7C05-E5E5A517D220}"/>
                  </a:ext>
                </a:extLst>
              </p:cNvPr>
              <p:cNvSpPr>
                <a:spLocks noChangeShapeType="1"/>
              </p:cNvSpPr>
              <p:nvPr/>
            </p:nvSpPr>
            <p:spPr bwMode="auto">
              <a:xfrm>
                <a:off x="4830" y="2024"/>
                <a:ext cx="0" cy="68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5" name="AutoShape 106">
                <a:extLst>
                  <a:ext uri="{FF2B5EF4-FFF2-40B4-BE49-F238E27FC236}">
                    <a16:creationId xmlns:a16="http://schemas.microsoft.com/office/drawing/2014/main" id="{D4D2D261-246F-3785-9DD8-2147DEC29DBF}"/>
                  </a:ext>
                </a:extLst>
              </p:cNvPr>
              <p:cNvSpPr>
                <a:spLocks noChangeArrowheads="1"/>
              </p:cNvSpPr>
              <p:nvPr/>
            </p:nvSpPr>
            <p:spPr bwMode="auto">
              <a:xfrm>
                <a:off x="4740" y="2296"/>
                <a:ext cx="181" cy="182"/>
              </a:xfrm>
              <a:prstGeom prst="flowChartExtract">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06" name="Line 107">
                <a:extLst>
                  <a:ext uri="{FF2B5EF4-FFF2-40B4-BE49-F238E27FC236}">
                    <a16:creationId xmlns:a16="http://schemas.microsoft.com/office/drawing/2014/main" id="{BC6FCA7C-5595-D064-6873-C60EC4A9C620}"/>
                  </a:ext>
                </a:extLst>
              </p:cNvPr>
              <p:cNvSpPr>
                <a:spLocks noChangeShapeType="1"/>
              </p:cNvSpPr>
              <p:nvPr/>
            </p:nvSpPr>
            <p:spPr bwMode="auto">
              <a:xfrm>
                <a:off x="4830" y="2296"/>
                <a:ext cx="0" cy="22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 name="Line 108">
                <a:extLst>
                  <a:ext uri="{FF2B5EF4-FFF2-40B4-BE49-F238E27FC236}">
                    <a16:creationId xmlns:a16="http://schemas.microsoft.com/office/drawing/2014/main" id="{339B3E39-07C3-D25D-AB1F-3EA2B3BE5948}"/>
                  </a:ext>
                </a:extLst>
              </p:cNvPr>
              <p:cNvSpPr>
                <a:spLocks noChangeShapeType="1"/>
              </p:cNvSpPr>
              <p:nvPr/>
            </p:nvSpPr>
            <p:spPr bwMode="auto">
              <a:xfrm>
                <a:off x="4740" y="2296"/>
                <a:ext cx="18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32" name="Group 109">
              <a:extLst>
                <a:ext uri="{FF2B5EF4-FFF2-40B4-BE49-F238E27FC236}">
                  <a16:creationId xmlns:a16="http://schemas.microsoft.com/office/drawing/2014/main" id="{065A1F99-50DB-B232-77A2-258A40E5C924}"/>
                </a:ext>
              </a:extLst>
            </p:cNvPr>
            <p:cNvGrpSpPr>
              <a:grpSpLocks/>
            </p:cNvGrpSpPr>
            <p:nvPr/>
          </p:nvGrpSpPr>
          <p:grpSpPr bwMode="auto">
            <a:xfrm rot="2317788" flipV="1">
              <a:off x="2391" y="2734"/>
              <a:ext cx="150" cy="313"/>
              <a:chOff x="4740" y="2024"/>
              <a:chExt cx="181" cy="680"/>
            </a:xfrm>
          </p:grpSpPr>
          <p:sp>
            <p:nvSpPr>
              <p:cNvPr id="200" name="Line 110">
                <a:extLst>
                  <a:ext uri="{FF2B5EF4-FFF2-40B4-BE49-F238E27FC236}">
                    <a16:creationId xmlns:a16="http://schemas.microsoft.com/office/drawing/2014/main" id="{620C3C92-AA09-2217-6B5B-209DEE0D6521}"/>
                  </a:ext>
                </a:extLst>
              </p:cNvPr>
              <p:cNvSpPr>
                <a:spLocks noChangeShapeType="1"/>
              </p:cNvSpPr>
              <p:nvPr/>
            </p:nvSpPr>
            <p:spPr bwMode="auto">
              <a:xfrm>
                <a:off x="4830" y="2024"/>
                <a:ext cx="0" cy="68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 name="AutoShape 111">
                <a:extLst>
                  <a:ext uri="{FF2B5EF4-FFF2-40B4-BE49-F238E27FC236}">
                    <a16:creationId xmlns:a16="http://schemas.microsoft.com/office/drawing/2014/main" id="{E1234C44-F868-CA3F-D0E1-CC0D6DC79C0A}"/>
                  </a:ext>
                </a:extLst>
              </p:cNvPr>
              <p:cNvSpPr>
                <a:spLocks noChangeArrowheads="1"/>
              </p:cNvSpPr>
              <p:nvPr/>
            </p:nvSpPr>
            <p:spPr bwMode="auto">
              <a:xfrm>
                <a:off x="4740" y="2296"/>
                <a:ext cx="181" cy="182"/>
              </a:xfrm>
              <a:prstGeom prst="flowChartExtract">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02" name="Line 112">
                <a:extLst>
                  <a:ext uri="{FF2B5EF4-FFF2-40B4-BE49-F238E27FC236}">
                    <a16:creationId xmlns:a16="http://schemas.microsoft.com/office/drawing/2014/main" id="{39A741CC-730D-3127-C37E-34B0BEC00454}"/>
                  </a:ext>
                </a:extLst>
              </p:cNvPr>
              <p:cNvSpPr>
                <a:spLocks noChangeShapeType="1"/>
              </p:cNvSpPr>
              <p:nvPr/>
            </p:nvSpPr>
            <p:spPr bwMode="auto">
              <a:xfrm>
                <a:off x="4830" y="2296"/>
                <a:ext cx="0" cy="22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3" name="Line 113">
                <a:extLst>
                  <a:ext uri="{FF2B5EF4-FFF2-40B4-BE49-F238E27FC236}">
                    <a16:creationId xmlns:a16="http://schemas.microsoft.com/office/drawing/2014/main" id="{222AD1ED-7E62-0C5D-B981-372DE801EE63}"/>
                  </a:ext>
                </a:extLst>
              </p:cNvPr>
              <p:cNvSpPr>
                <a:spLocks noChangeShapeType="1"/>
              </p:cNvSpPr>
              <p:nvPr/>
            </p:nvSpPr>
            <p:spPr bwMode="auto">
              <a:xfrm>
                <a:off x="4740" y="2296"/>
                <a:ext cx="18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33" name="Group 114">
              <a:extLst>
                <a:ext uri="{FF2B5EF4-FFF2-40B4-BE49-F238E27FC236}">
                  <a16:creationId xmlns:a16="http://schemas.microsoft.com/office/drawing/2014/main" id="{D54D6CAE-A46C-5204-E3B9-1A383F58B820}"/>
                </a:ext>
              </a:extLst>
            </p:cNvPr>
            <p:cNvGrpSpPr>
              <a:grpSpLocks/>
            </p:cNvGrpSpPr>
            <p:nvPr/>
          </p:nvGrpSpPr>
          <p:grpSpPr bwMode="auto">
            <a:xfrm rot="2317788" flipV="1">
              <a:off x="2661" y="3007"/>
              <a:ext cx="150" cy="313"/>
              <a:chOff x="4740" y="2024"/>
              <a:chExt cx="181" cy="680"/>
            </a:xfrm>
          </p:grpSpPr>
          <p:sp>
            <p:nvSpPr>
              <p:cNvPr id="196" name="Line 115">
                <a:extLst>
                  <a:ext uri="{FF2B5EF4-FFF2-40B4-BE49-F238E27FC236}">
                    <a16:creationId xmlns:a16="http://schemas.microsoft.com/office/drawing/2014/main" id="{FE601F10-7723-B4C7-E8E5-26E2EB77B4DB}"/>
                  </a:ext>
                </a:extLst>
              </p:cNvPr>
              <p:cNvSpPr>
                <a:spLocks noChangeShapeType="1"/>
              </p:cNvSpPr>
              <p:nvPr/>
            </p:nvSpPr>
            <p:spPr bwMode="auto">
              <a:xfrm>
                <a:off x="4830" y="2024"/>
                <a:ext cx="0" cy="68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7" name="AutoShape 116">
                <a:extLst>
                  <a:ext uri="{FF2B5EF4-FFF2-40B4-BE49-F238E27FC236}">
                    <a16:creationId xmlns:a16="http://schemas.microsoft.com/office/drawing/2014/main" id="{D77C9055-8601-5C82-ADE9-66AB37C77E9E}"/>
                  </a:ext>
                </a:extLst>
              </p:cNvPr>
              <p:cNvSpPr>
                <a:spLocks noChangeArrowheads="1"/>
              </p:cNvSpPr>
              <p:nvPr/>
            </p:nvSpPr>
            <p:spPr bwMode="auto">
              <a:xfrm>
                <a:off x="4740" y="2296"/>
                <a:ext cx="181" cy="182"/>
              </a:xfrm>
              <a:prstGeom prst="flowChartExtract">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8" name="Line 117">
                <a:extLst>
                  <a:ext uri="{FF2B5EF4-FFF2-40B4-BE49-F238E27FC236}">
                    <a16:creationId xmlns:a16="http://schemas.microsoft.com/office/drawing/2014/main" id="{FE58630D-1AD7-AA3B-4A9C-AB4626BFD054}"/>
                  </a:ext>
                </a:extLst>
              </p:cNvPr>
              <p:cNvSpPr>
                <a:spLocks noChangeShapeType="1"/>
              </p:cNvSpPr>
              <p:nvPr/>
            </p:nvSpPr>
            <p:spPr bwMode="auto">
              <a:xfrm>
                <a:off x="4830" y="2296"/>
                <a:ext cx="0" cy="22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9" name="Line 118">
                <a:extLst>
                  <a:ext uri="{FF2B5EF4-FFF2-40B4-BE49-F238E27FC236}">
                    <a16:creationId xmlns:a16="http://schemas.microsoft.com/office/drawing/2014/main" id="{B87AF760-A0F1-B2C4-5FBA-040484702F56}"/>
                  </a:ext>
                </a:extLst>
              </p:cNvPr>
              <p:cNvSpPr>
                <a:spLocks noChangeShapeType="1"/>
              </p:cNvSpPr>
              <p:nvPr/>
            </p:nvSpPr>
            <p:spPr bwMode="auto">
              <a:xfrm>
                <a:off x="4740" y="2296"/>
                <a:ext cx="18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34" name="Group 119">
              <a:extLst>
                <a:ext uri="{FF2B5EF4-FFF2-40B4-BE49-F238E27FC236}">
                  <a16:creationId xmlns:a16="http://schemas.microsoft.com/office/drawing/2014/main" id="{67BE63D3-B914-4A1C-7001-A35842CFE922}"/>
                </a:ext>
              </a:extLst>
            </p:cNvPr>
            <p:cNvGrpSpPr>
              <a:grpSpLocks/>
            </p:cNvGrpSpPr>
            <p:nvPr/>
          </p:nvGrpSpPr>
          <p:grpSpPr bwMode="auto">
            <a:xfrm rot="2317788" flipV="1">
              <a:off x="2391" y="3270"/>
              <a:ext cx="150" cy="313"/>
              <a:chOff x="4740" y="2024"/>
              <a:chExt cx="181" cy="680"/>
            </a:xfrm>
          </p:grpSpPr>
          <p:sp>
            <p:nvSpPr>
              <p:cNvPr id="192" name="Line 120">
                <a:extLst>
                  <a:ext uri="{FF2B5EF4-FFF2-40B4-BE49-F238E27FC236}">
                    <a16:creationId xmlns:a16="http://schemas.microsoft.com/office/drawing/2014/main" id="{25570204-002B-2D81-49BD-323619EFAFA7}"/>
                  </a:ext>
                </a:extLst>
              </p:cNvPr>
              <p:cNvSpPr>
                <a:spLocks noChangeShapeType="1"/>
              </p:cNvSpPr>
              <p:nvPr/>
            </p:nvSpPr>
            <p:spPr bwMode="auto">
              <a:xfrm>
                <a:off x="4830" y="2024"/>
                <a:ext cx="0" cy="68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3" name="AutoShape 121">
                <a:extLst>
                  <a:ext uri="{FF2B5EF4-FFF2-40B4-BE49-F238E27FC236}">
                    <a16:creationId xmlns:a16="http://schemas.microsoft.com/office/drawing/2014/main" id="{584F1DD5-1570-5227-33B5-FC7EEEF683C6}"/>
                  </a:ext>
                </a:extLst>
              </p:cNvPr>
              <p:cNvSpPr>
                <a:spLocks noChangeArrowheads="1"/>
              </p:cNvSpPr>
              <p:nvPr/>
            </p:nvSpPr>
            <p:spPr bwMode="auto">
              <a:xfrm>
                <a:off x="4740" y="2296"/>
                <a:ext cx="181" cy="182"/>
              </a:xfrm>
              <a:prstGeom prst="flowChartExtract">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4" name="Line 122">
                <a:extLst>
                  <a:ext uri="{FF2B5EF4-FFF2-40B4-BE49-F238E27FC236}">
                    <a16:creationId xmlns:a16="http://schemas.microsoft.com/office/drawing/2014/main" id="{25DB4FAD-2135-373F-D7C3-7DEA58F28C24}"/>
                  </a:ext>
                </a:extLst>
              </p:cNvPr>
              <p:cNvSpPr>
                <a:spLocks noChangeShapeType="1"/>
              </p:cNvSpPr>
              <p:nvPr/>
            </p:nvSpPr>
            <p:spPr bwMode="auto">
              <a:xfrm>
                <a:off x="4830" y="2296"/>
                <a:ext cx="0" cy="22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5" name="Line 123">
                <a:extLst>
                  <a:ext uri="{FF2B5EF4-FFF2-40B4-BE49-F238E27FC236}">
                    <a16:creationId xmlns:a16="http://schemas.microsoft.com/office/drawing/2014/main" id="{F8DD704A-C483-044A-012E-07D06321542B}"/>
                  </a:ext>
                </a:extLst>
              </p:cNvPr>
              <p:cNvSpPr>
                <a:spLocks noChangeShapeType="1"/>
              </p:cNvSpPr>
              <p:nvPr/>
            </p:nvSpPr>
            <p:spPr bwMode="auto">
              <a:xfrm>
                <a:off x="4740" y="2296"/>
                <a:ext cx="18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35" name="Group 124">
              <a:extLst>
                <a:ext uri="{FF2B5EF4-FFF2-40B4-BE49-F238E27FC236}">
                  <a16:creationId xmlns:a16="http://schemas.microsoft.com/office/drawing/2014/main" id="{43EFFDB2-BE5E-62D1-8573-A0CBE549092F}"/>
                </a:ext>
              </a:extLst>
            </p:cNvPr>
            <p:cNvGrpSpPr>
              <a:grpSpLocks/>
            </p:cNvGrpSpPr>
            <p:nvPr/>
          </p:nvGrpSpPr>
          <p:grpSpPr bwMode="auto">
            <a:xfrm rot="2317788" flipV="1">
              <a:off x="2943" y="775"/>
              <a:ext cx="150" cy="313"/>
              <a:chOff x="4740" y="2024"/>
              <a:chExt cx="181" cy="680"/>
            </a:xfrm>
          </p:grpSpPr>
          <p:sp>
            <p:nvSpPr>
              <p:cNvPr id="188" name="Line 125">
                <a:extLst>
                  <a:ext uri="{FF2B5EF4-FFF2-40B4-BE49-F238E27FC236}">
                    <a16:creationId xmlns:a16="http://schemas.microsoft.com/office/drawing/2014/main" id="{C2C359EC-5F77-D6CF-ED40-61869728142D}"/>
                  </a:ext>
                </a:extLst>
              </p:cNvPr>
              <p:cNvSpPr>
                <a:spLocks noChangeShapeType="1"/>
              </p:cNvSpPr>
              <p:nvPr/>
            </p:nvSpPr>
            <p:spPr bwMode="auto">
              <a:xfrm>
                <a:off x="4830" y="2024"/>
                <a:ext cx="0" cy="68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 name="AutoShape 126">
                <a:extLst>
                  <a:ext uri="{FF2B5EF4-FFF2-40B4-BE49-F238E27FC236}">
                    <a16:creationId xmlns:a16="http://schemas.microsoft.com/office/drawing/2014/main" id="{037FFECD-2226-4292-9337-F05A6452C45F}"/>
                  </a:ext>
                </a:extLst>
              </p:cNvPr>
              <p:cNvSpPr>
                <a:spLocks noChangeArrowheads="1"/>
              </p:cNvSpPr>
              <p:nvPr/>
            </p:nvSpPr>
            <p:spPr bwMode="auto">
              <a:xfrm>
                <a:off x="4740" y="2296"/>
                <a:ext cx="181" cy="182"/>
              </a:xfrm>
              <a:prstGeom prst="flowChartExtract">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0" name="Line 127">
                <a:extLst>
                  <a:ext uri="{FF2B5EF4-FFF2-40B4-BE49-F238E27FC236}">
                    <a16:creationId xmlns:a16="http://schemas.microsoft.com/office/drawing/2014/main" id="{998922B4-11C9-7C98-117E-35EAA6EC7D18}"/>
                  </a:ext>
                </a:extLst>
              </p:cNvPr>
              <p:cNvSpPr>
                <a:spLocks noChangeShapeType="1"/>
              </p:cNvSpPr>
              <p:nvPr/>
            </p:nvSpPr>
            <p:spPr bwMode="auto">
              <a:xfrm>
                <a:off x="4830" y="2296"/>
                <a:ext cx="0" cy="22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1" name="Line 128">
                <a:extLst>
                  <a:ext uri="{FF2B5EF4-FFF2-40B4-BE49-F238E27FC236}">
                    <a16:creationId xmlns:a16="http://schemas.microsoft.com/office/drawing/2014/main" id="{FE6414B1-39B0-60AE-B42E-845133FF1272}"/>
                  </a:ext>
                </a:extLst>
              </p:cNvPr>
              <p:cNvSpPr>
                <a:spLocks noChangeShapeType="1"/>
              </p:cNvSpPr>
              <p:nvPr/>
            </p:nvSpPr>
            <p:spPr bwMode="auto">
              <a:xfrm>
                <a:off x="4740" y="2296"/>
                <a:ext cx="18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36" name="Group 129">
              <a:extLst>
                <a:ext uri="{FF2B5EF4-FFF2-40B4-BE49-F238E27FC236}">
                  <a16:creationId xmlns:a16="http://schemas.microsoft.com/office/drawing/2014/main" id="{FABEFDA1-26FF-EDA9-8A38-9ABF48A4F544}"/>
                </a:ext>
              </a:extLst>
            </p:cNvPr>
            <p:cNvGrpSpPr>
              <a:grpSpLocks/>
            </p:cNvGrpSpPr>
            <p:nvPr/>
          </p:nvGrpSpPr>
          <p:grpSpPr bwMode="auto">
            <a:xfrm rot="2317788" flipV="1">
              <a:off x="2664" y="1065"/>
              <a:ext cx="150" cy="313"/>
              <a:chOff x="4740" y="2024"/>
              <a:chExt cx="181" cy="680"/>
            </a:xfrm>
          </p:grpSpPr>
          <p:sp>
            <p:nvSpPr>
              <p:cNvPr id="184" name="Line 130">
                <a:extLst>
                  <a:ext uri="{FF2B5EF4-FFF2-40B4-BE49-F238E27FC236}">
                    <a16:creationId xmlns:a16="http://schemas.microsoft.com/office/drawing/2014/main" id="{309E7C5C-723D-A59F-B8DB-9E36E269B8C4}"/>
                  </a:ext>
                </a:extLst>
              </p:cNvPr>
              <p:cNvSpPr>
                <a:spLocks noChangeShapeType="1"/>
              </p:cNvSpPr>
              <p:nvPr/>
            </p:nvSpPr>
            <p:spPr bwMode="auto">
              <a:xfrm>
                <a:off x="4830" y="2024"/>
                <a:ext cx="0" cy="68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5" name="AutoShape 131">
                <a:extLst>
                  <a:ext uri="{FF2B5EF4-FFF2-40B4-BE49-F238E27FC236}">
                    <a16:creationId xmlns:a16="http://schemas.microsoft.com/office/drawing/2014/main" id="{C7E7FFFD-FBC8-F0F0-5F6D-D9CF857E381E}"/>
                  </a:ext>
                </a:extLst>
              </p:cNvPr>
              <p:cNvSpPr>
                <a:spLocks noChangeArrowheads="1"/>
              </p:cNvSpPr>
              <p:nvPr/>
            </p:nvSpPr>
            <p:spPr bwMode="auto">
              <a:xfrm>
                <a:off x="4740" y="2296"/>
                <a:ext cx="181" cy="182"/>
              </a:xfrm>
              <a:prstGeom prst="flowChartExtract">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86" name="Line 132">
                <a:extLst>
                  <a:ext uri="{FF2B5EF4-FFF2-40B4-BE49-F238E27FC236}">
                    <a16:creationId xmlns:a16="http://schemas.microsoft.com/office/drawing/2014/main" id="{81350006-96A9-2722-3A56-7AD6D45B0D92}"/>
                  </a:ext>
                </a:extLst>
              </p:cNvPr>
              <p:cNvSpPr>
                <a:spLocks noChangeShapeType="1"/>
              </p:cNvSpPr>
              <p:nvPr/>
            </p:nvSpPr>
            <p:spPr bwMode="auto">
              <a:xfrm>
                <a:off x="4830" y="2296"/>
                <a:ext cx="0" cy="22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7" name="Line 133">
                <a:extLst>
                  <a:ext uri="{FF2B5EF4-FFF2-40B4-BE49-F238E27FC236}">
                    <a16:creationId xmlns:a16="http://schemas.microsoft.com/office/drawing/2014/main" id="{5B6B70F5-0CFC-EDDD-6324-B40941E44E1B}"/>
                  </a:ext>
                </a:extLst>
              </p:cNvPr>
              <p:cNvSpPr>
                <a:spLocks noChangeShapeType="1"/>
              </p:cNvSpPr>
              <p:nvPr/>
            </p:nvSpPr>
            <p:spPr bwMode="auto">
              <a:xfrm>
                <a:off x="4740" y="2296"/>
                <a:ext cx="18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37" name="Group 134">
              <a:extLst>
                <a:ext uri="{FF2B5EF4-FFF2-40B4-BE49-F238E27FC236}">
                  <a16:creationId xmlns:a16="http://schemas.microsoft.com/office/drawing/2014/main" id="{3BEB49E2-E472-DB20-0A12-B5DEC810A1BC}"/>
                </a:ext>
              </a:extLst>
            </p:cNvPr>
            <p:cNvGrpSpPr>
              <a:grpSpLocks/>
            </p:cNvGrpSpPr>
            <p:nvPr/>
          </p:nvGrpSpPr>
          <p:grpSpPr bwMode="auto">
            <a:xfrm rot="2317788" flipV="1">
              <a:off x="3207" y="1373"/>
              <a:ext cx="150" cy="313"/>
              <a:chOff x="4740" y="2024"/>
              <a:chExt cx="181" cy="680"/>
            </a:xfrm>
          </p:grpSpPr>
          <p:sp>
            <p:nvSpPr>
              <p:cNvPr id="180" name="Line 135">
                <a:extLst>
                  <a:ext uri="{FF2B5EF4-FFF2-40B4-BE49-F238E27FC236}">
                    <a16:creationId xmlns:a16="http://schemas.microsoft.com/office/drawing/2014/main" id="{E007011E-8ADD-EF6D-F010-65293AA2974D}"/>
                  </a:ext>
                </a:extLst>
              </p:cNvPr>
              <p:cNvSpPr>
                <a:spLocks noChangeShapeType="1"/>
              </p:cNvSpPr>
              <p:nvPr/>
            </p:nvSpPr>
            <p:spPr bwMode="auto">
              <a:xfrm>
                <a:off x="4830" y="2024"/>
                <a:ext cx="0" cy="68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1" name="AutoShape 136">
                <a:extLst>
                  <a:ext uri="{FF2B5EF4-FFF2-40B4-BE49-F238E27FC236}">
                    <a16:creationId xmlns:a16="http://schemas.microsoft.com/office/drawing/2014/main" id="{94581BB0-15E9-7871-7F9E-2A35D8D1E05F}"/>
                  </a:ext>
                </a:extLst>
              </p:cNvPr>
              <p:cNvSpPr>
                <a:spLocks noChangeArrowheads="1"/>
              </p:cNvSpPr>
              <p:nvPr/>
            </p:nvSpPr>
            <p:spPr bwMode="auto">
              <a:xfrm>
                <a:off x="4740" y="2296"/>
                <a:ext cx="181" cy="182"/>
              </a:xfrm>
              <a:prstGeom prst="flowChartExtract">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82" name="Line 137">
                <a:extLst>
                  <a:ext uri="{FF2B5EF4-FFF2-40B4-BE49-F238E27FC236}">
                    <a16:creationId xmlns:a16="http://schemas.microsoft.com/office/drawing/2014/main" id="{8046A681-8AFE-20AD-E3EF-93E514E53865}"/>
                  </a:ext>
                </a:extLst>
              </p:cNvPr>
              <p:cNvSpPr>
                <a:spLocks noChangeShapeType="1"/>
              </p:cNvSpPr>
              <p:nvPr/>
            </p:nvSpPr>
            <p:spPr bwMode="auto">
              <a:xfrm>
                <a:off x="4830" y="2296"/>
                <a:ext cx="0" cy="22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3" name="Line 138">
                <a:extLst>
                  <a:ext uri="{FF2B5EF4-FFF2-40B4-BE49-F238E27FC236}">
                    <a16:creationId xmlns:a16="http://schemas.microsoft.com/office/drawing/2014/main" id="{0DE89DAD-205B-0102-AD7D-509D6774D850}"/>
                  </a:ext>
                </a:extLst>
              </p:cNvPr>
              <p:cNvSpPr>
                <a:spLocks noChangeShapeType="1"/>
              </p:cNvSpPr>
              <p:nvPr/>
            </p:nvSpPr>
            <p:spPr bwMode="auto">
              <a:xfrm>
                <a:off x="4740" y="2296"/>
                <a:ext cx="18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38" name="Group 139">
              <a:extLst>
                <a:ext uri="{FF2B5EF4-FFF2-40B4-BE49-F238E27FC236}">
                  <a16:creationId xmlns:a16="http://schemas.microsoft.com/office/drawing/2014/main" id="{A22E80EA-9FE2-3072-B76D-4C20B6EC1B40}"/>
                </a:ext>
              </a:extLst>
            </p:cNvPr>
            <p:cNvGrpSpPr>
              <a:grpSpLocks/>
            </p:cNvGrpSpPr>
            <p:nvPr/>
          </p:nvGrpSpPr>
          <p:grpSpPr bwMode="auto">
            <a:xfrm rot="2317788" flipV="1">
              <a:off x="2943" y="2734"/>
              <a:ext cx="150" cy="313"/>
              <a:chOff x="4740" y="2024"/>
              <a:chExt cx="181" cy="680"/>
            </a:xfrm>
          </p:grpSpPr>
          <p:sp>
            <p:nvSpPr>
              <p:cNvPr id="176" name="Line 140">
                <a:extLst>
                  <a:ext uri="{FF2B5EF4-FFF2-40B4-BE49-F238E27FC236}">
                    <a16:creationId xmlns:a16="http://schemas.microsoft.com/office/drawing/2014/main" id="{76DC542B-B71C-C4B8-10B6-DC0AD6107104}"/>
                  </a:ext>
                </a:extLst>
              </p:cNvPr>
              <p:cNvSpPr>
                <a:spLocks noChangeShapeType="1"/>
              </p:cNvSpPr>
              <p:nvPr/>
            </p:nvSpPr>
            <p:spPr bwMode="auto">
              <a:xfrm>
                <a:off x="4830" y="2024"/>
                <a:ext cx="0" cy="68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7" name="AutoShape 141">
                <a:extLst>
                  <a:ext uri="{FF2B5EF4-FFF2-40B4-BE49-F238E27FC236}">
                    <a16:creationId xmlns:a16="http://schemas.microsoft.com/office/drawing/2014/main" id="{730870FE-4BD7-7D02-7154-88407796DFA2}"/>
                  </a:ext>
                </a:extLst>
              </p:cNvPr>
              <p:cNvSpPr>
                <a:spLocks noChangeArrowheads="1"/>
              </p:cNvSpPr>
              <p:nvPr/>
            </p:nvSpPr>
            <p:spPr bwMode="auto">
              <a:xfrm>
                <a:off x="4740" y="2296"/>
                <a:ext cx="181" cy="182"/>
              </a:xfrm>
              <a:prstGeom prst="flowChartExtract">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8" name="Line 142">
                <a:extLst>
                  <a:ext uri="{FF2B5EF4-FFF2-40B4-BE49-F238E27FC236}">
                    <a16:creationId xmlns:a16="http://schemas.microsoft.com/office/drawing/2014/main" id="{88016176-AB04-DD1F-C8DA-9C4A0E4002D5}"/>
                  </a:ext>
                </a:extLst>
              </p:cNvPr>
              <p:cNvSpPr>
                <a:spLocks noChangeShapeType="1"/>
              </p:cNvSpPr>
              <p:nvPr/>
            </p:nvSpPr>
            <p:spPr bwMode="auto">
              <a:xfrm>
                <a:off x="4830" y="2296"/>
                <a:ext cx="0" cy="22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9" name="Line 143">
                <a:extLst>
                  <a:ext uri="{FF2B5EF4-FFF2-40B4-BE49-F238E27FC236}">
                    <a16:creationId xmlns:a16="http://schemas.microsoft.com/office/drawing/2014/main" id="{1A6F7D7E-B619-E694-D2A2-D534BB55F800}"/>
                  </a:ext>
                </a:extLst>
              </p:cNvPr>
              <p:cNvSpPr>
                <a:spLocks noChangeShapeType="1"/>
              </p:cNvSpPr>
              <p:nvPr/>
            </p:nvSpPr>
            <p:spPr bwMode="auto">
              <a:xfrm>
                <a:off x="4740" y="2296"/>
                <a:ext cx="18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39" name="Group 144">
              <a:extLst>
                <a:ext uri="{FF2B5EF4-FFF2-40B4-BE49-F238E27FC236}">
                  <a16:creationId xmlns:a16="http://schemas.microsoft.com/office/drawing/2014/main" id="{25999233-58DA-884E-C7D5-D46CF0E9F8D8}"/>
                </a:ext>
              </a:extLst>
            </p:cNvPr>
            <p:cNvGrpSpPr>
              <a:grpSpLocks/>
            </p:cNvGrpSpPr>
            <p:nvPr/>
          </p:nvGrpSpPr>
          <p:grpSpPr bwMode="auto">
            <a:xfrm rot="2317788" flipV="1">
              <a:off x="3213" y="2462"/>
              <a:ext cx="150" cy="313"/>
              <a:chOff x="4740" y="2024"/>
              <a:chExt cx="181" cy="680"/>
            </a:xfrm>
          </p:grpSpPr>
          <p:sp>
            <p:nvSpPr>
              <p:cNvPr id="172" name="Line 145">
                <a:extLst>
                  <a:ext uri="{FF2B5EF4-FFF2-40B4-BE49-F238E27FC236}">
                    <a16:creationId xmlns:a16="http://schemas.microsoft.com/office/drawing/2014/main" id="{E491E027-3746-1AE3-CE25-56965531CE3B}"/>
                  </a:ext>
                </a:extLst>
              </p:cNvPr>
              <p:cNvSpPr>
                <a:spLocks noChangeShapeType="1"/>
              </p:cNvSpPr>
              <p:nvPr/>
            </p:nvSpPr>
            <p:spPr bwMode="auto">
              <a:xfrm>
                <a:off x="4830" y="2024"/>
                <a:ext cx="0" cy="68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3" name="AutoShape 146">
                <a:extLst>
                  <a:ext uri="{FF2B5EF4-FFF2-40B4-BE49-F238E27FC236}">
                    <a16:creationId xmlns:a16="http://schemas.microsoft.com/office/drawing/2014/main" id="{B1A93887-28C8-6B02-05A8-FE52F9376497}"/>
                  </a:ext>
                </a:extLst>
              </p:cNvPr>
              <p:cNvSpPr>
                <a:spLocks noChangeArrowheads="1"/>
              </p:cNvSpPr>
              <p:nvPr/>
            </p:nvSpPr>
            <p:spPr bwMode="auto">
              <a:xfrm>
                <a:off x="4740" y="2296"/>
                <a:ext cx="181" cy="182"/>
              </a:xfrm>
              <a:prstGeom prst="flowChartExtract">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4" name="Line 147">
                <a:extLst>
                  <a:ext uri="{FF2B5EF4-FFF2-40B4-BE49-F238E27FC236}">
                    <a16:creationId xmlns:a16="http://schemas.microsoft.com/office/drawing/2014/main" id="{A8D50D03-A3F4-2486-D435-BE559E749D1F}"/>
                  </a:ext>
                </a:extLst>
              </p:cNvPr>
              <p:cNvSpPr>
                <a:spLocks noChangeShapeType="1"/>
              </p:cNvSpPr>
              <p:nvPr/>
            </p:nvSpPr>
            <p:spPr bwMode="auto">
              <a:xfrm>
                <a:off x="4830" y="2296"/>
                <a:ext cx="0" cy="22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5" name="Line 148">
                <a:extLst>
                  <a:ext uri="{FF2B5EF4-FFF2-40B4-BE49-F238E27FC236}">
                    <a16:creationId xmlns:a16="http://schemas.microsoft.com/office/drawing/2014/main" id="{2A51AADA-D37D-3D60-C5A5-5A220625E901}"/>
                  </a:ext>
                </a:extLst>
              </p:cNvPr>
              <p:cNvSpPr>
                <a:spLocks noChangeShapeType="1"/>
              </p:cNvSpPr>
              <p:nvPr/>
            </p:nvSpPr>
            <p:spPr bwMode="auto">
              <a:xfrm>
                <a:off x="4740" y="2296"/>
                <a:ext cx="18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40" name="Group 149">
              <a:extLst>
                <a:ext uri="{FF2B5EF4-FFF2-40B4-BE49-F238E27FC236}">
                  <a16:creationId xmlns:a16="http://schemas.microsoft.com/office/drawing/2014/main" id="{FD93DC54-2985-C880-F780-951106943F32}"/>
                </a:ext>
              </a:extLst>
            </p:cNvPr>
            <p:cNvGrpSpPr>
              <a:grpSpLocks/>
            </p:cNvGrpSpPr>
            <p:nvPr/>
          </p:nvGrpSpPr>
          <p:grpSpPr bwMode="auto">
            <a:xfrm rot="2317788" flipV="1">
              <a:off x="3216" y="3007"/>
              <a:ext cx="150" cy="313"/>
              <a:chOff x="4740" y="2024"/>
              <a:chExt cx="181" cy="680"/>
            </a:xfrm>
          </p:grpSpPr>
          <p:sp>
            <p:nvSpPr>
              <p:cNvPr id="168" name="Line 150">
                <a:extLst>
                  <a:ext uri="{FF2B5EF4-FFF2-40B4-BE49-F238E27FC236}">
                    <a16:creationId xmlns:a16="http://schemas.microsoft.com/office/drawing/2014/main" id="{9C6798F6-7639-FD33-9742-61B530CD24C5}"/>
                  </a:ext>
                </a:extLst>
              </p:cNvPr>
              <p:cNvSpPr>
                <a:spLocks noChangeShapeType="1"/>
              </p:cNvSpPr>
              <p:nvPr/>
            </p:nvSpPr>
            <p:spPr bwMode="auto">
              <a:xfrm>
                <a:off x="4830" y="2024"/>
                <a:ext cx="0" cy="68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9" name="AutoShape 151">
                <a:extLst>
                  <a:ext uri="{FF2B5EF4-FFF2-40B4-BE49-F238E27FC236}">
                    <a16:creationId xmlns:a16="http://schemas.microsoft.com/office/drawing/2014/main" id="{89042D24-D15B-1E14-007A-3237F7111894}"/>
                  </a:ext>
                </a:extLst>
              </p:cNvPr>
              <p:cNvSpPr>
                <a:spLocks noChangeArrowheads="1"/>
              </p:cNvSpPr>
              <p:nvPr/>
            </p:nvSpPr>
            <p:spPr bwMode="auto">
              <a:xfrm>
                <a:off x="4740" y="2296"/>
                <a:ext cx="181" cy="182"/>
              </a:xfrm>
              <a:prstGeom prst="flowChartExtract">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0" name="Line 152">
                <a:extLst>
                  <a:ext uri="{FF2B5EF4-FFF2-40B4-BE49-F238E27FC236}">
                    <a16:creationId xmlns:a16="http://schemas.microsoft.com/office/drawing/2014/main" id="{5D09C03D-129B-8662-AC30-E47E7FC29706}"/>
                  </a:ext>
                </a:extLst>
              </p:cNvPr>
              <p:cNvSpPr>
                <a:spLocks noChangeShapeType="1"/>
              </p:cNvSpPr>
              <p:nvPr/>
            </p:nvSpPr>
            <p:spPr bwMode="auto">
              <a:xfrm>
                <a:off x="4830" y="2296"/>
                <a:ext cx="0" cy="22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1" name="Line 153">
                <a:extLst>
                  <a:ext uri="{FF2B5EF4-FFF2-40B4-BE49-F238E27FC236}">
                    <a16:creationId xmlns:a16="http://schemas.microsoft.com/office/drawing/2014/main" id="{3D4C79C6-60A5-E149-2CFD-3A17E6B53C70}"/>
                  </a:ext>
                </a:extLst>
              </p:cNvPr>
              <p:cNvSpPr>
                <a:spLocks noChangeShapeType="1"/>
              </p:cNvSpPr>
              <p:nvPr/>
            </p:nvSpPr>
            <p:spPr bwMode="auto">
              <a:xfrm>
                <a:off x="4740" y="2296"/>
                <a:ext cx="18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41" name="Group 154">
              <a:extLst>
                <a:ext uri="{FF2B5EF4-FFF2-40B4-BE49-F238E27FC236}">
                  <a16:creationId xmlns:a16="http://schemas.microsoft.com/office/drawing/2014/main" id="{67BD0CAF-2656-7213-D85F-35CB6FA2EE68}"/>
                </a:ext>
              </a:extLst>
            </p:cNvPr>
            <p:cNvGrpSpPr>
              <a:grpSpLocks/>
            </p:cNvGrpSpPr>
            <p:nvPr/>
          </p:nvGrpSpPr>
          <p:grpSpPr bwMode="auto">
            <a:xfrm rot="2317788" flipV="1">
              <a:off x="2667" y="3274"/>
              <a:ext cx="150" cy="313"/>
              <a:chOff x="4740" y="2024"/>
              <a:chExt cx="181" cy="680"/>
            </a:xfrm>
          </p:grpSpPr>
          <p:sp>
            <p:nvSpPr>
              <p:cNvPr id="164" name="Line 155">
                <a:extLst>
                  <a:ext uri="{FF2B5EF4-FFF2-40B4-BE49-F238E27FC236}">
                    <a16:creationId xmlns:a16="http://schemas.microsoft.com/office/drawing/2014/main" id="{0F632A75-F604-1BDA-2B42-3FC4565D29DE}"/>
                  </a:ext>
                </a:extLst>
              </p:cNvPr>
              <p:cNvSpPr>
                <a:spLocks noChangeShapeType="1"/>
              </p:cNvSpPr>
              <p:nvPr/>
            </p:nvSpPr>
            <p:spPr bwMode="auto">
              <a:xfrm>
                <a:off x="4830" y="2024"/>
                <a:ext cx="0" cy="68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 name="AutoShape 156">
                <a:extLst>
                  <a:ext uri="{FF2B5EF4-FFF2-40B4-BE49-F238E27FC236}">
                    <a16:creationId xmlns:a16="http://schemas.microsoft.com/office/drawing/2014/main" id="{2A4C6F6B-0BDE-0A01-C79A-D04FB7EAAE55}"/>
                  </a:ext>
                </a:extLst>
              </p:cNvPr>
              <p:cNvSpPr>
                <a:spLocks noChangeArrowheads="1"/>
              </p:cNvSpPr>
              <p:nvPr/>
            </p:nvSpPr>
            <p:spPr bwMode="auto">
              <a:xfrm>
                <a:off x="4740" y="2296"/>
                <a:ext cx="181" cy="182"/>
              </a:xfrm>
              <a:prstGeom prst="flowChartExtract">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6" name="Line 157">
                <a:extLst>
                  <a:ext uri="{FF2B5EF4-FFF2-40B4-BE49-F238E27FC236}">
                    <a16:creationId xmlns:a16="http://schemas.microsoft.com/office/drawing/2014/main" id="{1658656D-343D-29ED-D21E-D54085B91AF2}"/>
                  </a:ext>
                </a:extLst>
              </p:cNvPr>
              <p:cNvSpPr>
                <a:spLocks noChangeShapeType="1"/>
              </p:cNvSpPr>
              <p:nvPr/>
            </p:nvSpPr>
            <p:spPr bwMode="auto">
              <a:xfrm>
                <a:off x="4830" y="2296"/>
                <a:ext cx="0" cy="22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7" name="Line 158">
                <a:extLst>
                  <a:ext uri="{FF2B5EF4-FFF2-40B4-BE49-F238E27FC236}">
                    <a16:creationId xmlns:a16="http://schemas.microsoft.com/office/drawing/2014/main" id="{50F27E7A-1B37-A4EA-6C31-9FBF01B5B8F1}"/>
                  </a:ext>
                </a:extLst>
              </p:cNvPr>
              <p:cNvSpPr>
                <a:spLocks noChangeShapeType="1"/>
              </p:cNvSpPr>
              <p:nvPr/>
            </p:nvSpPr>
            <p:spPr bwMode="auto">
              <a:xfrm>
                <a:off x="4740" y="2296"/>
                <a:ext cx="18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42" name="Group 159">
              <a:extLst>
                <a:ext uri="{FF2B5EF4-FFF2-40B4-BE49-F238E27FC236}">
                  <a16:creationId xmlns:a16="http://schemas.microsoft.com/office/drawing/2014/main" id="{5520852A-9734-68DB-F2D2-77460AA9FC1C}"/>
                </a:ext>
              </a:extLst>
            </p:cNvPr>
            <p:cNvGrpSpPr>
              <a:grpSpLocks/>
            </p:cNvGrpSpPr>
            <p:nvPr/>
          </p:nvGrpSpPr>
          <p:grpSpPr bwMode="auto">
            <a:xfrm rot="2317788" flipV="1">
              <a:off x="2946" y="1682"/>
              <a:ext cx="150" cy="313"/>
              <a:chOff x="4740" y="2024"/>
              <a:chExt cx="181" cy="680"/>
            </a:xfrm>
          </p:grpSpPr>
          <p:sp>
            <p:nvSpPr>
              <p:cNvPr id="160" name="Line 160">
                <a:extLst>
                  <a:ext uri="{FF2B5EF4-FFF2-40B4-BE49-F238E27FC236}">
                    <a16:creationId xmlns:a16="http://schemas.microsoft.com/office/drawing/2014/main" id="{81D14206-DCFB-9927-48E1-945A84B15702}"/>
                  </a:ext>
                </a:extLst>
              </p:cNvPr>
              <p:cNvSpPr>
                <a:spLocks noChangeShapeType="1"/>
              </p:cNvSpPr>
              <p:nvPr/>
            </p:nvSpPr>
            <p:spPr bwMode="auto">
              <a:xfrm>
                <a:off x="4830" y="2024"/>
                <a:ext cx="0" cy="68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1" name="AutoShape 161">
                <a:extLst>
                  <a:ext uri="{FF2B5EF4-FFF2-40B4-BE49-F238E27FC236}">
                    <a16:creationId xmlns:a16="http://schemas.microsoft.com/office/drawing/2014/main" id="{7280AF86-1E8A-549D-D83E-3F7E374C6430}"/>
                  </a:ext>
                </a:extLst>
              </p:cNvPr>
              <p:cNvSpPr>
                <a:spLocks noChangeArrowheads="1"/>
              </p:cNvSpPr>
              <p:nvPr/>
            </p:nvSpPr>
            <p:spPr bwMode="auto">
              <a:xfrm>
                <a:off x="4740" y="2296"/>
                <a:ext cx="181" cy="182"/>
              </a:xfrm>
              <a:prstGeom prst="flowChartExtract">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2" name="Line 162">
                <a:extLst>
                  <a:ext uri="{FF2B5EF4-FFF2-40B4-BE49-F238E27FC236}">
                    <a16:creationId xmlns:a16="http://schemas.microsoft.com/office/drawing/2014/main" id="{8E046564-D9AB-027F-D92A-543EB8D0C2B4}"/>
                  </a:ext>
                </a:extLst>
              </p:cNvPr>
              <p:cNvSpPr>
                <a:spLocks noChangeShapeType="1"/>
              </p:cNvSpPr>
              <p:nvPr/>
            </p:nvSpPr>
            <p:spPr bwMode="auto">
              <a:xfrm>
                <a:off x="4830" y="2296"/>
                <a:ext cx="0" cy="22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3" name="Line 163">
                <a:extLst>
                  <a:ext uri="{FF2B5EF4-FFF2-40B4-BE49-F238E27FC236}">
                    <a16:creationId xmlns:a16="http://schemas.microsoft.com/office/drawing/2014/main" id="{2927A116-38DD-B2C4-3FC6-57BDCF498C2A}"/>
                  </a:ext>
                </a:extLst>
              </p:cNvPr>
              <p:cNvSpPr>
                <a:spLocks noChangeShapeType="1"/>
              </p:cNvSpPr>
              <p:nvPr/>
            </p:nvSpPr>
            <p:spPr bwMode="auto">
              <a:xfrm>
                <a:off x="4740" y="2296"/>
                <a:ext cx="18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43" name="Group 164">
              <a:extLst>
                <a:ext uri="{FF2B5EF4-FFF2-40B4-BE49-F238E27FC236}">
                  <a16:creationId xmlns:a16="http://schemas.microsoft.com/office/drawing/2014/main" id="{1CC008C8-8FF1-2460-01FC-0650D7F714FC}"/>
                </a:ext>
              </a:extLst>
            </p:cNvPr>
            <p:cNvGrpSpPr>
              <a:grpSpLocks/>
            </p:cNvGrpSpPr>
            <p:nvPr/>
          </p:nvGrpSpPr>
          <p:grpSpPr bwMode="auto">
            <a:xfrm rot="2317788" flipV="1">
              <a:off x="3218" y="766"/>
              <a:ext cx="150" cy="313"/>
              <a:chOff x="4740" y="2024"/>
              <a:chExt cx="181" cy="680"/>
            </a:xfrm>
          </p:grpSpPr>
          <p:sp>
            <p:nvSpPr>
              <p:cNvPr id="156" name="Line 165">
                <a:extLst>
                  <a:ext uri="{FF2B5EF4-FFF2-40B4-BE49-F238E27FC236}">
                    <a16:creationId xmlns:a16="http://schemas.microsoft.com/office/drawing/2014/main" id="{02573AB5-E8F2-6D46-34AE-300AB776AD01}"/>
                  </a:ext>
                </a:extLst>
              </p:cNvPr>
              <p:cNvSpPr>
                <a:spLocks noChangeShapeType="1"/>
              </p:cNvSpPr>
              <p:nvPr/>
            </p:nvSpPr>
            <p:spPr bwMode="auto">
              <a:xfrm>
                <a:off x="4830" y="2024"/>
                <a:ext cx="0" cy="68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7" name="AutoShape 166">
                <a:extLst>
                  <a:ext uri="{FF2B5EF4-FFF2-40B4-BE49-F238E27FC236}">
                    <a16:creationId xmlns:a16="http://schemas.microsoft.com/office/drawing/2014/main" id="{CCB2716A-9A05-02D0-DD21-1EA52FAC1AB2}"/>
                  </a:ext>
                </a:extLst>
              </p:cNvPr>
              <p:cNvSpPr>
                <a:spLocks noChangeArrowheads="1"/>
              </p:cNvSpPr>
              <p:nvPr/>
            </p:nvSpPr>
            <p:spPr bwMode="auto">
              <a:xfrm>
                <a:off x="4740" y="2296"/>
                <a:ext cx="181" cy="182"/>
              </a:xfrm>
              <a:prstGeom prst="flowChartExtract">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58" name="Line 167">
                <a:extLst>
                  <a:ext uri="{FF2B5EF4-FFF2-40B4-BE49-F238E27FC236}">
                    <a16:creationId xmlns:a16="http://schemas.microsoft.com/office/drawing/2014/main" id="{05F7160D-4E35-656B-D5E3-AD81D89C6D20}"/>
                  </a:ext>
                </a:extLst>
              </p:cNvPr>
              <p:cNvSpPr>
                <a:spLocks noChangeShapeType="1"/>
              </p:cNvSpPr>
              <p:nvPr/>
            </p:nvSpPr>
            <p:spPr bwMode="auto">
              <a:xfrm>
                <a:off x="4830" y="2296"/>
                <a:ext cx="0" cy="22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9" name="Line 168">
                <a:extLst>
                  <a:ext uri="{FF2B5EF4-FFF2-40B4-BE49-F238E27FC236}">
                    <a16:creationId xmlns:a16="http://schemas.microsoft.com/office/drawing/2014/main" id="{0CABBBC7-ACED-56E9-ABA3-E4C081B243F9}"/>
                  </a:ext>
                </a:extLst>
              </p:cNvPr>
              <p:cNvSpPr>
                <a:spLocks noChangeShapeType="1"/>
              </p:cNvSpPr>
              <p:nvPr/>
            </p:nvSpPr>
            <p:spPr bwMode="auto">
              <a:xfrm>
                <a:off x="4740" y="2296"/>
                <a:ext cx="18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aphicFrame>
          <p:nvGraphicFramePr>
            <p:cNvPr id="44" name="Object 169">
              <a:extLst>
                <a:ext uri="{FF2B5EF4-FFF2-40B4-BE49-F238E27FC236}">
                  <a16:creationId xmlns:a16="http://schemas.microsoft.com/office/drawing/2014/main" id="{DF1A47C9-E7BA-DECA-28D4-76C9CD633D1B}"/>
                </a:ext>
              </a:extLst>
            </p:cNvPr>
            <p:cNvGraphicFramePr>
              <a:graphicFrameLocks noChangeAspect="1"/>
            </p:cNvGraphicFramePr>
            <p:nvPr/>
          </p:nvGraphicFramePr>
          <p:xfrm>
            <a:off x="1306" y="3702"/>
            <a:ext cx="402" cy="187"/>
          </p:xfrm>
          <a:graphic>
            <a:graphicData uri="http://schemas.openxmlformats.org/presentationml/2006/ole">
              <mc:AlternateContent xmlns:mc="http://schemas.openxmlformats.org/markup-compatibility/2006">
                <mc:Choice xmlns:v="urn:schemas-microsoft-com:vml" Requires="v">
                  <p:oleObj name="Equation" r:id="rId2" imgW="330120" imgH="164880" progId="Equation.DSMT4">
                    <p:embed/>
                  </p:oleObj>
                </mc:Choice>
                <mc:Fallback>
                  <p:oleObj name="Equation" r:id="rId2" imgW="330120" imgH="164880" progId="Equation.DSMT4">
                    <p:embed/>
                    <p:pic>
                      <p:nvPicPr>
                        <p:cNvPr id="44" name="Object 169">
                          <a:extLst>
                            <a:ext uri="{FF2B5EF4-FFF2-40B4-BE49-F238E27FC236}">
                              <a16:creationId xmlns:a16="http://schemas.microsoft.com/office/drawing/2014/main" id="{DF1A47C9-E7BA-DECA-28D4-76C9CD633D1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06" y="3702"/>
                          <a:ext cx="402" cy="1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5" name="Object 170">
              <a:extLst>
                <a:ext uri="{FF2B5EF4-FFF2-40B4-BE49-F238E27FC236}">
                  <a16:creationId xmlns:a16="http://schemas.microsoft.com/office/drawing/2014/main" id="{A32890C2-3D30-180A-6F55-4F35B2193428}"/>
                </a:ext>
              </a:extLst>
            </p:cNvPr>
            <p:cNvGraphicFramePr>
              <a:graphicFrameLocks noChangeAspect="1"/>
            </p:cNvGraphicFramePr>
            <p:nvPr/>
          </p:nvGraphicFramePr>
          <p:xfrm>
            <a:off x="1308" y="935"/>
            <a:ext cx="222" cy="250"/>
          </p:xfrm>
          <a:graphic>
            <a:graphicData uri="http://schemas.openxmlformats.org/presentationml/2006/ole">
              <mc:AlternateContent xmlns:mc="http://schemas.openxmlformats.org/markup-compatibility/2006">
                <mc:Choice xmlns:v="urn:schemas-microsoft-com:vml" Requires="v">
                  <p:oleObj name="公式" r:id="rId4" imgW="177480" imgH="215640" progId="Equation.3">
                    <p:embed/>
                  </p:oleObj>
                </mc:Choice>
                <mc:Fallback>
                  <p:oleObj name="公式" r:id="rId4" imgW="177480" imgH="215640" progId="Equation.3">
                    <p:embed/>
                    <p:pic>
                      <p:nvPicPr>
                        <p:cNvPr id="45" name="Object 170">
                          <a:extLst>
                            <a:ext uri="{FF2B5EF4-FFF2-40B4-BE49-F238E27FC236}">
                              <a16:creationId xmlns:a16="http://schemas.microsoft.com/office/drawing/2014/main" id="{A32890C2-3D30-180A-6F55-4F35B219342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08" y="935"/>
                          <a:ext cx="222" cy="2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6" name="Object 171">
              <a:extLst>
                <a:ext uri="{FF2B5EF4-FFF2-40B4-BE49-F238E27FC236}">
                  <a16:creationId xmlns:a16="http://schemas.microsoft.com/office/drawing/2014/main" id="{9ADDF94F-3CFA-BAB1-A00B-1F2C0779912D}"/>
                </a:ext>
              </a:extLst>
            </p:cNvPr>
            <p:cNvGraphicFramePr>
              <a:graphicFrameLocks noChangeAspect="1"/>
            </p:cNvGraphicFramePr>
            <p:nvPr/>
          </p:nvGraphicFramePr>
          <p:xfrm>
            <a:off x="1302" y="1529"/>
            <a:ext cx="259" cy="289"/>
          </p:xfrm>
          <a:graphic>
            <a:graphicData uri="http://schemas.openxmlformats.org/presentationml/2006/ole">
              <mc:AlternateContent xmlns:mc="http://schemas.openxmlformats.org/markup-compatibility/2006">
                <mc:Choice xmlns:v="urn:schemas-microsoft-com:vml" Requires="v">
                  <p:oleObj name="公式" r:id="rId6" imgW="190440" imgH="228600" progId="Equation.3">
                    <p:embed/>
                  </p:oleObj>
                </mc:Choice>
                <mc:Fallback>
                  <p:oleObj name="公式" r:id="rId6" imgW="190440" imgH="228600" progId="Equation.3">
                    <p:embed/>
                    <p:pic>
                      <p:nvPicPr>
                        <p:cNvPr id="46" name="Object 171">
                          <a:extLst>
                            <a:ext uri="{FF2B5EF4-FFF2-40B4-BE49-F238E27FC236}">
                              <a16:creationId xmlns:a16="http://schemas.microsoft.com/office/drawing/2014/main" id="{9ADDF94F-3CFA-BAB1-A00B-1F2C0779912D}"/>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302" y="1529"/>
                          <a:ext cx="259" cy="28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7" name="Object 172">
              <a:extLst>
                <a:ext uri="{FF2B5EF4-FFF2-40B4-BE49-F238E27FC236}">
                  <a16:creationId xmlns:a16="http://schemas.microsoft.com/office/drawing/2014/main" id="{F752A9B5-6880-6C4A-64EF-3C5153465B0E}"/>
                </a:ext>
              </a:extLst>
            </p:cNvPr>
            <p:cNvGraphicFramePr>
              <a:graphicFrameLocks noChangeAspect="1"/>
            </p:cNvGraphicFramePr>
            <p:nvPr/>
          </p:nvGraphicFramePr>
          <p:xfrm>
            <a:off x="1296" y="182"/>
            <a:ext cx="347" cy="291"/>
          </p:xfrm>
          <a:graphic>
            <a:graphicData uri="http://schemas.openxmlformats.org/presentationml/2006/ole">
              <mc:AlternateContent xmlns:mc="http://schemas.openxmlformats.org/markup-compatibility/2006">
                <mc:Choice xmlns:v="urn:schemas-microsoft-com:vml" Requires="v">
                  <p:oleObj name="Equation" r:id="rId8" imgW="253800" imgH="228600" progId="Equation.DSMT4">
                    <p:embed/>
                  </p:oleObj>
                </mc:Choice>
                <mc:Fallback>
                  <p:oleObj name="Equation" r:id="rId8" imgW="253800" imgH="228600" progId="Equation.DSMT4">
                    <p:embed/>
                    <p:pic>
                      <p:nvPicPr>
                        <p:cNvPr id="47" name="Object 172">
                          <a:extLst>
                            <a:ext uri="{FF2B5EF4-FFF2-40B4-BE49-F238E27FC236}">
                              <a16:creationId xmlns:a16="http://schemas.microsoft.com/office/drawing/2014/main" id="{F752A9B5-6880-6C4A-64EF-3C5153465B0E}"/>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296" y="182"/>
                          <a:ext cx="347" cy="29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8" name="Object 173">
              <a:extLst>
                <a:ext uri="{FF2B5EF4-FFF2-40B4-BE49-F238E27FC236}">
                  <a16:creationId xmlns:a16="http://schemas.microsoft.com/office/drawing/2014/main" id="{DE206B17-2FA2-D97D-D013-9F722C7B5DB5}"/>
                </a:ext>
              </a:extLst>
            </p:cNvPr>
            <p:cNvGraphicFramePr>
              <a:graphicFrameLocks noChangeAspect="1"/>
            </p:cNvGraphicFramePr>
            <p:nvPr/>
          </p:nvGraphicFramePr>
          <p:xfrm>
            <a:off x="4308" y="2887"/>
            <a:ext cx="273" cy="269"/>
          </p:xfrm>
          <a:graphic>
            <a:graphicData uri="http://schemas.openxmlformats.org/presentationml/2006/ole">
              <mc:AlternateContent xmlns:mc="http://schemas.openxmlformats.org/markup-compatibility/2006">
                <mc:Choice xmlns:v="urn:schemas-microsoft-com:vml" Requires="v">
                  <p:oleObj name="公式" r:id="rId10" imgW="203040" imgH="215640" progId="Equation.3">
                    <p:embed/>
                  </p:oleObj>
                </mc:Choice>
                <mc:Fallback>
                  <p:oleObj name="公式" r:id="rId10" imgW="203040" imgH="215640" progId="Equation.3">
                    <p:embed/>
                    <p:pic>
                      <p:nvPicPr>
                        <p:cNvPr id="48" name="Object 173">
                          <a:extLst>
                            <a:ext uri="{FF2B5EF4-FFF2-40B4-BE49-F238E27FC236}">
                              <a16:creationId xmlns:a16="http://schemas.microsoft.com/office/drawing/2014/main" id="{DE206B17-2FA2-D97D-D013-9F722C7B5DB5}"/>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308" y="2887"/>
                          <a:ext cx="273" cy="26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9" name="Object 174">
              <a:extLst>
                <a:ext uri="{FF2B5EF4-FFF2-40B4-BE49-F238E27FC236}">
                  <a16:creationId xmlns:a16="http://schemas.microsoft.com/office/drawing/2014/main" id="{8D97DFD6-C4DF-6DC5-31BA-6E1DB0EEA0C7}"/>
                </a:ext>
              </a:extLst>
            </p:cNvPr>
            <p:cNvGraphicFramePr>
              <a:graphicFrameLocks noChangeAspect="1"/>
            </p:cNvGraphicFramePr>
            <p:nvPr/>
          </p:nvGraphicFramePr>
          <p:xfrm>
            <a:off x="4298" y="3415"/>
            <a:ext cx="261" cy="273"/>
          </p:xfrm>
          <a:graphic>
            <a:graphicData uri="http://schemas.openxmlformats.org/presentationml/2006/ole">
              <mc:AlternateContent xmlns:mc="http://schemas.openxmlformats.org/markup-compatibility/2006">
                <mc:Choice xmlns:v="urn:schemas-microsoft-com:vml" Requires="v">
                  <p:oleObj name="公式" r:id="rId12" imgW="203040" imgH="228600" progId="Equation.3">
                    <p:embed/>
                  </p:oleObj>
                </mc:Choice>
                <mc:Fallback>
                  <p:oleObj name="公式" r:id="rId12" imgW="203040" imgH="228600" progId="Equation.3">
                    <p:embed/>
                    <p:pic>
                      <p:nvPicPr>
                        <p:cNvPr id="49" name="Object 174">
                          <a:extLst>
                            <a:ext uri="{FF2B5EF4-FFF2-40B4-BE49-F238E27FC236}">
                              <a16:creationId xmlns:a16="http://schemas.microsoft.com/office/drawing/2014/main" id="{8D97DFD6-C4DF-6DC5-31BA-6E1DB0EEA0C7}"/>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4298" y="3415"/>
                          <a:ext cx="261" cy="27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50" name="Object 175">
              <a:extLst>
                <a:ext uri="{FF2B5EF4-FFF2-40B4-BE49-F238E27FC236}">
                  <a16:creationId xmlns:a16="http://schemas.microsoft.com/office/drawing/2014/main" id="{BC2CFDBA-9774-39E4-51B6-9EB30CBF411D}"/>
                </a:ext>
              </a:extLst>
            </p:cNvPr>
            <p:cNvGraphicFramePr>
              <a:graphicFrameLocks noChangeAspect="1"/>
            </p:cNvGraphicFramePr>
            <p:nvPr/>
          </p:nvGraphicFramePr>
          <p:xfrm>
            <a:off x="4303" y="3140"/>
            <a:ext cx="266" cy="280"/>
          </p:xfrm>
          <a:graphic>
            <a:graphicData uri="http://schemas.openxmlformats.org/presentationml/2006/ole">
              <mc:AlternateContent xmlns:mc="http://schemas.openxmlformats.org/markup-compatibility/2006">
                <mc:Choice xmlns:v="urn:schemas-microsoft-com:vml" Requires="v">
                  <p:oleObj name="公式" r:id="rId14" imgW="190440" imgH="215640" progId="Equation.3">
                    <p:embed/>
                  </p:oleObj>
                </mc:Choice>
                <mc:Fallback>
                  <p:oleObj name="公式" r:id="rId14" imgW="190440" imgH="215640" progId="Equation.3">
                    <p:embed/>
                    <p:pic>
                      <p:nvPicPr>
                        <p:cNvPr id="50" name="Object 175">
                          <a:extLst>
                            <a:ext uri="{FF2B5EF4-FFF2-40B4-BE49-F238E27FC236}">
                              <a16:creationId xmlns:a16="http://schemas.microsoft.com/office/drawing/2014/main" id="{BC2CFDBA-9774-39E4-51B6-9EB30CBF411D}"/>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4303" y="3140"/>
                          <a:ext cx="266" cy="28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51" name="Object 176">
              <a:extLst>
                <a:ext uri="{FF2B5EF4-FFF2-40B4-BE49-F238E27FC236}">
                  <a16:creationId xmlns:a16="http://schemas.microsoft.com/office/drawing/2014/main" id="{227592E5-9849-EFAD-23E4-626326932B17}"/>
                </a:ext>
              </a:extLst>
            </p:cNvPr>
            <p:cNvGraphicFramePr>
              <a:graphicFrameLocks noChangeAspect="1"/>
            </p:cNvGraphicFramePr>
            <p:nvPr/>
          </p:nvGraphicFramePr>
          <p:xfrm>
            <a:off x="4297" y="2614"/>
            <a:ext cx="269" cy="282"/>
          </p:xfrm>
          <a:graphic>
            <a:graphicData uri="http://schemas.openxmlformats.org/presentationml/2006/ole">
              <mc:AlternateContent xmlns:mc="http://schemas.openxmlformats.org/markup-compatibility/2006">
                <mc:Choice xmlns:v="urn:schemas-microsoft-com:vml" Requires="v">
                  <p:oleObj name="公式" r:id="rId16" imgW="203040" imgH="228600" progId="Equation.3">
                    <p:embed/>
                  </p:oleObj>
                </mc:Choice>
                <mc:Fallback>
                  <p:oleObj name="公式" r:id="rId16" imgW="203040" imgH="228600" progId="Equation.3">
                    <p:embed/>
                    <p:pic>
                      <p:nvPicPr>
                        <p:cNvPr id="51" name="Object 176">
                          <a:extLst>
                            <a:ext uri="{FF2B5EF4-FFF2-40B4-BE49-F238E27FC236}">
                              <a16:creationId xmlns:a16="http://schemas.microsoft.com/office/drawing/2014/main" id="{227592E5-9849-EFAD-23E4-626326932B17}"/>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4297" y="2614"/>
                          <a:ext cx="269" cy="28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2" name="Line 177">
              <a:extLst>
                <a:ext uri="{FF2B5EF4-FFF2-40B4-BE49-F238E27FC236}">
                  <a16:creationId xmlns:a16="http://schemas.microsoft.com/office/drawing/2014/main" id="{2BF56A37-9F10-F26B-FA4B-7E727C59A8E2}"/>
                </a:ext>
              </a:extLst>
            </p:cNvPr>
            <p:cNvSpPr>
              <a:spLocks noChangeShapeType="1"/>
            </p:cNvSpPr>
            <p:nvPr/>
          </p:nvSpPr>
          <p:spPr bwMode="auto">
            <a:xfrm flipH="1" flipV="1">
              <a:off x="1893" y="1961"/>
              <a:ext cx="10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53" name="Group 178">
              <a:extLst>
                <a:ext uri="{FF2B5EF4-FFF2-40B4-BE49-F238E27FC236}">
                  <a16:creationId xmlns:a16="http://schemas.microsoft.com/office/drawing/2014/main" id="{3A309D15-CFC2-30E5-5D6B-C2829DE908C4}"/>
                </a:ext>
              </a:extLst>
            </p:cNvPr>
            <p:cNvGrpSpPr>
              <a:grpSpLocks/>
            </p:cNvGrpSpPr>
            <p:nvPr/>
          </p:nvGrpSpPr>
          <p:grpSpPr bwMode="auto">
            <a:xfrm>
              <a:off x="2131" y="1934"/>
              <a:ext cx="226" cy="46"/>
              <a:chOff x="250" y="2568"/>
              <a:chExt cx="680" cy="182"/>
            </a:xfrm>
          </p:grpSpPr>
          <p:sp>
            <p:nvSpPr>
              <p:cNvPr id="154" name="Oval 179">
                <a:extLst>
                  <a:ext uri="{FF2B5EF4-FFF2-40B4-BE49-F238E27FC236}">
                    <a16:creationId xmlns:a16="http://schemas.microsoft.com/office/drawing/2014/main" id="{A56B3130-3E6B-1338-32FE-4C5076D13F78}"/>
                  </a:ext>
                </a:extLst>
              </p:cNvPr>
              <p:cNvSpPr>
                <a:spLocks noChangeArrowheads="1"/>
              </p:cNvSpPr>
              <p:nvPr/>
            </p:nvSpPr>
            <p:spPr bwMode="auto">
              <a:xfrm>
                <a:off x="250" y="2568"/>
                <a:ext cx="135" cy="182"/>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55" name="Line 180">
                <a:extLst>
                  <a:ext uri="{FF2B5EF4-FFF2-40B4-BE49-F238E27FC236}">
                    <a16:creationId xmlns:a16="http://schemas.microsoft.com/office/drawing/2014/main" id="{CAF9ED14-DACB-89F1-8738-D6EB6703CE1D}"/>
                  </a:ext>
                </a:extLst>
              </p:cNvPr>
              <p:cNvSpPr>
                <a:spLocks noChangeShapeType="1"/>
              </p:cNvSpPr>
              <p:nvPr/>
            </p:nvSpPr>
            <p:spPr bwMode="auto">
              <a:xfrm>
                <a:off x="385" y="2659"/>
                <a:ext cx="545"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54" name="Line 181">
              <a:extLst>
                <a:ext uri="{FF2B5EF4-FFF2-40B4-BE49-F238E27FC236}">
                  <a16:creationId xmlns:a16="http://schemas.microsoft.com/office/drawing/2014/main" id="{4F5D1B35-6900-F376-D24B-B4D72B9951B9}"/>
                </a:ext>
              </a:extLst>
            </p:cNvPr>
            <p:cNvSpPr>
              <a:spLocks noChangeShapeType="1"/>
            </p:cNvSpPr>
            <p:nvPr/>
          </p:nvSpPr>
          <p:spPr bwMode="auto">
            <a:xfrm flipH="1" flipV="1">
              <a:off x="1905" y="1353"/>
              <a:ext cx="10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55" name="Group 182">
              <a:extLst>
                <a:ext uri="{FF2B5EF4-FFF2-40B4-BE49-F238E27FC236}">
                  <a16:creationId xmlns:a16="http://schemas.microsoft.com/office/drawing/2014/main" id="{AA93C872-18F0-AA33-7805-7F5AC493F92C}"/>
                </a:ext>
              </a:extLst>
            </p:cNvPr>
            <p:cNvGrpSpPr>
              <a:grpSpLocks/>
            </p:cNvGrpSpPr>
            <p:nvPr/>
          </p:nvGrpSpPr>
          <p:grpSpPr bwMode="auto">
            <a:xfrm>
              <a:off x="2143" y="1326"/>
              <a:ext cx="226" cy="46"/>
              <a:chOff x="250" y="2568"/>
              <a:chExt cx="680" cy="182"/>
            </a:xfrm>
          </p:grpSpPr>
          <p:sp>
            <p:nvSpPr>
              <p:cNvPr id="152" name="Oval 183">
                <a:extLst>
                  <a:ext uri="{FF2B5EF4-FFF2-40B4-BE49-F238E27FC236}">
                    <a16:creationId xmlns:a16="http://schemas.microsoft.com/office/drawing/2014/main" id="{EC8EC115-DD54-D238-D69F-061CA385C73B}"/>
                  </a:ext>
                </a:extLst>
              </p:cNvPr>
              <p:cNvSpPr>
                <a:spLocks noChangeArrowheads="1"/>
              </p:cNvSpPr>
              <p:nvPr/>
            </p:nvSpPr>
            <p:spPr bwMode="auto">
              <a:xfrm>
                <a:off x="250" y="2568"/>
                <a:ext cx="135" cy="182"/>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53" name="Line 184">
                <a:extLst>
                  <a:ext uri="{FF2B5EF4-FFF2-40B4-BE49-F238E27FC236}">
                    <a16:creationId xmlns:a16="http://schemas.microsoft.com/office/drawing/2014/main" id="{1694A35F-C062-78B2-B913-F43EF93CA8F4}"/>
                  </a:ext>
                </a:extLst>
              </p:cNvPr>
              <p:cNvSpPr>
                <a:spLocks noChangeShapeType="1"/>
              </p:cNvSpPr>
              <p:nvPr/>
            </p:nvSpPr>
            <p:spPr bwMode="auto">
              <a:xfrm>
                <a:off x="385" y="2659"/>
                <a:ext cx="545"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56" name="Group 185">
              <a:extLst>
                <a:ext uri="{FF2B5EF4-FFF2-40B4-BE49-F238E27FC236}">
                  <a16:creationId xmlns:a16="http://schemas.microsoft.com/office/drawing/2014/main" id="{29715084-D783-E918-97D0-FE8397EA3453}"/>
                </a:ext>
              </a:extLst>
            </p:cNvPr>
            <p:cNvGrpSpPr>
              <a:grpSpLocks/>
            </p:cNvGrpSpPr>
            <p:nvPr/>
          </p:nvGrpSpPr>
          <p:grpSpPr bwMode="auto">
            <a:xfrm rot="2317788" flipV="1">
              <a:off x="2669" y="1382"/>
              <a:ext cx="150" cy="313"/>
              <a:chOff x="4740" y="2024"/>
              <a:chExt cx="181" cy="680"/>
            </a:xfrm>
          </p:grpSpPr>
          <p:sp>
            <p:nvSpPr>
              <p:cNvPr id="148" name="Line 186">
                <a:extLst>
                  <a:ext uri="{FF2B5EF4-FFF2-40B4-BE49-F238E27FC236}">
                    <a16:creationId xmlns:a16="http://schemas.microsoft.com/office/drawing/2014/main" id="{94B20EBE-DEB2-01A0-8750-111FDB5096FD}"/>
                  </a:ext>
                </a:extLst>
              </p:cNvPr>
              <p:cNvSpPr>
                <a:spLocks noChangeShapeType="1"/>
              </p:cNvSpPr>
              <p:nvPr/>
            </p:nvSpPr>
            <p:spPr bwMode="auto">
              <a:xfrm>
                <a:off x="4830" y="2024"/>
                <a:ext cx="0" cy="68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 name="AutoShape 187">
                <a:extLst>
                  <a:ext uri="{FF2B5EF4-FFF2-40B4-BE49-F238E27FC236}">
                    <a16:creationId xmlns:a16="http://schemas.microsoft.com/office/drawing/2014/main" id="{F3D93644-91BD-0817-908A-2D090D818BED}"/>
                  </a:ext>
                </a:extLst>
              </p:cNvPr>
              <p:cNvSpPr>
                <a:spLocks noChangeArrowheads="1"/>
              </p:cNvSpPr>
              <p:nvPr/>
            </p:nvSpPr>
            <p:spPr bwMode="auto">
              <a:xfrm>
                <a:off x="4740" y="2296"/>
                <a:ext cx="181" cy="182"/>
              </a:xfrm>
              <a:prstGeom prst="flowChartExtract">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50" name="Line 188">
                <a:extLst>
                  <a:ext uri="{FF2B5EF4-FFF2-40B4-BE49-F238E27FC236}">
                    <a16:creationId xmlns:a16="http://schemas.microsoft.com/office/drawing/2014/main" id="{F51F145F-C0EB-F6DD-FAC2-575F47C2F775}"/>
                  </a:ext>
                </a:extLst>
              </p:cNvPr>
              <p:cNvSpPr>
                <a:spLocks noChangeShapeType="1"/>
              </p:cNvSpPr>
              <p:nvPr/>
            </p:nvSpPr>
            <p:spPr bwMode="auto">
              <a:xfrm>
                <a:off x="4830" y="2296"/>
                <a:ext cx="0" cy="22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1" name="Line 189">
                <a:extLst>
                  <a:ext uri="{FF2B5EF4-FFF2-40B4-BE49-F238E27FC236}">
                    <a16:creationId xmlns:a16="http://schemas.microsoft.com/office/drawing/2014/main" id="{428F1AA3-E104-FA22-F521-A096E46985F8}"/>
                  </a:ext>
                </a:extLst>
              </p:cNvPr>
              <p:cNvSpPr>
                <a:spLocks noChangeShapeType="1"/>
              </p:cNvSpPr>
              <p:nvPr/>
            </p:nvSpPr>
            <p:spPr bwMode="auto">
              <a:xfrm>
                <a:off x="4740" y="2296"/>
                <a:ext cx="18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57" name="Line 190">
              <a:extLst>
                <a:ext uri="{FF2B5EF4-FFF2-40B4-BE49-F238E27FC236}">
                  <a16:creationId xmlns:a16="http://schemas.microsoft.com/office/drawing/2014/main" id="{8E040EF8-06F9-E920-C2AF-DC94EFB74F59}"/>
                </a:ext>
              </a:extLst>
            </p:cNvPr>
            <p:cNvSpPr>
              <a:spLocks noChangeShapeType="1"/>
            </p:cNvSpPr>
            <p:nvPr/>
          </p:nvSpPr>
          <p:spPr bwMode="auto">
            <a:xfrm flipV="1">
              <a:off x="1906" y="1060"/>
              <a:ext cx="0" cy="30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191">
              <a:extLst>
                <a:ext uri="{FF2B5EF4-FFF2-40B4-BE49-F238E27FC236}">
                  <a16:creationId xmlns:a16="http://schemas.microsoft.com/office/drawing/2014/main" id="{D82A910B-3B76-B79E-5851-1EB34EE0C4CE}"/>
                </a:ext>
              </a:extLst>
            </p:cNvPr>
            <p:cNvSpPr>
              <a:spLocks noChangeShapeType="1"/>
            </p:cNvSpPr>
            <p:nvPr/>
          </p:nvSpPr>
          <p:spPr bwMode="auto">
            <a:xfrm flipV="1">
              <a:off x="1897" y="1662"/>
              <a:ext cx="0" cy="293"/>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92">
              <a:extLst>
                <a:ext uri="{FF2B5EF4-FFF2-40B4-BE49-F238E27FC236}">
                  <a16:creationId xmlns:a16="http://schemas.microsoft.com/office/drawing/2014/main" id="{C084AFD3-74EC-6BB7-308C-1F8BFC35AF2A}"/>
                </a:ext>
              </a:extLst>
            </p:cNvPr>
            <p:cNvSpPr>
              <a:spLocks noChangeShapeType="1"/>
            </p:cNvSpPr>
            <p:nvPr/>
          </p:nvSpPr>
          <p:spPr bwMode="auto">
            <a:xfrm>
              <a:off x="4157" y="2735"/>
              <a:ext cx="15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 name="AutoShape 193">
              <a:extLst>
                <a:ext uri="{FF2B5EF4-FFF2-40B4-BE49-F238E27FC236}">
                  <a16:creationId xmlns:a16="http://schemas.microsoft.com/office/drawing/2014/main" id="{3EA74895-94A5-A6CB-4B60-FE2D693BF7FE}"/>
                </a:ext>
              </a:extLst>
            </p:cNvPr>
            <p:cNvSpPr>
              <a:spLocks noChangeArrowheads="1"/>
            </p:cNvSpPr>
            <p:nvPr/>
          </p:nvSpPr>
          <p:spPr bwMode="auto">
            <a:xfrm>
              <a:off x="4122" y="2709"/>
              <a:ext cx="46" cy="45"/>
            </a:xfrm>
            <a:prstGeom prst="flowChartConnector">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1" name="Line 194">
              <a:extLst>
                <a:ext uri="{FF2B5EF4-FFF2-40B4-BE49-F238E27FC236}">
                  <a16:creationId xmlns:a16="http://schemas.microsoft.com/office/drawing/2014/main" id="{53065C79-BDF9-F568-5F86-64EA46AD9DF9}"/>
                </a:ext>
              </a:extLst>
            </p:cNvPr>
            <p:cNvSpPr>
              <a:spLocks noChangeShapeType="1"/>
            </p:cNvSpPr>
            <p:nvPr/>
          </p:nvSpPr>
          <p:spPr bwMode="auto">
            <a:xfrm flipV="1">
              <a:off x="1720" y="3627"/>
              <a:ext cx="14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aphicFrame>
          <p:nvGraphicFramePr>
            <p:cNvPr id="62" name="Object 195">
              <a:extLst>
                <a:ext uri="{FF2B5EF4-FFF2-40B4-BE49-F238E27FC236}">
                  <a16:creationId xmlns:a16="http://schemas.microsoft.com/office/drawing/2014/main" id="{CFB0A972-84B0-6FA3-C8A7-5AE937530F91}"/>
                </a:ext>
              </a:extLst>
            </p:cNvPr>
            <p:cNvGraphicFramePr>
              <a:graphicFrameLocks noChangeAspect="1"/>
            </p:cNvGraphicFramePr>
            <p:nvPr/>
          </p:nvGraphicFramePr>
          <p:xfrm>
            <a:off x="2132" y="1718"/>
            <a:ext cx="230" cy="242"/>
          </p:xfrm>
          <a:graphic>
            <a:graphicData uri="http://schemas.openxmlformats.org/presentationml/2006/ole">
              <mc:AlternateContent xmlns:mc="http://schemas.openxmlformats.org/markup-compatibility/2006">
                <mc:Choice xmlns:v="urn:schemas-microsoft-com:vml" Requires="v">
                  <p:oleObj name="Equation" r:id="rId18" imgW="203040" imgH="228600" progId="Equation.DSMT4">
                    <p:embed/>
                  </p:oleObj>
                </mc:Choice>
                <mc:Fallback>
                  <p:oleObj name="Equation" r:id="rId18" imgW="203040" imgH="228600" progId="Equation.DSMT4">
                    <p:embed/>
                    <p:pic>
                      <p:nvPicPr>
                        <p:cNvPr id="62" name="Object 195">
                          <a:extLst>
                            <a:ext uri="{FF2B5EF4-FFF2-40B4-BE49-F238E27FC236}">
                              <a16:creationId xmlns:a16="http://schemas.microsoft.com/office/drawing/2014/main" id="{CFB0A972-84B0-6FA3-C8A7-5AE937530F91}"/>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2132" y="1718"/>
                          <a:ext cx="230" cy="24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63" name="Object 196">
              <a:extLst>
                <a:ext uri="{FF2B5EF4-FFF2-40B4-BE49-F238E27FC236}">
                  <a16:creationId xmlns:a16="http://schemas.microsoft.com/office/drawing/2014/main" id="{E6969837-4830-960C-40E6-1D09F5E61914}"/>
                </a:ext>
              </a:extLst>
            </p:cNvPr>
            <p:cNvGraphicFramePr>
              <a:graphicFrameLocks noChangeAspect="1"/>
            </p:cNvGraphicFramePr>
            <p:nvPr/>
          </p:nvGraphicFramePr>
          <p:xfrm>
            <a:off x="2125" y="1089"/>
            <a:ext cx="241" cy="252"/>
          </p:xfrm>
          <a:graphic>
            <a:graphicData uri="http://schemas.openxmlformats.org/presentationml/2006/ole">
              <mc:AlternateContent xmlns:mc="http://schemas.openxmlformats.org/markup-compatibility/2006">
                <mc:Choice xmlns:v="urn:schemas-microsoft-com:vml" Requires="v">
                  <p:oleObj name="Equation" r:id="rId20" imgW="203040" imgH="228600" progId="Equation.DSMT4">
                    <p:embed/>
                  </p:oleObj>
                </mc:Choice>
                <mc:Fallback>
                  <p:oleObj name="Equation" r:id="rId20" imgW="203040" imgH="228600" progId="Equation.DSMT4">
                    <p:embed/>
                    <p:pic>
                      <p:nvPicPr>
                        <p:cNvPr id="63" name="Object 196">
                          <a:extLst>
                            <a:ext uri="{FF2B5EF4-FFF2-40B4-BE49-F238E27FC236}">
                              <a16:creationId xmlns:a16="http://schemas.microsoft.com/office/drawing/2014/main" id="{E6969837-4830-960C-40E6-1D09F5E61914}"/>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2125" y="1089"/>
                          <a:ext cx="241" cy="25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64" name="Object 197">
              <a:extLst>
                <a:ext uri="{FF2B5EF4-FFF2-40B4-BE49-F238E27FC236}">
                  <a16:creationId xmlns:a16="http://schemas.microsoft.com/office/drawing/2014/main" id="{32D6B69F-FFBB-2DB7-A9C7-F6B04E6F6934}"/>
                </a:ext>
              </a:extLst>
            </p:cNvPr>
            <p:cNvGraphicFramePr>
              <a:graphicFrameLocks noChangeAspect="1"/>
            </p:cNvGraphicFramePr>
            <p:nvPr/>
          </p:nvGraphicFramePr>
          <p:xfrm>
            <a:off x="2372" y="2137"/>
            <a:ext cx="197" cy="206"/>
          </p:xfrm>
          <a:graphic>
            <a:graphicData uri="http://schemas.openxmlformats.org/presentationml/2006/ole">
              <mc:AlternateContent xmlns:mc="http://schemas.openxmlformats.org/markup-compatibility/2006">
                <mc:Choice xmlns:v="urn:schemas-microsoft-com:vml" Requires="v">
                  <p:oleObj name="公式" r:id="rId22" imgW="203040" imgH="228600" progId="Equation.3">
                    <p:embed/>
                  </p:oleObj>
                </mc:Choice>
                <mc:Fallback>
                  <p:oleObj name="公式" r:id="rId22" imgW="203040" imgH="228600" progId="Equation.3">
                    <p:embed/>
                    <p:pic>
                      <p:nvPicPr>
                        <p:cNvPr id="64" name="Object 197">
                          <a:extLst>
                            <a:ext uri="{FF2B5EF4-FFF2-40B4-BE49-F238E27FC236}">
                              <a16:creationId xmlns:a16="http://schemas.microsoft.com/office/drawing/2014/main" id="{32D6B69F-FFBB-2DB7-A9C7-F6B04E6F6934}"/>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372" y="2137"/>
                          <a:ext cx="197" cy="20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65" name="Object 198">
              <a:extLst>
                <a:ext uri="{FF2B5EF4-FFF2-40B4-BE49-F238E27FC236}">
                  <a16:creationId xmlns:a16="http://schemas.microsoft.com/office/drawing/2014/main" id="{A14B37A8-B985-324B-ECBD-7D3DB444777D}"/>
                </a:ext>
              </a:extLst>
            </p:cNvPr>
            <p:cNvGraphicFramePr>
              <a:graphicFrameLocks noChangeAspect="1"/>
            </p:cNvGraphicFramePr>
            <p:nvPr/>
          </p:nvGraphicFramePr>
          <p:xfrm>
            <a:off x="2658" y="2134"/>
            <a:ext cx="185" cy="195"/>
          </p:xfrm>
          <a:graphic>
            <a:graphicData uri="http://schemas.openxmlformats.org/presentationml/2006/ole">
              <mc:AlternateContent xmlns:mc="http://schemas.openxmlformats.org/markup-compatibility/2006">
                <mc:Choice xmlns:v="urn:schemas-microsoft-com:vml" Requires="v">
                  <p:oleObj name="公式" r:id="rId24" imgW="190440" imgH="215640" progId="Equation.3">
                    <p:embed/>
                  </p:oleObj>
                </mc:Choice>
                <mc:Fallback>
                  <p:oleObj name="公式" r:id="rId24" imgW="190440" imgH="215640" progId="Equation.3">
                    <p:embed/>
                    <p:pic>
                      <p:nvPicPr>
                        <p:cNvPr id="65" name="Object 198">
                          <a:extLst>
                            <a:ext uri="{FF2B5EF4-FFF2-40B4-BE49-F238E27FC236}">
                              <a16:creationId xmlns:a16="http://schemas.microsoft.com/office/drawing/2014/main" id="{A14B37A8-B985-324B-ECBD-7D3DB444777D}"/>
                            </a:ext>
                          </a:extLst>
                        </p:cNvPr>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2658" y="2134"/>
                          <a:ext cx="185" cy="19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66" name="Object 199">
              <a:extLst>
                <a:ext uri="{FF2B5EF4-FFF2-40B4-BE49-F238E27FC236}">
                  <a16:creationId xmlns:a16="http://schemas.microsoft.com/office/drawing/2014/main" id="{23715691-FB2B-90DD-2ABC-714E4E1F21AB}"/>
                </a:ext>
              </a:extLst>
            </p:cNvPr>
            <p:cNvGraphicFramePr>
              <a:graphicFrameLocks noChangeAspect="1"/>
            </p:cNvGraphicFramePr>
            <p:nvPr/>
          </p:nvGraphicFramePr>
          <p:xfrm>
            <a:off x="2922" y="2126"/>
            <a:ext cx="197" cy="194"/>
          </p:xfrm>
          <a:graphic>
            <a:graphicData uri="http://schemas.openxmlformats.org/presentationml/2006/ole">
              <mc:AlternateContent xmlns:mc="http://schemas.openxmlformats.org/markup-compatibility/2006">
                <mc:Choice xmlns:v="urn:schemas-microsoft-com:vml" Requires="v">
                  <p:oleObj name="公式" r:id="rId26" imgW="203040" imgH="215640" progId="Equation.3">
                    <p:embed/>
                  </p:oleObj>
                </mc:Choice>
                <mc:Fallback>
                  <p:oleObj name="公式" r:id="rId26" imgW="203040" imgH="215640" progId="Equation.3">
                    <p:embed/>
                    <p:pic>
                      <p:nvPicPr>
                        <p:cNvPr id="66" name="Object 199">
                          <a:extLst>
                            <a:ext uri="{FF2B5EF4-FFF2-40B4-BE49-F238E27FC236}">
                              <a16:creationId xmlns:a16="http://schemas.microsoft.com/office/drawing/2014/main" id="{23715691-FB2B-90DD-2ABC-714E4E1F21AB}"/>
                            </a:ext>
                          </a:extLst>
                        </p:cNvPr>
                        <p:cNvPicPr>
                          <a:picLocks noChangeAspect="1" noChangeArrowheads="1"/>
                        </p:cNvPicPr>
                        <p:nvPr/>
                      </p:nvPicPr>
                      <p:blipFill>
                        <a:blip r:embed="rId27">
                          <a:extLst>
                            <a:ext uri="{28A0092B-C50C-407E-A947-70E740481C1C}">
                              <a14:useLocalDpi xmlns:a14="http://schemas.microsoft.com/office/drawing/2010/main" val="0"/>
                            </a:ext>
                          </a:extLst>
                        </a:blip>
                        <a:srcRect/>
                        <a:stretch>
                          <a:fillRect/>
                        </a:stretch>
                      </p:blipFill>
                      <p:spPr bwMode="auto">
                        <a:xfrm>
                          <a:off x="2922" y="2126"/>
                          <a:ext cx="197" cy="19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67" name="Object 200">
              <a:extLst>
                <a:ext uri="{FF2B5EF4-FFF2-40B4-BE49-F238E27FC236}">
                  <a16:creationId xmlns:a16="http://schemas.microsoft.com/office/drawing/2014/main" id="{50D9ED2B-DCD0-D3C9-8B98-7AD31A0A4D0E}"/>
                </a:ext>
              </a:extLst>
            </p:cNvPr>
            <p:cNvGraphicFramePr>
              <a:graphicFrameLocks noChangeAspect="1"/>
            </p:cNvGraphicFramePr>
            <p:nvPr/>
          </p:nvGraphicFramePr>
          <p:xfrm>
            <a:off x="3201" y="2129"/>
            <a:ext cx="197" cy="206"/>
          </p:xfrm>
          <a:graphic>
            <a:graphicData uri="http://schemas.openxmlformats.org/presentationml/2006/ole">
              <mc:AlternateContent xmlns:mc="http://schemas.openxmlformats.org/markup-compatibility/2006">
                <mc:Choice xmlns:v="urn:schemas-microsoft-com:vml" Requires="v">
                  <p:oleObj name="公式" r:id="rId28" imgW="203040" imgH="228600" progId="Equation.3">
                    <p:embed/>
                  </p:oleObj>
                </mc:Choice>
                <mc:Fallback>
                  <p:oleObj name="公式" r:id="rId28" imgW="203040" imgH="228600" progId="Equation.3">
                    <p:embed/>
                    <p:pic>
                      <p:nvPicPr>
                        <p:cNvPr id="67" name="Object 200">
                          <a:extLst>
                            <a:ext uri="{FF2B5EF4-FFF2-40B4-BE49-F238E27FC236}">
                              <a16:creationId xmlns:a16="http://schemas.microsoft.com/office/drawing/2014/main" id="{50D9ED2B-DCD0-D3C9-8B98-7AD31A0A4D0E}"/>
                            </a:ext>
                          </a:extLst>
                        </p:cNvPr>
                        <p:cNvPicPr>
                          <a:picLocks noChangeAspect="1"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3201" y="2129"/>
                          <a:ext cx="197" cy="20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68" name="Object 201">
              <a:extLst>
                <a:ext uri="{FF2B5EF4-FFF2-40B4-BE49-F238E27FC236}">
                  <a16:creationId xmlns:a16="http://schemas.microsoft.com/office/drawing/2014/main" id="{F2F406E8-010F-891E-2310-396D69942275}"/>
                </a:ext>
              </a:extLst>
            </p:cNvPr>
            <p:cNvGraphicFramePr>
              <a:graphicFrameLocks noChangeAspect="1"/>
            </p:cNvGraphicFramePr>
            <p:nvPr/>
          </p:nvGraphicFramePr>
          <p:xfrm>
            <a:off x="3579" y="2515"/>
            <a:ext cx="209" cy="251"/>
          </p:xfrm>
          <a:graphic>
            <a:graphicData uri="http://schemas.openxmlformats.org/presentationml/2006/ole">
              <mc:AlternateContent xmlns:mc="http://schemas.openxmlformats.org/markup-compatibility/2006">
                <mc:Choice xmlns:v="urn:schemas-microsoft-com:vml" Requires="v">
                  <p:oleObj name="Equation" r:id="rId30" imgW="177480" imgH="228600" progId="Equation.DSMT4">
                    <p:embed/>
                  </p:oleObj>
                </mc:Choice>
                <mc:Fallback>
                  <p:oleObj name="Equation" r:id="rId30" imgW="177480" imgH="228600" progId="Equation.DSMT4">
                    <p:embed/>
                    <p:pic>
                      <p:nvPicPr>
                        <p:cNvPr id="68" name="Object 201">
                          <a:extLst>
                            <a:ext uri="{FF2B5EF4-FFF2-40B4-BE49-F238E27FC236}">
                              <a16:creationId xmlns:a16="http://schemas.microsoft.com/office/drawing/2014/main" id="{F2F406E8-010F-891E-2310-396D69942275}"/>
                            </a:ext>
                          </a:extLst>
                        </p:cNvPr>
                        <p:cNvPicPr>
                          <a:picLocks noChangeAspect="1"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3579" y="2515"/>
                          <a:ext cx="209" cy="25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69" name="Object 202">
              <a:extLst>
                <a:ext uri="{FF2B5EF4-FFF2-40B4-BE49-F238E27FC236}">
                  <a16:creationId xmlns:a16="http://schemas.microsoft.com/office/drawing/2014/main" id="{34392604-E31A-3A8C-6770-908043F9A6FB}"/>
                </a:ext>
              </a:extLst>
            </p:cNvPr>
            <p:cNvGraphicFramePr>
              <a:graphicFrameLocks noChangeAspect="1"/>
            </p:cNvGraphicFramePr>
            <p:nvPr/>
          </p:nvGraphicFramePr>
          <p:xfrm>
            <a:off x="3579" y="2785"/>
            <a:ext cx="202" cy="241"/>
          </p:xfrm>
          <a:graphic>
            <a:graphicData uri="http://schemas.openxmlformats.org/presentationml/2006/ole">
              <mc:AlternateContent xmlns:mc="http://schemas.openxmlformats.org/markup-compatibility/2006">
                <mc:Choice xmlns:v="urn:schemas-microsoft-com:vml" Requires="v">
                  <p:oleObj name="Equation" r:id="rId32" imgW="177480" imgH="228600" progId="Equation.DSMT4">
                    <p:embed/>
                  </p:oleObj>
                </mc:Choice>
                <mc:Fallback>
                  <p:oleObj name="Equation" r:id="rId32" imgW="177480" imgH="228600" progId="Equation.DSMT4">
                    <p:embed/>
                    <p:pic>
                      <p:nvPicPr>
                        <p:cNvPr id="69" name="Object 202">
                          <a:extLst>
                            <a:ext uri="{FF2B5EF4-FFF2-40B4-BE49-F238E27FC236}">
                              <a16:creationId xmlns:a16="http://schemas.microsoft.com/office/drawing/2014/main" id="{34392604-E31A-3A8C-6770-908043F9A6FB}"/>
                            </a:ext>
                          </a:extLst>
                        </p:cNvPr>
                        <p:cNvPicPr>
                          <a:picLocks noChangeAspect="1"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3579" y="2785"/>
                          <a:ext cx="202" cy="24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70" name="Object 203">
              <a:extLst>
                <a:ext uri="{FF2B5EF4-FFF2-40B4-BE49-F238E27FC236}">
                  <a16:creationId xmlns:a16="http://schemas.microsoft.com/office/drawing/2014/main" id="{DE3FD2C0-6302-026F-6A2C-97B3791265D3}"/>
                </a:ext>
              </a:extLst>
            </p:cNvPr>
            <p:cNvGraphicFramePr>
              <a:graphicFrameLocks noChangeAspect="1"/>
            </p:cNvGraphicFramePr>
            <p:nvPr/>
          </p:nvGraphicFramePr>
          <p:xfrm>
            <a:off x="3597" y="3063"/>
            <a:ext cx="187" cy="241"/>
          </p:xfrm>
          <a:graphic>
            <a:graphicData uri="http://schemas.openxmlformats.org/presentationml/2006/ole">
              <mc:AlternateContent xmlns:mc="http://schemas.openxmlformats.org/markup-compatibility/2006">
                <mc:Choice xmlns:v="urn:schemas-microsoft-com:vml" Requires="v">
                  <p:oleObj name="Equation" r:id="rId34" imgW="164880" imgH="228600" progId="Equation.DSMT4">
                    <p:embed/>
                  </p:oleObj>
                </mc:Choice>
                <mc:Fallback>
                  <p:oleObj name="Equation" r:id="rId34" imgW="164880" imgH="228600" progId="Equation.DSMT4">
                    <p:embed/>
                    <p:pic>
                      <p:nvPicPr>
                        <p:cNvPr id="70" name="Object 203">
                          <a:extLst>
                            <a:ext uri="{FF2B5EF4-FFF2-40B4-BE49-F238E27FC236}">
                              <a16:creationId xmlns:a16="http://schemas.microsoft.com/office/drawing/2014/main" id="{DE3FD2C0-6302-026F-6A2C-97B3791265D3}"/>
                            </a:ext>
                          </a:extLst>
                        </p:cNvPr>
                        <p:cNvPicPr>
                          <a:picLocks noChangeAspect="1" noChangeArrowheads="1"/>
                        </p:cNvPicPr>
                        <p:nvPr/>
                      </p:nvPicPr>
                      <p:blipFill>
                        <a:blip r:embed="rId35">
                          <a:extLst>
                            <a:ext uri="{28A0092B-C50C-407E-A947-70E740481C1C}">
                              <a14:useLocalDpi xmlns:a14="http://schemas.microsoft.com/office/drawing/2010/main" val="0"/>
                            </a:ext>
                          </a:extLst>
                        </a:blip>
                        <a:srcRect/>
                        <a:stretch>
                          <a:fillRect/>
                        </a:stretch>
                      </p:blipFill>
                      <p:spPr bwMode="auto">
                        <a:xfrm>
                          <a:off x="3597" y="3063"/>
                          <a:ext cx="187" cy="24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71" name="Object 204">
              <a:extLst>
                <a:ext uri="{FF2B5EF4-FFF2-40B4-BE49-F238E27FC236}">
                  <a16:creationId xmlns:a16="http://schemas.microsoft.com/office/drawing/2014/main" id="{D5DA47A1-CE53-606A-5DE6-0CABC0C1CCBC}"/>
                </a:ext>
              </a:extLst>
            </p:cNvPr>
            <p:cNvGraphicFramePr>
              <a:graphicFrameLocks noChangeAspect="1"/>
            </p:cNvGraphicFramePr>
            <p:nvPr/>
          </p:nvGraphicFramePr>
          <p:xfrm>
            <a:off x="3579" y="3344"/>
            <a:ext cx="195" cy="232"/>
          </p:xfrm>
          <a:graphic>
            <a:graphicData uri="http://schemas.openxmlformats.org/presentationml/2006/ole">
              <mc:AlternateContent xmlns:mc="http://schemas.openxmlformats.org/markup-compatibility/2006">
                <mc:Choice xmlns:v="urn:schemas-microsoft-com:vml" Requires="v">
                  <p:oleObj name="Equation" r:id="rId36" imgW="177480" imgH="228600" progId="Equation.DSMT4">
                    <p:embed/>
                  </p:oleObj>
                </mc:Choice>
                <mc:Fallback>
                  <p:oleObj name="Equation" r:id="rId36" imgW="177480" imgH="228600" progId="Equation.DSMT4">
                    <p:embed/>
                    <p:pic>
                      <p:nvPicPr>
                        <p:cNvPr id="71" name="Object 204">
                          <a:extLst>
                            <a:ext uri="{FF2B5EF4-FFF2-40B4-BE49-F238E27FC236}">
                              <a16:creationId xmlns:a16="http://schemas.microsoft.com/office/drawing/2014/main" id="{D5DA47A1-CE53-606A-5DE6-0CABC0C1CCBC}"/>
                            </a:ext>
                          </a:extLst>
                        </p:cNvPr>
                        <p:cNvPicPr>
                          <a:picLocks noChangeAspect="1" noChangeArrowheads="1"/>
                        </p:cNvPicPr>
                        <p:nvPr/>
                      </p:nvPicPr>
                      <p:blipFill>
                        <a:blip r:embed="rId37">
                          <a:extLst>
                            <a:ext uri="{28A0092B-C50C-407E-A947-70E740481C1C}">
                              <a14:useLocalDpi xmlns:a14="http://schemas.microsoft.com/office/drawing/2010/main" val="0"/>
                            </a:ext>
                          </a:extLst>
                        </a:blip>
                        <a:srcRect/>
                        <a:stretch>
                          <a:fillRect/>
                        </a:stretch>
                      </p:blipFill>
                      <p:spPr bwMode="auto">
                        <a:xfrm>
                          <a:off x="3579" y="3344"/>
                          <a:ext cx="195" cy="23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72" name="Text Box 205">
              <a:extLst>
                <a:ext uri="{FF2B5EF4-FFF2-40B4-BE49-F238E27FC236}">
                  <a16:creationId xmlns:a16="http://schemas.microsoft.com/office/drawing/2014/main" id="{7209A072-6AF2-665D-3976-0B808FB3EFFE}"/>
                </a:ext>
              </a:extLst>
            </p:cNvPr>
            <p:cNvSpPr txBox="1">
              <a:spLocks noChangeArrowheads="1"/>
            </p:cNvSpPr>
            <p:nvPr/>
          </p:nvSpPr>
          <p:spPr bwMode="auto">
            <a:xfrm>
              <a:off x="1800" y="3909"/>
              <a:ext cx="2285"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kumimoji="0" lang="zh-CN" altLang="en-US" sz="1600" b="1">
                  <a:solidFill>
                    <a:srgbClr val="660066"/>
                  </a:solidFill>
                  <a:latin typeface="Arial" panose="020B0604020202020204" pitchFamily="34" charset="0"/>
                </a:rPr>
                <a:t>二极管</a:t>
              </a:r>
              <a:r>
                <a:rPr kumimoji="0" lang="en-US" altLang="zh-CN" sz="1600" b="1">
                  <a:solidFill>
                    <a:srgbClr val="660066"/>
                  </a:solidFill>
                </a:rPr>
                <a:t>ROM</a:t>
              </a:r>
              <a:r>
                <a:rPr kumimoji="0" lang="zh-CN" altLang="en-US" sz="1600" b="1">
                  <a:solidFill>
                    <a:srgbClr val="660066"/>
                  </a:solidFill>
                  <a:latin typeface="Arial" panose="020B0604020202020204" pitchFamily="34" charset="0"/>
                </a:rPr>
                <a:t>的电路结构图</a:t>
              </a:r>
            </a:p>
          </p:txBody>
        </p:sp>
        <p:graphicFrame>
          <p:nvGraphicFramePr>
            <p:cNvPr id="73" name="Object 206">
              <a:extLst>
                <a:ext uri="{FF2B5EF4-FFF2-40B4-BE49-F238E27FC236}">
                  <a16:creationId xmlns:a16="http://schemas.microsoft.com/office/drawing/2014/main" id="{F174D9F5-FA29-5718-327B-9BB5327F6D12}"/>
                </a:ext>
              </a:extLst>
            </p:cNvPr>
            <p:cNvGraphicFramePr>
              <a:graphicFrameLocks noChangeAspect="1"/>
            </p:cNvGraphicFramePr>
            <p:nvPr/>
          </p:nvGraphicFramePr>
          <p:xfrm>
            <a:off x="3064" y="768"/>
            <a:ext cx="109" cy="109"/>
          </p:xfrm>
          <a:graphic>
            <a:graphicData uri="http://schemas.openxmlformats.org/presentationml/2006/ole">
              <mc:AlternateContent xmlns:mc="http://schemas.openxmlformats.org/markup-compatibility/2006">
                <mc:Choice xmlns:v="urn:schemas-microsoft-com:vml" Requires="v">
                  <p:oleObj name="公式" r:id="rId38" imgW="114120" imgH="114120" progId="Equation.3">
                    <p:embed/>
                  </p:oleObj>
                </mc:Choice>
                <mc:Fallback>
                  <p:oleObj name="公式" r:id="rId38" imgW="114120" imgH="114120" progId="Equation.3">
                    <p:embed/>
                    <p:pic>
                      <p:nvPicPr>
                        <p:cNvPr id="73" name="Object 206">
                          <a:extLst>
                            <a:ext uri="{FF2B5EF4-FFF2-40B4-BE49-F238E27FC236}">
                              <a16:creationId xmlns:a16="http://schemas.microsoft.com/office/drawing/2014/main" id="{F174D9F5-FA29-5718-327B-9BB5327F6D12}"/>
                            </a:ext>
                          </a:extLst>
                        </p:cNvPr>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3064" y="768"/>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74" name="Object 207">
              <a:extLst>
                <a:ext uri="{FF2B5EF4-FFF2-40B4-BE49-F238E27FC236}">
                  <a16:creationId xmlns:a16="http://schemas.microsoft.com/office/drawing/2014/main" id="{A59F3245-844B-6385-8E2E-435CFDEE1EFC}"/>
                </a:ext>
              </a:extLst>
            </p:cNvPr>
            <p:cNvGraphicFramePr>
              <a:graphicFrameLocks noChangeAspect="1"/>
            </p:cNvGraphicFramePr>
            <p:nvPr/>
          </p:nvGraphicFramePr>
          <p:xfrm>
            <a:off x="2871" y="1002"/>
            <a:ext cx="109" cy="109"/>
          </p:xfrm>
          <a:graphic>
            <a:graphicData uri="http://schemas.openxmlformats.org/presentationml/2006/ole">
              <mc:AlternateContent xmlns:mc="http://schemas.openxmlformats.org/markup-compatibility/2006">
                <mc:Choice xmlns:v="urn:schemas-microsoft-com:vml" Requires="v">
                  <p:oleObj name="公式" r:id="rId40" imgW="114120" imgH="114120" progId="Equation.3">
                    <p:embed/>
                  </p:oleObj>
                </mc:Choice>
                <mc:Fallback>
                  <p:oleObj name="公式" r:id="rId40" imgW="114120" imgH="114120" progId="Equation.3">
                    <p:embed/>
                    <p:pic>
                      <p:nvPicPr>
                        <p:cNvPr id="74" name="Object 207">
                          <a:extLst>
                            <a:ext uri="{FF2B5EF4-FFF2-40B4-BE49-F238E27FC236}">
                              <a16:creationId xmlns:a16="http://schemas.microsoft.com/office/drawing/2014/main" id="{A59F3245-844B-6385-8E2E-435CFDEE1EFC}"/>
                            </a:ext>
                          </a:extLst>
                        </p:cNvPr>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2871" y="1002"/>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75" name="Object 208">
              <a:extLst>
                <a:ext uri="{FF2B5EF4-FFF2-40B4-BE49-F238E27FC236}">
                  <a16:creationId xmlns:a16="http://schemas.microsoft.com/office/drawing/2014/main" id="{B00BBE26-4A71-74E2-8739-0E63AE0E9B95}"/>
                </a:ext>
              </a:extLst>
            </p:cNvPr>
            <p:cNvGraphicFramePr>
              <a:graphicFrameLocks noChangeAspect="1"/>
            </p:cNvGraphicFramePr>
            <p:nvPr/>
          </p:nvGraphicFramePr>
          <p:xfrm>
            <a:off x="1732" y="3505"/>
            <a:ext cx="109" cy="109"/>
          </p:xfrm>
          <a:graphic>
            <a:graphicData uri="http://schemas.openxmlformats.org/presentationml/2006/ole">
              <mc:AlternateContent xmlns:mc="http://schemas.openxmlformats.org/markup-compatibility/2006">
                <mc:Choice xmlns:v="urn:schemas-microsoft-com:vml" Requires="v">
                  <p:oleObj name="公式" r:id="rId41" imgW="114120" imgH="114120" progId="Equation.3">
                    <p:embed/>
                  </p:oleObj>
                </mc:Choice>
                <mc:Fallback>
                  <p:oleObj name="公式" r:id="rId41" imgW="114120" imgH="114120" progId="Equation.3">
                    <p:embed/>
                    <p:pic>
                      <p:nvPicPr>
                        <p:cNvPr id="75" name="Object 208">
                          <a:extLst>
                            <a:ext uri="{FF2B5EF4-FFF2-40B4-BE49-F238E27FC236}">
                              <a16:creationId xmlns:a16="http://schemas.microsoft.com/office/drawing/2014/main" id="{B00BBE26-4A71-74E2-8739-0E63AE0E9B95}"/>
                            </a:ext>
                          </a:extLst>
                        </p:cNvPr>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1732" y="3505"/>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76" name="Object 209">
              <a:extLst>
                <a:ext uri="{FF2B5EF4-FFF2-40B4-BE49-F238E27FC236}">
                  <a16:creationId xmlns:a16="http://schemas.microsoft.com/office/drawing/2014/main" id="{999AF15E-248F-43EB-F505-721667D2874D}"/>
                </a:ext>
              </a:extLst>
            </p:cNvPr>
            <p:cNvGraphicFramePr>
              <a:graphicFrameLocks noChangeAspect="1"/>
            </p:cNvGraphicFramePr>
            <p:nvPr/>
          </p:nvGraphicFramePr>
          <p:xfrm>
            <a:off x="1743" y="3241"/>
            <a:ext cx="109" cy="109"/>
          </p:xfrm>
          <a:graphic>
            <a:graphicData uri="http://schemas.openxmlformats.org/presentationml/2006/ole">
              <mc:AlternateContent xmlns:mc="http://schemas.openxmlformats.org/markup-compatibility/2006">
                <mc:Choice xmlns:v="urn:schemas-microsoft-com:vml" Requires="v">
                  <p:oleObj name="公式" r:id="rId42" imgW="114120" imgH="114120" progId="Equation.3">
                    <p:embed/>
                  </p:oleObj>
                </mc:Choice>
                <mc:Fallback>
                  <p:oleObj name="公式" r:id="rId42" imgW="114120" imgH="114120" progId="Equation.3">
                    <p:embed/>
                    <p:pic>
                      <p:nvPicPr>
                        <p:cNvPr id="76" name="Object 209">
                          <a:extLst>
                            <a:ext uri="{FF2B5EF4-FFF2-40B4-BE49-F238E27FC236}">
                              <a16:creationId xmlns:a16="http://schemas.microsoft.com/office/drawing/2014/main" id="{999AF15E-248F-43EB-F505-721667D2874D}"/>
                            </a:ext>
                          </a:extLst>
                        </p:cNvPr>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1743" y="3241"/>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77" name="Object 210">
              <a:extLst>
                <a:ext uri="{FF2B5EF4-FFF2-40B4-BE49-F238E27FC236}">
                  <a16:creationId xmlns:a16="http://schemas.microsoft.com/office/drawing/2014/main" id="{15D058E0-0684-C3FA-8674-F57D780CFBD4}"/>
                </a:ext>
              </a:extLst>
            </p:cNvPr>
            <p:cNvGraphicFramePr>
              <a:graphicFrameLocks noChangeAspect="1"/>
            </p:cNvGraphicFramePr>
            <p:nvPr/>
          </p:nvGraphicFramePr>
          <p:xfrm>
            <a:off x="1738" y="2952"/>
            <a:ext cx="109" cy="109"/>
          </p:xfrm>
          <a:graphic>
            <a:graphicData uri="http://schemas.openxmlformats.org/presentationml/2006/ole">
              <mc:AlternateContent xmlns:mc="http://schemas.openxmlformats.org/markup-compatibility/2006">
                <mc:Choice xmlns:v="urn:schemas-microsoft-com:vml" Requires="v">
                  <p:oleObj name="公式" r:id="rId43" imgW="114120" imgH="114120" progId="Equation.3">
                    <p:embed/>
                  </p:oleObj>
                </mc:Choice>
                <mc:Fallback>
                  <p:oleObj name="公式" r:id="rId43" imgW="114120" imgH="114120" progId="Equation.3">
                    <p:embed/>
                    <p:pic>
                      <p:nvPicPr>
                        <p:cNvPr id="77" name="Object 210">
                          <a:extLst>
                            <a:ext uri="{FF2B5EF4-FFF2-40B4-BE49-F238E27FC236}">
                              <a16:creationId xmlns:a16="http://schemas.microsoft.com/office/drawing/2014/main" id="{15D058E0-0684-C3FA-8674-F57D780CFBD4}"/>
                            </a:ext>
                          </a:extLst>
                        </p:cNvPr>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1738" y="2952"/>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78" name="Object 211">
              <a:extLst>
                <a:ext uri="{FF2B5EF4-FFF2-40B4-BE49-F238E27FC236}">
                  <a16:creationId xmlns:a16="http://schemas.microsoft.com/office/drawing/2014/main" id="{0F7176C4-83B7-D248-FBDB-6C301934E0DF}"/>
                </a:ext>
              </a:extLst>
            </p:cNvPr>
            <p:cNvGraphicFramePr>
              <a:graphicFrameLocks noChangeAspect="1"/>
            </p:cNvGraphicFramePr>
            <p:nvPr/>
          </p:nvGraphicFramePr>
          <p:xfrm>
            <a:off x="1839" y="1608"/>
            <a:ext cx="109" cy="109"/>
          </p:xfrm>
          <a:graphic>
            <a:graphicData uri="http://schemas.openxmlformats.org/presentationml/2006/ole">
              <mc:AlternateContent xmlns:mc="http://schemas.openxmlformats.org/markup-compatibility/2006">
                <mc:Choice xmlns:v="urn:schemas-microsoft-com:vml" Requires="v">
                  <p:oleObj name="公式" r:id="rId44" imgW="114120" imgH="114120" progId="Equation.3">
                    <p:embed/>
                  </p:oleObj>
                </mc:Choice>
                <mc:Fallback>
                  <p:oleObj name="公式" r:id="rId44" imgW="114120" imgH="114120" progId="Equation.3">
                    <p:embed/>
                    <p:pic>
                      <p:nvPicPr>
                        <p:cNvPr id="78" name="Object 211">
                          <a:extLst>
                            <a:ext uri="{FF2B5EF4-FFF2-40B4-BE49-F238E27FC236}">
                              <a16:creationId xmlns:a16="http://schemas.microsoft.com/office/drawing/2014/main" id="{0F7176C4-83B7-D248-FBDB-6C301934E0DF}"/>
                            </a:ext>
                          </a:extLst>
                        </p:cNvPr>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1839" y="1608"/>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79" name="Object 212">
              <a:extLst>
                <a:ext uri="{FF2B5EF4-FFF2-40B4-BE49-F238E27FC236}">
                  <a16:creationId xmlns:a16="http://schemas.microsoft.com/office/drawing/2014/main" id="{ADC89601-5EB6-A0BC-DD31-252F1323A6A9}"/>
                </a:ext>
              </a:extLst>
            </p:cNvPr>
            <p:cNvGraphicFramePr>
              <a:graphicFrameLocks noChangeAspect="1"/>
            </p:cNvGraphicFramePr>
            <p:nvPr/>
          </p:nvGraphicFramePr>
          <p:xfrm>
            <a:off x="1850" y="999"/>
            <a:ext cx="109" cy="109"/>
          </p:xfrm>
          <a:graphic>
            <a:graphicData uri="http://schemas.openxmlformats.org/presentationml/2006/ole">
              <mc:AlternateContent xmlns:mc="http://schemas.openxmlformats.org/markup-compatibility/2006">
                <mc:Choice xmlns:v="urn:schemas-microsoft-com:vml" Requires="v">
                  <p:oleObj name="公式" r:id="rId45" imgW="114120" imgH="114120" progId="Equation.3">
                    <p:embed/>
                  </p:oleObj>
                </mc:Choice>
                <mc:Fallback>
                  <p:oleObj name="公式" r:id="rId45" imgW="114120" imgH="114120" progId="Equation.3">
                    <p:embed/>
                    <p:pic>
                      <p:nvPicPr>
                        <p:cNvPr id="79" name="Object 212">
                          <a:extLst>
                            <a:ext uri="{FF2B5EF4-FFF2-40B4-BE49-F238E27FC236}">
                              <a16:creationId xmlns:a16="http://schemas.microsoft.com/office/drawing/2014/main" id="{ADC89601-5EB6-A0BC-DD31-252F1323A6A9}"/>
                            </a:ext>
                          </a:extLst>
                        </p:cNvPr>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1850" y="999"/>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80" name="Object 213">
              <a:extLst>
                <a:ext uri="{FF2B5EF4-FFF2-40B4-BE49-F238E27FC236}">
                  <a16:creationId xmlns:a16="http://schemas.microsoft.com/office/drawing/2014/main" id="{38C40E99-DBD6-2E8B-1E3D-B97161C70322}"/>
                </a:ext>
              </a:extLst>
            </p:cNvPr>
            <p:cNvGraphicFramePr>
              <a:graphicFrameLocks noChangeAspect="1"/>
            </p:cNvGraphicFramePr>
            <p:nvPr/>
          </p:nvGraphicFramePr>
          <p:xfrm>
            <a:off x="2509" y="258"/>
            <a:ext cx="109" cy="109"/>
          </p:xfrm>
          <a:graphic>
            <a:graphicData uri="http://schemas.openxmlformats.org/presentationml/2006/ole">
              <mc:AlternateContent xmlns:mc="http://schemas.openxmlformats.org/markup-compatibility/2006">
                <mc:Choice xmlns:v="urn:schemas-microsoft-com:vml" Requires="v">
                  <p:oleObj name="公式" r:id="rId46" imgW="114120" imgH="114120" progId="Equation.3">
                    <p:embed/>
                  </p:oleObj>
                </mc:Choice>
                <mc:Fallback>
                  <p:oleObj name="公式" r:id="rId46" imgW="114120" imgH="114120" progId="Equation.3">
                    <p:embed/>
                    <p:pic>
                      <p:nvPicPr>
                        <p:cNvPr id="80" name="Object 213">
                          <a:extLst>
                            <a:ext uri="{FF2B5EF4-FFF2-40B4-BE49-F238E27FC236}">
                              <a16:creationId xmlns:a16="http://schemas.microsoft.com/office/drawing/2014/main" id="{38C40E99-DBD6-2E8B-1E3D-B97161C70322}"/>
                            </a:ext>
                          </a:extLst>
                        </p:cNvPr>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2509" y="258"/>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81" name="Object 214">
              <a:extLst>
                <a:ext uri="{FF2B5EF4-FFF2-40B4-BE49-F238E27FC236}">
                  <a16:creationId xmlns:a16="http://schemas.microsoft.com/office/drawing/2014/main" id="{B63DF877-D7B6-4E77-FDF0-3DC99298501D}"/>
                </a:ext>
              </a:extLst>
            </p:cNvPr>
            <p:cNvGraphicFramePr>
              <a:graphicFrameLocks noChangeAspect="1"/>
            </p:cNvGraphicFramePr>
            <p:nvPr/>
          </p:nvGraphicFramePr>
          <p:xfrm>
            <a:off x="2787" y="252"/>
            <a:ext cx="109" cy="109"/>
          </p:xfrm>
          <a:graphic>
            <a:graphicData uri="http://schemas.openxmlformats.org/presentationml/2006/ole">
              <mc:AlternateContent xmlns:mc="http://schemas.openxmlformats.org/markup-compatibility/2006">
                <mc:Choice xmlns:v="urn:schemas-microsoft-com:vml" Requires="v">
                  <p:oleObj name="公式" r:id="rId47" imgW="114120" imgH="114120" progId="Equation.3">
                    <p:embed/>
                  </p:oleObj>
                </mc:Choice>
                <mc:Fallback>
                  <p:oleObj name="公式" r:id="rId47" imgW="114120" imgH="114120" progId="Equation.3">
                    <p:embed/>
                    <p:pic>
                      <p:nvPicPr>
                        <p:cNvPr id="81" name="Object 214">
                          <a:extLst>
                            <a:ext uri="{FF2B5EF4-FFF2-40B4-BE49-F238E27FC236}">
                              <a16:creationId xmlns:a16="http://schemas.microsoft.com/office/drawing/2014/main" id="{B63DF877-D7B6-4E77-FDF0-3DC99298501D}"/>
                            </a:ext>
                          </a:extLst>
                        </p:cNvPr>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2787" y="252"/>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82" name="Object 215">
              <a:extLst>
                <a:ext uri="{FF2B5EF4-FFF2-40B4-BE49-F238E27FC236}">
                  <a16:creationId xmlns:a16="http://schemas.microsoft.com/office/drawing/2014/main" id="{23E9ABA5-54DC-7CA7-C8B7-8B371A3C5019}"/>
                </a:ext>
              </a:extLst>
            </p:cNvPr>
            <p:cNvGraphicFramePr>
              <a:graphicFrameLocks noChangeAspect="1"/>
            </p:cNvGraphicFramePr>
            <p:nvPr/>
          </p:nvGraphicFramePr>
          <p:xfrm>
            <a:off x="3064" y="256"/>
            <a:ext cx="109" cy="109"/>
          </p:xfrm>
          <a:graphic>
            <a:graphicData uri="http://schemas.openxmlformats.org/presentationml/2006/ole">
              <mc:AlternateContent xmlns:mc="http://schemas.openxmlformats.org/markup-compatibility/2006">
                <mc:Choice xmlns:v="urn:schemas-microsoft-com:vml" Requires="v">
                  <p:oleObj name="公式" r:id="rId48" imgW="114120" imgH="114120" progId="Equation.3">
                    <p:embed/>
                  </p:oleObj>
                </mc:Choice>
                <mc:Fallback>
                  <p:oleObj name="公式" r:id="rId48" imgW="114120" imgH="114120" progId="Equation.3">
                    <p:embed/>
                    <p:pic>
                      <p:nvPicPr>
                        <p:cNvPr id="82" name="Object 215">
                          <a:extLst>
                            <a:ext uri="{FF2B5EF4-FFF2-40B4-BE49-F238E27FC236}">
                              <a16:creationId xmlns:a16="http://schemas.microsoft.com/office/drawing/2014/main" id="{23E9ABA5-54DC-7CA7-C8B7-8B371A3C5019}"/>
                            </a:ext>
                          </a:extLst>
                        </p:cNvPr>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3064" y="256"/>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83" name="Object 216">
              <a:extLst>
                <a:ext uri="{FF2B5EF4-FFF2-40B4-BE49-F238E27FC236}">
                  <a16:creationId xmlns:a16="http://schemas.microsoft.com/office/drawing/2014/main" id="{0F4035BB-3810-E0D7-97B7-8995E653FF0E}"/>
                </a:ext>
              </a:extLst>
            </p:cNvPr>
            <p:cNvGraphicFramePr>
              <a:graphicFrameLocks noChangeAspect="1"/>
            </p:cNvGraphicFramePr>
            <p:nvPr/>
          </p:nvGraphicFramePr>
          <p:xfrm>
            <a:off x="2513" y="1043"/>
            <a:ext cx="109" cy="109"/>
          </p:xfrm>
          <a:graphic>
            <a:graphicData uri="http://schemas.openxmlformats.org/presentationml/2006/ole">
              <mc:AlternateContent xmlns:mc="http://schemas.openxmlformats.org/markup-compatibility/2006">
                <mc:Choice xmlns:v="urn:schemas-microsoft-com:vml" Requires="v">
                  <p:oleObj name="公式" r:id="rId49" imgW="114120" imgH="114120" progId="Equation.3">
                    <p:embed/>
                  </p:oleObj>
                </mc:Choice>
                <mc:Fallback>
                  <p:oleObj name="公式" r:id="rId49" imgW="114120" imgH="114120" progId="Equation.3">
                    <p:embed/>
                    <p:pic>
                      <p:nvPicPr>
                        <p:cNvPr id="83" name="Object 216">
                          <a:extLst>
                            <a:ext uri="{FF2B5EF4-FFF2-40B4-BE49-F238E27FC236}">
                              <a16:creationId xmlns:a16="http://schemas.microsoft.com/office/drawing/2014/main" id="{0F4035BB-3810-E0D7-97B7-8995E653FF0E}"/>
                            </a:ext>
                          </a:extLst>
                        </p:cNvPr>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2513" y="1043"/>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84" name="Object 217">
              <a:extLst>
                <a:ext uri="{FF2B5EF4-FFF2-40B4-BE49-F238E27FC236}">
                  <a16:creationId xmlns:a16="http://schemas.microsoft.com/office/drawing/2014/main" id="{18F8D99B-ADE3-046F-C7A4-BC1E6BAF82A4}"/>
                </a:ext>
              </a:extLst>
            </p:cNvPr>
            <p:cNvGraphicFramePr>
              <a:graphicFrameLocks noChangeAspect="1"/>
            </p:cNvGraphicFramePr>
            <p:nvPr/>
          </p:nvGraphicFramePr>
          <p:xfrm>
            <a:off x="2579" y="1294"/>
            <a:ext cx="109" cy="109"/>
          </p:xfrm>
          <a:graphic>
            <a:graphicData uri="http://schemas.openxmlformats.org/presentationml/2006/ole">
              <mc:AlternateContent xmlns:mc="http://schemas.openxmlformats.org/markup-compatibility/2006">
                <mc:Choice xmlns:v="urn:schemas-microsoft-com:vml" Requires="v">
                  <p:oleObj name="公式" r:id="rId50" imgW="114120" imgH="114120" progId="Equation.3">
                    <p:embed/>
                  </p:oleObj>
                </mc:Choice>
                <mc:Fallback>
                  <p:oleObj name="公式" r:id="rId50" imgW="114120" imgH="114120" progId="Equation.3">
                    <p:embed/>
                    <p:pic>
                      <p:nvPicPr>
                        <p:cNvPr id="84" name="Object 217">
                          <a:extLst>
                            <a:ext uri="{FF2B5EF4-FFF2-40B4-BE49-F238E27FC236}">
                              <a16:creationId xmlns:a16="http://schemas.microsoft.com/office/drawing/2014/main" id="{18F8D99B-ADE3-046F-C7A4-BC1E6BAF82A4}"/>
                            </a:ext>
                          </a:extLst>
                        </p:cNvPr>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2579" y="1294"/>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85" name="Object 218">
              <a:extLst>
                <a:ext uri="{FF2B5EF4-FFF2-40B4-BE49-F238E27FC236}">
                  <a16:creationId xmlns:a16="http://schemas.microsoft.com/office/drawing/2014/main" id="{E069F4B8-B811-ADB8-2202-F90369F599B8}"/>
                </a:ext>
              </a:extLst>
            </p:cNvPr>
            <p:cNvGraphicFramePr>
              <a:graphicFrameLocks noChangeAspect="1"/>
            </p:cNvGraphicFramePr>
            <p:nvPr/>
          </p:nvGraphicFramePr>
          <p:xfrm>
            <a:off x="2777" y="1058"/>
            <a:ext cx="109" cy="109"/>
          </p:xfrm>
          <a:graphic>
            <a:graphicData uri="http://schemas.openxmlformats.org/presentationml/2006/ole">
              <mc:AlternateContent xmlns:mc="http://schemas.openxmlformats.org/markup-compatibility/2006">
                <mc:Choice xmlns:v="urn:schemas-microsoft-com:vml" Requires="v">
                  <p:oleObj name="公式" r:id="rId51" imgW="114120" imgH="114120" progId="Equation.3">
                    <p:embed/>
                  </p:oleObj>
                </mc:Choice>
                <mc:Fallback>
                  <p:oleObj name="公式" r:id="rId51" imgW="114120" imgH="114120" progId="Equation.3">
                    <p:embed/>
                    <p:pic>
                      <p:nvPicPr>
                        <p:cNvPr id="85" name="Object 218">
                          <a:extLst>
                            <a:ext uri="{FF2B5EF4-FFF2-40B4-BE49-F238E27FC236}">
                              <a16:creationId xmlns:a16="http://schemas.microsoft.com/office/drawing/2014/main" id="{E069F4B8-B811-ADB8-2202-F90369F599B8}"/>
                            </a:ext>
                          </a:extLst>
                        </p:cNvPr>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2777" y="1058"/>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86" name="Object 219">
              <a:extLst>
                <a:ext uri="{FF2B5EF4-FFF2-40B4-BE49-F238E27FC236}">
                  <a16:creationId xmlns:a16="http://schemas.microsoft.com/office/drawing/2014/main" id="{9662F835-8EE2-DB32-2C14-F4111FA0F3B5}"/>
                </a:ext>
              </a:extLst>
            </p:cNvPr>
            <p:cNvGraphicFramePr>
              <a:graphicFrameLocks noChangeAspect="1"/>
            </p:cNvGraphicFramePr>
            <p:nvPr/>
          </p:nvGraphicFramePr>
          <p:xfrm>
            <a:off x="2611" y="1601"/>
            <a:ext cx="109" cy="109"/>
          </p:xfrm>
          <a:graphic>
            <a:graphicData uri="http://schemas.openxmlformats.org/presentationml/2006/ole">
              <mc:AlternateContent xmlns:mc="http://schemas.openxmlformats.org/markup-compatibility/2006">
                <mc:Choice xmlns:v="urn:schemas-microsoft-com:vml" Requires="v">
                  <p:oleObj name="公式" r:id="rId52" imgW="114120" imgH="114120" progId="Equation.3">
                    <p:embed/>
                  </p:oleObj>
                </mc:Choice>
                <mc:Fallback>
                  <p:oleObj name="公式" r:id="rId52" imgW="114120" imgH="114120" progId="Equation.3">
                    <p:embed/>
                    <p:pic>
                      <p:nvPicPr>
                        <p:cNvPr id="86" name="Object 219">
                          <a:extLst>
                            <a:ext uri="{FF2B5EF4-FFF2-40B4-BE49-F238E27FC236}">
                              <a16:creationId xmlns:a16="http://schemas.microsoft.com/office/drawing/2014/main" id="{9662F835-8EE2-DB32-2C14-F4111FA0F3B5}"/>
                            </a:ext>
                          </a:extLst>
                        </p:cNvPr>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2611" y="1601"/>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87" name="Object 220">
              <a:extLst>
                <a:ext uri="{FF2B5EF4-FFF2-40B4-BE49-F238E27FC236}">
                  <a16:creationId xmlns:a16="http://schemas.microsoft.com/office/drawing/2014/main" id="{3D03C678-4045-C3D4-551B-E8678AFA9750}"/>
                </a:ext>
              </a:extLst>
            </p:cNvPr>
            <p:cNvGraphicFramePr>
              <a:graphicFrameLocks noChangeAspect="1"/>
            </p:cNvGraphicFramePr>
            <p:nvPr/>
          </p:nvGraphicFramePr>
          <p:xfrm>
            <a:off x="2783" y="1374"/>
            <a:ext cx="109" cy="109"/>
          </p:xfrm>
          <a:graphic>
            <a:graphicData uri="http://schemas.openxmlformats.org/presentationml/2006/ole">
              <mc:AlternateContent xmlns:mc="http://schemas.openxmlformats.org/markup-compatibility/2006">
                <mc:Choice xmlns:v="urn:schemas-microsoft-com:vml" Requires="v">
                  <p:oleObj name="公式" r:id="rId53" imgW="114120" imgH="114120" progId="Equation.3">
                    <p:embed/>
                  </p:oleObj>
                </mc:Choice>
                <mc:Fallback>
                  <p:oleObj name="公式" r:id="rId53" imgW="114120" imgH="114120" progId="Equation.3">
                    <p:embed/>
                    <p:pic>
                      <p:nvPicPr>
                        <p:cNvPr id="87" name="Object 220">
                          <a:extLst>
                            <a:ext uri="{FF2B5EF4-FFF2-40B4-BE49-F238E27FC236}">
                              <a16:creationId xmlns:a16="http://schemas.microsoft.com/office/drawing/2014/main" id="{3D03C678-4045-C3D4-551B-E8678AFA9750}"/>
                            </a:ext>
                          </a:extLst>
                        </p:cNvPr>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2783" y="1374"/>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88" name="Object 221">
              <a:extLst>
                <a:ext uri="{FF2B5EF4-FFF2-40B4-BE49-F238E27FC236}">
                  <a16:creationId xmlns:a16="http://schemas.microsoft.com/office/drawing/2014/main" id="{12E4387F-B18A-E3B9-A595-34B4EEA81A18}"/>
                </a:ext>
              </a:extLst>
            </p:cNvPr>
            <p:cNvGraphicFramePr>
              <a:graphicFrameLocks noChangeAspect="1"/>
            </p:cNvGraphicFramePr>
            <p:nvPr/>
          </p:nvGraphicFramePr>
          <p:xfrm>
            <a:off x="2503" y="1661"/>
            <a:ext cx="109" cy="109"/>
          </p:xfrm>
          <a:graphic>
            <a:graphicData uri="http://schemas.openxmlformats.org/presentationml/2006/ole">
              <mc:AlternateContent xmlns:mc="http://schemas.openxmlformats.org/markup-compatibility/2006">
                <mc:Choice xmlns:v="urn:schemas-microsoft-com:vml" Requires="v">
                  <p:oleObj name="公式" r:id="rId54" imgW="114120" imgH="114120" progId="Equation.3">
                    <p:embed/>
                  </p:oleObj>
                </mc:Choice>
                <mc:Fallback>
                  <p:oleObj name="公式" r:id="rId54" imgW="114120" imgH="114120" progId="Equation.3">
                    <p:embed/>
                    <p:pic>
                      <p:nvPicPr>
                        <p:cNvPr id="88" name="Object 221">
                          <a:extLst>
                            <a:ext uri="{FF2B5EF4-FFF2-40B4-BE49-F238E27FC236}">
                              <a16:creationId xmlns:a16="http://schemas.microsoft.com/office/drawing/2014/main" id="{12E4387F-B18A-E3B9-A595-34B4EEA81A18}"/>
                            </a:ext>
                          </a:extLst>
                        </p:cNvPr>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2503" y="1661"/>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89" name="Object 222">
              <a:extLst>
                <a:ext uri="{FF2B5EF4-FFF2-40B4-BE49-F238E27FC236}">
                  <a16:creationId xmlns:a16="http://schemas.microsoft.com/office/drawing/2014/main" id="{8A86C8C7-CF7E-EE5D-7975-C9270AC7F040}"/>
                </a:ext>
              </a:extLst>
            </p:cNvPr>
            <p:cNvGraphicFramePr>
              <a:graphicFrameLocks noChangeAspect="1"/>
            </p:cNvGraphicFramePr>
            <p:nvPr/>
          </p:nvGraphicFramePr>
          <p:xfrm>
            <a:off x="3330" y="1363"/>
            <a:ext cx="109" cy="109"/>
          </p:xfrm>
          <a:graphic>
            <a:graphicData uri="http://schemas.openxmlformats.org/presentationml/2006/ole">
              <mc:AlternateContent xmlns:mc="http://schemas.openxmlformats.org/markup-compatibility/2006">
                <mc:Choice xmlns:v="urn:schemas-microsoft-com:vml" Requires="v">
                  <p:oleObj name="公式" r:id="rId55" imgW="114120" imgH="114120" progId="Equation.3">
                    <p:embed/>
                  </p:oleObj>
                </mc:Choice>
                <mc:Fallback>
                  <p:oleObj name="公式" r:id="rId55" imgW="114120" imgH="114120" progId="Equation.3">
                    <p:embed/>
                    <p:pic>
                      <p:nvPicPr>
                        <p:cNvPr id="89" name="Object 222">
                          <a:extLst>
                            <a:ext uri="{FF2B5EF4-FFF2-40B4-BE49-F238E27FC236}">
                              <a16:creationId xmlns:a16="http://schemas.microsoft.com/office/drawing/2014/main" id="{8A86C8C7-CF7E-EE5D-7975-C9270AC7F040}"/>
                            </a:ext>
                          </a:extLst>
                        </p:cNvPr>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3330" y="1363"/>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0" name="Object 223">
              <a:extLst>
                <a:ext uri="{FF2B5EF4-FFF2-40B4-BE49-F238E27FC236}">
                  <a16:creationId xmlns:a16="http://schemas.microsoft.com/office/drawing/2014/main" id="{94D81FB2-7120-4A3D-79B5-7CF81FE02D06}"/>
                </a:ext>
              </a:extLst>
            </p:cNvPr>
            <p:cNvGraphicFramePr>
              <a:graphicFrameLocks noChangeAspect="1"/>
            </p:cNvGraphicFramePr>
            <p:nvPr/>
          </p:nvGraphicFramePr>
          <p:xfrm>
            <a:off x="3138" y="1596"/>
            <a:ext cx="109" cy="109"/>
          </p:xfrm>
          <a:graphic>
            <a:graphicData uri="http://schemas.openxmlformats.org/presentationml/2006/ole">
              <mc:AlternateContent xmlns:mc="http://schemas.openxmlformats.org/markup-compatibility/2006">
                <mc:Choice xmlns:v="urn:schemas-microsoft-com:vml" Requires="v">
                  <p:oleObj name="公式" r:id="rId56" imgW="114120" imgH="114120" progId="Equation.3">
                    <p:embed/>
                  </p:oleObj>
                </mc:Choice>
                <mc:Fallback>
                  <p:oleObj name="公式" r:id="rId56" imgW="114120" imgH="114120" progId="Equation.3">
                    <p:embed/>
                    <p:pic>
                      <p:nvPicPr>
                        <p:cNvPr id="90" name="Object 223">
                          <a:extLst>
                            <a:ext uri="{FF2B5EF4-FFF2-40B4-BE49-F238E27FC236}">
                              <a16:creationId xmlns:a16="http://schemas.microsoft.com/office/drawing/2014/main" id="{94D81FB2-7120-4A3D-79B5-7CF81FE02D06}"/>
                            </a:ext>
                          </a:extLst>
                        </p:cNvPr>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3138" y="1596"/>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1" name="Object 224">
              <a:extLst>
                <a:ext uri="{FF2B5EF4-FFF2-40B4-BE49-F238E27FC236}">
                  <a16:creationId xmlns:a16="http://schemas.microsoft.com/office/drawing/2014/main" id="{98586F1A-B309-1D7F-9F64-0736746FCD97}"/>
                </a:ext>
              </a:extLst>
            </p:cNvPr>
            <p:cNvGraphicFramePr>
              <a:graphicFrameLocks noChangeAspect="1"/>
            </p:cNvGraphicFramePr>
            <p:nvPr/>
          </p:nvGraphicFramePr>
          <p:xfrm>
            <a:off x="3053" y="1697"/>
            <a:ext cx="109" cy="109"/>
          </p:xfrm>
          <a:graphic>
            <a:graphicData uri="http://schemas.openxmlformats.org/presentationml/2006/ole">
              <mc:AlternateContent xmlns:mc="http://schemas.openxmlformats.org/markup-compatibility/2006">
                <mc:Choice xmlns:v="urn:schemas-microsoft-com:vml" Requires="v">
                  <p:oleObj name="公式" r:id="rId57" imgW="114120" imgH="114120" progId="Equation.3">
                    <p:embed/>
                  </p:oleObj>
                </mc:Choice>
                <mc:Fallback>
                  <p:oleObj name="公式" r:id="rId57" imgW="114120" imgH="114120" progId="Equation.3">
                    <p:embed/>
                    <p:pic>
                      <p:nvPicPr>
                        <p:cNvPr id="91" name="Object 224">
                          <a:extLst>
                            <a:ext uri="{FF2B5EF4-FFF2-40B4-BE49-F238E27FC236}">
                              <a16:creationId xmlns:a16="http://schemas.microsoft.com/office/drawing/2014/main" id="{98586F1A-B309-1D7F-9F64-0736746FCD97}"/>
                            </a:ext>
                          </a:extLst>
                        </p:cNvPr>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3053" y="1697"/>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2" name="Object 225">
              <a:extLst>
                <a:ext uri="{FF2B5EF4-FFF2-40B4-BE49-F238E27FC236}">
                  <a16:creationId xmlns:a16="http://schemas.microsoft.com/office/drawing/2014/main" id="{CA382534-98D6-0244-360C-AEE37A0AC05A}"/>
                </a:ext>
              </a:extLst>
            </p:cNvPr>
            <p:cNvGraphicFramePr>
              <a:graphicFrameLocks noChangeAspect="1"/>
            </p:cNvGraphicFramePr>
            <p:nvPr/>
          </p:nvGraphicFramePr>
          <p:xfrm>
            <a:off x="2878" y="1903"/>
            <a:ext cx="109" cy="109"/>
          </p:xfrm>
          <a:graphic>
            <a:graphicData uri="http://schemas.openxmlformats.org/presentationml/2006/ole">
              <mc:AlternateContent xmlns:mc="http://schemas.openxmlformats.org/markup-compatibility/2006">
                <mc:Choice xmlns:v="urn:schemas-microsoft-com:vml" Requires="v">
                  <p:oleObj name="公式" r:id="rId58" imgW="114120" imgH="114120" progId="Equation.3">
                    <p:embed/>
                  </p:oleObj>
                </mc:Choice>
                <mc:Fallback>
                  <p:oleObj name="公式" r:id="rId58" imgW="114120" imgH="114120" progId="Equation.3">
                    <p:embed/>
                    <p:pic>
                      <p:nvPicPr>
                        <p:cNvPr id="92" name="Object 225">
                          <a:extLst>
                            <a:ext uri="{FF2B5EF4-FFF2-40B4-BE49-F238E27FC236}">
                              <a16:creationId xmlns:a16="http://schemas.microsoft.com/office/drawing/2014/main" id="{CA382534-98D6-0244-360C-AEE37A0AC05A}"/>
                            </a:ext>
                          </a:extLst>
                        </p:cNvPr>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2878" y="1903"/>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3" name="Object 226">
              <a:extLst>
                <a:ext uri="{FF2B5EF4-FFF2-40B4-BE49-F238E27FC236}">
                  <a16:creationId xmlns:a16="http://schemas.microsoft.com/office/drawing/2014/main" id="{2CB5A8C9-83D1-E556-CF86-ADA4A53B0C51}"/>
                </a:ext>
              </a:extLst>
            </p:cNvPr>
            <p:cNvGraphicFramePr>
              <a:graphicFrameLocks noChangeAspect="1"/>
            </p:cNvGraphicFramePr>
            <p:nvPr/>
          </p:nvGraphicFramePr>
          <p:xfrm>
            <a:off x="2314" y="1897"/>
            <a:ext cx="109" cy="109"/>
          </p:xfrm>
          <a:graphic>
            <a:graphicData uri="http://schemas.openxmlformats.org/presentationml/2006/ole">
              <mc:AlternateContent xmlns:mc="http://schemas.openxmlformats.org/markup-compatibility/2006">
                <mc:Choice xmlns:v="urn:schemas-microsoft-com:vml" Requires="v">
                  <p:oleObj name="公式" r:id="rId59" imgW="114120" imgH="114120" progId="Equation.3">
                    <p:embed/>
                  </p:oleObj>
                </mc:Choice>
                <mc:Fallback>
                  <p:oleObj name="公式" r:id="rId59" imgW="114120" imgH="114120" progId="Equation.3">
                    <p:embed/>
                    <p:pic>
                      <p:nvPicPr>
                        <p:cNvPr id="93" name="Object 226">
                          <a:extLst>
                            <a:ext uri="{FF2B5EF4-FFF2-40B4-BE49-F238E27FC236}">
                              <a16:creationId xmlns:a16="http://schemas.microsoft.com/office/drawing/2014/main" id="{2CB5A8C9-83D1-E556-CF86-ADA4A53B0C51}"/>
                            </a:ext>
                          </a:extLst>
                        </p:cNvPr>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2314" y="1897"/>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4" name="Object 227">
              <a:extLst>
                <a:ext uri="{FF2B5EF4-FFF2-40B4-BE49-F238E27FC236}">
                  <a16:creationId xmlns:a16="http://schemas.microsoft.com/office/drawing/2014/main" id="{4655BC27-13C9-D850-ED71-8BAD446DAE4A}"/>
                </a:ext>
              </a:extLst>
            </p:cNvPr>
            <p:cNvGraphicFramePr>
              <a:graphicFrameLocks noChangeAspect="1"/>
            </p:cNvGraphicFramePr>
            <p:nvPr/>
          </p:nvGraphicFramePr>
          <p:xfrm>
            <a:off x="3143" y="990"/>
            <a:ext cx="109" cy="109"/>
          </p:xfrm>
          <a:graphic>
            <a:graphicData uri="http://schemas.openxmlformats.org/presentationml/2006/ole">
              <mc:AlternateContent xmlns:mc="http://schemas.openxmlformats.org/markup-compatibility/2006">
                <mc:Choice xmlns:v="urn:schemas-microsoft-com:vml" Requires="v">
                  <p:oleObj name="公式" r:id="rId60" imgW="114120" imgH="114120" progId="Equation.3">
                    <p:embed/>
                  </p:oleObj>
                </mc:Choice>
                <mc:Fallback>
                  <p:oleObj name="公式" r:id="rId60" imgW="114120" imgH="114120" progId="Equation.3">
                    <p:embed/>
                    <p:pic>
                      <p:nvPicPr>
                        <p:cNvPr id="94" name="Object 227">
                          <a:extLst>
                            <a:ext uri="{FF2B5EF4-FFF2-40B4-BE49-F238E27FC236}">
                              <a16:creationId xmlns:a16="http://schemas.microsoft.com/office/drawing/2014/main" id="{4655BC27-13C9-D850-ED71-8BAD446DAE4A}"/>
                            </a:ext>
                          </a:extLst>
                        </p:cNvPr>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3143" y="990"/>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5" name="Object 228">
              <a:extLst>
                <a:ext uri="{FF2B5EF4-FFF2-40B4-BE49-F238E27FC236}">
                  <a16:creationId xmlns:a16="http://schemas.microsoft.com/office/drawing/2014/main" id="{6D1A63F6-524D-205D-B576-C74CD43A3123}"/>
                </a:ext>
              </a:extLst>
            </p:cNvPr>
            <p:cNvGraphicFramePr>
              <a:graphicFrameLocks noChangeAspect="1"/>
            </p:cNvGraphicFramePr>
            <p:nvPr/>
          </p:nvGraphicFramePr>
          <p:xfrm>
            <a:off x="3332" y="762"/>
            <a:ext cx="109" cy="109"/>
          </p:xfrm>
          <a:graphic>
            <a:graphicData uri="http://schemas.openxmlformats.org/presentationml/2006/ole">
              <mc:AlternateContent xmlns:mc="http://schemas.openxmlformats.org/markup-compatibility/2006">
                <mc:Choice xmlns:v="urn:schemas-microsoft-com:vml" Requires="v">
                  <p:oleObj name="公式" r:id="rId61" imgW="114120" imgH="114120" progId="Equation.3">
                    <p:embed/>
                  </p:oleObj>
                </mc:Choice>
                <mc:Fallback>
                  <p:oleObj name="公式" r:id="rId61" imgW="114120" imgH="114120" progId="Equation.3">
                    <p:embed/>
                    <p:pic>
                      <p:nvPicPr>
                        <p:cNvPr id="95" name="Object 228">
                          <a:extLst>
                            <a:ext uri="{FF2B5EF4-FFF2-40B4-BE49-F238E27FC236}">
                              <a16:creationId xmlns:a16="http://schemas.microsoft.com/office/drawing/2014/main" id="{6D1A63F6-524D-205D-B576-C74CD43A3123}"/>
                            </a:ext>
                          </a:extLst>
                        </p:cNvPr>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3332" y="762"/>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6" name="Object 229">
              <a:extLst>
                <a:ext uri="{FF2B5EF4-FFF2-40B4-BE49-F238E27FC236}">
                  <a16:creationId xmlns:a16="http://schemas.microsoft.com/office/drawing/2014/main" id="{88CFEA83-ACEF-E46F-9BA3-9725E82C6917}"/>
                </a:ext>
              </a:extLst>
            </p:cNvPr>
            <p:cNvGraphicFramePr>
              <a:graphicFrameLocks noChangeAspect="1"/>
            </p:cNvGraphicFramePr>
            <p:nvPr/>
          </p:nvGraphicFramePr>
          <p:xfrm>
            <a:off x="2325" y="1288"/>
            <a:ext cx="109" cy="109"/>
          </p:xfrm>
          <a:graphic>
            <a:graphicData uri="http://schemas.openxmlformats.org/presentationml/2006/ole">
              <mc:AlternateContent xmlns:mc="http://schemas.openxmlformats.org/markup-compatibility/2006">
                <mc:Choice xmlns:v="urn:schemas-microsoft-com:vml" Requires="v">
                  <p:oleObj name="公式" r:id="rId62" imgW="114120" imgH="114120" progId="Equation.3">
                    <p:embed/>
                  </p:oleObj>
                </mc:Choice>
                <mc:Fallback>
                  <p:oleObj name="公式" r:id="rId62" imgW="114120" imgH="114120" progId="Equation.3">
                    <p:embed/>
                    <p:pic>
                      <p:nvPicPr>
                        <p:cNvPr id="96" name="Object 229">
                          <a:extLst>
                            <a:ext uri="{FF2B5EF4-FFF2-40B4-BE49-F238E27FC236}">
                              <a16:creationId xmlns:a16="http://schemas.microsoft.com/office/drawing/2014/main" id="{88CFEA83-ACEF-E46F-9BA3-9725E82C6917}"/>
                            </a:ext>
                          </a:extLst>
                        </p:cNvPr>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2325" y="1288"/>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7" name="Object 230">
              <a:extLst>
                <a:ext uri="{FF2B5EF4-FFF2-40B4-BE49-F238E27FC236}">
                  <a16:creationId xmlns:a16="http://schemas.microsoft.com/office/drawing/2014/main" id="{010BA426-B046-2394-CCE1-234F1FA59789}"/>
                </a:ext>
              </a:extLst>
            </p:cNvPr>
            <p:cNvGraphicFramePr>
              <a:graphicFrameLocks noChangeAspect="1"/>
            </p:cNvGraphicFramePr>
            <p:nvPr/>
          </p:nvGraphicFramePr>
          <p:xfrm>
            <a:off x="3143" y="2957"/>
            <a:ext cx="109" cy="109"/>
          </p:xfrm>
          <a:graphic>
            <a:graphicData uri="http://schemas.openxmlformats.org/presentationml/2006/ole">
              <mc:AlternateContent xmlns:mc="http://schemas.openxmlformats.org/markup-compatibility/2006">
                <mc:Choice xmlns:v="urn:schemas-microsoft-com:vml" Requires="v">
                  <p:oleObj name="公式" r:id="rId63" imgW="114120" imgH="114120" progId="Equation.3">
                    <p:embed/>
                  </p:oleObj>
                </mc:Choice>
                <mc:Fallback>
                  <p:oleObj name="公式" r:id="rId63" imgW="114120" imgH="114120" progId="Equation.3">
                    <p:embed/>
                    <p:pic>
                      <p:nvPicPr>
                        <p:cNvPr id="97" name="Object 230">
                          <a:extLst>
                            <a:ext uri="{FF2B5EF4-FFF2-40B4-BE49-F238E27FC236}">
                              <a16:creationId xmlns:a16="http://schemas.microsoft.com/office/drawing/2014/main" id="{010BA426-B046-2394-CCE1-234F1FA59789}"/>
                            </a:ext>
                          </a:extLst>
                        </p:cNvPr>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3143" y="2957"/>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8" name="Object 231">
              <a:extLst>
                <a:ext uri="{FF2B5EF4-FFF2-40B4-BE49-F238E27FC236}">
                  <a16:creationId xmlns:a16="http://schemas.microsoft.com/office/drawing/2014/main" id="{145AD9D1-F651-4AC3-0CDD-F2A9401DDCAD}"/>
                </a:ext>
              </a:extLst>
            </p:cNvPr>
            <p:cNvGraphicFramePr>
              <a:graphicFrameLocks noChangeAspect="1"/>
            </p:cNvGraphicFramePr>
            <p:nvPr/>
          </p:nvGraphicFramePr>
          <p:xfrm>
            <a:off x="2871" y="2951"/>
            <a:ext cx="109" cy="109"/>
          </p:xfrm>
          <a:graphic>
            <a:graphicData uri="http://schemas.openxmlformats.org/presentationml/2006/ole">
              <mc:AlternateContent xmlns:mc="http://schemas.openxmlformats.org/markup-compatibility/2006">
                <mc:Choice xmlns:v="urn:schemas-microsoft-com:vml" Requires="v">
                  <p:oleObj name="公式" r:id="rId64" imgW="114120" imgH="114120" progId="Equation.3">
                    <p:embed/>
                  </p:oleObj>
                </mc:Choice>
                <mc:Fallback>
                  <p:oleObj name="公式" r:id="rId64" imgW="114120" imgH="114120" progId="Equation.3">
                    <p:embed/>
                    <p:pic>
                      <p:nvPicPr>
                        <p:cNvPr id="98" name="Object 231">
                          <a:extLst>
                            <a:ext uri="{FF2B5EF4-FFF2-40B4-BE49-F238E27FC236}">
                              <a16:creationId xmlns:a16="http://schemas.microsoft.com/office/drawing/2014/main" id="{145AD9D1-F651-4AC3-0CDD-F2A9401DDCAD}"/>
                            </a:ext>
                          </a:extLst>
                        </p:cNvPr>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2871" y="2951"/>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9" name="Object 232">
              <a:extLst>
                <a:ext uri="{FF2B5EF4-FFF2-40B4-BE49-F238E27FC236}">
                  <a16:creationId xmlns:a16="http://schemas.microsoft.com/office/drawing/2014/main" id="{A07184DB-1B5B-29F6-CACC-A5149671CE5B}"/>
                </a:ext>
              </a:extLst>
            </p:cNvPr>
            <p:cNvGraphicFramePr>
              <a:graphicFrameLocks noChangeAspect="1"/>
            </p:cNvGraphicFramePr>
            <p:nvPr/>
          </p:nvGraphicFramePr>
          <p:xfrm>
            <a:off x="2325" y="2954"/>
            <a:ext cx="109" cy="109"/>
          </p:xfrm>
          <a:graphic>
            <a:graphicData uri="http://schemas.openxmlformats.org/presentationml/2006/ole">
              <mc:AlternateContent xmlns:mc="http://schemas.openxmlformats.org/markup-compatibility/2006">
                <mc:Choice xmlns:v="urn:schemas-microsoft-com:vml" Requires="v">
                  <p:oleObj name="公式" r:id="rId65" imgW="114120" imgH="114120" progId="Equation.3">
                    <p:embed/>
                  </p:oleObj>
                </mc:Choice>
                <mc:Fallback>
                  <p:oleObj name="公式" r:id="rId65" imgW="114120" imgH="114120" progId="Equation.3">
                    <p:embed/>
                    <p:pic>
                      <p:nvPicPr>
                        <p:cNvPr id="99" name="Object 232">
                          <a:extLst>
                            <a:ext uri="{FF2B5EF4-FFF2-40B4-BE49-F238E27FC236}">
                              <a16:creationId xmlns:a16="http://schemas.microsoft.com/office/drawing/2014/main" id="{A07184DB-1B5B-29F6-CACC-A5149671CE5B}"/>
                            </a:ext>
                          </a:extLst>
                        </p:cNvPr>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2325" y="2954"/>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00" name="Object 233">
              <a:extLst>
                <a:ext uri="{FF2B5EF4-FFF2-40B4-BE49-F238E27FC236}">
                  <a16:creationId xmlns:a16="http://schemas.microsoft.com/office/drawing/2014/main" id="{6052DA57-EAB0-CEF2-E6F4-365E602C2637}"/>
                </a:ext>
              </a:extLst>
            </p:cNvPr>
            <p:cNvGraphicFramePr>
              <a:graphicFrameLocks noChangeAspect="1"/>
            </p:cNvGraphicFramePr>
            <p:nvPr/>
          </p:nvGraphicFramePr>
          <p:xfrm>
            <a:off x="3338" y="2718"/>
            <a:ext cx="109" cy="109"/>
          </p:xfrm>
          <a:graphic>
            <a:graphicData uri="http://schemas.openxmlformats.org/presentationml/2006/ole">
              <mc:AlternateContent xmlns:mc="http://schemas.openxmlformats.org/markup-compatibility/2006">
                <mc:Choice xmlns:v="urn:schemas-microsoft-com:vml" Requires="v">
                  <p:oleObj name="公式" r:id="rId66" imgW="114120" imgH="114120" progId="Equation.3">
                    <p:embed/>
                  </p:oleObj>
                </mc:Choice>
                <mc:Fallback>
                  <p:oleObj name="公式" r:id="rId66" imgW="114120" imgH="114120" progId="Equation.3">
                    <p:embed/>
                    <p:pic>
                      <p:nvPicPr>
                        <p:cNvPr id="100" name="Object 233">
                          <a:extLst>
                            <a:ext uri="{FF2B5EF4-FFF2-40B4-BE49-F238E27FC236}">
                              <a16:creationId xmlns:a16="http://schemas.microsoft.com/office/drawing/2014/main" id="{6052DA57-EAB0-CEF2-E6F4-365E602C2637}"/>
                            </a:ext>
                          </a:extLst>
                        </p:cNvPr>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3338" y="2718"/>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01" name="Object 234">
              <a:extLst>
                <a:ext uri="{FF2B5EF4-FFF2-40B4-BE49-F238E27FC236}">
                  <a16:creationId xmlns:a16="http://schemas.microsoft.com/office/drawing/2014/main" id="{81DCCBB9-9783-21E5-E3B6-1A69C5BE415B}"/>
                </a:ext>
              </a:extLst>
            </p:cNvPr>
            <p:cNvGraphicFramePr>
              <a:graphicFrameLocks noChangeAspect="1"/>
            </p:cNvGraphicFramePr>
            <p:nvPr/>
          </p:nvGraphicFramePr>
          <p:xfrm>
            <a:off x="3066" y="2730"/>
            <a:ext cx="109" cy="109"/>
          </p:xfrm>
          <a:graphic>
            <a:graphicData uri="http://schemas.openxmlformats.org/presentationml/2006/ole">
              <mc:AlternateContent xmlns:mc="http://schemas.openxmlformats.org/markup-compatibility/2006">
                <mc:Choice xmlns:v="urn:schemas-microsoft-com:vml" Requires="v">
                  <p:oleObj name="公式" r:id="rId67" imgW="114120" imgH="114120" progId="Equation.3">
                    <p:embed/>
                  </p:oleObj>
                </mc:Choice>
                <mc:Fallback>
                  <p:oleObj name="公式" r:id="rId67" imgW="114120" imgH="114120" progId="Equation.3">
                    <p:embed/>
                    <p:pic>
                      <p:nvPicPr>
                        <p:cNvPr id="101" name="Object 234">
                          <a:extLst>
                            <a:ext uri="{FF2B5EF4-FFF2-40B4-BE49-F238E27FC236}">
                              <a16:creationId xmlns:a16="http://schemas.microsoft.com/office/drawing/2014/main" id="{81DCCBB9-9783-21E5-E3B6-1A69C5BE415B}"/>
                            </a:ext>
                          </a:extLst>
                        </p:cNvPr>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3066" y="2730"/>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02" name="Object 235">
              <a:extLst>
                <a:ext uri="{FF2B5EF4-FFF2-40B4-BE49-F238E27FC236}">
                  <a16:creationId xmlns:a16="http://schemas.microsoft.com/office/drawing/2014/main" id="{E42D7D92-F26B-3185-CA7D-82441B780F4A}"/>
                </a:ext>
              </a:extLst>
            </p:cNvPr>
            <p:cNvGraphicFramePr>
              <a:graphicFrameLocks noChangeAspect="1"/>
            </p:cNvGraphicFramePr>
            <p:nvPr/>
          </p:nvGraphicFramePr>
          <p:xfrm>
            <a:off x="2511" y="2733"/>
            <a:ext cx="109" cy="109"/>
          </p:xfrm>
          <a:graphic>
            <a:graphicData uri="http://schemas.openxmlformats.org/presentationml/2006/ole">
              <mc:AlternateContent xmlns:mc="http://schemas.openxmlformats.org/markup-compatibility/2006">
                <mc:Choice xmlns:v="urn:schemas-microsoft-com:vml" Requires="v">
                  <p:oleObj name="公式" r:id="rId68" imgW="114120" imgH="114120" progId="Equation.3">
                    <p:embed/>
                  </p:oleObj>
                </mc:Choice>
                <mc:Fallback>
                  <p:oleObj name="公式" r:id="rId68" imgW="114120" imgH="114120" progId="Equation.3">
                    <p:embed/>
                    <p:pic>
                      <p:nvPicPr>
                        <p:cNvPr id="102" name="Object 235">
                          <a:extLst>
                            <a:ext uri="{FF2B5EF4-FFF2-40B4-BE49-F238E27FC236}">
                              <a16:creationId xmlns:a16="http://schemas.microsoft.com/office/drawing/2014/main" id="{E42D7D92-F26B-3185-CA7D-82441B780F4A}"/>
                            </a:ext>
                          </a:extLst>
                        </p:cNvPr>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2511" y="2733"/>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03" name="Object 236">
              <a:extLst>
                <a:ext uri="{FF2B5EF4-FFF2-40B4-BE49-F238E27FC236}">
                  <a16:creationId xmlns:a16="http://schemas.microsoft.com/office/drawing/2014/main" id="{3D4C6A6B-93FB-B1FC-E51C-FA537ECF0F8D}"/>
                </a:ext>
              </a:extLst>
            </p:cNvPr>
            <p:cNvGraphicFramePr>
              <a:graphicFrameLocks noChangeAspect="1"/>
            </p:cNvGraphicFramePr>
            <p:nvPr/>
          </p:nvGraphicFramePr>
          <p:xfrm>
            <a:off x="3152" y="2674"/>
            <a:ext cx="109" cy="109"/>
          </p:xfrm>
          <a:graphic>
            <a:graphicData uri="http://schemas.openxmlformats.org/presentationml/2006/ole">
              <mc:AlternateContent xmlns:mc="http://schemas.openxmlformats.org/markup-compatibility/2006">
                <mc:Choice xmlns:v="urn:schemas-microsoft-com:vml" Requires="v">
                  <p:oleObj name="公式" r:id="rId69" imgW="114120" imgH="114120" progId="Equation.3">
                    <p:embed/>
                  </p:oleObj>
                </mc:Choice>
                <mc:Fallback>
                  <p:oleObj name="公式" r:id="rId69" imgW="114120" imgH="114120" progId="Equation.3">
                    <p:embed/>
                    <p:pic>
                      <p:nvPicPr>
                        <p:cNvPr id="103" name="Object 236">
                          <a:extLst>
                            <a:ext uri="{FF2B5EF4-FFF2-40B4-BE49-F238E27FC236}">
                              <a16:creationId xmlns:a16="http://schemas.microsoft.com/office/drawing/2014/main" id="{3D4C6A6B-93FB-B1FC-E51C-FA537ECF0F8D}"/>
                            </a:ext>
                          </a:extLst>
                        </p:cNvPr>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3152" y="2674"/>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04" name="Object 237">
              <a:extLst>
                <a:ext uri="{FF2B5EF4-FFF2-40B4-BE49-F238E27FC236}">
                  <a16:creationId xmlns:a16="http://schemas.microsoft.com/office/drawing/2014/main" id="{62A3ABF4-997E-31EE-9960-8BC9F2D07F0B}"/>
                </a:ext>
              </a:extLst>
            </p:cNvPr>
            <p:cNvGraphicFramePr>
              <a:graphicFrameLocks noChangeAspect="1"/>
            </p:cNvGraphicFramePr>
            <p:nvPr/>
          </p:nvGraphicFramePr>
          <p:xfrm>
            <a:off x="2589" y="2677"/>
            <a:ext cx="109" cy="109"/>
          </p:xfrm>
          <a:graphic>
            <a:graphicData uri="http://schemas.openxmlformats.org/presentationml/2006/ole">
              <mc:AlternateContent xmlns:mc="http://schemas.openxmlformats.org/markup-compatibility/2006">
                <mc:Choice xmlns:v="urn:schemas-microsoft-com:vml" Requires="v">
                  <p:oleObj name="公式" r:id="rId70" imgW="114120" imgH="114120" progId="Equation.3">
                    <p:embed/>
                  </p:oleObj>
                </mc:Choice>
                <mc:Fallback>
                  <p:oleObj name="公式" r:id="rId70" imgW="114120" imgH="114120" progId="Equation.3">
                    <p:embed/>
                    <p:pic>
                      <p:nvPicPr>
                        <p:cNvPr id="104" name="Object 237">
                          <a:extLst>
                            <a:ext uri="{FF2B5EF4-FFF2-40B4-BE49-F238E27FC236}">
                              <a16:creationId xmlns:a16="http://schemas.microsoft.com/office/drawing/2014/main" id="{62A3ABF4-997E-31EE-9960-8BC9F2D07F0B}"/>
                            </a:ext>
                          </a:extLst>
                        </p:cNvPr>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2589" y="2677"/>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05" name="Object 238">
              <a:extLst>
                <a:ext uri="{FF2B5EF4-FFF2-40B4-BE49-F238E27FC236}">
                  <a16:creationId xmlns:a16="http://schemas.microsoft.com/office/drawing/2014/main" id="{E8094889-2776-3E92-2157-67362B6B1735}"/>
                </a:ext>
              </a:extLst>
            </p:cNvPr>
            <p:cNvGraphicFramePr>
              <a:graphicFrameLocks noChangeAspect="1"/>
            </p:cNvGraphicFramePr>
            <p:nvPr/>
          </p:nvGraphicFramePr>
          <p:xfrm>
            <a:off x="3336" y="2450"/>
            <a:ext cx="109" cy="109"/>
          </p:xfrm>
          <a:graphic>
            <a:graphicData uri="http://schemas.openxmlformats.org/presentationml/2006/ole">
              <mc:AlternateContent xmlns:mc="http://schemas.openxmlformats.org/markup-compatibility/2006">
                <mc:Choice xmlns:v="urn:schemas-microsoft-com:vml" Requires="v">
                  <p:oleObj name="公式" r:id="rId71" imgW="114120" imgH="114120" progId="Equation.3">
                    <p:embed/>
                  </p:oleObj>
                </mc:Choice>
                <mc:Fallback>
                  <p:oleObj name="公式" r:id="rId71" imgW="114120" imgH="114120" progId="Equation.3">
                    <p:embed/>
                    <p:pic>
                      <p:nvPicPr>
                        <p:cNvPr id="105" name="Object 238">
                          <a:extLst>
                            <a:ext uri="{FF2B5EF4-FFF2-40B4-BE49-F238E27FC236}">
                              <a16:creationId xmlns:a16="http://schemas.microsoft.com/office/drawing/2014/main" id="{E8094889-2776-3E92-2157-67362B6B1735}"/>
                            </a:ext>
                          </a:extLst>
                        </p:cNvPr>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3336" y="2450"/>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06" name="Object 239">
              <a:extLst>
                <a:ext uri="{FF2B5EF4-FFF2-40B4-BE49-F238E27FC236}">
                  <a16:creationId xmlns:a16="http://schemas.microsoft.com/office/drawing/2014/main" id="{4B9236ED-61DF-9A94-30BB-6F5CA7421F9B}"/>
                </a:ext>
              </a:extLst>
            </p:cNvPr>
            <p:cNvGraphicFramePr>
              <a:graphicFrameLocks noChangeAspect="1"/>
            </p:cNvGraphicFramePr>
            <p:nvPr/>
          </p:nvGraphicFramePr>
          <p:xfrm>
            <a:off x="2790" y="2444"/>
            <a:ext cx="109" cy="109"/>
          </p:xfrm>
          <a:graphic>
            <a:graphicData uri="http://schemas.openxmlformats.org/presentationml/2006/ole">
              <mc:AlternateContent xmlns:mc="http://schemas.openxmlformats.org/markup-compatibility/2006">
                <mc:Choice xmlns:v="urn:schemas-microsoft-com:vml" Requires="v">
                  <p:oleObj name="公式" r:id="rId72" imgW="114120" imgH="114120" progId="Equation.3">
                    <p:embed/>
                  </p:oleObj>
                </mc:Choice>
                <mc:Fallback>
                  <p:oleObj name="公式" r:id="rId72" imgW="114120" imgH="114120" progId="Equation.3">
                    <p:embed/>
                    <p:pic>
                      <p:nvPicPr>
                        <p:cNvPr id="106" name="Object 239">
                          <a:extLst>
                            <a:ext uri="{FF2B5EF4-FFF2-40B4-BE49-F238E27FC236}">
                              <a16:creationId xmlns:a16="http://schemas.microsoft.com/office/drawing/2014/main" id="{4B9236ED-61DF-9A94-30BB-6F5CA7421F9B}"/>
                            </a:ext>
                          </a:extLst>
                        </p:cNvPr>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2790" y="2444"/>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07" name="Object 240">
              <a:extLst>
                <a:ext uri="{FF2B5EF4-FFF2-40B4-BE49-F238E27FC236}">
                  <a16:creationId xmlns:a16="http://schemas.microsoft.com/office/drawing/2014/main" id="{0731D900-C11A-0C4F-F69A-6FA6C00F3453}"/>
                </a:ext>
              </a:extLst>
            </p:cNvPr>
            <p:cNvGraphicFramePr>
              <a:graphicFrameLocks noChangeAspect="1"/>
            </p:cNvGraphicFramePr>
            <p:nvPr/>
          </p:nvGraphicFramePr>
          <p:xfrm>
            <a:off x="2603" y="3498"/>
            <a:ext cx="109" cy="109"/>
          </p:xfrm>
          <a:graphic>
            <a:graphicData uri="http://schemas.openxmlformats.org/presentationml/2006/ole">
              <mc:AlternateContent xmlns:mc="http://schemas.openxmlformats.org/markup-compatibility/2006">
                <mc:Choice xmlns:v="urn:schemas-microsoft-com:vml" Requires="v">
                  <p:oleObj name="公式" r:id="rId73" imgW="114120" imgH="114120" progId="Equation.3">
                    <p:embed/>
                  </p:oleObj>
                </mc:Choice>
                <mc:Fallback>
                  <p:oleObj name="公式" r:id="rId73" imgW="114120" imgH="114120" progId="Equation.3">
                    <p:embed/>
                    <p:pic>
                      <p:nvPicPr>
                        <p:cNvPr id="107" name="Object 240">
                          <a:extLst>
                            <a:ext uri="{FF2B5EF4-FFF2-40B4-BE49-F238E27FC236}">
                              <a16:creationId xmlns:a16="http://schemas.microsoft.com/office/drawing/2014/main" id="{0731D900-C11A-0C4F-F69A-6FA6C00F3453}"/>
                            </a:ext>
                          </a:extLst>
                        </p:cNvPr>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2603" y="3498"/>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08" name="Object 241">
              <a:extLst>
                <a:ext uri="{FF2B5EF4-FFF2-40B4-BE49-F238E27FC236}">
                  <a16:creationId xmlns:a16="http://schemas.microsoft.com/office/drawing/2014/main" id="{4A250AAB-AFE6-CE08-4FF8-D98F8CD9A5B4}"/>
                </a:ext>
              </a:extLst>
            </p:cNvPr>
            <p:cNvGraphicFramePr>
              <a:graphicFrameLocks noChangeAspect="1"/>
            </p:cNvGraphicFramePr>
            <p:nvPr/>
          </p:nvGraphicFramePr>
          <p:xfrm>
            <a:off x="2783" y="3261"/>
            <a:ext cx="109" cy="109"/>
          </p:xfrm>
          <a:graphic>
            <a:graphicData uri="http://schemas.openxmlformats.org/presentationml/2006/ole">
              <mc:AlternateContent xmlns:mc="http://schemas.openxmlformats.org/markup-compatibility/2006">
                <mc:Choice xmlns:v="urn:schemas-microsoft-com:vml" Requires="v">
                  <p:oleObj name="公式" r:id="rId74" imgW="114120" imgH="114120" progId="Equation.3">
                    <p:embed/>
                  </p:oleObj>
                </mc:Choice>
                <mc:Fallback>
                  <p:oleObj name="公式" r:id="rId74" imgW="114120" imgH="114120" progId="Equation.3">
                    <p:embed/>
                    <p:pic>
                      <p:nvPicPr>
                        <p:cNvPr id="108" name="Object 241">
                          <a:extLst>
                            <a:ext uri="{FF2B5EF4-FFF2-40B4-BE49-F238E27FC236}">
                              <a16:creationId xmlns:a16="http://schemas.microsoft.com/office/drawing/2014/main" id="{4A250AAB-AFE6-CE08-4FF8-D98F8CD9A5B4}"/>
                            </a:ext>
                          </a:extLst>
                        </p:cNvPr>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2783" y="3261"/>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09" name="Object 242">
              <a:extLst>
                <a:ext uri="{FF2B5EF4-FFF2-40B4-BE49-F238E27FC236}">
                  <a16:creationId xmlns:a16="http://schemas.microsoft.com/office/drawing/2014/main" id="{AAC16283-3A16-1839-9530-B6F6996B1285}"/>
                </a:ext>
              </a:extLst>
            </p:cNvPr>
            <p:cNvGraphicFramePr>
              <a:graphicFrameLocks noChangeAspect="1"/>
            </p:cNvGraphicFramePr>
            <p:nvPr/>
          </p:nvGraphicFramePr>
          <p:xfrm>
            <a:off x="2316" y="3494"/>
            <a:ext cx="109" cy="109"/>
          </p:xfrm>
          <a:graphic>
            <a:graphicData uri="http://schemas.openxmlformats.org/presentationml/2006/ole">
              <mc:AlternateContent xmlns:mc="http://schemas.openxmlformats.org/markup-compatibility/2006">
                <mc:Choice xmlns:v="urn:schemas-microsoft-com:vml" Requires="v">
                  <p:oleObj name="公式" r:id="rId75" imgW="114120" imgH="114120" progId="Equation.3">
                    <p:embed/>
                  </p:oleObj>
                </mc:Choice>
                <mc:Fallback>
                  <p:oleObj name="公式" r:id="rId75" imgW="114120" imgH="114120" progId="Equation.3">
                    <p:embed/>
                    <p:pic>
                      <p:nvPicPr>
                        <p:cNvPr id="109" name="Object 242">
                          <a:extLst>
                            <a:ext uri="{FF2B5EF4-FFF2-40B4-BE49-F238E27FC236}">
                              <a16:creationId xmlns:a16="http://schemas.microsoft.com/office/drawing/2014/main" id="{AAC16283-3A16-1839-9530-B6F6996B1285}"/>
                            </a:ext>
                          </a:extLst>
                        </p:cNvPr>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2316" y="3494"/>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10" name="Object 243">
              <a:extLst>
                <a:ext uri="{FF2B5EF4-FFF2-40B4-BE49-F238E27FC236}">
                  <a16:creationId xmlns:a16="http://schemas.microsoft.com/office/drawing/2014/main" id="{9EF54B97-E0DE-4AD8-F748-0073FA027EF2}"/>
                </a:ext>
              </a:extLst>
            </p:cNvPr>
            <p:cNvGraphicFramePr>
              <a:graphicFrameLocks noChangeAspect="1"/>
            </p:cNvGraphicFramePr>
            <p:nvPr/>
          </p:nvGraphicFramePr>
          <p:xfrm>
            <a:off x="2514" y="3267"/>
            <a:ext cx="109" cy="109"/>
          </p:xfrm>
          <a:graphic>
            <a:graphicData uri="http://schemas.openxmlformats.org/presentationml/2006/ole">
              <mc:AlternateContent xmlns:mc="http://schemas.openxmlformats.org/markup-compatibility/2006">
                <mc:Choice xmlns:v="urn:schemas-microsoft-com:vml" Requires="v">
                  <p:oleObj name="公式" r:id="rId76" imgW="114120" imgH="114120" progId="Equation.3">
                    <p:embed/>
                  </p:oleObj>
                </mc:Choice>
                <mc:Fallback>
                  <p:oleObj name="公式" r:id="rId76" imgW="114120" imgH="114120" progId="Equation.3">
                    <p:embed/>
                    <p:pic>
                      <p:nvPicPr>
                        <p:cNvPr id="110" name="Object 243">
                          <a:extLst>
                            <a:ext uri="{FF2B5EF4-FFF2-40B4-BE49-F238E27FC236}">
                              <a16:creationId xmlns:a16="http://schemas.microsoft.com/office/drawing/2014/main" id="{9EF54B97-E0DE-4AD8-F748-0073FA027EF2}"/>
                            </a:ext>
                          </a:extLst>
                        </p:cNvPr>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2514" y="3267"/>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11" name="Object 244">
              <a:extLst>
                <a:ext uri="{FF2B5EF4-FFF2-40B4-BE49-F238E27FC236}">
                  <a16:creationId xmlns:a16="http://schemas.microsoft.com/office/drawing/2014/main" id="{6ECE7E60-6E92-373E-74ED-DBE585DB5097}"/>
                </a:ext>
              </a:extLst>
            </p:cNvPr>
            <p:cNvGraphicFramePr>
              <a:graphicFrameLocks noChangeAspect="1"/>
            </p:cNvGraphicFramePr>
            <p:nvPr/>
          </p:nvGraphicFramePr>
          <p:xfrm>
            <a:off x="2588" y="3226"/>
            <a:ext cx="109" cy="109"/>
          </p:xfrm>
          <a:graphic>
            <a:graphicData uri="http://schemas.openxmlformats.org/presentationml/2006/ole">
              <mc:AlternateContent xmlns:mc="http://schemas.openxmlformats.org/markup-compatibility/2006">
                <mc:Choice xmlns:v="urn:schemas-microsoft-com:vml" Requires="v">
                  <p:oleObj name="公式" r:id="rId77" imgW="114120" imgH="114120" progId="Equation.3">
                    <p:embed/>
                  </p:oleObj>
                </mc:Choice>
                <mc:Fallback>
                  <p:oleObj name="公式" r:id="rId77" imgW="114120" imgH="114120" progId="Equation.3">
                    <p:embed/>
                    <p:pic>
                      <p:nvPicPr>
                        <p:cNvPr id="111" name="Object 244">
                          <a:extLst>
                            <a:ext uri="{FF2B5EF4-FFF2-40B4-BE49-F238E27FC236}">
                              <a16:creationId xmlns:a16="http://schemas.microsoft.com/office/drawing/2014/main" id="{6ECE7E60-6E92-373E-74ED-DBE585DB5097}"/>
                            </a:ext>
                          </a:extLst>
                        </p:cNvPr>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2588" y="3226"/>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12" name="Object 245">
              <a:extLst>
                <a:ext uri="{FF2B5EF4-FFF2-40B4-BE49-F238E27FC236}">
                  <a16:creationId xmlns:a16="http://schemas.microsoft.com/office/drawing/2014/main" id="{1B7D23F3-F5F6-823C-BF6F-3AA4B4DABA8C}"/>
                </a:ext>
              </a:extLst>
            </p:cNvPr>
            <p:cNvGraphicFramePr>
              <a:graphicFrameLocks noChangeAspect="1"/>
            </p:cNvGraphicFramePr>
            <p:nvPr/>
          </p:nvGraphicFramePr>
          <p:xfrm>
            <a:off x="2778" y="3007"/>
            <a:ext cx="109" cy="109"/>
          </p:xfrm>
          <a:graphic>
            <a:graphicData uri="http://schemas.openxmlformats.org/presentationml/2006/ole">
              <mc:AlternateContent xmlns:mc="http://schemas.openxmlformats.org/markup-compatibility/2006">
                <mc:Choice xmlns:v="urn:schemas-microsoft-com:vml" Requires="v">
                  <p:oleObj name="公式" r:id="rId78" imgW="114120" imgH="114120" progId="Equation.3">
                    <p:embed/>
                  </p:oleObj>
                </mc:Choice>
                <mc:Fallback>
                  <p:oleObj name="公式" r:id="rId78" imgW="114120" imgH="114120" progId="Equation.3">
                    <p:embed/>
                    <p:pic>
                      <p:nvPicPr>
                        <p:cNvPr id="112" name="Object 245">
                          <a:extLst>
                            <a:ext uri="{FF2B5EF4-FFF2-40B4-BE49-F238E27FC236}">
                              <a16:creationId xmlns:a16="http://schemas.microsoft.com/office/drawing/2014/main" id="{1B7D23F3-F5F6-823C-BF6F-3AA4B4DABA8C}"/>
                            </a:ext>
                          </a:extLst>
                        </p:cNvPr>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2778" y="3007"/>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13" name="Object 246">
              <a:extLst>
                <a:ext uri="{FF2B5EF4-FFF2-40B4-BE49-F238E27FC236}">
                  <a16:creationId xmlns:a16="http://schemas.microsoft.com/office/drawing/2014/main" id="{2C79267D-85EC-6655-2348-8730E8A09094}"/>
                </a:ext>
              </a:extLst>
            </p:cNvPr>
            <p:cNvGraphicFramePr>
              <a:graphicFrameLocks noChangeAspect="1"/>
            </p:cNvGraphicFramePr>
            <p:nvPr/>
          </p:nvGraphicFramePr>
          <p:xfrm>
            <a:off x="3144" y="3224"/>
            <a:ext cx="109" cy="109"/>
          </p:xfrm>
          <a:graphic>
            <a:graphicData uri="http://schemas.openxmlformats.org/presentationml/2006/ole">
              <mc:AlternateContent xmlns:mc="http://schemas.openxmlformats.org/markup-compatibility/2006">
                <mc:Choice xmlns:v="urn:schemas-microsoft-com:vml" Requires="v">
                  <p:oleObj name="公式" r:id="rId79" imgW="114120" imgH="114120" progId="Equation.3">
                    <p:embed/>
                  </p:oleObj>
                </mc:Choice>
                <mc:Fallback>
                  <p:oleObj name="公式" r:id="rId79" imgW="114120" imgH="114120" progId="Equation.3">
                    <p:embed/>
                    <p:pic>
                      <p:nvPicPr>
                        <p:cNvPr id="113" name="Object 246">
                          <a:extLst>
                            <a:ext uri="{FF2B5EF4-FFF2-40B4-BE49-F238E27FC236}">
                              <a16:creationId xmlns:a16="http://schemas.microsoft.com/office/drawing/2014/main" id="{2C79267D-85EC-6655-2348-8730E8A09094}"/>
                            </a:ext>
                          </a:extLst>
                        </p:cNvPr>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3144" y="3224"/>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14" name="Object 247">
              <a:extLst>
                <a:ext uri="{FF2B5EF4-FFF2-40B4-BE49-F238E27FC236}">
                  <a16:creationId xmlns:a16="http://schemas.microsoft.com/office/drawing/2014/main" id="{D7AA117D-6C40-9E0A-2069-F5A4EDEE0038}"/>
                </a:ext>
              </a:extLst>
            </p:cNvPr>
            <p:cNvGraphicFramePr>
              <a:graphicFrameLocks noChangeAspect="1"/>
            </p:cNvGraphicFramePr>
            <p:nvPr/>
          </p:nvGraphicFramePr>
          <p:xfrm>
            <a:off x="3324" y="2996"/>
            <a:ext cx="109" cy="109"/>
          </p:xfrm>
          <a:graphic>
            <a:graphicData uri="http://schemas.openxmlformats.org/presentationml/2006/ole">
              <mc:AlternateContent xmlns:mc="http://schemas.openxmlformats.org/markup-compatibility/2006">
                <mc:Choice xmlns:v="urn:schemas-microsoft-com:vml" Requires="v">
                  <p:oleObj name="公式" r:id="rId80" imgW="114120" imgH="114120" progId="Equation.3">
                    <p:embed/>
                  </p:oleObj>
                </mc:Choice>
                <mc:Fallback>
                  <p:oleObj name="公式" r:id="rId80" imgW="114120" imgH="114120" progId="Equation.3">
                    <p:embed/>
                    <p:pic>
                      <p:nvPicPr>
                        <p:cNvPr id="114" name="Object 247">
                          <a:extLst>
                            <a:ext uri="{FF2B5EF4-FFF2-40B4-BE49-F238E27FC236}">
                              <a16:creationId xmlns:a16="http://schemas.microsoft.com/office/drawing/2014/main" id="{D7AA117D-6C40-9E0A-2069-F5A4EDEE0038}"/>
                            </a:ext>
                          </a:extLst>
                        </p:cNvPr>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3324" y="2996"/>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15" name="AutoShape 248">
              <a:extLst>
                <a:ext uri="{FF2B5EF4-FFF2-40B4-BE49-F238E27FC236}">
                  <a16:creationId xmlns:a16="http://schemas.microsoft.com/office/drawing/2014/main" id="{67DB563C-935C-859F-4719-4770FE194189}"/>
                </a:ext>
              </a:extLst>
            </p:cNvPr>
            <p:cNvSpPr>
              <a:spLocks noChangeArrowheads="1"/>
            </p:cNvSpPr>
            <p:nvPr/>
          </p:nvSpPr>
          <p:spPr bwMode="auto">
            <a:xfrm rot="5400000">
              <a:off x="2013" y="1288"/>
              <a:ext cx="128" cy="119"/>
            </a:xfrm>
            <a:prstGeom prst="triangle">
              <a:avLst>
                <a:gd name="adj" fmla="val 50000"/>
              </a:avLst>
            </a:prstGeom>
            <a:solidFill>
              <a:srgbClr val="00CC00"/>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6" name="AutoShape 249">
              <a:extLst>
                <a:ext uri="{FF2B5EF4-FFF2-40B4-BE49-F238E27FC236}">
                  <a16:creationId xmlns:a16="http://schemas.microsoft.com/office/drawing/2014/main" id="{D89522B8-E0AE-3245-CE18-1667BDEF66B0}"/>
                </a:ext>
              </a:extLst>
            </p:cNvPr>
            <p:cNvSpPr>
              <a:spLocks noChangeArrowheads="1"/>
            </p:cNvSpPr>
            <p:nvPr/>
          </p:nvSpPr>
          <p:spPr bwMode="auto">
            <a:xfrm rot="5400000">
              <a:off x="1995" y="1900"/>
              <a:ext cx="128" cy="119"/>
            </a:xfrm>
            <a:prstGeom prst="triangle">
              <a:avLst>
                <a:gd name="adj" fmla="val 50000"/>
              </a:avLst>
            </a:prstGeom>
            <a:solidFill>
              <a:srgbClr val="00CC00"/>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7" name="Line 250">
              <a:extLst>
                <a:ext uri="{FF2B5EF4-FFF2-40B4-BE49-F238E27FC236}">
                  <a16:creationId xmlns:a16="http://schemas.microsoft.com/office/drawing/2014/main" id="{D160AD78-E1AB-7719-DEFD-79B4CC7D9560}"/>
                </a:ext>
              </a:extLst>
            </p:cNvPr>
            <p:cNvSpPr>
              <a:spLocks noChangeShapeType="1"/>
            </p:cNvSpPr>
            <p:nvPr/>
          </p:nvSpPr>
          <p:spPr bwMode="auto">
            <a:xfrm rot="5400000">
              <a:off x="1842" y="3512"/>
              <a:ext cx="0" cy="9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8" name="Line 251">
              <a:extLst>
                <a:ext uri="{FF2B5EF4-FFF2-40B4-BE49-F238E27FC236}">
                  <a16:creationId xmlns:a16="http://schemas.microsoft.com/office/drawing/2014/main" id="{AE8B5421-48A9-641A-7B51-0F0191E0EC1C}"/>
                </a:ext>
              </a:extLst>
            </p:cNvPr>
            <p:cNvSpPr>
              <a:spLocks noChangeShapeType="1"/>
            </p:cNvSpPr>
            <p:nvPr/>
          </p:nvSpPr>
          <p:spPr bwMode="auto">
            <a:xfrm rot="5400000">
              <a:off x="1851" y="3242"/>
              <a:ext cx="0" cy="9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9" name="Line 252">
              <a:extLst>
                <a:ext uri="{FF2B5EF4-FFF2-40B4-BE49-F238E27FC236}">
                  <a16:creationId xmlns:a16="http://schemas.microsoft.com/office/drawing/2014/main" id="{DC89DEE2-C63E-92F9-199D-7CC7D0C95D45}"/>
                </a:ext>
              </a:extLst>
            </p:cNvPr>
            <p:cNvSpPr>
              <a:spLocks noChangeShapeType="1"/>
            </p:cNvSpPr>
            <p:nvPr/>
          </p:nvSpPr>
          <p:spPr bwMode="auto">
            <a:xfrm rot="5400000">
              <a:off x="1842" y="2963"/>
              <a:ext cx="0" cy="9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0" name="Freeform 253">
              <a:extLst>
                <a:ext uri="{FF2B5EF4-FFF2-40B4-BE49-F238E27FC236}">
                  <a16:creationId xmlns:a16="http://schemas.microsoft.com/office/drawing/2014/main" id="{C5CC069A-91B4-7249-88BE-F769619DCBDB}"/>
                </a:ext>
              </a:extLst>
            </p:cNvPr>
            <p:cNvSpPr>
              <a:spLocks/>
            </p:cNvSpPr>
            <p:nvPr/>
          </p:nvSpPr>
          <p:spPr bwMode="auto">
            <a:xfrm>
              <a:off x="3336" y="402"/>
              <a:ext cx="92" cy="218"/>
            </a:xfrm>
            <a:custGeom>
              <a:avLst/>
              <a:gdLst>
                <a:gd name="T0" fmla="*/ 82 w 146"/>
                <a:gd name="T1" fmla="*/ 0 h 475"/>
                <a:gd name="T2" fmla="*/ 137 w 146"/>
                <a:gd name="T3" fmla="*/ 55 h 475"/>
                <a:gd name="T4" fmla="*/ 0 w 146"/>
                <a:gd name="T5" fmla="*/ 128 h 475"/>
                <a:gd name="T6" fmla="*/ 137 w 146"/>
                <a:gd name="T7" fmla="*/ 201 h 475"/>
                <a:gd name="T8" fmla="*/ 9 w 146"/>
                <a:gd name="T9" fmla="*/ 274 h 475"/>
                <a:gd name="T10" fmla="*/ 146 w 146"/>
                <a:gd name="T11" fmla="*/ 356 h 475"/>
                <a:gd name="T12" fmla="*/ 9 w 146"/>
                <a:gd name="T13" fmla="*/ 430 h 475"/>
                <a:gd name="T14" fmla="*/ 82 w 146"/>
                <a:gd name="T15" fmla="*/ 475 h 4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6" h="475">
                  <a:moveTo>
                    <a:pt x="82" y="0"/>
                  </a:moveTo>
                  <a:lnTo>
                    <a:pt x="137" y="55"/>
                  </a:lnTo>
                  <a:lnTo>
                    <a:pt x="0" y="128"/>
                  </a:lnTo>
                  <a:lnTo>
                    <a:pt x="137" y="201"/>
                  </a:lnTo>
                  <a:lnTo>
                    <a:pt x="9" y="274"/>
                  </a:lnTo>
                  <a:lnTo>
                    <a:pt x="146" y="356"/>
                  </a:lnTo>
                  <a:lnTo>
                    <a:pt x="9" y="430"/>
                  </a:lnTo>
                  <a:lnTo>
                    <a:pt x="82" y="475"/>
                  </a:lnTo>
                </a:path>
              </a:pathLst>
            </a:custGeom>
            <a:noFill/>
            <a:ln w="38100" cap="sq" cmpd="sng">
              <a:solidFill>
                <a:srgbClr val="0066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sp>
          <p:nvSpPr>
            <p:cNvPr id="121" name="Freeform 254">
              <a:extLst>
                <a:ext uri="{FF2B5EF4-FFF2-40B4-BE49-F238E27FC236}">
                  <a16:creationId xmlns:a16="http://schemas.microsoft.com/office/drawing/2014/main" id="{06A0797C-5EBF-FF1E-5D60-B46B284CFAD7}"/>
                </a:ext>
              </a:extLst>
            </p:cNvPr>
            <p:cNvSpPr>
              <a:spLocks/>
            </p:cNvSpPr>
            <p:nvPr/>
          </p:nvSpPr>
          <p:spPr bwMode="auto">
            <a:xfrm rot="5400000">
              <a:off x="1964" y="2898"/>
              <a:ext cx="92" cy="218"/>
            </a:xfrm>
            <a:custGeom>
              <a:avLst/>
              <a:gdLst>
                <a:gd name="T0" fmla="*/ 82 w 146"/>
                <a:gd name="T1" fmla="*/ 0 h 475"/>
                <a:gd name="T2" fmla="*/ 137 w 146"/>
                <a:gd name="T3" fmla="*/ 55 h 475"/>
                <a:gd name="T4" fmla="*/ 0 w 146"/>
                <a:gd name="T5" fmla="*/ 128 h 475"/>
                <a:gd name="T6" fmla="*/ 137 w 146"/>
                <a:gd name="T7" fmla="*/ 201 h 475"/>
                <a:gd name="T8" fmla="*/ 9 w 146"/>
                <a:gd name="T9" fmla="*/ 274 h 475"/>
                <a:gd name="T10" fmla="*/ 146 w 146"/>
                <a:gd name="T11" fmla="*/ 356 h 475"/>
                <a:gd name="T12" fmla="*/ 9 w 146"/>
                <a:gd name="T13" fmla="*/ 430 h 475"/>
                <a:gd name="T14" fmla="*/ 82 w 146"/>
                <a:gd name="T15" fmla="*/ 475 h 4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6" h="475">
                  <a:moveTo>
                    <a:pt x="82" y="0"/>
                  </a:moveTo>
                  <a:lnTo>
                    <a:pt x="137" y="55"/>
                  </a:lnTo>
                  <a:lnTo>
                    <a:pt x="0" y="128"/>
                  </a:lnTo>
                  <a:lnTo>
                    <a:pt x="137" y="201"/>
                  </a:lnTo>
                  <a:lnTo>
                    <a:pt x="9" y="274"/>
                  </a:lnTo>
                  <a:lnTo>
                    <a:pt x="146" y="356"/>
                  </a:lnTo>
                  <a:lnTo>
                    <a:pt x="9" y="430"/>
                  </a:lnTo>
                  <a:lnTo>
                    <a:pt x="82" y="475"/>
                  </a:lnTo>
                </a:path>
              </a:pathLst>
            </a:custGeom>
            <a:noFill/>
            <a:ln w="38100" cap="sq" cmpd="sng">
              <a:solidFill>
                <a:srgbClr val="0066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sp>
          <p:nvSpPr>
            <p:cNvPr id="122" name="Freeform 255">
              <a:extLst>
                <a:ext uri="{FF2B5EF4-FFF2-40B4-BE49-F238E27FC236}">
                  <a16:creationId xmlns:a16="http://schemas.microsoft.com/office/drawing/2014/main" id="{3D622F8B-5DAB-E96F-D44E-7FCB335CB57E}"/>
                </a:ext>
              </a:extLst>
            </p:cNvPr>
            <p:cNvSpPr>
              <a:spLocks/>
            </p:cNvSpPr>
            <p:nvPr/>
          </p:nvSpPr>
          <p:spPr bwMode="auto">
            <a:xfrm rot="5400000">
              <a:off x="1973" y="2632"/>
              <a:ext cx="92" cy="218"/>
            </a:xfrm>
            <a:custGeom>
              <a:avLst/>
              <a:gdLst>
                <a:gd name="T0" fmla="*/ 82 w 146"/>
                <a:gd name="T1" fmla="*/ 0 h 475"/>
                <a:gd name="T2" fmla="*/ 137 w 146"/>
                <a:gd name="T3" fmla="*/ 55 h 475"/>
                <a:gd name="T4" fmla="*/ 0 w 146"/>
                <a:gd name="T5" fmla="*/ 128 h 475"/>
                <a:gd name="T6" fmla="*/ 137 w 146"/>
                <a:gd name="T7" fmla="*/ 201 h 475"/>
                <a:gd name="T8" fmla="*/ 9 w 146"/>
                <a:gd name="T9" fmla="*/ 274 h 475"/>
                <a:gd name="T10" fmla="*/ 146 w 146"/>
                <a:gd name="T11" fmla="*/ 356 h 475"/>
                <a:gd name="T12" fmla="*/ 9 w 146"/>
                <a:gd name="T13" fmla="*/ 430 h 475"/>
                <a:gd name="T14" fmla="*/ 82 w 146"/>
                <a:gd name="T15" fmla="*/ 475 h 4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6" h="475">
                  <a:moveTo>
                    <a:pt x="82" y="0"/>
                  </a:moveTo>
                  <a:lnTo>
                    <a:pt x="137" y="55"/>
                  </a:lnTo>
                  <a:lnTo>
                    <a:pt x="0" y="128"/>
                  </a:lnTo>
                  <a:lnTo>
                    <a:pt x="137" y="201"/>
                  </a:lnTo>
                  <a:lnTo>
                    <a:pt x="9" y="274"/>
                  </a:lnTo>
                  <a:lnTo>
                    <a:pt x="146" y="356"/>
                  </a:lnTo>
                  <a:lnTo>
                    <a:pt x="9" y="430"/>
                  </a:lnTo>
                  <a:lnTo>
                    <a:pt x="82" y="475"/>
                  </a:lnTo>
                </a:path>
              </a:pathLst>
            </a:custGeom>
            <a:noFill/>
            <a:ln w="38100" cap="sq" cmpd="sng">
              <a:solidFill>
                <a:srgbClr val="0066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sp>
          <p:nvSpPr>
            <p:cNvPr id="123" name="Freeform 256">
              <a:extLst>
                <a:ext uri="{FF2B5EF4-FFF2-40B4-BE49-F238E27FC236}">
                  <a16:creationId xmlns:a16="http://schemas.microsoft.com/office/drawing/2014/main" id="{1C02A03C-C4C8-39E3-D8E8-D757283B822C}"/>
                </a:ext>
              </a:extLst>
            </p:cNvPr>
            <p:cNvSpPr>
              <a:spLocks/>
            </p:cNvSpPr>
            <p:nvPr/>
          </p:nvSpPr>
          <p:spPr bwMode="auto">
            <a:xfrm rot="5400000">
              <a:off x="1964" y="3447"/>
              <a:ext cx="92" cy="218"/>
            </a:xfrm>
            <a:custGeom>
              <a:avLst/>
              <a:gdLst>
                <a:gd name="T0" fmla="*/ 82 w 146"/>
                <a:gd name="T1" fmla="*/ 0 h 475"/>
                <a:gd name="T2" fmla="*/ 137 w 146"/>
                <a:gd name="T3" fmla="*/ 55 h 475"/>
                <a:gd name="T4" fmla="*/ 0 w 146"/>
                <a:gd name="T5" fmla="*/ 128 h 475"/>
                <a:gd name="T6" fmla="*/ 137 w 146"/>
                <a:gd name="T7" fmla="*/ 201 h 475"/>
                <a:gd name="T8" fmla="*/ 9 w 146"/>
                <a:gd name="T9" fmla="*/ 274 h 475"/>
                <a:gd name="T10" fmla="*/ 146 w 146"/>
                <a:gd name="T11" fmla="*/ 356 h 475"/>
                <a:gd name="T12" fmla="*/ 9 w 146"/>
                <a:gd name="T13" fmla="*/ 430 h 475"/>
                <a:gd name="T14" fmla="*/ 82 w 146"/>
                <a:gd name="T15" fmla="*/ 475 h 4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6" h="475">
                  <a:moveTo>
                    <a:pt x="82" y="0"/>
                  </a:moveTo>
                  <a:lnTo>
                    <a:pt x="137" y="55"/>
                  </a:lnTo>
                  <a:lnTo>
                    <a:pt x="0" y="128"/>
                  </a:lnTo>
                  <a:lnTo>
                    <a:pt x="137" y="201"/>
                  </a:lnTo>
                  <a:lnTo>
                    <a:pt x="9" y="274"/>
                  </a:lnTo>
                  <a:lnTo>
                    <a:pt x="146" y="356"/>
                  </a:lnTo>
                  <a:lnTo>
                    <a:pt x="9" y="430"/>
                  </a:lnTo>
                  <a:lnTo>
                    <a:pt x="82" y="475"/>
                  </a:lnTo>
                </a:path>
              </a:pathLst>
            </a:custGeom>
            <a:noFill/>
            <a:ln w="38100" cap="sq" cmpd="sng">
              <a:solidFill>
                <a:srgbClr val="0066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sp>
          <p:nvSpPr>
            <p:cNvPr id="124" name="Freeform 257">
              <a:extLst>
                <a:ext uri="{FF2B5EF4-FFF2-40B4-BE49-F238E27FC236}">
                  <a16:creationId xmlns:a16="http://schemas.microsoft.com/office/drawing/2014/main" id="{85E17374-C517-BFE1-2937-597D51DAC0C1}"/>
                </a:ext>
              </a:extLst>
            </p:cNvPr>
            <p:cNvSpPr>
              <a:spLocks/>
            </p:cNvSpPr>
            <p:nvPr/>
          </p:nvSpPr>
          <p:spPr bwMode="auto">
            <a:xfrm rot="5400000">
              <a:off x="1972" y="3172"/>
              <a:ext cx="92" cy="218"/>
            </a:xfrm>
            <a:custGeom>
              <a:avLst/>
              <a:gdLst>
                <a:gd name="T0" fmla="*/ 82 w 146"/>
                <a:gd name="T1" fmla="*/ 0 h 475"/>
                <a:gd name="T2" fmla="*/ 137 w 146"/>
                <a:gd name="T3" fmla="*/ 55 h 475"/>
                <a:gd name="T4" fmla="*/ 0 w 146"/>
                <a:gd name="T5" fmla="*/ 128 h 475"/>
                <a:gd name="T6" fmla="*/ 137 w 146"/>
                <a:gd name="T7" fmla="*/ 201 h 475"/>
                <a:gd name="T8" fmla="*/ 9 w 146"/>
                <a:gd name="T9" fmla="*/ 274 h 475"/>
                <a:gd name="T10" fmla="*/ 146 w 146"/>
                <a:gd name="T11" fmla="*/ 356 h 475"/>
                <a:gd name="T12" fmla="*/ 9 w 146"/>
                <a:gd name="T13" fmla="*/ 430 h 475"/>
                <a:gd name="T14" fmla="*/ 82 w 146"/>
                <a:gd name="T15" fmla="*/ 475 h 4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6" h="475">
                  <a:moveTo>
                    <a:pt x="82" y="0"/>
                  </a:moveTo>
                  <a:lnTo>
                    <a:pt x="137" y="55"/>
                  </a:lnTo>
                  <a:lnTo>
                    <a:pt x="0" y="128"/>
                  </a:lnTo>
                  <a:lnTo>
                    <a:pt x="137" y="201"/>
                  </a:lnTo>
                  <a:lnTo>
                    <a:pt x="9" y="274"/>
                  </a:lnTo>
                  <a:lnTo>
                    <a:pt x="146" y="356"/>
                  </a:lnTo>
                  <a:lnTo>
                    <a:pt x="9" y="430"/>
                  </a:lnTo>
                  <a:lnTo>
                    <a:pt x="82" y="475"/>
                  </a:lnTo>
                </a:path>
              </a:pathLst>
            </a:custGeom>
            <a:noFill/>
            <a:ln w="38100" cap="sq" cmpd="sng">
              <a:solidFill>
                <a:srgbClr val="0066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sp>
          <p:nvSpPr>
            <p:cNvPr id="125" name="Freeform 258">
              <a:extLst>
                <a:ext uri="{FF2B5EF4-FFF2-40B4-BE49-F238E27FC236}">
                  <a16:creationId xmlns:a16="http://schemas.microsoft.com/office/drawing/2014/main" id="{D9797AEA-E3DF-FBA0-C2B0-7DCC5292C9F7}"/>
                </a:ext>
              </a:extLst>
            </p:cNvPr>
            <p:cNvSpPr>
              <a:spLocks/>
            </p:cNvSpPr>
            <p:nvPr/>
          </p:nvSpPr>
          <p:spPr bwMode="auto">
            <a:xfrm>
              <a:off x="3071" y="411"/>
              <a:ext cx="92" cy="218"/>
            </a:xfrm>
            <a:custGeom>
              <a:avLst/>
              <a:gdLst>
                <a:gd name="T0" fmla="*/ 82 w 146"/>
                <a:gd name="T1" fmla="*/ 0 h 475"/>
                <a:gd name="T2" fmla="*/ 137 w 146"/>
                <a:gd name="T3" fmla="*/ 55 h 475"/>
                <a:gd name="T4" fmla="*/ 0 w 146"/>
                <a:gd name="T5" fmla="*/ 128 h 475"/>
                <a:gd name="T6" fmla="*/ 137 w 146"/>
                <a:gd name="T7" fmla="*/ 201 h 475"/>
                <a:gd name="T8" fmla="*/ 9 w 146"/>
                <a:gd name="T9" fmla="*/ 274 h 475"/>
                <a:gd name="T10" fmla="*/ 146 w 146"/>
                <a:gd name="T11" fmla="*/ 356 h 475"/>
                <a:gd name="T12" fmla="*/ 9 w 146"/>
                <a:gd name="T13" fmla="*/ 430 h 475"/>
                <a:gd name="T14" fmla="*/ 82 w 146"/>
                <a:gd name="T15" fmla="*/ 475 h 4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6" h="475">
                  <a:moveTo>
                    <a:pt x="82" y="0"/>
                  </a:moveTo>
                  <a:lnTo>
                    <a:pt x="137" y="55"/>
                  </a:lnTo>
                  <a:lnTo>
                    <a:pt x="0" y="128"/>
                  </a:lnTo>
                  <a:lnTo>
                    <a:pt x="137" y="201"/>
                  </a:lnTo>
                  <a:lnTo>
                    <a:pt x="9" y="274"/>
                  </a:lnTo>
                  <a:lnTo>
                    <a:pt x="146" y="356"/>
                  </a:lnTo>
                  <a:lnTo>
                    <a:pt x="9" y="430"/>
                  </a:lnTo>
                  <a:lnTo>
                    <a:pt x="82" y="475"/>
                  </a:lnTo>
                </a:path>
              </a:pathLst>
            </a:custGeom>
            <a:noFill/>
            <a:ln w="38100" cap="sq" cmpd="sng">
              <a:solidFill>
                <a:srgbClr val="0066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sp>
          <p:nvSpPr>
            <p:cNvPr id="126" name="Freeform 259">
              <a:extLst>
                <a:ext uri="{FF2B5EF4-FFF2-40B4-BE49-F238E27FC236}">
                  <a16:creationId xmlns:a16="http://schemas.microsoft.com/office/drawing/2014/main" id="{6831A04F-3284-BDBD-E428-060EE88A8FE3}"/>
                </a:ext>
              </a:extLst>
            </p:cNvPr>
            <p:cNvSpPr>
              <a:spLocks/>
            </p:cNvSpPr>
            <p:nvPr/>
          </p:nvSpPr>
          <p:spPr bwMode="auto">
            <a:xfrm>
              <a:off x="2797" y="411"/>
              <a:ext cx="92" cy="218"/>
            </a:xfrm>
            <a:custGeom>
              <a:avLst/>
              <a:gdLst>
                <a:gd name="T0" fmla="*/ 82 w 146"/>
                <a:gd name="T1" fmla="*/ 0 h 475"/>
                <a:gd name="T2" fmla="*/ 137 w 146"/>
                <a:gd name="T3" fmla="*/ 55 h 475"/>
                <a:gd name="T4" fmla="*/ 0 w 146"/>
                <a:gd name="T5" fmla="*/ 128 h 475"/>
                <a:gd name="T6" fmla="*/ 137 w 146"/>
                <a:gd name="T7" fmla="*/ 201 h 475"/>
                <a:gd name="T8" fmla="*/ 9 w 146"/>
                <a:gd name="T9" fmla="*/ 274 h 475"/>
                <a:gd name="T10" fmla="*/ 146 w 146"/>
                <a:gd name="T11" fmla="*/ 356 h 475"/>
                <a:gd name="T12" fmla="*/ 9 w 146"/>
                <a:gd name="T13" fmla="*/ 430 h 475"/>
                <a:gd name="T14" fmla="*/ 82 w 146"/>
                <a:gd name="T15" fmla="*/ 475 h 4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6" h="475">
                  <a:moveTo>
                    <a:pt x="82" y="0"/>
                  </a:moveTo>
                  <a:lnTo>
                    <a:pt x="137" y="55"/>
                  </a:lnTo>
                  <a:lnTo>
                    <a:pt x="0" y="128"/>
                  </a:lnTo>
                  <a:lnTo>
                    <a:pt x="137" y="201"/>
                  </a:lnTo>
                  <a:lnTo>
                    <a:pt x="9" y="274"/>
                  </a:lnTo>
                  <a:lnTo>
                    <a:pt x="146" y="356"/>
                  </a:lnTo>
                  <a:lnTo>
                    <a:pt x="9" y="430"/>
                  </a:lnTo>
                  <a:lnTo>
                    <a:pt x="82" y="475"/>
                  </a:lnTo>
                </a:path>
              </a:pathLst>
            </a:custGeom>
            <a:noFill/>
            <a:ln w="38100" cap="sq" cmpd="sng">
              <a:solidFill>
                <a:srgbClr val="0066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sp>
          <p:nvSpPr>
            <p:cNvPr id="127" name="Freeform 260">
              <a:extLst>
                <a:ext uri="{FF2B5EF4-FFF2-40B4-BE49-F238E27FC236}">
                  <a16:creationId xmlns:a16="http://schemas.microsoft.com/office/drawing/2014/main" id="{0F9CDF5D-B7BA-EFF2-8DB9-4E056C926D32}"/>
                </a:ext>
              </a:extLst>
            </p:cNvPr>
            <p:cNvSpPr>
              <a:spLocks/>
            </p:cNvSpPr>
            <p:nvPr/>
          </p:nvSpPr>
          <p:spPr bwMode="auto">
            <a:xfrm>
              <a:off x="2522" y="411"/>
              <a:ext cx="92" cy="218"/>
            </a:xfrm>
            <a:custGeom>
              <a:avLst/>
              <a:gdLst>
                <a:gd name="T0" fmla="*/ 82 w 146"/>
                <a:gd name="T1" fmla="*/ 0 h 475"/>
                <a:gd name="T2" fmla="*/ 137 w 146"/>
                <a:gd name="T3" fmla="*/ 55 h 475"/>
                <a:gd name="T4" fmla="*/ 0 w 146"/>
                <a:gd name="T5" fmla="*/ 128 h 475"/>
                <a:gd name="T6" fmla="*/ 137 w 146"/>
                <a:gd name="T7" fmla="*/ 201 h 475"/>
                <a:gd name="T8" fmla="*/ 9 w 146"/>
                <a:gd name="T9" fmla="*/ 274 h 475"/>
                <a:gd name="T10" fmla="*/ 146 w 146"/>
                <a:gd name="T11" fmla="*/ 356 h 475"/>
                <a:gd name="T12" fmla="*/ 9 w 146"/>
                <a:gd name="T13" fmla="*/ 430 h 475"/>
                <a:gd name="T14" fmla="*/ 82 w 146"/>
                <a:gd name="T15" fmla="*/ 475 h 4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6" h="475">
                  <a:moveTo>
                    <a:pt x="82" y="0"/>
                  </a:moveTo>
                  <a:lnTo>
                    <a:pt x="137" y="55"/>
                  </a:lnTo>
                  <a:lnTo>
                    <a:pt x="0" y="128"/>
                  </a:lnTo>
                  <a:lnTo>
                    <a:pt x="137" y="201"/>
                  </a:lnTo>
                  <a:lnTo>
                    <a:pt x="9" y="274"/>
                  </a:lnTo>
                  <a:lnTo>
                    <a:pt x="146" y="356"/>
                  </a:lnTo>
                  <a:lnTo>
                    <a:pt x="9" y="430"/>
                  </a:lnTo>
                  <a:lnTo>
                    <a:pt x="82" y="475"/>
                  </a:lnTo>
                </a:path>
              </a:pathLst>
            </a:custGeom>
            <a:noFill/>
            <a:ln w="38100" cap="sq" cmpd="sng">
              <a:solidFill>
                <a:srgbClr val="0066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sp>
          <p:nvSpPr>
            <p:cNvPr id="128" name="AutoShape 261">
              <a:extLst>
                <a:ext uri="{FF2B5EF4-FFF2-40B4-BE49-F238E27FC236}">
                  <a16:creationId xmlns:a16="http://schemas.microsoft.com/office/drawing/2014/main" id="{ACAE9FAA-B222-AD54-89C7-5E250BEE0DA6}"/>
                </a:ext>
              </a:extLst>
            </p:cNvPr>
            <p:cNvSpPr>
              <a:spLocks noChangeArrowheads="1"/>
            </p:cNvSpPr>
            <p:nvPr/>
          </p:nvSpPr>
          <p:spPr bwMode="auto">
            <a:xfrm rot="5400000">
              <a:off x="3997" y="2676"/>
              <a:ext cx="128" cy="119"/>
            </a:xfrm>
            <a:prstGeom prst="triangle">
              <a:avLst>
                <a:gd name="adj" fmla="val 50000"/>
              </a:avLst>
            </a:prstGeom>
            <a:solidFill>
              <a:srgbClr val="00CC00"/>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9" name="AutoShape 262">
              <a:extLst>
                <a:ext uri="{FF2B5EF4-FFF2-40B4-BE49-F238E27FC236}">
                  <a16:creationId xmlns:a16="http://schemas.microsoft.com/office/drawing/2014/main" id="{288C1494-83CD-8FAF-C606-B4C205671241}"/>
                </a:ext>
              </a:extLst>
            </p:cNvPr>
            <p:cNvSpPr>
              <a:spLocks noChangeArrowheads="1"/>
            </p:cNvSpPr>
            <p:nvPr/>
          </p:nvSpPr>
          <p:spPr bwMode="auto">
            <a:xfrm>
              <a:off x="4039" y="2773"/>
              <a:ext cx="46" cy="45"/>
            </a:xfrm>
            <a:prstGeom prst="flowChartConnector">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30" name="Line 263">
              <a:extLst>
                <a:ext uri="{FF2B5EF4-FFF2-40B4-BE49-F238E27FC236}">
                  <a16:creationId xmlns:a16="http://schemas.microsoft.com/office/drawing/2014/main" id="{FCF97852-FFD5-5046-B39C-983134721197}"/>
                </a:ext>
              </a:extLst>
            </p:cNvPr>
            <p:cNvSpPr>
              <a:spLocks noChangeShapeType="1"/>
            </p:cNvSpPr>
            <p:nvPr/>
          </p:nvSpPr>
          <p:spPr bwMode="auto">
            <a:xfrm>
              <a:off x="4149" y="3015"/>
              <a:ext cx="15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1" name="AutoShape 264">
              <a:extLst>
                <a:ext uri="{FF2B5EF4-FFF2-40B4-BE49-F238E27FC236}">
                  <a16:creationId xmlns:a16="http://schemas.microsoft.com/office/drawing/2014/main" id="{6ABF85F5-6FF4-F427-7C92-344C0E475D9C}"/>
                </a:ext>
              </a:extLst>
            </p:cNvPr>
            <p:cNvSpPr>
              <a:spLocks noChangeArrowheads="1"/>
            </p:cNvSpPr>
            <p:nvPr/>
          </p:nvSpPr>
          <p:spPr bwMode="auto">
            <a:xfrm>
              <a:off x="4114" y="2989"/>
              <a:ext cx="46" cy="45"/>
            </a:xfrm>
            <a:prstGeom prst="flowChartConnector">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32" name="AutoShape 265">
              <a:extLst>
                <a:ext uri="{FF2B5EF4-FFF2-40B4-BE49-F238E27FC236}">
                  <a16:creationId xmlns:a16="http://schemas.microsoft.com/office/drawing/2014/main" id="{02609FB3-1D47-CBCA-505F-426854D160BB}"/>
                </a:ext>
              </a:extLst>
            </p:cNvPr>
            <p:cNvSpPr>
              <a:spLocks noChangeArrowheads="1"/>
            </p:cNvSpPr>
            <p:nvPr/>
          </p:nvSpPr>
          <p:spPr bwMode="auto">
            <a:xfrm rot="5400000">
              <a:off x="3989" y="2956"/>
              <a:ext cx="128" cy="119"/>
            </a:xfrm>
            <a:prstGeom prst="triangle">
              <a:avLst>
                <a:gd name="adj" fmla="val 50000"/>
              </a:avLst>
            </a:prstGeom>
            <a:solidFill>
              <a:srgbClr val="00CC00"/>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33" name="AutoShape 266">
              <a:extLst>
                <a:ext uri="{FF2B5EF4-FFF2-40B4-BE49-F238E27FC236}">
                  <a16:creationId xmlns:a16="http://schemas.microsoft.com/office/drawing/2014/main" id="{E00690A0-A63A-BD74-D0B1-9D8E824B5800}"/>
                </a:ext>
              </a:extLst>
            </p:cNvPr>
            <p:cNvSpPr>
              <a:spLocks noChangeArrowheads="1"/>
            </p:cNvSpPr>
            <p:nvPr/>
          </p:nvSpPr>
          <p:spPr bwMode="auto">
            <a:xfrm>
              <a:off x="4031" y="3053"/>
              <a:ext cx="46" cy="45"/>
            </a:xfrm>
            <a:prstGeom prst="flowChartConnector">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34" name="Line 267">
              <a:extLst>
                <a:ext uri="{FF2B5EF4-FFF2-40B4-BE49-F238E27FC236}">
                  <a16:creationId xmlns:a16="http://schemas.microsoft.com/office/drawing/2014/main" id="{D42E1B8F-8CFA-F4B8-5C6F-F7AB2AF9BE53}"/>
                </a:ext>
              </a:extLst>
            </p:cNvPr>
            <p:cNvSpPr>
              <a:spLocks noChangeShapeType="1"/>
            </p:cNvSpPr>
            <p:nvPr/>
          </p:nvSpPr>
          <p:spPr bwMode="auto">
            <a:xfrm>
              <a:off x="4150" y="3277"/>
              <a:ext cx="15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5" name="AutoShape 268">
              <a:extLst>
                <a:ext uri="{FF2B5EF4-FFF2-40B4-BE49-F238E27FC236}">
                  <a16:creationId xmlns:a16="http://schemas.microsoft.com/office/drawing/2014/main" id="{D69C384B-FE20-1DD3-8361-127C0D3EA0F1}"/>
                </a:ext>
              </a:extLst>
            </p:cNvPr>
            <p:cNvSpPr>
              <a:spLocks noChangeArrowheads="1"/>
            </p:cNvSpPr>
            <p:nvPr/>
          </p:nvSpPr>
          <p:spPr bwMode="auto">
            <a:xfrm>
              <a:off x="4115" y="3251"/>
              <a:ext cx="46" cy="45"/>
            </a:xfrm>
            <a:prstGeom prst="flowChartConnector">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36" name="AutoShape 269">
              <a:extLst>
                <a:ext uri="{FF2B5EF4-FFF2-40B4-BE49-F238E27FC236}">
                  <a16:creationId xmlns:a16="http://schemas.microsoft.com/office/drawing/2014/main" id="{18629888-8EE7-A668-9ECF-41DF40B0960F}"/>
                </a:ext>
              </a:extLst>
            </p:cNvPr>
            <p:cNvSpPr>
              <a:spLocks noChangeArrowheads="1"/>
            </p:cNvSpPr>
            <p:nvPr/>
          </p:nvSpPr>
          <p:spPr bwMode="auto">
            <a:xfrm rot="5400000">
              <a:off x="3990" y="3218"/>
              <a:ext cx="128" cy="119"/>
            </a:xfrm>
            <a:prstGeom prst="triangle">
              <a:avLst>
                <a:gd name="adj" fmla="val 50000"/>
              </a:avLst>
            </a:prstGeom>
            <a:solidFill>
              <a:srgbClr val="00CC00"/>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37" name="AutoShape 270">
              <a:extLst>
                <a:ext uri="{FF2B5EF4-FFF2-40B4-BE49-F238E27FC236}">
                  <a16:creationId xmlns:a16="http://schemas.microsoft.com/office/drawing/2014/main" id="{BB849A91-3CD6-3F6F-6447-9BE04F920E32}"/>
                </a:ext>
              </a:extLst>
            </p:cNvPr>
            <p:cNvSpPr>
              <a:spLocks noChangeArrowheads="1"/>
            </p:cNvSpPr>
            <p:nvPr/>
          </p:nvSpPr>
          <p:spPr bwMode="auto">
            <a:xfrm>
              <a:off x="4032" y="3315"/>
              <a:ext cx="46" cy="45"/>
            </a:xfrm>
            <a:prstGeom prst="flowChartConnector">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38" name="Line 271">
              <a:extLst>
                <a:ext uri="{FF2B5EF4-FFF2-40B4-BE49-F238E27FC236}">
                  <a16:creationId xmlns:a16="http://schemas.microsoft.com/office/drawing/2014/main" id="{7C436951-F312-A550-27FA-162321771F01}"/>
                </a:ext>
              </a:extLst>
            </p:cNvPr>
            <p:cNvSpPr>
              <a:spLocks noChangeShapeType="1"/>
            </p:cNvSpPr>
            <p:nvPr/>
          </p:nvSpPr>
          <p:spPr bwMode="auto">
            <a:xfrm>
              <a:off x="4151" y="3548"/>
              <a:ext cx="15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9" name="AutoShape 272">
              <a:extLst>
                <a:ext uri="{FF2B5EF4-FFF2-40B4-BE49-F238E27FC236}">
                  <a16:creationId xmlns:a16="http://schemas.microsoft.com/office/drawing/2014/main" id="{284BDA1B-BD9B-02B7-3E0B-CBA50DF2E100}"/>
                </a:ext>
              </a:extLst>
            </p:cNvPr>
            <p:cNvSpPr>
              <a:spLocks noChangeArrowheads="1"/>
            </p:cNvSpPr>
            <p:nvPr/>
          </p:nvSpPr>
          <p:spPr bwMode="auto">
            <a:xfrm>
              <a:off x="4116" y="3522"/>
              <a:ext cx="46" cy="45"/>
            </a:xfrm>
            <a:prstGeom prst="flowChartConnector">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0" name="AutoShape 273">
              <a:extLst>
                <a:ext uri="{FF2B5EF4-FFF2-40B4-BE49-F238E27FC236}">
                  <a16:creationId xmlns:a16="http://schemas.microsoft.com/office/drawing/2014/main" id="{4A64CDC8-10FF-D588-4A59-70D23C98A497}"/>
                </a:ext>
              </a:extLst>
            </p:cNvPr>
            <p:cNvSpPr>
              <a:spLocks noChangeArrowheads="1"/>
            </p:cNvSpPr>
            <p:nvPr/>
          </p:nvSpPr>
          <p:spPr bwMode="auto">
            <a:xfrm rot="5400000">
              <a:off x="3991" y="3489"/>
              <a:ext cx="128" cy="119"/>
            </a:xfrm>
            <a:prstGeom prst="triangle">
              <a:avLst>
                <a:gd name="adj" fmla="val 50000"/>
              </a:avLst>
            </a:prstGeom>
            <a:solidFill>
              <a:srgbClr val="00CC00"/>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1" name="AutoShape 274">
              <a:extLst>
                <a:ext uri="{FF2B5EF4-FFF2-40B4-BE49-F238E27FC236}">
                  <a16:creationId xmlns:a16="http://schemas.microsoft.com/office/drawing/2014/main" id="{EF3644EB-6D35-B01A-DCA9-3A0E7C539765}"/>
                </a:ext>
              </a:extLst>
            </p:cNvPr>
            <p:cNvSpPr>
              <a:spLocks noChangeArrowheads="1"/>
            </p:cNvSpPr>
            <p:nvPr/>
          </p:nvSpPr>
          <p:spPr bwMode="auto">
            <a:xfrm>
              <a:off x="4033" y="3586"/>
              <a:ext cx="46" cy="45"/>
            </a:xfrm>
            <a:prstGeom prst="flowChartConnector">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2" name="Freeform 275">
              <a:extLst>
                <a:ext uri="{FF2B5EF4-FFF2-40B4-BE49-F238E27FC236}">
                  <a16:creationId xmlns:a16="http://schemas.microsoft.com/office/drawing/2014/main" id="{457B9E0A-8493-7F58-6D74-2ED136128A55}"/>
                </a:ext>
              </a:extLst>
            </p:cNvPr>
            <p:cNvSpPr>
              <a:spLocks/>
            </p:cNvSpPr>
            <p:nvPr/>
          </p:nvSpPr>
          <p:spPr bwMode="auto">
            <a:xfrm>
              <a:off x="3877" y="3099"/>
              <a:ext cx="182" cy="65"/>
            </a:xfrm>
            <a:custGeom>
              <a:avLst/>
              <a:gdLst>
                <a:gd name="T0" fmla="*/ 182 w 182"/>
                <a:gd name="T1" fmla="*/ 0 h 74"/>
                <a:gd name="T2" fmla="*/ 182 w 182"/>
                <a:gd name="T3" fmla="*/ 74 h 74"/>
                <a:gd name="T4" fmla="*/ 0 w 182"/>
                <a:gd name="T5" fmla="*/ 74 h 74"/>
              </a:gdLst>
              <a:ahLst/>
              <a:cxnLst>
                <a:cxn ang="0">
                  <a:pos x="T0" y="T1"/>
                </a:cxn>
                <a:cxn ang="0">
                  <a:pos x="T2" y="T3"/>
                </a:cxn>
                <a:cxn ang="0">
                  <a:pos x="T4" y="T5"/>
                </a:cxn>
              </a:cxnLst>
              <a:rect l="0" t="0" r="r" b="b"/>
              <a:pathLst>
                <a:path w="182" h="74">
                  <a:moveTo>
                    <a:pt x="182" y="0"/>
                  </a:moveTo>
                  <a:lnTo>
                    <a:pt x="182" y="74"/>
                  </a:lnTo>
                  <a:lnTo>
                    <a:pt x="0" y="74"/>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 name="Freeform 276">
              <a:extLst>
                <a:ext uri="{FF2B5EF4-FFF2-40B4-BE49-F238E27FC236}">
                  <a16:creationId xmlns:a16="http://schemas.microsoft.com/office/drawing/2014/main" id="{6B1966C3-5C18-C173-5125-65CF22007182}"/>
                </a:ext>
              </a:extLst>
            </p:cNvPr>
            <p:cNvSpPr>
              <a:spLocks/>
            </p:cNvSpPr>
            <p:nvPr/>
          </p:nvSpPr>
          <p:spPr bwMode="auto">
            <a:xfrm>
              <a:off x="3876" y="3629"/>
              <a:ext cx="182" cy="65"/>
            </a:xfrm>
            <a:custGeom>
              <a:avLst/>
              <a:gdLst>
                <a:gd name="T0" fmla="*/ 182 w 182"/>
                <a:gd name="T1" fmla="*/ 0 h 74"/>
                <a:gd name="T2" fmla="*/ 182 w 182"/>
                <a:gd name="T3" fmla="*/ 74 h 74"/>
                <a:gd name="T4" fmla="*/ 0 w 182"/>
                <a:gd name="T5" fmla="*/ 74 h 74"/>
              </a:gdLst>
              <a:ahLst/>
              <a:cxnLst>
                <a:cxn ang="0">
                  <a:pos x="T0" y="T1"/>
                </a:cxn>
                <a:cxn ang="0">
                  <a:pos x="T2" y="T3"/>
                </a:cxn>
                <a:cxn ang="0">
                  <a:pos x="T4" y="T5"/>
                </a:cxn>
              </a:cxnLst>
              <a:rect l="0" t="0" r="r" b="b"/>
              <a:pathLst>
                <a:path w="182" h="74">
                  <a:moveTo>
                    <a:pt x="182" y="0"/>
                  </a:moveTo>
                  <a:lnTo>
                    <a:pt x="182" y="74"/>
                  </a:lnTo>
                  <a:lnTo>
                    <a:pt x="0" y="74"/>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 name="Freeform 277">
              <a:extLst>
                <a:ext uri="{FF2B5EF4-FFF2-40B4-BE49-F238E27FC236}">
                  <a16:creationId xmlns:a16="http://schemas.microsoft.com/office/drawing/2014/main" id="{8BF6A9DF-20E6-3C8B-2918-E00698D54048}"/>
                </a:ext>
              </a:extLst>
            </p:cNvPr>
            <p:cNvSpPr>
              <a:spLocks/>
            </p:cNvSpPr>
            <p:nvPr/>
          </p:nvSpPr>
          <p:spPr bwMode="auto">
            <a:xfrm>
              <a:off x="3876" y="3364"/>
              <a:ext cx="182" cy="65"/>
            </a:xfrm>
            <a:custGeom>
              <a:avLst/>
              <a:gdLst>
                <a:gd name="T0" fmla="*/ 182 w 182"/>
                <a:gd name="T1" fmla="*/ 0 h 74"/>
                <a:gd name="T2" fmla="*/ 182 w 182"/>
                <a:gd name="T3" fmla="*/ 74 h 74"/>
                <a:gd name="T4" fmla="*/ 0 w 182"/>
                <a:gd name="T5" fmla="*/ 74 h 74"/>
              </a:gdLst>
              <a:ahLst/>
              <a:cxnLst>
                <a:cxn ang="0">
                  <a:pos x="T0" y="T1"/>
                </a:cxn>
                <a:cxn ang="0">
                  <a:pos x="T2" y="T3"/>
                </a:cxn>
                <a:cxn ang="0">
                  <a:pos x="T4" y="T5"/>
                </a:cxn>
              </a:cxnLst>
              <a:rect l="0" t="0" r="r" b="b"/>
              <a:pathLst>
                <a:path w="182" h="74">
                  <a:moveTo>
                    <a:pt x="182" y="0"/>
                  </a:moveTo>
                  <a:lnTo>
                    <a:pt x="182" y="74"/>
                  </a:lnTo>
                  <a:lnTo>
                    <a:pt x="0" y="74"/>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aphicFrame>
          <p:nvGraphicFramePr>
            <p:cNvPr id="145" name="Object 278">
              <a:extLst>
                <a:ext uri="{FF2B5EF4-FFF2-40B4-BE49-F238E27FC236}">
                  <a16:creationId xmlns:a16="http://schemas.microsoft.com/office/drawing/2014/main" id="{A11046AE-D69A-97C5-C99D-84E35FAD38FD}"/>
                </a:ext>
              </a:extLst>
            </p:cNvPr>
            <p:cNvGraphicFramePr>
              <a:graphicFrameLocks noChangeAspect="1"/>
            </p:cNvGraphicFramePr>
            <p:nvPr/>
          </p:nvGraphicFramePr>
          <p:xfrm>
            <a:off x="3828" y="3122"/>
            <a:ext cx="109" cy="109"/>
          </p:xfrm>
          <a:graphic>
            <a:graphicData uri="http://schemas.openxmlformats.org/presentationml/2006/ole">
              <mc:AlternateContent xmlns:mc="http://schemas.openxmlformats.org/markup-compatibility/2006">
                <mc:Choice xmlns:v="urn:schemas-microsoft-com:vml" Requires="v">
                  <p:oleObj name="公式" r:id="rId81" imgW="114120" imgH="114120" progId="Equation.3">
                    <p:embed/>
                  </p:oleObj>
                </mc:Choice>
                <mc:Fallback>
                  <p:oleObj name="公式" r:id="rId81" imgW="114120" imgH="114120" progId="Equation.3">
                    <p:embed/>
                    <p:pic>
                      <p:nvPicPr>
                        <p:cNvPr id="145" name="Object 278">
                          <a:extLst>
                            <a:ext uri="{FF2B5EF4-FFF2-40B4-BE49-F238E27FC236}">
                              <a16:creationId xmlns:a16="http://schemas.microsoft.com/office/drawing/2014/main" id="{A11046AE-D69A-97C5-C99D-84E35FAD38FD}"/>
                            </a:ext>
                          </a:extLst>
                        </p:cNvPr>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3828" y="3122"/>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46" name="Object 279">
              <a:extLst>
                <a:ext uri="{FF2B5EF4-FFF2-40B4-BE49-F238E27FC236}">
                  <a16:creationId xmlns:a16="http://schemas.microsoft.com/office/drawing/2014/main" id="{2E711629-D7BD-73AB-F91D-D97D9E4D1E14}"/>
                </a:ext>
              </a:extLst>
            </p:cNvPr>
            <p:cNvGraphicFramePr>
              <a:graphicFrameLocks noChangeAspect="1"/>
            </p:cNvGraphicFramePr>
            <p:nvPr/>
          </p:nvGraphicFramePr>
          <p:xfrm>
            <a:off x="3829" y="3375"/>
            <a:ext cx="109" cy="109"/>
          </p:xfrm>
          <a:graphic>
            <a:graphicData uri="http://schemas.openxmlformats.org/presentationml/2006/ole">
              <mc:AlternateContent xmlns:mc="http://schemas.openxmlformats.org/markup-compatibility/2006">
                <mc:Choice xmlns:v="urn:schemas-microsoft-com:vml" Requires="v">
                  <p:oleObj name="公式" r:id="rId82" imgW="114120" imgH="114120" progId="Equation.3">
                    <p:embed/>
                  </p:oleObj>
                </mc:Choice>
                <mc:Fallback>
                  <p:oleObj name="公式" r:id="rId82" imgW="114120" imgH="114120" progId="Equation.3">
                    <p:embed/>
                    <p:pic>
                      <p:nvPicPr>
                        <p:cNvPr id="146" name="Object 279">
                          <a:extLst>
                            <a:ext uri="{FF2B5EF4-FFF2-40B4-BE49-F238E27FC236}">
                              <a16:creationId xmlns:a16="http://schemas.microsoft.com/office/drawing/2014/main" id="{2E711629-D7BD-73AB-F91D-D97D9E4D1E14}"/>
                            </a:ext>
                          </a:extLst>
                        </p:cNvPr>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3829" y="3375"/>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47" name="Object 280">
              <a:extLst>
                <a:ext uri="{FF2B5EF4-FFF2-40B4-BE49-F238E27FC236}">
                  <a16:creationId xmlns:a16="http://schemas.microsoft.com/office/drawing/2014/main" id="{2D17D27C-82CC-46AC-6ADC-0C60B7EDF40D}"/>
                </a:ext>
              </a:extLst>
            </p:cNvPr>
            <p:cNvGraphicFramePr>
              <a:graphicFrameLocks noChangeAspect="1"/>
            </p:cNvGraphicFramePr>
            <p:nvPr/>
          </p:nvGraphicFramePr>
          <p:xfrm>
            <a:off x="3830" y="3637"/>
            <a:ext cx="109" cy="109"/>
          </p:xfrm>
          <a:graphic>
            <a:graphicData uri="http://schemas.openxmlformats.org/presentationml/2006/ole">
              <mc:AlternateContent xmlns:mc="http://schemas.openxmlformats.org/markup-compatibility/2006">
                <mc:Choice xmlns:v="urn:schemas-microsoft-com:vml" Requires="v">
                  <p:oleObj name="公式" r:id="rId83" imgW="114120" imgH="114120" progId="Equation.3">
                    <p:embed/>
                  </p:oleObj>
                </mc:Choice>
                <mc:Fallback>
                  <p:oleObj name="公式" r:id="rId83" imgW="114120" imgH="114120" progId="Equation.3">
                    <p:embed/>
                    <p:pic>
                      <p:nvPicPr>
                        <p:cNvPr id="147" name="Object 280">
                          <a:extLst>
                            <a:ext uri="{FF2B5EF4-FFF2-40B4-BE49-F238E27FC236}">
                              <a16:creationId xmlns:a16="http://schemas.microsoft.com/office/drawing/2014/main" id="{2D17D27C-82CC-46AC-6ADC-0C60B7EDF40D}"/>
                            </a:ext>
                          </a:extLst>
                        </p:cNvPr>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3830" y="3637"/>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220" name="Group 281">
            <a:extLst>
              <a:ext uri="{FF2B5EF4-FFF2-40B4-BE49-F238E27FC236}">
                <a16:creationId xmlns:a16="http://schemas.microsoft.com/office/drawing/2014/main" id="{4D4622F9-569A-1F7D-40CC-81AE21C7ACF9}"/>
              </a:ext>
            </a:extLst>
          </p:cNvPr>
          <p:cNvGrpSpPr>
            <a:grpSpLocks/>
          </p:cNvGrpSpPr>
          <p:nvPr/>
        </p:nvGrpSpPr>
        <p:grpSpPr bwMode="auto">
          <a:xfrm>
            <a:off x="4528343" y="4194174"/>
            <a:ext cx="2813050" cy="2028825"/>
            <a:chOff x="2669" y="2635"/>
            <a:chExt cx="1772" cy="1278"/>
          </a:xfrm>
        </p:grpSpPr>
        <p:sp>
          <p:nvSpPr>
            <p:cNvPr id="221" name="Line 282">
              <a:extLst>
                <a:ext uri="{FF2B5EF4-FFF2-40B4-BE49-F238E27FC236}">
                  <a16:creationId xmlns:a16="http://schemas.microsoft.com/office/drawing/2014/main" id="{BA1CF579-A71F-D869-F93E-2151CB062839}"/>
                </a:ext>
              </a:extLst>
            </p:cNvPr>
            <p:cNvSpPr>
              <a:spLocks noChangeShapeType="1"/>
            </p:cNvSpPr>
            <p:nvPr/>
          </p:nvSpPr>
          <p:spPr bwMode="auto">
            <a:xfrm flipV="1">
              <a:off x="2669" y="2635"/>
              <a:ext cx="0" cy="1272"/>
            </a:xfrm>
            <a:prstGeom prst="line">
              <a:avLst/>
            </a:prstGeom>
            <a:noFill/>
            <a:ln w="28575">
              <a:solidFill>
                <a:srgbClr val="CC00FF"/>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2" name="Line 283">
              <a:extLst>
                <a:ext uri="{FF2B5EF4-FFF2-40B4-BE49-F238E27FC236}">
                  <a16:creationId xmlns:a16="http://schemas.microsoft.com/office/drawing/2014/main" id="{4DC00607-E1A5-208A-58D8-5583D021F433}"/>
                </a:ext>
              </a:extLst>
            </p:cNvPr>
            <p:cNvSpPr>
              <a:spLocks noChangeShapeType="1"/>
            </p:cNvSpPr>
            <p:nvPr/>
          </p:nvSpPr>
          <p:spPr bwMode="auto">
            <a:xfrm>
              <a:off x="4441" y="2640"/>
              <a:ext cx="0" cy="1268"/>
            </a:xfrm>
            <a:prstGeom prst="line">
              <a:avLst/>
            </a:prstGeom>
            <a:noFill/>
            <a:ln w="28575">
              <a:solidFill>
                <a:srgbClr val="CC00FF"/>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3" name="Line 284">
              <a:extLst>
                <a:ext uri="{FF2B5EF4-FFF2-40B4-BE49-F238E27FC236}">
                  <a16:creationId xmlns:a16="http://schemas.microsoft.com/office/drawing/2014/main" id="{F8F07B77-4ED9-3E4F-24D2-3B84DF42BB9C}"/>
                </a:ext>
              </a:extLst>
            </p:cNvPr>
            <p:cNvSpPr>
              <a:spLocks noChangeShapeType="1"/>
            </p:cNvSpPr>
            <p:nvPr/>
          </p:nvSpPr>
          <p:spPr bwMode="auto">
            <a:xfrm flipH="1">
              <a:off x="2675" y="2635"/>
              <a:ext cx="1763" cy="0"/>
            </a:xfrm>
            <a:prstGeom prst="line">
              <a:avLst/>
            </a:prstGeom>
            <a:noFill/>
            <a:ln w="28575">
              <a:solidFill>
                <a:srgbClr val="CC00FF"/>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4" name="Line 285">
              <a:extLst>
                <a:ext uri="{FF2B5EF4-FFF2-40B4-BE49-F238E27FC236}">
                  <a16:creationId xmlns:a16="http://schemas.microsoft.com/office/drawing/2014/main" id="{1D9D0347-9572-7051-A8E4-DD440848C748}"/>
                </a:ext>
              </a:extLst>
            </p:cNvPr>
            <p:cNvSpPr>
              <a:spLocks noChangeShapeType="1"/>
            </p:cNvSpPr>
            <p:nvPr/>
          </p:nvSpPr>
          <p:spPr bwMode="auto">
            <a:xfrm>
              <a:off x="2671" y="3913"/>
              <a:ext cx="1757" cy="0"/>
            </a:xfrm>
            <a:prstGeom prst="line">
              <a:avLst/>
            </a:prstGeom>
            <a:noFill/>
            <a:ln w="28575">
              <a:solidFill>
                <a:srgbClr val="CC00FF"/>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225" name="Group 286">
            <a:extLst>
              <a:ext uri="{FF2B5EF4-FFF2-40B4-BE49-F238E27FC236}">
                <a16:creationId xmlns:a16="http://schemas.microsoft.com/office/drawing/2014/main" id="{C92A5BF5-4B47-1FA3-73CF-CF0A74B716A6}"/>
              </a:ext>
            </a:extLst>
          </p:cNvPr>
          <p:cNvGrpSpPr>
            <a:grpSpLocks/>
          </p:cNvGrpSpPr>
          <p:nvPr/>
        </p:nvGrpSpPr>
        <p:grpSpPr bwMode="auto">
          <a:xfrm>
            <a:off x="4744243" y="677861"/>
            <a:ext cx="2754313" cy="3044825"/>
            <a:chOff x="2669" y="2635"/>
            <a:chExt cx="1772" cy="1278"/>
          </a:xfrm>
        </p:grpSpPr>
        <p:sp>
          <p:nvSpPr>
            <p:cNvPr id="226" name="Line 287">
              <a:extLst>
                <a:ext uri="{FF2B5EF4-FFF2-40B4-BE49-F238E27FC236}">
                  <a16:creationId xmlns:a16="http://schemas.microsoft.com/office/drawing/2014/main" id="{4823B942-449A-C502-247D-FF0AD58DF759}"/>
                </a:ext>
              </a:extLst>
            </p:cNvPr>
            <p:cNvSpPr>
              <a:spLocks noChangeShapeType="1"/>
            </p:cNvSpPr>
            <p:nvPr/>
          </p:nvSpPr>
          <p:spPr bwMode="auto">
            <a:xfrm flipV="1">
              <a:off x="2669" y="2635"/>
              <a:ext cx="0" cy="1272"/>
            </a:xfrm>
            <a:prstGeom prst="line">
              <a:avLst/>
            </a:prstGeom>
            <a:noFill/>
            <a:ln w="28575">
              <a:solidFill>
                <a:srgbClr val="CC00FF"/>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7" name="Line 288">
              <a:extLst>
                <a:ext uri="{FF2B5EF4-FFF2-40B4-BE49-F238E27FC236}">
                  <a16:creationId xmlns:a16="http://schemas.microsoft.com/office/drawing/2014/main" id="{265FF010-5EC7-B179-323A-EF1993364D9A}"/>
                </a:ext>
              </a:extLst>
            </p:cNvPr>
            <p:cNvSpPr>
              <a:spLocks noChangeShapeType="1"/>
            </p:cNvSpPr>
            <p:nvPr/>
          </p:nvSpPr>
          <p:spPr bwMode="auto">
            <a:xfrm>
              <a:off x="4441" y="2640"/>
              <a:ext cx="0" cy="1268"/>
            </a:xfrm>
            <a:prstGeom prst="line">
              <a:avLst/>
            </a:prstGeom>
            <a:noFill/>
            <a:ln w="28575">
              <a:solidFill>
                <a:srgbClr val="CC00FF"/>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8" name="Line 289">
              <a:extLst>
                <a:ext uri="{FF2B5EF4-FFF2-40B4-BE49-F238E27FC236}">
                  <a16:creationId xmlns:a16="http://schemas.microsoft.com/office/drawing/2014/main" id="{7E8FBEDD-6CBD-3B4C-B03B-8C3BC7DFC3A6}"/>
                </a:ext>
              </a:extLst>
            </p:cNvPr>
            <p:cNvSpPr>
              <a:spLocks noChangeShapeType="1"/>
            </p:cNvSpPr>
            <p:nvPr/>
          </p:nvSpPr>
          <p:spPr bwMode="auto">
            <a:xfrm flipH="1">
              <a:off x="2675" y="2635"/>
              <a:ext cx="1763" cy="0"/>
            </a:xfrm>
            <a:prstGeom prst="line">
              <a:avLst/>
            </a:prstGeom>
            <a:noFill/>
            <a:ln w="28575">
              <a:solidFill>
                <a:srgbClr val="CC00FF"/>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9" name="Line 290">
              <a:extLst>
                <a:ext uri="{FF2B5EF4-FFF2-40B4-BE49-F238E27FC236}">
                  <a16:creationId xmlns:a16="http://schemas.microsoft.com/office/drawing/2014/main" id="{3694C08E-BD6D-05FE-E08B-BCE4A09D056D}"/>
                </a:ext>
              </a:extLst>
            </p:cNvPr>
            <p:cNvSpPr>
              <a:spLocks noChangeShapeType="1"/>
            </p:cNvSpPr>
            <p:nvPr/>
          </p:nvSpPr>
          <p:spPr bwMode="auto">
            <a:xfrm>
              <a:off x="2671" y="3913"/>
              <a:ext cx="1757" cy="0"/>
            </a:xfrm>
            <a:prstGeom prst="line">
              <a:avLst/>
            </a:prstGeom>
            <a:noFill/>
            <a:ln w="28575">
              <a:solidFill>
                <a:srgbClr val="CC00FF"/>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230" name="Group 291">
            <a:extLst>
              <a:ext uri="{FF2B5EF4-FFF2-40B4-BE49-F238E27FC236}">
                <a16:creationId xmlns:a16="http://schemas.microsoft.com/office/drawing/2014/main" id="{92E9334A-830D-FF3D-F647-398A8275C72B}"/>
              </a:ext>
            </a:extLst>
          </p:cNvPr>
          <p:cNvGrpSpPr>
            <a:grpSpLocks/>
          </p:cNvGrpSpPr>
          <p:nvPr/>
        </p:nvGrpSpPr>
        <p:grpSpPr bwMode="auto">
          <a:xfrm>
            <a:off x="7889081" y="4354511"/>
            <a:ext cx="666750" cy="1898650"/>
            <a:chOff x="2669" y="2635"/>
            <a:chExt cx="1772" cy="1278"/>
          </a:xfrm>
        </p:grpSpPr>
        <p:sp>
          <p:nvSpPr>
            <p:cNvPr id="231" name="Line 292">
              <a:extLst>
                <a:ext uri="{FF2B5EF4-FFF2-40B4-BE49-F238E27FC236}">
                  <a16:creationId xmlns:a16="http://schemas.microsoft.com/office/drawing/2014/main" id="{1934C055-F300-053E-B81A-337CBE2D5E1D}"/>
                </a:ext>
              </a:extLst>
            </p:cNvPr>
            <p:cNvSpPr>
              <a:spLocks noChangeShapeType="1"/>
            </p:cNvSpPr>
            <p:nvPr/>
          </p:nvSpPr>
          <p:spPr bwMode="auto">
            <a:xfrm flipV="1">
              <a:off x="2669" y="2635"/>
              <a:ext cx="0" cy="1272"/>
            </a:xfrm>
            <a:prstGeom prst="line">
              <a:avLst/>
            </a:prstGeom>
            <a:noFill/>
            <a:ln w="28575">
              <a:solidFill>
                <a:srgbClr val="CC00FF"/>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32" name="Line 293">
              <a:extLst>
                <a:ext uri="{FF2B5EF4-FFF2-40B4-BE49-F238E27FC236}">
                  <a16:creationId xmlns:a16="http://schemas.microsoft.com/office/drawing/2014/main" id="{34376AD8-0BAA-2352-B8A5-32AD28A5AE4E}"/>
                </a:ext>
              </a:extLst>
            </p:cNvPr>
            <p:cNvSpPr>
              <a:spLocks noChangeShapeType="1"/>
            </p:cNvSpPr>
            <p:nvPr/>
          </p:nvSpPr>
          <p:spPr bwMode="auto">
            <a:xfrm>
              <a:off x="4441" y="2640"/>
              <a:ext cx="0" cy="1268"/>
            </a:xfrm>
            <a:prstGeom prst="line">
              <a:avLst/>
            </a:prstGeom>
            <a:noFill/>
            <a:ln w="28575">
              <a:solidFill>
                <a:srgbClr val="CC00FF"/>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33" name="Line 294">
              <a:extLst>
                <a:ext uri="{FF2B5EF4-FFF2-40B4-BE49-F238E27FC236}">
                  <a16:creationId xmlns:a16="http://schemas.microsoft.com/office/drawing/2014/main" id="{0B387CE3-AE63-38D3-7023-8609B27097FC}"/>
                </a:ext>
              </a:extLst>
            </p:cNvPr>
            <p:cNvSpPr>
              <a:spLocks noChangeShapeType="1"/>
            </p:cNvSpPr>
            <p:nvPr/>
          </p:nvSpPr>
          <p:spPr bwMode="auto">
            <a:xfrm flipH="1">
              <a:off x="2675" y="2635"/>
              <a:ext cx="1763" cy="0"/>
            </a:xfrm>
            <a:prstGeom prst="line">
              <a:avLst/>
            </a:prstGeom>
            <a:noFill/>
            <a:ln w="28575">
              <a:solidFill>
                <a:srgbClr val="CC00FF"/>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34" name="Line 295">
              <a:extLst>
                <a:ext uri="{FF2B5EF4-FFF2-40B4-BE49-F238E27FC236}">
                  <a16:creationId xmlns:a16="http://schemas.microsoft.com/office/drawing/2014/main" id="{49F37981-258D-20D0-522B-E4338D4EAD40}"/>
                </a:ext>
              </a:extLst>
            </p:cNvPr>
            <p:cNvSpPr>
              <a:spLocks noChangeShapeType="1"/>
            </p:cNvSpPr>
            <p:nvPr/>
          </p:nvSpPr>
          <p:spPr bwMode="auto">
            <a:xfrm>
              <a:off x="2671" y="3913"/>
              <a:ext cx="1757" cy="0"/>
            </a:xfrm>
            <a:prstGeom prst="line">
              <a:avLst/>
            </a:prstGeom>
            <a:noFill/>
            <a:ln w="28575">
              <a:solidFill>
                <a:srgbClr val="CC00FF"/>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235" name="AutoShape 296">
            <a:extLst>
              <a:ext uri="{FF2B5EF4-FFF2-40B4-BE49-F238E27FC236}">
                <a16:creationId xmlns:a16="http://schemas.microsoft.com/office/drawing/2014/main" id="{06D09229-70FD-1E64-A564-9C4F9B3AED29}"/>
              </a:ext>
            </a:extLst>
          </p:cNvPr>
          <p:cNvSpPr>
            <a:spLocks/>
          </p:cNvSpPr>
          <p:nvPr/>
        </p:nvSpPr>
        <p:spPr bwMode="auto">
          <a:xfrm>
            <a:off x="3820318" y="1998661"/>
            <a:ext cx="115888" cy="993775"/>
          </a:xfrm>
          <a:prstGeom prst="leftBrace">
            <a:avLst>
              <a:gd name="adj1" fmla="val 71461"/>
              <a:gd name="adj2" fmla="val 50000"/>
            </a:avLst>
          </a:prstGeom>
          <a:noFill/>
          <a:ln w="28575">
            <a:solidFill>
              <a:srgbClr val="CC00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236" name="Group 297">
            <a:extLst>
              <a:ext uri="{FF2B5EF4-FFF2-40B4-BE49-F238E27FC236}">
                <a16:creationId xmlns:a16="http://schemas.microsoft.com/office/drawing/2014/main" id="{FFF2AD50-76E9-1A3F-DA86-2497228C4074}"/>
              </a:ext>
            </a:extLst>
          </p:cNvPr>
          <p:cNvGrpSpPr>
            <a:grpSpLocks/>
          </p:cNvGrpSpPr>
          <p:nvPr/>
        </p:nvGrpSpPr>
        <p:grpSpPr bwMode="auto">
          <a:xfrm>
            <a:off x="7222331" y="3414711"/>
            <a:ext cx="1881187" cy="636588"/>
            <a:chOff x="2972" y="1927"/>
            <a:chExt cx="1185" cy="401"/>
          </a:xfrm>
        </p:grpSpPr>
        <p:sp>
          <p:nvSpPr>
            <p:cNvPr id="237" name="Line 298">
              <a:extLst>
                <a:ext uri="{FF2B5EF4-FFF2-40B4-BE49-F238E27FC236}">
                  <a16:creationId xmlns:a16="http://schemas.microsoft.com/office/drawing/2014/main" id="{5124043A-29F4-D6D9-EF68-1CA0DC618031}"/>
                </a:ext>
              </a:extLst>
            </p:cNvPr>
            <p:cNvSpPr>
              <a:spLocks noChangeShapeType="1"/>
            </p:cNvSpPr>
            <p:nvPr/>
          </p:nvSpPr>
          <p:spPr bwMode="auto">
            <a:xfrm flipH="1">
              <a:off x="2972" y="2153"/>
              <a:ext cx="668" cy="175"/>
            </a:xfrm>
            <a:prstGeom prst="line">
              <a:avLst/>
            </a:prstGeom>
            <a:noFill/>
            <a:ln w="28575">
              <a:solidFill>
                <a:srgbClr val="CC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38" name="Text Box 299">
              <a:extLst>
                <a:ext uri="{FF2B5EF4-FFF2-40B4-BE49-F238E27FC236}">
                  <a16:creationId xmlns:a16="http://schemas.microsoft.com/office/drawing/2014/main" id="{BCC4E398-4AE2-18E9-4C8F-E1CD7C5F6D48}"/>
                </a:ext>
              </a:extLst>
            </p:cNvPr>
            <p:cNvSpPr txBox="1">
              <a:spLocks noChangeArrowheads="1"/>
            </p:cNvSpPr>
            <p:nvPr/>
          </p:nvSpPr>
          <p:spPr bwMode="auto">
            <a:xfrm>
              <a:off x="3622" y="1927"/>
              <a:ext cx="53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kumimoji="0" lang="zh-CN" altLang="en-US" sz="2000" b="1">
                  <a:solidFill>
                    <a:srgbClr val="003300"/>
                  </a:solidFill>
                  <a:latin typeface="Arial" panose="020B0604020202020204" pitchFamily="34" charset="0"/>
                </a:rPr>
                <a:t>字线</a:t>
              </a:r>
            </a:p>
          </p:txBody>
        </p:sp>
      </p:grpSp>
      <p:grpSp>
        <p:nvGrpSpPr>
          <p:cNvPr id="239" name="Group 300">
            <a:extLst>
              <a:ext uri="{FF2B5EF4-FFF2-40B4-BE49-F238E27FC236}">
                <a16:creationId xmlns:a16="http://schemas.microsoft.com/office/drawing/2014/main" id="{8DB353A4-FEC7-1DD8-64F8-9C0B6BA2848B}"/>
              </a:ext>
            </a:extLst>
          </p:cNvPr>
          <p:cNvGrpSpPr>
            <a:grpSpLocks/>
          </p:cNvGrpSpPr>
          <p:nvPr/>
        </p:nvGrpSpPr>
        <p:grpSpPr bwMode="auto">
          <a:xfrm>
            <a:off x="7541418" y="5934074"/>
            <a:ext cx="2166938" cy="676275"/>
            <a:chOff x="3584" y="3539"/>
            <a:chExt cx="1365" cy="654"/>
          </a:xfrm>
        </p:grpSpPr>
        <p:sp>
          <p:nvSpPr>
            <p:cNvPr id="240" name="Freeform 301">
              <a:extLst>
                <a:ext uri="{FF2B5EF4-FFF2-40B4-BE49-F238E27FC236}">
                  <a16:creationId xmlns:a16="http://schemas.microsoft.com/office/drawing/2014/main" id="{EE9D2C75-3629-D59A-BB18-F80302800B99}"/>
                </a:ext>
              </a:extLst>
            </p:cNvPr>
            <p:cNvSpPr>
              <a:spLocks/>
            </p:cNvSpPr>
            <p:nvPr/>
          </p:nvSpPr>
          <p:spPr bwMode="auto">
            <a:xfrm>
              <a:off x="3584" y="3539"/>
              <a:ext cx="802" cy="398"/>
            </a:xfrm>
            <a:custGeom>
              <a:avLst/>
              <a:gdLst>
                <a:gd name="T0" fmla="*/ 802 w 802"/>
                <a:gd name="T1" fmla="*/ 384 h 398"/>
                <a:gd name="T2" fmla="*/ 234 w 802"/>
                <a:gd name="T3" fmla="*/ 334 h 398"/>
                <a:gd name="T4" fmla="*/ 0 w 802"/>
                <a:gd name="T5" fmla="*/ 0 h 398"/>
              </a:gdLst>
              <a:ahLst/>
              <a:cxnLst>
                <a:cxn ang="0">
                  <a:pos x="T0" y="T1"/>
                </a:cxn>
                <a:cxn ang="0">
                  <a:pos x="T2" y="T3"/>
                </a:cxn>
                <a:cxn ang="0">
                  <a:pos x="T4" y="T5"/>
                </a:cxn>
              </a:cxnLst>
              <a:rect l="0" t="0" r="r" b="b"/>
              <a:pathLst>
                <a:path w="802" h="398">
                  <a:moveTo>
                    <a:pt x="802" y="384"/>
                  </a:moveTo>
                  <a:cubicBezTo>
                    <a:pt x="585" y="391"/>
                    <a:pt x="368" y="398"/>
                    <a:pt x="234" y="334"/>
                  </a:cubicBezTo>
                  <a:cubicBezTo>
                    <a:pt x="100" y="270"/>
                    <a:pt x="50" y="135"/>
                    <a:pt x="0" y="0"/>
                  </a:cubicBezTo>
                </a:path>
              </a:pathLst>
            </a:custGeom>
            <a:noFill/>
            <a:ln w="28575" cap="flat" cmpd="sng">
              <a:solidFill>
                <a:srgbClr val="CC00FF"/>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41" name="Text Box 302">
              <a:extLst>
                <a:ext uri="{FF2B5EF4-FFF2-40B4-BE49-F238E27FC236}">
                  <a16:creationId xmlns:a16="http://schemas.microsoft.com/office/drawing/2014/main" id="{4F68B7B0-A219-A8E9-7998-B5FEF1C9C043}"/>
                </a:ext>
              </a:extLst>
            </p:cNvPr>
            <p:cNvSpPr txBox="1">
              <a:spLocks noChangeArrowheads="1"/>
            </p:cNvSpPr>
            <p:nvPr/>
          </p:nvSpPr>
          <p:spPr bwMode="auto">
            <a:xfrm>
              <a:off x="4414" y="3809"/>
              <a:ext cx="535" cy="3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kumimoji="0" lang="zh-CN" altLang="en-US" sz="2000" b="1">
                  <a:solidFill>
                    <a:srgbClr val="003300"/>
                  </a:solidFill>
                  <a:latin typeface="Arial" panose="020B0604020202020204" pitchFamily="34" charset="0"/>
                </a:rPr>
                <a:t>位线</a:t>
              </a:r>
            </a:p>
          </p:txBody>
        </p:sp>
      </p:grpSp>
      <p:sp>
        <p:nvSpPr>
          <p:cNvPr id="242" name="AutoShape 303">
            <a:extLst>
              <a:ext uri="{FF2B5EF4-FFF2-40B4-BE49-F238E27FC236}">
                <a16:creationId xmlns:a16="http://schemas.microsoft.com/office/drawing/2014/main" id="{2EDE61B2-53B2-F3C3-B90F-8D06C625FB36}"/>
              </a:ext>
            </a:extLst>
          </p:cNvPr>
          <p:cNvSpPr>
            <a:spLocks noChangeArrowheads="1"/>
          </p:cNvSpPr>
          <p:nvPr/>
        </p:nvSpPr>
        <p:spPr bwMode="auto">
          <a:xfrm>
            <a:off x="2231231" y="2316161"/>
            <a:ext cx="1541462" cy="352425"/>
          </a:xfrm>
          <a:prstGeom prst="homePlate">
            <a:avLst>
              <a:gd name="adj" fmla="val 109347"/>
            </a:avLst>
          </a:prstGeom>
          <a:solidFill>
            <a:schemeClr val="folHlink"/>
          </a:solidFill>
          <a:ln w="9525">
            <a:solidFill>
              <a:schemeClr val="accent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0" lang="zh-CN" altLang="en-US" sz="2000" b="1">
                <a:solidFill>
                  <a:srgbClr val="CC0000"/>
                </a:solidFill>
                <a:latin typeface="Arial" panose="020B0604020202020204" pitchFamily="34" charset="0"/>
              </a:rPr>
              <a:t>地址代码</a:t>
            </a:r>
          </a:p>
        </p:txBody>
      </p:sp>
      <p:sp>
        <p:nvSpPr>
          <p:cNvPr id="243" name="AutoShape 304">
            <a:extLst>
              <a:ext uri="{FF2B5EF4-FFF2-40B4-BE49-F238E27FC236}">
                <a16:creationId xmlns:a16="http://schemas.microsoft.com/office/drawing/2014/main" id="{10F7A006-B2CA-72CA-1E73-56D841044EAA}"/>
              </a:ext>
            </a:extLst>
          </p:cNvPr>
          <p:cNvSpPr>
            <a:spLocks noChangeArrowheads="1"/>
          </p:cNvSpPr>
          <p:nvPr/>
        </p:nvSpPr>
        <p:spPr bwMode="auto">
          <a:xfrm>
            <a:off x="1519377" y="4730749"/>
            <a:ext cx="2580341" cy="495300"/>
          </a:xfrm>
          <a:prstGeom prst="wedgeRoundRectCallout">
            <a:avLst>
              <a:gd name="adj1" fmla="val 64806"/>
              <a:gd name="adj2" fmla="val -36501"/>
              <a:gd name="adj3" fmla="val 16667"/>
            </a:avLst>
          </a:prstGeom>
          <a:gradFill rotWithShape="0">
            <a:gsLst>
              <a:gs pos="0">
                <a:srgbClr val="C9ADF1"/>
              </a:gs>
              <a:gs pos="50000">
                <a:srgbClr val="FFFFCC"/>
              </a:gs>
              <a:gs pos="100000">
                <a:srgbClr val="C9ADF1"/>
              </a:gs>
            </a:gsLst>
            <a:lin ang="5400000" scaled="1"/>
          </a:gradFill>
          <a:ln w="9525">
            <a:solidFill>
              <a:srgbClr val="C9ADF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a:r>
              <a:rPr kumimoji="0" lang="zh-CN" altLang="en-US" b="1" dirty="0">
                <a:solidFill>
                  <a:srgbClr val="FF0000"/>
                </a:solidFill>
                <a:latin typeface="Arial" panose="020B0604020202020204" pitchFamily="34" charset="0"/>
              </a:rPr>
              <a:t>可编程存储矩阵</a:t>
            </a:r>
          </a:p>
        </p:txBody>
      </p:sp>
      <p:sp>
        <p:nvSpPr>
          <p:cNvPr id="244" name="AutoShape 305">
            <a:extLst>
              <a:ext uri="{FF2B5EF4-FFF2-40B4-BE49-F238E27FC236}">
                <a16:creationId xmlns:a16="http://schemas.microsoft.com/office/drawing/2014/main" id="{630C55A6-CE5D-6964-64F6-5BB5CFF86909}"/>
              </a:ext>
            </a:extLst>
          </p:cNvPr>
          <p:cNvSpPr>
            <a:spLocks noChangeArrowheads="1"/>
          </p:cNvSpPr>
          <p:nvPr/>
        </p:nvSpPr>
        <p:spPr bwMode="auto">
          <a:xfrm>
            <a:off x="8366918" y="1212849"/>
            <a:ext cx="1855788" cy="522287"/>
          </a:xfrm>
          <a:prstGeom prst="wedgeRoundRectCallout">
            <a:avLst>
              <a:gd name="adj1" fmla="val -96194"/>
              <a:gd name="adj2" fmla="val 243315"/>
              <a:gd name="adj3" fmla="val 16667"/>
            </a:avLst>
          </a:prstGeom>
          <a:gradFill rotWithShape="0">
            <a:gsLst>
              <a:gs pos="0">
                <a:srgbClr val="C9ADF1"/>
              </a:gs>
              <a:gs pos="50000">
                <a:srgbClr val="FFFFCC"/>
              </a:gs>
              <a:gs pos="100000">
                <a:srgbClr val="C9ADF1"/>
              </a:gs>
            </a:gsLst>
            <a:lin ang="5400000" scaled="1"/>
          </a:gradFill>
          <a:ln w="9525">
            <a:solidFill>
              <a:srgbClr val="C9ADF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a:r>
              <a:rPr kumimoji="0" lang="zh-CN" altLang="en-US" b="1">
                <a:solidFill>
                  <a:srgbClr val="FF0000"/>
                </a:solidFill>
                <a:latin typeface="Arial" panose="020B0604020202020204" pitchFamily="34" charset="0"/>
              </a:rPr>
              <a:t>地址译码器</a:t>
            </a:r>
          </a:p>
        </p:txBody>
      </p:sp>
      <p:sp>
        <p:nvSpPr>
          <p:cNvPr id="245" name="AutoShape 306">
            <a:extLst>
              <a:ext uri="{FF2B5EF4-FFF2-40B4-BE49-F238E27FC236}">
                <a16:creationId xmlns:a16="http://schemas.microsoft.com/office/drawing/2014/main" id="{D839F232-04E9-B011-A1B4-5512EDFCC01E}"/>
              </a:ext>
            </a:extLst>
          </p:cNvPr>
          <p:cNvSpPr>
            <a:spLocks noChangeArrowheads="1"/>
          </p:cNvSpPr>
          <p:nvPr/>
        </p:nvSpPr>
        <p:spPr bwMode="auto">
          <a:xfrm>
            <a:off x="8987630" y="3341686"/>
            <a:ext cx="1380483" cy="1017588"/>
          </a:xfrm>
          <a:prstGeom prst="wedgeEllipseCallout">
            <a:avLst>
              <a:gd name="adj1" fmla="val -88759"/>
              <a:gd name="adj2" fmla="val 65444"/>
            </a:avLst>
          </a:prstGeom>
          <a:gradFill rotWithShape="0">
            <a:gsLst>
              <a:gs pos="0">
                <a:schemeClr val="accent2"/>
              </a:gs>
              <a:gs pos="50000">
                <a:srgbClr val="CC00FF"/>
              </a:gs>
              <a:gs pos="100000">
                <a:schemeClr val="accent2"/>
              </a:gs>
            </a:gsLst>
            <a:lin ang="5400000" scaled="1"/>
          </a:gradFill>
          <a:ln w="9525">
            <a:solidFill>
              <a:srgbClr val="C9ADF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a:r>
              <a:rPr kumimoji="0" lang="zh-CN" altLang="en-US" sz="1400" b="1" dirty="0">
                <a:solidFill>
                  <a:srgbClr val="FFFF00"/>
                </a:solidFill>
                <a:latin typeface="Arial" panose="020B0604020202020204" pitchFamily="34" charset="0"/>
              </a:rPr>
              <a:t>输出缓冲器（三态门）</a:t>
            </a:r>
          </a:p>
        </p:txBody>
      </p:sp>
      <p:sp>
        <p:nvSpPr>
          <p:cNvPr id="246" name="Text Box 307">
            <a:extLst>
              <a:ext uri="{FF2B5EF4-FFF2-40B4-BE49-F238E27FC236}">
                <a16:creationId xmlns:a16="http://schemas.microsoft.com/office/drawing/2014/main" id="{06D0AE3D-929A-5FFB-AF62-CABFF3A0C7D1}"/>
              </a:ext>
            </a:extLst>
          </p:cNvPr>
          <p:cNvSpPr txBox="1">
            <a:spLocks noChangeArrowheads="1"/>
          </p:cNvSpPr>
          <p:nvPr/>
        </p:nvSpPr>
        <p:spPr bwMode="auto">
          <a:xfrm>
            <a:off x="799106" y="687847"/>
            <a:ext cx="29495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kumimoji="0" lang="zh-CN" altLang="en-US" sz="2800" b="1" dirty="0">
                <a:solidFill>
                  <a:srgbClr val="660066"/>
                </a:solidFill>
                <a:latin typeface="宋体" panose="02010600030101010101" pitchFamily="2" charset="-122"/>
              </a:rPr>
              <a:t>二极管</a:t>
            </a:r>
            <a:r>
              <a:rPr kumimoji="0" lang="en-US" altLang="zh-CN" sz="2800" b="1" dirty="0">
                <a:solidFill>
                  <a:srgbClr val="660066"/>
                </a:solidFill>
              </a:rPr>
              <a:t>ROM</a:t>
            </a:r>
          </a:p>
        </p:txBody>
      </p:sp>
      <p:sp>
        <p:nvSpPr>
          <p:cNvPr id="2" name="灯片编号占位符 1">
            <a:extLst>
              <a:ext uri="{FF2B5EF4-FFF2-40B4-BE49-F238E27FC236}">
                <a16:creationId xmlns:a16="http://schemas.microsoft.com/office/drawing/2014/main" id="{D6647BAF-7DC0-3CAA-4E7B-37BD6493DD6F}"/>
              </a:ext>
            </a:extLst>
          </p:cNvPr>
          <p:cNvSpPr>
            <a:spLocks noGrp="1"/>
          </p:cNvSpPr>
          <p:nvPr>
            <p:ph type="sldNum" sz="quarter" idx="12"/>
          </p:nvPr>
        </p:nvSpPr>
        <p:spPr/>
        <p:txBody>
          <a:bodyPr/>
          <a:lstStyle/>
          <a:p>
            <a:fld id="{392CBAA0-59E6-204E-8F03-85E5040D48B8}" type="slidenum">
              <a:rPr kumimoji="1" lang="zh-CN" altLang="en-US" smtClean="0"/>
              <a:t>104</a:t>
            </a:fld>
            <a:r>
              <a:rPr kumimoji="1" lang="en-US" altLang="zh-CN"/>
              <a:t>/133</a:t>
            </a:r>
            <a:endParaRPr kumimoji="1" lang="zh-CN" altLang="en-US" dirty="0"/>
          </a:p>
        </p:txBody>
      </p:sp>
    </p:spTree>
    <p:extLst>
      <p:ext uri="{BB962C8B-B14F-4D97-AF65-F5344CB8AC3E}">
        <p14:creationId xmlns:p14="http://schemas.microsoft.com/office/powerpoint/2010/main" val="17202548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1" fill="hold" nodeType="clickEffect">
                                  <p:stCondLst>
                                    <p:cond delay="0"/>
                                  </p:stCondLst>
                                  <p:childTnLst>
                                    <p:set>
                                      <p:cBhvr>
                                        <p:cTn id="11" dur="1" fill="hold">
                                          <p:stCondLst>
                                            <p:cond delay="0"/>
                                          </p:stCondLst>
                                        </p:cTn>
                                        <p:tgtEl>
                                          <p:spTgt spid="225"/>
                                        </p:tgtEl>
                                        <p:attrNameLst>
                                          <p:attrName>style.visibility</p:attrName>
                                        </p:attrNameLst>
                                      </p:cBhvr>
                                      <p:to>
                                        <p:strVal val="visible"/>
                                      </p:to>
                                    </p:set>
                                    <p:anim calcmode="lin" valueType="num">
                                      <p:cBhvr additive="base">
                                        <p:cTn id="12" dur="500" fill="hold"/>
                                        <p:tgtEl>
                                          <p:spTgt spid="225"/>
                                        </p:tgtEl>
                                        <p:attrNameLst>
                                          <p:attrName>ppt_x</p:attrName>
                                        </p:attrNameLst>
                                      </p:cBhvr>
                                      <p:tavLst>
                                        <p:tav tm="0">
                                          <p:val>
                                            <p:strVal val="#ppt_x"/>
                                          </p:val>
                                        </p:tav>
                                        <p:tav tm="100000">
                                          <p:val>
                                            <p:strVal val="#ppt_x"/>
                                          </p:val>
                                        </p:tav>
                                      </p:tavLst>
                                    </p:anim>
                                    <p:anim calcmode="lin" valueType="num">
                                      <p:cBhvr additive="base">
                                        <p:cTn id="13" dur="500" fill="hold"/>
                                        <p:tgtEl>
                                          <p:spTgt spid="225"/>
                                        </p:tgtEl>
                                        <p:attrNameLst>
                                          <p:attrName>ppt_y</p:attrName>
                                        </p:attrNameLst>
                                      </p:cBhvr>
                                      <p:tavLst>
                                        <p:tav tm="0">
                                          <p:val>
                                            <p:strVal val="0-#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2" presetClass="entr" presetSubtype="2" fill="hold" grpId="0" nodeType="clickEffect">
                                  <p:stCondLst>
                                    <p:cond delay="0"/>
                                  </p:stCondLst>
                                  <p:childTnLst>
                                    <p:set>
                                      <p:cBhvr>
                                        <p:cTn id="17" dur="1" fill="hold">
                                          <p:stCondLst>
                                            <p:cond delay="0"/>
                                          </p:stCondLst>
                                        </p:cTn>
                                        <p:tgtEl>
                                          <p:spTgt spid="244"/>
                                        </p:tgtEl>
                                        <p:attrNameLst>
                                          <p:attrName>style.visibility</p:attrName>
                                        </p:attrNameLst>
                                      </p:cBhvr>
                                      <p:to>
                                        <p:strVal val="visible"/>
                                      </p:to>
                                    </p:set>
                                    <p:animEffect transition="in" filter="wipe(right)">
                                      <p:cBhvr>
                                        <p:cTn id="18" dur="500"/>
                                        <p:tgtEl>
                                          <p:spTgt spid="244"/>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1" fill="hold" nodeType="clickEffect">
                                  <p:stCondLst>
                                    <p:cond delay="0"/>
                                  </p:stCondLst>
                                  <p:childTnLst>
                                    <p:set>
                                      <p:cBhvr>
                                        <p:cTn id="22" dur="1" fill="hold">
                                          <p:stCondLst>
                                            <p:cond delay="0"/>
                                          </p:stCondLst>
                                        </p:cTn>
                                        <p:tgtEl>
                                          <p:spTgt spid="220"/>
                                        </p:tgtEl>
                                        <p:attrNameLst>
                                          <p:attrName>style.visibility</p:attrName>
                                        </p:attrNameLst>
                                      </p:cBhvr>
                                      <p:to>
                                        <p:strVal val="visible"/>
                                      </p:to>
                                    </p:set>
                                    <p:anim calcmode="lin" valueType="num">
                                      <p:cBhvr additive="base">
                                        <p:cTn id="23" dur="500" fill="hold"/>
                                        <p:tgtEl>
                                          <p:spTgt spid="220"/>
                                        </p:tgtEl>
                                        <p:attrNameLst>
                                          <p:attrName>ppt_x</p:attrName>
                                        </p:attrNameLst>
                                      </p:cBhvr>
                                      <p:tavLst>
                                        <p:tav tm="0">
                                          <p:val>
                                            <p:strVal val="#ppt_x"/>
                                          </p:val>
                                        </p:tav>
                                        <p:tav tm="100000">
                                          <p:val>
                                            <p:strVal val="#ppt_x"/>
                                          </p:val>
                                        </p:tav>
                                      </p:tavLst>
                                    </p:anim>
                                    <p:anim calcmode="lin" valueType="num">
                                      <p:cBhvr additive="base">
                                        <p:cTn id="24" dur="500" fill="hold"/>
                                        <p:tgtEl>
                                          <p:spTgt spid="220"/>
                                        </p:tgtEl>
                                        <p:attrNameLst>
                                          <p:attrName>ppt_y</p:attrName>
                                        </p:attrNameLst>
                                      </p:cBhvr>
                                      <p:tavLst>
                                        <p:tav tm="0">
                                          <p:val>
                                            <p:strVal val="0-#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grpId="0" nodeType="clickEffect">
                                  <p:stCondLst>
                                    <p:cond delay="0"/>
                                  </p:stCondLst>
                                  <p:childTnLst>
                                    <p:set>
                                      <p:cBhvr>
                                        <p:cTn id="28" dur="1" fill="hold">
                                          <p:stCondLst>
                                            <p:cond delay="0"/>
                                          </p:stCondLst>
                                        </p:cTn>
                                        <p:tgtEl>
                                          <p:spTgt spid="243"/>
                                        </p:tgtEl>
                                        <p:attrNameLst>
                                          <p:attrName>style.visibility</p:attrName>
                                        </p:attrNameLst>
                                      </p:cBhvr>
                                      <p:to>
                                        <p:strVal val="visible"/>
                                      </p:to>
                                    </p:set>
                                    <p:animEffect transition="in" filter="wipe(left)">
                                      <p:cBhvr>
                                        <p:cTn id="29" dur="500"/>
                                        <p:tgtEl>
                                          <p:spTgt spid="243"/>
                                        </p:tgtEl>
                                      </p:cBhvr>
                                    </p:animEffect>
                                  </p:childTnLst>
                                </p:cTn>
                              </p:par>
                            </p:childTnLst>
                          </p:cTn>
                        </p:par>
                      </p:childTnLst>
                    </p:cTn>
                  </p:par>
                  <p:par>
                    <p:cTn id="30" fill="hold">
                      <p:stCondLst>
                        <p:cond delay="indefinite"/>
                      </p:stCondLst>
                      <p:childTnLst>
                        <p:par>
                          <p:cTn id="31" fill="hold">
                            <p:stCondLst>
                              <p:cond delay="0"/>
                            </p:stCondLst>
                            <p:childTnLst>
                              <p:par>
                                <p:cTn id="32" presetID="2" presetClass="entr" presetSubtype="8" fill="hold" nodeType="clickEffect">
                                  <p:stCondLst>
                                    <p:cond delay="0"/>
                                  </p:stCondLst>
                                  <p:childTnLst>
                                    <p:set>
                                      <p:cBhvr>
                                        <p:cTn id="33" dur="1" fill="hold">
                                          <p:stCondLst>
                                            <p:cond delay="0"/>
                                          </p:stCondLst>
                                        </p:cTn>
                                        <p:tgtEl>
                                          <p:spTgt spid="235"/>
                                        </p:tgtEl>
                                        <p:attrNameLst>
                                          <p:attrName>style.visibility</p:attrName>
                                        </p:attrNameLst>
                                      </p:cBhvr>
                                      <p:to>
                                        <p:strVal val="visible"/>
                                      </p:to>
                                    </p:set>
                                    <p:anim calcmode="lin" valueType="num">
                                      <p:cBhvr additive="base">
                                        <p:cTn id="34" dur="500" fill="hold"/>
                                        <p:tgtEl>
                                          <p:spTgt spid="235"/>
                                        </p:tgtEl>
                                        <p:attrNameLst>
                                          <p:attrName>ppt_x</p:attrName>
                                        </p:attrNameLst>
                                      </p:cBhvr>
                                      <p:tavLst>
                                        <p:tav tm="0">
                                          <p:val>
                                            <p:strVal val="0-#ppt_w/2"/>
                                          </p:val>
                                        </p:tav>
                                        <p:tav tm="100000">
                                          <p:val>
                                            <p:strVal val="#ppt_x"/>
                                          </p:val>
                                        </p:tav>
                                      </p:tavLst>
                                    </p:anim>
                                    <p:anim calcmode="lin" valueType="num">
                                      <p:cBhvr additive="base">
                                        <p:cTn id="35" dur="500" fill="hold"/>
                                        <p:tgtEl>
                                          <p:spTgt spid="235"/>
                                        </p:tgtEl>
                                        <p:attrNameLst>
                                          <p:attrName>ppt_y</p:attrName>
                                        </p:attrNameLst>
                                      </p:cBhvr>
                                      <p:tavLst>
                                        <p:tav tm="0">
                                          <p:val>
                                            <p:strVal val="#ppt_y"/>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5" presetClass="entr" presetSubtype="10" fill="hold" grpId="0" nodeType="clickEffect">
                                  <p:stCondLst>
                                    <p:cond delay="0"/>
                                  </p:stCondLst>
                                  <p:childTnLst>
                                    <p:set>
                                      <p:cBhvr>
                                        <p:cTn id="39" dur="1" fill="hold">
                                          <p:stCondLst>
                                            <p:cond delay="0"/>
                                          </p:stCondLst>
                                        </p:cTn>
                                        <p:tgtEl>
                                          <p:spTgt spid="242"/>
                                        </p:tgtEl>
                                        <p:attrNameLst>
                                          <p:attrName>style.visibility</p:attrName>
                                        </p:attrNameLst>
                                      </p:cBhvr>
                                      <p:to>
                                        <p:strVal val="visible"/>
                                      </p:to>
                                    </p:set>
                                    <p:animEffect transition="in" filter="checkerboard(across)">
                                      <p:cBhvr>
                                        <p:cTn id="40" dur="500"/>
                                        <p:tgtEl>
                                          <p:spTgt spid="242"/>
                                        </p:tgtEl>
                                      </p:cBhvr>
                                    </p:animEffect>
                                  </p:childTnLst>
                                </p:cTn>
                              </p:par>
                            </p:childTnLst>
                          </p:cTn>
                        </p:par>
                      </p:childTnLst>
                    </p:cTn>
                  </p:par>
                  <p:par>
                    <p:cTn id="41" fill="hold">
                      <p:stCondLst>
                        <p:cond delay="indefinite"/>
                      </p:stCondLst>
                      <p:childTnLst>
                        <p:par>
                          <p:cTn id="42" fill="hold">
                            <p:stCondLst>
                              <p:cond delay="0"/>
                            </p:stCondLst>
                            <p:childTnLst>
                              <p:par>
                                <p:cTn id="43" presetID="12" presetClass="entr" presetSubtype="4" fill="hold" nodeType="clickEffect">
                                  <p:stCondLst>
                                    <p:cond delay="0"/>
                                  </p:stCondLst>
                                  <p:childTnLst>
                                    <p:set>
                                      <p:cBhvr>
                                        <p:cTn id="44" dur="1" fill="hold">
                                          <p:stCondLst>
                                            <p:cond delay="0"/>
                                          </p:stCondLst>
                                        </p:cTn>
                                        <p:tgtEl>
                                          <p:spTgt spid="230"/>
                                        </p:tgtEl>
                                        <p:attrNameLst>
                                          <p:attrName>style.visibility</p:attrName>
                                        </p:attrNameLst>
                                      </p:cBhvr>
                                      <p:to>
                                        <p:strVal val="visible"/>
                                      </p:to>
                                    </p:set>
                                    <p:animEffect transition="in" filter="slide(fromBottom)">
                                      <p:cBhvr>
                                        <p:cTn id="45" dur="500"/>
                                        <p:tgtEl>
                                          <p:spTgt spid="230"/>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2" fill="hold" grpId="0" nodeType="clickEffect">
                                  <p:stCondLst>
                                    <p:cond delay="0"/>
                                  </p:stCondLst>
                                  <p:childTnLst>
                                    <p:set>
                                      <p:cBhvr>
                                        <p:cTn id="49" dur="1" fill="hold">
                                          <p:stCondLst>
                                            <p:cond delay="0"/>
                                          </p:stCondLst>
                                        </p:cTn>
                                        <p:tgtEl>
                                          <p:spTgt spid="245"/>
                                        </p:tgtEl>
                                        <p:attrNameLst>
                                          <p:attrName>style.visibility</p:attrName>
                                        </p:attrNameLst>
                                      </p:cBhvr>
                                      <p:to>
                                        <p:strVal val="visible"/>
                                      </p:to>
                                    </p:set>
                                    <p:animEffect transition="in" filter="wipe(right)">
                                      <p:cBhvr>
                                        <p:cTn id="50" dur="500"/>
                                        <p:tgtEl>
                                          <p:spTgt spid="245"/>
                                        </p:tgtEl>
                                      </p:cBhvr>
                                    </p:animEffect>
                                  </p:childTnLst>
                                </p:cTn>
                              </p:par>
                            </p:childTnLst>
                          </p:cTn>
                        </p:par>
                      </p:childTnLst>
                    </p:cTn>
                  </p:par>
                  <p:par>
                    <p:cTn id="51" fill="hold">
                      <p:stCondLst>
                        <p:cond delay="indefinite"/>
                      </p:stCondLst>
                      <p:childTnLst>
                        <p:par>
                          <p:cTn id="52" fill="hold">
                            <p:stCondLst>
                              <p:cond delay="0"/>
                            </p:stCondLst>
                            <p:childTnLst>
                              <p:par>
                                <p:cTn id="53" presetID="15" presetClass="entr" presetSubtype="0" fill="hold" nodeType="clickEffect">
                                  <p:stCondLst>
                                    <p:cond delay="0"/>
                                  </p:stCondLst>
                                  <p:childTnLst>
                                    <p:set>
                                      <p:cBhvr>
                                        <p:cTn id="54" dur="1" fill="hold">
                                          <p:stCondLst>
                                            <p:cond delay="0"/>
                                          </p:stCondLst>
                                        </p:cTn>
                                        <p:tgtEl>
                                          <p:spTgt spid="236"/>
                                        </p:tgtEl>
                                        <p:attrNameLst>
                                          <p:attrName>style.visibility</p:attrName>
                                        </p:attrNameLst>
                                      </p:cBhvr>
                                      <p:to>
                                        <p:strVal val="visible"/>
                                      </p:to>
                                    </p:set>
                                    <p:anim calcmode="lin" valueType="num">
                                      <p:cBhvr>
                                        <p:cTn id="55" dur="1000" fill="hold"/>
                                        <p:tgtEl>
                                          <p:spTgt spid="236"/>
                                        </p:tgtEl>
                                        <p:attrNameLst>
                                          <p:attrName>ppt_w</p:attrName>
                                        </p:attrNameLst>
                                      </p:cBhvr>
                                      <p:tavLst>
                                        <p:tav tm="0">
                                          <p:val>
                                            <p:fltVal val="0"/>
                                          </p:val>
                                        </p:tav>
                                        <p:tav tm="100000">
                                          <p:val>
                                            <p:strVal val="#ppt_w"/>
                                          </p:val>
                                        </p:tav>
                                      </p:tavLst>
                                    </p:anim>
                                    <p:anim calcmode="lin" valueType="num">
                                      <p:cBhvr>
                                        <p:cTn id="56" dur="1000" fill="hold"/>
                                        <p:tgtEl>
                                          <p:spTgt spid="236"/>
                                        </p:tgtEl>
                                        <p:attrNameLst>
                                          <p:attrName>ppt_h</p:attrName>
                                        </p:attrNameLst>
                                      </p:cBhvr>
                                      <p:tavLst>
                                        <p:tav tm="0">
                                          <p:val>
                                            <p:fltVal val="0"/>
                                          </p:val>
                                        </p:tav>
                                        <p:tav tm="100000">
                                          <p:val>
                                            <p:strVal val="#ppt_h"/>
                                          </p:val>
                                        </p:tav>
                                      </p:tavLst>
                                    </p:anim>
                                    <p:anim calcmode="lin" valueType="num">
                                      <p:cBhvr>
                                        <p:cTn id="57" dur="1000" fill="hold"/>
                                        <p:tgtEl>
                                          <p:spTgt spid="236"/>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23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9" fill="hold">
                      <p:stCondLst>
                        <p:cond delay="indefinite"/>
                      </p:stCondLst>
                      <p:childTnLst>
                        <p:par>
                          <p:cTn id="60" fill="hold">
                            <p:stCondLst>
                              <p:cond delay="0"/>
                            </p:stCondLst>
                            <p:childTnLst>
                              <p:par>
                                <p:cTn id="61" presetID="15" presetClass="entr" presetSubtype="0" fill="hold" nodeType="clickEffect">
                                  <p:stCondLst>
                                    <p:cond delay="0"/>
                                  </p:stCondLst>
                                  <p:childTnLst>
                                    <p:set>
                                      <p:cBhvr>
                                        <p:cTn id="62" dur="1" fill="hold">
                                          <p:stCondLst>
                                            <p:cond delay="0"/>
                                          </p:stCondLst>
                                        </p:cTn>
                                        <p:tgtEl>
                                          <p:spTgt spid="239"/>
                                        </p:tgtEl>
                                        <p:attrNameLst>
                                          <p:attrName>style.visibility</p:attrName>
                                        </p:attrNameLst>
                                      </p:cBhvr>
                                      <p:to>
                                        <p:strVal val="visible"/>
                                      </p:to>
                                    </p:set>
                                    <p:anim calcmode="lin" valueType="num">
                                      <p:cBhvr>
                                        <p:cTn id="63" dur="1000" fill="hold"/>
                                        <p:tgtEl>
                                          <p:spTgt spid="239"/>
                                        </p:tgtEl>
                                        <p:attrNameLst>
                                          <p:attrName>ppt_w</p:attrName>
                                        </p:attrNameLst>
                                      </p:cBhvr>
                                      <p:tavLst>
                                        <p:tav tm="0">
                                          <p:val>
                                            <p:fltVal val="0"/>
                                          </p:val>
                                        </p:tav>
                                        <p:tav tm="100000">
                                          <p:val>
                                            <p:strVal val="#ppt_w"/>
                                          </p:val>
                                        </p:tav>
                                      </p:tavLst>
                                    </p:anim>
                                    <p:anim calcmode="lin" valueType="num">
                                      <p:cBhvr>
                                        <p:cTn id="64" dur="1000" fill="hold"/>
                                        <p:tgtEl>
                                          <p:spTgt spid="239"/>
                                        </p:tgtEl>
                                        <p:attrNameLst>
                                          <p:attrName>ppt_h</p:attrName>
                                        </p:attrNameLst>
                                      </p:cBhvr>
                                      <p:tavLst>
                                        <p:tav tm="0">
                                          <p:val>
                                            <p:fltVal val="0"/>
                                          </p:val>
                                        </p:tav>
                                        <p:tav tm="100000">
                                          <p:val>
                                            <p:strVal val="#ppt_h"/>
                                          </p:val>
                                        </p:tav>
                                      </p:tavLst>
                                    </p:anim>
                                    <p:anim calcmode="lin" valueType="num">
                                      <p:cBhvr>
                                        <p:cTn id="65" dur="1000" fill="hold"/>
                                        <p:tgtEl>
                                          <p:spTgt spid="239"/>
                                        </p:tgtEl>
                                        <p:attrNameLst>
                                          <p:attrName>ppt_x</p:attrName>
                                        </p:attrNameLst>
                                      </p:cBhvr>
                                      <p:tavLst>
                                        <p:tav tm="0" fmla="#ppt_x+(cos(-2*pi*(1-$))*-#ppt_x-sin(-2*pi*(1-$))*(1-#ppt_y))*(1-$)">
                                          <p:val>
                                            <p:fltVal val="0"/>
                                          </p:val>
                                        </p:tav>
                                        <p:tav tm="100000">
                                          <p:val>
                                            <p:fltVal val="1"/>
                                          </p:val>
                                        </p:tav>
                                      </p:tavLst>
                                    </p:anim>
                                    <p:anim calcmode="lin" valueType="num">
                                      <p:cBhvr>
                                        <p:cTn id="66" dur="1000" fill="hold"/>
                                        <p:tgtEl>
                                          <p:spTgt spid="23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 grpId="0" animBg="1" autoUpdateAnimBg="0"/>
      <p:bldP spid="243" grpId="0" animBg="1" autoUpdateAnimBg="0"/>
      <p:bldP spid="244" grpId="0" animBg="1" autoUpdateAnimBg="0"/>
      <p:bldP spid="245" grpId="0" animBg="1" autoUpdateAnimBg="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6.1</a:t>
            </a:r>
            <a:r>
              <a:rPr kumimoji="1" lang="zh-CN" altLang="en-US" dirty="0"/>
              <a:t> </a:t>
            </a:r>
            <a:r>
              <a:rPr kumimoji="1" lang="en-US" altLang="zh-CN" dirty="0"/>
              <a:t>ROM</a:t>
            </a:r>
            <a:r>
              <a:rPr kumimoji="1" lang="zh-CN" altLang="en-US" dirty="0"/>
              <a:t>的结构和工作原理</a:t>
            </a:r>
          </a:p>
        </p:txBody>
      </p:sp>
      <p:sp>
        <p:nvSpPr>
          <p:cNvPr id="6" name="灯片编号占位符 4">
            <a:extLst>
              <a:ext uri="{FF2B5EF4-FFF2-40B4-BE49-F238E27FC236}">
                <a16:creationId xmlns:a16="http://schemas.microsoft.com/office/drawing/2014/main" id="{C1AADE3D-85D4-7ACF-BFB0-97D881598500}"/>
              </a:ext>
            </a:extLst>
          </p:cNvPr>
          <p:cNvSpPr txBox="1">
            <a:spLocks/>
          </p:cNvSpPr>
          <p:nvPr/>
        </p:nvSpPr>
        <p:spPr>
          <a:xfrm>
            <a:off x="1066800" y="301624"/>
            <a:ext cx="0" cy="0"/>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tLang="zh-CN" dirty="0"/>
          </a:p>
        </p:txBody>
      </p:sp>
      <p:grpSp>
        <p:nvGrpSpPr>
          <p:cNvPr id="7" name="Group 78">
            <a:extLst>
              <a:ext uri="{FF2B5EF4-FFF2-40B4-BE49-F238E27FC236}">
                <a16:creationId xmlns:a16="http://schemas.microsoft.com/office/drawing/2014/main" id="{4C35329C-8421-7FEF-8611-C5B4938E4589}"/>
              </a:ext>
            </a:extLst>
          </p:cNvPr>
          <p:cNvGrpSpPr>
            <a:grpSpLocks/>
          </p:cNvGrpSpPr>
          <p:nvPr/>
        </p:nvGrpSpPr>
        <p:grpSpPr bwMode="auto">
          <a:xfrm>
            <a:off x="7237413" y="4052887"/>
            <a:ext cx="2790825" cy="2359025"/>
            <a:chOff x="3703" y="2488"/>
            <a:chExt cx="1758" cy="1486"/>
          </a:xfrm>
        </p:grpSpPr>
        <p:sp>
          <p:nvSpPr>
            <p:cNvPr id="8" name="Text Box 79">
              <a:extLst>
                <a:ext uri="{FF2B5EF4-FFF2-40B4-BE49-F238E27FC236}">
                  <a16:creationId xmlns:a16="http://schemas.microsoft.com/office/drawing/2014/main" id="{6D29161B-6171-F3A5-BA0D-95676D78DBB4}"/>
                </a:ext>
              </a:extLst>
            </p:cNvPr>
            <p:cNvSpPr txBox="1">
              <a:spLocks noChangeArrowheads="1"/>
            </p:cNvSpPr>
            <p:nvPr/>
          </p:nvSpPr>
          <p:spPr bwMode="auto">
            <a:xfrm>
              <a:off x="4054" y="3218"/>
              <a:ext cx="195" cy="7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kumimoji="0" lang="en-US" altLang="zh-CN" sz="1800" b="1">
                  <a:latin typeface="Arial" panose="020B0604020202020204" pitchFamily="34" charset="0"/>
                </a:rPr>
                <a:t>0101</a:t>
              </a:r>
            </a:p>
          </p:txBody>
        </p:sp>
        <p:sp>
          <p:nvSpPr>
            <p:cNvPr id="9" name="Text Box 80">
              <a:extLst>
                <a:ext uri="{FF2B5EF4-FFF2-40B4-BE49-F238E27FC236}">
                  <a16:creationId xmlns:a16="http://schemas.microsoft.com/office/drawing/2014/main" id="{3C75858F-A854-E51E-FC9C-3A5AE833B1BA}"/>
                </a:ext>
              </a:extLst>
            </p:cNvPr>
            <p:cNvSpPr txBox="1">
              <a:spLocks noChangeArrowheads="1"/>
            </p:cNvSpPr>
            <p:nvPr/>
          </p:nvSpPr>
          <p:spPr bwMode="auto">
            <a:xfrm>
              <a:off x="3774" y="3219"/>
              <a:ext cx="215" cy="7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kumimoji="0" lang="en-US" altLang="zh-CN" sz="1800" b="1">
                  <a:latin typeface="Arial" panose="020B0604020202020204" pitchFamily="34" charset="0"/>
                </a:rPr>
                <a:t>0011</a:t>
              </a:r>
            </a:p>
          </p:txBody>
        </p:sp>
        <p:sp>
          <p:nvSpPr>
            <p:cNvPr id="10" name="Text Box 81">
              <a:extLst>
                <a:ext uri="{FF2B5EF4-FFF2-40B4-BE49-F238E27FC236}">
                  <a16:creationId xmlns:a16="http://schemas.microsoft.com/office/drawing/2014/main" id="{9C7650A9-53DE-7EA0-67FB-1194138F1576}"/>
                </a:ext>
              </a:extLst>
            </p:cNvPr>
            <p:cNvSpPr txBox="1">
              <a:spLocks noChangeArrowheads="1"/>
            </p:cNvSpPr>
            <p:nvPr/>
          </p:nvSpPr>
          <p:spPr bwMode="auto">
            <a:xfrm>
              <a:off x="4327" y="3221"/>
              <a:ext cx="216" cy="7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kumimoji="0" lang="en-US" altLang="zh-CN" sz="1800" b="1">
                  <a:latin typeface="Arial" panose="020B0604020202020204" pitchFamily="34" charset="0"/>
                </a:rPr>
                <a:t>0101</a:t>
              </a:r>
            </a:p>
          </p:txBody>
        </p:sp>
        <p:sp>
          <p:nvSpPr>
            <p:cNvPr id="11" name="Text Box 82">
              <a:extLst>
                <a:ext uri="{FF2B5EF4-FFF2-40B4-BE49-F238E27FC236}">
                  <a16:creationId xmlns:a16="http://schemas.microsoft.com/office/drawing/2014/main" id="{685CEC43-D835-8DB8-D023-55084556E77A}"/>
                </a:ext>
              </a:extLst>
            </p:cNvPr>
            <p:cNvSpPr txBox="1">
              <a:spLocks noChangeArrowheads="1"/>
            </p:cNvSpPr>
            <p:nvPr/>
          </p:nvSpPr>
          <p:spPr bwMode="auto">
            <a:xfrm>
              <a:off x="4589" y="3222"/>
              <a:ext cx="225" cy="7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kumimoji="0" lang="en-US" altLang="zh-CN" sz="1800" b="1">
                  <a:latin typeface="Arial" panose="020B0604020202020204" pitchFamily="34" charset="0"/>
                </a:rPr>
                <a:t>1011</a:t>
              </a:r>
            </a:p>
          </p:txBody>
        </p:sp>
        <p:sp>
          <p:nvSpPr>
            <p:cNvPr id="12" name="Text Box 83">
              <a:extLst>
                <a:ext uri="{FF2B5EF4-FFF2-40B4-BE49-F238E27FC236}">
                  <a16:creationId xmlns:a16="http://schemas.microsoft.com/office/drawing/2014/main" id="{C58848FE-66E1-19A3-6994-97381A0DD4EC}"/>
                </a:ext>
              </a:extLst>
            </p:cNvPr>
            <p:cNvSpPr txBox="1">
              <a:spLocks noChangeArrowheads="1"/>
            </p:cNvSpPr>
            <p:nvPr/>
          </p:nvSpPr>
          <p:spPr bwMode="auto">
            <a:xfrm>
              <a:off x="4873" y="3215"/>
              <a:ext cx="245" cy="7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kumimoji="0" lang="en-US" altLang="zh-CN" sz="1800" b="1">
                  <a:latin typeface="Arial" panose="020B0604020202020204" pitchFamily="34" charset="0"/>
                </a:rPr>
                <a:t>0101</a:t>
              </a:r>
            </a:p>
          </p:txBody>
        </p:sp>
        <p:sp>
          <p:nvSpPr>
            <p:cNvPr id="13" name="Text Box 84">
              <a:extLst>
                <a:ext uri="{FF2B5EF4-FFF2-40B4-BE49-F238E27FC236}">
                  <a16:creationId xmlns:a16="http://schemas.microsoft.com/office/drawing/2014/main" id="{01D9DD94-2789-0B63-9CE7-3BF9BF629A49}"/>
                </a:ext>
              </a:extLst>
            </p:cNvPr>
            <p:cNvSpPr txBox="1">
              <a:spLocks noChangeArrowheads="1"/>
            </p:cNvSpPr>
            <p:nvPr/>
          </p:nvSpPr>
          <p:spPr bwMode="auto">
            <a:xfrm>
              <a:off x="5152" y="3224"/>
              <a:ext cx="217" cy="7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kumimoji="0" lang="en-US" altLang="zh-CN" sz="1800" b="1">
                  <a:latin typeface="Arial" panose="020B0604020202020204" pitchFamily="34" charset="0"/>
                </a:rPr>
                <a:t>1100</a:t>
              </a:r>
            </a:p>
          </p:txBody>
        </p:sp>
        <p:sp>
          <p:nvSpPr>
            <p:cNvPr id="14" name="Line 85">
              <a:extLst>
                <a:ext uri="{FF2B5EF4-FFF2-40B4-BE49-F238E27FC236}">
                  <a16:creationId xmlns:a16="http://schemas.microsoft.com/office/drawing/2014/main" id="{D3F8320D-3E00-9A24-25BC-6933E1192768}"/>
                </a:ext>
              </a:extLst>
            </p:cNvPr>
            <p:cNvSpPr>
              <a:spLocks noChangeShapeType="1"/>
            </p:cNvSpPr>
            <p:nvPr/>
          </p:nvSpPr>
          <p:spPr bwMode="auto">
            <a:xfrm flipV="1">
              <a:off x="3719" y="3251"/>
              <a:ext cx="174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 name="Line 86">
              <a:extLst>
                <a:ext uri="{FF2B5EF4-FFF2-40B4-BE49-F238E27FC236}">
                  <a16:creationId xmlns:a16="http://schemas.microsoft.com/office/drawing/2014/main" id="{1CFEE00F-CCB4-DCB4-4171-ECC52EFCA47E}"/>
                </a:ext>
              </a:extLst>
            </p:cNvPr>
            <p:cNvSpPr>
              <a:spLocks noChangeShapeType="1"/>
            </p:cNvSpPr>
            <p:nvPr/>
          </p:nvSpPr>
          <p:spPr bwMode="auto">
            <a:xfrm flipV="1">
              <a:off x="3720" y="2740"/>
              <a:ext cx="174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 name="Line 87">
              <a:extLst>
                <a:ext uri="{FF2B5EF4-FFF2-40B4-BE49-F238E27FC236}">
                  <a16:creationId xmlns:a16="http://schemas.microsoft.com/office/drawing/2014/main" id="{5F371B24-C45A-1236-EB82-7B3EE96CC5B5}"/>
                </a:ext>
              </a:extLst>
            </p:cNvPr>
            <p:cNvSpPr>
              <a:spLocks noChangeShapeType="1"/>
            </p:cNvSpPr>
            <p:nvPr/>
          </p:nvSpPr>
          <p:spPr bwMode="auto">
            <a:xfrm flipV="1">
              <a:off x="3721" y="3012"/>
              <a:ext cx="174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 name="Line 88">
              <a:extLst>
                <a:ext uri="{FF2B5EF4-FFF2-40B4-BE49-F238E27FC236}">
                  <a16:creationId xmlns:a16="http://schemas.microsoft.com/office/drawing/2014/main" id="{0D1683A4-6060-9863-FE56-DA30471A4AD5}"/>
                </a:ext>
              </a:extLst>
            </p:cNvPr>
            <p:cNvSpPr>
              <a:spLocks noChangeShapeType="1"/>
            </p:cNvSpPr>
            <p:nvPr/>
          </p:nvSpPr>
          <p:spPr bwMode="auto">
            <a:xfrm flipV="1">
              <a:off x="3703" y="3946"/>
              <a:ext cx="174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 name="Line 89">
              <a:extLst>
                <a:ext uri="{FF2B5EF4-FFF2-40B4-BE49-F238E27FC236}">
                  <a16:creationId xmlns:a16="http://schemas.microsoft.com/office/drawing/2014/main" id="{2CA71577-3198-DB79-D266-9D591FD4FDEF}"/>
                </a:ext>
              </a:extLst>
            </p:cNvPr>
            <p:cNvSpPr>
              <a:spLocks noChangeShapeType="1"/>
            </p:cNvSpPr>
            <p:nvPr/>
          </p:nvSpPr>
          <p:spPr bwMode="auto">
            <a:xfrm flipH="1">
              <a:off x="4289" y="2741"/>
              <a:ext cx="0" cy="1203"/>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aphicFrame>
          <p:nvGraphicFramePr>
            <p:cNvPr id="19" name="Object 90">
              <a:extLst>
                <a:ext uri="{FF2B5EF4-FFF2-40B4-BE49-F238E27FC236}">
                  <a16:creationId xmlns:a16="http://schemas.microsoft.com/office/drawing/2014/main" id="{97650B81-708B-8F16-C14B-397DCEBA7267}"/>
                </a:ext>
              </a:extLst>
            </p:cNvPr>
            <p:cNvGraphicFramePr>
              <a:graphicFrameLocks noChangeAspect="1"/>
            </p:cNvGraphicFramePr>
            <p:nvPr/>
          </p:nvGraphicFramePr>
          <p:xfrm>
            <a:off x="4035" y="2979"/>
            <a:ext cx="258" cy="299"/>
          </p:xfrm>
          <a:graphic>
            <a:graphicData uri="http://schemas.openxmlformats.org/presentationml/2006/ole">
              <mc:AlternateContent xmlns:mc="http://schemas.openxmlformats.org/markup-compatibility/2006">
                <mc:Choice xmlns:v="urn:schemas-microsoft-com:vml" Requires="v">
                  <p:oleObj name="公式" r:id="rId2" imgW="190440" imgH="228600" progId="Equation.3">
                    <p:embed/>
                  </p:oleObj>
                </mc:Choice>
                <mc:Fallback>
                  <p:oleObj name="公式" r:id="rId2" imgW="190440" imgH="228600" progId="Equation.3">
                    <p:embed/>
                    <p:pic>
                      <p:nvPicPr>
                        <p:cNvPr id="19" name="Object 90">
                          <a:extLst>
                            <a:ext uri="{FF2B5EF4-FFF2-40B4-BE49-F238E27FC236}">
                              <a16:creationId xmlns:a16="http://schemas.microsoft.com/office/drawing/2014/main" id="{97650B81-708B-8F16-C14B-397DCEBA726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35" y="2979"/>
                          <a:ext cx="258" cy="2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0" name="Object 91">
              <a:extLst>
                <a:ext uri="{FF2B5EF4-FFF2-40B4-BE49-F238E27FC236}">
                  <a16:creationId xmlns:a16="http://schemas.microsoft.com/office/drawing/2014/main" id="{1035BF70-21D6-23BD-3204-D3A9E15A5A18}"/>
                </a:ext>
              </a:extLst>
            </p:cNvPr>
            <p:cNvGraphicFramePr>
              <a:graphicFrameLocks noChangeAspect="1"/>
            </p:cNvGraphicFramePr>
            <p:nvPr/>
          </p:nvGraphicFramePr>
          <p:xfrm>
            <a:off x="3755" y="2979"/>
            <a:ext cx="243" cy="283"/>
          </p:xfrm>
          <a:graphic>
            <a:graphicData uri="http://schemas.openxmlformats.org/presentationml/2006/ole">
              <mc:AlternateContent xmlns:mc="http://schemas.openxmlformats.org/markup-compatibility/2006">
                <mc:Choice xmlns:v="urn:schemas-microsoft-com:vml" Requires="v">
                  <p:oleObj name="公式" r:id="rId4" imgW="177480" imgH="215640" progId="Equation.3">
                    <p:embed/>
                  </p:oleObj>
                </mc:Choice>
                <mc:Fallback>
                  <p:oleObj name="公式" r:id="rId4" imgW="177480" imgH="215640" progId="Equation.3">
                    <p:embed/>
                    <p:pic>
                      <p:nvPicPr>
                        <p:cNvPr id="20" name="Object 91">
                          <a:extLst>
                            <a:ext uri="{FF2B5EF4-FFF2-40B4-BE49-F238E27FC236}">
                              <a16:creationId xmlns:a16="http://schemas.microsoft.com/office/drawing/2014/main" id="{1035BF70-21D6-23BD-3204-D3A9E15A5A1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755" y="2979"/>
                          <a:ext cx="243" cy="28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1" name="Object 92">
              <a:extLst>
                <a:ext uri="{FF2B5EF4-FFF2-40B4-BE49-F238E27FC236}">
                  <a16:creationId xmlns:a16="http://schemas.microsoft.com/office/drawing/2014/main" id="{9DD48C7E-306B-7A4A-F8DD-CA30F7840A92}"/>
                </a:ext>
              </a:extLst>
            </p:cNvPr>
            <p:cNvGraphicFramePr>
              <a:graphicFrameLocks noChangeAspect="1"/>
            </p:cNvGraphicFramePr>
            <p:nvPr/>
          </p:nvGraphicFramePr>
          <p:xfrm>
            <a:off x="4284" y="2980"/>
            <a:ext cx="276" cy="298"/>
          </p:xfrm>
          <a:graphic>
            <a:graphicData uri="http://schemas.openxmlformats.org/presentationml/2006/ole">
              <mc:AlternateContent xmlns:mc="http://schemas.openxmlformats.org/markup-compatibility/2006">
                <mc:Choice xmlns:v="urn:schemas-microsoft-com:vml" Requires="v">
                  <p:oleObj name="公式" r:id="rId6" imgW="203040" imgH="228600" progId="Equation.3">
                    <p:embed/>
                  </p:oleObj>
                </mc:Choice>
                <mc:Fallback>
                  <p:oleObj name="公式" r:id="rId6" imgW="203040" imgH="228600" progId="Equation.3">
                    <p:embed/>
                    <p:pic>
                      <p:nvPicPr>
                        <p:cNvPr id="21" name="Object 92">
                          <a:extLst>
                            <a:ext uri="{FF2B5EF4-FFF2-40B4-BE49-F238E27FC236}">
                              <a16:creationId xmlns:a16="http://schemas.microsoft.com/office/drawing/2014/main" id="{9DD48C7E-306B-7A4A-F8DD-CA30F7840A92}"/>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284" y="2980"/>
                          <a:ext cx="276" cy="2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2" name="Object 93">
              <a:extLst>
                <a:ext uri="{FF2B5EF4-FFF2-40B4-BE49-F238E27FC236}">
                  <a16:creationId xmlns:a16="http://schemas.microsoft.com/office/drawing/2014/main" id="{AEF65449-E259-5C6E-1BA2-AAD6D66C961B}"/>
                </a:ext>
              </a:extLst>
            </p:cNvPr>
            <p:cNvGraphicFramePr>
              <a:graphicFrameLocks noChangeAspect="1"/>
            </p:cNvGraphicFramePr>
            <p:nvPr/>
          </p:nvGraphicFramePr>
          <p:xfrm>
            <a:off x="4557" y="2982"/>
            <a:ext cx="276" cy="283"/>
          </p:xfrm>
          <a:graphic>
            <a:graphicData uri="http://schemas.openxmlformats.org/presentationml/2006/ole">
              <mc:AlternateContent xmlns:mc="http://schemas.openxmlformats.org/markup-compatibility/2006">
                <mc:Choice xmlns:v="urn:schemas-microsoft-com:vml" Requires="v">
                  <p:oleObj name="公式" r:id="rId8" imgW="203040" imgH="215640" progId="Equation.3">
                    <p:embed/>
                  </p:oleObj>
                </mc:Choice>
                <mc:Fallback>
                  <p:oleObj name="公式" r:id="rId8" imgW="203040" imgH="215640" progId="Equation.3">
                    <p:embed/>
                    <p:pic>
                      <p:nvPicPr>
                        <p:cNvPr id="22" name="Object 93">
                          <a:extLst>
                            <a:ext uri="{FF2B5EF4-FFF2-40B4-BE49-F238E27FC236}">
                              <a16:creationId xmlns:a16="http://schemas.microsoft.com/office/drawing/2014/main" id="{AEF65449-E259-5C6E-1BA2-AAD6D66C961B}"/>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557" y="2982"/>
                          <a:ext cx="276" cy="28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 name="Object 94">
              <a:extLst>
                <a:ext uri="{FF2B5EF4-FFF2-40B4-BE49-F238E27FC236}">
                  <a16:creationId xmlns:a16="http://schemas.microsoft.com/office/drawing/2014/main" id="{1A895BCA-17E6-882A-5FC8-D8E4B89AA56F}"/>
                </a:ext>
              </a:extLst>
            </p:cNvPr>
            <p:cNvGraphicFramePr>
              <a:graphicFrameLocks noChangeAspect="1"/>
            </p:cNvGraphicFramePr>
            <p:nvPr/>
          </p:nvGraphicFramePr>
          <p:xfrm>
            <a:off x="4846" y="2990"/>
            <a:ext cx="252" cy="275"/>
          </p:xfrm>
          <a:graphic>
            <a:graphicData uri="http://schemas.openxmlformats.org/presentationml/2006/ole">
              <mc:AlternateContent xmlns:mc="http://schemas.openxmlformats.org/markup-compatibility/2006">
                <mc:Choice xmlns:v="urn:schemas-microsoft-com:vml" Requires="v">
                  <p:oleObj name="公式" r:id="rId10" imgW="190440" imgH="215640" progId="Equation.3">
                    <p:embed/>
                  </p:oleObj>
                </mc:Choice>
                <mc:Fallback>
                  <p:oleObj name="公式" r:id="rId10" imgW="190440" imgH="215640" progId="Equation.3">
                    <p:embed/>
                    <p:pic>
                      <p:nvPicPr>
                        <p:cNvPr id="23" name="Object 94">
                          <a:extLst>
                            <a:ext uri="{FF2B5EF4-FFF2-40B4-BE49-F238E27FC236}">
                              <a16:creationId xmlns:a16="http://schemas.microsoft.com/office/drawing/2014/main" id="{1A895BCA-17E6-882A-5FC8-D8E4B89AA56F}"/>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846" y="2990"/>
                          <a:ext cx="252" cy="2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4" name="Object 95">
              <a:extLst>
                <a:ext uri="{FF2B5EF4-FFF2-40B4-BE49-F238E27FC236}">
                  <a16:creationId xmlns:a16="http://schemas.microsoft.com/office/drawing/2014/main" id="{E29300BB-2298-69D6-5EAA-2D4B37B71378}"/>
                </a:ext>
              </a:extLst>
            </p:cNvPr>
            <p:cNvGraphicFramePr>
              <a:graphicFrameLocks noChangeAspect="1"/>
            </p:cNvGraphicFramePr>
            <p:nvPr/>
          </p:nvGraphicFramePr>
          <p:xfrm>
            <a:off x="5120" y="2981"/>
            <a:ext cx="276" cy="298"/>
          </p:xfrm>
          <a:graphic>
            <a:graphicData uri="http://schemas.openxmlformats.org/presentationml/2006/ole">
              <mc:AlternateContent xmlns:mc="http://schemas.openxmlformats.org/markup-compatibility/2006">
                <mc:Choice xmlns:v="urn:schemas-microsoft-com:vml" Requires="v">
                  <p:oleObj name="公式" r:id="rId12" imgW="203040" imgH="228600" progId="Equation.3">
                    <p:embed/>
                  </p:oleObj>
                </mc:Choice>
                <mc:Fallback>
                  <p:oleObj name="公式" r:id="rId12" imgW="203040" imgH="228600" progId="Equation.3">
                    <p:embed/>
                    <p:pic>
                      <p:nvPicPr>
                        <p:cNvPr id="24" name="Object 95">
                          <a:extLst>
                            <a:ext uri="{FF2B5EF4-FFF2-40B4-BE49-F238E27FC236}">
                              <a16:creationId xmlns:a16="http://schemas.microsoft.com/office/drawing/2014/main" id="{E29300BB-2298-69D6-5EAA-2D4B37B71378}"/>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5120" y="2981"/>
                          <a:ext cx="276" cy="2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5" name="Text Box 96">
              <a:extLst>
                <a:ext uri="{FF2B5EF4-FFF2-40B4-BE49-F238E27FC236}">
                  <a16:creationId xmlns:a16="http://schemas.microsoft.com/office/drawing/2014/main" id="{AAF26AF0-D086-D233-C7FA-6B63E3048D8C}"/>
                </a:ext>
              </a:extLst>
            </p:cNvPr>
            <p:cNvSpPr txBox="1">
              <a:spLocks noChangeArrowheads="1"/>
            </p:cNvSpPr>
            <p:nvPr/>
          </p:nvSpPr>
          <p:spPr bwMode="auto">
            <a:xfrm>
              <a:off x="3757" y="2749"/>
              <a:ext cx="55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kumimoji="0" lang="zh-CN" altLang="en-US" sz="1800" b="1">
                  <a:latin typeface="Arial" panose="020B0604020202020204" pitchFamily="34" charset="0"/>
                </a:rPr>
                <a:t>地   址</a:t>
              </a:r>
            </a:p>
          </p:txBody>
        </p:sp>
        <p:sp>
          <p:nvSpPr>
            <p:cNvPr id="26" name="Text Box 97">
              <a:extLst>
                <a:ext uri="{FF2B5EF4-FFF2-40B4-BE49-F238E27FC236}">
                  <a16:creationId xmlns:a16="http://schemas.microsoft.com/office/drawing/2014/main" id="{273F1372-D2BC-2302-CDD6-1671211B32DA}"/>
                </a:ext>
              </a:extLst>
            </p:cNvPr>
            <p:cNvSpPr txBox="1">
              <a:spLocks noChangeArrowheads="1"/>
            </p:cNvSpPr>
            <p:nvPr/>
          </p:nvSpPr>
          <p:spPr bwMode="auto">
            <a:xfrm>
              <a:off x="4424" y="2749"/>
              <a:ext cx="89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kumimoji="0" lang="zh-CN" altLang="en-US" sz="1800" b="1">
                  <a:latin typeface="Arial" panose="020B0604020202020204" pitchFamily="34" charset="0"/>
                </a:rPr>
                <a:t>数            据</a:t>
              </a:r>
            </a:p>
          </p:txBody>
        </p:sp>
        <p:sp>
          <p:nvSpPr>
            <p:cNvPr id="27" name="Text Box 98">
              <a:extLst>
                <a:ext uri="{FF2B5EF4-FFF2-40B4-BE49-F238E27FC236}">
                  <a16:creationId xmlns:a16="http://schemas.microsoft.com/office/drawing/2014/main" id="{15670030-FECE-FFD2-B89C-2698E3903E77}"/>
                </a:ext>
              </a:extLst>
            </p:cNvPr>
            <p:cNvSpPr txBox="1">
              <a:spLocks noChangeArrowheads="1"/>
            </p:cNvSpPr>
            <p:nvPr/>
          </p:nvSpPr>
          <p:spPr bwMode="auto">
            <a:xfrm>
              <a:off x="3801" y="2488"/>
              <a:ext cx="141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kumimoji="0" lang="en-US" altLang="zh-CN" sz="1800" b="1">
                  <a:latin typeface="Arial" panose="020B0604020202020204" pitchFamily="34" charset="0"/>
                </a:rPr>
                <a:t>    </a:t>
              </a:r>
              <a:r>
                <a:rPr kumimoji="0" lang="en-US" altLang="zh-CN" sz="1800" b="1">
                  <a:solidFill>
                    <a:srgbClr val="660066"/>
                  </a:solidFill>
                  <a:latin typeface="Arial" panose="020B0604020202020204" pitchFamily="34" charset="0"/>
                </a:rPr>
                <a:t>ROM</a:t>
              </a:r>
              <a:r>
                <a:rPr kumimoji="0" lang="zh-CN" altLang="en-US" sz="1800" b="1">
                  <a:solidFill>
                    <a:srgbClr val="660066"/>
                  </a:solidFill>
                  <a:latin typeface="Arial" panose="020B0604020202020204" pitchFamily="34" charset="0"/>
                </a:rPr>
                <a:t>中的数据表</a:t>
              </a:r>
            </a:p>
          </p:txBody>
        </p:sp>
      </p:grpSp>
      <p:graphicFrame>
        <p:nvGraphicFramePr>
          <p:cNvPr id="28" name="Object 99">
            <a:extLst>
              <a:ext uri="{FF2B5EF4-FFF2-40B4-BE49-F238E27FC236}">
                <a16:creationId xmlns:a16="http://schemas.microsoft.com/office/drawing/2014/main" id="{DFB0060C-9E3E-574B-D205-524EECF92646}"/>
              </a:ext>
            </a:extLst>
          </p:cNvPr>
          <p:cNvGraphicFramePr>
            <a:graphicFrameLocks noChangeAspect="1"/>
          </p:cNvGraphicFramePr>
          <p:nvPr>
            <p:extLst>
              <p:ext uri="{D42A27DB-BD31-4B8C-83A1-F6EECF244321}">
                <p14:modId xmlns:p14="http://schemas.microsoft.com/office/powerpoint/2010/main" val="723502835"/>
              </p:ext>
            </p:extLst>
          </p:nvPr>
        </p:nvGraphicFramePr>
        <p:xfrm>
          <a:off x="6099175" y="681037"/>
          <a:ext cx="1550988" cy="517525"/>
        </p:xfrm>
        <a:graphic>
          <a:graphicData uri="http://schemas.openxmlformats.org/presentationml/2006/ole">
            <mc:AlternateContent xmlns:mc="http://schemas.openxmlformats.org/markup-compatibility/2006">
              <mc:Choice xmlns:v="urn:schemas-microsoft-com:vml" Requires="v">
                <p:oleObj name="Equation" r:id="rId14" imgW="685800" imgH="228600" progId="Equation.DSMT4">
                  <p:embed/>
                </p:oleObj>
              </mc:Choice>
              <mc:Fallback>
                <p:oleObj name="Equation" r:id="rId14" imgW="685800" imgH="228600" progId="Equation.DSMT4">
                  <p:embed/>
                  <p:pic>
                    <p:nvPicPr>
                      <p:cNvPr id="28" name="Object 99">
                        <a:extLst>
                          <a:ext uri="{FF2B5EF4-FFF2-40B4-BE49-F238E27FC236}">
                            <a16:creationId xmlns:a16="http://schemas.microsoft.com/office/drawing/2014/main" id="{DFB0060C-9E3E-574B-D205-524EECF92646}"/>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6099175" y="681037"/>
                        <a:ext cx="1550988" cy="5175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9" name="Object 100">
            <a:extLst>
              <a:ext uri="{FF2B5EF4-FFF2-40B4-BE49-F238E27FC236}">
                <a16:creationId xmlns:a16="http://schemas.microsoft.com/office/drawing/2014/main" id="{AEA85268-4A36-0506-6486-BAE0C8EFF191}"/>
              </a:ext>
            </a:extLst>
          </p:cNvPr>
          <p:cNvGraphicFramePr>
            <a:graphicFrameLocks noChangeAspect="1"/>
          </p:cNvGraphicFramePr>
          <p:nvPr>
            <p:extLst>
              <p:ext uri="{D42A27DB-BD31-4B8C-83A1-F6EECF244321}">
                <p14:modId xmlns:p14="http://schemas.microsoft.com/office/powerpoint/2010/main" val="4215813932"/>
              </p:ext>
            </p:extLst>
          </p:nvPr>
        </p:nvGraphicFramePr>
        <p:xfrm>
          <a:off x="8069263" y="674687"/>
          <a:ext cx="1524000" cy="517525"/>
        </p:xfrm>
        <a:graphic>
          <a:graphicData uri="http://schemas.openxmlformats.org/presentationml/2006/ole">
            <mc:AlternateContent xmlns:mc="http://schemas.openxmlformats.org/markup-compatibility/2006">
              <mc:Choice xmlns:v="urn:schemas-microsoft-com:vml" Requires="v">
                <p:oleObj name="Equation" r:id="rId16" imgW="672840" imgH="228600" progId="Equation.DSMT4">
                  <p:embed/>
                </p:oleObj>
              </mc:Choice>
              <mc:Fallback>
                <p:oleObj name="Equation" r:id="rId16" imgW="672840" imgH="228600" progId="Equation.DSMT4">
                  <p:embed/>
                  <p:pic>
                    <p:nvPicPr>
                      <p:cNvPr id="29" name="Object 100">
                        <a:extLst>
                          <a:ext uri="{FF2B5EF4-FFF2-40B4-BE49-F238E27FC236}">
                            <a16:creationId xmlns:a16="http://schemas.microsoft.com/office/drawing/2014/main" id="{AEA85268-4A36-0506-6486-BAE0C8EFF191}"/>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8069263" y="674687"/>
                        <a:ext cx="1524000" cy="5175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0" name="Object 101">
            <a:extLst>
              <a:ext uri="{FF2B5EF4-FFF2-40B4-BE49-F238E27FC236}">
                <a16:creationId xmlns:a16="http://schemas.microsoft.com/office/drawing/2014/main" id="{37BFBD73-FF58-09F5-C79B-6C93DA744574}"/>
              </a:ext>
            </a:extLst>
          </p:cNvPr>
          <p:cNvGraphicFramePr>
            <a:graphicFrameLocks noChangeAspect="1"/>
          </p:cNvGraphicFramePr>
          <p:nvPr>
            <p:extLst>
              <p:ext uri="{D42A27DB-BD31-4B8C-83A1-F6EECF244321}">
                <p14:modId xmlns:p14="http://schemas.microsoft.com/office/powerpoint/2010/main" val="1990635949"/>
              </p:ext>
            </p:extLst>
          </p:nvPr>
        </p:nvGraphicFramePr>
        <p:xfrm>
          <a:off x="6119813" y="1284287"/>
          <a:ext cx="1552575" cy="517525"/>
        </p:xfrm>
        <a:graphic>
          <a:graphicData uri="http://schemas.openxmlformats.org/presentationml/2006/ole">
            <mc:AlternateContent xmlns:mc="http://schemas.openxmlformats.org/markup-compatibility/2006">
              <mc:Choice xmlns:v="urn:schemas-microsoft-com:vml" Requires="v">
                <p:oleObj name="Equation" r:id="rId18" imgW="685800" imgH="228600" progId="Equation.DSMT4">
                  <p:embed/>
                </p:oleObj>
              </mc:Choice>
              <mc:Fallback>
                <p:oleObj name="Equation" r:id="rId18" imgW="685800" imgH="228600" progId="Equation.DSMT4">
                  <p:embed/>
                  <p:pic>
                    <p:nvPicPr>
                      <p:cNvPr id="30" name="Object 101">
                        <a:extLst>
                          <a:ext uri="{FF2B5EF4-FFF2-40B4-BE49-F238E27FC236}">
                            <a16:creationId xmlns:a16="http://schemas.microsoft.com/office/drawing/2014/main" id="{37BFBD73-FF58-09F5-C79B-6C93DA744574}"/>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6119813" y="1284287"/>
                        <a:ext cx="1552575" cy="5175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1" name="Object 102">
            <a:extLst>
              <a:ext uri="{FF2B5EF4-FFF2-40B4-BE49-F238E27FC236}">
                <a16:creationId xmlns:a16="http://schemas.microsoft.com/office/drawing/2014/main" id="{324ECAB9-292F-4A5D-53A0-C88494A7F63D}"/>
              </a:ext>
            </a:extLst>
          </p:cNvPr>
          <p:cNvGraphicFramePr>
            <a:graphicFrameLocks noChangeAspect="1"/>
          </p:cNvGraphicFramePr>
          <p:nvPr>
            <p:extLst>
              <p:ext uri="{D42A27DB-BD31-4B8C-83A1-F6EECF244321}">
                <p14:modId xmlns:p14="http://schemas.microsoft.com/office/powerpoint/2010/main" val="695928599"/>
              </p:ext>
            </p:extLst>
          </p:nvPr>
        </p:nvGraphicFramePr>
        <p:xfrm>
          <a:off x="8135938" y="1282699"/>
          <a:ext cx="1436687" cy="517525"/>
        </p:xfrm>
        <a:graphic>
          <a:graphicData uri="http://schemas.openxmlformats.org/presentationml/2006/ole">
            <mc:AlternateContent xmlns:mc="http://schemas.openxmlformats.org/markup-compatibility/2006">
              <mc:Choice xmlns:v="urn:schemas-microsoft-com:vml" Requires="v">
                <p:oleObj name="Equation" r:id="rId20" imgW="634680" imgH="228600" progId="Equation.3">
                  <p:embed/>
                </p:oleObj>
              </mc:Choice>
              <mc:Fallback>
                <p:oleObj name="Equation" r:id="rId20" imgW="634680" imgH="228600" progId="Equation.3">
                  <p:embed/>
                  <p:pic>
                    <p:nvPicPr>
                      <p:cNvPr id="31" name="Object 102">
                        <a:extLst>
                          <a:ext uri="{FF2B5EF4-FFF2-40B4-BE49-F238E27FC236}">
                            <a16:creationId xmlns:a16="http://schemas.microsoft.com/office/drawing/2014/main" id="{324ECAB9-292F-4A5D-53A0-C88494A7F63D}"/>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8135938" y="1282699"/>
                        <a:ext cx="1436687" cy="5175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 name="Object 103">
            <a:extLst>
              <a:ext uri="{FF2B5EF4-FFF2-40B4-BE49-F238E27FC236}">
                <a16:creationId xmlns:a16="http://schemas.microsoft.com/office/drawing/2014/main" id="{8811FA4F-E86B-1A28-C20A-E6437959D068}"/>
              </a:ext>
            </a:extLst>
          </p:cNvPr>
          <p:cNvGraphicFramePr>
            <a:graphicFrameLocks noChangeAspect="1"/>
          </p:cNvGraphicFramePr>
          <p:nvPr>
            <p:extLst>
              <p:ext uri="{D42A27DB-BD31-4B8C-83A1-F6EECF244321}">
                <p14:modId xmlns:p14="http://schemas.microsoft.com/office/powerpoint/2010/main" val="4147646803"/>
              </p:ext>
            </p:extLst>
          </p:nvPr>
        </p:nvGraphicFramePr>
        <p:xfrm>
          <a:off x="6129338" y="1868487"/>
          <a:ext cx="2673350" cy="517525"/>
        </p:xfrm>
        <a:graphic>
          <a:graphicData uri="http://schemas.openxmlformats.org/presentationml/2006/ole">
            <mc:AlternateContent xmlns:mc="http://schemas.openxmlformats.org/markup-compatibility/2006">
              <mc:Choice xmlns:v="urn:schemas-microsoft-com:vml" Requires="v">
                <p:oleObj name="Equation" r:id="rId22" imgW="1180800" imgH="228600" progId="Equation.DSMT4">
                  <p:embed/>
                </p:oleObj>
              </mc:Choice>
              <mc:Fallback>
                <p:oleObj name="Equation" r:id="rId22" imgW="1180800" imgH="228600" progId="Equation.DSMT4">
                  <p:embed/>
                  <p:pic>
                    <p:nvPicPr>
                      <p:cNvPr id="32" name="Object 103">
                        <a:extLst>
                          <a:ext uri="{FF2B5EF4-FFF2-40B4-BE49-F238E27FC236}">
                            <a16:creationId xmlns:a16="http://schemas.microsoft.com/office/drawing/2014/main" id="{8811FA4F-E86B-1A28-C20A-E6437959D068}"/>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6129338" y="1868487"/>
                        <a:ext cx="2673350" cy="517525"/>
                      </a:xfrm>
                      <a:prstGeom prst="rect">
                        <a:avLst/>
                      </a:prstGeom>
                      <a:noFill/>
                      <a:ln>
                        <a:solidFill>
                          <a:schemeClr val="accent1"/>
                        </a:solidFill>
                      </a:ln>
                      <a:effectLst/>
                    </p:spPr>
                  </p:pic>
                </p:oleObj>
              </mc:Fallback>
            </mc:AlternateContent>
          </a:graphicData>
        </a:graphic>
      </p:graphicFrame>
      <p:graphicFrame>
        <p:nvGraphicFramePr>
          <p:cNvPr id="33" name="Object 104">
            <a:extLst>
              <a:ext uri="{FF2B5EF4-FFF2-40B4-BE49-F238E27FC236}">
                <a16:creationId xmlns:a16="http://schemas.microsoft.com/office/drawing/2014/main" id="{8931D89C-305B-2802-1D7A-88B823F23FCE}"/>
              </a:ext>
            </a:extLst>
          </p:cNvPr>
          <p:cNvGraphicFramePr>
            <a:graphicFrameLocks noChangeAspect="1"/>
          </p:cNvGraphicFramePr>
          <p:nvPr>
            <p:extLst>
              <p:ext uri="{D42A27DB-BD31-4B8C-83A1-F6EECF244321}">
                <p14:modId xmlns:p14="http://schemas.microsoft.com/office/powerpoint/2010/main" val="2994059279"/>
              </p:ext>
            </p:extLst>
          </p:nvPr>
        </p:nvGraphicFramePr>
        <p:xfrm>
          <a:off x="6076579" y="2416901"/>
          <a:ext cx="2500313" cy="517525"/>
        </p:xfrm>
        <a:graphic>
          <a:graphicData uri="http://schemas.openxmlformats.org/presentationml/2006/ole">
            <mc:AlternateContent xmlns:mc="http://schemas.openxmlformats.org/markup-compatibility/2006">
              <mc:Choice xmlns:v="urn:schemas-microsoft-com:vml" Requires="v">
                <p:oleObj name="Equation" r:id="rId24" imgW="1104840" imgH="228600" progId="Equation.3">
                  <p:embed/>
                </p:oleObj>
              </mc:Choice>
              <mc:Fallback>
                <p:oleObj name="Equation" r:id="rId24" imgW="1104840" imgH="228600" progId="Equation.3">
                  <p:embed/>
                  <p:pic>
                    <p:nvPicPr>
                      <p:cNvPr id="33" name="Object 104">
                        <a:extLst>
                          <a:ext uri="{FF2B5EF4-FFF2-40B4-BE49-F238E27FC236}">
                            <a16:creationId xmlns:a16="http://schemas.microsoft.com/office/drawing/2014/main" id="{8931D89C-305B-2802-1D7A-88B823F23FCE}"/>
                          </a:ext>
                        </a:extLst>
                      </p:cNvPr>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6076579" y="2416901"/>
                        <a:ext cx="2500313" cy="517525"/>
                      </a:xfrm>
                      <a:prstGeom prst="rect">
                        <a:avLst/>
                      </a:prstGeom>
                      <a:noFill/>
                      <a:ln>
                        <a:solidFill>
                          <a:schemeClr val="accent1"/>
                        </a:solidFill>
                      </a:ln>
                      <a:effectLst/>
                    </p:spPr>
                  </p:pic>
                </p:oleObj>
              </mc:Fallback>
            </mc:AlternateContent>
          </a:graphicData>
        </a:graphic>
      </p:graphicFrame>
      <p:graphicFrame>
        <p:nvGraphicFramePr>
          <p:cNvPr id="34" name="Object 105">
            <a:extLst>
              <a:ext uri="{FF2B5EF4-FFF2-40B4-BE49-F238E27FC236}">
                <a16:creationId xmlns:a16="http://schemas.microsoft.com/office/drawing/2014/main" id="{EF952438-1D2E-9130-2646-3521D492BC95}"/>
              </a:ext>
            </a:extLst>
          </p:cNvPr>
          <p:cNvGraphicFramePr>
            <a:graphicFrameLocks noChangeAspect="1"/>
          </p:cNvGraphicFramePr>
          <p:nvPr>
            <p:extLst>
              <p:ext uri="{D42A27DB-BD31-4B8C-83A1-F6EECF244321}">
                <p14:modId xmlns:p14="http://schemas.microsoft.com/office/powerpoint/2010/main" val="3742198993"/>
              </p:ext>
            </p:extLst>
          </p:nvPr>
        </p:nvGraphicFramePr>
        <p:xfrm>
          <a:off x="6043613" y="2980463"/>
          <a:ext cx="4110037" cy="515937"/>
        </p:xfrm>
        <a:graphic>
          <a:graphicData uri="http://schemas.openxmlformats.org/presentationml/2006/ole">
            <mc:AlternateContent xmlns:mc="http://schemas.openxmlformats.org/markup-compatibility/2006">
              <mc:Choice xmlns:v="urn:schemas-microsoft-com:vml" Requires="v">
                <p:oleObj name="Equation" r:id="rId26" imgW="1815840" imgH="228600" progId="Equation.DSMT4">
                  <p:embed/>
                </p:oleObj>
              </mc:Choice>
              <mc:Fallback>
                <p:oleObj name="Equation" r:id="rId26" imgW="1815840" imgH="228600" progId="Equation.DSMT4">
                  <p:embed/>
                  <p:pic>
                    <p:nvPicPr>
                      <p:cNvPr id="34" name="Object 105">
                        <a:extLst>
                          <a:ext uri="{FF2B5EF4-FFF2-40B4-BE49-F238E27FC236}">
                            <a16:creationId xmlns:a16="http://schemas.microsoft.com/office/drawing/2014/main" id="{EF952438-1D2E-9130-2646-3521D492BC95}"/>
                          </a:ext>
                        </a:extLst>
                      </p:cNvPr>
                      <p:cNvPicPr>
                        <a:picLocks noChangeAspect="1" noChangeArrowheads="1"/>
                      </p:cNvPicPr>
                      <p:nvPr/>
                    </p:nvPicPr>
                    <p:blipFill>
                      <a:blip r:embed="rId27">
                        <a:extLst>
                          <a:ext uri="{28A0092B-C50C-407E-A947-70E740481C1C}">
                            <a14:useLocalDpi xmlns:a14="http://schemas.microsoft.com/office/drawing/2010/main" val="0"/>
                          </a:ext>
                        </a:extLst>
                      </a:blip>
                      <a:srcRect/>
                      <a:stretch>
                        <a:fillRect/>
                      </a:stretch>
                    </p:blipFill>
                    <p:spPr bwMode="auto">
                      <a:xfrm>
                        <a:off x="6043613" y="2980463"/>
                        <a:ext cx="4110037" cy="515937"/>
                      </a:xfrm>
                      <a:prstGeom prst="rect">
                        <a:avLst/>
                      </a:prstGeom>
                      <a:noFill/>
                      <a:ln>
                        <a:solidFill>
                          <a:schemeClr val="accent1"/>
                        </a:solidFill>
                      </a:ln>
                      <a:effectLst/>
                    </p:spPr>
                  </p:pic>
                </p:oleObj>
              </mc:Fallback>
            </mc:AlternateContent>
          </a:graphicData>
        </a:graphic>
      </p:graphicFrame>
      <p:graphicFrame>
        <p:nvGraphicFramePr>
          <p:cNvPr id="35" name="Object 106">
            <a:extLst>
              <a:ext uri="{FF2B5EF4-FFF2-40B4-BE49-F238E27FC236}">
                <a16:creationId xmlns:a16="http://schemas.microsoft.com/office/drawing/2014/main" id="{3AB2DFA8-8823-1C7E-582B-013DA16FA0D8}"/>
              </a:ext>
            </a:extLst>
          </p:cNvPr>
          <p:cNvGraphicFramePr>
            <a:graphicFrameLocks noChangeAspect="1"/>
          </p:cNvGraphicFramePr>
          <p:nvPr>
            <p:extLst>
              <p:ext uri="{D42A27DB-BD31-4B8C-83A1-F6EECF244321}">
                <p14:modId xmlns:p14="http://schemas.microsoft.com/office/powerpoint/2010/main" val="2634369639"/>
              </p:ext>
            </p:extLst>
          </p:nvPr>
        </p:nvGraphicFramePr>
        <p:xfrm>
          <a:off x="6085682" y="3493293"/>
          <a:ext cx="2528887" cy="517525"/>
        </p:xfrm>
        <a:graphic>
          <a:graphicData uri="http://schemas.openxmlformats.org/presentationml/2006/ole">
            <mc:AlternateContent xmlns:mc="http://schemas.openxmlformats.org/markup-compatibility/2006">
              <mc:Choice xmlns:v="urn:schemas-microsoft-com:vml" Requires="v">
                <p:oleObj name="Equation" r:id="rId28" imgW="1117440" imgH="228600" progId="Equation.3">
                  <p:embed/>
                </p:oleObj>
              </mc:Choice>
              <mc:Fallback>
                <p:oleObj name="Equation" r:id="rId28" imgW="1117440" imgH="228600" progId="Equation.3">
                  <p:embed/>
                  <p:pic>
                    <p:nvPicPr>
                      <p:cNvPr id="35" name="Object 106">
                        <a:extLst>
                          <a:ext uri="{FF2B5EF4-FFF2-40B4-BE49-F238E27FC236}">
                            <a16:creationId xmlns:a16="http://schemas.microsoft.com/office/drawing/2014/main" id="{3AB2DFA8-8823-1C7E-582B-013DA16FA0D8}"/>
                          </a:ext>
                        </a:extLst>
                      </p:cNvPr>
                      <p:cNvPicPr>
                        <a:picLocks noChangeAspect="1"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6085682" y="3493293"/>
                        <a:ext cx="2528887" cy="517525"/>
                      </a:xfrm>
                      <a:prstGeom prst="rect">
                        <a:avLst/>
                      </a:prstGeom>
                      <a:noFill/>
                      <a:ln>
                        <a:solidFill>
                          <a:schemeClr val="accent1"/>
                        </a:solidFill>
                      </a:ln>
                      <a:effectLst/>
                    </p:spPr>
                  </p:pic>
                </p:oleObj>
              </mc:Fallback>
            </mc:AlternateContent>
          </a:graphicData>
        </a:graphic>
      </p:graphicFrame>
      <p:grpSp>
        <p:nvGrpSpPr>
          <p:cNvPr id="36" name="Group 107">
            <a:extLst>
              <a:ext uri="{FF2B5EF4-FFF2-40B4-BE49-F238E27FC236}">
                <a16:creationId xmlns:a16="http://schemas.microsoft.com/office/drawing/2014/main" id="{051B6F22-9429-886C-C7E2-DC50E7FEAE92}"/>
              </a:ext>
            </a:extLst>
          </p:cNvPr>
          <p:cNvGrpSpPr>
            <a:grpSpLocks/>
          </p:cNvGrpSpPr>
          <p:nvPr/>
        </p:nvGrpSpPr>
        <p:grpSpPr bwMode="auto">
          <a:xfrm>
            <a:off x="1616075" y="604837"/>
            <a:ext cx="5214938" cy="6253162"/>
            <a:chOff x="1296" y="182"/>
            <a:chExt cx="3285" cy="3939"/>
          </a:xfrm>
        </p:grpSpPr>
        <p:sp>
          <p:nvSpPr>
            <p:cNvPr id="37" name="Freeform 108">
              <a:extLst>
                <a:ext uri="{FF2B5EF4-FFF2-40B4-BE49-F238E27FC236}">
                  <a16:creationId xmlns:a16="http://schemas.microsoft.com/office/drawing/2014/main" id="{6E4E5FC1-F720-0DD1-748F-CC21029DFB96}"/>
                </a:ext>
              </a:extLst>
            </p:cNvPr>
            <p:cNvSpPr>
              <a:spLocks/>
            </p:cNvSpPr>
            <p:nvPr/>
          </p:nvSpPr>
          <p:spPr bwMode="auto">
            <a:xfrm>
              <a:off x="1674" y="2816"/>
              <a:ext cx="2395" cy="1006"/>
            </a:xfrm>
            <a:custGeom>
              <a:avLst/>
              <a:gdLst>
                <a:gd name="T0" fmla="*/ 2423 w 2423"/>
                <a:gd name="T1" fmla="*/ 0 h 1006"/>
                <a:gd name="T2" fmla="*/ 2423 w 2423"/>
                <a:gd name="T3" fmla="*/ 55 h 1006"/>
                <a:gd name="T4" fmla="*/ 2231 w 2423"/>
                <a:gd name="T5" fmla="*/ 55 h 1006"/>
                <a:gd name="T6" fmla="*/ 2231 w 2423"/>
                <a:gd name="T7" fmla="*/ 1006 h 1006"/>
                <a:gd name="T8" fmla="*/ 0 w 2423"/>
                <a:gd name="T9" fmla="*/ 1006 h 1006"/>
              </a:gdLst>
              <a:ahLst/>
              <a:cxnLst>
                <a:cxn ang="0">
                  <a:pos x="T0" y="T1"/>
                </a:cxn>
                <a:cxn ang="0">
                  <a:pos x="T2" y="T3"/>
                </a:cxn>
                <a:cxn ang="0">
                  <a:pos x="T4" y="T5"/>
                </a:cxn>
                <a:cxn ang="0">
                  <a:pos x="T6" y="T7"/>
                </a:cxn>
                <a:cxn ang="0">
                  <a:pos x="T8" y="T9"/>
                </a:cxn>
              </a:cxnLst>
              <a:rect l="0" t="0" r="r" b="b"/>
              <a:pathLst>
                <a:path w="2423" h="1006">
                  <a:moveTo>
                    <a:pt x="2423" y="0"/>
                  </a:moveTo>
                  <a:lnTo>
                    <a:pt x="2423" y="55"/>
                  </a:lnTo>
                  <a:lnTo>
                    <a:pt x="2231" y="55"/>
                  </a:lnTo>
                  <a:lnTo>
                    <a:pt x="2231" y="1006"/>
                  </a:lnTo>
                  <a:lnTo>
                    <a:pt x="0" y="1006"/>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 name="Line 109">
              <a:extLst>
                <a:ext uri="{FF2B5EF4-FFF2-40B4-BE49-F238E27FC236}">
                  <a16:creationId xmlns:a16="http://schemas.microsoft.com/office/drawing/2014/main" id="{6AD07959-316D-0DE4-CFD5-F217D1B878D4}"/>
                </a:ext>
              </a:extLst>
            </p:cNvPr>
            <p:cNvSpPr>
              <a:spLocks noChangeShapeType="1"/>
            </p:cNvSpPr>
            <p:nvPr/>
          </p:nvSpPr>
          <p:spPr bwMode="auto">
            <a:xfrm>
              <a:off x="1518" y="1056"/>
              <a:ext cx="1986"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Line 110">
              <a:extLst>
                <a:ext uri="{FF2B5EF4-FFF2-40B4-BE49-F238E27FC236}">
                  <a16:creationId xmlns:a16="http://schemas.microsoft.com/office/drawing/2014/main" id="{F7DBC733-C409-2965-7C6C-43E1707225B8}"/>
                </a:ext>
              </a:extLst>
            </p:cNvPr>
            <p:cNvSpPr>
              <a:spLocks noChangeShapeType="1"/>
            </p:cNvSpPr>
            <p:nvPr/>
          </p:nvSpPr>
          <p:spPr bwMode="auto">
            <a:xfrm>
              <a:off x="1791" y="2731"/>
              <a:ext cx="0" cy="89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0" name="Line 111">
              <a:extLst>
                <a:ext uri="{FF2B5EF4-FFF2-40B4-BE49-F238E27FC236}">
                  <a16:creationId xmlns:a16="http://schemas.microsoft.com/office/drawing/2014/main" id="{132809F3-5AC7-4EFC-EAC3-1EF56D40729C}"/>
                </a:ext>
              </a:extLst>
            </p:cNvPr>
            <p:cNvSpPr>
              <a:spLocks noChangeShapeType="1"/>
            </p:cNvSpPr>
            <p:nvPr/>
          </p:nvSpPr>
          <p:spPr bwMode="auto">
            <a:xfrm rot="10800000">
              <a:off x="3389" y="312"/>
              <a:ext cx="0" cy="9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 name="Line 112">
              <a:extLst>
                <a:ext uri="{FF2B5EF4-FFF2-40B4-BE49-F238E27FC236}">
                  <a16:creationId xmlns:a16="http://schemas.microsoft.com/office/drawing/2014/main" id="{11153337-8E81-9B08-8868-81CC3B58E8C0}"/>
                </a:ext>
              </a:extLst>
            </p:cNvPr>
            <p:cNvSpPr>
              <a:spLocks noChangeShapeType="1"/>
            </p:cNvSpPr>
            <p:nvPr/>
          </p:nvSpPr>
          <p:spPr bwMode="auto">
            <a:xfrm rot="10800000">
              <a:off x="3115" y="310"/>
              <a:ext cx="0" cy="9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2" name="Line 113">
              <a:extLst>
                <a:ext uri="{FF2B5EF4-FFF2-40B4-BE49-F238E27FC236}">
                  <a16:creationId xmlns:a16="http://schemas.microsoft.com/office/drawing/2014/main" id="{615F895B-2400-79CD-6D8D-9B2D0D5C3678}"/>
                </a:ext>
              </a:extLst>
            </p:cNvPr>
            <p:cNvSpPr>
              <a:spLocks noChangeShapeType="1"/>
            </p:cNvSpPr>
            <p:nvPr/>
          </p:nvSpPr>
          <p:spPr bwMode="auto">
            <a:xfrm rot="10800000">
              <a:off x="2842" y="307"/>
              <a:ext cx="0" cy="9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 name="Line 114">
              <a:extLst>
                <a:ext uri="{FF2B5EF4-FFF2-40B4-BE49-F238E27FC236}">
                  <a16:creationId xmlns:a16="http://schemas.microsoft.com/office/drawing/2014/main" id="{6239C2D6-CE71-AF7A-C38D-F325198815E0}"/>
                </a:ext>
              </a:extLst>
            </p:cNvPr>
            <p:cNvSpPr>
              <a:spLocks noChangeShapeType="1"/>
            </p:cNvSpPr>
            <p:nvPr/>
          </p:nvSpPr>
          <p:spPr bwMode="auto">
            <a:xfrm rot="10800000">
              <a:off x="2571" y="313"/>
              <a:ext cx="0" cy="9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4" name="Line 115">
              <a:extLst>
                <a:ext uri="{FF2B5EF4-FFF2-40B4-BE49-F238E27FC236}">
                  <a16:creationId xmlns:a16="http://schemas.microsoft.com/office/drawing/2014/main" id="{CD20022F-F4C1-8F93-A577-A9C69A6BF94C}"/>
                </a:ext>
              </a:extLst>
            </p:cNvPr>
            <p:cNvSpPr>
              <a:spLocks noChangeShapeType="1"/>
            </p:cNvSpPr>
            <p:nvPr/>
          </p:nvSpPr>
          <p:spPr bwMode="auto">
            <a:xfrm rot="5400000">
              <a:off x="1850" y="2692"/>
              <a:ext cx="0" cy="9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 name="Line 116">
              <a:extLst>
                <a:ext uri="{FF2B5EF4-FFF2-40B4-BE49-F238E27FC236}">
                  <a16:creationId xmlns:a16="http://schemas.microsoft.com/office/drawing/2014/main" id="{8D4E8BD0-61A9-9E64-4846-30C76E1CD571}"/>
                </a:ext>
              </a:extLst>
            </p:cNvPr>
            <p:cNvSpPr>
              <a:spLocks noChangeShapeType="1"/>
            </p:cNvSpPr>
            <p:nvPr/>
          </p:nvSpPr>
          <p:spPr bwMode="auto">
            <a:xfrm>
              <a:off x="2566" y="616"/>
              <a:ext cx="0" cy="299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6" name="Line 117">
              <a:extLst>
                <a:ext uri="{FF2B5EF4-FFF2-40B4-BE49-F238E27FC236}">
                  <a16:creationId xmlns:a16="http://schemas.microsoft.com/office/drawing/2014/main" id="{02E94BD3-7316-538A-802C-9B774A8C4491}"/>
                </a:ext>
              </a:extLst>
            </p:cNvPr>
            <p:cNvSpPr>
              <a:spLocks noChangeShapeType="1"/>
            </p:cNvSpPr>
            <p:nvPr/>
          </p:nvSpPr>
          <p:spPr bwMode="auto">
            <a:xfrm>
              <a:off x="2189" y="1958"/>
              <a:ext cx="1295"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 name="Line 118">
              <a:extLst>
                <a:ext uri="{FF2B5EF4-FFF2-40B4-BE49-F238E27FC236}">
                  <a16:creationId xmlns:a16="http://schemas.microsoft.com/office/drawing/2014/main" id="{6264BFF7-AA20-E0ED-7D2D-7CCC681541CF}"/>
                </a:ext>
              </a:extLst>
            </p:cNvPr>
            <p:cNvSpPr>
              <a:spLocks noChangeShapeType="1"/>
            </p:cNvSpPr>
            <p:nvPr/>
          </p:nvSpPr>
          <p:spPr bwMode="auto">
            <a:xfrm flipH="1">
              <a:off x="3113" y="626"/>
              <a:ext cx="9" cy="299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8" name="Line 119">
              <a:extLst>
                <a:ext uri="{FF2B5EF4-FFF2-40B4-BE49-F238E27FC236}">
                  <a16:creationId xmlns:a16="http://schemas.microsoft.com/office/drawing/2014/main" id="{DF4299EF-D3DF-3215-742C-E13318587491}"/>
                </a:ext>
              </a:extLst>
            </p:cNvPr>
            <p:cNvSpPr>
              <a:spLocks noChangeShapeType="1"/>
            </p:cNvSpPr>
            <p:nvPr/>
          </p:nvSpPr>
          <p:spPr bwMode="auto">
            <a:xfrm>
              <a:off x="3386" y="610"/>
              <a:ext cx="0" cy="299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 name="Line 120">
              <a:extLst>
                <a:ext uri="{FF2B5EF4-FFF2-40B4-BE49-F238E27FC236}">
                  <a16:creationId xmlns:a16="http://schemas.microsoft.com/office/drawing/2014/main" id="{C96A1EB7-3EEF-26DA-4E66-4824110A9FF2}"/>
                </a:ext>
              </a:extLst>
            </p:cNvPr>
            <p:cNvSpPr>
              <a:spLocks noChangeShapeType="1"/>
            </p:cNvSpPr>
            <p:nvPr/>
          </p:nvSpPr>
          <p:spPr bwMode="auto">
            <a:xfrm>
              <a:off x="2840" y="620"/>
              <a:ext cx="0" cy="299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 name="Line 121">
              <a:extLst>
                <a:ext uri="{FF2B5EF4-FFF2-40B4-BE49-F238E27FC236}">
                  <a16:creationId xmlns:a16="http://schemas.microsoft.com/office/drawing/2014/main" id="{539F3A40-D727-F9C2-7378-BD53A45CD115}"/>
                </a:ext>
              </a:extLst>
            </p:cNvPr>
            <p:cNvSpPr>
              <a:spLocks noChangeShapeType="1"/>
            </p:cNvSpPr>
            <p:nvPr/>
          </p:nvSpPr>
          <p:spPr bwMode="auto">
            <a:xfrm flipH="1">
              <a:off x="1555" y="311"/>
              <a:ext cx="1839"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 name="Line 122">
              <a:extLst>
                <a:ext uri="{FF2B5EF4-FFF2-40B4-BE49-F238E27FC236}">
                  <a16:creationId xmlns:a16="http://schemas.microsoft.com/office/drawing/2014/main" id="{EC4B6BC4-3221-B3C1-615D-8E06D2BDA9B4}"/>
                </a:ext>
              </a:extLst>
            </p:cNvPr>
            <p:cNvSpPr>
              <a:spLocks noChangeShapeType="1"/>
            </p:cNvSpPr>
            <p:nvPr/>
          </p:nvSpPr>
          <p:spPr bwMode="auto">
            <a:xfrm>
              <a:off x="1506" y="1655"/>
              <a:ext cx="198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2" name="Line 123">
              <a:extLst>
                <a:ext uri="{FF2B5EF4-FFF2-40B4-BE49-F238E27FC236}">
                  <a16:creationId xmlns:a16="http://schemas.microsoft.com/office/drawing/2014/main" id="{6B3E2FF9-F9B9-DB8B-4165-ECE91CD40D39}"/>
                </a:ext>
              </a:extLst>
            </p:cNvPr>
            <p:cNvSpPr>
              <a:spLocks noChangeShapeType="1"/>
            </p:cNvSpPr>
            <p:nvPr/>
          </p:nvSpPr>
          <p:spPr bwMode="auto">
            <a:xfrm flipV="1">
              <a:off x="2180" y="1351"/>
              <a:ext cx="1315"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Line 124">
              <a:extLst>
                <a:ext uri="{FF2B5EF4-FFF2-40B4-BE49-F238E27FC236}">
                  <a16:creationId xmlns:a16="http://schemas.microsoft.com/office/drawing/2014/main" id="{C7C19B99-49B1-A17A-9CC7-FBB261F1CADF}"/>
                </a:ext>
              </a:extLst>
            </p:cNvPr>
            <p:cNvSpPr>
              <a:spLocks noChangeShapeType="1"/>
            </p:cNvSpPr>
            <p:nvPr/>
          </p:nvSpPr>
          <p:spPr bwMode="auto">
            <a:xfrm>
              <a:off x="2136" y="2739"/>
              <a:ext cx="186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 name="Line 125">
              <a:extLst>
                <a:ext uri="{FF2B5EF4-FFF2-40B4-BE49-F238E27FC236}">
                  <a16:creationId xmlns:a16="http://schemas.microsoft.com/office/drawing/2014/main" id="{59C23A18-C1E3-704D-4861-A764392739DC}"/>
                </a:ext>
              </a:extLst>
            </p:cNvPr>
            <p:cNvSpPr>
              <a:spLocks noChangeShapeType="1"/>
            </p:cNvSpPr>
            <p:nvPr/>
          </p:nvSpPr>
          <p:spPr bwMode="auto">
            <a:xfrm flipV="1">
              <a:off x="2128" y="3020"/>
              <a:ext cx="188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5" name="Line 126">
              <a:extLst>
                <a:ext uri="{FF2B5EF4-FFF2-40B4-BE49-F238E27FC236}">
                  <a16:creationId xmlns:a16="http://schemas.microsoft.com/office/drawing/2014/main" id="{11E99882-3D45-7124-C78B-F8C8B7072A2F}"/>
                </a:ext>
              </a:extLst>
            </p:cNvPr>
            <p:cNvSpPr>
              <a:spLocks noChangeShapeType="1"/>
            </p:cNvSpPr>
            <p:nvPr/>
          </p:nvSpPr>
          <p:spPr bwMode="auto">
            <a:xfrm>
              <a:off x="2126" y="3283"/>
              <a:ext cx="191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6" name="Line 127">
              <a:extLst>
                <a:ext uri="{FF2B5EF4-FFF2-40B4-BE49-F238E27FC236}">
                  <a16:creationId xmlns:a16="http://schemas.microsoft.com/office/drawing/2014/main" id="{1AF172BB-8545-284D-0DE5-B9FBC8AF5936}"/>
                </a:ext>
              </a:extLst>
            </p:cNvPr>
            <p:cNvSpPr>
              <a:spLocks noChangeShapeType="1"/>
            </p:cNvSpPr>
            <p:nvPr/>
          </p:nvSpPr>
          <p:spPr bwMode="auto">
            <a:xfrm>
              <a:off x="2117" y="3555"/>
              <a:ext cx="188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57" name="Group 128">
              <a:extLst>
                <a:ext uri="{FF2B5EF4-FFF2-40B4-BE49-F238E27FC236}">
                  <a16:creationId xmlns:a16="http://schemas.microsoft.com/office/drawing/2014/main" id="{484E7E32-9237-9156-CC9C-F8D03037474D}"/>
                </a:ext>
              </a:extLst>
            </p:cNvPr>
            <p:cNvGrpSpPr>
              <a:grpSpLocks/>
            </p:cNvGrpSpPr>
            <p:nvPr/>
          </p:nvGrpSpPr>
          <p:grpSpPr bwMode="auto">
            <a:xfrm rot="2317788" flipV="1">
              <a:off x="2388" y="1070"/>
              <a:ext cx="150" cy="313"/>
              <a:chOff x="4740" y="2024"/>
              <a:chExt cx="181" cy="680"/>
            </a:xfrm>
          </p:grpSpPr>
          <p:sp>
            <p:nvSpPr>
              <p:cNvPr id="245" name="Line 129">
                <a:extLst>
                  <a:ext uri="{FF2B5EF4-FFF2-40B4-BE49-F238E27FC236}">
                    <a16:creationId xmlns:a16="http://schemas.microsoft.com/office/drawing/2014/main" id="{F8839FAC-D4BC-FCAF-61C5-B914861F104C}"/>
                  </a:ext>
                </a:extLst>
              </p:cNvPr>
              <p:cNvSpPr>
                <a:spLocks noChangeShapeType="1"/>
              </p:cNvSpPr>
              <p:nvPr/>
            </p:nvSpPr>
            <p:spPr bwMode="auto">
              <a:xfrm>
                <a:off x="4830" y="2024"/>
                <a:ext cx="0" cy="68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46" name="AutoShape 130">
                <a:extLst>
                  <a:ext uri="{FF2B5EF4-FFF2-40B4-BE49-F238E27FC236}">
                    <a16:creationId xmlns:a16="http://schemas.microsoft.com/office/drawing/2014/main" id="{543224D8-E5DC-6C6E-C785-320A0CD042E7}"/>
                  </a:ext>
                </a:extLst>
              </p:cNvPr>
              <p:cNvSpPr>
                <a:spLocks noChangeArrowheads="1"/>
              </p:cNvSpPr>
              <p:nvPr/>
            </p:nvSpPr>
            <p:spPr bwMode="auto">
              <a:xfrm>
                <a:off x="4740" y="2296"/>
                <a:ext cx="181" cy="182"/>
              </a:xfrm>
              <a:prstGeom prst="flowChartExtract">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47" name="Line 131">
                <a:extLst>
                  <a:ext uri="{FF2B5EF4-FFF2-40B4-BE49-F238E27FC236}">
                    <a16:creationId xmlns:a16="http://schemas.microsoft.com/office/drawing/2014/main" id="{33D44C84-9666-DFAF-F065-107E81C55ED8}"/>
                  </a:ext>
                </a:extLst>
              </p:cNvPr>
              <p:cNvSpPr>
                <a:spLocks noChangeShapeType="1"/>
              </p:cNvSpPr>
              <p:nvPr/>
            </p:nvSpPr>
            <p:spPr bwMode="auto">
              <a:xfrm>
                <a:off x="4830" y="2296"/>
                <a:ext cx="0" cy="22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48" name="Line 132">
                <a:extLst>
                  <a:ext uri="{FF2B5EF4-FFF2-40B4-BE49-F238E27FC236}">
                    <a16:creationId xmlns:a16="http://schemas.microsoft.com/office/drawing/2014/main" id="{BF8A2B60-013C-428A-D5CA-AFED0F2493F1}"/>
                  </a:ext>
                </a:extLst>
              </p:cNvPr>
              <p:cNvSpPr>
                <a:spLocks noChangeShapeType="1"/>
              </p:cNvSpPr>
              <p:nvPr/>
            </p:nvSpPr>
            <p:spPr bwMode="auto">
              <a:xfrm>
                <a:off x="4740" y="2296"/>
                <a:ext cx="18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58" name="Group 133">
              <a:extLst>
                <a:ext uri="{FF2B5EF4-FFF2-40B4-BE49-F238E27FC236}">
                  <a16:creationId xmlns:a16="http://schemas.microsoft.com/office/drawing/2014/main" id="{D1C8A1F1-371D-62AF-AB86-3F62F99E5150}"/>
                </a:ext>
              </a:extLst>
            </p:cNvPr>
            <p:cNvGrpSpPr>
              <a:grpSpLocks/>
            </p:cNvGrpSpPr>
            <p:nvPr/>
          </p:nvGrpSpPr>
          <p:grpSpPr bwMode="auto">
            <a:xfrm rot="2317788" flipV="1">
              <a:off x="3214" y="2732"/>
              <a:ext cx="150" cy="313"/>
              <a:chOff x="4740" y="2024"/>
              <a:chExt cx="181" cy="680"/>
            </a:xfrm>
          </p:grpSpPr>
          <p:sp>
            <p:nvSpPr>
              <p:cNvPr id="241" name="Line 134">
                <a:extLst>
                  <a:ext uri="{FF2B5EF4-FFF2-40B4-BE49-F238E27FC236}">
                    <a16:creationId xmlns:a16="http://schemas.microsoft.com/office/drawing/2014/main" id="{2053225B-27C2-1702-F3A1-CCA8B8050F21}"/>
                  </a:ext>
                </a:extLst>
              </p:cNvPr>
              <p:cNvSpPr>
                <a:spLocks noChangeShapeType="1"/>
              </p:cNvSpPr>
              <p:nvPr/>
            </p:nvSpPr>
            <p:spPr bwMode="auto">
              <a:xfrm>
                <a:off x="4830" y="2024"/>
                <a:ext cx="0" cy="68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42" name="AutoShape 135">
                <a:extLst>
                  <a:ext uri="{FF2B5EF4-FFF2-40B4-BE49-F238E27FC236}">
                    <a16:creationId xmlns:a16="http://schemas.microsoft.com/office/drawing/2014/main" id="{F4323A7A-CABE-2FE1-8755-4440A32A43B4}"/>
                  </a:ext>
                </a:extLst>
              </p:cNvPr>
              <p:cNvSpPr>
                <a:spLocks noChangeArrowheads="1"/>
              </p:cNvSpPr>
              <p:nvPr/>
            </p:nvSpPr>
            <p:spPr bwMode="auto">
              <a:xfrm>
                <a:off x="4740" y="2296"/>
                <a:ext cx="181" cy="182"/>
              </a:xfrm>
              <a:prstGeom prst="flowChartExtract">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43" name="Line 136">
                <a:extLst>
                  <a:ext uri="{FF2B5EF4-FFF2-40B4-BE49-F238E27FC236}">
                    <a16:creationId xmlns:a16="http://schemas.microsoft.com/office/drawing/2014/main" id="{BDE79A56-6B9E-006C-603A-86724D63E69E}"/>
                  </a:ext>
                </a:extLst>
              </p:cNvPr>
              <p:cNvSpPr>
                <a:spLocks noChangeShapeType="1"/>
              </p:cNvSpPr>
              <p:nvPr/>
            </p:nvSpPr>
            <p:spPr bwMode="auto">
              <a:xfrm>
                <a:off x="4830" y="2296"/>
                <a:ext cx="0" cy="22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44" name="Line 137">
                <a:extLst>
                  <a:ext uri="{FF2B5EF4-FFF2-40B4-BE49-F238E27FC236}">
                    <a16:creationId xmlns:a16="http://schemas.microsoft.com/office/drawing/2014/main" id="{E59977ED-4CCB-BBC1-6F73-64E4E4F77AA7}"/>
                  </a:ext>
                </a:extLst>
              </p:cNvPr>
              <p:cNvSpPr>
                <a:spLocks noChangeShapeType="1"/>
              </p:cNvSpPr>
              <p:nvPr/>
            </p:nvSpPr>
            <p:spPr bwMode="auto">
              <a:xfrm>
                <a:off x="4740" y="2296"/>
                <a:ext cx="18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59" name="Group 138">
              <a:extLst>
                <a:ext uri="{FF2B5EF4-FFF2-40B4-BE49-F238E27FC236}">
                  <a16:creationId xmlns:a16="http://schemas.microsoft.com/office/drawing/2014/main" id="{2594403E-9B70-F42A-A0FC-53F5A16F5CD1}"/>
                </a:ext>
              </a:extLst>
            </p:cNvPr>
            <p:cNvGrpSpPr>
              <a:grpSpLocks/>
            </p:cNvGrpSpPr>
            <p:nvPr/>
          </p:nvGrpSpPr>
          <p:grpSpPr bwMode="auto">
            <a:xfrm rot="2317788" flipV="1">
              <a:off x="2388" y="1677"/>
              <a:ext cx="150" cy="313"/>
              <a:chOff x="4740" y="2024"/>
              <a:chExt cx="181" cy="680"/>
            </a:xfrm>
          </p:grpSpPr>
          <p:sp>
            <p:nvSpPr>
              <p:cNvPr id="237" name="Line 139">
                <a:extLst>
                  <a:ext uri="{FF2B5EF4-FFF2-40B4-BE49-F238E27FC236}">
                    <a16:creationId xmlns:a16="http://schemas.microsoft.com/office/drawing/2014/main" id="{A026BF15-2961-70B2-FFA3-6A7130A2A0F7}"/>
                  </a:ext>
                </a:extLst>
              </p:cNvPr>
              <p:cNvSpPr>
                <a:spLocks noChangeShapeType="1"/>
              </p:cNvSpPr>
              <p:nvPr/>
            </p:nvSpPr>
            <p:spPr bwMode="auto">
              <a:xfrm>
                <a:off x="4830" y="2024"/>
                <a:ext cx="0" cy="68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38" name="AutoShape 140">
                <a:extLst>
                  <a:ext uri="{FF2B5EF4-FFF2-40B4-BE49-F238E27FC236}">
                    <a16:creationId xmlns:a16="http://schemas.microsoft.com/office/drawing/2014/main" id="{FDD5593C-65F9-4DF4-E922-44B20FB41B87}"/>
                  </a:ext>
                </a:extLst>
              </p:cNvPr>
              <p:cNvSpPr>
                <a:spLocks noChangeArrowheads="1"/>
              </p:cNvSpPr>
              <p:nvPr/>
            </p:nvSpPr>
            <p:spPr bwMode="auto">
              <a:xfrm>
                <a:off x="4740" y="2296"/>
                <a:ext cx="181" cy="182"/>
              </a:xfrm>
              <a:prstGeom prst="flowChartExtract">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39" name="Line 141">
                <a:extLst>
                  <a:ext uri="{FF2B5EF4-FFF2-40B4-BE49-F238E27FC236}">
                    <a16:creationId xmlns:a16="http://schemas.microsoft.com/office/drawing/2014/main" id="{6092C0D8-5A85-58D9-4D30-9AC72FA1524F}"/>
                  </a:ext>
                </a:extLst>
              </p:cNvPr>
              <p:cNvSpPr>
                <a:spLocks noChangeShapeType="1"/>
              </p:cNvSpPr>
              <p:nvPr/>
            </p:nvSpPr>
            <p:spPr bwMode="auto">
              <a:xfrm>
                <a:off x="4830" y="2296"/>
                <a:ext cx="0" cy="22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40" name="Line 142">
                <a:extLst>
                  <a:ext uri="{FF2B5EF4-FFF2-40B4-BE49-F238E27FC236}">
                    <a16:creationId xmlns:a16="http://schemas.microsoft.com/office/drawing/2014/main" id="{B46911EB-BD4E-8BF4-90FD-6FB1F156E5C9}"/>
                  </a:ext>
                </a:extLst>
              </p:cNvPr>
              <p:cNvSpPr>
                <a:spLocks noChangeShapeType="1"/>
              </p:cNvSpPr>
              <p:nvPr/>
            </p:nvSpPr>
            <p:spPr bwMode="auto">
              <a:xfrm>
                <a:off x="4740" y="2296"/>
                <a:ext cx="18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60" name="Group 143">
              <a:extLst>
                <a:ext uri="{FF2B5EF4-FFF2-40B4-BE49-F238E27FC236}">
                  <a16:creationId xmlns:a16="http://schemas.microsoft.com/office/drawing/2014/main" id="{81A6831B-3E47-7BDC-3062-6641A9062DF0}"/>
                </a:ext>
              </a:extLst>
            </p:cNvPr>
            <p:cNvGrpSpPr>
              <a:grpSpLocks/>
            </p:cNvGrpSpPr>
            <p:nvPr/>
          </p:nvGrpSpPr>
          <p:grpSpPr bwMode="auto">
            <a:xfrm rot="2317788" flipV="1">
              <a:off x="2661" y="2462"/>
              <a:ext cx="150" cy="313"/>
              <a:chOff x="4740" y="2024"/>
              <a:chExt cx="181" cy="680"/>
            </a:xfrm>
          </p:grpSpPr>
          <p:sp>
            <p:nvSpPr>
              <p:cNvPr id="233" name="Line 144">
                <a:extLst>
                  <a:ext uri="{FF2B5EF4-FFF2-40B4-BE49-F238E27FC236}">
                    <a16:creationId xmlns:a16="http://schemas.microsoft.com/office/drawing/2014/main" id="{425AA4D6-33A5-D762-9919-769FAC3BA311}"/>
                  </a:ext>
                </a:extLst>
              </p:cNvPr>
              <p:cNvSpPr>
                <a:spLocks noChangeShapeType="1"/>
              </p:cNvSpPr>
              <p:nvPr/>
            </p:nvSpPr>
            <p:spPr bwMode="auto">
              <a:xfrm>
                <a:off x="4830" y="2024"/>
                <a:ext cx="0" cy="68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34" name="AutoShape 145">
                <a:extLst>
                  <a:ext uri="{FF2B5EF4-FFF2-40B4-BE49-F238E27FC236}">
                    <a16:creationId xmlns:a16="http://schemas.microsoft.com/office/drawing/2014/main" id="{C53F85F6-B90B-1953-681B-FF3D9BF93EE6}"/>
                  </a:ext>
                </a:extLst>
              </p:cNvPr>
              <p:cNvSpPr>
                <a:spLocks noChangeArrowheads="1"/>
              </p:cNvSpPr>
              <p:nvPr/>
            </p:nvSpPr>
            <p:spPr bwMode="auto">
              <a:xfrm>
                <a:off x="4740" y="2296"/>
                <a:ext cx="181" cy="182"/>
              </a:xfrm>
              <a:prstGeom prst="flowChartExtract">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35" name="Line 146">
                <a:extLst>
                  <a:ext uri="{FF2B5EF4-FFF2-40B4-BE49-F238E27FC236}">
                    <a16:creationId xmlns:a16="http://schemas.microsoft.com/office/drawing/2014/main" id="{F75ABB67-B7EA-C1A6-F252-73DC28E385B4}"/>
                  </a:ext>
                </a:extLst>
              </p:cNvPr>
              <p:cNvSpPr>
                <a:spLocks noChangeShapeType="1"/>
              </p:cNvSpPr>
              <p:nvPr/>
            </p:nvSpPr>
            <p:spPr bwMode="auto">
              <a:xfrm>
                <a:off x="4830" y="2296"/>
                <a:ext cx="0" cy="22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36" name="Line 147">
                <a:extLst>
                  <a:ext uri="{FF2B5EF4-FFF2-40B4-BE49-F238E27FC236}">
                    <a16:creationId xmlns:a16="http://schemas.microsoft.com/office/drawing/2014/main" id="{9CD5096C-6ED2-22A5-4A26-85BBC8F3B17B}"/>
                  </a:ext>
                </a:extLst>
              </p:cNvPr>
              <p:cNvSpPr>
                <a:spLocks noChangeShapeType="1"/>
              </p:cNvSpPr>
              <p:nvPr/>
            </p:nvSpPr>
            <p:spPr bwMode="auto">
              <a:xfrm>
                <a:off x="4740" y="2296"/>
                <a:ext cx="18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61" name="Group 148">
              <a:extLst>
                <a:ext uri="{FF2B5EF4-FFF2-40B4-BE49-F238E27FC236}">
                  <a16:creationId xmlns:a16="http://schemas.microsoft.com/office/drawing/2014/main" id="{719CCE92-3829-18BF-08E5-3162D907863B}"/>
                </a:ext>
              </a:extLst>
            </p:cNvPr>
            <p:cNvGrpSpPr>
              <a:grpSpLocks/>
            </p:cNvGrpSpPr>
            <p:nvPr/>
          </p:nvGrpSpPr>
          <p:grpSpPr bwMode="auto">
            <a:xfrm rot="2317788" flipV="1">
              <a:off x="2391" y="2734"/>
              <a:ext cx="150" cy="313"/>
              <a:chOff x="4740" y="2024"/>
              <a:chExt cx="181" cy="680"/>
            </a:xfrm>
          </p:grpSpPr>
          <p:sp>
            <p:nvSpPr>
              <p:cNvPr id="229" name="Line 149">
                <a:extLst>
                  <a:ext uri="{FF2B5EF4-FFF2-40B4-BE49-F238E27FC236}">
                    <a16:creationId xmlns:a16="http://schemas.microsoft.com/office/drawing/2014/main" id="{5E0E0183-6D39-8289-6732-8DDCE6A56B84}"/>
                  </a:ext>
                </a:extLst>
              </p:cNvPr>
              <p:cNvSpPr>
                <a:spLocks noChangeShapeType="1"/>
              </p:cNvSpPr>
              <p:nvPr/>
            </p:nvSpPr>
            <p:spPr bwMode="auto">
              <a:xfrm>
                <a:off x="4830" y="2024"/>
                <a:ext cx="0" cy="68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30" name="AutoShape 150">
                <a:extLst>
                  <a:ext uri="{FF2B5EF4-FFF2-40B4-BE49-F238E27FC236}">
                    <a16:creationId xmlns:a16="http://schemas.microsoft.com/office/drawing/2014/main" id="{B9630780-2713-4670-4D2F-AFF802415792}"/>
                  </a:ext>
                </a:extLst>
              </p:cNvPr>
              <p:cNvSpPr>
                <a:spLocks noChangeArrowheads="1"/>
              </p:cNvSpPr>
              <p:nvPr/>
            </p:nvSpPr>
            <p:spPr bwMode="auto">
              <a:xfrm>
                <a:off x="4740" y="2296"/>
                <a:ext cx="181" cy="182"/>
              </a:xfrm>
              <a:prstGeom prst="flowChartExtract">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31" name="Line 151">
                <a:extLst>
                  <a:ext uri="{FF2B5EF4-FFF2-40B4-BE49-F238E27FC236}">
                    <a16:creationId xmlns:a16="http://schemas.microsoft.com/office/drawing/2014/main" id="{87A61C8A-2B00-D4CA-538B-D79047E28F9F}"/>
                  </a:ext>
                </a:extLst>
              </p:cNvPr>
              <p:cNvSpPr>
                <a:spLocks noChangeShapeType="1"/>
              </p:cNvSpPr>
              <p:nvPr/>
            </p:nvSpPr>
            <p:spPr bwMode="auto">
              <a:xfrm>
                <a:off x="4830" y="2296"/>
                <a:ext cx="0" cy="22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32" name="Line 152">
                <a:extLst>
                  <a:ext uri="{FF2B5EF4-FFF2-40B4-BE49-F238E27FC236}">
                    <a16:creationId xmlns:a16="http://schemas.microsoft.com/office/drawing/2014/main" id="{1318D54E-540C-FA77-626F-A26FE152F6A4}"/>
                  </a:ext>
                </a:extLst>
              </p:cNvPr>
              <p:cNvSpPr>
                <a:spLocks noChangeShapeType="1"/>
              </p:cNvSpPr>
              <p:nvPr/>
            </p:nvSpPr>
            <p:spPr bwMode="auto">
              <a:xfrm>
                <a:off x="4740" y="2296"/>
                <a:ext cx="18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62" name="Group 153">
              <a:extLst>
                <a:ext uri="{FF2B5EF4-FFF2-40B4-BE49-F238E27FC236}">
                  <a16:creationId xmlns:a16="http://schemas.microsoft.com/office/drawing/2014/main" id="{61128756-1721-E7F7-D838-58B0D0004522}"/>
                </a:ext>
              </a:extLst>
            </p:cNvPr>
            <p:cNvGrpSpPr>
              <a:grpSpLocks/>
            </p:cNvGrpSpPr>
            <p:nvPr/>
          </p:nvGrpSpPr>
          <p:grpSpPr bwMode="auto">
            <a:xfrm rot="2317788" flipV="1">
              <a:off x="2661" y="3007"/>
              <a:ext cx="150" cy="313"/>
              <a:chOff x="4740" y="2024"/>
              <a:chExt cx="181" cy="680"/>
            </a:xfrm>
          </p:grpSpPr>
          <p:sp>
            <p:nvSpPr>
              <p:cNvPr id="225" name="Line 154">
                <a:extLst>
                  <a:ext uri="{FF2B5EF4-FFF2-40B4-BE49-F238E27FC236}">
                    <a16:creationId xmlns:a16="http://schemas.microsoft.com/office/drawing/2014/main" id="{07B4DA69-706C-9681-3AE1-1E64EA8847B9}"/>
                  </a:ext>
                </a:extLst>
              </p:cNvPr>
              <p:cNvSpPr>
                <a:spLocks noChangeShapeType="1"/>
              </p:cNvSpPr>
              <p:nvPr/>
            </p:nvSpPr>
            <p:spPr bwMode="auto">
              <a:xfrm>
                <a:off x="4830" y="2024"/>
                <a:ext cx="0" cy="68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6" name="AutoShape 155">
                <a:extLst>
                  <a:ext uri="{FF2B5EF4-FFF2-40B4-BE49-F238E27FC236}">
                    <a16:creationId xmlns:a16="http://schemas.microsoft.com/office/drawing/2014/main" id="{25548719-6940-57AC-5706-38588F140800}"/>
                  </a:ext>
                </a:extLst>
              </p:cNvPr>
              <p:cNvSpPr>
                <a:spLocks noChangeArrowheads="1"/>
              </p:cNvSpPr>
              <p:nvPr/>
            </p:nvSpPr>
            <p:spPr bwMode="auto">
              <a:xfrm>
                <a:off x="4740" y="2296"/>
                <a:ext cx="181" cy="182"/>
              </a:xfrm>
              <a:prstGeom prst="flowChartExtract">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27" name="Line 156">
                <a:extLst>
                  <a:ext uri="{FF2B5EF4-FFF2-40B4-BE49-F238E27FC236}">
                    <a16:creationId xmlns:a16="http://schemas.microsoft.com/office/drawing/2014/main" id="{305EA9F8-3445-0183-18B5-4DBBA103F68A}"/>
                  </a:ext>
                </a:extLst>
              </p:cNvPr>
              <p:cNvSpPr>
                <a:spLocks noChangeShapeType="1"/>
              </p:cNvSpPr>
              <p:nvPr/>
            </p:nvSpPr>
            <p:spPr bwMode="auto">
              <a:xfrm>
                <a:off x="4830" y="2296"/>
                <a:ext cx="0" cy="22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8" name="Line 157">
                <a:extLst>
                  <a:ext uri="{FF2B5EF4-FFF2-40B4-BE49-F238E27FC236}">
                    <a16:creationId xmlns:a16="http://schemas.microsoft.com/office/drawing/2014/main" id="{0B6D3DF0-9C55-2B5D-60BA-1D78F2798777}"/>
                  </a:ext>
                </a:extLst>
              </p:cNvPr>
              <p:cNvSpPr>
                <a:spLocks noChangeShapeType="1"/>
              </p:cNvSpPr>
              <p:nvPr/>
            </p:nvSpPr>
            <p:spPr bwMode="auto">
              <a:xfrm>
                <a:off x="4740" y="2296"/>
                <a:ext cx="18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63" name="Group 158">
              <a:extLst>
                <a:ext uri="{FF2B5EF4-FFF2-40B4-BE49-F238E27FC236}">
                  <a16:creationId xmlns:a16="http://schemas.microsoft.com/office/drawing/2014/main" id="{F65E74D6-69DF-0C1C-427B-85B3CD8EF556}"/>
                </a:ext>
              </a:extLst>
            </p:cNvPr>
            <p:cNvGrpSpPr>
              <a:grpSpLocks/>
            </p:cNvGrpSpPr>
            <p:nvPr/>
          </p:nvGrpSpPr>
          <p:grpSpPr bwMode="auto">
            <a:xfrm rot="2317788" flipV="1">
              <a:off x="2391" y="3270"/>
              <a:ext cx="150" cy="313"/>
              <a:chOff x="4740" y="2024"/>
              <a:chExt cx="181" cy="680"/>
            </a:xfrm>
          </p:grpSpPr>
          <p:sp>
            <p:nvSpPr>
              <p:cNvPr id="221" name="Line 159">
                <a:extLst>
                  <a:ext uri="{FF2B5EF4-FFF2-40B4-BE49-F238E27FC236}">
                    <a16:creationId xmlns:a16="http://schemas.microsoft.com/office/drawing/2014/main" id="{673FA6FC-1011-702F-BD1C-DEC5A41584FE}"/>
                  </a:ext>
                </a:extLst>
              </p:cNvPr>
              <p:cNvSpPr>
                <a:spLocks noChangeShapeType="1"/>
              </p:cNvSpPr>
              <p:nvPr/>
            </p:nvSpPr>
            <p:spPr bwMode="auto">
              <a:xfrm>
                <a:off x="4830" y="2024"/>
                <a:ext cx="0" cy="68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2" name="AutoShape 160">
                <a:extLst>
                  <a:ext uri="{FF2B5EF4-FFF2-40B4-BE49-F238E27FC236}">
                    <a16:creationId xmlns:a16="http://schemas.microsoft.com/office/drawing/2014/main" id="{5D1820B2-3ECB-62DA-0DA4-122EA2712749}"/>
                  </a:ext>
                </a:extLst>
              </p:cNvPr>
              <p:cNvSpPr>
                <a:spLocks noChangeArrowheads="1"/>
              </p:cNvSpPr>
              <p:nvPr/>
            </p:nvSpPr>
            <p:spPr bwMode="auto">
              <a:xfrm>
                <a:off x="4740" y="2296"/>
                <a:ext cx="181" cy="182"/>
              </a:xfrm>
              <a:prstGeom prst="flowChartExtract">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23" name="Line 161">
                <a:extLst>
                  <a:ext uri="{FF2B5EF4-FFF2-40B4-BE49-F238E27FC236}">
                    <a16:creationId xmlns:a16="http://schemas.microsoft.com/office/drawing/2014/main" id="{28B51B37-D006-C1AC-F953-28B2B83010BC}"/>
                  </a:ext>
                </a:extLst>
              </p:cNvPr>
              <p:cNvSpPr>
                <a:spLocks noChangeShapeType="1"/>
              </p:cNvSpPr>
              <p:nvPr/>
            </p:nvSpPr>
            <p:spPr bwMode="auto">
              <a:xfrm>
                <a:off x="4830" y="2296"/>
                <a:ext cx="0" cy="22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4" name="Line 162">
                <a:extLst>
                  <a:ext uri="{FF2B5EF4-FFF2-40B4-BE49-F238E27FC236}">
                    <a16:creationId xmlns:a16="http://schemas.microsoft.com/office/drawing/2014/main" id="{C50C5CA3-30DC-2055-70E8-9C55D097E4E8}"/>
                  </a:ext>
                </a:extLst>
              </p:cNvPr>
              <p:cNvSpPr>
                <a:spLocks noChangeShapeType="1"/>
              </p:cNvSpPr>
              <p:nvPr/>
            </p:nvSpPr>
            <p:spPr bwMode="auto">
              <a:xfrm>
                <a:off x="4740" y="2296"/>
                <a:ext cx="18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64" name="Group 163">
              <a:extLst>
                <a:ext uri="{FF2B5EF4-FFF2-40B4-BE49-F238E27FC236}">
                  <a16:creationId xmlns:a16="http://schemas.microsoft.com/office/drawing/2014/main" id="{A0A286CB-C31D-F1A6-6D1C-AA7CFE0FA3C9}"/>
                </a:ext>
              </a:extLst>
            </p:cNvPr>
            <p:cNvGrpSpPr>
              <a:grpSpLocks/>
            </p:cNvGrpSpPr>
            <p:nvPr/>
          </p:nvGrpSpPr>
          <p:grpSpPr bwMode="auto">
            <a:xfrm rot="2317788" flipV="1">
              <a:off x="2943" y="775"/>
              <a:ext cx="150" cy="313"/>
              <a:chOff x="4740" y="2024"/>
              <a:chExt cx="181" cy="680"/>
            </a:xfrm>
          </p:grpSpPr>
          <p:sp>
            <p:nvSpPr>
              <p:cNvPr id="217" name="Line 164">
                <a:extLst>
                  <a:ext uri="{FF2B5EF4-FFF2-40B4-BE49-F238E27FC236}">
                    <a16:creationId xmlns:a16="http://schemas.microsoft.com/office/drawing/2014/main" id="{3D8D55C8-9B64-2F2E-0A83-6A273DB84D22}"/>
                  </a:ext>
                </a:extLst>
              </p:cNvPr>
              <p:cNvSpPr>
                <a:spLocks noChangeShapeType="1"/>
              </p:cNvSpPr>
              <p:nvPr/>
            </p:nvSpPr>
            <p:spPr bwMode="auto">
              <a:xfrm>
                <a:off x="4830" y="2024"/>
                <a:ext cx="0" cy="68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8" name="AutoShape 165">
                <a:extLst>
                  <a:ext uri="{FF2B5EF4-FFF2-40B4-BE49-F238E27FC236}">
                    <a16:creationId xmlns:a16="http://schemas.microsoft.com/office/drawing/2014/main" id="{91024700-DE72-4402-54C7-C77D4D4791AE}"/>
                  </a:ext>
                </a:extLst>
              </p:cNvPr>
              <p:cNvSpPr>
                <a:spLocks noChangeArrowheads="1"/>
              </p:cNvSpPr>
              <p:nvPr/>
            </p:nvSpPr>
            <p:spPr bwMode="auto">
              <a:xfrm>
                <a:off x="4740" y="2296"/>
                <a:ext cx="181" cy="182"/>
              </a:xfrm>
              <a:prstGeom prst="flowChartExtract">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9" name="Line 166">
                <a:extLst>
                  <a:ext uri="{FF2B5EF4-FFF2-40B4-BE49-F238E27FC236}">
                    <a16:creationId xmlns:a16="http://schemas.microsoft.com/office/drawing/2014/main" id="{6B577015-B196-B1CC-D8F5-D67AF43E34A3}"/>
                  </a:ext>
                </a:extLst>
              </p:cNvPr>
              <p:cNvSpPr>
                <a:spLocks noChangeShapeType="1"/>
              </p:cNvSpPr>
              <p:nvPr/>
            </p:nvSpPr>
            <p:spPr bwMode="auto">
              <a:xfrm>
                <a:off x="4830" y="2296"/>
                <a:ext cx="0" cy="22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0" name="Line 167">
                <a:extLst>
                  <a:ext uri="{FF2B5EF4-FFF2-40B4-BE49-F238E27FC236}">
                    <a16:creationId xmlns:a16="http://schemas.microsoft.com/office/drawing/2014/main" id="{B5022F99-FED9-DA3B-0C29-366610CF3DF3}"/>
                  </a:ext>
                </a:extLst>
              </p:cNvPr>
              <p:cNvSpPr>
                <a:spLocks noChangeShapeType="1"/>
              </p:cNvSpPr>
              <p:nvPr/>
            </p:nvSpPr>
            <p:spPr bwMode="auto">
              <a:xfrm>
                <a:off x="4740" y="2296"/>
                <a:ext cx="18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65" name="Group 168">
              <a:extLst>
                <a:ext uri="{FF2B5EF4-FFF2-40B4-BE49-F238E27FC236}">
                  <a16:creationId xmlns:a16="http://schemas.microsoft.com/office/drawing/2014/main" id="{44FD1B0B-5DB7-B549-1BDD-99CB7067F265}"/>
                </a:ext>
              </a:extLst>
            </p:cNvPr>
            <p:cNvGrpSpPr>
              <a:grpSpLocks/>
            </p:cNvGrpSpPr>
            <p:nvPr/>
          </p:nvGrpSpPr>
          <p:grpSpPr bwMode="auto">
            <a:xfrm rot="2317788" flipV="1">
              <a:off x="2664" y="1065"/>
              <a:ext cx="150" cy="313"/>
              <a:chOff x="4740" y="2024"/>
              <a:chExt cx="181" cy="680"/>
            </a:xfrm>
          </p:grpSpPr>
          <p:sp>
            <p:nvSpPr>
              <p:cNvPr id="213" name="Line 169">
                <a:extLst>
                  <a:ext uri="{FF2B5EF4-FFF2-40B4-BE49-F238E27FC236}">
                    <a16:creationId xmlns:a16="http://schemas.microsoft.com/office/drawing/2014/main" id="{6E47115D-53D7-FA40-5602-F955CB7DC161}"/>
                  </a:ext>
                </a:extLst>
              </p:cNvPr>
              <p:cNvSpPr>
                <a:spLocks noChangeShapeType="1"/>
              </p:cNvSpPr>
              <p:nvPr/>
            </p:nvSpPr>
            <p:spPr bwMode="auto">
              <a:xfrm>
                <a:off x="4830" y="2024"/>
                <a:ext cx="0" cy="68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4" name="AutoShape 170">
                <a:extLst>
                  <a:ext uri="{FF2B5EF4-FFF2-40B4-BE49-F238E27FC236}">
                    <a16:creationId xmlns:a16="http://schemas.microsoft.com/office/drawing/2014/main" id="{EB6326AF-D1BE-1FBB-BCC8-6C5E457CFB93}"/>
                  </a:ext>
                </a:extLst>
              </p:cNvPr>
              <p:cNvSpPr>
                <a:spLocks noChangeArrowheads="1"/>
              </p:cNvSpPr>
              <p:nvPr/>
            </p:nvSpPr>
            <p:spPr bwMode="auto">
              <a:xfrm>
                <a:off x="4740" y="2296"/>
                <a:ext cx="181" cy="182"/>
              </a:xfrm>
              <a:prstGeom prst="flowChartExtract">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5" name="Line 171">
                <a:extLst>
                  <a:ext uri="{FF2B5EF4-FFF2-40B4-BE49-F238E27FC236}">
                    <a16:creationId xmlns:a16="http://schemas.microsoft.com/office/drawing/2014/main" id="{497CF3C0-56D2-D09C-2E53-ADE56ABC49DA}"/>
                  </a:ext>
                </a:extLst>
              </p:cNvPr>
              <p:cNvSpPr>
                <a:spLocks noChangeShapeType="1"/>
              </p:cNvSpPr>
              <p:nvPr/>
            </p:nvSpPr>
            <p:spPr bwMode="auto">
              <a:xfrm>
                <a:off x="4830" y="2296"/>
                <a:ext cx="0" cy="22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6" name="Line 172">
                <a:extLst>
                  <a:ext uri="{FF2B5EF4-FFF2-40B4-BE49-F238E27FC236}">
                    <a16:creationId xmlns:a16="http://schemas.microsoft.com/office/drawing/2014/main" id="{2A1C6CFF-312D-1B03-ED63-29DB20DD8950}"/>
                  </a:ext>
                </a:extLst>
              </p:cNvPr>
              <p:cNvSpPr>
                <a:spLocks noChangeShapeType="1"/>
              </p:cNvSpPr>
              <p:nvPr/>
            </p:nvSpPr>
            <p:spPr bwMode="auto">
              <a:xfrm>
                <a:off x="4740" y="2296"/>
                <a:ext cx="18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66" name="Group 173">
              <a:extLst>
                <a:ext uri="{FF2B5EF4-FFF2-40B4-BE49-F238E27FC236}">
                  <a16:creationId xmlns:a16="http://schemas.microsoft.com/office/drawing/2014/main" id="{CD53715A-9787-5BB1-2A9B-49573F4540A4}"/>
                </a:ext>
              </a:extLst>
            </p:cNvPr>
            <p:cNvGrpSpPr>
              <a:grpSpLocks/>
            </p:cNvGrpSpPr>
            <p:nvPr/>
          </p:nvGrpSpPr>
          <p:grpSpPr bwMode="auto">
            <a:xfrm rot="2317788" flipV="1">
              <a:off x="3207" y="1373"/>
              <a:ext cx="150" cy="313"/>
              <a:chOff x="4740" y="2024"/>
              <a:chExt cx="181" cy="680"/>
            </a:xfrm>
          </p:grpSpPr>
          <p:sp>
            <p:nvSpPr>
              <p:cNvPr id="209" name="Line 174">
                <a:extLst>
                  <a:ext uri="{FF2B5EF4-FFF2-40B4-BE49-F238E27FC236}">
                    <a16:creationId xmlns:a16="http://schemas.microsoft.com/office/drawing/2014/main" id="{094FD78A-F0FE-E42E-7177-E359F9A7A298}"/>
                  </a:ext>
                </a:extLst>
              </p:cNvPr>
              <p:cNvSpPr>
                <a:spLocks noChangeShapeType="1"/>
              </p:cNvSpPr>
              <p:nvPr/>
            </p:nvSpPr>
            <p:spPr bwMode="auto">
              <a:xfrm>
                <a:off x="4830" y="2024"/>
                <a:ext cx="0" cy="68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0" name="AutoShape 175">
                <a:extLst>
                  <a:ext uri="{FF2B5EF4-FFF2-40B4-BE49-F238E27FC236}">
                    <a16:creationId xmlns:a16="http://schemas.microsoft.com/office/drawing/2014/main" id="{F32389C3-28C0-4E55-F362-8764C294B621}"/>
                  </a:ext>
                </a:extLst>
              </p:cNvPr>
              <p:cNvSpPr>
                <a:spLocks noChangeArrowheads="1"/>
              </p:cNvSpPr>
              <p:nvPr/>
            </p:nvSpPr>
            <p:spPr bwMode="auto">
              <a:xfrm>
                <a:off x="4740" y="2296"/>
                <a:ext cx="181" cy="182"/>
              </a:xfrm>
              <a:prstGeom prst="flowChartExtract">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1" name="Line 176">
                <a:extLst>
                  <a:ext uri="{FF2B5EF4-FFF2-40B4-BE49-F238E27FC236}">
                    <a16:creationId xmlns:a16="http://schemas.microsoft.com/office/drawing/2014/main" id="{2C38A0DB-0B20-A6BC-397C-0EF8FB39B4A1}"/>
                  </a:ext>
                </a:extLst>
              </p:cNvPr>
              <p:cNvSpPr>
                <a:spLocks noChangeShapeType="1"/>
              </p:cNvSpPr>
              <p:nvPr/>
            </p:nvSpPr>
            <p:spPr bwMode="auto">
              <a:xfrm>
                <a:off x="4830" y="2296"/>
                <a:ext cx="0" cy="22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2" name="Line 177">
                <a:extLst>
                  <a:ext uri="{FF2B5EF4-FFF2-40B4-BE49-F238E27FC236}">
                    <a16:creationId xmlns:a16="http://schemas.microsoft.com/office/drawing/2014/main" id="{5D12B345-CD6F-E649-C1E1-1711AC682420}"/>
                  </a:ext>
                </a:extLst>
              </p:cNvPr>
              <p:cNvSpPr>
                <a:spLocks noChangeShapeType="1"/>
              </p:cNvSpPr>
              <p:nvPr/>
            </p:nvSpPr>
            <p:spPr bwMode="auto">
              <a:xfrm>
                <a:off x="4740" y="2296"/>
                <a:ext cx="18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67" name="Group 178">
              <a:extLst>
                <a:ext uri="{FF2B5EF4-FFF2-40B4-BE49-F238E27FC236}">
                  <a16:creationId xmlns:a16="http://schemas.microsoft.com/office/drawing/2014/main" id="{83998554-8161-346B-7CF5-1F095FC4E661}"/>
                </a:ext>
              </a:extLst>
            </p:cNvPr>
            <p:cNvGrpSpPr>
              <a:grpSpLocks/>
            </p:cNvGrpSpPr>
            <p:nvPr/>
          </p:nvGrpSpPr>
          <p:grpSpPr bwMode="auto">
            <a:xfrm rot="2317788" flipV="1">
              <a:off x="2943" y="2734"/>
              <a:ext cx="150" cy="313"/>
              <a:chOff x="4740" y="2024"/>
              <a:chExt cx="181" cy="680"/>
            </a:xfrm>
          </p:grpSpPr>
          <p:sp>
            <p:nvSpPr>
              <p:cNvPr id="205" name="Line 179">
                <a:extLst>
                  <a:ext uri="{FF2B5EF4-FFF2-40B4-BE49-F238E27FC236}">
                    <a16:creationId xmlns:a16="http://schemas.microsoft.com/office/drawing/2014/main" id="{78ED1D94-0C83-D5C1-3B43-FBB56FE074C9}"/>
                  </a:ext>
                </a:extLst>
              </p:cNvPr>
              <p:cNvSpPr>
                <a:spLocks noChangeShapeType="1"/>
              </p:cNvSpPr>
              <p:nvPr/>
            </p:nvSpPr>
            <p:spPr bwMode="auto">
              <a:xfrm>
                <a:off x="4830" y="2024"/>
                <a:ext cx="0" cy="68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6" name="AutoShape 180">
                <a:extLst>
                  <a:ext uri="{FF2B5EF4-FFF2-40B4-BE49-F238E27FC236}">
                    <a16:creationId xmlns:a16="http://schemas.microsoft.com/office/drawing/2014/main" id="{E525582D-2ED8-BF5F-66E0-A79B1AA9F799}"/>
                  </a:ext>
                </a:extLst>
              </p:cNvPr>
              <p:cNvSpPr>
                <a:spLocks noChangeArrowheads="1"/>
              </p:cNvSpPr>
              <p:nvPr/>
            </p:nvSpPr>
            <p:spPr bwMode="auto">
              <a:xfrm>
                <a:off x="4740" y="2296"/>
                <a:ext cx="181" cy="182"/>
              </a:xfrm>
              <a:prstGeom prst="flowChartExtract">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07" name="Line 181">
                <a:extLst>
                  <a:ext uri="{FF2B5EF4-FFF2-40B4-BE49-F238E27FC236}">
                    <a16:creationId xmlns:a16="http://schemas.microsoft.com/office/drawing/2014/main" id="{6D1A29DB-5F0A-0CA6-CC12-5416C35F701D}"/>
                  </a:ext>
                </a:extLst>
              </p:cNvPr>
              <p:cNvSpPr>
                <a:spLocks noChangeShapeType="1"/>
              </p:cNvSpPr>
              <p:nvPr/>
            </p:nvSpPr>
            <p:spPr bwMode="auto">
              <a:xfrm>
                <a:off x="4830" y="2296"/>
                <a:ext cx="0" cy="22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8" name="Line 182">
                <a:extLst>
                  <a:ext uri="{FF2B5EF4-FFF2-40B4-BE49-F238E27FC236}">
                    <a16:creationId xmlns:a16="http://schemas.microsoft.com/office/drawing/2014/main" id="{2C7F7C16-B441-DF73-8B02-E429E42E027A}"/>
                  </a:ext>
                </a:extLst>
              </p:cNvPr>
              <p:cNvSpPr>
                <a:spLocks noChangeShapeType="1"/>
              </p:cNvSpPr>
              <p:nvPr/>
            </p:nvSpPr>
            <p:spPr bwMode="auto">
              <a:xfrm>
                <a:off x="4740" y="2296"/>
                <a:ext cx="18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68" name="Group 183">
              <a:extLst>
                <a:ext uri="{FF2B5EF4-FFF2-40B4-BE49-F238E27FC236}">
                  <a16:creationId xmlns:a16="http://schemas.microsoft.com/office/drawing/2014/main" id="{B6FCC0E5-9B2E-DAFA-56E7-58F516AD902C}"/>
                </a:ext>
              </a:extLst>
            </p:cNvPr>
            <p:cNvGrpSpPr>
              <a:grpSpLocks/>
            </p:cNvGrpSpPr>
            <p:nvPr/>
          </p:nvGrpSpPr>
          <p:grpSpPr bwMode="auto">
            <a:xfrm rot="2317788" flipV="1">
              <a:off x="3213" y="2462"/>
              <a:ext cx="150" cy="313"/>
              <a:chOff x="4740" y="2024"/>
              <a:chExt cx="181" cy="680"/>
            </a:xfrm>
          </p:grpSpPr>
          <p:sp>
            <p:nvSpPr>
              <p:cNvPr id="201" name="Line 184">
                <a:extLst>
                  <a:ext uri="{FF2B5EF4-FFF2-40B4-BE49-F238E27FC236}">
                    <a16:creationId xmlns:a16="http://schemas.microsoft.com/office/drawing/2014/main" id="{4FB76441-8A96-599A-D475-11680850B7CB}"/>
                  </a:ext>
                </a:extLst>
              </p:cNvPr>
              <p:cNvSpPr>
                <a:spLocks noChangeShapeType="1"/>
              </p:cNvSpPr>
              <p:nvPr/>
            </p:nvSpPr>
            <p:spPr bwMode="auto">
              <a:xfrm>
                <a:off x="4830" y="2024"/>
                <a:ext cx="0" cy="68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2" name="AutoShape 185">
                <a:extLst>
                  <a:ext uri="{FF2B5EF4-FFF2-40B4-BE49-F238E27FC236}">
                    <a16:creationId xmlns:a16="http://schemas.microsoft.com/office/drawing/2014/main" id="{C495502D-B9D6-DDBD-6AA7-09F3C5520176}"/>
                  </a:ext>
                </a:extLst>
              </p:cNvPr>
              <p:cNvSpPr>
                <a:spLocks noChangeArrowheads="1"/>
              </p:cNvSpPr>
              <p:nvPr/>
            </p:nvSpPr>
            <p:spPr bwMode="auto">
              <a:xfrm>
                <a:off x="4740" y="2296"/>
                <a:ext cx="181" cy="182"/>
              </a:xfrm>
              <a:prstGeom prst="flowChartExtract">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03" name="Line 186">
                <a:extLst>
                  <a:ext uri="{FF2B5EF4-FFF2-40B4-BE49-F238E27FC236}">
                    <a16:creationId xmlns:a16="http://schemas.microsoft.com/office/drawing/2014/main" id="{2316CC9F-C4D0-FE1B-0B09-FBF09F6C53D4}"/>
                  </a:ext>
                </a:extLst>
              </p:cNvPr>
              <p:cNvSpPr>
                <a:spLocks noChangeShapeType="1"/>
              </p:cNvSpPr>
              <p:nvPr/>
            </p:nvSpPr>
            <p:spPr bwMode="auto">
              <a:xfrm>
                <a:off x="4830" y="2296"/>
                <a:ext cx="0" cy="22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4" name="Line 187">
                <a:extLst>
                  <a:ext uri="{FF2B5EF4-FFF2-40B4-BE49-F238E27FC236}">
                    <a16:creationId xmlns:a16="http://schemas.microsoft.com/office/drawing/2014/main" id="{94690EFF-4B63-01BC-647C-AB83127E172E}"/>
                  </a:ext>
                </a:extLst>
              </p:cNvPr>
              <p:cNvSpPr>
                <a:spLocks noChangeShapeType="1"/>
              </p:cNvSpPr>
              <p:nvPr/>
            </p:nvSpPr>
            <p:spPr bwMode="auto">
              <a:xfrm>
                <a:off x="4740" y="2296"/>
                <a:ext cx="18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69" name="Group 188">
              <a:extLst>
                <a:ext uri="{FF2B5EF4-FFF2-40B4-BE49-F238E27FC236}">
                  <a16:creationId xmlns:a16="http://schemas.microsoft.com/office/drawing/2014/main" id="{A491AB68-FEEB-4FE7-17F1-CE29BE3EF5C1}"/>
                </a:ext>
              </a:extLst>
            </p:cNvPr>
            <p:cNvGrpSpPr>
              <a:grpSpLocks/>
            </p:cNvGrpSpPr>
            <p:nvPr/>
          </p:nvGrpSpPr>
          <p:grpSpPr bwMode="auto">
            <a:xfrm rot="2317788" flipV="1">
              <a:off x="3216" y="3007"/>
              <a:ext cx="150" cy="313"/>
              <a:chOff x="4740" y="2024"/>
              <a:chExt cx="181" cy="680"/>
            </a:xfrm>
          </p:grpSpPr>
          <p:sp>
            <p:nvSpPr>
              <p:cNvPr id="197" name="Line 189">
                <a:extLst>
                  <a:ext uri="{FF2B5EF4-FFF2-40B4-BE49-F238E27FC236}">
                    <a16:creationId xmlns:a16="http://schemas.microsoft.com/office/drawing/2014/main" id="{DCE2CEF3-BB9F-8407-1D2A-B8AF8CB02B0F}"/>
                  </a:ext>
                </a:extLst>
              </p:cNvPr>
              <p:cNvSpPr>
                <a:spLocks noChangeShapeType="1"/>
              </p:cNvSpPr>
              <p:nvPr/>
            </p:nvSpPr>
            <p:spPr bwMode="auto">
              <a:xfrm>
                <a:off x="4830" y="2024"/>
                <a:ext cx="0" cy="68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 name="AutoShape 190">
                <a:extLst>
                  <a:ext uri="{FF2B5EF4-FFF2-40B4-BE49-F238E27FC236}">
                    <a16:creationId xmlns:a16="http://schemas.microsoft.com/office/drawing/2014/main" id="{4CA5539E-5AA0-08FA-F962-BD193C1B1414}"/>
                  </a:ext>
                </a:extLst>
              </p:cNvPr>
              <p:cNvSpPr>
                <a:spLocks noChangeArrowheads="1"/>
              </p:cNvSpPr>
              <p:nvPr/>
            </p:nvSpPr>
            <p:spPr bwMode="auto">
              <a:xfrm>
                <a:off x="4740" y="2296"/>
                <a:ext cx="181" cy="182"/>
              </a:xfrm>
              <a:prstGeom prst="flowChartExtract">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9" name="Line 191">
                <a:extLst>
                  <a:ext uri="{FF2B5EF4-FFF2-40B4-BE49-F238E27FC236}">
                    <a16:creationId xmlns:a16="http://schemas.microsoft.com/office/drawing/2014/main" id="{0C4C11FF-CCB2-7822-CA5D-1C35C5858BB2}"/>
                  </a:ext>
                </a:extLst>
              </p:cNvPr>
              <p:cNvSpPr>
                <a:spLocks noChangeShapeType="1"/>
              </p:cNvSpPr>
              <p:nvPr/>
            </p:nvSpPr>
            <p:spPr bwMode="auto">
              <a:xfrm>
                <a:off x="4830" y="2296"/>
                <a:ext cx="0" cy="22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0" name="Line 192">
                <a:extLst>
                  <a:ext uri="{FF2B5EF4-FFF2-40B4-BE49-F238E27FC236}">
                    <a16:creationId xmlns:a16="http://schemas.microsoft.com/office/drawing/2014/main" id="{97C192C8-0628-B715-7DA1-FCFB5EF42CE9}"/>
                  </a:ext>
                </a:extLst>
              </p:cNvPr>
              <p:cNvSpPr>
                <a:spLocks noChangeShapeType="1"/>
              </p:cNvSpPr>
              <p:nvPr/>
            </p:nvSpPr>
            <p:spPr bwMode="auto">
              <a:xfrm>
                <a:off x="4740" y="2296"/>
                <a:ext cx="18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0" name="Group 193">
              <a:extLst>
                <a:ext uri="{FF2B5EF4-FFF2-40B4-BE49-F238E27FC236}">
                  <a16:creationId xmlns:a16="http://schemas.microsoft.com/office/drawing/2014/main" id="{7495D41C-DE23-7D97-337B-39938D461FC4}"/>
                </a:ext>
              </a:extLst>
            </p:cNvPr>
            <p:cNvGrpSpPr>
              <a:grpSpLocks/>
            </p:cNvGrpSpPr>
            <p:nvPr/>
          </p:nvGrpSpPr>
          <p:grpSpPr bwMode="auto">
            <a:xfrm rot="2317788" flipV="1">
              <a:off x="2667" y="3274"/>
              <a:ext cx="150" cy="313"/>
              <a:chOff x="4740" y="2024"/>
              <a:chExt cx="181" cy="680"/>
            </a:xfrm>
          </p:grpSpPr>
          <p:sp>
            <p:nvSpPr>
              <p:cNvPr id="193" name="Line 194">
                <a:extLst>
                  <a:ext uri="{FF2B5EF4-FFF2-40B4-BE49-F238E27FC236}">
                    <a16:creationId xmlns:a16="http://schemas.microsoft.com/office/drawing/2014/main" id="{F45B22DC-7621-C092-2346-116B9680E9F6}"/>
                  </a:ext>
                </a:extLst>
              </p:cNvPr>
              <p:cNvSpPr>
                <a:spLocks noChangeShapeType="1"/>
              </p:cNvSpPr>
              <p:nvPr/>
            </p:nvSpPr>
            <p:spPr bwMode="auto">
              <a:xfrm>
                <a:off x="4830" y="2024"/>
                <a:ext cx="0" cy="68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4" name="AutoShape 195">
                <a:extLst>
                  <a:ext uri="{FF2B5EF4-FFF2-40B4-BE49-F238E27FC236}">
                    <a16:creationId xmlns:a16="http://schemas.microsoft.com/office/drawing/2014/main" id="{7FE017C7-683D-B60F-EA1A-0C127F245D36}"/>
                  </a:ext>
                </a:extLst>
              </p:cNvPr>
              <p:cNvSpPr>
                <a:spLocks noChangeArrowheads="1"/>
              </p:cNvSpPr>
              <p:nvPr/>
            </p:nvSpPr>
            <p:spPr bwMode="auto">
              <a:xfrm>
                <a:off x="4740" y="2296"/>
                <a:ext cx="181" cy="182"/>
              </a:xfrm>
              <a:prstGeom prst="flowChartExtract">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5" name="Line 196">
                <a:extLst>
                  <a:ext uri="{FF2B5EF4-FFF2-40B4-BE49-F238E27FC236}">
                    <a16:creationId xmlns:a16="http://schemas.microsoft.com/office/drawing/2014/main" id="{F8655EFA-213D-E614-0CFE-B7E2E6734031}"/>
                  </a:ext>
                </a:extLst>
              </p:cNvPr>
              <p:cNvSpPr>
                <a:spLocks noChangeShapeType="1"/>
              </p:cNvSpPr>
              <p:nvPr/>
            </p:nvSpPr>
            <p:spPr bwMode="auto">
              <a:xfrm>
                <a:off x="4830" y="2296"/>
                <a:ext cx="0" cy="22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6" name="Line 197">
                <a:extLst>
                  <a:ext uri="{FF2B5EF4-FFF2-40B4-BE49-F238E27FC236}">
                    <a16:creationId xmlns:a16="http://schemas.microsoft.com/office/drawing/2014/main" id="{CC71B825-C06C-F713-16D4-3BD2BB72698C}"/>
                  </a:ext>
                </a:extLst>
              </p:cNvPr>
              <p:cNvSpPr>
                <a:spLocks noChangeShapeType="1"/>
              </p:cNvSpPr>
              <p:nvPr/>
            </p:nvSpPr>
            <p:spPr bwMode="auto">
              <a:xfrm>
                <a:off x="4740" y="2296"/>
                <a:ext cx="18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1" name="Group 198">
              <a:extLst>
                <a:ext uri="{FF2B5EF4-FFF2-40B4-BE49-F238E27FC236}">
                  <a16:creationId xmlns:a16="http://schemas.microsoft.com/office/drawing/2014/main" id="{0AC74410-BB61-990D-B34F-ADFE082FD33C}"/>
                </a:ext>
              </a:extLst>
            </p:cNvPr>
            <p:cNvGrpSpPr>
              <a:grpSpLocks/>
            </p:cNvGrpSpPr>
            <p:nvPr/>
          </p:nvGrpSpPr>
          <p:grpSpPr bwMode="auto">
            <a:xfrm rot="2317788" flipV="1">
              <a:off x="2946" y="1682"/>
              <a:ext cx="150" cy="313"/>
              <a:chOff x="4740" y="2024"/>
              <a:chExt cx="181" cy="680"/>
            </a:xfrm>
          </p:grpSpPr>
          <p:sp>
            <p:nvSpPr>
              <p:cNvPr id="189" name="Line 199">
                <a:extLst>
                  <a:ext uri="{FF2B5EF4-FFF2-40B4-BE49-F238E27FC236}">
                    <a16:creationId xmlns:a16="http://schemas.microsoft.com/office/drawing/2014/main" id="{3EB0DDFA-DC36-AE12-D7D4-AD8784D1BEF7}"/>
                  </a:ext>
                </a:extLst>
              </p:cNvPr>
              <p:cNvSpPr>
                <a:spLocks noChangeShapeType="1"/>
              </p:cNvSpPr>
              <p:nvPr/>
            </p:nvSpPr>
            <p:spPr bwMode="auto">
              <a:xfrm>
                <a:off x="4830" y="2024"/>
                <a:ext cx="0" cy="68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0" name="AutoShape 200">
                <a:extLst>
                  <a:ext uri="{FF2B5EF4-FFF2-40B4-BE49-F238E27FC236}">
                    <a16:creationId xmlns:a16="http://schemas.microsoft.com/office/drawing/2014/main" id="{C5BFEA95-3421-0CE7-494F-A11F7A3DACB3}"/>
                  </a:ext>
                </a:extLst>
              </p:cNvPr>
              <p:cNvSpPr>
                <a:spLocks noChangeArrowheads="1"/>
              </p:cNvSpPr>
              <p:nvPr/>
            </p:nvSpPr>
            <p:spPr bwMode="auto">
              <a:xfrm>
                <a:off x="4740" y="2296"/>
                <a:ext cx="181" cy="182"/>
              </a:xfrm>
              <a:prstGeom prst="flowChartExtract">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1" name="Line 201">
                <a:extLst>
                  <a:ext uri="{FF2B5EF4-FFF2-40B4-BE49-F238E27FC236}">
                    <a16:creationId xmlns:a16="http://schemas.microsoft.com/office/drawing/2014/main" id="{DC8B21A4-0CEF-E26F-71D2-1DBE228F67FF}"/>
                  </a:ext>
                </a:extLst>
              </p:cNvPr>
              <p:cNvSpPr>
                <a:spLocks noChangeShapeType="1"/>
              </p:cNvSpPr>
              <p:nvPr/>
            </p:nvSpPr>
            <p:spPr bwMode="auto">
              <a:xfrm>
                <a:off x="4830" y="2296"/>
                <a:ext cx="0" cy="22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2" name="Line 202">
                <a:extLst>
                  <a:ext uri="{FF2B5EF4-FFF2-40B4-BE49-F238E27FC236}">
                    <a16:creationId xmlns:a16="http://schemas.microsoft.com/office/drawing/2014/main" id="{C7D98B3F-1EA7-0A19-BB42-97A47F40F434}"/>
                  </a:ext>
                </a:extLst>
              </p:cNvPr>
              <p:cNvSpPr>
                <a:spLocks noChangeShapeType="1"/>
              </p:cNvSpPr>
              <p:nvPr/>
            </p:nvSpPr>
            <p:spPr bwMode="auto">
              <a:xfrm>
                <a:off x="4740" y="2296"/>
                <a:ext cx="18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2" name="Group 203">
              <a:extLst>
                <a:ext uri="{FF2B5EF4-FFF2-40B4-BE49-F238E27FC236}">
                  <a16:creationId xmlns:a16="http://schemas.microsoft.com/office/drawing/2014/main" id="{CF8FF87E-2CFE-9010-E94F-10EC24C8EE18}"/>
                </a:ext>
              </a:extLst>
            </p:cNvPr>
            <p:cNvGrpSpPr>
              <a:grpSpLocks/>
            </p:cNvGrpSpPr>
            <p:nvPr/>
          </p:nvGrpSpPr>
          <p:grpSpPr bwMode="auto">
            <a:xfrm rot="2317788" flipV="1">
              <a:off x="3218" y="766"/>
              <a:ext cx="150" cy="313"/>
              <a:chOff x="4740" y="2024"/>
              <a:chExt cx="181" cy="680"/>
            </a:xfrm>
          </p:grpSpPr>
          <p:sp>
            <p:nvSpPr>
              <p:cNvPr id="185" name="Line 204">
                <a:extLst>
                  <a:ext uri="{FF2B5EF4-FFF2-40B4-BE49-F238E27FC236}">
                    <a16:creationId xmlns:a16="http://schemas.microsoft.com/office/drawing/2014/main" id="{BBD9AB90-7B99-DA5A-C469-3E099AF23971}"/>
                  </a:ext>
                </a:extLst>
              </p:cNvPr>
              <p:cNvSpPr>
                <a:spLocks noChangeShapeType="1"/>
              </p:cNvSpPr>
              <p:nvPr/>
            </p:nvSpPr>
            <p:spPr bwMode="auto">
              <a:xfrm>
                <a:off x="4830" y="2024"/>
                <a:ext cx="0" cy="68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6" name="AutoShape 205">
                <a:extLst>
                  <a:ext uri="{FF2B5EF4-FFF2-40B4-BE49-F238E27FC236}">
                    <a16:creationId xmlns:a16="http://schemas.microsoft.com/office/drawing/2014/main" id="{FEB20D2B-6530-4232-293A-0081DB64EC4B}"/>
                  </a:ext>
                </a:extLst>
              </p:cNvPr>
              <p:cNvSpPr>
                <a:spLocks noChangeArrowheads="1"/>
              </p:cNvSpPr>
              <p:nvPr/>
            </p:nvSpPr>
            <p:spPr bwMode="auto">
              <a:xfrm>
                <a:off x="4740" y="2296"/>
                <a:ext cx="181" cy="182"/>
              </a:xfrm>
              <a:prstGeom prst="flowChartExtract">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87" name="Line 206">
                <a:extLst>
                  <a:ext uri="{FF2B5EF4-FFF2-40B4-BE49-F238E27FC236}">
                    <a16:creationId xmlns:a16="http://schemas.microsoft.com/office/drawing/2014/main" id="{B82CD375-F09B-7905-AFD2-F4FECC25EF78}"/>
                  </a:ext>
                </a:extLst>
              </p:cNvPr>
              <p:cNvSpPr>
                <a:spLocks noChangeShapeType="1"/>
              </p:cNvSpPr>
              <p:nvPr/>
            </p:nvSpPr>
            <p:spPr bwMode="auto">
              <a:xfrm>
                <a:off x="4830" y="2296"/>
                <a:ext cx="0" cy="22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8" name="Line 207">
                <a:extLst>
                  <a:ext uri="{FF2B5EF4-FFF2-40B4-BE49-F238E27FC236}">
                    <a16:creationId xmlns:a16="http://schemas.microsoft.com/office/drawing/2014/main" id="{A0F4BAF8-70C3-0728-5709-46B20201DC7D}"/>
                  </a:ext>
                </a:extLst>
              </p:cNvPr>
              <p:cNvSpPr>
                <a:spLocks noChangeShapeType="1"/>
              </p:cNvSpPr>
              <p:nvPr/>
            </p:nvSpPr>
            <p:spPr bwMode="auto">
              <a:xfrm>
                <a:off x="4740" y="2296"/>
                <a:ext cx="18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aphicFrame>
          <p:nvGraphicFramePr>
            <p:cNvPr id="73" name="Object 208">
              <a:extLst>
                <a:ext uri="{FF2B5EF4-FFF2-40B4-BE49-F238E27FC236}">
                  <a16:creationId xmlns:a16="http://schemas.microsoft.com/office/drawing/2014/main" id="{9AE20DAD-7D81-FED0-4133-469AEA9B8B4D}"/>
                </a:ext>
              </a:extLst>
            </p:cNvPr>
            <p:cNvGraphicFramePr>
              <a:graphicFrameLocks noChangeAspect="1"/>
            </p:cNvGraphicFramePr>
            <p:nvPr/>
          </p:nvGraphicFramePr>
          <p:xfrm>
            <a:off x="1306" y="3702"/>
            <a:ext cx="402" cy="187"/>
          </p:xfrm>
          <a:graphic>
            <a:graphicData uri="http://schemas.openxmlformats.org/presentationml/2006/ole">
              <mc:AlternateContent xmlns:mc="http://schemas.openxmlformats.org/markup-compatibility/2006">
                <mc:Choice xmlns:v="urn:schemas-microsoft-com:vml" Requires="v">
                  <p:oleObj name="Equation" r:id="rId30" imgW="330120" imgH="164880" progId="Equation.DSMT4">
                    <p:embed/>
                  </p:oleObj>
                </mc:Choice>
                <mc:Fallback>
                  <p:oleObj name="Equation" r:id="rId30" imgW="330120" imgH="164880" progId="Equation.DSMT4">
                    <p:embed/>
                    <p:pic>
                      <p:nvPicPr>
                        <p:cNvPr id="73" name="Object 208">
                          <a:extLst>
                            <a:ext uri="{FF2B5EF4-FFF2-40B4-BE49-F238E27FC236}">
                              <a16:creationId xmlns:a16="http://schemas.microsoft.com/office/drawing/2014/main" id="{9AE20DAD-7D81-FED0-4133-469AEA9B8B4D}"/>
                            </a:ext>
                          </a:extLst>
                        </p:cNvPr>
                        <p:cNvPicPr>
                          <a:picLocks noChangeAspect="1"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1306" y="3702"/>
                          <a:ext cx="402" cy="1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74" name="Object 209">
              <a:extLst>
                <a:ext uri="{FF2B5EF4-FFF2-40B4-BE49-F238E27FC236}">
                  <a16:creationId xmlns:a16="http://schemas.microsoft.com/office/drawing/2014/main" id="{77CB3F66-BAB9-0EA0-F266-9465BB9467B2}"/>
                </a:ext>
              </a:extLst>
            </p:cNvPr>
            <p:cNvGraphicFramePr>
              <a:graphicFrameLocks noChangeAspect="1"/>
            </p:cNvGraphicFramePr>
            <p:nvPr/>
          </p:nvGraphicFramePr>
          <p:xfrm>
            <a:off x="1308" y="935"/>
            <a:ext cx="222" cy="250"/>
          </p:xfrm>
          <a:graphic>
            <a:graphicData uri="http://schemas.openxmlformats.org/presentationml/2006/ole">
              <mc:AlternateContent xmlns:mc="http://schemas.openxmlformats.org/markup-compatibility/2006">
                <mc:Choice xmlns:v="urn:schemas-microsoft-com:vml" Requires="v">
                  <p:oleObj name="公式" r:id="rId32" imgW="177480" imgH="215640" progId="Equation.3">
                    <p:embed/>
                  </p:oleObj>
                </mc:Choice>
                <mc:Fallback>
                  <p:oleObj name="公式" r:id="rId32" imgW="177480" imgH="215640" progId="Equation.3">
                    <p:embed/>
                    <p:pic>
                      <p:nvPicPr>
                        <p:cNvPr id="74" name="Object 209">
                          <a:extLst>
                            <a:ext uri="{FF2B5EF4-FFF2-40B4-BE49-F238E27FC236}">
                              <a16:creationId xmlns:a16="http://schemas.microsoft.com/office/drawing/2014/main" id="{77CB3F66-BAB9-0EA0-F266-9465BB9467B2}"/>
                            </a:ext>
                          </a:extLst>
                        </p:cNvPr>
                        <p:cNvPicPr>
                          <a:picLocks noChangeAspect="1"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1308" y="935"/>
                          <a:ext cx="222" cy="2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75" name="Object 210">
              <a:extLst>
                <a:ext uri="{FF2B5EF4-FFF2-40B4-BE49-F238E27FC236}">
                  <a16:creationId xmlns:a16="http://schemas.microsoft.com/office/drawing/2014/main" id="{AB13C12F-3816-BDD7-5427-3E58BCEBF290}"/>
                </a:ext>
              </a:extLst>
            </p:cNvPr>
            <p:cNvGraphicFramePr>
              <a:graphicFrameLocks noChangeAspect="1"/>
            </p:cNvGraphicFramePr>
            <p:nvPr/>
          </p:nvGraphicFramePr>
          <p:xfrm>
            <a:off x="1302" y="1529"/>
            <a:ext cx="259" cy="289"/>
          </p:xfrm>
          <a:graphic>
            <a:graphicData uri="http://schemas.openxmlformats.org/presentationml/2006/ole">
              <mc:AlternateContent xmlns:mc="http://schemas.openxmlformats.org/markup-compatibility/2006">
                <mc:Choice xmlns:v="urn:schemas-microsoft-com:vml" Requires="v">
                  <p:oleObj name="公式" r:id="rId34" imgW="190440" imgH="228600" progId="Equation.3">
                    <p:embed/>
                  </p:oleObj>
                </mc:Choice>
                <mc:Fallback>
                  <p:oleObj name="公式" r:id="rId34" imgW="190440" imgH="228600" progId="Equation.3">
                    <p:embed/>
                    <p:pic>
                      <p:nvPicPr>
                        <p:cNvPr id="75" name="Object 210">
                          <a:extLst>
                            <a:ext uri="{FF2B5EF4-FFF2-40B4-BE49-F238E27FC236}">
                              <a16:creationId xmlns:a16="http://schemas.microsoft.com/office/drawing/2014/main" id="{AB13C12F-3816-BDD7-5427-3E58BCEBF290}"/>
                            </a:ext>
                          </a:extLst>
                        </p:cNvPr>
                        <p:cNvPicPr>
                          <a:picLocks noChangeAspect="1" noChangeArrowheads="1"/>
                        </p:cNvPicPr>
                        <p:nvPr/>
                      </p:nvPicPr>
                      <p:blipFill>
                        <a:blip r:embed="rId35">
                          <a:extLst>
                            <a:ext uri="{28A0092B-C50C-407E-A947-70E740481C1C}">
                              <a14:useLocalDpi xmlns:a14="http://schemas.microsoft.com/office/drawing/2010/main" val="0"/>
                            </a:ext>
                          </a:extLst>
                        </a:blip>
                        <a:srcRect/>
                        <a:stretch>
                          <a:fillRect/>
                        </a:stretch>
                      </p:blipFill>
                      <p:spPr bwMode="auto">
                        <a:xfrm>
                          <a:off x="1302" y="1529"/>
                          <a:ext cx="259" cy="28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76" name="Object 211">
              <a:extLst>
                <a:ext uri="{FF2B5EF4-FFF2-40B4-BE49-F238E27FC236}">
                  <a16:creationId xmlns:a16="http://schemas.microsoft.com/office/drawing/2014/main" id="{2499E79C-03F4-8FE6-D91E-51F9603B9A22}"/>
                </a:ext>
              </a:extLst>
            </p:cNvPr>
            <p:cNvGraphicFramePr>
              <a:graphicFrameLocks noChangeAspect="1"/>
            </p:cNvGraphicFramePr>
            <p:nvPr/>
          </p:nvGraphicFramePr>
          <p:xfrm>
            <a:off x="1296" y="182"/>
            <a:ext cx="347" cy="291"/>
          </p:xfrm>
          <a:graphic>
            <a:graphicData uri="http://schemas.openxmlformats.org/presentationml/2006/ole">
              <mc:AlternateContent xmlns:mc="http://schemas.openxmlformats.org/markup-compatibility/2006">
                <mc:Choice xmlns:v="urn:schemas-microsoft-com:vml" Requires="v">
                  <p:oleObj name="Equation" r:id="rId36" imgW="253800" imgH="228600" progId="Equation.DSMT4">
                    <p:embed/>
                  </p:oleObj>
                </mc:Choice>
                <mc:Fallback>
                  <p:oleObj name="Equation" r:id="rId36" imgW="253800" imgH="228600" progId="Equation.DSMT4">
                    <p:embed/>
                    <p:pic>
                      <p:nvPicPr>
                        <p:cNvPr id="76" name="Object 211">
                          <a:extLst>
                            <a:ext uri="{FF2B5EF4-FFF2-40B4-BE49-F238E27FC236}">
                              <a16:creationId xmlns:a16="http://schemas.microsoft.com/office/drawing/2014/main" id="{2499E79C-03F4-8FE6-D91E-51F9603B9A22}"/>
                            </a:ext>
                          </a:extLst>
                        </p:cNvPr>
                        <p:cNvPicPr>
                          <a:picLocks noChangeAspect="1" noChangeArrowheads="1"/>
                        </p:cNvPicPr>
                        <p:nvPr/>
                      </p:nvPicPr>
                      <p:blipFill>
                        <a:blip r:embed="rId37">
                          <a:extLst>
                            <a:ext uri="{28A0092B-C50C-407E-A947-70E740481C1C}">
                              <a14:useLocalDpi xmlns:a14="http://schemas.microsoft.com/office/drawing/2010/main" val="0"/>
                            </a:ext>
                          </a:extLst>
                        </a:blip>
                        <a:srcRect/>
                        <a:stretch>
                          <a:fillRect/>
                        </a:stretch>
                      </p:blipFill>
                      <p:spPr bwMode="auto">
                        <a:xfrm>
                          <a:off x="1296" y="182"/>
                          <a:ext cx="347" cy="29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77" name="Object 212">
              <a:extLst>
                <a:ext uri="{FF2B5EF4-FFF2-40B4-BE49-F238E27FC236}">
                  <a16:creationId xmlns:a16="http://schemas.microsoft.com/office/drawing/2014/main" id="{7D542E49-A175-DC81-FADD-784A7864EE91}"/>
                </a:ext>
              </a:extLst>
            </p:cNvPr>
            <p:cNvGraphicFramePr>
              <a:graphicFrameLocks noChangeAspect="1"/>
            </p:cNvGraphicFramePr>
            <p:nvPr/>
          </p:nvGraphicFramePr>
          <p:xfrm>
            <a:off x="4308" y="2887"/>
            <a:ext cx="273" cy="269"/>
          </p:xfrm>
          <a:graphic>
            <a:graphicData uri="http://schemas.openxmlformats.org/presentationml/2006/ole">
              <mc:AlternateContent xmlns:mc="http://schemas.openxmlformats.org/markup-compatibility/2006">
                <mc:Choice xmlns:v="urn:schemas-microsoft-com:vml" Requires="v">
                  <p:oleObj name="公式" r:id="rId38" imgW="203040" imgH="215640" progId="Equation.3">
                    <p:embed/>
                  </p:oleObj>
                </mc:Choice>
                <mc:Fallback>
                  <p:oleObj name="公式" r:id="rId38" imgW="203040" imgH="215640" progId="Equation.3">
                    <p:embed/>
                    <p:pic>
                      <p:nvPicPr>
                        <p:cNvPr id="77" name="Object 212">
                          <a:extLst>
                            <a:ext uri="{FF2B5EF4-FFF2-40B4-BE49-F238E27FC236}">
                              <a16:creationId xmlns:a16="http://schemas.microsoft.com/office/drawing/2014/main" id="{7D542E49-A175-DC81-FADD-784A7864EE91}"/>
                            </a:ext>
                          </a:extLst>
                        </p:cNvPr>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4308" y="2887"/>
                          <a:ext cx="273" cy="26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78" name="Object 213">
              <a:extLst>
                <a:ext uri="{FF2B5EF4-FFF2-40B4-BE49-F238E27FC236}">
                  <a16:creationId xmlns:a16="http://schemas.microsoft.com/office/drawing/2014/main" id="{B0077361-6122-93FB-846E-10D98AEA2814}"/>
                </a:ext>
              </a:extLst>
            </p:cNvPr>
            <p:cNvGraphicFramePr>
              <a:graphicFrameLocks noChangeAspect="1"/>
            </p:cNvGraphicFramePr>
            <p:nvPr/>
          </p:nvGraphicFramePr>
          <p:xfrm>
            <a:off x="4298" y="3415"/>
            <a:ext cx="261" cy="273"/>
          </p:xfrm>
          <a:graphic>
            <a:graphicData uri="http://schemas.openxmlformats.org/presentationml/2006/ole">
              <mc:AlternateContent xmlns:mc="http://schemas.openxmlformats.org/markup-compatibility/2006">
                <mc:Choice xmlns:v="urn:schemas-microsoft-com:vml" Requires="v">
                  <p:oleObj name="公式" r:id="rId40" imgW="203040" imgH="228600" progId="Equation.3">
                    <p:embed/>
                  </p:oleObj>
                </mc:Choice>
                <mc:Fallback>
                  <p:oleObj name="公式" r:id="rId40" imgW="203040" imgH="228600" progId="Equation.3">
                    <p:embed/>
                    <p:pic>
                      <p:nvPicPr>
                        <p:cNvPr id="78" name="Object 213">
                          <a:extLst>
                            <a:ext uri="{FF2B5EF4-FFF2-40B4-BE49-F238E27FC236}">
                              <a16:creationId xmlns:a16="http://schemas.microsoft.com/office/drawing/2014/main" id="{B0077361-6122-93FB-846E-10D98AEA2814}"/>
                            </a:ext>
                          </a:extLst>
                        </p:cNvPr>
                        <p:cNvPicPr>
                          <a:picLocks noChangeAspect="1" noChangeArrowheads="1"/>
                        </p:cNvPicPr>
                        <p:nvPr/>
                      </p:nvPicPr>
                      <p:blipFill>
                        <a:blip r:embed="rId41">
                          <a:extLst>
                            <a:ext uri="{28A0092B-C50C-407E-A947-70E740481C1C}">
                              <a14:useLocalDpi xmlns:a14="http://schemas.microsoft.com/office/drawing/2010/main" val="0"/>
                            </a:ext>
                          </a:extLst>
                        </a:blip>
                        <a:srcRect/>
                        <a:stretch>
                          <a:fillRect/>
                        </a:stretch>
                      </p:blipFill>
                      <p:spPr bwMode="auto">
                        <a:xfrm>
                          <a:off x="4298" y="3415"/>
                          <a:ext cx="261" cy="27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79" name="Object 214">
              <a:extLst>
                <a:ext uri="{FF2B5EF4-FFF2-40B4-BE49-F238E27FC236}">
                  <a16:creationId xmlns:a16="http://schemas.microsoft.com/office/drawing/2014/main" id="{58919528-1B7F-7264-BF9D-2266E12760CE}"/>
                </a:ext>
              </a:extLst>
            </p:cNvPr>
            <p:cNvGraphicFramePr>
              <a:graphicFrameLocks noChangeAspect="1"/>
            </p:cNvGraphicFramePr>
            <p:nvPr/>
          </p:nvGraphicFramePr>
          <p:xfrm>
            <a:off x="4303" y="3140"/>
            <a:ext cx="266" cy="280"/>
          </p:xfrm>
          <a:graphic>
            <a:graphicData uri="http://schemas.openxmlformats.org/presentationml/2006/ole">
              <mc:AlternateContent xmlns:mc="http://schemas.openxmlformats.org/markup-compatibility/2006">
                <mc:Choice xmlns:v="urn:schemas-microsoft-com:vml" Requires="v">
                  <p:oleObj name="公式" r:id="rId42" imgW="190440" imgH="215640" progId="Equation.3">
                    <p:embed/>
                  </p:oleObj>
                </mc:Choice>
                <mc:Fallback>
                  <p:oleObj name="公式" r:id="rId42" imgW="190440" imgH="215640" progId="Equation.3">
                    <p:embed/>
                    <p:pic>
                      <p:nvPicPr>
                        <p:cNvPr id="79" name="Object 214">
                          <a:extLst>
                            <a:ext uri="{FF2B5EF4-FFF2-40B4-BE49-F238E27FC236}">
                              <a16:creationId xmlns:a16="http://schemas.microsoft.com/office/drawing/2014/main" id="{58919528-1B7F-7264-BF9D-2266E12760CE}"/>
                            </a:ext>
                          </a:extLst>
                        </p:cNvPr>
                        <p:cNvPicPr>
                          <a:picLocks noChangeAspect="1" noChangeArrowheads="1"/>
                        </p:cNvPicPr>
                        <p:nvPr/>
                      </p:nvPicPr>
                      <p:blipFill>
                        <a:blip r:embed="rId43">
                          <a:extLst>
                            <a:ext uri="{28A0092B-C50C-407E-A947-70E740481C1C}">
                              <a14:useLocalDpi xmlns:a14="http://schemas.microsoft.com/office/drawing/2010/main" val="0"/>
                            </a:ext>
                          </a:extLst>
                        </a:blip>
                        <a:srcRect/>
                        <a:stretch>
                          <a:fillRect/>
                        </a:stretch>
                      </p:blipFill>
                      <p:spPr bwMode="auto">
                        <a:xfrm>
                          <a:off x="4303" y="3140"/>
                          <a:ext cx="266" cy="28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80" name="Object 215">
              <a:extLst>
                <a:ext uri="{FF2B5EF4-FFF2-40B4-BE49-F238E27FC236}">
                  <a16:creationId xmlns:a16="http://schemas.microsoft.com/office/drawing/2014/main" id="{6C04046B-C586-C31C-7A86-38DF0920593C}"/>
                </a:ext>
              </a:extLst>
            </p:cNvPr>
            <p:cNvGraphicFramePr>
              <a:graphicFrameLocks noChangeAspect="1"/>
            </p:cNvGraphicFramePr>
            <p:nvPr/>
          </p:nvGraphicFramePr>
          <p:xfrm>
            <a:off x="4297" y="2614"/>
            <a:ext cx="269" cy="282"/>
          </p:xfrm>
          <a:graphic>
            <a:graphicData uri="http://schemas.openxmlformats.org/presentationml/2006/ole">
              <mc:AlternateContent xmlns:mc="http://schemas.openxmlformats.org/markup-compatibility/2006">
                <mc:Choice xmlns:v="urn:schemas-microsoft-com:vml" Requires="v">
                  <p:oleObj name="公式" r:id="rId44" imgW="203040" imgH="228600" progId="Equation.3">
                    <p:embed/>
                  </p:oleObj>
                </mc:Choice>
                <mc:Fallback>
                  <p:oleObj name="公式" r:id="rId44" imgW="203040" imgH="228600" progId="Equation.3">
                    <p:embed/>
                    <p:pic>
                      <p:nvPicPr>
                        <p:cNvPr id="80" name="Object 215">
                          <a:extLst>
                            <a:ext uri="{FF2B5EF4-FFF2-40B4-BE49-F238E27FC236}">
                              <a16:creationId xmlns:a16="http://schemas.microsoft.com/office/drawing/2014/main" id="{6C04046B-C586-C31C-7A86-38DF0920593C}"/>
                            </a:ext>
                          </a:extLst>
                        </p:cNvPr>
                        <p:cNvPicPr>
                          <a:picLocks noChangeAspect="1" noChangeArrowheads="1"/>
                        </p:cNvPicPr>
                        <p:nvPr/>
                      </p:nvPicPr>
                      <p:blipFill>
                        <a:blip r:embed="rId45">
                          <a:extLst>
                            <a:ext uri="{28A0092B-C50C-407E-A947-70E740481C1C}">
                              <a14:useLocalDpi xmlns:a14="http://schemas.microsoft.com/office/drawing/2010/main" val="0"/>
                            </a:ext>
                          </a:extLst>
                        </a:blip>
                        <a:srcRect/>
                        <a:stretch>
                          <a:fillRect/>
                        </a:stretch>
                      </p:blipFill>
                      <p:spPr bwMode="auto">
                        <a:xfrm>
                          <a:off x="4297" y="2614"/>
                          <a:ext cx="269" cy="28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81" name="Line 216">
              <a:extLst>
                <a:ext uri="{FF2B5EF4-FFF2-40B4-BE49-F238E27FC236}">
                  <a16:creationId xmlns:a16="http://schemas.microsoft.com/office/drawing/2014/main" id="{760FAC89-28C9-9BB4-0F9D-AF473DDE647C}"/>
                </a:ext>
              </a:extLst>
            </p:cNvPr>
            <p:cNvSpPr>
              <a:spLocks noChangeShapeType="1"/>
            </p:cNvSpPr>
            <p:nvPr/>
          </p:nvSpPr>
          <p:spPr bwMode="auto">
            <a:xfrm flipH="1" flipV="1">
              <a:off x="1893" y="1961"/>
              <a:ext cx="10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82" name="Group 217">
              <a:extLst>
                <a:ext uri="{FF2B5EF4-FFF2-40B4-BE49-F238E27FC236}">
                  <a16:creationId xmlns:a16="http://schemas.microsoft.com/office/drawing/2014/main" id="{1EF9A2B8-E40D-8DBF-835C-DA3152F3696B}"/>
                </a:ext>
              </a:extLst>
            </p:cNvPr>
            <p:cNvGrpSpPr>
              <a:grpSpLocks/>
            </p:cNvGrpSpPr>
            <p:nvPr/>
          </p:nvGrpSpPr>
          <p:grpSpPr bwMode="auto">
            <a:xfrm>
              <a:off x="2131" y="1934"/>
              <a:ext cx="226" cy="46"/>
              <a:chOff x="250" y="2568"/>
              <a:chExt cx="680" cy="182"/>
            </a:xfrm>
          </p:grpSpPr>
          <p:sp>
            <p:nvSpPr>
              <p:cNvPr id="183" name="Oval 218">
                <a:extLst>
                  <a:ext uri="{FF2B5EF4-FFF2-40B4-BE49-F238E27FC236}">
                    <a16:creationId xmlns:a16="http://schemas.microsoft.com/office/drawing/2014/main" id="{1DC71697-A08F-F294-F42C-2FD3263EC96F}"/>
                  </a:ext>
                </a:extLst>
              </p:cNvPr>
              <p:cNvSpPr>
                <a:spLocks noChangeArrowheads="1"/>
              </p:cNvSpPr>
              <p:nvPr/>
            </p:nvSpPr>
            <p:spPr bwMode="auto">
              <a:xfrm>
                <a:off x="250" y="2568"/>
                <a:ext cx="135" cy="182"/>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84" name="Line 219">
                <a:extLst>
                  <a:ext uri="{FF2B5EF4-FFF2-40B4-BE49-F238E27FC236}">
                    <a16:creationId xmlns:a16="http://schemas.microsoft.com/office/drawing/2014/main" id="{10CFDA43-DED1-6A2F-E821-0A78B6178428}"/>
                  </a:ext>
                </a:extLst>
              </p:cNvPr>
              <p:cNvSpPr>
                <a:spLocks noChangeShapeType="1"/>
              </p:cNvSpPr>
              <p:nvPr/>
            </p:nvSpPr>
            <p:spPr bwMode="auto">
              <a:xfrm>
                <a:off x="385" y="2659"/>
                <a:ext cx="545"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83" name="Line 220">
              <a:extLst>
                <a:ext uri="{FF2B5EF4-FFF2-40B4-BE49-F238E27FC236}">
                  <a16:creationId xmlns:a16="http://schemas.microsoft.com/office/drawing/2014/main" id="{CA3FB643-FB36-DEE3-B1A1-57A9FCE744C0}"/>
                </a:ext>
              </a:extLst>
            </p:cNvPr>
            <p:cNvSpPr>
              <a:spLocks noChangeShapeType="1"/>
            </p:cNvSpPr>
            <p:nvPr/>
          </p:nvSpPr>
          <p:spPr bwMode="auto">
            <a:xfrm flipH="1" flipV="1">
              <a:off x="1905" y="1353"/>
              <a:ext cx="10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84" name="Group 221">
              <a:extLst>
                <a:ext uri="{FF2B5EF4-FFF2-40B4-BE49-F238E27FC236}">
                  <a16:creationId xmlns:a16="http://schemas.microsoft.com/office/drawing/2014/main" id="{7591A846-3533-C966-CCE5-2C932E861948}"/>
                </a:ext>
              </a:extLst>
            </p:cNvPr>
            <p:cNvGrpSpPr>
              <a:grpSpLocks/>
            </p:cNvGrpSpPr>
            <p:nvPr/>
          </p:nvGrpSpPr>
          <p:grpSpPr bwMode="auto">
            <a:xfrm>
              <a:off x="2143" y="1326"/>
              <a:ext cx="226" cy="46"/>
              <a:chOff x="250" y="2568"/>
              <a:chExt cx="680" cy="182"/>
            </a:xfrm>
          </p:grpSpPr>
          <p:sp>
            <p:nvSpPr>
              <p:cNvPr id="181" name="Oval 222">
                <a:extLst>
                  <a:ext uri="{FF2B5EF4-FFF2-40B4-BE49-F238E27FC236}">
                    <a16:creationId xmlns:a16="http://schemas.microsoft.com/office/drawing/2014/main" id="{10FDAD56-AA7E-EB35-0CE1-DBE0D5FB49AA}"/>
                  </a:ext>
                </a:extLst>
              </p:cNvPr>
              <p:cNvSpPr>
                <a:spLocks noChangeArrowheads="1"/>
              </p:cNvSpPr>
              <p:nvPr/>
            </p:nvSpPr>
            <p:spPr bwMode="auto">
              <a:xfrm>
                <a:off x="250" y="2568"/>
                <a:ext cx="135" cy="182"/>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82" name="Line 223">
                <a:extLst>
                  <a:ext uri="{FF2B5EF4-FFF2-40B4-BE49-F238E27FC236}">
                    <a16:creationId xmlns:a16="http://schemas.microsoft.com/office/drawing/2014/main" id="{D6B5E27F-6113-485D-58CD-188182DE938E}"/>
                  </a:ext>
                </a:extLst>
              </p:cNvPr>
              <p:cNvSpPr>
                <a:spLocks noChangeShapeType="1"/>
              </p:cNvSpPr>
              <p:nvPr/>
            </p:nvSpPr>
            <p:spPr bwMode="auto">
              <a:xfrm>
                <a:off x="385" y="2659"/>
                <a:ext cx="545"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85" name="Group 224">
              <a:extLst>
                <a:ext uri="{FF2B5EF4-FFF2-40B4-BE49-F238E27FC236}">
                  <a16:creationId xmlns:a16="http://schemas.microsoft.com/office/drawing/2014/main" id="{3478E606-BE78-4AA3-8BC3-422BDD69EB0F}"/>
                </a:ext>
              </a:extLst>
            </p:cNvPr>
            <p:cNvGrpSpPr>
              <a:grpSpLocks/>
            </p:cNvGrpSpPr>
            <p:nvPr/>
          </p:nvGrpSpPr>
          <p:grpSpPr bwMode="auto">
            <a:xfrm rot="2317788" flipV="1">
              <a:off x="2669" y="1382"/>
              <a:ext cx="150" cy="313"/>
              <a:chOff x="4740" y="2024"/>
              <a:chExt cx="181" cy="680"/>
            </a:xfrm>
          </p:grpSpPr>
          <p:sp>
            <p:nvSpPr>
              <p:cNvPr id="177" name="Line 225">
                <a:extLst>
                  <a:ext uri="{FF2B5EF4-FFF2-40B4-BE49-F238E27FC236}">
                    <a16:creationId xmlns:a16="http://schemas.microsoft.com/office/drawing/2014/main" id="{E0D579A7-D6B3-B75F-0BE1-4366F263A81D}"/>
                  </a:ext>
                </a:extLst>
              </p:cNvPr>
              <p:cNvSpPr>
                <a:spLocks noChangeShapeType="1"/>
              </p:cNvSpPr>
              <p:nvPr/>
            </p:nvSpPr>
            <p:spPr bwMode="auto">
              <a:xfrm>
                <a:off x="4830" y="2024"/>
                <a:ext cx="0" cy="68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 name="AutoShape 226">
                <a:extLst>
                  <a:ext uri="{FF2B5EF4-FFF2-40B4-BE49-F238E27FC236}">
                    <a16:creationId xmlns:a16="http://schemas.microsoft.com/office/drawing/2014/main" id="{0732AA8E-8356-39FE-C970-810AF14815EC}"/>
                  </a:ext>
                </a:extLst>
              </p:cNvPr>
              <p:cNvSpPr>
                <a:spLocks noChangeArrowheads="1"/>
              </p:cNvSpPr>
              <p:nvPr/>
            </p:nvSpPr>
            <p:spPr bwMode="auto">
              <a:xfrm>
                <a:off x="4740" y="2296"/>
                <a:ext cx="181" cy="182"/>
              </a:xfrm>
              <a:prstGeom prst="flowChartExtract">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9" name="Line 227">
                <a:extLst>
                  <a:ext uri="{FF2B5EF4-FFF2-40B4-BE49-F238E27FC236}">
                    <a16:creationId xmlns:a16="http://schemas.microsoft.com/office/drawing/2014/main" id="{3290DC4F-8009-03FD-2A36-6F05382F8401}"/>
                  </a:ext>
                </a:extLst>
              </p:cNvPr>
              <p:cNvSpPr>
                <a:spLocks noChangeShapeType="1"/>
              </p:cNvSpPr>
              <p:nvPr/>
            </p:nvSpPr>
            <p:spPr bwMode="auto">
              <a:xfrm>
                <a:off x="4830" y="2296"/>
                <a:ext cx="0" cy="22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0" name="Line 228">
                <a:extLst>
                  <a:ext uri="{FF2B5EF4-FFF2-40B4-BE49-F238E27FC236}">
                    <a16:creationId xmlns:a16="http://schemas.microsoft.com/office/drawing/2014/main" id="{D70366A3-425C-59BB-2142-3AB86C64B495}"/>
                  </a:ext>
                </a:extLst>
              </p:cNvPr>
              <p:cNvSpPr>
                <a:spLocks noChangeShapeType="1"/>
              </p:cNvSpPr>
              <p:nvPr/>
            </p:nvSpPr>
            <p:spPr bwMode="auto">
              <a:xfrm>
                <a:off x="4740" y="2296"/>
                <a:ext cx="18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86" name="Line 229">
              <a:extLst>
                <a:ext uri="{FF2B5EF4-FFF2-40B4-BE49-F238E27FC236}">
                  <a16:creationId xmlns:a16="http://schemas.microsoft.com/office/drawing/2014/main" id="{ABB2EC04-2605-06D9-097A-2BB19B6DD77A}"/>
                </a:ext>
              </a:extLst>
            </p:cNvPr>
            <p:cNvSpPr>
              <a:spLocks noChangeShapeType="1"/>
            </p:cNvSpPr>
            <p:nvPr/>
          </p:nvSpPr>
          <p:spPr bwMode="auto">
            <a:xfrm flipV="1">
              <a:off x="1906" y="1060"/>
              <a:ext cx="0" cy="30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7" name="Line 230">
              <a:extLst>
                <a:ext uri="{FF2B5EF4-FFF2-40B4-BE49-F238E27FC236}">
                  <a16:creationId xmlns:a16="http://schemas.microsoft.com/office/drawing/2014/main" id="{D4A1F152-A754-AA96-B2F6-753837F11351}"/>
                </a:ext>
              </a:extLst>
            </p:cNvPr>
            <p:cNvSpPr>
              <a:spLocks noChangeShapeType="1"/>
            </p:cNvSpPr>
            <p:nvPr/>
          </p:nvSpPr>
          <p:spPr bwMode="auto">
            <a:xfrm flipV="1">
              <a:off x="1897" y="1662"/>
              <a:ext cx="0" cy="293"/>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8" name="Line 231">
              <a:extLst>
                <a:ext uri="{FF2B5EF4-FFF2-40B4-BE49-F238E27FC236}">
                  <a16:creationId xmlns:a16="http://schemas.microsoft.com/office/drawing/2014/main" id="{3E3E778B-455B-01CF-2609-EF199914BEAA}"/>
                </a:ext>
              </a:extLst>
            </p:cNvPr>
            <p:cNvSpPr>
              <a:spLocks noChangeShapeType="1"/>
            </p:cNvSpPr>
            <p:nvPr/>
          </p:nvSpPr>
          <p:spPr bwMode="auto">
            <a:xfrm>
              <a:off x="4157" y="2735"/>
              <a:ext cx="15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9" name="AutoShape 232">
              <a:extLst>
                <a:ext uri="{FF2B5EF4-FFF2-40B4-BE49-F238E27FC236}">
                  <a16:creationId xmlns:a16="http://schemas.microsoft.com/office/drawing/2014/main" id="{3621CDBC-DF1C-8347-7697-5190425D56E1}"/>
                </a:ext>
              </a:extLst>
            </p:cNvPr>
            <p:cNvSpPr>
              <a:spLocks noChangeArrowheads="1"/>
            </p:cNvSpPr>
            <p:nvPr/>
          </p:nvSpPr>
          <p:spPr bwMode="auto">
            <a:xfrm>
              <a:off x="4122" y="2709"/>
              <a:ext cx="46" cy="45"/>
            </a:xfrm>
            <a:prstGeom prst="flowChartConnector">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0" name="Line 233">
              <a:extLst>
                <a:ext uri="{FF2B5EF4-FFF2-40B4-BE49-F238E27FC236}">
                  <a16:creationId xmlns:a16="http://schemas.microsoft.com/office/drawing/2014/main" id="{F845B85B-D840-10C3-2865-B188C8012916}"/>
                </a:ext>
              </a:extLst>
            </p:cNvPr>
            <p:cNvSpPr>
              <a:spLocks noChangeShapeType="1"/>
            </p:cNvSpPr>
            <p:nvPr/>
          </p:nvSpPr>
          <p:spPr bwMode="auto">
            <a:xfrm flipV="1">
              <a:off x="1720" y="3627"/>
              <a:ext cx="14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aphicFrame>
          <p:nvGraphicFramePr>
            <p:cNvPr id="91" name="Object 234">
              <a:extLst>
                <a:ext uri="{FF2B5EF4-FFF2-40B4-BE49-F238E27FC236}">
                  <a16:creationId xmlns:a16="http://schemas.microsoft.com/office/drawing/2014/main" id="{6656A0BA-E15A-0008-85EC-A6DB4A09E78D}"/>
                </a:ext>
              </a:extLst>
            </p:cNvPr>
            <p:cNvGraphicFramePr>
              <a:graphicFrameLocks noChangeAspect="1"/>
            </p:cNvGraphicFramePr>
            <p:nvPr/>
          </p:nvGraphicFramePr>
          <p:xfrm>
            <a:off x="2132" y="1718"/>
            <a:ext cx="230" cy="242"/>
          </p:xfrm>
          <a:graphic>
            <a:graphicData uri="http://schemas.openxmlformats.org/presentationml/2006/ole">
              <mc:AlternateContent xmlns:mc="http://schemas.openxmlformats.org/markup-compatibility/2006">
                <mc:Choice xmlns:v="urn:schemas-microsoft-com:vml" Requires="v">
                  <p:oleObj name="Equation" r:id="rId46" imgW="203040" imgH="228600" progId="Equation.DSMT4">
                    <p:embed/>
                  </p:oleObj>
                </mc:Choice>
                <mc:Fallback>
                  <p:oleObj name="Equation" r:id="rId46" imgW="203040" imgH="228600" progId="Equation.DSMT4">
                    <p:embed/>
                    <p:pic>
                      <p:nvPicPr>
                        <p:cNvPr id="91" name="Object 234">
                          <a:extLst>
                            <a:ext uri="{FF2B5EF4-FFF2-40B4-BE49-F238E27FC236}">
                              <a16:creationId xmlns:a16="http://schemas.microsoft.com/office/drawing/2014/main" id="{6656A0BA-E15A-0008-85EC-A6DB4A09E78D}"/>
                            </a:ext>
                          </a:extLst>
                        </p:cNvPr>
                        <p:cNvPicPr>
                          <a:picLocks noChangeAspect="1" noChangeArrowheads="1"/>
                        </p:cNvPicPr>
                        <p:nvPr/>
                      </p:nvPicPr>
                      <p:blipFill>
                        <a:blip r:embed="rId47">
                          <a:extLst>
                            <a:ext uri="{28A0092B-C50C-407E-A947-70E740481C1C}">
                              <a14:useLocalDpi xmlns:a14="http://schemas.microsoft.com/office/drawing/2010/main" val="0"/>
                            </a:ext>
                          </a:extLst>
                        </a:blip>
                        <a:srcRect/>
                        <a:stretch>
                          <a:fillRect/>
                        </a:stretch>
                      </p:blipFill>
                      <p:spPr bwMode="auto">
                        <a:xfrm>
                          <a:off x="2132" y="1718"/>
                          <a:ext cx="230" cy="24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2" name="Object 235">
              <a:extLst>
                <a:ext uri="{FF2B5EF4-FFF2-40B4-BE49-F238E27FC236}">
                  <a16:creationId xmlns:a16="http://schemas.microsoft.com/office/drawing/2014/main" id="{AF578D0E-CB64-ECFF-A11B-F34D3B160ACF}"/>
                </a:ext>
              </a:extLst>
            </p:cNvPr>
            <p:cNvGraphicFramePr>
              <a:graphicFrameLocks noChangeAspect="1"/>
            </p:cNvGraphicFramePr>
            <p:nvPr/>
          </p:nvGraphicFramePr>
          <p:xfrm>
            <a:off x="2125" y="1089"/>
            <a:ext cx="241" cy="252"/>
          </p:xfrm>
          <a:graphic>
            <a:graphicData uri="http://schemas.openxmlformats.org/presentationml/2006/ole">
              <mc:AlternateContent xmlns:mc="http://schemas.openxmlformats.org/markup-compatibility/2006">
                <mc:Choice xmlns:v="urn:schemas-microsoft-com:vml" Requires="v">
                  <p:oleObj name="Equation" r:id="rId48" imgW="203040" imgH="228600" progId="Equation.DSMT4">
                    <p:embed/>
                  </p:oleObj>
                </mc:Choice>
                <mc:Fallback>
                  <p:oleObj name="Equation" r:id="rId48" imgW="203040" imgH="228600" progId="Equation.DSMT4">
                    <p:embed/>
                    <p:pic>
                      <p:nvPicPr>
                        <p:cNvPr id="92" name="Object 235">
                          <a:extLst>
                            <a:ext uri="{FF2B5EF4-FFF2-40B4-BE49-F238E27FC236}">
                              <a16:creationId xmlns:a16="http://schemas.microsoft.com/office/drawing/2014/main" id="{AF578D0E-CB64-ECFF-A11B-F34D3B160ACF}"/>
                            </a:ext>
                          </a:extLst>
                        </p:cNvPr>
                        <p:cNvPicPr>
                          <a:picLocks noChangeAspect="1" noChangeArrowheads="1"/>
                        </p:cNvPicPr>
                        <p:nvPr/>
                      </p:nvPicPr>
                      <p:blipFill>
                        <a:blip r:embed="rId49">
                          <a:extLst>
                            <a:ext uri="{28A0092B-C50C-407E-A947-70E740481C1C}">
                              <a14:useLocalDpi xmlns:a14="http://schemas.microsoft.com/office/drawing/2010/main" val="0"/>
                            </a:ext>
                          </a:extLst>
                        </a:blip>
                        <a:srcRect/>
                        <a:stretch>
                          <a:fillRect/>
                        </a:stretch>
                      </p:blipFill>
                      <p:spPr bwMode="auto">
                        <a:xfrm>
                          <a:off x="2125" y="1089"/>
                          <a:ext cx="241" cy="25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3" name="Object 236">
              <a:extLst>
                <a:ext uri="{FF2B5EF4-FFF2-40B4-BE49-F238E27FC236}">
                  <a16:creationId xmlns:a16="http://schemas.microsoft.com/office/drawing/2014/main" id="{63B92ADD-92BE-CC0B-BF67-193631F144A8}"/>
                </a:ext>
              </a:extLst>
            </p:cNvPr>
            <p:cNvGraphicFramePr>
              <a:graphicFrameLocks noChangeAspect="1"/>
            </p:cNvGraphicFramePr>
            <p:nvPr/>
          </p:nvGraphicFramePr>
          <p:xfrm>
            <a:off x="2372" y="2137"/>
            <a:ext cx="197" cy="206"/>
          </p:xfrm>
          <a:graphic>
            <a:graphicData uri="http://schemas.openxmlformats.org/presentationml/2006/ole">
              <mc:AlternateContent xmlns:mc="http://schemas.openxmlformats.org/markup-compatibility/2006">
                <mc:Choice xmlns:v="urn:schemas-microsoft-com:vml" Requires="v">
                  <p:oleObj name="公式" r:id="rId50" imgW="203040" imgH="228600" progId="Equation.3">
                    <p:embed/>
                  </p:oleObj>
                </mc:Choice>
                <mc:Fallback>
                  <p:oleObj name="公式" r:id="rId50" imgW="203040" imgH="228600" progId="Equation.3">
                    <p:embed/>
                    <p:pic>
                      <p:nvPicPr>
                        <p:cNvPr id="93" name="Object 236">
                          <a:extLst>
                            <a:ext uri="{FF2B5EF4-FFF2-40B4-BE49-F238E27FC236}">
                              <a16:creationId xmlns:a16="http://schemas.microsoft.com/office/drawing/2014/main" id="{63B92ADD-92BE-CC0B-BF67-193631F144A8}"/>
                            </a:ext>
                          </a:extLst>
                        </p:cNvPr>
                        <p:cNvPicPr>
                          <a:picLocks noChangeAspect="1" noChangeArrowheads="1"/>
                        </p:cNvPicPr>
                        <p:nvPr/>
                      </p:nvPicPr>
                      <p:blipFill>
                        <a:blip r:embed="rId51">
                          <a:extLst>
                            <a:ext uri="{28A0092B-C50C-407E-A947-70E740481C1C}">
                              <a14:useLocalDpi xmlns:a14="http://schemas.microsoft.com/office/drawing/2010/main" val="0"/>
                            </a:ext>
                          </a:extLst>
                        </a:blip>
                        <a:srcRect/>
                        <a:stretch>
                          <a:fillRect/>
                        </a:stretch>
                      </p:blipFill>
                      <p:spPr bwMode="auto">
                        <a:xfrm>
                          <a:off x="2372" y="2137"/>
                          <a:ext cx="197" cy="20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4" name="Object 237">
              <a:extLst>
                <a:ext uri="{FF2B5EF4-FFF2-40B4-BE49-F238E27FC236}">
                  <a16:creationId xmlns:a16="http://schemas.microsoft.com/office/drawing/2014/main" id="{FC74B8A2-8C6B-BB5C-F524-7C5022419755}"/>
                </a:ext>
              </a:extLst>
            </p:cNvPr>
            <p:cNvGraphicFramePr>
              <a:graphicFrameLocks noChangeAspect="1"/>
            </p:cNvGraphicFramePr>
            <p:nvPr/>
          </p:nvGraphicFramePr>
          <p:xfrm>
            <a:off x="2658" y="2134"/>
            <a:ext cx="185" cy="195"/>
          </p:xfrm>
          <a:graphic>
            <a:graphicData uri="http://schemas.openxmlformats.org/presentationml/2006/ole">
              <mc:AlternateContent xmlns:mc="http://schemas.openxmlformats.org/markup-compatibility/2006">
                <mc:Choice xmlns:v="urn:schemas-microsoft-com:vml" Requires="v">
                  <p:oleObj name="公式" r:id="rId52" imgW="190440" imgH="215640" progId="Equation.3">
                    <p:embed/>
                  </p:oleObj>
                </mc:Choice>
                <mc:Fallback>
                  <p:oleObj name="公式" r:id="rId52" imgW="190440" imgH="215640" progId="Equation.3">
                    <p:embed/>
                    <p:pic>
                      <p:nvPicPr>
                        <p:cNvPr id="94" name="Object 237">
                          <a:extLst>
                            <a:ext uri="{FF2B5EF4-FFF2-40B4-BE49-F238E27FC236}">
                              <a16:creationId xmlns:a16="http://schemas.microsoft.com/office/drawing/2014/main" id="{FC74B8A2-8C6B-BB5C-F524-7C5022419755}"/>
                            </a:ext>
                          </a:extLst>
                        </p:cNvPr>
                        <p:cNvPicPr>
                          <a:picLocks noChangeAspect="1" noChangeArrowheads="1"/>
                        </p:cNvPicPr>
                        <p:nvPr/>
                      </p:nvPicPr>
                      <p:blipFill>
                        <a:blip r:embed="rId53">
                          <a:extLst>
                            <a:ext uri="{28A0092B-C50C-407E-A947-70E740481C1C}">
                              <a14:useLocalDpi xmlns:a14="http://schemas.microsoft.com/office/drawing/2010/main" val="0"/>
                            </a:ext>
                          </a:extLst>
                        </a:blip>
                        <a:srcRect/>
                        <a:stretch>
                          <a:fillRect/>
                        </a:stretch>
                      </p:blipFill>
                      <p:spPr bwMode="auto">
                        <a:xfrm>
                          <a:off x="2658" y="2134"/>
                          <a:ext cx="185" cy="19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5" name="Object 238">
              <a:extLst>
                <a:ext uri="{FF2B5EF4-FFF2-40B4-BE49-F238E27FC236}">
                  <a16:creationId xmlns:a16="http://schemas.microsoft.com/office/drawing/2014/main" id="{76D16F14-EE60-AF36-47E2-29E4BEFADDB5}"/>
                </a:ext>
              </a:extLst>
            </p:cNvPr>
            <p:cNvGraphicFramePr>
              <a:graphicFrameLocks noChangeAspect="1"/>
            </p:cNvGraphicFramePr>
            <p:nvPr/>
          </p:nvGraphicFramePr>
          <p:xfrm>
            <a:off x="2922" y="2126"/>
            <a:ext cx="197" cy="194"/>
          </p:xfrm>
          <a:graphic>
            <a:graphicData uri="http://schemas.openxmlformats.org/presentationml/2006/ole">
              <mc:AlternateContent xmlns:mc="http://schemas.openxmlformats.org/markup-compatibility/2006">
                <mc:Choice xmlns:v="urn:schemas-microsoft-com:vml" Requires="v">
                  <p:oleObj name="公式" r:id="rId54" imgW="203040" imgH="215640" progId="Equation.3">
                    <p:embed/>
                  </p:oleObj>
                </mc:Choice>
                <mc:Fallback>
                  <p:oleObj name="公式" r:id="rId54" imgW="203040" imgH="215640" progId="Equation.3">
                    <p:embed/>
                    <p:pic>
                      <p:nvPicPr>
                        <p:cNvPr id="95" name="Object 238">
                          <a:extLst>
                            <a:ext uri="{FF2B5EF4-FFF2-40B4-BE49-F238E27FC236}">
                              <a16:creationId xmlns:a16="http://schemas.microsoft.com/office/drawing/2014/main" id="{76D16F14-EE60-AF36-47E2-29E4BEFADDB5}"/>
                            </a:ext>
                          </a:extLst>
                        </p:cNvPr>
                        <p:cNvPicPr>
                          <a:picLocks noChangeAspect="1" noChangeArrowheads="1"/>
                        </p:cNvPicPr>
                        <p:nvPr/>
                      </p:nvPicPr>
                      <p:blipFill>
                        <a:blip r:embed="rId55">
                          <a:extLst>
                            <a:ext uri="{28A0092B-C50C-407E-A947-70E740481C1C}">
                              <a14:useLocalDpi xmlns:a14="http://schemas.microsoft.com/office/drawing/2010/main" val="0"/>
                            </a:ext>
                          </a:extLst>
                        </a:blip>
                        <a:srcRect/>
                        <a:stretch>
                          <a:fillRect/>
                        </a:stretch>
                      </p:blipFill>
                      <p:spPr bwMode="auto">
                        <a:xfrm>
                          <a:off x="2922" y="2126"/>
                          <a:ext cx="197" cy="19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6" name="Object 239">
              <a:extLst>
                <a:ext uri="{FF2B5EF4-FFF2-40B4-BE49-F238E27FC236}">
                  <a16:creationId xmlns:a16="http://schemas.microsoft.com/office/drawing/2014/main" id="{5BD06C80-3746-062F-473F-535D35FF7D19}"/>
                </a:ext>
              </a:extLst>
            </p:cNvPr>
            <p:cNvGraphicFramePr>
              <a:graphicFrameLocks noChangeAspect="1"/>
            </p:cNvGraphicFramePr>
            <p:nvPr/>
          </p:nvGraphicFramePr>
          <p:xfrm>
            <a:off x="3201" y="2129"/>
            <a:ext cx="197" cy="206"/>
          </p:xfrm>
          <a:graphic>
            <a:graphicData uri="http://schemas.openxmlformats.org/presentationml/2006/ole">
              <mc:AlternateContent xmlns:mc="http://schemas.openxmlformats.org/markup-compatibility/2006">
                <mc:Choice xmlns:v="urn:schemas-microsoft-com:vml" Requires="v">
                  <p:oleObj name="公式" r:id="rId56" imgW="203040" imgH="228600" progId="Equation.3">
                    <p:embed/>
                  </p:oleObj>
                </mc:Choice>
                <mc:Fallback>
                  <p:oleObj name="公式" r:id="rId56" imgW="203040" imgH="228600" progId="Equation.3">
                    <p:embed/>
                    <p:pic>
                      <p:nvPicPr>
                        <p:cNvPr id="96" name="Object 239">
                          <a:extLst>
                            <a:ext uri="{FF2B5EF4-FFF2-40B4-BE49-F238E27FC236}">
                              <a16:creationId xmlns:a16="http://schemas.microsoft.com/office/drawing/2014/main" id="{5BD06C80-3746-062F-473F-535D35FF7D19}"/>
                            </a:ext>
                          </a:extLst>
                        </p:cNvPr>
                        <p:cNvPicPr>
                          <a:picLocks noChangeAspect="1" noChangeArrowheads="1"/>
                        </p:cNvPicPr>
                        <p:nvPr/>
                      </p:nvPicPr>
                      <p:blipFill>
                        <a:blip r:embed="rId57">
                          <a:extLst>
                            <a:ext uri="{28A0092B-C50C-407E-A947-70E740481C1C}">
                              <a14:useLocalDpi xmlns:a14="http://schemas.microsoft.com/office/drawing/2010/main" val="0"/>
                            </a:ext>
                          </a:extLst>
                        </a:blip>
                        <a:srcRect/>
                        <a:stretch>
                          <a:fillRect/>
                        </a:stretch>
                      </p:blipFill>
                      <p:spPr bwMode="auto">
                        <a:xfrm>
                          <a:off x="3201" y="2129"/>
                          <a:ext cx="197" cy="20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7" name="Object 240">
              <a:extLst>
                <a:ext uri="{FF2B5EF4-FFF2-40B4-BE49-F238E27FC236}">
                  <a16:creationId xmlns:a16="http://schemas.microsoft.com/office/drawing/2014/main" id="{F9CA1B63-B566-CB62-FEAD-7D3C06E873B4}"/>
                </a:ext>
              </a:extLst>
            </p:cNvPr>
            <p:cNvGraphicFramePr>
              <a:graphicFrameLocks noChangeAspect="1"/>
            </p:cNvGraphicFramePr>
            <p:nvPr/>
          </p:nvGraphicFramePr>
          <p:xfrm>
            <a:off x="3579" y="2515"/>
            <a:ext cx="209" cy="251"/>
          </p:xfrm>
          <a:graphic>
            <a:graphicData uri="http://schemas.openxmlformats.org/presentationml/2006/ole">
              <mc:AlternateContent xmlns:mc="http://schemas.openxmlformats.org/markup-compatibility/2006">
                <mc:Choice xmlns:v="urn:schemas-microsoft-com:vml" Requires="v">
                  <p:oleObj name="Equation" r:id="rId58" imgW="177480" imgH="228600" progId="Equation.DSMT4">
                    <p:embed/>
                  </p:oleObj>
                </mc:Choice>
                <mc:Fallback>
                  <p:oleObj name="Equation" r:id="rId58" imgW="177480" imgH="228600" progId="Equation.DSMT4">
                    <p:embed/>
                    <p:pic>
                      <p:nvPicPr>
                        <p:cNvPr id="97" name="Object 240">
                          <a:extLst>
                            <a:ext uri="{FF2B5EF4-FFF2-40B4-BE49-F238E27FC236}">
                              <a16:creationId xmlns:a16="http://schemas.microsoft.com/office/drawing/2014/main" id="{F9CA1B63-B566-CB62-FEAD-7D3C06E873B4}"/>
                            </a:ext>
                          </a:extLst>
                        </p:cNvPr>
                        <p:cNvPicPr>
                          <a:picLocks noChangeAspect="1" noChangeArrowheads="1"/>
                        </p:cNvPicPr>
                        <p:nvPr/>
                      </p:nvPicPr>
                      <p:blipFill>
                        <a:blip r:embed="rId59">
                          <a:extLst>
                            <a:ext uri="{28A0092B-C50C-407E-A947-70E740481C1C}">
                              <a14:useLocalDpi xmlns:a14="http://schemas.microsoft.com/office/drawing/2010/main" val="0"/>
                            </a:ext>
                          </a:extLst>
                        </a:blip>
                        <a:srcRect/>
                        <a:stretch>
                          <a:fillRect/>
                        </a:stretch>
                      </p:blipFill>
                      <p:spPr bwMode="auto">
                        <a:xfrm>
                          <a:off x="3579" y="2515"/>
                          <a:ext cx="209" cy="25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8" name="Object 241">
              <a:extLst>
                <a:ext uri="{FF2B5EF4-FFF2-40B4-BE49-F238E27FC236}">
                  <a16:creationId xmlns:a16="http://schemas.microsoft.com/office/drawing/2014/main" id="{BFA35183-9124-E9FF-4A0A-FFA7BAD08ACE}"/>
                </a:ext>
              </a:extLst>
            </p:cNvPr>
            <p:cNvGraphicFramePr>
              <a:graphicFrameLocks noChangeAspect="1"/>
            </p:cNvGraphicFramePr>
            <p:nvPr/>
          </p:nvGraphicFramePr>
          <p:xfrm>
            <a:off x="3579" y="2785"/>
            <a:ext cx="202" cy="241"/>
          </p:xfrm>
          <a:graphic>
            <a:graphicData uri="http://schemas.openxmlformats.org/presentationml/2006/ole">
              <mc:AlternateContent xmlns:mc="http://schemas.openxmlformats.org/markup-compatibility/2006">
                <mc:Choice xmlns:v="urn:schemas-microsoft-com:vml" Requires="v">
                  <p:oleObj name="Equation" r:id="rId60" imgW="177480" imgH="228600" progId="Equation.DSMT4">
                    <p:embed/>
                  </p:oleObj>
                </mc:Choice>
                <mc:Fallback>
                  <p:oleObj name="Equation" r:id="rId60" imgW="177480" imgH="228600" progId="Equation.DSMT4">
                    <p:embed/>
                    <p:pic>
                      <p:nvPicPr>
                        <p:cNvPr id="98" name="Object 241">
                          <a:extLst>
                            <a:ext uri="{FF2B5EF4-FFF2-40B4-BE49-F238E27FC236}">
                              <a16:creationId xmlns:a16="http://schemas.microsoft.com/office/drawing/2014/main" id="{BFA35183-9124-E9FF-4A0A-FFA7BAD08ACE}"/>
                            </a:ext>
                          </a:extLst>
                        </p:cNvPr>
                        <p:cNvPicPr>
                          <a:picLocks noChangeAspect="1" noChangeArrowheads="1"/>
                        </p:cNvPicPr>
                        <p:nvPr/>
                      </p:nvPicPr>
                      <p:blipFill>
                        <a:blip r:embed="rId61">
                          <a:extLst>
                            <a:ext uri="{28A0092B-C50C-407E-A947-70E740481C1C}">
                              <a14:useLocalDpi xmlns:a14="http://schemas.microsoft.com/office/drawing/2010/main" val="0"/>
                            </a:ext>
                          </a:extLst>
                        </a:blip>
                        <a:srcRect/>
                        <a:stretch>
                          <a:fillRect/>
                        </a:stretch>
                      </p:blipFill>
                      <p:spPr bwMode="auto">
                        <a:xfrm>
                          <a:off x="3579" y="2785"/>
                          <a:ext cx="202" cy="24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9" name="Object 242">
              <a:extLst>
                <a:ext uri="{FF2B5EF4-FFF2-40B4-BE49-F238E27FC236}">
                  <a16:creationId xmlns:a16="http://schemas.microsoft.com/office/drawing/2014/main" id="{F36E19CC-6BD7-720F-6AB0-58A117844DE8}"/>
                </a:ext>
              </a:extLst>
            </p:cNvPr>
            <p:cNvGraphicFramePr>
              <a:graphicFrameLocks noChangeAspect="1"/>
            </p:cNvGraphicFramePr>
            <p:nvPr/>
          </p:nvGraphicFramePr>
          <p:xfrm>
            <a:off x="3597" y="3063"/>
            <a:ext cx="187" cy="241"/>
          </p:xfrm>
          <a:graphic>
            <a:graphicData uri="http://schemas.openxmlformats.org/presentationml/2006/ole">
              <mc:AlternateContent xmlns:mc="http://schemas.openxmlformats.org/markup-compatibility/2006">
                <mc:Choice xmlns:v="urn:schemas-microsoft-com:vml" Requires="v">
                  <p:oleObj name="Equation" r:id="rId62" imgW="164880" imgH="228600" progId="Equation.DSMT4">
                    <p:embed/>
                  </p:oleObj>
                </mc:Choice>
                <mc:Fallback>
                  <p:oleObj name="Equation" r:id="rId62" imgW="164880" imgH="228600" progId="Equation.DSMT4">
                    <p:embed/>
                    <p:pic>
                      <p:nvPicPr>
                        <p:cNvPr id="99" name="Object 242">
                          <a:extLst>
                            <a:ext uri="{FF2B5EF4-FFF2-40B4-BE49-F238E27FC236}">
                              <a16:creationId xmlns:a16="http://schemas.microsoft.com/office/drawing/2014/main" id="{F36E19CC-6BD7-720F-6AB0-58A117844DE8}"/>
                            </a:ext>
                          </a:extLst>
                        </p:cNvPr>
                        <p:cNvPicPr>
                          <a:picLocks noChangeAspect="1" noChangeArrowheads="1"/>
                        </p:cNvPicPr>
                        <p:nvPr/>
                      </p:nvPicPr>
                      <p:blipFill>
                        <a:blip r:embed="rId63">
                          <a:extLst>
                            <a:ext uri="{28A0092B-C50C-407E-A947-70E740481C1C}">
                              <a14:useLocalDpi xmlns:a14="http://schemas.microsoft.com/office/drawing/2010/main" val="0"/>
                            </a:ext>
                          </a:extLst>
                        </a:blip>
                        <a:srcRect/>
                        <a:stretch>
                          <a:fillRect/>
                        </a:stretch>
                      </p:blipFill>
                      <p:spPr bwMode="auto">
                        <a:xfrm>
                          <a:off x="3597" y="3063"/>
                          <a:ext cx="187" cy="24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00" name="Object 243">
              <a:extLst>
                <a:ext uri="{FF2B5EF4-FFF2-40B4-BE49-F238E27FC236}">
                  <a16:creationId xmlns:a16="http://schemas.microsoft.com/office/drawing/2014/main" id="{FE1F5220-A942-63BD-595C-365DA9A53729}"/>
                </a:ext>
              </a:extLst>
            </p:cNvPr>
            <p:cNvGraphicFramePr>
              <a:graphicFrameLocks noChangeAspect="1"/>
            </p:cNvGraphicFramePr>
            <p:nvPr/>
          </p:nvGraphicFramePr>
          <p:xfrm>
            <a:off x="3579" y="3344"/>
            <a:ext cx="195" cy="232"/>
          </p:xfrm>
          <a:graphic>
            <a:graphicData uri="http://schemas.openxmlformats.org/presentationml/2006/ole">
              <mc:AlternateContent xmlns:mc="http://schemas.openxmlformats.org/markup-compatibility/2006">
                <mc:Choice xmlns:v="urn:schemas-microsoft-com:vml" Requires="v">
                  <p:oleObj name="Equation" r:id="rId64" imgW="177480" imgH="228600" progId="Equation.DSMT4">
                    <p:embed/>
                  </p:oleObj>
                </mc:Choice>
                <mc:Fallback>
                  <p:oleObj name="Equation" r:id="rId64" imgW="177480" imgH="228600" progId="Equation.DSMT4">
                    <p:embed/>
                    <p:pic>
                      <p:nvPicPr>
                        <p:cNvPr id="100" name="Object 243">
                          <a:extLst>
                            <a:ext uri="{FF2B5EF4-FFF2-40B4-BE49-F238E27FC236}">
                              <a16:creationId xmlns:a16="http://schemas.microsoft.com/office/drawing/2014/main" id="{FE1F5220-A942-63BD-595C-365DA9A53729}"/>
                            </a:ext>
                          </a:extLst>
                        </p:cNvPr>
                        <p:cNvPicPr>
                          <a:picLocks noChangeAspect="1" noChangeArrowheads="1"/>
                        </p:cNvPicPr>
                        <p:nvPr/>
                      </p:nvPicPr>
                      <p:blipFill>
                        <a:blip r:embed="rId65">
                          <a:extLst>
                            <a:ext uri="{28A0092B-C50C-407E-A947-70E740481C1C}">
                              <a14:useLocalDpi xmlns:a14="http://schemas.microsoft.com/office/drawing/2010/main" val="0"/>
                            </a:ext>
                          </a:extLst>
                        </a:blip>
                        <a:srcRect/>
                        <a:stretch>
                          <a:fillRect/>
                        </a:stretch>
                      </p:blipFill>
                      <p:spPr bwMode="auto">
                        <a:xfrm>
                          <a:off x="3579" y="3344"/>
                          <a:ext cx="195" cy="23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01" name="Text Box 244">
              <a:extLst>
                <a:ext uri="{FF2B5EF4-FFF2-40B4-BE49-F238E27FC236}">
                  <a16:creationId xmlns:a16="http://schemas.microsoft.com/office/drawing/2014/main" id="{98ED07F0-E2AB-6D9C-AC9F-EBE67161EFA5}"/>
                </a:ext>
              </a:extLst>
            </p:cNvPr>
            <p:cNvSpPr txBox="1">
              <a:spLocks noChangeArrowheads="1"/>
            </p:cNvSpPr>
            <p:nvPr/>
          </p:nvSpPr>
          <p:spPr bwMode="auto">
            <a:xfrm>
              <a:off x="1800" y="3909"/>
              <a:ext cx="2285"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kumimoji="0" lang="zh-CN" altLang="en-US" sz="1600" b="1">
                  <a:solidFill>
                    <a:srgbClr val="660066"/>
                  </a:solidFill>
                  <a:latin typeface="Arial" panose="020B0604020202020204" pitchFamily="34" charset="0"/>
                </a:rPr>
                <a:t>二极管</a:t>
              </a:r>
              <a:r>
                <a:rPr kumimoji="0" lang="en-US" altLang="zh-CN" sz="1600" b="1">
                  <a:solidFill>
                    <a:srgbClr val="660066"/>
                  </a:solidFill>
                </a:rPr>
                <a:t>ROM</a:t>
              </a:r>
              <a:r>
                <a:rPr kumimoji="0" lang="zh-CN" altLang="en-US" sz="1600" b="1">
                  <a:solidFill>
                    <a:srgbClr val="660066"/>
                  </a:solidFill>
                  <a:latin typeface="Arial" panose="020B0604020202020204" pitchFamily="34" charset="0"/>
                </a:rPr>
                <a:t>的电路结构图</a:t>
              </a:r>
            </a:p>
          </p:txBody>
        </p:sp>
        <p:graphicFrame>
          <p:nvGraphicFramePr>
            <p:cNvPr id="102" name="Object 245">
              <a:extLst>
                <a:ext uri="{FF2B5EF4-FFF2-40B4-BE49-F238E27FC236}">
                  <a16:creationId xmlns:a16="http://schemas.microsoft.com/office/drawing/2014/main" id="{670C69AD-56A5-1811-6C7F-AD878E221F03}"/>
                </a:ext>
              </a:extLst>
            </p:cNvPr>
            <p:cNvGraphicFramePr>
              <a:graphicFrameLocks noChangeAspect="1"/>
            </p:cNvGraphicFramePr>
            <p:nvPr/>
          </p:nvGraphicFramePr>
          <p:xfrm>
            <a:off x="3064" y="768"/>
            <a:ext cx="109" cy="109"/>
          </p:xfrm>
          <a:graphic>
            <a:graphicData uri="http://schemas.openxmlformats.org/presentationml/2006/ole">
              <mc:AlternateContent xmlns:mc="http://schemas.openxmlformats.org/markup-compatibility/2006">
                <mc:Choice xmlns:v="urn:schemas-microsoft-com:vml" Requires="v">
                  <p:oleObj name="公式" r:id="rId66" imgW="114120" imgH="114120" progId="Equation.3">
                    <p:embed/>
                  </p:oleObj>
                </mc:Choice>
                <mc:Fallback>
                  <p:oleObj name="公式" r:id="rId66" imgW="114120" imgH="114120" progId="Equation.3">
                    <p:embed/>
                    <p:pic>
                      <p:nvPicPr>
                        <p:cNvPr id="102" name="Object 245">
                          <a:extLst>
                            <a:ext uri="{FF2B5EF4-FFF2-40B4-BE49-F238E27FC236}">
                              <a16:creationId xmlns:a16="http://schemas.microsoft.com/office/drawing/2014/main" id="{670C69AD-56A5-1811-6C7F-AD878E221F03}"/>
                            </a:ext>
                          </a:extLst>
                        </p:cNvPr>
                        <p:cNvPicPr>
                          <a:picLocks noChangeAspect="1" noChangeArrowheads="1"/>
                        </p:cNvPicPr>
                        <p:nvPr/>
                      </p:nvPicPr>
                      <p:blipFill>
                        <a:blip r:embed="rId67">
                          <a:extLst>
                            <a:ext uri="{28A0092B-C50C-407E-A947-70E740481C1C}">
                              <a14:useLocalDpi xmlns:a14="http://schemas.microsoft.com/office/drawing/2010/main" val="0"/>
                            </a:ext>
                          </a:extLst>
                        </a:blip>
                        <a:srcRect/>
                        <a:stretch>
                          <a:fillRect/>
                        </a:stretch>
                      </p:blipFill>
                      <p:spPr bwMode="auto">
                        <a:xfrm>
                          <a:off x="3064" y="768"/>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03" name="Object 246">
              <a:extLst>
                <a:ext uri="{FF2B5EF4-FFF2-40B4-BE49-F238E27FC236}">
                  <a16:creationId xmlns:a16="http://schemas.microsoft.com/office/drawing/2014/main" id="{48518BD3-8611-39D1-B537-C722B98016E3}"/>
                </a:ext>
              </a:extLst>
            </p:cNvPr>
            <p:cNvGraphicFramePr>
              <a:graphicFrameLocks noChangeAspect="1"/>
            </p:cNvGraphicFramePr>
            <p:nvPr/>
          </p:nvGraphicFramePr>
          <p:xfrm>
            <a:off x="2871" y="1002"/>
            <a:ext cx="109" cy="109"/>
          </p:xfrm>
          <a:graphic>
            <a:graphicData uri="http://schemas.openxmlformats.org/presentationml/2006/ole">
              <mc:AlternateContent xmlns:mc="http://schemas.openxmlformats.org/markup-compatibility/2006">
                <mc:Choice xmlns:v="urn:schemas-microsoft-com:vml" Requires="v">
                  <p:oleObj name="公式" r:id="rId68" imgW="114120" imgH="114120" progId="Equation.3">
                    <p:embed/>
                  </p:oleObj>
                </mc:Choice>
                <mc:Fallback>
                  <p:oleObj name="公式" r:id="rId68" imgW="114120" imgH="114120" progId="Equation.3">
                    <p:embed/>
                    <p:pic>
                      <p:nvPicPr>
                        <p:cNvPr id="103" name="Object 246">
                          <a:extLst>
                            <a:ext uri="{FF2B5EF4-FFF2-40B4-BE49-F238E27FC236}">
                              <a16:creationId xmlns:a16="http://schemas.microsoft.com/office/drawing/2014/main" id="{48518BD3-8611-39D1-B537-C722B98016E3}"/>
                            </a:ext>
                          </a:extLst>
                        </p:cNvPr>
                        <p:cNvPicPr>
                          <a:picLocks noChangeAspect="1" noChangeArrowheads="1"/>
                        </p:cNvPicPr>
                        <p:nvPr/>
                      </p:nvPicPr>
                      <p:blipFill>
                        <a:blip r:embed="rId67">
                          <a:extLst>
                            <a:ext uri="{28A0092B-C50C-407E-A947-70E740481C1C}">
                              <a14:useLocalDpi xmlns:a14="http://schemas.microsoft.com/office/drawing/2010/main" val="0"/>
                            </a:ext>
                          </a:extLst>
                        </a:blip>
                        <a:srcRect/>
                        <a:stretch>
                          <a:fillRect/>
                        </a:stretch>
                      </p:blipFill>
                      <p:spPr bwMode="auto">
                        <a:xfrm>
                          <a:off x="2871" y="1002"/>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04" name="Object 247">
              <a:extLst>
                <a:ext uri="{FF2B5EF4-FFF2-40B4-BE49-F238E27FC236}">
                  <a16:creationId xmlns:a16="http://schemas.microsoft.com/office/drawing/2014/main" id="{9B211F26-C8E1-59BD-3563-1E037090DC1E}"/>
                </a:ext>
              </a:extLst>
            </p:cNvPr>
            <p:cNvGraphicFramePr>
              <a:graphicFrameLocks noChangeAspect="1"/>
            </p:cNvGraphicFramePr>
            <p:nvPr/>
          </p:nvGraphicFramePr>
          <p:xfrm>
            <a:off x="1732" y="3505"/>
            <a:ext cx="109" cy="109"/>
          </p:xfrm>
          <a:graphic>
            <a:graphicData uri="http://schemas.openxmlformats.org/presentationml/2006/ole">
              <mc:AlternateContent xmlns:mc="http://schemas.openxmlformats.org/markup-compatibility/2006">
                <mc:Choice xmlns:v="urn:schemas-microsoft-com:vml" Requires="v">
                  <p:oleObj name="公式" r:id="rId69" imgW="114120" imgH="114120" progId="Equation.3">
                    <p:embed/>
                  </p:oleObj>
                </mc:Choice>
                <mc:Fallback>
                  <p:oleObj name="公式" r:id="rId69" imgW="114120" imgH="114120" progId="Equation.3">
                    <p:embed/>
                    <p:pic>
                      <p:nvPicPr>
                        <p:cNvPr id="104" name="Object 247">
                          <a:extLst>
                            <a:ext uri="{FF2B5EF4-FFF2-40B4-BE49-F238E27FC236}">
                              <a16:creationId xmlns:a16="http://schemas.microsoft.com/office/drawing/2014/main" id="{9B211F26-C8E1-59BD-3563-1E037090DC1E}"/>
                            </a:ext>
                          </a:extLst>
                        </p:cNvPr>
                        <p:cNvPicPr>
                          <a:picLocks noChangeAspect="1" noChangeArrowheads="1"/>
                        </p:cNvPicPr>
                        <p:nvPr/>
                      </p:nvPicPr>
                      <p:blipFill>
                        <a:blip r:embed="rId67">
                          <a:extLst>
                            <a:ext uri="{28A0092B-C50C-407E-A947-70E740481C1C}">
                              <a14:useLocalDpi xmlns:a14="http://schemas.microsoft.com/office/drawing/2010/main" val="0"/>
                            </a:ext>
                          </a:extLst>
                        </a:blip>
                        <a:srcRect/>
                        <a:stretch>
                          <a:fillRect/>
                        </a:stretch>
                      </p:blipFill>
                      <p:spPr bwMode="auto">
                        <a:xfrm>
                          <a:off x="1732" y="3505"/>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05" name="Object 248">
              <a:extLst>
                <a:ext uri="{FF2B5EF4-FFF2-40B4-BE49-F238E27FC236}">
                  <a16:creationId xmlns:a16="http://schemas.microsoft.com/office/drawing/2014/main" id="{69664819-D665-B704-F872-F2040E9679D2}"/>
                </a:ext>
              </a:extLst>
            </p:cNvPr>
            <p:cNvGraphicFramePr>
              <a:graphicFrameLocks noChangeAspect="1"/>
            </p:cNvGraphicFramePr>
            <p:nvPr/>
          </p:nvGraphicFramePr>
          <p:xfrm>
            <a:off x="1743" y="3241"/>
            <a:ext cx="109" cy="109"/>
          </p:xfrm>
          <a:graphic>
            <a:graphicData uri="http://schemas.openxmlformats.org/presentationml/2006/ole">
              <mc:AlternateContent xmlns:mc="http://schemas.openxmlformats.org/markup-compatibility/2006">
                <mc:Choice xmlns:v="urn:schemas-microsoft-com:vml" Requires="v">
                  <p:oleObj name="公式" r:id="rId70" imgW="114120" imgH="114120" progId="Equation.3">
                    <p:embed/>
                  </p:oleObj>
                </mc:Choice>
                <mc:Fallback>
                  <p:oleObj name="公式" r:id="rId70" imgW="114120" imgH="114120" progId="Equation.3">
                    <p:embed/>
                    <p:pic>
                      <p:nvPicPr>
                        <p:cNvPr id="105" name="Object 248">
                          <a:extLst>
                            <a:ext uri="{FF2B5EF4-FFF2-40B4-BE49-F238E27FC236}">
                              <a16:creationId xmlns:a16="http://schemas.microsoft.com/office/drawing/2014/main" id="{69664819-D665-B704-F872-F2040E9679D2}"/>
                            </a:ext>
                          </a:extLst>
                        </p:cNvPr>
                        <p:cNvPicPr>
                          <a:picLocks noChangeAspect="1" noChangeArrowheads="1"/>
                        </p:cNvPicPr>
                        <p:nvPr/>
                      </p:nvPicPr>
                      <p:blipFill>
                        <a:blip r:embed="rId67">
                          <a:extLst>
                            <a:ext uri="{28A0092B-C50C-407E-A947-70E740481C1C}">
                              <a14:useLocalDpi xmlns:a14="http://schemas.microsoft.com/office/drawing/2010/main" val="0"/>
                            </a:ext>
                          </a:extLst>
                        </a:blip>
                        <a:srcRect/>
                        <a:stretch>
                          <a:fillRect/>
                        </a:stretch>
                      </p:blipFill>
                      <p:spPr bwMode="auto">
                        <a:xfrm>
                          <a:off x="1743" y="3241"/>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06" name="Object 249">
              <a:extLst>
                <a:ext uri="{FF2B5EF4-FFF2-40B4-BE49-F238E27FC236}">
                  <a16:creationId xmlns:a16="http://schemas.microsoft.com/office/drawing/2014/main" id="{2D3853A6-383E-CAF4-77A4-1F740FC064F7}"/>
                </a:ext>
              </a:extLst>
            </p:cNvPr>
            <p:cNvGraphicFramePr>
              <a:graphicFrameLocks noChangeAspect="1"/>
            </p:cNvGraphicFramePr>
            <p:nvPr/>
          </p:nvGraphicFramePr>
          <p:xfrm>
            <a:off x="1738" y="2952"/>
            <a:ext cx="109" cy="109"/>
          </p:xfrm>
          <a:graphic>
            <a:graphicData uri="http://schemas.openxmlformats.org/presentationml/2006/ole">
              <mc:AlternateContent xmlns:mc="http://schemas.openxmlformats.org/markup-compatibility/2006">
                <mc:Choice xmlns:v="urn:schemas-microsoft-com:vml" Requires="v">
                  <p:oleObj name="公式" r:id="rId71" imgW="114120" imgH="114120" progId="Equation.3">
                    <p:embed/>
                  </p:oleObj>
                </mc:Choice>
                <mc:Fallback>
                  <p:oleObj name="公式" r:id="rId71" imgW="114120" imgH="114120" progId="Equation.3">
                    <p:embed/>
                    <p:pic>
                      <p:nvPicPr>
                        <p:cNvPr id="106" name="Object 249">
                          <a:extLst>
                            <a:ext uri="{FF2B5EF4-FFF2-40B4-BE49-F238E27FC236}">
                              <a16:creationId xmlns:a16="http://schemas.microsoft.com/office/drawing/2014/main" id="{2D3853A6-383E-CAF4-77A4-1F740FC064F7}"/>
                            </a:ext>
                          </a:extLst>
                        </p:cNvPr>
                        <p:cNvPicPr>
                          <a:picLocks noChangeAspect="1" noChangeArrowheads="1"/>
                        </p:cNvPicPr>
                        <p:nvPr/>
                      </p:nvPicPr>
                      <p:blipFill>
                        <a:blip r:embed="rId67">
                          <a:extLst>
                            <a:ext uri="{28A0092B-C50C-407E-A947-70E740481C1C}">
                              <a14:useLocalDpi xmlns:a14="http://schemas.microsoft.com/office/drawing/2010/main" val="0"/>
                            </a:ext>
                          </a:extLst>
                        </a:blip>
                        <a:srcRect/>
                        <a:stretch>
                          <a:fillRect/>
                        </a:stretch>
                      </p:blipFill>
                      <p:spPr bwMode="auto">
                        <a:xfrm>
                          <a:off x="1738" y="2952"/>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07" name="Object 250">
              <a:extLst>
                <a:ext uri="{FF2B5EF4-FFF2-40B4-BE49-F238E27FC236}">
                  <a16:creationId xmlns:a16="http://schemas.microsoft.com/office/drawing/2014/main" id="{37DF64BF-BB43-C2A1-9592-0058A39433E0}"/>
                </a:ext>
              </a:extLst>
            </p:cNvPr>
            <p:cNvGraphicFramePr>
              <a:graphicFrameLocks noChangeAspect="1"/>
            </p:cNvGraphicFramePr>
            <p:nvPr/>
          </p:nvGraphicFramePr>
          <p:xfrm>
            <a:off x="1839" y="1608"/>
            <a:ext cx="109" cy="109"/>
          </p:xfrm>
          <a:graphic>
            <a:graphicData uri="http://schemas.openxmlformats.org/presentationml/2006/ole">
              <mc:AlternateContent xmlns:mc="http://schemas.openxmlformats.org/markup-compatibility/2006">
                <mc:Choice xmlns:v="urn:schemas-microsoft-com:vml" Requires="v">
                  <p:oleObj name="公式" r:id="rId72" imgW="114120" imgH="114120" progId="Equation.3">
                    <p:embed/>
                  </p:oleObj>
                </mc:Choice>
                <mc:Fallback>
                  <p:oleObj name="公式" r:id="rId72" imgW="114120" imgH="114120" progId="Equation.3">
                    <p:embed/>
                    <p:pic>
                      <p:nvPicPr>
                        <p:cNvPr id="107" name="Object 250">
                          <a:extLst>
                            <a:ext uri="{FF2B5EF4-FFF2-40B4-BE49-F238E27FC236}">
                              <a16:creationId xmlns:a16="http://schemas.microsoft.com/office/drawing/2014/main" id="{37DF64BF-BB43-C2A1-9592-0058A39433E0}"/>
                            </a:ext>
                          </a:extLst>
                        </p:cNvPr>
                        <p:cNvPicPr>
                          <a:picLocks noChangeAspect="1" noChangeArrowheads="1"/>
                        </p:cNvPicPr>
                        <p:nvPr/>
                      </p:nvPicPr>
                      <p:blipFill>
                        <a:blip r:embed="rId67">
                          <a:extLst>
                            <a:ext uri="{28A0092B-C50C-407E-A947-70E740481C1C}">
                              <a14:useLocalDpi xmlns:a14="http://schemas.microsoft.com/office/drawing/2010/main" val="0"/>
                            </a:ext>
                          </a:extLst>
                        </a:blip>
                        <a:srcRect/>
                        <a:stretch>
                          <a:fillRect/>
                        </a:stretch>
                      </p:blipFill>
                      <p:spPr bwMode="auto">
                        <a:xfrm>
                          <a:off x="1839" y="1608"/>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08" name="Object 251">
              <a:extLst>
                <a:ext uri="{FF2B5EF4-FFF2-40B4-BE49-F238E27FC236}">
                  <a16:creationId xmlns:a16="http://schemas.microsoft.com/office/drawing/2014/main" id="{FFCE7524-49E1-899D-BBDB-8601FCADCD6A}"/>
                </a:ext>
              </a:extLst>
            </p:cNvPr>
            <p:cNvGraphicFramePr>
              <a:graphicFrameLocks noChangeAspect="1"/>
            </p:cNvGraphicFramePr>
            <p:nvPr/>
          </p:nvGraphicFramePr>
          <p:xfrm>
            <a:off x="1850" y="999"/>
            <a:ext cx="109" cy="109"/>
          </p:xfrm>
          <a:graphic>
            <a:graphicData uri="http://schemas.openxmlformats.org/presentationml/2006/ole">
              <mc:AlternateContent xmlns:mc="http://schemas.openxmlformats.org/markup-compatibility/2006">
                <mc:Choice xmlns:v="urn:schemas-microsoft-com:vml" Requires="v">
                  <p:oleObj name="公式" r:id="rId73" imgW="114120" imgH="114120" progId="Equation.3">
                    <p:embed/>
                  </p:oleObj>
                </mc:Choice>
                <mc:Fallback>
                  <p:oleObj name="公式" r:id="rId73" imgW="114120" imgH="114120" progId="Equation.3">
                    <p:embed/>
                    <p:pic>
                      <p:nvPicPr>
                        <p:cNvPr id="108" name="Object 251">
                          <a:extLst>
                            <a:ext uri="{FF2B5EF4-FFF2-40B4-BE49-F238E27FC236}">
                              <a16:creationId xmlns:a16="http://schemas.microsoft.com/office/drawing/2014/main" id="{FFCE7524-49E1-899D-BBDB-8601FCADCD6A}"/>
                            </a:ext>
                          </a:extLst>
                        </p:cNvPr>
                        <p:cNvPicPr>
                          <a:picLocks noChangeAspect="1" noChangeArrowheads="1"/>
                        </p:cNvPicPr>
                        <p:nvPr/>
                      </p:nvPicPr>
                      <p:blipFill>
                        <a:blip r:embed="rId67">
                          <a:extLst>
                            <a:ext uri="{28A0092B-C50C-407E-A947-70E740481C1C}">
                              <a14:useLocalDpi xmlns:a14="http://schemas.microsoft.com/office/drawing/2010/main" val="0"/>
                            </a:ext>
                          </a:extLst>
                        </a:blip>
                        <a:srcRect/>
                        <a:stretch>
                          <a:fillRect/>
                        </a:stretch>
                      </p:blipFill>
                      <p:spPr bwMode="auto">
                        <a:xfrm>
                          <a:off x="1850" y="999"/>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09" name="Object 252">
              <a:extLst>
                <a:ext uri="{FF2B5EF4-FFF2-40B4-BE49-F238E27FC236}">
                  <a16:creationId xmlns:a16="http://schemas.microsoft.com/office/drawing/2014/main" id="{BCBA8D2F-E94E-D0A2-97F2-F6D58DA944AC}"/>
                </a:ext>
              </a:extLst>
            </p:cNvPr>
            <p:cNvGraphicFramePr>
              <a:graphicFrameLocks noChangeAspect="1"/>
            </p:cNvGraphicFramePr>
            <p:nvPr/>
          </p:nvGraphicFramePr>
          <p:xfrm>
            <a:off x="2509" y="258"/>
            <a:ext cx="109" cy="109"/>
          </p:xfrm>
          <a:graphic>
            <a:graphicData uri="http://schemas.openxmlformats.org/presentationml/2006/ole">
              <mc:AlternateContent xmlns:mc="http://schemas.openxmlformats.org/markup-compatibility/2006">
                <mc:Choice xmlns:v="urn:schemas-microsoft-com:vml" Requires="v">
                  <p:oleObj name="公式" r:id="rId74" imgW="114120" imgH="114120" progId="Equation.3">
                    <p:embed/>
                  </p:oleObj>
                </mc:Choice>
                <mc:Fallback>
                  <p:oleObj name="公式" r:id="rId74" imgW="114120" imgH="114120" progId="Equation.3">
                    <p:embed/>
                    <p:pic>
                      <p:nvPicPr>
                        <p:cNvPr id="109" name="Object 252">
                          <a:extLst>
                            <a:ext uri="{FF2B5EF4-FFF2-40B4-BE49-F238E27FC236}">
                              <a16:creationId xmlns:a16="http://schemas.microsoft.com/office/drawing/2014/main" id="{BCBA8D2F-E94E-D0A2-97F2-F6D58DA944AC}"/>
                            </a:ext>
                          </a:extLst>
                        </p:cNvPr>
                        <p:cNvPicPr>
                          <a:picLocks noChangeAspect="1" noChangeArrowheads="1"/>
                        </p:cNvPicPr>
                        <p:nvPr/>
                      </p:nvPicPr>
                      <p:blipFill>
                        <a:blip r:embed="rId67">
                          <a:extLst>
                            <a:ext uri="{28A0092B-C50C-407E-A947-70E740481C1C}">
                              <a14:useLocalDpi xmlns:a14="http://schemas.microsoft.com/office/drawing/2010/main" val="0"/>
                            </a:ext>
                          </a:extLst>
                        </a:blip>
                        <a:srcRect/>
                        <a:stretch>
                          <a:fillRect/>
                        </a:stretch>
                      </p:blipFill>
                      <p:spPr bwMode="auto">
                        <a:xfrm>
                          <a:off x="2509" y="258"/>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10" name="Object 253">
              <a:extLst>
                <a:ext uri="{FF2B5EF4-FFF2-40B4-BE49-F238E27FC236}">
                  <a16:creationId xmlns:a16="http://schemas.microsoft.com/office/drawing/2014/main" id="{8670578A-0FBD-F259-B79B-4BEDB56B8E02}"/>
                </a:ext>
              </a:extLst>
            </p:cNvPr>
            <p:cNvGraphicFramePr>
              <a:graphicFrameLocks noChangeAspect="1"/>
            </p:cNvGraphicFramePr>
            <p:nvPr/>
          </p:nvGraphicFramePr>
          <p:xfrm>
            <a:off x="2787" y="252"/>
            <a:ext cx="109" cy="109"/>
          </p:xfrm>
          <a:graphic>
            <a:graphicData uri="http://schemas.openxmlformats.org/presentationml/2006/ole">
              <mc:AlternateContent xmlns:mc="http://schemas.openxmlformats.org/markup-compatibility/2006">
                <mc:Choice xmlns:v="urn:schemas-microsoft-com:vml" Requires="v">
                  <p:oleObj name="公式" r:id="rId75" imgW="114120" imgH="114120" progId="Equation.3">
                    <p:embed/>
                  </p:oleObj>
                </mc:Choice>
                <mc:Fallback>
                  <p:oleObj name="公式" r:id="rId75" imgW="114120" imgH="114120" progId="Equation.3">
                    <p:embed/>
                    <p:pic>
                      <p:nvPicPr>
                        <p:cNvPr id="110" name="Object 253">
                          <a:extLst>
                            <a:ext uri="{FF2B5EF4-FFF2-40B4-BE49-F238E27FC236}">
                              <a16:creationId xmlns:a16="http://schemas.microsoft.com/office/drawing/2014/main" id="{8670578A-0FBD-F259-B79B-4BEDB56B8E02}"/>
                            </a:ext>
                          </a:extLst>
                        </p:cNvPr>
                        <p:cNvPicPr>
                          <a:picLocks noChangeAspect="1" noChangeArrowheads="1"/>
                        </p:cNvPicPr>
                        <p:nvPr/>
                      </p:nvPicPr>
                      <p:blipFill>
                        <a:blip r:embed="rId67">
                          <a:extLst>
                            <a:ext uri="{28A0092B-C50C-407E-A947-70E740481C1C}">
                              <a14:useLocalDpi xmlns:a14="http://schemas.microsoft.com/office/drawing/2010/main" val="0"/>
                            </a:ext>
                          </a:extLst>
                        </a:blip>
                        <a:srcRect/>
                        <a:stretch>
                          <a:fillRect/>
                        </a:stretch>
                      </p:blipFill>
                      <p:spPr bwMode="auto">
                        <a:xfrm>
                          <a:off x="2787" y="252"/>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11" name="Object 254">
              <a:extLst>
                <a:ext uri="{FF2B5EF4-FFF2-40B4-BE49-F238E27FC236}">
                  <a16:creationId xmlns:a16="http://schemas.microsoft.com/office/drawing/2014/main" id="{C94AA09C-C454-E6A8-AAAF-1EBB2959A511}"/>
                </a:ext>
              </a:extLst>
            </p:cNvPr>
            <p:cNvGraphicFramePr>
              <a:graphicFrameLocks noChangeAspect="1"/>
            </p:cNvGraphicFramePr>
            <p:nvPr/>
          </p:nvGraphicFramePr>
          <p:xfrm>
            <a:off x="3064" y="256"/>
            <a:ext cx="109" cy="109"/>
          </p:xfrm>
          <a:graphic>
            <a:graphicData uri="http://schemas.openxmlformats.org/presentationml/2006/ole">
              <mc:AlternateContent xmlns:mc="http://schemas.openxmlformats.org/markup-compatibility/2006">
                <mc:Choice xmlns:v="urn:schemas-microsoft-com:vml" Requires="v">
                  <p:oleObj name="公式" r:id="rId76" imgW="114120" imgH="114120" progId="Equation.3">
                    <p:embed/>
                  </p:oleObj>
                </mc:Choice>
                <mc:Fallback>
                  <p:oleObj name="公式" r:id="rId76" imgW="114120" imgH="114120" progId="Equation.3">
                    <p:embed/>
                    <p:pic>
                      <p:nvPicPr>
                        <p:cNvPr id="111" name="Object 254">
                          <a:extLst>
                            <a:ext uri="{FF2B5EF4-FFF2-40B4-BE49-F238E27FC236}">
                              <a16:creationId xmlns:a16="http://schemas.microsoft.com/office/drawing/2014/main" id="{C94AA09C-C454-E6A8-AAAF-1EBB2959A511}"/>
                            </a:ext>
                          </a:extLst>
                        </p:cNvPr>
                        <p:cNvPicPr>
                          <a:picLocks noChangeAspect="1" noChangeArrowheads="1"/>
                        </p:cNvPicPr>
                        <p:nvPr/>
                      </p:nvPicPr>
                      <p:blipFill>
                        <a:blip r:embed="rId67">
                          <a:extLst>
                            <a:ext uri="{28A0092B-C50C-407E-A947-70E740481C1C}">
                              <a14:useLocalDpi xmlns:a14="http://schemas.microsoft.com/office/drawing/2010/main" val="0"/>
                            </a:ext>
                          </a:extLst>
                        </a:blip>
                        <a:srcRect/>
                        <a:stretch>
                          <a:fillRect/>
                        </a:stretch>
                      </p:blipFill>
                      <p:spPr bwMode="auto">
                        <a:xfrm>
                          <a:off x="3064" y="256"/>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12" name="Object 255">
              <a:extLst>
                <a:ext uri="{FF2B5EF4-FFF2-40B4-BE49-F238E27FC236}">
                  <a16:creationId xmlns:a16="http://schemas.microsoft.com/office/drawing/2014/main" id="{74AA1A5D-D3CE-F948-3786-C45BE3733607}"/>
                </a:ext>
              </a:extLst>
            </p:cNvPr>
            <p:cNvGraphicFramePr>
              <a:graphicFrameLocks noChangeAspect="1"/>
            </p:cNvGraphicFramePr>
            <p:nvPr/>
          </p:nvGraphicFramePr>
          <p:xfrm>
            <a:off x="2513" y="1043"/>
            <a:ext cx="109" cy="109"/>
          </p:xfrm>
          <a:graphic>
            <a:graphicData uri="http://schemas.openxmlformats.org/presentationml/2006/ole">
              <mc:AlternateContent xmlns:mc="http://schemas.openxmlformats.org/markup-compatibility/2006">
                <mc:Choice xmlns:v="urn:schemas-microsoft-com:vml" Requires="v">
                  <p:oleObj name="公式" r:id="rId77" imgW="114120" imgH="114120" progId="Equation.3">
                    <p:embed/>
                  </p:oleObj>
                </mc:Choice>
                <mc:Fallback>
                  <p:oleObj name="公式" r:id="rId77" imgW="114120" imgH="114120" progId="Equation.3">
                    <p:embed/>
                    <p:pic>
                      <p:nvPicPr>
                        <p:cNvPr id="112" name="Object 255">
                          <a:extLst>
                            <a:ext uri="{FF2B5EF4-FFF2-40B4-BE49-F238E27FC236}">
                              <a16:creationId xmlns:a16="http://schemas.microsoft.com/office/drawing/2014/main" id="{74AA1A5D-D3CE-F948-3786-C45BE3733607}"/>
                            </a:ext>
                          </a:extLst>
                        </p:cNvPr>
                        <p:cNvPicPr>
                          <a:picLocks noChangeAspect="1" noChangeArrowheads="1"/>
                        </p:cNvPicPr>
                        <p:nvPr/>
                      </p:nvPicPr>
                      <p:blipFill>
                        <a:blip r:embed="rId67">
                          <a:extLst>
                            <a:ext uri="{28A0092B-C50C-407E-A947-70E740481C1C}">
                              <a14:useLocalDpi xmlns:a14="http://schemas.microsoft.com/office/drawing/2010/main" val="0"/>
                            </a:ext>
                          </a:extLst>
                        </a:blip>
                        <a:srcRect/>
                        <a:stretch>
                          <a:fillRect/>
                        </a:stretch>
                      </p:blipFill>
                      <p:spPr bwMode="auto">
                        <a:xfrm>
                          <a:off x="2513" y="1043"/>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13" name="Object 256">
              <a:extLst>
                <a:ext uri="{FF2B5EF4-FFF2-40B4-BE49-F238E27FC236}">
                  <a16:creationId xmlns:a16="http://schemas.microsoft.com/office/drawing/2014/main" id="{544BA6E9-49B5-E257-8BC8-63EF7A9D4869}"/>
                </a:ext>
              </a:extLst>
            </p:cNvPr>
            <p:cNvGraphicFramePr>
              <a:graphicFrameLocks noChangeAspect="1"/>
            </p:cNvGraphicFramePr>
            <p:nvPr/>
          </p:nvGraphicFramePr>
          <p:xfrm>
            <a:off x="2579" y="1294"/>
            <a:ext cx="109" cy="109"/>
          </p:xfrm>
          <a:graphic>
            <a:graphicData uri="http://schemas.openxmlformats.org/presentationml/2006/ole">
              <mc:AlternateContent xmlns:mc="http://schemas.openxmlformats.org/markup-compatibility/2006">
                <mc:Choice xmlns:v="urn:schemas-microsoft-com:vml" Requires="v">
                  <p:oleObj name="公式" r:id="rId78" imgW="114120" imgH="114120" progId="Equation.3">
                    <p:embed/>
                  </p:oleObj>
                </mc:Choice>
                <mc:Fallback>
                  <p:oleObj name="公式" r:id="rId78" imgW="114120" imgH="114120" progId="Equation.3">
                    <p:embed/>
                    <p:pic>
                      <p:nvPicPr>
                        <p:cNvPr id="113" name="Object 256">
                          <a:extLst>
                            <a:ext uri="{FF2B5EF4-FFF2-40B4-BE49-F238E27FC236}">
                              <a16:creationId xmlns:a16="http://schemas.microsoft.com/office/drawing/2014/main" id="{544BA6E9-49B5-E257-8BC8-63EF7A9D4869}"/>
                            </a:ext>
                          </a:extLst>
                        </p:cNvPr>
                        <p:cNvPicPr>
                          <a:picLocks noChangeAspect="1" noChangeArrowheads="1"/>
                        </p:cNvPicPr>
                        <p:nvPr/>
                      </p:nvPicPr>
                      <p:blipFill>
                        <a:blip r:embed="rId67">
                          <a:extLst>
                            <a:ext uri="{28A0092B-C50C-407E-A947-70E740481C1C}">
                              <a14:useLocalDpi xmlns:a14="http://schemas.microsoft.com/office/drawing/2010/main" val="0"/>
                            </a:ext>
                          </a:extLst>
                        </a:blip>
                        <a:srcRect/>
                        <a:stretch>
                          <a:fillRect/>
                        </a:stretch>
                      </p:blipFill>
                      <p:spPr bwMode="auto">
                        <a:xfrm>
                          <a:off x="2579" y="1294"/>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14" name="Object 257">
              <a:extLst>
                <a:ext uri="{FF2B5EF4-FFF2-40B4-BE49-F238E27FC236}">
                  <a16:creationId xmlns:a16="http://schemas.microsoft.com/office/drawing/2014/main" id="{892B99FF-FD98-2F2A-DBA5-F7A854BF6D07}"/>
                </a:ext>
              </a:extLst>
            </p:cNvPr>
            <p:cNvGraphicFramePr>
              <a:graphicFrameLocks noChangeAspect="1"/>
            </p:cNvGraphicFramePr>
            <p:nvPr/>
          </p:nvGraphicFramePr>
          <p:xfrm>
            <a:off x="2777" y="1058"/>
            <a:ext cx="109" cy="109"/>
          </p:xfrm>
          <a:graphic>
            <a:graphicData uri="http://schemas.openxmlformats.org/presentationml/2006/ole">
              <mc:AlternateContent xmlns:mc="http://schemas.openxmlformats.org/markup-compatibility/2006">
                <mc:Choice xmlns:v="urn:schemas-microsoft-com:vml" Requires="v">
                  <p:oleObj name="公式" r:id="rId79" imgW="114120" imgH="114120" progId="Equation.3">
                    <p:embed/>
                  </p:oleObj>
                </mc:Choice>
                <mc:Fallback>
                  <p:oleObj name="公式" r:id="rId79" imgW="114120" imgH="114120" progId="Equation.3">
                    <p:embed/>
                    <p:pic>
                      <p:nvPicPr>
                        <p:cNvPr id="114" name="Object 257">
                          <a:extLst>
                            <a:ext uri="{FF2B5EF4-FFF2-40B4-BE49-F238E27FC236}">
                              <a16:creationId xmlns:a16="http://schemas.microsoft.com/office/drawing/2014/main" id="{892B99FF-FD98-2F2A-DBA5-F7A854BF6D07}"/>
                            </a:ext>
                          </a:extLst>
                        </p:cNvPr>
                        <p:cNvPicPr>
                          <a:picLocks noChangeAspect="1" noChangeArrowheads="1"/>
                        </p:cNvPicPr>
                        <p:nvPr/>
                      </p:nvPicPr>
                      <p:blipFill>
                        <a:blip r:embed="rId67">
                          <a:extLst>
                            <a:ext uri="{28A0092B-C50C-407E-A947-70E740481C1C}">
                              <a14:useLocalDpi xmlns:a14="http://schemas.microsoft.com/office/drawing/2010/main" val="0"/>
                            </a:ext>
                          </a:extLst>
                        </a:blip>
                        <a:srcRect/>
                        <a:stretch>
                          <a:fillRect/>
                        </a:stretch>
                      </p:blipFill>
                      <p:spPr bwMode="auto">
                        <a:xfrm>
                          <a:off x="2777" y="1058"/>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15" name="Object 258">
              <a:extLst>
                <a:ext uri="{FF2B5EF4-FFF2-40B4-BE49-F238E27FC236}">
                  <a16:creationId xmlns:a16="http://schemas.microsoft.com/office/drawing/2014/main" id="{837D9B5D-AC52-8C3B-1ECA-75F3A42BEC39}"/>
                </a:ext>
              </a:extLst>
            </p:cNvPr>
            <p:cNvGraphicFramePr>
              <a:graphicFrameLocks noChangeAspect="1"/>
            </p:cNvGraphicFramePr>
            <p:nvPr/>
          </p:nvGraphicFramePr>
          <p:xfrm>
            <a:off x="2611" y="1601"/>
            <a:ext cx="109" cy="109"/>
          </p:xfrm>
          <a:graphic>
            <a:graphicData uri="http://schemas.openxmlformats.org/presentationml/2006/ole">
              <mc:AlternateContent xmlns:mc="http://schemas.openxmlformats.org/markup-compatibility/2006">
                <mc:Choice xmlns:v="urn:schemas-microsoft-com:vml" Requires="v">
                  <p:oleObj name="公式" r:id="rId80" imgW="114120" imgH="114120" progId="Equation.3">
                    <p:embed/>
                  </p:oleObj>
                </mc:Choice>
                <mc:Fallback>
                  <p:oleObj name="公式" r:id="rId80" imgW="114120" imgH="114120" progId="Equation.3">
                    <p:embed/>
                    <p:pic>
                      <p:nvPicPr>
                        <p:cNvPr id="115" name="Object 258">
                          <a:extLst>
                            <a:ext uri="{FF2B5EF4-FFF2-40B4-BE49-F238E27FC236}">
                              <a16:creationId xmlns:a16="http://schemas.microsoft.com/office/drawing/2014/main" id="{837D9B5D-AC52-8C3B-1ECA-75F3A42BEC39}"/>
                            </a:ext>
                          </a:extLst>
                        </p:cNvPr>
                        <p:cNvPicPr>
                          <a:picLocks noChangeAspect="1" noChangeArrowheads="1"/>
                        </p:cNvPicPr>
                        <p:nvPr/>
                      </p:nvPicPr>
                      <p:blipFill>
                        <a:blip r:embed="rId67">
                          <a:extLst>
                            <a:ext uri="{28A0092B-C50C-407E-A947-70E740481C1C}">
                              <a14:useLocalDpi xmlns:a14="http://schemas.microsoft.com/office/drawing/2010/main" val="0"/>
                            </a:ext>
                          </a:extLst>
                        </a:blip>
                        <a:srcRect/>
                        <a:stretch>
                          <a:fillRect/>
                        </a:stretch>
                      </p:blipFill>
                      <p:spPr bwMode="auto">
                        <a:xfrm>
                          <a:off x="2611" y="1601"/>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16" name="Object 259">
              <a:extLst>
                <a:ext uri="{FF2B5EF4-FFF2-40B4-BE49-F238E27FC236}">
                  <a16:creationId xmlns:a16="http://schemas.microsoft.com/office/drawing/2014/main" id="{A207F9DF-A1A3-F48A-A5F0-7F1A1B04BAF1}"/>
                </a:ext>
              </a:extLst>
            </p:cNvPr>
            <p:cNvGraphicFramePr>
              <a:graphicFrameLocks noChangeAspect="1"/>
            </p:cNvGraphicFramePr>
            <p:nvPr/>
          </p:nvGraphicFramePr>
          <p:xfrm>
            <a:off x="2783" y="1374"/>
            <a:ext cx="109" cy="109"/>
          </p:xfrm>
          <a:graphic>
            <a:graphicData uri="http://schemas.openxmlformats.org/presentationml/2006/ole">
              <mc:AlternateContent xmlns:mc="http://schemas.openxmlformats.org/markup-compatibility/2006">
                <mc:Choice xmlns:v="urn:schemas-microsoft-com:vml" Requires="v">
                  <p:oleObj name="公式" r:id="rId81" imgW="114120" imgH="114120" progId="Equation.3">
                    <p:embed/>
                  </p:oleObj>
                </mc:Choice>
                <mc:Fallback>
                  <p:oleObj name="公式" r:id="rId81" imgW="114120" imgH="114120" progId="Equation.3">
                    <p:embed/>
                    <p:pic>
                      <p:nvPicPr>
                        <p:cNvPr id="116" name="Object 259">
                          <a:extLst>
                            <a:ext uri="{FF2B5EF4-FFF2-40B4-BE49-F238E27FC236}">
                              <a16:creationId xmlns:a16="http://schemas.microsoft.com/office/drawing/2014/main" id="{A207F9DF-A1A3-F48A-A5F0-7F1A1B04BAF1}"/>
                            </a:ext>
                          </a:extLst>
                        </p:cNvPr>
                        <p:cNvPicPr>
                          <a:picLocks noChangeAspect="1" noChangeArrowheads="1"/>
                        </p:cNvPicPr>
                        <p:nvPr/>
                      </p:nvPicPr>
                      <p:blipFill>
                        <a:blip r:embed="rId67">
                          <a:extLst>
                            <a:ext uri="{28A0092B-C50C-407E-A947-70E740481C1C}">
                              <a14:useLocalDpi xmlns:a14="http://schemas.microsoft.com/office/drawing/2010/main" val="0"/>
                            </a:ext>
                          </a:extLst>
                        </a:blip>
                        <a:srcRect/>
                        <a:stretch>
                          <a:fillRect/>
                        </a:stretch>
                      </p:blipFill>
                      <p:spPr bwMode="auto">
                        <a:xfrm>
                          <a:off x="2783" y="1374"/>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17" name="Object 260">
              <a:extLst>
                <a:ext uri="{FF2B5EF4-FFF2-40B4-BE49-F238E27FC236}">
                  <a16:creationId xmlns:a16="http://schemas.microsoft.com/office/drawing/2014/main" id="{13759D6B-A027-3CA1-4A85-B00CB380A4CB}"/>
                </a:ext>
              </a:extLst>
            </p:cNvPr>
            <p:cNvGraphicFramePr>
              <a:graphicFrameLocks noChangeAspect="1"/>
            </p:cNvGraphicFramePr>
            <p:nvPr/>
          </p:nvGraphicFramePr>
          <p:xfrm>
            <a:off x="2503" y="1661"/>
            <a:ext cx="109" cy="109"/>
          </p:xfrm>
          <a:graphic>
            <a:graphicData uri="http://schemas.openxmlformats.org/presentationml/2006/ole">
              <mc:AlternateContent xmlns:mc="http://schemas.openxmlformats.org/markup-compatibility/2006">
                <mc:Choice xmlns:v="urn:schemas-microsoft-com:vml" Requires="v">
                  <p:oleObj name="公式" r:id="rId82" imgW="114120" imgH="114120" progId="Equation.3">
                    <p:embed/>
                  </p:oleObj>
                </mc:Choice>
                <mc:Fallback>
                  <p:oleObj name="公式" r:id="rId82" imgW="114120" imgH="114120" progId="Equation.3">
                    <p:embed/>
                    <p:pic>
                      <p:nvPicPr>
                        <p:cNvPr id="117" name="Object 260">
                          <a:extLst>
                            <a:ext uri="{FF2B5EF4-FFF2-40B4-BE49-F238E27FC236}">
                              <a16:creationId xmlns:a16="http://schemas.microsoft.com/office/drawing/2014/main" id="{13759D6B-A027-3CA1-4A85-B00CB380A4CB}"/>
                            </a:ext>
                          </a:extLst>
                        </p:cNvPr>
                        <p:cNvPicPr>
                          <a:picLocks noChangeAspect="1" noChangeArrowheads="1"/>
                        </p:cNvPicPr>
                        <p:nvPr/>
                      </p:nvPicPr>
                      <p:blipFill>
                        <a:blip r:embed="rId67">
                          <a:extLst>
                            <a:ext uri="{28A0092B-C50C-407E-A947-70E740481C1C}">
                              <a14:useLocalDpi xmlns:a14="http://schemas.microsoft.com/office/drawing/2010/main" val="0"/>
                            </a:ext>
                          </a:extLst>
                        </a:blip>
                        <a:srcRect/>
                        <a:stretch>
                          <a:fillRect/>
                        </a:stretch>
                      </p:blipFill>
                      <p:spPr bwMode="auto">
                        <a:xfrm>
                          <a:off x="2503" y="1661"/>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18" name="Object 261">
              <a:extLst>
                <a:ext uri="{FF2B5EF4-FFF2-40B4-BE49-F238E27FC236}">
                  <a16:creationId xmlns:a16="http://schemas.microsoft.com/office/drawing/2014/main" id="{5E43D61E-2017-3BE5-875F-E47279B0E342}"/>
                </a:ext>
              </a:extLst>
            </p:cNvPr>
            <p:cNvGraphicFramePr>
              <a:graphicFrameLocks noChangeAspect="1"/>
            </p:cNvGraphicFramePr>
            <p:nvPr/>
          </p:nvGraphicFramePr>
          <p:xfrm>
            <a:off x="3330" y="1363"/>
            <a:ext cx="109" cy="109"/>
          </p:xfrm>
          <a:graphic>
            <a:graphicData uri="http://schemas.openxmlformats.org/presentationml/2006/ole">
              <mc:AlternateContent xmlns:mc="http://schemas.openxmlformats.org/markup-compatibility/2006">
                <mc:Choice xmlns:v="urn:schemas-microsoft-com:vml" Requires="v">
                  <p:oleObj name="公式" r:id="rId83" imgW="114120" imgH="114120" progId="Equation.3">
                    <p:embed/>
                  </p:oleObj>
                </mc:Choice>
                <mc:Fallback>
                  <p:oleObj name="公式" r:id="rId83" imgW="114120" imgH="114120" progId="Equation.3">
                    <p:embed/>
                    <p:pic>
                      <p:nvPicPr>
                        <p:cNvPr id="118" name="Object 261">
                          <a:extLst>
                            <a:ext uri="{FF2B5EF4-FFF2-40B4-BE49-F238E27FC236}">
                              <a16:creationId xmlns:a16="http://schemas.microsoft.com/office/drawing/2014/main" id="{5E43D61E-2017-3BE5-875F-E47279B0E342}"/>
                            </a:ext>
                          </a:extLst>
                        </p:cNvPr>
                        <p:cNvPicPr>
                          <a:picLocks noChangeAspect="1" noChangeArrowheads="1"/>
                        </p:cNvPicPr>
                        <p:nvPr/>
                      </p:nvPicPr>
                      <p:blipFill>
                        <a:blip r:embed="rId67">
                          <a:extLst>
                            <a:ext uri="{28A0092B-C50C-407E-A947-70E740481C1C}">
                              <a14:useLocalDpi xmlns:a14="http://schemas.microsoft.com/office/drawing/2010/main" val="0"/>
                            </a:ext>
                          </a:extLst>
                        </a:blip>
                        <a:srcRect/>
                        <a:stretch>
                          <a:fillRect/>
                        </a:stretch>
                      </p:blipFill>
                      <p:spPr bwMode="auto">
                        <a:xfrm>
                          <a:off x="3330" y="1363"/>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19" name="Object 262">
              <a:extLst>
                <a:ext uri="{FF2B5EF4-FFF2-40B4-BE49-F238E27FC236}">
                  <a16:creationId xmlns:a16="http://schemas.microsoft.com/office/drawing/2014/main" id="{A0474DAA-4B74-37C2-593E-F9A88347004A}"/>
                </a:ext>
              </a:extLst>
            </p:cNvPr>
            <p:cNvGraphicFramePr>
              <a:graphicFrameLocks noChangeAspect="1"/>
            </p:cNvGraphicFramePr>
            <p:nvPr/>
          </p:nvGraphicFramePr>
          <p:xfrm>
            <a:off x="3138" y="1596"/>
            <a:ext cx="109" cy="109"/>
          </p:xfrm>
          <a:graphic>
            <a:graphicData uri="http://schemas.openxmlformats.org/presentationml/2006/ole">
              <mc:AlternateContent xmlns:mc="http://schemas.openxmlformats.org/markup-compatibility/2006">
                <mc:Choice xmlns:v="urn:schemas-microsoft-com:vml" Requires="v">
                  <p:oleObj name="公式" r:id="rId84" imgW="114120" imgH="114120" progId="Equation.3">
                    <p:embed/>
                  </p:oleObj>
                </mc:Choice>
                <mc:Fallback>
                  <p:oleObj name="公式" r:id="rId84" imgW="114120" imgH="114120" progId="Equation.3">
                    <p:embed/>
                    <p:pic>
                      <p:nvPicPr>
                        <p:cNvPr id="119" name="Object 262">
                          <a:extLst>
                            <a:ext uri="{FF2B5EF4-FFF2-40B4-BE49-F238E27FC236}">
                              <a16:creationId xmlns:a16="http://schemas.microsoft.com/office/drawing/2014/main" id="{A0474DAA-4B74-37C2-593E-F9A88347004A}"/>
                            </a:ext>
                          </a:extLst>
                        </p:cNvPr>
                        <p:cNvPicPr>
                          <a:picLocks noChangeAspect="1" noChangeArrowheads="1"/>
                        </p:cNvPicPr>
                        <p:nvPr/>
                      </p:nvPicPr>
                      <p:blipFill>
                        <a:blip r:embed="rId67">
                          <a:extLst>
                            <a:ext uri="{28A0092B-C50C-407E-A947-70E740481C1C}">
                              <a14:useLocalDpi xmlns:a14="http://schemas.microsoft.com/office/drawing/2010/main" val="0"/>
                            </a:ext>
                          </a:extLst>
                        </a:blip>
                        <a:srcRect/>
                        <a:stretch>
                          <a:fillRect/>
                        </a:stretch>
                      </p:blipFill>
                      <p:spPr bwMode="auto">
                        <a:xfrm>
                          <a:off x="3138" y="1596"/>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20" name="Object 263">
              <a:extLst>
                <a:ext uri="{FF2B5EF4-FFF2-40B4-BE49-F238E27FC236}">
                  <a16:creationId xmlns:a16="http://schemas.microsoft.com/office/drawing/2014/main" id="{649D37F8-9EB9-DEF3-B9FB-C520ABB204D5}"/>
                </a:ext>
              </a:extLst>
            </p:cNvPr>
            <p:cNvGraphicFramePr>
              <a:graphicFrameLocks noChangeAspect="1"/>
            </p:cNvGraphicFramePr>
            <p:nvPr/>
          </p:nvGraphicFramePr>
          <p:xfrm>
            <a:off x="3053" y="1697"/>
            <a:ext cx="109" cy="109"/>
          </p:xfrm>
          <a:graphic>
            <a:graphicData uri="http://schemas.openxmlformats.org/presentationml/2006/ole">
              <mc:AlternateContent xmlns:mc="http://schemas.openxmlformats.org/markup-compatibility/2006">
                <mc:Choice xmlns:v="urn:schemas-microsoft-com:vml" Requires="v">
                  <p:oleObj name="公式" r:id="rId85" imgW="114120" imgH="114120" progId="Equation.3">
                    <p:embed/>
                  </p:oleObj>
                </mc:Choice>
                <mc:Fallback>
                  <p:oleObj name="公式" r:id="rId85" imgW="114120" imgH="114120" progId="Equation.3">
                    <p:embed/>
                    <p:pic>
                      <p:nvPicPr>
                        <p:cNvPr id="120" name="Object 263">
                          <a:extLst>
                            <a:ext uri="{FF2B5EF4-FFF2-40B4-BE49-F238E27FC236}">
                              <a16:creationId xmlns:a16="http://schemas.microsoft.com/office/drawing/2014/main" id="{649D37F8-9EB9-DEF3-B9FB-C520ABB204D5}"/>
                            </a:ext>
                          </a:extLst>
                        </p:cNvPr>
                        <p:cNvPicPr>
                          <a:picLocks noChangeAspect="1" noChangeArrowheads="1"/>
                        </p:cNvPicPr>
                        <p:nvPr/>
                      </p:nvPicPr>
                      <p:blipFill>
                        <a:blip r:embed="rId67">
                          <a:extLst>
                            <a:ext uri="{28A0092B-C50C-407E-A947-70E740481C1C}">
                              <a14:useLocalDpi xmlns:a14="http://schemas.microsoft.com/office/drawing/2010/main" val="0"/>
                            </a:ext>
                          </a:extLst>
                        </a:blip>
                        <a:srcRect/>
                        <a:stretch>
                          <a:fillRect/>
                        </a:stretch>
                      </p:blipFill>
                      <p:spPr bwMode="auto">
                        <a:xfrm>
                          <a:off x="3053" y="1697"/>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21" name="Object 264">
              <a:extLst>
                <a:ext uri="{FF2B5EF4-FFF2-40B4-BE49-F238E27FC236}">
                  <a16:creationId xmlns:a16="http://schemas.microsoft.com/office/drawing/2014/main" id="{5B99F945-E8BD-4CBE-B98D-188389F67717}"/>
                </a:ext>
              </a:extLst>
            </p:cNvPr>
            <p:cNvGraphicFramePr>
              <a:graphicFrameLocks noChangeAspect="1"/>
            </p:cNvGraphicFramePr>
            <p:nvPr/>
          </p:nvGraphicFramePr>
          <p:xfrm>
            <a:off x="2878" y="1903"/>
            <a:ext cx="109" cy="109"/>
          </p:xfrm>
          <a:graphic>
            <a:graphicData uri="http://schemas.openxmlformats.org/presentationml/2006/ole">
              <mc:AlternateContent xmlns:mc="http://schemas.openxmlformats.org/markup-compatibility/2006">
                <mc:Choice xmlns:v="urn:schemas-microsoft-com:vml" Requires="v">
                  <p:oleObj name="公式" r:id="rId86" imgW="114120" imgH="114120" progId="Equation.3">
                    <p:embed/>
                  </p:oleObj>
                </mc:Choice>
                <mc:Fallback>
                  <p:oleObj name="公式" r:id="rId86" imgW="114120" imgH="114120" progId="Equation.3">
                    <p:embed/>
                    <p:pic>
                      <p:nvPicPr>
                        <p:cNvPr id="121" name="Object 264">
                          <a:extLst>
                            <a:ext uri="{FF2B5EF4-FFF2-40B4-BE49-F238E27FC236}">
                              <a16:creationId xmlns:a16="http://schemas.microsoft.com/office/drawing/2014/main" id="{5B99F945-E8BD-4CBE-B98D-188389F67717}"/>
                            </a:ext>
                          </a:extLst>
                        </p:cNvPr>
                        <p:cNvPicPr>
                          <a:picLocks noChangeAspect="1" noChangeArrowheads="1"/>
                        </p:cNvPicPr>
                        <p:nvPr/>
                      </p:nvPicPr>
                      <p:blipFill>
                        <a:blip r:embed="rId67">
                          <a:extLst>
                            <a:ext uri="{28A0092B-C50C-407E-A947-70E740481C1C}">
                              <a14:useLocalDpi xmlns:a14="http://schemas.microsoft.com/office/drawing/2010/main" val="0"/>
                            </a:ext>
                          </a:extLst>
                        </a:blip>
                        <a:srcRect/>
                        <a:stretch>
                          <a:fillRect/>
                        </a:stretch>
                      </p:blipFill>
                      <p:spPr bwMode="auto">
                        <a:xfrm>
                          <a:off x="2878" y="1903"/>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22" name="Object 265">
              <a:extLst>
                <a:ext uri="{FF2B5EF4-FFF2-40B4-BE49-F238E27FC236}">
                  <a16:creationId xmlns:a16="http://schemas.microsoft.com/office/drawing/2014/main" id="{C6C80422-A9CE-2A3B-B347-CBFDAD500DE7}"/>
                </a:ext>
              </a:extLst>
            </p:cNvPr>
            <p:cNvGraphicFramePr>
              <a:graphicFrameLocks noChangeAspect="1"/>
            </p:cNvGraphicFramePr>
            <p:nvPr/>
          </p:nvGraphicFramePr>
          <p:xfrm>
            <a:off x="2314" y="1897"/>
            <a:ext cx="109" cy="109"/>
          </p:xfrm>
          <a:graphic>
            <a:graphicData uri="http://schemas.openxmlformats.org/presentationml/2006/ole">
              <mc:AlternateContent xmlns:mc="http://schemas.openxmlformats.org/markup-compatibility/2006">
                <mc:Choice xmlns:v="urn:schemas-microsoft-com:vml" Requires="v">
                  <p:oleObj name="公式" r:id="rId87" imgW="114120" imgH="114120" progId="Equation.3">
                    <p:embed/>
                  </p:oleObj>
                </mc:Choice>
                <mc:Fallback>
                  <p:oleObj name="公式" r:id="rId87" imgW="114120" imgH="114120" progId="Equation.3">
                    <p:embed/>
                    <p:pic>
                      <p:nvPicPr>
                        <p:cNvPr id="122" name="Object 265">
                          <a:extLst>
                            <a:ext uri="{FF2B5EF4-FFF2-40B4-BE49-F238E27FC236}">
                              <a16:creationId xmlns:a16="http://schemas.microsoft.com/office/drawing/2014/main" id="{C6C80422-A9CE-2A3B-B347-CBFDAD500DE7}"/>
                            </a:ext>
                          </a:extLst>
                        </p:cNvPr>
                        <p:cNvPicPr>
                          <a:picLocks noChangeAspect="1" noChangeArrowheads="1"/>
                        </p:cNvPicPr>
                        <p:nvPr/>
                      </p:nvPicPr>
                      <p:blipFill>
                        <a:blip r:embed="rId67">
                          <a:extLst>
                            <a:ext uri="{28A0092B-C50C-407E-A947-70E740481C1C}">
                              <a14:useLocalDpi xmlns:a14="http://schemas.microsoft.com/office/drawing/2010/main" val="0"/>
                            </a:ext>
                          </a:extLst>
                        </a:blip>
                        <a:srcRect/>
                        <a:stretch>
                          <a:fillRect/>
                        </a:stretch>
                      </p:blipFill>
                      <p:spPr bwMode="auto">
                        <a:xfrm>
                          <a:off x="2314" y="1897"/>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23" name="Object 266">
              <a:extLst>
                <a:ext uri="{FF2B5EF4-FFF2-40B4-BE49-F238E27FC236}">
                  <a16:creationId xmlns:a16="http://schemas.microsoft.com/office/drawing/2014/main" id="{F4185D71-56AE-30CF-35BE-F7F2DC19967B}"/>
                </a:ext>
              </a:extLst>
            </p:cNvPr>
            <p:cNvGraphicFramePr>
              <a:graphicFrameLocks noChangeAspect="1"/>
            </p:cNvGraphicFramePr>
            <p:nvPr/>
          </p:nvGraphicFramePr>
          <p:xfrm>
            <a:off x="3143" y="990"/>
            <a:ext cx="109" cy="109"/>
          </p:xfrm>
          <a:graphic>
            <a:graphicData uri="http://schemas.openxmlformats.org/presentationml/2006/ole">
              <mc:AlternateContent xmlns:mc="http://schemas.openxmlformats.org/markup-compatibility/2006">
                <mc:Choice xmlns:v="urn:schemas-microsoft-com:vml" Requires="v">
                  <p:oleObj name="公式" r:id="rId88" imgW="114120" imgH="114120" progId="Equation.3">
                    <p:embed/>
                  </p:oleObj>
                </mc:Choice>
                <mc:Fallback>
                  <p:oleObj name="公式" r:id="rId88" imgW="114120" imgH="114120" progId="Equation.3">
                    <p:embed/>
                    <p:pic>
                      <p:nvPicPr>
                        <p:cNvPr id="123" name="Object 266">
                          <a:extLst>
                            <a:ext uri="{FF2B5EF4-FFF2-40B4-BE49-F238E27FC236}">
                              <a16:creationId xmlns:a16="http://schemas.microsoft.com/office/drawing/2014/main" id="{F4185D71-56AE-30CF-35BE-F7F2DC19967B}"/>
                            </a:ext>
                          </a:extLst>
                        </p:cNvPr>
                        <p:cNvPicPr>
                          <a:picLocks noChangeAspect="1" noChangeArrowheads="1"/>
                        </p:cNvPicPr>
                        <p:nvPr/>
                      </p:nvPicPr>
                      <p:blipFill>
                        <a:blip r:embed="rId67">
                          <a:extLst>
                            <a:ext uri="{28A0092B-C50C-407E-A947-70E740481C1C}">
                              <a14:useLocalDpi xmlns:a14="http://schemas.microsoft.com/office/drawing/2010/main" val="0"/>
                            </a:ext>
                          </a:extLst>
                        </a:blip>
                        <a:srcRect/>
                        <a:stretch>
                          <a:fillRect/>
                        </a:stretch>
                      </p:blipFill>
                      <p:spPr bwMode="auto">
                        <a:xfrm>
                          <a:off x="3143" y="990"/>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24" name="Object 267">
              <a:extLst>
                <a:ext uri="{FF2B5EF4-FFF2-40B4-BE49-F238E27FC236}">
                  <a16:creationId xmlns:a16="http://schemas.microsoft.com/office/drawing/2014/main" id="{4CE1FC4D-AA20-09DD-D1F8-C8CE20FA5612}"/>
                </a:ext>
              </a:extLst>
            </p:cNvPr>
            <p:cNvGraphicFramePr>
              <a:graphicFrameLocks noChangeAspect="1"/>
            </p:cNvGraphicFramePr>
            <p:nvPr/>
          </p:nvGraphicFramePr>
          <p:xfrm>
            <a:off x="3332" y="762"/>
            <a:ext cx="109" cy="109"/>
          </p:xfrm>
          <a:graphic>
            <a:graphicData uri="http://schemas.openxmlformats.org/presentationml/2006/ole">
              <mc:AlternateContent xmlns:mc="http://schemas.openxmlformats.org/markup-compatibility/2006">
                <mc:Choice xmlns:v="urn:schemas-microsoft-com:vml" Requires="v">
                  <p:oleObj name="公式" r:id="rId89" imgW="114120" imgH="114120" progId="Equation.3">
                    <p:embed/>
                  </p:oleObj>
                </mc:Choice>
                <mc:Fallback>
                  <p:oleObj name="公式" r:id="rId89" imgW="114120" imgH="114120" progId="Equation.3">
                    <p:embed/>
                    <p:pic>
                      <p:nvPicPr>
                        <p:cNvPr id="124" name="Object 267">
                          <a:extLst>
                            <a:ext uri="{FF2B5EF4-FFF2-40B4-BE49-F238E27FC236}">
                              <a16:creationId xmlns:a16="http://schemas.microsoft.com/office/drawing/2014/main" id="{4CE1FC4D-AA20-09DD-D1F8-C8CE20FA5612}"/>
                            </a:ext>
                          </a:extLst>
                        </p:cNvPr>
                        <p:cNvPicPr>
                          <a:picLocks noChangeAspect="1" noChangeArrowheads="1"/>
                        </p:cNvPicPr>
                        <p:nvPr/>
                      </p:nvPicPr>
                      <p:blipFill>
                        <a:blip r:embed="rId67">
                          <a:extLst>
                            <a:ext uri="{28A0092B-C50C-407E-A947-70E740481C1C}">
                              <a14:useLocalDpi xmlns:a14="http://schemas.microsoft.com/office/drawing/2010/main" val="0"/>
                            </a:ext>
                          </a:extLst>
                        </a:blip>
                        <a:srcRect/>
                        <a:stretch>
                          <a:fillRect/>
                        </a:stretch>
                      </p:blipFill>
                      <p:spPr bwMode="auto">
                        <a:xfrm>
                          <a:off x="3332" y="762"/>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25" name="Object 268">
              <a:extLst>
                <a:ext uri="{FF2B5EF4-FFF2-40B4-BE49-F238E27FC236}">
                  <a16:creationId xmlns:a16="http://schemas.microsoft.com/office/drawing/2014/main" id="{E9C54659-34C8-45BC-6B46-3EAAE9306D0F}"/>
                </a:ext>
              </a:extLst>
            </p:cNvPr>
            <p:cNvGraphicFramePr>
              <a:graphicFrameLocks noChangeAspect="1"/>
            </p:cNvGraphicFramePr>
            <p:nvPr/>
          </p:nvGraphicFramePr>
          <p:xfrm>
            <a:off x="2325" y="1288"/>
            <a:ext cx="109" cy="109"/>
          </p:xfrm>
          <a:graphic>
            <a:graphicData uri="http://schemas.openxmlformats.org/presentationml/2006/ole">
              <mc:AlternateContent xmlns:mc="http://schemas.openxmlformats.org/markup-compatibility/2006">
                <mc:Choice xmlns:v="urn:schemas-microsoft-com:vml" Requires="v">
                  <p:oleObj name="公式" r:id="rId90" imgW="114120" imgH="114120" progId="Equation.3">
                    <p:embed/>
                  </p:oleObj>
                </mc:Choice>
                <mc:Fallback>
                  <p:oleObj name="公式" r:id="rId90" imgW="114120" imgH="114120" progId="Equation.3">
                    <p:embed/>
                    <p:pic>
                      <p:nvPicPr>
                        <p:cNvPr id="125" name="Object 268">
                          <a:extLst>
                            <a:ext uri="{FF2B5EF4-FFF2-40B4-BE49-F238E27FC236}">
                              <a16:creationId xmlns:a16="http://schemas.microsoft.com/office/drawing/2014/main" id="{E9C54659-34C8-45BC-6B46-3EAAE9306D0F}"/>
                            </a:ext>
                          </a:extLst>
                        </p:cNvPr>
                        <p:cNvPicPr>
                          <a:picLocks noChangeAspect="1" noChangeArrowheads="1"/>
                        </p:cNvPicPr>
                        <p:nvPr/>
                      </p:nvPicPr>
                      <p:blipFill>
                        <a:blip r:embed="rId67">
                          <a:extLst>
                            <a:ext uri="{28A0092B-C50C-407E-A947-70E740481C1C}">
                              <a14:useLocalDpi xmlns:a14="http://schemas.microsoft.com/office/drawing/2010/main" val="0"/>
                            </a:ext>
                          </a:extLst>
                        </a:blip>
                        <a:srcRect/>
                        <a:stretch>
                          <a:fillRect/>
                        </a:stretch>
                      </p:blipFill>
                      <p:spPr bwMode="auto">
                        <a:xfrm>
                          <a:off x="2325" y="1288"/>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26" name="Object 269">
              <a:extLst>
                <a:ext uri="{FF2B5EF4-FFF2-40B4-BE49-F238E27FC236}">
                  <a16:creationId xmlns:a16="http://schemas.microsoft.com/office/drawing/2014/main" id="{3EEF0F0D-98CF-AD60-885D-C071494ABF7B}"/>
                </a:ext>
              </a:extLst>
            </p:cNvPr>
            <p:cNvGraphicFramePr>
              <a:graphicFrameLocks noChangeAspect="1"/>
            </p:cNvGraphicFramePr>
            <p:nvPr/>
          </p:nvGraphicFramePr>
          <p:xfrm>
            <a:off x="3143" y="2957"/>
            <a:ext cx="109" cy="109"/>
          </p:xfrm>
          <a:graphic>
            <a:graphicData uri="http://schemas.openxmlformats.org/presentationml/2006/ole">
              <mc:AlternateContent xmlns:mc="http://schemas.openxmlformats.org/markup-compatibility/2006">
                <mc:Choice xmlns:v="urn:schemas-microsoft-com:vml" Requires="v">
                  <p:oleObj name="公式" r:id="rId91" imgW="114120" imgH="114120" progId="Equation.3">
                    <p:embed/>
                  </p:oleObj>
                </mc:Choice>
                <mc:Fallback>
                  <p:oleObj name="公式" r:id="rId91" imgW="114120" imgH="114120" progId="Equation.3">
                    <p:embed/>
                    <p:pic>
                      <p:nvPicPr>
                        <p:cNvPr id="126" name="Object 269">
                          <a:extLst>
                            <a:ext uri="{FF2B5EF4-FFF2-40B4-BE49-F238E27FC236}">
                              <a16:creationId xmlns:a16="http://schemas.microsoft.com/office/drawing/2014/main" id="{3EEF0F0D-98CF-AD60-885D-C071494ABF7B}"/>
                            </a:ext>
                          </a:extLst>
                        </p:cNvPr>
                        <p:cNvPicPr>
                          <a:picLocks noChangeAspect="1" noChangeArrowheads="1"/>
                        </p:cNvPicPr>
                        <p:nvPr/>
                      </p:nvPicPr>
                      <p:blipFill>
                        <a:blip r:embed="rId67">
                          <a:extLst>
                            <a:ext uri="{28A0092B-C50C-407E-A947-70E740481C1C}">
                              <a14:useLocalDpi xmlns:a14="http://schemas.microsoft.com/office/drawing/2010/main" val="0"/>
                            </a:ext>
                          </a:extLst>
                        </a:blip>
                        <a:srcRect/>
                        <a:stretch>
                          <a:fillRect/>
                        </a:stretch>
                      </p:blipFill>
                      <p:spPr bwMode="auto">
                        <a:xfrm>
                          <a:off x="3143" y="2957"/>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27" name="Object 270">
              <a:extLst>
                <a:ext uri="{FF2B5EF4-FFF2-40B4-BE49-F238E27FC236}">
                  <a16:creationId xmlns:a16="http://schemas.microsoft.com/office/drawing/2014/main" id="{F1895B32-E28E-244B-EB06-585CB65323AC}"/>
                </a:ext>
              </a:extLst>
            </p:cNvPr>
            <p:cNvGraphicFramePr>
              <a:graphicFrameLocks noChangeAspect="1"/>
            </p:cNvGraphicFramePr>
            <p:nvPr/>
          </p:nvGraphicFramePr>
          <p:xfrm>
            <a:off x="2871" y="2951"/>
            <a:ext cx="109" cy="109"/>
          </p:xfrm>
          <a:graphic>
            <a:graphicData uri="http://schemas.openxmlformats.org/presentationml/2006/ole">
              <mc:AlternateContent xmlns:mc="http://schemas.openxmlformats.org/markup-compatibility/2006">
                <mc:Choice xmlns:v="urn:schemas-microsoft-com:vml" Requires="v">
                  <p:oleObj name="公式" r:id="rId92" imgW="114120" imgH="114120" progId="Equation.3">
                    <p:embed/>
                  </p:oleObj>
                </mc:Choice>
                <mc:Fallback>
                  <p:oleObj name="公式" r:id="rId92" imgW="114120" imgH="114120" progId="Equation.3">
                    <p:embed/>
                    <p:pic>
                      <p:nvPicPr>
                        <p:cNvPr id="127" name="Object 270">
                          <a:extLst>
                            <a:ext uri="{FF2B5EF4-FFF2-40B4-BE49-F238E27FC236}">
                              <a16:creationId xmlns:a16="http://schemas.microsoft.com/office/drawing/2014/main" id="{F1895B32-E28E-244B-EB06-585CB65323AC}"/>
                            </a:ext>
                          </a:extLst>
                        </p:cNvPr>
                        <p:cNvPicPr>
                          <a:picLocks noChangeAspect="1" noChangeArrowheads="1"/>
                        </p:cNvPicPr>
                        <p:nvPr/>
                      </p:nvPicPr>
                      <p:blipFill>
                        <a:blip r:embed="rId67">
                          <a:extLst>
                            <a:ext uri="{28A0092B-C50C-407E-A947-70E740481C1C}">
                              <a14:useLocalDpi xmlns:a14="http://schemas.microsoft.com/office/drawing/2010/main" val="0"/>
                            </a:ext>
                          </a:extLst>
                        </a:blip>
                        <a:srcRect/>
                        <a:stretch>
                          <a:fillRect/>
                        </a:stretch>
                      </p:blipFill>
                      <p:spPr bwMode="auto">
                        <a:xfrm>
                          <a:off x="2871" y="2951"/>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28" name="Object 271">
              <a:extLst>
                <a:ext uri="{FF2B5EF4-FFF2-40B4-BE49-F238E27FC236}">
                  <a16:creationId xmlns:a16="http://schemas.microsoft.com/office/drawing/2014/main" id="{8AB566B2-FE1A-3B41-5AFD-ABEE691CD6EE}"/>
                </a:ext>
              </a:extLst>
            </p:cNvPr>
            <p:cNvGraphicFramePr>
              <a:graphicFrameLocks noChangeAspect="1"/>
            </p:cNvGraphicFramePr>
            <p:nvPr/>
          </p:nvGraphicFramePr>
          <p:xfrm>
            <a:off x="2325" y="2954"/>
            <a:ext cx="109" cy="109"/>
          </p:xfrm>
          <a:graphic>
            <a:graphicData uri="http://schemas.openxmlformats.org/presentationml/2006/ole">
              <mc:AlternateContent xmlns:mc="http://schemas.openxmlformats.org/markup-compatibility/2006">
                <mc:Choice xmlns:v="urn:schemas-microsoft-com:vml" Requires="v">
                  <p:oleObj name="公式" r:id="rId93" imgW="114120" imgH="114120" progId="Equation.3">
                    <p:embed/>
                  </p:oleObj>
                </mc:Choice>
                <mc:Fallback>
                  <p:oleObj name="公式" r:id="rId93" imgW="114120" imgH="114120" progId="Equation.3">
                    <p:embed/>
                    <p:pic>
                      <p:nvPicPr>
                        <p:cNvPr id="128" name="Object 271">
                          <a:extLst>
                            <a:ext uri="{FF2B5EF4-FFF2-40B4-BE49-F238E27FC236}">
                              <a16:creationId xmlns:a16="http://schemas.microsoft.com/office/drawing/2014/main" id="{8AB566B2-FE1A-3B41-5AFD-ABEE691CD6EE}"/>
                            </a:ext>
                          </a:extLst>
                        </p:cNvPr>
                        <p:cNvPicPr>
                          <a:picLocks noChangeAspect="1" noChangeArrowheads="1"/>
                        </p:cNvPicPr>
                        <p:nvPr/>
                      </p:nvPicPr>
                      <p:blipFill>
                        <a:blip r:embed="rId67">
                          <a:extLst>
                            <a:ext uri="{28A0092B-C50C-407E-A947-70E740481C1C}">
                              <a14:useLocalDpi xmlns:a14="http://schemas.microsoft.com/office/drawing/2010/main" val="0"/>
                            </a:ext>
                          </a:extLst>
                        </a:blip>
                        <a:srcRect/>
                        <a:stretch>
                          <a:fillRect/>
                        </a:stretch>
                      </p:blipFill>
                      <p:spPr bwMode="auto">
                        <a:xfrm>
                          <a:off x="2325" y="2954"/>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29" name="Object 272">
              <a:extLst>
                <a:ext uri="{FF2B5EF4-FFF2-40B4-BE49-F238E27FC236}">
                  <a16:creationId xmlns:a16="http://schemas.microsoft.com/office/drawing/2014/main" id="{3B7C7850-98DC-A931-395F-F47CB917FF54}"/>
                </a:ext>
              </a:extLst>
            </p:cNvPr>
            <p:cNvGraphicFramePr>
              <a:graphicFrameLocks noChangeAspect="1"/>
            </p:cNvGraphicFramePr>
            <p:nvPr/>
          </p:nvGraphicFramePr>
          <p:xfrm>
            <a:off x="3338" y="2718"/>
            <a:ext cx="109" cy="109"/>
          </p:xfrm>
          <a:graphic>
            <a:graphicData uri="http://schemas.openxmlformats.org/presentationml/2006/ole">
              <mc:AlternateContent xmlns:mc="http://schemas.openxmlformats.org/markup-compatibility/2006">
                <mc:Choice xmlns:v="urn:schemas-microsoft-com:vml" Requires="v">
                  <p:oleObj name="公式" r:id="rId94" imgW="114120" imgH="114120" progId="Equation.3">
                    <p:embed/>
                  </p:oleObj>
                </mc:Choice>
                <mc:Fallback>
                  <p:oleObj name="公式" r:id="rId94" imgW="114120" imgH="114120" progId="Equation.3">
                    <p:embed/>
                    <p:pic>
                      <p:nvPicPr>
                        <p:cNvPr id="129" name="Object 272">
                          <a:extLst>
                            <a:ext uri="{FF2B5EF4-FFF2-40B4-BE49-F238E27FC236}">
                              <a16:creationId xmlns:a16="http://schemas.microsoft.com/office/drawing/2014/main" id="{3B7C7850-98DC-A931-395F-F47CB917FF54}"/>
                            </a:ext>
                          </a:extLst>
                        </p:cNvPr>
                        <p:cNvPicPr>
                          <a:picLocks noChangeAspect="1" noChangeArrowheads="1"/>
                        </p:cNvPicPr>
                        <p:nvPr/>
                      </p:nvPicPr>
                      <p:blipFill>
                        <a:blip r:embed="rId67">
                          <a:extLst>
                            <a:ext uri="{28A0092B-C50C-407E-A947-70E740481C1C}">
                              <a14:useLocalDpi xmlns:a14="http://schemas.microsoft.com/office/drawing/2010/main" val="0"/>
                            </a:ext>
                          </a:extLst>
                        </a:blip>
                        <a:srcRect/>
                        <a:stretch>
                          <a:fillRect/>
                        </a:stretch>
                      </p:blipFill>
                      <p:spPr bwMode="auto">
                        <a:xfrm>
                          <a:off x="3338" y="2718"/>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30" name="Object 273">
              <a:extLst>
                <a:ext uri="{FF2B5EF4-FFF2-40B4-BE49-F238E27FC236}">
                  <a16:creationId xmlns:a16="http://schemas.microsoft.com/office/drawing/2014/main" id="{7B8D93EA-9466-D952-5A81-1219A4650678}"/>
                </a:ext>
              </a:extLst>
            </p:cNvPr>
            <p:cNvGraphicFramePr>
              <a:graphicFrameLocks noChangeAspect="1"/>
            </p:cNvGraphicFramePr>
            <p:nvPr/>
          </p:nvGraphicFramePr>
          <p:xfrm>
            <a:off x="3066" y="2730"/>
            <a:ext cx="109" cy="109"/>
          </p:xfrm>
          <a:graphic>
            <a:graphicData uri="http://schemas.openxmlformats.org/presentationml/2006/ole">
              <mc:AlternateContent xmlns:mc="http://schemas.openxmlformats.org/markup-compatibility/2006">
                <mc:Choice xmlns:v="urn:schemas-microsoft-com:vml" Requires="v">
                  <p:oleObj name="公式" r:id="rId95" imgW="114120" imgH="114120" progId="Equation.3">
                    <p:embed/>
                  </p:oleObj>
                </mc:Choice>
                <mc:Fallback>
                  <p:oleObj name="公式" r:id="rId95" imgW="114120" imgH="114120" progId="Equation.3">
                    <p:embed/>
                    <p:pic>
                      <p:nvPicPr>
                        <p:cNvPr id="130" name="Object 273">
                          <a:extLst>
                            <a:ext uri="{FF2B5EF4-FFF2-40B4-BE49-F238E27FC236}">
                              <a16:creationId xmlns:a16="http://schemas.microsoft.com/office/drawing/2014/main" id="{7B8D93EA-9466-D952-5A81-1219A4650678}"/>
                            </a:ext>
                          </a:extLst>
                        </p:cNvPr>
                        <p:cNvPicPr>
                          <a:picLocks noChangeAspect="1" noChangeArrowheads="1"/>
                        </p:cNvPicPr>
                        <p:nvPr/>
                      </p:nvPicPr>
                      <p:blipFill>
                        <a:blip r:embed="rId67">
                          <a:extLst>
                            <a:ext uri="{28A0092B-C50C-407E-A947-70E740481C1C}">
                              <a14:useLocalDpi xmlns:a14="http://schemas.microsoft.com/office/drawing/2010/main" val="0"/>
                            </a:ext>
                          </a:extLst>
                        </a:blip>
                        <a:srcRect/>
                        <a:stretch>
                          <a:fillRect/>
                        </a:stretch>
                      </p:blipFill>
                      <p:spPr bwMode="auto">
                        <a:xfrm>
                          <a:off x="3066" y="2730"/>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31" name="Object 274">
              <a:extLst>
                <a:ext uri="{FF2B5EF4-FFF2-40B4-BE49-F238E27FC236}">
                  <a16:creationId xmlns:a16="http://schemas.microsoft.com/office/drawing/2014/main" id="{C4CD340D-D49E-35F9-F431-7F987EDD1B89}"/>
                </a:ext>
              </a:extLst>
            </p:cNvPr>
            <p:cNvGraphicFramePr>
              <a:graphicFrameLocks noChangeAspect="1"/>
            </p:cNvGraphicFramePr>
            <p:nvPr/>
          </p:nvGraphicFramePr>
          <p:xfrm>
            <a:off x="2511" y="2733"/>
            <a:ext cx="109" cy="109"/>
          </p:xfrm>
          <a:graphic>
            <a:graphicData uri="http://schemas.openxmlformats.org/presentationml/2006/ole">
              <mc:AlternateContent xmlns:mc="http://schemas.openxmlformats.org/markup-compatibility/2006">
                <mc:Choice xmlns:v="urn:schemas-microsoft-com:vml" Requires="v">
                  <p:oleObj name="公式" r:id="rId96" imgW="114120" imgH="114120" progId="Equation.3">
                    <p:embed/>
                  </p:oleObj>
                </mc:Choice>
                <mc:Fallback>
                  <p:oleObj name="公式" r:id="rId96" imgW="114120" imgH="114120" progId="Equation.3">
                    <p:embed/>
                    <p:pic>
                      <p:nvPicPr>
                        <p:cNvPr id="131" name="Object 274">
                          <a:extLst>
                            <a:ext uri="{FF2B5EF4-FFF2-40B4-BE49-F238E27FC236}">
                              <a16:creationId xmlns:a16="http://schemas.microsoft.com/office/drawing/2014/main" id="{C4CD340D-D49E-35F9-F431-7F987EDD1B89}"/>
                            </a:ext>
                          </a:extLst>
                        </p:cNvPr>
                        <p:cNvPicPr>
                          <a:picLocks noChangeAspect="1" noChangeArrowheads="1"/>
                        </p:cNvPicPr>
                        <p:nvPr/>
                      </p:nvPicPr>
                      <p:blipFill>
                        <a:blip r:embed="rId67">
                          <a:extLst>
                            <a:ext uri="{28A0092B-C50C-407E-A947-70E740481C1C}">
                              <a14:useLocalDpi xmlns:a14="http://schemas.microsoft.com/office/drawing/2010/main" val="0"/>
                            </a:ext>
                          </a:extLst>
                        </a:blip>
                        <a:srcRect/>
                        <a:stretch>
                          <a:fillRect/>
                        </a:stretch>
                      </p:blipFill>
                      <p:spPr bwMode="auto">
                        <a:xfrm>
                          <a:off x="2511" y="2733"/>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32" name="Object 275">
              <a:extLst>
                <a:ext uri="{FF2B5EF4-FFF2-40B4-BE49-F238E27FC236}">
                  <a16:creationId xmlns:a16="http://schemas.microsoft.com/office/drawing/2014/main" id="{09DF972E-7501-51AC-D7B5-E14AEFD6B5C9}"/>
                </a:ext>
              </a:extLst>
            </p:cNvPr>
            <p:cNvGraphicFramePr>
              <a:graphicFrameLocks noChangeAspect="1"/>
            </p:cNvGraphicFramePr>
            <p:nvPr/>
          </p:nvGraphicFramePr>
          <p:xfrm>
            <a:off x="3152" y="2674"/>
            <a:ext cx="109" cy="109"/>
          </p:xfrm>
          <a:graphic>
            <a:graphicData uri="http://schemas.openxmlformats.org/presentationml/2006/ole">
              <mc:AlternateContent xmlns:mc="http://schemas.openxmlformats.org/markup-compatibility/2006">
                <mc:Choice xmlns:v="urn:schemas-microsoft-com:vml" Requires="v">
                  <p:oleObj name="公式" r:id="rId97" imgW="114120" imgH="114120" progId="Equation.3">
                    <p:embed/>
                  </p:oleObj>
                </mc:Choice>
                <mc:Fallback>
                  <p:oleObj name="公式" r:id="rId97" imgW="114120" imgH="114120" progId="Equation.3">
                    <p:embed/>
                    <p:pic>
                      <p:nvPicPr>
                        <p:cNvPr id="132" name="Object 275">
                          <a:extLst>
                            <a:ext uri="{FF2B5EF4-FFF2-40B4-BE49-F238E27FC236}">
                              <a16:creationId xmlns:a16="http://schemas.microsoft.com/office/drawing/2014/main" id="{09DF972E-7501-51AC-D7B5-E14AEFD6B5C9}"/>
                            </a:ext>
                          </a:extLst>
                        </p:cNvPr>
                        <p:cNvPicPr>
                          <a:picLocks noChangeAspect="1" noChangeArrowheads="1"/>
                        </p:cNvPicPr>
                        <p:nvPr/>
                      </p:nvPicPr>
                      <p:blipFill>
                        <a:blip r:embed="rId67">
                          <a:extLst>
                            <a:ext uri="{28A0092B-C50C-407E-A947-70E740481C1C}">
                              <a14:useLocalDpi xmlns:a14="http://schemas.microsoft.com/office/drawing/2010/main" val="0"/>
                            </a:ext>
                          </a:extLst>
                        </a:blip>
                        <a:srcRect/>
                        <a:stretch>
                          <a:fillRect/>
                        </a:stretch>
                      </p:blipFill>
                      <p:spPr bwMode="auto">
                        <a:xfrm>
                          <a:off x="3152" y="2674"/>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33" name="Object 276">
              <a:extLst>
                <a:ext uri="{FF2B5EF4-FFF2-40B4-BE49-F238E27FC236}">
                  <a16:creationId xmlns:a16="http://schemas.microsoft.com/office/drawing/2014/main" id="{AA3FE238-80FE-787B-8FD3-1E6DCC1428FC}"/>
                </a:ext>
              </a:extLst>
            </p:cNvPr>
            <p:cNvGraphicFramePr>
              <a:graphicFrameLocks noChangeAspect="1"/>
            </p:cNvGraphicFramePr>
            <p:nvPr/>
          </p:nvGraphicFramePr>
          <p:xfrm>
            <a:off x="2589" y="2677"/>
            <a:ext cx="109" cy="109"/>
          </p:xfrm>
          <a:graphic>
            <a:graphicData uri="http://schemas.openxmlformats.org/presentationml/2006/ole">
              <mc:AlternateContent xmlns:mc="http://schemas.openxmlformats.org/markup-compatibility/2006">
                <mc:Choice xmlns:v="urn:schemas-microsoft-com:vml" Requires="v">
                  <p:oleObj name="公式" r:id="rId98" imgW="114120" imgH="114120" progId="Equation.3">
                    <p:embed/>
                  </p:oleObj>
                </mc:Choice>
                <mc:Fallback>
                  <p:oleObj name="公式" r:id="rId98" imgW="114120" imgH="114120" progId="Equation.3">
                    <p:embed/>
                    <p:pic>
                      <p:nvPicPr>
                        <p:cNvPr id="133" name="Object 276">
                          <a:extLst>
                            <a:ext uri="{FF2B5EF4-FFF2-40B4-BE49-F238E27FC236}">
                              <a16:creationId xmlns:a16="http://schemas.microsoft.com/office/drawing/2014/main" id="{AA3FE238-80FE-787B-8FD3-1E6DCC1428FC}"/>
                            </a:ext>
                          </a:extLst>
                        </p:cNvPr>
                        <p:cNvPicPr>
                          <a:picLocks noChangeAspect="1" noChangeArrowheads="1"/>
                        </p:cNvPicPr>
                        <p:nvPr/>
                      </p:nvPicPr>
                      <p:blipFill>
                        <a:blip r:embed="rId67">
                          <a:extLst>
                            <a:ext uri="{28A0092B-C50C-407E-A947-70E740481C1C}">
                              <a14:useLocalDpi xmlns:a14="http://schemas.microsoft.com/office/drawing/2010/main" val="0"/>
                            </a:ext>
                          </a:extLst>
                        </a:blip>
                        <a:srcRect/>
                        <a:stretch>
                          <a:fillRect/>
                        </a:stretch>
                      </p:blipFill>
                      <p:spPr bwMode="auto">
                        <a:xfrm>
                          <a:off x="2589" y="2677"/>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34" name="Object 277">
              <a:extLst>
                <a:ext uri="{FF2B5EF4-FFF2-40B4-BE49-F238E27FC236}">
                  <a16:creationId xmlns:a16="http://schemas.microsoft.com/office/drawing/2014/main" id="{A764DFBA-3272-A9CB-31A5-8B7921CED887}"/>
                </a:ext>
              </a:extLst>
            </p:cNvPr>
            <p:cNvGraphicFramePr>
              <a:graphicFrameLocks noChangeAspect="1"/>
            </p:cNvGraphicFramePr>
            <p:nvPr/>
          </p:nvGraphicFramePr>
          <p:xfrm>
            <a:off x="3336" y="2450"/>
            <a:ext cx="109" cy="109"/>
          </p:xfrm>
          <a:graphic>
            <a:graphicData uri="http://schemas.openxmlformats.org/presentationml/2006/ole">
              <mc:AlternateContent xmlns:mc="http://schemas.openxmlformats.org/markup-compatibility/2006">
                <mc:Choice xmlns:v="urn:schemas-microsoft-com:vml" Requires="v">
                  <p:oleObj name="公式" r:id="rId99" imgW="114120" imgH="114120" progId="Equation.3">
                    <p:embed/>
                  </p:oleObj>
                </mc:Choice>
                <mc:Fallback>
                  <p:oleObj name="公式" r:id="rId99" imgW="114120" imgH="114120" progId="Equation.3">
                    <p:embed/>
                    <p:pic>
                      <p:nvPicPr>
                        <p:cNvPr id="134" name="Object 277">
                          <a:extLst>
                            <a:ext uri="{FF2B5EF4-FFF2-40B4-BE49-F238E27FC236}">
                              <a16:creationId xmlns:a16="http://schemas.microsoft.com/office/drawing/2014/main" id="{A764DFBA-3272-A9CB-31A5-8B7921CED887}"/>
                            </a:ext>
                          </a:extLst>
                        </p:cNvPr>
                        <p:cNvPicPr>
                          <a:picLocks noChangeAspect="1" noChangeArrowheads="1"/>
                        </p:cNvPicPr>
                        <p:nvPr/>
                      </p:nvPicPr>
                      <p:blipFill>
                        <a:blip r:embed="rId67">
                          <a:extLst>
                            <a:ext uri="{28A0092B-C50C-407E-A947-70E740481C1C}">
                              <a14:useLocalDpi xmlns:a14="http://schemas.microsoft.com/office/drawing/2010/main" val="0"/>
                            </a:ext>
                          </a:extLst>
                        </a:blip>
                        <a:srcRect/>
                        <a:stretch>
                          <a:fillRect/>
                        </a:stretch>
                      </p:blipFill>
                      <p:spPr bwMode="auto">
                        <a:xfrm>
                          <a:off x="3336" y="2450"/>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35" name="Object 278">
              <a:extLst>
                <a:ext uri="{FF2B5EF4-FFF2-40B4-BE49-F238E27FC236}">
                  <a16:creationId xmlns:a16="http://schemas.microsoft.com/office/drawing/2014/main" id="{05EF6196-C7D4-6F74-3E11-FC7331DDC506}"/>
                </a:ext>
              </a:extLst>
            </p:cNvPr>
            <p:cNvGraphicFramePr>
              <a:graphicFrameLocks noChangeAspect="1"/>
            </p:cNvGraphicFramePr>
            <p:nvPr/>
          </p:nvGraphicFramePr>
          <p:xfrm>
            <a:off x="2790" y="2444"/>
            <a:ext cx="109" cy="109"/>
          </p:xfrm>
          <a:graphic>
            <a:graphicData uri="http://schemas.openxmlformats.org/presentationml/2006/ole">
              <mc:AlternateContent xmlns:mc="http://schemas.openxmlformats.org/markup-compatibility/2006">
                <mc:Choice xmlns:v="urn:schemas-microsoft-com:vml" Requires="v">
                  <p:oleObj name="公式" r:id="rId100" imgW="114120" imgH="114120" progId="Equation.3">
                    <p:embed/>
                  </p:oleObj>
                </mc:Choice>
                <mc:Fallback>
                  <p:oleObj name="公式" r:id="rId100" imgW="114120" imgH="114120" progId="Equation.3">
                    <p:embed/>
                    <p:pic>
                      <p:nvPicPr>
                        <p:cNvPr id="135" name="Object 278">
                          <a:extLst>
                            <a:ext uri="{FF2B5EF4-FFF2-40B4-BE49-F238E27FC236}">
                              <a16:creationId xmlns:a16="http://schemas.microsoft.com/office/drawing/2014/main" id="{05EF6196-C7D4-6F74-3E11-FC7331DDC506}"/>
                            </a:ext>
                          </a:extLst>
                        </p:cNvPr>
                        <p:cNvPicPr>
                          <a:picLocks noChangeAspect="1" noChangeArrowheads="1"/>
                        </p:cNvPicPr>
                        <p:nvPr/>
                      </p:nvPicPr>
                      <p:blipFill>
                        <a:blip r:embed="rId67">
                          <a:extLst>
                            <a:ext uri="{28A0092B-C50C-407E-A947-70E740481C1C}">
                              <a14:useLocalDpi xmlns:a14="http://schemas.microsoft.com/office/drawing/2010/main" val="0"/>
                            </a:ext>
                          </a:extLst>
                        </a:blip>
                        <a:srcRect/>
                        <a:stretch>
                          <a:fillRect/>
                        </a:stretch>
                      </p:blipFill>
                      <p:spPr bwMode="auto">
                        <a:xfrm>
                          <a:off x="2790" y="2444"/>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36" name="Object 279">
              <a:extLst>
                <a:ext uri="{FF2B5EF4-FFF2-40B4-BE49-F238E27FC236}">
                  <a16:creationId xmlns:a16="http://schemas.microsoft.com/office/drawing/2014/main" id="{5757BF4A-DB2B-B940-02EB-3E3D89BFFEB0}"/>
                </a:ext>
              </a:extLst>
            </p:cNvPr>
            <p:cNvGraphicFramePr>
              <a:graphicFrameLocks noChangeAspect="1"/>
            </p:cNvGraphicFramePr>
            <p:nvPr/>
          </p:nvGraphicFramePr>
          <p:xfrm>
            <a:off x="2603" y="3498"/>
            <a:ext cx="109" cy="109"/>
          </p:xfrm>
          <a:graphic>
            <a:graphicData uri="http://schemas.openxmlformats.org/presentationml/2006/ole">
              <mc:AlternateContent xmlns:mc="http://schemas.openxmlformats.org/markup-compatibility/2006">
                <mc:Choice xmlns:v="urn:schemas-microsoft-com:vml" Requires="v">
                  <p:oleObj name="公式" r:id="rId101" imgW="114120" imgH="114120" progId="Equation.3">
                    <p:embed/>
                  </p:oleObj>
                </mc:Choice>
                <mc:Fallback>
                  <p:oleObj name="公式" r:id="rId101" imgW="114120" imgH="114120" progId="Equation.3">
                    <p:embed/>
                    <p:pic>
                      <p:nvPicPr>
                        <p:cNvPr id="136" name="Object 279">
                          <a:extLst>
                            <a:ext uri="{FF2B5EF4-FFF2-40B4-BE49-F238E27FC236}">
                              <a16:creationId xmlns:a16="http://schemas.microsoft.com/office/drawing/2014/main" id="{5757BF4A-DB2B-B940-02EB-3E3D89BFFEB0}"/>
                            </a:ext>
                          </a:extLst>
                        </p:cNvPr>
                        <p:cNvPicPr>
                          <a:picLocks noChangeAspect="1" noChangeArrowheads="1"/>
                        </p:cNvPicPr>
                        <p:nvPr/>
                      </p:nvPicPr>
                      <p:blipFill>
                        <a:blip r:embed="rId67">
                          <a:extLst>
                            <a:ext uri="{28A0092B-C50C-407E-A947-70E740481C1C}">
                              <a14:useLocalDpi xmlns:a14="http://schemas.microsoft.com/office/drawing/2010/main" val="0"/>
                            </a:ext>
                          </a:extLst>
                        </a:blip>
                        <a:srcRect/>
                        <a:stretch>
                          <a:fillRect/>
                        </a:stretch>
                      </p:blipFill>
                      <p:spPr bwMode="auto">
                        <a:xfrm>
                          <a:off x="2603" y="3498"/>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37" name="Object 280">
              <a:extLst>
                <a:ext uri="{FF2B5EF4-FFF2-40B4-BE49-F238E27FC236}">
                  <a16:creationId xmlns:a16="http://schemas.microsoft.com/office/drawing/2014/main" id="{F7546E72-80C5-5314-B7DE-0A64473C8296}"/>
                </a:ext>
              </a:extLst>
            </p:cNvPr>
            <p:cNvGraphicFramePr>
              <a:graphicFrameLocks noChangeAspect="1"/>
            </p:cNvGraphicFramePr>
            <p:nvPr/>
          </p:nvGraphicFramePr>
          <p:xfrm>
            <a:off x="2783" y="3261"/>
            <a:ext cx="109" cy="109"/>
          </p:xfrm>
          <a:graphic>
            <a:graphicData uri="http://schemas.openxmlformats.org/presentationml/2006/ole">
              <mc:AlternateContent xmlns:mc="http://schemas.openxmlformats.org/markup-compatibility/2006">
                <mc:Choice xmlns:v="urn:schemas-microsoft-com:vml" Requires="v">
                  <p:oleObj name="公式" r:id="rId102" imgW="114120" imgH="114120" progId="Equation.3">
                    <p:embed/>
                  </p:oleObj>
                </mc:Choice>
                <mc:Fallback>
                  <p:oleObj name="公式" r:id="rId102" imgW="114120" imgH="114120" progId="Equation.3">
                    <p:embed/>
                    <p:pic>
                      <p:nvPicPr>
                        <p:cNvPr id="137" name="Object 280">
                          <a:extLst>
                            <a:ext uri="{FF2B5EF4-FFF2-40B4-BE49-F238E27FC236}">
                              <a16:creationId xmlns:a16="http://schemas.microsoft.com/office/drawing/2014/main" id="{F7546E72-80C5-5314-B7DE-0A64473C8296}"/>
                            </a:ext>
                          </a:extLst>
                        </p:cNvPr>
                        <p:cNvPicPr>
                          <a:picLocks noChangeAspect="1" noChangeArrowheads="1"/>
                        </p:cNvPicPr>
                        <p:nvPr/>
                      </p:nvPicPr>
                      <p:blipFill>
                        <a:blip r:embed="rId67">
                          <a:extLst>
                            <a:ext uri="{28A0092B-C50C-407E-A947-70E740481C1C}">
                              <a14:useLocalDpi xmlns:a14="http://schemas.microsoft.com/office/drawing/2010/main" val="0"/>
                            </a:ext>
                          </a:extLst>
                        </a:blip>
                        <a:srcRect/>
                        <a:stretch>
                          <a:fillRect/>
                        </a:stretch>
                      </p:blipFill>
                      <p:spPr bwMode="auto">
                        <a:xfrm>
                          <a:off x="2783" y="3261"/>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38" name="Object 281">
              <a:extLst>
                <a:ext uri="{FF2B5EF4-FFF2-40B4-BE49-F238E27FC236}">
                  <a16:creationId xmlns:a16="http://schemas.microsoft.com/office/drawing/2014/main" id="{D78D9AD8-08BB-F025-C621-A064BB4AFE82}"/>
                </a:ext>
              </a:extLst>
            </p:cNvPr>
            <p:cNvGraphicFramePr>
              <a:graphicFrameLocks noChangeAspect="1"/>
            </p:cNvGraphicFramePr>
            <p:nvPr/>
          </p:nvGraphicFramePr>
          <p:xfrm>
            <a:off x="2316" y="3494"/>
            <a:ext cx="109" cy="109"/>
          </p:xfrm>
          <a:graphic>
            <a:graphicData uri="http://schemas.openxmlformats.org/presentationml/2006/ole">
              <mc:AlternateContent xmlns:mc="http://schemas.openxmlformats.org/markup-compatibility/2006">
                <mc:Choice xmlns:v="urn:schemas-microsoft-com:vml" Requires="v">
                  <p:oleObj name="公式" r:id="rId103" imgW="114120" imgH="114120" progId="Equation.3">
                    <p:embed/>
                  </p:oleObj>
                </mc:Choice>
                <mc:Fallback>
                  <p:oleObj name="公式" r:id="rId103" imgW="114120" imgH="114120" progId="Equation.3">
                    <p:embed/>
                    <p:pic>
                      <p:nvPicPr>
                        <p:cNvPr id="138" name="Object 281">
                          <a:extLst>
                            <a:ext uri="{FF2B5EF4-FFF2-40B4-BE49-F238E27FC236}">
                              <a16:creationId xmlns:a16="http://schemas.microsoft.com/office/drawing/2014/main" id="{D78D9AD8-08BB-F025-C621-A064BB4AFE82}"/>
                            </a:ext>
                          </a:extLst>
                        </p:cNvPr>
                        <p:cNvPicPr>
                          <a:picLocks noChangeAspect="1" noChangeArrowheads="1"/>
                        </p:cNvPicPr>
                        <p:nvPr/>
                      </p:nvPicPr>
                      <p:blipFill>
                        <a:blip r:embed="rId67">
                          <a:extLst>
                            <a:ext uri="{28A0092B-C50C-407E-A947-70E740481C1C}">
                              <a14:useLocalDpi xmlns:a14="http://schemas.microsoft.com/office/drawing/2010/main" val="0"/>
                            </a:ext>
                          </a:extLst>
                        </a:blip>
                        <a:srcRect/>
                        <a:stretch>
                          <a:fillRect/>
                        </a:stretch>
                      </p:blipFill>
                      <p:spPr bwMode="auto">
                        <a:xfrm>
                          <a:off x="2316" y="3494"/>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39" name="Object 282">
              <a:extLst>
                <a:ext uri="{FF2B5EF4-FFF2-40B4-BE49-F238E27FC236}">
                  <a16:creationId xmlns:a16="http://schemas.microsoft.com/office/drawing/2014/main" id="{2E6BCA8C-B2A7-D9F8-AA53-6FDA6A0C2107}"/>
                </a:ext>
              </a:extLst>
            </p:cNvPr>
            <p:cNvGraphicFramePr>
              <a:graphicFrameLocks noChangeAspect="1"/>
            </p:cNvGraphicFramePr>
            <p:nvPr/>
          </p:nvGraphicFramePr>
          <p:xfrm>
            <a:off x="2514" y="3267"/>
            <a:ext cx="109" cy="109"/>
          </p:xfrm>
          <a:graphic>
            <a:graphicData uri="http://schemas.openxmlformats.org/presentationml/2006/ole">
              <mc:AlternateContent xmlns:mc="http://schemas.openxmlformats.org/markup-compatibility/2006">
                <mc:Choice xmlns:v="urn:schemas-microsoft-com:vml" Requires="v">
                  <p:oleObj name="公式" r:id="rId104" imgW="114120" imgH="114120" progId="Equation.3">
                    <p:embed/>
                  </p:oleObj>
                </mc:Choice>
                <mc:Fallback>
                  <p:oleObj name="公式" r:id="rId104" imgW="114120" imgH="114120" progId="Equation.3">
                    <p:embed/>
                    <p:pic>
                      <p:nvPicPr>
                        <p:cNvPr id="139" name="Object 282">
                          <a:extLst>
                            <a:ext uri="{FF2B5EF4-FFF2-40B4-BE49-F238E27FC236}">
                              <a16:creationId xmlns:a16="http://schemas.microsoft.com/office/drawing/2014/main" id="{2E6BCA8C-B2A7-D9F8-AA53-6FDA6A0C2107}"/>
                            </a:ext>
                          </a:extLst>
                        </p:cNvPr>
                        <p:cNvPicPr>
                          <a:picLocks noChangeAspect="1" noChangeArrowheads="1"/>
                        </p:cNvPicPr>
                        <p:nvPr/>
                      </p:nvPicPr>
                      <p:blipFill>
                        <a:blip r:embed="rId67">
                          <a:extLst>
                            <a:ext uri="{28A0092B-C50C-407E-A947-70E740481C1C}">
                              <a14:useLocalDpi xmlns:a14="http://schemas.microsoft.com/office/drawing/2010/main" val="0"/>
                            </a:ext>
                          </a:extLst>
                        </a:blip>
                        <a:srcRect/>
                        <a:stretch>
                          <a:fillRect/>
                        </a:stretch>
                      </p:blipFill>
                      <p:spPr bwMode="auto">
                        <a:xfrm>
                          <a:off x="2514" y="3267"/>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40" name="Object 283">
              <a:extLst>
                <a:ext uri="{FF2B5EF4-FFF2-40B4-BE49-F238E27FC236}">
                  <a16:creationId xmlns:a16="http://schemas.microsoft.com/office/drawing/2014/main" id="{0B54C3B1-6BFB-9A26-6C38-51179714746A}"/>
                </a:ext>
              </a:extLst>
            </p:cNvPr>
            <p:cNvGraphicFramePr>
              <a:graphicFrameLocks noChangeAspect="1"/>
            </p:cNvGraphicFramePr>
            <p:nvPr/>
          </p:nvGraphicFramePr>
          <p:xfrm>
            <a:off x="2588" y="3226"/>
            <a:ext cx="109" cy="109"/>
          </p:xfrm>
          <a:graphic>
            <a:graphicData uri="http://schemas.openxmlformats.org/presentationml/2006/ole">
              <mc:AlternateContent xmlns:mc="http://schemas.openxmlformats.org/markup-compatibility/2006">
                <mc:Choice xmlns:v="urn:schemas-microsoft-com:vml" Requires="v">
                  <p:oleObj name="公式" r:id="rId105" imgW="114120" imgH="114120" progId="Equation.3">
                    <p:embed/>
                  </p:oleObj>
                </mc:Choice>
                <mc:Fallback>
                  <p:oleObj name="公式" r:id="rId105" imgW="114120" imgH="114120" progId="Equation.3">
                    <p:embed/>
                    <p:pic>
                      <p:nvPicPr>
                        <p:cNvPr id="140" name="Object 283">
                          <a:extLst>
                            <a:ext uri="{FF2B5EF4-FFF2-40B4-BE49-F238E27FC236}">
                              <a16:creationId xmlns:a16="http://schemas.microsoft.com/office/drawing/2014/main" id="{0B54C3B1-6BFB-9A26-6C38-51179714746A}"/>
                            </a:ext>
                          </a:extLst>
                        </p:cNvPr>
                        <p:cNvPicPr>
                          <a:picLocks noChangeAspect="1" noChangeArrowheads="1"/>
                        </p:cNvPicPr>
                        <p:nvPr/>
                      </p:nvPicPr>
                      <p:blipFill>
                        <a:blip r:embed="rId67">
                          <a:extLst>
                            <a:ext uri="{28A0092B-C50C-407E-A947-70E740481C1C}">
                              <a14:useLocalDpi xmlns:a14="http://schemas.microsoft.com/office/drawing/2010/main" val="0"/>
                            </a:ext>
                          </a:extLst>
                        </a:blip>
                        <a:srcRect/>
                        <a:stretch>
                          <a:fillRect/>
                        </a:stretch>
                      </p:blipFill>
                      <p:spPr bwMode="auto">
                        <a:xfrm>
                          <a:off x="2588" y="3226"/>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41" name="Object 284">
              <a:extLst>
                <a:ext uri="{FF2B5EF4-FFF2-40B4-BE49-F238E27FC236}">
                  <a16:creationId xmlns:a16="http://schemas.microsoft.com/office/drawing/2014/main" id="{5363F363-40B1-33C8-B671-A7B8CA1070F8}"/>
                </a:ext>
              </a:extLst>
            </p:cNvPr>
            <p:cNvGraphicFramePr>
              <a:graphicFrameLocks noChangeAspect="1"/>
            </p:cNvGraphicFramePr>
            <p:nvPr/>
          </p:nvGraphicFramePr>
          <p:xfrm>
            <a:off x="2778" y="3007"/>
            <a:ext cx="109" cy="109"/>
          </p:xfrm>
          <a:graphic>
            <a:graphicData uri="http://schemas.openxmlformats.org/presentationml/2006/ole">
              <mc:AlternateContent xmlns:mc="http://schemas.openxmlformats.org/markup-compatibility/2006">
                <mc:Choice xmlns:v="urn:schemas-microsoft-com:vml" Requires="v">
                  <p:oleObj name="公式" r:id="rId106" imgW="114120" imgH="114120" progId="Equation.3">
                    <p:embed/>
                  </p:oleObj>
                </mc:Choice>
                <mc:Fallback>
                  <p:oleObj name="公式" r:id="rId106" imgW="114120" imgH="114120" progId="Equation.3">
                    <p:embed/>
                    <p:pic>
                      <p:nvPicPr>
                        <p:cNvPr id="141" name="Object 284">
                          <a:extLst>
                            <a:ext uri="{FF2B5EF4-FFF2-40B4-BE49-F238E27FC236}">
                              <a16:creationId xmlns:a16="http://schemas.microsoft.com/office/drawing/2014/main" id="{5363F363-40B1-33C8-B671-A7B8CA1070F8}"/>
                            </a:ext>
                          </a:extLst>
                        </p:cNvPr>
                        <p:cNvPicPr>
                          <a:picLocks noChangeAspect="1" noChangeArrowheads="1"/>
                        </p:cNvPicPr>
                        <p:nvPr/>
                      </p:nvPicPr>
                      <p:blipFill>
                        <a:blip r:embed="rId67">
                          <a:extLst>
                            <a:ext uri="{28A0092B-C50C-407E-A947-70E740481C1C}">
                              <a14:useLocalDpi xmlns:a14="http://schemas.microsoft.com/office/drawing/2010/main" val="0"/>
                            </a:ext>
                          </a:extLst>
                        </a:blip>
                        <a:srcRect/>
                        <a:stretch>
                          <a:fillRect/>
                        </a:stretch>
                      </p:blipFill>
                      <p:spPr bwMode="auto">
                        <a:xfrm>
                          <a:off x="2778" y="3007"/>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42" name="Object 285">
              <a:extLst>
                <a:ext uri="{FF2B5EF4-FFF2-40B4-BE49-F238E27FC236}">
                  <a16:creationId xmlns:a16="http://schemas.microsoft.com/office/drawing/2014/main" id="{0EFB999C-0D37-BA0B-5B24-25072AA85312}"/>
                </a:ext>
              </a:extLst>
            </p:cNvPr>
            <p:cNvGraphicFramePr>
              <a:graphicFrameLocks noChangeAspect="1"/>
            </p:cNvGraphicFramePr>
            <p:nvPr/>
          </p:nvGraphicFramePr>
          <p:xfrm>
            <a:off x="3144" y="3224"/>
            <a:ext cx="109" cy="109"/>
          </p:xfrm>
          <a:graphic>
            <a:graphicData uri="http://schemas.openxmlformats.org/presentationml/2006/ole">
              <mc:AlternateContent xmlns:mc="http://schemas.openxmlformats.org/markup-compatibility/2006">
                <mc:Choice xmlns:v="urn:schemas-microsoft-com:vml" Requires="v">
                  <p:oleObj name="公式" r:id="rId107" imgW="114120" imgH="114120" progId="Equation.3">
                    <p:embed/>
                  </p:oleObj>
                </mc:Choice>
                <mc:Fallback>
                  <p:oleObj name="公式" r:id="rId107" imgW="114120" imgH="114120" progId="Equation.3">
                    <p:embed/>
                    <p:pic>
                      <p:nvPicPr>
                        <p:cNvPr id="142" name="Object 285">
                          <a:extLst>
                            <a:ext uri="{FF2B5EF4-FFF2-40B4-BE49-F238E27FC236}">
                              <a16:creationId xmlns:a16="http://schemas.microsoft.com/office/drawing/2014/main" id="{0EFB999C-0D37-BA0B-5B24-25072AA85312}"/>
                            </a:ext>
                          </a:extLst>
                        </p:cNvPr>
                        <p:cNvPicPr>
                          <a:picLocks noChangeAspect="1" noChangeArrowheads="1"/>
                        </p:cNvPicPr>
                        <p:nvPr/>
                      </p:nvPicPr>
                      <p:blipFill>
                        <a:blip r:embed="rId67">
                          <a:extLst>
                            <a:ext uri="{28A0092B-C50C-407E-A947-70E740481C1C}">
                              <a14:useLocalDpi xmlns:a14="http://schemas.microsoft.com/office/drawing/2010/main" val="0"/>
                            </a:ext>
                          </a:extLst>
                        </a:blip>
                        <a:srcRect/>
                        <a:stretch>
                          <a:fillRect/>
                        </a:stretch>
                      </p:blipFill>
                      <p:spPr bwMode="auto">
                        <a:xfrm>
                          <a:off x="3144" y="3224"/>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43" name="Object 286">
              <a:extLst>
                <a:ext uri="{FF2B5EF4-FFF2-40B4-BE49-F238E27FC236}">
                  <a16:creationId xmlns:a16="http://schemas.microsoft.com/office/drawing/2014/main" id="{5406AD82-FED8-8694-4671-A319F65E21F7}"/>
                </a:ext>
              </a:extLst>
            </p:cNvPr>
            <p:cNvGraphicFramePr>
              <a:graphicFrameLocks noChangeAspect="1"/>
            </p:cNvGraphicFramePr>
            <p:nvPr/>
          </p:nvGraphicFramePr>
          <p:xfrm>
            <a:off x="3324" y="2996"/>
            <a:ext cx="109" cy="109"/>
          </p:xfrm>
          <a:graphic>
            <a:graphicData uri="http://schemas.openxmlformats.org/presentationml/2006/ole">
              <mc:AlternateContent xmlns:mc="http://schemas.openxmlformats.org/markup-compatibility/2006">
                <mc:Choice xmlns:v="urn:schemas-microsoft-com:vml" Requires="v">
                  <p:oleObj name="公式" r:id="rId108" imgW="114120" imgH="114120" progId="Equation.3">
                    <p:embed/>
                  </p:oleObj>
                </mc:Choice>
                <mc:Fallback>
                  <p:oleObj name="公式" r:id="rId108" imgW="114120" imgH="114120" progId="Equation.3">
                    <p:embed/>
                    <p:pic>
                      <p:nvPicPr>
                        <p:cNvPr id="143" name="Object 286">
                          <a:extLst>
                            <a:ext uri="{FF2B5EF4-FFF2-40B4-BE49-F238E27FC236}">
                              <a16:creationId xmlns:a16="http://schemas.microsoft.com/office/drawing/2014/main" id="{5406AD82-FED8-8694-4671-A319F65E21F7}"/>
                            </a:ext>
                          </a:extLst>
                        </p:cNvPr>
                        <p:cNvPicPr>
                          <a:picLocks noChangeAspect="1" noChangeArrowheads="1"/>
                        </p:cNvPicPr>
                        <p:nvPr/>
                      </p:nvPicPr>
                      <p:blipFill>
                        <a:blip r:embed="rId67">
                          <a:extLst>
                            <a:ext uri="{28A0092B-C50C-407E-A947-70E740481C1C}">
                              <a14:useLocalDpi xmlns:a14="http://schemas.microsoft.com/office/drawing/2010/main" val="0"/>
                            </a:ext>
                          </a:extLst>
                        </a:blip>
                        <a:srcRect/>
                        <a:stretch>
                          <a:fillRect/>
                        </a:stretch>
                      </p:blipFill>
                      <p:spPr bwMode="auto">
                        <a:xfrm>
                          <a:off x="3324" y="2996"/>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44" name="AutoShape 287">
              <a:extLst>
                <a:ext uri="{FF2B5EF4-FFF2-40B4-BE49-F238E27FC236}">
                  <a16:creationId xmlns:a16="http://schemas.microsoft.com/office/drawing/2014/main" id="{FC938F52-C49F-D548-ED86-77EBDA42474B}"/>
                </a:ext>
              </a:extLst>
            </p:cNvPr>
            <p:cNvSpPr>
              <a:spLocks noChangeArrowheads="1"/>
            </p:cNvSpPr>
            <p:nvPr/>
          </p:nvSpPr>
          <p:spPr bwMode="auto">
            <a:xfrm rot="5400000">
              <a:off x="2013" y="1288"/>
              <a:ext cx="128" cy="119"/>
            </a:xfrm>
            <a:prstGeom prst="triangle">
              <a:avLst>
                <a:gd name="adj" fmla="val 50000"/>
              </a:avLst>
            </a:prstGeom>
            <a:solidFill>
              <a:srgbClr val="00CC00"/>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5" name="AutoShape 288">
              <a:extLst>
                <a:ext uri="{FF2B5EF4-FFF2-40B4-BE49-F238E27FC236}">
                  <a16:creationId xmlns:a16="http://schemas.microsoft.com/office/drawing/2014/main" id="{45AC39F3-CDCD-9097-F283-09937B8F11D4}"/>
                </a:ext>
              </a:extLst>
            </p:cNvPr>
            <p:cNvSpPr>
              <a:spLocks noChangeArrowheads="1"/>
            </p:cNvSpPr>
            <p:nvPr/>
          </p:nvSpPr>
          <p:spPr bwMode="auto">
            <a:xfrm rot="5400000">
              <a:off x="1995" y="1900"/>
              <a:ext cx="128" cy="119"/>
            </a:xfrm>
            <a:prstGeom prst="triangle">
              <a:avLst>
                <a:gd name="adj" fmla="val 50000"/>
              </a:avLst>
            </a:prstGeom>
            <a:solidFill>
              <a:srgbClr val="00CC00"/>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6" name="Line 289">
              <a:extLst>
                <a:ext uri="{FF2B5EF4-FFF2-40B4-BE49-F238E27FC236}">
                  <a16:creationId xmlns:a16="http://schemas.microsoft.com/office/drawing/2014/main" id="{38D9D96F-5E67-5AB6-B5A6-2159B2328F5B}"/>
                </a:ext>
              </a:extLst>
            </p:cNvPr>
            <p:cNvSpPr>
              <a:spLocks noChangeShapeType="1"/>
            </p:cNvSpPr>
            <p:nvPr/>
          </p:nvSpPr>
          <p:spPr bwMode="auto">
            <a:xfrm rot="5400000">
              <a:off x="1842" y="3512"/>
              <a:ext cx="0" cy="9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 name="Line 290">
              <a:extLst>
                <a:ext uri="{FF2B5EF4-FFF2-40B4-BE49-F238E27FC236}">
                  <a16:creationId xmlns:a16="http://schemas.microsoft.com/office/drawing/2014/main" id="{DC11AF40-C78B-2C49-10BD-73FD1CE0FA9B}"/>
                </a:ext>
              </a:extLst>
            </p:cNvPr>
            <p:cNvSpPr>
              <a:spLocks noChangeShapeType="1"/>
            </p:cNvSpPr>
            <p:nvPr/>
          </p:nvSpPr>
          <p:spPr bwMode="auto">
            <a:xfrm rot="5400000">
              <a:off x="1851" y="3242"/>
              <a:ext cx="0" cy="9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8" name="Line 291">
              <a:extLst>
                <a:ext uri="{FF2B5EF4-FFF2-40B4-BE49-F238E27FC236}">
                  <a16:creationId xmlns:a16="http://schemas.microsoft.com/office/drawing/2014/main" id="{4389602F-EE4B-1F93-3CD1-5E6D4910F8B1}"/>
                </a:ext>
              </a:extLst>
            </p:cNvPr>
            <p:cNvSpPr>
              <a:spLocks noChangeShapeType="1"/>
            </p:cNvSpPr>
            <p:nvPr/>
          </p:nvSpPr>
          <p:spPr bwMode="auto">
            <a:xfrm rot="5400000">
              <a:off x="1842" y="2963"/>
              <a:ext cx="0" cy="9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 name="Freeform 292">
              <a:extLst>
                <a:ext uri="{FF2B5EF4-FFF2-40B4-BE49-F238E27FC236}">
                  <a16:creationId xmlns:a16="http://schemas.microsoft.com/office/drawing/2014/main" id="{3161FE5B-833A-0781-440B-6974A76EAED3}"/>
                </a:ext>
              </a:extLst>
            </p:cNvPr>
            <p:cNvSpPr>
              <a:spLocks/>
            </p:cNvSpPr>
            <p:nvPr/>
          </p:nvSpPr>
          <p:spPr bwMode="auto">
            <a:xfrm>
              <a:off x="3336" y="402"/>
              <a:ext cx="92" cy="218"/>
            </a:xfrm>
            <a:custGeom>
              <a:avLst/>
              <a:gdLst>
                <a:gd name="T0" fmla="*/ 82 w 146"/>
                <a:gd name="T1" fmla="*/ 0 h 475"/>
                <a:gd name="T2" fmla="*/ 137 w 146"/>
                <a:gd name="T3" fmla="*/ 55 h 475"/>
                <a:gd name="T4" fmla="*/ 0 w 146"/>
                <a:gd name="T5" fmla="*/ 128 h 475"/>
                <a:gd name="T6" fmla="*/ 137 w 146"/>
                <a:gd name="T7" fmla="*/ 201 h 475"/>
                <a:gd name="T8" fmla="*/ 9 w 146"/>
                <a:gd name="T9" fmla="*/ 274 h 475"/>
                <a:gd name="T10" fmla="*/ 146 w 146"/>
                <a:gd name="T11" fmla="*/ 356 h 475"/>
                <a:gd name="T12" fmla="*/ 9 w 146"/>
                <a:gd name="T13" fmla="*/ 430 h 475"/>
                <a:gd name="T14" fmla="*/ 82 w 146"/>
                <a:gd name="T15" fmla="*/ 475 h 4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6" h="475">
                  <a:moveTo>
                    <a:pt x="82" y="0"/>
                  </a:moveTo>
                  <a:lnTo>
                    <a:pt x="137" y="55"/>
                  </a:lnTo>
                  <a:lnTo>
                    <a:pt x="0" y="128"/>
                  </a:lnTo>
                  <a:lnTo>
                    <a:pt x="137" y="201"/>
                  </a:lnTo>
                  <a:lnTo>
                    <a:pt x="9" y="274"/>
                  </a:lnTo>
                  <a:lnTo>
                    <a:pt x="146" y="356"/>
                  </a:lnTo>
                  <a:lnTo>
                    <a:pt x="9" y="430"/>
                  </a:lnTo>
                  <a:lnTo>
                    <a:pt x="82" y="475"/>
                  </a:lnTo>
                </a:path>
              </a:pathLst>
            </a:custGeom>
            <a:noFill/>
            <a:ln w="38100" cap="sq" cmpd="sng">
              <a:solidFill>
                <a:srgbClr val="0066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sp>
          <p:nvSpPr>
            <p:cNvPr id="150" name="Freeform 293">
              <a:extLst>
                <a:ext uri="{FF2B5EF4-FFF2-40B4-BE49-F238E27FC236}">
                  <a16:creationId xmlns:a16="http://schemas.microsoft.com/office/drawing/2014/main" id="{D313D437-F098-A062-9E3D-7E73E8AD0CE9}"/>
                </a:ext>
              </a:extLst>
            </p:cNvPr>
            <p:cNvSpPr>
              <a:spLocks/>
            </p:cNvSpPr>
            <p:nvPr/>
          </p:nvSpPr>
          <p:spPr bwMode="auto">
            <a:xfrm rot="5400000">
              <a:off x="1964" y="2898"/>
              <a:ext cx="92" cy="218"/>
            </a:xfrm>
            <a:custGeom>
              <a:avLst/>
              <a:gdLst>
                <a:gd name="T0" fmla="*/ 82 w 146"/>
                <a:gd name="T1" fmla="*/ 0 h 475"/>
                <a:gd name="T2" fmla="*/ 137 w 146"/>
                <a:gd name="T3" fmla="*/ 55 h 475"/>
                <a:gd name="T4" fmla="*/ 0 w 146"/>
                <a:gd name="T5" fmla="*/ 128 h 475"/>
                <a:gd name="T6" fmla="*/ 137 w 146"/>
                <a:gd name="T7" fmla="*/ 201 h 475"/>
                <a:gd name="T8" fmla="*/ 9 w 146"/>
                <a:gd name="T9" fmla="*/ 274 h 475"/>
                <a:gd name="T10" fmla="*/ 146 w 146"/>
                <a:gd name="T11" fmla="*/ 356 h 475"/>
                <a:gd name="T12" fmla="*/ 9 w 146"/>
                <a:gd name="T13" fmla="*/ 430 h 475"/>
                <a:gd name="T14" fmla="*/ 82 w 146"/>
                <a:gd name="T15" fmla="*/ 475 h 4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6" h="475">
                  <a:moveTo>
                    <a:pt x="82" y="0"/>
                  </a:moveTo>
                  <a:lnTo>
                    <a:pt x="137" y="55"/>
                  </a:lnTo>
                  <a:lnTo>
                    <a:pt x="0" y="128"/>
                  </a:lnTo>
                  <a:lnTo>
                    <a:pt x="137" y="201"/>
                  </a:lnTo>
                  <a:lnTo>
                    <a:pt x="9" y="274"/>
                  </a:lnTo>
                  <a:lnTo>
                    <a:pt x="146" y="356"/>
                  </a:lnTo>
                  <a:lnTo>
                    <a:pt x="9" y="430"/>
                  </a:lnTo>
                  <a:lnTo>
                    <a:pt x="82" y="475"/>
                  </a:lnTo>
                </a:path>
              </a:pathLst>
            </a:custGeom>
            <a:noFill/>
            <a:ln w="38100" cap="sq" cmpd="sng">
              <a:solidFill>
                <a:srgbClr val="0066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sp>
          <p:nvSpPr>
            <p:cNvPr id="151" name="Freeform 294">
              <a:extLst>
                <a:ext uri="{FF2B5EF4-FFF2-40B4-BE49-F238E27FC236}">
                  <a16:creationId xmlns:a16="http://schemas.microsoft.com/office/drawing/2014/main" id="{7D9AA286-501F-05B1-4DB6-E54BCAC977BB}"/>
                </a:ext>
              </a:extLst>
            </p:cNvPr>
            <p:cNvSpPr>
              <a:spLocks/>
            </p:cNvSpPr>
            <p:nvPr/>
          </p:nvSpPr>
          <p:spPr bwMode="auto">
            <a:xfrm rot="5400000">
              <a:off x="1973" y="2632"/>
              <a:ext cx="92" cy="218"/>
            </a:xfrm>
            <a:custGeom>
              <a:avLst/>
              <a:gdLst>
                <a:gd name="T0" fmla="*/ 82 w 146"/>
                <a:gd name="T1" fmla="*/ 0 h 475"/>
                <a:gd name="T2" fmla="*/ 137 w 146"/>
                <a:gd name="T3" fmla="*/ 55 h 475"/>
                <a:gd name="T4" fmla="*/ 0 w 146"/>
                <a:gd name="T5" fmla="*/ 128 h 475"/>
                <a:gd name="T6" fmla="*/ 137 w 146"/>
                <a:gd name="T7" fmla="*/ 201 h 475"/>
                <a:gd name="T8" fmla="*/ 9 w 146"/>
                <a:gd name="T9" fmla="*/ 274 h 475"/>
                <a:gd name="T10" fmla="*/ 146 w 146"/>
                <a:gd name="T11" fmla="*/ 356 h 475"/>
                <a:gd name="T12" fmla="*/ 9 w 146"/>
                <a:gd name="T13" fmla="*/ 430 h 475"/>
                <a:gd name="T14" fmla="*/ 82 w 146"/>
                <a:gd name="T15" fmla="*/ 475 h 4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6" h="475">
                  <a:moveTo>
                    <a:pt x="82" y="0"/>
                  </a:moveTo>
                  <a:lnTo>
                    <a:pt x="137" y="55"/>
                  </a:lnTo>
                  <a:lnTo>
                    <a:pt x="0" y="128"/>
                  </a:lnTo>
                  <a:lnTo>
                    <a:pt x="137" y="201"/>
                  </a:lnTo>
                  <a:lnTo>
                    <a:pt x="9" y="274"/>
                  </a:lnTo>
                  <a:lnTo>
                    <a:pt x="146" y="356"/>
                  </a:lnTo>
                  <a:lnTo>
                    <a:pt x="9" y="430"/>
                  </a:lnTo>
                  <a:lnTo>
                    <a:pt x="82" y="475"/>
                  </a:lnTo>
                </a:path>
              </a:pathLst>
            </a:custGeom>
            <a:noFill/>
            <a:ln w="38100" cap="sq" cmpd="sng">
              <a:solidFill>
                <a:srgbClr val="0066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sp>
          <p:nvSpPr>
            <p:cNvPr id="152" name="Freeform 295">
              <a:extLst>
                <a:ext uri="{FF2B5EF4-FFF2-40B4-BE49-F238E27FC236}">
                  <a16:creationId xmlns:a16="http://schemas.microsoft.com/office/drawing/2014/main" id="{D5997187-32C7-DF98-AD31-671697837442}"/>
                </a:ext>
              </a:extLst>
            </p:cNvPr>
            <p:cNvSpPr>
              <a:spLocks/>
            </p:cNvSpPr>
            <p:nvPr/>
          </p:nvSpPr>
          <p:spPr bwMode="auto">
            <a:xfrm rot="5400000">
              <a:off x="1964" y="3447"/>
              <a:ext cx="92" cy="218"/>
            </a:xfrm>
            <a:custGeom>
              <a:avLst/>
              <a:gdLst>
                <a:gd name="T0" fmla="*/ 82 w 146"/>
                <a:gd name="T1" fmla="*/ 0 h 475"/>
                <a:gd name="T2" fmla="*/ 137 w 146"/>
                <a:gd name="T3" fmla="*/ 55 h 475"/>
                <a:gd name="T4" fmla="*/ 0 w 146"/>
                <a:gd name="T5" fmla="*/ 128 h 475"/>
                <a:gd name="T6" fmla="*/ 137 w 146"/>
                <a:gd name="T7" fmla="*/ 201 h 475"/>
                <a:gd name="T8" fmla="*/ 9 w 146"/>
                <a:gd name="T9" fmla="*/ 274 h 475"/>
                <a:gd name="T10" fmla="*/ 146 w 146"/>
                <a:gd name="T11" fmla="*/ 356 h 475"/>
                <a:gd name="T12" fmla="*/ 9 w 146"/>
                <a:gd name="T13" fmla="*/ 430 h 475"/>
                <a:gd name="T14" fmla="*/ 82 w 146"/>
                <a:gd name="T15" fmla="*/ 475 h 4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6" h="475">
                  <a:moveTo>
                    <a:pt x="82" y="0"/>
                  </a:moveTo>
                  <a:lnTo>
                    <a:pt x="137" y="55"/>
                  </a:lnTo>
                  <a:lnTo>
                    <a:pt x="0" y="128"/>
                  </a:lnTo>
                  <a:lnTo>
                    <a:pt x="137" y="201"/>
                  </a:lnTo>
                  <a:lnTo>
                    <a:pt x="9" y="274"/>
                  </a:lnTo>
                  <a:lnTo>
                    <a:pt x="146" y="356"/>
                  </a:lnTo>
                  <a:lnTo>
                    <a:pt x="9" y="430"/>
                  </a:lnTo>
                  <a:lnTo>
                    <a:pt x="82" y="475"/>
                  </a:lnTo>
                </a:path>
              </a:pathLst>
            </a:custGeom>
            <a:noFill/>
            <a:ln w="38100" cap="sq" cmpd="sng">
              <a:solidFill>
                <a:srgbClr val="0066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sp>
          <p:nvSpPr>
            <p:cNvPr id="153" name="Freeform 296">
              <a:extLst>
                <a:ext uri="{FF2B5EF4-FFF2-40B4-BE49-F238E27FC236}">
                  <a16:creationId xmlns:a16="http://schemas.microsoft.com/office/drawing/2014/main" id="{76F6BF37-13C4-4D5C-EE48-0B4BE872D8DB}"/>
                </a:ext>
              </a:extLst>
            </p:cNvPr>
            <p:cNvSpPr>
              <a:spLocks/>
            </p:cNvSpPr>
            <p:nvPr/>
          </p:nvSpPr>
          <p:spPr bwMode="auto">
            <a:xfrm rot="5400000">
              <a:off x="1972" y="3172"/>
              <a:ext cx="92" cy="218"/>
            </a:xfrm>
            <a:custGeom>
              <a:avLst/>
              <a:gdLst>
                <a:gd name="T0" fmla="*/ 82 w 146"/>
                <a:gd name="T1" fmla="*/ 0 h 475"/>
                <a:gd name="T2" fmla="*/ 137 w 146"/>
                <a:gd name="T3" fmla="*/ 55 h 475"/>
                <a:gd name="T4" fmla="*/ 0 w 146"/>
                <a:gd name="T5" fmla="*/ 128 h 475"/>
                <a:gd name="T6" fmla="*/ 137 w 146"/>
                <a:gd name="T7" fmla="*/ 201 h 475"/>
                <a:gd name="T8" fmla="*/ 9 w 146"/>
                <a:gd name="T9" fmla="*/ 274 h 475"/>
                <a:gd name="T10" fmla="*/ 146 w 146"/>
                <a:gd name="T11" fmla="*/ 356 h 475"/>
                <a:gd name="T12" fmla="*/ 9 w 146"/>
                <a:gd name="T13" fmla="*/ 430 h 475"/>
                <a:gd name="T14" fmla="*/ 82 w 146"/>
                <a:gd name="T15" fmla="*/ 475 h 4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6" h="475">
                  <a:moveTo>
                    <a:pt x="82" y="0"/>
                  </a:moveTo>
                  <a:lnTo>
                    <a:pt x="137" y="55"/>
                  </a:lnTo>
                  <a:lnTo>
                    <a:pt x="0" y="128"/>
                  </a:lnTo>
                  <a:lnTo>
                    <a:pt x="137" y="201"/>
                  </a:lnTo>
                  <a:lnTo>
                    <a:pt x="9" y="274"/>
                  </a:lnTo>
                  <a:lnTo>
                    <a:pt x="146" y="356"/>
                  </a:lnTo>
                  <a:lnTo>
                    <a:pt x="9" y="430"/>
                  </a:lnTo>
                  <a:lnTo>
                    <a:pt x="82" y="475"/>
                  </a:lnTo>
                </a:path>
              </a:pathLst>
            </a:custGeom>
            <a:noFill/>
            <a:ln w="38100" cap="sq" cmpd="sng">
              <a:solidFill>
                <a:srgbClr val="0066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sp>
          <p:nvSpPr>
            <p:cNvPr id="154" name="Freeform 297">
              <a:extLst>
                <a:ext uri="{FF2B5EF4-FFF2-40B4-BE49-F238E27FC236}">
                  <a16:creationId xmlns:a16="http://schemas.microsoft.com/office/drawing/2014/main" id="{D86ACDC4-9022-8BD2-501A-E1C2C889D361}"/>
                </a:ext>
              </a:extLst>
            </p:cNvPr>
            <p:cNvSpPr>
              <a:spLocks/>
            </p:cNvSpPr>
            <p:nvPr/>
          </p:nvSpPr>
          <p:spPr bwMode="auto">
            <a:xfrm>
              <a:off x="3071" y="411"/>
              <a:ext cx="92" cy="218"/>
            </a:xfrm>
            <a:custGeom>
              <a:avLst/>
              <a:gdLst>
                <a:gd name="T0" fmla="*/ 82 w 146"/>
                <a:gd name="T1" fmla="*/ 0 h 475"/>
                <a:gd name="T2" fmla="*/ 137 w 146"/>
                <a:gd name="T3" fmla="*/ 55 h 475"/>
                <a:gd name="T4" fmla="*/ 0 w 146"/>
                <a:gd name="T5" fmla="*/ 128 h 475"/>
                <a:gd name="T6" fmla="*/ 137 w 146"/>
                <a:gd name="T7" fmla="*/ 201 h 475"/>
                <a:gd name="T8" fmla="*/ 9 w 146"/>
                <a:gd name="T9" fmla="*/ 274 h 475"/>
                <a:gd name="T10" fmla="*/ 146 w 146"/>
                <a:gd name="T11" fmla="*/ 356 h 475"/>
                <a:gd name="T12" fmla="*/ 9 w 146"/>
                <a:gd name="T13" fmla="*/ 430 h 475"/>
                <a:gd name="T14" fmla="*/ 82 w 146"/>
                <a:gd name="T15" fmla="*/ 475 h 4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6" h="475">
                  <a:moveTo>
                    <a:pt x="82" y="0"/>
                  </a:moveTo>
                  <a:lnTo>
                    <a:pt x="137" y="55"/>
                  </a:lnTo>
                  <a:lnTo>
                    <a:pt x="0" y="128"/>
                  </a:lnTo>
                  <a:lnTo>
                    <a:pt x="137" y="201"/>
                  </a:lnTo>
                  <a:lnTo>
                    <a:pt x="9" y="274"/>
                  </a:lnTo>
                  <a:lnTo>
                    <a:pt x="146" y="356"/>
                  </a:lnTo>
                  <a:lnTo>
                    <a:pt x="9" y="430"/>
                  </a:lnTo>
                  <a:lnTo>
                    <a:pt x="82" y="475"/>
                  </a:lnTo>
                </a:path>
              </a:pathLst>
            </a:custGeom>
            <a:noFill/>
            <a:ln w="38100" cap="sq" cmpd="sng">
              <a:solidFill>
                <a:srgbClr val="0066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sp>
          <p:nvSpPr>
            <p:cNvPr id="155" name="Freeform 298">
              <a:extLst>
                <a:ext uri="{FF2B5EF4-FFF2-40B4-BE49-F238E27FC236}">
                  <a16:creationId xmlns:a16="http://schemas.microsoft.com/office/drawing/2014/main" id="{074CEFFF-4354-18DF-0450-0CEEDA8AC86E}"/>
                </a:ext>
              </a:extLst>
            </p:cNvPr>
            <p:cNvSpPr>
              <a:spLocks/>
            </p:cNvSpPr>
            <p:nvPr/>
          </p:nvSpPr>
          <p:spPr bwMode="auto">
            <a:xfrm>
              <a:off x="2797" y="411"/>
              <a:ext cx="92" cy="218"/>
            </a:xfrm>
            <a:custGeom>
              <a:avLst/>
              <a:gdLst>
                <a:gd name="T0" fmla="*/ 82 w 146"/>
                <a:gd name="T1" fmla="*/ 0 h 475"/>
                <a:gd name="T2" fmla="*/ 137 w 146"/>
                <a:gd name="T3" fmla="*/ 55 h 475"/>
                <a:gd name="T4" fmla="*/ 0 w 146"/>
                <a:gd name="T5" fmla="*/ 128 h 475"/>
                <a:gd name="T6" fmla="*/ 137 w 146"/>
                <a:gd name="T7" fmla="*/ 201 h 475"/>
                <a:gd name="T8" fmla="*/ 9 w 146"/>
                <a:gd name="T9" fmla="*/ 274 h 475"/>
                <a:gd name="T10" fmla="*/ 146 w 146"/>
                <a:gd name="T11" fmla="*/ 356 h 475"/>
                <a:gd name="T12" fmla="*/ 9 w 146"/>
                <a:gd name="T13" fmla="*/ 430 h 475"/>
                <a:gd name="T14" fmla="*/ 82 w 146"/>
                <a:gd name="T15" fmla="*/ 475 h 4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6" h="475">
                  <a:moveTo>
                    <a:pt x="82" y="0"/>
                  </a:moveTo>
                  <a:lnTo>
                    <a:pt x="137" y="55"/>
                  </a:lnTo>
                  <a:lnTo>
                    <a:pt x="0" y="128"/>
                  </a:lnTo>
                  <a:lnTo>
                    <a:pt x="137" y="201"/>
                  </a:lnTo>
                  <a:lnTo>
                    <a:pt x="9" y="274"/>
                  </a:lnTo>
                  <a:lnTo>
                    <a:pt x="146" y="356"/>
                  </a:lnTo>
                  <a:lnTo>
                    <a:pt x="9" y="430"/>
                  </a:lnTo>
                  <a:lnTo>
                    <a:pt x="82" y="475"/>
                  </a:lnTo>
                </a:path>
              </a:pathLst>
            </a:custGeom>
            <a:noFill/>
            <a:ln w="38100" cap="sq" cmpd="sng">
              <a:solidFill>
                <a:srgbClr val="0066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sp>
          <p:nvSpPr>
            <p:cNvPr id="156" name="Freeform 299">
              <a:extLst>
                <a:ext uri="{FF2B5EF4-FFF2-40B4-BE49-F238E27FC236}">
                  <a16:creationId xmlns:a16="http://schemas.microsoft.com/office/drawing/2014/main" id="{D9C9F053-8CDE-C7BA-C144-48958D29084D}"/>
                </a:ext>
              </a:extLst>
            </p:cNvPr>
            <p:cNvSpPr>
              <a:spLocks/>
            </p:cNvSpPr>
            <p:nvPr/>
          </p:nvSpPr>
          <p:spPr bwMode="auto">
            <a:xfrm>
              <a:off x="2522" y="411"/>
              <a:ext cx="92" cy="218"/>
            </a:xfrm>
            <a:custGeom>
              <a:avLst/>
              <a:gdLst>
                <a:gd name="T0" fmla="*/ 82 w 146"/>
                <a:gd name="T1" fmla="*/ 0 h 475"/>
                <a:gd name="T2" fmla="*/ 137 w 146"/>
                <a:gd name="T3" fmla="*/ 55 h 475"/>
                <a:gd name="T4" fmla="*/ 0 w 146"/>
                <a:gd name="T5" fmla="*/ 128 h 475"/>
                <a:gd name="T6" fmla="*/ 137 w 146"/>
                <a:gd name="T7" fmla="*/ 201 h 475"/>
                <a:gd name="T8" fmla="*/ 9 w 146"/>
                <a:gd name="T9" fmla="*/ 274 h 475"/>
                <a:gd name="T10" fmla="*/ 146 w 146"/>
                <a:gd name="T11" fmla="*/ 356 h 475"/>
                <a:gd name="T12" fmla="*/ 9 w 146"/>
                <a:gd name="T13" fmla="*/ 430 h 475"/>
                <a:gd name="T14" fmla="*/ 82 w 146"/>
                <a:gd name="T15" fmla="*/ 475 h 4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6" h="475">
                  <a:moveTo>
                    <a:pt x="82" y="0"/>
                  </a:moveTo>
                  <a:lnTo>
                    <a:pt x="137" y="55"/>
                  </a:lnTo>
                  <a:lnTo>
                    <a:pt x="0" y="128"/>
                  </a:lnTo>
                  <a:lnTo>
                    <a:pt x="137" y="201"/>
                  </a:lnTo>
                  <a:lnTo>
                    <a:pt x="9" y="274"/>
                  </a:lnTo>
                  <a:lnTo>
                    <a:pt x="146" y="356"/>
                  </a:lnTo>
                  <a:lnTo>
                    <a:pt x="9" y="430"/>
                  </a:lnTo>
                  <a:lnTo>
                    <a:pt x="82" y="475"/>
                  </a:lnTo>
                </a:path>
              </a:pathLst>
            </a:custGeom>
            <a:noFill/>
            <a:ln w="38100" cap="sq" cmpd="sng">
              <a:solidFill>
                <a:srgbClr val="0066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sp>
          <p:nvSpPr>
            <p:cNvPr id="157" name="AutoShape 300">
              <a:extLst>
                <a:ext uri="{FF2B5EF4-FFF2-40B4-BE49-F238E27FC236}">
                  <a16:creationId xmlns:a16="http://schemas.microsoft.com/office/drawing/2014/main" id="{7D5045A8-AA74-8B18-E480-E06A08F7CB68}"/>
                </a:ext>
              </a:extLst>
            </p:cNvPr>
            <p:cNvSpPr>
              <a:spLocks noChangeArrowheads="1"/>
            </p:cNvSpPr>
            <p:nvPr/>
          </p:nvSpPr>
          <p:spPr bwMode="auto">
            <a:xfrm rot="5400000">
              <a:off x="3997" y="2676"/>
              <a:ext cx="128" cy="119"/>
            </a:xfrm>
            <a:prstGeom prst="triangle">
              <a:avLst>
                <a:gd name="adj" fmla="val 50000"/>
              </a:avLst>
            </a:prstGeom>
            <a:solidFill>
              <a:srgbClr val="00CC00"/>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58" name="AutoShape 301">
              <a:extLst>
                <a:ext uri="{FF2B5EF4-FFF2-40B4-BE49-F238E27FC236}">
                  <a16:creationId xmlns:a16="http://schemas.microsoft.com/office/drawing/2014/main" id="{DE7DF1DC-EE8C-B9C7-E359-7ACADBA463A9}"/>
                </a:ext>
              </a:extLst>
            </p:cNvPr>
            <p:cNvSpPr>
              <a:spLocks noChangeArrowheads="1"/>
            </p:cNvSpPr>
            <p:nvPr/>
          </p:nvSpPr>
          <p:spPr bwMode="auto">
            <a:xfrm>
              <a:off x="4039" y="2773"/>
              <a:ext cx="46" cy="45"/>
            </a:xfrm>
            <a:prstGeom prst="flowChartConnector">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59" name="Line 302">
              <a:extLst>
                <a:ext uri="{FF2B5EF4-FFF2-40B4-BE49-F238E27FC236}">
                  <a16:creationId xmlns:a16="http://schemas.microsoft.com/office/drawing/2014/main" id="{67F107CD-B72A-6439-61B4-07A9B0453603}"/>
                </a:ext>
              </a:extLst>
            </p:cNvPr>
            <p:cNvSpPr>
              <a:spLocks noChangeShapeType="1"/>
            </p:cNvSpPr>
            <p:nvPr/>
          </p:nvSpPr>
          <p:spPr bwMode="auto">
            <a:xfrm>
              <a:off x="4149" y="3015"/>
              <a:ext cx="15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0" name="AutoShape 303">
              <a:extLst>
                <a:ext uri="{FF2B5EF4-FFF2-40B4-BE49-F238E27FC236}">
                  <a16:creationId xmlns:a16="http://schemas.microsoft.com/office/drawing/2014/main" id="{701B89D6-162F-96DF-4314-4A86079157F8}"/>
                </a:ext>
              </a:extLst>
            </p:cNvPr>
            <p:cNvSpPr>
              <a:spLocks noChangeArrowheads="1"/>
            </p:cNvSpPr>
            <p:nvPr/>
          </p:nvSpPr>
          <p:spPr bwMode="auto">
            <a:xfrm>
              <a:off x="4114" y="2989"/>
              <a:ext cx="46" cy="45"/>
            </a:xfrm>
            <a:prstGeom prst="flowChartConnector">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1" name="AutoShape 304">
              <a:extLst>
                <a:ext uri="{FF2B5EF4-FFF2-40B4-BE49-F238E27FC236}">
                  <a16:creationId xmlns:a16="http://schemas.microsoft.com/office/drawing/2014/main" id="{3EE647B9-F5FE-078D-154E-D11D772D2456}"/>
                </a:ext>
              </a:extLst>
            </p:cNvPr>
            <p:cNvSpPr>
              <a:spLocks noChangeArrowheads="1"/>
            </p:cNvSpPr>
            <p:nvPr/>
          </p:nvSpPr>
          <p:spPr bwMode="auto">
            <a:xfrm rot="5400000">
              <a:off x="3989" y="2956"/>
              <a:ext cx="128" cy="119"/>
            </a:xfrm>
            <a:prstGeom prst="triangle">
              <a:avLst>
                <a:gd name="adj" fmla="val 50000"/>
              </a:avLst>
            </a:prstGeom>
            <a:solidFill>
              <a:srgbClr val="00CC00"/>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2" name="AutoShape 305">
              <a:extLst>
                <a:ext uri="{FF2B5EF4-FFF2-40B4-BE49-F238E27FC236}">
                  <a16:creationId xmlns:a16="http://schemas.microsoft.com/office/drawing/2014/main" id="{69DFBE05-7A1A-16BF-B3F0-ED015D79E079}"/>
                </a:ext>
              </a:extLst>
            </p:cNvPr>
            <p:cNvSpPr>
              <a:spLocks noChangeArrowheads="1"/>
            </p:cNvSpPr>
            <p:nvPr/>
          </p:nvSpPr>
          <p:spPr bwMode="auto">
            <a:xfrm>
              <a:off x="4031" y="3053"/>
              <a:ext cx="46" cy="45"/>
            </a:xfrm>
            <a:prstGeom prst="flowChartConnector">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3" name="Line 306">
              <a:extLst>
                <a:ext uri="{FF2B5EF4-FFF2-40B4-BE49-F238E27FC236}">
                  <a16:creationId xmlns:a16="http://schemas.microsoft.com/office/drawing/2014/main" id="{09E40D27-8819-300C-4003-35D457FCBE9E}"/>
                </a:ext>
              </a:extLst>
            </p:cNvPr>
            <p:cNvSpPr>
              <a:spLocks noChangeShapeType="1"/>
            </p:cNvSpPr>
            <p:nvPr/>
          </p:nvSpPr>
          <p:spPr bwMode="auto">
            <a:xfrm>
              <a:off x="4150" y="3277"/>
              <a:ext cx="15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4" name="AutoShape 307">
              <a:extLst>
                <a:ext uri="{FF2B5EF4-FFF2-40B4-BE49-F238E27FC236}">
                  <a16:creationId xmlns:a16="http://schemas.microsoft.com/office/drawing/2014/main" id="{3C9DCF72-CA45-2FF8-1F31-EB01F9798516}"/>
                </a:ext>
              </a:extLst>
            </p:cNvPr>
            <p:cNvSpPr>
              <a:spLocks noChangeArrowheads="1"/>
            </p:cNvSpPr>
            <p:nvPr/>
          </p:nvSpPr>
          <p:spPr bwMode="auto">
            <a:xfrm>
              <a:off x="4115" y="3251"/>
              <a:ext cx="46" cy="45"/>
            </a:xfrm>
            <a:prstGeom prst="flowChartConnector">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5" name="AutoShape 308">
              <a:extLst>
                <a:ext uri="{FF2B5EF4-FFF2-40B4-BE49-F238E27FC236}">
                  <a16:creationId xmlns:a16="http://schemas.microsoft.com/office/drawing/2014/main" id="{FE3A8A8E-FF28-FD5E-021C-A26D0F0B2F2B}"/>
                </a:ext>
              </a:extLst>
            </p:cNvPr>
            <p:cNvSpPr>
              <a:spLocks noChangeArrowheads="1"/>
            </p:cNvSpPr>
            <p:nvPr/>
          </p:nvSpPr>
          <p:spPr bwMode="auto">
            <a:xfrm rot="5400000">
              <a:off x="3990" y="3218"/>
              <a:ext cx="128" cy="119"/>
            </a:xfrm>
            <a:prstGeom prst="triangle">
              <a:avLst>
                <a:gd name="adj" fmla="val 50000"/>
              </a:avLst>
            </a:prstGeom>
            <a:solidFill>
              <a:srgbClr val="00CC00"/>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6" name="AutoShape 309">
              <a:extLst>
                <a:ext uri="{FF2B5EF4-FFF2-40B4-BE49-F238E27FC236}">
                  <a16:creationId xmlns:a16="http://schemas.microsoft.com/office/drawing/2014/main" id="{CAF7BAFE-0BCC-DF17-AC57-B3B73D9AFC93}"/>
                </a:ext>
              </a:extLst>
            </p:cNvPr>
            <p:cNvSpPr>
              <a:spLocks noChangeArrowheads="1"/>
            </p:cNvSpPr>
            <p:nvPr/>
          </p:nvSpPr>
          <p:spPr bwMode="auto">
            <a:xfrm>
              <a:off x="4032" y="3315"/>
              <a:ext cx="46" cy="45"/>
            </a:xfrm>
            <a:prstGeom prst="flowChartConnector">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7" name="Line 310">
              <a:extLst>
                <a:ext uri="{FF2B5EF4-FFF2-40B4-BE49-F238E27FC236}">
                  <a16:creationId xmlns:a16="http://schemas.microsoft.com/office/drawing/2014/main" id="{70595D38-A584-E4B5-756D-9E4A4426FD07}"/>
                </a:ext>
              </a:extLst>
            </p:cNvPr>
            <p:cNvSpPr>
              <a:spLocks noChangeShapeType="1"/>
            </p:cNvSpPr>
            <p:nvPr/>
          </p:nvSpPr>
          <p:spPr bwMode="auto">
            <a:xfrm>
              <a:off x="4151" y="3548"/>
              <a:ext cx="15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8" name="AutoShape 311">
              <a:extLst>
                <a:ext uri="{FF2B5EF4-FFF2-40B4-BE49-F238E27FC236}">
                  <a16:creationId xmlns:a16="http://schemas.microsoft.com/office/drawing/2014/main" id="{44484283-600C-3EE2-700E-DB6851BD2EC1}"/>
                </a:ext>
              </a:extLst>
            </p:cNvPr>
            <p:cNvSpPr>
              <a:spLocks noChangeArrowheads="1"/>
            </p:cNvSpPr>
            <p:nvPr/>
          </p:nvSpPr>
          <p:spPr bwMode="auto">
            <a:xfrm>
              <a:off x="4116" y="3522"/>
              <a:ext cx="46" cy="45"/>
            </a:xfrm>
            <a:prstGeom prst="flowChartConnector">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9" name="AutoShape 312">
              <a:extLst>
                <a:ext uri="{FF2B5EF4-FFF2-40B4-BE49-F238E27FC236}">
                  <a16:creationId xmlns:a16="http://schemas.microsoft.com/office/drawing/2014/main" id="{7DF13306-33FA-95A8-F892-65BFFEA9D877}"/>
                </a:ext>
              </a:extLst>
            </p:cNvPr>
            <p:cNvSpPr>
              <a:spLocks noChangeArrowheads="1"/>
            </p:cNvSpPr>
            <p:nvPr/>
          </p:nvSpPr>
          <p:spPr bwMode="auto">
            <a:xfrm rot="5400000">
              <a:off x="3991" y="3489"/>
              <a:ext cx="128" cy="119"/>
            </a:xfrm>
            <a:prstGeom prst="triangle">
              <a:avLst>
                <a:gd name="adj" fmla="val 50000"/>
              </a:avLst>
            </a:prstGeom>
            <a:solidFill>
              <a:srgbClr val="00CC00"/>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0" name="AutoShape 313">
              <a:extLst>
                <a:ext uri="{FF2B5EF4-FFF2-40B4-BE49-F238E27FC236}">
                  <a16:creationId xmlns:a16="http://schemas.microsoft.com/office/drawing/2014/main" id="{C685EC13-2F58-8B7F-C883-5000BF6E4F3A}"/>
                </a:ext>
              </a:extLst>
            </p:cNvPr>
            <p:cNvSpPr>
              <a:spLocks noChangeArrowheads="1"/>
            </p:cNvSpPr>
            <p:nvPr/>
          </p:nvSpPr>
          <p:spPr bwMode="auto">
            <a:xfrm>
              <a:off x="4033" y="3586"/>
              <a:ext cx="46" cy="45"/>
            </a:xfrm>
            <a:prstGeom prst="flowChartConnector">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1" name="Freeform 314">
              <a:extLst>
                <a:ext uri="{FF2B5EF4-FFF2-40B4-BE49-F238E27FC236}">
                  <a16:creationId xmlns:a16="http://schemas.microsoft.com/office/drawing/2014/main" id="{28693F8F-A6A5-AA3B-B832-6B516E532EAF}"/>
                </a:ext>
              </a:extLst>
            </p:cNvPr>
            <p:cNvSpPr>
              <a:spLocks/>
            </p:cNvSpPr>
            <p:nvPr/>
          </p:nvSpPr>
          <p:spPr bwMode="auto">
            <a:xfrm>
              <a:off x="3877" y="3099"/>
              <a:ext cx="182" cy="65"/>
            </a:xfrm>
            <a:custGeom>
              <a:avLst/>
              <a:gdLst>
                <a:gd name="T0" fmla="*/ 182 w 182"/>
                <a:gd name="T1" fmla="*/ 0 h 74"/>
                <a:gd name="T2" fmla="*/ 182 w 182"/>
                <a:gd name="T3" fmla="*/ 74 h 74"/>
                <a:gd name="T4" fmla="*/ 0 w 182"/>
                <a:gd name="T5" fmla="*/ 74 h 74"/>
              </a:gdLst>
              <a:ahLst/>
              <a:cxnLst>
                <a:cxn ang="0">
                  <a:pos x="T0" y="T1"/>
                </a:cxn>
                <a:cxn ang="0">
                  <a:pos x="T2" y="T3"/>
                </a:cxn>
                <a:cxn ang="0">
                  <a:pos x="T4" y="T5"/>
                </a:cxn>
              </a:cxnLst>
              <a:rect l="0" t="0" r="r" b="b"/>
              <a:pathLst>
                <a:path w="182" h="74">
                  <a:moveTo>
                    <a:pt x="182" y="0"/>
                  </a:moveTo>
                  <a:lnTo>
                    <a:pt x="182" y="74"/>
                  </a:lnTo>
                  <a:lnTo>
                    <a:pt x="0" y="74"/>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2" name="Freeform 315">
              <a:extLst>
                <a:ext uri="{FF2B5EF4-FFF2-40B4-BE49-F238E27FC236}">
                  <a16:creationId xmlns:a16="http://schemas.microsoft.com/office/drawing/2014/main" id="{5B7C65A8-09E3-621B-0B1D-28954326425B}"/>
                </a:ext>
              </a:extLst>
            </p:cNvPr>
            <p:cNvSpPr>
              <a:spLocks/>
            </p:cNvSpPr>
            <p:nvPr/>
          </p:nvSpPr>
          <p:spPr bwMode="auto">
            <a:xfrm>
              <a:off x="3876" y="3629"/>
              <a:ext cx="182" cy="65"/>
            </a:xfrm>
            <a:custGeom>
              <a:avLst/>
              <a:gdLst>
                <a:gd name="T0" fmla="*/ 182 w 182"/>
                <a:gd name="T1" fmla="*/ 0 h 74"/>
                <a:gd name="T2" fmla="*/ 182 w 182"/>
                <a:gd name="T3" fmla="*/ 74 h 74"/>
                <a:gd name="T4" fmla="*/ 0 w 182"/>
                <a:gd name="T5" fmla="*/ 74 h 74"/>
              </a:gdLst>
              <a:ahLst/>
              <a:cxnLst>
                <a:cxn ang="0">
                  <a:pos x="T0" y="T1"/>
                </a:cxn>
                <a:cxn ang="0">
                  <a:pos x="T2" y="T3"/>
                </a:cxn>
                <a:cxn ang="0">
                  <a:pos x="T4" y="T5"/>
                </a:cxn>
              </a:cxnLst>
              <a:rect l="0" t="0" r="r" b="b"/>
              <a:pathLst>
                <a:path w="182" h="74">
                  <a:moveTo>
                    <a:pt x="182" y="0"/>
                  </a:moveTo>
                  <a:lnTo>
                    <a:pt x="182" y="74"/>
                  </a:lnTo>
                  <a:lnTo>
                    <a:pt x="0" y="74"/>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3" name="Freeform 316">
              <a:extLst>
                <a:ext uri="{FF2B5EF4-FFF2-40B4-BE49-F238E27FC236}">
                  <a16:creationId xmlns:a16="http://schemas.microsoft.com/office/drawing/2014/main" id="{5D77060E-958D-B7F0-3B66-7D1FF5328F90}"/>
                </a:ext>
              </a:extLst>
            </p:cNvPr>
            <p:cNvSpPr>
              <a:spLocks/>
            </p:cNvSpPr>
            <p:nvPr/>
          </p:nvSpPr>
          <p:spPr bwMode="auto">
            <a:xfrm>
              <a:off x="3876" y="3364"/>
              <a:ext cx="182" cy="65"/>
            </a:xfrm>
            <a:custGeom>
              <a:avLst/>
              <a:gdLst>
                <a:gd name="T0" fmla="*/ 182 w 182"/>
                <a:gd name="T1" fmla="*/ 0 h 74"/>
                <a:gd name="T2" fmla="*/ 182 w 182"/>
                <a:gd name="T3" fmla="*/ 74 h 74"/>
                <a:gd name="T4" fmla="*/ 0 w 182"/>
                <a:gd name="T5" fmla="*/ 74 h 74"/>
              </a:gdLst>
              <a:ahLst/>
              <a:cxnLst>
                <a:cxn ang="0">
                  <a:pos x="T0" y="T1"/>
                </a:cxn>
                <a:cxn ang="0">
                  <a:pos x="T2" y="T3"/>
                </a:cxn>
                <a:cxn ang="0">
                  <a:pos x="T4" y="T5"/>
                </a:cxn>
              </a:cxnLst>
              <a:rect l="0" t="0" r="r" b="b"/>
              <a:pathLst>
                <a:path w="182" h="74">
                  <a:moveTo>
                    <a:pt x="182" y="0"/>
                  </a:moveTo>
                  <a:lnTo>
                    <a:pt x="182" y="74"/>
                  </a:lnTo>
                  <a:lnTo>
                    <a:pt x="0" y="74"/>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aphicFrame>
          <p:nvGraphicFramePr>
            <p:cNvPr id="174" name="Object 317">
              <a:extLst>
                <a:ext uri="{FF2B5EF4-FFF2-40B4-BE49-F238E27FC236}">
                  <a16:creationId xmlns:a16="http://schemas.microsoft.com/office/drawing/2014/main" id="{13A097F7-004A-A3A6-912A-684C6C0902D7}"/>
                </a:ext>
              </a:extLst>
            </p:cNvPr>
            <p:cNvGraphicFramePr>
              <a:graphicFrameLocks noChangeAspect="1"/>
            </p:cNvGraphicFramePr>
            <p:nvPr/>
          </p:nvGraphicFramePr>
          <p:xfrm>
            <a:off x="3828" y="3122"/>
            <a:ext cx="109" cy="109"/>
          </p:xfrm>
          <a:graphic>
            <a:graphicData uri="http://schemas.openxmlformats.org/presentationml/2006/ole">
              <mc:AlternateContent xmlns:mc="http://schemas.openxmlformats.org/markup-compatibility/2006">
                <mc:Choice xmlns:v="urn:schemas-microsoft-com:vml" Requires="v">
                  <p:oleObj name="公式" r:id="rId109" imgW="114120" imgH="114120" progId="Equation.3">
                    <p:embed/>
                  </p:oleObj>
                </mc:Choice>
                <mc:Fallback>
                  <p:oleObj name="公式" r:id="rId109" imgW="114120" imgH="114120" progId="Equation.3">
                    <p:embed/>
                    <p:pic>
                      <p:nvPicPr>
                        <p:cNvPr id="174" name="Object 317">
                          <a:extLst>
                            <a:ext uri="{FF2B5EF4-FFF2-40B4-BE49-F238E27FC236}">
                              <a16:creationId xmlns:a16="http://schemas.microsoft.com/office/drawing/2014/main" id="{13A097F7-004A-A3A6-912A-684C6C0902D7}"/>
                            </a:ext>
                          </a:extLst>
                        </p:cNvPr>
                        <p:cNvPicPr>
                          <a:picLocks noChangeAspect="1" noChangeArrowheads="1"/>
                        </p:cNvPicPr>
                        <p:nvPr/>
                      </p:nvPicPr>
                      <p:blipFill>
                        <a:blip r:embed="rId67">
                          <a:extLst>
                            <a:ext uri="{28A0092B-C50C-407E-A947-70E740481C1C}">
                              <a14:useLocalDpi xmlns:a14="http://schemas.microsoft.com/office/drawing/2010/main" val="0"/>
                            </a:ext>
                          </a:extLst>
                        </a:blip>
                        <a:srcRect/>
                        <a:stretch>
                          <a:fillRect/>
                        </a:stretch>
                      </p:blipFill>
                      <p:spPr bwMode="auto">
                        <a:xfrm>
                          <a:off x="3828" y="3122"/>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75" name="Object 318">
              <a:extLst>
                <a:ext uri="{FF2B5EF4-FFF2-40B4-BE49-F238E27FC236}">
                  <a16:creationId xmlns:a16="http://schemas.microsoft.com/office/drawing/2014/main" id="{255A3664-C9A9-C397-5A3B-CB250B793D70}"/>
                </a:ext>
              </a:extLst>
            </p:cNvPr>
            <p:cNvGraphicFramePr>
              <a:graphicFrameLocks noChangeAspect="1"/>
            </p:cNvGraphicFramePr>
            <p:nvPr/>
          </p:nvGraphicFramePr>
          <p:xfrm>
            <a:off x="3829" y="3375"/>
            <a:ext cx="109" cy="109"/>
          </p:xfrm>
          <a:graphic>
            <a:graphicData uri="http://schemas.openxmlformats.org/presentationml/2006/ole">
              <mc:AlternateContent xmlns:mc="http://schemas.openxmlformats.org/markup-compatibility/2006">
                <mc:Choice xmlns:v="urn:schemas-microsoft-com:vml" Requires="v">
                  <p:oleObj name="公式" r:id="rId110" imgW="114120" imgH="114120" progId="Equation.3">
                    <p:embed/>
                  </p:oleObj>
                </mc:Choice>
                <mc:Fallback>
                  <p:oleObj name="公式" r:id="rId110" imgW="114120" imgH="114120" progId="Equation.3">
                    <p:embed/>
                    <p:pic>
                      <p:nvPicPr>
                        <p:cNvPr id="175" name="Object 318">
                          <a:extLst>
                            <a:ext uri="{FF2B5EF4-FFF2-40B4-BE49-F238E27FC236}">
                              <a16:creationId xmlns:a16="http://schemas.microsoft.com/office/drawing/2014/main" id="{255A3664-C9A9-C397-5A3B-CB250B793D70}"/>
                            </a:ext>
                          </a:extLst>
                        </p:cNvPr>
                        <p:cNvPicPr>
                          <a:picLocks noChangeAspect="1" noChangeArrowheads="1"/>
                        </p:cNvPicPr>
                        <p:nvPr/>
                      </p:nvPicPr>
                      <p:blipFill>
                        <a:blip r:embed="rId67">
                          <a:extLst>
                            <a:ext uri="{28A0092B-C50C-407E-A947-70E740481C1C}">
                              <a14:useLocalDpi xmlns:a14="http://schemas.microsoft.com/office/drawing/2010/main" val="0"/>
                            </a:ext>
                          </a:extLst>
                        </a:blip>
                        <a:srcRect/>
                        <a:stretch>
                          <a:fillRect/>
                        </a:stretch>
                      </p:blipFill>
                      <p:spPr bwMode="auto">
                        <a:xfrm>
                          <a:off x="3829" y="3375"/>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76" name="Object 319">
              <a:extLst>
                <a:ext uri="{FF2B5EF4-FFF2-40B4-BE49-F238E27FC236}">
                  <a16:creationId xmlns:a16="http://schemas.microsoft.com/office/drawing/2014/main" id="{85F7F180-B056-8B8F-7F53-7EF0330923A7}"/>
                </a:ext>
              </a:extLst>
            </p:cNvPr>
            <p:cNvGraphicFramePr>
              <a:graphicFrameLocks noChangeAspect="1"/>
            </p:cNvGraphicFramePr>
            <p:nvPr/>
          </p:nvGraphicFramePr>
          <p:xfrm>
            <a:off x="3830" y="3637"/>
            <a:ext cx="109" cy="109"/>
          </p:xfrm>
          <a:graphic>
            <a:graphicData uri="http://schemas.openxmlformats.org/presentationml/2006/ole">
              <mc:AlternateContent xmlns:mc="http://schemas.openxmlformats.org/markup-compatibility/2006">
                <mc:Choice xmlns:v="urn:schemas-microsoft-com:vml" Requires="v">
                  <p:oleObj name="公式" r:id="rId111" imgW="114120" imgH="114120" progId="Equation.3">
                    <p:embed/>
                  </p:oleObj>
                </mc:Choice>
                <mc:Fallback>
                  <p:oleObj name="公式" r:id="rId111" imgW="114120" imgH="114120" progId="Equation.3">
                    <p:embed/>
                    <p:pic>
                      <p:nvPicPr>
                        <p:cNvPr id="176" name="Object 319">
                          <a:extLst>
                            <a:ext uri="{FF2B5EF4-FFF2-40B4-BE49-F238E27FC236}">
                              <a16:creationId xmlns:a16="http://schemas.microsoft.com/office/drawing/2014/main" id="{85F7F180-B056-8B8F-7F53-7EF0330923A7}"/>
                            </a:ext>
                          </a:extLst>
                        </p:cNvPr>
                        <p:cNvPicPr>
                          <a:picLocks noChangeAspect="1" noChangeArrowheads="1"/>
                        </p:cNvPicPr>
                        <p:nvPr/>
                      </p:nvPicPr>
                      <p:blipFill>
                        <a:blip r:embed="rId67">
                          <a:extLst>
                            <a:ext uri="{28A0092B-C50C-407E-A947-70E740481C1C}">
                              <a14:useLocalDpi xmlns:a14="http://schemas.microsoft.com/office/drawing/2010/main" val="0"/>
                            </a:ext>
                          </a:extLst>
                        </a:blip>
                        <a:srcRect/>
                        <a:stretch>
                          <a:fillRect/>
                        </a:stretch>
                      </p:blipFill>
                      <p:spPr bwMode="auto">
                        <a:xfrm>
                          <a:off x="3830" y="3637"/>
                          <a:ext cx="109" cy="1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249" name="圆角矩形标注 248">
            <a:extLst>
              <a:ext uri="{FF2B5EF4-FFF2-40B4-BE49-F238E27FC236}">
                <a16:creationId xmlns:a16="http://schemas.microsoft.com/office/drawing/2014/main" id="{5690240D-3715-BB4D-4E4B-DF9DBD8B4368}"/>
              </a:ext>
            </a:extLst>
          </p:cNvPr>
          <p:cNvSpPr/>
          <p:nvPr/>
        </p:nvSpPr>
        <p:spPr bwMode="auto">
          <a:xfrm>
            <a:off x="5388568" y="2036448"/>
            <a:ext cx="442912" cy="2195827"/>
          </a:xfrm>
          <a:prstGeom prst="wedgeRoundRectCallout">
            <a:avLst>
              <a:gd name="adj1" fmla="val 88065"/>
              <a:gd name="adj2" fmla="val -15047"/>
              <a:gd name="adj3" fmla="val 16667"/>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r>
              <a:rPr kumimoji="1" lang="zh-CN" altLang="en-US" sz="1600" b="1" i="0" u="none" strike="noStrike" cap="none" normalizeH="0" baseline="0" dirty="0">
                <a:ln>
                  <a:noFill/>
                </a:ln>
                <a:solidFill>
                  <a:srgbClr val="FF0000"/>
                </a:solidFill>
                <a:effectLst/>
              </a:rPr>
              <a:t>由</a:t>
            </a:r>
            <a:endParaRPr kumimoji="1" lang="en-US" altLang="zh-CN" sz="1600" b="1" i="0" u="none" strike="noStrike" cap="none" normalizeH="0" baseline="0" dirty="0">
              <a:ln>
                <a:noFill/>
              </a:ln>
              <a:solidFill>
                <a:srgbClr val="FF0000"/>
              </a:solidFill>
              <a:effectLst/>
            </a:endParaRPr>
          </a:p>
          <a:p>
            <a:pPr marL="0" marR="0" indent="0" algn="l" defTabSz="914400" rtl="0" eaLnBrk="1" fontAlgn="base" latinLnBrk="0" hangingPunct="1">
              <a:lnSpc>
                <a:spcPct val="100000"/>
              </a:lnSpc>
              <a:spcBef>
                <a:spcPct val="0"/>
              </a:spcBef>
              <a:spcAft>
                <a:spcPct val="0"/>
              </a:spcAft>
              <a:buClrTx/>
              <a:buSzTx/>
              <a:buFontTx/>
              <a:buNone/>
              <a:tabLst/>
            </a:pPr>
            <a:r>
              <a:rPr lang="zh-CN" altLang="en-US" sz="1600" b="1" dirty="0">
                <a:solidFill>
                  <a:srgbClr val="FF0000"/>
                </a:solidFill>
              </a:rPr>
              <a:t>编程设计所决定</a:t>
            </a:r>
            <a:endParaRPr kumimoji="1" lang="zh-CN" altLang="en-US" sz="1600" b="1" i="0" u="none" strike="noStrike" cap="none" normalizeH="0" baseline="0" dirty="0">
              <a:ln>
                <a:noFill/>
              </a:ln>
              <a:solidFill>
                <a:srgbClr val="FF0000"/>
              </a:solidFill>
              <a:effectLst/>
            </a:endParaRPr>
          </a:p>
        </p:txBody>
      </p:sp>
      <p:sp>
        <p:nvSpPr>
          <p:cNvPr id="2" name="灯片编号占位符 1">
            <a:extLst>
              <a:ext uri="{FF2B5EF4-FFF2-40B4-BE49-F238E27FC236}">
                <a16:creationId xmlns:a16="http://schemas.microsoft.com/office/drawing/2014/main" id="{955C9DAA-50A1-E9EF-6E78-3B6B1CCB3657}"/>
              </a:ext>
            </a:extLst>
          </p:cNvPr>
          <p:cNvSpPr>
            <a:spLocks noGrp="1"/>
          </p:cNvSpPr>
          <p:nvPr>
            <p:ph type="sldNum" sz="quarter" idx="12"/>
          </p:nvPr>
        </p:nvSpPr>
        <p:spPr/>
        <p:txBody>
          <a:bodyPr/>
          <a:lstStyle/>
          <a:p>
            <a:fld id="{392CBAA0-59E6-204E-8F03-85E5040D48B8}" type="slidenum">
              <a:rPr kumimoji="1" lang="zh-CN" altLang="en-US" smtClean="0"/>
              <a:t>105</a:t>
            </a:fld>
            <a:r>
              <a:rPr kumimoji="1" lang="en-US" altLang="zh-CN"/>
              <a:t>/133</a:t>
            </a:r>
            <a:endParaRPr kumimoji="1" lang="zh-CN" altLang="en-US" dirty="0"/>
          </a:p>
        </p:txBody>
      </p:sp>
    </p:spTree>
    <p:extLst>
      <p:ext uri="{BB962C8B-B14F-4D97-AF65-F5344CB8AC3E}">
        <p14:creationId xmlns:p14="http://schemas.microsoft.com/office/powerpoint/2010/main" val="37869988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wipe(left)">
                                      <p:cBhvr>
                                        <p:cTn id="12" dur="500"/>
                                        <p:tgtEl>
                                          <p:spTgt spid="29"/>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30"/>
                                        </p:tgtEl>
                                        <p:attrNameLst>
                                          <p:attrName>style.visibility</p:attrName>
                                        </p:attrNameLst>
                                      </p:cBhvr>
                                      <p:to>
                                        <p:strVal val="visible"/>
                                      </p:to>
                                    </p:set>
                                    <p:animEffect transition="in" filter="wipe(left)">
                                      <p:cBhvr>
                                        <p:cTn id="17" dur="500"/>
                                        <p:tgtEl>
                                          <p:spTgt spid="30"/>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31"/>
                                        </p:tgtEl>
                                        <p:attrNameLst>
                                          <p:attrName>style.visibility</p:attrName>
                                        </p:attrNameLst>
                                      </p:cBhvr>
                                      <p:to>
                                        <p:strVal val="visible"/>
                                      </p:to>
                                    </p:set>
                                    <p:animEffect transition="in" filter="wipe(left)">
                                      <p:cBhvr>
                                        <p:cTn id="22" dur="500"/>
                                        <p:tgtEl>
                                          <p:spTgt spid="31"/>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32"/>
                                        </p:tgtEl>
                                        <p:attrNameLst>
                                          <p:attrName>style.visibility</p:attrName>
                                        </p:attrNameLst>
                                      </p:cBhvr>
                                      <p:to>
                                        <p:strVal val="visible"/>
                                      </p:to>
                                    </p:set>
                                    <p:animEffect transition="in" filter="wipe(left)">
                                      <p:cBhvr>
                                        <p:cTn id="27" dur="500"/>
                                        <p:tgtEl>
                                          <p:spTgt spid="32"/>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33"/>
                                        </p:tgtEl>
                                        <p:attrNameLst>
                                          <p:attrName>style.visibility</p:attrName>
                                        </p:attrNameLst>
                                      </p:cBhvr>
                                      <p:to>
                                        <p:strVal val="visible"/>
                                      </p:to>
                                    </p:set>
                                    <p:animEffect transition="in" filter="wipe(left)">
                                      <p:cBhvr>
                                        <p:cTn id="32" dur="500"/>
                                        <p:tgtEl>
                                          <p:spTgt spid="33"/>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34"/>
                                        </p:tgtEl>
                                        <p:attrNameLst>
                                          <p:attrName>style.visibility</p:attrName>
                                        </p:attrNameLst>
                                      </p:cBhvr>
                                      <p:to>
                                        <p:strVal val="visible"/>
                                      </p:to>
                                    </p:set>
                                    <p:animEffect transition="in" filter="wipe(left)">
                                      <p:cBhvr>
                                        <p:cTn id="37" dur="500"/>
                                        <p:tgtEl>
                                          <p:spTgt spid="34"/>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nodeType="clickEffect">
                                  <p:stCondLst>
                                    <p:cond delay="0"/>
                                  </p:stCondLst>
                                  <p:childTnLst>
                                    <p:set>
                                      <p:cBhvr>
                                        <p:cTn id="41" dur="1" fill="hold">
                                          <p:stCondLst>
                                            <p:cond delay="0"/>
                                          </p:stCondLst>
                                        </p:cTn>
                                        <p:tgtEl>
                                          <p:spTgt spid="35"/>
                                        </p:tgtEl>
                                        <p:attrNameLst>
                                          <p:attrName>style.visibility</p:attrName>
                                        </p:attrNameLst>
                                      </p:cBhvr>
                                      <p:to>
                                        <p:strVal val="visible"/>
                                      </p:to>
                                    </p:set>
                                    <p:animEffect transition="in" filter="wipe(left)">
                                      <p:cBhvr>
                                        <p:cTn id="42" dur="500"/>
                                        <p:tgtEl>
                                          <p:spTgt spid="35"/>
                                        </p:tgtEl>
                                      </p:cBhvr>
                                    </p:animEffect>
                                  </p:childTnLst>
                                </p:cTn>
                              </p:par>
                            </p:childTnLst>
                          </p:cTn>
                        </p:par>
                      </p:childTnLst>
                    </p:cTn>
                  </p:par>
                  <p:par>
                    <p:cTn id="43" fill="hold">
                      <p:stCondLst>
                        <p:cond delay="indefinite"/>
                      </p:stCondLst>
                      <p:childTnLst>
                        <p:par>
                          <p:cTn id="44" fill="hold">
                            <p:stCondLst>
                              <p:cond delay="0"/>
                            </p:stCondLst>
                            <p:childTnLst>
                              <p:par>
                                <p:cTn id="45" presetID="5" presetClass="entr" presetSubtype="10" fill="hold" nodeType="click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checkerboard(across)">
                                      <p:cBhvr>
                                        <p:cTn id="47" dur="500"/>
                                        <p:tgtEl>
                                          <p:spTgt spid="7"/>
                                        </p:tgtEl>
                                      </p:cBhvr>
                                    </p:animEffect>
                                  </p:childTnLst>
                                </p:cTn>
                              </p:par>
                            </p:childTnLst>
                          </p:cTn>
                        </p:par>
                      </p:childTnLst>
                    </p:cTn>
                  </p:par>
                  <p:par>
                    <p:cTn id="48" fill="hold">
                      <p:stCondLst>
                        <p:cond delay="indefinite"/>
                      </p:stCondLst>
                      <p:childTnLst>
                        <p:par>
                          <p:cTn id="49" fill="hold">
                            <p:stCondLst>
                              <p:cond delay="0"/>
                            </p:stCondLst>
                            <p:childTnLst>
                              <p:par>
                                <p:cTn id="50" presetID="1" presetClass="entr" presetSubtype="0" fill="hold" grpId="0" nodeType="clickEffect">
                                  <p:stCondLst>
                                    <p:cond delay="0"/>
                                  </p:stCondLst>
                                  <p:childTnLst>
                                    <p:set>
                                      <p:cBhvr>
                                        <p:cTn id="51" dur="1" fill="hold">
                                          <p:stCondLst>
                                            <p:cond delay="0"/>
                                          </p:stCondLst>
                                        </p:cTn>
                                        <p:tgtEl>
                                          <p:spTgt spid="24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9" grpId="0" animBg="1"/>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6.1</a:t>
            </a:r>
            <a:r>
              <a:rPr kumimoji="1" lang="zh-CN" altLang="en-US" dirty="0"/>
              <a:t> </a:t>
            </a:r>
            <a:r>
              <a:rPr kumimoji="1" lang="en-US" altLang="zh-CN" dirty="0"/>
              <a:t>ROM</a:t>
            </a:r>
            <a:r>
              <a:rPr kumimoji="1" lang="zh-CN" altLang="en-US" dirty="0"/>
              <a:t>的结构和工作原理</a:t>
            </a:r>
          </a:p>
        </p:txBody>
      </p:sp>
      <p:sp>
        <p:nvSpPr>
          <p:cNvPr id="6" name="Text Box 2">
            <a:extLst>
              <a:ext uri="{FF2B5EF4-FFF2-40B4-BE49-F238E27FC236}">
                <a16:creationId xmlns:a16="http://schemas.microsoft.com/office/drawing/2014/main" id="{3D721E6D-13BB-AA63-1429-9DFF1883849D}"/>
              </a:ext>
            </a:extLst>
          </p:cNvPr>
          <p:cNvSpPr txBox="1">
            <a:spLocks noChangeArrowheads="1"/>
          </p:cNvSpPr>
          <p:nvPr/>
        </p:nvSpPr>
        <p:spPr bwMode="auto">
          <a:xfrm>
            <a:off x="5843588" y="742950"/>
            <a:ext cx="2644775" cy="466725"/>
          </a:xfrm>
          <a:prstGeom prst="rect">
            <a:avLst/>
          </a:prstGeom>
          <a:solidFill>
            <a:srgbClr val="FFFFCC"/>
          </a:solidFill>
          <a:ln w="9525">
            <a:solidFill>
              <a:srgbClr val="996600"/>
            </a:solidFill>
            <a:miter lim="800000"/>
            <a:headEnd/>
            <a:tailEnd/>
          </a:ln>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0033CC"/>
                </a:solidFill>
                <a:latin typeface="宋体" panose="02010600030101010101" pitchFamily="2" charset="-122"/>
              </a:rPr>
              <a:t>输出信号的真值表</a:t>
            </a:r>
          </a:p>
        </p:txBody>
      </p:sp>
      <p:grpSp>
        <p:nvGrpSpPr>
          <p:cNvPr id="7" name="Group 3">
            <a:extLst>
              <a:ext uri="{FF2B5EF4-FFF2-40B4-BE49-F238E27FC236}">
                <a16:creationId xmlns:a16="http://schemas.microsoft.com/office/drawing/2014/main" id="{3895208C-B3F8-C9FE-C099-A6B5AB55CAF8}"/>
              </a:ext>
            </a:extLst>
          </p:cNvPr>
          <p:cNvGrpSpPr>
            <a:grpSpLocks/>
          </p:cNvGrpSpPr>
          <p:nvPr/>
        </p:nvGrpSpPr>
        <p:grpSpPr bwMode="auto">
          <a:xfrm>
            <a:off x="5500688" y="1857375"/>
            <a:ext cx="869950" cy="1676400"/>
            <a:chOff x="2610" y="1084"/>
            <a:chExt cx="548" cy="1056"/>
          </a:xfrm>
        </p:grpSpPr>
        <p:sp>
          <p:nvSpPr>
            <p:cNvPr id="8" name="Text Box 4">
              <a:extLst>
                <a:ext uri="{FF2B5EF4-FFF2-40B4-BE49-F238E27FC236}">
                  <a16:creationId xmlns:a16="http://schemas.microsoft.com/office/drawing/2014/main" id="{34F02EBB-C5F6-E8F1-E434-07B082AD96E2}"/>
                </a:ext>
              </a:extLst>
            </p:cNvPr>
            <p:cNvSpPr txBox="1">
              <a:spLocks noChangeArrowheads="1"/>
            </p:cNvSpPr>
            <p:nvPr/>
          </p:nvSpPr>
          <p:spPr bwMode="auto">
            <a:xfrm>
              <a:off x="2610" y="1084"/>
              <a:ext cx="548" cy="2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0     0</a:t>
              </a:r>
            </a:p>
          </p:txBody>
        </p:sp>
        <p:sp>
          <p:nvSpPr>
            <p:cNvPr id="9" name="Text Box 5">
              <a:extLst>
                <a:ext uri="{FF2B5EF4-FFF2-40B4-BE49-F238E27FC236}">
                  <a16:creationId xmlns:a16="http://schemas.microsoft.com/office/drawing/2014/main" id="{0719D70F-422F-FD92-DAF6-78B8D3D1B1F7}"/>
                </a:ext>
              </a:extLst>
            </p:cNvPr>
            <p:cNvSpPr txBox="1">
              <a:spLocks noChangeArrowheads="1"/>
            </p:cNvSpPr>
            <p:nvPr/>
          </p:nvSpPr>
          <p:spPr bwMode="auto">
            <a:xfrm>
              <a:off x="2610" y="1340"/>
              <a:ext cx="548" cy="2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0     1</a:t>
              </a:r>
            </a:p>
          </p:txBody>
        </p:sp>
        <p:sp>
          <p:nvSpPr>
            <p:cNvPr id="10" name="Text Box 6">
              <a:extLst>
                <a:ext uri="{FF2B5EF4-FFF2-40B4-BE49-F238E27FC236}">
                  <a16:creationId xmlns:a16="http://schemas.microsoft.com/office/drawing/2014/main" id="{6CEF9E0E-1F5B-B4D4-11A7-3F5FDF2E7AFC}"/>
                </a:ext>
              </a:extLst>
            </p:cNvPr>
            <p:cNvSpPr txBox="1">
              <a:spLocks noChangeArrowheads="1"/>
            </p:cNvSpPr>
            <p:nvPr/>
          </p:nvSpPr>
          <p:spPr bwMode="auto">
            <a:xfrm>
              <a:off x="2610" y="1596"/>
              <a:ext cx="548" cy="2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1     0</a:t>
              </a:r>
            </a:p>
          </p:txBody>
        </p:sp>
        <p:sp>
          <p:nvSpPr>
            <p:cNvPr id="11" name="Text Box 7">
              <a:extLst>
                <a:ext uri="{FF2B5EF4-FFF2-40B4-BE49-F238E27FC236}">
                  <a16:creationId xmlns:a16="http://schemas.microsoft.com/office/drawing/2014/main" id="{728FFB58-EE7F-5EC6-C416-3859E7730F47}"/>
                </a:ext>
              </a:extLst>
            </p:cNvPr>
            <p:cNvSpPr txBox="1">
              <a:spLocks noChangeArrowheads="1"/>
            </p:cNvSpPr>
            <p:nvPr/>
          </p:nvSpPr>
          <p:spPr bwMode="auto">
            <a:xfrm>
              <a:off x="2610" y="1852"/>
              <a:ext cx="548" cy="2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1     1</a:t>
              </a:r>
            </a:p>
          </p:txBody>
        </p:sp>
      </p:grpSp>
      <p:sp>
        <p:nvSpPr>
          <p:cNvPr id="12" name="Text Box 8">
            <a:extLst>
              <a:ext uri="{FF2B5EF4-FFF2-40B4-BE49-F238E27FC236}">
                <a16:creationId xmlns:a16="http://schemas.microsoft.com/office/drawing/2014/main" id="{851ACA5B-5694-FAFC-6AA9-E7ED0497AC65}"/>
              </a:ext>
            </a:extLst>
          </p:cNvPr>
          <p:cNvSpPr txBox="1">
            <a:spLocks noChangeArrowheads="1"/>
          </p:cNvSpPr>
          <p:nvPr/>
        </p:nvSpPr>
        <p:spPr bwMode="auto">
          <a:xfrm>
            <a:off x="6784975" y="1857375"/>
            <a:ext cx="19367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0     1     0     1</a:t>
            </a:r>
          </a:p>
        </p:txBody>
      </p:sp>
      <p:sp>
        <p:nvSpPr>
          <p:cNvPr id="13" name="Text Box 9">
            <a:extLst>
              <a:ext uri="{FF2B5EF4-FFF2-40B4-BE49-F238E27FC236}">
                <a16:creationId xmlns:a16="http://schemas.microsoft.com/office/drawing/2014/main" id="{9A400BC5-6EF4-51A6-0B70-E1FF88D59BFB}"/>
              </a:ext>
            </a:extLst>
          </p:cNvPr>
          <p:cNvSpPr txBox="1">
            <a:spLocks noChangeArrowheads="1"/>
          </p:cNvSpPr>
          <p:nvPr/>
        </p:nvSpPr>
        <p:spPr bwMode="auto">
          <a:xfrm>
            <a:off x="5486400" y="1416050"/>
            <a:ext cx="15875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A</a:t>
            </a:r>
            <a:r>
              <a:rPr lang="en-US" altLang="zh-CN" b="1" baseline="-25000">
                <a:solidFill>
                  <a:srgbClr val="FF0066"/>
                </a:solidFill>
              </a:rPr>
              <a:t>1</a:t>
            </a:r>
            <a:r>
              <a:rPr lang="en-US" altLang="zh-CN" b="1">
                <a:solidFill>
                  <a:srgbClr val="FF0066"/>
                </a:solidFill>
              </a:rPr>
              <a:t>   </a:t>
            </a:r>
            <a:r>
              <a:rPr lang="en-US" altLang="zh-CN" b="1" i="1">
                <a:solidFill>
                  <a:srgbClr val="FF0066"/>
                </a:solidFill>
              </a:rPr>
              <a:t>A</a:t>
            </a:r>
            <a:r>
              <a:rPr lang="en-US" altLang="zh-CN" b="1" baseline="-25000">
                <a:solidFill>
                  <a:srgbClr val="FF0066"/>
                </a:solidFill>
              </a:rPr>
              <a:t>0</a:t>
            </a:r>
            <a:endParaRPr lang="en-US" altLang="zh-CN" b="1">
              <a:solidFill>
                <a:srgbClr val="FF0066"/>
              </a:solidFill>
            </a:endParaRPr>
          </a:p>
        </p:txBody>
      </p:sp>
      <p:sp>
        <p:nvSpPr>
          <p:cNvPr id="14" name="Text Box 10">
            <a:extLst>
              <a:ext uri="{FF2B5EF4-FFF2-40B4-BE49-F238E27FC236}">
                <a16:creationId xmlns:a16="http://schemas.microsoft.com/office/drawing/2014/main" id="{B9265B1B-4257-F2B3-3359-4CA423E57E09}"/>
              </a:ext>
            </a:extLst>
          </p:cNvPr>
          <p:cNvSpPr txBox="1">
            <a:spLocks noChangeArrowheads="1"/>
          </p:cNvSpPr>
          <p:nvPr/>
        </p:nvSpPr>
        <p:spPr bwMode="auto">
          <a:xfrm>
            <a:off x="6745288" y="1414463"/>
            <a:ext cx="25384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D</a:t>
            </a:r>
            <a:r>
              <a:rPr lang="en-US" altLang="zh-CN" b="1" baseline="-25000">
                <a:solidFill>
                  <a:srgbClr val="FF0066"/>
                </a:solidFill>
              </a:rPr>
              <a:t>3</a:t>
            </a:r>
            <a:r>
              <a:rPr lang="en-US" altLang="zh-CN" b="1">
                <a:solidFill>
                  <a:srgbClr val="FF0066"/>
                </a:solidFill>
              </a:rPr>
              <a:t>   </a:t>
            </a:r>
            <a:r>
              <a:rPr lang="en-US" altLang="zh-CN" b="1" i="1">
                <a:solidFill>
                  <a:srgbClr val="FF0066"/>
                </a:solidFill>
              </a:rPr>
              <a:t>D</a:t>
            </a:r>
            <a:r>
              <a:rPr lang="en-US" altLang="zh-CN" b="1" baseline="-25000">
                <a:solidFill>
                  <a:srgbClr val="FF0066"/>
                </a:solidFill>
              </a:rPr>
              <a:t>2</a:t>
            </a:r>
            <a:r>
              <a:rPr lang="en-US" altLang="zh-CN" b="1">
                <a:solidFill>
                  <a:srgbClr val="FF0066"/>
                </a:solidFill>
              </a:rPr>
              <a:t>   </a:t>
            </a:r>
            <a:r>
              <a:rPr lang="en-US" altLang="zh-CN" b="1" i="1">
                <a:solidFill>
                  <a:srgbClr val="FF0066"/>
                </a:solidFill>
              </a:rPr>
              <a:t>D</a:t>
            </a:r>
            <a:r>
              <a:rPr lang="en-US" altLang="zh-CN" b="1" baseline="-25000">
                <a:solidFill>
                  <a:srgbClr val="FF0066"/>
                </a:solidFill>
              </a:rPr>
              <a:t>1 </a:t>
            </a:r>
            <a:r>
              <a:rPr lang="en-US" altLang="zh-CN" b="1">
                <a:solidFill>
                  <a:srgbClr val="FF0066"/>
                </a:solidFill>
              </a:rPr>
              <a:t>  </a:t>
            </a:r>
            <a:r>
              <a:rPr lang="en-US" altLang="zh-CN" b="1" i="1">
                <a:solidFill>
                  <a:srgbClr val="FF0066"/>
                </a:solidFill>
              </a:rPr>
              <a:t>D</a:t>
            </a:r>
            <a:r>
              <a:rPr lang="en-US" altLang="zh-CN" b="1" baseline="-25000">
                <a:solidFill>
                  <a:srgbClr val="FF0066"/>
                </a:solidFill>
              </a:rPr>
              <a:t>0</a:t>
            </a:r>
            <a:endParaRPr lang="en-US" altLang="zh-CN" b="1">
              <a:solidFill>
                <a:srgbClr val="FF0066"/>
              </a:solidFill>
            </a:endParaRPr>
          </a:p>
        </p:txBody>
      </p:sp>
      <p:grpSp>
        <p:nvGrpSpPr>
          <p:cNvPr id="15" name="Group 11">
            <a:extLst>
              <a:ext uri="{FF2B5EF4-FFF2-40B4-BE49-F238E27FC236}">
                <a16:creationId xmlns:a16="http://schemas.microsoft.com/office/drawing/2014/main" id="{CCE7DF52-C0D9-D4A4-FD1B-7B2765F966BF}"/>
              </a:ext>
            </a:extLst>
          </p:cNvPr>
          <p:cNvGrpSpPr>
            <a:grpSpLocks/>
          </p:cNvGrpSpPr>
          <p:nvPr/>
        </p:nvGrpSpPr>
        <p:grpSpPr bwMode="auto">
          <a:xfrm>
            <a:off x="5418138" y="1385888"/>
            <a:ext cx="3506787" cy="2185987"/>
            <a:chOff x="2558" y="787"/>
            <a:chExt cx="2209" cy="1377"/>
          </a:xfrm>
        </p:grpSpPr>
        <p:sp>
          <p:nvSpPr>
            <p:cNvPr id="16" name="Line 12">
              <a:extLst>
                <a:ext uri="{FF2B5EF4-FFF2-40B4-BE49-F238E27FC236}">
                  <a16:creationId xmlns:a16="http://schemas.microsoft.com/office/drawing/2014/main" id="{C6725913-F578-CB06-BC82-F8E2296D81BE}"/>
                </a:ext>
              </a:extLst>
            </p:cNvPr>
            <p:cNvSpPr>
              <a:spLocks noChangeShapeType="1"/>
            </p:cNvSpPr>
            <p:nvPr/>
          </p:nvSpPr>
          <p:spPr bwMode="auto">
            <a:xfrm>
              <a:off x="3347" y="787"/>
              <a:ext cx="1" cy="1377"/>
            </a:xfrm>
            <a:prstGeom prst="line">
              <a:avLst/>
            </a:prstGeom>
            <a:noFill/>
            <a:ln w="1905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 name="Line 13">
              <a:extLst>
                <a:ext uri="{FF2B5EF4-FFF2-40B4-BE49-F238E27FC236}">
                  <a16:creationId xmlns:a16="http://schemas.microsoft.com/office/drawing/2014/main" id="{DD9F98B2-DF5A-AC45-00B6-B5D8A6FE5F23}"/>
                </a:ext>
              </a:extLst>
            </p:cNvPr>
            <p:cNvSpPr>
              <a:spLocks noChangeShapeType="1"/>
            </p:cNvSpPr>
            <p:nvPr/>
          </p:nvSpPr>
          <p:spPr bwMode="auto">
            <a:xfrm>
              <a:off x="2579" y="1091"/>
              <a:ext cx="2188" cy="1"/>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8" name="Line 14">
              <a:extLst>
                <a:ext uri="{FF2B5EF4-FFF2-40B4-BE49-F238E27FC236}">
                  <a16:creationId xmlns:a16="http://schemas.microsoft.com/office/drawing/2014/main" id="{6A66E87F-301D-0A82-BF42-E02B3E2AD8BA}"/>
                </a:ext>
              </a:extLst>
            </p:cNvPr>
            <p:cNvSpPr>
              <a:spLocks noChangeShapeType="1"/>
            </p:cNvSpPr>
            <p:nvPr/>
          </p:nvSpPr>
          <p:spPr bwMode="auto">
            <a:xfrm>
              <a:off x="2558" y="2153"/>
              <a:ext cx="2188" cy="1"/>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 name="Line 15">
              <a:extLst>
                <a:ext uri="{FF2B5EF4-FFF2-40B4-BE49-F238E27FC236}">
                  <a16:creationId xmlns:a16="http://schemas.microsoft.com/office/drawing/2014/main" id="{D884F622-A5B8-158A-4D5C-9C2F1562384B}"/>
                </a:ext>
              </a:extLst>
            </p:cNvPr>
            <p:cNvSpPr>
              <a:spLocks noChangeShapeType="1"/>
            </p:cNvSpPr>
            <p:nvPr/>
          </p:nvSpPr>
          <p:spPr bwMode="auto">
            <a:xfrm>
              <a:off x="2569" y="793"/>
              <a:ext cx="2188" cy="1"/>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20" name="Text Box 16">
            <a:extLst>
              <a:ext uri="{FF2B5EF4-FFF2-40B4-BE49-F238E27FC236}">
                <a16:creationId xmlns:a16="http://schemas.microsoft.com/office/drawing/2014/main" id="{39EA2E73-6EAF-C2E5-683F-6A516E112052}"/>
              </a:ext>
            </a:extLst>
          </p:cNvPr>
          <p:cNvSpPr txBox="1">
            <a:spLocks noChangeArrowheads="1"/>
          </p:cNvSpPr>
          <p:nvPr/>
        </p:nvSpPr>
        <p:spPr bwMode="auto">
          <a:xfrm>
            <a:off x="6784975" y="2263775"/>
            <a:ext cx="19367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1     0     1     0</a:t>
            </a:r>
          </a:p>
        </p:txBody>
      </p:sp>
      <p:sp>
        <p:nvSpPr>
          <p:cNvPr id="21" name="Text Box 17">
            <a:extLst>
              <a:ext uri="{FF2B5EF4-FFF2-40B4-BE49-F238E27FC236}">
                <a16:creationId xmlns:a16="http://schemas.microsoft.com/office/drawing/2014/main" id="{F3F75ACA-2144-743D-FDD6-3EEE142B5005}"/>
              </a:ext>
            </a:extLst>
          </p:cNvPr>
          <p:cNvSpPr txBox="1">
            <a:spLocks noChangeArrowheads="1"/>
          </p:cNvSpPr>
          <p:nvPr/>
        </p:nvSpPr>
        <p:spPr bwMode="auto">
          <a:xfrm>
            <a:off x="6784975" y="2670175"/>
            <a:ext cx="19367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0     1     1     1</a:t>
            </a:r>
          </a:p>
        </p:txBody>
      </p:sp>
      <p:sp>
        <p:nvSpPr>
          <p:cNvPr id="22" name="Text Box 18">
            <a:extLst>
              <a:ext uri="{FF2B5EF4-FFF2-40B4-BE49-F238E27FC236}">
                <a16:creationId xmlns:a16="http://schemas.microsoft.com/office/drawing/2014/main" id="{285BF42D-AF8D-25AD-1BAA-A9D840DD8467}"/>
              </a:ext>
            </a:extLst>
          </p:cNvPr>
          <p:cNvSpPr txBox="1">
            <a:spLocks noChangeArrowheads="1"/>
          </p:cNvSpPr>
          <p:nvPr/>
        </p:nvSpPr>
        <p:spPr bwMode="auto">
          <a:xfrm>
            <a:off x="6784975" y="3076575"/>
            <a:ext cx="19367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1     1     1     0</a:t>
            </a:r>
          </a:p>
        </p:txBody>
      </p:sp>
      <p:sp>
        <p:nvSpPr>
          <p:cNvPr id="23" name="Text Box 19">
            <a:extLst>
              <a:ext uri="{FF2B5EF4-FFF2-40B4-BE49-F238E27FC236}">
                <a16:creationId xmlns:a16="http://schemas.microsoft.com/office/drawing/2014/main" id="{4E536B1B-53F0-4211-69A8-5C6226B0B287}"/>
              </a:ext>
            </a:extLst>
          </p:cNvPr>
          <p:cNvSpPr txBox="1">
            <a:spLocks noChangeArrowheads="1"/>
          </p:cNvSpPr>
          <p:nvPr/>
        </p:nvSpPr>
        <p:spPr bwMode="auto">
          <a:xfrm>
            <a:off x="1890713" y="728663"/>
            <a:ext cx="2601912" cy="519112"/>
          </a:xfrm>
          <a:prstGeom prst="rect">
            <a:avLst/>
          </a:prstGeom>
          <a:noFill/>
          <a:ln>
            <a:noFill/>
          </a:ln>
          <a:extLst>
            <a:ext uri="{909E8E84-426E-40DD-AFC4-6F175D3DCCD1}">
              <a14:hiddenFill xmlns:a14="http://schemas.microsoft.com/office/drawing/2010/main">
                <a:solidFill>
                  <a:srgbClr val="00FFFF"/>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3. </a:t>
            </a:r>
            <a:r>
              <a:rPr lang="zh-CN" altLang="en-US" sz="2800" b="1">
                <a:solidFill>
                  <a:srgbClr val="FF0066"/>
                </a:solidFill>
              </a:rPr>
              <a:t>功能说明</a:t>
            </a:r>
          </a:p>
        </p:txBody>
      </p:sp>
      <p:sp>
        <p:nvSpPr>
          <p:cNvPr id="24" name="Text Box 20">
            <a:extLst>
              <a:ext uri="{FF2B5EF4-FFF2-40B4-BE49-F238E27FC236}">
                <a16:creationId xmlns:a16="http://schemas.microsoft.com/office/drawing/2014/main" id="{98F781F5-EC47-00DB-6505-E4F3C579CAEE}"/>
              </a:ext>
            </a:extLst>
          </p:cNvPr>
          <p:cNvSpPr txBox="1">
            <a:spLocks noChangeArrowheads="1"/>
          </p:cNvSpPr>
          <p:nvPr/>
        </p:nvSpPr>
        <p:spPr bwMode="auto">
          <a:xfrm>
            <a:off x="1435100" y="1438275"/>
            <a:ext cx="2147888" cy="519113"/>
          </a:xfrm>
          <a:prstGeom prst="rect">
            <a:avLst/>
          </a:prstGeom>
          <a:noFill/>
          <a:ln>
            <a:noFill/>
          </a:ln>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(1) </a:t>
            </a:r>
            <a:r>
              <a:rPr lang="zh-CN" altLang="en-US" sz="2800" b="1">
                <a:solidFill>
                  <a:srgbClr val="0033CC"/>
                </a:solidFill>
              </a:rPr>
              <a:t>存储器</a:t>
            </a:r>
          </a:p>
        </p:txBody>
      </p:sp>
      <p:sp>
        <p:nvSpPr>
          <p:cNvPr id="25" name="Text Box 21">
            <a:extLst>
              <a:ext uri="{FF2B5EF4-FFF2-40B4-BE49-F238E27FC236}">
                <a16:creationId xmlns:a16="http://schemas.microsoft.com/office/drawing/2014/main" id="{44A6097E-4C74-6DDE-2D4F-B825F2933D24}"/>
              </a:ext>
            </a:extLst>
          </p:cNvPr>
          <p:cNvSpPr txBox="1">
            <a:spLocks noChangeArrowheads="1"/>
          </p:cNvSpPr>
          <p:nvPr/>
        </p:nvSpPr>
        <p:spPr bwMode="auto">
          <a:xfrm>
            <a:off x="1308100" y="2493963"/>
            <a:ext cx="2905125" cy="519112"/>
          </a:xfrm>
          <a:prstGeom prst="rect">
            <a:avLst/>
          </a:prstGeom>
          <a:noFill/>
          <a:ln>
            <a:noFill/>
          </a:ln>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(2) </a:t>
            </a:r>
            <a:r>
              <a:rPr lang="zh-CN" altLang="en-US" sz="2800" b="1">
                <a:solidFill>
                  <a:srgbClr val="0033CC"/>
                </a:solidFill>
              </a:rPr>
              <a:t>函数发生器</a:t>
            </a:r>
          </a:p>
        </p:txBody>
      </p:sp>
      <p:sp>
        <p:nvSpPr>
          <p:cNvPr id="26" name="AutoShape 22">
            <a:extLst>
              <a:ext uri="{FF2B5EF4-FFF2-40B4-BE49-F238E27FC236}">
                <a16:creationId xmlns:a16="http://schemas.microsoft.com/office/drawing/2014/main" id="{E05BF09B-94E6-CF18-E233-BB418F237EB5}"/>
              </a:ext>
            </a:extLst>
          </p:cNvPr>
          <p:cNvSpPr>
            <a:spLocks noChangeArrowheads="1"/>
          </p:cNvSpPr>
          <p:nvPr/>
        </p:nvSpPr>
        <p:spPr bwMode="auto">
          <a:xfrm>
            <a:off x="4210050" y="2022475"/>
            <a:ext cx="1074738" cy="555625"/>
          </a:xfrm>
          <a:prstGeom prst="wedgeRoundRectCallout">
            <a:avLst>
              <a:gd name="adj1" fmla="val 58421"/>
              <a:gd name="adj2" fmla="val -95144"/>
              <a:gd name="adj3" fmla="val 16667"/>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b="1">
                <a:solidFill>
                  <a:srgbClr val="996600"/>
                </a:solidFill>
              </a:rPr>
              <a:t>地址</a:t>
            </a:r>
          </a:p>
        </p:txBody>
      </p:sp>
      <p:sp>
        <p:nvSpPr>
          <p:cNvPr id="27" name="AutoShape 23">
            <a:extLst>
              <a:ext uri="{FF2B5EF4-FFF2-40B4-BE49-F238E27FC236}">
                <a16:creationId xmlns:a16="http://schemas.microsoft.com/office/drawing/2014/main" id="{DEE14E71-2376-3E1D-D24B-7ABC3541485F}"/>
              </a:ext>
            </a:extLst>
          </p:cNvPr>
          <p:cNvSpPr>
            <a:spLocks noChangeArrowheads="1"/>
          </p:cNvSpPr>
          <p:nvPr/>
        </p:nvSpPr>
        <p:spPr bwMode="auto">
          <a:xfrm>
            <a:off x="9183688" y="1930400"/>
            <a:ext cx="1074737" cy="914400"/>
          </a:xfrm>
          <a:prstGeom prst="wedgeRoundRectCallout">
            <a:avLst>
              <a:gd name="adj1" fmla="val -91213"/>
              <a:gd name="adj2" fmla="val -50523"/>
              <a:gd name="adj3" fmla="val 16667"/>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b="1">
                <a:solidFill>
                  <a:srgbClr val="996600"/>
                </a:solidFill>
              </a:rPr>
              <a:t>存储数据</a:t>
            </a:r>
          </a:p>
        </p:txBody>
      </p:sp>
      <p:sp>
        <p:nvSpPr>
          <p:cNvPr id="28" name="Text Box 24">
            <a:extLst>
              <a:ext uri="{FF2B5EF4-FFF2-40B4-BE49-F238E27FC236}">
                <a16:creationId xmlns:a16="http://schemas.microsoft.com/office/drawing/2014/main" id="{B5B03AD3-3B1D-8AEF-076C-296F5847D2CD}"/>
              </a:ext>
            </a:extLst>
          </p:cNvPr>
          <p:cNvSpPr txBox="1">
            <a:spLocks noChangeArrowheads="1"/>
          </p:cNvSpPr>
          <p:nvPr/>
        </p:nvSpPr>
        <p:spPr bwMode="auto">
          <a:xfrm>
            <a:off x="1452563" y="3338513"/>
            <a:ext cx="18288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FF0066"/>
                </a:solidFill>
              </a:rPr>
              <a:t>输入变量</a:t>
            </a:r>
          </a:p>
        </p:txBody>
      </p:sp>
      <p:graphicFrame>
        <p:nvGraphicFramePr>
          <p:cNvPr id="29" name="Object 25">
            <a:extLst>
              <a:ext uri="{FF2B5EF4-FFF2-40B4-BE49-F238E27FC236}">
                <a16:creationId xmlns:a16="http://schemas.microsoft.com/office/drawing/2014/main" id="{F3CE6D38-28E6-2C2B-1F32-3439B56269EC}"/>
              </a:ext>
            </a:extLst>
          </p:cNvPr>
          <p:cNvGraphicFramePr>
            <a:graphicFrameLocks noChangeAspect="1"/>
          </p:cNvGraphicFramePr>
          <p:nvPr>
            <p:extLst>
              <p:ext uri="{D42A27DB-BD31-4B8C-83A1-F6EECF244321}">
                <p14:modId xmlns:p14="http://schemas.microsoft.com/office/powerpoint/2010/main" val="622446105"/>
              </p:ext>
            </p:extLst>
          </p:nvPr>
        </p:nvGraphicFramePr>
        <p:xfrm>
          <a:off x="3008313" y="3338513"/>
          <a:ext cx="1000125" cy="501650"/>
        </p:xfrm>
        <a:graphic>
          <a:graphicData uri="http://schemas.openxmlformats.org/presentationml/2006/ole">
            <mc:AlternateContent xmlns:mc="http://schemas.openxmlformats.org/markup-compatibility/2006">
              <mc:Choice xmlns:v="urn:schemas-microsoft-com:vml" Requires="v">
                <p:oleObj name="Equation" r:id="rId2" imgW="437948" imgH="209545" progId="Equation.3">
                  <p:embed/>
                </p:oleObj>
              </mc:Choice>
              <mc:Fallback>
                <p:oleObj name="Equation" r:id="rId2" imgW="437948" imgH="209545" progId="Equation.3">
                  <p:embed/>
                  <p:pic>
                    <p:nvPicPr>
                      <p:cNvPr id="29" name="Object 25">
                        <a:extLst>
                          <a:ext uri="{FF2B5EF4-FFF2-40B4-BE49-F238E27FC236}">
                            <a16:creationId xmlns:a16="http://schemas.microsoft.com/office/drawing/2014/main" id="{F3CE6D38-28E6-2C2B-1F32-3439B56269E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08313" y="3338513"/>
                        <a:ext cx="1000125" cy="5016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0" name="Text Box 26">
            <a:extLst>
              <a:ext uri="{FF2B5EF4-FFF2-40B4-BE49-F238E27FC236}">
                <a16:creationId xmlns:a16="http://schemas.microsoft.com/office/drawing/2014/main" id="{2ECE8575-915C-BEC6-8781-B601BB51F0B2}"/>
              </a:ext>
            </a:extLst>
          </p:cNvPr>
          <p:cNvSpPr txBox="1">
            <a:spLocks noChangeArrowheads="1"/>
          </p:cNvSpPr>
          <p:nvPr/>
        </p:nvSpPr>
        <p:spPr bwMode="auto">
          <a:xfrm>
            <a:off x="1382713" y="4022725"/>
            <a:ext cx="18288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FF0066"/>
                </a:solidFill>
              </a:rPr>
              <a:t>输出函数</a:t>
            </a:r>
          </a:p>
        </p:txBody>
      </p:sp>
      <p:graphicFrame>
        <p:nvGraphicFramePr>
          <p:cNvPr id="31" name="Object 27">
            <a:extLst>
              <a:ext uri="{FF2B5EF4-FFF2-40B4-BE49-F238E27FC236}">
                <a16:creationId xmlns:a16="http://schemas.microsoft.com/office/drawing/2014/main" id="{4FC11C97-7E01-36AE-0114-4A8699279DCB}"/>
              </a:ext>
            </a:extLst>
          </p:cNvPr>
          <p:cNvGraphicFramePr>
            <a:graphicFrameLocks noChangeAspect="1"/>
          </p:cNvGraphicFramePr>
          <p:nvPr>
            <p:extLst>
              <p:ext uri="{D42A27DB-BD31-4B8C-83A1-F6EECF244321}">
                <p14:modId xmlns:p14="http://schemas.microsoft.com/office/powerpoint/2010/main" val="3138121343"/>
              </p:ext>
            </p:extLst>
          </p:nvPr>
        </p:nvGraphicFramePr>
        <p:xfrm>
          <a:off x="2970213" y="4002088"/>
          <a:ext cx="1905000" cy="477837"/>
        </p:xfrm>
        <a:graphic>
          <a:graphicData uri="http://schemas.openxmlformats.org/presentationml/2006/ole">
            <mc:AlternateContent xmlns:mc="http://schemas.openxmlformats.org/markup-compatibility/2006">
              <mc:Choice xmlns:v="urn:schemas-microsoft-com:vml" Requires="v">
                <p:oleObj name="Equation" r:id="rId4" imgW="895224" imgH="209545" progId="Equation.3">
                  <p:embed/>
                </p:oleObj>
              </mc:Choice>
              <mc:Fallback>
                <p:oleObj name="Equation" r:id="rId4" imgW="895224" imgH="209545" progId="Equation.3">
                  <p:embed/>
                  <p:pic>
                    <p:nvPicPr>
                      <p:cNvPr id="31" name="Object 27">
                        <a:extLst>
                          <a:ext uri="{FF2B5EF4-FFF2-40B4-BE49-F238E27FC236}">
                            <a16:creationId xmlns:a16="http://schemas.microsoft.com/office/drawing/2014/main" id="{4FC11C97-7E01-36AE-0114-4A8699279DC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970213" y="4002088"/>
                        <a:ext cx="1905000" cy="4778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 name="Text Box 28">
            <a:extLst>
              <a:ext uri="{FF2B5EF4-FFF2-40B4-BE49-F238E27FC236}">
                <a16:creationId xmlns:a16="http://schemas.microsoft.com/office/drawing/2014/main" id="{83DE5AEE-B96C-7845-A3E7-7F96E4903EF4}"/>
              </a:ext>
            </a:extLst>
          </p:cNvPr>
          <p:cNvSpPr txBox="1">
            <a:spLocks noChangeArrowheads="1"/>
          </p:cNvSpPr>
          <p:nvPr/>
        </p:nvSpPr>
        <p:spPr bwMode="auto">
          <a:xfrm>
            <a:off x="1443038" y="4740275"/>
            <a:ext cx="2663825" cy="519113"/>
          </a:xfrm>
          <a:prstGeom prst="rect">
            <a:avLst/>
          </a:prstGeom>
          <a:noFill/>
          <a:ln>
            <a:noFill/>
          </a:ln>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(3) </a:t>
            </a:r>
            <a:r>
              <a:rPr lang="zh-CN" altLang="en-US" sz="2800" b="1">
                <a:solidFill>
                  <a:srgbClr val="0033CC"/>
                </a:solidFill>
              </a:rPr>
              <a:t>译码 </a:t>
            </a:r>
            <a:r>
              <a:rPr lang="en-US" altLang="zh-CN" sz="2800" b="1">
                <a:solidFill>
                  <a:srgbClr val="0033CC"/>
                </a:solidFill>
              </a:rPr>
              <a:t>-&gt; </a:t>
            </a:r>
            <a:r>
              <a:rPr lang="zh-CN" altLang="en-US" sz="2800" b="1">
                <a:solidFill>
                  <a:srgbClr val="0033CC"/>
                </a:solidFill>
              </a:rPr>
              <a:t>编码</a:t>
            </a:r>
          </a:p>
        </p:txBody>
      </p:sp>
      <p:sp>
        <p:nvSpPr>
          <p:cNvPr id="33" name="Text Box 29">
            <a:extLst>
              <a:ext uri="{FF2B5EF4-FFF2-40B4-BE49-F238E27FC236}">
                <a16:creationId xmlns:a16="http://schemas.microsoft.com/office/drawing/2014/main" id="{392B132B-839D-95C9-78A6-C9F064E8D878}"/>
              </a:ext>
            </a:extLst>
          </p:cNvPr>
          <p:cNvSpPr txBox="1">
            <a:spLocks noChangeArrowheads="1"/>
          </p:cNvSpPr>
          <p:nvPr/>
        </p:nvSpPr>
        <p:spPr bwMode="auto">
          <a:xfrm>
            <a:off x="6584950" y="4178300"/>
            <a:ext cx="140335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FF0066"/>
                </a:solidFill>
              </a:rPr>
              <a:t>字线</a:t>
            </a:r>
          </a:p>
        </p:txBody>
      </p:sp>
      <p:sp>
        <p:nvSpPr>
          <p:cNvPr id="34" name="Text Box 30">
            <a:extLst>
              <a:ext uri="{FF2B5EF4-FFF2-40B4-BE49-F238E27FC236}">
                <a16:creationId xmlns:a16="http://schemas.microsoft.com/office/drawing/2014/main" id="{289F3343-7B7C-2D46-8167-9E157A17DEBD}"/>
              </a:ext>
            </a:extLst>
          </p:cNvPr>
          <p:cNvSpPr txBox="1">
            <a:spLocks noChangeArrowheads="1"/>
          </p:cNvSpPr>
          <p:nvPr/>
        </p:nvSpPr>
        <p:spPr bwMode="auto">
          <a:xfrm>
            <a:off x="7853363" y="4178300"/>
            <a:ext cx="2420937"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FF0066"/>
                </a:solidFill>
              </a:rPr>
              <a:t>编码</a:t>
            </a:r>
          </a:p>
        </p:txBody>
      </p:sp>
      <p:graphicFrame>
        <p:nvGraphicFramePr>
          <p:cNvPr id="35" name="Object 31">
            <a:extLst>
              <a:ext uri="{FF2B5EF4-FFF2-40B4-BE49-F238E27FC236}">
                <a16:creationId xmlns:a16="http://schemas.microsoft.com/office/drawing/2014/main" id="{DAB50FFB-F008-C719-9106-44002C2C1C10}"/>
              </a:ext>
            </a:extLst>
          </p:cNvPr>
          <p:cNvGraphicFramePr>
            <a:graphicFrameLocks noChangeAspect="1"/>
          </p:cNvGraphicFramePr>
          <p:nvPr>
            <p:extLst>
              <p:ext uri="{D42A27DB-BD31-4B8C-83A1-F6EECF244321}">
                <p14:modId xmlns:p14="http://schemas.microsoft.com/office/powerpoint/2010/main" val="4036045582"/>
              </p:ext>
            </p:extLst>
          </p:nvPr>
        </p:nvGraphicFramePr>
        <p:xfrm>
          <a:off x="6800850" y="4611688"/>
          <a:ext cx="446088" cy="500062"/>
        </p:xfrm>
        <a:graphic>
          <a:graphicData uri="http://schemas.openxmlformats.org/presentationml/2006/ole">
            <mc:AlternateContent xmlns:mc="http://schemas.openxmlformats.org/markup-compatibility/2006">
              <mc:Choice xmlns:v="urn:schemas-microsoft-com:vml" Requires="v">
                <p:oleObj name="Equation" r:id="rId6" imgW="203112" imgH="228501" progId="Equation.3">
                  <p:embed/>
                </p:oleObj>
              </mc:Choice>
              <mc:Fallback>
                <p:oleObj name="Equation" r:id="rId6" imgW="203112" imgH="228501" progId="Equation.3">
                  <p:embed/>
                  <p:pic>
                    <p:nvPicPr>
                      <p:cNvPr id="35" name="Object 31">
                        <a:extLst>
                          <a:ext uri="{FF2B5EF4-FFF2-40B4-BE49-F238E27FC236}">
                            <a16:creationId xmlns:a16="http://schemas.microsoft.com/office/drawing/2014/main" id="{DAB50FFB-F008-C719-9106-44002C2C1C10}"/>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800850" y="4611688"/>
                        <a:ext cx="446088" cy="5000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6" name="Text Box 32">
            <a:extLst>
              <a:ext uri="{FF2B5EF4-FFF2-40B4-BE49-F238E27FC236}">
                <a16:creationId xmlns:a16="http://schemas.microsoft.com/office/drawing/2014/main" id="{22A25226-01FE-6485-77A4-905A47432D9C}"/>
              </a:ext>
            </a:extLst>
          </p:cNvPr>
          <p:cNvSpPr txBox="1">
            <a:spLocks noChangeArrowheads="1"/>
          </p:cNvSpPr>
          <p:nvPr/>
        </p:nvSpPr>
        <p:spPr bwMode="auto">
          <a:xfrm>
            <a:off x="7804150" y="4584700"/>
            <a:ext cx="170815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0 1 0 1</a:t>
            </a:r>
          </a:p>
        </p:txBody>
      </p:sp>
      <p:sp>
        <p:nvSpPr>
          <p:cNvPr id="37" name="Text Box 33">
            <a:extLst>
              <a:ext uri="{FF2B5EF4-FFF2-40B4-BE49-F238E27FC236}">
                <a16:creationId xmlns:a16="http://schemas.microsoft.com/office/drawing/2014/main" id="{63275B64-83F3-4CE6-1E0F-983B58BCD131}"/>
              </a:ext>
            </a:extLst>
          </p:cNvPr>
          <p:cNvSpPr txBox="1">
            <a:spLocks noChangeArrowheads="1"/>
          </p:cNvSpPr>
          <p:nvPr/>
        </p:nvSpPr>
        <p:spPr bwMode="auto">
          <a:xfrm>
            <a:off x="7804150" y="4986338"/>
            <a:ext cx="208915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1 0 1 0</a:t>
            </a:r>
          </a:p>
        </p:txBody>
      </p:sp>
      <p:sp>
        <p:nvSpPr>
          <p:cNvPr id="38" name="Text Box 34">
            <a:extLst>
              <a:ext uri="{FF2B5EF4-FFF2-40B4-BE49-F238E27FC236}">
                <a16:creationId xmlns:a16="http://schemas.microsoft.com/office/drawing/2014/main" id="{A39FDCD7-286A-C9DB-A10C-0DA66870528E}"/>
              </a:ext>
            </a:extLst>
          </p:cNvPr>
          <p:cNvSpPr txBox="1">
            <a:spLocks noChangeArrowheads="1"/>
          </p:cNvSpPr>
          <p:nvPr/>
        </p:nvSpPr>
        <p:spPr bwMode="auto">
          <a:xfrm>
            <a:off x="7804150" y="5387975"/>
            <a:ext cx="163195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0 1 1 1</a:t>
            </a:r>
          </a:p>
        </p:txBody>
      </p:sp>
      <p:sp>
        <p:nvSpPr>
          <p:cNvPr id="39" name="Text Box 35">
            <a:extLst>
              <a:ext uri="{FF2B5EF4-FFF2-40B4-BE49-F238E27FC236}">
                <a16:creationId xmlns:a16="http://schemas.microsoft.com/office/drawing/2014/main" id="{E848AF03-03A6-6C88-70BB-24AC1045B9E0}"/>
              </a:ext>
            </a:extLst>
          </p:cNvPr>
          <p:cNvSpPr txBox="1">
            <a:spLocks noChangeArrowheads="1"/>
          </p:cNvSpPr>
          <p:nvPr/>
        </p:nvSpPr>
        <p:spPr bwMode="auto">
          <a:xfrm>
            <a:off x="7804150" y="5789613"/>
            <a:ext cx="170815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1 1 1 0</a:t>
            </a:r>
          </a:p>
        </p:txBody>
      </p:sp>
      <p:grpSp>
        <p:nvGrpSpPr>
          <p:cNvPr id="40" name="Group 36">
            <a:extLst>
              <a:ext uri="{FF2B5EF4-FFF2-40B4-BE49-F238E27FC236}">
                <a16:creationId xmlns:a16="http://schemas.microsoft.com/office/drawing/2014/main" id="{92FE2024-16EA-7BFD-3FFF-E1C46B6FBC13}"/>
              </a:ext>
            </a:extLst>
          </p:cNvPr>
          <p:cNvGrpSpPr>
            <a:grpSpLocks/>
          </p:cNvGrpSpPr>
          <p:nvPr/>
        </p:nvGrpSpPr>
        <p:grpSpPr bwMode="auto">
          <a:xfrm>
            <a:off x="5422900" y="4160838"/>
            <a:ext cx="3392488" cy="2090737"/>
            <a:chOff x="2779" y="2593"/>
            <a:chExt cx="2137" cy="1317"/>
          </a:xfrm>
        </p:grpSpPr>
        <p:sp>
          <p:nvSpPr>
            <p:cNvPr id="41" name="Line 37">
              <a:extLst>
                <a:ext uri="{FF2B5EF4-FFF2-40B4-BE49-F238E27FC236}">
                  <a16:creationId xmlns:a16="http://schemas.microsoft.com/office/drawing/2014/main" id="{B2E09232-68A6-7DEF-F3F7-096E612DE8C6}"/>
                </a:ext>
              </a:extLst>
            </p:cNvPr>
            <p:cNvSpPr>
              <a:spLocks noChangeShapeType="1"/>
            </p:cNvSpPr>
            <p:nvPr/>
          </p:nvSpPr>
          <p:spPr bwMode="auto">
            <a:xfrm>
              <a:off x="2794" y="2593"/>
              <a:ext cx="2108" cy="2"/>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2" name="Line 38">
              <a:extLst>
                <a:ext uri="{FF2B5EF4-FFF2-40B4-BE49-F238E27FC236}">
                  <a16:creationId xmlns:a16="http://schemas.microsoft.com/office/drawing/2014/main" id="{B9EAA423-D4C7-0291-D5D1-5F7E532FB1AA}"/>
                </a:ext>
              </a:extLst>
            </p:cNvPr>
            <p:cNvSpPr>
              <a:spLocks noChangeShapeType="1"/>
            </p:cNvSpPr>
            <p:nvPr/>
          </p:nvSpPr>
          <p:spPr bwMode="auto">
            <a:xfrm>
              <a:off x="3463" y="2596"/>
              <a:ext cx="0" cy="1314"/>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3" name="Line 39">
              <a:extLst>
                <a:ext uri="{FF2B5EF4-FFF2-40B4-BE49-F238E27FC236}">
                  <a16:creationId xmlns:a16="http://schemas.microsoft.com/office/drawing/2014/main" id="{7C01D68C-65EB-8592-D28F-F1F7517657D5}"/>
                </a:ext>
              </a:extLst>
            </p:cNvPr>
            <p:cNvSpPr>
              <a:spLocks noChangeShapeType="1"/>
            </p:cNvSpPr>
            <p:nvPr/>
          </p:nvSpPr>
          <p:spPr bwMode="auto">
            <a:xfrm flipV="1">
              <a:off x="2779" y="3896"/>
              <a:ext cx="2130" cy="1"/>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4" name="Line 40">
              <a:extLst>
                <a:ext uri="{FF2B5EF4-FFF2-40B4-BE49-F238E27FC236}">
                  <a16:creationId xmlns:a16="http://schemas.microsoft.com/office/drawing/2014/main" id="{CE3A61FA-A9A1-878D-785D-4CF6E960A7A5}"/>
                </a:ext>
              </a:extLst>
            </p:cNvPr>
            <p:cNvSpPr>
              <a:spLocks noChangeShapeType="1"/>
            </p:cNvSpPr>
            <p:nvPr/>
          </p:nvSpPr>
          <p:spPr bwMode="auto">
            <a:xfrm flipV="1">
              <a:off x="2802" y="2881"/>
              <a:ext cx="2114" cy="1"/>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5" name="Line 41">
              <a:extLst>
                <a:ext uri="{FF2B5EF4-FFF2-40B4-BE49-F238E27FC236}">
                  <a16:creationId xmlns:a16="http://schemas.microsoft.com/office/drawing/2014/main" id="{4FB90E59-73AB-351F-004B-C232058682BF}"/>
                </a:ext>
              </a:extLst>
            </p:cNvPr>
            <p:cNvSpPr>
              <a:spLocks noChangeShapeType="1"/>
            </p:cNvSpPr>
            <p:nvPr/>
          </p:nvSpPr>
          <p:spPr bwMode="auto">
            <a:xfrm>
              <a:off x="4183" y="2597"/>
              <a:ext cx="0" cy="1306"/>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46" name="Text Box 42">
            <a:extLst>
              <a:ext uri="{FF2B5EF4-FFF2-40B4-BE49-F238E27FC236}">
                <a16:creationId xmlns:a16="http://schemas.microsoft.com/office/drawing/2014/main" id="{CE6B4339-4131-4389-6F82-DD5DDBF28E38}"/>
              </a:ext>
            </a:extLst>
          </p:cNvPr>
          <p:cNvSpPr txBox="1">
            <a:spLocks noChangeArrowheads="1"/>
          </p:cNvSpPr>
          <p:nvPr/>
        </p:nvSpPr>
        <p:spPr bwMode="auto">
          <a:xfrm>
            <a:off x="5540375" y="4197350"/>
            <a:ext cx="1457325" cy="457200"/>
          </a:xfrm>
          <a:prstGeom prst="rect">
            <a:avLst/>
          </a:prstGeom>
          <a:noFill/>
          <a:ln>
            <a:noFill/>
          </a:ln>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A</a:t>
            </a:r>
            <a:r>
              <a:rPr lang="en-US" altLang="zh-CN" b="1" baseline="-25000">
                <a:solidFill>
                  <a:srgbClr val="FF0066"/>
                </a:solidFill>
                <a:ea typeface="楷体_GB2312" pitchFamily="49" charset="-122"/>
              </a:rPr>
              <a:t>1 </a:t>
            </a:r>
            <a:r>
              <a:rPr lang="en-US" altLang="zh-CN" b="1">
                <a:solidFill>
                  <a:srgbClr val="FF0066"/>
                </a:solidFill>
                <a:ea typeface="楷体_GB2312" pitchFamily="49" charset="-122"/>
              </a:rPr>
              <a:t> </a:t>
            </a:r>
            <a:r>
              <a:rPr lang="en-US" altLang="zh-CN" b="1" i="1">
                <a:solidFill>
                  <a:srgbClr val="FF0066"/>
                </a:solidFill>
                <a:ea typeface="楷体_GB2312" pitchFamily="49" charset="-122"/>
              </a:rPr>
              <a:t>A</a:t>
            </a:r>
            <a:r>
              <a:rPr lang="en-US" altLang="zh-CN" b="1" baseline="-25000">
                <a:solidFill>
                  <a:srgbClr val="FF0066"/>
                </a:solidFill>
                <a:ea typeface="楷体_GB2312" pitchFamily="49" charset="-122"/>
              </a:rPr>
              <a:t>0</a:t>
            </a:r>
          </a:p>
        </p:txBody>
      </p:sp>
      <p:sp>
        <p:nvSpPr>
          <p:cNvPr id="47" name="Text Box 43">
            <a:extLst>
              <a:ext uri="{FF2B5EF4-FFF2-40B4-BE49-F238E27FC236}">
                <a16:creationId xmlns:a16="http://schemas.microsoft.com/office/drawing/2014/main" id="{DA6C396C-EFD8-46FB-22BE-5DF6E9315170}"/>
              </a:ext>
            </a:extLst>
          </p:cNvPr>
          <p:cNvSpPr txBox="1">
            <a:spLocks noChangeArrowheads="1"/>
          </p:cNvSpPr>
          <p:nvPr/>
        </p:nvSpPr>
        <p:spPr bwMode="auto">
          <a:xfrm>
            <a:off x="5622925" y="4594225"/>
            <a:ext cx="1527175" cy="457200"/>
          </a:xfrm>
          <a:prstGeom prst="rect">
            <a:avLst/>
          </a:prstGeom>
          <a:noFill/>
          <a:ln>
            <a:noFill/>
          </a:ln>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0   0</a:t>
            </a:r>
            <a:endParaRPr lang="en-US" altLang="zh-CN" b="1" baseline="-25000">
              <a:solidFill>
                <a:srgbClr val="0033CC"/>
              </a:solidFill>
              <a:ea typeface="楷体_GB2312" pitchFamily="49" charset="-122"/>
            </a:endParaRPr>
          </a:p>
        </p:txBody>
      </p:sp>
      <p:sp>
        <p:nvSpPr>
          <p:cNvPr id="48" name="Text Box 44">
            <a:extLst>
              <a:ext uri="{FF2B5EF4-FFF2-40B4-BE49-F238E27FC236}">
                <a16:creationId xmlns:a16="http://schemas.microsoft.com/office/drawing/2014/main" id="{A3D9FEA8-3BE2-F3DC-F41B-43CD856D2BF5}"/>
              </a:ext>
            </a:extLst>
          </p:cNvPr>
          <p:cNvSpPr txBox="1">
            <a:spLocks noChangeArrowheads="1"/>
          </p:cNvSpPr>
          <p:nvPr/>
        </p:nvSpPr>
        <p:spPr bwMode="auto">
          <a:xfrm>
            <a:off x="5622925" y="4997450"/>
            <a:ext cx="1222375" cy="457200"/>
          </a:xfrm>
          <a:prstGeom prst="rect">
            <a:avLst/>
          </a:prstGeom>
          <a:noFill/>
          <a:ln>
            <a:noFill/>
          </a:ln>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0   1</a:t>
            </a:r>
            <a:endParaRPr lang="en-US" altLang="zh-CN" b="1" baseline="-25000">
              <a:solidFill>
                <a:srgbClr val="0033CC"/>
              </a:solidFill>
              <a:ea typeface="楷体_GB2312" pitchFamily="49" charset="-122"/>
            </a:endParaRPr>
          </a:p>
        </p:txBody>
      </p:sp>
      <p:sp>
        <p:nvSpPr>
          <p:cNvPr id="49" name="Text Box 45">
            <a:extLst>
              <a:ext uri="{FF2B5EF4-FFF2-40B4-BE49-F238E27FC236}">
                <a16:creationId xmlns:a16="http://schemas.microsoft.com/office/drawing/2014/main" id="{A0B7964B-4230-E68C-B1A3-57DC7F0A3C04}"/>
              </a:ext>
            </a:extLst>
          </p:cNvPr>
          <p:cNvSpPr txBox="1">
            <a:spLocks noChangeArrowheads="1"/>
          </p:cNvSpPr>
          <p:nvPr/>
        </p:nvSpPr>
        <p:spPr bwMode="auto">
          <a:xfrm>
            <a:off x="5622925" y="5399088"/>
            <a:ext cx="1527175" cy="457200"/>
          </a:xfrm>
          <a:prstGeom prst="rect">
            <a:avLst/>
          </a:prstGeom>
          <a:noFill/>
          <a:ln>
            <a:noFill/>
          </a:ln>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1   0</a:t>
            </a:r>
            <a:endParaRPr lang="en-US" altLang="zh-CN" b="1" baseline="-25000">
              <a:solidFill>
                <a:srgbClr val="0033CC"/>
              </a:solidFill>
              <a:ea typeface="楷体_GB2312" pitchFamily="49" charset="-122"/>
            </a:endParaRPr>
          </a:p>
        </p:txBody>
      </p:sp>
      <p:sp>
        <p:nvSpPr>
          <p:cNvPr id="50" name="Text Box 46">
            <a:extLst>
              <a:ext uri="{FF2B5EF4-FFF2-40B4-BE49-F238E27FC236}">
                <a16:creationId xmlns:a16="http://schemas.microsoft.com/office/drawing/2014/main" id="{12177B4E-E4ED-C6C4-EDC6-294FC714C88D}"/>
              </a:ext>
            </a:extLst>
          </p:cNvPr>
          <p:cNvSpPr txBox="1">
            <a:spLocks noChangeArrowheads="1"/>
          </p:cNvSpPr>
          <p:nvPr/>
        </p:nvSpPr>
        <p:spPr bwMode="auto">
          <a:xfrm>
            <a:off x="5622925" y="5800725"/>
            <a:ext cx="1146175" cy="457200"/>
          </a:xfrm>
          <a:prstGeom prst="rect">
            <a:avLst/>
          </a:prstGeom>
          <a:noFill/>
          <a:ln>
            <a:noFill/>
          </a:ln>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1   1</a:t>
            </a:r>
            <a:endParaRPr lang="en-US" altLang="zh-CN" b="1" baseline="-25000">
              <a:solidFill>
                <a:srgbClr val="0033CC"/>
              </a:solidFill>
              <a:ea typeface="楷体_GB2312" pitchFamily="49" charset="-122"/>
            </a:endParaRPr>
          </a:p>
        </p:txBody>
      </p:sp>
      <p:sp>
        <p:nvSpPr>
          <p:cNvPr id="51" name="AutoShape 47">
            <a:extLst>
              <a:ext uri="{FF2B5EF4-FFF2-40B4-BE49-F238E27FC236}">
                <a16:creationId xmlns:a16="http://schemas.microsoft.com/office/drawing/2014/main" id="{C13509B9-1675-79DD-8521-3B099373F392}"/>
              </a:ext>
            </a:extLst>
          </p:cNvPr>
          <p:cNvSpPr>
            <a:spLocks noChangeArrowheads="1"/>
          </p:cNvSpPr>
          <p:nvPr/>
        </p:nvSpPr>
        <p:spPr bwMode="auto">
          <a:xfrm>
            <a:off x="4178300" y="1990725"/>
            <a:ext cx="1112838" cy="876300"/>
          </a:xfrm>
          <a:prstGeom prst="wedgeRoundRectCallout">
            <a:avLst>
              <a:gd name="adj1" fmla="val 67120"/>
              <a:gd name="adj2" fmla="val -80255"/>
              <a:gd name="adj3" fmla="val 16667"/>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b="1">
                <a:solidFill>
                  <a:srgbClr val="FF0066"/>
                </a:solidFill>
              </a:rPr>
              <a:t>输入变量</a:t>
            </a:r>
          </a:p>
        </p:txBody>
      </p:sp>
      <p:sp>
        <p:nvSpPr>
          <p:cNvPr id="52" name="AutoShape 48">
            <a:extLst>
              <a:ext uri="{FF2B5EF4-FFF2-40B4-BE49-F238E27FC236}">
                <a16:creationId xmlns:a16="http://schemas.microsoft.com/office/drawing/2014/main" id="{8B7BD6EB-4C9C-C208-6952-8656213E47AE}"/>
              </a:ext>
            </a:extLst>
          </p:cNvPr>
          <p:cNvSpPr>
            <a:spLocks noChangeArrowheads="1"/>
          </p:cNvSpPr>
          <p:nvPr/>
        </p:nvSpPr>
        <p:spPr bwMode="auto">
          <a:xfrm>
            <a:off x="9175749" y="1922463"/>
            <a:ext cx="1249363" cy="3402012"/>
          </a:xfrm>
          <a:prstGeom prst="wedgeRoundRectCallout">
            <a:avLst>
              <a:gd name="adj1" fmla="val -92394"/>
              <a:gd name="adj2" fmla="val -47917"/>
              <a:gd name="adj3" fmla="val 16667"/>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1800" b="1">
                <a:solidFill>
                  <a:srgbClr val="FF0066"/>
                </a:solidFill>
              </a:rPr>
              <a:t>每一位</a:t>
            </a:r>
            <a:r>
              <a:rPr lang="en-US" altLang="zh-CN" sz="1800" b="1">
                <a:solidFill>
                  <a:srgbClr val="FF0066"/>
                </a:solidFill>
              </a:rPr>
              <a:t>Di</a:t>
            </a:r>
            <a:r>
              <a:rPr lang="zh-CN" altLang="en-US" sz="1800" b="1">
                <a:solidFill>
                  <a:srgbClr val="FF0066"/>
                </a:solidFill>
              </a:rPr>
              <a:t>，是输入地址的输出</a:t>
            </a:r>
            <a:r>
              <a:rPr lang="zh-CN" altLang="en-US" sz="1800" b="1">
                <a:solidFill>
                  <a:schemeClr val="accent2"/>
                </a:solidFill>
              </a:rPr>
              <a:t>函数</a:t>
            </a:r>
            <a:r>
              <a:rPr lang="zh-CN" altLang="en-US" sz="1800" b="1">
                <a:solidFill>
                  <a:srgbClr val="FF0066"/>
                </a:solidFill>
              </a:rPr>
              <a:t>，对应每一个地址，输出一个</a:t>
            </a:r>
            <a:r>
              <a:rPr lang="en-US" altLang="zh-CN" sz="1800" b="1">
                <a:solidFill>
                  <a:srgbClr val="FF0066"/>
                </a:solidFill>
              </a:rPr>
              <a:t>b</a:t>
            </a:r>
            <a:r>
              <a:rPr lang="zh-CN" altLang="en-US" sz="1800" b="1">
                <a:solidFill>
                  <a:srgbClr val="FF0066"/>
                </a:solidFill>
              </a:rPr>
              <a:t>位的</a:t>
            </a:r>
            <a:r>
              <a:rPr lang="zh-CN" altLang="en-US" sz="1800" b="1">
                <a:solidFill>
                  <a:schemeClr val="accent2"/>
                </a:solidFill>
              </a:rPr>
              <a:t>二进制数</a:t>
            </a:r>
            <a:r>
              <a:rPr lang="zh-CN" altLang="en-US" sz="1800" b="1">
                <a:solidFill>
                  <a:srgbClr val="FF0066"/>
                </a:solidFill>
              </a:rPr>
              <a:t>。</a:t>
            </a:r>
          </a:p>
        </p:txBody>
      </p:sp>
      <p:graphicFrame>
        <p:nvGraphicFramePr>
          <p:cNvPr id="53" name="Object 49">
            <a:extLst>
              <a:ext uri="{FF2B5EF4-FFF2-40B4-BE49-F238E27FC236}">
                <a16:creationId xmlns:a16="http://schemas.microsoft.com/office/drawing/2014/main" id="{8E7637E1-97B9-9AC1-6A12-3718E54DD16A}"/>
              </a:ext>
            </a:extLst>
          </p:cNvPr>
          <p:cNvGraphicFramePr>
            <a:graphicFrameLocks noChangeAspect="1"/>
          </p:cNvGraphicFramePr>
          <p:nvPr>
            <p:extLst>
              <p:ext uri="{D42A27DB-BD31-4B8C-83A1-F6EECF244321}">
                <p14:modId xmlns:p14="http://schemas.microsoft.com/office/powerpoint/2010/main" val="105937914"/>
              </p:ext>
            </p:extLst>
          </p:nvPr>
        </p:nvGraphicFramePr>
        <p:xfrm>
          <a:off x="6802438" y="5022850"/>
          <a:ext cx="446087" cy="471488"/>
        </p:xfrm>
        <a:graphic>
          <a:graphicData uri="http://schemas.openxmlformats.org/presentationml/2006/ole">
            <mc:AlternateContent xmlns:mc="http://schemas.openxmlformats.org/markup-compatibility/2006">
              <mc:Choice xmlns:v="urn:schemas-microsoft-com:vml" Requires="v">
                <p:oleObj name="Equation" r:id="rId8" imgW="203024" imgH="215713" progId="Equation.3">
                  <p:embed/>
                </p:oleObj>
              </mc:Choice>
              <mc:Fallback>
                <p:oleObj name="Equation" r:id="rId8" imgW="203024" imgH="215713" progId="Equation.3">
                  <p:embed/>
                  <p:pic>
                    <p:nvPicPr>
                      <p:cNvPr id="53" name="Object 49">
                        <a:extLst>
                          <a:ext uri="{FF2B5EF4-FFF2-40B4-BE49-F238E27FC236}">
                            <a16:creationId xmlns:a16="http://schemas.microsoft.com/office/drawing/2014/main" id="{8E7637E1-97B9-9AC1-6A12-3718E54DD16A}"/>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802438" y="5022850"/>
                        <a:ext cx="446087" cy="4714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54" name="Object 50">
            <a:extLst>
              <a:ext uri="{FF2B5EF4-FFF2-40B4-BE49-F238E27FC236}">
                <a16:creationId xmlns:a16="http://schemas.microsoft.com/office/drawing/2014/main" id="{85477F5A-DAF9-F9B9-2719-0984905FF76B}"/>
              </a:ext>
            </a:extLst>
          </p:cNvPr>
          <p:cNvGraphicFramePr>
            <a:graphicFrameLocks noChangeAspect="1"/>
          </p:cNvGraphicFramePr>
          <p:nvPr>
            <p:extLst>
              <p:ext uri="{D42A27DB-BD31-4B8C-83A1-F6EECF244321}">
                <p14:modId xmlns:p14="http://schemas.microsoft.com/office/powerpoint/2010/main" val="800713583"/>
              </p:ext>
            </p:extLst>
          </p:nvPr>
        </p:nvGraphicFramePr>
        <p:xfrm>
          <a:off x="6802438" y="5403850"/>
          <a:ext cx="446087" cy="473075"/>
        </p:xfrm>
        <a:graphic>
          <a:graphicData uri="http://schemas.openxmlformats.org/presentationml/2006/ole">
            <mc:AlternateContent xmlns:mc="http://schemas.openxmlformats.org/markup-compatibility/2006">
              <mc:Choice xmlns:v="urn:schemas-microsoft-com:vml" Requires="v">
                <p:oleObj name="Equation" r:id="rId10" imgW="203024" imgH="215713" progId="Equation.3">
                  <p:embed/>
                </p:oleObj>
              </mc:Choice>
              <mc:Fallback>
                <p:oleObj name="Equation" r:id="rId10" imgW="203024" imgH="215713" progId="Equation.3">
                  <p:embed/>
                  <p:pic>
                    <p:nvPicPr>
                      <p:cNvPr id="54" name="Object 50">
                        <a:extLst>
                          <a:ext uri="{FF2B5EF4-FFF2-40B4-BE49-F238E27FC236}">
                            <a16:creationId xmlns:a16="http://schemas.microsoft.com/office/drawing/2014/main" id="{85477F5A-DAF9-F9B9-2719-0984905FF76B}"/>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6802438" y="5403850"/>
                        <a:ext cx="446087" cy="4730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55" name="Object 51">
            <a:extLst>
              <a:ext uri="{FF2B5EF4-FFF2-40B4-BE49-F238E27FC236}">
                <a16:creationId xmlns:a16="http://schemas.microsoft.com/office/drawing/2014/main" id="{ADC4E586-6B2F-5387-0EC6-1E681787A637}"/>
              </a:ext>
            </a:extLst>
          </p:cNvPr>
          <p:cNvGraphicFramePr>
            <a:graphicFrameLocks noChangeAspect="1"/>
          </p:cNvGraphicFramePr>
          <p:nvPr>
            <p:extLst>
              <p:ext uri="{D42A27DB-BD31-4B8C-83A1-F6EECF244321}">
                <p14:modId xmlns:p14="http://schemas.microsoft.com/office/powerpoint/2010/main" val="4146389119"/>
              </p:ext>
            </p:extLst>
          </p:nvPr>
        </p:nvGraphicFramePr>
        <p:xfrm>
          <a:off x="6802438" y="5786438"/>
          <a:ext cx="446087" cy="500062"/>
        </p:xfrm>
        <a:graphic>
          <a:graphicData uri="http://schemas.openxmlformats.org/presentationml/2006/ole">
            <mc:AlternateContent xmlns:mc="http://schemas.openxmlformats.org/markup-compatibility/2006">
              <mc:Choice xmlns:v="urn:schemas-microsoft-com:vml" Requires="v">
                <p:oleObj name="Equation" r:id="rId12" imgW="203112" imgH="228501" progId="Equation.3">
                  <p:embed/>
                </p:oleObj>
              </mc:Choice>
              <mc:Fallback>
                <p:oleObj name="Equation" r:id="rId12" imgW="203112" imgH="228501" progId="Equation.3">
                  <p:embed/>
                  <p:pic>
                    <p:nvPicPr>
                      <p:cNvPr id="55" name="Object 51">
                        <a:extLst>
                          <a:ext uri="{FF2B5EF4-FFF2-40B4-BE49-F238E27FC236}">
                            <a16:creationId xmlns:a16="http://schemas.microsoft.com/office/drawing/2014/main" id="{ADC4E586-6B2F-5387-0EC6-1E681787A637}"/>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802438" y="5786438"/>
                        <a:ext cx="446087" cy="5000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6" name="Text Box 28">
            <a:extLst>
              <a:ext uri="{FF2B5EF4-FFF2-40B4-BE49-F238E27FC236}">
                <a16:creationId xmlns:a16="http://schemas.microsoft.com/office/drawing/2014/main" id="{09E407AD-6E19-9818-E270-89CEAF68B550}"/>
              </a:ext>
            </a:extLst>
          </p:cNvPr>
          <p:cNvSpPr txBox="1">
            <a:spLocks noChangeArrowheads="1"/>
          </p:cNvSpPr>
          <p:nvPr/>
        </p:nvSpPr>
        <p:spPr bwMode="auto">
          <a:xfrm>
            <a:off x="1274763" y="5559425"/>
            <a:ext cx="3927475" cy="954088"/>
          </a:xfrm>
          <a:prstGeom prst="rect">
            <a:avLst/>
          </a:prstGeom>
          <a:noFill/>
          <a:ln>
            <a:noFill/>
          </a:ln>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(4) </a:t>
            </a:r>
            <a:r>
              <a:rPr lang="zh-CN" altLang="en-US" sz="2800" b="1">
                <a:solidFill>
                  <a:srgbClr val="0033CC"/>
                </a:solidFill>
              </a:rPr>
              <a:t>译码 </a:t>
            </a:r>
            <a:r>
              <a:rPr lang="en-US" altLang="zh-CN" sz="2800" b="1">
                <a:solidFill>
                  <a:srgbClr val="0033CC"/>
                </a:solidFill>
              </a:rPr>
              <a:t>–</a:t>
            </a:r>
            <a:r>
              <a:rPr lang="zh-CN" altLang="en-US" sz="2800" b="1">
                <a:solidFill>
                  <a:srgbClr val="0033CC"/>
                </a:solidFill>
              </a:rPr>
              <a:t>给出</a:t>
            </a:r>
            <a:r>
              <a:rPr lang="zh-CN" altLang="en-US" sz="2800" b="1">
                <a:solidFill>
                  <a:srgbClr val="FF0066"/>
                </a:solidFill>
              </a:rPr>
              <a:t>所有</a:t>
            </a:r>
            <a:r>
              <a:rPr lang="zh-CN" altLang="en-US" sz="2800" b="1">
                <a:solidFill>
                  <a:srgbClr val="0033CC"/>
                </a:solidFill>
              </a:rPr>
              <a:t>最小项，编码</a:t>
            </a:r>
            <a:r>
              <a:rPr lang="en-US" altLang="zh-CN" sz="2800" b="1">
                <a:solidFill>
                  <a:srgbClr val="0033CC"/>
                </a:solidFill>
              </a:rPr>
              <a:t>-</a:t>
            </a:r>
            <a:r>
              <a:rPr lang="zh-CN" altLang="en-US" sz="2800" b="1">
                <a:solidFill>
                  <a:srgbClr val="0033CC"/>
                </a:solidFill>
              </a:rPr>
              <a:t>实现功能</a:t>
            </a:r>
            <a:r>
              <a:rPr lang="zh-CN" altLang="en-US" sz="2800" b="1">
                <a:solidFill>
                  <a:srgbClr val="FF0066"/>
                </a:solidFill>
              </a:rPr>
              <a:t>编程</a:t>
            </a:r>
            <a:r>
              <a:rPr lang="zh-CN" altLang="en-US" sz="2800" b="1">
                <a:solidFill>
                  <a:srgbClr val="0033CC"/>
                </a:solidFill>
              </a:rPr>
              <a:t>。</a:t>
            </a:r>
          </a:p>
        </p:txBody>
      </p:sp>
      <p:sp>
        <p:nvSpPr>
          <p:cNvPr id="2" name="灯片编号占位符 1">
            <a:extLst>
              <a:ext uri="{FF2B5EF4-FFF2-40B4-BE49-F238E27FC236}">
                <a16:creationId xmlns:a16="http://schemas.microsoft.com/office/drawing/2014/main" id="{546A81A8-81F0-8D85-E3A5-5AC0EC0BDFB7}"/>
              </a:ext>
            </a:extLst>
          </p:cNvPr>
          <p:cNvSpPr>
            <a:spLocks noGrp="1"/>
          </p:cNvSpPr>
          <p:nvPr>
            <p:ph type="sldNum" sz="quarter" idx="12"/>
          </p:nvPr>
        </p:nvSpPr>
        <p:spPr/>
        <p:txBody>
          <a:bodyPr/>
          <a:lstStyle/>
          <a:p>
            <a:fld id="{392CBAA0-59E6-204E-8F03-85E5040D48B8}" type="slidenum">
              <a:rPr kumimoji="1" lang="zh-CN" altLang="en-US" smtClean="0"/>
              <a:t>106</a:t>
            </a:fld>
            <a:r>
              <a:rPr kumimoji="1" lang="en-US" altLang="zh-CN"/>
              <a:t>/133</a:t>
            </a:r>
            <a:endParaRPr kumimoji="1" lang="zh-CN" altLang="en-US" dirty="0"/>
          </a:p>
        </p:txBody>
      </p:sp>
    </p:spTree>
    <p:extLst>
      <p:ext uri="{BB962C8B-B14F-4D97-AF65-F5344CB8AC3E}">
        <p14:creationId xmlns:p14="http://schemas.microsoft.com/office/powerpoint/2010/main" val="15425526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dissolve">
                                      <p:cBhvr>
                                        <p:cTn id="12" dur="500"/>
                                        <p:tgtEl>
                                          <p:spTgt spid="6"/>
                                        </p:tgtEl>
                                      </p:cBhvr>
                                    </p:animEffect>
                                  </p:childTnLst>
                                </p:cTn>
                              </p:par>
                            </p:childTnLst>
                          </p:cTn>
                        </p:par>
                        <p:par>
                          <p:cTn id="13" fill="hold">
                            <p:stCondLst>
                              <p:cond delay="500"/>
                            </p:stCondLst>
                            <p:childTnLst>
                              <p:par>
                                <p:cTn id="14" presetID="17" presetClass="entr" presetSubtype="10" fill="hold" nodeType="afterEffect">
                                  <p:stCondLst>
                                    <p:cond delay="1000"/>
                                  </p:stCondLst>
                                  <p:childTnLst>
                                    <p:set>
                                      <p:cBhvr>
                                        <p:cTn id="15" dur="1" fill="hold">
                                          <p:stCondLst>
                                            <p:cond delay="0"/>
                                          </p:stCondLst>
                                        </p:cTn>
                                        <p:tgtEl>
                                          <p:spTgt spid="15"/>
                                        </p:tgtEl>
                                        <p:attrNameLst>
                                          <p:attrName>style.visibility</p:attrName>
                                        </p:attrNameLst>
                                      </p:cBhvr>
                                      <p:to>
                                        <p:strVal val="visible"/>
                                      </p:to>
                                    </p:set>
                                    <p:anim calcmode="lin" valueType="num">
                                      <p:cBhvr>
                                        <p:cTn id="16" dur="500" fill="hold"/>
                                        <p:tgtEl>
                                          <p:spTgt spid="15"/>
                                        </p:tgtEl>
                                        <p:attrNameLst>
                                          <p:attrName>ppt_w</p:attrName>
                                        </p:attrNameLst>
                                      </p:cBhvr>
                                      <p:tavLst>
                                        <p:tav tm="0">
                                          <p:val>
                                            <p:fltVal val="0"/>
                                          </p:val>
                                        </p:tav>
                                        <p:tav tm="100000">
                                          <p:val>
                                            <p:strVal val="#ppt_w"/>
                                          </p:val>
                                        </p:tav>
                                      </p:tavLst>
                                    </p:anim>
                                    <p:anim calcmode="lin" valueType="num">
                                      <p:cBhvr>
                                        <p:cTn id="17" dur="500" fill="hold"/>
                                        <p:tgtEl>
                                          <p:spTgt spid="15"/>
                                        </p:tgtEl>
                                        <p:attrNameLst>
                                          <p:attrName>ppt_h</p:attrName>
                                        </p:attrNameLst>
                                      </p:cBhvr>
                                      <p:tavLst>
                                        <p:tav tm="0">
                                          <p:val>
                                            <p:strVal val="#ppt_h"/>
                                          </p:val>
                                        </p:tav>
                                        <p:tav tm="100000">
                                          <p:val>
                                            <p:strVal val="#ppt_h"/>
                                          </p:val>
                                        </p:tav>
                                      </p:tavLst>
                                    </p:anim>
                                  </p:childTnLst>
                                </p:cTn>
                              </p:par>
                            </p:childTnLst>
                          </p:cTn>
                        </p:par>
                        <p:par>
                          <p:cTn id="18" fill="hold">
                            <p:stCondLst>
                              <p:cond delay="2000"/>
                            </p:stCondLst>
                            <p:childTnLst>
                              <p:par>
                                <p:cTn id="19" presetID="22" presetClass="entr" presetSubtype="8" fill="hold" grpId="0" nodeType="afterEffect">
                                  <p:stCondLst>
                                    <p:cond delay="1000"/>
                                  </p:stCondLst>
                                  <p:childTnLst>
                                    <p:set>
                                      <p:cBhvr>
                                        <p:cTn id="20" dur="1" fill="hold">
                                          <p:stCondLst>
                                            <p:cond delay="0"/>
                                          </p:stCondLst>
                                        </p:cTn>
                                        <p:tgtEl>
                                          <p:spTgt spid="13">
                                            <p:txEl>
                                              <p:pRg st="0" end="0"/>
                                            </p:txEl>
                                          </p:spTgt>
                                        </p:tgtEl>
                                        <p:attrNameLst>
                                          <p:attrName>style.visibility</p:attrName>
                                        </p:attrNameLst>
                                      </p:cBhvr>
                                      <p:to>
                                        <p:strVal val="visible"/>
                                      </p:to>
                                    </p:set>
                                    <p:animEffect transition="in" filter="wipe(left)">
                                      <p:cBhvr>
                                        <p:cTn id="21" dur="500"/>
                                        <p:tgtEl>
                                          <p:spTgt spid="13">
                                            <p:txEl>
                                              <p:pRg st="0" end="0"/>
                                            </p:txEl>
                                          </p:spTgt>
                                        </p:tgtEl>
                                      </p:cBhvr>
                                    </p:animEffect>
                                  </p:childTnLst>
                                </p:cTn>
                              </p:par>
                            </p:childTnLst>
                          </p:cTn>
                        </p:par>
                        <p:par>
                          <p:cTn id="22" fill="hold">
                            <p:stCondLst>
                              <p:cond delay="3500"/>
                            </p:stCondLst>
                            <p:childTnLst>
                              <p:par>
                                <p:cTn id="23" presetID="22" presetClass="entr" presetSubtype="8" fill="hold" grpId="0" nodeType="afterEffect">
                                  <p:stCondLst>
                                    <p:cond delay="1000"/>
                                  </p:stCondLst>
                                  <p:childTnLst>
                                    <p:set>
                                      <p:cBhvr>
                                        <p:cTn id="24" dur="1" fill="hold">
                                          <p:stCondLst>
                                            <p:cond delay="0"/>
                                          </p:stCondLst>
                                        </p:cTn>
                                        <p:tgtEl>
                                          <p:spTgt spid="14">
                                            <p:txEl>
                                              <p:pRg st="0" end="0"/>
                                            </p:txEl>
                                          </p:spTgt>
                                        </p:tgtEl>
                                        <p:attrNameLst>
                                          <p:attrName>style.visibility</p:attrName>
                                        </p:attrNameLst>
                                      </p:cBhvr>
                                      <p:to>
                                        <p:strVal val="visible"/>
                                      </p:to>
                                    </p:set>
                                    <p:animEffect transition="in" filter="wipe(left)">
                                      <p:cBhvr>
                                        <p:cTn id="25" dur="500"/>
                                        <p:tgtEl>
                                          <p:spTgt spid="14">
                                            <p:txEl>
                                              <p:pRg st="0" end="0"/>
                                            </p:txEl>
                                          </p:spTgt>
                                        </p:tgtEl>
                                      </p:cBhvr>
                                    </p:animEffect>
                                  </p:childTnLst>
                                </p:cTn>
                              </p:par>
                            </p:childTnLst>
                          </p:cTn>
                        </p:par>
                        <p:par>
                          <p:cTn id="26" fill="hold">
                            <p:stCondLst>
                              <p:cond delay="5000"/>
                            </p:stCondLst>
                            <p:childTnLst>
                              <p:par>
                                <p:cTn id="27" presetID="22" presetClass="entr" presetSubtype="1" fill="hold" nodeType="afterEffect">
                                  <p:stCondLst>
                                    <p:cond delay="2000"/>
                                  </p:stCondLst>
                                  <p:childTnLst>
                                    <p:set>
                                      <p:cBhvr>
                                        <p:cTn id="28" dur="1" fill="hold">
                                          <p:stCondLst>
                                            <p:cond delay="0"/>
                                          </p:stCondLst>
                                        </p:cTn>
                                        <p:tgtEl>
                                          <p:spTgt spid="7"/>
                                        </p:tgtEl>
                                        <p:attrNameLst>
                                          <p:attrName>style.visibility</p:attrName>
                                        </p:attrNameLst>
                                      </p:cBhvr>
                                      <p:to>
                                        <p:strVal val="visible"/>
                                      </p:to>
                                    </p:set>
                                    <p:animEffect transition="in" filter="wipe(up)">
                                      <p:cBhvr>
                                        <p:cTn id="29" dur="500"/>
                                        <p:tgtEl>
                                          <p:spTgt spid="7"/>
                                        </p:tgtEl>
                                      </p:cBhvr>
                                    </p:animEffect>
                                  </p:childTnLst>
                                </p:cTn>
                              </p:par>
                            </p:childTnLst>
                          </p:cTn>
                        </p:par>
                        <p:par>
                          <p:cTn id="30" fill="hold">
                            <p:stCondLst>
                              <p:cond delay="7500"/>
                            </p:stCondLst>
                            <p:childTnLst>
                              <p:par>
                                <p:cTn id="31" presetID="22" presetClass="entr" presetSubtype="8" fill="hold" grpId="0" nodeType="afterEffect">
                                  <p:stCondLst>
                                    <p:cond delay="1000"/>
                                  </p:stCondLst>
                                  <p:childTnLst>
                                    <p:set>
                                      <p:cBhvr>
                                        <p:cTn id="32" dur="1" fill="hold">
                                          <p:stCondLst>
                                            <p:cond delay="0"/>
                                          </p:stCondLst>
                                        </p:cTn>
                                        <p:tgtEl>
                                          <p:spTgt spid="12">
                                            <p:txEl>
                                              <p:pRg st="0" end="0"/>
                                            </p:txEl>
                                          </p:spTgt>
                                        </p:tgtEl>
                                        <p:attrNameLst>
                                          <p:attrName>style.visibility</p:attrName>
                                        </p:attrNameLst>
                                      </p:cBhvr>
                                      <p:to>
                                        <p:strVal val="visible"/>
                                      </p:to>
                                    </p:set>
                                    <p:animEffect transition="in" filter="wipe(left)">
                                      <p:cBhvr>
                                        <p:cTn id="33" dur="500"/>
                                        <p:tgtEl>
                                          <p:spTgt spid="12">
                                            <p:txEl>
                                              <p:pRg st="0" end="0"/>
                                            </p:txEl>
                                          </p:spTgt>
                                        </p:tgtEl>
                                      </p:cBhvr>
                                    </p:animEffect>
                                  </p:childTnLst>
                                </p:cTn>
                              </p:par>
                            </p:childTnLst>
                          </p:cTn>
                        </p:par>
                        <p:par>
                          <p:cTn id="34" fill="hold">
                            <p:stCondLst>
                              <p:cond delay="9000"/>
                            </p:stCondLst>
                            <p:childTnLst>
                              <p:par>
                                <p:cTn id="35" presetID="22" presetClass="entr" presetSubtype="8" fill="hold" grpId="0" nodeType="afterEffect">
                                  <p:stCondLst>
                                    <p:cond delay="1000"/>
                                  </p:stCondLst>
                                  <p:childTnLst>
                                    <p:set>
                                      <p:cBhvr>
                                        <p:cTn id="36" dur="1" fill="hold">
                                          <p:stCondLst>
                                            <p:cond delay="0"/>
                                          </p:stCondLst>
                                        </p:cTn>
                                        <p:tgtEl>
                                          <p:spTgt spid="20">
                                            <p:txEl>
                                              <p:pRg st="0" end="0"/>
                                            </p:txEl>
                                          </p:spTgt>
                                        </p:tgtEl>
                                        <p:attrNameLst>
                                          <p:attrName>style.visibility</p:attrName>
                                        </p:attrNameLst>
                                      </p:cBhvr>
                                      <p:to>
                                        <p:strVal val="visible"/>
                                      </p:to>
                                    </p:set>
                                    <p:animEffect transition="in" filter="wipe(left)">
                                      <p:cBhvr>
                                        <p:cTn id="37" dur="500"/>
                                        <p:tgtEl>
                                          <p:spTgt spid="20">
                                            <p:txEl>
                                              <p:pRg st="0" end="0"/>
                                            </p:txEl>
                                          </p:spTgt>
                                        </p:tgtEl>
                                      </p:cBhvr>
                                    </p:animEffect>
                                  </p:childTnLst>
                                </p:cTn>
                              </p:par>
                            </p:childTnLst>
                          </p:cTn>
                        </p:par>
                        <p:par>
                          <p:cTn id="38" fill="hold">
                            <p:stCondLst>
                              <p:cond delay="10500"/>
                            </p:stCondLst>
                            <p:childTnLst>
                              <p:par>
                                <p:cTn id="39" presetID="22" presetClass="entr" presetSubtype="8" fill="hold" grpId="0" nodeType="afterEffect">
                                  <p:stCondLst>
                                    <p:cond delay="1000"/>
                                  </p:stCondLst>
                                  <p:childTnLst>
                                    <p:set>
                                      <p:cBhvr>
                                        <p:cTn id="40" dur="1" fill="hold">
                                          <p:stCondLst>
                                            <p:cond delay="0"/>
                                          </p:stCondLst>
                                        </p:cTn>
                                        <p:tgtEl>
                                          <p:spTgt spid="21">
                                            <p:txEl>
                                              <p:pRg st="0" end="0"/>
                                            </p:txEl>
                                          </p:spTgt>
                                        </p:tgtEl>
                                        <p:attrNameLst>
                                          <p:attrName>style.visibility</p:attrName>
                                        </p:attrNameLst>
                                      </p:cBhvr>
                                      <p:to>
                                        <p:strVal val="visible"/>
                                      </p:to>
                                    </p:set>
                                    <p:animEffect transition="in" filter="wipe(left)">
                                      <p:cBhvr>
                                        <p:cTn id="41" dur="500"/>
                                        <p:tgtEl>
                                          <p:spTgt spid="21">
                                            <p:txEl>
                                              <p:pRg st="0" end="0"/>
                                            </p:txEl>
                                          </p:spTgt>
                                        </p:tgtEl>
                                      </p:cBhvr>
                                    </p:animEffect>
                                  </p:childTnLst>
                                </p:cTn>
                              </p:par>
                            </p:childTnLst>
                          </p:cTn>
                        </p:par>
                        <p:par>
                          <p:cTn id="42" fill="hold">
                            <p:stCondLst>
                              <p:cond delay="12000"/>
                            </p:stCondLst>
                            <p:childTnLst>
                              <p:par>
                                <p:cTn id="43" presetID="22" presetClass="entr" presetSubtype="8" fill="hold" grpId="0" nodeType="afterEffect">
                                  <p:stCondLst>
                                    <p:cond delay="1000"/>
                                  </p:stCondLst>
                                  <p:childTnLst>
                                    <p:set>
                                      <p:cBhvr>
                                        <p:cTn id="44" dur="1" fill="hold">
                                          <p:stCondLst>
                                            <p:cond delay="0"/>
                                          </p:stCondLst>
                                        </p:cTn>
                                        <p:tgtEl>
                                          <p:spTgt spid="22"/>
                                        </p:tgtEl>
                                        <p:attrNameLst>
                                          <p:attrName>style.visibility</p:attrName>
                                        </p:attrNameLst>
                                      </p:cBhvr>
                                      <p:to>
                                        <p:strVal val="visible"/>
                                      </p:to>
                                    </p:set>
                                    <p:animEffect transition="in" filter="wipe(left)">
                                      <p:cBhvr>
                                        <p:cTn id="45" dur="500"/>
                                        <p:tgtEl>
                                          <p:spTgt spid="22"/>
                                        </p:tgtEl>
                                      </p:cBhvr>
                                    </p:animEffect>
                                  </p:childTnLst>
                                </p:cTn>
                              </p:par>
                            </p:childTnLst>
                          </p:cTn>
                        </p:par>
                      </p:childTnLst>
                    </p:cTn>
                  </p:par>
                  <p:par>
                    <p:cTn id="46" fill="hold">
                      <p:stCondLst>
                        <p:cond delay="indefinite"/>
                      </p:stCondLst>
                      <p:childTnLst>
                        <p:par>
                          <p:cTn id="47" fill="hold">
                            <p:stCondLst>
                              <p:cond delay="0"/>
                            </p:stCondLst>
                            <p:childTnLst>
                              <p:par>
                                <p:cTn id="48" presetID="12" presetClass="entr" presetSubtype="4" fill="hold" grpId="0" nodeType="clickEffect">
                                  <p:stCondLst>
                                    <p:cond delay="0"/>
                                  </p:stCondLst>
                                  <p:childTnLst>
                                    <p:set>
                                      <p:cBhvr>
                                        <p:cTn id="49" dur="1" fill="hold">
                                          <p:stCondLst>
                                            <p:cond delay="0"/>
                                          </p:stCondLst>
                                        </p:cTn>
                                        <p:tgtEl>
                                          <p:spTgt spid="26"/>
                                        </p:tgtEl>
                                        <p:attrNameLst>
                                          <p:attrName>style.visibility</p:attrName>
                                        </p:attrNameLst>
                                      </p:cBhvr>
                                      <p:to>
                                        <p:strVal val="visible"/>
                                      </p:to>
                                    </p:set>
                                    <p:anim calcmode="lin" valueType="num">
                                      <p:cBhvr additive="base">
                                        <p:cTn id="50" dur="500"/>
                                        <p:tgtEl>
                                          <p:spTgt spid="26"/>
                                        </p:tgtEl>
                                        <p:attrNameLst>
                                          <p:attrName>ppt_y</p:attrName>
                                        </p:attrNameLst>
                                      </p:cBhvr>
                                      <p:tavLst>
                                        <p:tav tm="0">
                                          <p:val>
                                            <p:strVal val="#ppt_y+#ppt_h*1.125000"/>
                                          </p:val>
                                        </p:tav>
                                        <p:tav tm="100000">
                                          <p:val>
                                            <p:strVal val="#ppt_y"/>
                                          </p:val>
                                        </p:tav>
                                      </p:tavLst>
                                    </p:anim>
                                    <p:animEffect transition="in" filter="wipe(up)">
                                      <p:cBhvr>
                                        <p:cTn id="51" dur="500"/>
                                        <p:tgtEl>
                                          <p:spTgt spid="26"/>
                                        </p:tgtEl>
                                      </p:cBhvr>
                                    </p:animEffect>
                                  </p:childTnLst>
                                </p:cTn>
                              </p:par>
                            </p:childTnLst>
                          </p:cTn>
                        </p:par>
                      </p:childTnLst>
                    </p:cTn>
                  </p:par>
                  <p:par>
                    <p:cTn id="52" fill="hold">
                      <p:stCondLst>
                        <p:cond delay="indefinite"/>
                      </p:stCondLst>
                      <p:childTnLst>
                        <p:par>
                          <p:cTn id="53" fill="hold">
                            <p:stCondLst>
                              <p:cond delay="0"/>
                            </p:stCondLst>
                            <p:childTnLst>
                              <p:par>
                                <p:cTn id="54" presetID="12" presetClass="entr" presetSubtype="4" fill="hold" grpId="0" nodeType="clickEffect">
                                  <p:stCondLst>
                                    <p:cond delay="0"/>
                                  </p:stCondLst>
                                  <p:childTnLst>
                                    <p:set>
                                      <p:cBhvr>
                                        <p:cTn id="55" dur="1" fill="hold">
                                          <p:stCondLst>
                                            <p:cond delay="0"/>
                                          </p:stCondLst>
                                        </p:cTn>
                                        <p:tgtEl>
                                          <p:spTgt spid="27"/>
                                        </p:tgtEl>
                                        <p:attrNameLst>
                                          <p:attrName>style.visibility</p:attrName>
                                        </p:attrNameLst>
                                      </p:cBhvr>
                                      <p:to>
                                        <p:strVal val="visible"/>
                                      </p:to>
                                    </p:set>
                                    <p:anim calcmode="lin" valueType="num">
                                      <p:cBhvr additive="base">
                                        <p:cTn id="56" dur="500"/>
                                        <p:tgtEl>
                                          <p:spTgt spid="27"/>
                                        </p:tgtEl>
                                        <p:attrNameLst>
                                          <p:attrName>ppt_y</p:attrName>
                                        </p:attrNameLst>
                                      </p:cBhvr>
                                      <p:tavLst>
                                        <p:tav tm="0">
                                          <p:val>
                                            <p:strVal val="#ppt_y+#ppt_h*1.125000"/>
                                          </p:val>
                                        </p:tav>
                                        <p:tav tm="100000">
                                          <p:val>
                                            <p:strVal val="#ppt_y"/>
                                          </p:val>
                                        </p:tav>
                                      </p:tavLst>
                                    </p:anim>
                                    <p:animEffect transition="in" filter="wipe(up)">
                                      <p:cBhvr>
                                        <p:cTn id="57" dur="500"/>
                                        <p:tgtEl>
                                          <p:spTgt spid="27"/>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childTnLst>
                                    <p:set>
                                      <p:cBhvr>
                                        <p:cTn id="61" dur="1" fill="hold">
                                          <p:stCondLst>
                                            <p:cond delay="0"/>
                                          </p:stCondLst>
                                        </p:cTn>
                                        <p:tgtEl>
                                          <p:spTgt spid="25"/>
                                        </p:tgtEl>
                                        <p:attrNameLst>
                                          <p:attrName>style.visibility</p:attrName>
                                        </p:attrNameLst>
                                      </p:cBhvr>
                                      <p:to>
                                        <p:strVal val="visible"/>
                                      </p:to>
                                    </p:set>
                                    <p:animEffect transition="in" filter="wipe(left)">
                                      <p:cBhvr>
                                        <p:cTn id="62" dur="500"/>
                                        <p:tgtEl>
                                          <p:spTgt spid="25"/>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28">
                                            <p:txEl>
                                              <p:pRg st="0" end="0"/>
                                            </p:txEl>
                                          </p:spTgt>
                                        </p:tgtEl>
                                        <p:attrNameLst>
                                          <p:attrName>style.visibility</p:attrName>
                                        </p:attrNameLst>
                                      </p:cBhvr>
                                      <p:to>
                                        <p:strVal val="visible"/>
                                      </p:to>
                                    </p:set>
                                    <p:animEffect transition="in" filter="wipe(left)">
                                      <p:cBhvr>
                                        <p:cTn id="67" dur="500"/>
                                        <p:tgtEl>
                                          <p:spTgt spid="28">
                                            <p:txEl>
                                              <p:pRg st="0" end="0"/>
                                            </p:txEl>
                                          </p:spTgt>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nodeType="clickEffect">
                                  <p:stCondLst>
                                    <p:cond delay="0"/>
                                  </p:stCondLst>
                                  <p:childTnLst>
                                    <p:set>
                                      <p:cBhvr>
                                        <p:cTn id="71" dur="1" fill="hold">
                                          <p:stCondLst>
                                            <p:cond delay="0"/>
                                          </p:stCondLst>
                                        </p:cTn>
                                        <p:tgtEl>
                                          <p:spTgt spid="29"/>
                                        </p:tgtEl>
                                        <p:attrNameLst>
                                          <p:attrName>style.visibility</p:attrName>
                                        </p:attrNameLst>
                                      </p:cBhvr>
                                      <p:to>
                                        <p:strVal val="visible"/>
                                      </p:to>
                                    </p:set>
                                    <p:animEffect transition="in" filter="wipe(left)">
                                      <p:cBhvr>
                                        <p:cTn id="72" dur="500"/>
                                        <p:tgtEl>
                                          <p:spTgt spid="29"/>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grpId="0" nodeType="clickEffect">
                                  <p:stCondLst>
                                    <p:cond delay="0"/>
                                  </p:stCondLst>
                                  <p:childTnLst>
                                    <p:set>
                                      <p:cBhvr>
                                        <p:cTn id="76" dur="1" fill="hold">
                                          <p:stCondLst>
                                            <p:cond delay="0"/>
                                          </p:stCondLst>
                                        </p:cTn>
                                        <p:tgtEl>
                                          <p:spTgt spid="30">
                                            <p:txEl>
                                              <p:pRg st="0" end="0"/>
                                            </p:txEl>
                                          </p:spTgt>
                                        </p:tgtEl>
                                        <p:attrNameLst>
                                          <p:attrName>style.visibility</p:attrName>
                                        </p:attrNameLst>
                                      </p:cBhvr>
                                      <p:to>
                                        <p:strVal val="visible"/>
                                      </p:to>
                                    </p:set>
                                    <p:animEffect transition="in" filter="wipe(left)">
                                      <p:cBhvr>
                                        <p:cTn id="77" dur="500"/>
                                        <p:tgtEl>
                                          <p:spTgt spid="30">
                                            <p:txEl>
                                              <p:pRg st="0" end="0"/>
                                            </p:txEl>
                                          </p:spTgt>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8" fill="hold" nodeType="clickEffect">
                                  <p:stCondLst>
                                    <p:cond delay="0"/>
                                  </p:stCondLst>
                                  <p:childTnLst>
                                    <p:set>
                                      <p:cBhvr>
                                        <p:cTn id="81" dur="1" fill="hold">
                                          <p:stCondLst>
                                            <p:cond delay="0"/>
                                          </p:stCondLst>
                                        </p:cTn>
                                        <p:tgtEl>
                                          <p:spTgt spid="31"/>
                                        </p:tgtEl>
                                        <p:attrNameLst>
                                          <p:attrName>style.visibility</p:attrName>
                                        </p:attrNameLst>
                                      </p:cBhvr>
                                      <p:to>
                                        <p:strVal val="visible"/>
                                      </p:to>
                                    </p:set>
                                    <p:animEffect transition="in" filter="wipe(left)">
                                      <p:cBhvr>
                                        <p:cTn id="82" dur="500"/>
                                        <p:tgtEl>
                                          <p:spTgt spid="31"/>
                                        </p:tgtEl>
                                      </p:cBhvr>
                                    </p:animEffect>
                                  </p:childTnLst>
                                </p:cTn>
                              </p:par>
                            </p:childTnLst>
                          </p:cTn>
                        </p:par>
                      </p:childTnLst>
                    </p:cTn>
                  </p:par>
                  <p:par>
                    <p:cTn id="83" fill="hold">
                      <p:stCondLst>
                        <p:cond delay="indefinite"/>
                      </p:stCondLst>
                      <p:childTnLst>
                        <p:par>
                          <p:cTn id="84" fill="hold">
                            <p:stCondLst>
                              <p:cond delay="0"/>
                            </p:stCondLst>
                            <p:childTnLst>
                              <p:par>
                                <p:cTn id="85" presetID="12" presetClass="entr" presetSubtype="4" fill="hold" grpId="0" nodeType="clickEffect">
                                  <p:stCondLst>
                                    <p:cond delay="0"/>
                                  </p:stCondLst>
                                  <p:childTnLst>
                                    <p:set>
                                      <p:cBhvr>
                                        <p:cTn id="86" dur="1" fill="hold">
                                          <p:stCondLst>
                                            <p:cond delay="0"/>
                                          </p:stCondLst>
                                        </p:cTn>
                                        <p:tgtEl>
                                          <p:spTgt spid="51"/>
                                        </p:tgtEl>
                                        <p:attrNameLst>
                                          <p:attrName>style.visibility</p:attrName>
                                        </p:attrNameLst>
                                      </p:cBhvr>
                                      <p:to>
                                        <p:strVal val="visible"/>
                                      </p:to>
                                    </p:set>
                                    <p:anim calcmode="lin" valueType="num">
                                      <p:cBhvr additive="base">
                                        <p:cTn id="87" dur="500"/>
                                        <p:tgtEl>
                                          <p:spTgt spid="51"/>
                                        </p:tgtEl>
                                        <p:attrNameLst>
                                          <p:attrName>ppt_y</p:attrName>
                                        </p:attrNameLst>
                                      </p:cBhvr>
                                      <p:tavLst>
                                        <p:tav tm="0">
                                          <p:val>
                                            <p:strVal val="#ppt_y+#ppt_h*1.125000"/>
                                          </p:val>
                                        </p:tav>
                                        <p:tav tm="100000">
                                          <p:val>
                                            <p:strVal val="#ppt_y"/>
                                          </p:val>
                                        </p:tav>
                                      </p:tavLst>
                                    </p:anim>
                                    <p:animEffect transition="in" filter="wipe(up)">
                                      <p:cBhvr>
                                        <p:cTn id="88" dur="500"/>
                                        <p:tgtEl>
                                          <p:spTgt spid="51"/>
                                        </p:tgtEl>
                                      </p:cBhvr>
                                    </p:animEffect>
                                  </p:childTnLst>
                                </p:cTn>
                              </p:par>
                            </p:childTnLst>
                          </p:cTn>
                        </p:par>
                        <p:par>
                          <p:cTn id="89" fill="hold">
                            <p:stCondLst>
                              <p:cond delay="500"/>
                            </p:stCondLst>
                            <p:childTnLst>
                              <p:par>
                                <p:cTn id="90" presetID="12" presetClass="entr" presetSubtype="4"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 calcmode="lin" valueType="num">
                                      <p:cBhvr additive="base">
                                        <p:cTn id="92" dur="500"/>
                                        <p:tgtEl>
                                          <p:spTgt spid="52"/>
                                        </p:tgtEl>
                                        <p:attrNameLst>
                                          <p:attrName>ppt_y</p:attrName>
                                        </p:attrNameLst>
                                      </p:cBhvr>
                                      <p:tavLst>
                                        <p:tav tm="0">
                                          <p:val>
                                            <p:strVal val="#ppt_y+#ppt_h*1.125000"/>
                                          </p:val>
                                        </p:tav>
                                        <p:tav tm="100000">
                                          <p:val>
                                            <p:strVal val="#ppt_y"/>
                                          </p:val>
                                        </p:tav>
                                      </p:tavLst>
                                    </p:anim>
                                    <p:animEffect transition="in" filter="wipe(up)">
                                      <p:cBhvr>
                                        <p:cTn id="93" dur="500"/>
                                        <p:tgtEl>
                                          <p:spTgt spid="52"/>
                                        </p:tgtEl>
                                      </p:cBhvr>
                                    </p:animEffect>
                                  </p:childTnLst>
                                </p:cTn>
                              </p:par>
                            </p:childTnLst>
                          </p:cTn>
                        </p:par>
                      </p:childTnLst>
                    </p:cTn>
                  </p:par>
                  <p:par>
                    <p:cTn id="94" fill="hold">
                      <p:stCondLst>
                        <p:cond delay="indefinite"/>
                      </p:stCondLst>
                      <p:childTnLst>
                        <p:par>
                          <p:cTn id="95" fill="hold">
                            <p:stCondLst>
                              <p:cond delay="0"/>
                            </p:stCondLst>
                            <p:childTnLst>
                              <p:par>
                                <p:cTn id="96" presetID="22" presetClass="entr" presetSubtype="8" fill="hold" grpId="0" nodeType="clickEffect">
                                  <p:stCondLst>
                                    <p:cond delay="0"/>
                                  </p:stCondLst>
                                  <p:childTnLst>
                                    <p:set>
                                      <p:cBhvr>
                                        <p:cTn id="97" dur="1" fill="hold">
                                          <p:stCondLst>
                                            <p:cond delay="0"/>
                                          </p:stCondLst>
                                        </p:cTn>
                                        <p:tgtEl>
                                          <p:spTgt spid="32"/>
                                        </p:tgtEl>
                                        <p:attrNameLst>
                                          <p:attrName>style.visibility</p:attrName>
                                        </p:attrNameLst>
                                      </p:cBhvr>
                                      <p:to>
                                        <p:strVal val="visible"/>
                                      </p:to>
                                    </p:set>
                                    <p:animEffect transition="in" filter="wipe(left)">
                                      <p:cBhvr>
                                        <p:cTn id="98" dur="500"/>
                                        <p:tgtEl>
                                          <p:spTgt spid="32"/>
                                        </p:tgtEl>
                                      </p:cBhvr>
                                    </p:animEffect>
                                  </p:childTnLst>
                                </p:cTn>
                              </p:par>
                            </p:childTnLst>
                          </p:cTn>
                        </p:par>
                      </p:childTnLst>
                    </p:cTn>
                  </p:par>
                  <p:par>
                    <p:cTn id="99" fill="hold">
                      <p:stCondLst>
                        <p:cond delay="indefinite"/>
                      </p:stCondLst>
                      <p:childTnLst>
                        <p:par>
                          <p:cTn id="100" fill="hold">
                            <p:stCondLst>
                              <p:cond delay="0"/>
                            </p:stCondLst>
                            <p:childTnLst>
                              <p:par>
                                <p:cTn id="101" presetID="17" presetClass="entr" presetSubtype="10" fill="hold" nodeType="clickEffect">
                                  <p:stCondLst>
                                    <p:cond delay="0"/>
                                  </p:stCondLst>
                                  <p:childTnLst>
                                    <p:set>
                                      <p:cBhvr>
                                        <p:cTn id="102" dur="1" fill="hold">
                                          <p:stCondLst>
                                            <p:cond delay="0"/>
                                          </p:stCondLst>
                                        </p:cTn>
                                        <p:tgtEl>
                                          <p:spTgt spid="40"/>
                                        </p:tgtEl>
                                        <p:attrNameLst>
                                          <p:attrName>style.visibility</p:attrName>
                                        </p:attrNameLst>
                                      </p:cBhvr>
                                      <p:to>
                                        <p:strVal val="visible"/>
                                      </p:to>
                                    </p:set>
                                    <p:anim calcmode="lin" valueType="num">
                                      <p:cBhvr>
                                        <p:cTn id="103" dur="500" fill="hold"/>
                                        <p:tgtEl>
                                          <p:spTgt spid="40"/>
                                        </p:tgtEl>
                                        <p:attrNameLst>
                                          <p:attrName>ppt_w</p:attrName>
                                        </p:attrNameLst>
                                      </p:cBhvr>
                                      <p:tavLst>
                                        <p:tav tm="0">
                                          <p:val>
                                            <p:fltVal val="0"/>
                                          </p:val>
                                        </p:tav>
                                        <p:tav tm="100000">
                                          <p:val>
                                            <p:strVal val="#ppt_w"/>
                                          </p:val>
                                        </p:tav>
                                      </p:tavLst>
                                    </p:anim>
                                    <p:anim calcmode="lin" valueType="num">
                                      <p:cBhvr>
                                        <p:cTn id="104" dur="500" fill="hold"/>
                                        <p:tgtEl>
                                          <p:spTgt spid="40"/>
                                        </p:tgtEl>
                                        <p:attrNameLst>
                                          <p:attrName>ppt_h</p:attrName>
                                        </p:attrNameLst>
                                      </p:cBhvr>
                                      <p:tavLst>
                                        <p:tav tm="0">
                                          <p:val>
                                            <p:strVal val="#ppt_h"/>
                                          </p:val>
                                        </p:tav>
                                        <p:tav tm="100000">
                                          <p:val>
                                            <p:strVal val="#ppt_h"/>
                                          </p:val>
                                        </p:tav>
                                      </p:tavLst>
                                    </p:anim>
                                  </p:childTnLst>
                                </p:cTn>
                              </p:par>
                            </p:childTnLst>
                          </p:cTn>
                        </p:par>
                        <p:par>
                          <p:cTn id="105" fill="hold">
                            <p:stCondLst>
                              <p:cond delay="500"/>
                            </p:stCondLst>
                            <p:childTnLst>
                              <p:par>
                                <p:cTn id="106" presetID="22" presetClass="entr" presetSubtype="8" fill="hold" grpId="0" nodeType="afterEffect">
                                  <p:stCondLst>
                                    <p:cond delay="1000"/>
                                  </p:stCondLst>
                                  <p:childTnLst>
                                    <p:set>
                                      <p:cBhvr>
                                        <p:cTn id="107" dur="1" fill="hold">
                                          <p:stCondLst>
                                            <p:cond delay="0"/>
                                          </p:stCondLst>
                                        </p:cTn>
                                        <p:tgtEl>
                                          <p:spTgt spid="46"/>
                                        </p:tgtEl>
                                        <p:attrNameLst>
                                          <p:attrName>style.visibility</p:attrName>
                                        </p:attrNameLst>
                                      </p:cBhvr>
                                      <p:to>
                                        <p:strVal val="visible"/>
                                      </p:to>
                                    </p:set>
                                    <p:animEffect transition="in" filter="wipe(left)">
                                      <p:cBhvr>
                                        <p:cTn id="108" dur="500"/>
                                        <p:tgtEl>
                                          <p:spTgt spid="46"/>
                                        </p:tgtEl>
                                      </p:cBhvr>
                                    </p:animEffect>
                                  </p:childTnLst>
                                </p:cTn>
                              </p:par>
                            </p:childTnLst>
                          </p:cTn>
                        </p:par>
                        <p:par>
                          <p:cTn id="109" fill="hold">
                            <p:stCondLst>
                              <p:cond delay="2000"/>
                            </p:stCondLst>
                            <p:childTnLst>
                              <p:par>
                                <p:cTn id="110" presetID="22" presetClass="entr" presetSubtype="8" fill="hold" grpId="0" nodeType="afterEffect">
                                  <p:stCondLst>
                                    <p:cond delay="1000"/>
                                  </p:stCondLst>
                                  <p:childTnLst>
                                    <p:set>
                                      <p:cBhvr>
                                        <p:cTn id="111" dur="1" fill="hold">
                                          <p:stCondLst>
                                            <p:cond delay="0"/>
                                          </p:stCondLst>
                                        </p:cTn>
                                        <p:tgtEl>
                                          <p:spTgt spid="47"/>
                                        </p:tgtEl>
                                        <p:attrNameLst>
                                          <p:attrName>style.visibility</p:attrName>
                                        </p:attrNameLst>
                                      </p:cBhvr>
                                      <p:to>
                                        <p:strVal val="visible"/>
                                      </p:to>
                                    </p:set>
                                    <p:animEffect transition="in" filter="wipe(left)">
                                      <p:cBhvr>
                                        <p:cTn id="112" dur="500"/>
                                        <p:tgtEl>
                                          <p:spTgt spid="47"/>
                                        </p:tgtEl>
                                      </p:cBhvr>
                                    </p:animEffect>
                                  </p:childTnLst>
                                </p:cTn>
                              </p:par>
                            </p:childTnLst>
                          </p:cTn>
                        </p:par>
                        <p:par>
                          <p:cTn id="113" fill="hold">
                            <p:stCondLst>
                              <p:cond delay="3500"/>
                            </p:stCondLst>
                            <p:childTnLst>
                              <p:par>
                                <p:cTn id="114" presetID="22" presetClass="entr" presetSubtype="8" fill="hold" grpId="0" nodeType="afterEffect">
                                  <p:stCondLst>
                                    <p:cond delay="1000"/>
                                  </p:stCondLst>
                                  <p:childTnLst>
                                    <p:set>
                                      <p:cBhvr>
                                        <p:cTn id="115" dur="1" fill="hold">
                                          <p:stCondLst>
                                            <p:cond delay="0"/>
                                          </p:stCondLst>
                                        </p:cTn>
                                        <p:tgtEl>
                                          <p:spTgt spid="48"/>
                                        </p:tgtEl>
                                        <p:attrNameLst>
                                          <p:attrName>style.visibility</p:attrName>
                                        </p:attrNameLst>
                                      </p:cBhvr>
                                      <p:to>
                                        <p:strVal val="visible"/>
                                      </p:to>
                                    </p:set>
                                    <p:animEffect transition="in" filter="wipe(left)">
                                      <p:cBhvr>
                                        <p:cTn id="116" dur="500"/>
                                        <p:tgtEl>
                                          <p:spTgt spid="48"/>
                                        </p:tgtEl>
                                      </p:cBhvr>
                                    </p:animEffect>
                                  </p:childTnLst>
                                </p:cTn>
                              </p:par>
                            </p:childTnLst>
                          </p:cTn>
                        </p:par>
                        <p:par>
                          <p:cTn id="117" fill="hold">
                            <p:stCondLst>
                              <p:cond delay="5000"/>
                            </p:stCondLst>
                            <p:childTnLst>
                              <p:par>
                                <p:cTn id="118" presetID="22" presetClass="entr" presetSubtype="8" fill="hold" grpId="0" nodeType="afterEffect">
                                  <p:stCondLst>
                                    <p:cond delay="1000"/>
                                  </p:stCondLst>
                                  <p:childTnLst>
                                    <p:set>
                                      <p:cBhvr>
                                        <p:cTn id="119" dur="1" fill="hold">
                                          <p:stCondLst>
                                            <p:cond delay="0"/>
                                          </p:stCondLst>
                                        </p:cTn>
                                        <p:tgtEl>
                                          <p:spTgt spid="49"/>
                                        </p:tgtEl>
                                        <p:attrNameLst>
                                          <p:attrName>style.visibility</p:attrName>
                                        </p:attrNameLst>
                                      </p:cBhvr>
                                      <p:to>
                                        <p:strVal val="visible"/>
                                      </p:to>
                                    </p:set>
                                    <p:animEffect transition="in" filter="wipe(left)">
                                      <p:cBhvr>
                                        <p:cTn id="120" dur="500"/>
                                        <p:tgtEl>
                                          <p:spTgt spid="49"/>
                                        </p:tgtEl>
                                      </p:cBhvr>
                                    </p:animEffect>
                                  </p:childTnLst>
                                </p:cTn>
                              </p:par>
                            </p:childTnLst>
                          </p:cTn>
                        </p:par>
                        <p:par>
                          <p:cTn id="121" fill="hold">
                            <p:stCondLst>
                              <p:cond delay="6500"/>
                            </p:stCondLst>
                            <p:childTnLst>
                              <p:par>
                                <p:cTn id="122" presetID="22" presetClass="entr" presetSubtype="8" fill="hold" grpId="0" nodeType="afterEffect">
                                  <p:stCondLst>
                                    <p:cond delay="1000"/>
                                  </p:stCondLst>
                                  <p:childTnLst>
                                    <p:set>
                                      <p:cBhvr>
                                        <p:cTn id="123" dur="1" fill="hold">
                                          <p:stCondLst>
                                            <p:cond delay="0"/>
                                          </p:stCondLst>
                                        </p:cTn>
                                        <p:tgtEl>
                                          <p:spTgt spid="50"/>
                                        </p:tgtEl>
                                        <p:attrNameLst>
                                          <p:attrName>style.visibility</p:attrName>
                                        </p:attrNameLst>
                                      </p:cBhvr>
                                      <p:to>
                                        <p:strVal val="visible"/>
                                      </p:to>
                                    </p:set>
                                    <p:animEffect transition="in" filter="wipe(left)">
                                      <p:cBhvr>
                                        <p:cTn id="124" dur="500"/>
                                        <p:tgtEl>
                                          <p:spTgt spid="50"/>
                                        </p:tgtEl>
                                      </p:cBhvr>
                                    </p:animEffect>
                                  </p:childTnLst>
                                </p:cTn>
                              </p:par>
                            </p:childTnLst>
                          </p:cTn>
                        </p:par>
                        <p:par>
                          <p:cTn id="125" fill="hold">
                            <p:stCondLst>
                              <p:cond delay="8000"/>
                            </p:stCondLst>
                            <p:childTnLst>
                              <p:par>
                                <p:cTn id="126" presetID="22" presetClass="entr" presetSubtype="8" fill="hold" grpId="0" nodeType="afterEffect">
                                  <p:stCondLst>
                                    <p:cond delay="1000"/>
                                  </p:stCondLst>
                                  <p:childTnLst>
                                    <p:set>
                                      <p:cBhvr>
                                        <p:cTn id="127" dur="1" fill="hold">
                                          <p:stCondLst>
                                            <p:cond delay="0"/>
                                          </p:stCondLst>
                                        </p:cTn>
                                        <p:tgtEl>
                                          <p:spTgt spid="33">
                                            <p:txEl>
                                              <p:pRg st="0" end="0"/>
                                            </p:txEl>
                                          </p:spTgt>
                                        </p:tgtEl>
                                        <p:attrNameLst>
                                          <p:attrName>style.visibility</p:attrName>
                                        </p:attrNameLst>
                                      </p:cBhvr>
                                      <p:to>
                                        <p:strVal val="visible"/>
                                      </p:to>
                                    </p:set>
                                    <p:animEffect transition="in" filter="wipe(left)">
                                      <p:cBhvr>
                                        <p:cTn id="128" dur="500"/>
                                        <p:tgtEl>
                                          <p:spTgt spid="33">
                                            <p:txEl>
                                              <p:pRg st="0" end="0"/>
                                            </p:txEl>
                                          </p:spTgt>
                                        </p:tgtEl>
                                      </p:cBhvr>
                                    </p:animEffect>
                                  </p:childTnLst>
                                </p:cTn>
                              </p:par>
                            </p:childTnLst>
                          </p:cTn>
                        </p:par>
                        <p:par>
                          <p:cTn id="129" fill="hold">
                            <p:stCondLst>
                              <p:cond delay="9500"/>
                            </p:stCondLst>
                            <p:childTnLst>
                              <p:par>
                                <p:cTn id="130" presetID="22" presetClass="entr" presetSubtype="8" fill="hold" grpId="0" nodeType="afterEffect">
                                  <p:stCondLst>
                                    <p:cond delay="1000"/>
                                  </p:stCondLst>
                                  <p:childTnLst>
                                    <p:set>
                                      <p:cBhvr>
                                        <p:cTn id="131" dur="1" fill="hold">
                                          <p:stCondLst>
                                            <p:cond delay="0"/>
                                          </p:stCondLst>
                                        </p:cTn>
                                        <p:tgtEl>
                                          <p:spTgt spid="34">
                                            <p:txEl>
                                              <p:pRg st="0" end="0"/>
                                            </p:txEl>
                                          </p:spTgt>
                                        </p:tgtEl>
                                        <p:attrNameLst>
                                          <p:attrName>style.visibility</p:attrName>
                                        </p:attrNameLst>
                                      </p:cBhvr>
                                      <p:to>
                                        <p:strVal val="visible"/>
                                      </p:to>
                                    </p:set>
                                    <p:animEffect transition="in" filter="wipe(left)">
                                      <p:cBhvr>
                                        <p:cTn id="132" dur="500"/>
                                        <p:tgtEl>
                                          <p:spTgt spid="34">
                                            <p:txEl>
                                              <p:pRg st="0" end="0"/>
                                            </p:txEl>
                                          </p:spTgt>
                                        </p:tgtEl>
                                      </p:cBhvr>
                                    </p:animEffect>
                                  </p:childTnLst>
                                </p:cTn>
                              </p:par>
                            </p:childTnLst>
                          </p:cTn>
                        </p:par>
                        <p:par>
                          <p:cTn id="133" fill="hold">
                            <p:stCondLst>
                              <p:cond delay="11000"/>
                            </p:stCondLst>
                            <p:childTnLst>
                              <p:par>
                                <p:cTn id="134" presetID="22" presetClass="entr" presetSubtype="8" fill="hold" nodeType="afterEffect">
                                  <p:stCondLst>
                                    <p:cond delay="1000"/>
                                  </p:stCondLst>
                                  <p:childTnLst>
                                    <p:set>
                                      <p:cBhvr>
                                        <p:cTn id="135" dur="1" fill="hold">
                                          <p:stCondLst>
                                            <p:cond delay="0"/>
                                          </p:stCondLst>
                                        </p:cTn>
                                        <p:tgtEl>
                                          <p:spTgt spid="35"/>
                                        </p:tgtEl>
                                        <p:attrNameLst>
                                          <p:attrName>style.visibility</p:attrName>
                                        </p:attrNameLst>
                                      </p:cBhvr>
                                      <p:to>
                                        <p:strVal val="visible"/>
                                      </p:to>
                                    </p:set>
                                    <p:animEffect transition="in" filter="wipe(left)">
                                      <p:cBhvr>
                                        <p:cTn id="136" dur="500"/>
                                        <p:tgtEl>
                                          <p:spTgt spid="35"/>
                                        </p:tgtEl>
                                      </p:cBhvr>
                                    </p:animEffect>
                                  </p:childTnLst>
                                </p:cTn>
                              </p:par>
                            </p:childTnLst>
                          </p:cTn>
                        </p:par>
                        <p:par>
                          <p:cTn id="137" fill="hold">
                            <p:stCondLst>
                              <p:cond delay="12500"/>
                            </p:stCondLst>
                            <p:childTnLst>
                              <p:par>
                                <p:cTn id="138" presetID="22" presetClass="entr" presetSubtype="8" fill="hold" nodeType="afterEffect">
                                  <p:stCondLst>
                                    <p:cond delay="1000"/>
                                  </p:stCondLst>
                                  <p:childTnLst>
                                    <p:set>
                                      <p:cBhvr>
                                        <p:cTn id="139" dur="1" fill="hold">
                                          <p:stCondLst>
                                            <p:cond delay="0"/>
                                          </p:stCondLst>
                                        </p:cTn>
                                        <p:tgtEl>
                                          <p:spTgt spid="53"/>
                                        </p:tgtEl>
                                        <p:attrNameLst>
                                          <p:attrName>style.visibility</p:attrName>
                                        </p:attrNameLst>
                                      </p:cBhvr>
                                      <p:to>
                                        <p:strVal val="visible"/>
                                      </p:to>
                                    </p:set>
                                    <p:animEffect transition="in" filter="wipe(left)">
                                      <p:cBhvr>
                                        <p:cTn id="140" dur="500"/>
                                        <p:tgtEl>
                                          <p:spTgt spid="53"/>
                                        </p:tgtEl>
                                      </p:cBhvr>
                                    </p:animEffect>
                                  </p:childTnLst>
                                </p:cTn>
                              </p:par>
                            </p:childTnLst>
                          </p:cTn>
                        </p:par>
                        <p:par>
                          <p:cTn id="141" fill="hold">
                            <p:stCondLst>
                              <p:cond delay="14000"/>
                            </p:stCondLst>
                            <p:childTnLst>
                              <p:par>
                                <p:cTn id="142" presetID="22" presetClass="entr" presetSubtype="8" fill="hold" nodeType="afterEffect">
                                  <p:stCondLst>
                                    <p:cond delay="1000"/>
                                  </p:stCondLst>
                                  <p:childTnLst>
                                    <p:set>
                                      <p:cBhvr>
                                        <p:cTn id="143" dur="1" fill="hold">
                                          <p:stCondLst>
                                            <p:cond delay="0"/>
                                          </p:stCondLst>
                                        </p:cTn>
                                        <p:tgtEl>
                                          <p:spTgt spid="54"/>
                                        </p:tgtEl>
                                        <p:attrNameLst>
                                          <p:attrName>style.visibility</p:attrName>
                                        </p:attrNameLst>
                                      </p:cBhvr>
                                      <p:to>
                                        <p:strVal val="visible"/>
                                      </p:to>
                                    </p:set>
                                    <p:animEffect transition="in" filter="wipe(left)">
                                      <p:cBhvr>
                                        <p:cTn id="144" dur="500"/>
                                        <p:tgtEl>
                                          <p:spTgt spid="54"/>
                                        </p:tgtEl>
                                      </p:cBhvr>
                                    </p:animEffect>
                                  </p:childTnLst>
                                </p:cTn>
                              </p:par>
                            </p:childTnLst>
                          </p:cTn>
                        </p:par>
                        <p:par>
                          <p:cTn id="145" fill="hold">
                            <p:stCondLst>
                              <p:cond delay="15500"/>
                            </p:stCondLst>
                            <p:childTnLst>
                              <p:par>
                                <p:cTn id="146" presetID="22" presetClass="entr" presetSubtype="8" fill="hold" nodeType="afterEffect">
                                  <p:stCondLst>
                                    <p:cond delay="1000"/>
                                  </p:stCondLst>
                                  <p:childTnLst>
                                    <p:set>
                                      <p:cBhvr>
                                        <p:cTn id="147" dur="1" fill="hold">
                                          <p:stCondLst>
                                            <p:cond delay="0"/>
                                          </p:stCondLst>
                                        </p:cTn>
                                        <p:tgtEl>
                                          <p:spTgt spid="55"/>
                                        </p:tgtEl>
                                        <p:attrNameLst>
                                          <p:attrName>style.visibility</p:attrName>
                                        </p:attrNameLst>
                                      </p:cBhvr>
                                      <p:to>
                                        <p:strVal val="visible"/>
                                      </p:to>
                                    </p:set>
                                    <p:animEffect transition="in" filter="wipe(left)">
                                      <p:cBhvr>
                                        <p:cTn id="148" dur="500"/>
                                        <p:tgtEl>
                                          <p:spTgt spid="55"/>
                                        </p:tgtEl>
                                      </p:cBhvr>
                                    </p:animEffect>
                                  </p:childTnLst>
                                </p:cTn>
                              </p:par>
                            </p:childTnLst>
                          </p:cTn>
                        </p:par>
                        <p:par>
                          <p:cTn id="149" fill="hold">
                            <p:stCondLst>
                              <p:cond delay="17000"/>
                            </p:stCondLst>
                            <p:childTnLst>
                              <p:par>
                                <p:cTn id="150" presetID="22" presetClass="entr" presetSubtype="8" fill="hold" grpId="0" nodeType="afterEffect">
                                  <p:stCondLst>
                                    <p:cond delay="1000"/>
                                  </p:stCondLst>
                                  <p:childTnLst>
                                    <p:set>
                                      <p:cBhvr>
                                        <p:cTn id="151" dur="1" fill="hold">
                                          <p:stCondLst>
                                            <p:cond delay="0"/>
                                          </p:stCondLst>
                                        </p:cTn>
                                        <p:tgtEl>
                                          <p:spTgt spid="36">
                                            <p:txEl>
                                              <p:pRg st="0" end="0"/>
                                            </p:txEl>
                                          </p:spTgt>
                                        </p:tgtEl>
                                        <p:attrNameLst>
                                          <p:attrName>style.visibility</p:attrName>
                                        </p:attrNameLst>
                                      </p:cBhvr>
                                      <p:to>
                                        <p:strVal val="visible"/>
                                      </p:to>
                                    </p:set>
                                    <p:animEffect transition="in" filter="wipe(left)">
                                      <p:cBhvr>
                                        <p:cTn id="152" dur="500"/>
                                        <p:tgtEl>
                                          <p:spTgt spid="36">
                                            <p:txEl>
                                              <p:pRg st="0" end="0"/>
                                            </p:txEl>
                                          </p:spTgt>
                                        </p:tgtEl>
                                      </p:cBhvr>
                                    </p:animEffect>
                                  </p:childTnLst>
                                </p:cTn>
                              </p:par>
                            </p:childTnLst>
                          </p:cTn>
                        </p:par>
                        <p:par>
                          <p:cTn id="153" fill="hold">
                            <p:stCondLst>
                              <p:cond delay="18500"/>
                            </p:stCondLst>
                            <p:childTnLst>
                              <p:par>
                                <p:cTn id="154" presetID="22" presetClass="entr" presetSubtype="8" fill="hold" grpId="0" nodeType="afterEffect">
                                  <p:stCondLst>
                                    <p:cond delay="1000"/>
                                  </p:stCondLst>
                                  <p:childTnLst>
                                    <p:set>
                                      <p:cBhvr>
                                        <p:cTn id="155" dur="1" fill="hold">
                                          <p:stCondLst>
                                            <p:cond delay="0"/>
                                          </p:stCondLst>
                                        </p:cTn>
                                        <p:tgtEl>
                                          <p:spTgt spid="37">
                                            <p:txEl>
                                              <p:pRg st="0" end="0"/>
                                            </p:txEl>
                                          </p:spTgt>
                                        </p:tgtEl>
                                        <p:attrNameLst>
                                          <p:attrName>style.visibility</p:attrName>
                                        </p:attrNameLst>
                                      </p:cBhvr>
                                      <p:to>
                                        <p:strVal val="visible"/>
                                      </p:to>
                                    </p:set>
                                    <p:animEffect transition="in" filter="wipe(left)">
                                      <p:cBhvr>
                                        <p:cTn id="156" dur="500"/>
                                        <p:tgtEl>
                                          <p:spTgt spid="37">
                                            <p:txEl>
                                              <p:pRg st="0" end="0"/>
                                            </p:txEl>
                                          </p:spTgt>
                                        </p:tgtEl>
                                      </p:cBhvr>
                                    </p:animEffect>
                                  </p:childTnLst>
                                </p:cTn>
                              </p:par>
                            </p:childTnLst>
                          </p:cTn>
                        </p:par>
                        <p:par>
                          <p:cTn id="157" fill="hold">
                            <p:stCondLst>
                              <p:cond delay="20000"/>
                            </p:stCondLst>
                            <p:childTnLst>
                              <p:par>
                                <p:cTn id="158" presetID="22" presetClass="entr" presetSubtype="8" fill="hold" grpId="0" nodeType="afterEffect">
                                  <p:stCondLst>
                                    <p:cond delay="1000"/>
                                  </p:stCondLst>
                                  <p:childTnLst>
                                    <p:set>
                                      <p:cBhvr>
                                        <p:cTn id="159" dur="1" fill="hold">
                                          <p:stCondLst>
                                            <p:cond delay="0"/>
                                          </p:stCondLst>
                                        </p:cTn>
                                        <p:tgtEl>
                                          <p:spTgt spid="38">
                                            <p:txEl>
                                              <p:pRg st="0" end="0"/>
                                            </p:txEl>
                                          </p:spTgt>
                                        </p:tgtEl>
                                        <p:attrNameLst>
                                          <p:attrName>style.visibility</p:attrName>
                                        </p:attrNameLst>
                                      </p:cBhvr>
                                      <p:to>
                                        <p:strVal val="visible"/>
                                      </p:to>
                                    </p:set>
                                    <p:animEffect transition="in" filter="wipe(left)">
                                      <p:cBhvr>
                                        <p:cTn id="160" dur="500"/>
                                        <p:tgtEl>
                                          <p:spTgt spid="38">
                                            <p:txEl>
                                              <p:pRg st="0" end="0"/>
                                            </p:txEl>
                                          </p:spTgt>
                                        </p:tgtEl>
                                      </p:cBhvr>
                                    </p:animEffect>
                                  </p:childTnLst>
                                </p:cTn>
                              </p:par>
                            </p:childTnLst>
                          </p:cTn>
                        </p:par>
                        <p:par>
                          <p:cTn id="161" fill="hold">
                            <p:stCondLst>
                              <p:cond delay="21500"/>
                            </p:stCondLst>
                            <p:childTnLst>
                              <p:par>
                                <p:cTn id="162" presetID="22" presetClass="entr" presetSubtype="8" fill="hold" grpId="0" nodeType="afterEffect">
                                  <p:stCondLst>
                                    <p:cond delay="1000"/>
                                  </p:stCondLst>
                                  <p:childTnLst>
                                    <p:set>
                                      <p:cBhvr>
                                        <p:cTn id="163" dur="1" fill="hold">
                                          <p:stCondLst>
                                            <p:cond delay="0"/>
                                          </p:stCondLst>
                                        </p:cTn>
                                        <p:tgtEl>
                                          <p:spTgt spid="39">
                                            <p:txEl>
                                              <p:pRg st="0" end="0"/>
                                            </p:txEl>
                                          </p:spTgt>
                                        </p:tgtEl>
                                        <p:attrNameLst>
                                          <p:attrName>style.visibility</p:attrName>
                                        </p:attrNameLst>
                                      </p:cBhvr>
                                      <p:to>
                                        <p:strVal val="visible"/>
                                      </p:to>
                                    </p:set>
                                    <p:animEffect transition="in" filter="wipe(left)">
                                      <p:cBhvr>
                                        <p:cTn id="164" dur="500"/>
                                        <p:tgtEl>
                                          <p:spTgt spid="39">
                                            <p:txEl>
                                              <p:pRg st="0" end="0"/>
                                            </p:txEl>
                                          </p:spTgt>
                                        </p:tgtEl>
                                      </p:cBhvr>
                                    </p:animEffect>
                                  </p:childTnLst>
                                </p:cTn>
                              </p:par>
                            </p:childTnLst>
                          </p:cTn>
                        </p:par>
                      </p:childTnLst>
                    </p:cTn>
                  </p:par>
                  <p:par>
                    <p:cTn id="165" fill="hold">
                      <p:stCondLst>
                        <p:cond delay="indefinite"/>
                      </p:stCondLst>
                      <p:childTnLst>
                        <p:par>
                          <p:cTn id="166" fill="hold">
                            <p:stCondLst>
                              <p:cond delay="0"/>
                            </p:stCondLst>
                            <p:childTnLst>
                              <p:par>
                                <p:cTn id="167" presetID="22" presetClass="entr" presetSubtype="8" fill="hold" grpId="0" nodeType="clickEffect">
                                  <p:stCondLst>
                                    <p:cond delay="0"/>
                                  </p:stCondLst>
                                  <p:childTnLst>
                                    <p:set>
                                      <p:cBhvr>
                                        <p:cTn id="168" dur="1" fill="hold">
                                          <p:stCondLst>
                                            <p:cond delay="0"/>
                                          </p:stCondLst>
                                        </p:cTn>
                                        <p:tgtEl>
                                          <p:spTgt spid="56"/>
                                        </p:tgtEl>
                                        <p:attrNameLst>
                                          <p:attrName>style.visibility</p:attrName>
                                        </p:attrNameLst>
                                      </p:cBhvr>
                                      <p:to>
                                        <p:strVal val="visible"/>
                                      </p:to>
                                    </p:set>
                                    <p:animEffect transition="in" filter="wipe(left)">
                                      <p:cBhvr>
                                        <p:cTn id="169"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autoUpdateAnimBg="0"/>
      <p:bldP spid="12" grpId="0" build="p" autoUpdateAnimBg="0" advAuto="1000"/>
      <p:bldP spid="13" grpId="0" build="p" autoUpdateAnimBg="0" advAuto="1000"/>
      <p:bldP spid="14" grpId="0" build="p" autoUpdateAnimBg="0" advAuto="1000"/>
      <p:bldP spid="20" grpId="0" build="p" autoUpdateAnimBg="0" advAuto="1000"/>
      <p:bldP spid="21" grpId="0" build="p" autoUpdateAnimBg="0" advAuto="1000"/>
      <p:bldP spid="22" grpId="0" autoUpdateAnimBg="0"/>
      <p:bldP spid="24" grpId="0" autoUpdateAnimBg="0"/>
      <p:bldP spid="25" grpId="0" autoUpdateAnimBg="0"/>
      <p:bldP spid="26" grpId="0" animBg="1" autoUpdateAnimBg="0"/>
      <p:bldP spid="27" grpId="0" animBg="1" autoUpdateAnimBg="0"/>
      <p:bldP spid="28" grpId="0" build="p" autoUpdateAnimBg="0"/>
      <p:bldP spid="30" grpId="0" build="p" autoUpdateAnimBg="0"/>
      <p:bldP spid="32" grpId="0" autoUpdateAnimBg="0"/>
      <p:bldP spid="33" grpId="0" build="p" autoUpdateAnimBg="0" advAuto="1000"/>
      <p:bldP spid="34" grpId="0" build="p" autoUpdateAnimBg="0" advAuto="1000"/>
      <p:bldP spid="36" grpId="0" build="p" autoUpdateAnimBg="0" advAuto="1000"/>
      <p:bldP spid="37" grpId="0" build="p" autoUpdateAnimBg="0" advAuto="1000"/>
      <p:bldP spid="38" grpId="0" build="p" autoUpdateAnimBg="0" advAuto="1000"/>
      <p:bldP spid="39" grpId="0" build="p" autoUpdateAnimBg="0" advAuto="1000"/>
      <p:bldP spid="46" grpId="0" autoUpdateAnimBg="0"/>
      <p:bldP spid="47" grpId="0" autoUpdateAnimBg="0"/>
      <p:bldP spid="48" grpId="0" autoUpdateAnimBg="0"/>
      <p:bldP spid="49" grpId="0" autoUpdateAnimBg="0"/>
      <p:bldP spid="50" grpId="0" autoUpdateAnimBg="0"/>
      <p:bldP spid="51" grpId="0" animBg="1" autoUpdateAnimBg="0"/>
      <p:bldP spid="52" grpId="0" animBg="1" autoUpdateAnimBg="0"/>
      <p:bldP spid="56" grpId="0" autoUpdateAnimBg="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E0F3ED29-554F-8B4F-8E1B-EB111653BE8E}"/>
              </a:ext>
            </a:extLst>
          </p:cNvPr>
          <p:cNvSpPr>
            <a:spLocks noGrp="1"/>
          </p:cNvSpPr>
          <p:nvPr>
            <p:ph type="title"/>
          </p:nvPr>
        </p:nvSpPr>
        <p:spPr/>
        <p:txBody>
          <a:bodyPr/>
          <a:lstStyle/>
          <a:p>
            <a:r>
              <a:rPr kumimoji="1" lang="zh-CN" altLang="en-US" dirty="0"/>
              <a:t>第四章   组合逻辑电路</a:t>
            </a:r>
          </a:p>
        </p:txBody>
      </p:sp>
      <p:sp>
        <p:nvSpPr>
          <p:cNvPr id="2" name="文本框 1">
            <a:extLst>
              <a:ext uri="{FF2B5EF4-FFF2-40B4-BE49-F238E27FC236}">
                <a16:creationId xmlns:a16="http://schemas.microsoft.com/office/drawing/2014/main" id="{5A62D190-C1C3-544D-BD1D-80AF513C6EDC}"/>
              </a:ext>
            </a:extLst>
          </p:cNvPr>
          <p:cNvSpPr txBox="1"/>
          <p:nvPr/>
        </p:nvSpPr>
        <p:spPr>
          <a:xfrm>
            <a:off x="308810" y="805593"/>
            <a:ext cx="5801358" cy="5724644"/>
          </a:xfrm>
          <a:prstGeom prst="rect">
            <a:avLst/>
          </a:prstGeom>
          <a:noFill/>
        </p:spPr>
        <p:txBody>
          <a:bodyPr wrap="square" rtlCol="0">
            <a:spAutoFit/>
          </a:bodyPr>
          <a:lstStyle/>
          <a:p>
            <a:pPr marL="571500" indent="-571500">
              <a:spcBef>
                <a:spcPts val="1200"/>
              </a:spcBef>
              <a:buFont typeface="+mj-ea"/>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组合电路的基本分析方法和设计方法</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组合电路的基本分析方法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组合电路的基本设计方法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12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加法器和数值比较器</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加法器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数值比较器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12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编码器和译码器</a:t>
            </a: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编码器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译码器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12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数据选择器和分配器</a:t>
            </a: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数据选择器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分配器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p:txBody>
      </p:sp>
      <p:sp>
        <p:nvSpPr>
          <p:cNvPr id="5" name="文本框 4">
            <a:extLst>
              <a:ext uri="{FF2B5EF4-FFF2-40B4-BE49-F238E27FC236}">
                <a16:creationId xmlns:a16="http://schemas.microsoft.com/office/drawing/2014/main" id="{0E2EFA10-2E06-BA09-A642-890AA1B998F2}"/>
              </a:ext>
            </a:extLst>
          </p:cNvPr>
          <p:cNvSpPr txBox="1"/>
          <p:nvPr/>
        </p:nvSpPr>
        <p:spPr>
          <a:xfrm>
            <a:off x="6081832" y="2236754"/>
            <a:ext cx="5801358" cy="4278094"/>
          </a:xfrm>
          <a:prstGeom prst="rect">
            <a:avLst/>
          </a:prstGeom>
          <a:noFill/>
        </p:spPr>
        <p:txBody>
          <a:bodyPr wrap="square" rtlCol="0">
            <a:spAutoFit/>
          </a:bodyPr>
          <a:lstStyle/>
          <a:p>
            <a:pPr marL="514350" indent="-514350">
              <a:spcBef>
                <a:spcPts val="1200"/>
              </a:spcBef>
              <a:buFont typeface="+mj-ea"/>
              <a:buAutoNum type="ea1JpnChsDbPeriod" startAt="5"/>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用</a:t>
            </a:r>
            <a:r>
              <a:rPr kumimoji="1" lang="en-US" altLang="zh-CN" sz="2400" dirty="0">
                <a:solidFill>
                  <a:schemeClr val="bg1">
                    <a:lumMod val="50000"/>
                  </a:schemeClr>
                </a:solidFill>
                <a:latin typeface="Myriad Pro" panose="020B0503030403020204" pitchFamily="34" charset="0"/>
                <a:ea typeface="Songti SC" panose="02010600040101010101" pitchFamily="2" charset="-122"/>
              </a:rPr>
              <a:t>MSI</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实现组合逻辑函数</a:t>
            </a: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用数据选择器实现组合逻辑函数</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用二进制译码器实现组合逻辑函数</a:t>
            </a:r>
            <a:endParaRPr kumimoji="1" lang="en-US" altLang="zh-CN" sz="2400" dirty="0">
              <a:latin typeface="Myriad Pro" panose="020B0503030403020204" pitchFamily="34" charset="0"/>
              <a:ea typeface="Songti SC" panose="02010600040101010101" pitchFamily="2" charset="-122"/>
            </a:endParaRPr>
          </a:p>
          <a:p>
            <a:pPr marL="571500" indent="-571500">
              <a:spcBef>
                <a:spcPts val="1200"/>
              </a:spcBef>
              <a:buFont typeface="+mj-ea"/>
              <a:buAutoNum type="ea1JpnChsDbPeriod" startAt="5"/>
            </a:pPr>
            <a:r>
              <a:rPr kumimoji="1" lang="zh-CN" altLang="en-US" sz="2400" dirty="0">
                <a:latin typeface="Myriad Pro" panose="020B0503030403020204" pitchFamily="34" charset="0"/>
                <a:ea typeface="Songti SC" panose="02010600040101010101" pitchFamily="2" charset="-122"/>
              </a:rPr>
              <a:t>只读存储器（</a:t>
            </a:r>
            <a:r>
              <a:rPr kumimoji="1" lang="en-US" altLang="zh-CN" sz="2400" dirty="0">
                <a:latin typeface="Myriad Pro" panose="020B0503030403020204" pitchFamily="34" charset="0"/>
                <a:ea typeface="Songti SC" panose="02010600040101010101" pitchFamily="2" charset="-122"/>
              </a:rPr>
              <a:t>ROM</a:t>
            </a:r>
            <a:r>
              <a:rPr kumimoji="1" lang="zh-CN" altLang="en-US" sz="2400" dirty="0">
                <a:latin typeface="Myriad Pro" panose="020B0503030403020204" pitchFamily="34" charset="0"/>
                <a:ea typeface="Songti SC" panose="02010600040101010101" pitchFamily="2" charset="-122"/>
              </a:rPr>
              <a:t>）</a:t>
            </a:r>
            <a:endParaRPr kumimoji="1" lang="en-US" altLang="zh-CN" sz="2400" dirty="0">
              <a:latin typeface="Myriad Pro" panose="020B0503030403020204" pitchFamily="34" charset="0"/>
              <a:ea typeface="Songti SC" panose="02010600040101010101" pitchFamily="2" charset="-122"/>
            </a:endParaRPr>
          </a:p>
          <a:p>
            <a:pPr marL="971550" lvl="1" indent="-514350">
              <a:spcBef>
                <a:spcPts val="12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ROM</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的结构和工作原理</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en-US" altLang="zh-CN" sz="2000" dirty="0">
                <a:latin typeface="Myriad Pro" panose="020B0503030403020204" pitchFamily="34" charset="0"/>
                <a:ea typeface="KaiTi" panose="02010609060101010101" pitchFamily="49" charset="-122"/>
              </a:rPr>
              <a:t>ROM</a:t>
            </a:r>
            <a:r>
              <a:rPr kumimoji="1" lang="zh-CN" altLang="en-US" sz="2000" dirty="0">
                <a:latin typeface="Myriad Pro" panose="020B0503030403020204" pitchFamily="34" charset="0"/>
                <a:ea typeface="KaiTi" panose="02010609060101010101" pitchFamily="49" charset="-122"/>
              </a:rPr>
              <a:t>应用举例及容量扩展</a:t>
            </a:r>
            <a:endParaRPr kumimoji="1" lang="en-US" altLang="zh-CN" sz="2000" dirty="0">
              <a:latin typeface="Myriad Pro" panose="020B0503030403020204" pitchFamily="34" charset="0"/>
              <a:ea typeface="KaiTi" panose="02010609060101010101" pitchFamily="49" charset="-122"/>
            </a:endParaRPr>
          </a:p>
          <a:p>
            <a:pPr marL="342900" indent="-342900">
              <a:spcBef>
                <a:spcPts val="1200"/>
              </a:spcBef>
              <a:buFont typeface="+mj-lt"/>
              <a:buAutoNum type="ea1JpnChsDbPeriod" startAt="5"/>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组合电路中的竞争冒险</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竞争冒险的概念及其产生原因</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消除竞争冒险的方法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p:txBody>
      </p:sp>
      <p:sp>
        <p:nvSpPr>
          <p:cNvPr id="3" name="灯片编号占位符 2">
            <a:extLst>
              <a:ext uri="{FF2B5EF4-FFF2-40B4-BE49-F238E27FC236}">
                <a16:creationId xmlns:a16="http://schemas.microsoft.com/office/drawing/2014/main" id="{B76E88F6-0918-59BC-8AB1-844E2D7A404D}"/>
              </a:ext>
            </a:extLst>
          </p:cNvPr>
          <p:cNvSpPr>
            <a:spLocks noGrp="1"/>
          </p:cNvSpPr>
          <p:nvPr>
            <p:ph type="sldNum" sz="quarter" idx="12"/>
          </p:nvPr>
        </p:nvSpPr>
        <p:spPr/>
        <p:txBody>
          <a:bodyPr/>
          <a:lstStyle/>
          <a:p>
            <a:fld id="{392CBAA0-59E6-204E-8F03-85E5040D48B8}" type="slidenum">
              <a:rPr kumimoji="1" lang="zh-CN" altLang="en-US" smtClean="0"/>
              <a:t>107</a:t>
            </a:fld>
            <a:r>
              <a:rPr kumimoji="1" lang="en-US" altLang="zh-CN"/>
              <a:t>/133</a:t>
            </a:r>
            <a:endParaRPr kumimoji="1" lang="zh-CN" altLang="en-US" dirty="0"/>
          </a:p>
        </p:txBody>
      </p:sp>
    </p:spTree>
    <p:extLst>
      <p:ext uri="{BB962C8B-B14F-4D97-AF65-F5344CB8AC3E}">
        <p14:creationId xmlns:p14="http://schemas.microsoft.com/office/powerpoint/2010/main" val="4246591786"/>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6.2</a:t>
            </a:r>
            <a:r>
              <a:rPr kumimoji="1" lang="zh-CN" altLang="en-US" dirty="0"/>
              <a:t> </a:t>
            </a:r>
            <a:r>
              <a:rPr kumimoji="1" lang="en-US" altLang="zh-CN" dirty="0"/>
              <a:t>ROM</a:t>
            </a:r>
            <a:r>
              <a:rPr kumimoji="1" lang="zh-CN" altLang="en-US" dirty="0"/>
              <a:t>的应用举例及容量扩展</a:t>
            </a:r>
          </a:p>
        </p:txBody>
      </p:sp>
      <p:sp>
        <p:nvSpPr>
          <p:cNvPr id="6" name="Text Box 3">
            <a:extLst>
              <a:ext uri="{FF2B5EF4-FFF2-40B4-BE49-F238E27FC236}">
                <a16:creationId xmlns:a16="http://schemas.microsoft.com/office/drawing/2014/main" id="{117C6DB1-E460-1BD9-DA86-4AC57EA2AC9C}"/>
              </a:ext>
            </a:extLst>
          </p:cNvPr>
          <p:cNvSpPr txBox="1">
            <a:spLocks noChangeArrowheads="1"/>
          </p:cNvSpPr>
          <p:nvPr/>
        </p:nvSpPr>
        <p:spPr bwMode="auto">
          <a:xfrm>
            <a:off x="1616075" y="844550"/>
            <a:ext cx="3946525"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00"/>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一、</a:t>
            </a:r>
            <a:r>
              <a:rPr lang="en-US" altLang="zh-CN" sz="2800" b="1">
                <a:solidFill>
                  <a:srgbClr val="0033CC"/>
                </a:solidFill>
              </a:rPr>
              <a:t>ROM </a:t>
            </a:r>
            <a:r>
              <a:rPr lang="zh-CN" altLang="en-US" sz="2800" b="1">
                <a:solidFill>
                  <a:srgbClr val="0033CC"/>
                </a:solidFill>
              </a:rPr>
              <a:t>应用举例</a:t>
            </a:r>
          </a:p>
        </p:txBody>
      </p:sp>
      <p:sp>
        <p:nvSpPr>
          <p:cNvPr id="7" name="Text Box 4">
            <a:extLst>
              <a:ext uri="{FF2B5EF4-FFF2-40B4-BE49-F238E27FC236}">
                <a16:creationId xmlns:a16="http://schemas.microsoft.com/office/drawing/2014/main" id="{883CB7B7-FC66-0CB7-C28A-2A9BBD564A0C}"/>
              </a:ext>
            </a:extLst>
          </p:cNvPr>
          <p:cNvSpPr txBox="1">
            <a:spLocks noChangeArrowheads="1"/>
          </p:cNvSpPr>
          <p:nvPr/>
        </p:nvSpPr>
        <p:spPr bwMode="auto">
          <a:xfrm>
            <a:off x="3003550" y="1612900"/>
            <a:ext cx="2279650" cy="8223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0033CC"/>
                </a:solidFill>
              </a:rPr>
              <a:t>用 </a:t>
            </a:r>
            <a:r>
              <a:rPr lang="en-US" altLang="zh-CN" b="1">
                <a:solidFill>
                  <a:srgbClr val="0033CC"/>
                </a:solidFill>
              </a:rPr>
              <a:t>ROM </a:t>
            </a:r>
            <a:r>
              <a:rPr lang="zh-CN" altLang="en-US" b="1">
                <a:solidFill>
                  <a:srgbClr val="0033CC"/>
                </a:solidFill>
              </a:rPr>
              <a:t>实现以下逻辑函数</a:t>
            </a:r>
          </a:p>
        </p:txBody>
      </p:sp>
      <p:sp>
        <p:nvSpPr>
          <p:cNvPr id="8" name="Text Box 5">
            <a:extLst>
              <a:ext uri="{FF2B5EF4-FFF2-40B4-BE49-F238E27FC236}">
                <a16:creationId xmlns:a16="http://schemas.microsoft.com/office/drawing/2014/main" id="{422DCC66-9018-CE84-3CA3-08D19444DAE2}"/>
              </a:ext>
            </a:extLst>
          </p:cNvPr>
          <p:cNvSpPr txBox="1">
            <a:spLocks noChangeArrowheads="1"/>
          </p:cNvSpPr>
          <p:nvPr/>
        </p:nvSpPr>
        <p:spPr bwMode="auto">
          <a:xfrm>
            <a:off x="1639888" y="1601788"/>
            <a:ext cx="1616075"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dirty="0">
                <a:solidFill>
                  <a:srgbClr val="FF0066"/>
                </a:solidFill>
              </a:rPr>
              <a:t>[</a:t>
            </a:r>
            <a:r>
              <a:rPr lang="zh-CN" altLang="en-US" b="1" dirty="0">
                <a:solidFill>
                  <a:srgbClr val="FF0066"/>
                </a:solidFill>
              </a:rPr>
              <a:t>例 </a:t>
            </a:r>
            <a:r>
              <a:rPr lang="en-US" altLang="zh-CN" b="1" dirty="0">
                <a:solidFill>
                  <a:srgbClr val="FF0066"/>
                </a:solidFill>
              </a:rPr>
              <a:t>4.6.2]</a:t>
            </a:r>
          </a:p>
        </p:txBody>
      </p:sp>
      <p:sp>
        <p:nvSpPr>
          <p:cNvPr id="9" name="AutoShape 6">
            <a:extLst>
              <a:ext uri="{FF2B5EF4-FFF2-40B4-BE49-F238E27FC236}">
                <a16:creationId xmlns:a16="http://schemas.microsoft.com/office/drawing/2014/main" id="{CF7B8252-21CB-48C1-7CC3-2FB09F7AAE8F}"/>
              </a:ext>
            </a:extLst>
          </p:cNvPr>
          <p:cNvSpPr>
            <a:spLocks/>
          </p:cNvSpPr>
          <p:nvPr/>
        </p:nvSpPr>
        <p:spPr bwMode="auto">
          <a:xfrm>
            <a:off x="5105400" y="1235075"/>
            <a:ext cx="152400" cy="1604963"/>
          </a:xfrm>
          <a:prstGeom prst="leftBrace">
            <a:avLst>
              <a:gd name="adj1" fmla="val 87760"/>
              <a:gd name="adj2" fmla="val 50000"/>
            </a:avLst>
          </a:prstGeom>
          <a:noFill/>
          <a:ln w="1905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 name="Text Box 7">
            <a:extLst>
              <a:ext uri="{FF2B5EF4-FFF2-40B4-BE49-F238E27FC236}">
                <a16:creationId xmlns:a16="http://schemas.microsoft.com/office/drawing/2014/main" id="{97CF7570-2D29-0CD4-979B-D84E052796C7}"/>
              </a:ext>
            </a:extLst>
          </p:cNvPr>
          <p:cNvSpPr txBox="1">
            <a:spLocks noChangeArrowheads="1"/>
          </p:cNvSpPr>
          <p:nvPr/>
        </p:nvSpPr>
        <p:spPr bwMode="auto">
          <a:xfrm>
            <a:off x="5283200" y="1073150"/>
            <a:ext cx="4495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Y</a:t>
            </a:r>
            <a:r>
              <a:rPr lang="en-US" altLang="zh-CN" b="1" baseline="-25000">
                <a:solidFill>
                  <a:srgbClr val="0033CC"/>
                </a:solidFill>
                <a:ea typeface="楷体_GB2312" pitchFamily="49" charset="-122"/>
              </a:rPr>
              <a:t>1</a:t>
            </a:r>
            <a:r>
              <a:rPr lang="en-US" altLang="zh-CN" b="1">
                <a:solidFill>
                  <a:srgbClr val="0033CC"/>
                </a:solidFill>
                <a:ea typeface="楷体_GB2312" pitchFamily="49" charset="-122"/>
              </a:rPr>
              <a:t>= </a:t>
            </a:r>
            <a:r>
              <a:rPr lang="en-US" altLang="zh-CN" b="1">
                <a:solidFill>
                  <a:srgbClr val="0033CC"/>
                </a:solidFill>
                <a:ea typeface="楷体_GB2312" pitchFamily="49" charset="-122"/>
                <a:sym typeface="Symbol" panose="05050102010706020507" pitchFamily="18" charset="2"/>
              </a:rPr>
              <a:t></a:t>
            </a:r>
            <a:r>
              <a:rPr lang="en-US" altLang="zh-CN" b="1">
                <a:solidFill>
                  <a:srgbClr val="0033CC"/>
                </a:solidFill>
                <a:ea typeface="楷体_GB2312" pitchFamily="49" charset="-122"/>
              </a:rPr>
              <a:t> </a:t>
            </a:r>
            <a:r>
              <a:rPr lang="en-US" altLang="zh-CN" b="1" i="1" baseline="-25000">
                <a:solidFill>
                  <a:srgbClr val="0033CC"/>
                </a:solidFill>
                <a:ea typeface="楷体_GB2312" pitchFamily="49" charset="-122"/>
              </a:rPr>
              <a:t>m</a:t>
            </a:r>
            <a:r>
              <a:rPr lang="en-US" altLang="zh-CN" b="1">
                <a:solidFill>
                  <a:srgbClr val="0033CC"/>
                </a:solidFill>
                <a:ea typeface="楷体_GB2312" pitchFamily="49" charset="-122"/>
              </a:rPr>
              <a:t> (2,3,4,5,8,9,14,15</a:t>
            </a:r>
            <a:r>
              <a:rPr lang="zh-CN" altLang="en-US" b="1">
                <a:solidFill>
                  <a:srgbClr val="0033CC"/>
                </a:solidFill>
                <a:ea typeface="楷体_GB2312" pitchFamily="49" charset="-122"/>
              </a:rPr>
              <a:t>）</a:t>
            </a:r>
          </a:p>
        </p:txBody>
      </p:sp>
      <p:sp>
        <p:nvSpPr>
          <p:cNvPr id="11" name="Text Box 8">
            <a:extLst>
              <a:ext uri="{FF2B5EF4-FFF2-40B4-BE49-F238E27FC236}">
                <a16:creationId xmlns:a16="http://schemas.microsoft.com/office/drawing/2014/main" id="{B617E444-CE69-FC4B-F1D5-4EA3555CAC5A}"/>
              </a:ext>
            </a:extLst>
          </p:cNvPr>
          <p:cNvSpPr txBox="1">
            <a:spLocks noChangeArrowheads="1"/>
          </p:cNvSpPr>
          <p:nvPr/>
        </p:nvSpPr>
        <p:spPr bwMode="auto">
          <a:xfrm>
            <a:off x="5283200" y="1536700"/>
            <a:ext cx="4495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Y</a:t>
            </a:r>
            <a:r>
              <a:rPr lang="en-US" altLang="zh-CN" b="1" baseline="-25000">
                <a:solidFill>
                  <a:srgbClr val="0033CC"/>
                </a:solidFill>
                <a:ea typeface="楷体_GB2312" pitchFamily="49" charset="-122"/>
              </a:rPr>
              <a:t>2</a:t>
            </a:r>
            <a:r>
              <a:rPr lang="en-US" altLang="zh-CN" b="1">
                <a:solidFill>
                  <a:srgbClr val="0033CC"/>
                </a:solidFill>
                <a:ea typeface="楷体_GB2312" pitchFamily="49" charset="-122"/>
              </a:rPr>
              <a:t>= </a:t>
            </a:r>
            <a:r>
              <a:rPr lang="en-US" altLang="zh-CN" b="1">
                <a:solidFill>
                  <a:srgbClr val="0033CC"/>
                </a:solidFill>
                <a:ea typeface="楷体_GB2312" pitchFamily="49" charset="-122"/>
                <a:sym typeface="Symbol" panose="05050102010706020507" pitchFamily="18" charset="2"/>
              </a:rPr>
              <a:t></a:t>
            </a:r>
            <a:r>
              <a:rPr lang="en-US" altLang="zh-CN" b="1">
                <a:solidFill>
                  <a:srgbClr val="0033CC"/>
                </a:solidFill>
                <a:ea typeface="楷体_GB2312" pitchFamily="49" charset="-122"/>
              </a:rPr>
              <a:t> </a:t>
            </a:r>
            <a:r>
              <a:rPr lang="en-US" altLang="zh-CN" b="1" i="1" baseline="-25000">
                <a:solidFill>
                  <a:srgbClr val="0033CC"/>
                </a:solidFill>
                <a:ea typeface="楷体_GB2312" pitchFamily="49" charset="-122"/>
              </a:rPr>
              <a:t>m</a:t>
            </a:r>
            <a:r>
              <a:rPr lang="en-US" altLang="zh-CN" b="1">
                <a:solidFill>
                  <a:srgbClr val="0033CC"/>
                </a:solidFill>
                <a:ea typeface="楷体_GB2312" pitchFamily="49" charset="-122"/>
              </a:rPr>
              <a:t> (6,7,10,11,14,15</a:t>
            </a:r>
            <a:r>
              <a:rPr lang="zh-CN" altLang="en-US" b="1">
                <a:solidFill>
                  <a:srgbClr val="0033CC"/>
                </a:solidFill>
                <a:ea typeface="楷体_GB2312" pitchFamily="49" charset="-122"/>
              </a:rPr>
              <a:t>）</a:t>
            </a:r>
          </a:p>
        </p:txBody>
      </p:sp>
      <p:sp>
        <p:nvSpPr>
          <p:cNvPr id="12" name="Text Box 9">
            <a:extLst>
              <a:ext uri="{FF2B5EF4-FFF2-40B4-BE49-F238E27FC236}">
                <a16:creationId xmlns:a16="http://schemas.microsoft.com/office/drawing/2014/main" id="{0E6EF3DB-1007-196D-5C06-A6707F22D9C1}"/>
              </a:ext>
            </a:extLst>
          </p:cNvPr>
          <p:cNvSpPr txBox="1">
            <a:spLocks noChangeArrowheads="1"/>
          </p:cNvSpPr>
          <p:nvPr/>
        </p:nvSpPr>
        <p:spPr bwMode="auto">
          <a:xfrm>
            <a:off x="5283200" y="1993900"/>
            <a:ext cx="4495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Y</a:t>
            </a:r>
            <a:r>
              <a:rPr lang="en-US" altLang="zh-CN" b="1" baseline="-25000">
                <a:solidFill>
                  <a:srgbClr val="0033CC"/>
                </a:solidFill>
                <a:ea typeface="楷体_GB2312" pitchFamily="49" charset="-122"/>
              </a:rPr>
              <a:t>3</a:t>
            </a:r>
            <a:r>
              <a:rPr lang="en-US" altLang="zh-CN" b="1">
                <a:solidFill>
                  <a:srgbClr val="0033CC"/>
                </a:solidFill>
                <a:ea typeface="楷体_GB2312" pitchFamily="49" charset="-122"/>
              </a:rPr>
              <a:t>= </a:t>
            </a:r>
            <a:r>
              <a:rPr lang="en-US" altLang="zh-CN" b="1">
                <a:solidFill>
                  <a:srgbClr val="0033CC"/>
                </a:solidFill>
                <a:ea typeface="楷体_GB2312" pitchFamily="49" charset="-122"/>
                <a:sym typeface="Symbol" panose="05050102010706020507" pitchFamily="18" charset="2"/>
              </a:rPr>
              <a:t></a:t>
            </a:r>
            <a:r>
              <a:rPr lang="en-US" altLang="zh-CN" b="1">
                <a:solidFill>
                  <a:srgbClr val="0033CC"/>
                </a:solidFill>
                <a:ea typeface="楷体_GB2312" pitchFamily="49" charset="-122"/>
              </a:rPr>
              <a:t> </a:t>
            </a:r>
            <a:r>
              <a:rPr lang="en-US" altLang="zh-CN" b="1" i="1" baseline="-25000">
                <a:solidFill>
                  <a:srgbClr val="0033CC"/>
                </a:solidFill>
                <a:ea typeface="楷体_GB2312" pitchFamily="49" charset="-122"/>
              </a:rPr>
              <a:t>m</a:t>
            </a:r>
            <a:r>
              <a:rPr lang="en-US" altLang="zh-CN" b="1">
                <a:solidFill>
                  <a:srgbClr val="0033CC"/>
                </a:solidFill>
                <a:ea typeface="楷体_GB2312" pitchFamily="49" charset="-122"/>
              </a:rPr>
              <a:t> (0,3,6,9,12,15</a:t>
            </a:r>
            <a:r>
              <a:rPr lang="zh-CN" altLang="en-US" b="1">
                <a:solidFill>
                  <a:srgbClr val="0033CC"/>
                </a:solidFill>
                <a:ea typeface="楷体_GB2312" pitchFamily="49" charset="-122"/>
              </a:rPr>
              <a:t>）</a:t>
            </a:r>
          </a:p>
        </p:txBody>
      </p:sp>
      <p:sp>
        <p:nvSpPr>
          <p:cNvPr id="13" name="Text Box 10">
            <a:extLst>
              <a:ext uri="{FF2B5EF4-FFF2-40B4-BE49-F238E27FC236}">
                <a16:creationId xmlns:a16="http://schemas.microsoft.com/office/drawing/2014/main" id="{FEC9ADCD-B70D-57D3-1D8A-70A53A289AB7}"/>
              </a:ext>
            </a:extLst>
          </p:cNvPr>
          <p:cNvSpPr txBox="1">
            <a:spLocks noChangeArrowheads="1"/>
          </p:cNvSpPr>
          <p:nvPr/>
        </p:nvSpPr>
        <p:spPr bwMode="auto">
          <a:xfrm>
            <a:off x="5283200" y="2451100"/>
            <a:ext cx="4495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Y</a:t>
            </a:r>
            <a:r>
              <a:rPr lang="en-US" altLang="zh-CN" b="1" baseline="-25000">
                <a:solidFill>
                  <a:srgbClr val="0033CC"/>
                </a:solidFill>
                <a:ea typeface="楷体_GB2312" pitchFamily="49" charset="-122"/>
              </a:rPr>
              <a:t>4</a:t>
            </a:r>
            <a:r>
              <a:rPr lang="en-US" altLang="zh-CN" b="1">
                <a:solidFill>
                  <a:srgbClr val="0033CC"/>
                </a:solidFill>
                <a:ea typeface="楷体_GB2312" pitchFamily="49" charset="-122"/>
              </a:rPr>
              <a:t>= </a:t>
            </a:r>
            <a:r>
              <a:rPr lang="en-US" altLang="zh-CN" b="1">
                <a:solidFill>
                  <a:srgbClr val="0033CC"/>
                </a:solidFill>
                <a:ea typeface="楷体_GB2312" pitchFamily="49" charset="-122"/>
                <a:sym typeface="Symbol" panose="05050102010706020507" pitchFamily="18" charset="2"/>
              </a:rPr>
              <a:t></a:t>
            </a:r>
            <a:r>
              <a:rPr lang="en-US" altLang="zh-CN" b="1">
                <a:solidFill>
                  <a:srgbClr val="0033CC"/>
                </a:solidFill>
                <a:ea typeface="楷体_GB2312" pitchFamily="49" charset="-122"/>
              </a:rPr>
              <a:t> </a:t>
            </a:r>
            <a:r>
              <a:rPr lang="en-US" altLang="zh-CN" b="1" i="1" baseline="-25000">
                <a:solidFill>
                  <a:srgbClr val="0033CC"/>
                </a:solidFill>
                <a:ea typeface="楷体_GB2312" pitchFamily="49" charset="-122"/>
              </a:rPr>
              <a:t>m</a:t>
            </a:r>
            <a:r>
              <a:rPr lang="en-US" altLang="zh-CN" b="1">
                <a:solidFill>
                  <a:srgbClr val="0033CC"/>
                </a:solidFill>
                <a:ea typeface="楷体_GB2312" pitchFamily="49" charset="-122"/>
              </a:rPr>
              <a:t> (7,11,13,14,15</a:t>
            </a:r>
            <a:r>
              <a:rPr lang="zh-CN" altLang="en-US" b="1">
                <a:solidFill>
                  <a:srgbClr val="0033CC"/>
                </a:solidFill>
                <a:ea typeface="楷体_GB2312" pitchFamily="49" charset="-122"/>
              </a:rPr>
              <a:t>）</a:t>
            </a:r>
          </a:p>
        </p:txBody>
      </p:sp>
      <p:grpSp>
        <p:nvGrpSpPr>
          <p:cNvPr id="14" name="Group 11">
            <a:extLst>
              <a:ext uri="{FF2B5EF4-FFF2-40B4-BE49-F238E27FC236}">
                <a16:creationId xmlns:a16="http://schemas.microsoft.com/office/drawing/2014/main" id="{1E7186C9-18C1-C826-FD07-A30592C7D6CC}"/>
              </a:ext>
            </a:extLst>
          </p:cNvPr>
          <p:cNvGrpSpPr>
            <a:grpSpLocks/>
          </p:cNvGrpSpPr>
          <p:nvPr/>
        </p:nvGrpSpPr>
        <p:grpSpPr bwMode="auto">
          <a:xfrm>
            <a:off x="1574800" y="2844800"/>
            <a:ext cx="8237538" cy="3589338"/>
            <a:chOff x="218" y="1832"/>
            <a:chExt cx="5189" cy="2261"/>
          </a:xfrm>
        </p:grpSpPr>
        <p:sp>
          <p:nvSpPr>
            <p:cNvPr id="15" name="Line 12">
              <a:extLst>
                <a:ext uri="{FF2B5EF4-FFF2-40B4-BE49-F238E27FC236}">
                  <a16:creationId xmlns:a16="http://schemas.microsoft.com/office/drawing/2014/main" id="{A95DC7B4-5EE0-52D2-12BD-D78EEC488C23}"/>
                </a:ext>
              </a:extLst>
            </p:cNvPr>
            <p:cNvSpPr>
              <a:spLocks noChangeShapeType="1"/>
            </p:cNvSpPr>
            <p:nvPr/>
          </p:nvSpPr>
          <p:spPr bwMode="auto">
            <a:xfrm>
              <a:off x="1073" y="1973"/>
              <a:ext cx="403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 name="Line 13">
              <a:extLst>
                <a:ext uri="{FF2B5EF4-FFF2-40B4-BE49-F238E27FC236}">
                  <a16:creationId xmlns:a16="http://schemas.microsoft.com/office/drawing/2014/main" id="{66C5FFF4-C9E7-8E12-E566-97B810EAEAAC}"/>
                </a:ext>
              </a:extLst>
            </p:cNvPr>
            <p:cNvSpPr>
              <a:spLocks noChangeShapeType="1"/>
            </p:cNvSpPr>
            <p:nvPr/>
          </p:nvSpPr>
          <p:spPr bwMode="auto">
            <a:xfrm>
              <a:off x="672" y="2139"/>
              <a:ext cx="4433"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 name="Oval 14">
              <a:extLst>
                <a:ext uri="{FF2B5EF4-FFF2-40B4-BE49-F238E27FC236}">
                  <a16:creationId xmlns:a16="http://schemas.microsoft.com/office/drawing/2014/main" id="{ADF707B1-BD38-B5E5-9443-B305245D67E3}"/>
                </a:ext>
              </a:extLst>
            </p:cNvPr>
            <p:cNvSpPr>
              <a:spLocks noChangeArrowheads="1"/>
            </p:cNvSpPr>
            <p:nvPr/>
          </p:nvSpPr>
          <p:spPr bwMode="auto">
            <a:xfrm>
              <a:off x="1002" y="1944"/>
              <a:ext cx="69" cy="67"/>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 name="Rectangle 15">
              <a:extLst>
                <a:ext uri="{FF2B5EF4-FFF2-40B4-BE49-F238E27FC236}">
                  <a16:creationId xmlns:a16="http://schemas.microsoft.com/office/drawing/2014/main" id="{51999434-DAF0-6C81-DAAF-44BDFAF22A89}"/>
                </a:ext>
              </a:extLst>
            </p:cNvPr>
            <p:cNvSpPr>
              <a:spLocks noChangeArrowheads="1"/>
            </p:cNvSpPr>
            <p:nvPr/>
          </p:nvSpPr>
          <p:spPr bwMode="auto">
            <a:xfrm>
              <a:off x="857" y="1873"/>
              <a:ext cx="141" cy="20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 name="Line 16">
              <a:extLst>
                <a:ext uri="{FF2B5EF4-FFF2-40B4-BE49-F238E27FC236}">
                  <a16:creationId xmlns:a16="http://schemas.microsoft.com/office/drawing/2014/main" id="{94FF28C0-214C-5B52-F00C-FD464E4E3866}"/>
                </a:ext>
              </a:extLst>
            </p:cNvPr>
            <p:cNvSpPr>
              <a:spLocks noChangeShapeType="1"/>
            </p:cNvSpPr>
            <p:nvPr/>
          </p:nvSpPr>
          <p:spPr bwMode="auto">
            <a:xfrm flipH="1">
              <a:off x="484" y="1966"/>
              <a:ext cx="377"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 name="Oval 17">
              <a:extLst>
                <a:ext uri="{FF2B5EF4-FFF2-40B4-BE49-F238E27FC236}">
                  <a16:creationId xmlns:a16="http://schemas.microsoft.com/office/drawing/2014/main" id="{635BD5C8-28E0-EB5A-EA85-58ADBC29DFC9}"/>
                </a:ext>
              </a:extLst>
            </p:cNvPr>
            <p:cNvSpPr>
              <a:spLocks noChangeArrowheads="1"/>
            </p:cNvSpPr>
            <p:nvPr/>
          </p:nvSpPr>
          <p:spPr bwMode="auto">
            <a:xfrm>
              <a:off x="436" y="1941"/>
              <a:ext cx="48" cy="48"/>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 name="Line 18">
              <a:extLst>
                <a:ext uri="{FF2B5EF4-FFF2-40B4-BE49-F238E27FC236}">
                  <a16:creationId xmlns:a16="http://schemas.microsoft.com/office/drawing/2014/main" id="{407EF7C2-6065-0362-3C77-48FF2344A2F5}"/>
                </a:ext>
              </a:extLst>
            </p:cNvPr>
            <p:cNvSpPr>
              <a:spLocks noChangeShapeType="1"/>
            </p:cNvSpPr>
            <p:nvPr/>
          </p:nvSpPr>
          <p:spPr bwMode="auto">
            <a:xfrm flipV="1">
              <a:off x="673" y="1966"/>
              <a:ext cx="0" cy="17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 name="Oval 19">
              <a:extLst>
                <a:ext uri="{FF2B5EF4-FFF2-40B4-BE49-F238E27FC236}">
                  <a16:creationId xmlns:a16="http://schemas.microsoft.com/office/drawing/2014/main" id="{DE78D07F-5ECC-E1ED-FA8B-36D1D25D3BAD}"/>
                </a:ext>
              </a:extLst>
            </p:cNvPr>
            <p:cNvSpPr>
              <a:spLocks noChangeArrowheads="1"/>
            </p:cNvSpPr>
            <p:nvPr/>
          </p:nvSpPr>
          <p:spPr bwMode="auto">
            <a:xfrm>
              <a:off x="648" y="1942"/>
              <a:ext cx="54" cy="53"/>
            </a:xfrm>
            <a:prstGeom prst="ellipse">
              <a:avLst/>
            </a:prstGeom>
            <a:solidFill>
              <a:srgbClr val="0033CC"/>
            </a:solidFill>
            <a:ln w="63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3" name="Text Box 20">
              <a:extLst>
                <a:ext uri="{FF2B5EF4-FFF2-40B4-BE49-F238E27FC236}">
                  <a16:creationId xmlns:a16="http://schemas.microsoft.com/office/drawing/2014/main" id="{C6249C12-1EBE-604D-D9EE-8DE0E3A28534}"/>
                </a:ext>
              </a:extLst>
            </p:cNvPr>
            <p:cNvSpPr txBox="1">
              <a:spLocks noChangeArrowheads="1"/>
            </p:cNvSpPr>
            <p:nvPr/>
          </p:nvSpPr>
          <p:spPr bwMode="auto">
            <a:xfrm>
              <a:off x="218" y="1832"/>
              <a:ext cx="38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i="1">
                  <a:solidFill>
                    <a:srgbClr val="FF0066"/>
                  </a:solidFill>
                </a:rPr>
                <a:t>A</a:t>
              </a:r>
            </a:p>
          </p:txBody>
        </p:sp>
        <p:sp>
          <p:nvSpPr>
            <p:cNvPr id="24" name="Text Box 21">
              <a:extLst>
                <a:ext uri="{FF2B5EF4-FFF2-40B4-BE49-F238E27FC236}">
                  <a16:creationId xmlns:a16="http://schemas.microsoft.com/office/drawing/2014/main" id="{89E41F6E-C38D-BA6F-E115-9249468D7D11}"/>
                </a:ext>
              </a:extLst>
            </p:cNvPr>
            <p:cNvSpPr txBox="1">
              <a:spLocks noChangeArrowheads="1"/>
            </p:cNvSpPr>
            <p:nvPr/>
          </p:nvSpPr>
          <p:spPr bwMode="auto">
            <a:xfrm>
              <a:off x="834" y="1857"/>
              <a:ext cx="18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800" b="1">
                  <a:solidFill>
                    <a:srgbClr val="0033CC"/>
                  </a:solidFill>
                </a:rPr>
                <a:t>1</a:t>
              </a:r>
            </a:p>
          </p:txBody>
        </p:sp>
        <p:sp>
          <p:nvSpPr>
            <p:cNvPr id="25" name="Line 22">
              <a:extLst>
                <a:ext uri="{FF2B5EF4-FFF2-40B4-BE49-F238E27FC236}">
                  <a16:creationId xmlns:a16="http://schemas.microsoft.com/office/drawing/2014/main" id="{08F2673E-7EFF-3CFE-3DC7-D4D852A38227}"/>
                </a:ext>
              </a:extLst>
            </p:cNvPr>
            <p:cNvSpPr>
              <a:spLocks noChangeShapeType="1"/>
            </p:cNvSpPr>
            <p:nvPr/>
          </p:nvSpPr>
          <p:spPr bwMode="auto">
            <a:xfrm>
              <a:off x="1073" y="2293"/>
              <a:ext cx="403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6" name="Line 23">
              <a:extLst>
                <a:ext uri="{FF2B5EF4-FFF2-40B4-BE49-F238E27FC236}">
                  <a16:creationId xmlns:a16="http://schemas.microsoft.com/office/drawing/2014/main" id="{600B4FC6-D6D3-B991-43EE-53612AD85627}"/>
                </a:ext>
              </a:extLst>
            </p:cNvPr>
            <p:cNvSpPr>
              <a:spLocks noChangeShapeType="1"/>
            </p:cNvSpPr>
            <p:nvPr/>
          </p:nvSpPr>
          <p:spPr bwMode="auto">
            <a:xfrm>
              <a:off x="672" y="2459"/>
              <a:ext cx="4433"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7" name="Oval 24">
              <a:extLst>
                <a:ext uri="{FF2B5EF4-FFF2-40B4-BE49-F238E27FC236}">
                  <a16:creationId xmlns:a16="http://schemas.microsoft.com/office/drawing/2014/main" id="{727C03A5-53A3-15BA-8D3C-82359B65A08F}"/>
                </a:ext>
              </a:extLst>
            </p:cNvPr>
            <p:cNvSpPr>
              <a:spLocks noChangeArrowheads="1"/>
            </p:cNvSpPr>
            <p:nvPr/>
          </p:nvSpPr>
          <p:spPr bwMode="auto">
            <a:xfrm>
              <a:off x="1002" y="2264"/>
              <a:ext cx="69" cy="67"/>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8" name="Rectangle 25">
              <a:extLst>
                <a:ext uri="{FF2B5EF4-FFF2-40B4-BE49-F238E27FC236}">
                  <a16:creationId xmlns:a16="http://schemas.microsoft.com/office/drawing/2014/main" id="{CE187124-21BD-3381-65F9-A698CE87AD0F}"/>
                </a:ext>
              </a:extLst>
            </p:cNvPr>
            <p:cNvSpPr>
              <a:spLocks noChangeArrowheads="1"/>
            </p:cNvSpPr>
            <p:nvPr/>
          </p:nvSpPr>
          <p:spPr bwMode="auto">
            <a:xfrm>
              <a:off x="857" y="2193"/>
              <a:ext cx="141" cy="20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9" name="Line 26">
              <a:extLst>
                <a:ext uri="{FF2B5EF4-FFF2-40B4-BE49-F238E27FC236}">
                  <a16:creationId xmlns:a16="http://schemas.microsoft.com/office/drawing/2014/main" id="{5781E914-1251-AF21-02CC-F4A2910A7E86}"/>
                </a:ext>
              </a:extLst>
            </p:cNvPr>
            <p:cNvSpPr>
              <a:spLocks noChangeShapeType="1"/>
            </p:cNvSpPr>
            <p:nvPr/>
          </p:nvSpPr>
          <p:spPr bwMode="auto">
            <a:xfrm flipH="1">
              <a:off x="484" y="2286"/>
              <a:ext cx="377"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0" name="Oval 27">
              <a:extLst>
                <a:ext uri="{FF2B5EF4-FFF2-40B4-BE49-F238E27FC236}">
                  <a16:creationId xmlns:a16="http://schemas.microsoft.com/office/drawing/2014/main" id="{CD4CCAFD-02E4-A5C7-2E54-CE1C49EE352E}"/>
                </a:ext>
              </a:extLst>
            </p:cNvPr>
            <p:cNvSpPr>
              <a:spLocks noChangeArrowheads="1"/>
            </p:cNvSpPr>
            <p:nvPr/>
          </p:nvSpPr>
          <p:spPr bwMode="auto">
            <a:xfrm>
              <a:off x="436" y="2261"/>
              <a:ext cx="48" cy="48"/>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1" name="Line 28">
              <a:extLst>
                <a:ext uri="{FF2B5EF4-FFF2-40B4-BE49-F238E27FC236}">
                  <a16:creationId xmlns:a16="http://schemas.microsoft.com/office/drawing/2014/main" id="{513F317B-A941-EEC5-858E-E793AFC17A14}"/>
                </a:ext>
              </a:extLst>
            </p:cNvPr>
            <p:cNvSpPr>
              <a:spLocks noChangeShapeType="1"/>
            </p:cNvSpPr>
            <p:nvPr/>
          </p:nvSpPr>
          <p:spPr bwMode="auto">
            <a:xfrm flipV="1">
              <a:off x="673" y="2286"/>
              <a:ext cx="0" cy="17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 name="Oval 29">
              <a:extLst>
                <a:ext uri="{FF2B5EF4-FFF2-40B4-BE49-F238E27FC236}">
                  <a16:creationId xmlns:a16="http://schemas.microsoft.com/office/drawing/2014/main" id="{58754267-D774-9748-7069-E7B373E2448D}"/>
                </a:ext>
              </a:extLst>
            </p:cNvPr>
            <p:cNvSpPr>
              <a:spLocks noChangeArrowheads="1"/>
            </p:cNvSpPr>
            <p:nvPr/>
          </p:nvSpPr>
          <p:spPr bwMode="auto">
            <a:xfrm>
              <a:off x="648" y="2262"/>
              <a:ext cx="54" cy="53"/>
            </a:xfrm>
            <a:prstGeom prst="ellipse">
              <a:avLst/>
            </a:prstGeom>
            <a:solidFill>
              <a:srgbClr val="0033CC"/>
            </a:solidFill>
            <a:ln w="63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3" name="Text Box 30">
              <a:extLst>
                <a:ext uri="{FF2B5EF4-FFF2-40B4-BE49-F238E27FC236}">
                  <a16:creationId xmlns:a16="http://schemas.microsoft.com/office/drawing/2014/main" id="{B1F05555-1AB1-E107-9B55-CC335493FDE0}"/>
                </a:ext>
              </a:extLst>
            </p:cNvPr>
            <p:cNvSpPr txBox="1">
              <a:spLocks noChangeArrowheads="1"/>
            </p:cNvSpPr>
            <p:nvPr/>
          </p:nvSpPr>
          <p:spPr bwMode="auto">
            <a:xfrm>
              <a:off x="218" y="2152"/>
              <a:ext cx="38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i="1">
                  <a:solidFill>
                    <a:srgbClr val="FF0066"/>
                  </a:solidFill>
                </a:rPr>
                <a:t>B</a:t>
              </a:r>
            </a:p>
          </p:txBody>
        </p:sp>
        <p:sp>
          <p:nvSpPr>
            <p:cNvPr id="34" name="Text Box 31">
              <a:extLst>
                <a:ext uri="{FF2B5EF4-FFF2-40B4-BE49-F238E27FC236}">
                  <a16:creationId xmlns:a16="http://schemas.microsoft.com/office/drawing/2014/main" id="{68FF0E31-DA97-6115-4F39-024AEDE899A2}"/>
                </a:ext>
              </a:extLst>
            </p:cNvPr>
            <p:cNvSpPr txBox="1">
              <a:spLocks noChangeArrowheads="1"/>
            </p:cNvSpPr>
            <p:nvPr/>
          </p:nvSpPr>
          <p:spPr bwMode="auto">
            <a:xfrm>
              <a:off x="834" y="2177"/>
              <a:ext cx="18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800" b="1">
                  <a:solidFill>
                    <a:srgbClr val="0033CC"/>
                  </a:solidFill>
                </a:rPr>
                <a:t>1</a:t>
              </a:r>
            </a:p>
          </p:txBody>
        </p:sp>
        <p:sp>
          <p:nvSpPr>
            <p:cNvPr id="35" name="Line 32">
              <a:extLst>
                <a:ext uri="{FF2B5EF4-FFF2-40B4-BE49-F238E27FC236}">
                  <a16:creationId xmlns:a16="http://schemas.microsoft.com/office/drawing/2014/main" id="{51F95F38-4568-CE2C-4D53-11D420D5D3F4}"/>
                </a:ext>
              </a:extLst>
            </p:cNvPr>
            <p:cNvSpPr>
              <a:spLocks noChangeShapeType="1"/>
            </p:cNvSpPr>
            <p:nvPr/>
          </p:nvSpPr>
          <p:spPr bwMode="auto">
            <a:xfrm>
              <a:off x="1073" y="2613"/>
              <a:ext cx="403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6" name="Line 33">
              <a:extLst>
                <a:ext uri="{FF2B5EF4-FFF2-40B4-BE49-F238E27FC236}">
                  <a16:creationId xmlns:a16="http://schemas.microsoft.com/office/drawing/2014/main" id="{92DE3216-56AB-C854-FC30-9EBACF497B44}"/>
                </a:ext>
              </a:extLst>
            </p:cNvPr>
            <p:cNvSpPr>
              <a:spLocks noChangeShapeType="1"/>
            </p:cNvSpPr>
            <p:nvPr/>
          </p:nvSpPr>
          <p:spPr bwMode="auto">
            <a:xfrm>
              <a:off x="672" y="2779"/>
              <a:ext cx="4433"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7" name="Oval 34">
              <a:extLst>
                <a:ext uri="{FF2B5EF4-FFF2-40B4-BE49-F238E27FC236}">
                  <a16:creationId xmlns:a16="http://schemas.microsoft.com/office/drawing/2014/main" id="{BCBB3927-36EB-8632-B0AD-833D91B99F46}"/>
                </a:ext>
              </a:extLst>
            </p:cNvPr>
            <p:cNvSpPr>
              <a:spLocks noChangeArrowheads="1"/>
            </p:cNvSpPr>
            <p:nvPr/>
          </p:nvSpPr>
          <p:spPr bwMode="auto">
            <a:xfrm>
              <a:off x="1002" y="2584"/>
              <a:ext cx="69" cy="67"/>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8" name="Rectangle 35">
              <a:extLst>
                <a:ext uri="{FF2B5EF4-FFF2-40B4-BE49-F238E27FC236}">
                  <a16:creationId xmlns:a16="http://schemas.microsoft.com/office/drawing/2014/main" id="{D90409F9-596F-2683-5E27-B8A98537609A}"/>
                </a:ext>
              </a:extLst>
            </p:cNvPr>
            <p:cNvSpPr>
              <a:spLocks noChangeArrowheads="1"/>
            </p:cNvSpPr>
            <p:nvPr/>
          </p:nvSpPr>
          <p:spPr bwMode="auto">
            <a:xfrm>
              <a:off x="857" y="2513"/>
              <a:ext cx="141" cy="20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9" name="Line 36">
              <a:extLst>
                <a:ext uri="{FF2B5EF4-FFF2-40B4-BE49-F238E27FC236}">
                  <a16:creationId xmlns:a16="http://schemas.microsoft.com/office/drawing/2014/main" id="{0C7E408C-006A-6186-F8FF-1B068FACF984}"/>
                </a:ext>
              </a:extLst>
            </p:cNvPr>
            <p:cNvSpPr>
              <a:spLocks noChangeShapeType="1"/>
            </p:cNvSpPr>
            <p:nvPr/>
          </p:nvSpPr>
          <p:spPr bwMode="auto">
            <a:xfrm flipH="1">
              <a:off x="484" y="2606"/>
              <a:ext cx="377"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0" name="Oval 37">
              <a:extLst>
                <a:ext uri="{FF2B5EF4-FFF2-40B4-BE49-F238E27FC236}">
                  <a16:creationId xmlns:a16="http://schemas.microsoft.com/office/drawing/2014/main" id="{957E58DB-C3A6-C88D-BCDF-5B468C64E9E2}"/>
                </a:ext>
              </a:extLst>
            </p:cNvPr>
            <p:cNvSpPr>
              <a:spLocks noChangeArrowheads="1"/>
            </p:cNvSpPr>
            <p:nvPr/>
          </p:nvSpPr>
          <p:spPr bwMode="auto">
            <a:xfrm>
              <a:off x="436" y="2581"/>
              <a:ext cx="48" cy="48"/>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1" name="Line 38">
              <a:extLst>
                <a:ext uri="{FF2B5EF4-FFF2-40B4-BE49-F238E27FC236}">
                  <a16:creationId xmlns:a16="http://schemas.microsoft.com/office/drawing/2014/main" id="{A1BD9BCC-506A-B583-0636-CEE3DFA6402B}"/>
                </a:ext>
              </a:extLst>
            </p:cNvPr>
            <p:cNvSpPr>
              <a:spLocks noChangeShapeType="1"/>
            </p:cNvSpPr>
            <p:nvPr/>
          </p:nvSpPr>
          <p:spPr bwMode="auto">
            <a:xfrm flipV="1">
              <a:off x="673" y="2606"/>
              <a:ext cx="0" cy="17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2" name="Oval 39">
              <a:extLst>
                <a:ext uri="{FF2B5EF4-FFF2-40B4-BE49-F238E27FC236}">
                  <a16:creationId xmlns:a16="http://schemas.microsoft.com/office/drawing/2014/main" id="{8D2AB8A9-E249-A268-1420-1C49FF121343}"/>
                </a:ext>
              </a:extLst>
            </p:cNvPr>
            <p:cNvSpPr>
              <a:spLocks noChangeArrowheads="1"/>
            </p:cNvSpPr>
            <p:nvPr/>
          </p:nvSpPr>
          <p:spPr bwMode="auto">
            <a:xfrm>
              <a:off x="648" y="2582"/>
              <a:ext cx="54" cy="53"/>
            </a:xfrm>
            <a:prstGeom prst="ellipse">
              <a:avLst/>
            </a:prstGeom>
            <a:solidFill>
              <a:srgbClr val="0033CC"/>
            </a:solidFill>
            <a:ln w="63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3" name="Text Box 40">
              <a:extLst>
                <a:ext uri="{FF2B5EF4-FFF2-40B4-BE49-F238E27FC236}">
                  <a16:creationId xmlns:a16="http://schemas.microsoft.com/office/drawing/2014/main" id="{BF8416FD-A177-E74C-2FAB-ADF91A33A88E}"/>
                </a:ext>
              </a:extLst>
            </p:cNvPr>
            <p:cNvSpPr txBox="1">
              <a:spLocks noChangeArrowheads="1"/>
            </p:cNvSpPr>
            <p:nvPr/>
          </p:nvSpPr>
          <p:spPr bwMode="auto">
            <a:xfrm>
              <a:off x="218" y="2472"/>
              <a:ext cx="38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i="1">
                  <a:solidFill>
                    <a:srgbClr val="FF0066"/>
                  </a:solidFill>
                </a:rPr>
                <a:t>C</a:t>
              </a:r>
            </a:p>
          </p:txBody>
        </p:sp>
        <p:sp>
          <p:nvSpPr>
            <p:cNvPr id="44" name="Text Box 41">
              <a:extLst>
                <a:ext uri="{FF2B5EF4-FFF2-40B4-BE49-F238E27FC236}">
                  <a16:creationId xmlns:a16="http://schemas.microsoft.com/office/drawing/2014/main" id="{84CBADDF-436B-DF1D-94AC-C7FDD2CFC540}"/>
                </a:ext>
              </a:extLst>
            </p:cNvPr>
            <p:cNvSpPr txBox="1">
              <a:spLocks noChangeArrowheads="1"/>
            </p:cNvSpPr>
            <p:nvPr/>
          </p:nvSpPr>
          <p:spPr bwMode="auto">
            <a:xfrm>
              <a:off x="834" y="2497"/>
              <a:ext cx="18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800" b="1">
                  <a:solidFill>
                    <a:srgbClr val="0033CC"/>
                  </a:solidFill>
                </a:rPr>
                <a:t>1</a:t>
              </a:r>
            </a:p>
          </p:txBody>
        </p:sp>
        <p:sp>
          <p:nvSpPr>
            <p:cNvPr id="45" name="Line 42">
              <a:extLst>
                <a:ext uri="{FF2B5EF4-FFF2-40B4-BE49-F238E27FC236}">
                  <a16:creationId xmlns:a16="http://schemas.microsoft.com/office/drawing/2014/main" id="{3E238219-C8F4-9ED9-5332-E016D378A410}"/>
                </a:ext>
              </a:extLst>
            </p:cNvPr>
            <p:cNvSpPr>
              <a:spLocks noChangeShapeType="1"/>
            </p:cNvSpPr>
            <p:nvPr/>
          </p:nvSpPr>
          <p:spPr bwMode="auto">
            <a:xfrm>
              <a:off x="1073" y="2933"/>
              <a:ext cx="403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6" name="Line 43">
              <a:extLst>
                <a:ext uri="{FF2B5EF4-FFF2-40B4-BE49-F238E27FC236}">
                  <a16:creationId xmlns:a16="http://schemas.microsoft.com/office/drawing/2014/main" id="{E798EE45-1109-ABDF-9DC0-CE127C77361E}"/>
                </a:ext>
              </a:extLst>
            </p:cNvPr>
            <p:cNvSpPr>
              <a:spLocks noChangeShapeType="1"/>
            </p:cNvSpPr>
            <p:nvPr/>
          </p:nvSpPr>
          <p:spPr bwMode="auto">
            <a:xfrm>
              <a:off x="672" y="3099"/>
              <a:ext cx="4433"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7" name="Oval 44">
              <a:extLst>
                <a:ext uri="{FF2B5EF4-FFF2-40B4-BE49-F238E27FC236}">
                  <a16:creationId xmlns:a16="http://schemas.microsoft.com/office/drawing/2014/main" id="{466FED40-DE03-CA8E-AAB6-AEB55534924A}"/>
                </a:ext>
              </a:extLst>
            </p:cNvPr>
            <p:cNvSpPr>
              <a:spLocks noChangeArrowheads="1"/>
            </p:cNvSpPr>
            <p:nvPr/>
          </p:nvSpPr>
          <p:spPr bwMode="auto">
            <a:xfrm>
              <a:off x="1002" y="2904"/>
              <a:ext cx="69" cy="67"/>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8" name="Rectangle 45">
              <a:extLst>
                <a:ext uri="{FF2B5EF4-FFF2-40B4-BE49-F238E27FC236}">
                  <a16:creationId xmlns:a16="http://schemas.microsoft.com/office/drawing/2014/main" id="{9CB06273-F4D7-F1B4-ECE6-05DC228DB43D}"/>
                </a:ext>
              </a:extLst>
            </p:cNvPr>
            <p:cNvSpPr>
              <a:spLocks noChangeArrowheads="1"/>
            </p:cNvSpPr>
            <p:nvPr/>
          </p:nvSpPr>
          <p:spPr bwMode="auto">
            <a:xfrm>
              <a:off x="857" y="2833"/>
              <a:ext cx="141" cy="20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9" name="Line 46">
              <a:extLst>
                <a:ext uri="{FF2B5EF4-FFF2-40B4-BE49-F238E27FC236}">
                  <a16:creationId xmlns:a16="http://schemas.microsoft.com/office/drawing/2014/main" id="{49B9B4C4-D077-9FD2-DEE0-0E7A332E42BB}"/>
                </a:ext>
              </a:extLst>
            </p:cNvPr>
            <p:cNvSpPr>
              <a:spLocks noChangeShapeType="1"/>
            </p:cNvSpPr>
            <p:nvPr/>
          </p:nvSpPr>
          <p:spPr bwMode="auto">
            <a:xfrm flipH="1">
              <a:off x="484" y="2926"/>
              <a:ext cx="377"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0" name="Oval 47">
              <a:extLst>
                <a:ext uri="{FF2B5EF4-FFF2-40B4-BE49-F238E27FC236}">
                  <a16:creationId xmlns:a16="http://schemas.microsoft.com/office/drawing/2014/main" id="{E14F5558-005A-E45D-BE76-07DCDB3E3847}"/>
                </a:ext>
              </a:extLst>
            </p:cNvPr>
            <p:cNvSpPr>
              <a:spLocks noChangeArrowheads="1"/>
            </p:cNvSpPr>
            <p:nvPr/>
          </p:nvSpPr>
          <p:spPr bwMode="auto">
            <a:xfrm>
              <a:off x="436" y="2901"/>
              <a:ext cx="48" cy="48"/>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1" name="Line 48">
              <a:extLst>
                <a:ext uri="{FF2B5EF4-FFF2-40B4-BE49-F238E27FC236}">
                  <a16:creationId xmlns:a16="http://schemas.microsoft.com/office/drawing/2014/main" id="{ADEF8ED0-285B-7AAE-8030-B45635E1D133}"/>
                </a:ext>
              </a:extLst>
            </p:cNvPr>
            <p:cNvSpPr>
              <a:spLocks noChangeShapeType="1"/>
            </p:cNvSpPr>
            <p:nvPr/>
          </p:nvSpPr>
          <p:spPr bwMode="auto">
            <a:xfrm flipV="1">
              <a:off x="673" y="2926"/>
              <a:ext cx="0" cy="17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2" name="Oval 49">
              <a:extLst>
                <a:ext uri="{FF2B5EF4-FFF2-40B4-BE49-F238E27FC236}">
                  <a16:creationId xmlns:a16="http://schemas.microsoft.com/office/drawing/2014/main" id="{4089FC2D-8F59-1350-6567-CF7B2DF5C291}"/>
                </a:ext>
              </a:extLst>
            </p:cNvPr>
            <p:cNvSpPr>
              <a:spLocks noChangeArrowheads="1"/>
            </p:cNvSpPr>
            <p:nvPr/>
          </p:nvSpPr>
          <p:spPr bwMode="auto">
            <a:xfrm>
              <a:off x="648" y="2902"/>
              <a:ext cx="54" cy="53"/>
            </a:xfrm>
            <a:prstGeom prst="ellipse">
              <a:avLst/>
            </a:prstGeom>
            <a:solidFill>
              <a:srgbClr val="0033CC"/>
            </a:solidFill>
            <a:ln w="63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3" name="Text Box 50">
              <a:extLst>
                <a:ext uri="{FF2B5EF4-FFF2-40B4-BE49-F238E27FC236}">
                  <a16:creationId xmlns:a16="http://schemas.microsoft.com/office/drawing/2014/main" id="{D7BAA8E5-723E-034E-00F9-42C49D321701}"/>
                </a:ext>
              </a:extLst>
            </p:cNvPr>
            <p:cNvSpPr txBox="1">
              <a:spLocks noChangeArrowheads="1"/>
            </p:cNvSpPr>
            <p:nvPr/>
          </p:nvSpPr>
          <p:spPr bwMode="auto">
            <a:xfrm>
              <a:off x="218" y="2792"/>
              <a:ext cx="38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i="1">
                  <a:solidFill>
                    <a:srgbClr val="FF0066"/>
                  </a:solidFill>
                </a:rPr>
                <a:t>D</a:t>
              </a:r>
            </a:p>
          </p:txBody>
        </p:sp>
        <p:sp>
          <p:nvSpPr>
            <p:cNvPr id="54" name="Text Box 51">
              <a:extLst>
                <a:ext uri="{FF2B5EF4-FFF2-40B4-BE49-F238E27FC236}">
                  <a16:creationId xmlns:a16="http://schemas.microsoft.com/office/drawing/2014/main" id="{F60405BC-43F5-B144-C014-A6E4B29958D5}"/>
                </a:ext>
              </a:extLst>
            </p:cNvPr>
            <p:cNvSpPr txBox="1">
              <a:spLocks noChangeArrowheads="1"/>
            </p:cNvSpPr>
            <p:nvPr/>
          </p:nvSpPr>
          <p:spPr bwMode="auto">
            <a:xfrm>
              <a:off x="834" y="2817"/>
              <a:ext cx="188" cy="231"/>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800" b="1">
                  <a:solidFill>
                    <a:srgbClr val="0033CC"/>
                  </a:solidFill>
                </a:rPr>
                <a:t>1</a:t>
              </a:r>
            </a:p>
          </p:txBody>
        </p:sp>
        <p:sp>
          <p:nvSpPr>
            <p:cNvPr id="55" name="Line 52">
              <a:extLst>
                <a:ext uri="{FF2B5EF4-FFF2-40B4-BE49-F238E27FC236}">
                  <a16:creationId xmlns:a16="http://schemas.microsoft.com/office/drawing/2014/main" id="{64BAAD34-090D-B5D4-CFED-7C45F89BB568}"/>
                </a:ext>
              </a:extLst>
            </p:cNvPr>
            <p:cNvSpPr>
              <a:spLocks noChangeShapeType="1"/>
            </p:cNvSpPr>
            <p:nvPr/>
          </p:nvSpPr>
          <p:spPr bwMode="auto">
            <a:xfrm>
              <a:off x="1088" y="3509"/>
              <a:ext cx="410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6" name="Line 53">
              <a:extLst>
                <a:ext uri="{FF2B5EF4-FFF2-40B4-BE49-F238E27FC236}">
                  <a16:creationId xmlns:a16="http://schemas.microsoft.com/office/drawing/2014/main" id="{6C729622-7156-D256-F2B9-CDFC65800CF6}"/>
                </a:ext>
              </a:extLst>
            </p:cNvPr>
            <p:cNvSpPr>
              <a:spLocks noChangeShapeType="1"/>
            </p:cNvSpPr>
            <p:nvPr/>
          </p:nvSpPr>
          <p:spPr bwMode="auto">
            <a:xfrm>
              <a:off x="1088" y="3666"/>
              <a:ext cx="410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7" name="Line 54">
              <a:extLst>
                <a:ext uri="{FF2B5EF4-FFF2-40B4-BE49-F238E27FC236}">
                  <a16:creationId xmlns:a16="http://schemas.microsoft.com/office/drawing/2014/main" id="{BE5893B8-16E4-AF0A-2E3A-F73691344AC7}"/>
                </a:ext>
              </a:extLst>
            </p:cNvPr>
            <p:cNvSpPr>
              <a:spLocks noChangeShapeType="1"/>
            </p:cNvSpPr>
            <p:nvPr/>
          </p:nvSpPr>
          <p:spPr bwMode="auto">
            <a:xfrm>
              <a:off x="1088" y="3824"/>
              <a:ext cx="410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8" name="Line 55">
              <a:extLst>
                <a:ext uri="{FF2B5EF4-FFF2-40B4-BE49-F238E27FC236}">
                  <a16:creationId xmlns:a16="http://schemas.microsoft.com/office/drawing/2014/main" id="{E170FB84-6010-F308-405B-1B71D9AE3A56}"/>
                </a:ext>
              </a:extLst>
            </p:cNvPr>
            <p:cNvSpPr>
              <a:spLocks noChangeShapeType="1"/>
            </p:cNvSpPr>
            <p:nvPr/>
          </p:nvSpPr>
          <p:spPr bwMode="auto">
            <a:xfrm>
              <a:off x="1088" y="3982"/>
              <a:ext cx="410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9" name="Line 56">
              <a:extLst>
                <a:ext uri="{FF2B5EF4-FFF2-40B4-BE49-F238E27FC236}">
                  <a16:creationId xmlns:a16="http://schemas.microsoft.com/office/drawing/2014/main" id="{693FEACE-BCD8-2943-6EF0-0A4AE926647F}"/>
                </a:ext>
              </a:extLst>
            </p:cNvPr>
            <p:cNvSpPr>
              <a:spLocks noChangeShapeType="1"/>
            </p:cNvSpPr>
            <p:nvPr/>
          </p:nvSpPr>
          <p:spPr bwMode="auto">
            <a:xfrm>
              <a:off x="1228" y="1885"/>
              <a:ext cx="0" cy="220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0" name="Line 57">
              <a:extLst>
                <a:ext uri="{FF2B5EF4-FFF2-40B4-BE49-F238E27FC236}">
                  <a16:creationId xmlns:a16="http://schemas.microsoft.com/office/drawing/2014/main" id="{5D8D515B-5DDC-2147-BDF7-497DB645348B}"/>
                </a:ext>
              </a:extLst>
            </p:cNvPr>
            <p:cNvSpPr>
              <a:spLocks noChangeShapeType="1"/>
            </p:cNvSpPr>
            <p:nvPr/>
          </p:nvSpPr>
          <p:spPr bwMode="auto">
            <a:xfrm>
              <a:off x="1466" y="1885"/>
              <a:ext cx="0" cy="220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1" name="Line 58">
              <a:extLst>
                <a:ext uri="{FF2B5EF4-FFF2-40B4-BE49-F238E27FC236}">
                  <a16:creationId xmlns:a16="http://schemas.microsoft.com/office/drawing/2014/main" id="{697035E6-5C9E-3099-4CC4-FE9C0EC49FEB}"/>
                </a:ext>
              </a:extLst>
            </p:cNvPr>
            <p:cNvSpPr>
              <a:spLocks noChangeShapeType="1"/>
            </p:cNvSpPr>
            <p:nvPr/>
          </p:nvSpPr>
          <p:spPr bwMode="auto">
            <a:xfrm>
              <a:off x="1705" y="1885"/>
              <a:ext cx="0" cy="220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2" name="Line 59">
              <a:extLst>
                <a:ext uri="{FF2B5EF4-FFF2-40B4-BE49-F238E27FC236}">
                  <a16:creationId xmlns:a16="http://schemas.microsoft.com/office/drawing/2014/main" id="{A44FA90F-17AE-07EC-4F01-232C2C5F3DFF}"/>
                </a:ext>
              </a:extLst>
            </p:cNvPr>
            <p:cNvSpPr>
              <a:spLocks noChangeShapeType="1"/>
            </p:cNvSpPr>
            <p:nvPr/>
          </p:nvSpPr>
          <p:spPr bwMode="auto">
            <a:xfrm>
              <a:off x="1943" y="1885"/>
              <a:ext cx="0" cy="220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3" name="Line 60">
              <a:extLst>
                <a:ext uri="{FF2B5EF4-FFF2-40B4-BE49-F238E27FC236}">
                  <a16:creationId xmlns:a16="http://schemas.microsoft.com/office/drawing/2014/main" id="{98FCF1EF-5DAD-C3C3-575B-089D9EA62A90}"/>
                </a:ext>
              </a:extLst>
            </p:cNvPr>
            <p:cNvSpPr>
              <a:spLocks noChangeShapeType="1"/>
            </p:cNvSpPr>
            <p:nvPr/>
          </p:nvSpPr>
          <p:spPr bwMode="auto">
            <a:xfrm>
              <a:off x="2182" y="1885"/>
              <a:ext cx="0" cy="220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4" name="Line 61">
              <a:extLst>
                <a:ext uri="{FF2B5EF4-FFF2-40B4-BE49-F238E27FC236}">
                  <a16:creationId xmlns:a16="http://schemas.microsoft.com/office/drawing/2014/main" id="{B2AA9618-15CC-C775-685B-6440A7BF8EA1}"/>
                </a:ext>
              </a:extLst>
            </p:cNvPr>
            <p:cNvSpPr>
              <a:spLocks noChangeShapeType="1"/>
            </p:cNvSpPr>
            <p:nvPr/>
          </p:nvSpPr>
          <p:spPr bwMode="auto">
            <a:xfrm>
              <a:off x="2421" y="1885"/>
              <a:ext cx="0" cy="220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5" name="Line 62">
              <a:extLst>
                <a:ext uri="{FF2B5EF4-FFF2-40B4-BE49-F238E27FC236}">
                  <a16:creationId xmlns:a16="http://schemas.microsoft.com/office/drawing/2014/main" id="{E9F69396-6BEC-92F8-F302-98296FAF8BF3}"/>
                </a:ext>
              </a:extLst>
            </p:cNvPr>
            <p:cNvSpPr>
              <a:spLocks noChangeShapeType="1"/>
            </p:cNvSpPr>
            <p:nvPr/>
          </p:nvSpPr>
          <p:spPr bwMode="auto">
            <a:xfrm>
              <a:off x="2659" y="1885"/>
              <a:ext cx="0" cy="220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6" name="Line 63">
              <a:extLst>
                <a:ext uri="{FF2B5EF4-FFF2-40B4-BE49-F238E27FC236}">
                  <a16:creationId xmlns:a16="http://schemas.microsoft.com/office/drawing/2014/main" id="{35A9610B-FA27-89B9-037F-13B19101F934}"/>
                </a:ext>
              </a:extLst>
            </p:cNvPr>
            <p:cNvSpPr>
              <a:spLocks noChangeShapeType="1"/>
            </p:cNvSpPr>
            <p:nvPr/>
          </p:nvSpPr>
          <p:spPr bwMode="auto">
            <a:xfrm>
              <a:off x="2898" y="1885"/>
              <a:ext cx="0" cy="220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7" name="Line 64">
              <a:extLst>
                <a:ext uri="{FF2B5EF4-FFF2-40B4-BE49-F238E27FC236}">
                  <a16:creationId xmlns:a16="http://schemas.microsoft.com/office/drawing/2014/main" id="{D584CE19-2A97-B56B-0D4B-DCC7F680CE7A}"/>
                </a:ext>
              </a:extLst>
            </p:cNvPr>
            <p:cNvSpPr>
              <a:spLocks noChangeShapeType="1"/>
            </p:cNvSpPr>
            <p:nvPr/>
          </p:nvSpPr>
          <p:spPr bwMode="auto">
            <a:xfrm>
              <a:off x="3136" y="1885"/>
              <a:ext cx="0" cy="220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8" name="Line 65">
              <a:extLst>
                <a:ext uri="{FF2B5EF4-FFF2-40B4-BE49-F238E27FC236}">
                  <a16:creationId xmlns:a16="http://schemas.microsoft.com/office/drawing/2014/main" id="{E82494A6-52F7-4084-DCD2-09AEB19B04CC}"/>
                </a:ext>
              </a:extLst>
            </p:cNvPr>
            <p:cNvSpPr>
              <a:spLocks noChangeShapeType="1"/>
            </p:cNvSpPr>
            <p:nvPr/>
          </p:nvSpPr>
          <p:spPr bwMode="auto">
            <a:xfrm>
              <a:off x="3375" y="1885"/>
              <a:ext cx="0" cy="220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9" name="Line 66">
              <a:extLst>
                <a:ext uri="{FF2B5EF4-FFF2-40B4-BE49-F238E27FC236}">
                  <a16:creationId xmlns:a16="http://schemas.microsoft.com/office/drawing/2014/main" id="{632EE7E5-9331-E1AE-1A89-2CE66BF1A963}"/>
                </a:ext>
              </a:extLst>
            </p:cNvPr>
            <p:cNvSpPr>
              <a:spLocks noChangeShapeType="1"/>
            </p:cNvSpPr>
            <p:nvPr/>
          </p:nvSpPr>
          <p:spPr bwMode="auto">
            <a:xfrm>
              <a:off x="3614" y="1885"/>
              <a:ext cx="0" cy="220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0" name="Line 67">
              <a:extLst>
                <a:ext uri="{FF2B5EF4-FFF2-40B4-BE49-F238E27FC236}">
                  <a16:creationId xmlns:a16="http://schemas.microsoft.com/office/drawing/2014/main" id="{CFE85D13-F420-0793-A4A0-1AF2DABADF38}"/>
                </a:ext>
              </a:extLst>
            </p:cNvPr>
            <p:cNvSpPr>
              <a:spLocks noChangeShapeType="1"/>
            </p:cNvSpPr>
            <p:nvPr/>
          </p:nvSpPr>
          <p:spPr bwMode="auto">
            <a:xfrm>
              <a:off x="3884" y="1885"/>
              <a:ext cx="0" cy="220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1" name="Line 68">
              <a:extLst>
                <a:ext uri="{FF2B5EF4-FFF2-40B4-BE49-F238E27FC236}">
                  <a16:creationId xmlns:a16="http://schemas.microsoft.com/office/drawing/2014/main" id="{F98AE6A4-BB81-6956-A502-301C87EE4570}"/>
                </a:ext>
              </a:extLst>
            </p:cNvPr>
            <p:cNvSpPr>
              <a:spLocks noChangeShapeType="1"/>
            </p:cNvSpPr>
            <p:nvPr/>
          </p:nvSpPr>
          <p:spPr bwMode="auto">
            <a:xfrm>
              <a:off x="4154" y="1885"/>
              <a:ext cx="0" cy="220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2" name="Line 69">
              <a:extLst>
                <a:ext uri="{FF2B5EF4-FFF2-40B4-BE49-F238E27FC236}">
                  <a16:creationId xmlns:a16="http://schemas.microsoft.com/office/drawing/2014/main" id="{0FF9D28F-AB9D-0C8A-1992-2FA19D7BA5B5}"/>
                </a:ext>
              </a:extLst>
            </p:cNvPr>
            <p:cNvSpPr>
              <a:spLocks noChangeShapeType="1"/>
            </p:cNvSpPr>
            <p:nvPr/>
          </p:nvSpPr>
          <p:spPr bwMode="auto">
            <a:xfrm>
              <a:off x="4424" y="1885"/>
              <a:ext cx="0" cy="220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3" name="Line 70">
              <a:extLst>
                <a:ext uri="{FF2B5EF4-FFF2-40B4-BE49-F238E27FC236}">
                  <a16:creationId xmlns:a16="http://schemas.microsoft.com/office/drawing/2014/main" id="{5F071021-87AB-AF87-68F4-69DE938A15F9}"/>
                </a:ext>
              </a:extLst>
            </p:cNvPr>
            <p:cNvSpPr>
              <a:spLocks noChangeShapeType="1"/>
            </p:cNvSpPr>
            <p:nvPr/>
          </p:nvSpPr>
          <p:spPr bwMode="auto">
            <a:xfrm>
              <a:off x="4694" y="1885"/>
              <a:ext cx="0" cy="220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4" name="Line 71">
              <a:extLst>
                <a:ext uri="{FF2B5EF4-FFF2-40B4-BE49-F238E27FC236}">
                  <a16:creationId xmlns:a16="http://schemas.microsoft.com/office/drawing/2014/main" id="{39B63E2A-8E20-B409-D1D2-BD9DCB4C98C1}"/>
                </a:ext>
              </a:extLst>
            </p:cNvPr>
            <p:cNvSpPr>
              <a:spLocks noChangeShapeType="1"/>
            </p:cNvSpPr>
            <p:nvPr/>
          </p:nvSpPr>
          <p:spPr bwMode="auto">
            <a:xfrm>
              <a:off x="4965" y="1885"/>
              <a:ext cx="0" cy="220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75" name="Group 72">
              <a:extLst>
                <a:ext uri="{FF2B5EF4-FFF2-40B4-BE49-F238E27FC236}">
                  <a16:creationId xmlns:a16="http://schemas.microsoft.com/office/drawing/2014/main" id="{E4E53901-358A-D351-71E5-4830D1FC2F4B}"/>
                </a:ext>
              </a:extLst>
            </p:cNvPr>
            <p:cNvGrpSpPr>
              <a:grpSpLocks/>
            </p:cNvGrpSpPr>
            <p:nvPr/>
          </p:nvGrpSpPr>
          <p:grpSpPr bwMode="auto">
            <a:xfrm>
              <a:off x="1212" y="3095"/>
              <a:ext cx="4068" cy="250"/>
              <a:chOff x="1099" y="2185"/>
              <a:chExt cx="4068" cy="250"/>
            </a:xfrm>
          </p:grpSpPr>
          <p:sp>
            <p:nvSpPr>
              <p:cNvPr id="145" name="Text Box 73">
                <a:extLst>
                  <a:ext uri="{FF2B5EF4-FFF2-40B4-BE49-F238E27FC236}">
                    <a16:creationId xmlns:a16="http://schemas.microsoft.com/office/drawing/2014/main" id="{36332873-91D8-50E9-ACDA-5579B62009F9}"/>
                  </a:ext>
                </a:extLst>
              </p:cNvPr>
              <p:cNvSpPr txBox="1">
                <a:spLocks noChangeArrowheads="1"/>
              </p:cNvSpPr>
              <p:nvPr/>
            </p:nvSpPr>
            <p:spPr bwMode="auto">
              <a:xfrm>
                <a:off x="1099" y="2185"/>
                <a:ext cx="29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i="1">
                    <a:solidFill>
                      <a:srgbClr val="FF0066"/>
                    </a:solidFill>
                  </a:rPr>
                  <a:t>m</a:t>
                </a:r>
                <a:r>
                  <a:rPr lang="en-US" altLang="zh-CN" sz="2000" b="1" baseline="-25000">
                    <a:solidFill>
                      <a:srgbClr val="FF0066"/>
                    </a:solidFill>
                  </a:rPr>
                  <a:t>0</a:t>
                </a:r>
                <a:endParaRPr lang="en-US" altLang="zh-CN" sz="2000" b="1" i="1">
                  <a:solidFill>
                    <a:srgbClr val="FF0066"/>
                  </a:solidFill>
                </a:endParaRPr>
              </a:p>
            </p:txBody>
          </p:sp>
          <p:sp>
            <p:nvSpPr>
              <p:cNvPr id="146" name="Text Box 74">
                <a:extLst>
                  <a:ext uri="{FF2B5EF4-FFF2-40B4-BE49-F238E27FC236}">
                    <a16:creationId xmlns:a16="http://schemas.microsoft.com/office/drawing/2014/main" id="{07E7B844-0A4D-A7CE-1C8B-317E6768C623}"/>
                  </a:ext>
                </a:extLst>
              </p:cNvPr>
              <p:cNvSpPr txBox="1">
                <a:spLocks noChangeArrowheads="1"/>
              </p:cNvSpPr>
              <p:nvPr/>
            </p:nvSpPr>
            <p:spPr bwMode="auto">
              <a:xfrm>
                <a:off x="1338" y="2185"/>
                <a:ext cx="29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i="1">
                    <a:solidFill>
                      <a:srgbClr val="FF0066"/>
                    </a:solidFill>
                  </a:rPr>
                  <a:t>m</a:t>
                </a:r>
                <a:r>
                  <a:rPr lang="en-US" altLang="zh-CN" sz="2000" b="1" baseline="-25000">
                    <a:solidFill>
                      <a:srgbClr val="FF0066"/>
                    </a:solidFill>
                  </a:rPr>
                  <a:t>1</a:t>
                </a:r>
                <a:endParaRPr lang="en-US" altLang="zh-CN" sz="2000" b="1" i="1">
                  <a:solidFill>
                    <a:srgbClr val="FF0066"/>
                  </a:solidFill>
                </a:endParaRPr>
              </a:p>
            </p:txBody>
          </p:sp>
          <p:sp>
            <p:nvSpPr>
              <p:cNvPr id="147" name="Text Box 75">
                <a:extLst>
                  <a:ext uri="{FF2B5EF4-FFF2-40B4-BE49-F238E27FC236}">
                    <a16:creationId xmlns:a16="http://schemas.microsoft.com/office/drawing/2014/main" id="{85BDEC7E-E51E-9711-76A1-CC7E5A2F9B3C}"/>
                  </a:ext>
                </a:extLst>
              </p:cNvPr>
              <p:cNvSpPr txBox="1">
                <a:spLocks noChangeArrowheads="1"/>
              </p:cNvSpPr>
              <p:nvPr/>
            </p:nvSpPr>
            <p:spPr bwMode="auto">
              <a:xfrm>
                <a:off x="1576" y="2185"/>
                <a:ext cx="29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i="1">
                    <a:solidFill>
                      <a:srgbClr val="FF0066"/>
                    </a:solidFill>
                  </a:rPr>
                  <a:t>m</a:t>
                </a:r>
                <a:r>
                  <a:rPr lang="en-US" altLang="zh-CN" sz="2000" b="1" baseline="-25000">
                    <a:solidFill>
                      <a:srgbClr val="FF0066"/>
                    </a:solidFill>
                  </a:rPr>
                  <a:t>2</a:t>
                </a:r>
                <a:endParaRPr lang="en-US" altLang="zh-CN" sz="2000" b="1" i="1">
                  <a:solidFill>
                    <a:srgbClr val="FF0066"/>
                  </a:solidFill>
                </a:endParaRPr>
              </a:p>
            </p:txBody>
          </p:sp>
          <p:sp>
            <p:nvSpPr>
              <p:cNvPr id="148" name="Text Box 76">
                <a:extLst>
                  <a:ext uri="{FF2B5EF4-FFF2-40B4-BE49-F238E27FC236}">
                    <a16:creationId xmlns:a16="http://schemas.microsoft.com/office/drawing/2014/main" id="{4161EC01-F9BE-CB3B-1723-EE9899AA426E}"/>
                  </a:ext>
                </a:extLst>
              </p:cNvPr>
              <p:cNvSpPr txBox="1">
                <a:spLocks noChangeArrowheads="1"/>
              </p:cNvSpPr>
              <p:nvPr/>
            </p:nvSpPr>
            <p:spPr bwMode="auto">
              <a:xfrm>
                <a:off x="1814" y="2185"/>
                <a:ext cx="29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i="1">
                    <a:solidFill>
                      <a:srgbClr val="FF0066"/>
                    </a:solidFill>
                  </a:rPr>
                  <a:t>m</a:t>
                </a:r>
                <a:r>
                  <a:rPr lang="en-US" altLang="zh-CN" sz="2000" b="1" baseline="-25000">
                    <a:solidFill>
                      <a:srgbClr val="FF0066"/>
                    </a:solidFill>
                  </a:rPr>
                  <a:t>3</a:t>
                </a:r>
                <a:endParaRPr lang="en-US" altLang="zh-CN" sz="2000" b="1" i="1">
                  <a:solidFill>
                    <a:srgbClr val="FF0066"/>
                  </a:solidFill>
                </a:endParaRPr>
              </a:p>
            </p:txBody>
          </p:sp>
          <p:sp>
            <p:nvSpPr>
              <p:cNvPr id="149" name="Text Box 77">
                <a:extLst>
                  <a:ext uri="{FF2B5EF4-FFF2-40B4-BE49-F238E27FC236}">
                    <a16:creationId xmlns:a16="http://schemas.microsoft.com/office/drawing/2014/main" id="{69FDBAE6-E7F3-6006-0865-1AF7FE341060}"/>
                  </a:ext>
                </a:extLst>
              </p:cNvPr>
              <p:cNvSpPr txBox="1">
                <a:spLocks noChangeArrowheads="1"/>
              </p:cNvSpPr>
              <p:nvPr/>
            </p:nvSpPr>
            <p:spPr bwMode="auto">
              <a:xfrm>
                <a:off x="2052" y="2185"/>
                <a:ext cx="29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i="1">
                    <a:solidFill>
                      <a:srgbClr val="FF0066"/>
                    </a:solidFill>
                  </a:rPr>
                  <a:t>m</a:t>
                </a:r>
                <a:r>
                  <a:rPr lang="en-US" altLang="zh-CN" sz="2000" b="1" baseline="-25000">
                    <a:solidFill>
                      <a:srgbClr val="FF0066"/>
                    </a:solidFill>
                  </a:rPr>
                  <a:t>4</a:t>
                </a:r>
                <a:endParaRPr lang="en-US" altLang="zh-CN" sz="2000" b="1" i="1">
                  <a:solidFill>
                    <a:srgbClr val="FF0066"/>
                  </a:solidFill>
                </a:endParaRPr>
              </a:p>
            </p:txBody>
          </p:sp>
          <p:sp>
            <p:nvSpPr>
              <p:cNvPr id="150" name="Text Box 78">
                <a:extLst>
                  <a:ext uri="{FF2B5EF4-FFF2-40B4-BE49-F238E27FC236}">
                    <a16:creationId xmlns:a16="http://schemas.microsoft.com/office/drawing/2014/main" id="{201D940D-1C7B-F0EC-5182-5291E73FAEDE}"/>
                  </a:ext>
                </a:extLst>
              </p:cNvPr>
              <p:cNvSpPr txBox="1">
                <a:spLocks noChangeArrowheads="1"/>
              </p:cNvSpPr>
              <p:nvPr/>
            </p:nvSpPr>
            <p:spPr bwMode="auto">
              <a:xfrm>
                <a:off x="2291" y="2185"/>
                <a:ext cx="29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i="1">
                    <a:solidFill>
                      <a:srgbClr val="FF0066"/>
                    </a:solidFill>
                  </a:rPr>
                  <a:t>m</a:t>
                </a:r>
                <a:r>
                  <a:rPr lang="en-US" altLang="zh-CN" sz="2000" b="1" baseline="-25000">
                    <a:solidFill>
                      <a:srgbClr val="FF0066"/>
                    </a:solidFill>
                  </a:rPr>
                  <a:t>5</a:t>
                </a:r>
                <a:endParaRPr lang="en-US" altLang="zh-CN" sz="2000" b="1" i="1">
                  <a:solidFill>
                    <a:srgbClr val="FF0066"/>
                  </a:solidFill>
                </a:endParaRPr>
              </a:p>
            </p:txBody>
          </p:sp>
          <p:sp>
            <p:nvSpPr>
              <p:cNvPr id="151" name="Text Box 79">
                <a:extLst>
                  <a:ext uri="{FF2B5EF4-FFF2-40B4-BE49-F238E27FC236}">
                    <a16:creationId xmlns:a16="http://schemas.microsoft.com/office/drawing/2014/main" id="{F515145B-FF2E-2CD8-5825-A6759B1AAD9A}"/>
                  </a:ext>
                </a:extLst>
              </p:cNvPr>
              <p:cNvSpPr txBox="1">
                <a:spLocks noChangeArrowheads="1"/>
              </p:cNvSpPr>
              <p:nvPr/>
            </p:nvSpPr>
            <p:spPr bwMode="auto">
              <a:xfrm>
                <a:off x="2529" y="2185"/>
                <a:ext cx="29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i="1">
                    <a:solidFill>
                      <a:srgbClr val="FF0066"/>
                    </a:solidFill>
                  </a:rPr>
                  <a:t>m</a:t>
                </a:r>
                <a:r>
                  <a:rPr lang="en-US" altLang="zh-CN" sz="2000" b="1" baseline="-25000">
                    <a:solidFill>
                      <a:srgbClr val="FF0066"/>
                    </a:solidFill>
                  </a:rPr>
                  <a:t>6</a:t>
                </a:r>
                <a:endParaRPr lang="en-US" altLang="zh-CN" sz="2000" b="1" i="1">
                  <a:solidFill>
                    <a:srgbClr val="FF0066"/>
                  </a:solidFill>
                </a:endParaRPr>
              </a:p>
            </p:txBody>
          </p:sp>
          <p:sp>
            <p:nvSpPr>
              <p:cNvPr id="152" name="Text Box 80">
                <a:extLst>
                  <a:ext uri="{FF2B5EF4-FFF2-40B4-BE49-F238E27FC236}">
                    <a16:creationId xmlns:a16="http://schemas.microsoft.com/office/drawing/2014/main" id="{3DA69922-EDA6-96F0-F339-515E39181975}"/>
                  </a:ext>
                </a:extLst>
              </p:cNvPr>
              <p:cNvSpPr txBox="1">
                <a:spLocks noChangeArrowheads="1"/>
              </p:cNvSpPr>
              <p:nvPr/>
            </p:nvSpPr>
            <p:spPr bwMode="auto">
              <a:xfrm>
                <a:off x="2767" y="2185"/>
                <a:ext cx="29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i="1">
                    <a:solidFill>
                      <a:srgbClr val="FF0066"/>
                    </a:solidFill>
                  </a:rPr>
                  <a:t>m</a:t>
                </a:r>
                <a:r>
                  <a:rPr lang="en-US" altLang="zh-CN" sz="2000" b="1" baseline="-25000">
                    <a:solidFill>
                      <a:srgbClr val="FF0066"/>
                    </a:solidFill>
                  </a:rPr>
                  <a:t>7</a:t>
                </a:r>
                <a:endParaRPr lang="en-US" altLang="zh-CN" sz="2000" b="1" i="1">
                  <a:solidFill>
                    <a:srgbClr val="FF0066"/>
                  </a:solidFill>
                </a:endParaRPr>
              </a:p>
            </p:txBody>
          </p:sp>
          <p:sp>
            <p:nvSpPr>
              <p:cNvPr id="153" name="Text Box 81">
                <a:extLst>
                  <a:ext uri="{FF2B5EF4-FFF2-40B4-BE49-F238E27FC236}">
                    <a16:creationId xmlns:a16="http://schemas.microsoft.com/office/drawing/2014/main" id="{E74313FA-758B-FB45-FC57-8CC0CC6C86CD}"/>
                  </a:ext>
                </a:extLst>
              </p:cNvPr>
              <p:cNvSpPr txBox="1">
                <a:spLocks noChangeArrowheads="1"/>
              </p:cNvSpPr>
              <p:nvPr/>
            </p:nvSpPr>
            <p:spPr bwMode="auto">
              <a:xfrm>
                <a:off x="3005" y="2185"/>
                <a:ext cx="29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i="1">
                    <a:solidFill>
                      <a:srgbClr val="FF0066"/>
                    </a:solidFill>
                  </a:rPr>
                  <a:t>m</a:t>
                </a:r>
                <a:r>
                  <a:rPr lang="en-US" altLang="zh-CN" sz="2000" b="1" baseline="-25000">
                    <a:solidFill>
                      <a:srgbClr val="FF0066"/>
                    </a:solidFill>
                  </a:rPr>
                  <a:t>8</a:t>
                </a:r>
                <a:endParaRPr lang="en-US" altLang="zh-CN" sz="2000" b="1" i="1">
                  <a:solidFill>
                    <a:srgbClr val="FF0066"/>
                  </a:solidFill>
                </a:endParaRPr>
              </a:p>
            </p:txBody>
          </p:sp>
          <p:sp>
            <p:nvSpPr>
              <p:cNvPr id="154" name="Text Box 82">
                <a:extLst>
                  <a:ext uri="{FF2B5EF4-FFF2-40B4-BE49-F238E27FC236}">
                    <a16:creationId xmlns:a16="http://schemas.microsoft.com/office/drawing/2014/main" id="{E25CA07D-4C1B-159A-B4E8-DBC73AE9DC8D}"/>
                  </a:ext>
                </a:extLst>
              </p:cNvPr>
              <p:cNvSpPr txBox="1">
                <a:spLocks noChangeArrowheads="1"/>
              </p:cNvSpPr>
              <p:nvPr/>
            </p:nvSpPr>
            <p:spPr bwMode="auto">
              <a:xfrm>
                <a:off x="3243" y="2185"/>
                <a:ext cx="29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i="1">
                    <a:solidFill>
                      <a:srgbClr val="FF0066"/>
                    </a:solidFill>
                  </a:rPr>
                  <a:t>m</a:t>
                </a:r>
                <a:r>
                  <a:rPr lang="en-US" altLang="zh-CN" sz="2000" b="1" baseline="-25000">
                    <a:solidFill>
                      <a:srgbClr val="FF0066"/>
                    </a:solidFill>
                  </a:rPr>
                  <a:t>9</a:t>
                </a:r>
                <a:endParaRPr lang="en-US" altLang="zh-CN" sz="2000" b="1" i="1">
                  <a:solidFill>
                    <a:srgbClr val="FF0066"/>
                  </a:solidFill>
                </a:endParaRPr>
              </a:p>
            </p:txBody>
          </p:sp>
          <p:sp>
            <p:nvSpPr>
              <p:cNvPr id="155" name="Text Box 83">
                <a:extLst>
                  <a:ext uri="{FF2B5EF4-FFF2-40B4-BE49-F238E27FC236}">
                    <a16:creationId xmlns:a16="http://schemas.microsoft.com/office/drawing/2014/main" id="{35C98F1F-73AD-2D97-5EDC-D482A4691F4B}"/>
                  </a:ext>
                </a:extLst>
              </p:cNvPr>
              <p:cNvSpPr txBox="1">
                <a:spLocks noChangeArrowheads="1"/>
              </p:cNvSpPr>
              <p:nvPr/>
            </p:nvSpPr>
            <p:spPr bwMode="auto">
              <a:xfrm>
                <a:off x="3467" y="2185"/>
                <a:ext cx="34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i="1">
                    <a:solidFill>
                      <a:srgbClr val="FF0066"/>
                    </a:solidFill>
                  </a:rPr>
                  <a:t>m</a:t>
                </a:r>
                <a:r>
                  <a:rPr lang="en-US" altLang="zh-CN" sz="2000" b="1" baseline="-25000">
                    <a:solidFill>
                      <a:srgbClr val="FF0066"/>
                    </a:solidFill>
                  </a:rPr>
                  <a:t>10</a:t>
                </a:r>
                <a:endParaRPr lang="en-US" altLang="zh-CN" sz="2000" b="1" i="1">
                  <a:solidFill>
                    <a:srgbClr val="FF0066"/>
                  </a:solidFill>
                </a:endParaRPr>
              </a:p>
            </p:txBody>
          </p:sp>
          <p:sp>
            <p:nvSpPr>
              <p:cNvPr id="156" name="Text Box 84">
                <a:extLst>
                  <a:ext uri="{FF2B5EF4-FFF2-40B4-BE49-F238E27FC236}">
                    <a16:creationId xmlns:a16="http://schemas.microsoft.com/office/drawing/2014/main" id="{07EEB3B4-F22F-2EA3-1ACA-6E0F3BB703DE}"/>
                  </a:ext>
                </a:extLst>
              </p:cNvPr>
              <p:cNvSpPr txBox="1">
                <a:spLocks noChangeArrowheads="1"/>
              </p:cNvSpPr>
              <p:nvPr/>
            </p:nvSpPr>
            <p:spPr bwMode="auto">
              <a:xfrm>
                <a:off x="3739" y="2185"/>
                <a:ext cx="34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i="1">
                    <a:solidFill>
                      <a:srgbClr val="FF0066"/>
                    </a:solidFill>
                  </a:rPr>
                  <a:t>m</a:t>
                </a:r>
                <a:r>
                  <a:rPr lang="en-US" altLang="zh-CN" sz="2000" b="1" baseline="-25000">
                    <a:solidFill>
                      <a:srgbClr val="FF0066"/>
                    </a:solidFill>
                  </a:rPr>
                  <a:t>11</a:t>
                </a:r>
                <a:endParaRPr lang="en-US" altLang="zh-CN" sz="2000" b="1" i="1">
                  <a:solidFill>
                    <a:srgbClr val="FF0066"/>
                  </a:solidFill>
                </a:endParaRPr>
              </a:p>
            </p:txBody>
          </p:sp>
          <p:sp>
            <p:nvSpPr>
              <p:cNvPr id="157" name="Text Box 85">
                <a:extLst>
                  <a:ext uri="{FF2B5EF4-FFF2-40B4-BE49-F238E27FC236}">
                    <a16:creationId xmlns:a16="http://schemas.microsoft.com/office/drawing/2014/main" id="{FA6FC304-930D-06C1-9D6B-178BE7CB63A7}"/>
                  </a:ext>
                </a:extLst>
              </p:cNvPr>
              <p:cNvSpPr txBox="1">
                <a:spLocks noChangeArrowheads="1"/>
              </p:cNvSpPr>
              <p:nvPr/>
            </p:nvSpPr>
            <p:spPr bwMode="auto">
              <a:xfrm>
                <a:off x="4010" y="2185"/>
                <a:ext cx="34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i="1">
                    <a:solidFill>
                      <a:srgbClr val="FF0066"/>
                    </a:solidFill>
                  </a:rPr>
                  <a:t>m</a:t>
                </a:r>
                <a:r>
                  <a:rPr lang="en-US" altLang="zh-CN" sz="2000" b="1" baseline="-25000">
                    <a:solidFill>
                      <a:srgbClr val="FF0066"/>
                    </a:solidFill>
                  </a:rPr>
                  <a:t>12</a:t>
                </a:r>
                <a:endParaRPr lang="en-US" altLang="zh-CN" sz="2000" b="1" i="1">
                  <a:solidFill>
                    <a:srgbClr val="FF0066"/>
                  </a:solidFill>
                </a:endParaRPr>
              </a:p>
            </p:txBody>
          </p:sp>
          <p:sp>
            <p:nvSpPr>
              <p:cNvPr id="158" name="Text Box 86">
                <a:extLst>
                  <a:ext uri="{FF2B5EF4-FFF2-40B4-BE49-F238E27FC236}">
                    <a16:creationId xmlns:a16="http://schemas.microsoft.com/office/drawing/2014/main" id="{58199DEB-E4B9-A1C3-47C4-2AAF9598103F}"/>
                  </a:ext>
                </a:extLst>
              </p:cNvPr>
              <p:cNvSpPr txBox="1">
                <a:spLocks noChangeArrowheads="1"/>
              </p:cNvSpPr>
              <p:nvPr/>
            </p:nvSpPr>
            <p:spPr bwMode="auto">
              <a:xfrm>
                <a:off x="4281" y="2185"/>
                <a:ext cx="34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i="1">
                    <a:solidFill>
                      <a:srgbClr val="FF0066"/>
                    </a:solidFill>
                  </a:rPr>
                  <a:t>m</a:t>
                </a:r>
                <a:r>
                  <a:rPr lang="en-US" altLang="zh-CN" sz="2000" b="1" baseline="-25000">
                    <a:solidFill>
                      <a:srgbClr val="FF0066"/>
                    </a:solidFill>
                  </a:rPr>
                  <a:t>13</a:t>
                </a:r>
                <a:endParaRPr lang="en-US" altLang="zh-CN" sz="2000" b="1" i="1">
                  <a:solidFill>
                    <a:srgbClr val="FF0066"/>
                  </a:solidFill>
                </a:endParaRPr>
              </a:p>
            </p:txBody>
          </p:sp>
          <p:sp>
            <p:nvSpPr>
              <p:cNvPr id="159" name="Text Box 87">
                <a:extLst>
                  <a:ext uri="{FF2B5EF4-FFF2-40B4-BE49-F238E27FC236}">
                    <a16:creationId xmlns:a16="http://schemas.microsoft.com/office/drawing/2014/main" id="{C5FBC541-534D-BE66-D28F-6F9C58FCC0CA}"/>
                  </a:ext>
                </a:extLst>
              </p:cNvPr>
              <p:cNvSpPr txBox="1">
                <a:spLocks noChangeArrowheads="1"/>
              </p:cNvSpPr>
              <p:nvPr/>
            </p:nvSpPr>
            <p:spPr bwMode="auto">
              <a:xfrm>
                <a:off x="4552" y="2185"/>
                <a:ext cx="34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i="1">
                    <a:solidFill>
                      <a:srgbClr val="FF0066"/>
                    </a:solidFill>
                  </a:rPr>
                  <a:t>m</a:t>
                </a:r>
                <a:r>
                  <a:rPr lang="en-US" altLang="zh-CN" sz="2000" b="1" baseline="-25000">
                    <a:solidFill>
                      <a:srgbClr val="FF0066"/>
                    </a:solidFill>
                  </a:rPr>
                  <a:t>14</a:t>
                </a:r>
                <a:endParaRPr lang="en-US" altLang="zh-CN" sz="2000" b="1" i="1">
                  <a:solidFill>
                    <a:srgbClr val="FF0066"/>
                  </a:solidFill>
                </a:endParaRPr>
              </a:p>
            </p:txBody>
          </p:sp>
          <p:sp>
            <p:nvSpPr>
              <p:cNvPr id="160" name="Text Box 88">
                <a:extLst>
                  <a:ext uri="{FF2B5EF4-FFF2-40B4-BE49-F238E27FC236}">
                    <a16:creationId xmlns:a16="http://schemas.microsoft.com/office/drawing/2014/main" id="{3CF2DC5A-121C-880D-DB39-769B8E0BC761}"/>
                  </a:ext>
                </a:extLst>
              </p:cNvPr>
              <p:cNvSpPr txBox="1">
                <a:spLocks noChangeArrowheads="1"/>
              </p:cNvSpPr>
              <p:nvPr/>
            </p:nvSpPr>
            <p:spPr bwMode="auto">
              <a:xfrm>
                <a:off x="4823" y="2185"/>
                <a:ext cx="34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i="1">
                    <a:solidFill>
                      <a:srgbClr val="FF0066"/>
                    </a:solidFill>
                  </a:rPr>
                  <a:t>m</a:t>
                </a:r>
                <a:r>
                  <a:rPr lang="en-US" altLang="zh-CN" sz="2000" b="1" baseline="-25000">
                    <a:solidFill>
                      <a:srgbClr val="FF0066"/>
                    </a:solidFill>
                  </a:rPr>
                  <a:t>15</a:t>
                </a:r>
                <a:endParaRPr lang="en-US" altLang="zh-CN" sz="2000" b="1" i="1">
                  <a:solidFill>
                    <a:srgbClr val="FF0066"/>
                  </a:solidFill>
                </a:endParaRPr>
              </a:p>
            </p:txBody>
          </p:sp>
        </p:grpSp>
        <p:sp>
          <p:nvSpPr>
            <p:cNvPr id="76" name="Oval 89">
              <a:extLst>
                <a:ext uri="{FF2B5EF4-FFF2-40B4-BE49-F238E27FC236}">
                  <a16:creationId xmlns:a16="http://schemas.microsoft.com/office/drawing/2014/main" id="{A67A1151-E607-89C0-227B-877DECD52C57}"/>
                </a:ext>
              </a:extLst>
            </p:cNvPr>
            <p:cNvSpPr>
              <a:spLocks noChangeArrowheads="1"/>
            </p:cNvSpPr>
            <p:nvPr/>
          </p:nvSpPr>
          <p:spPr bwMode="auto">
            <a:xfrm>
              <a:off x="1201" y="1945"/>
              <a:ext cx="56" cy="5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7" name="Oval 90">
              <a:extLst>
                <a:ext uri="{FF2B5EF4-FFF2-40B4-BE49-F238E27FC236}">
                  <a16:creationId xmlns:a16="http://schemas.microsoft.com/office/drawing/2014/main" id="{E25CF4AF-5AB9-3BD3-5638-F540DA6DE020}"/>
                </a:ext>
              </a:extLst>
            </p:cNvPr>
            <p:cNvSpPr>
              <a:spLocks noChangeArrowheads="1"/>
            </p:cNvSpPr>
            <p:nvPr/>
          </p:nvSpPr>
          <p:spPr bwMode="auto">
            <a:xfrm>
              <a:off x="1439" y="1944"/>
              <a:ext cx="56" cy="5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8" name="Oval 91">
              <a:extLst>
                <a:ext uri="{FF2B5EF4-FFF2-40B4-BE49-F238E27FC236}">
                  <a16:creationId xmlns:a16="http://schemas.microsoft.com/office/drawing/2014/main" id="{89EB3C66-EC4B-6964-0E65-05A87B0B5D0C}"/>
                </a:ext>
              </a:extLst>
            </p:cNvPr>
            <p:cNvSpPr>
              <a:spLocks noChangeArrowheads="1"/>
            </p:cNvSpPr>
            <p:nvPr/>
          </p:nvSpPr>
          <p:spPr bwMode="auto">
            <a:xfrm>
              <a:off x="1677" y="1943"/>
              <a:ext cx="56" cy="5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9" name="Oval 92">
              <a:extLst>
                <a:ext uri="{FF2B5EF4-FFF2-40B4-BE49-F238E27FC236}">
                  <a16:creationId xmlns:a16="http://schemas.microsoft.com/office/drawing/2014/main" id="{AB742970-E16F-758B-085F-AA92E257AD6B}"/>
                </a:ext>
              </a:extLst>
            </p:cNvPr>
            <p:cNvSpPr>
              <a:spLocks noChangeArrowheads="1"/>
            </p:cNvSpPr>
            <p:nvPr/>
          </p:nvSpPr>
          <p:spPr bwMode="auto">
            <a:xfrm>
              <a:off x="1915" y="1944"/>
              <a:ext cx="56" cy="5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0" name="Oval 93">
              <a:extLst>
                <a:ext uri="{FF2B5EF4-FFF2-40B4-BE49-F238E27FC236}">
                  <a16:creationId xmlns:a16="http://schemas.microsoft.com/office/drawing/2014/main" id="{CA67F2BA-DBA5-AE05-3010-B2C2374B5D3C}"/>
                </a:ext>
              </a:extLst>
            </p:cNvPr>
            <p:cNvSpPr>
              <a:spLocks noChangeArrowheads="1"/>
            </p:cNvSpPr>
            <p:nvPr/>
          </p:nvSpPr>
          <p:spPr bwMode="auto">
            <a:xfrm>
              <a:off x="1201" y="2264"/>
              <a:ext cx="56" cy="5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1" name="Oval 94">
              <a:extLst>
                <a:ext uri="{FF2B5EF4-FFF2-40B4-BE49-F238E27FC236}">
                  <a16:creationId xmlns:a16="http://schemas.microsoft.com/office/drawing/2014/main" id="{786A6365-956E-8568-74C4-5284FC35CDF4}"/>
                </a:ext>
              </a:extLst>
            </p:cNvPr>
            <p:cNvSpPr>
              <a:spLocks noChangeArrowheads="1"/>
            </p:cNvSpPr>
            <p:nvPr/>
          </p:nvSpPr>
          <p:spPr bwMode="auto">
            <a:xfrm>
              <a:off x="1439" y="2263"/>
              <a:ext cx="56" cy="5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2" name="Oval 95">
              <a:extLst>
                <a:ext uri="{FF2B5EF4-FFF2-40B4-BE49-F238E27FC236}">
                  <a16:creationId xmlns:a16="http://schemas.microsoft.com/office/drawing/2014/main" id="{13A1775D-6AB5-26A8-C112-456F0C75C15D}"/>
                </a:ext>
              </a:extLst>
            </p:cNvPr>
            <p:cNvSpPr>
              <a:spLocks noChangeArrowheads="1"/>
            </p:cNvSpPr>
            <p:nvPr/>
          </p:nvSpPr>
          <p:spPr bwMode="auto">
            <a:xfrm>
              <a:off x="1677" y="2262"/>
              <a:ext cx="56" cy="5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3" name="Oval 96">
              <a:extLst>
                <a:ext uri="{FF2B5EF4-FFF2-40B4-BE49-F238E27FC236}">
                  <a16:creationId xmlns:a16="http://schemas.microsoft.com/office/drawing/2014/main" id="{463FA9B3-D554-496A-81D9-60C3607ADD90}"/>
                </a:ext>
              </a:extLst>
            </p:cNvPr>
            <p:cNvSpPr>
              <a:spLocks noChangeArrowheads="1"/>
            </p:cNvSpPr>
            <p:nvPr/>
          </p:nvSpPr>
          <p:spPr bwMode="auto">
            <a:xfrm>
              <a:off x="1915" y="2263"/>
              <a:ext cx="56" cy="5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4" name="Oval 97">
              <a:extLst>
                <a:ext uri="{FF2B5EF4-FFF2-40B4-BE49-F238E27FC236}">
                  <a16:creationId xmlns:a16="http://schemas.microsoft.com/office/drawing/2014/main" id="{0599CBFF-754F-7565-2F2E-8FDC05A3D1EF}"/>
                </a:ext>
              </a:extLst>
            </p:cNvPr>
            <p:cNvSpPr>
              <a:spLocks noChangeArrowheads="1"/>
            </p:cNvSpPr>
            <p:nvPr/>
          </p:nvSpPr>
          <p:spPr bwMode="auto">
            <a:xfrm>
              <a:off x="1201" y="2585"/>
              <a:ext cx="56" cy="5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5" name="Oval 98">
              <a:extLst>
                <a:ext uri="{FF2B5EF4-FFF2-40B4-BE49-F238E27FC236}">
                  <a16:creationId xmlns:a16="http://schemas.microsoft.com/office/drawing/2014/main" id="{0419C562-2AF8-B6F9-9C73-25E32027E13A}"/>
                </a:ext>
              </a:extLst>
            </p:cNvPr>
            <p:cNvSpPr>
              <a:spLocks noChangeArrowheads="1"/>
            </p:cNvSpPr>
            <p:nvPr/>
          </p:nvSpPr>
          <p:spPr bwMode="auto">
            <a:xfrm>
              <a:off x="1439" y="2584"/>
              <a:ext cx="56" cy="5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6" name="Oval 99">
              <a:extLst>
                <a:ext uri="{FF2B5EF4-FFF2-40B4-BE49-F238E27FC236}">
                  <a16:creationId xmlns:a16="http://schemas.microsoft.com/office/drawing/2014/main" id="{56F3D046-CA38-49C7-5520-BD99F4597F38}"/>
                </a:ext>
              </a:extLst>
            </p:cNvPr>
            <p:cNvSpPr>
              <a:spLocks noChangeArrowheads="1"/>
            </p:cNvSpPr>
            <p:nvPr/>
          </p:nvSpPr>
          <p:spPr bwMode="auto">
            <a:xfrm>
              <a:off x="2155" y="1946"/>
              <a:ext cx="56" cy="5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7" name="Oval 100">
              <a:extLst>
                <a:ext uri="{FF2B5EF4-FFF2-40B4-BE49-F238E27FC236}">
                  <a16:creationId xmlns:a16="http://schemas.microsoft.com/office/drawing/2014/main" id="{763F2487-09A8-E0A0-1E93-164B4B17D46A}"/>
                </a:ext>
              </a:extLst>
            </p:cNvPr>
            <p:cNvSpPr>
              <a:spLocks noChangeArrowheads="1"/>
            </p:cNvSpPr>
            <p:nvPr/>
          </p:nvSpPr>
          <p:spPr bwMode="auto">
            <a:xfrm>
              <a:off x="2393" y="1945"/>
              <a:ext cx="56" cy="5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8" name="Oval 101">
              <a:extLst>
                <a:ext uri="{FF2B5EF4-FFF2-40B4-BE49-F238E27FC236}">
                  <a16:creationId xmlns:a16="http://schemas.microsoft.com/office/drawing/2014/main" id="{0785AEC1-E1C4-1963-8050-D6E23896B443}"/>
                </a:ext>
              </a:extLst>
            </p:cNvPr>
            <p:cNvSpPr>
              <a:spLocks noChangeArrowheads="1"/>
            </p:cNvSpPr>
            <p:nvPr/>
          </p:nvSpPr>
          <p:spPr bwMode="auto">
            <a:xfrm>
              <a:off x="2631" y="1944"/>
              <a:ext cx="56" cy="5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9" name="Oval 102">
              <a:extLst>
                <a:ext uri="{FF2B5EF4-FFF2-40B4-BE49-F238E27FC236}">
                  <a16:creationId xmlns:a16="http://schemas.microsoft.com/office/drawing/2014/main" id="{2C38A310-B64D-307E-DE15-0AB2105BA703}"/>
                </a:ext>
              </a:extLst>
            </p:cNvPr>
            <p:cNvSpPr>
              <a:spLocks noChangeArrowheads="1"/>
            </p:cNvSpPr>
            <p:nvPr/>
          </p:nvSpPr>
          <p:spPr bwMode="auto">
            <a:xfrm>
              <a:off x="2869" y="1945"/>
              <a:ext cx="56" cy="5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0" name="Oval 103">
              <a:extLst>
                <a:ext uri="{FF2B5EF4-FFF2-40B4-BE49-F238E27FC236}">
                  <a16:creationId xmlns:a16="http://schemas.microsoft.com/office/drawing/2014/main" id="{76C8C18A-85D2-7C8C-83AF-4AD8E9920E9F}"/>
                </a:ext>
              </a:extLst>
            </p:cNvPr>
            <p:cNvSpPr>
              <a:spLocks noChangeArrowheads="1"/>
            </p:cNvSpPr>
            <p:nvPr/>
          </p:nvSpPr>
          <p:spPr bwMode="auto">
            <a:xfrm>
              <a:off x="2155" y="2431"/>
              <a:ext cx="56" cy="5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1" name="Oval 104">
              <a:extLst>
                <a:ext uri="{FF2B5EF4-FFF2-40B4-BE49-F238E27FC236}">
                  <a16:creationId xmlns:a16="http://schemas.microsoft.com/office/drawing/2014/main" id="{6A1A101E-0698-1C58-DEFA-1B0DCCA8F7F7}"/>
                </a:ext>
              </a:extLst>
            </p:cNvPr>
            <p:cNvSpPr>
              <a:spLocks noChangeArrowheads="1"/>
            </p:cNvSpPr>
            <p:nvPr/>
          </p:nvSpPr>
          <p:spPr bwMode="auto">
            <a:xfrm>
              <a:off x="2393" y="2430"/>
              <a:ext cx="56" cy="5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2" name="Oval 105">
              <a:extLst>
                <a:ext uri="{FF2B5EF4-FFF2-40B4-BE49-F238E27FC236}">
                  <a16:creationId xmlns:a16="http://schemas.microsoft.com/office/drawing/2014/main" id="{4C3CA525-2CD6-1FA3-71D0-A11A9D0E0000}"/>
                </a:ext>
              </a:extLst>
            </p:cNvPr>
            <p:cNvSpPr>
              <a:spLocks noChangeArrowheads="1"/>
            </p:cNvSpPr>
            <p:nvPr/>
          </p:nvSpPr>
          <p:spPr bwMode="auto">
            <a:xfrm>
              <a:off x="2631" y="2429"/>
              <a:ext cx="56" cy="5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3" name="Oval 106">
              <a:extLst>
                <a:ext uri="{FF2B5EF4-FFF2-40B4-BE49-F238E27FC236}">
                  <a16:creationId xmlns:a16="http://schemas.microsoft.com/office/drawing/2014/main" id="{3CCE32C9-E426-317B-54F9-F576DD76BE01}"/>
                </a:ext>
              </a:extLst>
            </p:cNvPr>
            <p:cNvSpPr>
              <a:spLocks noChangeArrowheads="1"/>
            </p:cNvSpPr>
            <p:nvPr/>
          </p:nvSpPr>
          <p:spPr bwMode="auto">
            <a:xfrm>
              <a:off x="2869" y="2430"/>
              <a:ext cx="56" cy="5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4" name="Oval 107">
              <a:extLst>
                <a:ext uri="{FF2B5EF4-FFF2-40B4-BE49-F238E27FC236}">
                  <a16:creationId xmlns:a16="http://schemas.microsoft.com/office/drawing/2014/main" id="{113BE23A-31B6-8126-63D0-A1A59185A923}"/>
                </a:ext>
              </a:extLst>
            </p:cNvPr>
            <p:cNvSpPr>
              <a:spLocks noChangeArrowheads="1"/>
            </p:cNvSpPr>
            <p:nvPr/>
          </p:nvSpPr>
          <p:spPr bwMode="auto">
            <a:xfrm>
              <a:off x="2156" y="2584"/>
              <a:ext cx="56" cy="5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5" name="Oval 108">
              <a:extLst>
                <a:ext uri="{FF2B5EF4-FFF2-40B4-BE49-F238E27FC236}">
                  <a16:creationId xmlns:a16="http://schemas.microsoft.com/office/drawing/2014/main" id="{38083D58-8901-C8FA-6210-9297671E683A}"/>
                </a:ext>
              </a:extLst>
            </p:cNvPr>
            <p:cNvSpPr>
              <a:spLocks noChangeArrowheads="1"/>
            </p:cNvSpPr>
            <p:nvPr/>
          </p:nvSpPr>
          <p:spPr bwMode="auto">
            <a:xfrm>
              <a:off x="2394" y="2583"/>
              <a:ext cx="56" cy="5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6" name="Oval 109">
              <a:extLst>
                <a:ext uri="{FF2B5EF4-FFF2-40B4-BE49-F238E27FC236}">
                  <a16:creationId xmlns:a16="http://schemas.microsoft.com/office/drawing/2014/main" id="{749BE1CE-8BE0-745D-4CBF-A0407481E123}"/>
                </a:ext>
              </a:extLst>
            </p:cNvPr>
            <p:cNvSpPr>
              <a:spLocks noChangeArrowheads="1"/>
            </p:cNvSpPr>
            <p:nvPr/>
          </p:nvSpPr>
          <p:spPr bwMode="auto">
            <a:xfrm>
              <a:off x="2633" y="2749"/>
              <a:ext cx="56" cy="5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7" name="Oval 110">
              <a:extLst>
                <a:ext uri="{FF2B5EF4-FFF2-40B4-BE49-F238E27FC236}">
                  <a16:creationId xmlns:a16="http://schemas.microsoft.com/office/drawing/2014/main" id="{B6702F48-0B4E-6164-FBC2-3749DA6B3BFE}"/>
                </a:ext>
              </a:extLst>
            </p:cNvPr>
            <p:cNvSpPr>
              <a:spLocks noChangeArrowheads="1"/>
            </p:cNvSpPr>
            <p:nvPr/>
          </p:nvSpPr>
          <p:spPr bwMode="auto">
            <a:xfrm>
              <a:off x="2871" y="2750"/>
              <a:ext cx="56" cy="5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8" name="Oval 111">
              <a:extLst>
                <a:ext uri="{FF2B5EF4-FFF2-40B4-BE49-F238E27FC236}">
                  <a16:creationId xmlns:a16="http://schemas.microsoft.com/office/drawing/2014/main" id="{99F7EC76-FC9C-01BB-544E-652CAF3582A4}"/>
                </a:ext>
              </a:extLst>
            </p:cNvPr>
            <p:cNvSpPr>
              <a:spLocks noChangeArrowheads="1"/>
            </p:cNvSpPr>
            <p:nvPr/>
          </p:nvSpPr>
          <p:spPr bwMode="auto">
            <a:xfrm>
              <a:off x="2155" y="2906"/>
              <a:ext cx="56" cy="5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9" name="Oval 112">
              <a:extLst>
                <a:ext uri="{FF2B5EF4-FFF2-40B4-BE49-F238E27FC236}">
                  <a16:creationId xmlns:a16="http://schemas.microsoft.com/office/drawing/2014/main" id="{DCC69AE6-6921-7741-A0BE-64D981D4277D}"/>
                </a:ext>
              </a:extLst>
            </p:cNvPr>
            <p:cNvSpPr>
              <a:spLocks noChangeArrowheads="1"/>
            </p:cNvSpPr>
            <p:nvPr/>
          </p:nvSpPr>
          <p:spPr bwMode="auto">
            <a:xfrm>
              <a:off x="2631" y="2904"/>
              <a:ext cx="56" cy="5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0" name="Oval 113">
              <a:extLst>
                <a:ext uri="{FF2B5EF4-FFF2-40B4-BE49-F238E27FC236}">
                  <a16:creationId xmlns:a16="http://schemas.microsoft.com/office/drawing/2014/main" id="{CE789A91-9033-6982-D3F1-28F304F965C5}"/>
                </a:ext>
              </a:extLst>
            </p:cNvPr>
            <p:cNvSpPr>
              <a:spLocks noChangeArrowheads="1"/>
            </p:cNvSpPr>
            <p:nvPr/>
          </p:nvSpPr>
          <p:spPr bwMode="auto">
            <a:xfrm>
              <a:off x="2394" y="3070"/>
              <a:ext cx="56" cy="5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1" name="Oval 114">
              <a:extLst>
                <a:ext uri="{FF2B5EF4-FFF2-40B4-BE49-F238E27FC236}">
                  <a16:creationId xmlns:a16="http://schemas.microsoft.com/office/drawing/2014/main" id="{F36DC54B-EEBC-D737-2524-CFB42E9C0368}"/>
                </a:ext>
              </a:extLst>
            </p:cNvPr>
            <p:cNvSpPr>
              <a:spLocks noChangeArrowheads="1"/>
            </p:cNvSpPr>
            <p:nvPr/>
          </p:nvSpPr>
          <p:spPr bwMode="auto">
            <a:xfrm>
              <a:off x="2870" y="3070"/>
              <a:ext cx="56" cy="5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2" name="Oval 115">
              <a:extLst>
                <a:ext uri="{FF2B5EF4-FFF2-40B4-BE49-F238E27FC236}">
                  <a16:creationId xmlns:a16="http://schemas.microsoft.com/office/drawing/2014/main" id="{DEF9609B-A8CF-868E-B19C-9720F61D57E7}"/>
                </a:ext>
              </a:extLst>
            </p:cNvPr>
            <p:cNvSpPr>
              <a:spLocks noChangeArrowheads="1"/>
            </p:cNvSpPr>
            <p:nvPr/>
          </p:nvSpPr>
          <p:spPr bwMode="auto">
            <a:xfrm>
              <a:off x="3110" y="2109"/>
              <a:ext cx="56" cy="5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3" name="Oval 116">
              <a:extLst>
                <a:ext uri="{FF2B5EF4-FFF2-40B4-BE49-F238E27FC236}">
                  <a16:creationId xmlns:a16="http://schemas.microsoft.com/office/drawing/2014/main" id="{F6C4F02E-3154-B4F5-8661-41936CF5E232}"/>
                </a:ext>
              </a:extLst>
            </p:cNvPr>
            <p:cNvSpPr>
              <a:spLocks noChangeArrowheads="1"/>
            </p:cNvSpPr>
            <p:nvPr/>
          </p:nvSpPr>
          <p:spPr bwMode="auto">
            <a:xfrm>
              <a:off x="3348" y="2110"/>
              <a:ext cx="56" cy="5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4" name="Oval 117">
              <a:extLst>
                <a:ext uri="{FF2B5EF4-FFF2-40B4-BE49-F238E27FC236}">
                  <a16:creationId xmlns:a16="http://schemas.microsoft.com/office/drawing/2014/main" id="{668B5FD0-ADA4-E43C-53B3-4B16C5A93C1E}"/>
                </a:ext>
              </a:extLst>
            </p:cNvPr>
            <p:cNvSpPr>
              <a:spLocks noChangeArrowheads="1"/>
            </p:cNvSpPr>
            <p:nvPr/>
          </p:nvSpPr>
          <p:spPr bwMode="auto">
            <a:xfrm>
              <a:off x="3108" y="2263"/>
              <a:ext cx="56" cy="5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5" name="Oval 118">
              <a:extLst>
                <a:ext uri="{FF2B5EF4-FFF2-40B4-BE49-F238E27FC236}">
                  <a16:creationId xmlns:a16="http://schemas.microsoft.com/office/drawing/2014/main" id="{BA4CE8B3-BA11-896F-8FA1-B2234D6D2211}"/>
                </a:ext>
              </a:extLst>
            </p:cNvPr>
            <p:cNvSpPr>
              <a:spLocks noChangeArrowheads="1"/>
            </p:cNvSpPr>
            <p:nvPr/>
          </p:nvSpPr>
          <p:spPr bwMode="auto">
            <a:xfrm>
              <a:off x="3346" y="2264"/>
              <a:ext cx="56" cy="5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6" name="Oval 119">
              <a:extLst>
                <a:ext uri="{FF2B5EF4-FFF2-40B4-BE49-F238E27FC236}">
                  <a16:creationId xmlns:a16="http://schemas.microsoft.com/office/drawing/2014/main" id="{B996AE4A-CBE5-51F3-6AB9-DFA980810492}"/>
                </a:ext>
              </a:extLst>
            </p:cNvPr>
            <p:cNvSpPr>
              <a:spLocks noChangeArrowheads="1"/>
            </p:cNvSpPr>
            <p:nvPr/>
          </p:nvSpPr>
          <p:spPr bwMode="auto">
            <a:xfrm>
              <a:off x="3108" y="2584"/>
              <a:ext cx="56" cy="5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7" name="Oval 120">
              <a:extLst>
                <a:ext uri="{FF2B5EF4-FFF2-40B4-BE49-F238E27FC236}">
                  <a16:creationId xmlns:a16="http://schemas.microsoft.com/office/drawing/2014/main" id="{55230B0E-3914-EAE6-7770-63F536FB62A5}"/>
                </a:ext>
              </a:extLst>
            </p:cNvPr>
            <p:cNvSpPr>
              <a:spLocks noChangeArrowheads="1"/>
            </p:cNvSpPr>
            <p:nvPr/>
          </p:nvSpPr>
          <p:spPr bwMode="auto">
            <a:xfrm>
              <a:off x="3346" y="2585"/>
              <a:ext cx="56" cy="5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8" name="Oval 121">
              <a:extLst>
                <a:ext uri="{FF2B5EF4-FFF2-40B4-BE49-F238E27FC236}">
                  <a16:creationId xmlns:a16="http://schemas.microsoft.com/office/drawing/2014/main" id="{018136EB-E8E5-AB62-3100-80BBF6D026A6}"/>
                </a:ext>
              </a:extLst>
            </p:cNvPr>
            <p:cNvSpPr>
              <a:spLocks noChangeArrowheads="1"/>
            </p:cNvSpPr>
            <p:nvPr/>
          </p:nvSpPr>
          <p:spPr bwMode="auto">
            <a:xfrm>
              <a:off x="3109" y="2902"/>
              <a:ext cx="56" cy="5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9" name="Oval 122">
              <a:extLst>
                <a:ext uri="{FF2B5EF4-FFF2-40B4-BE49-F238E27FC236}">
                  <a16:creationId xmlns:a16="http://schemas.microsoft.com/office/drawing/2014/main" id="{E4F2B349-FF13-8B58-2051-FEA0B2D8FF98}"/>
                </a:ext>
              </a:extLst>
            </p:cNvPr>
            <p:cNvSpPr>
              <a:spLocks noChangeArrowheads="1"/>
            </p:cNvSpPr>
            <p:nvPr/>
          </p:nvSpPr>
          <p:spPr bwMode="auto">
            <a:xfrm>
              <a:off x="3347" y="3068"/>
              <a:ext cx="56" cy="5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0" name="Oval 123">
              <a:extLst>
                <a:ext uri="{FF2B5EF4-FFF2-40B4-BE49-F238E27FC236}">
                  <a16:creationId xmlns:a16="http://schemas.microsoft.com/office/drawing/2014/main" id="{66207ADC-9828-D487-F43E-170F383A3909}"/>
                </a:ext>
              </a:extLst>
            </p:cNvPr>
            <p:cNvSpPr>
              <a:spLocks noChangeArrowheads="1"/>
            </p:cNvSpPr>
            <p:nvPr/>
          </p:nvSpPr>
          <p:spPr bwMode="auto">
            <a:xfrm>
              <a:off x="1678" y="2749"/>
              <a:ext cx="56" cy="5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1" name="Oval 124">
              <a:extLst>
                <a:ext uri="{FF2B5EF4-FFF2-40B4-BE49-F238E27FC236}">
                  <a16:creationId xmlns:a16="http://schemas.microsoft.com/office/drawing/2014/main" id="{9E3378D4-A5ED-B8C4-EBDE-4D63A5A15120}"/>
                </a:ext>
              </a:extLst>
            </p:cNvPr>
            <p:cNvSpPr>
              <a:spLocks noChangeArrowheads="1"/>
            </p:cNvSpPr>
            <p:nvPr/>
          </p:nvSpPr>
          <p:spPr bwMode="auto">
            <a:xfrm>
              <a:off x="1916" y="2750"/>
              <a:ext cx="56" cy="5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2" name="Oval 125">
              <a:extLst>
                <a:ext uri="{FF2B5EF4-FFF2-40B4-BE49-F238E27FC236}">
                  <a16:creationId xmlns:a16="http://schemas.microsoft.com/office/drawing/2014/main" id="{C15A7361-BC4F-9D46-7341-C36784A7A856}"/>
                </a:ext>
              </a:extLst>
            </p:cNvPr>
            <p:cNvSpPr>
              <a:spLocks noChangeArrowheads="1"/>
            </p:cNvSpPr>
            <p:nvPr/>
          </p:nvSpPr>
          <p:spPr bwMode="auto">
            <a:xfrm>
              <a:off x="1438" y="3068"/>
              <a:ext cx="56" cy="5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3" name="Oval 126">
              <a:extLst>
                <a:ext uri="{FF2B5EF4-FFF2-40B4-BE49-F238E27FC236}">
                  <a16:creationId xmlns:a16="http://schemas.microsoft.com/office/drawing/2014/main" id="{6E6B7D3A-A578-6D98-2006-38DA9D2B478A}"/>
                </a:ext>
              </a:extLst>
            </p:cNvPr>
            <p:cNvSpPr>
              <a:spLocks noChangeArrowheads="1"/>
            </p:cNvSpPr>
            <p:nvPr/>
          </p:nvSpPr>
          <p:spPr bwMode="auto">
            <a:xfrm>
              <a:off x="1678" y="2904"/>
              <a:ext cx="56" cy="5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4" name="Oval 127">
              <a:extLst>
                <a:ext uri="{FF2B5EF4-FFF2-40B4-BE49-F238E27FC236}">
                  <a16:creationId xmlns:a16="http://schemas.microsoft.com/office/drawing/2014/main" id="{CC46F0E6-B0B0-9DD0-71E0-ADF16DA82C78}"/>
                </a:ext>
              </a:extLst>
            </p:cNvPr>
            <p:cNvSpPr>
              <a:spLocks noChangeArrowheads="1"/>
            </p:cNvSpPr>
            <p:nvPr/>
          </p:nvSpPr>
          <p:spPr bwMode="auto">
            <a:xfrm>
              <a:off x="1915" y="3070"/>
              <a:ext cx="56" cy="5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5" name="Oval 128">
              <a:extLst>
                <a:ext uri="{FF2B5EF4-FFF2-40B4-BE49-F238E27FC236}">
                  <a16:creationId xmlns:a16="http://schemas.microsoft.com/office/drawing/2014/main" id="{4F8F75AE-B775-D31C-E209-18DAE74E1B13}"/>
                </a:ext>
              </a:extLst>
            </p:cNvPr>
            <p:cNvSpPr>
              <a:spLocks noChangeArrowheads="1"/>
            </p:cNvSpPr>
            <p:nvPr/>
          </p:nvSpPr>
          <p:spPr bwMode="auto">
            <a:xfrm>
              <a:off x="1199" y="2904"/>
              <a:ext cx="56" cy="5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6" name="Oval 129">
              <a:extLst>
                <a:ext uri="{FF2B5EF4-FFF2-40B4-BE49-F238E27FC236}">
                  <a16:creationId xmlns:a16="http://schemas.microsoft.com/office/drawing/2014/main" id="{E89FE454-602D-505F-7623-2D89603A1157}"/>
                </a:ext>
              </a:extLst>
            </p:cNvPr>
            <p:cNvSpPr>
              <a:spLocks noChangeArrowheads="1"/>
            </p:cNvSpPr>
            <p:nvPr/>
          </p:nvSpPr>
          <p:spPr bwMode="auto">
            <a:xfrm>
              <a:off x="3585" y="2905"/>
              <a:ext cx="56" cy="5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7" name="Oval 130">
              <a:extLst>
                <a:ext uri="{FF2B5EF4-FFF2-40B4-BE49-F238E27FC236}">
                  <a16:creationId xmlns:a16="http://schemas.microsoft.com/office/drawing/2014/main" id="{C731AFC7-6366-A606-D3D6-1B1152B9F34B}"/>
                </a:ext>
              </a:extLst>
            </p:cNvPr>
            <p:cNvSpPr>
              <a:spLocks noChangeArrowheads="1"/>
            </p:cNvSpPr>
            <p:nvPr/>
          </p:nvSpPr>
          <p:spPr bwMode="auto">
            <a:xfrm>
              <a:off x="3856" y="2749"/>
              <a:ext cx="56" cy="5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8" name="Oval 131">
              <a:extLst>
                <a:ext uri="{FF2B5EF4-FFF2-40B4-BE49-F238E27FC236}">
                  <a16:creationId xmlns:a16="http://schemas.microsoft.com/office/drawing/2014/main" id="{0617537D-3BFF-99FC-1159-16627F6EE1A2}"/>
                </a:ext>
              </a:extLst>
            </p:cNvPr>
            <p:cNvSpPr>
              <a:spLocks noChangeArrowheads="1"/>
            </p:cNvSpPr>
            <p:nvPr/>
          </p:nvSpPr>
          <p:spPr bwMode="auto">
            <a:xfrm>
              <a:off x="3586" y="2751"/>
              <a:ext cx="56" cy="5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9" name="Oval 132">
              <a:extLst>
                <a:ext uri="{FF2B5EF4-FFF2-40B4-BE49-F238E27FC236}">
                  <a16:creationId xmlns:a16="http://schemas.microsoft.com/office/drawing/2014/main" id="{02F87771-D993-C4CF-3D78-75C29CD9375D}"/>
                </a:ext>
              </a:extLst>
            </p:cNvPr>
            <p:cNvSpPr>
              <a:spLocks noChangeArrowheads="1"/>
            </p:cNvSpPr>
            <p:nvPr/>
          </p:nvSpPr>
          <p:spPr bwMode="auto">
            <a:xfrm>
              <a:off x="3856" y="2109"/>
              <a:ext cx="56" cy="5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0" name="Oval 133">
              <a:extLst>
                <a:ext uri="{FF2B5EF4-FFF2-40B4-BE49-F238E27FC236}">
                  <a16:creationId xmlns:a16="http://schemas.microsoft.com/office/drawing/2014/main" id="{17FCAF00-5B7F-4B6A-5F7B-75CF6E5B6FFB}"/>
                </a:ext>
              </a:extLst>
            </p:cNvPr>
            <p:cNvSpPr>
              <a:spLocks noChangeArrowheads="1"/>
            </p:cNvSpPr>
            <p:nvPr/>
          </p:nvSpPr>
          <p:spPr bwMode="auto">
            <a:xfrm>
              <a:off x="3586" y="2111"/>
              <a:ext cx="56" cy="5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1" name="Oval 134">
              <a:extLst>
                <a:ext uri="{FF2B5EF4-FFF2-40B4-BE49-F238E27FC236}">
                  <a16:creationId xmlns:a16="http://schemas.microsoft.com/office/drawing/2014/main" id="{A2949B51-0144-C3D2-BD24-54C52F48FB34}"/>
                </a:ext>
              </a:extLst>
            </p:cNvPr>
            <p:cNvSpPr>
              <a:spLocks noChangeArrowheads="1"/>
            </p:cNvSpPr>
            <p:nvPr/>
          </p:nvSpPr>
          <p:spPr bwMode="auto">
            <a:xfrm>
              <a:off x="3856" y="2264"/>
              <a:ext cx="56" cy="5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2" name="Oval 135">
              <a:extLst>
                <a:ext uri="{FF2B5EF4-FFF2-40B4-BE49-F238E27FC236}">
                  <a16:creationId xmlns:a16="http://schemas.microsoft.com/office/drawing/2014/main" id="{EECDA73E-F964-1FBB-F355-8C24C4EDB3EC}"/>
                </a:ext>
              </a:extLst>
            </p:cNvPr>
            <p:cNvSpPr>
              <a:spLocks noChangeArrowheads="1"/>
            </p:cNvSpPr>
            <p:nvPr/>
          </p:nvSpPr>
          <p:spPr bwMode="auto">
            <a:xfrm>
              <a:off x="3586" y="2266"/>
              <a:ext cx="56" cy="5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3" name="Oval 136">
              <a:extLst>
                <a:ext uri="{FF2B5EF4-FFF2-40B4-BE49-F238E27FC236}">
                  <a16:creationId xmlns:a16="http://schemas.microsoft.com/office/drawing/2014/main" id="{6163D80C-D1B8-75A5-FAA3-61E057156856}"/>
                </a:ext>
              </a:extLst>
            </p:cNvPr>
            <p:cNvSpPr>
              <a:spLocks noChangeArrowheads="1"/>
            </p:cNvSpPr>
            <p:nvPr/>
          </p:nvSpPr>
          <p:spPr bwMode="auto">
            <a:xfrm>
              <a:off x="4397" y="2109"/>
              <a:ext cx="56" cy="5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4" name="Oval 137">
              <a:extLst>
                <a:ext uri="{FF2B5EF4-FFF2-40B4-BE49-F238E27FC236}">
                  <a16:creationId xmlns:a16="http://schemas.microsoft.com/office/drawing/2014/main" id="{4F1C892E-EC89-8CB0-EA09-662D88B64C60}"/>
                </a:ext>
              </a:extLst>
            </p:cNvPr>
            <p:cNvSpPr>
              <a:spLocks noChangeArrowheads="1"/>
            </p:cNvSpPr>
            <p:nvPr/>
          </p:nvSpPr>
          <p:spPr bwMode="auto">
            <a:xfrm>
              <a:off x="4127" y="2111"/>
              <a:ext cx="56" cy="5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5" name="Oval 138">
              <a:extLst>
                <a:ext uri="{FF2B5EF4-FFF2-40B4-BE49-F238E27FC236}">
                  <a16:creationId xmlns:a16="http://schemas.microsoft.com/office/drawing/2014/main" id="{9745DF16-524C-04DB-D35D-E18B9F13DD21}"/>
                </a:ext>
              </a:extLst>
            </p:cNvPr>
            <p:cNvSpPr>
              <a:spLocks noChangeArrowheads="1"/>
            </p:cNvSpPr>
            <p:nvPr/>
          </p:nvSpPr>
          <p:spPr bwMode="auto">
            <a:xfrm>
              <a:off x="4396" y="2429"/>
              <a:ext cx="56" cy="5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6" name="Oval 139">
              <a:extLst>
                <a:ext uri="{FF2B5EF4-FFF2-40B4-BE49-F238E27FC236}">
                  <a16:creationId xmlns:a16="http://schemas.microsoft.com/office/drawing/2014/main" id="{D4B82D2C-3299-A960-64B1-7A2A5D99B37C}"/>
                </a:ext>
              </a:extLst>
            </p:cNvPr>
            <p:cNvSpPr>
              <a:spLocks noChangeArrowheads="1"/>
            </p:cNvSpPr>
            <p:nvPr/>
          </p:nvSpPr>
          <p:spPr bwMode="auto">
            <a:xfrm>
              <a:off x="4126" y="2431"/>
              <a:ext cx="56" cy="5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7" name="Oval 140">
              <a:extLst>
                <a:ext uri="{FF2B5EF4-FFF2-40B4-BE49-F238E27FC236}">
                  <a16:creationId xmlns:a16="http://schemas.microsoft.com/office/drawing/2014/main" id="{883DB00D-455B-B236-03DB-22293FC81FFE}"/>
                </a:ext>
              </a:extLst>
            </p:cNvPr>
            <p:cNvSpPr>
              <a:spLocks noChangeArrowheads="1"/>
            </p:cNvSpPr>
            <p:nvPr/>
          </p:nvSpPr>
          <p:spPr bwMode="auto">
            <a:xfrm>
              <a:off x="4396" y="2583"/>
              <a:ext cx="56" cy="5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8" name="Oval 141">
              <a:extLst>
                <a:ext uri="{FF2B5EF4-FFF2-40B4-BE49-F238E27FC236}">
                  <a16:creationId xmlns:a16="http://schemas.microsoft.com/office/drawing/2014/main" id="{E9F761E4-04FA-98E5-8118-DDA10E1CFC68}"/>
                </a:ext>
              </a:extLst>
            </p:cNvPr>
            <p:cNvSpPr>
              <a:spLocks noChangeArrowheads="1"/>
            </p:cNvSpPr>
            <p:nvPr/>
          </p:nvSpPr>
          <p:spPr bwMode="auto">
            <a:xfrm>
              <a:off x="4126" y="2585"/>
              <a:ext cx="56" cy="5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9" name="Oval 142">
              <a:extLst>
                <a:ext uri="{FF2B5EF4-FFF2-40B4-BE49-F238E27FC236}">
                  <a16:creationId xmlns:a16="http://schemas.microsoft.com/office/drawing/2014/main" id="{6F611C5D-E867-683D-1E25-FB464EEA4577}"/>
                </a:ext>
              </a:extLst>
            </p:cNvPr>
            <p:cNvSpPr>
              <a:spLocks noChangeArrowheads="1"/>
            </p:cNvSpPr>
            <p:nvPr/>
          </p:nvSpPr>
          <p:spPr bwMode="auto">
            <a:xfrm>
              <a:off x="4936" y="2109"/>
              <a:ext cx="56" cy="5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0" name="Oval 143">
              <a:extLst>
                <a:ext uri="{FF2B5EF4-FFF2-40B4-BE49-F238E27FC236}">
                  <a16:creationId xmlns:a16="http://schemas.microsoft.com/office/drawing/2014/main" id="{E1D17BEA-FE2E-34A9-0C58-9D2049409038}"/>
                </a:ext>
              </a:extLst>
            </p:cNvPr>
            <p:cNvSpPr>
              <a:spLocks noChangeArrowheads="1"/>
            </p:cNvSpPr>
            <p:nvPr/>
          </p:nvSpPr>
          <p:spPr bwMode="auto">
            <a:xfrm>
              <a:off x="4666" y="2111"/>
              <a:ext cx="56" cy="5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1" name="Oval 144">
              <a:extLst>
                <a:ext uri="{FF2B5EF4-FFF2-40B4-BE49-F238E27FC236}">
                  <a16:creationId xmlns:a16="http://schemas.microsoft.com/office/drawing/2014/main" id="{6BCCEE54-CC84-A3AE-B9FD-E157A801397E}"/>
                </a:ext>
              </a:extLst>
            </p:cNvPr>
            <p:cNvSpPr>
              <a:spLocks noChangeArrowheads="1"/>
            </p:cNvSpPr>
            <p:nvPr/>
          </p:nvSpPr>
          <p:spPr bwMode="auto">
            <a:xfrm>
              <a:off x="4935" y="2428"/>
              <a:ext cx="56" cy="5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2" name="Oval 145">
              <a:extLst>
                <a:ext uri="{FF2B5EF4-FFF2-40B4-BE49-F238E27FC236}">
                  <a16:creationId xmlns:a16="http://schemas.microsoft.com/office/drawing/2014/main" id="{EE1C7B26-6A74-916E-EAE2-79310AC9192E}"/>
                </a:ext>
              </a:extLst>
            </p:cNvPr>
            <p:cNvSpPr>
              <a:spLocks noChangeArrowheads="1"/>
            </p:cNvSpPr>
            <p:nvPr/>
          </p:nvSpPr>
          <p:spPr bwMode="auto">
            <a:xfrm>
              <a:off x="4665" y="2430"/>
              <a:ext cx="56" cy="5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3" name="Oval 146">
              <a:extLst>
                <a:ext uri="{FF2B5EF4-FFF2-40B4-BE49-F238E27FC236}">
                  <a16:creationId xmlns:a16="http://schemas.microsoft.com/office/drawing/2014/main" id="{4C0C1051-324A-8869-462F-E796B5EB4C0F}"/>
                </a:ext>
              </a:extLst>
            </p:cNvPr>
            <p:cNvSpPr>
              <a:spLocks noChangeArrowheads="1"/>
            </p:cNvSpPr>
            <p:nvPr/>
          </p:nvSpPr>
          <p:spPr bwMode="auto">
            <a:xfrm>
              <a:off x="4937" y="2748"/>
              <a:ext cx="56" cy="5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4" name="Oval 147">
              <a:extLst>
                <a:ext uri="{FF2B5EF4-FFF2-40B4-BE49-F238E27FC236}">
                  <a16:creationId xmlns:a16="http://schemas.microsoft.com/office/drawing/2014/main" id="{2F09EDC0-918B-B621-8269-48AEAC928C50}"/>
                </a:ext>
              </a:extLst>
            </p:cNvPr>
            <p:cNvSpPr>
              <a:spLocks noChangeArrowheads="1"/>
            </p:cNvSpPr>
            <p:nvPr/>
          </p:nvSpPr>
          <p:spPr bwMode="auto">
            <a:xfrm>
              <a:off x="4667" y="2750"/>
              <a:ext cx="56" cy="5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5" name="Oval 148">
              <a:extLst>
                <a:ext uri="{FF2B5EF4-FFF2-40B4-BE49-F238E27FC236}">
                  <a16:creationId xmlns:a16="http://schemas.microsoft.com/office/drawing/2014/main" id="{B8CB64D3-1320-F939-503A-C8E8CA9DB78C}"/>
                </a:ext>
              </a:extLst>
            </p:cNvPr>
            <p:cNvSpPr>
              <a:spLocks noChangeArrowheads="1"/>
            </p:cNvSpPr>
            <p:nvPr/>
          </p:nvSpPr>
          <p:spPr bwMode="auto">
            <a:xfrm>
              <a:off x="4937" y="3070"/>
              <a:ext cx="56" cy="5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6" name="Oval 149">
              <a:extLst>
                <a:ext uri="{FF2B5EF4-FFF2-40B4-BE49-F238E27FC236}">
                  <a16:creationId xmlns:a16="http://schemas.microsoft.com/office/drawing/2014/main" id="{C53F7BEC-6796-DB37-7335-799C0F0E29F6}"/>
                </a:ext>
              </a:extLst>
            </p:cNvPr>
            <p:cNvSpPr>
              <a:spLocks noChangeArrowheads="1"/>
            </p:cNvSpPr>
            <p:nvPr/>
          </p:nvSpPr>
          <p:spPr bwMode="auto">
            <a:xfrm>
              <a:off x="4666" y="2905"/>
              <a:ext cx="56" cy="5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7" name="Oval 150">
              <a:extLst>
                <a:ext uri="{FF2B5EF4-FFF2-40B4-BE49-F238E27FC236}">
                  <a16:creationId xmlns:a16="http://schemas.microsoft.com/office/drawing/2014/main" id="{72E9DA75-2BF4-75FA-37A6-33EE10886752}"/>
                </a:ext>
              </a:extLst>
            </p:cNvPr>
            <p:cNvSpPr>
              <a:spLocks noChangeArrowheads="1"/>
            </p:cNvSpPr>
            <p:nvPr/>
          </p:nvSpPr>
          <p:spPr bwMode="auto">
            <a:xfrm>
              <a:off x="4396" y="3071"/>
              <a:ext cx="56" cy="5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8" name="Oval 151">
              <a:extLst>
                <a:ext uri="{FF2B5EF4-FFF2-40B4-BE49-F238E27FC236}">
                  <a16:creationId xmlns:a16="http://schemas.microsoft.com/office/drawing/2014/main" id="{3150414F-CE86-C10B-D0E7-93CA3E96D409}"/>
                </a:ext>
              </a:extLst>
            </p:cNvPr>
            <p:cNvSpPr>
              <a:spLocks noChangeArrowheads="1"/>
            </p:cNvSpPr>
            <p:nvPr/>
          </p:nvSpPr>
          <p:spPr bwMode="auto">
            <a:xfrm>
              <a:off x="4126" y="2905"/>
              <a:ext cx="56" cy="5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9" name="Oval 152">
              <a:extLst>
                <a:ext uri="{FF2B5EF4-FFF2-40B4-BE49-F238E27FC236}">
                  <a16:creationId xmlns:a16="http://schemas.microsoft.com/office/drawing/2014/main" id="{FB1CFD81-87B3-6BC0-7A03-6BF540E47745}"/>
                </a:ext>
              </a:extLst>
            </p:cNvPr>
            <p:cNvSpPr>
              <a:spLocks noChangeArrowheads="1"/>
            </p:cNvSpPr>
            <p:nvPr/>
          </p:nvSpPr>
          <p:spPr bwMode="auto">
            <a:xfrm>
              <a:off x="3855" y="3071"/>
              <a:ext cx="56" cy="5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140" name="Group 153">
              <a:extLst>
                <a:ext uri="{FF2B5EF4-FFF2-40B4-BE49-F238E27FC236}">
                  <a16:creationId xmlns:a16="http://schemas.microsoft.com/office/drawing/2014/main" id="{F00EAC97-F014-4DE3-80D9-C435B5773E72}"/>
                </a:ext>
              </a:extLst>
            </p:cNvPr>
            <p:cNvGrpSpPr>
              <a:grpSpLocks/>
            </p:cNvGrpSpPr>
            <p:nvPr/>
          </p:nvGrpSpPr>
          <p:grpSpPr bwMode="auto">
            <a:xfrm>
              <a:off x="5155" y="3389"/>
              <a:ext cx="252" cy="703"/>
              <a:chOff x="5155" y="3389"/>
              <a:chExt cx="252" cy="703"/>
            </a:xfrm>
          </p:grpSpPr>
          <p:sp>
            <p:nvSpPr>
              <p:cNvPr id="141" name="Text Box 154">
                <a:extLst>
                  <a:ext uri="{FF2B5EF4-FFF2-40B4-BE49-F238E27FC236}">
                    <a16:creationId xmlns:a16="http://schemas.microsoft.com/office/drawing/2014/main" id="{FD8296B3-F74E-6F33-53BA-12733F6FF4BB}"/>
                  </a:ext>
                </a:extLst>
              </p:cNvPr>
              <p:cNvSpPr txBox="1">
                <a:spLocks noChangeArrowheads="1"/>
              </p:cNvSpPr>
              <p:nvPr/>
            </p:nvSpPr>
            <p:spPr bwMode="auto">
              <a:xfrm>
                <a:off x="5155" y="3547"/>
                <a:ext cx="252" cy="231"/>
              </a:xfrm>
              <a:prstGeom prst="rect">
                <a:avLst/>
              </a:prstGeom>
              <a:noFill/>
              <a:ln>
                <a:noFill/>
              </a:ln>
              <a:effectLst/>
              <a:extLst>
                <a:ext uri="{909E8E84-426E-40DD-AFC4-6F175D3DCCD1}">
                  <a14:hiddenFill xmlns:a14="http://schemas.microsoft.com/office/drawing/2010/main">
                    <a:solidFill>
                      <a:srgbClr val="FF0066"/>
                    </a:solidFill>
                  </a14:hiddenFill>
                </a:ext>
                <a:ext uri="{91240B29-F687-4F45-9708-019B960494DF}">
                  <a14:hiddenLine xmlns:a14="http://schemas.microsoft.com/office/drawing/2010/main" w="28575">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800" b="1" i="1">
                    <a:solidFill>
                      <a:srgbClr val="FF0066"/>
                    </a:solidFill>
                  </a:rPr>
                  <a:t>Y</a:t>
                </a:r>
                <a:r>
                  <a:rPr lang="en-US" altLang="zh-CN" sz="1800" b="1" baseline="-25000">
                    <a:solidFill>
                      <a:srgbClr val="FF0066"/>
                    </a:solidFill>
                  </a:rPr>
                  <a:t>2</a:t>
                </a:r>
                <a:endParaRPr lang="en-US" altLang="zh-CN" sz="1800" b="1" i="1">
                  <a:solidFill>
                    <a:srgbClr val="FF0066"/>
                  </a:solidFill>
                </a:endParaRPr>
              </a:p>
            </p:txBody>
          </p:sp>
          <p:sp>
            <p:nvSpPr>
              <p:cNvPr id="142" name="Text Box 155">
                <a:extLst>
                  <a:ext uri="{FF2B5EF4-FFF2-40B4-BE49-F238E27FC236}">
                    <a16:creationId xmlns:a16="http://schemas.microsoft.com/office/drawing/2014/main" id="{9AB9E56F-32C3-674D-C560-E485E9D8B6A3}"/>
                  </a:ext>
                </a:extLst>
              </p:cNvPr>
              <p:cNvSpPr txBox="1">
                <a:spLocks noChangeArrowheads="1"/>
              </p:cNvSpPr>
              <p:nvPr/>
            </p:nvSpPr>
            <p:spPr bwMode="auto">
              <a:xfrm>
                <a:off x="5155" y="3704"/>
                <a:ext cx="25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800" b="1" i="1">
                    <a:solidFill>
                      <a:srgbClr val="FF0066"/>
                    </a:solidFill>
                  </a:rPr>
                  <a:t>Y</a:t>
                </a:r>
                <a:r>
                  <a:rPr lang="en-US" altLang="zh-CN" sz="1800" b="1" baseline="-25000">
                    <a:solidFill>
                      <a:srgbClr val="FF0066"/>
                    </a:solidFill>
                  </a:rPr>
                  <a:t>3</a:t>
                </a:r>
                <a:endParaRPr lang="en-US" altLang="zh-CN" sz="1800" b="1" i="1">
                  <a:solidFill>
                    <a:srgbClr val="FF0066"/>
                  </a:solidFill>
                </a:endParaRPr>
              </a:p>
            </p:txBody>
          </p:sp>
          <p:sp>
            <p:nvSpPr>
              <p:cNvPr id="143" name="Text Box 156">
                <a:extLst>
                  <a:ext uri="{FF2B5EF4-FFF2-40B4-BE49-F238E27FC236}">
                    <a16:creationId xmlns:a16="http://schemas.microsoft.com/office/drawing/2014/main" id="{97F52061-CB1E-E48E-5107-60E406D7B805}"/>
                  </a:ext>
                </a:extLst>
              </p:cNvPr>
              <p:cNvSpPr txBox="1">
                <a:spLocks noChangeArrowheads="1"/>
              </p:cNvSpPr>
              <p:nvPr/>
            </p:nvSpPr>
            <p:spPr bwMode="auto">
              <a:xfrm>
                <a:off x="5155" y="3861"/>
                <a:ext cx="25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800" b="1" i="1">
                    <a:solidFill>
                      <a:srgbClr val="FF0066"/>
                    </a:solidFill>
                  </a:rPr>
                  <a:t>Y</a:t>
                </a:r>
                <a:r>
                  <a:rPr lang="en-US" altLang="zh-CN" sz="1800" b="1" baseline="-25000">
                    <a:solidFill>
                      <a:srgbClr val="FF0066"/>
                    </a:solidFill>
                  </a:rPr>
                  <a:t>4</a:t>
                </a:r>
                <a:endParaRPr lang="en-US" altLang="zh-CN" sz="1800" b="1" i="1">
                  <a:solidFill>
                    <a:srgbClr val="FF0066"/>
                  </a:solidFill>
                </a:endParaRPr>
              </a:p>
            </p:txBody>
          </p:sp>
          <p:sp>
            <p:nvSpPr>
              <p:cNvPr id="144" name="Text Box 157">
                <a:extLst>
                  <a:ext uri="{FF2B5EF4-FFF2-40B4-BE49-F238E27FC236}">
                    <a16:creationId xmlns:a16="http://schemas.microsoft.com/office/drawing/2014/main" id="{D9AECECE-E7D2-4271-6312-8994B62BF452}"/>
                  </a:ext>
                </a:extLst>
              </p:cNvPr>
              <p:cNvSpPr txBox="1">
                <a:spLocks noChangeArrowheads="1"/>
              </p:cNvSpPr>
              <p:nvPr/>
            </p:nvSpPr>
            <p:spPr bwMode="auto">
              <a:xfrm>
                <a:off x="5155" y="3389"/>
                <a:ext cx="252" cy="231"/>
              </a:xfrm>
              <a:prstGeom prst="rect">
                <a:avLst/>
              </a:prstGeom>
              <a:noFill/>
              <a:ln>
                <a:noFill/>
              </a:ln>
              <a:effectLst/>
              <a:extLst>
                <a:ext uri="{909E8E84-426E-40DD-AFC4-6F175D3DCCD1}">
                  <a14:hiddenFill xmlns:a14="http://schemas.microsoft.com/office/drawing/2010/main">
                    <a:solidFill>
                      <a:srgbClr val="FF0066"/>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800" b="1" i="1">
                    <a:solidFill>
                      <a:srgbClr val="FF0066"/>
                    </a:solidFill>
                  </a:rPr>
                  <a:t>Y</a:t>
                </a:r>
                <a:r>
                  <a:rPr lang="en-US" altLang="zh-CN" sz="1800" b="1" baseline="-25000">
                    <a:solidFill>
                      <a:srgbClr val="FF0066"/>
                    </a:solidFill>
                  </a:rPr>
                  <a:t>1</a:t>
                </a:r>
                <a:endParaRPr lang="en-US" altLang="zh-CN" sz="1800" b="1" i="1">
                  <a:solidFill>
                    <a:srgbClr val="FF0066"/>
                  </a:solidFill>
                </a:endParaRPr>
              </a:p>
            </p:txBody>
          </p:sp>
        </p:grpSp>
      </p:grpSp>
      <p:sp>
        <p:nvSpPr>
          <p:cNvPr id="161" name="Text Box 158">
            <a:extLst>
              <a:ext uri="{FF2B5EF4-FFF2-40B4-BE49-F238E27FC236}">
                <a16:creationId xmlns:a16="http://schemas.microsoft.com/office/drawing/2014/main" id="{67E5A16D-7456-30F8-1888-50A1D88F1EB0}"/>
              </a:ext>
            </a:extLst>
          </p:cNvPr>
          <p:cNvSpPr txBox="1">
            <a:spLocks noChangeArrowheads="1"/>
          </p:cNvSpPr>
          <p:nvPr/>
        </p:nvSpPr>
        <p:spPr bwMode="auto">
          <a:xfrm>
            <a:off x="9453602" y="3196121"/>
            <a:ext cx="553998" cy="1607171"/>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b="1" dirty="0">
                <a:solidFill>
                  <a:srgbClr val="0033CC"/>
                </a:solidFill>
              </a:rPr>
              <a:t>地址译码器</a:t>
            </a:r>
          </a:p>
        </p:txBody>
      </p:sp>
      <p:sp>
        <p:nvSpPr>
          <p:cNvPr id="162" name="Text Box 159">
            <a:extLst>
              <a:ext uri="{FF2B5EF4-FFF2-40B4-BE49-F238E27FC236}">
                <a16:creationId xmlns:a16="http://schemas.microsoft.com/office/drawing/2014/main" id="{CC7AE510-C34A-055D-AD29-121C961A9B1B}"/>
              </a:ext>
            </a:extLst>
          </p:cNvPr>
          <p:cNvSpPr txBox="1">
            <a:spLocks noChangeArrowheads="1"/>
          </p:cNvSpPr>
          <p:nvPr/>
        </p:nvSpPr>
        <p:spPr bwMode="auto">
          <a:xfrm>
            <a:off x="2312670" y="5099051"/>
            <a:ext cx="492443" cy="1358705"/>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000" b="1" dirty="0">
                <a:solidFill>
                  <a:srgbClr val="FF0066"/>
                </a:solidFill>
              </a:rPr>
              <a:t>内容编码器</a:t>
            </a:r>
          </a:p>
        </p:txBody>
      </p:sp>
      <p:grpSp>
        <p:nvGrpSpPr>
          <p:cNvPr id="163" name="Group 160">
            <a:extLst>
              <a:ext uri="{FF2B5EF4-FFF2-40B4-BE49-F238E27FC236}">
                <a16:creationId xmlns:a16="http://schemas.microsoft.com/office/drawing/2014/main" id="{D5AB3265-38A0-3603-BBA5-26395BCB01EA}"/>
              </a:ext>
            </a:extLst>
          </p:cNvPr>
          <p:cNvGrpSpPr>
            <a:grpSpLocks/>
          </p:cNvGrpSpPr>
          <p:nvPr/>
        </p:nvGrpSpPr>
        <p:grpSpPr bwMode="auto">
          <a:xfrm>
            <a:off x="5405438" y="5711825"/>
            <a:ext cx="3749675" cy="90488"/>
            <a:chOff x="2631" y="3638"/>
            <a:chExt cx="2362" cy="57"/>
          </a:xfrm>
        </p:grpSpPr>
        <p:sp>
          <p:nvSpPr>
            <p:cNvPr id="164" name="Oval 161">
              <a:extLst>
                <a:ext uri="{FF2B5EF4-FFF2-40B4-BE49-F238E27FC236}">
                  <a16:creationId xmlns:a16="http://schemas.microsoft.com/office/drawing/2014/main" id="{EA49ECFD-27FE-EDA3-C162-E7025ED5C063}"/>
                </a:ext>
              </a:extLst>
            </p:cNvPr>
            <p:cNvSpPr>
              <a:spLocks noChangeArrowheads="1"/>
            </p:cNvSpPr>
            <p:nvPr/>
          </p:nvSpPr>
          <p:spPr bwMode="auto">
            <a:xfrm>
              <a:off x="2631" y="3638"/>
              <a:ext cx="56" cy="56"/>
            </a:xfrm>
            <a:prstGeom prst="ellipse">
              <a:avLst/>
            </a:prstGeom>
            <a:solidFill>
              <a:srgbClr val="FF0066"/>
            </a:solidFill>
            <a:ln w="19050">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5" name="Oval 162">
              <a:extLst>
                <a:ext uri="{FF2B5EF4-FFF2-40B4-BE49-F238E27FC236}">
                  <a16:creationId xmlns:a16="http://schemas.microsoft.com/office/drawing/2014/main" id="{DE8CFF17-1629-7ABD-ED55-56B0C2D6BF4A}"/>
                </a:ext>
              </a:extLst>
            </p:cNvPr>
            <p:cNvSpPr>
              <a:spLocks noChangeArrowheads="1"/>
            </p:cNvSpPr>
            <p:nvPr/>
          </p:nvSpPr>
          <p:spPr bwMode="auto">
            <a:xfrm>
              <a:off x="2869" y="3639"/>
              <a:ext cx="56" cy="56"/>
            </a:xfrm>
            <a:prstGeom prst="ellipse">
              <a:avLst/>
            </a:prstGeom>
            <a:solidFill>
              <a:srgbClr val="FF0066"/>
            </a:solidFill>
            <a:ln w="19050">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6" name="Oval 163">
              <a:extLst>
                <a:ext uri="{FF2B5EF4-FFF2-40B4-BE49-F238E27FC236}">
                  <a16:creationId xmlns:a16="http://schemas.microsoft.com/office/drawing/2014/main" id="{4EC95642-A10E-E7D7-0FC2-CD403E5272FC}"/>
                </a:ext>
              </a:extLst>
            </p:cNvPr>
            <p:cNvSpPr>
              <a:spLocks noChangeArrowheads="1"/>
            </p:cNvSpPr>
            <p:nvPr/>
          </p:nvSpPr>
          <p:spPr bwMode="auto">
            <a:xfrm>
              <a:off x="4667" y="3639"/>
              <a:ext cx="56" cy="56"/>
            </a:xfrm>
            <a:prstGeom prst="ellipse">
              <a:avLst/>
            </a:prstGeom>
            <a:solidFill>
              <a:srgbClr val="FF0066"/>
            </a:solidFill>
            <a:ln w="19050">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7" name="Oval 164">
              <a:extLst>
                <a:ext uri="{FF2B5EF4-FFF2-40B4-BE49-F238E27FC236}">
                  <a16:creationId xmlns:a16="http://schemas.microsoft.com/office/drawing/2014/main" id="{DD1B6A2A-0F0C-08BF-D8A1-981C2D45C476}"/>
                </a:ext>
              </a:extLst>
            </p:cNvPr>
            <p:cNvSpPr>
              <a:spLocks noChangeArrowheads="1"/>
            </p:cNvSpPr>
            <p:nvPr/>
          </p:nvSpPr>
          <p:spPr bwMode="auto">
            <a:xfrm>
              <a:off x="4937" y="3639"/>
              <a:ext cx="56" cy="56"/>
            </a:xfrm>
            <a:prstGeom prst="ellipse">
              <a:avLst/>
            </a:prstGeom>
            <a:solidFill>
              <a:srgbClr val="FF0066"/>
            </a:solidFill>
            <a:ln w="19050">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8" name="Oval 165">
              <a:extLst>
                <a:ext uri="{FF2B5EF4-FFF2-40B4-BE49-F238E27FC236}">
                  <a16:creationId xmlns:a16="http://schemas.microsoft.com/office/drawing/2014/main" id="{6AD3984A-A9C4-EA40-F190-28167724855F}"/>
                </a:ext>
              </a:extLst>
            </p:cNvPr>
            <p:cNvSpPr>
              <a:spLocks noChangeArrowheads="1"/>
            </p:cNvSpPr>
            <p:nvPr/>
          </p:nvSpPr>
          <p:spPr bwMode="auto">
            <a:xfrm>
              <a:off x="3586" y="3639"/>
              <a:ext cx="56" cy="56"/>
            </a:xfrm>
            <a:prstGeom prst="ellipse">
              <a:avLst/>
            </a:prstGeom>
            <a:solidFill>
              <a:srgbClr val="FF0066"/>
            </a:solidFill>
            <a:ln w="19050">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9" name="Oval 166">
              <a:extLst>
                <a:ext uri="{FF2B5EF4-FFF2-40B4-BE49-F238E27FC236}">
                  <a16:creationId xmlns:a16="http://schemas.microsoft.com/office/drawing/2014/main" id="{C1CA19E7-E097-9CB5-5F6B-5DE4106D4FBF}"/>
                </a:ext>
              </a:extLst>
            </p:cNvPr>
            <p:cNvSpPr>
              <a:spLocks noChangeArrowheads="1"/>
            </p:cNvSpPr>
            <p:nvPr/>
          </p:nvSpPr>
          <p:spPr bwMode="auto">
            <a:xfrm>
              <a:off x="3856" y="3638"/>
              <a:ext cx="56" cy="56"/>
            </a:xfrm>
            <a:prstGeom prst="ellipse">
              <a:avLst/>
            </a:prstGeom>
            <a:solidFill>
              <a:srgbClr val="FF0066"/>
            </a:solidFill>
            <a:ln w="19050">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70" name="Group 167">
            <a:extLst>
              <a:ext uri="{FF2B5EF4-FFF2-40B4-BE49-F238E27FC236}">
                <a16:creationId xmlns:a16="http://schemas.microsoft.com/office/drawing/2014/main" id="{5D97EFD9-1026-C810-7B64-ABBA525716BA}"/>
              </a:ext>
            </a:extLst>
          </p:cNvPr>
          <p:cNvGrpSpPr>
            <a:grpSpLocks/>
          </p:cNvGrpSpPr>
          <p:nvPr/>
        </p:nvGrpSpPr>
        <p:grpSpPr bwMode="auto">
          <a:xfrm>
            <a:off x="3136900" y="5959475"/>
            <a:ext cx="6021388" cy="93663"/>
            <a:chOff x="1202" y="3794"/>
            <a:chExt cx="3793" cy="59"/>
          </a:xfrm>
        </p:grpSpPr>
        <p:sp>
          <p:nvSpPr>
            <p:cNvPr id="171" name="Oval 168">
              <a:extLst>
                <a:ext uri="{FF2B5EF4-FFF2-40B4-BE49-F238E27FC236}">
                  <a16:creationId xmlns:a16="http://schemas.microsoft.com/office/drawing/2014/main" id="{A2113D5B-7D29-22CF-6B22-5AAB46DFC628}"/>
                </a:ext>
              </a:extLst>
            </p:cNvPr>
            <p:cNvSpPr>
              <a:spLocks noChangeArrowheads="1"/>
            </p:cNvSpPr>
            <p:nvPr/>
          </p:nvSpPr>
          <p:spPr bwMode="auto">
            <a:xfrm>
              <a:off x="3345" y="3797"/>
              <a:ext cx="56" cy="56"/>
            </a:xfrm>
            <a:prstGeom prst="ellipse">
              <a:avLst/>
            </a:prstGeom>
            <a:solidFill>
              <a:srgbClr val="FF0066"/>
            </a:solidFill>
            <a:ln w="19050">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2" name="Oval 169">
              <a:extLst>
                <a:ext uri="{FF2B5EF4-FFF2-40B4-BE49-F238E27FC236}">
                  <a16:creationId xmlns:a16="http://schemas.microsoft.com/office/drawing/2014/main" id="{34E6B4E9-4DF4-6809-AD77-F151CE2F93A7}"/>
                </a:ext>
              </a:extLst>
            </p:cNvPr>
            <p:cNvSpPr>
              <a:spLocks noChangeArrowheads="1"/>
            </p:cNvSpPr>
            <p:nvPr/>
          </p:nvSpPr>
          <p:spPr bwMode="auto">
            <a:xfrm>
              <a:off x="2630" y="3794"/>
              <a:ext cx="56" cy="56"/>
            </a:xfrm>
            <a:prstGeom prst="ellipse">
              <a:avLst/>
            </a:prstGeom>
            <a:solidFill>
              <a:srgbClr val="FF0066"/>
            </a:solidFill>
            <a:ln w="19050">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3" name="Oval 170">
              <a:extLst>
                <a:ext uri="{FF2B5EF4-FFF2-40B4-BE49-F238E27FC236}">
                  <a16:creationId xmlns:a16="http://schemas.microsoft.com/office/drawing/2014/main" id="{2D793710-2DF2-8473-F1E5-98B3B36A354B}"/>
                </a:ext>
              </a:extLst>
            </p:cNvPr>
            <p:cNvSpPr>
              <a:spLocks noChangeArrowheads="1"/>
            </p:cNvSpPr>
            <p:nvPr/>
          </p:nvSpPr>
          <p:spPr bwMode="auto">
            <a:xfrm>
              <a:off x="1915" y="3796"/>
              <a:ext cx="56" cy="56"/>
            </a:xfrm>
            <a:prstGeom prst="ellipse">
              <a:avLst/>
            </a:prstGeom>
            <a:solidFill>
              <a:srgbClr val="FF0066"/>
            </a:solidFill>
            <a:ln w="19050">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4" name="Oval 171">
              <a:extLst>
                <a:ext uri="{FF2B5EF4-FFF2-40B4-BE49-F238E27FC236}">
                  <a16:creationId xmlns:a16="http://schemas.microsoft.com/office/drawing/2014/main" id="{5001F263-F9A8-88FD-77AA-CA72CE0970FE}"/>
                </a:ext>
              </a:extLst>
            </p:cNvPr>
            <p:cNvSpPr>
              <a:spLocks noChangeArrowheads="1"/>
            </p:cNvSpPr>
            <p:nvPr/>
          </p:nvSpPr>
          <p:spPr bwMode="auto">
            <a:xfrm>
              <a:off x="1202" y="3796"/>
              <a:ext cx="56" cy="56"/>
            </a:xfrm>
            <a:prstGeom prst="ellipse">
              <a:avLst/>
            </a:prstGeom>
            <a:solidFill>
              <a:srgbClr val="FF0066"/>
            </a:solidFill>
            <a:ln w="19050">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5" name="Oval 172">
              <a:extLst>
                <a:ext uri="{FF2B5EF4-FFF2-40B4-BE49-F238E27FC236}">
                  <a16:creationId xmlns:a16="http://schemas.microsoft.com/office/drawing/2014/main" id="{E8F94D28-916E-9D98-3A7F-892C26E0C257}"/>
                </a:ext>
              </a:extLst>
            </p:cNvPr>
            <p:cNvSpPr>
              <a:spLocks noChangeArrowheads="1"/>
            </p:cNvSpPr>
            <p:nvPr/>
          </p:nvSpPr>
          <p:spPr bwMode="auto">
            <a:xfrm>
              <a:off x="4939" y="3794"/>
              <a:ext cx="56" cy="56"/>
            </a:xfrm>
            <a:prstGeom prst="ellipse">
              <a:avLst/>
            </a:prstGeom>
            <a:solidFill>
              <a:srgbClr val="FF0066"/>
            </a:solidFill>
            <a:ln w="19050">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6" name="Oval 173">
              <a:extLst>
                <a:ext uri="{FF2B5EF4-FFF2-40B4-BE49-F238E27FC236}">
                  <a16:creationId xmlns:a16="http://schemas.microsoft.com/office/drawing/2014/main" id="{E19F2F32-EEE7-E7B0-DA50-5362B8778E65}"/>
                </a:ext>
              </a:extLst>
            </p:cNvPr>
            <p:cNvSpPr>
              <a:spLocks noChangeArrowheads="1"/>
            </p:cNvSpPr>
            <p:nvPr/>
          </p:nvSpPr>
          <p:spPr bwMode="auto">
            <a:xfrm>
              <a:off x="4126" y="3795"/>
              <a:ext cx="56" cy="56"/>
            </a:xfrm>
            <a:prstGeom prst="ellipse">
              <a:avLst/>
            </a:prstGeom>
            <a:solidFill>
              <a:srgbClr val="FF0066"/>
            </a:solidFill>
            <a:ln w="19050">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77" name="Group 174">
            <a:extLst>
              <a:ext uri="{FF2B5EF4-FFF2-40B4-BE49-F238E27FC236}">
                <a16:creationId xmlns:a16="http://schemas.microsoft.com/office/drawing/2014/main" id="{FEFA4280-CB16-3A77-0E7D-F7372CC64DF6}"/>
              </a:ext>
            </a:extLst>
          </p:cNvPr>
          <p:cNvGrpSpPr>
            <a:grpSpLocks/>
          </p:cNvGrpSpPr>
          <p:nvPr/>
        </p:nvGrpSpPr>
        <p:grpSpPr bwMode="auto">
          <a:xfrm>
            <a:off x="5783263" y="6211888"/>
            <a:ext cx="3371850" cy="92075"/>
            <a:chOff x="2869" y="3953"/>
            <a:chExt cx="2124" cy="58"/>
          </a:xfrm>
        </p:grpSpPr>
        <p:sp>
          <p:nvSpPr>
            <p:cNvPr id="178" name="Oval 175">
              <a:extLst>
                <a:ext uri="{FF2B5EF4-FFF2-40B4-BE49-F238E27FC236}">
                  <a16:creationId xmlns:a16="http://schemas.microsoft.com/office/drawing/2014/main" id="{52667012-AB43-A116-303D-6B40732EEC7D}"/>
                </a:ext>
              </a:extLst>
            </p:cNvPr>
            <p:cNvSpPr>
              <a:spLocks noChangeArrowheads="1"/>
            </p:cNvSpPr>
            <p:nvPr/>
          </p:nvSpPr>
          <p:spPr bwMode="auto">
            <a:xfrm>
              <a:off x="2869" y="3953"/>
              <a:ext cx="56" cy="56"/>
            </a:xfrm>
            <a:prstGeom prst="ellipse">
              <a:avLst/>
            </a:prstGeom>
            <a:solidFill>
              <a:srgbClr val="FF0066"/>
            </a:solidFill>
            <a:ln w="19050">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9" name="Oval 176">
              <a:extLst>
                <a:ext uri="{FF2B5EF4-FFF2-40B4-BE49-F238E27FC236}">
                  <a16:creationId xmlns:a16="http://schemas.microsoft.com/office/drawing/2014/main" id="{F286181D-3F0A-F5DD-91AD-488E3934F428}"/>
                </a:ext>
              </a:extLst>
            </p:cNvPr>
            <p:cNvSpPr>
              <a:spLocks noChangeArrowheads="1"/>
            </p:cNvSpPr>
            <p:nvPr/>
          </p:nvSpPr>
          <p:spPr bwMode="auto">
            <a:xfrm>
              <a:off x="4667" y="3954"/>
              <a:ext cx="56" cy="56"/>
            </a:xfrm>
            <a:prstGeom prst="ellipse">
              <a:avLst/>
            </a:prstGeom>
            <a:solidFill>
              <a:srgbClr val="FF0066"/>
            </a:solidFill>
            <a:ln w="19050">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0" name="Oval 177">
              <a:extLst>
                <a:ext uri="{FF2B5EF4-FFF2-40B4-BE49-F238E27FC236}">
                  <a16:creationId xmlns:a16="http://schemas.microsoft.com/office/drawing/2014/main" id="{B295B333-0D37-1C73-4168-2A8340D6AFAC}"/>
                </a:ext>
              </a:extLst>
            </p:cNvPr>
            <p:cNvSpPr>
              <a:spLocks noChangeArrowheads="1"/>
            </p:cNvSpPr>
            <p:nvPr/>
          </p:nvSpPr>
          <p:spPr bwMode="auto">
            <a:xfrm>
              <a:off x="4937" y="3954"/>
              <a:ext cx="56" cy="56"/>
            </a:xfrm>
            <a:prstGeom prst="ellipse">
              <a:avLst/>
            </a:prstGeom>
            <a:solidFill>
              <a:srgbClr val="FF0066"/>
            </a:solidFill>
            <a:ln w="19050">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1" name="Oval 178">
              <a:extLst>
                <a:ext uri="{FF2B5EF4-FFF2-40B4-BE49-F238E27FC236}">
                  <a16:creationId xmlns:a16="http://schemas.microsoft.com/office/drawing/2014/main" id="{B708B361-9FA3-4310-5A2A-942C0A40CF77}"/>
                </a:ext>
              </a:extLst>
            </p:cNvPr>
            <p:cNvSpPr>
              <a:spLocks noChangeArrowheads="1"/>
            </p:cNvSpPr>
            <p:nvPr/>
          </p:nvSpPr>
          <p:spPr bwMode="auto">
            <a:xfrm>
              <a:off x="4395" y="3955"/>
              <a:ext cx="56" cy="56"/>
            </a:xfrm>
            <a:prstGeom prst="ellipse">
              <a:avLst/>
            </a:prstGeom>
            <a:solidFill>
              <a:srgbClr val="FF0066"/>
            </a:solidFill>
            <a:ln w="19050">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2" name="Oval 179">
              <a:extLst>
                <a:ext uri="{FF2B5EF4-FFF2-40B4-BE49-F238E27FC236}">
                  <a16:creationId xmlns:a16="http://schemas.microsoft.com/office/drawing/2014/main" id="{56CE21F4-C80E-BE2D-F63F-05D267007DB3}"/>
                </a:ext>
              </a:extLst>
            </p:cNvPr>
            <p:cNvSpPr>
              <a:spLocks noChangeArrowheads="1"/>
            </p:cNvSpPr>
            <p:nvPr/>
          </p:nvSpPr>
          <p:spPr bwMode="auto">
            <a:xfrm>
              <a:off x="3856" y="3955"/>
              <a:ext cx="56" cy="56"/>
            </a:xfrm>
            <a:prstGeom prst="ellipse">
              <a:avLst/>
            </a:prstGeom>
            <a:solidFill>
              <a:srgbClr val="FF0066"/>
            </a:solidFill>
            <a:ln w="19050">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83" name="Group 180">
            <a:extLst>
              <a:ext uri="{FF2B5EF4-FFF2-40B4-BE49-F238E27FC236}">
                <a16:creationId xmlns:a16="http://schemas.microsoft.com/office/drawing/2014/main" id="{8DB70ACF-90D4-4BD4-1F75-A0B42C5369E5}"/>
              </a:ext>
            </a:extLst>
          </p:cNvPr>
          <p:cNvGrpSpPr>
            <a:grpSpLocks/>
          </p:cNvGrpSpPr>
          <p:nvPr/>
        </p:nvGrpSpPr>
        <p:grpSpPr bwMode="auto">
          <a:xfrm>
            <a:off x="3892550" y="5461000"/>
            <a:ext cx="5262563" cy="92075"/>
            <a:chOff x="1678" y="3480"/>
            <a:chExt cx="3315" cy="58"/>
          </a:xfrm>
        </p:grpSpPr>
        <p:sp>
          <p:nvSpPr>
            <p:cNvPr id="184" name="Oval 181">
              <a:extLst>
                <a:ext uri="{FF2B5EF4-FFF2-40B4-BE49-F238E27FC236}">
                  <a16:creationId xmlns:a16="http://schemas.microsoft.com/office/drawing/2014/main" id="{E0EBFEAB-4DE3-2FDE-D3CC-2FCBDD80B800}"/>
                </a:ext>
              </a:extLst>
            </p:cNvPr>
            <p:cNvSpPr>
              <a:spLocks noChangeArrowheads="1"/>
            </p:cNvSpPr>
            <p:nvPr/>
          </p:nvSpPr>
          <p:spPr bwMode="auto">
            <a:xfrm>
              <a:off x="3109" y="3480"/>
              <a:ext cx="56" cy="56"/>
            </a:xfrm>
            <a:prstGeom prst="ellipse">
              <a:avLst/>
            </a:prstGeom>
            <a:solidFill>
              <a:srgbClr val="FF0066"/>
            </a:solidFill>
            <a:ln w="19050">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5" name="Oval 182">
              <a:extLst>
                <a:ext uri="{FF2B5EF4-FFF2-40B4-BE49-F238E27FC236}">
                  <a16:creationId xmlns:a16="http://schemas.microsoft.com/office/drawing/2014/main" id="{1FADEF2A-E3E7-3BB5-E6AA-6483236982B0}"/>
                </a:ext>
              </a:extLst>
            </p:cNvPr>
            <p:cNvSpPr>
              <a:spLocks noChangeArrowheads="1"/>
            </p:cNvSpPr>
            <p:nvPr/>
          </p:nvSpPr>
          <p:spPr bwMode="auto">
            <a:xfrm>
              <a:off x="3347" y="3481"/>
              <a:ext cx="56" cy="56"/>
            </a:xfrm>
            <a:prstGeom prst="ellipse">
              <a:avLst/>
            </a:prstGeom>
            <a:solidFill>
              <a:srgbClr val="FF0066"/>
            </a:solidFill>
            <a:ln w="19050">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6" name="Oval 183">
              <a:extLst>
                <a:ext uri="{FF2B5EF4-FFF2-40B4-BE49-F238E27FC236}">
                  <a16:creationId xmlns:a16="http://schemas.microsoft.com/office/drawing/2014/main" id="{312302AF-B36F-62A1-AF40-76BE63959C6B}"/>
                </a:ext>
              </a:extLst>
            </p:cNvPr>
            <p:cNvSpPr>
              <a:spLocks noChangeArrowheads="1"/>
            </p:cNvSpPr>
            <p:nvPr/>
          </p:nvSpPr>
          <p:spPr bwMode="auto">
            <a:xfrm>
              <a:off x="2154" y="3480"/>
              <a:ext cx="56" cy="56"/>
            </a:xfrm>
            <a:prstGeom prst="ellipse">
              <a:avLst/>
            </a:prstGeom>
            <a:solidFill>
              <a:srgbClr val="FF0066"/>
            </a:solidFill>
            <a:ln w="19050">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7" name="Oval 184">
              <a:extLst>
                <a:ext uri="{FF2B5EF4-FFF2-40B4-BE49-F238E27FC236}">
                  <a16:creationId xmlns:a16="http://schemas.microsoft.com/office/drawing/2014/main" id="{696F677A-BF99-FE6E-6102-A6973872266A}"/>
                </a:ext>
              </a:extLst>
            </p:cNvPr>
            <p:cNvSpPr>
              <a:spLocks noChangeArrowheads="1"/>
            </p:cNvSpPr>
            <p:nvPr/>
          </p:nvSpPr>
          <p:spPr bwMode="auto">
            <a:xfrm>
              <a:off x="2392" y="3481"/>
              <a:ext cx="56" cy="56"/>
            </a:xfrm>
            <a:prstGeom prst="ellipse">
              <a:avLst/>
            </a:prstGeom>
            <a:solidFill>
              <a:srgbClr val="FF0066"/>
            </a:solidFill>
            <a:ln w="19050">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8" name="Oval 185">
              <a:extLst>
                <a:ext uri="{FF2B5EF4-FFF2-40B4-BE49-F238E27FC236}">
                  <a16:creationId xmlns:a16="http://schemas.microsoft.com/office/drawing/2014/main" id="{00B3E0AC-2AFE-356B-353B-0D439C06DCA3}"/>
                </a:ext>
              </a:extLst>
            </p:cNvPr>
            <p:cNvSpPr>
              <a:spLocks noChangeArrowheads="1"/>
            </p:cNvSpPr>
            <p:nvPr/>
          </p:nvSpPr>
          <p:spPr bwMode="auto">
            <a:xfrm>
              <a:off x="1678" y="3480"/>
              <a:ext cx="56" cy="56"/>
            </a:xfrm>
            <a:prstGeom prst="ellipse">
              <a:avLst/>
            </a:prstGeom>
            <a:solidFill>
              <a:srgbClr val="FF0066"/>
            </a:solidFill>
            <a:ln w="19050">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9" name="Oval 186">
              <a:extLst>
                <a:ext uri="{FF2B5EF4-FFF2-40B4-BE49-F238E27FC236}">
                  <a16:creationId xmlns:a16="http://schemas.microsoft.com/office/drawing/2014/main" id="{42A30F63-C6EC-478F-B4C2-54AF781A3CF0}"/>
                </a:ext>
              </a:extLst>
            </p:cNvPr>
            <p:cNvSpPr>
              <a:spLocks noChangeArrowheads="1"/>
            </p:cNvSpPr>
            <p:nvPr/>
          </p:nvSpPr>
          <p:spPr bwMode="auto">
            <a:xfrm>
              <a:off x="1916" y="3481"/>
              <a:ext cx="56" cy="56"/>
            </a:xfrm>
            <a:prstGeom prst="ellipse">
              <a:avLst/>
            </a:prstGeom>
            <a:solidFill>
              <a:srgbClr val="FF0066"/>
            </a:solidFill>
            <a:ln w="19050">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0" name="Oval 187">
              <a:extLst>
                <a:ext uri="{FF2B5EF4-FFF2-40B4-BE49-F238E27FC236}">
                  <a16:creationId xmlns:a16="http://schemas.microsoft.com/office/drawing/2014/main" id="{B7970751-A99C-2966-2FE0-404C6413C772}"/>
                </a:ext>
              </a:extLst>
            </p:cNvPr>
            <p:cNvSpPr>
              <a:spLocks noChangeArrowheads="1"/>
            </p:cNvSpPr>
            <p:nvPr/>
          </p:nvSpPr>
          <p:spPr bwMode="auto">
            <a:xfrm>
              <a:off x="4667" y="3482"/>
              <a:ext cx="56" cy="56"/>
            </a:xfrm>
            <a:prstGeom prst="ellipse">
              <a:avLst/>
            </a:prstGeom>
            <a:solidFill>
              <a:srgbClr val="FF0066"/>
            </a:solidFill>
            <a:ln w="19050">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1" name="Oval 188">
              <a:extLst>
                <a:ext uri="{FF2B5EF4-FFF2-40B4-BE49-F238E27FC236}">
                  <a16:creationId xmlns:a16="http://schemas.microsoft.com/office/drawing/2014/main" id="{146B300B-96E1-D06D-6758-092A160878E1}"/>
                </a:ext>
              </a:extLst>
            </p:cNvPr>
            <p:cNvSpPr>
              <a:spLocks noChangeArrowheads="1"/>
            </p:cNvSpPr>
            <p:nvPr/>
          </p:nvSpPr>
          <p:spPr bwMode="auto">
            <a:xfrm>
              <a:off x="4937" y="3482"/>
              <a:ext cx="56" cy="56"/>
            </a:xfrm>
            <a:prstGeom prst="ellipse">
              <a:avLst/>
            </a:prstGeom>
            <a:solidFill>
              <a:srgbClr val="FF0066"/>
            </a:solidFill>
            <a:ln w="19050">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2" name="灯片编号占位符 1">
            <a:extLst>
              <a:ext uri="{FF2B5EF4-FFF2-40B4-BE49-F238E27FC236}">
                <a16:creationId xmlns:a16="http://schemas.microsoft.com/office/drawing/2014/main" id="{16A38A06-B123-EFA1-3B42-4EC4E0B0F392}"/>
              </a:ext>
            </a:extLst>
          </p:cNvPr>
          <p:cNvSpPr>
            <a:spLocks noGrp="1"/>
          </p:cNvSpPr>
          <p:nvPr>
            <p:ph type="sldNum" sz="quarter" idx="12"/>
          </p:nvPr>
        </p:nvSpPr>
        <p:spPr/>
        <p:txBody>
          <a:bodyPr/>
          <a:lstStyle/>
          <a:p>
            <a:fld id="{392CBAA0-59E6-204E-8F03-85E5040D48B8}" type="slidenum">
              <a:rPr kumimoji="1" lang="zh-CN" altLang="en-US" smtClean="0"/>
              <a:t>108</a:t>
            </a:fld>
            <a:r>
              <a:rPr kumimoji="1" lang="en-US" altLang="zh-CN"/>
              <a:t>/133</a:t>
            </a:r>
            <a:endParaRPr kumimoji="1" lang="zh-CN" altLang="en-US" dirty="0"/>
          </a:p>
        </p:txBody>
      </p:sp>
    </p:spTree>
    <p:extLst>
      <p:ext uri="{BB962C8B-B14F-4D97-AF65-F5344CB8AC3E}">
        <p14:creationId xmlns:p14="http://schemas.microsoft.com/office/powerpoint/2010/main" val="12599914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8">
                                            <p:txEl>
                                              <p:pRg st="0" end="0"/>
                                            </p:txEl>
                                          </p:spTgt>
                                        </p:tgtEl>
                                        <p:attrNameLst>
                                          <p:attrName>style.visibility</p:attrName>
                                        </p:attrNameLst>
                                      </p:cBhvr>
                                      <p:to>
                                        <p:strVal val="visible"/>
                                      </p:to>
                                    </p:set>
                                    <p:animEffect transition="in" filter="wipe(left)">
                                      <p:cBhvr>
                                        <p:cTn id="12" dur="500"/>
                                        <p:tgtEl>
                                          <p:spTgt spid="8">
                                            <p:txEl>
                                              <p:pRg st="0" end="0"/>
                                            </p:txEl>
                                          </p:spTgt>
                                        </p:tgtEl>
                                      </p:cBhvr>
                                    </p:animEffect>
                                  </p:childTnLst>
                                </p:cTn>
                              </p:par>
                            </p:childTnLst>
                          </p:cTn>
                        </p:par>
                        <p:par>
                          <p:cTn id="13" fill="hold">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7">
                                            <p:txEl>
                                              <p:pRg st="0" end="0"/>
                                            </p:txEl>
                                          </p:spTgt>
                                        </p:tgtEl>
                                        <p:attrNameLst>
                                          <p:attrName>style.visibility</p:attrName>
                                        </p:attrNameLst>
                                      </p:cBhvr>
                                      <p:to>
                                        <p:strVal val="visible"/>
                                      </p:to>
                                    </p:set>
                                    <p:animEffect transition="in" filter="wipe(left)">
                                      <p:cBhvr>
                                        <p:cTn id="16" dur="500"/>
                                        <p:tgtEl>
                                          <p:spTgt spid="7">
                                            <p:txEl>
                                              <p:pRg st="0" end="0"/>
                                            </p:txEl>
                                          </p:spTgt>
                                        </p:tgtEl>
                                      </p:cBhvr>
                                    </p:animEffect>
                                  </p:childTnLst>
                                </p:cTn>
                              </p:par>
                            </p:childTnLst>
                          </p:cTn>
                        </p:par>
                        <p:par>
                          <p:cTn id="17" fill="hold">
                            <p:stCondLst>
                              <p:cond delay="1000"/>
                            </p:stCondLst>
                            <p:childTnLst>
                              <p:par>
                                <p:cTn id="18" presetID="22" presetClass="entr" presetSubtype="8" fill="hold" nodeType="after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wipe(left)">
                                      <p:cBhvr>
                                        <p:cTn id="20" dur="500"/>
                                        <p:tgtEl>
                                          <p:spTgt spid="9"/>
                                        </p:tgtEl>
                                      </p:cBhvr>
                                    </p:animEffect>
                                  </p:childTnLst>
                                </p:cTn>
                              </p:par>
                            </p:childTnLst>
                          </p:cTn>
                        </p:par>
                        <p:par>
                          <p:cTn id="21" fill="hold">
                            <p:stCondLst>
                              <p:cond delay="1500"/>
                            </p:stCondLst>
                            <p:childTnLst>
                              <p:par>
                                <p:cTn id="22" presetID="22" presetClass="entr" presetSubtype="8" fill="hold" grpId="0" nodeType="after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wipe(left)">
                                      <p:cBhvr>
                                        <p:cTn id="24" dur="500"/>
                                        <p:tgtEl>
                                          <p:spTgt spid="10"/>
                                        </p:tgtEl>
                                      </p:cBhvr>
                                    </p:animEffect>
                                  </p:childTnLst>
                                </p:cTn>
                              </p:par>
                            </p:childTnLst>
                          </p:cTn>
                        </p:par>
                        <p:par>
                          <p:cTn id="25" fill="hold">
                            <p:stCondLst>
                              <p:cond delay="2000"/>
                            </p:stCondLst>
                            <p:childTnLst>
                              <p:par>
                                <p:cTn id="26" presetID="22" presetClass="entr" presetSubtype="8" fill="hold" grpId="0" nodeType="after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wipe(left)">
                                      <p:cBhvr>
                                        <p:cTn id="28" dur="500"/>
                                        <p:tgtEl>
                                          <p:spTgt spid="11"/>
                                        </p:tgtEl>
                                      </p:cBhvr>
                                    </p:animEffect>
                                  </p:childTnLst>
                                </p:cTn>
                              </p:par>
                            </p:childTnLst>
                          </p:cTn>
                        </p:par>
                        <p:par>
                          <p:cTn id="29" fill="hold">
                            <p:stCondLst>
                              <p:cond delay="2500"/>
                            </p:stCondLst>
                            <p:childTnLst>
                              <p:par>
                                <p:cTn id="30" presetID="22" presetClass="entr" presetSubtype="8" fill="hold" grpId="0" nodeType="afterEffect">
                                  <p:stCondLst>
                                    <p:cond delay="0"/>
                                  </p:stCondLst>
                                  <p:childTnLst>
                                    <p:set>
                                      <p:cBhvr>
                                        <p:cTn id="31" dur="1" fill="hold">
                                          <p:stCondLst>
                                            <p:cond delay="0"/>
                                          </p:stCondLst>
                                        </p:cTn>
                                        <p:tgtEl>
                                          <p:spTgt spid="12"/>
                                        </p:tgtEl>
                                        <p:attrNameLst>
                                          <p:attrName>style.visibility</p:attrName>
                                        </p:attrNameLst>
                                      </p:cBhvr>
                                      <p:to>
                                        <p:strVal val="visible"/>
                                      </p:to>
                                    </p:set>
                                    <p:animEffect transition="in" filter="wipe(left)">
                                      <p:cBhvr>
                                        <p:cTn id="32" dur="500"/>
                                        <p:tgtEl>
                                          <p:spTgt spid="12"/>
                                        </p:tgtEl>
                                      </p:cBhvr>
                                    </p:animEffect>
                                  </p:childTnLst>
                                </p:cTn>
                              </p:par>
                            </p:childTnLst>
                          </p:cTn>
                        </p:par>
                        <p:par>
                          <p:cTn id="33" fill="hold">
                            <p:stCondLst>
                              <p:cond delay="3000"/>
                            </p:stCondLst>
                            <p:childTnLst>
                              <p:par>
                                <p:cTn id="34" presetID="22" presetClass="entr" presetSubtype="8" fill="hold" grpId="0" nodeType="afterEffect">
                                  <p:stCondLst>
                                    <p:cond delay="0"/>
                                  </p:stCondLst>
                                  <p:childTnLst>
                                    <p:set>
                                      <p:cBhvr>
                                        <p:cTn id="35" dur="1" fill="hold">
                                          <p:stCondLst>
                                            <p:cond delay="0"/>
                                          </p:stCondLst>
                                        </p:cTn>
                                        <p:tgtEl>
                                          <p:spTgt spid="13"/>
                                        </p:tgtEl>
                                        <p:attrNameLst>
                                          <p:attrName>style.visibility</p:attrName>
                                        </p:attrNameLst>
                                      </p:cBhvr>
                                      <p:to>
                                        <p:strVal val="visible"/>
                                      </p:to>
                                    </p:set>
                                    <p:animEffect transition="in" filter="wipe(left)">
                                      <p:cBhvr>
                                        <p:cTn id="36" dur="500"/>
                                        <p:tgtEl>
                                          <p:spTgt spid="13"/>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nodeType="clickEffect">
                                  <p:stCondLst>
                                    <p:cond delay="0"/>
                                  </p:stCondLst>
                                  <p:childTnLst>
                                    <p:set>
                                      <p:cBhvr>
                                        <p:cTn id="40" dur="1" fill="hold">
                                          <p:stCondLst>
                                            <p:cond delay="0"/>
                                          </p:stCondLst>
                                        </p:cTn>
                                        <p:tgtEl>
                                          <p:spTgt spid="14"/>
                                        </p:tgtEl>
                                        <p:attrNameLst>
                                          <p:attrName>style.visibility</p:attrName>
                                        </p:attrNameLst>
                                      </p:cBhvr>
                                      <p:to>
                                        <p:strVal val="visible"/>
                                      </p:to>
                                    </p:set>
                                    <p:animEffect transition="in" filter="wipe(left)">
                                      <p:cBhvr>
                                        <p:cTn id="41" dur="500"/>
                                        <p:tgtEl>
                                          <p:spTgt spid="14"/>
                                        </p:tgtEl>
                                      </p:cBhvr>
                                    </p:animEffect>
                                  </p:childTnLst>
                                </p:cTn>
                              </p:par>
                            </p:childTnLst>
                          </p:cTn>
                        </p:par>
                        <p:par>
                          <p:cTn id="42" fill="hold">
                            <p:stCondLst>
                              <p:cond delay="500"/>
                            </p:stCondLst>
                            <p:childTnLst>
                              <p:par>
                                <p:cTn id="43" presetID="22" presetClass="entr" presetSubtype="1" fill="hold" grpId="0" nodeType="afterEffect">
                                  <p:stCondLst>
                                    <p:cond delay="1000"/>
                                  </p:stCondLst>
                                  <p:iterate type="wd">
                                    <p:tmPct val="100000"/>
                                  </p:iterate>
                                  <p:childTnLst>
                                    <p:set>
                                      <p:cBhvr>
                                        <p:cTn id="44" dur="1" fill="hold">
                                          <p:stCondLst>
                                            <p:cond delay="0"/>
                                          </p:stCondLst>
                                        </p:cTn>
                                        <p:tgtEl>
                                          <p:spTgt spid="162"/>
                                        </p:tgtEl>
                                        <p:attrNameLst>
                                          <p:attrName>style.visibility</p:attrName>
                                        </p:attrNameLst>
                                      </p:cBhvr>
                                      <p:to>
                                        <p:strVal val="visible"/>
                                      </p:to>
                                    </p:set>
                                    <p:animEffect transition="in" filter="wipe(up)">
                                      <p:cBhvr>
                                        <p:cTn id="45" dur="300"/>
                                        <p:tgtEl>
                                          <p:spTgt spid="162"/>
                                        </p:tgtEl>
                                      </p:cBhvr>
                                    </p:animEffect>
                                  </p:childTnLst>
                                </p:cTn>
                              </p:par>
                            </p:childTnLst>
                          </p:cTn>
                        </p:par>
                        <p:par>
                          <p:cTn id="46" fill="hold">
                            <p:stCondLst>
                              <p:cond delay="2100"/>
                            </p:stCondLst>
                            <p:childTnLst>
                              <p:par>
                                <p:cTn id="47" presetID="22" presetClass="entr" presetSubtype="1" fill="hold" grpId="0" nodeType="afterEffect">
                                  <p:stCondLst>
                                    <p:cond delay="1000"/>
                                  </p:stCondLst>
                                  <p:iterate type="wd">
                                    <p:tmPct val="100000"/>
                                  </p:iterate>
                                  <p:childTnLst>
                                    <p:set>
                                      <p:cBhvr>
                                        <p:cTn id="48" dur="1" fill="hold">
                                          <p:stCondLst>
                                            <p:cond delay="0"/>
                                          </p:stCondLst>
                                        </p:cTn>
                                        <p:tgtEl>
                                          <p:spTgt spid="161"/>
                                        </p:tgtEl>
                                        <p:attrNameLst>
                                          <p:attrName>style.visibility</p:attrName>
                                        </p:attrNameLst>
                                      </p:cBhvr>
                                      <p:to>
                                        <p:strVal val="visible"/>
                                      </p:to>
                                    </p:set>
                                    <p:animEffect transition="in" filter="wipe(up)">
                                      <p:cBhvr>
                                        <p:cTn id="49" dur="300"/>
                                        <p:tgtEl>
                                          <p:spTgt spid="161"/>
                                        </p:tgtEl>
                                      </p:cBhvr>
                                    </p:animEffect>
                                  </p:childTnLst>
                                </p:cTn>
                              </p:par>
                            </p:childTnLst>
                          </p:cTn>
                        </p:par>
                      </p:childTnLst>
                    </p:cTn>
                  </p:par>
                  <p:par>
                    <p:cTn id="50" fill="hold">
                      <p:stCondLst>
                        <p:cond delay="indefinite"/>
                      </p:stCondLst>
                      <p:childTnLst>
                        <p:par>
                          <p:cTn id="51" fill="hold">
                            <p:stCondLst>
                              <p:cond delay="0"/>
                            </p:stCondLst>
                            <p:childTnLst>
                              <p:par>
                                <p:cTn id="52" presetID="2" presetClass="entr" presetSubtype="4" fill="hold" nodeType="clickEffect">
                                  <p:stCondLst>
                                    <p:cond delay="0"/>
                                  </p:stCondLst>
                                  <p:childTnLst>
                                    <p:set>
                                      <p:cBhvr>
                                        <p:cTn id="53" dur="1" fill="hold">
                                          <p:stCondLst>
                                            <p:cond delay="0"/>
                                          </p:stCondLst>
                                        </p:cTn>
                                        <p:tgtEl>
                                          <p:spTgt spid="183"/>
                                        </p:tgtEl>
                                        <p:attrNameLst>
                                          <p:attrName>style.visibility</p:attrName>
                                        </p:attrNameLst>
                                      </p:cBhvr>
                                      <p:to>
                                        <p:strVal val="visible"/>
                                      </p:to>
                                    </p:set>
                                    <p:anim calcmode="lin" valueType="num">
                                      <p:cBhvr additive="base">
                                        <p:cTn id="54" dur="500" fill="hold"/>
                                        <p:tgtEl>
                                          <p:spTgt spid="183"/>
                                        </p:tgtEl>
                                        <p:attrNameLst>
                                          <p:attrName>ppt_x</p:attrName>
                                        </p:attrNameLst>
                                      </p:cBhvr>
                                      <p:tavLst>
                                        <p:tav tm="0">
                                          <p:val>
                                            <p:strVal val="#ppt_x"/>
                                          </p:val>
                                        </p:tav>
                                        <p:tav tm="100000">
                                          <p:val>
                                            <p:strVal val="#ppt_x"/>
                                          </p:val>
                                        </p:tav>
                                      </p:tavLst>
                                    </p:anim>
                                    <p:anim calcmode="lin" valueType="num">
                                      <p:cBhvr additive="base">
                                        <p:cTn id="55" dur="500" fill="hold"/>
                                        <p:tgtEl>
                                          <p:spTgt spid="183"/>
                                        </p:tgtEl>
                                        <p:attrNameLst>
                                          <p:attrName>ppt_y</p:attrName>
                                        </p:attrNameLst>
                                      </p:cBhvr>
                                      <p:tavLst>
                                        <p:tav tm="0">
                                          <p:val>
                                            <p:strVal val="1+#ppt_h/2"/>
                                          </p:val>
                                        </p:tav>
                                        <p:tav tm="100000">
                                          <p:val>
                                            <p:strVal val="#ppt_y"/>
                                          </p:val>
                                        </p:tav>
                                      </p:tavLst>
                                    </p:anim>
                                  </p:childTnLst>
                                </p:cTn>
                              </p:par>
                            </p:childTnLst>
                          </p:cTn>
                        </p:par>
                      </p:childTnLst>
                    </p:cTn>
                  </p:par>
                  <p:par>
                    <p:cTn id="56" fill="hold">
                      <p:stCondLst>
                        <p:cond delay="indefinite"/>
                      </p:stCondLst>
                      <p:childTnLst>
                        <p:par>
                          <p:cTn id="57" fill="hold">
                            <p:stCondLst>
                              <p:cond delay="0"/>
                            </p:stCondLst>
                            <p:childTnLst>
                              <p:par>
                                <p:cTn id="58" presetID="2" presetClass="entr" presetSubtype="4" fill="hold" nodeType="clickEffect">
                                  <p:stCondLst>
                                    <p:cond delay="0"/>
                                  </p:stCondLst>
                                  <p:childTnLst>
                                    <p:set>
                                      <p:cBhvr>
                                        <p:cTn id="59" dur="1" fill="hold">
                                          <p:stCondLst>
                                            <p:cond delay="0"/>
                                          </p:stCondLst>
                                        </p:cTn>
                                        <p:tgtEl>
                                          <p:spTgt spid="163"/>
                                        </p:tgtEl>
                                        <p:attrNameLst>
                                          <p:attrName>style.visibility</p:attrName>
                                        </p:attrNameLst>
                                      </p:cBhvr>
                                      <p:to>
                                        <p:strVal val="visible"/>
                                      </p:to>
                                    </p:set>
                                    <p:anim calcmode="lin" valueType="num">
                                      <p:cBhvr additive="base">
                                        <p:cTn id="60" dur="500" fill="hold"/>
                                        <p:tgtEl>
                                          <p:spTgt spid="163"/>
                                        </p:tgtEl>
                                        <p:attrNameLst>
                                          <p:attrName>ppt_x</p:attrName>
                                        </p:attrNameLst>
                                      </p:cBhvr>
                                      <p:tavLst>
                                        <p:tav tm="0">
                                          <p:val>
                                            <p:strVal val="#ppt_x"/>
                                          </p:val>
                                        </p:tav>
                                        <p:tav tm="100000">
                                          <p:val>
                                            <p:strVal val="#ppt_x"/>
                                          </p:val>
                                        </p:tav>
                                      </p:tavLst>
                                    </p:anim>
                                    <p:anim calcmode="lin" valueType="num">
                                      <p:cBhvr additive="base">
                                        <p:cTn id="61" dur="500" fill="hold"/>
                                        <p:tgtEl>
                                          <p:spTgt spid="163"/>
                                        </p:tgtEl>
                                        <p:attrNameLst>
                                          <p:attrName>ppt_y</p:attrName>
                                        </p:attrNameLst>
                                      </p:cBhvr>
                                      <p:tavLst>
                                        <p:tav tm="0">
                                          <p:val>
                                            <p:strVal val="1+#ppt_h/2"/>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2" presetClass="entr" presetSubtype="4" fill="hold" nodeType="clickEffect">
                                  <p:stCondLst>
                                    <p:cond delay="0"/>
                                  </p:stCondLst>
                                  <p:childTnLst>
                                    <p:set>
                                      <p:cBhvr>
                                        <p:cTn id="65" dur="1" fill="hold">
                                          <p:stCondLst>
                                            <p:cond delay="0"/>
                                          </p:stCondLst>
                                        </p:cTn>
                                        <p:tgtEl>
                                          <p:spTgt spid="170"/>
                                        </p:tgtEl>
                                        <p:attrNameLst>
                                          <p:attrName>style.visibility</p:attrName>
                                        </p:attrNameLst>
                                      </p:cBhvr>
                                      <p:to>
                                        <p:strVal val="visible"/>
                                      </p:to>
                                    </p:set>
                                    <p:anim calcmode="lin" valueType="num">
                                      <p:cBhvr additive="base">
                                        <p:cTn id="66" dur="500" fill="hold"/>
                                        <p:tgtEl>
                                          <p:spTgt spid="170"/>
                                        </p:tgtEl>
                                        <p:attrNameLst>
                                          <p:attrName>ppt_x</p:attrName>
                                        </p:attrNameLst>
                                      </p:cBhvr>
                                      <p:tavLst>
                                        <p:tav tm="0">
                                          <p:val>
                                            <p:strVal val="#ppt_x"/>
                                          </p:val>
                                        </p:tav>
                                        <p:tav tm="100000">
                                          <p:val>
                                            <p:strVal val="#ppt_x"/>
                                          </p:val>
                                        </p:tav>
                                      </p:tavLst>
                                    </p:anim>
                                    <p:anim calcmode="lin" valueType="num">
                                      <p:cBhvr additive="base">
                                        <p:cTn id="67" dur="500" fill="hold"/>
                                        <p:tgtEl>
                                          <p:spTgt spid="170"/>
                                        </p:tgtEl>
                                        <p:attrNameLst>
                                          <p:attrName>ppt_y</p:attrName>
                                        </p:attrNameLst>
                                      </p:cBhvr>
                                      <p:tavLst>
                                        <p:tav tm="0">
                                          <p:val>
                                            <p:strVal val="1+#ppt_h/2"/>
                                          </p:val>
                                        </p:tav>
                                        <p:tav tm="100000">
                                          <p:val>
                                            <p:strVal val="#ppt_y"/>
                                          </p:val>
                                        </p:tav>
                                      </p:tavLst>
                                    </p:anim>
                                  </p:childTnLst>
                                </p:cTn>
                              </p:par>
                            </p:childTnLst>
                          </p:cTn>
                        </p:par>
                      </p:childTnLst>
                    </p:cTn>
                  </p:par>
                  <p:par>
                    <p:cTn id="68" fill="hold">
                      <p:stCondLst>
                        <p:cond delay="indefinite"/>
                      </p:stCondLst>
                      <p:childTnLst>
                        <p:par>
                          <p:cTn id="69" fill="hold">
                            <p:stCondLst>
                              <p:cond delay="0"/>
                            </p:stCondLst>
                            <p:childTnLst>
                              <p:par>
                                <p:cTn id="70" presetID="2" presetClass="entr" presetSubtype="4" fill="hold" nodeType="clickEffect">
                                  <p:stCondLst>
                                    <p:cond delay="0"/>
                                  </p:stCondLst>
                                  <p:childTnLst>
                                    <p:set>
                                      <p:cBhvr>
                                        <p:cTn id="71" dur="1" fill="hold">
                                          <p:stCondLst>
                                            <p:cond delay="0"/>
                                          </p:stCondLst>
                                        </p:cTn>
                                        <p:tgtEl>
                                          <p:spTgt spid="177"/>
                                        </p:tgtEl>
                                        <p:attrNameLst>
                                          <p:attrName>style.visibility</p:attrName>
                                        </p:attrNameLst>
                                      </p:cBhvr>
                                      <p:to>
                                        <p:strVal val="visible"/>
                                      </p:to>
                                    </p:set>
                                    <p:anim calcmode="lin" valueType="num">
                                      <p:cBhvr additive="base">
                                        <p:cTn id="72" dur="500" fill="hold"/>
                                        <p:tgtEl>
                                          <p:spTgt spid="177"/>
                                        </p:tgtEl>
                                        <p:attrNameLst>
                                          <p:attrName>ppt_x</p:attrName>
                                        </p:attrNameLst>
                                      </p:cBhvr>
                                      <p:tavLst>
                                        <p:tav tm="0">
                                          <p:val>
                                            <p:strVal val="#ppt_x"/>
                                          </p:val>
                                        </p:tav>
                                        <p:tav tm="100000">
                                          <p:val>
                                            <p:strVal val="#ppt_x"/>
                                          </p:val>
                                        </p:tav>
                                      </p:tavLst>
                                    </p:anim>
                                    <p:anim calcmode="lin" valueType="num">
                                      <p:cBhvr additive="base">
                                        <p:cTn id="73" dur="500" fill="hold"/>
                                        <p:tgtEl>
                                          <p:spTgt spid="17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utoUpdateAnimBg="0"/>
      <p:bldP spid="7" grpId="0" build="p" autoUpdateAnimBg="0" advAuto="0"/>
      <p:bldP spid="8" grpId="0" build="p" autoUpdateAnimBg="0"/>
      <p:bldP spid="10" grpId="0" autoUpdateAnimBg="0"/>
      <p:bldP spid="11" grpId="0" autoUpdateAnimBg="0"/>
      <p:bldP spid="12" grpId="0" autoUpdateAnimBg="0"/>
      <p:bldP spid="13" grpId="0" autoUpdateAnimBg="0"/>
      <p:bldP spid="161" grpId="0" animBg="1" autoUpdateAnimBg="0"/>
      <p:bldP spid="162" grpId="0" animBg="1" autoUpdateAnimBg="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6.2</a:t>
            </a:r>
            <a:r>
              <a:rPr kumimoji="1" lang="zh-CN" altLang="en-US" dirty="0"/>
              <a:t> </a:t>
            </a:r>
            <a:r>
              <a:rPr kumimoji="1" lang="en-US" altLang="zh-CN" dirty="0"/>
              <a:t>ROM</a:t>
            </a:r>
            <a:r>
              <a:rPr kumimoji="1" lang="zh-CN" altLang="en-US" dirty="0"/>
              <a:t>的应用举例及容量扩展</a:t>
            </a:r>
          </a:p>
        </p:txBody>
      </p:sp>
      <p:sp>
        <p:nvSpPr>
          <p:cNvPr id="6" name="Text Box 2">
            <a:extLst>
              <a:ext uri="{FF2B5EF4-FFF2-40B4-BE49-F238E27FC236}">
                <a16:creationId xmlns:a16="http://schemas.microsoft.com/office/drawing/2014/main" id="{D50C9A20-08B3-B79B-9CB1-83CFA4CDD213}"/>
              </a:ext>
            </a:extLst>
          </p:cNvPr>
          <p:cNvSpPr txBox="1">
            <a:spLocks noChangeArrowheads="1"/>
          </p:cNvSpPr>
          <p:nvPr/>
        </p:nvSpPr>
        <p:spPr bwMode="auto">
          <a:xfrm>
            <a:off x="1535113" y="765174"/>
            <a:ext cx="3927475"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00"/>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二、</a:t>
            </a:r>
            <a:r>
              <a:rPr lang="en-US" altLang="zh-CN" sz="2800" b="1">
                <a:solidFill>
                  <a:srgbClr val="0033CC"/>
                </a:solidFill>
              </a:rPr>
              <a:t>ROM </a:t>
            </a:r>
            <a:r>
              <a:rPr lang="zh-CN" altLang="en-US" sz="2800" b="1">
                <a:solidFill>
                  <a:srgbClr val="0033CC"/>
                </a:solidFill>
              </a:rPr>
              <a:t>容量扩展</a:t>
            </a:r>
          </a:p>
        </p:txBody>
      </p:sp>
      <p:sp>
        <p:nvSpPr>
          <p:cNvPr id="7" name="Rectangle 3">
            <a:extLst>
              <a:ext uri="{FF2B5EF4-FFF2-40B4-BE49-F238E27FC236}">
                <a16:creationId xmlns:a16="http://schemas.microsoft.com/office/drawing/2014/main" id="{6062D4DE-935E-C29E-BB34-BE0B837E3C36}"/>
              </a:ext>
            </a:extLst>
          </p:cNvPr>
          <p:cNvSpPr>
            <a:spLocks noChangeArrowheads="1"/>
          </p:cNvSpPr>
          <p:nvPr/>
        </p:nvSpPr>
        <p:spPr bwMode="auto">
          <a:xfrm>
            <a:off x="1536700" y="1368424"/>
            <a:ext cx="2786063"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1. </a:t>
            </a:r>
            <a:r>
              <a:rPr lang="zh-CN" altLang="en-US" sz="2800" b="1">
                <a:solidFill>
                  <a:srgbClr val="FF0066"/>
                </a:solidFill>
              </a:rPr>
              <a:t>存储容量</a:t>
            </a:r>
          </a:p>
        </p:txBody>
      </p:sp>
      <p:sp>
        <p:nvSpPr>
          <p:cNvPr id="8" name="Rectangle 4">
            <a:extLst>
              <a:ext uri="{FF2B5EF4-FFF2-40B4-BE49-F238E27FC236}">
                <a16:creationId xmlns:a16="http://schemas.microsoft.com/office/drawing/2014/main" id="{FF1E80BE-C3D3-C1FC-D252-49F3D23C5D51}"/>
              </a:ext>
            </a:extLst>
          </p:cNvPr>
          <p:cNvSpPr>
            <a:spLocks noChangeArrowheads="1"/>
          </p:cNvSpPr>
          <p:nvPr/>
        </p:nvSpPr>
        <p:spPr bwMode="auto">
          <a:xfrm>
            <a:off x="3592513" y="1358899"/>
            <a:ext cx="6840537"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0033CC"/>
                </a:solidFill>
                <a:latin typeface="宋体" panose="02010600030101010101" pitchFamily="2" charset="-122"/>
              </a:rPr>
              <a:t>存储器存储数据的能力，为存储器含存储单元</a:t>
            </a:r>
          </a:p>
          <a:p>
            <a:pPr eaLnBrk="1" hangingPunct="1"/>
            <a:r>
              <a:rPr lang="zh-CN" altLang="en-US" b="1">
                <a:solidFill>
                  <a:srgbClr val="0033CC"/>
                </a:solidFill>
                <a:latin typeface="宋体" panose="02010600030101010101" pitchFamily="2" charset="-122"/>
              </a:rPr>
              <a:t>的总位数。</a:t>
            </a:r>
          </a:p>
        </p:txBody>
      </p:sp>
      <p:sp>
        <p:nvSpPr>
          <p:cNvPr id="9" name="Rectangle 5">
            <a:extLst>
              <a:ext uri="{FF2B5EF4-FFF2-40B4-BE49-F238E27FC236}">
                <a16:creationId xmlns:a16="http://schemas.microsoft.com/office/drawing/2014/main" id="{D88319BE-CAAA-B7B0-1E1A-523FFBF3430C}"/>
              </a:ext>
            </a:extLst>
          </p:cNvPr>
          <p:cNvSpPr>
            <a:spLocks noChangeArrowheads="1"/>
          </p:cNvSpPr>
          <p:nvPr/>
        </p:nvSpPr>
        <p:spPr bwMode="auto">
          <a:xfrm>
            <a:off x="1755775" y="2227261"/>
            <a:ext cx="4922043"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dirty="0">
                <a:solidFill>
                  <a:srgbClr val="FF0066"/>
                </a:solidFill>
                <a:latin typeface="宋体" panose="02010600030101010101" pitchFamily="2" charset="-122"/>
              </a:rPr>
              <a:t>存储容量 </a:t>
            </a:r>
            <a:r>
              <a:rPr lang="en-US" altLang="zh-CN" sz="2800" b="1" dirty="0">
                <a:solidFill>
                  <a:srgbClr val="FF0066"/>
                </a:solidFill>
                <a:latin typeface="宋体" panose="02010600030101010101" pitchFamily="2" charset="-122"/>
              </a:rPr>
              <a:t>= </a:t>
            </a:r>
            <a:r>
              <a:rPr lang="zh-CN" altLang="en-US" sz="2800" b="1" dirty="0">
                <a:solidFill>
                  <a:srgbClr val="FF0066"/>
                </a:solidFill>
                <a:latin typeface="宋体" panose="02010600030101010101" pitchFamily="2" charset="-122"/>
              </a:rPr>
              <a:t>字数</a:t>
            </a:r>
            <a:r>
              <a:rPr lang="zh-CN" altLang="en-US" sz="2800" b="1" dirty="0">
                <a:solidFill>
                  <a:srgbClr val="FF0066"/>
                </a:solidFill>
                <a:latin typeface="宋体" panose="02010600030101010101" pitchFamily="2" charset="-122"/>
                <a:sym typeface="Symbol" panose="05050102010706020507" pitchFamily="18" charset="2"/>
              </a:rPr>
              <a:t></a:t>
            </a:r>
            <a:r>
              <a:rPr lang="zh-CN" altLang="en-US" sz="2800" b="1" dirty="0">
                <a:solidFill>
                  <a:srgbClr val="FF0066"/>
                </a:solidFill>
                <a:latin typeface="宋体" panose="02010600030101010101" pitchFamily="2" charset="-122"/>
              </a:rPr>
              <a:t> 字的</a:t>
            </a:r>
            <a:r>
              <a:rPr lang="zh-CN" altLang="en-US" sz="2800" b="1" dirty="0">
                <a:solidFill>
                  <a:srgbClr val="FF0066"/>
                </a:solidFill>
                <a:latin typeface="宋体" panose="02010600030101010101" pitchFamily="2" charset="-122"/>
                <a:sym typeface="Symbol" panose="05050102010706020507" pitchFamily="18" charset="2"/>
              </a:rPr>
              <a:t>位数</a:t>
            </a:r>
          </a:p>
        </p:txBody>
      </p:sp>
      <p:sp>
        <p:nvSpPr>
          <p:cNvPr id="10" name="Rectangle 6">
            <a:extLst>
              <a:ext uri="{FF2B5EF4-FFF2-40B4-BE49-F238E27FC236}">
                <a16:creationId xmlns:a16="http://schemas.microsoft.com/office/drawing/2014/main" id="{F7C63148-3CCC-A689-ADDA-CE9EA78C0B72}"/>
              </a:ext>
            </a:extLst>
          </p:cNvPr>
          <p:cNvSpPr>
            <a:spLocks noChangeArrowheads="1"/>
          </p:cNvSpPr>
          <p:nvPr/>
        </p:nvSpPr>
        <p:spPr bwMode="auto">
          <a:xfrm>
            <a:off x="6677818" y="2259011"/>
            <a:ext cx="214471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dirty="0">
                <a:solidFill>
                  <a:srgbClr val="0033CC"/>
                </a:solidFill>
                <a:sym typeface="Symbol" panose="05050102010706020507" pitchFamily="18" charset="2"/>
              </a:rPr>
              <a:t>字 </a:t>
            </a:r>
            <a:r>
              <a:rPr lang="en-US" altLang="zh-CN" b="1" dirty="0">
                <a:solidFill>
                  <a:srgbClr val="0033CC"/>
                </a:solidFill>
                <a:sym typeface="Symbol" panose="05050102010706020507" pitchFamily="18" charset="2"/>
              </a:rPr>
              <a:t>— word</a:t>
            </a:r>
          </a:p>
        </p:txBody>
      </p:sp>
      <p:sp>
        <p:nvSpPr>
          <p:cNvPr id="11" name="Rectangle 7">
            <a:extLst>
              <a:ext uri="{FF2B5EF4-FFF2-40B4-BE49-F238E27FC236}">
                <a16:creationId xmlns:a16="http://schemas.microsoft.com/office/drawing/2014/main" id="{672877CF-DF9B-14E8-91DB-A24644F3BE6E}"/>
              </a:ext>
            </a:extLst>
          </p:cNvPr>
          <p:cNvSpPr>
            <a:spLocks noChangeArrowheads="1"/>
          </p:cNvSpPr>
          <p:nvPr/>
        </p:nvSpPr>
        <p:spPr bwMode="auto">
          <a:xfrm>
            <a:off x="8626475" y="2203449"/>
            <a:ext cx="17113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dirty="0">
                <a:solidFill>
                  <a:srgbClr val="0033CC"/>
                </a:solidFill>
                <a:sym typeface="Symbol" panose="05050102010706020507" pitchFamily="18" charset="2"/>
              </a:rPr>
              <a:t>位 </a:t>
            </a:r>
            <a:r>
              <a:rPr lang="en-US" altLang="zh-CN" b="1" dirty="0">
                <a:solidFill>
                  <a:srgbClr val="0033CC"/>
                </a:solidFill>
                <a:sym typeface="Symbol" panose="05050102010706020507" pitchFamily="18" charset="2"/>
              </a:rPr>
              <a:t>— bit</a:t>
            </a:r>
          </a:p>
        </p:txBody>
      </p:sp>
      <p:sp>
        <p:nvSpPr>
          <p:cNvPr id="12" name="Rectangle 8">
            <a:extLst>
              <a:ext uri="{FF2B5EF4-FFF2-40B4-BE49-F238E27FC236}">
                <a16:creationId xmlns:a16="http://schemas.microsoft.com/office/drawing/2014/main" id="{D5A3F329-D43C-D4A1-8CFB-DFE9AC961C8A}"/>
              </a:ext>
            </a:extLst>
          </p:cNvPr>
          <p:cNvSpPr>
            <a:spLocks noChangeArrowheads="1"/>
          </p:cNvSpPr>
          <p:nvPr/>
        </p:nvSpPr>
        <p:spPr bwMode="auto">
          <a:xfrm>
            <a:off x="1738313" y="2757486"/>
            <a:ext cx="765333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sym typeface="Symbol" panose="05050102010706020507" pitchFamily="18" charset="2"/>
              </a:rPr>
              <a:t>1k  </a:t>
            </a:r>
            <a:r>
              <a:rPr lang="en-US" altLang="zh-CN" b="1">
                <a:solidFill>
                  <a:srgbClr val="0033CC"/>
                </a:solidFill>
              </a:rPr>
              <a:t>1</a:t>
            </a:r>
            <a:r>
              <a:rPr lang="en-US" altLang="zh-CN" b="1">
                <a:solidFill>
                  <a:srgbClr val="0033CC"/>
                </a:solidFill>
                <a:sym typeface="Symbol" panose="05050102010706020507" pitchFamily="18" charset="2"/>
              </a:rPr>
              <a:t> :</a:t>
            </a:r>
            <a:r>
              <a:rPr lang="en-US" altLang="zh-CN" b="1">
                <a:solidFill>
                  <a:srgbClr val="FF0066"/>
                </a:solidFill>
                <a:sym typeface="Symbol" panose="05050102010706020507" pitchFamily="18" charset="2"/>
              </a:rPr>
              <a:t> </a:t>
            </a:r>
            <a:r>
              <a:rPr lang="en-US" altLang="zh-CN" b="1">
                <a:sym typeface="Symbol" panose="05050102010706020507" pitchFamily="18" charset="2"/>
              </a:rPr>
              <a:t> 1024 </a:t>
            </a:r>
            <a:r>
              <a:rPr lang="zh-CN" altLang="en-US" b="1">
                <a:sym typeface="Symbol" panose="05050102010706020507" pitchFamily="18" charset="2"/>
              </a:rPr>
              <a:t>个字      每个字 </a:t>
            </a:r>
            <a:r>
              <a:rPr lang="en-US" altLang="zh-CN" b="1">
                <a:sym typeface="Symbol" panose="05050102010706020507" pitchFamily="18" charset="2"/>
              </a:rPr>
              <a:t>1 </a:t>
            </a:r>
            <a:r>
              <a:rPr lang="zh-CN" altLang="en-US" b="1">
                <a:sym typeface="Symbol" panose="05050102010706020507" pitchFamily="18" charset="2"/>
              </a:rPr>
              <a:t>位    存储容量</a:t>
            </a:r>
            <a:r>
              <a:rPr lang="zh-CN" altLang="en-US" b="1">
                <a:solidFill>
                  <a:srgbClr val="0033CC"/>
                </a:solidFill>
                <a:sym typeface="Symbol" panose="05050102010706020507" pitchFamily="18" charset="2"/>
              </a:rPr>
              <a:t> </a:t>
            </a:r>
            <a:r>
              <a:rPr lang="en-US" altLang="zh-CN" b="1">
                <a:solidFill>
                  <a:srgbClr val="FF0066"/>
                </a:solidFill>
                <a:sym typeface="Symbol" panose="05050102010706020507" pitchFamily="18" charset="2"/>
              </a:rPr>
              <a:t>1 k</a:t>
            </a:r>
          </a:p>
        </p:txBody>
      </p:sp>
      <p:sp>
        <p:nvSpPr>
          <p:cNvPr id="13" name="Rectangle 9">
            <a:extLst>
              <a:ext uri="{FF2B5EF4-FFF2-40B4-BE49-F238E27FC236}">
                <a16:creationId xmlns:a16="http://schemas.microsoft.com/office/drawing/2014/main" id="{254CC529-70A7-705D-0E29-04A7815BBC31}"/>
              </a:ext>
            </a:extLst>
          </p:cNvPr>
          <p:cNvSpPr>
            <a:spLocks noChangeArrowheads="1"/>
          </p:cNvSpPr>
          <p:nvPr/>
        </p:nvSpPr>
        <p:spPr bwMode="auto">
          <a:xfrm>
            <a:off x="1738313" y="3281361"/>
            <a:ext cx="83867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sym typeface="Symbol" panose="05050102010706020507" pitchFamily="18" charset="2"/>
              </a:rPr>
              <a:t>1k  </a:t>
            </a:r>
            <a:r>
              <a:rPr lang="en-US" altLang="zh-CN" b="1">
                <a:solidFill>
                  <a:srgbClr val="0033CC"/>
                </a:solidFill>
              </a:rPr>
              <a:t>4</a:t>
            </a:r>
            <a:r>
              <a:rPr lang="en-US" altLang="zh-CN" b="1">
                <a:solidFill>
                  <a:srgbClr val="0033CC"/>
                </a:solidFill>
                <a:sym typeface="Symbol" panose="05050102010706020507" pitchFamily="18" charset="2"/>
              </a:rPr>
              <a:t> :</a:t>
            </a:r>
            <a:r>
              <a:rPr lang="en-US" altLang="zh-CN" b="1">
                <a:sym typeface="Symbol" panose="05050102010706020507" pitchFamily="18" charset="2"/>
              </a:rPr>
              <a:t>  1024 </a:t>
            </a:r>
            <a:r>
              <a:rPr lang="zh-CN" altLang="en-US" b="1">
                <a:sym typeface="Symbol" panose="05050102010706020507" pitchFamily="18" charset="2"/>
              </a:rPr>
              <a:t>个字      每个字 </a:t>
            </a:r>
            <a:r>
              <a:rPr lang="en-US" altLang="zh-CN" b="1">
                <a:sym typeface="Symbol" panose="05050102010706020507" pitchFamily="18" charset="2"/>
              </a:rPr>
              <a:t>4 </a:t>
            </a:r>
            <a:r>
              <a:rPr lang="zh-CN" altLang="en-US" b="1">
                <a:sym typeface="Symbol" panose="05050102010706020507" pitchFamily="18" charset="2"/>
              </a:rPr>
              <a:t>位    存储容量 </a:t>
            </a:r>
            <a:r>
              <a:rPr lang="en-US" altLang="zh-CN" b="1">
                <a:solidFill>
                  <a:srgbClr val="FF0066"/>
                </a:solidFill>
                <a:sym typeface="Symbol" panose="05050102010706020507" pitchFamily="18" charset="2"/>
              </a:rPr>
              <a:t>4 k</a:t>
            </a:r>
          </a:p>
        </p:txBody>
      </p:sp>
      <p:sp>
        <p:nvSpPr>
          <p:cNvPr id="14" name="Rectangle 10">
            <a:extLst>
              <a:ext uri="{FF2B5EF4-FFF2-40B4-BE49-F238E27FC236}">
                <a16:creationId xmlns:a16="http://schemas.microsoft.com/office/drawing/2014/main" id="{9E49A26E-0FB2-F189-D947-A4CDCEED4915}"/>
              </a:ext>
            </a:extLst>
          </p:cNvPr>
          <p:cNvSpPr>
            <a:spLocks noChangeArrowheads="1"/>
          </p:cNvSpPr>
          <p:nvPr/>
        </p:nvSpPr>
        <p:spPr bwMode="auto">
          <a:xfrm>
            <a:off x="1738313" y="3805236"/>
            <a:ext cx="83613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sym typeface="Symbol" panose="05050102010706020507" pitchFamily="18" charset="2"/>
              </a:rPr>
              <a:t>256  </a:t>
            </a:r>
            <a:r>
              <a:rPr lang="en-US" altLang="zh-CN" b="1">
                <a:solidFill>
                  <a:srgbClr val="0033CC"/>
                </a:solidFill>
              </a:rPr>
              <a:t>8</a:t>
            </a:r>
            <a:r>
              <a:rPr lang="en-US" altLang="zh-CN" b="1">
                <a:solidFill>
                  <a:srgbClr val="0033CC"/>
                </a:solidFill>
                <a:sym typeface="Symbol" panose="05050102010706020507" pitchFamily="18" charset="2"/>
              </a:rPr>
              <a:t> :</a:t>
            </a:r>
            <a:r>
              <a:rPr lang="en-US" altLang="zh-CN" b="1">
                <a:sym typeface="Symbol" panose="05050102010706020507" pitchFamily="18" charset="2"/>
              </a:rPr>
              <a:t>  256 </a:t>
            </a:r>
            <a:r>
              <a:rPr lang="zh-CN" altLang="en-US" b="1">
                <a:sym typeface="Symbol" panose="05050102010706020507" pitchFamily="18" charset="2"/>
              </a:rPr>
              <a:t>个字      每个字 </a:t>
            </a:r>
            <a:r>
              <a:rPr lang="en-US" altLang="zh-CN" b="1">
                <a:sym typeface="Symbol" panose="05050102010706020507" pitchFamily="18" charset="2"/>
              </a:rPr>
              <a:t>8 </a:t>
            </a:r>
            <a:r>
              <a:rPr lang="zh-CN" altLang="en-US" b="1">
                <a:sym typeface="Symbol" panose="05050102010706020507" pitchFamily="18" charset="2"/>
              </a:rPr>
              <a:t>位    存储容量 </a:t>
            </a:r>
            <a:r>
              <a:rPr lang="en-US" altLang="zh-CN" b="1">
                <a:solidFill>
                  <a:srgbClr val="FF0066"/>
                </a:solidFill>
                <a:sym typeface="Symbol" panose="05050102010706020507" pitchFamily="18" charset="2"/>
              </a:rPr>
              <a:t>2 k</a:t>
            </a:r>
          </a:p>
        </p:txBody>
      </p:sp>
      <p:sp>
        <p:nvSpPr>
          <p:cNvPr id="15" name="Rectangle 11">
            <a:extLst>
              <a:ext uri="{FF2B5EF4-FFF2-40B4-BE49-F238E27FC236}">
                <a16:creationId xmlns:a16="http://schemas.microsoft.com/office/drawing/2014/main" id="{5AB47BA6-0CEF-175F-48D6-5F4C0AFC164D}"/>
              </a:ext>
            </a:extLst>
          </p:cNvPr>
          <p:cNvSpPr>
            <a:spLocks noChangeArrowheads="1"/>
          </p:cNvSpPr>
          <p:nvPr/>
        </p:nvSpPr>
        <p:spPr bwMode="auto">
          <a:xfrm>
            <a:off x="1738313" y="4330699"/>
            <a:ext cx="854233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sym typeface="Symbol" panose="05050102010706020507" pitchFamily="18" charset="2"/>
              </a:rPr>
              <a:t>64 k  </a:t>
            </a:r>
            <a:r>
              <a:rPr lang="en-US" altLang="zh-CN" b="1">
                <a:solidFill>
                  <a:srgbClr val="0033CC"/>
                </a:solidFill>
              </a:rPr>
              <a:t>16</a:t>
            </a:r>
            <a:r>
              <a:rPr lang="en-US" altLang="zh-CN" b="1">
                <a:solidFill>
                  <a:srgbClr val="0033CC"/>
                </a:solidFill>
                <a:sym typeface="Symbol" panose="05050102010706020507" pitchFamily="18" charset="2"/>
              </a:rPr>
              <a:t>:</a:t>
            </a:r>
            <a:r>
              <a:rPr lang="en-US" altLang="zh-CN" b="1">
                <a:sym typeface="Symbol" panose="05050102010706020507" pitchFamily="18" charset="2"/>
              </a:rPr>
              <a:t>  64 k </a:t>
            </a:r>
            <a:r>
              <a:rPr lang="zh-CN" altLang="en-US" b="1">
                <a:sym typeface="Symbol" panose="05050102010706020507" pitchFamily="18" charset="2"/>
              </a:rPr>
              <a:t>个字   每个字 </a:t>
            </a:r>
            <a:r>
              <a:rPr lang="en-US" altLang="zh-CN" b="1">
                <a:sym typeface="Symbol" panose="05050102010706020507" pitchFamily="18" charset="2"/>
              </a:rPr>
              <a:t>16 </a:t>
            </a:r>
            <a:r>
              <a:rPr lang="zh-CN" altLang="en-US" b="1">
                <a:sym typeface="Symbol" panose="05050102010706020507" pitchFamily="18" charset="2"/>
              </a:rPr>
              <a:t>位      存储容量 </a:t>
            </a:r>
            <a:r>
              <a:rPr lang="en-US" altLang="zh-CN" b="1">
                <a:solidFill>
                  <a:srgbClr val="FF0066"/>
                </a:solidFill>
                <a:sym typeface="Symbol" panose="05050102010706020507" pitchFamily="18" charset="2"/>
              </a:rPr>
              <a:t>1024</a:t>
            </a:r>
            <a:r>
              <a:rPr lang="zh-CN" altLang="en-US" b="1">
                <a:solidFill>
                  <a:srgbClr val="FF0066"/>
                </a:solidFill>
                <a:sym typeface="Symbol" panose="05050102010706020507" pitchFamily="18" charset="2"/>
              </a:rPr>
              <a:t>（</a:t>
            </a:r>
            <a:r>
              <a:rPr lang="en-US" altLang="zh-CN" b="1">
                <a:solidFill>
                  <a:srgbClr val="FF0066"/>
                </a:solidFill>
                <a:sym typeface="Symbol" panose="05050102010706020507" pitchFamily="18" charset="2"/>
              </a:rPr>
              <a:t>1M</a:t>
            </a:r>
            <a:r>
              <a:rPr lang="zh-CN" altLang="en-US" b="1">
                <a:solidFill>
                  <a:srgbClr val="FF0066"/>
                </a:solidFill>
                <a:sym typeface="Symbol" panose="05050102010706020507" pitchFamily="18" charset="2"/>
              </a:rPr>
              <a:t>）</a:t>
            </a:r>
            <a:r>
              <a:rPr lang="zh-CN" altLang="en-US" b="1">
                <a:sym typeface="Symbol" panose="05050102010706020507" pitchFamily="18" charset="2"/>
              </a:rPr>
              <a:t> </a:t>
            </a:r>
          </a:p>
        </p:txBody>
      </p:sp>
      <p:sp>
        <p:nvSpPr>
          <p:cNvPr id="16" name="Rectangle 12">
            <a:extLst>
              <a:ext uri="{FF2B5EF4-FFF2-40B4-BE49-F238E27FC236}">
                <a16:creationId xmlns:a16="http://schemas.microsoft.com/office/drawing/2014/main" id="{2154A2FD-A165-E50B-23A7-0BF52F9457E5}"/>
              </a:ext>
            </a:extLst>
          </p:cNvPr>
          <p:cNvSpPr>
            <a:spLocks noChangeArrowheads="1"/>
          </p:cNvSpPr>
          <p:nvPr/>
        </p:nvSpPr>
        <p:spPr bwMode="auto">
          <a:xfrm>
            <a:off x="1565275" y="4921249"/>
            <a:ext cx="65341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solidFill>
                  <a:srgbClr val="FF0066"/>
                </a:solidFill>
              </a:rPr>
              <a:t>2. </a:t>
            </a:r>
            <a:r>
              <a:rPr lang="zh-CN" altLang="en-US" sz="2800" b="1" dirty="0">
                <a:solidFill>
                  <a:srgbClr val="FF0066"/>
                </a:solidFill>
              </a:rPr>
              <a:t>存储容量与地址位数的关系</a:t>
            </a:r>
          </a:p>
        </p:txBody>
      </p:sp>
      <p:sp>
        <p:nvSpPr>
          <p:cNvPr id="17" name="Text Box 13">
            <a:extLst>
              <a:ext uri="{FF2B5EF4-FFF2-40B4-BE49-F238E27FC236}">
                <a16:creationId xmlns:a16="http://schemas.microsoft.com/office/drawing/2014/main" id="{17D5F6C9-8875-9EC2-9D42-3E1392324336}"/>
              </a:ext>
            </a:extLst>
          </p:cNvPr>
          <p:cNvSpPr txBox="1">
            <a:spLocks noChangeArrowheads="1"/>
          </p:cNvSpPr>
          <p:nvPr/>
        </p:nvSpPr>
        <p:spPr bwMode="auto">
          <a:xfrm>
            <a:off x="1568450" y="5529261"/>
            <a:ext cx="31019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0033CC"/>
                </a:solidFill>
              </a:rPr>
              <a:t>存储容量 </a:t>
            </a:r>
            <a:r>
              <a:rPr lang="en-US" altLang="zh-CN" b="1">
                <a:solidFill>
                  <a:srgbClr val="0033CC"/>
                </a:solidFill>
              </a:rPr>
              <a:t>256 </a:t>
            </a:r>
            <a:r>
              <a:rPr lang="en-US" altLang="zh-CN" b="1">
                <a:solidFill>
                  <a:srgbClr val="0033CC"/>
                </a:solidFill>
                <a:sym typeface="Symbol" panose="05050102010706020507" pitchFamily="18" charset="2"/>
              </a:rPr>
              <a:t>4</a:t>
            </a:r>
            <a:endParaRPr lang="en-US" altLang="zh-CN" b="1">
              <a:solidFill>
                <a:srgbClr val="0033CC"/>
              </a:solidFill>
            </a:endParaRPr>
          </a:p>
        </p:txBody>
      </p:sp>
      <p:sp>
        <p:nvSpPr>
          <p:cNvPr id="18" name="Text Box 14">
            <a:extLst>
              <a:ext uri="{FF2B5EF4-FFF2-40B4-BE49-F238E27FC236}">
                <a16:creationId xmlns:a16="http://schemas.microsoft.com/office/drawing/2014/main" id="{8C8440C4-7657-63FB-C0BB-59CE6B212579}"/>
              </a:ext>
            </a:extLst>
          </p:cNvPr>
          <p:cNvSpPr txBox="1">
            <a:spLocks noChangeArrowheads="1"/>
          </p:cNvSpPr>
          <p:nvPr/>
        </p:nvSpPr>
        <p:spPr bwMode="auto">
          <a:xfrm>
            <a:off x="6169025" y="5529261"/>
            <a:ext cx="1778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8 </a:t>
            </a:r>
            <a:r>
              <a:rPr lang="zh-CN" altLang="en-US" b="1">
                <a:solidFill>
                  <a:srgbClr val="0033CC"/>
                </a:solidFill>
              </a:rPr>
              <a:t>位地址</a:t>
            </a:r>
          </a:p>
        </p:txBody>
      </p:sp>
      <p:sp>
        <p:nvSpPr>
          <p:cNvPr id="19" name="Text Box 15">
            <a:extLst>
              <a:ext uri="{FF2B5EF4-FFF2-40B4-BE49-F238E27FC236}">
                <a16:creationId xmlns:a16="http://schemas.microsoft.com/office/drawing/2014/main" id="{899C94D0-D8FA-4F22-EC2A-66CCABFE78CF}"/>
              </a:ext>
            </a:extLst>
          </p:cNvPr>
          <p:cNvSpPr txBox="1">
            <a:spLocks noChangeArrowheads="1"/>
          </p:cNvSpPr>
          <p:nvPr/>
        </p:nvSpPr>
        <p:spPr bwMode="auto">
          <a:xfrm>
            <a:off x="4368800" y="5529261"/>
            <a:ext cx="24352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ea typeface="楷体_GB2312" pitchFamily="49" charset="-122"/>
              </a:rPr>
              <a:t>256 = 2</a:t>
            </a:r>
            <a:r>
              <a:rPr lang="en-US" altLang="zh-CN" b="1" baseline="30000">
                <a:solidFill>
                  <a:srgbClr val="FF0066"/>
                </a:solidFill>
                <a:ea typeface="楷体_GB2312" pitchFamily="49" charset="-122"/>
              </a:rPr>
              <a:t>8</a:t>
            </a:r>
          </a:p>
        </p:txBody>
      </p:sp>
      <p:sp>
        <p:nvSpPr>
          <p:cNvPr id="20" name="Text Box 16">
            <a:extLst>
              <a:ext uri="{FF2B5EF4-FFF2-40B4-BE49-F238E27FC236}">
                <a16:creationId xmlns:a16="http://schemas.microsoft.com/office/drawing/2014/main" id="{873EC6FE-80B6-20B4-BB80-8A1384240D37}"/>
              </a:ext>
            </a:extLst>
          </p:cNvPr>
          <p:cNvSpPr txBox="1">
            <a:spLocks noChangeArrowheads="1"/>
          </p:cNvSpPr>
          <p:nvPr/>
        </p:nvSpPr>
        <p:spPr bwMode="auto">
          <a:xfrm>
            <a:off x="7716838" y="5529261"/>
            <a:ext cx="2439987"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4 </a:t>
            </a:r>
            <a:r>
              <a:rPr lang="zh-CN" altLang="en-US" b="1">
                <a:solidFill>
                  <a:srgbClr val="0033CC"/>
                </a:solidFill>
              </a:rPr>
              <a:t>位数据输出</a:t>
            </a:r>
          </a:p>
        </p:txBody>
      </p:sp>
      <p:sp>
        <p:nvSpPr>
          <p:cNvPr id="21" name="Text Box 17">
            <a:extLst>
              <a:ext uri="{FF2B5EF4-FFF2-40B4-BE49-F238E27FC236}">
                <a16:creationId xmlns:a16="http://schemas.microsoft.com/office/drawing/2014/main" id="{8BC562CE-5AC5-2209-F1A8-F24D3B2C19B9}"/>
              </a:ext>
            </a:extLst>
          </p:cNvPr>
          <p:cNvSpPr txBox="1">
            <a:spLocks noChangeArrowheads="1"/>
          </p:cNvSpPr>
          <p:nvPr/>
        </p:nvSpPr>
        <p:spPr bwMode="auto">
          <a:xfrm>
            <a:off x="1568450" y="6027736"/>
            <a:ext cx="28733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0033CC"/>
                </a:solidFill>
              </a:rPr>
              <a:t>存储容量 </a:t>
            </a:r>
            <a:r>
              <a:rPr lang="en-US" altLang="zh-CN" b="1">
                <a:solidFill>
                  <a:srgbClr val="0033CC"/>
                </a:solidFill>
              </a:rPr>
              <a:t>8k</a:t>
            </a:r>
            <a:r>
              <a:rPr lang="en-US" altLang="zh-CN" b="1">
                <a:solidFill>
                  <a:srgbClr val="0033CC"/>
                </a:solidFill>
                <a:sym typeface="Symbol" panose="05050102010706020507" pitchFamily="18" charset="2"/>
              </a:rPr>
              <a:t>8</a:t>
            </a:r>
            <a:endParaRPr lang="en-US" altLang="zh-CN" b="1">
              <a:solidFill>
                <a:srgbClr val="0033CC"/>
              </a:solidFill>
            </a:endParaRPr>
          </a:p>
        </p:txBody>
      </p:sp>
      <p:sp>
        <p:nvSpPr>
          <p:cNvPr id="22" name="Rectangle 18">
            <a:extLst>
              <a:ext uri="{FF2B5EF4-FFF2-40B4-BE49-F238E27FC236}">
                <a16:creationId xmlns:a16="http://schemas.microsoft.com/office/drawing/2014/main" id="{3D11EFF8-F25F-69D5-CFE1-49CADB4B164A}"/>
              </a:ext>
            </a:extLst>
          </p:cNvPr>
          <p:cNvSpPr>
            <a:spLocks noChangeArrowheads="1"/>
          </p:cNvSpPr>
          <p:nvPr/>
        </p:nvSpPr>
        <p:spPr bwMode="auto">
          <a:xfrm>
            <a:off x="4117975" y="6016624"/>
            <a:ext cx="26860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ea typeface="楷体_GB2312" pitchFamily="49" charset="-122"/>
              </a:rPr>
              <a:t>8k=8</a:t>
            </a:r>
            <a:r>
              <a:rPr lang="en-US" altLang="zh-CN" b="1">
                <a:solidFill>
                  <a:srgbClr val="FF0066"/>
                </a:solidFill>
                <a:ea typeface="楷体_GB2312" pitchFamily="49" charset="-122"/>
                <a:sym typeface="Symbol" panose="05050102010706020507" pitchFamily="18" charset="2"/>
              </a:rPr>
              <a:t>2</a:t>
            </a:r>
            <a:r>
              <a:rPr lang="en-US" altLang="zh-CN" b="1" baseline="30000">
                <a:solidFill>
                  <a:srgbClr val="FF0066"/>
                </a:solidFill>
                <a:ea typeface="楷体_GB2312" pitchFamily="49" charset="-122"/>
                <a:sym typeface="Symbol" panose="05050102010706020507" pitchFamily="18" charset="2"/>
              </a:rPr>
              <a:t>10 </a:t>
            </a:r>
            <a:r>
              <a:rPr lang="en-US" altLang="zh-CN" b="1">
                <a:solidFill>
                  <a:srgbClr val="FF0066"/>
                </a:solidFill>
                <a:ea typeface="楷体_GB2312" pitchFamily="49" charset="-122"/>
                <a:sym typeface="Symbol" panose="05050102010706020507" pitchFamily="18" charset="2"/>
              </a:rPr>
              <a:t>=2</a:t>
            </a:r>
            <a:r>
              <a:rPr lang="en-US" altLang="zh-CN" b="1" baseline="30000">
                <a:solidFill>
                  <a:srgbClr val="FF0066"/>
                </a:solidFill>
                <a:ea typeface="楷体_GB2312" pitchFamily="49" charset="-122"/>
                <a:sym typeface="Symbol" panose="05050102010706020507" pitchFamily="18" charset="2"/>
              </a:rPr>
              <a:t>13</a:t>
            </a:r>
          </a:p>
        </p:txBody>
      </p:sp>
      <p:sp>
        <p:nvSpPr>
          <p:cNvPr id="23" name="Text Box 19">
            <a:extLst>
              <a:ext uri="{FF2B5EF4-FFF2-40B4-BE49-F238E27FC236}">
                <a16:creationId xmlns:a16="http://schemas.microsoft.com/office/drawing/2014/main" id="{25BF847A-5296-72D7-B64F-1B44A2DEAA1A}"/>
              </a:ext>
            </a:extLst>
          </p:cNvPr>
          <p:cNvSpPr txBox="1">
            <a:spLocks noChangeArrowheads="1"/>
          </p:cNvSpPr>
          <p:nvPr/>
        </p:nvSpPr>
        <p:spPr bwMode="auto">
          <a:xfrm>
            <a:off x="6092825" y="6027736"/>
            <a:ext cx="2006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dirty="0">
                <a:solidFill>
                  <a:srgbClr val="0033CC"/>
                </a:solidFill>
              </a:rPr>
              <a:t>13 </a:t>
            </a:r>
            <a:r>
              <a:rPr lang="zh-CN" altLang="en-US" b="1" dirty="0">
                <a:solidFill>
                  <a:srgbClr val="0033CC"/>
                </a:solidFill>
              </a:rPr>
              <a:t>位地址</a:t>
            </a:r>
          </a:p>
        </p:txBody>
      </p:sp>
      <p:sp>
        <p:nvSpPr>
          <p:cNvPr id="24" name="Text Box 20">
            <a:extLst>
              <a:ext uri="{FF2B5EF4-FFF2-40B4-BE49-F238E27FC236}">
                <a16:creationId xmlns:a16="http://schemas.microsoft.com/office/drawing/2014/main" id="{EF77E2E8-092C-A103-7559-9167E541FEA6}"/>
              </a:ext>
            </a:extLst>
          </p:cNvPr>
          <p:cNvSpPr txBox="1">
            <a:spLocks noChangeArrowheads="1"/>
          </p:cNvSpPr>
          <p:nvPr/>
        </p:nvSpPr>
        <p:spPr bwMode="auto">
          <a:xfrm>
            <a:off x="7716838" y="6027736"/>
            <a:ext cx="2211387" cy="830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8 </a:t>
            </a:r>
            <a:r>
              <a:rPr lang="zh-CN" altLang="en-US" b="1">
                <a:solidFill>
                  <a:srgbClr val="0033CC"/>
                </a:solidFill>
              </a:rPr>
              <a:t>位数据输出</a:t>
            </a:r>
            <a:endParaRPr lang="en-US" altLang="zh-CN" b="1">
              <a:solidFill>
                <a:srgbClr val="0033CC"/>
              </a:solidFill>
            </a:endParaRPr>
          </a:p>
          <a:p>
            <a:pPr eaLnBrk="1" hangingPunct="1"/>
            <a:r>
              <a:rPr lang="en-US" altLang="zh-CN" b="1">
                <a:solidFill>
                  <a:srgbClr val="0033CC"/>
                </a:solidFill>
              </a:rPr>
              <a:t>8k BYTE</a:t>
            </a:r>
            <a:endParaRPr lang="zh-CN" altLang="en-US" b="1">
              <a:solidFill>
                <a:srgbClr val="0033CC"/>
              </a:solidFill>
            </a:endParaRPr>
          </a:p>
        </p:txBody>
      </p:sp>
      <p:sp>
        <p:nvSpPr>
          <p:cNvPr id="25" name="Rectangle 7">
            <a:extLst>
              <a:ext uri="{FF2B5EF4-FFF2-40B4-BE49-F238E27FC236}">
                <a16:creationId xmlns:a16="http://schemas.microsoft.com/office/drawing/2014/main" id="{D8C8131D-4179-EA2E-37D3-A6414C2C1F77}"/>
              </a:ext>
            </a:extLst>
          </p:cNvPr>
          <p:cNvSpPr>
            <a:spLocks noChangeArrowheads="1"/>
          </p:cNvSpPr>
          <p:nvPr/>
        </p:nvSpPr>
        <p:spPr bwMode="auto">
          <a:xfrm>
            <a:off x="8462963" y="2822574"/>
            <a:ext cx="1874837"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000" b="1">
                <a:solidFill>
                  <a:srgbClr val="FF0066"/>
                </a:solidFill>
                <a:sym typeface="Symbol" panose="05050102010706020507" pitchFamily="18" charset="2"/>
              </a:rPr>
              <a:t>字节 </a:t>
            </a:r>
            <a:r>
              <a:rPr lang="en-US" altLang="zh-CN" sz="2000" b="1">
                <a:solidFill>
                  <a:srgbClr val="FF0066"/>
                </a:solidFill>
                <a:sym typeface="Symbol" panose="05050102010706020507" pitchFamily="18" charset="2"/>
              </a:rPr>
              <a:t>— BYTE</a:t>
            </a:r>
          </a:p>
        </p:txBody>
      </p:sp>
      <p:sp>
        <p:nvSpPr>
          <p:cNvPr id="2" name="灯片编号占位符 1">
            <a:extLst>
              <a:ext uri="{FF2B5EF4-FFF2-40B4-BE49-F238E27FC236}">
                <a16:creationId xmlns:a16="http://schemas.microsoft.com/office/drawing/2014/main" id="{1CDF15CA-8E09-FC54-0972-2939FC2BBB9D}"/>
              </a:ext>
            </a:extLst>
          </p:cNvPr>
          <p:cNvSpPr>
            <a:spLocks noGrp="1"/>
          </p:cNvSpPr>
          <p:nvPr>
            <p:ph type="sldNum" sz="quarter" idx="12"/>
          </p:nvPr>
        </p:nvSpPr>
        <p:spPr/>
        <p:txBody>
          <a:bodyPr/>
          <a:lstStyle/>
          <a:p>
            <a:fld id="{392CBAA0-59E6-204E-8F03-85E5040D48B8}" type="slidenum">
              <a:rPr kumimoji="1" lang="zh-CN" altLang="en-US" smtClean="0"/>
              <a:t>109</a:t>
            </a:fld>
            <a:r>
              <a:rPr kumimoji="1" lang="en-US" altLang="zh-CN"/>
              <a:t>/133</a:t>
            </a:r>
            <a:endParaRPr kumimoji="1" lang="zh-CN" altLang="en-US" dirty="0"/>
          </a:p>
        </p:txBody>
      </p:sp>
    </p:spTree>
    <p:extLst>
      <p:ext uri="{BB962C8B-B14F-4D97-AF65-F5344CB8AC3E}">
        <p14:creationId xmlns:p14="http://schemas.microsoft.com/office/powerpoint/2010/main" val="37858636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100000"/>
                                  </p:iterate>
                                  <p:childTnLst>
                                    <p:set>
                                      <p:cBhvr>
                                        <p:cTn id="6" dur="1" fill="hold">
                                          <p:stCondLst>
                                            <p:cond delay="0"/>
                                          </p:stCondLst>
                                        </p:cTn>
                                        <p:tgtEl>
                                          <p:spTgt spid="7"/>
                                        </p:tgtEl>
                                        <p:attrNameLst>
                                          <p:attrName>style.visibility</p:attrName>
                                        </p:attrNameLst>
                                      </p:cBhvr>
                                      <p:to>
                                        <p:strVal val="visible"/>
                                      </p:to>
                                    </p:set>
                                    <p:animEffect transition="in" filter="wipe(left)">
                                      <p:cBhvr>
                                        <p:cTn id="7" dur="75"/>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iterate type="lt">
                                    <p:tmPct val="100000"/>
                                  </p:iterate>
                                  <p:childTnLst>
                                    <p:set>
                                      <p:cBhvr>
                                        <p:cTn id="11" dur="1" fill="hold">
                                          <p:stCondLst>
                                            <p:cond delay="0"/>
                                          </p:stCondLst>
                                        </p:cTn>
                                        <p:tgtEl>
                                          <p:spTgt spid="8"/>
                                        </p:tgtEl>
                                        <p:attrNameLst>
                                          <p:attrName>style.visibility</p:attrName>
                                        </p:attrNameLst>
                                      </p:cBhvr>
                                      <p:to>
                                        <p:strVal val="visible"/>
                                      </p:to>
                                    </p:set>
                                    <p:animEffect transition="in" filter="wipe(left)">
                                      <p:cBhvr>
                                        <p:cTn id="12" dur="75"/>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iterate type="lt">
                                    <p:tmPct val="100000"/>
                                  </p:iterate>
                                  <p:childTnLst>
                                    <p:set>
                                      <p:cBhvr>
                                        <p:cTn id="16" dur="1" fill="hold">
                                          <p:stCondLst>
                                            <p:cond delay="0"/>
                                          </p:stCondLst>
                                        </p:cTn>
                                        <p:tgtEl>
                                          <p:spTgt spid="9"/>
                                        </p:tgtEl>
                                        <p:attrNameLst>
                                          <p:attrName>style.visibility</p:attrName>
                                        </p:attrNameLst>
                                      </p:cBhvr>
                                      <p:to>
                                        <p:strVal val="visible"/>
                                      </p:to>
                                    </p:set>
                                    <p:animEffect transition="in" filter="wipe(left)">
                                      <p:cBhvr>
                                        <p:cTn id="17" dur="75"/>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iterate type="lt">
                                    <p:tmPct val="100000"/>
                                  </p:iterate>
                                  <p:childTnLst>
                                    <p:set>
                                      <p:cBhvr>
                                        <p:cTn id="21" dur="1" fill="hold">
                                          <p:stCondLst>
                                            <p:cond delay="0"/>
                                          </p:stCondLst>
                                        </p:cTn>
                                        <p:tgtEl>
                                          <p:spTgt spid="10"/>
                                        </p:tgtEl>
                                        <p:attrNameLst>
                                          <p:attrName>style.visibility</p:attrName>
                                        </p:attrNameLst>
                                      </p:cBhvr>
                                      <p:to>
                                        <p:strVal val="visible"/>
                                      </p:to>
                                    </p:set>
                                    <p:animEffect transition="in" filter="wipe(left)">
                                      <p:cBhvr>
                                        <p:cTn id="22" dur="75"/>
                                        <p:tgtEl>
                                          <p:spTgt spid="10"/>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iterate type="lt">
                                    <p:tmPct val="100000"/>
                                  </p:iterate>
                                  <p:childTnLst>
                                    <p:set>
                                      <p:cBhvr>
                                        <p:cTn id="26" dur="1" fill="hold">
                                          <p:stCondLst>
                                            <p:cond delay="0"/>
                                          </p:stCondLst>
                                        </p:cTn>
                                        <p:tgtEl>
                                          <p:spTgt spid="11"/>
                                        </p:tgtEl>
                                        <p:attrNameLst>
                                          <p:attrName>style.visibility</p:attrName>
                                        </p:attrNameLst>
                                      </p:cBhvr>
                                      <p:to>
                                        <p:strVal val="visible"/>
                                      </p:to>
                                    </p:set>
                                    <p:animEffect transition="in" filter="wipe(left)">
                                      <p:cBhvr>
                                        <p:cTn id="27" dur="75"/>
                                        <p:tgtEl>
                                          <p:spTgt spid="11"/>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iterate type="lt">
                                    <p:tmPct val="100000"/>
                                  </p:iterate>
                                  <p:childTnLst>
                                    <p:set>
                                      <p:cBhvr>
                                        <p:cTn id="31" dur="1" fill="hold">
                                          <p:stCondLst>
                                            <p:cond delay="0"/>
                                          </p:stCondLst>
                                        </p:cTn>
                                        <p:tgtEl>
                                          <p:spTgt spid="12"/>
                                        </p:tgtEl>
                                        <p:attrNameLst>
                                          <p:attrName>style.visibility</p:attrName>
                                        </p:attrNameLst>
                                      </p:cBhvr>
                                      <p:to>
                                        <p:strVal val="visible"/>
                                      </p:to>
                                    </p:set>
                                    <p:animEffect transition="in" filter="wipe(left)">
                                      <p:cBhvr>
                                        <p:cTn id="32" dur="75"/>
                                        <p:tgtEl>
                                          <p:spTgt spid="12"/>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iterate type="lt">
                                    <p:tmPct val="100000"/>
                                  </p:iterate>
                                  <p:childTnLst>
                                    <p:set>
                                      <p:cBhvr>
                                        <p:cTn id="36" dur="1" fill="hold">
                                          <p:stCondLst>
                                            <p:cond delay="0"/>
                                          </p:stCondLst>
                                        </p:cTn>
                                        <p:tgtEl>
                                          <p:spTgt spid="13"/>
                                        </p:tgtEl>
                                        <p:attrNameLst>
                                          <p:attrName>style.visibility</p:attrName>
                                        </p:attrNameLst>
                                      </p:cBhvr>
                                      <p:to>
                                        <p:strVal val="visible"/>
                                      </p:to>
                                    </p:set>
                                    <p:animEffect transition="in" filter="wipe(left)">
                                      <p:cBhvr>
                                        <p:cTn id="37" dur="75"/>
                                        <p:tgtEl>
                                          <p:spTgt spid="13"/>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iterate type="lt">
                                    <p:tmPct val="100000"/>
                                  </p:iterate>
                                  <p:childTnLst>
                                    <p:set>
                                      <p:cBhvr>
                                        <p:cTn id="41" dur="1" fill="hold">
                                          <p:stCondLst>
                                            <p:cond delay="0"/>
                                          </p:stCondLst>
                                        </p:cTn>
                                        <p:tgtEl>
                                          <p:spTgt spid="14"/>
                                        </p:tgtEl>
                                        <p:attrNameLst>
                                          <p:attrName>style.visibility</p:attrName>
                                        </p:attrNameLst>
                                      </p:cBhvr>
                                      <p:to>
                                        <p:strVal val="visible"/>
                                      </p:to>
                                    </p:set>
                                    <p:animEffect transition="in" filter="wipe(left)">
                                      <p:cBhvr>
                                        <p:cTn id="42" dur="75"/>
                                        <p:tgtEl>
                                          <p:spTgt spid="14"/>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iterate type="lt">
                                    <p:tmPct val="100000"/>
                                  </p:iterate>
                                  <p:childTnLst>
                                    <p:set>
                                      <p:cBhvr>
                                        <p:cTn id="46" dur="1" fill="hold">
                                          <p:stCondLst>
                                            <p:cond delay="0"/>
                                          </p:stCondLst>
                                        </p:cTn>
                                        <p:tgtEl>
                                          <p:spTgt spid="15"/>
                                        </p:tgtEl>
                                        <p:attrNameLst>
                                          <p:attrName>style.visibility</p:attrName>
                                        </p:attrNameLst>
                                      </p:cBhvr>
                                      <p:to>
                                        <p:strVal val="visible"/>
                                      </p:to>
                                    </p:set>
                                    <p:animEffect transition="in" filter="wipe(left)">
                                      <p:cBhvr>
                                        <p:cTn id="47" dur="75"/>
                                        <p:tgtEl>
                                          <p:spTgt spid="15"/>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grpId="0" nodeType="clickEffect">
                                  <p:stCondLst>
                                    <p:cond delay="0"/>
                                  </p:stCondLst>
                                  <p:iterate type="lt">
                                    <p:tmPct val="100000"/>
                                  </p:iterate>
                                  <p:childTnLst>
                                    <p:set>
                                      <p:cBhvr>
                                        <p:cTn id="51" dur="1" fill="hold">
                                          <p:stCondLst>
                                            <p:cond delay="0"/>
                                          </p:stCondLst>
                                        </p:cTn>
                                        <p:tgtEl>
                                          <p:spTgt spid="16"/>
                                        </p:tgtEl>
                                        <p:attrNameLst>
                                          <p:attrName>style.visibility</p:attrName>
                                        </p:attrNameLst>
                                      </p:cBhvr>
                                      <p:to>
                                        <p:strVal val="visible"/>
                                      </p:to>
                                    </p:set>
                                    <p:animEffect transition="in" filter="wipe(left)">
                                      <p:cBhvr>
                                        <p:cTn id="52" dur="75"/>
                                        <p:tgtEl>
                                          <p:spTgt spid="16"/>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grpId="0" nodeType="clickEffect">
                                  <p:stCondLst>
                                    <p:cond delay="0"/>
                                  </p:stCondLst>
                                  <p:iterate type="lt">
                                    <p:tmPct val="100000"/>
                                  </p:iterate>
                                  <p:childTnLst>
                                    <p:set>
                                      <p:cBhvr>
                                        <p:cTn id="56" dur="1" fill="hold">
                                          <p:stCondLst>
                                            <p:cond delay="0"/>
                                          </p:stCondLst>
                                        </p:cTn>
                                        <p:tgtEl>
                                          <p:spTgt spid="17"/>
                                        </p:tgtEl>
                                        <p:attrNameLst>
                                          <p:attrName>style.visibility</p:attrName>
                                        </p:attrNameLst>
                                      </p:cBhvr>
                                      <p:to>
                                        <p:strVal val="visible"/>
                                      </p:to>
                                    </p:set>
                                    <p:animEffect transition="in" filter="wipe(left)">
                                      <p:cBhvr>
                                        <p:cTn id="57" dur="75"/>
                                        <p:tgtEl>
                                          <p:spTgt spid="17"/>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iterate type="lt">
                                    <p:tmPct val="100000"/>
                                  </p:iterate>
                                  <p:childTnLst>
                                    <p:set>
                                      <p:cBhvr>
                                        <p:cTn id="61" dur="1" fill="hold">
                                          <p:stCondLst>
                                            <p:cond delay="0"/>
                                          </p:stCondLst>
                                        </p:cTn>
                                        <p:tgtEl>
                                          <p:spTgt spid="19"/>
                                        </p:tgtEl>
                                        <p:attrNameLst>
                                          <p:attrName>style.visibility</p:attrName>
                                        </p:attrNameLst>
                                      </p:cBhvr>
                                      <p:to>
                                        <p:strVal val="visible"/>
                                      </p:to>
                                    </p:set>
                                    <p:animEffect transition="in" filter="wipe(left)">
                                      <p:cBhvr>
                                        <p:cTn id="62" dur="75"/>
                                        <p:tgtEl>
                                          <p:spTgt spid="19"/>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iterate type="lt">
                                    <p:tmPct val="100000"/>
                                  </p:iterate>
                                  <p:childTnLst>
                                    <p:set>
                                      <p:cBhvr>
                                        <p:cTn id="66" dur="1" fill="hold">
                                          <p:stCondLst>
                                            <p:cond delay="0"/>
                                          </p:stCondLst>
                                        </p:cTn>
                                        <p:tgtEl>
                                          <p:spTgt spid="18"/>
                                        </p:tgtEl>
                                        <p:attrNameLst>
                                          <p:attrName>style.visibility</p:attrName>
                                        </p:attrNameLst>
                                      </p:cBhvr>
                                      <p:to>
                                        <p:strVal val="visible"/>
                                      </p:to>
                                    </p:set>
                                    <p:animEffect transition="in" filter="wipe(left)">
                                      <p:cBhvr>
                                        <p:cTn id="67" dur="75"/>
                                        <p:tgtEl>
                                          <p:spTgt spid="18"/>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grpId="0" nodeType="clickEffect">
                                  <p:stCondLst>
                                    <p:cond delay="0"/>
                                  </p:stCondLst>
                                  <p:iterate type="lt">
                                    <p:tmPct val="100000"/>
                                  </p:iterate>
                                  <p:childTnLst>
                                    <p:set>
                                      <p:cBhvr>
                                        <p:cTn id="71" dur="1" fill="hold">
                                          <p:stCondLst>
                                            <p:cond delay="0"/>
                                          </p:stCondLst>
                                        </p:cTn>
                                        <p:tgtEl>
                                          <p:spTgt spid="20"/>
                                        </p:tgtEl>
                                        <p:attrNameLst>
                                          <p:attrName>style.visibility</p:attrName>
                                        </p:attrNameLst>
                                      </p:cBhvr>
                                      <p:to>
                                        <p:strVal val="visible"/>
                                      </p:to>
                                    </p:set>
                                    <p:animEffect transition="in" filter="wipe(left)">
                                      <p:cBhvr>
                                        <p:cTn id="72" dur="75"/>
                                        <p:tgtEl>
                                          <p:spTgt spid="20"/>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grpId="0" nodeType="clickEffect">
                                  <p:stCondLst>
                                    <p:cond delay="0"/>
                                  </p:stCondLst>
                                  <p:iterate type="lt">
                                    <p:tmPct val="100000"/>
                                  </p:iterate>
                                  <p:childTnLst>
                                    <p:set>
                                      <p:cBhvr>
                                        <p:cTn id="76" dur="1" fill="hold">
                                          <p:stCondLst>
                                            <p:cond delay="0"/>
                                          </p:stCondLst>
                                        </p:cTn>
                                        <p:tgtEl>
                                          <p:spTgt spid="21"/>
                                        </p:tgtEl>
                                        <p:attrNameLst>
                                          <p:attrName>style.visibility</p:attrName>
                                        </p:attrNameLst>
                                      </p:cBhvr>
                                      <p:to>
                                        <p:strVal val="visible"/>
                                      </p:to>
                                    </p:set>
                                    <p:animEffect transition="in" filter="wipe(left)">
                                      <p:cBhvr>
                                        <p:cTn id="77" dur="75"/>
                                        <p:tgtEl>
                                          <p:spTgt spid="21"/>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8" fill="hold" grpId="0" nodeType="clickEffect">
                                  <p:stCondLst>
                                    <p:cond delay="0"/>
                                  </p:stCondLst>
                                  <p:iterate type="lt">
                                    <p:tmPct val="100000"/>
                                  </p:iterate>
                                  <p:childTnLst>
                                    <p:set>
                                      <p:cBhvr>
                                        <p:cTn id="81" dur="1" fill="hold">
                                          <p:stCondLst>
                                            <p:cond delay="0"/>
                                          </p:stCondLst>
                                        </p:cTn>
                                        <p:tgtEl>
                                          <p:spTgt spid="22"/>
                                        </p:tgtEl>
                                        <p:attrNameLst>
                                          <p:attrName>style.visibility</p:attrName>
                                        </p:attrNameLst>
                                      </p:cBhvr>
                                      <p:to>
                                        <p:strVal val="visible"/>
                                      </p:to>
                                    </p:set>
                                    <p:animEffect transition="in" filter="wipe(left)">
                                      <p:cBhvr>
                                        <p:cTn id="82" dur="75"/>
                                        <p:tgtEl>
                                          <p:spTgt spid="22"/>
                                        </p:tgtEl>
                                      </p:cBhvr>
                                    </p:animEffect>
                                  </p:childTnLst>
                                </p:cTn>
                              </p:par>
                            </p:childTnLst>
                          </p:cTn>
                        </p:par>
                      </p:childTnLst>
                    </p:cTn>
                  </p:par>
                  <p:par>
                    <p:cTn id="83" fill="hold">
                      <p:stCondLst>
                        <p:cond delay="indefinite"/>
                      </p:stCondLst>
                      <p:childTnLst>
                        <p:par>
                          <p:cTn id="84" fill="hold">
                            <p:stCondLst>
                              <p:cond delay="0"/>
                            </p:stCondLst>
                            <p:childTnLst>
                              <p:par>
                                <p:cTn id="85" presetID="22" presetClass="entr" presetSubtype="8" fill="hold" grpId="0" nodeType="clickEffect">
                                  <p:stCondLst>
                                    <p:cond delay="0"/>
                                  </p:stCondLst>
                                  <p:iterate type="lt">
                                    <p:tmPct val="100000"/>
                                  </p:iterate>
                                  <p:childTnLst>
                                    <p:set>
                                      <p:cBhvr>
                                        <p:cTn id="86" dur="1" fill="hold">
                                          <p:stCondLst>
                                            <p:cond delay="0"/>
                                          </p:stCondLst>
                                        </p:cTn>
                                        <p:tgtEl>
                                          <p:spTgt spid="23"/>
                                        </p:tgtEl>
                                        <p:attrNameLst>
                                          <p:attrName>style.visibility</p:attrName>
                                        </p:attrNameLst>
                                      </p:cBhvr>
                                      <p:to>
                                        <p:strVal val="visible"/>
                                      </p:to>
                                    </p:set>
                                    <p:animEffect transition="in" filter="wipe(left)">
                                      <p:cBhvr>
                                        <p:cTn id="87" dur="75"/>
                                        <p:tgtEl>
                                          <p:spTgt spid="23"/>
                                        </p:tgtEl>
                                      </p:cBhvr>
                                    </p:animEffect>
                                  </p:childTnLst>
                                </p:cTn>
                              </p:par>
                            </p:childTnLst>
                          </p:cTn>
                        </p:par>
                      </p:childTnLst>
                    </p:cTn>
                  </p:par>
                  <p:par>
                    <p:cTn id="88" fill="hold">
                      <p:stCondLst>
                        <p:cond delay="indefinite"/>
                      </p:stCondLst>
                      <p:childTnLst>
                        <p:par>
                          <p:cTn id="89" fill="hold">
                            <p:stCondLst>
                              <p:cond delay="0"/>
                            </p:stCondLst>
                            <p:childTnLst>
                              <p:par>
                                <p:cTn id="90" presetID="22" presetClass="entr" presetSubtype="8" fill="hold" grpId="0" nodeType="clickEffect">
                                  <p:stCondLst>
                                    <p:cond delay="0"/>
                                  </p:stCondLst>
                                  <p:iterate type="lt">
                                    <p:tmPct val="100000"/>
                                  </p:iterate>
                                  <p:childTnLst>
                                    <p:set>
                                      <p:cBhvr>
                                        <p:cTn id="91" dur="1" fill="hold">
                                          <p:stCondLst>
                                            <p:cond delay="0"/>
                                          </p:stCondLst>
                                        </p:cTn>
                                        <p:tgtEl>
                                          <p:spTgt spid="24">
                                            <p:txEl>
                                              <p:pRg st="0" end="0"/>
                                            </p:txEl>
                                          </p:spTgt>
                                        </p:tgtEl>
                                        <p:attrNameLst>
                                          <p:attrName>style.visibility</p:attrName>
                                        </p:attrNameLst>
                                      </p:cBhvr>
                                      <p:to>
                                        <p:strVal val="visible"/>
                                      </p:to>
                                    </p:set>
                                    <p:animEffect transition="in" filter="wipe(left)">
                                      <p:cBhvr>
                                        <p:cTn id="92" dur="75"/>
                                        <p:tgtEl>
                                          <p:spTgt spid="24">
                                            <p:txEl>
                                              <p:pRg st="0" end="0"/>
                                            </p:txEl>
                                          </p:spTgt>
                                        </p:tgtEl>
                                      </p:cBhvr>
                                    </p:animEffect>
                                  </p:childTnLst>
                                </p:cTn>
                              </p:par>
                            </p:childTnLst>
                          </p:cTn>
                        </p:par>
                      </p:childTnLst>
                    </p:cTn>
                  </p:par>
                  <p:par>
                    <p:cTn id="93" fill="hold">
                      <p:stCondLst>
                        <p:cond delay="indefinite"/>
                      </p:stCondLst>
                      <p:childTnLst>
                        <p:par>
                          <p:cTn id="94" fill="hold">
                            <p:stCondLst>
                              <p:cond delay="0"/>
                            </p:stCondLst>
                            <p:childTnLst>
                              <p:par>
                                <p:cTn id="95" presetID="22" presetClass="entr" presetSubtype="8" fill="hold" grpId="0" nodeType="clickEffect">
                                  <p:stCondLst>
                                    <p:cond delay="0"/>
                                  </p:stCondLst>
                                  <p:iterate type="lt">
                                    <p:tmPct val="100000"/>
                                  </p:iterate>
                                  <p:childTnLst>
                                    <p:set>
                                      <p:cBhvr>
                                        <p:cTn id="96" dur="1" fill="hold">
                                          <p:stCondLst>
                                            <p:cond delay="0"/>
                                          </p:stCondLst>
                                        </p:cTn>
                                        <p:tgtEl>
                                          <p:spTgt spid="24">
                                            <p:txEl>
                                              <p:pRg st="1" end="1"/>
                                            </p:txEl>
                                          </p:spTgt>
                                        </p:tgtEl>
                                        <p:attrNameLst>
                                          <p:attrName>style.visibility</p:attrName>
                                        </p:attrNameLst>
                                      </p:cBhvr>
                                      <p:to>
                                        <p:strVal val="visible"/>
                                      </p:to>
                                    </p:set>
                                    <p:animEffect transition="in" filter="wipe(left)">
                                      <p:cBhvr>
                                        <p:cTn id="97" dur="75"/>
                                        <p:tgtEl>
                                          <p:spTgt spid="24">
                                            <p:txEl>
                                              <p:pRg st="1" end="1"/>
                                            </p:txEl>
                                          </p:spTgt>
                                        </p:tgtEl>
                                      </p:cBhvr>
                                    </p:animEffect>
                                  </p:childTnLst>
                                </p:cTn>
                              </p:par>
                            </p:childTnLst>
                          </p:cTn>
                        </p:par>
                      </p:childTnLst>
                    </p:cTn>
                  </p:par>
                  <p:par>
                    <p:cTn id="98" fill="hold">
                      <p:stCondLst>
                        <p:cond delay="indefinite"/>
                      </p:stCondLst>
                      <p:childTnLst>
                        <p:par>
                          <p:cTn id="99" fill="hold">
                            <p:stCondLst>
                              <p:cond delay="0"/>
                            </p:stCondLst>
                            <p:childTnLst>
                              <p:par>
                                <p:cTn id="100" presetID="22" presetClass="entr" presetSubtype="8" fill="hold" grpId="0" nodeType="clickEffect">
                                  <p:stCondLst>
                                    <p:cond delay="0"/>
                                  </p:stCondLst>
                                  <p:iterate type="lt">
                                    <p:tmPct val="100000"/>
                                  </p:iterate>
                                  <p:childTnLst>
                                    <p:set>
                                      <p:cBhvr>
                                        <p:cTn id="101" dur="1" fill="hold">
                                          <p:stCondLst>
                                            <p:cond delay="0"/>
                                          </p:stCondLst>
                                        </p:cTn>
                                        <p:tgtEl>
                                          <p:spTgt spid="25"/>
                                        </p:tgtEl>
                                        <p:attrNameLst>
                                          <p:attrName>style.visibility</p:attrName>
                                        </p:attrNameLst>
                                      </p:cBhvr>
                                      <p:to>
                                        <p:strVal val="visible"/>
                                      </p:to>
                                    </p:set>
                                    <p:animEffect transition="in" filter="wipe(left)">
                                      <p:cBhvr>
                                        <p:cTn id="102" dur="75"/>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utoUpdateAnimBg="0"/>
      <p:bldP spid="8" grpId="0" autoUpdateAnimBg="0"/>
      <p:bldP spid="9" grpId="0" autoUpdateAnimBg="0"/>
      <p:bldP spid="10" grpId="0" autoUpdateAnimBg="0"/>
      <p:bldP spid="11" grpId="0" autoUpdateAnimBg="0"/>
      <p:bldP spid="12" grpId="0" autoUpdateAnimBg="0"/>
      <p:bldP spid="13" grpId="0" autoUpdateAnimBg="0"/>
      <p:bldP spid="14" grpId="0" autoUpdateAnimBg="0"/>
      <p:bldP spid="15" grpId="0" autoUpdateAnimBg="0"/>
      <p:bldP spid="16" grpId="0" autoUpdateAnimBg="0"/>
      <p:bldP spid="17" grpId="0" autoUpdateAnimBg="0"/>
      <p:bldP spid="18" grpId="0" autoUpdateAnimBg="0"/>
      <p:bldP spid="19" grpId="0" autoUpdateAnimBg="0"/>
      <p:bldP spid="20" grpId="0" autoUpdateAnimBg="0"/>
      <p:bldP spid="21" grpId="0" autoUpdateAnimBg="0"/>
      <p:bldP spid="22" grpId="0" autoUpdateAnimBg="0"/>
      <p:bldP spid="23" grpId="0" autoUpdateAnimBg="0"/>
      <p:bldP spid="24" grpId="0" build="p" autoUpdateAnimBg="0"/>
      <p:bldP spid="25" grpId="0" autoUpdateAnimBg="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1.2</a:t>
            </a:r>
            <a:r>
              <a:rPr kumimoji="1" lang="zh-CN" altLang="en-US" dirty="0"/>
              <a:t> 组合电路的基本设计方法</a:t>
            </a:r>
          </a:p>
        </p:txBody>
      </p:sp>
      <p:sp>
        <p:nvSpPr>
          <p:cNvPr id="6" name="Text Box 3">
            <a:extLst>
              <a:ext uri="{FF2B5EF4-FFF2-40B4-BE49-F238E27FC236}">
                <a16:creationId xmlns:a16="http://schemas.microsoft.com/office/drawing/2014/main" id="{5C9C4E97-F2F3-AE11-78DD-5485366E7FB3}"/>
              </a:ext>
            </a:extLst>
          </p:cNvPr>
          <p:cNvSpPr txBox="1">
            <a:spLocks noChangeArrowheads="1"/>
          </p:cNvSpPr>
          <p:nvPr/>
        </p:nvSpPr>
        <p:spPr bwMode="auto">
          <a:xfrm>
            <a:off x="1905164" y="681346"/>
            <a:ext cx="3633788"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ea typeface="楷体_GB2312" pitchFamily="49" charset="-122"/>
              </a:rPr>
              <a:t>一、</a:t>
            </a:r>
            <a:r>
              <a:rPr lang="zh-CN" altLang="en-US" sz="2800" b="1">
                <a:solidFill>
                  <a:srgbClr val="0033CC"/>
                </a:solidFill>
              </a:rPr>
              <a:t>设计方法</a:t>
            </a:r>
            <a:endParaRPr lang="zh-CN" altLang="en-US" sz="2800" b="1">
              <a:solidFill>
                <a:srgbClr val="0033CC"/>
              </a:solidFill>
              <a:ea typeface="楷体_GB2312" pitchFamily="49" charset="-122"/>
            </a:endParaRPr>
          </a:p>
        </p:txBody>
      </p:sp>
      <p:sp>
        <p:nvSpPr>
          <p:cNvPr id="7" name="Rectangle 4">
            <a:extLst>
              <a:ext uri="{FF2B5EF4-FFF2-40B4-BE49-F238E27FC236}">
                <a16:creationId xmlns:a16="http://schemas.microsoft.com/office/drawing/2014/main" id="{1DC5BCAA-38CE-5EAC-9D13-7C7A8EA3E256}"/>
              </a:ext>
            </a:extLst>
          </p:cNvPr>
          <p:cNvSpPr>
            <a:spLocks noChangeArrowheads="1"/>
          </p:cNvSpPr>
          <p:nvPr/>
        </p:nvSpPr>
        <p:spPr bwMode="auto">
          <a:xfrm>
            <a:off x="1636877" y="1446521"/>
            <a:ext cx="1676400" cy="466725"/>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b="1">
                <a:solidFill>
                  <a:srgbClr val="0033CC"/>
                </a:solidFill>
              </a:rPr>
              <a:t>逻辑抽象</a:t>
            </a:r>
          </a:p>
        </p:txBody>
      </p:sp>
      <p:sp>
        <p:nvSpPr>
          <p:cNvPr id="8" name="Rectangle 5">
            <a:extLst>
              <a:ext uri="{FF2B5EF4-FFF2-40B4-BE49-F238E27FC236}">
                <a16:creationId xmlns:a16="http://schemas.microsoft.com/office/drawing/2014/main" id="{00D561CC-00CF-B10E-24A4-F4AD863C29FA}"/>
              </a:ext>
            </a:extLst>
          </p:cNvPr>
          <p:cNvSpPr>
            <a:spLocks noChangeArrowheads="1"/>
          </p:cNvSpPr>
          <p:nvPr/>
        </p:nvSpPr>
        <p:spPr bwMode="auto">
          <a:xfrm>
            <a:off x="3833977" y="1446521"/>
            <a:ext cx="1676400" cy="466725"/>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b="1">
                <a:solidFill>
                  <a:srgbClr val="0033CC"/>
                </a:solidFill>
              </a:rPr>
              <a:t>列真值表</a:t>
            </a:r>
          </a:p>
        </p:txBody>
      </p:sp>
      <p:sp>
        <p:nvSpPr>
          <p:cNvPr id="9" name="Rectangle 6">
            <a:extLst>
              <a:ext uri="{FF2B5EF4-FFF2-40B4-BE49-F238E27FC236}">
                <a16:creationId xmlns:a16="http://schemas.microsoft.com/office/drawing/2014/main" id="{0B546BCD-98D6-F485-6A8A-AF91D1242A58}"/>
              </a:ext>
            </a:extLst>
          </p:cNvPr>
          <p:cNvSpPr>
            <a:spLocks noChangeArrowheads="1"/>
          </p:cNvSpPr>
          <p:nvPr/>
        </p:nvSpPr>
        <p:spPr bwMode="auto">
          <a:xfrm>
            <a:off x="5943764" y="1263958"/>
            <a:ext cx="1893888" cy="831850"/>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b="1">
                <a:solidFill>
                  <a:srgbClr val="0033CC"/>
                </a:solidFill>
              </a:rPr>
              <a:t>写表达式</a:t>
            </a:r>
          </a:p>
          <a:p>
            <a:pPr algn="ctr" eaLnBrk="1" hangingPunct="1"/>
            <a:r>
              <a:rPr lang="zh-CN" altLang="en-US" b="1">
                <a:solidFill>
                  <a:srgbClr val="0033CC"/>
                </a:solidFill>
              </a:rPr>
              <a:t>化简或变换</a:t>
            </a:r>
          </a:p>
        </p:txBody>
      </p:sp>
      <p:sp>
        <p:nvSpPr>
          <p:cNvPr id="10" name="Text Box 7">
            <a:extLst>
              <a:ext uri="{FF2B5EF4-FFF2-40B4-BE49-F238E27FC236}">
                <a16:creationId xmlns:a16="http://schemas.microsoft.com/office/drawing/2014/main" id="{9E9B75CA-30B8-3CC7-FA8C-C29FD3C65350}"/>
              </a:ext>
            </a:extLst>
          </p:cNvPr>
          <p:cNvSpPr txBox="1">
            <a:spLocks noChangeArrowheads="1"/>
          </p:cNvSpPr>
          <p:nvPr/>
        </p:nvSpPr>
        <p:spPr bwMode="auto">
          <a:xfrm>
            <a:off x="8305964" y="1446521"/>
            <a:ext cx="1676400" cy="466725"/>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b="1">
                <a:solidFill>
                  <a:srgbClr val="0033CC"/>
                </a:solidFill>
              </a:rPr>
              <a:t>画逻辑图</a:t>
            </a:r>
          </a:p>
        </p:txBody>
      </p:sp>
      <p:sp>
        <p:nvSpPr>
          <p:cNvPr id="11" name="AutoShape 8">
            <a:extLst>
              <a:ext uri="{FF2B5EF4-FFF2-40B4-BE49-F238E27FC236}">
                <a16:creationId xmlns:a16="http://schemas.microsoft.com/office/drawing/2014/main" id="{7AC8009F-AB60-4D6C-FAB6-0C461F573B87}"/>
              </a:ext>
            </a:extLst>
          </p:cNvPr>
          <p:cNvSpPr>
            <a:spLocks noChangeArrowheads="1"/>
          </p:cNvSpPr>
          <p:nvPr/>
        </p:nvSpPr>
        <p:spPr bwMode="auto">
          <a:xfrm>
            <a:off x="3379952" y="1608446"/>
            <a:ext cx="387350" cy="141287"/>
          </a:xfrm>
          <a:prstGeom prst="notchedRightArrow">
            <a:avLst>
              <a:gd name="adj1" fmla="val 50000"/>
              <a:gd name="adj2" fmla="val 68540"/>
            </a:avLst>
          </a:prstGeom>
          <a:solidFill>
            <a:srgbClr val="FF0066"/>
          </a:solidFill>
          <a:ln w="952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 name="AutoShape 9">
            <a:extLst>
              <a:ext uri="{FF2B5EF4-FFF2-40B4-BE49-F238E27FC236}">
                <a16:creationId xmlns:a16="http://schemas.microsoft.com/office/drawing/2014/main" id="{1832D11A-2440-C3DE-ED1B-F27A190E99E1}"/>
              </a:ext>
            </a:extLst>
          </p:cNvPr>
          <p:cNvSpPr>
            <a:spLocks noChangeArrowheads="1"/>
          </p:cNvSpPr>
          <p:nvPr/>
        </p:nvSpPr>
        <p:spPr bwMode="auto">
          <a:xfrm>
            <a:off x="5527839" y="1608446"/>
            <a:ext cx="387350" cy="141287"/>
          </a:xfrm>
          <a:prstGeom prst="notchedRightArrow">
            <a:avLst>
              <a:gd name="adj1" fmla="val 50000"/>
              <a:gd name="adj2" fmla="val 68540"/>
            </a:avLst>
          </a:prstGeom>
          <a:solidFill>
            <a:srgbClr val="FF0066"/>
          </a:solidFill>
          <a:ln w="952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 name="AutoShape 10">
            <a:extLst>
              <a:ext uri="{FF2B5EF4-FFF2-40B4-BE49-F238E27FC236}">
                <a16:creationId xmlns:a16="http://schemas.microsoft.com/office/drawing/2014/main" id="{292EBDFD-2471-CD58-B728-069AAC3B5C04}"/>
              </a:ext>
            </a:extLst>
          </p:cNvPr>
          <p:cNvSpPr>
            <a:spLocks noChangeArrowheads="1"/>
          </p:cNvSpPr>
          <p:nvPr/>
        </p:nvSpPr>
        <p:spPr bwMode="auto">
          <a:xfrm>
            <a:off x="7872577" y="1608446"/>
            <a:ext cx="387350" cy="141287"/>
          </a:xfrm>
          <a:prstGeom prst="notchedRightArrow">
            <a:avLst>
              <a:gd name="adj1" fmla="val 50000"/>
              <a:gd name="adj2" fmla="val 68540"/>
            </a:avLst>
          </a:prstGeom>
          <a:solidFill>
            <a:srgbClr val="FF0066"/>
          </a:solidFill>
          <a:ln w="952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 name="Rectangle 11">
            <a:extLst>
              <a:ext uri="{FF2B5EF4-FFF2-40B4-BE49-F238E27FC236}">
                <a16:creationId xmlns:a16="http://schemas.microsoft.com/office/drawing/2014/main" id="{3CC774DC-4759-5AC5-BDBE-E41C21A2D161}"/>
              </a:ext>
            </a:extLst>
          </p:cNvPr>
          <p:cNvSpPr>
            <a:spLocks noChangeArrowheads="1"/>
          </p:cNvSpPr>
          <p:nvPr/>
        </p:nvSpPr>
        <p:spPr bwMode="auto">
          <a:xfrm>
            <a:off x="2004859" y="2082464"/>
            <a:ext cx="2055812" cy="519112"/>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dirty="0">
                <a:solidFill>
                  <a:srgbClr val="FF0066"/>
                </a:solidFill>
              </a:rPr>
              <a:t>逻辑抽象：</a:t>
            </a:r>
          </a:p>
        </p:txBody>
      </p:sp>
      <p:sp>
        <p:nvSpPr>
          <p:cNvPr id="15" name="Text Box 12">
            <a:extLst>
              <a:ext uri="{FF2B5EF4-FFF2-40B4-BE49-F238E27FC236}">
                <a16:creationId xmlns:a16="http://schemas.microsoft.com/office/drawing/2014/main" id="{7752B96D-B2F6-0F55-3891-2FB4475ECC12}"/>
              </a:ext>
            </a:extLst>
          </p:cNvPr>
          <p:cNvSpPr txBox="1">
            <a:spLocks noChangeArrowheads="1"/>
          </p:cNvSpPr>
          <p:nvPr/>
        </p:nvSpPr>
        <p:spPr bwMode="auto">
          <a:xfrm>
            <a:off x="2011209" y="2663489"/>
            <a:ext cx="7383462"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solidFill>
                  <a:srgbClr val="0033CC"/>
                </a:solidFill>
                <a:cs typeface="Times New Roman" panose="02020603050405020304" pitchFamily="18" charset="0"/>
              </a:rPr>
              <a:t>①  </a:t>
            </a:r>
            <a:r>
              <a:rPr lang="zh-CN" altLang="en-US" sz="2800" b="1" dirty="0">
                <a:solidFill>
                  <a:srgbClr val="0033CC"/>
                </a:solidFill>
              </a:rPr>
              <a:t>根据</a:t>
            </a:r>
            <a:r>
              <a:rPr lang="zh-CN" altLang="en-US" sz="2800" b="1" dirty="0">
                <a:solidFill>
                  <a:srgbClr val="FF0066"/>
                </a:solidFill>
              </a:rPr>
              <a:t>因果关系</a:t>
            </a:r>
            <a:r>
              <a:rPr lang="zh-CN" altLang="en-US" sz="2800" b="1" dirty="0">
                <a:solidFill>
                  <a:srgbClr val="0033CC"/>
                </a:solidFill>
              </a:rPr>
              <a:t>确定输入、输出变量</a:t>
            </a:r>
          </a:p>
        </p:txBody>
      </p:sp>
      <p:sp>
        <p:nvSpPr>
          <p:cNvPr id="16" name="Text Box 13">
            <a:extLst>
              <a:ext uri="{FF2B5EF4-FFF2-40B4-BE49-F238E27FC236}">
                <a16:creationId xmlns:a16="http://schemas.microsoft.com/office/drawing/2014/main" id="{786EB382-81BF-B21B-ACED-9F7805A416A6}"/>
              </a:ext>
            </a:extLst>
          </p:cNvPr>
          <p:cNvSpPr txBox="1">
            <a:spLocks noChangeArrowheads="1"/>
          </p:cNvSpPr>
          <p:nvPr/>
        </p:nvSpPr>
        <p:spPr bwMode="auto">
          <a:xfrm>
            <a:off x="2011209" y="3173076"/>
            <a:ext cx="8221662"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solidFill>
                  <a:srgbClr val="0033CC"/>
                </a:solidFill>
                <a:cs typeface="Times New Roman" panose="02020603050405020304" pitchFamily="18" charset="0"/>
              </a:rPr>
              <a:t>②  </a:t>
            </a:r>
            <a:r>
              <a:rPr lang="zh-CN" altLang="en-US" sz="2800" b="1" dirty="0">
                <a:solidFill>
                  <a:srgbClr val="FF0066"/>
                </a:solidFill>
              </a:rPr>
              <a:t>状态赋值 </a:t>
            </a:r>
            <a:r>
              <a:rPr lang="en-US" altLang="zh-CN" sz="2800" b="1" dirty="0">
                <a:solidFill>
                  <a:srgbClr val="0033CC"/>
                </a:solidFill>
              </a:rPr>
              <a:t>— </a:t>
            </a:r>
            <a:r>
              <a:rPr lang="zh-CN" altLang="en-US" sz="2800" b="1" dirty="0">
                <a:solidFill>
                  <a:srgbClr val="0033CC"/>
                </a:solidFill>
              </a:rPr>
              <a:t>用 </a:t>
            </a:r>
            <a:r>
              <a:rPr lang="en-US" altLang="zh-CN" sz="2800" b="1" dirty="0">
                <a:solidFill>
                  <a:srgbClr val="FF0066"/>
                </a:solidFill>
              </a:rPr>
              <a:t>0</a:t>
            </a:r>
            <a:r>
              <a:rPr lang="en-US" altLang="zh-CN" sz="2800" b="1" dirty="0">
                <a:solidFill>
                  <a:srgbClr val="0033CC"/>
                </a:solidFill>
              </a:rPr>
              <a:t> </a:t>
            </a:r>
            <a:r>
              <a:rPr lang="zh-CN" altLang="en-US" sz="2800" b="1" dirty="0">
                <a:solidFill>
                  <a:srgbClr val="0033CC"/>
                </a:solidFill>
              </a:rPr>
              <a:t>和 </a:t>
            </a:r>
            <a:r>
              <a:rPr lang="en-US" altLang="zh-CN" sz="2800" b="1" dirty="0">
                <a:solidFill>
                  <a:srgbClr val="FF0066"/>
                </a:solidFill>
              </a:rPr>
              <a:t>1</a:t>
            </a:r>
            <a:r>
              <a:rPr lang="en-US" altLang="zh-CN" sz="2800" b="1" dirty="0">
                <a:solidFill>
                  <a:srgbClr val="0033CC"/>
                </a:solidFill>
              </a:rPr>
              <a:t> </a:t>
            </a:r>
            <a:r>
              <a:rPr lang="zh-CN" altLang="en-US" sz="2800" b="1" dirty="0">
                <a:solidFill>
                  <a:srgbClr val="0033CC"/>
                </a:solidFill>
              </a:rPr>
              <a:t>表示信号的</a:t>
            </a:r>
            <a:r>
              <a:rPr lang="zh-CN" altLang="en-US" sz="2800" b="1" dirty="0">
                <a:solidFill>
                  <a:srgbClr val="FF0000"/>
                </a:solidFill>
              </a:rPr>
              <a:t>不同状态</a:t>
            </a:r>
          </a:p>
        </p:txBody>
      </p:sp>
      <p:sp>
        <p:nvSpPr>
          <p:cNvPr id="17" name="Text Box 14">
            <a:extLst>
              <a:ext uri="{FF2B5EF4-FFF2-40B4-BE49-F238E27FC236}">
                <a16:creationId xmlns:a16="http://schemas.microsoft.com/office/drawing/2014/main" id="{07E6047A-478E-DAD7-8B74-0FBCB5241E36}"/>
              </a:ext>
            </a:extLst>
          </p:cNvPr>
          <p:cNvSpPr txBox="1">
            <a:spLocks noChangeArrowheads="1"/>
          </p:cNvSpPr>
          <p:nvPr/>
        </p:nvSpPr>
        <p:spPr bwMode="auto">
          <a:xfrm>
            <a:off x="2011209" y="3681076"/>
            <a:ext cx="7459662"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solidFill>
                  <a:srgbClr val="0033CC"/>
                </a:solidFill>
                <a:cs typeface="Times New Roman" panose="02020603050405020304" pitchFamily="18" charset="0"/>
              </a:rPr>
              <a:t>③  </a:t>
            </a:r>
            <a:r>
              <a:rPr lang="zh-CN" altLang="en-US" sz="2800" b="1" dirty="0">
                <a:solidFill>
                  <a:srgbClr val="0033CC"/>
                </a:solidFill>
              </a:rPr>
              <a:t>根据功能要求列出</a:t>
            </a:r>
            <a:r>
              <a:rPr lang="zh-CN" altLang="en-US" sz="2800" b="1" dirty="0">
                <a:solidFill>
                  <a:srgbClr val="FF0066"/>
                </a:solidFill>
              </a:rPr>
              <a:t>真值表</a:t>
            </a:r>
          </a:p>
        </p:txBody>
      </p:sp>
      <p:sp>
        <p:nvSpPr>
          <p:cNvPr id="18" name="Text Box 15">
            <a:extLst>
              <a:ext uri="{FF2B5EF4-FFF2-40B4-BE49-F238E27FC236}">
                <a16:creationId xmlns:a16="http://schemas.microsoft.com/office/drawing/2014/main" id="{B42B1E27-8E3C-977E-B919-85AD116D3129}"/>
              </a:ext>
            </a:extLst>
          </p:cNvPr>
          <p:cNvSpPr txBox="1">
            <a:spLocks noChangeArrowheads="1"/>
          </p:cNvSpPr>
          <p:nvPr/>
        </p:nvSpPr>
        <p:spPr bwMode="auto">
          <a:xfrm>
            <a:off x="2113280" y="5052677"/>
            <a:ext cx="7787804" cy="15388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dirty="0">
                <a:solidFill>
                  <a:srgbClr val="0033CC"/>
                </a:solidFill>
              </a:rPr>
              <a:t>根据所用元器件</a:t>
            </a:r>
            <a:r>
              <a:rPr lang="en-US" altLang="zh-CN" sz="2800" b="1" dirty="0">
                <a:solidFill>
                  <a:srgbClr val="0033CC"/>
                </a:solidFill>
                <a:latin typeface="宋体" panose="02010600030101010101" pitchFamily="2" charset="-122"/>
              </a:rPr>
              <a:t>(</a:t>
            </a:r>
            <a:r>
              <a:rPr lang="zh-CN" altLang="en-US" sz="2800" b="1" dirty="0">
                <a:solidFill>
                  <a:srgbClr val="FF0066"/>
                </a:solidFill>
              </a:rPr>
              <a:t>分立元件 </a:t>
            </a:r>
            <a:r>
              <a:rPr lang="zh-CN" altLang="en-US" sz="2800" b="1" dirty="0">
                <a:solidFill>
                  <a:srgbClr val="0033CC"/>
                </a:solidFill>
              </a:rPr>
              <a:t>或 </a:t>
            </a:r>
            <a:r>
              <a:rPr lang="zh-CN" altLang="en-US" sz="2800" b="1" dirty="0">
                <a:solidFill>
                  <a:srgbClr val="FF0066"/>
                </a:solidFill>
              </a:rPr>
              <a:t>集成芯片</a:t>
            </a:r>
            <a:r>
              <a:rPr lang="en-US" altLang="zh-CN" sz="2800" b="1" dirty="0">
                <a:solidFill>
                  <a:srgbClr val="0033CC"/>
                </a:solidFill>
                <a:latin typeface="宋体" panose="02010600030101010101" pitchFamily="2" charset="-122"/>
              </a:rPr>
              <a:t>)</a:t>
            </a:r>
            <a:r>
              <a:rPr lang="zh-CN" altLang="en-US" sz="2800" b="1" dirty="0">
                <a:solidFill>
                  <a:srgbClr val="0033CC"/>
                </a:solidFill>
              </a:rPr>
              <a:t>的情况将函数式进行化简或变换。</a:t>
            </a:r>
            <a:endParaRPr lang="en-US" altLang="zh-CN" sz="2800" b="1" dirty="0">
              <a:solidFill>
                <a:srgbClr val="0033CC"/>
              </a:solidFill>
            </a:endParaRPr>
          </a:p>
          <a:p>
            <a:pPr eaLnBrk="1" hangingPunct="1">
              <a:spcBef>
                <a:spcPts val="1200"/>
              </a:spcBef>
            </a:pPr>
            <a:r>
              <a:rPr lang="zh-CN" altLang="en-US" sz="2800" b="1" dirty="0">
                <a:solidFill>
                  <a:srgbClr val="0033CC"/>
                </a:solidFill>
              </a:rPr>
              <a:t>根据最简式画出逻辑图</a:t>
            </a:r>
          </a:p>
        </p:txBody>
      </p:sp>
      <p:sp>
        <p:nvSpPr>
          <p:cNvPr id="19" name="Rectangle 16">
            <a:extLst>
              <a:ext uri="{FF2B5EF4-FFF2-40B4-BE49-F238E27FC236}">
                <a16:creationId xmlns:a16="http://schemas.microsoft.com/office/drawing/2014/main" id="{43AF8041-9DF8-08A5-7E9D-A69B6C9C1356}"/>
              </a:ext>
            </a:extLst>
          </p:cNvPr>
          <p:cNvSpPr>
            <a:spLocks noChangeArrowheads="1"/>
          </p:cNvSpPr>
          <p:nvPr/>
        </p:nvSpPr>
        <p:spPr bwMode="auto">
          <a:xfrm>
            <a:off x="2011209" y="4466889"/>
            <a:ext cx="45370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dirty="0">
                <a:solidFill>
                  <a:srgbClr val="FF0066"/>
                </a:solidFill>
              </a:rPr>
              <a:t>化简或变换：</a:t>
            </a:r>
          </a:p>
        </p:txBody>
      </p:sp>
      <p:sp>
        <p:nvSpPr>
          <p:cNvPr id="2" name="灯片编号占位符 1">
            <a:extLst>
              <a:ext uri="{FF2B5EF4-FFF2-40B4-BE49-F238E27FC236}">
                <a16:creationId xmlns:a16="http://schemas.microsoft.com/office/drawing/2014/main" id="{D4A91057-B558-970F-CAF5-BBBD1E6B3B3B}"/>
              </a:ext>
            </a:extLst>
          </p:cNvPr>
          <p:cNvSpPr>
            <a:spLocks noGrp="1"/>
          </p:cNvSpPr>
          <p:nvPr>
            <p:ph type="sldNum" sz="quarter" idx="12"/>
          </p:nvPr>
        </p:nvSpPr>
        <p:spPr/>
        <p:txBody>
          <a:bodyPr/>
          <a:lstStyle/>
          <a:p>
            <a:fld id="{392CBAA0-59E6-204E-8F03-85E5040D48B8}" type="slidenum">
              <a:rPr kumimoji="1" lang="zh-CN" altLang="en-US" smtClean="0"/>
              <a:t>11</a:t>
            </a:fld>
            <a:r>
              <a:rPr kumimoji="1" lang="en-US" altLang="zh-CN"/>
              <a:t>/133</a:t>
            </a:r>
            <a:endParaRPr kumimoji="1" lang="zh-CN" altLang="en-US" dirty="0"/>
          </a:p>
        </p:txBody>
      </p:sp>
    </p:spTree>
    <p:extLst>
      <p:ext uri="{BB962C8B-B14F-4D97-AF65-F5344CB8AC3E}">
        <p14:creationId xmlns:p14="http://schemas.microsoft.com/office/powerpoint/2010/main" val="1883324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2" presetClass="entr" presetSubtype="8"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slide(fromLeft)">
                                      <p:cBhvr>
                                        <p:cTn id="12" dur="500"/>
                                        <p:tgtEl>
                                          <p:spTgt spid="7"/>
                                        </p:tgtEl>
                                      </p:cBhvr>
                                    </p:animEffect>
                                  </p:childTnLst>
                                </p:cTn>
                              </p:par>
                            </p:childTnLst>
                          </p:cTn>
                        </p:par>
                        <p:par>
                          <p:cTn id="13" fill="hold">
                            <p:stCondLst>
                              <p:cond delay="500"/>
                            </p:stCondLst>
                            <p:childTnLst>
                              <p:par>
                                <p:cTn id="14" presetID="22" presetClass="entr" presetSubtype="8" fill="hold" nodeType="afterEffect">
                                  <p:stCondLst>
                                    <p:cond delay="1000"/>
                                  </p:stCondLst>
                                  <p:childTnLst>
                                    <p:set>
                                      <p:cBhvr>
                                        <p:cTn id="15" dur="1" fill="hold">
                                          <p:stCondLst>
                                            <p:cond delay="0"/>
                                          </p:stCondLst>
                                        </p:cTn>
                                        <p:tgtEl>
                                          <p:spTgt spid="11"/>
                                        </p:tgtEl>
                                        <p:attrNameLst>
                                          <p:attrName>style.visibility</p:attrName>
                                        </p:attrNameLst>
                                      </p:cBhvr>
                                      <p:to>
                                        <p:strVal val="visible"/>
                                      </p:to>
                                    </p:set>
                                    <p:animEffect transition="in" filter="wipe(left)">
                                      <p:cBhvr>
                                        <p:cTn id="16" dur="500"/>
                                        <p:tgtEl>
                                          <p:spTgt spid="11"/>
                                        </p:tgtEl>
                                      </p:cBhvr>
                                    </p:animEffect>
                                  </p:childTnLst>
                                </p:cTn>
                              </p:par>
                            </p:childTnLst>
                          </p:cTn>
                        </p:par>
                        <p:par>
                          <p:cTn id="17" fill="hold">
                            <p:stCondLst>
                              <p:cond delay="2000"/>
                            </p:stCondLst>
                            <p:childTnLst>
                              <p:par>
                                <p:cTn id="18" presetID="12" presetClass="entr" presetSubtype="8" fill="hold" grpId="0" nodeType="afterEffect">
                                  <p:stCondLst>
                                    <p:cond delay="1000"/>
                                  </p:stCondLst>
                                  <p:childTnLst>
                                    <p:set>
                                      <p:cBhvr>
                                        <p:cTn id="19" dur="1" fill="hold">
                                          <p:stCondLst>
                                            <p:cond delay="0"/>
                                          </p:stCondLst>
                                        </p:cTn>
                                        <p:tgtEl>
                                          <p:spTgt spid="8"/>
                                        </p:tgtEl>
                                        <p:attrNameLst>
                                          <p:attrName>style.visibility</p:attrName>
                                        </p:attrNameLst>
                                      </p:cBhvr>
                                      <p:to>
                                        <p:strVal val="visible"/>
                                      </p:to>
                                    </p:set>
                                    <p:animEffect transition="in" filter="slide(fromLeft)">
                                      <p:cBhvr>
                                        <p:cTn id="20" dur="500"/>
                                        <p:tgtEl>
                                          <p:spTgt spid="8"/>
                                        </p:tgtEl>
                                      </p:cBhvr>
                                    </p:animEffect>
                                  </p:childTnLst>
                                </p:cTn>
                              </p:par>
                            </p:childTnLst>
                          </p:cTn>
                        </p:par>
                        <p:par>
                          <p:cTn id="21" fill="hold">
                            <p:stCondLst>
                              <p:cond delay="3500"/>
                            </p:stCondLst>
                            <p:childTnLst>
                              <p:par>
                                <p:cTn id="22" presetID="22" presetClass="entr" presetSubtype="8" fill="hold" nodeType="afterEffect">
                                  <p:stCondLst>
                                    <p:cond delay="1000"/>
                                  </p:stCondLst>
                                  <p:childTnLst>
                                    <p:set>
                                      <p:cBhvr>
                                        <p:cTn id="23" dur="1" fill="hold">
                                          <p:stCondLst>
                                            <p:cond delay="0"/>
                                          </p:stCondLst>
                                        </p:cTn>
                                        <p:tgtEl>
                                          <p:spTgt spid="12"/>
                                        </p:tgtEl>
                                        <p:attrNameLst>
                                          <p:attrName>style.visibility</p:attrName>
                                        </p:attrNameLst>
                                      </p:cBhvr>
                                      <p:to>
                                        <p:strVal val="visible"/>
                                      </p:to>
                                    </p:set>
                                    <p:animEffect transition="in" filter="wipe(left)">
                                      <p:cBhvr>
                                        <p:cTn id="24" dur="500"/>
                                        <p:tgtEl>
                                          <p:spTgt spid="12"/>
                                        </p:tgtEl>
                                      </p:cBhvr>
                                    </p:animEffect>
                                  </p:childTnLst>
                                </p:cTn>
                              </p:par>
                            </p:childTnLst>
                          </p:cTn>
                        </p:par>
                        <p:par>
                          <p:cTn id="25" fill="hold">
                            <p:stCondLst>
                              <p:cond delay="5000"/>
                            </p:stCondLst>
                            <p:childTnLst>
                              <p:par>
                                <p:cTn id="26" presetID="12" presetClass="entr" presetSubtype="8" fill="hold" grpId="0" nodeType="afterEffect">
                                  <p:stCondLst>
                                    <p:cond delay="1000"/>
                                  </p:stCondLst>
                                  <p:childTnLst>
                                    <p:set>
                                      <p:cBhvr>
                                        <p:cTn id="27" dur="1" fill="hold">
                                          <p:stCondLst>
                                            <p:cond delay="0"/>
                                          </p:stCondLst>
                                        </p:cTn>
                                        <p:tgtEl>
                                          <p:spTgt spid="9"/>
                                        </p:tgtEl>
                                        <p:attrNameLst>
                                          <p:attrName>style.visibility</p:attrName>
                                        </p:attrNameLst>
                                      </p:cBhvr>
                                      <p:to>
                                        <p:strVal val="visible"/>
                                      </p:to>
                                    </p:set>
                                    <p:animEffect transition="in" filter="slide(fromLeft)">
                                      <p:cBhvr>
                                        <p:cTn id="28" dur="500"/>
                                        <p:tgtEl>
                                          <p:spTgt spid="9"/>
                                        </p:tgtEl>
                                      </p:cBhvr>
                                    </p:animEffect>
                                  </p:childTnLst>
                                </p:cTn>
                              </p:par>
                            </p:childTnLst>
                          </p:cTn>
                        </p:par>
                        <p:par>
                          <p:cTn id="29" fill="hold">
                            <p:stCondLst>
                              <p:cond delay="6500"/>
                            </p:stCondLst>
                            <p:childTnLst>
                              <p:par>
                                <p:cTn id="30" presetID="22" presetClass="entr" presetSubtype="8" fill="hold" nodeType="afterEffect">
                                  <p:stCondLst>
                                    <p:cond delay="1000"/>
                                  </p:stCondLst>
                                  <p:childTnLst>
                                    <p:set>
                                      <p:cBhvr>
                                        <p:cTn id="31" dur="1" fill="hold">
                                          <p:stCondLst>
                                            <p:cond delay="0"/>
                                          </p:stCondLst>
                                        </p:cTn>
                                        <p:tgtEl>
                                          <p:spTgt spid="13"/>
                                        </p:tgtEl>
                                        <p:attrNameLst>
                                          <p:attrName>style.visibility</p:attrName>
                                        </p:attrNameLst>
                                      </p:cBhvr>
                                      <p:to>
                                        <p:strVal val="visible"/>
                                      </p:to>
                                    </p:set>
                                    <p:animEffect transition="in" filter="wipe(left)">
                                      <p:cBhvr>
                                        <p:cTn id="32" dur="500"/>
                                        <p:tgtEl>
                                          <p:spTgt spid="13"/>
                                        </p:tgtEl>
                                      </p:cBhvr>
                                    </p:animEffect>
                                  </p:childTnLst>
                                </p:cTn>
                              </p:par>
                            </p:childTnLst>
                          </p:cTn>
                        </p:par>
                        <p:par>
                          <p:cTn id="33" fill="hold">
                            <p:stCondLst>
                              <p:cond delay="8000"/>
                            </p:stCondLst>
                            <p:childTnLst>
                              <p:par>
                                <p:cTn id="34" presetID="12" presetClass="entr" presetSubtype="8" fill="hold" grpId="0" nodeType="afterEffect">
                                  <p:stCondLst>
                                    <p:cond delay="1000"/>
                                  </p:stCondLst>
                                  <p:childTnLst>
                                    <p:set>
                                      <p:cBhvr>
                                        <p:cTn id="35" dur="1" fill="hold">
                                          <p:stCondLst>
                                            <p:cond delay="0"/>
                                          </p:stCondLst>
                                        </p:cTn>
                                        <p:tgtEl>
                                          <p:spTgt spid="10"/>
                                        </p:tgtEl>
                                        <p:attrNameLst>
                                          <p:attrName>style.visibility</p:attrName>
                                        </p:attrNameLst>
                                      </p:cBhvr>
                                      <p:to>
                                        <p:strVal val="visible"/>
                                      </p:to>
                                    </p:set>
                                    <p:animEffect transition="in" filter="slide(fromLeft)">
                                      <p:cBhvr>
                                        <p:cTn id="36" dur="500"/>
                                        <p:tgtEl>
                                          <p:spTgt spid="10"/>
                                        </p:tgtEl>
                                      </p:cBhvr>
                                    </p:animEffect>
                                  </p:childTnLst>
                                </p:cTn>
                              </p:par>
                            </p:childTnLst>
                          </p:cTn>
                        </p:par>
                      </p:childTnLst>
                    </p:cTn>
                  </p:par>
                  <p:par>
                    <p:cTn id="37" fill="hold">
                      <p:stCondLst>
                        <p:cond delay="indefinite"/>
                      </p:stCondLst>
                      <p:childTnLst>
                        <p:par>
                          <p:cTn id="38" fill="hold">
                            <p:stCondLst>
                              <p:cond delay="0"/>
                            </p:stCondLst>
                            <p:childTnLst>
                              <p:par>
                                <p:cTn id="39" presetID="12" presetClass="entr" presetSubtype="1" fill="hold" grpId="0" nodeType="clickEffect">
                                  <p:stCondLst>
                                    <p:cond delay="0"/>
                                  </p:stCondLst>
                                  <p:childTnLst>
                                    <p:set>
                                      <p:cBhvr>
                                        <p:cTn id="40" dur="1" fill="hold">
                                          <p:stCondLst>
                                            <p:cond delay="0"/>
                                          </p:stCondLst>
                                        </p:cTn>
                                        <p:tgtEl>
                                          <p:spTgt spid="14"/>
                                        </p:tgtEl>
                                        <p:attrNameLst>
                                          <p:attrName>style.visibility</p:attrName>
                                        </p:attrNameLst>
                                      </p:cBhvr>
                                      <p:to>
                                        <p:strVal val="visible"/>
                                      </p:to>
                                    </p:set>
                                    <p:animEffect transition="in" filter="slide(fromTop)">
                                      <p:cBhvr>
                                        <p:cTn id="41" dur="500"/>
                                        <p:tgtEl>
                                          <p:spTgt spid="14"/>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8" fill="hold" grpId="0" nodeType="clickEffect">
                                  <p:stCondLst>
                                    <p:cond delay="0"/>
                                  </p:stCondLst>
                                  <p:iterate type="lt">
                                    <p:tmPct val="100000"/>
                                  </p:iterate>
                                  <p:childTnLst>
                                    <p:set>
                                      <p:cBhvr>
                                        <p:cTn id="45" dur="1" fill="hold">
                                          <p:stCondLst>
                                            <p:cond delay="0"/>
                                          </p:stCondLst>
                                        </p:cTn>
                                        <p:tgtEl>
                                          <p:spTgt spid="15"/>
                                        </p:tgtEl>
                                        <p:attrNameLst>
                                          <p:attrName>style.visibility</p:attrName>
                                        </p:attrNameLst>
                                      </p:cBhvr>
                                      <p:to>
                                        <p:strVal val="visible"/>
                                      </p:to>
                                    </p:set>
                                    <p:animEffect transition="in" filter="wipe(left)">
                                      <p:cBhvr>
                                        <p:cTn id="46" dur="75"/>
                                        <p:tgtEl>
                                          <p:spTgt spid="15"/>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8" fill="hold" grpId="0" nodeType="clickEffect">
                                  <p:stCondLst>
                                    <p:cond delay="0"/>
                                  </p:stCondLst>
                                  <p:iterate type="lt">
                                    <p:tmPct val="100000"/>
                                  </p:iterate>
                                  <p:childTnLst>
                                    <p:set>
                                      <p:cBhvr>
                                        <p:cTn id="50" dur="1" fill="hold">
                                          <p:stCondLst>
                                            <p:cond delay="0"/>
                                          </p:stCondLst>
                                        </p:cTn>
                                        <p:tgtEl>
                                          <p:spTgt spid="16"/>
                                        </p:tgtEl>
                                        <p:attrNameLst>
                                          <p:attrName>style.visibility</p:attrName>
                                        </p:attrNameLst>
                                      </p:cBhvr>
                                      <p:to>
                                        <p:strVal val="visible"/>
                                      </p:to>
                                    </p:set>
                                    <p:animEffect transition="in" filter="wipe(left)">
                                      <p:cBhvr>
                                        <p:cTn id="51" dur="75"/>
                                        <p:tgtEl>
                                          <p:spTgt spid="16"/>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8" fill="hold" grpId="0" nodeType="clickEffect">
                                  <p:stCondLst>
                                    <p:cond delay="0"/>
                                  </p:stCondLst>
                                  <p:iterate type="lt">
                                    <p:tmPct val="100000"/>
                                  </p:iterate>
                                  <p:childTnLst>
                                    <p:set>
                                      <p:cBhvr>
                                        <p:cTn id="55" dur="1" fill="hold">
                                          <p:stCondLst>
                                            <p:cond delay="0"/>
                                          </p:stCondLst>
                                        </p:cTn>
                                        <p:tgtEl>
                                          <p:spTgt spid="17"/>
                                        </p:tgtEl>
                                        <p:attrNameLst>
                                          <p:attrName>style.visibility</p:attrName>
                                        </p:attrNameLst>
                                      </p:cBhvr>
                                      <p:to>
                                        <p:strVal val="visible"/>
                                      </p:to>
                                    </p:set>
                                    <p:animEffect transition="in" filter="wipe(left)">
                                      <p:cBhvr>
                                        <p:cTn id="56" dur="75"/>
                                        <p:tgtEl>
                                          <p:spTgt spid="17"/>
                                        </p:tgtEl>
                                      </p:cBhvr>
                                    </p:animEffect>
                                  </p:childTnLst>
                                </p:cTn>
                              </p:par>
                            </p:childTnLst>
                          </p:cTn>
                        </p:par>
                      </p:childTnLst>
                    </p:cTn>
                  </p:par>
                  <p:par>
                    <p:cTn id="57" fill="hold">
                      <p:stCondLst>
                        <p:cond delay="indefinite"/>
                      </p:stCondLst>
                      <p:childTnLst>
                        <p:par>
                          <p:cTn id="58" fill="hold">
                            <p:stCondLst>
                              <p:cond delay="0"/>
                            </p:stCondLst>
                            <p:childTnLst>
                              <p:par>
                                <p:cTn id="59" presetID="12" presetClass="entr" presetSubtype="1" fill="hold" grpId="0" nodeType="click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slide(fromTop)">
                                      <p:cBhvr>
                                        <p:cTn id="61" dur="500"/>
                                        <p:tgtEl>
                                          <p:spTgt spid="19"/>
                                        </p:tgtEl>
                                      </p:cBhvr>
                                    </p:animEffect>
                                  </p:childTnLst>
                                </p:cTn>
                              </p:par>
                            </p:childTnLst>
                          </p:cTn>
                        </p:par>
                      </p:childTnLst>
                    </p:cTn>
                  </p:par>
                  <p:par>
                    <p:cTn id="62" fill="hold">
                      <p:stCondLst>
                        <p:cond delay="indefinite"/>
                      </p:stCondLst>
                      <p:childTnLst>
                        <p:par>
                          <p:cTn id="63" fill="hold">
                            <p:stCondLst>
                              <p:cond delay="0"/>
                            </p:stCondLst>
                            <p:childTnLst>
                              <p:par>
                                <p:cTn id="64" presetID="22" presetClass="entr" presetSubtype="8" fill="hold" grpId="0" nodeType="clickEffect">
                                  <p:stCondLst>
                                    <p:cond delay="0"/>
                                  </p:stCondLst>
                                  <p:iterate type="lt">
                                    <p:tmPct val="100000"/>
                                  </p:iterate>
                                  <p:childTnLst>
                                    <p:set>
                                      <p:cBhvr>
                                        <p:cTn id="65" dur="1" fill="hold">
                                          <p:stCondLst>
                                            <p:cond delay="0"/>
                                          </p:stCondLst>
                                        </p:cTn>
                                        <p:tgtEl>
                                          <p:spTgt spid="18"/>
                                        </p:tgtEl>
                                        <p:attrNameLst>
                                          <p:attrName>style.visibility</p:attrName>
                                        </p:attrNameLst>
                                      </p:cBhvr>
                                      <p:to>
                                        <p:strVal val="visible"/>
                                      </p:to>
                                    </p:set>
                                    <p:animEffect transition="in" filter="wipe(left)">
                                      <p:cBhvr>
                                        <p:cTn id="66" dur="75"/>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utoUpdateAnimBg="0"/>
      <p:bldP spid="7" grpId="0" animBg="1" autoUpdateAnimBg="0"/>
      <p:bldP spid="8" grpId="0" animBg="1" autoUpdateAnimBg="0"/>
      <p:bldP spid="9" grpId="0" animBg="1" autoUpdateAnimBg="0"/>
      <p:bldP spid="10" grpId="0" animBg="1" autoUpdateAnimBg="0"/>
      <p:bldP spid="14" grpId="0" autoUpdateAnimBg="0"/>
      <p:bldP spid="15" grpId="0" autoUpdateAnimBg="0"/>
      <p:bldP spid="16" grpId="0" autoUpdateAnimBg="0"/>
      <p:bldP spid="17" grpId="0" autoUpdateAnimBg="0"/>
      <p:bldP spid="18" grpId="0" autoUpdateAnimBg="0"/>
      <p:bldP spid="19" grpId="0" autoUpdateAnimBg="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6.2</a:t>
            </a:r>
            <a:r>
              <a:rPr kumimoji="1" lang="zh-CN" altLang="en-US" dirty="0"/>
              <a:t> </a:t>
            </a:r>
            <a:r>
              <a:rPr kumimoji="1" lang="en-US" altLang="zh-CN" dirty="0"/>
              <a:t>ROM</a:t>
            </a:r>
            <a:r>
              <a:rPr kumimoji="1" lang="zh-CN" altLang="en-US" dirty="0"/>
              <a:t>的应用举例及容量扩展</a:t>
            </a:r>
          </a:p>
        </p:txBody>
      </p:sp>
      <p:sp>
        <p:nvSpPr>
          <p:cNvPr id="6" name="Text Box 2">
            <a:extLst>
              <a:ext uri="{FF2B5EF4-FFF2-40B4-BE49-F238E27FC236}">
                <a16:creationId xmlns:a16="http://schemas.microsoft.com/office/drawing/2014/main" id="{AB8755AB-FA11-20E3-A163-145850DEF631}"/>
              </a:ext>
            </a:extLst>
          </p:cNvPr>
          <p:cNvSpPr txBox="1">
            <a:spLocks noChangeArrowheads="1"/>
          </p:cNvSpPr>
          <p:nvPr/>
        </p:nvSpPr>
        <p:spPr bwMode="auto">
          <a:xfrm>
            <a:off x="1539875" y="808094"/>
            <a:ext cx="4162425"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3. </a:t>
            </a:r>
            <a:r>
              <a:rPr lang="zh-CN" altLang="en-US" sz="2800" b="1">
                <a:solidFill>
                  <a:srgbClr val="FF0066"/>
                </a:solidFill>
              </a:rPr>
              <a:t>常用 </a:t>
            </a:r>
            <a:r>
              <a:rPr lang="en-US" altLang="zh-CN" sz="2800" b="1">
                <a:solidFill>
                  <a:srgbClr val="FF0066"/>
                </a:solidFill>
              </a:rPr>
              <a:t>EPROM</a:t>
            </a:r>
          </a:p>
        </p:txBody>
      </p:sp>
      <p:sp>
        <p:nvSpPr>
          <p:cNvPr id="7" name="Text Box 3">
            <a:extLst>
              <a:ext uri="{FF2B5EF4-FFF2-40B4-BE49-F238E27FC236}">
                <a16:creationId xmlns:a16="http://schemas.microsoft.com/office/drawing/2014/main" id="{2EB28D3B-DBD0-AC04-AC1E-F3C70B2031E6}"/>
              </a:ext>
            </a:extLst>
          </p:cNvPr>
          <p:cNvSpPr txBox="1">
            <a:spLocks noChangeArrowheads="1"/>
          </p:cNvSpPr>
          <p:nvPr/>
        </p:nvSpPr>
        <p:spPr bwMode="auto">
          <a:xfrm>
            <a:off x="1550988" y="1411344"/>
            <a:ext cx="1341437" cy="519113"/>
          </a:xfrm>
          <a:prstGeom prst="rect">
            <a:avLst/>
          </a:prstGeom>
          <a:noFill/>
          <a:ln>
            <a:noFill/>
          </a:ln>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996600"/>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2764 </a:t>
            </a:r>
            <a:r>
              <a:rPr lang="zh-CN" altLang="en-US" sz="2800" b="1">
                <a:solidFill>
                  <a:srgbClr val="FF0066"/>
                </a:solidFill>
                <a:ea typeface="楷体_GB2312" pitchFamily="49" charset="-122"/>
              </a:rPr>
              <a:t>：</a:t>
            </a:r>
          </a:p>
        </p:txBody>
      </p:sp>
      <p:sp>
        <p:nvSpPr>
          <p:cNvPr id="8" name="Rectangle 4">
            <a:extLst>
              <a:ext uri="{FF2B5EF4-FFF2-40B4-BE49-F238E27FC236}">
                <a16:creationId xmlns:a16="http://schemas.microsoft.com/office/drawing/2014/main" id="{6D3A44D9-583D-B466-C142-FFE256484C78}"/>
              </a:ext>
            </a:extLst>
          </p:cNvPr>
          <p:cNvSpPr>
            <a:spLocks noChangeArrowheads="1"/>
          </p:cNvSpPr>
          <p:nvPr/>
        </p:nvSpPr>
        <p:spPr bwMode="auto">
          <a:xfrm>
            <a:off x="1600200" y="5715057"/>
            <a:ext cx="1519238" cy="519112"/>
          </a:xfrm>
          <a:prstGeom prst="rect">
            <a:avLst/>
          </a:prstGeom>
          <a:noFill/>
          <a:ln>
            <a:noFill/>
          </a:ln>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996600"/>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27128 </a:t>
            </a:r>
            <a:r>
              <a:rPr lang="zh-CN" altLang="en-US" sz="2800" b="1">
                <a:solidFill>
                  <a:srgbClr val="FF0066"/>
                </a:solidFill>
                <a:ea typeface="楷体_GB2312" pitchFamily="49" charset="-122"/>
              </a:rPr>
              <a:t>：</a:t>
            </a:r>
          </a:p>
        </p:txBody>
      </p:sp>
      <p:sp>
        <p:nvSpPr>
          <p:cNvPr id="9" name="Text Box 5">
            <a:extLst>
              <a:ext uri="{FF2B5EF4-FFF2-40B4-BE49-F238E27FC236}">
                <a16:creationId xmlns:a16="http://schemas.microsoft.com/office/drawing/2014/main" id="{01D26388-4B88-08B3-E1D8-1ECB57893A57}"/>
              </a:ext>
            </a:extLst>
          </p:cNvPr>
          <p:cNvSpPr txBox="1">
            <a:spLocks noChangeArrowheads="1"/>
          </p:cNvSpPr>
          <p:nvPr/>
        </p:nvSpPr>
        <p:spPr bwMode="auto">
          <a:xfrm>
            <a:off x="3803650" y="1990782"/>
            <a:ext cx="147161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dirty="0">
                <a:solidFill>
                  <a:srgbClr val="FF0066"/>
                </a:solidFill>
                <a:ea typeface="楷体_GB2312" pitchFamily="49" charset="-122"/>
              </a:rPr>
              <a:t>A</a:t>
            </a:r>
            <a:r>
              <a:rPr lang="en-US" altLang="zh-CN" b="1" baseline="-25000" dirty="0">
                <a:solidFill>
                  <a:srgbClr val="FF0066"/>
                </a:solidFill>
                <a:ea typeface="楷体_GB2312" pitchFamily="49" charset="-122"/>
              </a:rPr>
              <a:t>0 </a:t>
            </a:r>
            <a:r>
              <a:rPr lang="en-US" altLang="zh-CN" b="1" dirty="0">
                <a:solidFill>
                  <a:srgbClr val="FF0066"/>
                </a:solidFill>
                <a:ea typeface="楷体_GB2312" pitchFamily="49" charset="-122"/>
                <a:sym typeface="Symbol" panose="05050102010706020507" pitchFamily="18" charset="2"/>
              </a:rPr>
              <a:t></a:t>
            </a:r>
            <a:r>
              <a:rPr lang="en-US" altLang="zh-CN" b="1" dirty="0">
                <a:solidFill>
                  <a:srgbClr val="FF0066"/>
                </a:solidFill>
                <a:ea typeface="楷体_GB2312" pitchFamily="49" charset="-122"/>
              </a:rPr>
              <a:t> </a:t>
            </a:r>
            <a:r>
              <a:rPr lang="en-US" altLang="zh-CN" b="1" i="1" dirty="0">
                <a:solidFill>
                  <a:srgbClr val="FF0066"/>
                </a:solidFill>
                <a:ea typeface="楷体_GB2312" pitchFamily="49" charset="-122"/>
              </a:rPr>
              <a:t>A</a:t>
            </a:r>
            <a:r>
              <a:rPr lang="en-US" altLang="zh-CN" b="1" baseline="-25000" dirty="0">
                <a:solidFill>
                  <a:srgbClr val="FF0066"/>
                </a:solidFill>
                <a:ea typeface="楷体_GB2312" pitchFamily="49" charset="-122"/>
              </a:rPr>
              <a:t>12</a:t>
            </a:r>
            <a:r>
              <a:rPr lang="en-US" altLang="zh-CN" b="1" dirty="0">
                <a:solidFill>
                  <a:srgbClr val="FF0066"/>
                </a:solidFill>
                <a:ea typeface="楷体_GB2312" pitchFamily="49" charset="-122"/>
              </a:rPr>
              <a:t>  </a:t>
            </a:r>
            <a:endParaRPr lang="en-US" altLang="zh-CN" b="1" baseline="-25000" dirty="0">
              <a:solidFill>
                <a:srgbClr val="FF0066"/>
              </a:solidFill>
              <a:ea typeface="楷体_GB2312" pitchFamily="49" charset="-122"/>
            </a:endParaRPr>
          </a:p>
        </p:txBody>
      </p:sp>
      <p:sp>
        <p:nvSpPr>
          <p:cNvPr id="10" name="Rectangle 6">
            <a:extLst>
              <a:ext uri="{FF2B5EF4-FFF2-40B4-BE49-F238E27FC236}">
                <a16:creationId xmlns:a16="http://schemas.microsoft.com/office/drawing/2014/main" id="{290ADC16-0AD1-7089-0F32-4869123CD38D}"/>
              </a:ext>
            </a:extLst>
          </p:cNvPr>
          <p:cNvSpPr>
            <a:spLocks noChangeArrowheads="1"/>
          </p:cNvSpPr>
          <p:nvPr/>
        </p:nvSpPr>
        <p:spPr bwMode="auto">
          <a:xfrm>
            <a:off x="2662238" y="1400232"/>
            <a:ext cx="1992312"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8k</a:t>
            </a:r>
            <a:r>
              <a:rPr lang="en-US" altLang="zh-CN" sz="2800" b="1">
                <a:solidFill>
                  <a:srgbClr val="0033CC"/>
                </a:solidFill>
                <a:ea typeface="楷体_GB2312" pitchFamily="49" charset="-122"/>
                <a:sym typeface="Symbol" panose="05050102010706020507" pitchFamily="18" charset="2"/>
              </a:rPr>
              <a:t>8   (64k)</a:t>
            </a:r>
          </a:p>
        </p:txBody>
      </p:sp>
      <p:sp>
        <p:nvSpPr>
          <p:cNvPr id="11" name="Text Box 7">
            <a:extLst>
              <a:ext uri="{FF2B5EF4-FFF2-40B4-BE49-F238E27FC236}">
                <a16:creationId xmlns:a16="http://schemas.microsoft.com/office/drawing/2014/main" id="{FB3D458B-B99F-4E8D-65BF-21491FBDAC57}"/>
              </a:ext>
            </a:extLst>
          </p:cNvPr>
          <p:cNvSpPr txBox="1">
            <a:spLocks noChangeArrowheads="1"/>
          </p:cNvSpPr>
          <p:nvPr/>
        </p:nvSpPr>
        <p:spPr bwMode="auto">
          <a:xfrm>
            <a:off x="1511300" y="1989194"/>
            <a:ext cx="2403475"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dirty="0">
                <a:solidFill>
                  <a:srgbClr val="0033CC"/>
                </a:solidFill>
              </a:rPr>
              <a:t>13 </a:t>
            </a:r>
            <a:r>
              <a:rPr lang="zh-CN" altLang="en-US" b="1" dirty="0"/>
              <a:t>位地址输入：</a:t>
            </a:r>
          </a:p>
        </p:txBody>
      </p:sp>
      <p:sp>
        <p:nvSpPr>
          <p:cNvPr id="12" name="Text Box 8">
            <a:extLst>
              <a:ext uri="{FF2B5EF4-FFF2-40B4-BE49-F238E27FC236}">
                <a16:creationId xmlns:a16="http://schemas.microsoft.com/office/drawing/2014/main" id="{7357B811-D3E0-9909-AB8A-35A16465DE08}"/>
              </a:ext>
            </a:extLst>
          </p:cNvPr>
          <p:cNvSpPr txBox="1">
            <a:spLocks noChangeArrowheads="1"/>
          </p:cNvSpPr>
          <p:nvPr/>
        </p:nvSpPr>
        <p:spPr bwMode="auto">
          <a:xfrm>
            <a:off x="1560513" y="2462269"/>
            <a:ext cx="2251075"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8 </a:t>
            </a:r>
            <a:r>
              <a:rPr lang="zh-CN" altLang="en-US" b="1"/>
              <a:t>位数据输出：</a:t>
            </a:r>
          </a:p>
        </p:txBody>
      </p:sp>
      <p:sp>
        <p:nvSpPr>
          <p:cNvPr id="13" name="Text Box 9">
            <a:extLst>
              <a:ext uri="{FF2B5EF4-FFF2-40B4-BE49-F238E27FC236}">
                <a16:creationId xmlns:a16="http://schemas.microsoft.com/office/drawing/2014/main" id="{B257B22C-EA55-5C4C-3FFD-93F65C6484D9}"/>
              </a:ext>
            </a:extLst>
          </p:cNvPr>
          <p:cNvSpPr txBox="1">
            <a:spLocks noChangeArrowheads="1"/>
          </p:cNvSpPr>
          <p:nvPr/>
        </p:nvSpPr>
        <p:spPr bwMode="auto">
          <a:xfrm>
            <a:off x="3786188" y="2463857"/>
            <a:ext cx="13874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dirty="0">
                <a:solidFill>
                  <a:srgbClr val="FF0066"/>
                </a:solidFill>
                <a:ea typeface="楷体_GB2312" pitchFamily="49" charset="-122"/>
              </a:rPr>
              <a:t>O</a:t>
            </a:r>
            <a:r>
              <a:rPr lang="en-US" altLang="zh-CN" b="1" baseline="-25000" dirty="0">
                <a:solidFill>
                  <a:srgbClr val="FF0066"/>
                </a:solidFill>
                <a:ea typeface="楷体_GB2312" pitchFamily="49" charset="-122"/>
              </a:rPr>
              <a:t>0 </a:t>
            </a:r>
            <a:r>
              <a:rPr lang="en-US" altLang="zh-CN" b="1" dirty="0">
                <a:solidFill>
                  <a:srgbClr val="FF0066"/>
                </a:solidFill>
                <a:ea typeface="楷体_GB2312" pitchFamily="49" charset="-122"/>
                <a:sym typeface="Symbol" panose="05050102010706020507" pitchFamily="18" charset="2"/>
              </a:rPr>
              <a:t></a:t>
            </a:r>
            <a:r>
              <a:rPr lang="en-US" altLang="zh-CN" b="1" dirty="0">
                <a:solidFill>
                  <a:srgbClr val="FF0066"/>
                </a:solidFill>
                <a:ea typeface="楷体_GB2312" pitchFamily="49" charset="-122"/>
              </a:rPr>
              <a:t> </a:t>
            </a:r>
            <a:r>
              <a:rPr lang="en-US" altLang="zh-CN" b="1" i="1" dirty="0">
                <a:solidFill>
                  <a:srgbClr val="FF0066"/>
                </a:solidFill>
                <a:ea typeface="楷体_GB2312" pitchFamily="49" charset="-122"/>
              </a:rPr>
              <a:t>O</a:t>
            </a:r>
            <a:r>
              <a:rPr lang="en-US" altLang="zh-CN" b="1" baseline="-25000" dirty="0">
                <a:solidFill>
                  <a:srgbClr val="FF0066"/>
                </a:solidFill>
                <a:ea typeface="楷体_GB2312" pitchFamily="49" charset="-122"/>
              </a:rPr>
              <a:t>7</a:t>
            </a:r>
          </a:p>
        </p:txBody>
      </p:sp>
      <p:sp>
        <p:nvSpPr>
          <p:cNvPr id="14" name="Text Box 10">
            <a:extLst>
              <a:ext uri="{FF2B5EF4-FFF2-40B4-BE49-F238E27FC236}">
                <a16:creationId xmlns:a16="http://schemas.microsoft.com/office/drawing/2014/main" id="{D2826C23-1030-C747-2795-F27DA8CF9FF7}"/>
              </a:ext>
            </a:extLst>
          </p:cNvPr>
          <p:cNvSpPr txBox="1">
            <a:spLocks noChangeArrowheads="1"/>
          </p:cNvSpPr>
          <p:nvPr/>
        </p:nvSpPr>
        <p:spPr bwMode="auto">
          <a:xfrm>
            <a:off x="1519238" y="3195694"/>
            <a:ext cx="1731564" cy="461665"/>
          </a:xfrm>
          <a:prstGeom prst="rect">
            <a:avLst/>
          </a:prstGeom>
          <a:noFill/>
          <a:ln>
            <a:noFill/>
          </a:ln>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dirty="0">
                <a:solidFill>
                  <a:srgbClr val="0033CC"/>
                </a:solidFill>
                <a:latin typeface="宋体" panose="02010600030101010101" pitchFamily="2" charset="-122"/>
              </a:rPr>
              <a:t>输出选通端</a:t>
            </a:r>
          </a:p>
        </p:txBody>
      </p:sp>
      <p:graphicFrame>
        <p:nvGraphicFramePr>
          <p:cNvPr id="15" name="Object 11">
            <a:extLst>
              <a:ext uri="{FF2B5EF4-FFF2-40B4-BE49-F238E27FC236}">
                <a16:creationId xmlns:a16="http://schemas.microsoft.com/office/drawing/2014/main" id="{2BD42614-A885-51D2-2DB0-BB4557AE7143}"/>
              </a:ext>
            </a:extLst>
          </p:cNvPr>
          <p:cNvGraphicFramePr>
            <a:graphicFrameLocks noChangeAspect="1"/>
          </p:cNvGraphicFramePr>
          <p:nvPr>
            <p:extLst>
              <p:ext uri="{D42A27DB-BD31-4B8C-83A1-F6EECF244321}">
                <p14:modId xmlns:p14="http://schemas.microsoft.com/office/powerpoint/2010/main" val="1492674728"/>
              </p:ext>
            </p:extLst>
          </p:nvPr>
        </p:nvGraphicFramePr>
        <p:xfrm>
          <a:off x="3270250" y="3211569"/>
          <a:ext cx="533400" cy="436563"/>
        </p:xfrm>
        <a:graphic>
          <a:graphicData uri="http://schemas.openxmlformats.org/presentationml/2006/ole">
            <mc:AlternateContent xmlns:mc="http://schemas.openxmlformats.org/markup-compatibility/2006">
              <mc:Choice xmlns:v="urn:schemas-microsoft-com:vml" Requires="v">
                <p:oleObj name="Equation" r:id="rId2" imgW="257394" imgH="209545" progId="Equation.3">
                  <p:embed/>
                </p:oleObj>
              </mc:Choice>
              <mc:Fallback>
                <p:oleObj name="Equation" r:id="rId2" imgW="257394" imgH="209545" progId="Equation.3">
                  <p:embed/>
                  <p:pic>
                    <p:nvPicPr>
                      <p:cNvPr id="15" name="Object 11">
                        <a:extLst>
                          <a:ext uri="{FF2B5EF4-FFF2-40B4-BE49-F238E27FC236}">
                            <a16:creationId xmlns:a16="http://schemas.microsoft.com/office/drawing/2014/main" id="{2BD42614-A885-51D2-2DB0-BB4557AE714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70250" y="3211569"/>
                        <a:ext cx="533400" cy="436563"/>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FF33CC"/>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6" name="AutoShape 12">
            <a:extLst>
              <a:ext uri="{FF2B5EF4-FFF2-40B4-BE49-F238E27FC236}">
                <a16:creationId xmlns:a16="http://schemas.microsoft.com/office/drawing/2014/main" id="{BEA7E27E-393E-F0B4-21B7-F99D5C5E4496}"/>
              </a:ext>
            </a:extLst>
          </p:cNvPr>
          <p:cNvSpPr>
            <a:spLocks/>
          </p:cNvSpPr>
          <p:nvPr/>
        </p:nvSpPr>
        <p:spPr bwMode="auto">
          <a:xfrm>
            <a:off x="3983038" y="3063932"/>
            <a:ext cx="152400" cy="685800"/>
          </a:xfrm>
          <a:prstGeom prst="leftBrace">
            <a:avLst>
              <a:gd name="adj1" fmla="val 37500"/>
              <a:gd name="adj2" fmla="val 50000"/>
            </a:avLst>
          </a:prstGeom>
          <a:noFill/>
          <a:ln w="19050">
            <a:solidFill>
              <a:srgbClr val="0033CC"/>
            </a:solidFill>
            <a:round/>
            <a:headEnd/>
            <a:tailEnd/>
          </a:ln>
          <a:extLst>
            <a:ext uri="{909E8E84-426E-40DD-AFC4-6F175D3DCCD1}">
              <a14:hiddenFill xmlns:a14="http://schemas.microsoft.com/office/drawing/2010/main">
                <a:solidFill>
                  <a:schemeClr val="accent1"/>
                </a:solidFill>
              </a14:hiddenFill>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 name="Text Box 13">
            <a:extLst>
              <a:ext uri="{FF2B5EF4-FFF2-40B4-BE49-F238E27FC236}">
                <a16:creationId xmlns:a16="http://schemas.microsoft.com/office/drawing/2014/main" id="{CDDF15BB-CE31-9ECF-0517-FA43DE3869CF}"/>
              </a:ext>
            </a:extLst>
          </p:cNvPr>
          <p:cNvSpPr txBox="1">
            <a:spLocks noChangeArrowheads="1"/>
          </p:cNvSpPr>
          <p:nvPr/>
        </p:nvSpPr>
        <p:spPr bwMode="auto">
          <a:xfrm>
            <a:off x="4138613" y="3392544"/>
            <a:ext cx="217328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    </a:t>
            </a:r>
            <a:r>
              <a:rPr lang="zh-CN" altLang="en-US" b="1">
                <a:solidFill>
                  <a:srgbClr val="0033CC"/>
                </a:solidFill>
              </a:rPr>
              <a:t>输出呈高阻</a:t>
            </a:r>
          </a:p>
        </p:txBody>
      </p:sp>
      <p:sp>
        <p:nvSpPr>
          <p:cNvPr id="18" name="Text Box 14">
            <a:extLst>
              <a:ext uri="{FF2B5EF4-FFF2-40B4-BE49-F238E27FC236}">
                <a16:creationId xmlns:a16="http://schemas.microsoft.com/office/drawing/2014/main" id="{5B3A1EBE-290B-A5FF-5AAE-7485D01A9CA9}"/>
              </a:ext>
            </a:extLst>
          </p:cNvPr>
          <p:cNvSpPr txBox="1">
            <a:spLocks noChangeArrowheads="1"/>
          </p:cNvSpPr>
          <p:nvPr/>
        </p:nvSpPr>
        <p:spPr bwMode="auto">
          <a:xfrm>
            <a:off x="4135438" y="2970269"/>
            <a:ext cx="126509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dirty="0">
                <a:solidFill>
                  <a:srgbClr val="0033CC"/>
                </a:solidFill>
              </a:rPr>
              <a:t>0    </a:t>
            </a:r>
            <a:r>
              <a:rPr lang="zh-CN" altLang="en-US" b="1" dirty="0">
                <a:solidFill>
                  <a:srgbClr val="0033CC"/>
                </a:solidFill>
              </a:rPr>
              <a:t>选通</a:t>
            </a:r>
          </a:p>
        </p:txBody>
      </p:sp>
      <p:sp>
        <p:nvSpPr>
          <p:cNvPr id="19" name="Text Box 15">
            <a:extLst>
              <a:ext uri="{FF2B5EF4-FFF2-40B4-BE49-F238E27FC236}">
                <a16:creationId xmlns:a16="http://schemas.microsoft.com/office/drawing/2014/main" id="{E22BBCCB-A622-3C83-B210-0D7C83433322}"/>
              </a:ext>
            </a:extLst>
          </p:cNvPr>
          <p:cNvSpPr txBox="1">
            <a:spLocks noChangeArrowheads="1"/>
          </p:cNvSpPr>
          <p:nvPr/>
        </p:nvSpPr>
        <p:spPr bwMode="auto">
          <a:xfrm>
            <a:off x="1476375" y="4102157"/>
            <a:ext cx="1103313" cy="457200"/>
          </a:xfrm>
          <a:prstGeom prst="rect">
            <a:avLst/>
          </a:prstGeom>
          <a:noFill/>
          <a:ln>
            <a:noFill/>
          </a:ln>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0033CC"/>
                </a:solidFill>
                <a:latin typeface="宋体" panose="02010600030101010101" pitchFamily="2" charset="-122"/>
              </a:rPr>
              <a:t>片选端</a:t>
            </a:r>
          </a:p>
        </p:txBody>
      </p:sp>
      <p:graphicFrame>
        <p:nvGraphicFramePr>
          <p:cNvPr id="20" name="Object 16">
            <a:extLst>
              <a:ext uri="{FF2B5EF4-FFF2-40B4-BE49-F238E27FC236}">
                <a16:creationId xmlns:a16="http://schemas.microsoft.com/office/drawing/2014/main" id="{CB41A62F-AF27-3F1B-5697-54623F7BF787}"/>
              </a:ext>
            </a:extLst>
          </p:cNvPr>
          <p:cNvGraphicFramePr>
            <a:graphicFrameLocks noChangeAspect="1"/>
          </p:cNvGraphicFramePr>
          <p:nvPr>
            <p:extLst>
              <p:ext uri="{D42A27DB-BD31-4B8C-83A1-F6EECF244321}">
                <p14:modId xmlns:p14="http://schemas.microsoft.com/office/powerpoint/2010/main" val="2292600619"/>
              </p:ext>
            </p:extLst>
          </p:nvPr>
        </p:nvGraphicFramePr>
        <p:xfrm>
          <a:off x="2571750" y="4137082"/>
          <a:ext cx="458788" cy="409575"/>
        </p:xfrm>
        <a:graphic>
          <a:graphicData uri="http://schemas.openxmlformats.org/presentationml/2006/ole">
            <mc:AlternateContent xmlns:mc="http://schemas.openxmlformats.org/markup-compatibility/2006">
              <mc:Choice xmlns:v="urn:schemas-microsoft-com:vml" Requires="v">
                <p:oleObj name="Equation" r:id="rId4" imgW="219210" imgH="200106" progId="Equation.3">
                  <p:embed/>
                </p:oleObj>
              </mc:Choice>
              <mc:Fallback>
                <p:oleObj name="Equation" r:id="rId4" imgW="219210" imgH="200106" progId="Equation.3">
                  <p:embed/>
                  <p:pic>
                    <p:nvPicPr>
                      <p:cNvPr id="20" name="Object 16">
                        <a:extLst>
                          <a:ext uri="{FF2B5EF4-FFF2-40B4-BE49-F238E27FC236}">
                            <a16:creationId xmlns:a16="http://schemas.microsoft.com/office/drawing/2014/main" id="{CB41A62F-AF27-3F1B-5697-54623F7BF78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71750" y="4137082"/>
                        <a:ext cx="458788" cy="409575"/>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1" name="AutoShape 17">
            <a:extLst>
              <a:ext uri="{FF2B5EF4-FFF2-40B4-BE49-F238E27FC236}">
                <a16:creationId xmlns:a16="http://schemas.microsoft.com/office/drawing/2014/main" id="{E60294B4-5446-58C3-41AA-CEF931EC8D5B}"/>
              </a:ext>
            </a:extLst>
          </p:cNvPr>
          <p:cNvSpPr>
            <a:spLocks/>
          </p:cNvSpPr>
          <p:nvPr/>
        </p:nvSpPr>
        <p:spPr bwMode="auto">
          <a:xfrm>
            <a:off x="3049588" y="4067232"/>
            <a:ext cx="165100" cy="700087"/>
          </a:xfrm>
          <a:prstGeom prst="leftBrace">
            <a:avLst>
              <a:gd name="adj1" fmla="val 35337"/>
              <a:gd name="adj2" fmla="val 50000"/>
            </a:avLst>
          </a:prstGeom>
          <a:noFill/>
          <a:ln w="19050">
            <a:solidFill>
              <a:srgbClr val="0033CC"/>
            </a:solidFill>
            <a:round/>
            <a:headEnd/>
            <a:tailEnd/>
          </a:ln>
          <a:extLst>
            <a:ext uri="{909E8E84-426E-40DD-AFC4-6F175D3DCCD1}">
              <a14:hiddenFill xmlns:a14="http://schemas.microsoft.com/office/drawing/2010/main">
                <a:solidFill>
                  <a:schemeClr val="accent1"/>
                </a:solidFill>
              </a14:hiddenFill>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2" name="Text Box 18">
            <a:extLst>
              <a:ext uri="{FF2B5EF4-FFF2-40B4-BE49-F238E27FC236}">
                <a16:creationId xmlns:a16="http://schemas.microsoft.com/office/drawing/2014/main" id="{0F61F883-BAFE-454E-B164-3FCDDCBB0DAA}"/>
              </a:ext>
            </a:extLst>
          </p:cNvPr>
          <p:cNvSpPr txBox="1">
            <a:spLocks noChangeArrowheads="1"/>
          </p:cNvSpPr>
          <p:nvPr/>
        </p:nvSpPr>
        <p:spPr bwMode="auto">
          <a:xfrm>
            <a:off x="3708400" y="3960869"/>
            <a:ext cx="161766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ROM </a:t>
            </a:r>
            <a:r>
              <a:rPr lang="zh-CN" altLang="en-US" b="1">
                <a:solidFill>
                  <a:srgbClr val="0033CC"/>
                </a:solidFill>
              </a:rPr>
              <a:t>工作</a:t>
            </a:r>
          </a:p>
        </p:txBody>
      </p:sp>
      <p:grpSp>
        <p:nvGrpSpPr>
          <p:cNvPr id="23" name="Group 19">
            <a:extLst>
              <a:ext uri="{FF2B5EF4-FFF2-40B4-BE49-F238E27FC236}">
                <a16:creationId xmlns:a16="http://schemas.microsoft.com/office/drawing/2014/main" id="{ED62953C-D5E2-FBBD-BC72-CE3BF4BB0424}"/>
              </a:ext>
            </a:extLst>
          </p:cNvPr>
          <p:cNvGrpSpPr>
            <a:grpSpLocks/>
          </p:cNvGrpSpPr>
          <p:nvPr/>
        </p:nvGrpSpPr>
        <p:grpSpPr bwMode="auto">
          <a:xfrm>
            <a:off x="3395663" y="4387907"/>
            <a:ext cx="2763837" cy="822325"/>
            <a:chOff x="1451" y="2591"/>
            <a:chExt cx="1741" cy="518"/>
          </a:xfrm>
        </p:grpSpPr>
        <p:sp>
          <p:nvSpPr>
            <p:cNvPr id="24" name="Text Box 20">
              <a:extLst>
                <a:ext uri="{FF2B5EF4-FFF2-40B4-BE49-F238E27FC236}">
                  <a16:creationId xmlns:a16="http://schemas.microsoft.com/office/drawing/2014/main" id="{D6992DFB-44AF-3D63-7590-B0B68FE98328}"/>
                </a:ext>
              </a:extLst>
            </p:cNvPr>
            <p:cNvSpPr txBox="1">
              <a:spLocks noChangeArrowheads="1"/>
            </p:cNvSpPr>
            <p:nvPr/>
          </p:nvSpPr>
          <p:spPr bwMode="auto">
            <a:xfrm>
              <a:off x="1451" y="2591"/>
              <a:ext cx="1741" cy="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marL="457200" indent="-457200">
                <a:defRPr kumimoji="1" sz="2400">
                  <a:solidFill>
                    <a:schemeClr val="tx1"/>
                  </a:solidFill>
                  <a:latin typeface="Times New Roman" panose="02020603050405020304" pitchFamily="18" charset="0"/>
                  <a:ea typeface="宋体" panose="02010600030101010101" pitchFamily="2" charset="-122"/>
                </a:defRPr>
              </a:lvl1pPr>
              <a:lvl2pPr marL="914400" indent="-457200">
                <a:defRPr kumimoji="1" sz="2400">
                  <a:solidFill>
                    <a:schemeClr val="tx1"/>
                  </a:solidFill>
                  <a:latin typeface="Times New Roman" panose="02020603050405020304" pitchFamily="18" charset="0"/>
                  <a:ea typeface="宋体" panose="02010600030101010101" pitchFamily="2" charset="-122"/>
                </a:defRPr>
              </a:lvl2pPr>
              <a:lvl3pPr marL="1371600" indent="-457200">
                <a:defRPr kumimoji="1" sz="2400">
                  <a:solidFill>
                    <a:schemeClr val="tx1"/>
                  </a:solidFill>
                  <a:latin typeface="Times New Roman" panose="02020603050405020304" pitchFamily="18" charset="0"/>
                  <a:ea typeface="宋体" panose="02010600030101010101" pitchFamily="2" charset="-122"/>
                </a:defRPr>
              </a:lvl3pPr>
              <a:lvl4pPr marL="1828800" indent="-457200">
                <a:defRPr kumimoji="1" sz="2400">
                  <a:solidFill>
                    <a:schemeClr val="tx1"/>
                  </a:solidFill>
                  <a:latin typeface="Times New Roman" panose="02020603050405020304" pitchFamily="18" charset="0"/>
                  <a:ea typeface="宋体" panose="02010600030101010101" pitchFamily="2" charset="-122"/>
                </a:defRPr>
              </a:lvl4pPr>
              <a:lvl5pPr marL="2286000" indent="-457200">
                <a:defRPr kumimoji="1" sz="2400">
                  <a:solidFill>
                    <a:schemeClr val="tx1"/>
                  </a:solidFill>
                  <a:latin typeface="Times New Roman" panose="02020603050405020304" pitchFamily="18" charset="0"/>
                  <a:ea typeface="宋体" panose="02010600030101010101" pitchFamily="2" charset="-122"/>
                </a:defRPr>
              </a:lvl5pPr>
              <a:lvl6pPr marL="2743200" indent="-4572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3200400" indent="-4572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657600" indent="-4572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4114800" indent="-4572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0033CC"/>
                  </a:solidFill>
                </a:rPr>
                <a:t>（       任意）</a:t>
              </a:r>
              <a:r>
                <a:rPr lang="en-US" altLang="zh-CN" b="1">
                  <a:solidFill>
                    <a:srgbClr val="0033CC"/>
                  </a:solidFill>
                </a:rPr>
                <a:t>ROM </a:t>
              </a:r>
            </a:p>
            <a:p>
              <a:pPr eaLnBrk="1" hangingPunct="1"/>
              <a:r>
                <a:rPr lang="zh-CN" altLang="en-US" b="1">
                  <a:solidFill>
                    <a:srgbClr val="0033CC"/>
                  </a:solidFill>
                </a:rPr>
                <a:t>不工作输出呈高阻</a:t>
              </a:r>
            </a:p>
          </p:txBody>
        </p:sp>
        <p:graphicFrame>
          <p:nvGraphicFramePr>
            <p:cNvPr id="25" name="Object 21">
              <a:extLst>
                <a:ext uri="{FF2B5EF4-FFF2-40B4-BE49-F238E27FC236}">
                  <a16:creationId xmlns:a16="http://schemas.microsoft.com/office/drawing/2014/main" id="{0588BC80-09C8-028D-BE90-CA110D14B967}"/>
                </a:ext>
              </a:extLst>
            </p:cNvPr>
            <p:cNvGraphicFramePr>
              <a:graphicFrameLocks noChangeAspect="1"/>
            </p:cNvGraphicFramePr>
            <p:nvPr/>
          </p:nvGraphicFramePr>
          <p:xfrm>
            <a:off x="1703" y="2602"/>
            <a:ext cx="317" cy="259"/>
          </p:xfrm>
          <a:graphic>
            <a:graphicData uri="http://schemas.openxmlformats.org/presentationml/2006/ole">
              <mc:AlternateContent xmlns:mc="http://schemas.openxmlformats.org/markup-compatibility/2006">
                <mc:Choice xmlns:v="urn:schemas-microsoft-com:vml" Requires="v">
                  <p:oleObj name="Equation" r:id="rId6" imgW="257394" imgH="209545" progId="Equation.3">
                    <p:embed/>
                  </p:oleObj>
                </mc:Choice>
                <mc:Fallback>
                  <p:oleObj name="Equation" r:id="rId6" imgW="257394" imgH="209545" progId="Equation.3">
                    <p:embed/>
                    <p:pic>
                      <p:nvPicPr>
                        <p:cNvPr id="25" name="Object 21">
                          <a:extLst>
                            <a:ext uri="{FF2B5EF4-FFF2-40B4-BE49-F238E27FC236}">
                              <a16:creationId xmlns:a16="http://schemas.microsoft.com/office/drawing/2014/main" id="{0588BC80-09C8-028D-BE90-CA110D14B96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703" y="2602"/>
                          <a:ext cx="317" cy="259"/>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FF33CC"/>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26" name="Rectangle 22">
            <a:extLst>
              <a:ext uri="{FF2B5EF4-FFF2-40B4-BE49-F238E27FC236}">
                <a16:creationId xmlns:a16="http://schemas.microsoft.com/office/drawing/2014/main" id="{BC3D30E2-12D5-2982-1C89-5B4C454F2738}"/>
              </a:ext>
            </a:extLst>
          </p:cNvPr>
          <p:cNvSpPr>
            <a:spLocks noChangeArrowheads="1"/>
          </p:cNvSpPr>
          <p:nvPr/>
        </p:nvSpPr>
        <p:spPr bwMode="auto">
          <a:xfrm>
            <a:off x="2900363" y="5751569"/>
            <a:ext cx="20367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16k</a:t>
            </a:r>
            <a:r>
              <a:rPr lang="en-US" altLang="zh-CN" b="1">
                <a:solidFill>
                  <a:srgbClr val="0033CC"/>
                </a:solidFill>
                <a:ea typeface="楷体_GB2312" pitchFamily="49" charset="-122"/>
                <a:sym typeface="Symbol" panose="05050102010706020507" pitchFamily="18" charset="2"/>
              </a:rPr>
              <a:t>8   (128k)</a:t>
            </a:r>
          </a:p>
        </p:txBody>
      </p:sp>
      <p:sp>
        <p:nvSpPr>
          <p:cNvPr id="27" name="Rectangle 23">
            <a:extLst>
              <a:ext uri="{FF2B5EF4-FFF2-40B4-BE49-F238E27FC236}">
                <a16:creationId xmlns:a16="http://schemas.microsoft.com/office/drawing/2014/main" id="{13BF52D9-DF52-2BC8-B13B-06D1000F3DD1}"/>
              </a:ext>
            </a:extLst>
          </p:cNvPr>
          <p:cNvSpPr>
            <a:spLocks noChangeArrowheads="1"/>
          </p:cNvSpPr>
          <p:nvPr/>
        </p:nvSpPr>
        <p:spPr bwMode="auto">
          <a:xfrm>
            <a:off x="4946650" y="5749982"/>
            <a:ext cx="24669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ea typeface="楷体_GB2312" pitchFamily="49" charset="-122"/>
              </a:rPr>
              <a:t>16k = 16</a:t>
            </a:r>
            <a:r>
              <a:rPr lang="en-US" altLang="zh-CN" b="1">
                <a:ea typeface="楷体_GB2312" pitchFamily="49" charset="-122"/>
                <a:sym typeface="Symbol" panose="05050102010706020507" pitchFamily="18" charset="2"/>
              </a:rPr>
              <a:t></a:t>
            </a:r>
            <a:r>
              <a:rPr lang="en-US" altLang="zh-CN" b="1" u="sng">
                <a:solidFill>
                  <a:srgbClr val="FF0066"/>
                </a:solidFill>
                <a:ea typeface="楷体_GB2312" pitchFamily="49" charset="-122"/>
                <a:sym typeface="Symbol" panose="05050102010706020507" pitchFamily="18" charset="2"/>
              </a:rPr>
              <a:t>2</a:t>
            </a:r>
            <a:r>
              <a:rPr lang="en-US" altLang="zh-CN" b="1" u="sng" baseline="30000">
                <a:solidFill>
                  <a:srgbClr val="FF0066"/>
                </a:solidFill>
                <a:ea typeface="楷体_GB2312" pitchFamily="49" charset="-122"/>
                <a:sym typeface="Symbol" panose="05050102010706020507" pitchFamily="18" charset="2"/>
              </a:rPr>
              <a:t>10</a:t>
            </a:r>
            <a:r>
              <a:rPr lang="en-US" altLang="zh-CN" b="1" baseline="30000">
                <a:solidFill>
                  <a:srgbClr val="FF0066"/>
                </a:solidFill>
                <a:ea typeface="楷体_GB2312" pitchFamily="49" charset="-122"/>
                <a:sym typeface="Symbol" panose="05050102010706020507" pitchFamily="18" charset="2"/>
              </a:rPr>
              <a:t> </a:t>
            </a:r>
            <a:r>
              <a:rPr lang="en-US" altLang="zh-CN" b="1">
                <a:ea typeface="楷体_GB2312" pitchFamily="49" charset="-122"/>
                <a:sym typeface="Symbol" panose="05050102010706020507" pitchFamily="18" charset="2"/>
              </a:rPr>
              <a:t>= 2</a:t>
            </a:r>
            <a:r>
              <a:rPr lang="en-US" altLang="zh-CN" b="1" baseline="30000">
                <a:ea typeface="楷体_GB2312" pitchFamily="49" charset="-122"/>
                <a:sym typeface="Symbol" panose="05050102010706020507" pitchFamily="18" charset="2"/>
              </a:rPr>
              <a:t>14</a:t>
            </a:r>
          </a:p>
        </p:txBody>
      </p:sp>
      <p:sp>
        <p:nvSpPr>
          <p:cNvPr id="28" name="Rectangle 24">
            <a:extLst>
              <a:ext uri="{FF2B5EF4-FFF2-40B4-BE49-F238E27FC236}">
                <a16:creationId xmlns:a16="http://schemas.microsoft.com/office/drawing/2014/main" id="{2B15C63D-F4AC-3FED-10E0-1A0A2485D049}"/>
              </a:ext>
            </a:extLst>
          </p:cNvPr>
          <p:cNvSpPr>
            <a:spLocks noChangeArrowheads="1"/>
          </p:cNvSpPr>
          <p:nvPr/>
        </p:nvSpPr>
        <p:spPr bwMode="auto">
          <a:xfrm>
            <a:off x="1562100" y="6238932"/>
            <a:ext cx="1519238" cy="519112"/>
          </a:xfrm>
          <a:prstGeom prst="rect">
            <a:avLst/>
          </a:prstGeom>
          <a:noFill/>
          <a:ln>
            <a:noFill/>
          </a:ln>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996600"/>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27256 </a:t>
            </a:r>
            <a:r>
              <a:rPr lang="zh-CN" altLang="en-US" sz="2800" b="1">
                <a:solidFill>
                  <a:srgbClr val="FF0066"/>
                </a:solidFill>
                <a:ea typeface="楷体_GB2312" pitchFamily="49" charset="-122"/>
              </a:rPr>
              <a:t>：</a:t>
            </a:r>
          </a:p>
        </p:txBody>
      </p:sp>
      <p:sp>
        <p:nvSpPr>
          <p:cNvPr id="29" name="Rectangle 25">
            <a:extLst>
              <a:ext uri="{FF2B5EF4-FFF2-40B4-BE49-F238E27FC236}">
                <a16:creationId xmlns:a16="http://schemas.microsoft.com/office/drawing/2014/main" id="{8A1BCB3C-587F-8FF9-59FC-49C579FBF8FD}"/>
              </a:ext>
            </a:extLst>
          </p:cNvPr>
          <p:cNvSpPr>
            <a:spLocks noChangeArrowheads="1"/>
          </p:cNvSpPr>
          <p:nvPr/>
        </p:nvSpPr>
        <p:spPr bwMode="auto">
          <a:xfrm>
            <a:off x="2855913" y="6261157"/>
            <a:ext cx="20367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32k</a:t>
            </a:r>
            <a:r>
              <a:rPr lang="en-US" altLang="zh-CN" b="1">
                <a:solidFill>
                  <a:srgbClr val="0033CC"/>
                </a:solidFill>
                <a:ea typeface="楷体_GB2312" pitchFamily="49" charset="-122"/>
                <a:sym typeface="Symbol" panose="05050102010706020507" pitchFamily="18" charset="2"/>
              </a:rPr>
              <a:t>8   (256k)</a:t>
            </a:r>
          </a:p>
        </p:txBody>
      </p:sp>
      <p:sp>
        <p:nvSpPr>
          <p:cNvPr id="30" name="Rectangle 26">
            <a:extLst>
              <a:ext uri="{FF2B5EF4-FFF2-40B4-BE49-F238E27FC236}">
                <a16:creationId xmlns:a16="http://schemas.microsoft.com/office/drawing/2014/main" id="{74561376-8807-1FB6-BB9E-CF767855CAFD}"/>
              </a:ext>
            </a:extLst>
          </p:cNvPr>
          <p:cNvSpPr>
            <a:spLocks noChangeArrowheads="1"/>
          </p:cNvSpPr>
          <p:nvPr/>
        </p:nvSpPr>
        <p:spPr bwMode="auto">
          <a:xfrm>
            <a:off x="4946650" y="6273857"/>
            <a:ext cx="24669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ea typeface="楷体_GB2312" pitchFamily="49" charset="-122"/>
              </a:rPr>
              <a:t>32k = 32</a:t>
            </a:r>
            <a:r>
              <a:rPr lang="en-US" altLang="zh-CN" b="1">
                <a:ea typeface="楷体_GB2312" pitchFamily="49" charset="-122"/>
                <a:sym typeface="Symbol" panose="05050102010706020507" pitchFamily="18" charset="2"/>
              </a:rPr>
              <a:t></a:t>
            </a:r>
            <a:r>
              <a:rPr lang="en-US" altLang="zh-CN" b="1" u="sng">
                <a:solidFill>
                  <a:srgbClr val="FF0066"/>
                </a:solidFill>
                <a:ea typeface="楷体_GB2312" pitchFamily="49" charset="-122"/>
                <a:sym typeface="Symbol" panose="05050102010706020507" pitchFamily="18" charset="2"/>
              </a:rPr>
              <a:t>2</a:t>
            </a:r>
            <a:r>
              <a:rPr lang="en-US" altLang="zh-CN" b="1" u="sng" baseline="30000">
                <a:solidFill>
                  <a:srgbClr val="FF0066"/>
                </a:solidFill>
                <a:ea typeface="楷体_GB2312" pitchFamily="49" charset="-122"/>
                <a:sym typeface="Symbol" panose="05050102010706020507" pitchFamily="18" charset="2"/>
              </a:rPr>
              <a:t>10</a:t>
            </a:r>
            <a:r>
              <a:rPr lang="en-US" altLang="zh-CN" b="1" baseline="30000">
                <a:ea typeface="楷体_GB2312" pitchFamily="49" charset="-122"/>
                <a:sym typeface="Symbol" panose="05050102010706020507" pitchFamily="18" charset="2"/>
              </a:rPr>
              <a:t> </a:t>
            </a:r>
            <a:r>
              <a:rPr lang="en-US" altLang="zh-CN" b="1">
                <a:ea typeface="楷体_GB2312" pitchFamily="49" charset="-122"/>
                <a:sym typeface="Symbol" panose="05050102010706020507" pitchFamily="18" charset="2"/>
              </a:rPr>
              <a:t>= 2</a:t>
            </a:r>
            <a:r>
              <a:rPr lang="en-US" altLang="zh-CN" b="1" baseline="30000">
                <a:ea typeface="楷体_GB2312" pitchFamily="49" charset="-122"/>
                <a:sym typeface="Symbol" panose="05050102010706020507" pitchFamily="18" charset="2"/>
              </a:rPr>
              <a:t>15</a:t>
            </a:r>
          </a:p>
        </p:txBody>
      </p:sp>
      <p:sp>
        <p:nvSpPr>
          <p:cNvPr id="31" name="Text Box 27">
            <a:extLst>
              <a:ext uri="{FF2B5EF4-FFF2-40B4-BE49-F238E27FC236}">
                <a16:creationId xmlns:a16="http://schemas.microsoft.com/office/drawing/2014/main" id="{1E020B18-2407-17D3-BDB0-4785FEC79CDD}"/>
              </a:ext>
            </a:extLst>
          </p:cNvPr>
          <p:cNvSpPr txBox="1">
            <a:spLocks noChangeArrowheads="1"/>
          </p:cNvSpPr>
          <p:nvPr/>
        </p:nvSpPr>
        <p:spPr bwMode="auto">
          <a:xfrm>
            <a:off x="7681913" y="735069"/>
            <a:ext cx="106838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rPr>
              <a:t>2764</a:t>
            </a:r>
          </a:p>
        </p:txBody>
      </p:sp>
      <p:grpSp>
        <p:nvGrpSpPr>
          <p:cNvPr id="32" name="Group 28">
            <a:extLst>
              <a:ext uri="{FF2B5EF4-FFF2-40B4-BE49-F238E27FC236}">
                <a16:creationId xmlns:a16="http://schemas.microsoft.com/office/drawing/2014/main" id="{194F66DF-3F71-BB7F-9A63-7CF72D8A1A2A}"/>
              </a:ext>
            </a:extLst>
          </p:cNvPr>
          <p:cNvGrpSpPr>
            <a:grpSpLocks/>
          </p:cNvGrpSpPr>
          <p:nvPr/>
        </p:nvGrpSpPr>
        <p:grpSpPr bwMode="auto">
          <a:xfrm>
            <a:off x="6148388" y="1017644"/>
            <a:ext cx="3319462" cy="4737100"/>
            <a:chOff x="3205" y="403"/>
            <a:chExt cx="2091" cy="2984"/>
          </a:xfrm>
        </p:grpSpPr>
        <p:sp>
          <p:nvSpPr>
            <p:cNvPr id="33" name="Rectangle 29">
              <a:extLst>
                <a:ext uri="{FF2B5EF4-FFF2-40B4-BE49-F238E27FC236}">
                  <a16:creationId xmlns:a16="http://schemas.microsoft.com/office/drawing/2014/main" id="{623E0501-3AB1-5E72-CD2C-091EA3CD417D}"/>
                </a:ext>
              </a:extLst>
            </p:cNvPr>
            <p:cNvSpPr>
              <a:spLocks noChangeArrowheads="1"/>
            </p:cNvSpPr>
            <p:nvPr/>
          </p:nvSpPr>
          <p:spPr bwMode="auto">
            <a:xfrm>
              <a:off x="3991" y="503"/>
              <a:ext cx="872" cy="2848"/>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4" name="Line 30">
              <a:extLst>
                <a:ext uri="{FF2B5EF4-FFF2-40B4-BE49-F238E27FC236}">
                  <a16:creationId xmlns:a16="http://schemas.microsoft.com/office/drawing/2014/main" id="{DD555E44-7F49-C029-F3F1-07BE3DB031F0}"/>
                </a:ext>
              </a:extLst>
            </p:cNvPr>
            <p:cNvSpPr>
              <a:spLocks noChangeShapeType="1"/>
            </p:cNvSpPr>
            <p:nvPr/>
          </p:nvSpPr>
          <p:spPr bwMode="auto">
            <a:xfrm flipH="1">
              <a:off x="3753" y="636"/>
              <a:ext cx="24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5" name="Text Box 31">
              <a:extLst>
                <a:ext uri="{FF2B5EF4-FFF2-40B4-BE49-F238E27FC236}">
                  <a16:creationId xmlns:a16="http://schemas.microsoft.com/office/drawing/2014/main" id="{69AF8FEC-FB8E-32C7-52A7-DF2F7FA07F45}"/>
                </a:ext>
              </a:extLst>
            </p:cNvPr>
            <p:cNvSpPr txBox="1">
              <a:spLocks noChangeArrowheads="1"/>
            </p:cNvSpPr>
            <p:nvPr/>
          </p:nvSpPr>
          <p:spPr bwMode="auto">
            <a:xfrm>
              <a:off x="4317" y="463"/>
              <a:ext cx="97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dirty="0">
                  <a:solidFill>
                    <a:srgbClr val="FF0066"/>
                  </a:solidFill>
                </a:rPr>
                <a:t>VPP</a:t>
              </a:r>
            </a:p>
          </p:txBody>
        </p:sp>
        <p:sp>
          <p:nvSpPr>
            <p:cNvPr id="36" name="Line 32">
              <a:extLst>
                <a:ext uri="{FF2B5EF4-FFF2-40B4-BE49-F238E27FC236}">
                  <a16:creationId xmlns:a16="http://schemas.microsoft.com/office/drawing/2014/main" id="{037E1A7A-8E50-0BF1-FA4C-8A5068DAB2B7}"/>
                </a:ext>
              </a:extLst>
            </p:cNvPr>
            <p:cNvSpPr>
              <a:spLocks noChangeShapeType="1"/>
            </p:cNvSpPr>
            <p:nvPr/>
          </p:nvSpPr>
          <p:spPr bwMode="auto">
            <a:xfrm flipH="1">
              <a:off x="3753" y="799"/>
              <a:ext cx="17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7" name="Text Box 33">
              <a:extLst>
                <a:ext uri="{FF2B5EF4-FFF2-40B4-BE49-F238E27FC236}">
                  <a16:creationId xmlns:a16="http://schemas.microsoft.com/office/drawing/2014/main" id="{EFFB2843-BC8E-CF2B-3768-09A44FDA356F}"/>
                </a:ext>
              </a:extLst>
            </p:cNvPr>
            <p:cNvSpPr txBox="1">
              <a:spLocks noChangeArrowheads="1"/>
            </p:cNvSpPr>
            <p:nvPr/>
          </p:nvSpPr>
          <p:spPr bwMode="auto">
            <a:xfrm>
              <a:off x="3995" y="626"/>
              <a:ext cx="67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rPr>
                <a:t>PGM</a:t>
              </a:r>
            </a:p>
          </p:txBody>
        </p:sp>
        <p:grpSp>
          <p:nvGrpSpPr>
            <p:cNvPr id="38" name="Group 34">
              <a:extLst>
                <a:ext uri="{FF2B5EF4-FFF2-40B4-BE49-F238E27FC236}">
                  <a16:creationId xmlns:a16="http://schemas.microsoft.com/office/drawing/2014/main" id="{744AAAE1-642D-B232-CC65-628EF787CB92}"/>
                </a:ext>
              </a:extLst>
            </p:cNvPr>
            <p:cNvGrpSpPr>
              <a:grpSpLocks/>
            </p:cNvGrpSpPr>
            <p:nvPr/>
          </p:nvGrpSpPr>
          <p:grpSpPr bwMode="auto">
            <a:xfrm>
              <a:off x="3753" y="788"/>
              <a:ext cx="581" cy="288"/>
              <a:chOff x="1562" y="448"/>
              <a:chExt cx="581" cy="288"/>
            </a:xfrm>
          </p:grpSpPr>
          <p:sp>
            <p:nvSpPr>
              <p:cNvPr id="112" name="Line 35">
                <a:extLst>
                  <a:ext uri="{FF2B5EF4-FFF2-40B4-BE49-F238E27FC236}">
                    <a16:creationId xmlns:a16="http://schemas.microsoft.com/office/drawing/2014/main" id="{6BE87316-E8C0-1859-7BA5-C75F810B3848}"/>
                  </a:ext>
                </a:extLst>
              </p:cNvPr>
              <p:cNvSpPr>
                <a:spLocks noChangeShapeType="1"/>
              </p:cNvSpPr>
              <p:nvPr/>
            </p:nvSpPr>
            <p:spPr bwMode="auto">
              <a:xfrm flipH="1">
                <a:off x="1562" y="621"/>
                <a:ext cx="24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3" name="Text Box 36">
                <a:extLst>
                  <a:ext uri="{FF2B5EF4-FFF2-40B4-BE49-F238E27FC236}">
                    <a16:creationId xmlns:a16="http://schemas.microsoft.com/office/drawing/2014/main" id="{E59B4D72-E2BB-4000-9E9A-FE8290E9C1DE}"/>
                  </a:ext>
                </a:extLst>
              </p:cNvPr>
              <p:cNvSpPr txBox="1">
                <a:spLocks noChangeArrowheads="1"/>
              </p:cNvSpPr>
              <p:nvPr/>
            </p:nvSpPr>
            <p:spPr bwMode="auto">
              <a:xfrm>
                <a:off x="1804" y="448"/>
                <a:ext cx="33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a:t>
                </a:r>
                <a:r>
                  <a:rPr lang="en-US" altLang="zh-CN" b="1" baseline="-25000">
                    <a:solidFill>
                      <a:srgbClr val="0033CC"/>
                    </a:solidFill>
                  </a:rPr>
                  <a:t>0</a:t>
                </a:r>
                <a:endParaRPr lang="en-US" altLang="zh-CN" b="1">
                  <a:solidFill>
                    <a:srgbClr val="0033CC"/>
                  </a:solidFill>
                </a:endParaRPr>
              </a:p>
            </p:txBody>
          </p:sp>
        </p:grpSp>
        <p:grpSp>
          <p:nvGrpSpPr>
            <p:cNvPr id="39" name="Group 37">
              <a:extLst>
                <a:ext uri="{FF2B5EF4-FFF2-40B4-BE49-F238E27FC236}">
                  <a16:creationId xmlns:a16="http://schemas.microsoft.com/office/drawing/2014/main" id="{88FC06FE-9839-652E-E9B2-332F55179369}"/>
                </a:ext>
              </a:extLst>
            </p:cNvPr>
            <p:cNvGrpSpPr>
              <a:grpSpLocks/>
            </p:cNvGrpSpPr>
            <p:nvPr/>
          </p:nvGrpSpPr>
          <p:grpSpPr bwMode="auto">
            <a:xfrm>
              <a:off x="3753" y="951"/>
              <a:ext cx="581" cy="288"/>
              <a:chOff x="1562" y="448"/>
              <a:chExt cx="581" cy="288"/>
            </a:xfrm>
          </p:grpSpPr>
          <p:sp>
            <p:nvSpPr>
              <p:cNvPr id="110" name="Line 38">
                <a:extLst>
                  <a:ext uri="{FF2B5EF4-FFF2-40B4-BE49-F238E27FC236}">
                    <a16:creationId xmlns:a16="http://schemas.microsoft.com/office/drawing/2014/main" id="{436DECDD-FD73-70A7-2DAD-FFE64A76135C}"/>
                  </a:ext>
                </a:extLst>
              </p:cNvPr>
              <p:cNvSpPr>
                <a:spLocks noChangeShapeType="1"/>
              </p:cNvSpPr>
              <p:nvPr/>
            </p:nvSpPr>
            <p:spPr bwMode="auto">
              <a:xfrm flipH="1">
                <a:off x="1562" y="621"/>
                <a:ext cx="24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1" name="Text Box 39">
                <a:extLst>
                  <a:ext uri="{FF2B5EF4-FFF2-40B4-BE49-F238E27FC236}">
                    <a16:creationId xmlns:a16="http://schemas.microsoft.com/office/drawing/2014/main" id="{5FEA9AD8-5DE4-3585-9C8B-5A7DF650A9E7}"/>
                  </a:ext>
                </a:extLst>
              </p:cNvPr>
              <p:cNvSpPr txBox="1">
                <a:spLocks noChangeArrowheads="1"/>
              </p:cNvSpPr>
              <p:nvPr/>
            </p:nvSpPr>
            <p:spPr bwMode="auto">
              <a:xfrm>
                <a:off x="1804" y="448"/>
                <a:ext cx="33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a:t>
                </a:r>
                <a:r>
                  <a:rPr lang="en-US" altLang="zh-CN" b="1" baseline="-25000">
                    <a:solidFill>
                      <a:srgbClr val="0033CC"/>
                    </a:solidFill>
                  </a:rPr>
                  <a:t>1</a:t>
                </a:r>
                <a:endParaRPr lang="en-US" altLang="zh-CN" b="1">
                  <a:solidFill>
                    <a:srgbClr val="0033CC"/>
                  </a:solidFill>
                </a:endParaRPr>
              </a:p>
            </p:txBody>
          </p:sp>
        </p:grpSp>
        <p:grpSp>
          <p:nvGrpSpPr>
            <p:cNvPr id="40" name="Group 40">
              <a:extLst>
                <a:ext uri="{FF2B5EF4-FFF2-40B4-BE49-F238E27FC236}">
                  <a16:creationId xmlns:a16="http://schemas.microsoft.com/office/drawing/2014/main" id="{0A243D62-D3E9-8B8B-A77B-E6710EE58E13}"/>
                </a:ext>
              </a:extLst>
            </p:cNvPr>
            <p:cNvGrpSpPr>
              <a:grpSpLocks/>
            </p:cNvGrpSpPr>
            <p:nvPr/>
          </p:nvGrpSpPr>
          <p:grpSpPr bwMode="auto">
            <a:xfrm>
              <a:off x="3753" y="1113"/>
              <a:ext cx="581" cy="288"/>
              <a:chOff x="1562" y="448"/>
              <a:chExt cx="581" cy="288"/>
            </a:xfrm>
          </p:grpSpPr>
          <p:sp>
            <p:nvSpPr>
              <p:cNvPr id="108" name="Line 41">
                <a:extLst>
                  <a:ext uri="{FF2B5EF4-FFF2-40B4-BE49-F238E27FC236}">
                    <a16:creationId xmlns:a16="http://schemas.microsoft.com/office/drawing/2014/main" id="{5B67D19C-8BE7-B896-8EE2-BD20364BB788}"/>
                  </a:ext>
                </a:extLst>
              </p:cNvPr>
              <p:cNvSpPr>
                <a:spLocks noChangeShapeType="1"/>
              </p:cNvSpPr>
              <p:nvPr/>
            </p:nvSpPr>
            <p:spPr bwMode="auto">
              <a:xfrm flipH="1">
                <a:off x="1562" y="621"/>
                <a:ext cx="24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9" name="Text Box 42">
                <a:extLst>
                  <a:ext uri="{FF2B5EF4-FFF2-40B4-BE49-F238E27FC236}">
                    <a16:creationId xmlns:a16="http://schemas.microsoft.com/office/drawing/2014/main" id="{F4D31A19-506F-E204-E3B0-DE8BE21105BE}"/>
                  </a:ext>
                </a:extLst>
              </p:cNvPr>
              <p:cNvSpPr txBox="1">
                <a:spLocks noChangeArrowheads="1"/>
              </p:cNvSpPr>
              <p:nvPr/>
            </p:nvSpPr>
            <p:spPr bwMode="auto">
              <a:xfrm>
                <a:off x="1804" y="448"/>
                <a:ext cx="33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a:t>
                </a:r>
                <a:r>
                  <a:rPr lang="en-US" altLang="zh-CN" b="1" baseline="-25000">
                    <a:solidFill>
                      <a:srgbClr val="0033CC"/>
                    </a:solidFill>
                  </a:rPr>
                  <a:t>2</a:t>
                </a:r>
                <a:endParaRPr lang="en-US" altLang="zh-CN" b="1">
                  <a:solidFill>
                    <a:srgbClr val="0033CC"/>
                  </a:solidFill>
                </a:endParaRPr>
              </a:p>
            </p:txBody>
          </p:sp>
        </p:grpSp>
        <p:grpSp>
          <p:nvGrpSpPr>
            <p:cNvPr id="41" name="Group 43">
              <a:extLst>
                <a:ext uri="{FF2B5EF4-FFF2-40B4-BE49-F238E27FC236}">
                  <a16:creationId xmlns:a16="http://schemas.microsoft.com/office/drawing/2014/main" id="{AD011D34-544E-C74D-6731-C72A0F459690}"/>
                </a:ext>
              </a:extLst>
            </p:cNvPr>
            <p:cNvGrpSpPr>
              <a:grpSpLocks/>
            </p:cNvGrpSpPr>
            <p:nvPr/>
          </p:nvGrpSpPr>
          <p:grpSpPr bwMode="auto">
            <a:xfrm>
              <a:off x="3753" y="1276"/>
              <a:ext cx="581" cy="288"/>
              <a:chOff x="1562" y="448"/>
              <a:chExt cx="581" cy="288"/>
            </a:xfrm>
          </p:grpSpPr>
          <p:sp>
            <p:nvSpPr>
              <p:cNvPr id="106" name="Line 44">
                <a:extLst>
                  <a:ext uri="{FF2B5EF4-FFF2-40B4-BE49-F238E27FC236}">
                    <a16:creationId xmlns:a16="http://schemas.microsoft.com/office/drawing/2014/main" id="{9EA2DAFD-FF06-20F6-498E-3A7249CD112E}"/>
                  </a:ext>
                </a:extLst>
              </p:cNvPr>
              <p:cNvSpPr>
                <a:spLocks noChangeShapeType="1"/>
              </p:cNvSpPr>
              <p:nvPr/>
            </p:nvSpPr>
            <p:spPr bwMode="auto">
              <a:xfrm flipH="1">
                <a:off x="1562" y="621"/>
                <a:ext cx="24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7" name="Text Box 45">
                <a:extLst>
                  <a:ext uri="{FF2B5EF4-FFF2-40B4-BE49-F238E27FC236}">
                    <a16:creationId xmlns:a16="http://schemas.microsoft.com/office/drawing/2014/main" id="{3E9BECE2-047C-9B48-6D16-F0E5EF3EF58A}"/>
                  </a:ext>
                </a:extLst>
              </p:cNvPr>
              <p:cNvSpPr txBox="1">
                <a:spLocks noChangeArrowheads="1"/>
              </p:cNvSpPr>
              <p:nvPr/>
            </p:nvSpPr>
            <p:spPr bwMode="auto">
              <a:xfrm>
                <a:off x="1804" y="448"/>
                <a:ext cx="33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a:t>
                </a:r>
                <a:r>
                  <a:rPr lang="en-US" altLang="zh-CN" b="1" baseline="-25000">
                    <a:solidFill>
                      <a:srgbClr val="0033CC"/>
                    </a:solidFill>
                  </a:rPr>
                  <a:t>3</a:t>
                </a:r>
                <a:endParaRPr lang="en-US" altLang="zh-CN" b="1">
                  <a:solidFill>
                    <a:srgbClr val="0033CC"/>
                  </a:solidFill>
                </a:endParaRPr>
              </a:p>
            </p:txBody>
          </p:sp>
        </p:grpSp>
        <p:grpSp>
          <p:nvGrpSpPr>
            <p:cNvPr id="42" name="Group 46">
              <a:extLst>
                <a:ext uri="{FF2B5EF4-FFF2-40B4-BE49-F238E27FC236}">
                  <a16:creationId xmlns:a16="http://schemas.microsoft.com/office/drawing/2014/main" id="{2AD248CD-1899-0321-6B26-0CDBF324070C}"/>
                </a:ext>
              </a:extLst>
            </p:cNvPr>
            <p:cNvGrpSpPr>
              <a:grpSpLocks/>
            </p:cNvGrpSpPr>
            <p:nvPr/>
          </p:nvGrpSpPr>
          <p:grpSpPr bwMode="auto">
            <a:xfrm>
              <a:off x="3753" y="1438"/>
              <a:ext cx="581" cy="288"/>
              <a:chOff x="1562" y="448"/>
              <a:chExt cx="581" cy="288"/>
            </a:xfrm>
          </p:grpSpPr>
          <p:sp>
            <p:nvSpPr>
              <p:cNvPr id="104" name="Line 47">
                <a:extLst>
                  <a:ext uri="{FF2B5EF4-FFF2-40B4-BE49-F238E27FC236}">
                    <a16:creationId xmlns:a16="http://schemas.microsoft.com/office/drawing/2014/main" id="{D6E6CD09-567D-6F66-438C-952D47B68C17}"/>
                  </a:ext>
                </a:extLst>
              </p:cNvPr>
              <p:cNvSpPr>
                <a:spLocks noChangeShapeType="1"/>
              </p:cNvSpPr>
              <p:nvPr/>
            </p:nvSpPr>
            <p:spPr bwMode="auto">
              <a:xfrm flipH="1">
                <a:off x="1562" y="621"/>
                <a:ext cx="24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5" name="Text Box 48">
                <a:extLst>
                  <a:ext uri="{FF2B5EF4-FFF2-40B4-BE49-F238E27FC236}">
                    <a16:creationId xmlns:a16="http://schemas.microsoft.com/office/drawing/2014/main" id="{E262BD13-CD9C-7E7B-8660-A2CC9C494927}"/>
                  </a:ext>
                </a:extLst>
              </p:cNvPr>
              <p:cNvSpPr txBox="1">
                <a:spLocks noChangeArrowheads="1"/>
              </p:cNvSpPr>
              <p:nvPr/>
            </p:nvSpPr>
            <p:spPr bwMode="auto">
              <a:xfrm>
                <a:off x="1804" y="448"/>
                <a:ext cx="33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a:t>
                </a:r>
                <a:r>
                  <a:rPr lang="en-US" altLang="zh-CN" b="1" baseline="-25000">
                    <a:solidFill>
                      <a:srgbClr val="0033CC"/>
                    </a:solidFill>
                  </a:rPr>
                  <a:t>4</a:t>
                </a:r>
                <a:endParaRPr lang="en-US" altLang="zh-CN" b="1">
                  <a:solidFill>
                    <a:srgbClr val="0033CC"/>
                  </a:solidFill>
                </a:endParaRPr>
              </a:p>
            </p:txBody>
          </p:sp>
        </p:grpSp>
        <p:grpSp>
          <p:nvGrpSpPr>
            <p:cNvPr id="43" name="Group 49">
              <a:extLst>
                <a:ext uri="{FF2B5EF4-FFF2-40B4-BE49-F238E27FC236}">
                  <a16:creationId xmlns:a16="http://schemas.microsoft.com/office/drawing/2014/main" id="{47C9E0E8-EDC3-2EDB-42A8-E46F27956A17}"/>
                </a:ext>
              </a:extLst>
            </p:cNvPr>
            <p:cNvGrpSpPr>
              <a:grpSpLocks/>
            </p:cNvGrpSpPr>
            <p:nvPr/>
          </p:nvGrpSpPr>
          <p:grpSpPr bwMode="auto">
            <a:xfrm>
              <a:off x="3753" y="1601"/>
              <a:ext cx="581" cy="288"/>
              <a:chOff x="1562" y="448"/>
              <a:chExt cx="581" cy="288"/>
            </a:xfrm>
          </p:grpSpPr>
          <p:sp>
            <p:nvSpPr>
              <p:cNvPr id="102" name="Line 50">
                <a:extLst>
                  <a:ext uri="{FF2B5EF4-FFF2-40B4-BE49-F238E27FC236}">
                    <a16:creationId xmlns:a16="http://schemas.microsoft.com/office/drawing/2014/main" id="{77A780AC-908B-E28A-6A0A-1062C277CF1D}"/>
                  </a:ext>
                </a:extLst>
              </p:cNvPr>
              <p:cNvSpPr>
                <a:spLocks noChangeShapeType="1"/>
              </p:cNvSpPr>
              <p:nvPr/>
            </p:nvSpPr>
            <p:spPr bwMode="auto">
              <a:xfrm flipH="1">
                <a:off x="1562" y="621"/>
                <a:ext cx="24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3" name="Text Box 51">
                <a:extLst>
                  <a:ext uri="{FF2B5EF4-FFF2-40B4-BE49-F238E27FC236}">
                    <a16:creationId xmlns:a16="http://schemas.microsoft.com/office/drawing/2014/main" id="{BB62D306-3618-08B6-F5BE-3F7713793D82}"/>
                  </a:ext>
                </a:extLst>
              </p:cNvPr>
              <p:cNvSpPr txBox="1">
                <a:spLocks noChangeArrowheads="1"/>
              </p:cNvSpPr>
              <p:nvPr/>
            </p:nvSpPr>
            <p:spPr bwMode="auto">
              <a:xfrm>
                <a:off x="1804" y="448"/>
                <a:ext cx="33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a:t>
                </a:r>
                <a:r>
                  <a:rPr lang="en-US" altLang="zh-CN" b="1" baseline="-25000">
                    <a:solidFill>
                      <a:srgbClr val="0033CC"/>
                    </a:solidFill>
                  </a:rPr>
                  <a:t>5</a:t>
                </a:r>
                <a:endParaRPr lang="en-US" altLang="zh-CN" b="1">
                  <a:solidFill>
                    <a:srgbClr val="0033CC"/>
                  </a:solidFill>
                </a:endParaRPr>
              </a:p>
            </p:txBody>
          </p:sp>
        </p:grpSp>
        <p:grpSp>
          <p:nvGrpSpPr>
            <p:cNvPr id="44" name="Group 52">
              <a:extLst>
                <a:ext uri="{FF2B5EF4-FFF2-40B4-BE49-F238E27FC236}">
                  <a16:creationId xmlns:a16="http://schemas.microsoft.com/office/drawing/2014/main" id="{A3C9F719-E4F2-E82E-9F0E-8BC2C17EE223}"/>
                </a:ext>
              </a:extLst>
            </p:cNvPr>
            <p:cNvGrpSpPr>
              <a:grpSpLocks/>
            </p:cNvGrpSpPr>
            <p:nvPr/>
          </p:nvGrpSpPr>
          <p:grpSpPr bwMode="auto">
            <a:xfrm>
              <a:off x="3753" y="1763"/>
              <a:ext cx="581" cy="288"/>
              <a:chOff x="1562" y="448"/>
              <a:chExt cx="581" cy="288"/>
            </a:xfrm>
          </p:grpSpPr>
          <p:sp>
            <p:nvSpPr>
              <p:cNvPr id="100" name="Line 53">
                <a:extLst>
                  <a:ext uri="{FF2B5EF4-FFF2-40B4-BE49-F238E27FC236}">
                    <a16:creationId xmlns:a16="http://schemas.microsoft.com/office/drawing/2014/main" id="{8C084FE5-B225-D095-EB0C-4542D289A608}"/>
                  </a:ext>
                </a:extLst>
              </p:cNvPr>
              <p:cNvSpPr>
                <a:spLocks noChangeShapeType="1"/>
              </p:cNvSpPr>
              <p:nvPr/>
            </p:nvSpPr>
            <p:spPr bwMode="auto">
              <a:xfrm flipH="1">
                <a:off x="1562" y="621"/>
                <a:ext cx="24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1" name="Text Box 54">
                <a:extLst>
                  <a:ext uri="{FF2B5EF4-FFF2-40B4-BE49-F238E27FC236}">
                    <a16:creationId xmlns:a16="http://schemas.microsoft.com/office/drawing/2014/main" id="{F0104361-5788-81A3-A0C8-B4AC438B4E77}"/>
                  </a:ext>
                </a:extLst>
              </p:cNvPr>
              <p:cNvSpPr txBox="1">
                <a:spLocks noChangeArrowheads="1"/>
              </p:cNvSpPr>
              <p:nvPr/>
            </p:nvSpPr>
            <p:spPr bwMode="auto">
              <a:xfrm>
                <a:off x="1804" y="448"/>
                <a:ext cx="33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a:t>
                </a:r>
                <a:r>
                  <a:rPr lang="en-US" altLang="zh-CN" b="1" baseline="-25000">
                    <a:solidFill>
                      <a:srgbClr val="0033CC"/>
                    </a:solidFill>
                  </a:rPr>
                  <a:t>6</a:t>
                </a:r>
                <a:endParaRPr lang="en-US" altLang="zh-CN" b="1">
                  <a:solidFill>
                    <a:srgbClr val="0033CC"/>
                  </a:solidFill>
                </a:endParaRPr>
              </a:p>
            </p:txBody>
          </p:sp>
        </p:grpSp>
        <p:grpSp>
          <p:nvGrpSpPr>
            <p:cNvPr id="45" name="Group 55">
              <a:extLst>
                <a:ext uri="{FF2B5EF4-FFF2-40B4-BE49-F238E27FC236}">
                  <a16:creationId xmlns:a16="http://schemas.microsoft.com/office/drawing/2014/main" id="{127D180A-9FDB-4256-B95A-8575418EE7AA}"/>
                </a:ext>
              </a:extLst>
            </p:cNvPr>
            <p:cNvGrpSpPr>
              <a:grpSpLocks/>
            </p:cNvGrpSpPr>
            <p:nvPr/>
          </p:nvGrpSpPr>
          <p:grpSpPr bwMode="auto">
            <a:xfrm>
              <a:off x="3753" y="1926"/>
              <a:ext cx="581" cy="288"/>
              <a:chOff x="1562" y="448"/>
              <a:chExt cx="581" cy="288"/>
            </a:xfrm>
          </p:grpSpPr>
          <p:sp>
            <p:nvSpPr>
              <p:cNvPr id="98" name="Line 56">
                <a:extLst>
                  <a:ext uri="{FF2B5EF4-FFF2-40B4-BE49-F238E27FC236}">
                    <a16:creationId xmlns:a16="http://schemas.microsoft.com/office/drawing/2014/main" id="{823D629B-CFD1-676D-5F8C-23E59438948A}"/>
                  </a:ext>
                </a:extLst>
              </p:cNvPr>
              <p:cNvSpPr>
                <a:spLocks noChangeShapeType="1"/>
              </p:cNvSpPr>
              <p:nvPr/>
            </p:nvSpPr>
            <p:spPr bwMode="auto">
              <a:xfrm flipH="1">
                <a:off x="1562" y="621"/>
                <a:ext cx="24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9" name="Text Box 57">
                <a:extLst>
                  <a:ext uri="{FF2B5EF4-FFF2-40B4-BE49-F238E27FC236}">
                    <a16:creationId xmlns:a16="http://schemas.microsoft.com/office/drawing/2014/main" id="{B28AEE2B-45D0-9881-A321-32604D8A7B1E}"/>
                  </a:ext>
                </a:extLst>
              </p:cNvPr>
              <p:cNvSpPr txBox="1">
                <a:spLocks noChangeArrowheads="1"/>
              </p:cNvSpPr>
              <p:nvPr/>
            </p:nvSpPr>
            <p:spPr bwMode="auto">
              <a:xfrm>
                <a:off x="1804" y="448"/>
                <a:ext cx="33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a:t>
                </a:r>
                <a:r>
                  <a:rPr lang="en-US" altLang="zh-CN" b="1" baseline="-25000">
                    <a:solidFill>
                      <a:srgbClr val="0033CC"/>
                    </a:solidFill>
                  </a:rPr>
                  <a:t>7</a:t>
                </a:r>
                <a:endParaRPr lang="en-US" altLang="zh-CN" b="1">
                  <a:solidFill>
                    <a:srgbClr val="0033CC"/>
                  </a:solidFill>
                </a:endParaRPr>
              </a:p>
            </p:txBody>
          </p:sp>
        </p:grpSp>
        <p:grpSp>
          <p:nvGrpSpPr>
            <p:cNvPr id="46" name="Group 58">
              <a:extLst>
                <a:ext uri="{FF2B5EF4-FFF2-40B4-BE49-F238E27FC236}">
                  <a16:creationId xmlns:a16="http://schemas.microsoft.com/office/drawing/2014/main" id="{928DB691-A7B3-478F-5347-AECE43B82F84}"/>
                </a:ext>
              </a:extLst>
            </p:cNvPr>
            <p:cNvGrpSpPr>
              <a:grpSpLocks/>
            </p:cNvGrpSpPr>
            <p:nvPr/>
          </p:nvGrpSpPr>
          <p:grpSpPr bwMode="auto">
            <a:xfrm>
              <a:off x="3753" y="2088"/>
              <a:ext cx="581" cy="288"/>
              <a:chOff x="1562" y="448"/>
              <a:chExt cx="581" cy="288"/>
            </a:xfrm>
          </p:grpSpPr>
          <p:sp>
            <p:nvSpPr>
              <p:cNvPr id="96" name="Line 59">
                <a:extLst>
                  <a:ext uri="{FF2B5EF4-FFF2-40B4-BE49-F238E27FC236}">
                    <a16:creationId xmlns:a16="http://schemas.microsoft.com/office/drawing/2014/main" id="{C9490042-D7B1-E471-00F7-6BD482551CF0}"/>
                  </a:ext>
                </a:extLst>
              </p:cNvPr>
              <p:cNvSpPr>
                <a:spLocks noChangeShapeType="1"/>
              </p:cNvSpPr>
              <p:nvPr/>
            </p:nvSpPr>
            <p:spPr bwMode="auto">
              <a:xfrm flipH="1">
                <a:off x="1562" y="621"/>
                <a:ext cx="24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7" name="Text Box 60">
                <a:extLst>
                  <a:ext uri="{FF2B5EF4-FFF2-40B4-BE49-F238E27FC236}">
                    <a16:creationId xmlns:a16="http://schemas.microsoft.com/office/drawing/2014/main" id="{47927751-ADE3-3530-C29E-A7E1F18E4095}"/>
                  </a:ext>
                </a:extLst>
              </p:cNvPr>
              <p:cNvSpPr txBox="1">
                <a:spLocks noChangeArrowheads="1"/>
              </p:cNvSpPr>
              <p:nvPr/>
            </p:nvSpPr>
            <p:spPr bwMode="auto">
              <a:xfrm>
                <a:off x="1804" y="448"/>
                <a:ext cx="33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a:t>
                </a:r>
                <a:r>
                  <a:rPr lang="en-US" altLang="zh-CN" b="1" baseline="-25000">
                    <a:solidFill>
                      <a:srgbClr val="0033CC"/>
                    </a:solidFill>
                  </a:rPr>
                  <a:t>8</a:t>
                </a:r>
                <a:endParaRPr lang="en-US" altLang="zh-CN" b="1">
                  <a:solidFill>
                    <a:srgbClr val="0033CC"/>
                  </a:solidFill>
                </a:endParaRPr>
              </a:p>
            </p:txBody>
          </p:sp>
        </p:grpSp>
        <p:grpSp>
          <p:nvGrpSpPr>
            <p:cNvPr id="47" name="Group 61">
              <a:extLst>
                <a:ext uri="{FF2B5EF4-FFF2-40B4-BE49-F238E27FC236}">
                  <a16:creationId xmlns:a16="http://schemas.microsoft.com/office/drawing/2014/main" id="{83141478-C32B-7E06-D348-8A2817799CD9}"/>
                </a:ext>
              </a:extLst>
            </p:cNvPr>
            <p:cNvGrpSpPr>
              <a:grpSpLocks/>
            </p:cNvGrpSpPr>
            <p:nvPr/>
          </p:nvGrpSpPr>
          <p:grpSpPr bwMode="auto">
            <a:xfrm>
              <a:off x="3753" y="2251"/>
              <a:ext cx="581" cy="288"/>
              <a:chOff x="1562" y="448"/>
              <a:chExt cx="581" cy="288"/>
            </a:xfrm>
          </p:grpSpPr>
          <p:sp>
            <p:nvSpPr>
              <p:cNvPr id="94" name="Line 62">
                <a:extLst>
                  <a:ext uri="{FF2B5EF4-FFF2-40B4-BE49-F238E27FC236}">
                    <a16:creationId xmlns:a16="http://schemas.microsoft.com/office/drawing/2014/main" id="{C72DFD58-F9BC-8D8C-FFD1-C25442A56BB0}"/>
                  </a:ext>
                </a:extLst>
              </p:cNvPr>
              <p:cNvSpPr>
                <a:spLocks noChangeShapeType="1"/>
              </p:cNvSpPr>
              <p:nvPr/>
            </p:nvSpPr>
            <p:spPr bwMode="auto">
              <a:xfrm flipH="1">
                <a:off x="1562" y="621"/>
                <a:ext cx="24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5" name="Text Box 63">
                <a:extLst>
                  <a:ext uri="{FF2B5EF4-FFF2-40B4-BE49-F238E27FC236}">
                    <a16:creationId xmlns:a16="http://schemas.microsoft.com/office/drawing/2014/main" id="{8253854A-A860-994D-3B74-1E76328F2CF6}"/>
                  </a:ext>
                </a:extLst>
              </p:cNvPr>
              <p:cNvSpPr txBox="1">
                <a:spLocks noChangeArrowheads="1"/>
              </p:cNvSpPr>
              <p:nvPr/>
            </p:nvSpPr>
            <p:spPr bwMode="auto">
              <a:xfrm>
                <a:off x="1804" y="448"/>
                <a:ext cx="33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a:t>
                </a:r>
                <a:r>
                  <a:rPr lang="en-US" altLang="zh-CN" b="1" baseline="-25000">
                    <a:solidFill>
                      <a:srgbClr val="0033CC"/>
                    </a:solidFill>
                  </a:rPr>
                  <a:t>9</a:t>
                </a:r>
                <a:endParaRPr lang="en-US" altLang="zh-CN" b="1">
                  <a:solidFill>
                    <a:srgbClr val="0033CC"/>
                  </a:solidFill>
                </a:endParaRPr>
              </a:p>
            </p:txBody>
          </p:sp>
        </p:grpSp>
        <p:sp>
          <p:nvSpPr>
            <p:cNvPr id="48" name="Line 64">
              <a:extLst>
                <a:ext uri="{FF2B5EF4-FFF2-40B4-BE49-F238E27FC236}">
                  <a16:creationId xmlns:a16="http://schemas.microsoft.com/office/drawing/2014/main" id="{56005908-8BFD-1950-65B4-68FDE12ED55D}"/>
                </a:ext>
              </a:extLst>
            </p:cNvPr>
            <p:cNvSpPr>
              <a:spLocks noChangeShapeType="1"/>
            </p:cNvSpPr>
            <p:nvPr/>
          </p:nvSpPr>
          <p:spPr bwMode="auto">
            <a:xfrm flipH="1">
              <a:off x="3753" y="2586"/>
              <a:ext cx="24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9" name="Text Box 65">
              <a:extLst>
                <a:ext uri="{FF2B5EF4-FFF2-40B4-BE49-F238E27FC236}">
                  <a16:creationId xmlns:a16="http://schemas.microsoft.com/office/drawing/2014/main" id="{5AAF3A29-0D07-670E-F394-C892FB74B0C0}"/>
                </a:ext>
              </a:extLst>
            </p:cNvPr>
            <p:cNvSpPr txBox="1">
              <a:spLocks noChangeArrowheads="1"/>
            </p:cNvSpPr>
            <p:nvPr/>
          </p:nvSpPr>
          <p:spPr bwMode="auto">
            <a:xfrm>
              <a:off x="3995" y="2413"/>
              <a:ext cx="72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a:t>
              </a:r>
              <a:r>
                <a:rPr lang="en-US" altLang="zh-CN" b="1" baseline="-25000">
                  <a:solidFill>
                    <a:srgbClr val="0033CC"/>
                  </a:solidFill>
                </a:rPr>
                <a:t>10</a:t>
              </a:r>
              <a:endParaRPr lang="en-US" altLang="zh-CN" b="1">
                <a:solidFill>
                  <a:srgbClr val="0033CC"/>
                </a:solidFill>
              </a:endParaRPr>
            </a:p>
          </p:txBody>
        </p:sp>
        <p:sp>
          <p:nvSpPr>
            <p:cNvPr id="50" name="Line 66">
              <a:extLst>
                <a:ext uri="{FF2B5EF4-FFF2-40B4-BE49-F238E27FC236}">
                  <a16:creationId xmlns:a16="http://schemas.microsoft.com/office/drawing/2014/main" id="{F59ECBDB-0918-5C00-48E2-73A0C4BA0E85}"/>
                </a:ext>
              </a:extLst>
            </p:cNvPr>
            <p:cNvSpPr>
              <a:spLocks noChangeShapeType="1"/>
            </p:cNvSpPr>
            <p:nvPr/>
          </p:nvSpPr>
          <p:spPr bwMode="auto">
            <a:xfrm flipH="1">
              <a:off x="3753" y="2749"/>
              <a:ext cx="24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1" name="Text Box 67">
              <a:extLst>
                <a:ext uri="{FF2B5EF4-FFF2-40B4-BE49-F238E27FC236}">
                  <a16:creationId xmlns:a16="http://schemas.microsoft.com/office/drawing/2014/main" id="{16436598-FCAD-3DEB-F633-EAFC5DF1658A}"/>
                </a:ext>
              </a:extLst>
            </p:cNvPr>
            <p:cNvSpPr txBox="1">
              <a:spLocks noChangeArrowheads="1"/>
            </p:cNvSpPr>
            <p:nvPr/>
          </p:nvSpPr>
          <p:spPr bwMode="auto">
            <a:xfrm>
              <a:off x="3995" y="2576"/>
              <a:ext cx="61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a:t>
              </a:r>
              <a:r>
                <a:rPr lang="en-US" altLang="zh-CN" b="1" baseline="-25000">
                  <a:solidFill>
                    <a:srgbClr val="0033CC"/>
                  </a:solidFill>
                </a:rPr>
                <a:t>11</a:t>
              </a:r>
              <a:endParaRPr lang="en-US" altLang="zh-CN" b="1">
                <a:solidFill>
                  <a:srgbClr val="0033CC"/>
                </a:solidFill>
              </a:endParaRPr>
            </a:p>
          </p:txBody>
        </p:sp>
        <p:sp>
          <p:nvSpPr>
            <p:cNvPr id="52" name="Line 68">
              <a:extLst>
                <a:ext uri="{FF2B5EF4-FFF2-40B4-BE49-F238E27FC236}">
                  <a16:creationId xmlns:a16="http://schemas.microsoft.com/office/drawing/2014/main" id="{C37386C1-F7AA-3043-2D84-55BC621E1F70}"/>
                </a:ext>
              </a:extLst>
            </p:cNvPr>
            <p:cNvSpPr>
              <a:spLocks noChangeShapeType="1"/>
            </p:cNvSpPr>
            <p:nvPr/>
          </p:nvSpPr>
          <p:spPr bwMode="auto">
            <a:xfrm flipH="1">
              <a:off x="3753" y="2911"/>
              <a:ext cx="24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3" name="Text Box 69">
              <a:extLst>
                <a:ext uri="{FF2B5EF4-FFF2-40B4-BE49-F238E27FC236}">
                  <a16:creationId xmlns:a16="http://schemas.microsoft.com/office/drawing/2014/main" id="{F0667EE0-0EB0-F3FF-966B-2401F2489793}"/>
                </a:ext>
              </a:extLst>
            </p:cNvPr>
            <p:cNvSpPr txBox="1">
              <a:spLocks noChangeArrowheads="1"/>
            </p:cNvSpPr>
            <p:nvPr/>
          </p:nvSpPr>
          <p:spPr bwMode="auto">
            <a:xfrm>
              <a:off x="3995" y="2738"/>
              <a:ext cx="65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a:t>
              </a:r>
              <a:r>
                <a:rPr lang="en-US" altLang="zh-CN" b="1" baseline="-25000">
                  <a:solidFill>
                    <a:srgbClr val="0033CC"/>
                  </a:solidFill>
                </a:rPr>
                <a:t>12</a:t>
              </a:r>
              <a:endParaRPr lang="en-US" altLang="zh-CN" b="1">
                <a:solidFill>
                  <a:srgbClr val="0033CC"/>
                </a:solidFill>
              </a:endParaRPr>
            </a:p>
          </p:txBody>
        </p:sp>
        <p:sp>
          <p:nvSpPr>
            <p:cNvPr id="54" name="Text Box 70">
              <a:extLst>
                <a:ext uri="{FF2B5EF4-FFF2-40B4-BE49-F238E27FC236}">
                  <a16:creationId xmlns:a16="http://schemas.microsoft.com/office/drawing/2014/main" id="{F0C2F998-47F6-393D-B95C-DF8CC4D75481}"/>
                </a:ext>
              </a:extLst>
            </p:cNvPr>
            <p:cNvSpPr txBox="1">
              <a:spLocks noChangeArrowheads="1"/>
            </p:cNvSpPr>
            <p:nvPr/>
          </p:nvSpPr>
          <p:spPr bwMode="auto">
            <a:xfrm>
              <a:off x="4007" y="2925"/>
              <a:ext cx="52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rPr>
                <a:t>CS</a:t>
              </a:r>
            </a:p>
          </p:txBody>
        </p:sp>
        <p:sp>
          <p:nvSpPr>
            <p:cNvPr id="55" name="Text Box 71">
              <a:extLst>
                <a:ext uri="{FF2B5EF4-FFF2-40B4-BE49-F238E27FC236}">
                  <a16:creationId xmlns:a16="http://schemas.microsoft.com/office/drawing/2014/main" id="{30702238-CCEA-B883-6953-40431C7299B9}"/>
                </a:ext>
              </a:extLst>
            </p:cNvPr>
            <p:cNvSpPr txBox="1">
              <a:spLocks noChangeArrowheads="1"/>
            </p:cNvSpPr>
            <p:nvPr/>
          </p:nvSpPr>
          <p:spPr bwMode="auto">
            <a:xfrm>
              <a:off x="3993" y="3081"/>
              <a:ext cx="57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rPr>
                <a:t>OE</a:t>
              </a:r>
            </a:p>
          </p:txBody>
        </p:sp>
        <p:grpSp>
          <p:nvGrpSpPr>
            <p:cNvPr id="56" name="Group 72">
              <a:extLst>
                <a:ext uri="{FF2B5EF4-FFF2-40B4-BE49-F238E27FC236}">
                  <a16:creationId xmlns:a16="http://schemas.microsoft.com/office/drawing/2014/main" id="{791C0D2D-4BCA-561E-CD5B-58A1133735F6}"/>
                </a:ext>
              </a:extLst>
            </p:cNvPr>
            <p:cNvGrpSpPr>
              <a:grpSpLocks/>
            </p:cNvGrpSpPr>
            <p:nvPr/>
          </p:nvGrpSpPr>
          <p:grpSpPr bwMode="auto">
            <a:xfrm flipH="1">
              <a:off x="4529" y="1105"/>
              <a:ext cx="581" cy="1426"/>
              <a:chOff x="1658" y="1194"/>
              <a:chExt cx="581" cy="1426"/>
            </a:xfrm>
          </p:grpSpPr>
          <p:grpSp>
            <p:nvGrpSpPr>
              <p:cNvPr id="70" name="Group 73">
                <a:extLst>
                  <a:ext uri="{FF2B5EF4-FFF2-40B4-BE49-F238E27FC236}">
                    <a16:creationId xmlns:a16="http://schemas.microsoft.com/office/drawing/2014/main" id="{EC061C49-9BD9-CD2A-553C-C8C2A45C7976}"/>
                  </a:ext>
                </a:extLst>
              </p:cNvPr>
              <p:cNvGrpSpPr>
                <a:grpSpLocks/>
              </p:cNvGrpSpPr>
              <p:nvPr/>
            </p:nvGrpSpPr>
            <p:grpSpPr bwMode="auto">
              <a:xfrm>
                <a:off x="1658" y="1194"/>
                <a:ext cx="581" cy="288"/>
                <a:chOff x="1562" y="448"/>
                <a:chExt cx="581" cy="288"/>
              </a:xfrm>
            </p:grpSpPr>
            <p:sp>
              <p:nvSpPr>
                <p:cNvPr id="92" name="Line 74">
                  <a:extLst>
                    <a:ext uri="{FF2B5EF4-FFF2-40B4-BE49-F238E27FC236}">
                      <a16:creationId xmlns:a16="http://schemas.microsoft.com/office/drawing/2014/main" id="{DFAB249C-1EA5-8F9B-D0E3-E8AFA9BD276C}"/>
                    </a:ext>
                  </a:extLst>
                </p:cNvPr>
                <p:cNvSpPr>
                  <a:spLocks noChangeShapeType="1"/>
                </p:cNvSpPr>
                <p:nvPr/>
              </p:nvSpPr>
              <p:spPr bwMode="auto">
                <a:xfrm flipH="1">
                  <a:off x="1562" y="621"/>
                  <a:ext cx="24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3" name="Text Box 75">
                  <a:extLst>
                    <a:ext uri="{FF2B5EF4-FFF2-40B4-BE49-F238E27FC236}">
                      <a16:creationId xmlns:a16="http://schemas.microsoft.com/office/drawing/2014/main" id="{24F72A8E-59D1-56F1-59F2-D773B5B5F34F}"/>
                    </a:ext>
                  </a:extLst>
                </p:cNvPr>
                <p:cNvSpPr txBox="1">
                  <a:spLocks noChangeArrowheads="1"/>
                </p:cNvSpPr>
                <p:nvPr/>
              </p:nvSpPr>
              <p:spPr bwMode="auto">
                <a:xfrm>
                  <a:off x="1804" y="448"/>
                  <a:ext cx="33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O</a:t>
                  </a:r>
                  <a:r>
                    <a:rPr lang="en-US" altLang="zh-CN" b="1" baseline="-25000">
                      <a:solidFill>
                        <a:srgbClr val="0033CC"/>
                      </a:solidFill>
                    </a:rPr>
                    <a:t>0</a:t>
                  </a:r>
                  <a:endParaRPr lang="en-US" altLang="zh-CN" b="1">
                    <a:solidFill>
                      <a:srgbClr val="0033CC"/>
                    </a:solidFill>
                  </a:endParaRPr>
                </a:p>
              </p:txBody>
            </p:sp>
          </p:grpSp>
          <p:grpSp>
            <p:nvGrpSpPr>
              <p:cNvPr id="71" name="Group 76">
                <a:extLst>
                  <a:ext uri="{FF2B5EF4-FFF2-40B4-BE49-F238E27FC236}">
                    <a16:creationId xmlns:a16="http://schemas.microsoft.com/office/drawing/2014/main" id="{CA6F701C-2805-149D-D077-604BDF52FBE3}"/>
                  </a:ext>
                </a:extLst>
              </p:cNvPr>
              <p:cNvGrpSpPr>
                <a:grpSpLocks/>
              </p:cNvGrpSpPr>
              <p:nvPr/>
            </p:nvGrpSpPr>
            <p:grpSpPr bwMode="auto">
              <a:xfrm>
                <a:off x="1658" y="1357"/>
                <a:ext cx="581" cy="288"/>
                <a:chOff x="1562" y="448"/>
                <a:chExt cx="581" cy="288"/>
              </a:xfrm>
            </p:grpSpPr>
            <p:sp>
              <p:nvSpPr>
                <p:cNvPr id="90" name="Line 77">
                  <a:extLst>
                    <a:ext uri="{FF2B5EF4-FFF2-40B4-BE49-F238E27FC236}">
                      <a16:creationId xmlns:a16="http://schemas.microsoft.com/office/drawing/2014/main" id="{4F1AF74E-9BFB-4241-73B9-2D4F5672E3C9}"/>
                    </a:ext>
                  </a:extLst>
                </p:cNvPr>
                <p:cNvSpPr>
                  <a:spLocks noChangeShapeType="1"/>
                </p:cNvSpPr>
                <p:nvPr/>
              </p:nvSpPr>
              <p:spPr bwMode="auto">
                <a:xfrm flipH="1">
                  <a:off x="1562" y="621"/>
                  <a:ext cx="24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1" name="Text Box 78">
                  <a:extLst>
                    <a:ext uri="{FF2B5EF4-FFF2-40B4-BE49-F238E27FC236}">
                      <a16:creationId xmlns:a16="http://schemas.microsoft.com/office/drawing/2014/main" id="{8E92F4F1-FF5F-86B9-2CEB-EC812CB85E93}"/>
                    </a:ext>
                  </a:extLst>
                </p:cNvPr>
                <p:cNvSpPr txBox="1">
                  <a:spLocks noChangeArrowheads="1"/>
                </p:cNvSpPr>
                <p:nvPr/>
              </p:nvSpPr>
              <p:spPr bwMode="auto">
                <a:xfrm>
                  <a:off x="1804" y="448"/>
                  <a:ext cx="33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O</a:t>
                  </a:r>
                  <a:r>
                    <a:rPr lang="en-US" altLang="zh-CN" b="1" baseline="-25000">
                      <a:solidFill>
                        <a:srgbClr val="0033CC"/>
                      </a:solidFill>
                    </a:rPr>
                    <a:t>1</a:t>
                  </a:r>
                  <a:endParaRPr lang="en-US" altLang="zh-CN" b="1">
                    <a:solidFill>
                      <a:srgbClr val="0033CC"/>
                    </a:solidFill>
                  </a:endParaRPr>
                </a:p>
              </p:txBody>
            </p:sp>
          </p:grpSp>
          <p:grpSp>
            <p:nvGrpSpPr>
              <p:cNvPr id="72" name="Group 79">
                <a:extLst>
                  <a:ext uri="{FF2B5EF4-FFF2-40B4-BE49-F238E27FC236}">
                    <a16:creationId xmlns:a16="http://schemas.microsoft.com/office/drawing/2014/main" id="{B3181EE5-358B-58C3-DA56-44CBEB52479E}"/>
                  </a:ext>
                </a:extLst>
              </p:cNvPr>
              <p:cNvGrpSpPr>
                <a:grpSpLocks/>
              </p:cNvGrpSpPr>
              <p:nvPr/>
            </p:nvGrpSpPr>
            <p:grpSpPr bwMode="auto">
              <a:xfrm>
                <a:off x="1658" y="1519"/>
                <a:ext cx="581" cy="288"/>
                <a:chOff x="1562" y="448"/>
                <a:chExt cx="581" cy="288"/>
              </a:xfrm>
            </p:grpSpPr>
            <p:sp>
              <p:nvSpPr>
                <p:cNvPr id="88" name="Line 80">
                  <a:extLst>
                    <a:ext uri="{FF2B5EF4-FFF2-40B4-BE49-F238E27FC236}">
                      <a16:creationId xmlns:a16="http://schemas.microsoft.com/office/drawing/2014/main" id="{A90EC84C-1CA7-C3E8-A4E2-7E70CF50CB4A}"/>
                    </a:ext>
                  </a:extLst>
                </p:cNvPr>
                <p:cNvSpPr>
                  <a:spLocks noChangeShapeType="1"/>
                </p:cNvSpPr>
                <p:nvPr/>
              </p:nvSpPr>
              <p:spPr bwMode="auto">
                <a:xfrm flipH="1">
                  <a:off x="1562" y="621"/>
                  <a:ext cx="24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9" name="Text Box 81">
                  <a:extLst>
                    <a:ext uri="{FF2B5EF4-FFF2-40B4-BE49-F238E27FC236}">
                      <a16:creationId xmlns:a16="http://schemas.microsoft.com/office/drawing/2014/main" id="{C6C9BF39-77F8-78EC-779A-0AEA7E1D0D4D}"/>
                    </a:ext>
                  </a:extLst>
                </p:cNvPr>
                <p:cNvSpPr txBox="1">
                  <a:spLocks noChangeArrowheads="1"/>
                </p:cNvSpPr>
                <p:nvPr/>
              </p:nvSpPr>
              <p:spPr bwMode="auto">
                <a:xfrm>
                  <a:off x="1804" y="448"/>
                  <a:ext cx="33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O</a:t>
                  </a:r>
                  <a:r>
                    <a:rPr lang="en-US" altLang="zh-CN" b="1" baseline="-25000">
                      <a:solidFill>
                        <a:srgbClr val="0033CC"/>
                      </a:solidFill>
                    </a:rPr>
                    <a:t>2</a:t>
                  </a:r>
                  <a:endParaRPr lang="en-US" altLang="zh-CN" b="1">
                    <a:solidFill>
                      <a:srgbClr val="0033CC"/>
                    </a:solidFill>
                  </a:endParaRPr>
                </a:p>
              </p:txBody>
            </p:sp>
          </p:grpSp>
          <p:grpSp>
            <p:nvGrpSpPr>
              <p:cNvPr id="73" name="Group 82">
                <a:extLst>
                  <a:ext uri="{FF2B5EF4-FFF2-40B4-BE49-F238E27FC236}">
                    <a16:creationId xmlns:a16="http://schemas.microsoft.com/office/drawing/2014/main" id="{67FB1396-1F25-8616-1B90-46396F197ECE}"/>
                  </a:ext>
                </a:extLst>
              </p:cNvPr>
              <p:cNvGrpSpPr>
                <a:grpSpLocks/>
              </p:cNvGrpSpPr>
              <p:nvPr/>
            </p:nvGrpSpPr>
            <p:grpSpPr bwMode="auto">
              <a:xfrm>
                <a:off x="1658" y="1682"/>
                <a:ext cx="581" cy="288"/>
                <a:chOff x="1562" y="448"/>
                <a:chExt cx="581" cy="288"/>
              </a:xfrm>
            </p:grpSpPr>
            <p:sp>
              <p:nvSpPr>
                <p:cNvPr id="86" name="Line 83">
                  <a:extLst>
                    <a:ext uri="{FF2B5EF4-FFF2-40B4-BE49-F238E27FC236}">
                      <a16:creationId xmlns:a16="http://schemas.microsoft.com/office/drawing/2014/main" id="{CB6954A8-E6F7-5CB5-1960-3F9647318040}"/>
                    </a:ext>
                  </a:extLst>
                </p:cNvPr>
                <p:cNvSpPr>
                  <a:spLocks noChangeShapeType="1"/>
                </p:cNvSpPr>
                <p:nvPr/>
              </p:nvSpPr>
              <p:spPr bwMode="auto">
                <a:xfrm flipH="1">
                  <a:off x="1562" y="621"/>
                  <a:ext cx="24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7" name="Text Box 84">
                  <a:extLst>
                    <a:ext uri="{FF2B5EF4-FFF2-40B4-BE49-F238E27FC236}">
                      <a16:creationId xmlns:a16="http://schemas.microsoft.com/office/drawing/2014/main" id="{C426D85F-F17C-C2C3-4C2F-525AAB97525A}"/>
                    </a:ext>
                  </a:extLst>
                </p:cNvPr>
                <p:cNvSpPr txBox="1">
                  <a:spLocks noChangeArrowheads="1"/>
                </p:cNvSpPr>
                <p:nvPr/>
              </p:nvSpPr>
              <p:spPr bwMode="auto">
                <a:xfrm>
                  <a:off x="1804" y="448"/>
                  <a:ext cx="33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O</a:t>
                  </a:r>
                  <a:r>
                    <a:rPr lang="en-US" altLang="zh-CN" b="1" baseline="-25000">
                      <a:solidFill>
                        <a:srgbClr val="0033CC"/>
                      </a:solidFill>
                    </a:rPr>
                    <a:t>3</a:t>
                  </a:r>
                  <a:endParaRPr lang="en-US" altLang="zh-CN" b="1">
                    <a:solidFill>
                      <a:srgbClr val="0033CC"/>
                    </a:solidFill>
                  </a:endParaRPr>
                </a:p>
              </p:txBody>
            </p:sp>
          </p:grpSp>
          <p:grpSp>
            <p:nvGrpSpPr>
              <p:cNvPr id="74" name="Group 85">
                <a:extLst>
                  <a:ext uri="{FF2B5EF4-FFF2-40B4-BE49-F238E27FC236}">
                    <a16:creationId xmlns:a16="http://schemas.microsoft.com/office/drawing/2014/main" id="{3683555E-A34E-A471-A004-517E65A11F1F}"/>
                  </a:ext>
                </a:extLst>
              </p:cNvPr>
              <p:cNvGrpSpPr>
                <a:grpSpLocks/>
              </p:cNvGrpSpPr>
              <p:nvPr/>
            </p:nvGrpSpPr>
            <p:grpSpPr bwMode="auto">
              <a:xfrm>
                <a:off x="1658" y="1844"/>
                <a:ext cx="581" cy="288"/>
                <a:chOff x="1562" y="448"/>
                <a:chExt cx="581" cy="288"/>
              </a:xfrm>
            </p:grpSpPr>
            <p:sp>
              <p:nvSpPr>
                <p:cNvPr id="84" name="Line 86">
                  <a:extLst>
                    <a:ext uri="{FF2B5EF4-FFF2-40B4-BE49-F238E27FC236}">
                      <a16:creationId xmlns:a16="http://schemas.microsoft.com/office/drawing/2014/main" id="{EF8AEA10-D66D-D503-460B-57CAEA0546A2}"/>
                    </a:ext>
                  </a:extLst>
                </p:cNvPr>
                <p:cNvSpPr>
                  <a:spLocks noChangeShapeType="1"/>
                </p:cNvSpPr>
                <p:nvPr/>
              </p:nvSpPr>
              <p:spPr bwMode="auto">
                <a:xfrm flipH="1">
                  <a:off x="1562" y="621"/>
                  <a:ext cx="24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5" name="Text Box 87">
                  <a:extLst>
                    <a:ext uri="{FF2B5EF4-FFF2-40B4-BE49-F238E27FC236}">
                      <a16:creationId xmlns:a16="http://schemas.microsoft.com/office/drawing/2014/main" id="{1416BB3A-01B1-51F8-994C-BB07BAF0DCA7}"/>
                    </a:ext>
                  </a:extLst>
                </p:cNvPr>
                <p:cNvSpPr txBox="1">
                  <a:spLocks noChangeArrowheads="1"/>
                </p:cNvSpPr>
                <p:nvPr/>
              </p:nvSpPr>
              <p:spPr bwMode="auto">
                <a:xfrm>
                  <a:off x="1804" y="448"/>
                  <a:ext cx="33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O</a:t>
                  </a:r>
                  <a:r>
                    <a:rPr lang="en-US" altLang="zh-CN" b="1" baseline="-25000">
                      <a:solidFill>
                        <a:srgbClr val="0033CC"/>
                      </a:solidFill>
                    </a:rPr>
                    <a:t>4</a:t>
                  </a:r>
                  <a:endParaRPr lang="en-US" altLang="zh-CN" b="1">
                    <a:solidFill>
                      <a:srgbClr val="0033CC"/>
                    </a:solidFill>
                  </a:endParaRPr>
                </a:p>
              </p:txBody>
            </p:sp>
          </p:grpSp>
          <p:grpSp>
            <p:nvGrpSpPr>
              <p:cNvPr id="75" name="Group 88">
                <a:extLst>
                  <a:ext uri="{FF2B5EF4-FFF2-40B4-BE49-F238E27FC236}">
                    <a16:creationId xmlns:a16="http://schemas.microsoft.com/office/drawing/2014/main" id="{4ED37E56-6F90-0EB6-46D1-20B4AB641933}"/>
                  </a:ext>
                </a:extLst>
              </p:cNvPr>
              <p:cNvGrpSpPr>
                <a:grpSpLocks/>
              </p:cNvGrpSpPr>
              <p:nvPr/>
            </p:nvGrpSpPr>
            <p:grpSpPr bwMode="auto">
              <a:xfrm>
                <a:off x="1658" y="2007"/>
                <a:ext cx="581" cy="288"/>
                <a:chOff x="1562" y="448"/>
                <a:chExt cx="581" cy="288"/>
              </a:xfrm>
            </p:grpSpPr>
            <p:sp>
              <p:nvSpPr>
                <p:cNvPr id="82" name="Line 89">
                  <a:extLst>
                    <a:ext uri="{FF2B5EF4-FFF2-40B4-BE49-F238E27FC236}">
                      <a16:creationId xmlns:a16="http://schemas.microsoft.com/office/drawing/2014/main" id="{4F597FF8-3998-CFF0-0499-C53214CBA98A}"/>
                    </a:ext>
                  </a:extLst>
                </p:cNvPr>
                <p:cNvSpPr>
                  <a:spLocks noChangeShapeType="1"/>
                </p:cNvSpPr>
                <p:nvPr/>
              </p:nvSpPr>
              <p:spPr bwMode="auto">
                <a:xfrm flipH="1">
                  <a:off x="1562" y="621"/>
                  <a:ext cx="24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3" name="Text Box 90">
                  <a:extLst>
                    <a:ext uri="{FF2B5EF4-FFF2-40B4-BE49-F238E27FC236}">
                      <a16:creationId xmlns:a16="http://schemas.microsoft.com/office/drawing/2014/main" id="{4208FDD5-A5FF-439B-C0E3-8F3F3E8149A9}"/>
                    </a:ext>
                  </a:extLst>
                </p:cNvPr>
                <p:cNvSpPr txBox="1">
                  <a:spLocks noChangeArrowheads="1"/>
                </p:cNvSpPr>
                <p:nvPr/>
              </p:nvSpPr>
              <p:spPr bwMode="auto">
                <a:xfrm>
                  <a:off x="1804" y="448"/>
                  <a:ext cx="33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O</a:t>
                  </a:r>
                  <a:r>
                    <a:rPr lang="en-US" altLang="zh-CN" b="1" baseline="-25000">
                      <a:solidFill>
                        <a:srgbClr val="0033CC"/>
                      </a:solidFill>
                    </a:rPr>
                    <a:t>5</a:t>
                  </a:r>
                  <a:endParaRPr lang="en-US" altLang="zh-CN" b="1">
                    <a:solidFill>
                      <a:srgbClr val="0033CC"/>
                    </a:solidFill>
                  </a:endParaRPr>
                </a:p>
              </p:txBody>
            </p:sp>
          </p:grpSp>
          <p:grpSp>
            <p:nvGrpSpPr>
              <p:cNvPr id="76" name="Group 91">
                <a:extLst>
                  <a:ext uri="{FF2B5EF4-FFF2-40B4-BE49-F238E27FC236}">
                    <a16:creationId xmlns:a16="http://schemas.microsoft.com/office/drawing/2014/main" id="{4BFFCD78-2D19-88AC-4A62-7C5567D8980A}"/>
                  </a:ext>
                </a:extLst>
              </p:cNvPr>
              <p:cNvGrpSpPr>
                <a:grpSpLocks/>
              </p:cNvGrpSpPr>
              <p:nvPr/>
            </p:nvGrpSpPr>
            <p:grpSpPr bwMode="auto">
              <a:xfrm>
                <a:off x="1658" y="2169"/>
                <a:ext cx="581" cy="288"/>
                <a:chOff x="1562" y="448"/>
                <a:chExt cx="581" cy="288"/>
              </a:xfrm>
            </p:grpSpPr>
            <p:sp>
              <p:nvSpPr>
                <p:cNvPr id="80" name="Line 92">
                  <a:extLst>
                    <a:ext uri="{FF2B5EF4-FFF2-40B4-BE49-F238E27FC236}">
                      <a16:creationId xmlns:a16="http://schemas.microsoft.com/office/drawing/2014/main" id="{CA0BE195-8026-48DC-A193-FBEBEBA0B407}"/>
                    </a:ext>
                  </a:extLst>
                </p:cNvPr>
                <p:cNvSpPr>
                  <a:spLocks noChangeShapeType="1"/>
                </p:cNvSpPr>
                <p:nvPr/>
              </p:nvSpPr>
              <p:spPr bwMode="auto">
                <a:xfrm flipH="1">
                  <a:off x="1562" y="621"/>
                  <a:ext cx="24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1" name="Text Box 93">
                  <a:extLst>
                    <a:ext uri="{FF2B5EF4-FFF2-40B4-BE49-F238E27FC236}">
                      <a16:creationId xmlns:a16="http://schemas.microsoft.com/office/drawing/2014/main" id="{255127B4-9225-1A3E-2E07-973925F42E1D}"/>
                    </a:ext>
                  </a:extLst>
                </p:cNvPr>
                <p:cNvSpPr txBox="1">
                  <a:spLocks noChangeArrowheads="1"/>
                </p:cNvSpPr>
                <p:nvPr/>
              </p:nvSpPr>
              <p:spPr bwMode="auto">
                <a:xfrm>
                  <a:off x="1804" y="448"/>
                  <a:ext cx="33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O</a:t>
                  </a:r>
                  <a:r>
                    <a:rPr lang="en-US" altLang="zh-CN" b="1" baseline="-25000">
                      <a:solidFill>
                        <a:srgbClr val="0033CC"/>
                      </a:solidFill>
                    </a:rPr>
                    <a:t>6</a:t>
                  </a:r>
                  <a:endParaRPr lang="en-US" altLang="zh-CN" b="1">
                    <a:solidFill>
                      <a:srgbClr val="0033CC"/>
                    </a:solidFill>
                  </a:endParaRPr>
                </a:p>
              </p:txBody>
            </p:sp>
          </p:grpSp>
          <p:grpSp>
            <p:nvGrpSpPr>
              <p:cNvPr id="77" name="Group 94">
                <a:extLst>
                  <a:ext uri="{FF2B5EF4-FFF2-40B4-BE49-F238E27FC236}">
                    <a16:creationId xmlns:a16="http://schemas.microsoft.com/office/drawing/2014/main" id="{E312FCDD-BCA3-DED6-D6BC-AA5CF3DD11B3}"/>
                  </a:ext>
                </a:extLst>
              </p:cNvPr>
              <p:cNvGrpSpPr>
                <a:grpSpLocks/>
              </p:cNvGrpSpPr>
              <p:nvPr/>
            </p:nvGrpSpPr>
            <p:grpSpPr bwMode="auto">
              <a:xfrm>
                <a:off x="1658" y="2332"/>
                <a:ext cx="581" cy="288"/>
                <a:chOff x="1562" y="448"/>
                <a:chExt cx="581" cy="288"/>
              </a:xfrm>
            </p:grpSpPr>
            <p:sp>
              <p:nvSpPr>
                <p:cNvPr id="78" name="Line 95">
                  <a:extLst>
                    <a:ext uri="{FF2B5EF4-FFF2-40B4-BE49-F238E27FC236}">
                      <a16:creationId xmlns:a16="http://schemas.microsoft.com/office/drawing/2014/main" id="{1B113491-1F4F-3D0B-0D99-1C54344F9BB4}"/>
                    </a:ext>
                  </a:extLst>
                </p:cNvPr>
                <p:cNvSpPr>
                  <a:spLocks noChangeShapeType="1"/>
                </p:cNvSpPr>
                <p:nvPr/>
              </p:nvSpPr>
              <p:spPr bwMode="auto">
                <a:xfrm flipH="1">
                  <a:off x="1562" y="621"/>
                  <a:ext cx="24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9" name="Text Box 96">
                  <a:extLst>
                    <a:ext uri="{FF2B5EF4-FFF2-40B4-BE49-F238E27FC236}">
                      <a16:creationId xmlns:a16="http://schemas.microsoft.com/office/drawing/2014/main" id="{C8F06500-0E32-0D59-E318-2CA69DE5057E}"/>
                    </a:ext>
                  </a:extLst>
                </p:cNvPr>
                <p:cNvSpPr txBox="1">
                  <a:spLocks noChangeArrowheads="1"/>
                </p:cNvSpPr>
                <p:nvPr/>
              </p:nvSpPr>
              <p:spPr bwMode="auto">
                <a:xfrm>
                  <a:off x="1804" y="448"/>
                  <a:ext cx="33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O</a:t>
                  </a:r>
                  <a:r>
                    <a:rPr lang="en-US" altLang="zh-CN" b="1" baseline="-25000">
                      <a:solidFill>
                        <a:srgbClr val="0033CC"/>
                      </a:solidFill>
                    </a:rPr>
                    <a:t>7</a:t>
                  </a:r>
                  <a:endParaRPr lang="en-US" altLang="zh-CN" b="1">
                    <a:solidFill>
                      <a:srgbClr val="0033CC"/>
                    </a:solidFill>
                  </a:endParaRPr>
                </a:p>
              </p:txBody>
            </p:sp>
          </p:grpSp>
        </p:grpSp>
        <p:sp>
          <p:nvSpPr>
            <p:cNvPr id="57" name="Text Box 97">
              <a:extLst>
                <a:ext uri="{FF2B5EF4-FFF2-40B4-BE49-F238E27FC236}">
                  <a16:creationId xmlns:a16="http://schemas.microsoft.com/office/drawing/2014/main" id="{0D641723-9787-151A-2B8B-C4628D888F2E}"/>
                </a:ext>
              </a:extLst>
            </p:cNvPr>
            <p:cNvSpPr txBox="1">
              <a:spLocks noChangeArrowheads="1"/>
            </p:cNvSpPr>
            <p:nvPr/>
          </p:nvSpPr>
          <p:spPr bwMode="auto">
            <a:xfrm>
              <a:off x="3333" y="403"/>
              <a:ext cx="42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V</a:t>
              </a:r>
              <a:r>
                <a:rPr lang="en-US" altLang="zh-CN" b="1" baseline="-25000">
                  <a:solidFill>
                    <a:srgbClr val="FF0066"/>
                  </a:solidFill>
                </a:rPr>
                <a:t>CC</a:t>
              </a:r>
              <a:endParaRPr lang="en-US" altLang="zh-CN" b="1">
                <a:solidFill>
                  <a:srgbClr val="FF0066"/>
                </a:solidFill>
              </a:endParaRPr>
            </a:p>
          </p:txBody>
        </p:sp>
        <p:sp>
          <p:nvSpPr>
            <p:cNvPr id="58" name="Text Box 98">
              <a:extLst>
                <a:ext uri="{FF2B5EF4-FFF2-40B4-BE49-F238E27FC236}">
                  <a16:creationId xmlns:a16="http://schemas.microsoft.com/office/drawing/2014/main" id="{D95F6F13-4A27-CEDB-C535-7DD97A60BA79}"/>
                </a:ext>
              </a:extLst>
            </p:cNvPr>
            <p:cNvSpPr txBox="1">
              <a:spLocks noChangeArrowheads="1"/>
            </p:cNvSpPr>
            <p:nvPr/>
          </p:nvSpPr>
          <p:spPr bwMode="auto">
            <a:xfrm>
              <a:off x="3339" y="571"/>
              <a:ext cx="39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V</a:t>
              </a:r>
              <a:r>
                <a:rPr lang="en-US" altLang="zh-CN" b="1" baseline="-25000">
                  <a:solidFill>
                    <a:srgbClr val="FF0066"/>
                  </a:solidFill>
                </a:rPr>
                <a:t>IH</a:t>
              </a:r>
              <a:endParaRPr lang="en-US" altLang="zh-CN" b="1">
                <a:solidFill>
                  <a:srgbClr val="FF0066"/>
                </a:solidFill>
              </a:endParaRPr>
            </a:p>
          </p:txBody>
        </p:sp>
        <p:sp>
          <p:nvSpPr>
            <p:cNvPr id="59" name="Text Box 99">
              <a:extLst>
                <a:ext uri="{FF2B5EF4-FFF2-40B4-BE49-F238E27FC236}">
                  <a16:creationId xmlns:a16="http://schemas.microsoft.com/office/drawing/2014/main" id="{82B8D0B1-56B8-6060-A144-5027B97E437D}"/>
                </a:ext>
              </a:extLst>
            </p:cNvPr>
            <p:cNvSpPr txBox="1">
              <a:spLocks noChangeArrowheads="1"/>
            </p:cNvSpPr>
            <p:nvPr/>
          </p:nvSpPr>
          <p:spPr bwMode="auto">
            <a:xfrm>
              <a:off x="3205" y="838"/>
              <a:ext cx="57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FF0066"/>
                  </a:solidFill>
                </a:rPr>
                <a:t>(</a:t>
              </a:r>
              <a:r>
                <a:rPr lang="en-US" altLang="zh-CN" sz="2000" b="1" i="1">
                  <a:solidFill>
                    <a:srgbClr val="FF0066"/>
                  </a:solidFill>
                </a:rPr>
                <a:t>PGM</a:t>
              </a:r>
              <a:r>
                <a:rPr lang="en-US" altLang="zh-CN" sz="2000" b="1">
                  <a:solidFill>
                    <a:srgbClr val="FF0066"/>
                  </a:solidFill>
                </a:rPr>
                <a:t>)</a:t>
              </a:r>
            </a:p>
          </p:txBody>
        </p:sp>
        <p:sp>
          <p:nvSpPr>
            <p:cNvPr id="60" name="Text Box 100">
              <a:extLst>
                <a:ext uri="{FF2B5EF4-FFF2-40B4-BE49-F238E27FC236}">
                  <a16:creationId xmlns:a16="http://schemas.microsoft.com/office/drawing/2014/main" id="{0D2B0DFB-B188-61C0-F01B-828CCE461B65}"/>
                </a:ext>
              </a:extLst>
            </p:cNvPr>
            <p:cNvSpPr txBox="1">
              <a:spLocks noChangeArrowheads="1"/>
            </p:cNvSpPr>
            <p:nvPr/>
          </p:nvSpPr>
          <p:spPr bwMode="auto">
            <a:xfrm>
              <a:off x="3411" y="2907"/>
              <a:ext cx="52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CS</a:t>
              </a:r>
            </a:p>
          </p:txBody>
        </p:sp>
        <p:sp>
          <p:nvSpPr>
            <p:cNvPr id="61" name="Oval 101">
              <a:extLst>
                <a:ext uri="{FF2B5EF4-FFF2-40B4-BE49-F238E27FC236}">
                  <a16:creationId xmlns:a16="http://schemas.microsoft.com/office/drawing/2014/main" id="{CED48081-3077-1C67-03F9-16DC3D2C7357}"/>
                </a:ext>
              </a:extLst>
            </p:cNvPr>
            <p:cNvSpPr>
              <a:spLocks noChangeArrowheads="1"/>
            </p:cNvSpPr>
            <p:nvPr/>
          </p:nvSpPr>
          <p:spPr bwMode="auto">
            <a:xfrm>
              <a:off x="3929" y="769"/>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2" name="Line 102">
              <a:extLst>
                <a:ext uri="{FF2B5EF4-FFF2-40B4-BE49-F238E27FC236}">
                  <a16:creationId xmlns:a16="http://schemas.microsoft.com/office/drawing/2014/main" id="{5764B618-D432-55B7-6639-0AB71D0E0AD0}"/>
                </a:ext>
              </a:extLst>
            </p:cNvPr>
            <p:cNvSpPr>
              <a:spLocks noChangeShapeType="1"/>
            </p:cNvSpPr>
            <p:nvPr/>
          </p:nvSpPr>
          <p:spPr bwMode="auto">
            <a:xfrm flipH="1">
              <a:off x="3749" y="3069"/>
              <a:ext cx="17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3" name="Oval 103">
              <a:extLst>
                <a:ext uri="{FF2B5EF4-FFF2-40B4-BE49-F238E27FC236}">
                  <a16:creationId xmlns:a16="http://schemas.microsoft.com/office/drawing/2014/main" id="{3CCB9905-B3EB-6774-2C37-610EF02B8288}"/>
                </a:ext>
              </a:extLst>
            </p:cNvPr>
            <p:cNvSpPr>
              <a:spLocks noChangeArrowheads="1"/>
            </p:cNvSpPr>
            <p:nvPr/>
          </p:nvSpPr>
          <p:spPr bwMode="auto">
            <a:xfrm>
              <a:off x="3925" y="3039"/>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4" name="Line 104">
              <a:extLst>
                <a:ext uri="{FF2B5EF4-FFF2-40B4-BE49-F238E27FC236}">
                  <a16:creationId xmlns:a16="http://schemas.microsoft.com/office/drawing/2014/main" id="{456D820B-8E0B-8770-8425-C3D0630BBBC7}"/>
                </a:ext>
              </a:extLst>
            </p:cNvPr>
            <p:cNvSpPr>
              <a:spLocks noChangeShapeType="1"/>
            </p:cNvSpPr>
            <p:nvPr/>
          </p:nvSpPr>
          <p:spPr bwMode="auto">
            <a:xfrm flipH="1">
              <a:off x="3751" y="3229"/>
              <a:ext cx="17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5" name="Oval 105">
              <a:extLst>
                <a:ext uri="{FF2B5EF4-FFF2-40B4-BE49-F238E27FC236}">
                  <a16:creationId xmlns:a16="http://schemas.microsoft.com/office/drawing/2014/main" id="{3BAC5949-CD99-74AB-0359-E1987DA51830}"/>
                </a:ext>
              </a:extLst>
            </p:cNvPr>
            <p:cNvSpPr>
              <a:spLocks noChangeArrowheads="1"/>
            </p:cNvSpPr>
            <p:nvPr/>
          </p:nvSpPr>
          <p:spPr bwMode="auto">
            <a:xfrm>
              <a:off x="3927" y="3199"/>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6" name="Text Box 106">
              <a:extLst>
                <a:ext uri="{FF2B5EF4-FFF2-40B4-BE49-F238E27FC236}">
                  <a16:creationId xmlns:a16="http://schemas.microsoft.com/office/drawing/2014/main" id="{129BBDB0-931E-B9B5-FA3E-D3C6DD68F091}"/>
                </a:ext>
              </a:extLst>
            </p:cNvPr>
            <p:cNvSpPr txBox="1">
              <a:spLocks noChangeArrowheads="1"/>
            </p:cNvSpPr>
            <p:nvPr/>
          </p:nvSpPr>
          <p:spPr bwMode="auto">
            <a:xfrm>
              <a:off x="3391" y="3099"/>
              <a:ext cx="57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OE</a:t>
              </a:r>
            </a:p>
          </p:txBody>
        </p:sp>
        <p:sp>
          <p:nvSpPr>
            <p:cNvPr id="67" name="Line 107">
              <a:extLst>
                <a:ext uri="{FF2B5EF4-FFF2-40B4-BE49-F238E27FC236}">
                  <a16:creationId xmlns:a16="http://schemas.microsoft.com/office/drawing/2014/main" id="{B80056EF-15B2-24E7-3C00-5F4C726BDDCA}"/>
                </a:ext>
              </a:extLst>
            </p:cNvPr>
            <p:cNvSpPr>
              <a:spLocks noChangeShapeType="1"/>
            </p:cNvSpPr>
            <p:nvPr/>
          </p:nvSpPr>
          <p:spPr bwMode="auto">
            <a:xfrm>
              <a:off x="3481" y="3161"/>
              <a:ext cx="232" cy="0"/>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8" name="Line 108">
              <a:extLst>
                <a:ext uri="{FF2B5EF4-FFF2-40B4-BE49-F238E27FC236}">
                  <a16:creationId xmlns:a16="http://schemas.microsoft.com/office/drawing/2014/main" id="{05AC347C-EEBC-BA82-52E7-BC5E1996BA69}"/>
                </a:ext>
              </a:extLst>
            </p:cNvPr>
            <p:cNvSpPr>
              <a:spLocks noChangeShapeType="1"/>
            </p:cNvSpPr>
            <p:nvPr/>
          </p:nvSpPr>
          <p:spPr bwMode="auto">
            <a:xfrm>
              <a:off x="3294" y="871"/>
              <a:ext cx="402" cy="0"/>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9" name="Line 109">
              <a:extLst>
                <a:ext uri="{FF2B5EF4-FFF2-40B4-BE49-F238E27FC236}">
                  <a16:creationId xmlns:a16="http://schemas.microsoft.com/office/drawing/2014/main" id="{298AE9C3-A182-6E94-D1A6-30B9640F0933}"/>
                </a:ext>
              </a:extLst>
            </p:cNvPr>
            <p:cNvSpPr>
              <a:spLocks noChangeShapeType="1"/>
            </p:cNvSpPr>
            <p:nvPr/>
          </p:nvSpPr>
          <p:spPr bwMode="auto">
            <a:xfrm>
              <a:off x="3485" y="2963"/>
              <a:ext cx="220" cy="0"/>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14" name="Group 110">
            <a:extLst>
              <a:ext uri="{FF2B5EF4-FFF2-40B4-BE49-F238E27FC236}">
                <a16:creationId xmlns:a16="http://schemas.microsoft.com/office/drawing/2014/main" id="{9919C493-444C-DE2D-1364-5DC082F37EEC}"/>
              </a:ext>
            </a:extLst>
          </p:cNvPr>
          <p:cNvGrpSpPr>
            <a:grpSpLocks/>
          </p:cNvGrpSpPr>
          <p:nvPr/>
        </p:nvGrpSpPr>
        <p:grpSpPr bwMode="auto">
          <a:xfrm>
            <a:off x="6203950" y="2057457"/>
            <a:ext cx="717550" cy="2779712"/>
            <a:chOff x="1049" y="1053"/>
            <a:chExt cx="452" cy="1751"/>
          </a:xfrm>
        </p:grpSpPr>
        <p:sp>
          <p:nvSpPr>
            <p:cNvPr id="115" name="AutoShape 111">
              <a:extLst>
                <a:ext uri="{FF2B5EF4-FFF2-40B4-BE49-F238E27FC236}">
                  <a16:creationId xmlns:a16="http://schemas.microsoft.com/office/drawing/2014/main" id="{218D35C7-9921-F0AF-4FB1-81547C60F6D8}"/>
                </a:ext>
              </a:extLst>
            </p:cNvPr>
            <p:cNvSpPr>
              <a:spLocks/>
            </p:cNvSpPr>
            <p:nvPr/>
          </p:nvSpPr>
          <p:spPr bwMode="auto">
            <a:xfrm>
              <a:off x="1417" y="1053"/>
              <a:ext cx="84" cy="1751"/>
            </a:xfrm>
            <a:prstGeom prst="leftBrace">
              <a:avLst>
                <a:gd name="adj1" fmla="val 173710"/>
                <a:gd name="adj2" fmla="val 50000"/>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6" name="Text Box 112">
              <a:extLst>
                <a:ext uri="{FF2B5EF4-FFF2-40B4-BE49-F238E27FC236}">
                  <a16:creationId xmlns:a16="http://schemas.microsoft.com/office/drawing/2014/main" id="{3A03E209-40F7-CB5A-368A-A1A0E96B64C5}"/>
                </a:ext>
              </a:extLst>
            </p:cNvPr>
            <p:cNvSpPr txBox="1">
              <a:spLocks noChangeArrowheads="1"/>
            </p:cNvSpPr>
            <p:nvPr/>
          </p:nvSpPr>
          <p:spPr bwMode="auto">
            <a:xfrm>
              <a:off x="1049" y="1675"/>
              <a:ext cx="309" cy="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t>地</a:t>
              </a:r>
            </a:p>
            <a:p>
              <a:pPr eaLnBrk="1" hangingPunct="1"/>
              <a:r>
                <a:rPr lang="zh-CN" altLang="en-US" b="1"/>
                <a:t>址</a:t>
              </a:r>
            </a:p>
          </p:txBody>
        </p:sp>
      </p:grpSp>
      <p:grpSp>
        <p:nvGrpSpPr>
          <p:cNvPr id="117" name="Group 113">
            <a:extLst>
              <a:ext uri="{FF2B5EF4-FFF2-40B4-BE49-F238E27FC236}">
                <a16:creationId xmlns:a16="http://schemas.microsoft.com/office/drawing/2014/main" id="{13AA3352-784C-E699-4E71-BF4971318E87}"/>
              </a:ext>
            </a:extLst>
          </p:cNvPr>
          <p:cNvGrpSpPr>
            <a:grpSpLocks/>
          </p:cNvGrpSpPr>
          <p:nvPr/>
        </p:nvGrpSpPr>
        <p:grpSpPr bwMode="auto">
          <a:xfrm>
            <a:off x="9207500" y="2398769"/>
            <a:ext cx="793750" cy="1841500"/>
            <a:chOff x="2947" y="1243"/>
            <a:chExt cx="500" cy="1160"/>
          </a:xfrm>
        </p:grpSpPr>
        <p:sp>
          <p:nvSpPr>
            <p:cNvPr id="118" name="AutoShape 114">
              <a:extLst>
                <a:ext uri="{FF2B5EF4-FFF2-40B4-BE49-F238E27FC236}">
                  <a16:creationId xmlns:a16="http://schemas.microsoft.com/office/drawing/2014/main" id="{E944FD5B-7AE2-AE46-E17D-829072A95F56}"/>
                </a:ext>
              </a:extLst>
            </p:cNvPr>
            <p:cNvSpPr>
              <a:spLocks/>
            </p:cNvSpPr>
            <p:nvPr/>
          </p:nvSpPr>
          <p:spPr bwMode="auto">
            <a:xfrm>
              <a:off x="2947" y="1243"/>
              <a:ext cx="153" cy="1160"/>
            </a:xfrm>
            <a:prstGeom prst="rightBrace">
              <a:avLst>
                <a:gd name="adj1" fmla="val 63181"/>
                <a:gd name="adj2" fmla="val 50000"/>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9" name="Text Box 115">
              <a:extLst>
                <a:ext uri="{FF2B5EF4-FFF2-40B4-BE49-F238E27FC236}">
                  <a16:creationId xmlns:a16="http://schemas.microsoft.com/office/drawing/2014/main" id="{C74D55CD-F4D6-8E24-E342-1CF97A6DBC0A}"/>
                </a:ext>
              </a:extLst>
            </p:cNvPr>
            <p:cNvSpPr txBox="1">
              <a:spLocks noChangeArrowheads="1"/>
            </p:cNvSpPr>
            <p:nvPr/>
          </p:nvSpPr>
          <p:spPr bwMode="auto">
            <a:xfrm>
              <a:off x="3138" y="1590"/>
              <a:ext cx="309" cy="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t>输</a:t>
              </a:r>
            </a:p>
            <a:p>
              <a:pPr eaLnBrk="1" hangingPunct="1"/>
              <a:r>
                <a:rPr lang="zh-CN" altLang="en-US" b="1"/>
                <a:t>出</a:t>
              </a:r>
            </a:p>
          </p:txBody>
        </p:sp>
      </p:grpSp>
      <p:sp>
        <p:nvSpPr>
          <p:cNvPr id="120" name="Text Box 116">
            <a:extLst>
              <a:ext uri="{FF2B5EF4-FFF2-40B4-BE49-F238E27FC236}">
                <a16:creationId xmlns:a16="http://schemas.microsoft.com/office/drawing/2014/main" id="{7754DE97-95BB-54B6-F398-2A768B2A2166}"/>
              </a:ext>
            </a:extLst>
          </p:cNvPr>
          <p:cNvSpPr txBox="1">
            <a:spLocks noChangeArrowheads="1"/>
          </p:cNvSpPr>
          <p:nvPr/>
        </p:nvSpPr>
        <p:spPr bwMode="auto">
          <a:xfrm>
            <a:off x="3205163" y="3973569"/>
            <a:ext cx="446087" cy="457200"/>
          </a:xfrm>
          <a:prstGeom prst="rect">
            <a:avLst/>
          </a:prstGeom>
          <a:noFill/>
          <a:ln>
            <a:noFill/>
          </a:ln>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a:t>
            </a:r>
          </a:p>
        </p:txBody>
      </p:sp>
      <p:sp>
        <p:nvSpPr>
          <p:cNvPr id="121" name="Text Box 117">
            <a:extLst>
              <a:ext uri="{FF2B5EF4-FFF2-40B4-BE49-F238E27FC236}">
                <a16:creationId xmlns:a16="http://schemas.microsoft.com/office/drawing/2014/main" id="{8DAE21A5-F03D-1ECE-061C-40BABC97FA03}"/>
              </a:ext>
            </a:extLst>
          </p:cNvPr>
          <p:cNvSpPr txBox="1">
            <a:spLocks noChangeArrowheads="1"/>
          </p:cNvSpPr>
          <p:nvPr/>
        </p:nvSpPr>
        <p:spPr bwMode="auto">
          <a:xfrm>
            <a:off x="3190875" y="4389494"/>
            <a:ext cx="446088" cy="457200"/>
          </a:xfrm>
          <a:prstGeom prst="rect">
            <a:avLst/>
          </a:prstGeom>
          <a:noFill/>
          <a:ln>
            <a:noFill/>
          </a:ln>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122" name="Text Box 118">
            <a:extLst>
              <a:ext uri="{FF2B5EF4-FFF2-40B4-BE49-F238E27FC236}">
                <a16:creationId xmlns:a16="http://schemas.microsoft.com/office/drawing/2014/main" id="{23AEFDB1-9A8C-69B1-FC05-1A5C18E8303D}"/>
              </a:ext>
            </a:extLst>
          </p:cNvPr>
          <p:cNvSpPr txBox="1">
            <a:spLocks noChangeArrowheads="1"/>
          </p:cNvSpPr>
          <p:nvPr/>
        </p:nvSpPr>
        <p:spPr bwMode="auto">
          <a:xfrm>
            <a:off x="1511300" y="5281669"/>
            <a:ext cx="300196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t>其他常用的 </a:t>
            </a:r>
            <a:r>
              <a:rPr lang="en-US" altLang="zh-CN" b="1"/>
              <a:t>EPROM </a:t>
            </a:r>
          </a:p>
        </p:txBody>
      </p:sp>
      <p:sp>
        <p:nvSpPr>
          <p:cNvPr id="123" name="圆角矩形标注 122">
            <a:extLst>
              <a:ext uri="{FF2B5EF4-FFF2-40B4-BE49-F238E27FC236}">
                <a16:creationId xmlns:a16="http://schemas.microsoft.com/office/drawing/2014/main" id="{02A09CF3-ACBE-ED85-3CB5-5227EC8952CF}"/>
              </a:ext>
            </a:extLst>
          </p:cNvPr>
          <p:cNvSpPr/>
          <p:nvPr/>
        </p:nvSpPr>
        <p:spPr bwMode="auto">
          <a:xfrm>
            <a:off x="8982075" y="735069"/>
            <a:ext cx="773907" cy="511175"/>
          </a:xfrm>
          <a:prstGeom prst="wedgeRoundRectCallout">
            <a:avLst>
              <a:gd name="adj1" fmla="val -92569"/>
              <a:gd name="adj2" fmla="val 73148"/>
              <a:gd name="adj3" fmla="val 16667"/>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r>
              <a:rPr kumimoji="1" lang="zh-CN" altLang="en-US" sz="14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编程电源</a:t>
            </a:r>
          </a:p>
        </p:txBody>
      </p:sp>
      <p:sp>
        <p:nvSpPr>
          <p:cNvPr id="124" name="圆角矩形标注 123">
            <a:extLst>
              <a:ext uri="{FF2B5EF4-FFF2-40B4-BE49-F238E27FC236}">
                <a16:creationId xmlns:a16="http://schemas.microsoft.com/office/drawing/2014/main" id="{E89B83DD-7B33-67C0-F410-82819A931348}"/>
              </a:ext>
            </a:extLst>
          </p:cNvPr>
          <p:cNvSpPr/>
          <p:nvPr/>
        </p:nvSpPr>
        <p:spPr bwMode="auto">
          <a:xfrm>
            <a:off x="8941990" y="1505006"/>
            <a:ext cx="773907" cy="511175"/>
          </a:xfrm>
          <a:prstGeom prst="wedgeRoundRectCallout">
            <a:avLst>
              <a:gd name="adj1" fmla="val -141800"/>
              <a:gd name="adj2" fmla="val -16293"/>
              <a:gd name="adj3" fmla="val 16667"/>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r>
              <a:rPr kumimoji="1" lang="zh-CN" altLang="en-US" sz="14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编程脉冲输入</a:t>
            </a:r>
          </a:p>
        </p:txBody>
      </p:sp>
      <p:sp>
        <p:nvSpPr>
          <p:cNvPr id="2" name="灯片编号占位符 1">
            <a:extLst>
              <a:ext uri="{FF2B5EF4-FFF2-40B4-BE49-F238E27FC236}">
                <a16:creationId xmlns:a16="http://schemas.microsoft.com/office/drawing/2014/main" id="{1DDF319E-788C-6382-B319-F2BF7D243FB1}"/>
              </a:ext>
            </a:extLst>
          </p:cNvPr>
          <p:cNvSpPr>
            <a:spLocks noGrp="1"/>
          </p:cNvSpPr>
          <p:nvPr>
            <p:ph type="sldNum" sz="quarter" idx="12"/>
          </p:nvPr>
        </p:nvSpPr>
        <p:spPr/>
        <p:txBody>
          <a:bodyPr/>
          <a:lstStyle/>
          <a:p>
            <a:fld id="{392CBAA0-59E6-204E-8F03-85E5040D48B8}" type="slidenum">
              <a:rPr kumimoji="1" lang="zh-CN" altLang="en-US" smtClean="0"/>
              <a:t>110</a:t>
            </a:fld>
            <a:r>
              <a:rPr kumimoji="1" lang="en-US" altLang="zh-CN"/>
              <a:t>/133</a:t>
            </a:r>
            <a:endParaRPr kumimoji="1" lang="zh-CN" altLang="en-US" dirty="0"/>
          </a:p>
        </p:txBody>
      </p:sp>
    </p:spTree>
    <p:extLst>
      <p:ext uri="{BB962C8B-B14F-4D97-AF65-F5344CB8AC3E}">
        <p14:creationId xmlns:p14="http://schemas.microsoft.com/office/powerpoint/2010/main" val="15072738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100000"/>
                                  </p:iterate>
                                  <p:childTnLst>
                                    <p:set>
                                      <p:cBhvr>
                                        <p:cTn id="6" dur="1" fill="hold">
                                          <p:stCondLst>
                                            <p:cond delay="0"/>
                                          </p:stCondLst>
                                        </p:cTn>
                                        <p:tgtEl>
                                          <p:spTgt spid="7"/>
                                        </p:tgtEl>
                                        <p:attrNameLst>
                                          <p:attrName>style.visibility</p:attrName>
                                        </p:attrNameLst>
                                      </p:cBhvr>
                                      <p:to>
                                        <p:strVal val="visible"/>
                                      </p:to>
                                    </p:set>
                                    <p:animEffect transition="in" filter="wipe(left)">
                                      <p:cBhvr>
                                        <p:cTn id="7" dur="75"/>
                                        <p:tgtEl>
                                          <p:spTgt spid="7"/>
                                        </p:tgtEl>
                                      </p:cBhvr>
                                    </p:animEffect>
                                  </p:childTnLst>
                                </p:cTn>
                              </p:par>
                            </p:childTnLst>
                          </p:cTn>
                        </p:par>
                        <p:par>
                          <p:cTn id="8" fill="hold">
                            <p:stCondLst>
                              <p:cond delay="375"/>
                            </p:stCondLst>
                            <p:childTnLst>
                              <p:par>
                                <p:cTn id="9" presetID="22" presetClass="entr" presetSubtype="8" fill="hold" grpId="0" nodeType="afterEffect">
                                  <p:stCondLst>
                                    <p:cond delay="1000"/>
                                  </p:stCondLst>
                                  <p:iterate type="lt">
                                    <p:tmPct val="100000"/>
                                  </p:iterate>
                                  <p:childTnLst>
                                    <p:set>
                                      <p:cBhvr>
                                        <p:cTn id="10" dur="1" fill="hold">
                                          <p:stCondLst>
                                            <p:cond delay="0"/>
                                          </p:stCondLst>
                                        </p:cTn>
                                        <p:tgtEl>
                                          <p:spTgt spid="10"/>
                                        </p:tgtEl>
                                        <p:attrNameLst>
                                          <p:attrName>style.visibility</p:attrName>
                                        </p:attrNameLst>
                                      </p:cBhvr>
                                      <p:to>
                                        <p:strVal val="visible"/>
                                      </p:to>
                                    </p:set>
                                    <p:animEffect transition="in" filter="wipe(left)">
                                      <p:cBhvr>
                                        <p:cTn id="11" dur="75"/>
                                        <p:tgtEl>
                                          <p:spTgt spid="10"/>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wipe(left)">
                                      <p:cBhvr>
                                        <p:cTn id="16" dur="500"/>
                                        <p:tgtEl>
                                          <p:spTgt spid="32"/>
                                        </p:tgtEl>
                                      </p:cBhvr>
                                    </p:animEffect>
                                  </p:childTnLst>
                                </p:cTn>
                              </p:par>
                            </p:childTnLst>
                          </p:cTn>
                        </p:par>
                        <p:par>
                          <p:cTn id="17" fill="hold">
                            <p:stCondLst>
                              <p:cond delay="500"/>
                            </p:stCondLst>
                            <p:childTnLst>
                              <p:par>
                                <p:cTn id="18" presetID="22" presetClass="entr" presetSubtype="8" fill="hold" grpId="0" nodeType="afterEffect">
                                  <p:stCondLst>
                                    <p:cond delay="1000"/>
                                  </p:stCondLst>
                                  <p:childTnLst>
                                    <p:set>
                                      <p:cBhvr>
                                        <p:cTn id="19" dur="1" fill="hold">
                                          <p:stCondLst>
                                            <p:cond delay="0"/>
                                          </p:stCondLst>
                                        </p:cTn>
                                        <p:tgtEl>
                                          <p:spTgt spid="31"/>
                                        </p:tgtEl>
                                        <p:attrNameLst>
                                          <p:attrName>style.visibility</p:attrName>
                                        </p:attrNameLst>
                                      </p:cBhvr>
                                      <p:to>
                                        <p:strVal val="visible"/>
                                      </p:to>
                                    </p:set>
                                    <p:animEffect transition="in" filter="wipe(left)">
                                      <p:cBhvr>
                                        <p:cTn id="20" dur="500"/>
                                        <p:tgtEl>
                                          <p:spTgt spid="31"/>
                                        </p:tgtEl>
                                      </p:cBhvr>
                                    </p:animEffect>
                                  </p:childTnLst>
                                </p:cTn>
                              </p:par>
                            </p:childTnLst>
                          </p:cTn>
                        </p:par>
                        <p:par>
                          <p:cTn id="21" fill="hold">
                            <p:stCondLst>
                              <p:cond delay="2000"/>
                            </p:stCondLst>
                            <p:childTnLst>
                              <p:par>
                                <p:cTn id="22" presetID="12" presetClass="entr" presetSubtype="8" fill="hold" nodeType="afterEffect">
                                  <p:stCondLst>
                                    <p:cond delay="1000"/>
                                  </p:stCondLst>
                                  <p:childTnLst>
                                    <p:set>
                                      <p:cBhvr>
                                        <p:cTn id="23" dur="1" fill="hold">
                                          <p:stCondLst>
                                            <p:cond delay="0"/>
                                          </p:stCondLst>
                                        </p:cTn>
                                        <p:tgtEl>
                                          <p:spTgt spid="114"/>
                                        </p:tgtEl>
                                        <p:attrNameLst>
                                          <p:attrName>style.visibility</p:attrName>
                                        </p:attrNameLst>
                                      </p:cBhvr>
                                      <p:to>
                                        <p:strVal val="visible"/>
                                      </p:to>
                                    </p:set>
                                    <p:anim calcmode="lin" valueType="num">
                                      <p:cBhvr additive="base">
                                        <p:cTn id="24" dur="500"/>
                                        <p:tgtEl>
                                          <p:spTgt spid="114"/>
                                        </p:tgtEl>
                                        <p:attrNameLst>
                                          <p:attrName>ppt_x</p:attrName>
                                        </p:attrNameLst>
                                      </p:cBhvr>
                                      <p:tavLst>
                                        <p:tav tm="0">
                                          <p:val>
                                            <p:strVal val="#ppt_x-#ppt_w*1.125000"/>
                                          </p:val>
                                        </p:tav>
                                        <p:tav tm="100000">
                                          <p:val>
                                            <p:strVal val="#ppt_x"/>
                                          </p:val>
                                        </p:tav>
                                      </p:tavLst>
                                    </p:anim>
                                    <p:animEffect transition="in" filter="wipe(right)">
                                      <p:cBhvr>
                                        <p:cTn id="25" dur="500"/>
                                        <p:tgtEl>
                                          <p:spTgt spid="114"/>
                                        </p:tgtEl>
                                      </p:cBhvr>
                                    </p:animEffect>
                                  </p:childTnLst>
                                </p:cTn>
                              </p:par>
                            </p:childTnLst>
                          </p:cTn>
                        </p:par>
                        <p:par>
                          <p:cTn id="26" fill="hold">
                            <p:stCondLst>
                              <p:cond delay="3500"/>
                            </p:stCondLst>
                            <p:childTnLst>
                              <p:par>
                                <p:cTn id="27" presetID="12" presetClass="entr" presetSubtype="2" fill="hold" nodeType="afterEffect">
                                  <p:stCondLst>
                                    <p:cond delay="1000"/>
                                  </p:stCondLst>
                                  <p:childTnLst>
                                    <p:set>
                                      <p:cBhvr>
                                        <p:cTn id="28" dur="1" fill="hold">
                                          <p:stCondLst>
                                            <p:cond delay="0"/>
                                          </p:stCondLst>
                                        </p:cTn>
                                        <p:tgtEl>
                                          <p:spTgt spid="117"/>
                                        </p:tgtEl>
                                        <p:attrNameLst>
                                          <p:attrName>style.visibility</p:attrName>
                                        </p:attrNameLst>
                                      </p:cBhvr>
                                      <p:to>
                                        <p:strVal val="visible"/>
                                      </p:to>
                                    </p:set>
                                    <p:anim calcmode="lin" valueType="num">
                                      <p:cBhvr additive="base">
                                        <p:cTn id="29" dur="500"/>
                                        <p:tgtEl>
                                          <p:spTgt spid="117"/>
                                        </p:tgtEl>
                                        <p:attrNameLst>
                                          <p:attrName>ppt_x</p:attrName>
                                        </p:attrNameLst>
                                      </p:cBhvr>
                                      <p:tavLst>
                                        <p:tav tm="0">
                                          <p:val>
                                            <p:strVal val="#ppt_x+#ppt_w*1.125000"/>
                                          </p:val>
                                        </p:tav>
                                        <p:tav tm="100000">
                                          <p:val>
                                            <p:strVal val="#ppt_x"/>
                                          </p:val>
                                        </p:tav>
                                      </p:tavLst>
                                    </p:anim>
                                    <p:animEffect transition="in" filter="wipe(left)">
                                      <p:cBhvr>
                                        <p:cTn id="30" dur="500"/>
                                        <p:tgtEl>
                                          <p:spTgt spid="117"/>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grpId="0" nodeType="clickEffect">
                                  <p:stCondLst>
                                    <p:cond delay="0"/>
                                  </p:stCondLst>
                                  <p:iterate type="lt">
                                    <p:tmPct val="100000"/>
                                  </p:iterate>
                                  <p:childTnLst>
                                    <p:set>
                                      <p:cBhvr>
                                        <p:cTn id="34" dur="1" fill="hold">
                                          <p:stCondLst>
                                            <p:cond delay="0"/>
                                          </p:stCondLst>
                                        </p:cTn>
                                        <p:tgtEl>
                                          <p:spTgt spid="11"/>
                                        </p:tgtEl>
                                        <p:attrNameLst>
                                          <p:attrName>style.visibility</p:attrName>
                                        </p:attrNameLst>
                                      </p:cBhvr>
                                      <p:to>
                                        <p:strVal val="visible"/>
                                      </p:to>
                                    </p:set>
                                    <p:animEffect transition="in" filter="wipe(left)">
                                      <p:cBhvr>
                                        <p:cTn id="35" dur="75"/>
                                        <p:tgtEl>
                                          <p:spTgt spid="11"/>
                                        </p:tgtEl>
                                      </p:cBhvr>
                                    </p:animEffect>
                                  </p:childTnLst>
                                </p:cTn>
                              </p:par>
                            </p:childTnLst>
                          </p:cTn>
                        </p:par>
                        <p:par>
                          <p:cTn id="36" fill="hold">
                            <p:stCondLst>
                              <p:cond delay="600"/>
                            </p:stCondLst>
                            <p:childTnLst>
                              <p:par>
                                <p:cTn id="37" presetID="22" presetClass="entr" presetSubtype="8" fill="hold" grpId="0" nodeType="afterEffect">
                                  <p:stCondLst>
                                    <p:cond delay="1000"/>
                                  </p:stCondLst>
                                  <p:iterate type="lt">
                                    <p:tmPct val="100000"/>
                                  </p:iterate>
                                  <p:childTnLst>
                                    <p:set>
                                      <p:cBhvr>
                                        <p:cTn id="38" dur="1" fill="hold">
                                          <p:stCondLst>
                                            <p:cond delay="0"/>
                                          </p:stCondLst>
                                        </p:cTn>
                                        <p:tgtEl>
                                          <p:spTgt spid="9"/>
                                        </p:tgtEl>
                                        <p:attrNameLst>
                                          <p:attrName>style.visibility</p:attrName>
                                        </p:attrNameLst>
                                      </p:cBhvr>
                                      <p:to>
                                        <p:strVal val="visible"/>
                                      </p:to>
                                    </p:set>
                                    <p:animEffect transition="in" filter="wipe(left)">
                                      <p:cBhvr>
                                        <p:cTn id="39" dur="75"/>
                                        <p:tgtEl>
                                          <p:spTgt spid="9"/>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8" fill="hold" grpId="0" nodeType="clickEffect">
                                  <p:stCondLst>
                                    <p:cond delay="0"/>
                                  </p:stCondLst>
                                  <p:iterate type="lt">
                                    <p:tmPct val="100000"/>
                                  </p:iterate>
                                  <p:childTnLst>
                                    <p:set>
                                      <p:cBhvr>
                                        <p:cTn id="43" dur="1" fill="hold">
                                          <p:stCondLst>
                                            <p:cond delay="0"/>
                                          </p:stCondLst>
                                        </p:cTn>
                                        <p:tgtEl>
                                          <p:spTgt spid="12"/>
                                        </p:tgtEl>
                                        <p:attrNameLst>
                                          <p:attrName>style.visibility</p:attrName>
                                        </p:attrNameLst>
                                      </p:cBhvr>
                                      <p:to>
                                        <p:strVal val="visible"/>
                                      </p:to>
                                    </p:set>
                                    <p:animEffect transition="in" filter="wipe(left)">
                                      <p:cBhvr>
                                        <p:cTn id="44" dur="75"/>
                                        <p:tgtEl>
                                          <p:spTgt spid="12"/>
                                        </p:tgtEl>
                                      </p:cBhvr>
                                    </p:animEffect>
                                  </p:childTnLst>
                                </p:cTn>
                              </p:par>
                            </p:childTnLst>
                          </p:cTn>
                        </p:par>
                        <p:par>
                          <p:cTn id="45" fill="hold">
                            <p:stCondLst>
                              <p:cond delay="525"/>
                            </p:stCondLst>
                            <p:childTnLst>
                              <p:par>
                                <p:cTn id="46" presetID="22" presetClass="entr" presetSubtype="8" fill="hold" grpId="0" nodeType="afterEffect">
                                  <p:stCondLst>
                                    <p:cond delay="1000"/>
                                  </p:stCondLst>
                                  <p:iterate type="lt">
                                    <p:tmPct val="100000"/>
                                  </p:iterate>
                                  <p:childTnLst>
                                    <p:set>
                                      <p:cBhvr>
                                        <p:cTn id="47" dur="1" fill="hold">
                                          <p:stCondLst>
                                            <p:cond delay="0"/>
                                          </p:stCondLst>
                                        </p:cTn>
                                        <p:tgtEl>
                                          <p:spTgt spid="13"/>
                                        </p:tgtEl>
                                        <p:attrNameLst>
                                          <p:attrName>style.visibility</p:attrName>
                                        </p:attrNameLst>
                                      </p:cBhvr>
                                      <p:to>
                                        <p:strVal val="visible"/>
                                      </p:to>
                                    </p:set>
                                    <p:animEffect transition="in" filter="wipe(left)">
                                      <p:cBhvr>
                                        <p:cTn id="48" dur="75"/>
                                        <p:tgtEl>
                                          <p:spTgt spid="13"/>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8" fill="hold" grpId="0" nodeType="clickEffect">
                                  <p:stCondLst>
                                    <p:cond delay="0"/>
                                  </p:stCondLst>
                                  <p:iterate type="lt">
                                    <p:tmPct val="100000"/>
                                  </p:iterate>
                                  <p:childTnLst>
                                    <p:set>
                                      <p:cBhvr>
                                        <p:cTn id="52" dur="1" fill="hold">
                                          <p:stCondLst>
                                            <p:cond delay="0"/>
                                          </p:stCondLst>
                                        </p:cTn>
                                        <p:tgtEl>
                                          <p:spTgt spid="14"/>
                                        </p:tgtEl>
                                        <p:attrNameLst>
                                          <p:attrName>style.visibility</p:attrName>
                                        </p:attrNameLst>
                                      </p:cBhvr>
                                      <p:to>
                                        <p:strVal val="visible"/>
                                      </p:to>
                                    </p:set>
                                    <p:animEffect transition="in" filter="wipe(left)">
                                      <p:cBhvr>
                                        <p:cTn id="53" dur="75"/>
                                        <p:tgtEl>
                                          <p:spTgt spid="14"/>
                                        </p:tgtEl>
                                      </p:cBhvr>
                                    </p:animEffect>
                                  </p:childTnLst>
                                </p:cTn>
                              </p:par>
                            </p:childTnLst>
                          </p:cTn>
                        </p:par>
                        <p:par>
                          <p:cTn id="54" fill="hold">
                            <p:stCondLst>
                              <p:cond delay="375"/>
                            </p:stCondLst>
                            <p:childTnLst>
                              <p:par>
                                <p:cTn id="55" presetID="22" presetClass="entr" presetSubtype="8" fill="hold" nodeType="after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wipe(left)">
                                      <p:cBhvr>
                                        <p:cTn id="57" dur="500"/>
                                        <p:tgtEl>
                                          <p:spTgt spid="15"/>
                                        </p:tgtEl>
                                      </p:cBhvr>
                                    </p:animEffect>
                                  </p:childTnLst>
                                </p:cTn>
                              </p:par>
                            </p:childTnLst>
                          </p:cTn>
                        </p:par>
                        <p:par>
                          <p:cTn id="58" fill="hold">
                            <p:stCondLst>
                              <p:cond delay="875"/>
                            </p:stCondLst>
                            <p:childTnLst>
                              <p:par>
                                <p:cTn id="59" presetID="22" presetClass="entr" presetSubtype="8" fill="hold" nodeType="afterEffect">
                                  <p:stCondLst>
                                    <p:cond delay="1000"/>
                                  </p:stCondLst>
                                  <p:childTnLst>
                                    <p:set>
                                      <p:cBhvr>
                                        <p:cTn id="60" dur="1" fill="hold">
                                          <p:stCondLst>
                                            <p:cond delay="0"/>
                                          </p:stCondLst>
                                        </p:cTn>
                                        <p:tgtEl>
                                          <p:spTgt spid="16"/>
                                        </p:tgtEl>
                                        <p:attrNameLst>
                                          <p:attrName>style.visibility</p:attrName>
                                        </p:attrNameLst>
                                      </p:cBhvr>
                                      <p:to>
                                        <p:strVal val="visible"/>
                                      </p:to>
                                    </p:set>
                                    <p:animEffect transition="in" filter="wipe(left)">
                                      <p:cBhvr>
                                        <p:cTn id="61" dur="500"/>
                                        <p:tgtEl>
                                          <p:spTgt spid="16"/>
                                        </p:tgtEl>
                                      </p:cBhvr>
                                    </p:animEffect>
                                  </p:childTnLst>
                                </p:cTn>
                              </p:par>
                            </p:childTnLst>
                          </p:cTn>
                        </p:par>
                        <p:par>
                          <p:cTn id="62" fill="hold">
                            <p:stCondLst>
                              <p:cond delay="2375"/>
                            </p:stCondLst>
                            <p:childTnLst>
                              <p:par>
                                <p:cTn id="63" presetID="22" presetClass="entr" presetSubtype="8" fill="hold" grpId="0" nodeType="afterEffect">
                                  <p:stCondLst>
                                    <p:cond delay="1000"/>
                                  </p:stCondLst>
                                  <p:iterate type="lt">
                                    <p:tmPct val="100000"/>
                                  </p:iterate>
                                  <p:childTnLst>
                                    <p:set>
                                      <p:cBhvr>
                                        <p:cTn id="64" dur="1" fill="hold">
                                          <p:stCondLst>
                                            <p:cond delay="0"/>
                                          </p:stCondLst>
                                        </p:cTn>
                                        <p:tgtEl>
                                          <p:spTgt spid="18"/>
                                        </p:tgtEl>
                                        <p:attrNameLst>
                                          <p:attrName>style.visibility</p:attrName>
                                        </p:attrNameLst>
                                      </p:cBhvr>
                                      <p:to>
                                        <p:strVal val="visible"/>
                                      </p:to>
                                    </p:set>
                                    <p:animEffect transition="in" filter="wipe(left)">
                                      <p:cBhvr>
                                        <p:cTn id="65" dur="75"/>
                                        <p:tgtEl>
                                          <p:spTgt spid="18"/>
                                        </p:tgtEl>
                                      </p:cBhvr>
                                    </p:animEffect>
                                  </p:childTnLst>
                                </p:cTn>
                              </p:par>
                            </p:childTnLst>
                          </p:cTn>
                        </p:par>
                        <p:par>
                          <p:cTn id="66" fill="hold">
                            <p:stCondLst>
                              <p:cond delay="3600"/>
                            </p:stCondLst>
                            <p:childTnLst>
                              <p:par>
                                <p:cTn id="67" presetID="22" presetClass="entr" presetSubtype="8" fill="hold" grpId="0" nodeType="afterEffect">
                                  <p:stCondLst>
                                    <p:cond delay="1000"/>
                                  </p:stCondLst>
                                  <p:iterate type="lt">
                                    <p:tmPct val="100000"/>
                                  </p:iterate>
                                  <p:childTnLst>
                                    <p:set>
                                      <p:cBhvr>
                                        <p:cTn id="68" dur="1" fill="hold">
                                          <p:stCondLst>
                                            <p:cond delay="0"/>
                                          </p:stCondLst>
                                        </p:cTn>
                                        <p:tgtEl>
                                          <p:spTgt spid="17"/>
                                        </p:tgtEl>
                                        <p:attrNameLst>
                                          <p:attrName>style.visibility</p:attrName>
                                        </p:attrNameLst>
                                      </p:cBhvr>
                                      <p:to>
                                        <p:strVal val="visible"/>
                                      </p:to>
                                    </p:set>
                                    <p:animEffect transition="in" filter="wipe(left)">
                                      <p:cBhvr>
                                        <p:cTn id="69" dur="75"/>
                                        <p:tgtEl>
                                          <p:spTgt spid="17"/>
                                        </p:tgtEl>
                                      </p:cBhvr>
                                    </p:animEffect>
                                  </p:childTnLst>
                                </p:cTn>
                              </p:par>
                            </p:childTnLst>
                          </p:cTn>
                        </p:par>
                      </p:childTnLst>
                    </p:cTn>
                  </p:par>
                  <p:par>
                    <p:cTn id="70" fill="hold">
                      <p:stCondLst>
                        <p:cond delay="indefinite"/>
                      </p:stCondLst>
                      <p:childTnLst>
                        <p:par>
                          <p:cTn id="71" fill="hold">
                            <p:stCondLst>
                              <p:cond delay="0"/>
                            </p:stCondLst>
                            <p:childTnLst>
                              <p:par>
                                <p:cTn id="72" presetID="22" presetClass="entr" presetSubtype="8" fill="hold" grpId="0" nodeType="clickEffect">
                                  <p:stCondLst>
                                    <p:cond delay="0"/>
                                  </p:stCondLst>
                                  <p:iterate type="lt">
                                    <p:tmPct val="100000"/>
                                  </p:iterate>
                                  <p:childTnLst>
                                    <p:set>
                                      <p:cBhvr>
                                        <p:cTn id="73" dur="1" fill="hold">
                                          <p:stCondLst>
                                            <p:cond delay="0"/>
                                          </p:stCondLst>
                                        </p:cTn>
                                        <p:tgtEl>
                                          <p:spTgt spid="19"/>
                                        </p:tgtEl>
                                        <p:attrNameLst>
                                          <p:attrName>style.visibility</p:attrName>
                                        </p:attrNameLst>
                                      </p:cBhvr>
                                      <p:to>
                                        <p:strVal val="visible"/>
                                      </p:to>
                                    </p:set>
                                    <p:animEffect transition="in" filter="wipe(left)">
                                      <p:cBhvr>
                                        <p:cTn id="74" dur="75"/>
                                        <p:tgtEl>
                                          <p:spTgt spid="19"/>
                                        </p:tgtEl>
                                      </p:cBhvr>
                                    </p:animEffect>
                                  </p:childTnLst>
                                </p:cTn>
                              </p:par>
                            </p:childTnLst>
                          </p:cTn>
                        </p:par>
                        <p:par>
                          <p:cTn id="75" fill="hold">
                            <p:stCondLst>
                              <p:cond delay="225"/>
                            </p:stCondLst>
                            <p:childTnLst>
                              <p:par>
                                <p:cTn id="76" presetID="22" presetClass="entr" presetSubtype="8" fill="hold" nodeType="afterEffect">
                                  <p:stCondLst>
                                    <p:cond delay="0"/>
                                  </p:stCondLst>
                                  <p:childTnLst>
                                    <p:set>
                                      <p:cBhvr>
                                        <p:cTn id="77" dur="1" fill="hold">
                                          <p:stCondLst>
                                            <p:cond delay="0"/>
                                          </p:stCondLst>
                                        </p:cTn>
                                        <p:tgtEl>
                                          <p:spTgt spid="20"/>
                                        </p:tgtEl>
                                        <p:attrNameLst>
                                          <p:attrName>style.visibility</p:attrName>
                                        </p:attrNameLst>
                                      </p:cBhvr>
                                      <p:to>
                                        <p:strVal val="visible"/>
                                      </p:to>
                                    </p:set>
                                    <p:animEffect transition="in" filter="wipe(left)">
                                      <p:cBhvr>
                                        <p:cTn id="78" dur="500"/>
                                        <p:tgtEl>
                                          <p:spTgt spid="20"/>
                                        </p:tgtEl>
                                      </p:cBhvr>
                                    </p:animEffect>
                                  </p:childTnLst>
                                </p:cTn>
                              </p:par>
                            </p:childTnLst>
                          </p:cTn>
                        </p:par>
                        <p:par>
                          <p:cTn id="79" fill="hold">
                            <p:stCondLst>
                              <p:cond delay="725"/>
                            </p:stCondLst>
                            <p:childTnLst>
                              <p:par>
                                <p:cTn id="80" presetID="22" presetClass="entr" presetSubtype="8" fill="hold" nodeType="afterEffect">
                                  <p:stCondLst>
                                    <p:cond delay="1000"/>
                                  </p:stCondLst>
                                  <p:childTnLst>
                                    <p:set>
                                      <p:cBhvr>
                                        <p:cTn id="81" dur="1" fill="hold">
                                          <p:stCondLst>
                                            <p:cond delay="0"/>
                                          </p:stCondLst>
                                        </p:cTn>
                                        <p:tgtEl>
                                          <p:spTgt spid="21"/>
                                        </p:tgtEl>
                                        <p:attrNameLst>
                                          <p:attrName>style.visibility</p:attrName>
                                        </p:attrNameLst>
                                      </p:cBhvr>
                                      <p:to>
                                        <p:strVal val="visible"/>
                                      </p:to>
                                    </p:set>
                                    <p:animEffect transition="in" filter="wipe(left)">
                                      <p:cBhvr>
                                        <p:cTn id="82" dur="500"/>
                                        <p:tgtEl>
                                          <p:spTgt spid="21"/>
                                        </p:tgtEl>
                                      </p:cBhvr>
                                    </p:animEffect>
                                  </p:childTnLst>
                                </p:cTn>
                              </p:par>
                            </p:childTnLst>
                          </p:cTn>
                        </p:par>
                        <p:par>
                          <p:cTn id="83" fill="hold">
                            <p:stCondLst>
                              <p:cond delay="2225"/>
                            </p:stCondLst>
                            <p:childTnLst>
                              <p:par>
                                <p:cTn id="84" presetID="22" presetClass="entr" presetSubtype="8" fill="hold" grpId="0" nodeType="afterEffect">
                                  <p:stCondLst>
                                    <p:cond delay="1000"/>
                                  </p:stCondLst>
                                  <p:childTnLst>
                                    <p:set>
                                      <p:cBhvr>
                                        <p:cTn id="85" dur="1" fill="hold">
                                          <p:stCondLst>
                                            <p:cond delay="0"/>
                                          </p:stCondLst>
                                        </p:cTn>
                                        <p:tgtEl>
                                          <p:spTgt spid="120">
                                            <p:txEl>
                                              <p:pRg st="0" end="0"/>
                                            </p:txEl>
                                          </p:spTgt>
                                        </p:tgtEl>
                                        <p:attrNameLst>
                                          <p:attrName>style.visibility</p:attrName>
                                        </p:attrNameLst>
                                      </p:cBhvr>
                                      <p:to>
                                        <p:strVal val="visible"/>
                                      </p:to>
                                    </p:set>
                                    <p:animEffect transition="in" filter="wipe(left)">
                                      <p:cBhvr>
                                        <p:cTn id="86" dur="500"/>
                                        <p:tgtEl>
                                          <p:spTgt spid="120">
                                            <p:txEl>
                                              <p:pRg st="0" end="0"/>
                                            </p:txEl>
                                          </p:spTgt>
                                        </p:tgtEl>
                                      </p:cBhvr>
                                    </p:animEffect>
                                  </p:childTnLst>
                                </p:cTn>
                              </p:par>
                            </p:childTnLst>
                          </p:cTn>
                        </p:par>
                        <p:par>
                          <p:cTn id="87" fill="hold">
                            <p:stCondLst>
                              <p:cond delay="3725"/>
                            </p:stCondLst>
                            <p:childTnLst>
                              <p:par>
                                <p:cTn id="88" presetID="22" presetClass="entr" presetSubtype="8" fill="hold" grpId="0" nodeType="afterEffect">
                                  <p:stCondLst>
                                    <p:cond delay="1000"/>
                                  </p:stCondLst>
                                  <p:iterate type="lt">
                                    <p:tmPct val="100000"/>
                                  </p:iterate>
                                  <p:childTnLst>
                                    <p:set>
                                      <p:cBhvr>
                                        <p:cTn id="89" dur="1" fill="hold">
                                          <p:stCondLst>
                                            <p:cond delay="0"/>
                                          </p:stCondLst>
                                        </p:cTn>
                                        <p:tgtEl>
                                          <p:spTgt spid="22"/>
                                        </p:tgtEl>
                                        <p:attrNameLst>
                                          <p:attrName>style.visibility</p:attrName>
                                        </p:attrNameLst>
                                      </p:cBhvr>
                                      <p:to>
                                        <p:strVal val="visible"/>
                                      </p:to>
                                    </p:set>
                                    <p:animEffect transition="in" filter="wipe(left)">
                                      <p:cBhvr>
                                        <p:cTn id="90" dur="75"/>
                                        <p:tgtEl>
                                          <p:spTgt spid="22"/>
                                        </p:tgtEl>
                                      </p:cBhvr>
                                    </p:animEffect>
                                  </p:childTnLst>
                                </p:cTn>
                              </p:par>
                            </p:childTnLst>
                          </p:cTn>
                        </p:par>
                        <p:par>
                          <p:cTn id="91" fill="hold">
                            <p:stCondLst>
                              <p:cond delay="5100"/>
                            </p:stCondLst>
                            <p:childTnLst>
                              <p:par>
                                <p:cTn id="92" presetID="22" presetClass="entr" presetSubtype="8" fill="hold" grpId="0" nodeType="afterEffect">
                                  <p:stCondLst>
                                    <p:cond delay="2000"/>
                                  </p:stCondLst>
                                  <p:childTnLst>
                                    <p:set>
                                      <p:cBhvr>
                                        <p:cTn id="93" dur="1" fill="hold">
                                          <p:stCondLst>
                                            <p:cond delay="0"/>
                                          </p:stCondLst>
                                        </p:cTn>
                                        <p:tgtEl>
                                          <p:spTgt spid="121">
                                            <p:txEl>
                                              <p:pRg st="0" end="0"/>
                                            </p:txEl>
                                          </p:spTgt>
                                        </p:tgtEl>
                                        <p:attrNameLst>
                                          <p:attrName>style.visibility</p:attrName>
                                        </p:attrNameLst>
                                      </p:cBhvr>
                                      <p:to>
                                        <p:strVal val="visible"/>
                                      </p:to>
                                    </p:set>
                                    <p:animEffect transition="in" filter="wipe(left)">
                                      <p:cBhvr>
                                        <p:cTn id="94" dur="500"/>
                                        <p:tgtEl>
                                          <p:spTgt spid="121">
                                            <p:txEl>
                                              <p:pRg st="0" end="0"/>
                                            </p:txEl>
                                          </p:spTgt>
                                        </p:tgtEl>
                                      </p:cBhvr>
                                    </p:animEffect>
                                  </p:childTnLst>
                                </p:cTn>
                              </p:par>
                            </p:childTnLst>
                          </p:cTn>
                        </p:par>
                        <p:par>
                          <p:cTn id="95" fill="hold">
                            <p:stCondLst>
                              <p:cond delay="7600"/>
                            </p:stCondLst>
                            <p:childTnLst>
                              <p:par>
                                <p:cTn id="96" presetID="22" presetClass="entr" presetSubtype="8" fill="hold" nodeType="afterEffect">
                                  <p:stCondLst>
                                    <p:cond delay="1000"/>
                                  </p:stCondLst>
                                  <p:childTnLst>
                                    <p:set>
                                      <p:cBhvr>
                                        <p:cTn id="97" dur="1" fill="hold">
                                          <p:stCondLst>
                                            <p:cond delay="0"/>
                                          </p:stCondLst>
                                        </p:cTn>
                                        <p:tgtEl>
                                          <p:spTgt spid="23"/>
                                        </p:tgtEl>
                                        <p:attrNameLst>
                                          <p:attrName>style.visibility</p:attrName>
                                        </p:attrNameLst>
                                      </p:cBhvr>
                                      <p:to>
                                        <p:strVal val="visible"/>
                                      </p:to>
                                    </p:set>
                                    <p:animEffect transition="in" filter="wipe(left)">
                                      <p:cBhvr>
                                        <p:cTn id="98" dur="500"/>
                                        <p:tgtEl>
                                          <p:spTgt spid="23"/>
                                        </p:tgtEl>
                                      </p:cBhvr>
                                    </p:animEffect>
                                  </p:childTnLst>
                                </p:cTn>
                              </p:par>
                            </p:childTnLst>
                          </p:cTn>
                        </p:par>
                      </p:childTnLst>
                    </p:cTn>
                  </p:par>
                  <p:par>
                    <p:cTn id="99" fill="hold">
                      <p:stCondLst>
                        <p:cond delay="indefinite"/>
                      </p:stCondLst>
                      <p:childTnLst>
                        <p:par>
                          <p:cTn id="100" fill="hold">
                            <p:stCondLst>
                              <p:cond delay="0"/>
                            </p:stCondLst>
                            <p:childTnLst>
                              <p:par>
                                <p:cTn id="101" presetID="22" presetClass="entr" presetSubtype="8" fill="hold" grpId="0" nodeType="clickEffect">
                                  <p:stCondLst>
                                    <p:cond delay="0"/>
                                  </p:stCondLst>
                                  <p:iterate type="lt">
                                    <p:tmPct val="100000"/>
                                  </p:iterate>
                                  <p:childTnLst>
                                    <p:set>
                                      <p:cBhvr>
                                        <p:cTn id="102" dur="1" fill="hold">
                                          <p:stCondLst>
                                            <p:cond delay="0"/>
                                          </p:stCondLst>
                                        </p:cTn>
                                        <p:tgtEl>
                                          <p:spTgt spid="122"/>
                                        </p:tgtEl>
                                        <p:attrNameLst>
                                          <p:attrName>style.visibility</p:attrName>
                                        </p:attrNameLst>
                                      </p:cBhvr>
                                      <p:to>
                                        <p:strVal val="visible"/>
                                      </p:to>
                                    </p:set>
                                    <p:animEffect transition="in" filter="wipe(left)">
                                      <p:cBhvr>
                                        <p:cTn id="103" dur="75"/>
                                        <p:tgtEl>
                                          <p:spTgt spid="122"/>
                                        </p:tgtEl>
                                      </p:cBhvr>
                                    </p:animEffect>
                                  </p:childTnLst>
                                </p:cTn>
                              </p:par>
                            </p:childTnLst>
                          </p:cTn>
                        </p:par>
                      </p:childTnLst>
                    </p:cTn>
                  </p:par>
                  <p:par>
                    <p:cTn id="104" fill="hold">
                      <p:stCondLst>
                        <p:cond delay="indefinite"/>
                      </p:stCondLst>
                      <p:childTnLst>
                        <p:par>
                          <p:cTn id="105" fill="hold">
                            <p:stCondLst>
                              <p:cond delay="0"/>
                            </p:stCondLst>
                            <p:childTnLst>
                              <p:par>
                                <p:cTn id="106" presetID="22" presetClass="entr" presetSubtype="8" fill="hold" grpId="0" nodeType="clickEffect">
                                  <p:stCondLst>
                                    <p:cond delay="0"/>
                                  </p:stCondLst>
                                  <p:iterate type="lt">
                                    <p:tmPct val="100000"/>
                                  </p:iterate>
                                  <p:childTnLst>
                                    <p:set>
                                      <p:cBhvr>
                                        <p:cTn id="107" dur="1" fill="hold">
                                          <p:stCondLst>
                                            <p:cond delay="0"/>
                                          </p:stCondLst>
                                        </p:cTn>
                                        <p:tgtEl>
                                          <p:spTgt spid="8"/>
                                        </p:tgtEl>
                                        <p:attrNameLst>
                                          <p:attrName>style.visibility</p:attrName>
                                        </p:attrNameLst>
                                      </p:cBhvr>
                                      <p:to>
                                        <p:strVal val="visible"/>
                                      </p:to>
                                    </p:set>
                                    <p:animEffect transition="in" filter="wipe(left)">
                                      <p:cBhvr>
                                        <p:cTn id="108" dur="75"/>
                                        <p:tgtEl>
                                          <p:spTgt spid="8"/>
                                        </p:tgtEl>
                                      </p:cBhvr>
                                    </p:animEffect>
                                  </p:childTnLst>
                                </p:cTn>
                              </p:par>
                            </p:childTnLst>
                          </p:cTn>
                        </p:par>
                      </p:childTnLst>
                    </p:cTn>
                  </p:par>
                  <p:par>
                    <p:cTn id="109" fill="hold">
                      <p:stCondLst>
                        <p:cond delay="indefinite"/>
                      </p:stCondLst>
                      <p:childTnLst>
                        <p:par>
                          <p:cTn id="110" fill="hold">
                            <p:stCondLst>
                              <p:cond delay="0"/>
                            </p:stCondLst>
                            <p:childTnLst>
                              <p:par>
                                <p:cTn id="111" presetID="22" presetClass="entr" presetSubtype="8" fill="hold" grpId="0" nodeType="clickEffect">
                                  <p:stCondLst>
                                    <p:cond delay="0"/>
                                  </p:stCondLst>
                                  <p:iterate type="lt">
                                    <p:tmPct val="100000"/>
                                  </p:iterate>
                                  <p:childTnLst>
                                    <p:set>
                                      <p:cBhvr>
                                        <p:cTn id="112" dur="1" fill="hold">
                                          <p:stCondLst>
                                            <p:cond delay="0"/>
                                          </p:stCondLst>
                                        </p:cTn>
                                        <p:tgtEl>
                                          <p:spTgt spid="26"/>
                                        </p:tgtEl>
                                        <p:attrNameLst>
                                          <p:attrName>style.visibility</p:attrName>
                                        </p:attrNameLst>
                                      </p:cBhvr>
                                      <p:to>
                                        <p:strVal val="visible"/>
                                      </p:to>
                                    </p:set>
                                    <p:animEffect transition="in" filter="wipe(left)">
                                      <p:cBhvr>
                                        <p:cTn id="113" dur="75"/>
                                        <p:tgtEl>
                                          <p:spTgt spid="26"/>
                                        </p:tgtEl>
                                      </p:cBhvr>
                                    </p:animEffect>
                                  </p:childTnLst>
                                </p:cTn>
                              </p:par>
                            </p:childTnLst>
                          </p:cTn>
                        </p:par>
                      </p:childTnLst>
                    </p:cTn>
                  </p:par>
                  <p:par>
                    <p:cTn id="114" fill="hold">
                      <p:stCondLst>
                        <p:cond delay="indefinite"/>
                      </p:stCondLst>
                      <p:childTnLst>
                        <p:par>
                          <p:cTn id="115" fill="hold">
                            <p:stCondLst>
                              <p:cond delay="0"/>
                            </p:stCondLst>
                            <p:childTnLst>
                              <p:par>
                                <p:cTn id="116" presetID="22" presetClass="entr" presetSubtype="8" fill="hold" grpId="0" nodeType="clickEffect">
                                  <p:stCondLst>
                                    <p:cond delay="0"/>
                                  </p:stCondLst>
                                  <p:iterate type="lt">
                                    <p:tmPct val="100000"/>
                                  </p:iterate>
                                  <p:childTnLst>
                                    <p:set>
                                      <p:cBhvr>
                                        <p:cTn id="117" dur="1" fill="hold">
                                          <p:stCondLst>
                                            <p:cond delay="0"/>
                                          </p:stCondLst>
                                        </p:cTn>
                                        <p:tgtEl>
                                          <p:spTgt spid="27"/>
                                        </p:tgtEl>
                                        <p:attrNameLst>
                                          <p:attrName>style.visibility</p:attrName>
                                        </p:attrNameLst>
                                      </p:cBhvr>
                                      <p:to>
                                        <p:strVal val="visible"/>
                                      </p:to>
                                    </p:set>
                                    <p:animEffect transition="in" filter="wipe(left)">
                                      <p:cBhvr>
                                        <p:cTn id="118" dur="75"/>
                                        <p:tgtEl>
                                          <p:spTgt spid="27"/>
                                        </p:tgtEl>
                                      </p:cBhvr>
                                    </p:animEffect>
                                  </p:childTnLst>
                                </p:cTn>
                              </p:par>
                            </p:childTnLst>
                          </p:cTn>
                        </p:par>
                      </p:childTnLst>
                    </p:cTn>
                  </p:par>
                  <p:par>
                    <p:cTn id="119" fill="hold">
                      <p:stCondLst>
                        <p:cond delay="indefinite"/>
                      </p:stCondLst>
                      <p:childTnLst>
                        <p:par>
                          <p:cTn id="120" fill="hold">
                            <p:stCondLst>
                              <p:cond delay="0"/>
                            </p:stCondLst>
                            <p:childTnLst>
                              <p:par>
                                <p:cTn id="121" presetID="22" presetClass="entr" presetSubtype="8" fill="hold" grpId="0" nodeType="clickEffect">
                                  <p:stCondLst>
                                    <p:cond delay="0"/>
                                  </p:stCondLst>
                                  <p:iterate type="lt">
                                    <p:tmPct val="100000"/>
                                  </p:iterate>
                                  <p:childTnLst>
                                    <p:set>
                                      <p:cBhvr>
                                        <p:cTn id="122" dur="1" fill="hold">
                                          <p:stCondLst>
                                            <p:cond delay="0"/>
                                          </p:stCondLst>
                                        </p:cTn>
                                        <p:tgtEl>
                                          <p:spTgt spid="28"/>
                                        </p:tgtEl>
                                        <p:attrNameLst>
                                          <p:attrName>style.visibility</p:attrName>
                                        </p:attrNameLst>
                                      </p:cBhvr>
                                      <p:to>
                                        <p:strVal val="visible"/>
                                      </p:to>
                                    </p:set>
                                    <p:animEffect transition="in" filter="wipe(left)">
                                      <p:cBhvr>
                                        <p:cTn id="123" dur="75"/>
                                        <p:tgtEl>
                                          <p:spTgt spid="28"/>
                                        </p:tgtEl>
                                      </p:cBhvr>
                                    </p:animEffect>
                                  </p:childTnLst>
                                </p:cTn>
                              </p:par>
                            </p:childTnLst>
                          </p:cTn>
                        </p:par>
                      </p:childTnLst>
                    </p:cTn>
                  </p:par>
                  <p:par>
                    <p:cTn id="124" fill="hold">
                      <p:stCondLst>
                        <p:cond delay="indefinite"/>
                      </p:stCondLst>
                      <p:childTnLst>
                        <p:par>
                          <p:cTn id="125" fill="hold">
                            <p:stCondLst>
                              <p:cond delay="0"/>
                            </p:stCondLst>
                            <p:childTnLst>
                              <p:par>
                                <p:cTn id="126" presetID="22" presetClass="entr" presetSubtype="8" fill="hold" grpId="0" nodeType="clickEffect">
                                  <p:stCondLst>
                                    <p:cond delay="0"/>
                                  </p:stCondLst>
                                  <p:iterate type="lt">
                                    <p:tmPct val="100000"/>
                                  </p:iterate>
                                  <p:childTnLst>
                                    <p:set>
                                      <p:cBhvr>
                                        <p:cTn id="127" dur="1" fill="hold">
                                          <p:stCondLst>
                                            <p:cond delay="0"/>
                                          </p:stCondLst>
                                        </p:cTn>
                                        <p:tgtEl>
                                          <p:spTgt spid="29"/>
                                        </p:tgtEl>
                                        <p:attrNameLst>
                                          <p:attrName>style.visibility</p:attrName>
                                        </p:attrNameLst>
                                      </p:cBhvr>
                                      <p:to>
                                        <p:strVal val="visible"/>
                                      </p:to>
                                    </p:set>
                                    <p:animEffect transition="in" filter="wipe(left)">
                                      <p:cBhvr>
                                        <p:cTn id="128" dur="75"/>
                                        <p:tgtEl>
                                          <p:spTgt spid="29"/>
                                        </p:tgtEl>
                                      </p:cBhvr>
                                    </p:animEffect>
                                  </p:childTnLst>
                                </p:cTn>
                              </p:par>
                            </p:childTnLst>
                          </p:cTn>
                        </p:par>
                      </p:childTnLst>
                    </p:cTn>
                  </p:par>
                  <p:par>
                    <p:cTn id="129" fill="hold">
                      <p:stCondLst>
                        <p:cond delay="indefinite"/>
                      </p:stCondLst>
                      <p:childTnLst>
                        <p:par>
                          <p:cTn id="130" fill="hold">
                            <p:stCondLst>
                              <p:cond delay="0"/>
                            </p:stCondLst>
                            <p:childTnLst>
                              <p:par>
                                <p:cTn id="131" presetID="22" presetClass="entr" presetSubtype="8" fill="hold" grpId="0" nodeType="clickEffect">
                                  <p:stCondLst>
                                    <p:cond delay="0"/>
                                  </p:stCondLst>
                                  <p:iterate type="lt">
                                    <p:tmPct val="100000"/>
                                  </p:iterate>
                                  <p:childTnLst>
                                    <p:set>
                                      <p:cBhvr>
                                        <p:cTn id="132" dur="1" fill="hold">
                                          <p:stCondLst>
                                            <p:cond delay="0"/>
                                          </p:stCondLst>
                                        </p:cTn>
                                        <p:tgtEl>
                                          <p:spTgt spid="30"/>
                                        </p:tgtEl>
                                        <p:attrNameLst>
                                          <p:attrName>style.visibility</p:attrName>
                                        </p:attrNameLst>
                                      </p:cBhvr>
                                      <p:to>
                                        <p:strVal val="visible"/>
                                      </p:to>
                                    </p:set>
                                    <p:animEffect transition="in" filter="wipe(left)">
                                      <p:cBhvr>
                                        <p:cTn id="133" dur="75"/>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utoUpdateAnimBg="0"/>
      <p:bldP spid="8" grpId="0" autoUpdateAnimBg="0"/>
      <p:bldP spid="9" grpId="0" autoUpdateAnimBg="0"/>
      <p:bldP spid="10" grpId="0" autoUpdateAnimBg="0"/>
      <p:bldP spid="11" grpId="0" autoUpdateAnimBg="0"/>
      <p:bldP spid="12" grpId="0" autoUpdateAnimBg="0"/>
      <p:bldP spid="13" grpId="0" autoUpdateAnimBg="0"/>
      <p:bldP spid="14" grpId="0" autoUpdateAnimBg="0"/>
      <p:bldP spid="17" grpId="0" autoUpdateAnimBg="0"/>
      <p:bldP spid="18" grpId="0" autoUpdateAnimBg="0"/>
      <p:bldP spid="19" grpId="0" autoUpdateAnimBg="0"/>
      <p:bldP spid="22" grpId="0" autoUpdateAnimBg="0"/>
      <p:bldP spid="26" grpId="0" autoUpdateAnimBg="0"/>
      <p:bldP spid="27" grpId="0" autoUpdateAnimBg="0"/>
      <p:bldP spid="28" grpId="0" autoUpdateAnimBg="0"/>
      <p:bldP spid="29" grpId="0" autoUpdateAnimBg="0"/>
      <p:bldP spid="30" grpId="0" autoUpdateAnimBg="0"/>
      <p:bldP spid="31" grpId="0" autoUpdateAnimBg="0"/>
      <p:bldP spid="120" grpId="0" build="p" autoUpdateAnimBg="0" advAuto="1000"/>
      <p:bldP spid="121" grpId="0" build="p" autoUpdateAnimBg="0" advAuto="2000"/>
      <p:bldP spid="122" grpId="0" autoUpdateAnimBg="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6.2</a:t>
            </a:r>
            <a:r>
              <a:rPr kumimoji="1" lang="zh-CN" altLang="en-US" dirty="0"/>
              <a:t> </a:t>
            </a:r>
            <a:r>
              <a:rPr kumimoji="1" lang="en-US" altLang="zh-CN" dirty="0"/>
              <a:t>ROM</a:t>
            </a:r>
            <a:r>
              <a:rPr kumimoji="1" lang="zh-CN" altLang="en-US" dirty="0"/>
              <a:t>的应用举例及容量扩展</a:t>
            </a:r>
          </a:p>
        </p:txBody>
      </p:sp>
      <p:sp>
        <p:nvSpPr>
          <p:cNvPr id="6" name="Text Box 2">
            <a:extLst>
              <a:ext uri="{FF2B5EF4-FFF2-40B4-BE49-F238E27FC236}">
                <a16:creationId xmlns:a16="http://schemas.microsoft.com/office/drawing/2014/main" id="{3E545919-9644-E243-BEC8-5698409130C2}"/>
              </a:ext>
            </a:extLst>
          </p:cNvPr>
          <p:cNvSpPr txBox="1">
            <a:spLocks noChangeArrowheads="1"/>
          </p:cNvSpPr>
          <p:nvPr/>
        </p:nvSpPr>
        <p:spPr bwMode="auto">
          <a:xfrm>
            <a:off x="1943100" y="647389"/>
            <a:ext cx="5260975"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4.  ROM </a:t>
            </a:r>
            <a:r>
              <a:rPr lang="zh-CN" altLang="en-US" sz="2800" b="1">
                <a:solidFill>
                  <a:srgbClr val="FF0066"/>
                </a:solidFill>
              </a:rPr>
              <a:t>容量的扩展</a:t>
            </a:r>
          </a:p>
        </p:txBody>
      </p:sp>
      <p:sp>
        <p:nvSpPr>
          <p:cNvPr id="7" name="Text Box 3">
            <a:extLst>
              <a:ext uri="{FF2B5EF4-FFF2-40B4-BE49-F238E27FC236}">
                <a16:creationId xmlns:a16="http://schemas.microsoft.com/office/drawing/2014/main" id="{66621F54-61C6-A714-6CB3-DD873237B03B}"/>
              </a:ext>
            </a:extLst>
          </p:cNvPr>
          <p:cNvSpPr txBox="1">
            <a:spLocks noChangeArrowheads="1"/>
          </p:cNvSpPr>
          <p:nvPr/>
        </p:nvSpPr>
        <p:spPr bwMode="auto">
          <a:xfrm>
            <a:off x="2298700" y="2285689"/>
            <a:ext cx="490538" cy="1552575"/>
          </a:xfrm>
          <a:prstGeom prst="rect">
            <a:avLst/>
          </a:prstGeom>
          <a:noFill/>
          <a:ln>
            <a:noFill/>
          </a:ln>
          <a:effectLst/>
          <a:extLst>
            <a:ext uri="{909E8E84-426E-40DD-AFC4-6F175D3DCCD1}">
              <a14:hiddenFill xmlns:a14="http://schemas.microsoft.com/office/drawing/2010/main">
                <a:solidFill>
                  <a:srgbClr val="0033CC"/>
                </a:solidFill>
              </a14:hiddenFill>
            </a:ext>
            <a:ext uri="{91240B29-F687-4F45-9708-019B960494DF}">
              <a14:hiddenLine xmlns:a14="http://schemas.microsoft.com/office/drawing/2010/main" w="9525">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0033CC"/>
                </a:solidFill>
              </a:rPr>
              <a:t>地</a:t>
            </a:r>
          </a:p>
          <a:p>
            <a:pPr eaLnBrk="1" hangingPunct="1"/>
            <a:r>
              <a:rPr lang="zh-CN" altLang="en-US" b="1">
                <a:solidFill>
                  <a:srgbClr val="0033CC"/>
                </a:solidFill>
              </a:rPr>
              <a:t>址</a:t>
            </a:r>
          </a:p>
          <a:p>
            <a:pPr eaLnBrk="1" hangingPunct="1"/>
            <a:r>
              <a:rPr lang="zh-CN" altLang="en-US" b="1">
                <a:solidFill>
                  <a:srgbClr val="0033CC"/>
                </a:solidFill>
              </a:rPr>
              <a:t>总</a:t>
            </a:r>
          </a:p>
          <a:p>
            <a:pPr eaLnBrk="1" hangingPunct="1"/>
            <a:r>
              <a:rPr lang="zh-CN" altLang="en-US" b="1">
                <a:solidFill>
                  <a:srgbClr val="0033CC"/>
                </a:solidFill>
              </a:rPr>
              <a:t>线</a:t>
            </a:r>
          </a:p>
        </p:txBody>
      </p:sp>
      <p:sp>
        <p:nvSpPr>
          <p:cNvPr id="8" name="Text Box 4">
            <a:extLst>
              <a:ext uri="{FF2B5EF4-FFF2-40B4-BE49-F238E27FC236}">
                <a16:creationId xmlns:a16="http://schemas.microsoft.com/office/drawing/2014/main" id="{BA3FCE8A-DADB-2F1F-AD6B-70652486D3B7}"/>
              </a:ext>
            </a:extLst>
          </p:cNvPr>
          <p:cNvSpPr txBox="1">
            <a:spLocks noChangeArrowheads="1"/>
          </p:cNvSpPr>
          <p:nvPr/>
        </p:nvSpPr>
        <p:spPr bwMode="auto">
          <a:xfrm>
            <a:off x="6856413" y="4433576"/>
            <a:ext cx="1868487" cy="457200"/>
          </a:xfrm>
          <a:prstGeom prst="rect">
            <a:avLst/>
          </a:prstGeom>
          <a:noFill/>
          <a:ln>
            <a:noFill/>
          </a:ln>
          <a:effectLst/>
          <a:extLst>
            <a:ext uri="{909E8E84-426E-40DD-AFC4-6F175D3DCCD1}">
              <a14:hiddenFill xmlns:a14="http://schemas.microsoft.com/office/drawing/2010/main">
                <a:solidFill>
                  <a:srgbClr val="FF0066"/>
                </a:solidFill>
              </a14:hiddenFill>
            </a:ext>
            <a:ext uri="{91240B29-F687-4F45-9708-019B960494DF}">
              <a14:hiddenLine xmlns:a14="http://schemas.microsoft.com/office/drawing/2010/main" w="9525">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rPr>
              <a:t>8</a:t>
            </a:r>
            <a:r>
              <a:rPr lang="zh-CN" altLang="en-US" b="1">
                <a:solidFill>
                  <a:srgbClr val="FF0066"/>
                </a:solidFill>
              </a:rPr>
              <a:t>位数据总线</a:t>
            </a:r>
          </a:p>
        </p:txBody>
      </p:sp>
      <p:sp>
        <p:nvSpPr>
          <p:cNvPr id="9" name="Text Box 5">
            <a:extLst>
              <a:ext uri="{FF2B5EF4-FFF2-40B4-BE49-F238E27FC236}">
                <a16:creationId xmlns:a16="http://schemas.microsoft.com/office/drawing/2014/main" id="{AD70F6E8-8098-A728-9BB4-BC0E7601B058}"/>
              </a:ext>
            </a:extLst>
          </p:cNvPr>
          <p:cNvSpPr txBox="1">
            <a:spLocks noChangeArrowheads="1"/>
          </p:cNvSpPr>
          <p:nvPr/>
        </p:nvSpPr>
        <p:spPr bwMode="auto">
          <a:xfrm>
            <a:off x="9426575" y="1996764"/>
            <a:ext cx="549275" cy="1930400"/>
          </a:xfrm>
          <a:prstGeom prst="rect">
            <a:avLst/>
          </a:prstGeom>
          <a:solidFill>
            <a:srgbClr val="0033CC"/>
          </a:solidFill>
          <a:ln>
            <a:noFill/>
          </a:ln>
          <a:effectLst/>
          <a:extLst>
            <a:ext uri="{91240B29-F687-4F45-9708-019B960494DF}">
              <a14:hiddenLine xmlns:a14="http://schemas.microsoft.com/office/drawing/2010/main" w="9525">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chemeClr val="bg1"/>
                </a:solidFill>
              </a:rPr>
              <a:t>16</a:t>
            </a:r>
            <a:r>
              <a:rPr lang="zh-CN" altLang="en-US" b="1">
                <a:solidFill>
                  <a:schemeClr val="bg1"/>
                </a:solidFill>
              </a:rPr>
              <a:t>位数据总线</a:t>
            </a:r>
          </a:p>
        </p:txBody>
      </p:sp>
      <p:sp>
        <p:nvSpPr>
          <p:cNvPr id="10" name="Text Box 6">
            <a:extLst>
              <a:ext uri="{FF2B5EF4-FFF2-40B4-BE49-F238E27FC236}">
                <a16:creationId xmlns:a16="http://schemas.microsoft.com/office/drawing/2014/main" id="{3C569AB8-CF39-ACBE-E920-3E750B4EDADC}"/>
              </a:ext>
            </a:extLst>
          </p:cNvPr>
          <p:cNvSpPr txBox="1">
            <a:spLocks noChangeArrowheads="1"/>
          </p:cNvSpPr>
          <p:nvPr/>
        </p:nvSpPr>
        <p:spPr bwMode="auto">
          <a:xfrm>
            <a:off x="4824413" y="3944626"/>
            <a:ext cx="9699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D</a:t>
            </a:r>
            <a:r>
              <a:rPr lang="en-US" altLang="zh-CN" b="1" baseline="-25000">
                <a:solidFill>
                  <a:srgbClr val="FF0066"/>
                </a:solidFill>
                <a:ea typeface="楷体_GB2312" pitchFamily="49" charset="-122"/>
              </a:rPr>
              <a:t>(7~0)</a:t>
            </a:r>
          </a:p>
        </p:txBody>
      </p:sp>
      <p:sp>
        <p:nvSpPr>
          <p:cNvPr id="11" name="Text Box 7">
            <a:extLst>
              <a:ext uri="{FF2B5EF4-FFF2-40B4-BE49-F238E27FC236}">
                <a16:creationId xmlns:a16="http://schemas.microsoft.com/office/drawing/2014/main" id="{3EEEFF26-3EC3-2DFD-581C-9081FFAB7FFD}"/>
              </a:ext>
            </a:extLst>
          </p:cNvPr>
          <p:cNvSpPr txBox="1">
            <a:spLocks noChangeArrowheads="1"/>
          </p:cNvSpPr>
          <p:nvPr/>
        </p:nvSpPr>
        <p:spPr bwMode="auto">
          <a:xfrm>
            <a:off x="9250363" y="4044639"/>
            <a:ext cx="1219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D</a:t>
            </a:r>
            <a:r>
              <a:rPr lang="en-US" altLang="zh-CN" b="1" baseline="-25000">
                <a:solidFill>
                  <a:srgbClr val="FF0066"/>
                </a:solidFill>
                <a:ea typeface="楷体_GB2312" pitchFamily="49" charset="-122"/>
              </a:rPr>
              <a:t>(15~8)</a:t>
            </a:r>
          </a:p>
        </p:txBody>
      </p:sp>
      <p:sp>
        <p:nvSpPr>
          <p:cNvPr id="12" name="Text Box 8">
            <a:extLst>
              <a:ext uri="{FF2B5EF4-FFF2-40B4-BE49-F238E27FC236}">
                <a16:creationId xmlns:a16="http://schemas.microsoft.com/office/drawing/2014/main" id="{CF317667-818E-F7C1-AB74-A2C2E8E5AC7C}"/>
              </a:ext>
            </a:extLst>
          </p:cNvPr>
          <p:cNvSpPr txBox="1">
            <a:spLocks noChangeArrowheads="1"/>
          </p:cNvSpPr>
          <p:nvPr/>
        </p:nvSpPr>
        <p:spPr bwMode="auto">
          <a:xfrm>
            <a:off x="6011863" y="1261751"/>
            <a:ext cx="2347912" cy="457200"/>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rPr>
              <a:t>8 </a:t>
            </a:r>
            <a:r>
              <a:rPr lang="zh-CN" altLang="en-US" b="1">
                <a:solidFill>
                  <a:srgbClr val="FF0066"/>
                </a:solidFill>
              </a:rPr>
              <a:t>位 → </a:t>
            </a:r>
            <a:r>
              <a:rPr lang="en-US" altLang="zh-CN" b="1">
                <a:solidFill>
                  <a:srgbClr val="FF0066"/>
                </a:solidFill>
              </a:rPr>
              <a:t>16 </a:t>
            </a:r>
            <a:r>
              <a:rPr lang="zh-CN" altLang="en-US" b="1">
                <a:solidFill>
                  <a:srgbClr val="FF0066"/>
                </a:solidFill>
              </a:rPr>
              <a:t>位</a:t>
            </a:r>
          </a:p>
        </p:txBody>
      </p:sp>
      <p:sp>
        <p:nvSpPr>
          <p:cNvPr id="13" name="Text Box 9">
            <a:extLst>
              <a:ext uri="{FF2B5EF4-FFF2-40B4-BE49-F238E27FC236}">
                <a16:creationId xmlns:a16="http://schemas.microsoft.com/office/drawing/2014/main" id="{0FED1DE2-18B5-E74B-0227-975F37D74F17}"/>
              </a:ext>
            </a:extLst>
          </p:cNvPr>
          <p:cNvSpPr txBox="1">
            <a:spLocks noChangeArrowheads="1"/>
          </p:cNvSpPr>
          <p:nvPr/>
        </p:nvSpPr>
        <p:spPr bwMode="auto">
          <a:xfrm>
            <a:off x="3319463" y="5308289"/>
            <a:ext cx="3471862" cy="40011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000" b="1" dirty="0">
                <a:solidFill>
                  <a:schemeClr val="accent6"/>
                </a:solidFill>
              </a:rPr>
              <a:t>地址线合并（共用）</a:t>
            </a:r>
          </a:p>
        </p:txBody>
      </p:sp>
      <p:sp>
        <p:nvSpPr>
          <p:cNvPr id="14" name="Text Box 10">
            <a:extLst>
              <a:ext uri="{FF2B5EF4-FFF2-40B4-BE49-F238E27FC236}">
                <a16:creationId xmlns:a16="http://schemas.microsoft.com/office/drawing/2014/main" id="{40E7829F-1351-904D-CCD6-1E67CB357276}"/>
              </a:ext>
            </a:extLst>
          </p:cNvPr>
          <p:cNvSpPr txBox="1">
            <a:spLocks noChangeArrowheads="1"/>
          </p:cNvSpPr>
          <p:nvPr/>
        </p:nvSpPr>
        <p:spPr bwMode="auto">
          <a:xfrm>
            <a:off x="3345656" y="5658402"/>
            <a:ext cx="5332413" cy="70788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000" b="1" dirty="0"/>
              <a:t>输出使能端</a:t>
            </a:r>
            <a:r>
              <a:rPr lang="en-US" altLang="zh-CN" sz="2000" b="1" dirty="0">
                <a:solidFill>
                  <a:srgbClr val="FF0066"/>
                </a:solidFill>
              </a:rPr>
              <a:t>OE</a:t>
            </a:r>
            <a:r>
              <a:rPr lang="zh-CN" altLang="en-US" sz="2000" b="1" dirty="0"/>
              <a:t>、片选端</a:t>
            </a:r>
            <a:r>
              <a:rPr lang="en-US" altLang="zh-CN" sz="2000" b="1" dirty="0">
                <a:solidFill>
                  <a:srgbClr val="FF0066"/>
                </a:solidFill>
              </a:rPr>
              <a:t>CS</a:t>
            </a:r>
            <a:r>
              <a:rPr lang="zh-CN" altLang="en-US" sz="2000" b="1" dirty="0"/>
              <a:t>合并（共用，用</a:t>
            </a:r>
            <a:r>
              <a:rPr lang="en-US" altLang="zh-CN" sz="2000" b="1" dirty="0"/>
              <a:t>CS</a:t>
            </a:r>
            <a:r>
              <a:rPr lang="zh-CN" altLang="en-US" sz="2000" b="1" dirty="0"/>
              <a:t>完成高低八位的选择）</a:t>
            </a:r>
          </a:p>
        </p:txBody>
      </p:sp>
      <p:sp>
        <p:nvSpPr>
          <p:cNvPr id="15" name="Text Box 11">
            <a:extLst>
              <a:ext uri="{FF2B5EF4-FFF2-40B4-BE49-F238E27FC236}">
                <a16:creationId xmlns:a16="http://schemas.microsoft.com/office/drawing/2014/main" id="{6C1DA44D-C805-50F8-55C8-716F758D4412}"/>
              </a:ext>
            </a:extLst>
          </p:cNvPr>
          <p:cNvSpPr txBox="1">
            <a:spLocks noChangeArrowheads="1"/>
          </p:cNvSpPr>
          <p:nvPr/>
        </p:nvSpPr>
        <p:spPr bwMode="auto">
          <a:xfrm>
            <a:off x="3343275" y="6297301"/>
            <a:ext cx="5432425" cy="40011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000" b="1" dirty="0">
                <a:solidFill>
                  <a:schemeClr val="accent6"/>
                </a:solidFill>
              </a:rPr>
              <a:t>数据输出端分为高 </a:t>
            </a:r>
            <a:r>
              <a:rPr lang="en-US" altLang="zh-CN" sz="2000" b="1" dirty="0">
                <a:solidFill>
                  <a:schemeClr val="accent6"/>
                </a:solidFill>
              </a:rPr>
              <a:t>8 </a:t>
            </a:r>
            <a:r>
              <a:rPr lang="zh-CN" altLang="en-US" sz="2000" b="1" dirty="0">
                <a:solidFill>
                  <a:schemeClr val="accent6"/>
                </a:solidFill>
              </a:rPr>
              <a:t>位和低 </a:t>
            </a:r>
            <a:r>
              <a:rPr lang="en-US" altLang="zh-CN" sz="2000" b="1" dirty="0">
                <a:solidFill>
                  <a:schemeClr val="accent6"/>
                </a:solidFill>
              </a:rPr>
              <a:t>8 </a:t>
            </a:r>
            <a:r>
              <a:rPr lang="zh-CN" altLang="en-US" sz="2000" b="1" dirty="0">
                <a:solidFill>
                  <a:schemeClr val="accent6"/>
                </a:solidFill>
              </a:rPr>
              <a:t>位</a:t>
            </a:r>
          </a:p>
        </p:txBody>
      </p:sp>
      <p:sp>
        <p:nvSpPr>
          <p:cNvPr id="16" name="AutoShape 12">
            <a:extLst>
              <a:ext uri="{FF2B5EF4-FFF2-40B4-BE49-F238E27FC236}">
                <a16:creationId xmlns:a16="http://schemas.microsoft.com/office/drawing/2014/main" id="{102C5F00-4962-95B0-0E80-16645FFC4636}"/>
              </a:ext>
            </a:extLst>
          </p:cNvPr>
          <p:cNvSpPr>
            <a:spLocks/>
          </p:cNvSpPr>
          <p:nvPr/>
        </p:nvSpPr>
        <p:spPr bwMode="auto">
          <a:xfrm>
            <a:off x="3114675" y="5395601"/>
            <a:ext cx="152400" cy="1233488"/>
          </a:xfrm>
          <a:prstGeom prst="leftBrace">
            <a:avLst>
              <a:gd name="adj1" fmla="val 67448"/>
              <a:gd name="adj2" fmla="val 50000"/>
            </a:avLst>
          </a:prstGeom>
          <a:noFill/>
          <a:ln w="19050">
            <a:solidFill>
              <a:schemeClr val="tx1"/>
            </a:solidFill>
            <a:round/>
            <a:headEnd/>
            <a:tailEnd/>
          </a:ln>
          <a:extLst>
            <a:ext uri="{909E8E84-426E-40DD-AFC4-6F175D3DCCD1}">
              <a14:hiddenFill xmlns:a14="http://schemas.microsoft.com/office/drawing/2010/main">
                <a:solidFill>
                  <a:schemeClr val="accent1"/>
                </a:solidFill>
              </a14:hiddenFill>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 name="Text Box 13">
            <a:extLst>
              <a:ext uri="{FF2B5EF4-FFF2-40B4-BE49-F238E27FC236}">
                <a16:creationId xmlns:a16="http://schemas.microsoft.com/office/drawing/2014/main" id="{17502C94-C6E6-75A8-984B-1415D9DCB27C}"/>
              </a:ext>
            </a:extLst>
          </p:cNvPr>
          <p:cNvSpPr txBox="1">
            <a:spLocks noChangeArrowheads="1"/>
          </p:cNvSpPr>
          <p:nvPr/>
        </p:nvSpPr>
        <p:spPr bwMode="auto">
          <a:xfrm>
            <a:off x="2049463" y="5692464"/>
            <a:ext cx="10906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FF0066"/>
                </a:solidFill>
              </a:rPr>
              <a:t>方法</a:t>
            </a:r>
          </a:p>
        </p:txBody>
      </p:sp>
      <p:sp>
        <p:nvSpPr>
          <p:cNvPr id="18" name="Text Box 14">
            <a:extLst>
              <a:ext uri="{FF2B5EF4-FFF2-40B4-BE49-F238E27FC236}">
                <a16:creationId xmlns:a16="http://schemas.microsoft.com/office/drawing/2014/main" id="{55722E78-CAFB-96C5-0DAA-C4173F8AF096}"/>
              </a:ext>
            </a:extLst>
          </p:cNvPr>
          <p:cNvSpPr txBox="1">
            <a:spLocks noChangeArrowheads="1"/>
          </p:cNvSpPr>
          <p:nvPr/>
        </p:nvSpPr>
        <p:spPr bwMode="auto">
          <a:xfrm>
            <a:off x="1835150" y="1268101"/>
            <a:ext cx="4729163" cy="457200"/>
          </a:xfrm>
          <a:prstGeom prst="rect">
            <a:avLst/>
          </a:prstGeom>
          <a:noFill/>
          <a:ln>
            <a:noFill/>
          </a:ln>
          <a:extLst>
            <a:ext uri="{909E8E84-426E-40DD-AFC4-6F175D3DCCD1}">
              <a14:hiddenFill xmlns:a14="http://schemas.microsoft.com/office/drawing/2010/main">
                <a:solidFill>
                  <a:srgbClr val="00FFFF"/>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 </a:t>
            </a:r>
            <a:r>
              <a:rPr lang="zh-CN" altLang="en-US" b="1">
                <a:solidFill>
                  <a:srgbClr val="0033CC"/>
                </a:solidFill>
              </a:rPr>
              <a:t>字长的扩展（位扩展）：</a:t>
            </a:r>
          </a:p>
        </p:txBody>
      </p:sp>
      <p:grpSp>
        <p:nvGrpSpPr>
          <p:cNvPr id="19" name="Group 15">
            <a:extLst>
              <a:ext uri="{FF2B5EF4-FFF2-40B4-BE49-F238E27FC236}">
                <a16:creationId xmlns:a16="http://schemas.microsoft.com/office/drawing/2014/main" id="{1C6290CF-2EDA-476A-AC8C-3FB90FEC5ABB}"/>
              </a:ext>
            </a:extLst>
          </p:cNvPr>
          <p:cNvGrpSpPr>
            <a:grpSpLocks/>
          </p:cNvGrpSpPr>
          <p:nvPr/>
        </p:nvGrpSpPr>
        <p:grpSpPr bwMode="auto">
          <a:xfrm>
            <a:off x="1814513" y="1623701"/>
            <a:ext cx="7312025" cy="3822700"/>
            <a:chOff x="164" y="886"/>
            <a:chExt cx="4606" cy="2408"/>
          </a:xfrm>
        </p:grpSpPr>
        <p:sp>
          <p:nvSpPr>
            <p:cNvPr id="20" name="Rectangle 16">
              <a:extLst>
                <a:ext uri="{FF2B5EF4-FFF2-40B4-BE49-F238E27FC236}">
                  <a16:creationId xmlns:a16="http://schemas.microsoft.com/office/drawing/2014/main" id="{4E8F310F-8E0A-BEB3-E709-A99544F8AA11}"/>
                </a:ext>
              </a:extLst>
            </p:cNvPr>
            <p:cNvSpPr>
              <a:spLocks noChangeArrowheads="1"/>
            </p:cNvSpPr>
            <p:nvPr/>
          </p:nvSpPr>
          <p:spPr bwMode="auto">
            <a:xfrm>
              <a:off x="1436" y="1156"/>
              <a:ext cx="780" cy="1216"/>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 name="Text Box 17">
              <a:extLst>
                <a:ext uri="{FF2B5EF4-FFF2-40B4-BE49-F238E27FC236}">
                  <a16:creationId xmlns:a16="http://schemas.microsoft.com/office/drawing/2014/main" id="{265415CD-5263-96CE-6192-8FCA9B7AF0E8}"/>
                </a:ext>
              </a:extLst>
            </p:cNvPr>
            <p:cNvSpPr txBox="1">
              <a:spLocks noChangeArrowheads="1"/>
            </p:cNvSpPr>
            <p:nvPr/>
          </p:nvSpPr>
          <p:spPr bwMode="auto">
            <a:xfrm>
              <a:off x="1522" y="886"/>
              <a:ext cx="59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27256</a:t>
              </a:r>
            </a:p>
          </p:txBody>
        </p:sp>
        <p:sp>
          <p:nvSpPr>
            <p:cNvPr id="22" name="Text Box 18">
              <a:extLst>
                <a:ext uri="{FF2B5EF4-FFF2-40B4-BE49-F238E27FC236}">
                  <a16:creationId xmlns:a16="http://schemas.microsoft.com/office/drawing/2014/main" id="{3E66212D-331F-0B90-FB67-0390C0F722B8}"/>
                </a:ext>
              </a:extLst>
            </p:cNvPr>
            <p:cNvSpPr txBox="1">
              <a:spLocks noChangeArrowheads="1"/>
            </p:cNvSpPr>
            <p:nvPr/>
          </p:nvSpPr>
          <p:spPr bwMode="auto">
            <a:xfrm>
              <a:off x="1426" y="1114"/>
              <a:ext cx="354"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A</a:t>
              </a:r>
              <a:r>
                <a:rPr lang="en-US" altLang="zh-CN" sz="2800" b="1" baseline="-25000">
                  <a:solidFill>
                    <a:srgbClr val="0033CC"/>
                  </a:solidFill>
                </a:rPr>
                <a:t>0</a:t>
              </a:r>
              <a:endParaRPr lang="en-US" altLang="zh-CN" sz="2800" b="1">
                <a:solidFill>
                  <a:srgbClr val="0033CC"/>
                </a:solidFill>
              </a:endParaRPr>
            </a:p>
          </p:txBody>
        </p:sp>
        <p:sp>
          <p:nvSpPr>
            <p:cNvPr id="23" name="Text Box 19">
              <a:extLst>
                <a:ext uri="{FF2B5EF4-FFF2-40B4-BE49-F238E27FC236}">
                  <a16:creationId xmlns:a16="http://schemas.microsoft.com/office/drawing/2014/main" id="{B1977CCC-F3FD-8C6E-9527-0266BF22029F}"/>
                </a:ext>
              </a:extLst>
            </p:cNvPr>
            <p:cNvSpPr txBox="1">
              <a:spLocks noChangeArrowheads="1"/>
            </p:cNvSpPr>
            <p:nvPr/>
          </p:nvSpPr>
          <p:spPr bwMode="auto">
            <a:xfrm>
              <a:off x="1426" y="1630"/>
              <a:ext cx="43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A</a:t>
              </a:r>
              <a:r>
                <a:rPr lang="en-US" altLang="zh-CN" sz="2800" b="1" baseline="-25000">
                  <a:solidFill>
                    <a:srgbClr val="0033CC"/>
                  </a:solidFill>
                </a:rPr>
                <a:t>14</a:t>
              </a:r>
              <a:endParaRPr lang="en-US" altLang="zh-CN" sz="2800" b="1">
                <a:solidFill>
                  <a:srgbClr val="0033CC"/>
                </a:solidFill>
              </a:endParaRPr>
            </a:p>
          </p:txBody>
        </p:sp>
        <p:sp>
          <p:nvSpPr>
            <p:cNvPr id="24" name="Text Box 20">
              <a:extLst>
                <a:ext uri="{FF2B5EF4-FFF2-40B4-BE49-F238E27FC236}">
                  <a16:creationId xmlns:a16="http://schemas.microsoft.com/office/drawing/2014/main" id="{FAC058D3-8B15-3C2A-4A3D-93CCEE382EBD}"/>
                </a:ext>
              </a:extLst>
            </p:cNvPr>
            <p:cNvSpPr txBox="1">
              <a:spLocks noChangeArrowheads="1"/>
            </p:cNvSpPr>
            <p:nvPr/>
          </p:nvSpPr>
          <p:spPr bwMode="auto">
            <a:xfrm>
              <a:off x="1866" y="1634"/>
              <a:ext cx="36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O</a:t>
              </a:r>
              <a:r>
                <a:rPr lang="en-US" altLang="zh-CN" sz="2800" b="1" baseline="-25000">
                  <a:solidFill>
                    <a:srgbClr val="0033CC"/>
                  </a:solidFill>
                </a:rPr>
                <a:t>7</a:t>
              </a:r>
              <a:endParaRPr lang="en-US" altLang="zh-CN" sz="2800" b="1">
                <a:solidFill>
                  <a:srgbClr val="0033CC"/>
                </a:solidFill>
              </a:endParaRPr>
            </a:p>
          </p:txBody>
        </p:sp>
        <p:sp>
          <p:nvSpPr>
            <p:cNvPr id="25" name="Text Box 21">
              <a:extLst>
                <a:ext uri="{FF2B5EF4-FFF2-40B4-BE49-F238E27FC236}">
                  <a16:creationId xmlns:a16="http://schemas.microsoft.com/office/drawing/2014/main" id="{A12AF3E2-2BAA-ECC3-1778-80B03B412C76}"/>
                </a:ext>
              </a:extLst>
            </p:cNvPr>
            <p:cNvSpPr txBox="1">
              <a:spLocks noChangeArrowheads="1"/>
            </p:cNvSpPr>
            <p:nvPr/>
          </p:nvSpPr>
          <p:spPr bwMode="auto">
            <a:xfrm>
              <a:off x="1870" y="1118"/>
              <a:ext cx="36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O</a:t>
              </a:r>
              <a:r>
                <a:rPr lang="en-US" altLang="zh-CN" sz="2800" b="1" baseline="-25000">
                  <a:solidFill>
                    <a:srgbClr val="0033CC"/>
                  </a:solidFill>
                </a:rPr>
                <a:t>0</a:t>
              </a:r>
              <a:endParaRPr lang="en-US" altLang="zh-CN" sz="2800" b="1">
                <a:solidFill>
                  <a:srgbClr val="0033CC"/>
                </a:solidFill>
              </a:endParaRPr>
            </a:p>
          </p:txBody>
        </p:sp>
        <p:sp>
          <p:nvSpPr>
            <p:cNvPr id="26" name="Text Box 22">
              <a:extLst>
                <a:ext uri="{FF2B5EF4-FFF2-40B4-BE49-F238E27FC236}">
                  <a16:creationId xmlns:a16="http://schemas.microsoft.com/office/drawing/2014/main" id="{687BAC4C-E351-1B33-34AA-5BC1950EB146}"/>
                </a:ext>
              </a:extLst>
            </p:cNvPr>
            <p:cNvSpPr txBox="1">
              <a:spLocks noChangeArrowheads="1"/>
            </p:cNvSpPr>
            <p:nvPr/>
          </p:nvSpPr>
          <p:spPr bwMode="auto">
            <a:xfrm>
              <a:off x="1426" y="1870"/>
              <a:ext cx="403"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CS</a:t>
              </a:r>
            </a:p>
          </p:txBody>
        </p:sp>
        <p:sp>
          <p:nvSpPr>
            <p:cNvPr id="27" name="Text Box 23">
              <a:extLst>
                <a:ext uri="{FF2B5EF4-FFF2-40B4-BE49-F238E27FC236}">
                  <a16:creationId xmlns:a16="http://schemas.microsoft.com/office/drawing/2014/main" id="{32BFEE31-A60F-81EA-DEE0-AB9C645E9BB2}"/>
                </a:ext>
              </a:extLst>
            </p:cNvPr>
            <p:cNvSpPr txBox="1">
              <a:spLocks noChangeArrowheads="1"/>
            </p:cNvSpPr>
            <p:nvPr/>
          </p:nvSpPr>
          <p:spPr bwMode="auto">
            <a:xfrm>
              <a:off x="1426" y="2050"/>
              <a:ext cx="439"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OE</a:t>
              </a:r>
            </a:p>
          </p:txBody>
        </p:sp>
        <p:sp>
          <p:nvSpPr>
            <p:cNvPr id="28" name="Oval 24">
              <a:extLst>
                <a:ext uri="{FF2B5EF4-FFF2-40B4-BE49-F238E27FC236}">
                  <a16:creationId xmlns:a16="http://schemas.microsoft.com/office/drawing/2014/main" id="{A7CC3C04-7AC8-F98E-2525-70AC66A3DA11}"/>
                </a:ext>
              </a:extLst>
            </p:cNvPr>
            <p:cNvSpPr>
              <a:spLocks noChangeArrowheads="1"/>
            </p:cNvSpPr>
            <p:nvPr/>
          </p:nvSpPr>
          <p:spPr bwMode="auto">
            <a:xfrm>
              <a:off x="1563" y="1621"/>
              <a:ext cx="36" cy="3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9" name="Oval 25">
              <a:extLst>
                <a:ext uri="{FF2B5EF4-FFF2-40B4-BE49-F238E27FC236}">
                  <a16:creationId xmlns:a16="http://schemas.microsoft.com/office/drawing/2014/main" id="{3391BE05-A0EE-CD99-B81D-D65741A0D557}"/>
                </a:ext>
              </a:extLst>
            </p:cNvPr>
            <p:cNvSpPr>
              <a:spLocks noChangeArrowheads="1"/>
            </p:cNvSpPr>
            <p:nvPr/>
          </p:nvSpPr>
          <p:spPr bwMode="auto">
            <a:xfrm>
              <a:off x="1563" y="1543"/>
              <a:ext cx="36" cy="3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0" name="Oval 26">
              <a:extLst>
                <a:ext uri="{FF2B5EF4-FFF2-40B4-BE49-F238E27FC236}">
                  <a16:creationId xmlns:a16="http://schemas.microsoft.com/office/drawing/2014/main" id="{32DB5736-3D42-9F18-6105-E314CD5ED20E}"/>
                </a:ext>
              </a:extLst>
            </p:cNvPr>
            <p:cNvSpPr>
              <a:spLocks noChangeArrowheads="1"/>
            </p:cNvSpPr>
            <p:nvPr/>
          </p:nvSpPr>
          <p:spPr bwMode="auto">
            <a:xfrm>
              <a:off x="1562" y="1461"/>
              <a:ext cx="36" cy="3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1" name="Oval 27">
              <a:extLst>
                <a:ext uri="{FF2B5EF4-FFF2-40B4-BE49-F238E27FC236}">
                  <a16:creationId xmlns:a16="http://schemas.microsoft.com/office/drawing/2014/main" id="{8F524AAD-B2EF-56EE-69BC-B41DF9DFE623}"/>
                </a:ext>
              </a:extLst>
            </p:cNvPr>
            <p:cNvSpPr>
              <a:spLocks noChangeArrowheads="1"/>
            </p:cNvSpPr>
            <p:nvPr/>
          </p:nvSpPr>
          <p:spPr bwMode="auto">
            <a:xfrm>
              <a:off x="1983" y="1613"/>
              <a:ext cx="36" cy="3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2" name="Oval 28">
              <a:extLst>
                <a:ext uri="{FF2B5EF4-FFF2-40B4-BE49-F238E27FC236}">
                  <a16:creationId xmlns:a16="http://schemas.microsoft.com/office/drawing/2014/main" id="{B15CA1DA-CDA3-3D10-D60F-2A1491F49BDD}"/>
                </a:ext>
              </a:extLst>
            </p:cNvPr>
            <p:cNvSpPr>
              <a:spLocks noChangeArrowheads="1"/>
            </p:cNvSpPr>
            <p:nvPr/>
          </p:nvSpPr>
          <p:spPr bwMode="auto">
            <a:xfrm>
              <a:off x="1983" y="1535"/>
              <a:ext cx="36" cy="3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3" name="Oval 29">
              <a:extLst>
                <a:ext uri="{FF2B5EF4-FFF2-40B4-BE49-F238E27FC236}">
                  <a16:creationId xmlns:a16="http://schemas.microsoft.com/office/drawing/2014/main" id="{37311D99-9684-C838-BD7F-274563F9428F}"/>
                </a:ext>
              </a:extLst>
            </p:cNvPr>
            <p:cNvSpPr>
              <a:spLocks noChangeArrowheads="1"/>
            </p:cNvSpPr>
            <p:nvPr/>
          </p:nvSpPr>
          <p:spPr bwMode="auto">
            <a:xfrm>
              <a:off x="1982" y="1453"/>
              <a:ext cx="36" cy="3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4" name="Oval 30">
              <a:extLst>
                <a:ext uri="{FF2B5EF4-FFF2-40B4-BE49-F238E27FC236}">
                  <a16:creationId xmlns:a16="http://schemas.microsoft.com/office/drawing/2014/main" id="{6FCE9AA9-2183-B50A-A85B-EF0FB85E9347}"/>
                </a:ext>
              </a:extLst>
            </p:cNvPr>
            <p:cNvSpPr>
              <a:spLocks noChangeArrowheads="1"/>
            </p:cNvSpPr>
            <p:nvPr/>
          </p:nvSpPr>
          <p:spPr bwMode="auto">
            <a:xfrm>
              <a:off x="1348" y="2228"/>
              <a:ext cx="84" cy="80"/>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5" name="Line 31">
              <a:extLst>
                <a:ext uri="{FF2B5EF4-FFF2-40B4-BE49-F238E27FC236}">
                  <a16:creationId xmlns:a16="http://schemas.microsoft.com/office/drawing/2014/main" id="{1F83F007-FBE2-0DCF-46A0-54AC8357F906}"/>
                </a:ext>
              </a:extLst>
            </p:cNvPr>
            <p:cNvSpPr>
              <a:spLocks noChangeShapeType="1"/>
            </p:cNvSpPr>
            <p:nvPr/>
          </p:nvSpPr>
          <p:spPr bwMode="auto">
            <a:xfrm flipH="1">
              <a:off x="1176" y="2268"/>
              <a:ext cx="168"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6" name="Oval 32">
              <a:extLst>
                <a:ext uri="{FF2B5EF4-FFF2-40B4-BE49-F238E27FC236}">
                  <a16:creationId xmlns:a16="http://schemas.microsoft.com/office/drawing/2014/main" id="{C08186B7-A89B-4C69-DAB7-5F3E633D28F2}"/>
                </a:ext>
              </a:extLst>
            </p:cNvPr>
            <p:cNvSpPr>
              <a:spLocks noChangeArrowheads="1"/>
            </p:cNvSpPr>
            <p:nvPr/>
          </p:nvSpPr>
          <p:spPr bwMode="auto">
            <a:xfrm>
              <a:off x="1348" y="2028"/>
              <a:ext cx="84" cy="80"/>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7" name="Line 33">
              <a:extLst>
                <a:ext uri="{FF2B5EF4-FFF2-40B4-BE49-F238E27FC236}">
                  <a16:creationId xmlns:a16="http://schemas.microsoft.com/office/drawing/2014/main" id="{B3B5FA69-B31A-4458-8C33-D6F158E6D668}"/>
                </a:ext>
              </a:extLst>
            </p:cNvPr>
            <p:cNvSpPr>
              <a:spLocks noChangeShapeType="1"/>
            </p:cNvSpPr>
            <p:nvPr/>
          </p:nvSpPr>
          <p:spPr bwMode="auto">
            <a:xfrm flipH="1">
              <a:off x="1084" y="2068"/>
              <a:ext cx="26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8" name="Line 34">
              <a:extLst>
                <a:ext uri="{FF2B5EF4-FFF2-40B4-BE49-F238E27FC236}">
                  <a16:creationId xmlns:a16="http://schemas.microsoft.com/office/drawing/2014/main" id="{36033CC0-42D3-CE45-52B4-AE87C1716D7A}"/>
                </a:ext>
              </a:extLst>
            </p:cNvPr>
            <p:cNvSpPr>
              <a:spLocks noChangeShapeType="1"/>
            </p:cNvSpPr>
            <p:nvPr/>
          </p:nvSpPr>
          <p:spPr bwMode="auto">
            <a:xfrm>
              <a:off x="996" y="1332"/>
              <a:ext cx="440" cy="0"/>
            </a:xfrm>
            <a:prstGeom prst="line">
              <a:avLst/>
            </a:prstGeom>
            <a:noFill/>
            <a:ln w="57150">
              <a:solidFill>
                <a:srgbClr val="0033CC"/>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9" name="Line 35">
              <a:extLst>
                <a:ext uri="{FF2B5EF4-FFF2-40B4-BE49-F238E27FC236}">
                  <a16:creationId xmlns:a16="http://schemas.microsoft.com/office/drawing/2014/main" id="{7D8DFC89-09D0-8C12-B94C-0195F4013921}"/>
                </a:ext>
              </a:extLst>
            </p:cNvPr>
            <p:cNvSpPr>
              <a:spLocks noChangeShapeType="1"/>
            </p:cNvSpPr>
            <p:nvPr/>
          </p:nvSpPr>
          <p:spPr bwMode="auto">
            <a:xfrm>
              <a:off x="996" y="1820"/>
              <a:ext cx="440" cy="0"/>
            </a:xfrm>
            <a:prstGeom prst="line">
              <a:avLst/>
            </a:prstGeom>
            <a:noFill/>
            <a:ln w="57150">
              <a:solidFill>
                <a:srgbClr val="0033CC"/>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0" name="Line 36">
              <a:extLst>
                <a:ext uri="{FF2B5EF4-FFF2-40B4-BE49-F238E27FC236}">
                  <a16:creationId xmlns:a16="http://schemas.microsoft.com/office/drawing/2014/main" id="{29E66C7A-75A1-D161-ED7A-311ECBA40BAF}"/>
                </a:ext>
              </a:extLst>
            </p:cNvPr>
            <p:cNvSpPr>
              <a:spLocks noChangeShapeType="1"/>
            </p:cNvSpPr>
            <p:nvPr/>
          </p:nvSpPr>
          <p:spPr bwMode="auto">
            <a:xfrm>
              <a:off x="976" y="1144"/>
              <a:ext cx="0" cy="1608"/>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1" name="Line 37">
              <a:extLst>
                <a:ext uri="{FF2B5EF4-FFF2-40B4-BE49-F238E27FC236}">
                  <a16:creationId xmlns:a16="http://schemas.microsoft.com/office/drawing/2014/main" id="{70221C21-BA9B-958A-BA6A-03ABF8B861E9}"/>
                </a:ext>
              </a:extLst>
            </p:cNvPr>
            <p:cNvSpPr>
              <a:spLocks noChangeShapeType="1"/>
            </p:cNvSpPr>
            <p:nvPr/>
          </p:nvSpPr>
          <p:spPr bwMode="auto">
            <a:xfrm>
              <a:off x="1184" y="2268"/>
              <a:ext cx="0" cy="84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2" name="Line 38">
              <a:extLst>
                <a:ext uri="{FF2B5EF4-FFF2-40B4-BE49-F238E27FC236}">
                  <a16:creationId xmlns:a16="http://schemas.microsoft.com/office/drawing/2014/main" id="{1CEFA3CB-6B37-3FBF-2542-B468672AF9FE}"/>
                </a:ext>
              </a:extLst>
            </p:cNvPr>
            <p:cNvSpPr>
              <a:spLocks noChangeShapeType="1"/>
            </p:cNvSpPr>
            <p:nvPr/>
          </p:nvSpPr>
          <p:spPr bwMode="auto">
            <a:xfrm>
              <a:off x="1092" y="2064"/>
              <a:ext cx="0" cy="85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3" name="Oval 39">
              <a:extLst>
                <a:ext uri="{FF2B5EF4-FFF2-40B4-BE49-F238E27FC236}">
                  <a16:creationId xmlns:a16="http://schemas.microsoft.com/office/drawing/2014/main" id="{DD231A0E-94B4-8EE4-18DA-9CC279D9B207}"/>
                </a:ext>
              </a:extLst>
            </p:cNvPr>
            <p:cNvSpPr>
              <a:spLocks noChangeArrowheads="1"/>
            </p:cNvSpPr>
            <p:nvPr/>
          </p:nvSpPr>
          <p:spPr bwMode="auto">
            <a:xfrm>
              <a:off x="1307" y="1645"/>
              <a:ext cx="36" cy="3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4" name="Oval 40">
              <a:extLst>
                <a:ext uri="{FF2B5EF4-FFF2-40B4-BE49-F238E27FC236}">
                  <a16:creationId xmlns:a16="http://schemas.microsoft.com/office/drawing/2014/main" id="{D4C3A8EC-0CF8-88A8-5ABA-48CD0572B0C0}"/>
                </a:ext>
              </a:extLst>
            </p:cNvPr>
            <p:cNvSpPr>
              <a:spLocks noChangeArrowheads="1"/>
            </p:cNvSpPr>
            <p:nvPr/>
          </p:nvSpPr>
          <p:spPr bwMode="auto">
            <a:xfrm>
              <a:off x="1307" y="1567"/>
              <a:ext cx="36" cy="3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5" name="Oval 41">
              <a:extLst>
                <a:ext uri="{FF2B5EF4-FFF2-40B4-BE49-F238E27FC236}">
                  <a16:creationId xmlns:a16="http://schemas.microsoft.com/office/drawing/2014/main" id="{EDA15FC2-6509-6253-2998-97811049D228}"/>
                </a:ext>
              </a:extLst>
            </p:cNvPr>
            <p:cNvSpPr>
              <a:spLocks noChangeArrowheads="1"/>
            </p:cNvSpPr>
            <p:nvPr/>
          </p:nvSpPr>
          <p:spPr bwMode="auto">
            <a:xfrm>
              <a:off x="1306" y="1485"/>
              <a:ext cx="36" cy="3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6" name="Oval 42">
              <a:extLst>
                <a:ext uri="{FF2B5EF4-FFF2-40B4-BE49-F238E27FC236}">
                  <a16:creationId xmlns:a16="http://schemas.microsoft.com/office/drawing/2014/main" id="{69AEC5A5-AFB6-A0FE-F227-B3A2F3165D9D}"/>
                </a:ext>
              </a:extLst>
            </p:cNvPr>
            <p:cNvSpPr>
              <a:spLocks noChangeArrowheads="1"/>
            </p:cNvSpPr>
            <p:nvPr/>
          </p:nvSpPr>
          <p:spPr bwMode="auto">
            <a:xfrm>
              <a:off x="2307" y="1657"/>
              <a:ext cx="36" cy="36"/>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7" name="Oval 43">
              <a:extLst>
                <a:ext uri="{FF2B5EF4-FFF2-40B4-BE49-F238E27FC236}">
                  <a16:creationId xmlns:a16="http://schemas.microsoft.com/office/drawing/2014/main" id="{694ACA91-F44C-13A6-7905-AB5DD702C129}"/>
                </a:ext>
              </a:extLst>
            </p:cNvPr>
            <p:cNvSpPr>
              <a:spLocks noChangeArrowheads="1"/>
            </p:cNvSpPr>
            <p:nvPr/>
          </p:nvSpPr>
          <p:spPr bwMode="auto">
            <a:xfrm>
              <a:off x="2307" y="1579"/>
              <a:ext cx="36" cy="36"/>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8" name="Oval 44">
              <a:extLst>
                <a:ext uri="{FF2B5EF4-FFF2-40B4-BE49-F238E27FC236}">
                  <a16:creationId xmlns:a16="http://schemas.microsoft.com/office/drawing/2014/main" id="{99BF6FCE-FC49-355F-B74E-602446E1A213}"/>
                </a:ext>
              </a:extLst>
            </p:cNvPr>
            <p:cNvSpPr>
              <a:spLocks noChangeArrowheads="1"/>
            </p:cNvSpPr>
            <p:nvPr/>
          </p:nvSpPr>
          <p:spPr bwMode="auto">
            <a:xfrm>
              <a:off x="2306" y="1497"/>
              <a:ext cx="36" cy="36"/>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9" name="Line 45">
              <a:extLst>
                <a:ext uri="{FF2B5EF4-FFF2-40B4-BE49-F238E27FC236}">
                  <a16:creationId xmlns:a16="http://schemas.microsoft.com/office/drawing/2014/main" id="{CE9D3CD0-E968-5642-5633-9E1DE15EF938}"/>
                </a:ext>
              </a:extLst>
            </p:cNvPr>
            <p:cNvSpPr>
              <a:spLocks noChangeShapeType="1"/>
            </p:cNvSpPr>
            <p:nvPr/>
          </p:nvSpPr>
          <p:spPr bwMode="auto">
            <a:xfrm>
              <a:off x="2220" y="1356"/>
              <a:ext cx="340" cy="0"/>
            </a:xfrm>
            <a:prstGeom prst="line">
              <a:avLst/>
            </a:prstGeom>
            <a:noFill/>
            <a:ln w="57150">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0" name="Line 46">
              <a:extLst>
                <a:ext uri="{FF2B5EF4-FFF2-40B4-BE49-F238E27FC236}">
                  <a16:creationId xmlns:a16="http://schemas.microsoft.com/office/drawing/2014/main" id="{1198AD7C-6E20-947A-67D0-EDE1DAAD555A}"/>
                </a:ext>
              </a:extLst>
            </p:cNvPr>
            <p:cNvSpPr>
              <a:spLocks noChangeShapeType="1"/>
            </p:cNvSpPr>
            <p:nvPr/>
          </p:nvSpPr>
          <p:spPr bwMode="auto">
            <a:xfrm>
              <a:off x="2216" y="1836"/>
              <a:ext cx="340" cy="0"/>
            </a:xfrm>
            <a:prstGeom prst="line">
              <a:avLst/>
            </a:prstGeom>
            <a:noFill/>
            <a:ln w="57150">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1" name="Line 47">
              <a:extLst>
                <a:ext uri="{FF2B5EF4-FFF2-40B4-BE49-F238E27FC236}">
                  <a16:creationId xmlns:a16="http://schemas.microsoft.com/office/drawing/2014/main" id="{7190596F-DD74-6ED4-DD71-AB4A2496E3C7}"/>
                </a:ext>
              </a:extLst>
            </p:cNvPr>
            <p:cNvSpPr>
              <a:spLocks noChangeShapeType="1"/>
            </p:cNvSpPr>
            <p:nvPr/>
          </p:nvSpPr>
          <p:spPr bwMode="auto">
            <a:xfrm>
              <a:off x="2560" y="1096"/>
              <a:ext cx="0" cy="1432"/>
            </a:xfrm>
            <a:prstGeom prst="line">
              <a:avLst/>
            </a:prstGeom>
            <a:noFill/>
            <a:ln w="571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2" name="Rectangle 48">
              <a:extLst>
                <a:ext uri="{FF2B5EF4-FFF2-40B4-BE49-F238E27FC236}">
                  <a16:creationId xmlns:a16="http://schemas.microsoft.com/office/drawing/2014/main" id="{DD7A6C25-79AC-B9D1-37FA-9A9BBCE8A1FB}"/>
                </a:ext>
              </a:extLst>
            </p:cNvPr>
            <p:cNvSpPr>
              <a:spLocks noChangeArrowheads="1"/>
            </p:cNvSpPr>
            <p:nvPr/>
          </p:nvSpPr>
          <p:spPr bwMode="auto">
            <a:xfrm>
              <a:off x="3302" y="1156"/>
              <a:ext cx="780" cy="1216"/>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3" name="Text Box 49">
              <a:extLst>
                <a:ext uri="{FF2B5EF4-FFF2-40B4-BE49-F238E27FC236}">
                  <a16:creationId xmlns:a16="http://schemas.microsoft.com/office/drawing/2014/main" id="{428ED165-787C-FE29-0B85-8328CBDE0BA6}"/>
                </a:ext>
              </a:extLst>
            </p:cNvPr>
            <p:cNvSpPr txBox="1">
              <a:spLocks noChangeArrowheads="1"/>
            </p:cNvSpPr>
            <p:nvPr/>
          </p:nvSpPr>
          <p:spPr bwMode="auto">
            <a:xfrm>
              <a:off x="3388" y="886"/>
              <a:ext cx="59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27256</a:t>
              </a:r>
            </a:p>
          </p:txBody>
        </p:sp>
        <p:sp>
          <p:nvSpPr>
            <p:cNvPr id="54" name="Text Box 50">
              <a:extLst>
                <a:ext uri="{FF2B5EF4-FFF2-40B4-BE49-F238E27FC236}">
                  <a16:creationId xmlns:a16="http://schemas.microsoft.com/office/drawing/2014/main" id="{89B1A5F8-F2EC-1B1C-06E4-A0154CEE8E0C}"/>
                </a:ext>
              </a:extLst>
            </p:cNvPr>
            <p:cNvSpPr txBox="1">
              <a:spLocks noChangeArrowheads="1"/>
            </p:cNvSpPr>
            <p:nvPr/>
          </p:nvSpPr>
          <p:spPr bwMode="auto">
            <a:xfrm>
              <a:off x="3292" y="1114"/>
              <a:ext cx="354"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A</a:t>
              </a:r>
              <a:r>
                <a:rPr lang="en-US" altLang="zh-CN" sz="2800" b="1" baseline="-25000">
                  <a:solidFill>
                    <a:srgbClr val="0033CC"/>
                  </a:solidFill>
                </a:rPr>
                <a:t>0</a:t>
              </a:r>
              <a:endParaRPr lang="en-US" altLang="zh-CN" sz="2800" b="1">
                <a:solidFill>
                  <a:srgbClr val="0033CC"/>
                </a:solidFill>
              </a:endParaRPr>
            </a:p>
          </p:txBody>
        </p:sp>
        <p:sp>
          <p:nvSpPr>
            <p:cNvPr id="55" name="Text Box 51">
              <a:extLst>
                <a:ext uri="{FF2B5EF4-FFF2-40B4-BE49-F238E27FC236}">
                  <a16:creationId xmlns:a16="http://schemas.microsoft.com/office/drawing/2014/main" id="{2780116D-9A2F-D40E-E284-8176BEA4C96D}"/>
                </a:ext>
              </a:extLst>
            </p:cNvPr>
            <p:cNvSpPr txBox="1">
              <a:spLocks noChangeArrowheads="1"/>
            </p:cNvSpPr>
            <p:nvPr/>
          </p:nvSpPr>
          <p:spPr bwMode="auto">
            <a:xfrm>
              <a:off x="3292" y="1630"/>
              <a:ext cx="43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A</a:t>
              </a:r>
              <a:r>
                <a:rPr lang="en-US" altLang="zh-CN" sz="2800" b="1" baseline="-25000">
                  <a:solidFill>
                    <a:srgbClr val="0033CC"/>
                  </a:solidFill>
                </a:rPr>
                <a:t>14</a:t>
              </a:r>
              <a:endParaRPr lang="en-US" altLang="zh-CN" sz="2800" b="1">
                <a:solidFill>
                  <a:srgbClr val="0033CC"/>
                </a:solidFill>
              </a:endParaRPr>
            </a:p>
          </p:txBody>
        </p:sp>
        <p:sp>
          <p:nvSpPr>
            <p:cNvPr id="56" name="Text Box 52">
              <a:extLst>
                <a:ext uri="{FF2B5EF4-FFF2-40B4-BE49-F238E27FC236}">
                  <a16:creationId xmlns:a16="http://schemas.microsoft.com/office/drawing/2014/main" id="{F6774C41-D7A6-2551-9428-A9CB6D179E48}"/>
                </a:ext>
              </a:extLst>
            </p:cNvPr>
            <p:cNvSpPr txBox="1">
              <a:spLocks noChangeArrowheads="1"/>
            </p:cNvSpPr>
            <p:nvPr/>
          </p:nvSpPr>
          <p:spPr bwMode="auto">
            <a:xfrm>
              <a:off x="3732" y="1634"/>
              <a:ext cx="36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O</a:t>
              </a:r>
              <a:r>
                <a:rPr lang="en-US" altLang="zh-CN" sz="2800" b="1" baseline="-25000">
                  <a:solidFill>
                    <a:srgbClr val="0033CC"/>
                  </a:solidFill>
                </a:rPr>
                <a:t>7</a:t>
              </a:r>
              <a:endParaRPr lang="en-US" altLang="zh-CN" sz="2800" b="1">
                <a:solidFill>
                  <a:srgbClr val="0033CC"/>
                </a:solidFill>
              </a:endParaRPr>
            </a:p>
          </p:txBody>
        </p:sp>
        <p:sp>
          <p:nvSpPr>
            <p:cNvPr id="57" name="Text Box 53">
              <a:extLst>
                <a:ext uri="{FF2B5EF4-FFF2-40B4-BE49-F238E27FC236}">
                  <a16:creationId xmlns:a16="http://schemas.microsoft.com/office/drawing/2014/main" id="{7908DA40-DA76-4D13-0106-A831D496ED46}"/>
                </a:ext>
              </a:extLst>
            </p:cNvPr>
            <p:cNvSpPr txBox="1">
              <a:spLocks noChangeArrowheads="1"/>
            </p:cNvSpPr>
            <p:nvPr/>
          </p:nvSpPr>
          <p:spPr bwMode="auto">
            <a:xfrm>
              <a:off x="3736" y="1118"/>
              <a:ext cx="36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O</a:t>
              </a:r>
              <a:r>
                <a:rPr lang="en-US" altLang="zh-CN" sz="2800" b="1" baseline="-25000">
                  <a:solidFill>
                    <a:srgbClr val="0033CC"/>
                  </a:solidFill>
                </a:rPr>
                <a:t>0</a:t>
              </a:r>
              <a:endParaRPr lang="en-US" altLang="zh-CN" sz="2800" b="1">
                <a:solidFill>
                  <a:srgbClr val="0033CC"/>
                </a:solidFill>
              </a:endParaRPr>
            </a:p>
          </p:txBody>
        </p:sp>
        <p:sp>
          <p:nvSpPr>
            <p:cNvPr id="58" name="Text Box 54">
              <a:extLst>
                <a:ext uri="{FF2B5EF4-FFF2-40B4-BE49-F238E27FC236}">
                  <a16:creationId xmlns:a16="http://schemas.microsoft.com/office/drawing/2014/main" id="{E69583CE-7731-1DEC-6790-CDE445BCBFCA}"/>
                </a:ext>
              </a:extLst>
            </p:cNvPr>
            <p:cNvSpPr txBox="1">
              <a:spLocks noChangeArrowheads="1"/>
            </p:cNvSpPr>
            <p:nvPr/>
          </p:nvSpPr>
          <p:spPr bwMode="auto">
            <a:xfrm>
              <a:off x="3292" y="1870"/>
              <a:ext cx="403"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CS</a:t>
              </a:r>
            </a:p>
          </p:txBody>
        </p:sp>
        <p:sp>
          <p:nvSpPr>
            <p:cNvPr id="59" name="Text Box 55">
              <a:extLst>
                <a:ext uri="{FF2B5EF4-FFF2-40B4-BE49-F238E27FC236}">
                  <a16:creationId xmlns:a16="http://schemas.microsoft.com/office/drawing/2014/main" id="{62A0E552-49B5-9FE0-6BA3-1CE2A3ADE435}"/>
                </a:ext>
              </a:extLst>
            </p:cNvPr>
            <p:cNvSpPr txBox="1">
              <a:spLocks noChangeArrowheads="1"/>
            </p:cNvSpPr>
            <p:nvPr/>
          </p:nvSpPr>
          <p:spPr bwMode="auto">
            <a:xfrm>
              <a:off x="3292" y="2050"/>
              <a:ext cx="439"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OE</a:t>
              </a:r>
            </a:p>
          </p:txBody>
        </p:sp>
        <p:sp>
          <p:nvSpPr>
            <p:cNvPr id="60" name="Oval 56">
              <a:extLst>
                <a:ext uri="{FF2B5EF4-FFF2-40B4-BE49-F238E27FC236}">
                  <a16:creationId xmlns:a16="http://schemas.microsoft.com/office/drawing/2014/main" id="{4ECF9BFE-95EA-97F7-3967-00394A7B7EF1}"/>
                </a:ext>
              </a:extLst>
            </p:cNvPr>
            <p:cNvSpPr>
              <a:spLocks noChangeArrowheads="1"/>
            </p:cNvSpPr>
            <p:nvPr/>
          </p:nvSpPr>
          <p:spPr bwMode="auto">
            <a:xfrm>
              <a:off x="3429" y="1621"/>
              <a:ext cx="36" cy="3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1" name="Oval 57">
              <a:extLst>
                <a:ext uri="{FF2B5EF4-FFF2-40B4-BE49-F238E27FC236}">
                  <a16:creationId xmlns:a16="http://schemas.microsoft.com/office/drawing/2014/main" id="{C742ECC9-92A3-20EF-BE02-3F4CB49FD4FD}"/>
                </a:ext>
              </a:extLst>
            </p:cNvPr>
            <p:cNvSpPr>
              <a:spLocks noChangeArrowheads="1"/>
            </p:cNvSpPr>
            <p:nvPr/>
          </p:nvSpPr>
          <p:spPr bwMode="auto">
            <a:xfrm>
              <a:off x="3429" y="1543"/>
              <a:ext cx="36" cy="3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2" name="Oval 58">
              <a:extLst>
                <a:ext uri="{FF2B5EF4-FFF2-40B4-BE49-F238E27FC236}">
                  <a16:creationId xmlns:a16="http://schemas.microsoft.com/office/drawing/2014/main" id="{CA8A5353-0972-76EE-8CFC-E98DFE424D19}"/>
                </a:ext>
              </a:extLst>
            </p:cNvPr>
            <p:cNvSpPr>
              <a:spLocks noChangeArrowheads="1"/>
            </p:cNvSpPr>
            <p:nvPr/>
          </p:nvSpPr>
          <p:spPr bwMode="auto">
            <a:xfrm>
              <a:off x="3428" y="1461"/>
              <a:ext cx="36" cy="3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3" name="Oval 59">
              <a:extLst>
                <a:ext uri="{FF2B5EF4-FFF2-40B4-BE49-F238E27FC236}">
                  <a16:creationId xmlns:a16="http://schemas.microsoft.com/office/drawing/2014/main" id="{C8C9CF6F-B01E-4D40-8DEE-1143A3EE3452}"/>
                </a:ext>
              </a:extLst>
            </p:cNvPr>
            <p:cNvSpPr>
              <a:spLocks noChangeArrowheads="1"/>
            </p:cNvSpPr>
            <p:nvPr/>
          </p:nvSpPr>
          <p:spPr bwMode="auto">
            <a:xfrm>
              <a:off x="3849" y="1613"/>
              <a:ext cx="36" cy="3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4" name="Oval 60">
              <a:extLst>
                <a:ext uri="{FF2B5EF4-FFF2-40B4-BE49-F238E27FC236}">
                  <a16:creationId xmlns:a16="http://schemas.microsoft.com/office/drawing/2014/main" id="{B1A780B2-9A08-4870-4B39-5D9C55B6BEC9}"/>
                </a:ext>
              </a:extLst>
            </p:cNvPr>
            <p:cNvSpPr>
              <a:spLocks noChangeArrowheads="1"/>
            </p:cNvSpPr>
            <p:nvPr/>
          </p:nvSpPr>
          <p:spPr bwMode="auto">
            <a:xfrm>
              <a:off x="3849" y="1535"/>
              <a:ext cx="36" cy="3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5" name="Oval 61">
              <a:extLst>
                <a:ext uri="{FF2B5EF4-FFF2-40B4-BE49-F238E27FC236}">
                  <a16:creationId xmlns:a16="http://schemas.microsoft.com/office/drawing/2014/main" id="{5EA72E05-FCA5-DDE4-32ED-FFE77690C7E8}"/>
                </a:ext>
              </a:extLst>
            </p:cNvPr>
            <p:cNvSpPr>
              <a:spLocks noChangeArrowheads="1"/>
            </p:cNvSpPr>
            <p:nvPr/>
          </p:nvSpPr>
          <p:spPr bwMode="auto">
            <a:xfrm>
              <a:off x="3848" y="1453"/>
              <a:ext cx="36" cy="3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6" name="Oval 62">
              <a:extLst>
                <a:ext uri="{FF2B5EF4-FFF2-40B4-BE49-F238E27FC236}">
                  <a16:creationId xmlns:a16="http://schemas.microsoft.com/office/drawing/2014/main" id="{525243AE-AB62-ED5A-AFFB-AF5B6944D65C}"/>
                </a:ext>
              </a:extLst>
            </p:cNvPr>
            <p:cNvSpPr>
              <a:spLocks noChangeArrowheads="1"/>
            </p:cNvSpPr>
            <p:nvPr/>
          </p:nvSpPr>
          <p:spPr bwMode="auto">
            <a:xfrm>
              <a:off x="3214" y="2228"/>
              <a:ext cx="84" cy="80"/>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7" name="Line 63">
              <a:extLst>
                <a:ext uri="{FF2B5EF4-FFF2-40B4-BE49-F238E27FC236}">
                  <a16:creationId xmlns:a16="http://schemas.microsoft.com/office/drawing/2014/main" id="{B290D1AE-5918-A73A-DB7A-AA548197227E}"/>
                </a:ext>
              </a:extLst>
            </p:cNvPr>
            <p:cNvSpPr>
              <a:spLocks noChangeShapeType="1"/>
            </p:cNvSpPr>
            <p:nvPr/>
          </p:nvSpPr>
          <p:spPr bwMode="auto">
            <a:xfrm flipH="1">
              <a:off x="3042" y="2268"/>
              <a:ext cx="168"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8" name="Oval 64">
              <a:extLst>
                <a:ext uri="{FF2B5EF4-FFF2-40B4-BE49-F238E27FC236}">
                  <a16:creationId xmlns:a16="http://schemas.microsoft.com/office/drawing/2014/main" id="{087F4558-B426-B95D-1BD5-5914B6D8B5DB}"/>
                </a:ext>
              </a:extLst>
            </p:cNvPr>
            <p:cNvSpPr>
              <a:spLocks noChangeArrowheads="1"/>
            </p:cNvSpPr>
            <p:nvPr/>
          </p:nvSpPr>
          <p:spPr bwMode="auto">
            <a:xfrm>
              <a:off x="3214" y="2028"/>
              <a:ext cx="84" cy="80"/>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9" name="Line 65">
              <a:extLst>
                <a:ext uri="{FF2B5EF4-FFF2-40B4-BE49-F238E27FC236}">
                  <a16:creationId xmlns:a16="http://schemas.microsoft.com/office/drawing/2014/main" id="{5BDE8450-F169-0642-A77F-6BC3A2458BC3}"/>
                </a:ext>
              </a:extLst>
            </p:cNvPr>
            <p:cNvSpPr>
              <a:spLocks noChangeShapeType="1"/>
            </p:cNvSpPr>
            <p:nvPr/>
          </p:nvSpPr>
          <p:spPr bwMode="auto">
            <a:xfrm flipH="1">
              <a:off x="2950" y="2068"/>
              <a:ext cx="26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0" name="Line 66">
              <a:extLst>
                <a:ext uri="{FF2B5EF4-FFF2-40B4-BE49-F238E27FC236}">
                  <a16:creationId xmlns:a16="http://schemas.microsoft.com/office/drawing/2014/main" id="{F93E6388-4CAB-6645-40CD-88E1F2711B3C}"/>
                </a:ext>
              </a:extLst>
            </p:cNvPr>
            <p:cNvSpPr>
              <a:spLocks noChangeShapeType="1"/>
            </p:cNvSpPr>
            <p:nvPr/>
          </p:nvSpPr>
          <p:spPr bwMode="auto">
            <a:xfrm>
              <a:off x="2862" y="1332"/>
              <a:ext cx="440" cy="0"/>
            </a:xfrm>
            <a:prstGeom prst="line">
              <a:avLst/>
            </a:prstGeom>
            <a:noFill/>
            <a:ln w="57150">
              <a:solidFill>
                <a:srgbClr val="0033CC"/>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1" name="Line 67">
              <a:extLst>
                <a:ext uri="{FF2B5EF4-FFF2-40B4-BE49-F238E27FC236}">
                  <a16:creationId xmlns:a16="http://schemas.microsoft.com/office/drawing/2014/main" id="{4F42C08A-612D-278C-1C80-1E7DE44005AE}"/>
                </a:ext>
              </a:extLst>
            </p:cNvPr>
            <p:cNvSpPr>
              <a:spLocks noChangeShapeType="1"/>
            </p:cNvSpPr>
            <p:nvPr/>
          </p:nvSpPr>
          <p:spPr bwMode="auto">
            <a:xfrm>
              <a:off x="2862" y="1820"/>
              <a:ext cx="440" cy="0"/>
            </a:xfrm>
            <a:prstGeom prst="line">
              <a:avLst/>
            </a:prstGeom>
            <a:noFill/>
            <a:ln w="57150">
              <a:solidFill>
                <a:srgbClr val="0033CC"/>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2" name="Line 68">
              <a:extLst>
                <a:ext uri="{FF2B5EF4-FFF2-40B4-BE49-F238E27FC236}">
                  <a16:creationId xmlns:a16="http://schemas.microsoft.com/office/drawing/2014/main" id="{8F89DDB9-5027-A0FD-6AEB-675AA6118963}"/>
                </a:ext>
              </a:extLst>
            </p:cNvPr>
            <p:cNvSpPr>
              <a:spLocks noChangeShapeType="1"/>
            </p:cNvSpPr>
            <p:nvPr/>
          </p:nvSpPr>
          <p:spPr bwMode="auto">
            <a:xfrm>
              <a:off x="2842" y="1144"/>
              <a:ext cx="2" cy="1625"/>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3" name="Line 69">
              <a:extLst>
                <a:ext uri="{FF2B5EF4-FFF2-40B4-BE49-F238E27FC236}">
                  <a16:creationId xmlns:a16="http://schemas.microsoft.com/office/drawing/2014/main" id="{2E703B93-F246-02F9-C9C4-23EC7E2E356F}"/>
                </a:ext>
              </a:extLst>
            </p:cNvPr>
            <p:cNvSpPr>
              <a:spLocks noChangeShapeType="1"/>
            </p:cNvSpPr>
            <p:nvPr/>
          </p:nvSpPr>
          <p:spPr bwMode="auto">
            <a:xfrm>
              <a:off x="3050" y="2268"/>
              <a:ext cx="0" cy="84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4" name="Line 70">
              <a:extLst>
                <a:ext uri="{FF2B5EF4-FFF2-40B4-BE49-F238E27FC236}">
                  <a16:creationId xmlns:a16="http://schemas.microsoft.com/office/drawing/2014/main" id="{AEFD56A4-92A0-6E04-503D-5C6BF7454772}"/>
                </a:ext>
              </a:extLst>
            </p:cNvPr>
            <p:cNvSpPr>
              <a:spLocks noChangeShapeType="1"/>
            </p:cNvSpPr>
            <p:nvPr/>
          </p:nvSpPr>
          <p:spPr bwMode="auto">
            <a:xfrm>
              <a:off x="2958" y="2064"/>
              <a:ext cx="0" cy="85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5" name="Oval 71">
              <a:extLst>
                <a:ext uri="{FF2B5EF4-FFF2-40B4-BE49-F238E27FC236}">
                  <a16:creationId xmlns:a16="http://schemas.microsoft.com/office/drawing/2014/main" id="{B0B6E7EB-50F7-A214-04CB-4DA452D15AA9}"/>
                </a:ext>
              </a:extLst>
            </p:cNvPr>
            <p:cNvSpPr>
              <a:spLocks noChangeArrowheads="1"/>
            </p:cNvSpPr>
            <p:nvPr/>
          </p:nvSpPr>
          <p:spPr bwMode="auto">
            <a:xfrm>
              <a:off x="3173" y="1645"/>
              <a:ext cx="36" cy="3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6" name="Oval 72">
              <a:extLst>
                <a:ext uri="{FF2B5EF4-FFF2-40B4-BE49-F238E27FC236}">
                  <a16:creationId xmlns:a16="http://schemas.microsoft.com/office/drawing/2014/main" id="{C0264B4C-F0F1-2B85-16E6-BB1C618290FD}"/>
                </a:ext>
              </a:extLst>
            </p:cNvPr>
            <p:cNvSpPr>
              <a:spLocks noChangeArrowheads="1"/>
            </p:cNvSpPr>
            <p:nvPr/>
          </p:nvSpPr>
          <p:spPr bwMode="auto">
            <a:xfrm>
              <a:off x="3173" y="1567"/>
              <a:ext cx="36" cy="3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7" name="Oval 73">
              <a:extLst>
                <a:ext uri="{FF2B5EF4-FFF2-40B4-BE49-F238E27FC236}">
                  <a16:creationId xmlns:a16="http://schemas.microsoft.com/office/drawing/2014/main" id="{407E36C2-7DCD-C1CD-2986-2AB2F807EC89}"/>
                </a:ext>
              </a:extLst>
            </p:cNvPr>
            <p:cNvSpPr>
              <a:spLocks noChangeArrowheads="1"/>
            </p:cNvSpPr>
            <p:nvPr/>
          </p:nvSpPr>
          <p:spPr bwMode="auto">
            <a:xfrm>
              <a:off x="3172" y="1485"/>
              <a:ext cx="36" cy="3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8" name="Oval 74">
              <a:extLst>
                <a:ext uri="{FF2B5EF4-FFF2-40B4-BE49-F238E27FC236}">
                  <a16:creationId xmlns:a16="http://schemas.microsoft.com/office/drawing/2014/main" id="{475162D9-4A81-4FF0-6726-B02F1608689F}"/>
                </a:ext>
              </a:extLst>
            </p:cNvPr>
            <p:cNvSpPr>
              <a:spLocks noChangeArrowheads="1"/>
            </p:cNvSpPr>
            <p:nvPr/>
          </p:nvSpPr>
          <p:spPr bwMode="auto">
            <a:xfrm>
              <a:off x="4173" y="1657"/>
              <a:ext cx="36" cy="36"/>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9" name="Oval 75">
              <a:extLst>
                <a:ext uri="{FF2B5EF4-FFF2-40B4-BE49-F238E27FC236}">
                  <a16:creationId xmlns:a16="http://schemas.microsoft.com/office/drawing/2014/main" id="{08069F0F-8D45-8B9F-5CC9-5513199BE5A7}"/>
                </a:ext>
              </a:extLst>
            </p:cNvPr>
            <p:cNvSpPr>
              <a:spLocks noChangeArrowheads="1"/>
            </p:cNvSpPr>
            <p:nvPr/>
          </p:nvSpPr>
          <p:spPr bwMode="auto">
            <a:xfrm>
              <a:off x="4173" y="1579"/>
              <a:ext cx="36" cy="36"/>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0" name="Oval 76">
              <a:extLst>
                <a:ext uri="{FF2B5EF4-FFF2-40B4-BE49-F238E27FC236}">
                  <a16:creationId xmlns:a16="http://schemas.microsoft.com/office/drawing/2014/main" id="{7563EE9E-14B0-130C-22BD-35D3FA6C0E5B}"/>
                </a:ext>
              </a:extLst>
            </p:cNvPr>
            <p:cNvSpPr>
              <a:spLocks noChangeArrowheads="1"/>
            </p:cNvSpPr>
            <p:nvPr/>
          </p:nvSpPr>
          <p:spPr bwMode="auto">
            <a:xfrm>
              <a:off x="4172" y="1497"/>
              <a:ext cx="36" cy="36"/>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1" name="Line 77">
              <a:extLst>
                <a:ext uri="{FF2B5EF4-FFF2-40B4-BE49-F238E27FC236}">
                  <a16:creationId xmlns:a16="http://schemas.microsoft.com/office/drawing/2014/main" id="{B2B7FF38-D263-0E41-27D8-65A6D4620608}"/>
                </a:ext>
              </a:extLst>
            </p:cNvPr>
            <p:cNvSpPr>
              <a:spLocks noChangeShapeType="1"/>
            </p:cNvSpPr>
            <p:nvPr/>
          </p:nvSpPr>
          <p:spPr bwMode="auto">
            <a:xfrm>
              <a:off x="4086" y="1356"/>
              <a:ext cx="340" cy="0"/>
            </a:xfrm>
            <a:prstGeom prst="line">
              <a:avLst/>
            </a:prstGeom>
            <a:noFill/>
            <a:ln w="57150">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2" name="Line 78">
              <a:extLst>
                <a:ext uri="{FF2B5EF4-FFF2-40B4-BE49-F238E27FC236}">
                  <a16:creationId xmlns:a16="http://schemas.microsoft.com/office/drawing/2014/main" id="{C90D04A5-C510-65DF-B00A-F56A60F465F6}"/>
                </a:ext>
              </a:extLst>
            </p:cNvPr>
            <p:cNvSpPr>
              <a:spLocks noChangeShapeType="1"/>
            </p:cNvSpPr>
            <p:nvPr/>
          </p:nvSpPr>
          <p:spPr bwMode="auto">
            <a:xfrm>
              <a:off x="4082" y="1836"/>
              <a:ext cx="340" cy="0"/>
            </a:xfrm>
            <a:prstGeom prst="line">
              <a:avLst/>
            </a:prstGeom>
            <a:noFill/>
            <a:ln w="57150">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3" name="Line 79">
              <a:extLst>
                <a:ext uri="{FF2B5EF4-FFF2-40B4-BE49-F238E27FC236}">
                  <a16:creationId xmlns:a16="http://schemas.microsoft.com/office/drawing/2014/main" id="{59DC4492-3A2C-D1CE-41F1-18F6169B0CEE}"/>
                </a:ext>
              </a:extLst>
            </p:cNvPr>
            <p:cNvSpPr>
              <a:spLocks noChangeShapeType="1"/>
            </p:cNvSpPr>
            <p:nvPr/>
          </p:nvSpPr>
          <p:spPr bwMode="auto">
            <a:xfrm>
              <a:off x="4426" y="1096"/>
              <a:ext cx="0" cy="1054"/>
            </a:xfrm>
            <a:prstGeom prst="line">
              <a:avLst/>
            </a:prstGeom>
            <a:noFill/>
            <a:ln w="571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4" name="Line 80">
              <a:extLst>
                <a:ext uri="{FF2B5EF4-FFF2-40B4-BE49-F238E27FC236}">
                  <a16:creationId xmlns:a16="http://schemas.microsoft.com/office/drawing/2014/main" id="{8C264E57-1852-65BF-B614-0D9F040CA603}"/>
                </a:ext>
              </a:extLst>
            </p:cNvPr>
            <p:cNvSpPr>
              <a:spLocks noChangeShapeType="1"/>
            </p:cNvSpPr>
            <p:nvPr/>
          </p:nvSpPr>
          <p:spPr bwMode="auto">
            <a:xfrm>
              <a:off x="666" y="2754"/>
              <a:ext cx="2184"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5" name="Line 81">
              <a:extLst>
                <a:ext uri="{FF2B5EF4-FFF2-40B4-BE49-F238E27FC236}">
                  <a16:creationId xmlns:a16="http://schemas.microsoft.com/office/drawing/2014/main" id="{1BD1DF16-3142-0B02-FFFD-F0D8E225CD8D}"/>
                </a:ext>
              </a:extLst>
            </p:cNvPr>
            <p:cNvSpPr>
              <a:spLocks noChangeShapeType="1"/>
            </p:cNvSpPr>
            <p:nvPr/>
          </p:nvSpPr>
          <p:spPr bwMode="auto">
            <a:xfrm flipH="1">
              <a:off x="576" y="2916"/>
              <a:ext cx="238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6" name="Line 82">
              <a:extLst>
                <a:ext uri="{FF2B5EF4-FFF2-40B4-BE49-F238E27FC236}">
                  <a16:creationId xmlns:a16="http://schemas.microsoft.com/office/drawing/2014/main" id="{DFBB37D2-ACB0-F470-EB54-4DBEB888D649}"/>
                </a:ext>
              </a:extLst>
            </p:cNvPr>
            <p:cNvSpPr>
              <a:spLocks noChangeShapeType="1"/>
            </p:cNvSpPr>
            <p:nvPr/>
          </p:nvSpPr>
          <p:spPr bwMode="auto">
            <a:xfrm flipH="1">
              <a:off x="576" y="3102"/>
              <a:ext cx="247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7" name="Oval 83">
              <a:extLst>
                <a:ext uri="{FF2B5EF4-FFF2-40B4-BE49-F238E27FC236}">
                  <a16:creationId xmlns:a16="http://schemas.microsoft.com/office/drawing/2014/main" id="{24CCB83C-BD18-566A-225C-926098F7B91B}"/>
                </a:ext>
              </a:extLst>
            </p:cNvPr>
            <p:cNvSpPr>
              <a:spLocks noChangeArrowheads="1"/>
            </p:cNvSpPr>
            <p:nvPr/>
          </p:nvSpPr>
          <p:spPr bwMode="auto">
            <a:xfrm>
              <a:off x="512" y="2888"/>
              <a:ext cx="56" cy="56"/>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8" name="Oval 84">
              <a:extLst>
                <a:ext uri="{FF2B5EF4-FFF2-40B4-BE49-F238E27FC236}">
                  <a16:creationId xmlns:a16="http://schemas.microsoft.com/office/drawing/2014/main" id="{D3FB7091-C202-2F09-4B26-DE57110D2B14}"/>
                </a:ext>
              </a:extLst>
            </p:cNvPr>
            <p:cNvSpPr>
              <a:spLocks noChangeArrowheads="1"/>
            </p:cNvSpPr>
            <p:nvPr/>
          </p:nvSpPr>
          <p:spPr bwMode="auto">
            <a:xfrm>
              <a:off x="514" y="3074"/>
              <a:ext cx="56" cy="56"/>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9" name="Oval 85">
              <a:extLst>
                <a:ext uri="{FF2B5EF4-FFF2-40B4-BE49-F238E27FC236}">
                  <a16:creationId xmlns:a16="http://schemas.microsoft.com/office/drawing/2014/main" id="{485CF893-9CC8-52C0-99D9-521051DFE1AE}"/>
                </a:ext>
              </a:extLst>
            </p:cNvPr>
            <p:cNvSpPr>
              <a:spLocks noChangeArrowheads="1"/>
            </p:cNvSpPr>
            <p:nvPr/>
          </p:nvSpPr>
          <p:spPr bwMode="auto">
            <a:xfrm>
              <a:off x="1154" y="3076"/>
              <a:ext cx="56" cy="56"/>
            </a:xfrm>
            <a:prstGeom prst="ellipse">
              <a:avLst/>
            </a:prstGeom>
            <a:solidFill>
              <a:schemeClr val="tx1"/>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0" name="Oval 86">
              <a:extLst>
                <a:ext uri="{FF2B5EF4-FFF2-40B4-BE49-F238E27FC236}">
                  <a16:creationId xmlns:a16="http://schemas.microsoft.com/office/drawing/2014/main" id="{570C7CAE-D320-27C3-BF81-965A23EC93BC}"/>
                </a:ext>
              </a:extLst>
            </p:cNvPr>
            <p:cNvSpPr>
              <a:spLocks noChangeArrowheads="1"/>
            </p:cNvSpPr>
            <p:nvPr/>
          </p:nvSpPr>
          <p:spPr bwMode="auto">
            <a:xfrm>
              <a:off x="1064" y="2882"/>
              <a:ext cx="56" cy="56"/>
            </a:xfrm>
            <a:prstGeom prst="ellipse">
              <a:avLst/>
            </a:prstGeom>
            <a:solidFill>
              <a:schemeClr val="tx1"/>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1" name="Text Box 87">
              <a:extLst>
                <a:ext uri="{FF2B5EF4-FFF2-40B4-BE49-F238E27FC236}">
                  <a16:creationId xmlns:a16="http://schemas.microsoft.com/office/drawing/2014/main" id="{B5A26E3B-F57A-B94B-EDB1-5CB141836B0B}"/>
                </a:ext>
              </a:extLst>
            </p:cNvPr>
            <p:cNvSpPr txBox="1">
              <a:spLocks noChangeArrowheads="1"/>
            </p:cNvSpPr>
            <p:nvPr/>
          </p:nvSpPr>
          <p:spPr bwMode="auto">
            <a:xfrm>
              <a:off x="182" y="2766"/>
              <a:ext cx="35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t>CS</a:t>
              </a:r>
            </a:p>
          </p:txBody>
        </p:sp>
        <p:sp>
          <p:nvSpPr>
            <p:cNvPr id="92" name="Line 88">
              <a:extLst>
                <a:ext uri="{FF2B5EF4-FFF2-40B4-BE49-F238E27FC236}">
                  <a16:creationId xmlns:a16="http://schemas.microsoft.com/office/drawing/2014/main" id="{377C2A64-72D8-2AE1-0C5E-C59DE385F465}"/>
                </a:ext>
              </a:extLst>
            </p:cNvPr>
            <p:cNvSpPr>
              <a:spLocks noChangeShapeType="1"/>
            </p:cNvSpPr>
            <p:nvPr/>
          </p:nvSpPr>
          <p:spPr bwMode="auto">
            <a:xfrm>
              <a:off x="272" y="2816"/>
              <a:ext cx="216"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3" name="Text Box 89">
              <a:extLst>
                <a:ext uri="{FF2B5EF4-FFF2-40B4-BE49-F238E27FC236}">
                  <a16:creationId xmlns:a16="http://schemas.microsoft.com/office/drawing/2014/main" id="{2199B88D-0CFF-0C73-07AC-48B144E6823E}"/>
                </a:ext>
              </a:extLst>
            </p:cNvPr>
            <p:cNvSpPr txBox="1">
              <a:spLocks noChangeArrowheads="1"/>
            </p:cNvSpPr>
            <p:nvPr/>
          </p:nvSpPr>
          <p:spPr bwMode="auto">
            <a:xfrm>
              <a:off x="164" y="3006"/>
              <a:ext cx="38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t>OE</a:t>
              </a:r>
            </a:p>
          </p:txBody>
        </p:sp>
        <p:sp>
          <p:nvSpPr>
            <p:cNvPr id="94" name="Line 90">
              <a:extLst>
                <a:ext uri="{FF2B5EF4-FFF2-40B4-BE49-F238E27FC236}">
                  <a16:creationId xmlns:a16="http://schemas.microsoft.com/office/drawing/2014/main" id="{AA6ECBBA-43B4-E9D4-B86F-0EC0EB5F7140}"/>
                </a:ext>
              </a:extLst>
            </p:cNvPr>
            <p:cNvSpPr>
              <a:spLocks noChangeShapeType="1"/>
            </p:cNvSpPr>
            <p:nvPr/>
          </p:nvSpPr>
          <p:spPr bwMode="auto">
            <a:xfrm>
              <a:off x="268" y="3058"/>
              <a:ext cx="22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5" name="Line 91">
              <a:extLst>
                <a:ext uri="{FF2B5EF4-FFF2-40B4-BE49-F238E27FC236}">
                  <a16:creationId xmlns:a16="http://schemas.microsoft.com/office/drawing/2014/main" id="{471582CC-E0FD-5792-0893-64DD228CFE2E}"/>
                </a:ext>
              </a:extLst>
            </p:cNvPr>
            <p:cNvSpPr>
              <a:spLocks noChangeShapeType="1"/>
            </p:cNvSpPr>
            <p:nvPr/>
          </p:nvSpPr>
          <p:spPr bwMode="auto">
            <a:xfrm>
              <a:off x="2556" y="2520"/>
              <a:ext cx="2208" cy="0"/>
            </a:xfrm>
            <a:prstGeom prst="line">
              <a:avLst/>
            </a:prstGeom>
            <a:noFill/>
            <a:ln w="571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6" name="Line 92">
              <a:extLst>
                <a:ext uri="{FF2B5EF4-FFF2-40B4-BE49-F238E27FC236}">
                  <a16:creationId xmlns:a16="http://schemas.microsoft.com/office/drawing/2014/main" id="{359A0DE7-6A2E-80F3-F6DA-E0CC26AEC077}"/>
                </a:ext>
              </a:extLst>
            </p:cNvPr>
            <p:cNvSpPr>
              <a:spLocks noChangeShapeType="1"/>
            </p:cNvSpPr>
            <p:nvPr/>
          </p:nvSpPr>
          <p:spPr bwMode="auto">
            <a:xfrm>
              <a:off x="4416" y="2148"/>
              <a:ext cx="342" cy="0"/>
            </a:xfrm>
            <a:prstGeom prst="line">
              <a:avLst/>
            </a:prstGeom>
            <a:noFill/>
            <a:ln w="571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7" name="Line 93">
              <a:extLst>
                <a:ext uri="{FF2B5EF4-FFF2-40B4-BE49-F238E27FC236}">
                  <a16:creationId xmlns:a16="http://schemas.microsoft.com/office/drawing/2014/main" id="{ABD74CE5-A543-DB6F-59CB-09F89E2E2FDF}"/>
                </a:ext>
              </a:extLst>
            </p:cNvPr>
            <p:cNvSpPr>
              <a:spLocks noChangeShapeType="1"/>
            </p:cNvSpPr>
            <p:nvPr/>
          </p:nvSpPr>
          <p:spPr bwMode="auto">
            <a:xfrm>
              <a:off x="4770" y="1062"/>
              <a:ext cx="0" cy="1806"/>
            </a:xfrm>
            <a:prstGeom prst="line">
              <a:avLst/>
            </a:prstGeom>
            <a:noFill/>
            <a:ln w="762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2" name="灯片编号占位符 1">
            <a:extLst>
              <a:ext uri="{FF2B5EF4-FFF2-40B4-BE49-F238E27FC236}">
                <a16:creationId xmlns:a16="http://schemas.microsoft.com/office/drawing/2014/main" id="{B3E15ECC-0E85-E079-8E85-6E655248A2F6}"/>
              </a:ext>
            </a:extLst>
          </p:cNvPr>
          <p:cNvSpPr>
            <a:spLocks noGrp="1"/>
          </p:cNvSpPr>
          <p:nvPr>
            <p:ph type="sldNum" sz="quarter" idx="12"/>
          </p:nvPr>
        </p:nvSpPr>
        <p:spPr/>
        <p:txBody>
          <a:bodyPr/>
          <a:lstStyle/>
          <a:p>
            <a:fld id="{392CBAA0-59E6-204E-8F03-85E5040D48B8}" type="slidenum">
              <a:rPr kumimoji="1" lang="zh-CN" altLang="en-US" smtClean="0"/>
              <a:t>111</a:t>
            </a:fld>
            <a:r>
              <a:rPr kumimoji="1" lang="en-US" altLang="zh-CN"/>
              <a:t>/133</a:t>
            </a:r>
            <a:endParaRPr kumimoji="1" lang="zh-CN" altLang="en-US" dirty="0"/>
          </a:p>
        </p:txBody>
      </p:sp>
    </p:spTree>
    <p:extLst>
      <p:ext uri="{BB962C8B-B14F-4D97-AF65-F5344CB8AC3E}">
        <p14:creationId xmlns:p14="http://schemas.microsoft.com/office/powerpoint/2010/main" val="34855800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100000"/>
                                  </p:iterate>
                                  <p:childTnLst>
                                    <p:set>
                                      <p:cBhvr>
                                        <p:cTn id="6" dur="1" fill="hold">
                                          <p:stCondLst>
                                            <p:cond delay="0"/>
                                          </p:stCondLst>
                                        </p:cTn>
                                        <p:tgtEl>
                                          <p:spTgt spid="18"/>
                                        </p:tgtEl>
                                        <p:attrNameLst>
                                          <p:attrName>style.visibility</p:attrName>
                                        </p:attrNameLst>
                                      </p:cBhvr>
                                      <p:to>
                                        <p:strVal val="visible"/>
                                      </p:to>
                                    </p:set>
                                    <p:animEffect transition="in" filter="wipe(left)">
                                      <p:cBhvr>
                                        <p:cTn id="7" dur="75"/>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iterate type="lt">
                                    <p:tmPct val="100000"/>
                                  </p:iterate>
                                  <p:childTnLst>
                                    <p:set>
                                      <p:cBhvr>
                                        <p:cTn id="11" dur="1" fill="hold">
                                          <p:stCondLst>
                                            <p:cond delay="0"/>
                                          </p:stCondLst>
                                        </p:cTn>
                                        <p:tgtEl>
                                          <p:spTgt spid="12"/>
                                        </p:tgtEl>
                                        <p:attrNameLst>
                                          <p:attrName>style.visibility</p:attrName>
                                        </p:attrNameLst>
                                      </p:cBhvr>
                                      <p:to>
                                        <p:strVal val="visible"/>
                                      </p:to>
                                    </p:set>
                                    <p:animEffect transition="in" filter="wipe(left)">
                                      <p:cBhvr>
                                        <p:cTn id="12" dur="75"/>
                                        <p:tgtEl>
                                          <p:spTgt spid="12"/>
                                        </p:tgtEl>
                                      </p:cBhvr>
                                    </p:animEffect>
                                  </p:childTnLst>
                                </p:cTn>
                              </p:par>
                            </p:childTnLst>
                          </p:cTn>
                        </p:par>
                      </p:childTnLst>
                    </p:cTn>
                  </p:par>
                  <p:par>
                    <p:cTn id="13" fill="hold">
                      <p:stCondLst>
                        <p:cond delay="indefinite"/>
                      </p:stCondLst>
                      <p:childTnLst>
                        <p:par>
                          <p:cTn id="14" fill="hold">
                            <p:stCondLst>
                              <p:cond delay="0"/>
                            </p:stCondLst>
                            <p:childTnLst>
                              <p:par>
                                <p:cTn id="15" presetID="17" presetClass="entr" presetSubtype="10" fill="hold" nodeType="click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p:cTn id="17" dur="500" fill="hold"/>
                                        <p:tgtEl>
                                          <p:spTgt spid="19"/>
                                        </p:tgtEl>
                                        <p:attrNameLst>
                                          <p:attrName>ppt_w</p:attrName>
                                        </p:attrNameLst>
                                      </p:cBhvr>
                                      <p:tavLst>
                                        <p:tav tm="0">
                                          <p:val>
                                            <p:fltVal val="0"/>
                                          </p:val>
                                        </p:tav>
                                        <p:tav tm="100000">
                                          <p:val>
                                            <p:strVal val="#ppt_w"/>
                                          </p:val>
                                        </p:tav>
                                      </p:tavLst>
                                    </p:anim>
                                    <p:anim calcmode="lin" valueType="num">
                                      <p:cBhvr>
                                        <p:cTn id="18" dur="500" fill="hold"/>
                                        <p:tgtEl>
                                          <p:spTgt spid="19"/>
                                        </p:tgtEl>
                                        <p:attrNameLst>
                                          <p:attrName>ppt_h</p:attrName>
                                        </p:attrNameLst>
                                      </p:cBhvr>
                                      <p:tavLst>
                                        <p:tav tm="0">
                                          <p:val>
                                            <p:strVal val="#ppt_h"/>
                                          </p:val>
                                        </p:tav>
                                        <p:tav tm="100000">
                                          <p:val>
                                            <p:strVal val="#ppt_h"/>
                                          </p:val>
                                        </p:tav>
                                      </p:tavLst>
                                    </p:anim>
                                  </p:childTnLst>
                                </p:cTn>
                              </p:par>
                            </p:childTnLst>
                          </p:cTn>
                        </p:par>
                        <p:par>
                          <p:cTn id="19" fill="hold">
                            <p:stCondLst>
                              <p:cond delay="500"/>
                            </p:stCondLst>
                            <p:childTnLst>
                              <p:par>
                                <p:cTn id="20" presetID="9" presetClass="entr" presetSubtype="0" fill="hold" grpId="0" nodeType="afterEffect">
                                  <p:stCondLst>
                                    <p:cond delay="1000"/>
                                  </p:stCondLst>
                                  <p:childTnLst>
                                    <p:set>
                                      <p:cBhvr>
                                        <p:cTn id="21" dur="1" fill="hold">
                                          <p:stCondLst>
                                            <p:cond delay="0"/>
                                          </p:stCondLst>
                                        </p:cTn>
                                        <p:tgtEl>
                                          <p:spTgt spid="7"/>
                                        </p:tgtEl>
                                        <p:attrNameLst>
                                          <p:attrName>style.visibility</p:attrName>
                                        </p:attrNameLst>
                                      </p:cBhvr>
                                      <p:to>
                                        <p:strVal val="visible"/>
                                      </p:to>
                                    </p:set>
                                    <p:animEffect transition="in" filter="dissolve">
                                      <p:cBhvr>
                                        <p:cTn id="22" dur="500"/>
                                        <p:tgtEl>
                                          <p:spTgt spid="7"/>
                                        </p:tgtEl>
                                      </p:cBhvr>
                                    </p:animEffect>
                                  </p:childTnLst>
                                </p:cTn>
                              </p:par>
                            </p:childTnLst>
                          </p:cTn>
                        </p:par>
                        <p:par>
                          <p:cTn id="23" fill="hold">
                            <p:stCondLst>
                              <p:cond delay="2000"/>
                            </p:stCondLst>
                            <p:childTnLst>
                              <p:par>
                                <p:cTn id="24" presetID="9" presetClass="entr" presetSubtype="0" fill="hold" grpId="0" nodeType="afterEffect">
                                  <p:stCondLst>
                                    <p:cond delay="1000"/>
                                  </p:stCondLst>
                                  <p:childTnLst>
                                    <p:set>
                                      <p:cBhvr>
                                        <p:cTn id="25" dur="1" fill="hold">
                                          <p:stCondLst>
                                            <p:cond delay="0"/>
                                          </p:stCondLst>
                                        </p:cTn>
                                        <p:tgtEl>
                                          <p:spTgt spid="8"/>
                                        </p:tgtEl>
                                        <p:attrNameLst>
                                          <p:attrName>style.visibility</p:attrName>
                                        </p:attrNameLst>
                                      </p:cBhvr>
                                      <p:to>
                                        <p:strVal val="visible"/>
                                      </p:to>
                                    </p:set>
                                    <p:animEffect transition="in" filter="dissolve">
                                      <p:cBhvr>
                                        <p:cTn id="26" dur="500"/>
                                        <p:tgtEl>
                                          <p:spTgt spid="8"/>
                                        </p:tgtEl>
                                      </p:cBhvr>
                                    </p:animEffect>
                                  </p:childTnLst>
                                </p:cTn>
                              </p:par>
                            </p:childTnLst>
                          </p:cTn>
                        </p:par>
                        <p:par>
                          <p:cTn id="27" fill="hold">
                            <p:stCondLst>
                              <p:cond delay="3500"/>
                            </p:stCondLst>
                            <p:childTnLst>
                              <p:par>
                                <p:cTn id="28" presetID="9" presetClass="entr" presetSubtype="0" fill="hold" grpId="0" nodeType="afterEffect">
                                  <p:stCondLst>
                                    <p:cond delay="1000"/>
                                  </p:stCondLst>
                                  <p:childTnLst>
                                    <p:set>
                                      <p:cBhvr>
                                        <p:cTn id="29" dur="1" fill="hold">
                                          <p:stCondLst>
                                            <p:cond delay="0"/>
                                          </p:stCondLst>
                                        </p:cTn>
                                        <p:tgtEl>
                                          <p:spTgt spid="9"/>
                                        </p:tgtEl>
                                        <p:attrNameLst>
                                          <p:attrName>style.visibility</p:attrName>
                                        </p:attrNameLst>
                                      </p:cBhvr>
                                      <p:to>
                                        <p:strVal val="visible"/>
                                      </p:to>
                                    </p:set>
                                    <p:animEffect transition="in" filter="dissolve">
                                      <p:cBhvr>
                                        <p:cTn id="30" dur="500"/>
                                        <p:tgtEl>
                                          <p:spTgt spid="9"/>
                                        </p:tgtEl>
                                      </p:cBhvr>
                                    </p:animEffect>
                                  </p:childTnLst>
                                </p:cTn>
                              </p:par>
                            </p:childTnLst>
                          </p:cTn>
                        </p:par>
                        <p:par>
                          <p:cTn id="31" fill="hold">
                            <p:stCondLst>
                              <p:cond delay="5000"/>
                            </p:stCondLst>
                            <p:childTnLst>
                              <p:par>
                                <p:cTn id="32" presetID="22" presetClass="entr" presetSubtype="8" fill="hold" grpId="0" nodeType="afterEffect">
                                  <p:stCondLst>
                                    <p:cond delay="1000"/>
                                  </p:stCondLst>
                                  <p:iterate type="lt">
                                    <p:tmPct val="100000"/>
                                  </p:iterate>
                                  <p:childTnLst>
                                    <p:set>
                                      <p:cBhvr>
                                        <p:cTn id="33" dur="1" fill="hold">
                                          <p:stCondLst>
                                            <p:cond delay="0"/>
                                          </p:stCondLst>
                                        </p:cTn>
                                        <p:tgtEl>
                                          <p:spTgt spid="10"/>
                                        </p:tgtEl>
                                        <p:attrNameLst>
                                          <p:attrName>style.visibility</p:attrName>
                                        </p:attrNameLst>
                                      </p:cBhvr>
                                      <p:to>
                                        <p:strVal val="visible"/>
                                      </p:to>
                                    </p:set>
                                    <p:animEffect transition="in" filter="wipe(left)">
                                      <p:cBhvr>
                                        <p:cTn id="34" dur="75"/>
                                        <p:tgtEl>
                                          <p:spTgt spid="10"/>
                                        </p:tgtEl>
                                      </p:cBhvr>
                                    </p:animEffect>
                                  </p:childTnLst>
                                </p:cTn>
                              </p:par>
                            </p:childTnLst>
                          </p:cTn>
                        </p:par>
                        <p:par>
                          <p:cTn id="35" fill="hold">
                            <p:stCondLst>
                              <p:cond delay="6450"/>
                            </p:stCondLst>
                            <p:childTnLst>
                              <p:par>
                                <p:cTn id="36" presetID="22" presetClass="entr" presetSubtype="8" fill="hold" grpId="0" nodeType="afterEffect">
                                  <p:stCondLst>
                                    <p:cond delay="1000"/>
                                  </p:stCondLst>
                                  <p:iterate type="lt">
                                    <p:tmPct val="100000"/>
                                  </p:iterate>
                                  <p:childTnLst>
                                    <p:set>
                                      <p:cBhvr>
                                        <p:cTn id="37" dur="1" fill="hold">
                                          <p:stCondLst>
                                            <p:cond delay="0"/>
                                          </p:stCondLst>
                                        </p:cTn>
                                        <p:tgtEl>
                                          <p:spTgt spid="11"/>
                                        </p:tgtEl>
                                        <p:attrNameLst>
                                          <p:attrName>style.visibility</p:attrName>
                                        </p:attrNameLst>
                                      </p:cBhvr>
                                      <p:to>
                                        <p:strVal val="visible"/>
                                      </p:to>
                                    </p:set>
                                    <p:animEffect transition="in" filter="wipe(left)">
                                      <p:cBhvr>
                                        <p:cTn id="38" dur="75"/>
                                        <p:tgtEl>
                                          <p:spTgt spid="11"/>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8" fill="hold" grpId="0" nodeType="clickEffect">
                                  <p:stCondLst>
                                    <p:cond delay="0"/>
                                  </p:stCondLst>
                                  <p:iterate type="lt">
                                    <p:tmPct val="100000"/>
                                  </p:iterate>
                                  <p:childTnLst>
                                    <p:set>
                                      <p:cBhvr>
                                        <p:cTn id="42" dur="1" fill="hold">
                                          <p:stCondLst>
                                            <p:cond delay="0"/>
                                          </p:stCondLst>
                                        </p:cTn>
                                        <p:tgtEl>
                                          <p:spTgt spid="17"/>
                                        </p:tgtEl>
                                        <p:attrNameLst>
                                          <p:attrName>style.visibility</p:attrName>
                                        </p:attrNameLst>
                                      </p:cBhvr>
                                      <p:to>
                                        <p:strVal val="visible"/>
                                      </p:to>
                                    </p:set>
                                    <p:animEffect transition="in" filter="wipe(left)">
                                      <p:cBhvr>
                                        <p:cTn id="43" dur="75"/>
                                        <p:tgtEl>
                                          <p:spTgt spid="17"/>
                                        </p:tgtEl>
                                      </p:cBhvr>
                                    </p:animEffect>
                                  </p:childTnLst>
                                </p:cTn>
                              </p:par>
                            </p:childTnLst>
                          </p:cTn>
                        </p:par>
                        <p:par>
                          <p:cTn id="44" fill="hold">
                            <p:stCondLst>
                              <p:cond delay="150"/>
                            </p:stCondLst>
                            <p:childTnLst>
                              <p:par>
                                <p:cTn id="45" presetID="22" presetClass="entr" presetSubtype="8" fill="hold" nodeType="afterEffect">
                                  <p:stCondLst>
                                    <p:cond delay="1000"/>
                                  </p:stCondLst>
                                  <p:childTnLst>
                                    <p:set>
                                      <p:cBhvr>
                                        <p:cTn id="46" dur="1" fill="hold">
                                          <p:stCondLst>
                                            <p:cond delay="0"/>
                                          </p:stCondLst>
                                        </p:cTn>
                                        <p:tgtEl>
                                          <p:spTgt spid="16"/>
                                        </p:tgtEl>
                                        <p:attrNameLst>
                                          <p:attrName>style.visibility</p:attrName>
                                        </p:attrNameLst>
                                      </p:cBhvr>
                                      <p:to>
                                        <p:strVal val="visible"/>
                                      </p:to>
                                    </p:set>
                                    <p:animEffect transition="in" filter="wipe(left)">
                                      <p:cBhvr>
                                        <p:cTn id="47" dur="500"/>
                                        <p:tgtEl>
                                          <p:spTgt spid="16"/>
                                        </p:tgtEl>
                                      </p:cBhvr>
                                    </p:animEffect>
                                  </p:childTnLst>
                                </p:cTn>
                              </p:par>
                            </p:childTnLst>
                          </p:cTn>
                        </p:par>
                        <p:par>
                          <p:cTn id="48" fill="hold">
                            <p:stCondLst>
                              <p:cond delay="1650"/>
                            </p:stCondLst>
                            <p:childTnLst>
                              <p:par>
                                <p:cTn id="49" presetID="22" presetClass="entr" presetSubtype="8" fill="hold" grpId="0" nodeType="afterEffect">
                                  <p:stCondLst>
                                    <p:cond delay="1000"/>
                                  </p:stCondLst>
                                  <p:iterate type="lt">
                                    <p:tmPct val="100000"/>
                                  </p:iterate>
                                  <p:childTnLst>
                                    <p:set>
                                      <p:cBhvr>
                                        <p:cTn id="50" dur="1" fill="hold">
                                          <p:stCondLst>
                                            <p:cond delay="0"/>
                                          </p:stCondLst>
                                        </p:cTn>
                                        <p:tgtEl>
                                          <p:spTgt spid="13"/>
                                        </p:tgtEl>
                                        <p:attrNameLst>
                                          <p:attrName>style.visibility</p:attrName>
                                        </p:attrNameLst>
                                      </p:cBhvr>
                                      <p:to>
                                        <p:strVal val="visible"/>
                                      </p:to>
                                    </p:set>
                                    <p:animEffect transition="in" filter="wipe(left)">
                                      <p:cBhvr>
                                        <p:cTn id="51" dur="75"/>
                                        <p:tgtEl>
                                          <p:spTgt spid="13"/>
                                        </p:tgtEl>
                                      </p:cBhvr>
                                    </p:animEffect>
                                  </p:childTnLst>
                                </p:cTn>
                              </p:par>
                            </p:childTnLst>
                          </p:cTn>
                        </p:par>
                        <p:par>
                          <p:cTn id="52" fill="hold">
                            <p:stCondLst>
                              <p:cond delay="3325"/>
                            </p:stCondLst>
                            <p:childTnLst>
                              <p:par>
                                <p:cTn id="53" presetID="22" presetClass="entr" presetSubtype="8" fill="hold" grpId="0" nodeType="afterEffect">
                                  <p:stCondLst>
                                    <p:cond delay="1000"/>
                                  </p:stCondLst>
                                  <p:iterate type="lt">
                                    <p:tmPct val="100000"/>
                                  </p:iterate>
                                  <p:childTnLst>
                                    <p:set>
                                      <p:cBhvr>
                                        <p:cTn id="54" dur="1" fill="hold">
                                          <p:stCondLst>
                                            <p:cond delay="0"/>
                                          </p:stCondLst>
                                        </p:cTn>
                                        <p:tgtEl>
                                          <p:spTgt spid="14"/>
                                        </p:tgtEl>
                                        <p:attrNameLst>
                                          <p:attrName>style.visibility</p:attrName>
                                        </p:attrNameLst>
                                      </p:cBhvr>
                                      <p:to>
                                        <p:strVal val="visible"/>
                                      </p:to>
                                    </p:set>
                                    <p:animEffect transition="in" filter="wipe(left)">
                                      <p:cBhvr>
                                        <p:cTn id="55" dur="75"/>
                                        <p:tgtEl>
                                          <p:spTgt spid="14"/>
                                        </p:tgtEl>
                                      </p:cBhvr>
                                    </p:animEffect>
                                  </p:childTnLst>
                                </p:cTn>
                              </p:par>
                            </p:childTnLst>
                          </p:cTn>
                        </p:par>
                        <p:par>
                          <p:cTn id="56" fill="hold">
                            <p:stCondLst>
                              <p:cond delay="6725"/>
                            </p:stCondLst>
                            <p:childTnLst>
                              <p:par>
                                <p:cTn id="57" presetID="22" presetClass="entr" presetSubtype="8" fill="hold" grpId="0" nodeType="afterEffect">
                                  <p:stCondLst>
                                    <p:cond delay="1000"/>
                                  </p:stCondLst>
                                  <p:iterate type="lt">
                                    <p:tmPct val="100000"/>
                                  </p:iterate>
                                  <p:childTnLst>
                                    <p:set>
                                      <p:cBhvr>
                                        <p:cTn id="58" dur="1" fill="hold">
                                          <p:stCondLst>
                                            <p:cond delay="0"/>
                                          </p:stCondLst>
                                        </p:cTn>
                                        <p:tgtEl>
                                          <p:spTgt spid="15"/>
                                        </p:tgtEl>
                                        <p:attrNameLst>
                                          <p:attrName>style.visibility</p:attrName>
                                        </p:attrNameLst>
                                      </p:cBhvr>
                                      <p:to>
                                        <p:strVal val="visible"/>
                                      </p:to>
                                    </p:set>
                                    <p:animEffect transition="in" filter="wipe(left)">
                                      <p:cBhvr>
                                        <p:cTn id="59" dur="75"/>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utoUpdateAnimBg="0"/>
      <p:bldP spid="8" grpId="0" autoUpdateAnimBg="0"/>
      <p:bldP spid="9" grpId="0" animBg="1" autoUpdateAnimBg="0"/>
      <p:bldP spid="10" grpId="0" autoUpdateAnimBg="0"/>
      <p:bldP spid="11" grpId="0" autoUpdateAnimBg="0"/>
      <p:bldP spid="12" grpId="0" autoUpdateAnimBg="0"/>
      <p:bldP spid="13" grpId="0" autoUpdateAnimBg="0"/>
      <p:bldP spid="14" grpId="0" autoUpdateAnimBg="0"/>
      <p:bldP spid="15" grpId="0" autoUpdateAnimBg="0"/>
      <p:bldP spid="17" grpId="0" autoUpdateAnimBg="0"/>
      <p:bldP spid="18" grpId="0" autoUpdateAnimBg="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6.2</a:t>
            </a:r>
            <a:r>
              <a:rPr kumimoji="1" lang="zh-CN" altLang="en-US" dirty="0"/>
              <a:t> </a:t>
            </a:r>
            <a:r>
              <a:rPr kumimoji="1" lang="en-US" altLang="zh-CN" dirty="0"/>
              <a:t>ROM</a:t>
            </a:r>
            <a:r>
              <a:rPr kumimoji="1" lang="zh-CN" altLang="en-US" dirty="0"/>
              <a:t>的应用举例及容量扩展</a:t>
            </a:r>
          </a:p>
        </p:txBody>
      </p:sp>
      <p:sp>
        <p:nvSpPr>
          <p:cNvPr id="6" name="Text Box 2">
            <a:extLst>
              <a:ext uri="{FF2B5EF4-FFF2-40B4-BE49-F238E27FC236}">
                <a16:creationId xmlns:a16="http://schemas.microsoft.com/office/drawing/2014/main" id="{C22A0C72-1DA3-5E3B-DF3A-F70607491A58}"/>
              </a:ext>
            </a:extLst>
          </p:cNvPr>
          <p:cNvSpPr txBox="1">
            <a:spLocks noChangeArrowheads="1"/>
          </p:cNvSpPr>
          <p:nvPr/>
        </p:nvSpPr>
        <p:spPr bwMode="auto">
          <a:xfrm>
            <a:off x="1841500" y="860481"/>
            <a:ext cx="6645275" cy="457200"/>
          </a:xfrm>
          <a:prstGeom prst="rect">
            <a:avLst/>
          </a:prstGeom>
          <a:noFill/>
          <a:ln>
            <a:noFill/>
          </a:ln>
          <a:extLst>
            <a:ext uri="{909E8E84-426E-40DD-AFC4-6F175D3DCCD1}">
              <a14:hiddenFill xmlns:a14="http://schemas.microsoft.com/office/drawing/2010/main">
                <a:solidFill>
                  <a:srgbClr val="00FFFF"/>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dirty="0">
                <a:solidFill>
                  <a:srgbClr val="0033CC"/>
                </a:solidFill>
              </a:rPr>
              <a:t>(2) </a:t>
            </a:r>
            <a:r>
              <a:rPr lang="zh-CN" altLang="en-US" b="1" dirty="0">
                <a:solidFill>
                  <a:srgbClr val="0033CC"/>
                </a:solidFill>
              </a:rPr>
              <a:t>字线的扩展（地址码的扩展 </a:t>
            </a:r>
            <a:r>
              <a:rPr lang="en-US" altLang="zh-CN" b="1" dirty="0">
                <a:solidFill>
                  <a:srgbClr val="0033CC"/>
                </a:solidFill>
              </a:rPr>
              <a:t>— </a:t>
            </a:r>
            <a:r>
              <a:rPr lang="zh-CN" altLang="en-US" b="1" dirty="0">
                <a:solidFill>
                  <a:srgbClr val="FF0066"/>
                </a:solidFill>
              </a:rPr>
              <a:t>字数扩展</a:t>
            </a:r>
            <a:r>
              <a:rPr lang="zh-CN" altLang="en-US" b="1" dirty="0">
                <a:solidFill>
                  <a:srgbClr val="0033CC"/>
                </a:solidFill>
              </a:rPr>
              <a:t>）</a:t>
            </a:r>
          </a:p>
        </p:txBody>
      </p:sp>
      <p:sp>
        <p:nvSpPr>
          <p:cNvPr id="7" name="Text Box 3">
            <a:extLst>
              <a:ext uri="{FF2B5EF4-FFF2-40B4-BE49-F238E27FC236}">
                <a16:creationId xmlns:a16="http://schemas.microsoft.com/office/drawing/2014/main" id="{41469E40-535E-1A29-7AF5-0ADEBB968A03}"/>
              </a:ext>
            </a:extLst>
          </p:cNvPr>
          <p:cNvSpPr txBox="1">
            <a:spLocks noChangeArrowheads="1"/>
          </p:cNvSpPr>
          <p:nvPr/>
        </p:nvSpPr>
        <p:spPr bwMode="auto">
          <a:xfrm>
            <a:off x="1841500" y="1431981"/>
            <a:ext cx="3502025" cy="457200"/>
          </a:xfrm>
          <a:prstGeom prst="rect">
            <a:avLst/>
          </a:prstGeom>
          <a:noFill/>
          <a:ln>
            <a:noFill/>
          </a:ln>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996600"/>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FF0066"/>
                </a:solidFill>
              </a:rPr>
              <a:t>两片 </a:t>
            </a:r>
            <a:r>
              <a:rPr lang="en-US" altLang="zh-CN" b="1">
                <a:solidFill>
                  <a:srgbClr val="FF0066"/>
                </a:solidFill>
              </a:rPr>
              <a:t>4 </a:t>
            </a:r>
            <a:r>
              <a:rPr lang="en-US" altLang="zh-CN" b="1">
                <a:solidFill>
                  <a:srgbClr val="FF0066"/>
                </a:solidFill>
                <a:sym typeface="Symbol" panose="05050102010706020507" pitchFamily="18" charset="2"/>
              </a:rPr>
              <a:t> </a:t>
            </a:r>
            <a:r>
              <a:rPr lang="en-US" altLang="zh-CN" b="1">
                <a:solidFill>
                  <a:srgbClr val="FF0066"/>
                </a:solidFill>
              </a:rPr>
              <a:t>4 </a:t>
            </a:r>
            <a:r>
              <a:rPr lang="en-US" altLang="zh-CN" b="1">
                <a:solidFill>
                  <a:srgbClr val="FF0066"/>
                </a:solidFill>
                <a:sym typeface="Symbol" panose="05050102010706020507" pitchFamily="18" charset="2"/>
              </a:rPr>
              <a:t> 8  4 </a:t>
            </a:r>
            <a:r>
              <a:rPr lang="zh-CN" altLang="en-US" b="1">
                <a:solidFill>
                  <a:srgbClr val="FF0066"/>
                </a:solidFill>
                <a:sym typeface="Symbol" panose="05050102010706020507" pitchFamily="18" charset="2"/>
              </a:rPr>
              <a:t>：</a:t>
            </a:r>
          </a:p>
        </p:txBody>
      </p:sp>
      <p:sp>
        <p:nvSpPr>
          <p:cNvPr id="8" name="Rectangle 4">
            <a:extLst>
              <a:ext uri="{FF2B5EF4-FFF2-40B4-BE49-F238E27FC236}">
                <a16:creationId xmlns:a16="http://schemas.microsoft.com/office/drawing/2014/main" id="{919C0840-55A8-E8BD-B2CE-DB6604BB0BEF}"/>
              </a:ext>
            </a:extLst>
          </p:cNvPr>
          <p:cNvSpPr>
            <a:spLocks noChangeArrowheads="1"/>
          </p:cNvSpPr>
          <p:nvPr/>
        </p:nvSpPr>
        <p:spPr bwMode="auto">
          <a:xfrm>
            <a:off x="2078038" y="5346756"/>
            <a:ext cx="4529137" cy="457200"/>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FF0066"/>
                </a:solidFill>
              </a:rPr>
              <a:t>四片 </a:t>
            </a:r>
            <a:r>
              <a:rPr lang="en-US" altLang="zh-CN" b="1">
                <a:solidFill>
                  <a:srgbClr val="FF0066"/>
                </a:solidFill>
              </a:rPr>
              <a:t>32 k </a:t>
            </a:r>
            <a:r>
              <a:rPr lang="en-US" altLang="zh-CN" b="1">
                <a:solidFill>
                  <a:srgbClr val="FF0066"/>
                </a:solidFill>
                <a:sym typeface="Symbol" panose="05050102010706020507" pitchFamily="18" charset="2"/>
              </a:rPr>
              <a:t> </a:t>
            </a:r>
            <a:r>
              <a:rPr lang="en-US" altLang="zh-CN" b="1">
                <a:solidFill>
                  <a:srgbClr val="FF0066"/>
                </a:solidFill>
              </a:rPr>
              <a:t>8 </a:t>
            </a:r>
            <a:r>
              <a:rPr lang="en-US" altLang="zh-CN" b="1">
                <a:solidFill>
                  <a:srgbClr val="FF0066"/>
                </a:solidFill>
                <a:sym typeface="Symbol" panose="05050102010706020507" pitchFamily="18" charset="2"/>
              </a:rPr>
              <a:t>  4  32 k  8 </a:t>
            </a:r>
            <a:r>
              <a:rPr lang="zh-CN" altLang="en-US" b="1">
                <a:solidFill>
                  <a:srgbClr val="FF0066"/>
                </a:solidFill>
                <a:sym typeface="Symbol" panose="05050102010706020507" pitchFamily="18" charset="2"/>
              </a:rPr>
              <a:t>：</a:t>
            </a:r>
          </a:p>
        </p:txBody>
      </p:sp>
      <p:sp>
        <p:nvSpPr>
          <p:cNvPr id="9" name="Text Box 5">
            <a:extLst>
              <a:ext uri="{FF2B5EF4-FFF2-40B4-BE49-F238E27FC236}">
                <a16:creationId xmlns:a16="http://schemas.microsoft.com/office/drawing/2014/main" id="{83561EE7-68F8-6A52-448D-CEA431734C3F}"/>
              </a:ext>
            </a:extLst>
          </p:cNvPr>
          <p:cNvSpPr txBox="1">
            <a:spLocks noChangeArrowheads="1"/>
          </p:cNvSpPr>
          <p:nvPr/>
        </p:nvSpPr>
        <p:spPr bwMode="auto">
          <a:xfrm>
            <a:off x="2106613" y="5784906"/>
            <a:ext cx="2289175"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t>15 </a:t>
            </a:r>
            <a:r>
              <a:rPr lang="zh-CN" altLang="en-US" b="1"/>
              <a:t>位地址输入</a:t>
            </a:r>
          </a:p>
        </p:txBody>
      </p:sp>
      <p:graphicFrame>
        <p:nvGraphicFramePr>
          <p:cNvPr id="10" name="Object 6">
            <a:extLst>
              <a:ext uri="{FF2B5EF4-FFF2-40B4-BE49-F238E27FC236}">
                <a16:creationId xmlns:a16="http://schemas.microsoft.com/office/drawing/2014/main" id="{B082A63F-C3F8-F05A-3647-DB094508CD3F}"/>
              </a:ext>
            </a:extLst>
          </p:cNvPr>
          <p:cNvGraphicFramePr>
            <a:graphicFrameLocks noChangeAspect="1"/>
          </p:cNvGraphicFramePr>
          <p:nvPr>
            <p:extLst>
              <p:ext uri="{D42A27DB-BD31-4B8C-83A1-F6EECF244321}">
                <p14:modId xmlns:p14="http://schemas.microsoft.com/office/powerpoint/2010/main" val="4034596487"/>
              </p:ext>
            </p:extLst>
          </p:nvPr>
        </p:nvGraphicFramePr>
        <p:xfrm>
          <a:off x="4235450" y="5772206"/>
          <a:ext cx="1238250" cy="482600"/>
        </p:xfrm>
        <a:graphic>
          <a:graphicData uri="http://schemas.openxmlformats.org/presentationml/2006/ole">
            <mc:AlternateContent xmlns:mc="http://schemas.openxmlformats.org/markup-compatibility/2006">
              <mc:Choice xmlns:v="urn:schemas-microsoft-com:vml" Requires="v">
                <p:oleObj name="公式" r:id="rId2" imgW="600116" imgH="218984" progId="Equation.3">
                  <p:embed/>
                </p:oleObj>
              </mc:Choice>
              <mc:Fallback>
                <p:oleObj name="公式" r:id="rId2" imgW="600116" imgH="218984" progId="Equation.3">
                  <p:embed/>
                  <p:pic>
                    <p:nvPicPr>
                      <p:cNvPr id="10" name="Object 6">
                        <a:extLst>
                          <a:ext uri="{FF2B5EF4-FFF2-40B4-BE49-F238E27FC236}">
                            <a16:creationId xmlns:a16="http://schemas.microsoft.com/office/drawing/2014/main" id="{B082A63F-C3F8-F05A-3647-DB094508CD3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35450" y="5772206"/>
                        <a:ext cx="1238250" cy="482600"/>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1" name="Text Box 7">
            <a:extLst>
              <a:ext uri="{FF2B5EF4-FFF2-40B4-BE49-F238E27FC236}">
                <a16:creationId xmlns:a16="http://schemas.microsoft.com/office/drawing/2014/main" id="{3CFEA0D9-A8EB-2298-327D-FB392CF7D827}"/>
              </a:ext>
            </a:extLst>
          </p:cNvPr>
          <p:cNvSpPr txBox="1">
            <a:spLocks noChangeArrowheads="1"/>
          </p:cNvSpPr>
          <p:nvPr/>
        </p:nvSpPr>
        <p:spPr bwMode="auto">
          <a:xfrm>
            <a:off x="6049963" y="5784906"/>
            <a:ext cx="2543175"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t>增加两位地址</a:t>
            </a:r>
          </a:p>
        </p:txBody>
      </p:sp>
      <p:graphicFrame>
        <p:nvGraphicFramePr>
          <p:cNvPr id="12" name="Object 8">
            <a:extLst>
              <a:ext uri="{FF2B5EF4-FFF2-40B4-BE49-F238E27FC236}">
                <a16:creationId xmlns:a16="http://schemas.microsoft.com/office/drawing/2014/main" id="{4E01D54C-3B4B-A1F9-4C8E-F5F819A57BAF}"/>
              </a:ext>
            </a:extLst>
          </p:cNvPr>
          <p:cNvGraphicFramePr>
            <a:graphicFrameLocks noChangeAspect="1"/>
          </p:cNvGraphicFramePr>
          <p:nvPr>
            <p:extLst>
              <p:ext uri="{D42A27DB-BD31-4B8C-83A1-F6EECF244321}">
                <p14:modId xmlns:p14="http://schemas.microsoft.com/office/powerpoint/2010/main" val="734350754"/>
              </p:ext>
            </p:extLst>
          </p:nvPr>
        </p:nvGraphicFramePr>
        <p:xfrm>
          <a:off x="8269288" y="5784906"/>
          <a:ext cx="1012825" cy="457200"/>
        </p:xfrm>
        <a:graphic>
          <a:graphicData uri="http://schemas.openxmlformats.org/presentationml/2006/ole">
            <mc:AlternateContent xmlns:mc="http://schemas.openxmlformats.org/markup-compatibility/2006">
              <mc:Choice xmlns:v="urn:schemas-microsoft-com:vml" Requires="v">
                <p:oleObj name="Equation" r:id="rId4" imgW="485561" imgH="209545" progId="Equation.3">
                  <p:embed/>
                </p:oleObj>
              </mc:Choice>
              <mc:Fallback>
                <p:oleObj name="Equation" r:id="rId4" imgW="485561" imgH="209545" progId="Equation.3">
                  <p:embed/>
                  <p:pic>
                    <p:nvPicPr>
                      <p:cNvPr id="12" name="Object 8">
                        <a:extLst>
                          <a:ext uri="{FF2B5EF4-FFF2-40B4-BE49-F238E27FC236}">
                            <a16:creationId xmlns:a16="http://schemas.microsoft.com/office/drawing/2014/main" id="{4E01D54C-3B4B-A1F9-4C8E-F5F819A57BA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269288" y="5784906"/>
                        <a:ext cx="1012825" cy="457200"/>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3" name="Text Box 9">
            <a:extLst>
              <a:ext uri="{FF2B5EF4-FFF2-40B4-BE49-F238E27FC236}">
                <a16:creationId xmlns:a16="http://schemas.microsoft.com/office/drawing/2014/main" id="{2891DD27-BE00-481E-EC28-C5419E0CCCD5}"/>
              </a:ext>
            </a:extLst>
          </p:cNvPr>
          <p:cNvSpPr txBox="1">
            <a:spLocks noChangeArrowheads="1"/>
          </p:cNvSpPr>
          <p:nvPr/>
        </p:nvSpPr>
        <p:spPr bwMode="auto">
          <a:xfrm>
            <a:off x="1381328" y="6288144"/>
            <a:ext cx="557351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dirty="0"/>
              <a:t>经过 </a:t>
            </a:r>
            <a:r>
              <a:rPr lang="en-US" altLang="zh-CN" b="1" dirty="0"/>
              <a:t>2 </a:t>
            </a:r>
            <a:r>
              <a:rPr lang="zh-CN" altLang="en-US" b="1" dirty="0"/>
              <a:t>线</a:t>
            </a:r>
            <a:r>
              <a:rPr lang="en-US" altLang="zh-CN" b="1" dirty="0"/>
              <a:t>- 4 </a:t>
            </a:r>
            <a:r>
              <a:rPr lang="zh-CN" altLang="en-US" b="1" dirty="0"/>
              <a:t>线译码控制四个芯片的</a:t>
            </a:r>
          </a:p>
        </p:txBody>
      </p:sp>
      <p:graphicFrame>
        <p:nvGraphicFramePr>
          <p:cNvPr id="14" name="Object 10">
            <a:extLst>
              <a:ext uri="{FF2B5EF4-FFF2-40B4-BE49-F238E27FC236}">
                <a16:creationId xmlns:a16="http://schemas.microsoft.com/office/drawing/2014/main" id="{91BF266B-70AA-9DA6-B924-9495E00065B1}"/>
              </a:ext>
            </a:extLst>
          </p:cNvPr>
          <p:cNvGraphicFramePr>
            <a:graphicFrameLocks noChangeAspect="1"/>
          </p:cNvGraphicFramePr>
          <p:nvPr>
            <p:extLst>
              <p:ext uri="{D42A27DB-BD31-4B8C-83A1-F6EECF244321}">
                <p14:modId xmlns:p14="http://schemas.microsoft.com/office/powerpoint/2010/main" val="3752027272"/>
              </p:ext>
            </p:extLst>
          </p:nvPr>
        </p:nvGraphicFramePr>
        <p:xfrm>
          <a:off x="6943725" y="6262744"/>
          <a:ext cx="508000" cy="452437"/>
        </p:xfrm>
        <a:graphic>
          <a:graphicData uri="http://schemas.openxmlformats.org/presentationml/2006/ole">
            <mc:AlternateContent xmlns:mc="http://schemas.openxmlformats.org/markup-compatibility/2006">
              <mc:Choice xmlns:v="urn:schemas-microsoft-com:vml" Requires="v">
                <p:oleObj name="Equation" r:id="rId6" imgW="219210" imgH="200106" progId="Equation.3">
                  <p:embed/>
                </p:oleObj>
              </mc:Choice>
              <mc:Fallback>
                <p:oleObj name="Equation" r:id="rId6" imgW="219210" imgH="200106" progId="Equation.3">
                  <p:embed/>
                  <p:pic>
                    <p:nvPicPr>
                      <p:cNvPr id="14" name="Object 10">
                        <a:extLst>
                          <a:ext uri="{FF2B5EF4-FFF2-40B4-BE49-F238E27FC236}">
                            <a16:creationId xmlns:a16="http://schemas.microsoft.com/office/drawing/2014/main" id="{91BF266B-70AA-9DA6-B924-9495E00065B1}"/>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943725" y="6262744"/>
                        <a:ext cx="508000" cy="452437"/>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15" name="Group 11">
            <a:extLst>
              <a:ext uri="{FF2B5EF4-FFF2-40B4-BE49-F238E27FC236}">
                <a16:creationId xmlns:a16="http://schemas.microsoft.com/office/drawing/2014/main" id="{8FBAA3E7-D99B-B42D-E254-BF715B2521CD}"/>
              </a:ext>
            </a:extLst>
          </p:cNvPr>
          <p:cNvGrpSpPr>
            <a:grpSpLocks/>
          </p:cNvGrpSpPr>
          <p:nvPr/>
        </p:nvGrpSpPr>
        <p:grpSpPr bwMode="auto">
          <a:xfrm>
            <a:off x="6508750" y="1925694"/>
            <a:ext cx="3190875" cy="3046412"/>
            <a:chOff x="3284" y="921"/>
            <a:chExt cx="2010" cy="1919"/>
          </a:xfrm>
        </p:grpSpPr>
        <p:sp>
          <p:nvSpPr>
            <p:cNvPr id="16" name="Rectangle 12">
              <a:extLst>
                <a:ext uri="{FF2B5EF4-FFF2-40B4-BE49-F238E27FC236}">
                  <a16:creationId xmlns:a16="http://schemas.microsoft.com/office/drawing/2014/main" id="{5B218EF8-CBE8-877A-D13A-3AF557A95ED3}"/>
                </a:ext>
              </a:extLst>
            </p:cNvPr>
            <p:cNvSpPr>
              <a:spLocks noChangeArrowheads="1"/>
            </p:cNvSpPr>
            <p:nvPr/>
          </p:nvSpPr>
          <p:spPr bwMode="auto">
            <a:xfrm>
              <a:off x="3971" y="1537"/>
              <a:ext cx="1159" cy="748"/>
            </a:xfrm>
            <a:prstGeom prst="rect">
              <a:avLst/>
            </a:prstGeom>
            <a:solidFill>
              <a:srgbClr val="CCFFFF"/>
            </a:solidFill>
            <a:ln w="38100">
              <a:solidFill>
                <a:srgbClr val="0033CC"/>
              </a:solidFill>
              <a:miter lim="800000"/>
              <a:headEnd/>
              <a:tailEnd/>
            </a:ln>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 name="Rectangle 13">
              <a:extLst>
                <a:ext uri="{FF2B5EF4-FFF2-40B4-BE49-F238E27FC236}">
                  <a16:creationId xmlns:a16="http://schemas.microsoft.com/office/drawing/2014/main" id="{31BFB666-7362-8F18-3FD5-DBB17408BCA7}"/>
                </a:ext>
              </a:extLst>
            </p:cNvPr>
            <p:cNvSpPr>
              <a:spLocks noChangeArrowheads="1"/>
            </p:cNvSpPr>
            <p:nvPr/>
          </p:nvSpPr>
          <p:spPr bwMode="auto">
            <a:xfrm>
              <a:off x="4327" y="1921"/>
              <a:ext cx="469"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rPr>
                <a:t>ROM</a:t>
              </a:r>
              <a:endParaRPr lang="en-US" altLang="zh-CN">
                <a:solidFill>
                  <a:srgbClr val="FF0066"/>
                </a:solidFill>
              </a:endParaRPr>
            </a:p>
          </p:txBody>
        </p:sp>
        <p:sp>
          <p:nvSpPr>
            <p:cNvPr id="18" name="Line 14">
              <a:extLst>
                <a:ext uri="{FF2B5EF4-FFF2-40B4-BE49-F238E27FC236}">
                  <a16:creationId xmlns:a16="http://schemas.microsoft.com/office/drawing/2014/main" id="{D57B0398-723B-D2F5-5962-7731CB69A83C}"/>
                </a:ext>
              </a:extLst>
            </p:cNvPr>
            <p:cNvSpPr>
              <a:spLocks noChangeShapeType="1"/>
            </p:cNvSpPr>
            <p:nvPr/>
          </p:nvSpPr>
          <p:spPr bwMode="auto">
            <a:xfrm flipV="1">
              <a:off x="4157" y="1275"/>
              <a:ext cx="1" cy="262"/>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 name="Line 15">
              <a:extLst>
                <a:ext uri="{FF2B5EF4-FFF2-40B4-BE49-F238E27FC236}">
                  <a16:creationId xmlns:a16="http://schemas.microsoft.com/office/drawing/2014/main" id="{D98041AA-175B-7F59-5643-0627901A0C26}"/>
                </a:ext>
              </a:extLst>
            </p:cNvPr>
            <p:cNvSpPr>
              <a:spLocks noChangeShapeType="1"/>
            </p:cNvSpPr>
            <p:nvPr/>
          </p:nvSpPr>
          <p:spPr bwMode="auto">
            <a:xfrm flipV="1">
              <a:off x="4421" y="1275"/>
              <a:ext cx="0" cy="262"/>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 name="Line 16">
              <a:extLst>
                <a:ext uri="{FF2B5EF4-FFF2-40B4-BE49-F238E27FC236}">
                  <a16:creationId xmlns:a16="http://schemas.microsoft.com/office/drawing/2014/main" id="{734B8FE4-445E-0231-3F57-5CAE920B3253}"/>
                </a:ext>
              </a:extLst>
            </p:cNvPr>
            <p:cNvSpPr>
              <a:spLocks noChangeShapeType="1"/>
            </p:cNvSpPr>
            <p:nvPr/>
          </p:nvSpPr>
          <p:spPr bwMode="auto">
            <a:xfrm flipV="1">
              <a:off x="4683" y="1275"/>
              <a:ext cx="0" cy="262"/>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 name="Line 17">
              <a:extLst>
                <a:ext uri="{FF2B5EF4-FFF2-40B4-BE49-F238E27FC236}">
                  <a16:creationId xmlns:a16="http://schemas.microsoft.com/office/drawing/2014/main" id="{3F7E361B-35C4-8579-BA8C-9284A5464135}"/>
                </a:ext>
              </a:extLst>
            </p:cNvPr>
            <p:cNvSpPr>
              <a:spLocks noChangeShapeType="1"/>
            </p:cNvSpPr>
            <p:nvPr/>
          </p:nvSpPr>
          <p:spPr bwMode="auto">
            <a:xfrm flipV="1">
              <a:off x="4945" y="1275"/>
              <a:ext cx="0" cy="258"/>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 name="Line 18">
              <a:extLst>
                <a:ext uri="{FF2B5EF4-FFF2-40B4-BE49-F238E27FC236}">
                  <a16:creationId xmlns:a16="http://schemas.microsoft.com/office/drawing/2014/main" id="{BC008F4E-4E29-C6AA-25AD-ADA0CF7F9B13}"/>
                </a:ext>
              </a:extLst>
            </p:cNvPr>
            <p:cNvSpPr>
              <a:spLocks noChangeShapeType="1"/>
            </p:cNvSpPr>
            <p:nvPr/>
          </p:nvSpPr>
          <p:spPr bwMode="auto">
            <a:xfrm>
              <a:off x="4308" y="2286"/>
              <a:ext cx="0" cy="286"/>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 name="Line 19">
              <a:extLst>
                <a:ext uri="{FF2B5EF4-FFF2-40B4-BE49-F238E27FC236}">
                  <a16:creationId xmlns:a16="http://schemas.microsoft.com/office/drawing/2014/main" id="{7B8E7066-85BF-2202-AA3C-D078589598D3}"/>
                </a:ext>
              </a:extLst>
            </p:cNvPr>
            <p:cNvSpPr>
              <a:spLocks noChangeShapeType="1"/>
            </p:cNvSpPr>
            <p:nvPr/>
          </p:nvSpPr>
          <p:spPr bwMode="auto">
            <a:xfrm>
              <a:off x="4795" y="2284"/>
              <a:ext cx="0" cy="293"/>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 name="Line 20">
              <a:extLst>
                <a:ext uri="{FF2B5EF4-FFF2-40B4-BE49-F238E27FC236}">
                  <a16:creationId xmlns:a16="http://schemas.microsoft.com/office/drawing/2014/main" id="{F678F87A-96EE-73C1-4E79-96DDE9137E4A}"/>
                </a:ext>
              </a:extLst>
            </p:cNvPr>
            <p:cNvSpPr>
              <a:spLocks noChangeShapeType="1"/>
            </p:cNvSpPr>
            <p:nvPr/>
          </p:nvSpPr>
          <p:spPr bwMode="auto">
            <a:xfrm flipV="1">
              <a:off x="3709" y="1762"/>
              <a:ext cx="186" cy="0"/>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 name="Line 21">
              <a:extLst>
                <a:ext uri="{FF2B5EF4-FFF2-40B4-BE49-F238E27FC236}">
                  <a16:creationId xmlns:a16="http://schemas.microsoft.com/office/drawing/2014/main" id="{3939C6A0-A13C-0AEF-4187-91EC88D578A9}"/>
                </a:ext>
              </a:extLst>
            </p:cNvPr>
            <p:cNvSpPr>
              <a:spLocks noChangeShapeType="1"/>
            </p:cNvSpPr>
            <p:nvPr/>
          </p:nvSpPr>
          <p:spPr bwMode="auto">
            <a:xfrm flipV="1">
              <a:off x="3709" y="2061"/>
              <a:ext cx="181" cy="0"/>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 name="Rectangle 22">
              <a:extLst>
                <a:ext uri="{FF2B5EF4-FFF2-40B4-BE49-F238E27FC236}">
                  <a16:creationId xmlns:a16="http://schemas.microsoft.com/office/drawing/2014/main" id="{26F756FA-95D8-7F6F-57A9-24AD96DF027E}"/>
                </a:ext>
              </a:extLst>
            </p:cNvPr>
            <p:cNvSpPr>
              <a:spLocks noChangeArrowheads="1"/>
            </p:cNvSpPr>
            <p:nvPr/>
          </p:nvSpPr>
          <p:spPr bwMode="auto">
            <a:xfrm>
              <a:off x="4233" y="1633"/>
              <a:ext cx="11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4</a:t>
              </a:r>
              <a:endParaRPr lang="en-US" altLang="zh-CN">
                <a:solidFill>
                  <a:srgbClr val="FF0066"/>
                </a:solidFill>
              </a:endParaRPr>
            </a:p>
          </p:txBody>
        </p:sp>
        <p:sp>
          <p:nvSpPr>
            <p:cNvPr id="27" name="Line 23">
              <a:extLst>
                <a:ext uri="{FF2B5EF4-FFF2-40B4-BE49-F238E27FC236}">
                  <a16:creationId xmlns:a16="http://schemas.microsoft.com/office/drawing/2014/main" id="{45E53E00-8C77-E848-D7F8-2019A5207357}"/>
                </a:ext>
              </a:extLst>
            </p:cNvPr>
            <p:cNvSpPr>
              <a:spLocks noChangeShapeType="1"/>
            </p:cNvSpPr>
            <p:nvPr/>
          </p:nvSpPr>
          <p:spPr bwMode="auto">
            <a:xfrm>
              <a:off x="4420" y="1724"/>
              <a:ext cx="112" cy="112"/>
            </a:xfrm>
            <a:prstGeom prst="line">
              <a:avLst/>
            </a:prstGeom>
            <a:noFill/>
            <a:ln w="30163">
              <a:solidFill>
                <a:srgbClr val="FF0066"/>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8" name="Line 24">
              <a:extLst>
                <a:ext uri="{FF2B5EF4-FFF2-40B4-BE49-F238E27FC236}">
                  <a16:creationId xmlns:a16="http://schemas.microsoft.com/office/drawing/2014/main" id="{5289DE01-A28C-8B5B-7DCB-9A67BF931F44}"/>
                </a:ext>
              </a:extLst>
            </p:cNvPr>
            <p:cNvSpPr>
              <a:spLocks noChangeShapeType="1"/>
            </p:cNvSpPr>
            <p:nvPr/>
          </p:nvSpPr>
          <p:spPr bwMode="auto">
            <a:xfrm flipH="1">
              <a:off x="4420" y="1724"/>
              <a:ext cx="112" cy="112"/>
            </a:xfrm>
            <a:prstGeom prst="line">
              <a:avLst/>
            </a:prstGeom>
            <a:noFill/>
            <a:ln w="30163">
              <a:solidFill>
                <a:srgbClr val="FF0066"/>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9" name="Rectangle 25">
              <a:extLst>
                <a:ext uri="{FF2B5EF4-FFF2-40B4-BE49-F238E27FC236}">
                  <a16:creationId xmlns:a16="http://schemas.microsoft.com/office/drawing/2014/main" id="{8053B117-A9B3-8DD0-47C0-DD9D561E9F60}"/>
                </a:ext>
              </a:extLst>
            </p:cNvPr>
            <p:cNvSpPr>
              <a:spLocks noChangeArrowheads="1"/>
            </p:cNvSpPr>
            <p:nvPr/>
          </p:nvSpPr>
          <p:spPr bwMode="auto">
            <a:xfrm>
              <a:off x="4570" y="1633"/>
              <a:ext cx="11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4</a:t>
              </a:r>
              <a:endParaRPr lang="en-US" altLang="zh-CN">
                <a:solidFill>
                  <a:srgbClr val="FF0066"/>
                </a:solidFill>
              </a:endParaRPr>
            </a:p>
          </p:txBody>
        </p:sp>
        <p:sp>
          <p:nvSpPr>
            <p:cNvPr id="30" name="Rectangle 26">
              <a:extLst>
                <a:ext uri="{FF2B5EF4-FFF2-40B4-BE49-F238E27FC236}">
                  <a16:creationId xmlns:a16="http://schemas.microsoft.com/office/drawing/2014/main" id="{C7B9A0DA-9AA9-AD30-887D-1AF03F575B23}"/>
                </a:ext>
              </a:extLst>
            </p:cNvPr>
            <p:cNvSpPr>
              <a:spLocks noChangeArrowheads="1"/>
            </p:cNvSpPr>
            <p:nvPr/>
          </p:nvSpPr>
          <p:spPr bwMode="auto">
            <a:xfrm>
              <a:off x="4720" y="1633"/>
              <a:ext cx="225"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FF0066"/>
                  </a:solidFill>
                </a:rPr>
                <a:t>位</a:t>
              </a:r>
              <a:endParaRPr lang="zh-CN" altLang="en-US">
                <a:solidFill>
                  <a:srgbClr val="FF0066"/>
                </a:solidFill>
              </a:endParaRPr>
            </a:p>
          </p:txBody>
        </p:sp>
        <p:sp>
          <p:nvSpPr>
            <p:cNvPr id="31" name="Oval 27">
              <a:extLst>
                <a:ext uri="{FF2B5EF4-FFF2-40B4-BE49-F238E27FC236}">
                  <a16:creationId xmlns:a16="http://schemas.microsoft.com/office/drawing/2014/main" id="{3F1DDB04-4913-E351-A46B-2EAD14B3B816}"/>
                </a:ext>
              </a:extLst>
            </p:cNvPr>
            <p:cNvSpPr>
              <a:spLocks noChangeArrowheads="1"/>
            </p:cNvSpPr>
            <p:nvPr/>
          </p:nvSpPr>
          <p:spPr bwMode="auto">
            <a:xfrm>
              <a:off x="4758" y="2579"/>
              <a:ext cx="76" cy="75"/>
            </a:xfrm>
            <a:prstGeom prst="ellipse">
              <a:avLst/>
            </a:prstGeom>
            <a:noFill/>
            <a:ln w="28575">
              <a:solidFill>
                <a:srgbClr val="0033CC"/>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2" name="Oval 28">
              <a:extLst>
                <a:ext uri="{FF2B5EF4-FFF2-40B4-BE49-F238E27FC236}">
                  <a16:creationId xmlns:a16="http://schemas.microsoft.com/office/drawing/2014/main" id="{75CE7478-70BB-A5ED-2392-97EADBFDE2A4}"/>
                </a:ext>
              </a:extLst>
            </p:cNvPr>
            <p:cNvSpPr>
              <a:spLocks noChangeArrowheads="1"/>
            </p:cNvSpPr>
            <p:nvPr/>
          </p:nvSpPr>
          <p:spPr bwMode="auto">
            <a:xfrm>
              <a:off x="4120" y="1200"/>
              <a:ext cx="76" cy="75"/>
            </a:xfrm>
            <a:prstGeom prst="ellipse">
              <a:avLst/>
            </a:prstGeom>
            <a:noFill/>
            <a:ln w="30163">
              <a:solidFill>
                <a:srgbClr val="0033CC"/>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3" name="Oval 29">
              <a:extLst>
                <a:ext uri="{FF2B5EF4-FFF2-40B4-BE49-F238E27FC236}">
                  <a16:creationId xmlns:a16="http://schemas.microsoft.com/office/drawing/2014/main" id="{036827B8-6D04-49A1-FEB0-F075AE5EA2CA}"/>
                </a:ext>
              </a:extLst>
            </p:cNvPr>
            <p:cNvSpPr>
              <a:spLocks noChangeArrowheads="1"/>
            </p:cNvSpPr>
            <p:nvPr/>
          </p:nvSpPr>
          <p:spPr bwMode="auto">
            <a:xfrm>
              <a:off x="4382" y="1200"/>
              <a:ext cx="76" cy="75"/>
            </a:xfrm>
            <a:prstGeom prst="ellipse">
              <a:avLst/>
            </a:prstGeom>
            <a:noFill/>
            <a:ln w="30163">
              <a:solidFill>
                <a:srgbClr val="0033CC"/>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4" name="Oval 30">
              <a:extLst>
                <a:ext uri="{FF2B5EF4-FFF2-40B4-BE49-F238E27FC236}">
                  <a16:creationId xmlns:a16="http://schemas.microsoft.com/office/drawing/2014/main" id="{D96A8FF0-DD0C-C3C5-3B1F-7675A4468FC7}"/>
                </a:ext>
              </a:extLst>
            </p:cNvPr>
            <p:cNvSpPr>
              <a:spLocks noChangeArrowheads="1"/>
            </p:cNvSpPr>
            <p:nvPr/>
          </p:nvSpPr>
          <p:spPr bwMode="auto">
            <a:xfrm>
              <a:off x="4644" y="1200"/>
              <a:ext cx="76" cy="75"/>
            </a:xfrm>
            <a:prstGeom prst="ellipse">
              <a:avLst/>
            </a:prstGeom>
            <a:noFill/>
            <a:ln w="30163">
              <a:solidFill>
                <a:srgbClr val="0033CC"/>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5" name="Oval 31">
              <a:extLst>
                <a:ext uri="{FF2B5EF4-FFF2-40B4-BE49-F238E27FC236}">
                  <a16:creationId xmlns:a16="http://schemas.microsoft.com/office/drawing/2014/main" id="{77067D79-1EEE-2F82-E5CF-C5F1E4E23A66}"/>
                </a:ext>
              </a:extLst>
            </p:cNvPr>
            <p:cNvSpPr>
              <a:spLocks noChangeArrowheads="1"/>
            </p:cNvSpPr>
            <p:nvPr/>
          </p:nvSpPr>
          <p:spPr bwMode="auto">
            <a:xfrm>
              <a:off x="4906" y="1200"/>
              <a:ext cx="76" cy="75"/>
            </a:xfrm>
            <a:prstGeom prst="ellipse">
              <a:avLst/>
            </a:prstGeom>
            <a:noFill/>
            <a:ln w="30163">
              <a:solidFill>
                <a:srgbClr val="0033CC"/>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6" name="Oval 32">
              <a:extLst>
                <a:ext uri="{FF2B5EF4-FFF2-40B4-BE49-F238E27FC236}">
                  <a16:creationId xmlns:a16="http://schemas.microsoft.com/office/drawing/2014/main" id="{7E5AB162-18B3-9F1F-C6B4-3E444B01B9CD}"/>
                </a:ext>
              </a:extLst>
            </p:cNvPr>
            <p:cNvSpPr>
              <a:spLocks noChangeArrowheads="1"/>
            </p:cNvSpPr>
            <p:nvPr/>
          </p:nvSpPr>
          <p:spPr bwMode="auto">
            <a:xfrm>
              <a:off x="4269" y="2578"/>
              <a:ext cx="75" cy="76"/>
            </a:xfrm>
            <a:prstGeom prst="ellipse">
              <a:avLst/>
            </a:prstGeom>
            <a:noFill/>
            <a:ln w="28575">
              <a:solidFill>
                <a:srgbClr val="0033CC"/>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7" name="Oval 33">
              <a:extLst>
                <a:ext uri="{FF2B5EF4-FFF2-40B4-BE49-F238E27FC236}">
                  <a16:creationId xmlns:a16="http://schemas.microsoft.com/office/drawing/2014/main" id="{CD895485-27A6-2ED9-67F2-BF7B5F489F31}"/>
                </a:ext>
              </a:extLst>
            </p:cNvPr>
            <p:cNvSpPr>
              <a:spLocks noChangeArrowheads="1"/>
            </p:cNvSpPr>
            <p:nvPr/>
          </p:nvSpPr>
          <p:spPr bwMode="auto">
            <a:xfrm>
              <a:off x="3633" y="2023"/>
              <a:ext cx="76" cy="76"/>
            </a:xfrm>
            <a:prstGeom prst="ellipse">
              <a:avLst/>
            </a:prstGeom>
            <a:noFill/>
            <a:ln w="28575">
              <a:solidFill>
                <a:srgbClr val="0033CC"/>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8" name="Oval 34">
              <a:extLst>
                <a:ext uri="{FF2B5EF4-FFF2-40B4-BE49-F238E27FC236}">
                  <a16:creationId xmlns:a16="http://schemas.microsoft.com/office/drawing/2014/main" id="{5BF99F9F-FFCA-9ED4-1CEC-F0F156B27E35}"/>
                </a:ext>
              </a:extLst>
            </p:cNvPr>
            <p:cNvSpPr>
              <a:spLocks noChangeArrowheads="1"/>
            </p:cNvSpPr>
            <p:nvPr/>
          </p:nvSpPr>
          <p:spPr bwMode="auto">
            <a:xfrm>
              <a:off x="3633" y="1724"/>
              <a:ext cx="76" cy="75"/>
            </a:xfrm>
            <a:prstGeom prst="ellipse">
              <a:avLst/>
            </a:prstGeom>
            <a:noFill/>
            <a:ln w="28575">
              <a:solidFill>
                <a:srgbClr val="0033CC"/>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9" name="Oval 35">
              <a:extLst>
                <a:ext uri="{FF2B5EF4-FFF2-40B4-BE49-F238E27FC236}">
                  <a16:creationId xmlns:a16="http://schemas.microsoft.com/office/drawing/2014/main" id="{EF0C32E5-632C-2293-3CE9-EB3D79B2FBB0}"/>
                </a:ext>
              </a:extLst>
            </p:cNvPr>
            <p:cNvSpPr>
              <a:spLocks noChangeArrowheads="1"/>
            </p:cNvSpPr>
            <p:nvPr/>
          </p:nvSpPr>
          <p:spPr bwMode="auto">
            <a:xfrm>
              <a:off x="3895" y="2023"/>
              <a:ext cx="76" cy="76"/>
            </a:xfrm>
            <a:prstGeom prst="ellipse">
              <a:avLst/>
            </a:prstGeom>
            <a:noFill/>
            <a:ln w="28575">
              <a:solidFill>
                <a:srgbClr val="0033CC"/>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0" name="Oval 36">
              <a:extLst>
                <a:ext uri="{FF2B5EF4-FFF2-40B4-BE49-F238E27FC236}">
                  <a16:creationId xmlns:a16="http://schemas.microsoft.com/office/drawing/2014/main" id="{4F213D4F-DBF2-AF4C-DFA3-04865A3CAB48}"/>
                </a:ext>
              </a:extLst>
            </p:cNvPr>
            <p:cNvSpPr>
              <a:spLocks noChangeArrowheads="1"/>
            </p:cNvSpPr>
            <p:nvPr/>
          </p:nvSpPr>
          <p:spPr bwMode="auto">
            <a:xfrm>
              <a:off x="3895" y="1723"/>
              <a:ext cx="76" cy="77"/>
            </a:xfrm>
            <a:prstGeom prst="ellipse">
              <a:avLst/>
            </a:prstGeom>
            <a:noFill/>
            <a:ln w="28575">
              <a:solidFill>
                <a:srgbClr val="0033CC"/>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aphicFrame>
          <p:nvGraphicFramePr>
            <p:cNvPr id="41" name="Object 37">
              <a:extLst>
                <a:ext uri="{FF2B5EF4-FFF2-40B4-BE49-F238E27FC236}">
                  <a16:creationId xmlns:a16="http://schemas.microsoft.com/office/drawing/2014/main" id="{6ABEBB29-4F48-AE99-FBE1-8658D32B55B1}"/>
                </a:ext>
              </a:extLst>
            </p:cNvPr>
            <p:cNvGraphicFramePr>
              <a:graphicFrameLocks noChangeAspect="1"/>
            </p:cNvGraphicFramePr>
            <p:nvPr/>
          </p:nvGraphicFramePr>
          <p:xfrm>
            <a:off x="3284" y="1916"/>
            <a:ext cx="336" cy="275"/>
          </p:xfrm>
          <a:graphic>
            <a:graphicData uri="http://schemas.openxmlformats.org/presentationml/2006/ole">
              <mc:AlternateContent xmlns:mc="http://schemas.openxmlformats.org/markup-compatibility/2006">
                <mc:Choice xmlns:v="urn:schemas-microsoft-com:vml" Requires="v">
                  <p:oleObj name="Equation" r:id="rId8" imgW="257394" imgH="209545" progId="Equation.3">
                    <p:embed/>
                  </p:oleObj>
                </mc:Choice>
                <mc:Fallback>
                  <p:oleObj name="Equation" r:id="rId8" imgW="257394" imgH="209545" progId="Equation.3">
                    <p:embed/>
                    <p:pic>
                      <p:nvPicPr>
                        <p:cNvPr id="41" name="Object 37">
                          <a:extLst>
                            <a:ext uri="{FF2B5EF4-FFF2-40B4-BE49-F238E27FC236}">
                              <a16:creationId xmlns:a16="http://schemas.microsoft.com/office/drawing/2014/main" id="{6ABEBB29-4F48-AE99-FBE1-8658D32B55B1}"/>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284" y="1916"/>
                          <a:ext cx="336" cy="275"/>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FF33CC"/>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2" name="Object 38">
              <a:extLst>
                <a:ext uri="{FF2B5EF4-FFF2-40B4-BE49-F238E27FC236}">
                  <a16:creationId xmlns:a16="http://schemas.microsoft.com/office/drawing/2014/main" id="{E94566F2-1703-A8A2-FEE9-73490253951E}"/>
                </a:ext>
              </a:extLst>
            </p:cNvPr>
            <p:cNvGraphicFramePr>
              <a:graphicFrameLocks noChangeAspect="1"/>
            </p:cNvGraphicFramePr>
            <p:nvPr/>
          </p:nvGraphicFramePr>
          <p:xfrm>
            <a:off x="3298" y="1625"/>
            <a:ext cx="304" cy="273"/>
          </p:xfrm>
          <a:graphic>
            <a:graphicData uri="http://schemas.openxmlformats.org/presentationml/2006/ole">
              <mc:AlternateContent xmlns:mc="http://schemas.openxmlformats.org/markup-compatibility/2006">
                <mc:Choice xmlns:v="urn:schemas-microsoft-com:vml" Requires="v">
                  <p:oleObj name="Equation" r:id="rId10" imgW="238066" imgH="209545" progId="Equation.3">
                    <p:embed/>
                  </p:oleObj>
                </mc:Choice>
                <mc:Fallback>
                  <p:oleObj name="Equation" r:id="rId10" imgW="238066" imgH="209545" progId="Equation.3">
                    <p:embed/>
                    <p:pic>
                      <p:nvPicPr>
                        <p:cNvPr id="42" name="Object 38">
                          <a:extLst>
                            <a:ext uri="{FF2B5EF4-FFF2-40B4-BE49-F238E27FC236}">
                              <a16:creationId xmlns:a16="http://schemas.microsoft.com/office/drawing/2014/main" id="{E94566F2-1703-A8A2-FEE9-73490253951E}"/>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3298" y="1625"/>
                          <a:ext cx="304" cy="273"/>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43" name="Text Box 39">
              <a:extLst>
                <a:ext uri="{FF2B5EF4-FFF2-40B4-BE49-F238E27FC236}">
                  <a16:creationId xmlns:a16="http://schemas.microsoft.com/office/drawing/2014/main" id="{4F314CF3-9993-3AF3-0A2F-B76B2CEB5370}"/>
                </a:ext>
              </a:extLst>
            </p:cNvPr>
            <p:cNvSpPr txBox="1">
              <a:spLocks noChangeArrowheads="1"/>
            </p:cNvSpPr>
            <p:nvPr/>
          </p:nvSpPr>
          <p:spPr bwMode="auto">
            <a:xfrm>
              <a:off x="4290" y="2552"/>
              <a:ext cx="46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A</a:t>
              </a:r>
              <a:r>
                <a:rPr lang="en-US" altLang="zh-CN" b="1" baseline="-25000">
                  <a:solidFill>
                    <a:srgbClr val="FF0066"/>
                  </a:solidFill>
                  <a:ea typeface="楷体_GB2312" pitchFamily="49" charset="-122"/>
                </a:rPr>
                <a:t>1 </a:t>
              </a:r>
            </a:p>
          </p:txBody>
        </p:sp>
        <p:sp>
          <p:nvSpPr>
            <p:cNvPr id="44" name="Text Box 40">
              <a:extLst>
                <a:ext uri="{FF2B5EF4-FFF2-40B4-BE49-F238E27FC236}">
                  <a16:creationId xmlns:a16="http://schemas.microsoft.com/office/drawing/2014/main" id="{39FEE3DD-B302-3697-27F5-D123F0E499BF}"/>
                </a:ext>
              </a:extLst>
            </p:cNvPr>
            <p:cNvSpPr txBox="1">
              <a:spLocks noChangeArrowheads="1"/>
            </p:cNvSpPr>
            <p:nvPr/>
          </p:nvSpPr>
          <p:spPr bwMode="auto">
            <a:xfrm>
              <a:off x="4795" y="2518"/>
              <a:ext cx="46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A</a:t>
              </a:r>
              <a:r>
                <a:rPr lang="en-US" altLang="zh-CN" b="1" baseline="-25000">
                  <a:solidFill>
                    <a:srgbClr val="FF0066"/>
                  </a:solidFill>
                  <a:ea typeface="楷体_GB2312" pitchFamily="49" charset="-122"/>
                </a:rPr>
                <a:t>0 </a:t>
              </a:r>
            </a:p>
          </p:txBody>
        </p:sp>
        <p:sp>
          <p:nvSpPr>
            <p:cNvPr id="45" name="Text Box 41">
              <a:extLst>
                <a:ext uri="{FF2B5EF4-FFF2-40B4-BE49-F238E27FC236}">
                  <a16:creationId xmlns:a16="http://schemas.microsoft.com/office/drawing/2014/main" id="{9B85E044-9409-50A7-FEB3-2A89623186FF}"/>
                </a:ext>
              </a:extLst>
            </p:cNvPr>
            <p:cNvSpPr txBox="1">
              <a:spLocks noChangeArrowheads="1"/>
            </p:cNvSpPr>
            <p:nvPr/>
          </p:nvSpPr>
          <p:spPr bwMode="auto">
            <a:xfrm>
              <a:off x="4551" y="921"/>
              <a:ext cx="46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D</a:t>
              </a:r>
              <a:r>
                <a:rPr lang="en-US" altLang="zh-CN" b="1" baseline="-25000">
                  <a:solidFill>
                    <a:srgbClr val="FF0066"/>
                  </a:solidFill>
                  <a:ea typeface="楷体_GB2312" pitchFamily="49" charset="-122"/>
                </a:rPr>
                <a:t>1 </a:t>
              </a:r>
            </a:p>
          </p:txBody>
        </p:sp>
        <p:sp>
          <p:nvSpPr>
            <p:cNvPr id="46" name="Text Box 42">
              <a:extLst>
                <a:ext uri="{FF2B5EF4-FFF2-40B4-BE49-F238E27FC236}">
                  <a16:creationId xmlns:a16="http://schemas.microsoft.com/office/drawing/2014/main" id="{704C670E-5251-CF03-8E81-4A92D4245EA9}"/>
                </a:ext>
              </a:extLst>
            </p:cNvPr>
            <p:cNvSpPr txBox="1">
              <a:spLocks noChangeArrowheads="1"/>
            </p:cNvSpPr>
            <p:nvPr/>
          </p:nvSpPr>
          <p:spPr bwMode="auto">
            <a:xfrm>
              <a:off x="4834" y="921"/>
              <a:ext cx="46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D</a:t>
              </a:r>
              <a:r>
                <a:rPr lang="en-US" altLang="zh-CN" b="1" baseline="-25000">
                  <a:solidFill>
                    <a:srgbClr val="FF0066"/>
                  </a:solidFill>
                  <a:ea typeface="楷体_GB2312" pitchFamily="49" charset="-122"/>
                </a:rPr>
                <a:t>0 </a:t>
              </a:r>
            </a:p>
          </p:txBody>
        </p:sp>
        <p:sp>
          <p:nvSpPr>
            <p:cNvPr id="47" name="Text Box 43">
              <a:extLst>
                <a:ext uri="{FF2B5EF4-FFF2-40B4-BE49-F238E27FC236}">
                  <a16:creationId xmlns:a16="http://schemas.microsoft.com/office/drawing/2014/main" id="{0C9FEA3B-C5D2-7C36-F840-CB3E2D612AE3}"/>
                </a:ext>
              </a:extLst>
            </p:cNvPr>
            <p:cNvSpPr txBox="1">
              <a:spLocks noChangeArrowheads="1"/>
            </p:cNvSpPr>
            <p:nvPr/>
          </p:nvSpPr>
          <p:spPr bwMode="auto">
            <a:xfrm>
              <a:off x="4276" y="921"/>
              <a:ext cx="35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D</a:t>
              </a:r>
              <a:r>
                <a:rPr lang="en-US" altLang="zh-CN" b="1" baseline="-25000">
                  <a:solidFill>
                    <a:srgbClr val="FF0066"/>
                  </a:solidFill>
                  <a:ea typeface="楷体_GB2312" pitchFamily="49" charset="-122"/>
                </a:rPr>
                <a:t>2 </a:t>
              </a:r>
            </a:p>
          </p:txBody>
        </p:sp>
        <p:sp>
          <p:nvSpPr>
            <p:cNvPr id="48" name="Text Box 44">
              <a:extLst>
                <a:ext uri="{FF2B5EF4-FFF2-40B4-BE49-F238E27FC236}">
                  <a16:creationId xmlns:a16="http://schemas.microsoft.com/office/drawing/2014/main" id="{9A270479-7193-A279-7B1B-E5BA92613A33}"/>
                </a:ext>
              </a:extLst>
            </p:cNvPr>
            <p:cNvSpPr txBox="1">
              <a:spLocks noChangeArrowheads="1"/>
            </p:cNvSpPr>
            <p:nvPr/>
          </p:nvSpPr>
          <p:spPr bwMode="auto">
            <a:xfrm>
              <a:off x="4006" y="921"/>
              <a:ext cx="46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D</a:t>
              </a:r>
              <a:r>
                <a:rPr lang="en-US" altLang="zh-CN" b="1" baseline="-25000">
                  <a:solidFill>
                    <a:srgbClr val="FF0066"/>
                  </a:solidFill>
                  <a:ea typeface="楷体_GB2312" pitchFamily="49" charset="-122"/>
                </a:rPr>
                <a:t>3 </a:t>
              </a:r>
            </a:p>
          </p:txBody>
        </p:sp>
      </p:grpSp>
      <p:grpSp>
        <p:nvGrpSpPr>
          <p:cNvPr id="49" name="Group 45">
            <a:extLst>
              <a:ext uri="{FF2B5EF4-FFF2-40B4-BE49-F238E27FC236}">
                <a16:creationId xmlns:a16="http://schemas.microsoft.com/office/drawing/2014/main" id="{0135BBB8-B400-CA2F-68CE-39A4DCDE6970}"/>
              </a:ext>
            </a:extLst>
          </p:cNvPr>
          <p:cNvGrpSpPr>
            <a:grpSpLocks/>
          </p:cNvGrpSpPr>
          <p:nvPr/>
        </p:nvGrpSpPr>
        <p:grpSpPr bwMode="auto">
          <a:xfrm>
            <a:off x="2471738" y="1917756"/>
            <a:ext cx="3190875" cy="3011488"/>
            <a:chOff x="741" y="916"/>
            <a:chExt cx="2010" cy="1897"/>
          </a:xfrm>
        </p:grpSpPr>
        <p:sp>
          <p:nvSpPr>
            <p:cNvPr id="50" name="Rectangle 46">
              <a:extLst>
                <a:ext uri="{FF2B5EF4-FFF2-40B4-BE49-F238E27FC236}">
                  <a16:creationId xmlns:a16="http://schemas.microsoft.com/office/drawing/2014/main" id="{AE2A6262-796A-4E30-FAC9-981D73B9E0BF}"/>
                </a:ext>
              </a:extLst>
            </p:cNvPr>
            <p:cNvSpPr>
              <a:spLocks noChangeArrowheads="1"/>
            </p:cNvSpPr>
            <p:nvPr/>
          </p:nvSpPr>
          <p:spPr bwMode="auto">
            <a:xfrm>
              <a:off x="1428" y="1532"/>
              <a:ext cx="1159" cy="748"/>
            </a:xfrm>
            <a:prstGeom prst="rect">
              <a:avLst/>
            </a:prstGeom>
            <a:solidFill>
              <a:srgbClr val="CCFFFF"/>
            </a:solidFill>
            <a:ln w="38100">
              <a:solidFill>
                <a:srgbClr val="0033CC"/>
              </a:solidFill>
              <a:miter lim="800000"/>
              <a:headEnd/>
              <a:tailEnd/>
            </a:ln>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1" name="Rectangle 47">
              <a:extLst>
                <a:ext uri="{FF2B5EF4-FFF2-40B4-BE49-F238E27FC236}">
                  <a16:creationId xmlns:a16="http://schemas.microsoft.com/office/drawing/2014/main" id="{A8FE65DC-D42B-726A-FF59-EF973285D3C8}"/>
                </a:ext>
              </a:extLst>
            </p:cNvPr>
            <p:cNvSpPr>
              <a:spLocks noChangeArrowheads="1"/>
            </p:cNvSpPr>
            <p:nvPr/>
          </p:nvSpPr>
          <p:spPr bwMode="auto">
            <a:xfrm>
              <a:off x="1784" y="1916"/>
              <a:ext cx="469"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rPr>
                <a:t>ROM</a:t>
              </a:r>
              <a:endParaRPr lang="en-US" altLang="zh-CN">
                <a:solidFill>
                  <a:srgbClr val="FF0066"/>
                </a:solidFill>
              </a:endParaRPr>
            </a:p>
          </p:txBody>
        </p:sp>
        <p:sp>
          <p:nvSpPr>
            <p:cNvPr id="52" name="Line 48">
              <a:extLst>
                <a:ext uri="{FF2B5EF4-FFF2-40B4-BE49-F238E27FC236}">
                  <a16:creationId xmlns:a16="http://schemas.microsoft.com/office/drawing/2014/main" id="{69A9B9D8-0CCB-A5A8-024B-97A593A9FDBD}"/>
                </a:ext>
              </a:extLst>
            </p:cNvPr>
            <p:cNvSpPr>
              <a:spLocks noChangeShapeType="1"/>
            </p:cNvSpPr>
            <p:nvPr/>
          </p:nvSpPr>
          <p:spPr bwMode="auto">
            <a:xfrm flipV="1">
              <a:off x="1614" y="1270"/>
              <a:ext cx="1" cy="262"/>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3" name="Line 49">
              <a:extLst>
                <a:ext uri="{FF2B5EF4-FFF2-40B4-BE49-F238E27FC236}">
                  <a16:creationId xmlns:a16="http://schemas.microsoft.com/office/drawing/2014/main" id="{ECD32741-2DE1-C275-C65D-AF93D780501C}"/>
                </a:ext>
              </a:extLst>
            </p:cNvPr>
            <p:cNvSpPr>
              <a:spLocks noChangeShapeType="1"/>
            </p:cNvSpPr>
            <p:nvPr/>
          </p:nvSpPr>
          <p:spPr bwMode="auto">
            <a:xfrm flipV="1">
              <a:off x="1878" y="1270"/>
              <a:ext cx="0" cy="262"/>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4" name="Line 50">
              <a:extLst>
                <a:ext uri="{FF2B5EF4-FFF2-40B4-BE49-F238E27FC236}">
                  <a16:creationId xmlns:a16="http://schemas.microsoft.com/office/drawing/2014/main" id="{E9D44555-D371-E9AF-0798-8847B13ED367}"/>
                </a:ext>
              </a:extLst>
            </p:cNvPr>
            <p:cNvSpPr>
              <a:spLocks noChangeShapeType="1"/>
            </p:cNvSpPr>
            <p:nvPr/>
          </p:nvSpPr>
          <p:spPr bwMode="auto">
            <a:xfrm flipV="1">
              <a:off x="2140" y="1270"/>
              <a:ext cx="0" cy="262"/>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5" name="Line 51">
              <a:extLst>
                <a:ext uri="{FF2B5EF4-FFF2-40B4-BE49-F238E27FC236}">
                  <a16:creationId xmlns:a16="http://schemas.microsoft.com/office/drawing/2014/main" id="{E630FF7B-B19D-4A06-C117-109DB453AAEC}"/>
                </a:ext>
              </a:extLst>
            </p:cNvPr>
            <p:cNvSpPr>
              <a:spLocks noChangeShapeType="1"/>
            </p:cNvSpPr>
            <p:nvPr/>
          </p:nvSpPr>
          <p:spPr bwMode="auto">
            <a:xfrm flipV="1">
              <a:off x="2402" y="1270"/>
              <a:ext cx="0" cy="258"/>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6" name="Line 52">
              <a:extLst>
                <a:ext uri="{FF2B5EF4-FFF2-40B4-BE49-F238E27FC236}">
                  <a16:creationId xmlns:a16="http://schemas.microsoft.com/office/drawing/2014/main" id="{A3BA946C-854A-C8A4-F313-5BFE10E68969}"/>
                </a:ext>
              </a:extLst>
            </p:cNvPr>
            <p:cNvSpPr>
              <a:spLocks noChangeShapeType="1"/>
            </p:cNvSpPr>
            <p:nvPr/>
          </p:nvSpPr>
          <p:spPr bwMode="auto">
            <a:xfrm flipH="1">
              <a:off x="1763" y="2281"/>
              <a:ext cx="2" cy="290"/>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7" name="Line 53">
              <a:extLst>
                <a:ext uri="{FF2B5EF4-FFF2-40B4-BE49-F238E27FC236}">
                  <a16:creationId xmlns:a16="http://schemas.microsoft.com/office/drawing/2014/main" id="{A9F9012D-EDF8-422C-2312-02ECB83D795A}"/>
                </a:ext>
              </a:extLst>
            </p:cNvPr>
            <p:cNvSpPr>
              <a:spLocks noChangeShapeType="1"/>
            </p:cNvSpPr>
            <p:nvPr/>
          </p:nvSpPr>
          <p:spPr bwMode="auto">
            <a:xfrm>
              <a:off x="2252" y="2279"/>
              <a:ext cx="1" cy="289"/>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8" name="Line 54">
              <a:extLst>
                <a:ext uri="{FF2B5EF4-FFF2-40B4-BE49-F238E27FC236}">
                  <a16:creationId xmlns:a16="http://schemas.microsoft.com/office/drawing/2014/main" id="{B9375DA2-4004-D356-E80E-64C582D4E865}"/>
                </a:ext>
              </a:extLst>
            </p:cNvPr>
            <p:cNvSpPr>
              <a:spLocks noChangeShapeType="1"/>
            </p:cNvSpPr>
            <p:nvPr/>
          </p:nvSpPr>
          <p:spPr bwMode="auto">
            <a:xfrm flipV="1">
              <a:off x="1166" y="1757"/>
              <a:ext cx="186" cy="0"/>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 name="Line 55">
              <a:extLst>
                <a:ext uri="{FF2B5EF4-FFF2-40B4-BE49-F238E27FC236}">
                  <a16:creationId xmlns:a16="http://schemas.microsoft.com/office/drawing/2014/main" id="{1023C1BB-3816-9145-C98F-6BC8831AAE07}"/>
                </a:ext>
              </a:extLst>
            </p:cNvPr>
            <p:cNvSpPr>
              <a:spLocks noChangeShapeType="1"/>
            </p:cNvSpPr>
            <p:nvPr/>
          </p:nvSpPr>
          <p:spPr bwMode="auto">
            <a:xfrm flipV="1">
              <a:off x="1166" y="2056"/>
              <a:ext cx="181" cy="0"/>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0" name="Rectangle 56">
              <a:extLst>
                <a:ext uri="{FF2B5EF4-FFF2-40B4-BE49-F238E27FC236}">
                  <a16:creationId xmlns:a16="http://schemas.microsoft.com/office/drawing/2014/main" id="{935E6788-6AED-35FC-F07C-31AE77E0FA20}"/>
                </a:ext>
              </a:extLst>
            </p:cNvPr>
            <p:cNvSpPr>
              <a:spLocks noChangeArrowheads="1"/>
            </p:cNvSpPr>
            <p:nvPr/>
          </p:nvSpPr>
          <p:spPr bwMode="auto">
            <a:xfrm>
              <a:off x="1690" y="1628"/>
              <a:ext cx="11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4</a:t>
              </a:r>
              <a:endParaRPr lang="en-US" altLang="zh-CN">
                <a:solidFill>
                  <a:srgbClr val="FF0066"/>
                </a:solidFill>
              </a:endParaRPr>
            </a:p>
          </p:txBody>
        </p:sp>
        <p:sp>
          <p:nvSpPr>
            <p:cNvPr id="61" name="Line 57">
              <a:extLst>
                <a:ext uri="{FF2B5EF4-FFF2-40B4-BE49-F238E27FC236}">
                  <a16:creationId xmlns:a16="http://schemas.microsoft.com/office/drawing/2014/main" id="{4AC22010-D339-1A7E-B6C0-33E6CA0C5E13}"/>
                </a:ext>
              </a:extLst>
            </p:cNvPr>
            <p:cNvSpPr>
              <a:spLocks noChangeShapeType="1"/>
            </p:cNvSpPr>
            <p:nvPr/>
          </p:nvSpPr>
          <p:spPr bwMode="auto">
            <a:xfrm>
              <a:off x="1877" y="1719"/>
              <a:ext cx="112" cy="112"/>
            </a:xfrm>
            <a:prstGeom prst="line">
              <a:avLst/>
            </a:prstGeom>
            <a:noFill/>
            <a:ln w="30163">
              <a:solidFill>
                <a:srgbClr val="FF0066"/>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 name="Line 58">
              <a:extLst>
                <a:ext uri="{FF2B5EF4-FFF2-40B4-BE49-F238E27FC236}">
                  <a16:creationId xmlns:a16="http://schemas.microsoft.com/office/drawing/2014/main" id="{080770C2-B46B-6F91-8D7C-5F7E46FE6CB8}"/>
                </a:ext>
              </a:extLst>
            </p:cNvPr>
            <p:cNvSpPr>
              <a:spLocks noChangeShapeType="1"/>
            </p:cNvSpPr>
            <p:nvPr/>
          </p:nvSpPr>
          <p:spPr bwMode="auto">
            <a:xfrm flipH="1">
              <a:off x="1877" y="1719"/>
              <a:ext cx="112" cy="112"/>
            </a:xfrm>
            <a:prstGeom prst="line">
              <a:avLst/>
            </a:prstGeom>
            <a:noFill/>
            <a:ln w="30163">
              <a:solidFill>
                <a:srgbClr val="FF0066"/>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3" name="Rectangle 59">
              <a:extLst>
                <a:ext uri="{FF2B5EF4-FFF2-40B4-BE49-F238E27FC236}">
                  <a16:creationId xmlns:a16="http://schemas.microsoft.com/office/drawing/2014/main" id="{31CD01A4-ABC2-84AA-684E-8BC4C73E8FC5}"/>
                </a:ext>
              </a:extLst>
            </p:cNvPr>
            <p:cNvSpPr>
              <a:spLocks noChangeArrowheads="1"/>
            </p:cNvSpPr>
            <p:nvPr/>
          </p:nvSpPr>
          <p:spPr bwMode="auto">
            <a:xfrm>
              <a:off x="2027" y="1628"/>
              <a:ext cx="11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4</a:t>
              </a:r>
              <a:endParaRPr lang="en-US" altLang="zh-CN">
                <a:solidFill>
                  <a:srgbClr val="FF0066"/>
                </a:solidFill>
              </a:endParaRPr>
            </a:p>
          </p:txBody>
        </p:sp>
        <p:sp>
          <p:nvSpPr>
            <p:cNvPr id="64" name="Rectangle 60">
              <a:extLst>
                <a:ext uri="{FF2B5EF4-FFF2-40B4-BE49-F238E27FC236}">
                  <a16:creationId xmlns:a16="http://schemas.microsoft.com/office/drawing/2014/main" id="{0FFA68FD-1D9D-5F50-4DB8-A70CDA445046}"/>
                </a:ext>
              </a:extLst>
            </p:cNvPr>
            <p:cNvSpPr>
              <a:spLocks noChangeArrowheads="1"/>
            </p:cNvSpPr>
            <p:nvPr/>
          </p:nvSpPr>
          <p:spPr bwMode="auto">
            <a:xfrm>
              <a:off x="2177" y="1628"/>
              <a:ext cx="225"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FF0066"/>
                  </a:solidFill>
                </a:rPr>
                <a:t>位</a:t>
              </a:r>
              <a:endParaRPr lang="zh-CN" altLang="en-US">
                <a:solidFill>
                  <a:srgbClr val="FF0066"/>
                </a:solidFill>
              </a:endParaRPr>
            </a:p>
          </p:txBody>
        </p:sp>
        <p:sp>
          <p:nvSpPr>
            <p:cNvPr id="65" name="Oval 61">
              <a:extLst>
                <a:ext uri="{FF2B5EF4-FFF2-40B4-BE49-F238E27FC236}">
                  <a16:creationId xmlns:a16="http://schemas.microsoft.com/office/drawing/2014/main" id="{041D9493-F79F-D7F6-4507-535AC4BE3C64}"/>
                </a:ext>
              </a:extLst>
            </p:cNvPr>
            <p:cNvSpPr>
              <a:spLocks noChangeArrowheads="1"/>
            </p:cNvSpPr>
            <p:nvPr/>
          </p:nvSpPr>
          <p:spPr bwMode="auto">
            <a:xfrm>
              <a:off x="2213" y="2573"/>
              <a:ext cx="76" cy="75"/>
            </a:xfrm>
            <a:prstGeom prst="ellipse">
              <a:avLst/>
            </a:prstGeom>
            <a:noFill/>
            <a:ln w="28575">
              <a:solidFill>
                <a:srgbClr val="0033CC"/>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6" name="Oval 62">
              <a:extLst>
                <a:ext uri="{FF2B5EF4-FFF2-40B4-BE49-F238E27FC236}">
                  <a16:creationId xmlns:a16="http://schemas.microsoft.com/office/drawing/2014/main" id="{89C7F3A3-E6F9-F376-77AD-AD044139E903}"/>
                </a:ext>
              </a:extLst>
            </p:cNvPr>
            <p:cNvSpPr>
              <a:spLocks noChangeArrowheads="1"/>
            </p:cNvSpPr>
            <p:nvPr/>
          </p:nvSpPr>
          <p:spPr bwMode="auto">
            <a:xfrm>
              <a:off x="1577" y="1195"/>
              <a:ext cx="76" cy="75"/>
            </a:xfrm>
            <a:prstGeom prst="ellipse">
              <a:avLst/>
            </a:prstGeom>
            <a:noFill/>
            <a:ln w="30163">
              <a:solidFill>
                <a:srgbClr val="0033CC"/>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7" name="Oval 63">
              <a:extLst>
                <a:ext uri="{FF2B5EF4-FFF2-40B4-BE49-F238E27FC236}">
                  <a16:creationId xmlns:a16="http://schemas.microsoft.com/office/drawing/2014/main" id="{40EF39C4-7AB0-5C16-8C54-EF93450704D2}"/>
                </a:ext>
              </a:extLst>
            </p:cNvPr>
            <p:cNvSpPr>
              <a:spLocks noChangeArrowheads="1"/>
            </p:cNvSpPr>
            <p:nvPr/>
          </p:nvSpPr>
          <p:spPr bwMode="auto">
            <a:xfrm>
              <a:off x="1839" y="1195"/>
              <a:ext cx="76" cy="75"/>
            </a:xfrm>
            <a:prstGeom prst="ellipse">
              <a:avLst/>
            </a:prstGeom>
            <a:noFill/>
            <a:ln w="30163">
              <a:solidFill>
                <a:srgbClr val="0033CC"/>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8" name="Oval 64">
              <a:extLst>
                <a:ext uri="{FF2B5EF4-FFF2-40B4-BE49-F238E27FC236}">
                  <a16:creationId xmlns:a16="http://schemas.microsoft.com/office/drawing/2014/main" id="{0E7E1018-8FA3-1775-698E-37AD339C47EA}"/>
                </a:ext>
              </a:extLst>
            </p:cNvPr>
            <p:cNvSpPr>
              <a:spLocks noChangeArrowheads="1"/>
            </p:cNvSpPr>
            <p:nvPr/>
          </p:nvSpPr>
          <p:spPr bwMode="auto">
            <a:xfrm>
              <a:off x="2101" y="1195"/>
              <a:ext cx="76" cy="75"/>
            </a:xfrm>
            <a:prstGeom prst="ellipse">
              <a:avLst/>
            </a:prstGeom>
            <a:noFill/>
            <a:ln w="30163">
              <a:solidFill>
                <a:srgbClr val="0033CC"/>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9" name="Oval 65">
              <a:extLst>
                <a:ext uri="{FF2B5EF4-FFF2-40B4-BE49-F238E27FC236}">
                  <a16:creationId xmlns:a16="http://schemas.microsoft.com/office/drawing/2014/main" id="{0E854C1D-0901-8EFB-79F7-B7D4B703DF45}"/>
                </a:ext>
              </a:extLst>
            </p:cNvPr>
            <p:cNvSpPr>
              <a:spLocks noChangeArrowheads="1"/>
            </p:cNvSpPr>
            <p:nvPr/>
          </p:nvSpPr>
          <p:spPr bwMode="auto">
            <a:xfrm>
              <a:off x="2363" y="1195"/>
              <a:ext cx="76" cy="75"/>
            </a:xfrm>
            <a:prstGeom prst="ellipse">
              <a:avLst/>
            </a:prstGeom>
            <a:noFill/>
            <a:ln w="30163">
              <a:solidFill>
                <a:srgbClr val="0033CC"/>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0" name="Oval 66">
              <a:extLst>
                <a:ext uri="{FF2B5EF4-FFF2-40B4-BE49-F238E27FC236}">
                  <a16:creationId xmlns:a16="http://schemas.microsoft.com/office/drawing/2014/main" id="{148C9E98-DAE9-9325-7DC7-40F04E6AA848}"/>
                </a:ext>
              </a:extLst>
            </p:cNvPr>
            <p:cNvSpPr>
              <a:spLocks noChangeArrowheads="1"/>
            </p:cNvSpPr>
            <p:nvPr/>
          </p:nvSpPr>
          <p:spPr bwMode="auto">
            <a:xfrm>
              <a:off x="1727" y="2568"/>
              <a:ext cx="75" cy="75"/>
            </a:xfrm>
            <a:prstGeom prst="ellipse">
              <a:avLst/>
            </a:prstGeom>
            <a:noFill/>
            <a:ln w="28575">
              <a:solidFill>
                <a:srgbClr val="0033CC"/>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1" name="Oval 67">
              <a:extLst>
                <a:ext uri="{FF2B5EF4-FFF2-40B4-BE49-F238E27FC236}">
                  <a16:creationId xmlns:a16="http://schemas.microsoft.com/office/drawing/2014/main" id="{53881AAE-2916-D7C9-BDF6-B862B25203BF}"/>
                </a:ext>
              </a:extLst>
            </p:cNvPr>
            <p:cNvSpPr>
              <a:spLocks noChangeArrowheads="1"/>
            </p:cNvSpPr>
            <p:nvPr/>
          </p:nvSpPr>
          <p:spPr bwMode="auto">
            <a:xfrm>
              <a:off x="1090" y="2018"/>
              <a:ext cx="76" cy="76"/>
            </a:xfrm>
            <a:prstGeom prst="ellipse">
              <a:avLst/>
            </a:prstGeom>
            <a:noFill/>
            <a:ln w="28575">
              <a:solidFill>
                <a:srgbClr val="0033CC"/>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2" name="Oval 68">
              <a:extLst>
                <a:ext uri="{FF2B5EF4-FFF2-40B4-BE49-F238E27FC236}">
                  <a16:creationId xmlns:a16="http://schemas.microsoft.com/office/drawing/2014/main" id="{27E1882A-3126-87C5-FB12-B3401178AA74}"/>
                </a:ext>
              </a:extLst>
            </p:cNvPr>
            <p:cNvSpPr>
              <a:spLocks noChangeArrowheads="1"/>
            </p:cNvSpPr>
            <p:nvPr/>
          </p:nvSpPr>
          <p:spPr bwMode="auto">
            <a:xfrm>
              <a:off x="1090" y="1719"/>
              <a:ext cx="76" cy="75"/>
            </a:xfrm>
            <a:prstGeom prst="ellipse">
              <a:avLst/>
            </a:prstGeom>
            <a:noFill/>
            <a:ln w="28575">
              <a:solidFill>
                <a:srgbClr val="0033CC"/>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3" name="Oval 69">
              <a:extLst>
                <a:ext uri="{FF2B5EF4-FFF2-40B4-BE49-F238E27FC236}">
                  <a16:creationId xmlns:a16="http://schemas.microsoft.com/office/drawing/2014/main" id="{86AF3B6A-30EF-2E83-9519-7F7A8FC57B1E}"/>
                </a:ext>
              </a:extLst>
            </p:cNvPr>
            <p:cNvSpPr>
              <a:spLocks noChangeArrowheads="1"/>
            </p:cNvSpPr>
            <p:nvPr/>
          </p:nvSpPr>
          <p:spPr bwMode="auto">
            <a:xfrm>
              <a:off x="1352" y="2018"/>
              <a:ext cx="76" cy="76"/>
            </a:xfrm>
            <a:prstGeom prst="ellipse">
              <a:avLst/>
            </a:prstGeom>
            <a:noFill/>
            <a:ln w="28575">
              <a:solidFill>
                <a:srgbClr val="0033CC"/>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4" name="Oval 70">
              <a:extLst>
                <a:ext uri="{FF2B5EF4-FFF2-40B4-BE49-F238E27FC236}">
                  <a16:creationId xmlns:a16="http://schemas.microsoft.com/office/drawing/2014/main" id="{71727B20-D571-3FE3-ABD1-66ECD596FB58}"/>
                </a:ext>
              </a:extLst>
            </p:cNvPr>
            <p:cNvSpPr>
              <a:spLocks noChangeArrowheads="1"/>
            </p:cNvSpPr>
            <p:nvPr/>
          </p:nvSpPr>
          <p:spPr bwMode="auto">
            <a:xfrm>
              <a:off x="1352" y="1718"/>
              <a:ext cx="76" cy="77"/>
            </a:xfrm>
            <a:prstGeom prst="ellipse">
              <a:avLst/>
            </a:prstGeom>
            <a:noFill/>
            <a:ln w="28575">
              <a:solidFill>
                <a:srgbClr val="0033CC"/>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aphicFrame>
          <p:nvGraphicFramePr>
            <p:cNvPr id="75" name="Object 71">
              <a:extLst>
                <a:ext uri="{FF2B5EF4-FFF2-40B4-BE49-F238E27FC236}">
                  <a16:creationId xmlns:a16="http://schemas.microsoft.com/office/drawing/2014/main" id="{564E407B-FB53-94C4-BD17-F2E5586D6D49}"/>
                </a:ext>
              </a:extLst>
            </p:cNvPr>
            <p:cNvGraphicFramePr>
              <a:graphicFrameLocks noChangeAspect="1"/>
            </p:cNvGraphicFramePr>
            <p:nvPr/>
          </p:nvGraphicFramePr>
          <p:xfrm>
            <a:off x="741" y="1911"/>
            <a:ext cx="336" cy="275"/>
          </p:xfrm>
          <a:graphic>
            <a:graphicData uri="http://schemas.openxmlformats.org/presentationml/2006/ole">
              <mc:AlternateContent xmlns:mc="http://schemas.openxmlformats.org/markup-compatibility/2006">
                <mc:Choice xmlns:v="urn:schemas-microsoft-com:vml" Requires="v">
                  <p:oleObj name="Equation" r:id="rId12" imgW="257394" imgH="209545" progId="Equation.3">
                    <p:embed/>
                  </p:oleObj>
                </mc:Choice>
                <mc:Fallback>
                  <p:oleObj name="Equation" r:id="rId12" imgW="257394" imgH="209545" progId="Equation.3">
                    <p:embed/>
                    <p:pic>
                      <p:nvPicPr>
                        <p:cNvPr id="75" name="Object 71">
                          <a:extLst>
                            <a:ext uri="{FF2B5EF4-FFF2-40B4-BE49-F238E27FC236}">
                              <a16:creationId xmlns:a16="http://schemas.microsoft.com/office/drawing/2014/main" id="{564E407B-FB53-94C4-BD17-F2E5586D6D49}"/>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741" y="1911"/>
                          <a:ext cx="336" cy="275"/>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FF33CC"/>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76" name="Object 72">
              <a:extLst>
                <a:ext uri="{FF2B5EF4-FFF2-40B4-BE49-F238E27FC236}">
                  <a16:creationId xmlns:a16="http://schemas.microsoft.com/office/drawing/2014/main" id="{64582D40-72A2-C129-652B-C338A39453ED}"/>
                </a:ext>
              </a:extLst>
            </p:cNvPr>
            <p:cNvGraphicFramePr>
              <a:graphicFrameLocks noChangeAspect="1"/>
            </p:cNvGraphicFramePr>
            <p:nvPr/>
          </p:nvGraphicFramePr>
          <p:xfrm>
            <a:off x="755" y="1620"/>
            <a:ext cx="304" cy="273"/>
          </p:xfrm>
          <a:graphic>
            <a:graphicData uri="http://schemas.openxmlformats.org/presentationml/2006/ole">
              <mc:AlternateContent xmlns:mc="http://schemas.openxmlformats.org/markup-compatibility/2006">
                <mc:Choice xmlns:v="urn:schemas-microsoft-com:vml" Requires="v">
                  <p:oleObj name="Equation" r:id="rId14" imgW="238066" imgH="209545" progId="Equation.3">
                    <p:embed/>
                  </p:oleObj>
                </mc:Choice>
                <mc:Fallback>
                  <p:oleObj name="Equation" r:id="rId14" imgW="238066" imgH="209545" progId="Equation.3">
                    <p:embed/>
                    <p:pic>
                      <p:nvPicPr>
                        <p:cNvPr id="76" name="Object 72">
                          <a:extLst>
                            <a:ext uri="{FF2B5EF4-FFF2-40B4-BE49-F238E27FC236}">
                              <a16:creationId xmlns:a16="http://schemas.microsoft.com/office/drawing/2014/main" id="{64582D40-72A2-C129-652B-C338A39453ED}"/>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755" y="1620"/>
                          <a:ext cx="304" cy="273"/>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77" name="Text Box 73">
              <a:extLst>
                <a:ext uri="{FF2B5EF4-FFF2-40B4-BE49-F238E27FC236}">
                  <a16:creationId xmlns:a16="http://schemas.microsoft.com/office/drawing/2014/main" id="{538F19DA-6E16-7180-5941-E2BBDD2C16A0}"/>
                </a:ext>
              </a:extLst>
            </p:cNvPr>
            <p:cNvSpPr txBox="1">
              <a:spLocks noChangeArrowheads="1"/>
            </p:cNvSpPr>
            <p:nvPr/>
          </p:nvSpPr>
          <p:spPr bwMode="auto">
            <a:xfrm>
              <a:off x="1775" y="2525"/>
              <a:ext cx="46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A</a:t>
              </a:r>
              <a:r>
                <a:rPr lang="en-US" altLang="zh-CN" b="1" baseline="-25000">
                  <a:solidFill>
                    <a:srgbClr val="FF0066"/>
                  </a:solidFill>
                  <a:ea typeface="楷体_GB2312" pitchFamily="49" charset="-122"/>
                </a:rPr>
                <a:t>1 </a:t>
              </a:r>
            </a:p>
          </p:txBody>
        </p:sp>
        <p:sp>
          <p:nvSpPr>
            <p:cNvPr id="78" name="Text Box 74">
              <a:extLst>
                <a:ext uri="{FF2B5EF4-FFF2-40B4-BE49-F238E27FC236}">
                  <a16:creationId xmlns:a16="http://schemas.microsoft.com/office/drawing/2014/main" id="{D9F65185-C269-83A7-ADB4-5130DC2C2529}"/>
                </a:ext>
              </a:extLst>
            </p:cNvPr>
            <p:cNvSpPr txBox="1">
              <a:spLocks noChangeArrowheads="1"/>
            </p:cNvSpPr>
            <p:nvPr/>
          </p:nvSpPr>
          <p:spPr bwMode="auto">
            <a:xfrm>
              <a:off x="2252" y="2513"/>
              <a:ext cx="46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A</a:t>
              </a:r>
              <a:r>
                <a:rPr lang="en-US" altLang="zh-CN" b="1" baseline="-25000">
                  <a:solidFill>
                    <a:srgbClr val="FF0066"/>
                  </a:solidFill>
                  <a:ea typeface="楷体_GB2312" pitchFamily="49" charset="-122"/>
                </a:rPr>
                <a:t>0 </a:t>
              </a:r>
            </a:p>
          </p:txBody>
        </p:sp>
        <p:sp>
          <p:nvSpPr>
            <p:cNvPr id="79" name="Text Box 75">
              <a:extLst>
                <a:ext uri="{FF2B5EF4-FFF2-40B4-BE49-F238E27FC236}">
                  <a16:creationId xmlns:a16="http://schemas.microsoft.com/office/drawing/2014/main" id="{CC32C9AB-FB1E-A2D6-16A9-0ED98D95A7E1}"/>
                </a:ext>
              </a:extLst>
            </p:cNvPr>
            <p:cNvSpPr txBox="1">
              <a:spLocks noChangeArrowheads="1"/>
            </p:cNvSpPr>
            <p:nvPr/>
          </p:nvSpPr>
          <p:spPr bwMode="auto">
            <a:xfrm>
              <a:off x="2008" y="916"/>
              <a:ext cx="46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D</a:t>
              </a:r>
              <a:r>
                <a:rPr lang="en-US" altLang="zh-CN" b="1" baseline="-25000">
                  <a:solidFill>
                    <a:srgbClr val="FF0066"/>
                  </a:solidFill>
                  <a:ea typeface="楷体_GB2312" pitchFamily="49" charset="-122"/>
                </a:rPr>
                <a:t>1 </a:t>
              </a:r>
            </a:p>
          </p:txBody>
        </p:sp>
        <p:sp>
          <p:nvSpPr>
            <p:cNvPr id="80" name="Text Box 76">
              <a:extLst>
                <a:ext uri="{FF2B5EF4-FFF2-40B4-BE49-F238E27FC236}">
                  <a16:creationId xmlns:a16="http://schemas.microsoft.com/office/drawing/2014/main" id="{DCF4089C-22F1-EC2D-D62C-4797B635C990}"/>
                </a:ext>
              </a:extLst>
            </p:cNvPr>
            <p:cNvSpPr txBox="1">
              <a:spLocks noChangeArrowheads="1"/>
            </p:cNvSpPr>
            <p:nvPr/>
          </p:nvSpPr>
          <p:spPr bwMode="auto">
            <a:xfrm>
              <a:off x="1733" y="916"/>
              <a:ext cx="35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D</a:t>
              </a:r>
              <a:r>
                <a:rPr lang="en-US" altLang="zh-CN" b="1" baseline="-25000">
                  <a:solidFill>
                    <a:srgbClr val="FF0066"/>
                  </a:solidFill>
                  <a:ea typeface="楷体_GB2312" pitchFamily="49" charset="-122"/>
                </a:rPr>
                <a:t>2 </a:t>
              </a:r>
            </a:p>
          </p:txBody>
        </p:sp>
        <p:sp>
          <p:nvSpPr>
            <p:cNvPr id="81" name="Text Box 77">
              <a:extLst>
                <a:ext uri="{FF2B5EF4-FFF2-40B4-BE49-F238E27FC236}">
                  <a16:creationId xmlns:a16="http://schemas.microsoft.com/office/drawing/2014/main" id="{7CDE216E-CBC7-8959-81F9-42EFB04E7573}"/>
                </a:ext>
              </a:extLst>
            </p:cNvPr>
            <p:cNvSpPr txBox="1">
              <a:spLocks noChangeArrowheads="1"/>
            </p:cNvSpPr>
            <p:nvPr/>
          </p:nvSpPr>
          <p:spPr bwMode="auto">
            <a:xfrm>
              <a:off x="1463" y="916"/>
              <a:ext cx="46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D</a:t>
              </a:r>
              <a:r>
                <a:rPr lang="en-US" altLang="zh-CN" b="1" baseline="-25000">
                  <a:solidFill>
                    <a:srgbClr val="FF0066"/>
                  </a:solidFill>
                  <a:ea typeface="楷体_GB2312" pitchFamily="49" charset="-122"/>
                </a:rPr>
                <a:t>3 </a:t>
              </a:r>
            </a:p>
          </p:txBody>
        </p:sp>
        <p:sp>
          <p:nvSpPr>
            <p:cNvPr id="82" name="Text Box 78">
              <a:extLst>
                <a:ext uri="{FF2B5EF4-FFF2-40B4-BE49-F238E27FC236}">
                  <a16:creationId xmlns:a16="http://schemas.microsoft.com/office/drawing/2014/main" id="{DEC76759-4F33-5EF5-26F6-90482AC4E6F5}"/>
                </a:ext>
              </a:extLst>
            </p:cNvPr>
            <p:cNvSpPr txBox="1">
              <a:spLocks noChangeArrowheads="1"/>
            </p:cNvSpPr>
            <p:nvPr/>
          </p:nvSpPr>
          <p:spPr bwMode="auto">
            <a:xfrm>
              <a:off x="2291" y="916"/>
              <a:ext cx="46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D</a:t>
              </a:r>
              <a:r>
                <a:rPr lang="en-US" altLang="zh-CN" b="1" baseline="-25000">
                  <a:solidFill>
                    <a:srgbClr val="FF0066"/>
                  </a:solidFill>
                  <a:ea typeface="楷体_GB2312" pitchFamily="49" charset="-122"/>
                </a:rPr>
                <a:t>0 </a:t>
              </a:r>
            </a:p>
          </p:txBody>
        </p:sp>
      </p:grpSp>
      <p:grpSp>
        <p:nvGrpSpPr>
          <p:cNvPr id="83" name="Group 79">
            <a:extLst>
              <a:ext uri="{FF2B5EF4-FFF2-40B4-BE49-F238E27FC236}">
                <a16:creationId xmlns:a16="http://schemas.microsoft.com/office/drawing/2014/main" id="{D238A870-364C-6B17-CAE1-909CE8D2BE9D}"/>
              </a:ext>
            </a:extLst>
          </p:cNvPr>
          <p:cNvGrpSpPr>
            <a:grpSpLocks/>
          </p:cNvGrpSpPr>
          <p:nvPr/>
        </p:nvGrpSpPr>
        <p:grpSpPr bwMode="auto">
          <a:xfrm>
            <a:off x="1689100" y="2333681"/>
            <a:ext cx="7256463" cy="2895600"/>
            <a:chOff x="248" y="1178"/>
            <a:chExt cx="4571" cy="1824"/>
          </a:xfrm>
        </p:grpSpPr>
        <p:sp>
          <p:nvSpPr>
            <p:cNvPr id="84" name="Line 80">
              <a:extLst>
                <a:ext uri="{FF2B5EF4-FFF2-40B4-BE49-F238E27FC236}">
                  <a16:creationId xmlns:a16="http://schemas.microsoft.com/office/drawing/2014/main" id="{B5EB733E-56D7-616F-64A4-5EA3AB6CB231}"/>
                </a:ext>
              </a:extLst>
            </p:cNvPr>
            <p:cNvSpPr>
              <a:spLocks noChangeShapeType="1"/>
            </p:cNvSpPr>
            <p:nvPr/>
          </p:nvSpPr>
          <p:spPr bwMode="auto">
            <a:xfrm>
              <a:off x="2242" y="2378"/>
              <a:ext cx="2544"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5" name="Line 81">
              <a:extLst>
                <a:ext uri="{FF2B5EF4-FFF2-40B4-BE49-F238E27FC236}">
                  <a16:creationId xmlns:a16="http://schemas.microsoft.com/office/drawing/2014/main" id="{F22E72B6-3250-5AF2-C0D5-13B18B95A936}"/>
                </a:ext>
              </a:extLst>
            </p:cNvPr>
            <p:cNvSpPr>
              <a:spLocks noChangeShapeType="1"/>
            </p:cNvSpPr>
            <p:nvPr/>
          </p:nvSpPr>
          <p:spPr bwMode="auto">
            <a:xfrm>
              <a:off x="1762" y="2474"/>
              <a:ext cx="2544"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6" name="Line 82">
              <a:extLst>
                <a:ext uri="{FF2B5EF4-FFF2-40B4-BE49-F238E27FC236}">
                  <a16:creationId xmlns:a16="http://schemas.microsoft.com/office/drawing/2014/main" id="{093D2054-C934-0106-9A1F-A5D441614963}"/>
                </a:ext>
              </a:extLst>
            </p:cNvPr>
            <p:cNvSpPr>
              <a:spLocks noChangeShapeType="1"/>
            </p:cNvSpPr>
            <p:nvPr/>
          </p:nvSpPr>
          <p:spPr bwMode="auto">
            <a:xfrm>
              <a:off x="1234" y="2059"/>
              <a:ext cx="0" cy="799"/>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7" name="Line 83">
              <a:extLst>
                <a:ext uri="{FF2B5EF4-FFF2-40B4-BE49-F238E27FC236}">
                  <a16:creationId xmlns:a16="http://schemas.microsoft.com/office/drawing/2014/main" id="{BFC13E4E-93E3-8CE3-8724-F463214BA770}"/>
                </a:ext>
              </a:extLst>
            </p:cNvPr>
            <p:cNvSpPr>
              <a:spLocks noChangeShapeType="1"/>
            </p:cNvSpPr>
            <p:nvPr/>
          </p:nvSpPr>
          <p:spPr bwMode="auto">
            <a:xfrm>
              <a:off x="1234" y="2858"/>
              <a:ext cx="2599"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8" name="Line 84">
              <a:extLst>
                <a:ext uri="{FF2B5EF4-FFF2-40B4-BE49-F238E27FC236}">
                  <a16:creationId xmlns:a16="http://schemas.microsoft.com/office/drawing/2014/main" id="{DA4B770A-6AC3-6E42-17C4-1B49A802F2EB}"/>
                </a:ext>
              </a:extLst>
            </p:cNvPr>
            <p:cNvSpPr>
              <a:spLocks noChangeShapeType="1"/>
            </p:cNvSpPr>
            <p:nvPr/>
          </p:nvSpPr>
          <p:spPr bwMode="auto">
            <a:xfrm flipV="1">
              <a:off x="3826" y="2059"/>
              <a:ext cx="0" cy="799"/>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graphicFrame>
          <p:nvGraphicFramePr>
            <p:cNvPr id="89" name="Object 85">
              <a:extLst>
                <a:ext uri="{FF2B5EF4-FFF2-40B4-BE49-F238E27FC236}">
                  <a16:creationId xmlns:a16="http://schemas.microsoft.com/office/drawing/2014/main" id="{EB148E0B-676D-8D9A-802D-57B21A5CF983}"/>
                </a:ext>
              </a:extLst>
            </p:cNvPr>
            <p:cNvGraphicFramePr>
              <a:graphicFrameLocks noChangeAspect="1"/>
            </p:cNvGraphicFramePr>
            <p:nvPr/>
          </p:nvGraphicFramePr>
          <p:xfrm>
            <a:off x="248" y="1590"/>
            <a:ext cx="306" cy="320"/>
          </p:xfrm>
          <a:graphic>
            <a:graphicData uri="http://schemas.openxmlformats.org/presentationml/2006/ole">
              <mc:AlternateContent xmlns:mc="http://schemas.openxmlformats.org/markup-compatibility/2006">
                <mc:Choice xmlns:v="urn:schemas-microsoft-com:vml" Requires="v">
                  <p:oleObj name="公式" r:id="rId16" imgW="209781" imgH="218984" progId="Equation.3">
                    <p:embed/>
                  </p:oleObj>
                </mc:Choice>
                <mc:Fallback>
                  <p:oleObj name="公式" r:id="rId16" imgW="209781" imgH="218984" progId="Equation.3">
                    <p:embed/>
                    <p:pic>
                      <p:nvPicPr>
                        <p:cNvPr id="89" name="Object 85">
                          <a:extLst>
                            <a:ext uri="{FF2B5EF4-FFF2-40B4-BE49-F238E27FC236}">
                              <a16:creationId xmlns:a16="http://schemas.microsoft.com/office/drawing/2014/main" id="{EB148E0B-676D-8D9A-802D-57B21A5CF983}"/>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248" y="1590"/>
                          <a:ext cx="306" cy="320"/>
                        </a:xfrm>
                        <a:prstGeom prst="rect">
                          <a:avLst/>
                        </a:prstGeom>
                        <a:noFill/>
                        <a:ln w="9525">
                          <a:solidFill>
                            <a:srgbClr val="FFFF00"/>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90" name="Oval 86">
              <a:extLst>
                <a:ext uri="{FF2B5EF4-FFF2-40B4-BE49-F238E27FC236}">
                  <a16:creationId xmlns:a16="http://schemas.microsoft.com/office/drawing/2014/main" id="{6AA644D9-D3C9-F289-F961-8A19280877CE}"/>
                </a:ext>
              </a:extLst>
            </p:cNvPr>
            <p:cNvSpPr>
              <a:spLocks noChangeArrowheads="1"/>
            </p:cNvSpPr>
            <p:nvPr/>
          </p:nvSpPr>
          <p:spPr bwMode="auto">
            <a:xfrm>
              <a:off x="366" y="1466"/>
              <a:ext cx="96" cy="96"/>
            </a:xfrm>
            <a:prstGeom prst="ellipse">
              <a:avLst/>
            </a:prstGeom>
            <a:noFill/>
            <a:ln w="28575">
              <a:solidFill>
                <a:schemeClr val="tx1"/>
              </a:solidFill>
              <a:round/>
              <a:headEnd/>
              <a:tailEnd/>
            </a:ln>
            <a:extLst>
              <a:ext uri="{909E8E84-426E-40DD-AFC4-6F175D3DCCD1}">
                <a14:hiddenFill xmlns:a14="http://schemas.microsoft.com/office/drawing/2010/main">
                  <a:solidFill>
                    <a:schemeClr val="accent1"/>
                  </a:solidFill>
                </a14:hiddenFill>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1" name="Line 87">
              <a:extLst>
                <a:ext uri="{FF2B5EF4-FFF2-40B4-BE49-F238E27FC236}">
                  <a16:creationId xmlns:a16="http://schemas.microsoft.com/office/drawing/2014/main" id="{24726B62-2CF0-8F32-28F2-CEA73ED50824}"/>
                </a:ext>
              </a:extLst>
            </p:cNvPr>
            <p:cNvSpPr>
              <a:spLocks noChangeShapeType="1"/>
            </p:cNvSpPr>
            <p:nvPr/>
          </p:nvSpPr>
          <p:spPr bwMode="auto">
            <a:xfrm flipV="1">
              <a:off x="462" y="1514"/>
              <a:ext cx="772" cy="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2" name="Line 88">
              <a:extLst>
                <a:ext uri="{FF2B5EF4-FFF2-40B4-BE49-F238E27FC236}">
                  <a16:creationId xmlns:a16="http://schemas.microsoft.com/office/drawing/2014/main" id="{D80322F0-2C94-5ECA-E8E5-FB625A06BE3B}"/>
                </a:ext>
              </a:extLst>
            </p:cNvPr>
            <p:cNvSpPr>
              <a:spLocks noChangeShapeType="1"/>
            </p:cNvSpPr>
            <p:nvPr/>
          </p:nvSpPr>
          <p:spPr bwMode="auto">
            <a:xfrm>
              <a:off x="1234" y="1514"/>
              <a:ext cx="0" cy="24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3" name="Line 89">
              <a:extLst>
                <a:ext uri="{FF2B5EF4-FFF2-40B4-BE49-F238E27FC236}">
                  <a16:creationId xmlns:a16="http://schemas.microsoft.com/office/drawing/2014/main" id="{5CEB6AE6-07A2-7885-E7D8-3DF7D1BEC7FD}"/>
                </a:ext>
              </a:extLst>
            </p:cNvPr>
            <p:cNvSpPr>
              <a:spLocks noChangeShapeType="1"/>
            </p:cNvSpPr>
            <p:nvPr/>
          </p:nvSpPr>
          <p:spPr bwMode="auto">
            <a:xfrm>
              <a:off x="658" y="1514"/>
              <a:ext cx="0" cy="148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4" name="Line 90">
              <a:extLst>
                <a:ext uri="{FF2B5EF4-FFF2-40B4-BE49-F238E27FC236}">
                  <a16:creationId xmlns:a16="http://schemas.microsoft.com/office/drawing/2014/main" id="{40A843FC-3D13-67B5-9A2F-15D95B688A0C}"/>
                </a:ext>
              </a:extLst>
            </p:cNvPr>
            <p:cNvSpPr>
              <a:spLocks noChangeShapeType="1"/>
            </p:cNvSpPr>
            <p:nvPr/>
          </p:nvSpPr>
          <p:spPr bwMode="auto">
            <a:xfrm flipV="1">
              <a:off x="2770" y="1370"/>
              <a:ext cx="0" cy="163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5" name="Line 91">
              <a:extLst>
                <a:ext uri="{FF2B5EF4-FFF2-40B4-BE49-F238E27FC236}">
                  <a16:creationId xmlns:a16="http://schemas.microsoft.com/office/drawing/2014/main" id="{8A6D25F3-A91E-ADB7-806A-81FB7E853A13}"/>
                </a:ext>
              </a:extLst>
            </p:cNvPr>
            <p:cNvSpPr>
              <a:spLocks noChangeShapeType="1"/>
            </p:cNvSpPr>
            <p:nvPr/>
          </p:nvSpPr>
          <p:spPr bwMode="auto">
            <a:xfrm>
              <a:off x="2762" y="1370"/>
              <a:ext cx="105"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6" name="Rectangle 92">
              <a:extLst>
                <a:ext uri="{FF2B5EF4-FFF2-40B4-BE49-F238E27FC236}">
                  <a16:creationId xmlns:a16="http://schemas.microsoft.com/office/drawing/2014/main" id="{1CA27E81-0F54-2649-B165-486FC7A8E33F}"/>
                </a:ext>
              </a:extLst>
            </p:cNvPr>
            <p:cNvSpPr>
              <a:spLocks noChangeArrowheads="1"/>
            </p:cNvSpPr>
            <p:nvPr/>
          </p:nvSpPr>
          <p:spPr bwMode="auto">
            <a:xfrm>
              <a:off x="2866" y="1178"/>
              <a:ext cx="288" cy="384"/>
            </a:xfrm>
            <a:prstGeom prst="rect">
              <a:avLst/>
            </a:prstGeom>
            <a:solidFill>
              <a:srgbClr val="CCFFFF"/>
            </a:solidFill>
            <a:ln w="47625">
              <a:solidFill>
                <a:srgbClr val="0033CC"/>
              </a:solidFill>
              <a:miter lim="800000"/>
              <a:headEnd/>
              <a:tailEnd/>
            </a:ln>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800" b="1">
                  <a:solidFill>
                    <a:srgbClr val="0033CC"/>
                  </a:solidFill>
                  <a:ea typeface="楷体_GB2312" pitchFamily="49" charset="-122"/>
                </a:rPr>
                <a:t>1</a:t>
              </a:r>
            </a:p>
          </p:txBody>
        </p:sp>
        <p:sp>
          <p:nvSpPr>
            <p:cNvPr id="97" name="Oval 93">
              <a:extLst>
                <a:ext uri="{FF2B5EF4-FFF2-40B4-BE49-F238E27FC236}">
                  <a16:creationId xmlns:a16="http://schemas.microsoft.com/office/drawing/2014/main" id="{FD9A4C56-020A-FE32-91DD-B8D2335AC645}"/>
                </a:ext>
              </a:extLst>
            </p:cNvPr>
            <p:cNvSpPr>
              <a:spLocks noChangeArrowheads="1"/>
            </p:cNvSpPr>
            <p:nvPr/>
          </p:nvSpPr>
          <p:spPr bwMode="auto">
            <a:xfrm>
              <a:off x="3154" y="1322"/>
              <a:ext cx="96" cy="96"/>
            </a:xfrm>
            <a:prstGeom prst="ellipse">
              <a:avLst/>
            </a:prstGeom>
            <a:noFill/>
            <a:ln w="28575">
              <a:solidFill>
                <a:srgbClr val="0033CC"/>
              </a:solidFill>
              <a:round/>
              <a:headEnd/>
              <a:tailEnd/>
            </a:ln>
            <a:extLst>
              <a:ext uri="{909E8E84-426E-40DD-AFC4-6F175D3DCCD1}">
                <a14:hiddenFill xmlns:a14="http://schemas.microsoft.com/office/drawing/2010/main">
                  <a:solidFill>
                    <a:srgbClr val="CCFFCC"/>
                  </a:solidFill>
                </a14:hiddenFill>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8" name="Line 94">
              <a:extLst>
                <a:ext uri="{FF2B5EF4-FFF2-40B4-BE49-F238E27FC236}">
                  <a16:creationId xmlns:a16="http://schemas.microsoft.com/office/drawing/2014/main" id="{CBC93296-A001-58AD-EB68-903053B15452}"/>
                </a:ext>
              </a:extLst>
            </p:cNvPr>
            <p:cNvSpPr>
              <a:spLocks noChangeShapeType="1"/>
            </p:cNvSpPr>
            <p:nvPr/>
          </p:nvSpPr>
          <p:spPr bwMode="auto">
            <a:xfrm>
              <a:off x="3250" y="1370"/>
              <a:ext cx="578"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9" name="Line 95">
              <a:extLst>
                <a:ext uri="{FF2B5EF4-FFF2-40B4-BE49-F238E27FC236}">
                  <a16:creationId xmlns:a16="http://schemas.microsoft.com/office/drawing/2014/main" id="{5616B0C8-7496-ECFC-8B6F-8BD76C9EBD20}"/>
                </a:ext>
              </a:extLst>
            </p:cNvPr>
            <p:cNvSpPr>
              <a:spLocks noChangeShapeType="1"/>
            </p:cNvSpPr>
            <p:nvPr/>
          </p:nvSpPr>
          <p:spPr bwMode="auto">
            <a:xfrm>
              <a:off x="3826" y="1364"/>
              <a:ext cx="0" cy="39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0" name="Line 96">
              <a:extLst>
                <a:ext uri="{FF2B5EF4-FFF2-40B4-BE49-F238E27FC236}">
                  <a16:creationId xmlns:a16="http://schemas.microsoft.com/office/drawing/2014/main" id="{E789C9F8-FAD0-6542-E899-4534D7C19E3E}"/>
                </a:ext>
              </a:extLst>
            </p:cNvPr>
            <p:cNvSpPr>
              <a:spLocks noChangeShapeType="1"/>
            </p:cNvSpPr>
            <p:nvPr/>
          </p:nvSpPr>
          <p:spPr bwMode="auto">
            <a:xfrm>
              <a:off x="675" y="3001"/>
              <a:ext cx="2100"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1" name="Oval 97">
              <a:extLst>
                <a:ext uri="{FF2B5EF4-FFF2-40B4-BE49-F238E27FC236}">
                  <a16:creationId xmlns:a16="http://schemas.microsoft.com/office/drawing/2014/main" id="{B317F246-257F-5A48-DCC5-766665501F49}"/>
                </a:ext>
              </a:extLst>
            </p:cNvPr>
            <p:cNvSpPr>
              <a:spLocks noChangeArrowheads="1"/>
            </p:cNvSpPr>
            <p:nvPr/>
          </p:nvSpPr>
          <p:spPr bwMode="auto">
            <a:xfrm>
              <a:off x="631" y="1490"/>
              <a:ext cx="54" cy="56"/>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2" name="Oval 98">
              <a:extLst>
                <a:ext uri="{FF2B5EF4-FFF2-40B4-BE49-F238E27FC236}">
                  <a16:creationId xmlns:a16="http://schemas.microsoft.com/office/drawing/2014/main" id="{6841680C-0A27-EAA5-77A2-5DBC337D8047}"/>
                </a:ext>
              </a:extLst>
            </p:cNvPr>
            <p:cNvSpPr>
              <a:spLocks noChangeArrowheads="1"/>
            </p:cNvSpPr>
            <p:nvPr/>
          </p:nvSpPr>
          <p:spPr bwMode="auto">
            <a:xfrm>
              <a:off x="2223" y="2355"/>
              <a:ext cx="56" cy="56"/>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3" name="Oval 99">
              <a:extLst>
                <a:ext uri="{FF2B5EF4-FFF2-40B4-BE49-F238E27FC236}">
                  <a16:creationId xmlns:a16="http://schemas.microsoft.com/office/drawing/2014/main" id="{7AA42044-4FF0-11A3-178F-2FD0BA60F9A1}"/>
                </a:ext>
              </a:extLst>
            </p:cNvPr>
            <p:cNvSpPr>
              <a:spLocks noChangeArrowheads="1"/>
            </p:cNvSpPr>
            <p:nvPr/>
          </p:nvSpPr>
          <p:spPr bwMode="auto">
            <a:xfrm>
              <a:off x="3796" y="2035"/>
              <a:ext cx="56" cy="56"/>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4" name="Oval 100">
              <a:extLst>
                <a:ext uri="{FF2B5EF4-FFF2-40B4-BE49-F238E27FC236}">
                  <a16:creationId xmlns:a16="http://schemas.microsoft.com/office/drawing/2014/main" id="{C44B6234-2D2C-9327-ED7F-D61A2C01E8EE}"/>
                </a:ext>
              </a:extLst>
            </p:cNvPr>
            <p:cNvSpPr>
              <a:spLocks noChangeArrowheads="1"/>
            </p:cNvSpPr>
            <p:nvPr/>
          </p:nvSpPr>
          <p:spPr bwMode="auto">
            <a:xfrm>
              <a:off x="3798" y="1738"/>
              <a:ext cx="56" cy="56"/>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5" name="Oval 101">
              <a:extLst>
                <a:ext uri="{FF2B5EF4-FFF2-40B4-BE49-F238E27FC236}">
                  <a16:creationId xmlns:a16="http://schemas.microsoft.com/office/drawing/2014/main" id="{6FA60CE0-9903-5036-05A6-03C700415EB6}"/>
                </a:ext>
              </a:extLst>
            </p:cNvPr>
            <p:cNvSpPr>
              <a:spLocks noChangeArrowheads="1"/>
            </p:cNvSpPr>
            <p:nvPr/>
          </p:nvSpPr>
          <p:spPr bwMode="auto">
            <a:xfrm>
              <a:off x="1733" y="2438"/>
              <a:ext cx="56" cy="56"/>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6" name="Oval 102">
              <a:extLst>
                <a:ext uri="{FF2B5EF4-FFF2-40B4-BE49-F238E27FC236}">
                  <a16:creationId xmlns:a16="http://schemas.microsoft.com/office/drawing/2014/main" id="{63672668-78C4-35A6-EEE1-2CA87D6D6C72}"/>
                </a:ext>
              </a:extLst>
            </p:cNvPr>
            <p:cNvSpPr>
              <a:spLocks noChangeArrowheads="1"/>
            </p:cNvSpPr>
            <p:nvPr/>
          </p:nvSpPr>
          <p:spPr bwMode="auto">
            <a:xfrm>
              <a:off x="4763" y="2349"/>
              <a:ext cx="56" cy="56"/>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7" name="Oval 103">
              <a:extLst>
                <a:ext uri="{FF2B5EF4-FFF2-40B4-BE49-F238E27FC236}">
                  <a16:creationId xmlns:a16="http://schemas.microsoft.com/office/drawing/2014/main" id="{B397468D-3AAF-D97B-F919-CD8779FFB997}"/>
                </a:ext>
              </a:extLst>
            </p:cNvPr>
            <p:cNvSpPr>
              <a:spLocks noChangeArrowheads="1"/>
            </p:cNvSpPr>
            <p:nvPr/>
          </p:nvSpPr>
          <p:spPr bwMode="auto">
            <a:xfrm>
              <a:off x="4277" y="2442"/>
              <a:ext cx="57" cy="56"/>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8" name="Oval 104">
              <a:extLst>
                <a:ext uri="{FF2B5EF4-FFF2-40B4-BE49-F238E27FC236}">
                  <a16:creationId xmlns:a16="http://schemas.microsoft.com/office/drawing/2014/main" id="{DF0831F8-72D7-FAA9-930F-A73304F3D874}"/>
                </a:ext>
              </a:extLst>
            </p:cNvPr>
            <p:cNvSpPr>
              <a:spLocks noChangeArrowheads="1"/>
            </p:cNvSpPr>
            <p:nvPr/>
          </p:nvSpPr>
          <p:spPr bwMode="auto">
            <a:xfrm>
              <a:off x="1207" y="1729"/>
              <a:ext cx="56" cy="56"/>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9" name="Oval 105">
              <a:extLst>
                <a:ext uri="{FF2B5EF4-FFF2-40B4-BE49-F238E27FC236}">
                  <a16:creationId xmlns:a16="http://schemas.microsoft.com/office/drawing/2014/main" id="{F37D0206-B6F3-B748-9E97-453BC9CC0ED7}"/>
                </a:ext>
              </a:extLst>
            </p:cNvPr>
            <p:cNvSpPr>
              <a:spLocks noChangeArrowheads="1"/>
            </p:cNvSpPr>
            <p:nvPr/>
          </p:nvSpPr>
          <p:spPr bwMode="auto">
            <a:xfrm>
              <a:off x="1206" y="2025"/>
              <a:ext cx="56" cy="56"/>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110" name="Text Box 106">
            <a:extLst>
              <a:ext uri="{FF2B5EF4-FFF2-40B4-BE49-F238E27FC236}">
                <a16:creationId xmlns:a16="http://schemas.microsoft.com/office/drawing/2014/main" id="{F49D04FB-FC77-B378-8979-D137DC9E6DAC}"/>
              </a:ext>
            </a:extLst>
          </p:cNvPr>
          <p:cNvSpPr txBox="1">
            <a:spLocks noChangeArrowheads="1"/>
          </p:cNvSpPr>
          <p:nvPr/>
        </p:nvSpPr>
        <p:spPr bwMode="auto">
          <a:xfrm>
            <a:off x="4637088" y="1444681"/>
            <a:ext cx="2732087"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t>增加一位地址 </a:t>
            </a:r>
            <a:r>
              <a:rPr lang="en-US" altLang="zh-CN" b="1" i="1">
                <a:solidFill>
                  <a:srgbClr val="FF0066"/>
                </a:solidFill>
              </a:rPr>
              <a:t>A</a:t>
            </a:r>
            <a:r>
              <a:rPr lang="en-US" altLang="zh-CN" b="1" baseline="-25000">
                <a:solidFill>
                  <a:srgbClr val="FF0066"/>
                </a:solidFill>
              </a:rPr>
              <a:t>2</a:t>
            </a:r>
          </a:p>
        </p:txBody>
      </p:sp>
      <p:sp>
        <p:nvSpPr>
          <p:cNvPr id="2" name="灯片编号占位符 1">
            <a:extLst>
              <a:ext uri="{FF2B5EF4-FFF2-40B4-BE49-F238E27FC236}">
                <a16:creationId xmlns:a16="http://schemas.microsoft.com/office/drawing/2014/main" id="{8107969E-1FA9-C298-AB18-611E6FACAD0C}"/>
              </a:ext>
            </a:extLst>
          </p:cNvPr>
          <p:cNvSpPr>
            <a:spLocks noGrp="1"/>
          </p:cNvSpPr>
          <p:nvPr>
            <p:ph type="sldNum" sz="quarter" idx="12"/>
          </p:nvPr>
        </p:nvSpPr>
        <p:spPr/>
        <p:txBody>
          <a:bodyPr/>
          <a:lstStyle/>
          <a:p>
            <a:fld id="{392CBAA0-59E6-204E-8F03-85E5040D48B8}" type="slidenum">
              <a:rPr kumimoji="1" lang="zh-CN" altLang="en-US" smtClean="0"/>
              <a:t>112</a:t>
            </a:fld>
            <a:r>
              <a:rPr kumimoji="1" lang="en-US" altLang="zh-CN"/>
              <a:t>/133</a:t>
            </a:r>
            <a:endParaRPr kumimoji="1" lang="zh-CN" altLang="en-US" dirty="0"/>
          </a:p>
        </p:txBody>
      </p:sp>
    </p:spTree>
    <p:extLst>
      <p:ext uri="{BB962C8B-B14F-4D97-AF65-F5344CB8AC3E}">
        <p14:creationId xmlns:p14="http://schemas.microsoft.com/office/powerpoint/2010/main" val="36616579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2" presetClass="entr" presetSubtype="4" fill="hold" nodeType="clickEffect">
                                  <p:stCondLst>
                                    <p:cond delay="0"/>
                                  </p:stCondLst>
                                  <p:childTnLst>
                                    <p:set>
                                      <p:cBhvr>
                                        <p:cTn id="11" dur="1" fill="hold">
                                          <p:stCondLst>
                                            <p:cond delay="0"/>
                                          </p:stCondLst>
                                        </p:cTn>
                                        <p:tgtEl>
                                          <p:spTgt spid="49"/>
                                        </p:tgtEl>
                                        <p:attrNameLst>
                                          <p:attrName>style.visibility</p:attrName>
                                        </p:attrNameLst>
                                      </p:cBhvr>
                                      <p:to>
                                        <p:strVal val="visible"/>
                                      </p:to>
                                    </p:set>
                                    <p:anim calcmode="lin" valueType="num">
                                      <p:cBhvr additive="base">
                                        <p:cTn id="12" dur="500"/>
                                        <p:tgtEl>
                                          <p:spTgt spid="49"/>
                                        </p:tgtEl>
                                        <p:attrNameLst>
                                          <p:attrName>ppt_y</p:attrName>
                                        </p:attrNameLst>
                                      </p:cBhvr>
                                      <p:tavLst>
                                        <p:tav tm="0">
                                          <p:val>
                                            <p:strVal val="#ppt_y+#ppt_h*1.125000"/>
                                          </p:val>
                                        </p:tav>
                                        <p:tav tm="100000">
                                          <p:val>
                                            <p:strVal val="#ppt_y"/>
                                          </p:val>
                                        </p:tav>
                                      </p:tavLst>
                                    </p:anim>
                                    <p:animEffect transition="in" filter="wipe(up)">
                                      <p:cBhvr>
                                        <p:cTn id="13" dur="500"/>
                                        <p:tgtEl>
                                          <p:spTgt spid="49"/>
                                        </p:tgtEl>
                                      </p:cBhvr>
                                    </p:animEffect>
                                  </p:childTnLst>
                                </p:cTn>
                              </p:par>
                            </p:childTnLst>
                          </p:cTn>
                        </p:par>
                      </p:childTnLst>
                    </p:cTn>
                  </p:par>
                  <p:par>
                    <p:cTn id="14" fill="hold">
                      <p:stCondLst>
                        <p:cond delay="indefinite"/>
                      </p:stCondLst>
                      <p:childTnLst>
                        <p:par>
                          <p:cTn id="15" fill="hold">
                            <p:stCondLst>
                              <p:cond delay="0"/>
                            </p:stCondLst>
                            <p:childTnLst>
                              <p:par>
                                <p:cTn id="16" presetID="12" presetClass="entr" presetSubtype="4" fill="hold" nodeType="clickEffect">
                                  <p:stCondLst>
                                    <p:cond delay="0"/>
                                  </p:stCondLst>
                                  <p:childTnLst>
                                    <p:set>
                                      <p:cBhvr>
                                        <p:cTn id="17" dur="1" fill="hold">
                                          <p:stCondLst>
                                            <p:cond delay="0"/>
                                          </p:stCondLst>
                                        </p:cTn>
                                        <p:tgtEl>
                                          <p:spTgt spid="15"/>
                                        </p:tgtEl>
                                        <p:attrNameLst>
                                          <p:attrName>style.visibility</p:attrName>
                                        </p:attrNameLst>
                                      </p:cBhvr>
                                      <p:to>
                                        <p:strVal val="visible"/>
                                      </p:to>
                                    </p:set>
                                    <p:anim calcmode="lin" valueType="num">
                                      <p:cBhvr additive="base">
                                        <p:cTn id="18" dur="500"/>
                                        <p:tgtEl>
                                          <p:spTgt spid="15"/>
                                        </p:tgtEl>
                                        <p:attrNameLst>
                                          <p:attrName>ppt_y</p:attrName>
                                        </p:attrNameLst>
                                      </p:cBhvr>
                                      <p:tavLst>
                                        <p:tav tm="0">
                                          <p:val>
                                            <p:strVal val="#ppt_y+#ppt_h*1.125000"/>
                                          </p:val>
                                        </p:tav>
                                        <p:tav tm="100000">
                                          <p:val>
                                            <p:strVal val="#ppt_y"/>
                                          </p:val>
                                        </p:tav>
                                      </p:tavLst>
                                    </p:anim>
                                    <p:animEffect transition="in" filter="wipe(up)">
                                      <p:cBhvr>
                                        <p:cTn id="19" dur="500"/>
                                        <p:tgtEl>
                                          <p:spTgt spid="15"/>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110">
                                            <p:txEl>
                                              <p:pRg st="0" end="0"/>
                                            </p:txEl>
                                          </p:spTgt>
                                        </p:tgtEl>
                                        <p:attrNameLst>
                                          <p:attrName>style.visibility</p:attrName>
                                        </p:attrNameLst>
                                      </p:cBhvr>
                                      <p:to>
                                        <p:strVal val="visible"/>
                                      </p:to>
                                    </p:set>
                                    <p:animEffect transition="in" filter="wipe(left)">
                                      <p:cBhvr>
                                        <p:cTn id="24" dur="500"/>
                                        <p:tgtEl>
                                          <p:spTgt spid="110">
                                            <p:txEl>
                                              <p:pRg st="0" end="0"/>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nodeType="clickEffect">
                                  <p:stCondLst>
                                    <p:cond delay="0"/>
                                  </p:stCondLst>
                                  <p:childTnLst>
                                    <p:set>
                                      <p:cBhvr>
                                        <p:cTn id="28" dur="1" fill="hold">
                                          <p:stCondLst>
                                            <p:cond delay="0"/>
                                          </p:stCondLst>
                                        </p:cTn>
                                        <p:tgtEl>
                                          <p:spTgt spid="83"/>
                                        </p:tgtEl>
                                        <p:attrNameLst>
                                          <p:attrName>style.visibility</p:attrName>
                                        </p:attrNameLst>
                                      </p:cBhvr>
                                      <p:to>
                                        <p:strVal val="visible"/>
                                      </p:to>
                                    </p:set>
                                    <p:animEffect transition="in" filter="wipe(left)">
                                      <p:cBhvr>
                                        <p:cTn id="29" dur="500"/>
                                        <p:tgtEl>
                                          <p:spTgt spid="83"/>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grpId="0" nodeType="clickEffect">
                                  <p:stCondLst>
                                    <p:cond delay="0"/>
                                  </p:stCondLst>
                                  <p:childTnLst>
                                    <p:set>
                                      <p:cBhvr>
                                        <p:cTn id="33" dur="1" fill="hold">
                                          <p:stCondLst>
                                            <p:cond delay="0"/>
                                          </p:stCondLst>
                                        </p:cTn>
                                        <p:tgtEl>
                                          <p:spTgt spid="8">
                                            <p:txEl>
                                              <p:pRg st="0" end="0"/>
                                            </p:txEl>
                                          </p:spTgt>
                                        </p:tgtEl>
                                        <p:attrNameLst>
                                          <p:attrName>style.visibility</p:attrName>
                                        </p:attrNameLst>
                                      </p:cBhvr>
                                      <p:to>
                                        <p:strVal val="visible"/>
                                      </p:to>
                                    </p:set>
                                    <p:animEffect transition="in" filter="wipe(left)">
                                      <p:cBhvr>
                                        <p:cTn id="34" dur="500"/>
                                        <p:tgtEl>
                                          <p:spTgt spid="8">
                                            <p:txEl>
                                              <p:pRg st="0" end="0"/>
                                            </p:txEl>
                                          </p:spTgt>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9">
                                            <p:txEl>
                                              <p:pRg st="0" end="0"/>
                                            </p:txEl>
                                          </p:spTgt>
                                        </p:tgtEl>
                                        <p:attrNameLst>
                                          <p:attrName>style.visibility</p:attrName>
                                        </p:attrNameLst>
                                      </p:cBhvr>
                                      <p:to>
                                        <p:strVal val="visible"/>
                                      </p:to>
                                    </p:set>
                                    <p:animEffect transition="in" filter="wipe(left)">
                                      <p:cBhvr>
                                        <p:cTn id="39" dur="500"/>
                                        <p:tgtEl>
                                          <p:spTgt spid="9">
                                            <p:txEl>
                                              <p:pRg st="0" end="0"/>
                                            </p:txEl>
                                          </p:spTgt>
                                        </p:tgtEl>
                                      </p:cBhvr>
                                    </p:animEffect>
                                  </p:childTnLst>
                                </p:cTn>
                              </p:par>
                            </p:childTnLst>
                          </p:cTn>
                        </p:par>
                        <p:par>
                          <p:cTn id="40" fill="hold">
                            <p:stCondLst>
                              <p:cond delay="500"/>
                            </p:stCondLst>
                            <p:childTnLst>
                              <p:par>
                                <p:cTn id="41" presetID="22" presetClass="entr" presetSubtype="8" fill="hold" nodeType="afterEffect">
                                  <p:stCondLst>
                                    <p:cond delay="1000"/>
                                  </p:stCondLst>
                                  <p:childTnLst>
                                    <p:set>
                                      <p:cBhvr>
                                        <p:cTn id="42" dur="1" fill="hold">
                                          <p:stCondLst>
                                            <p:cond delay="0"/>
                                          </p:stCondLst>
                                        </p:cTn>
                                        <p:tgtEl>
                                          <p:spTgt spid="10"/>
                                        </p:tgtEl>
                                        <p:attrNameLst>
                                          <p:attrName>style.visibility</p:attrName>
                                        </p:attrNameLst>
                                      </p:cBhvr>
                                      <p:to>
                                        <p:strVal val="visible"/>
                                      </p:to>
                                    </p:set>
                                    <p:animEffect transition="in" filter="wipe(left)">
                                      <p:cBhvr>
                                        <p:cTn id="43" dur="500"/>
                                        <p:tgtEl>
                                          <p:spTgt spid="10"/>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grpId="0" nodeType="clickEffect">
                                  <p:stCondLst>
                                    <p:cond delay="0"/>
                                  </p:stCondLst>
                                  <p:childTnLst>
                                    <p:set>
                                      <p:cBhvr>
                                        <p:cTn id="47" dur="1" fill="hold">
                                          <p:stCondLst>
                                            <p:cond delay="0"/>
                                          </p:stCondLst>
                                        </p:cTn>
                                        <p:tgtEl>
                                          <p:spTgt spid="11">
                                            <p:txEl>
                                              <p:pRg st="0" end="0"/>
                                            </p:txEl>
                                          </p:spTgt>
                                        </p:tgtEl>
                                        <p:attrNameLst>
                                          <p:attrName>style.visibility</p:attrName>
                                        </p:attrNameLst>
                                      </p:cBhvr>
                                      <p:to>
                                        <p:strVal val="visible"/>
                                      </p:to>
                                    </p:set>
                                    <p:animEffect transition="in" filter="wipe(left)">
                                      <p:cBhvr>
                                        <p:cTn id="48" dur="500"/>
                                        <p:tgtEl>
                                          <p:spTgt spid="11">
                                            <p:txEl>
                                              <p:pRg st="0" end="0"/>
                                            </p:txEl>
                                          </p:spTgt>
                                        </p:tgtEl>
                                      </p:cBhvr>
                                    </p:animEffect>
                                  </p:childTnLst>
                                </p:cTn>
                              </p:par>
                            </p:childTnLst>
                          </p:cTn>
                        </p:par>
                        <p:par>
                          <p:cTn id="49" fill="hold">
                            <p:stCondLst>
                              <p:cond delay="500"/>
                            </p:stCondLst>
                            <p:childTnLst>
                              <p:par>
                                <p:cTn id="50" presetID="22" presetClass="entr" presetSubtype="8" fill="hold" nodeType="afterEffect">
                                  <p:stCondLst>
                                    <p:cond delay="1000"/>
                                  </p:stCondLst>
                                  <p:childTnLst>
                                    <p:set>
                                      <p:cBhvr>
                                        <p:cTn id="51" dur="1" fill="hold">
                                          <p:stCondLst>
                                            <p:cond delay="0"/>
                                          </p:stCondLst>
                                        </p:cTn>
                                        <p:tgtEl>
                                          <p:spTgt spid="12"/>
                                        </p:tgtEl>
                                        <p:attrNameLst>
                                          <p:attrName>style.visibility</p:attrName>
                                        </p:attrNameLst>
                                      </p:cBhvr>
                                      <p:to>
                                        <p:strVal val="visible"/>
                                      </p:to>
                                    </p:set>
                                    <p:animEffect transition="in" filter="wipe(left)">
                                      <p:cBhvr>
                                        <p:cTn id="52" dur="500"/>
                                        <p:tgtEl>
                                          <p:spTgt spid="12"/>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grpId="0" nodeType="clickEffect">
                                  <p:stCondLst>
                                    <p:cond delay="0"/>
                                  </p:stCondLst>
                                  <p:childTnLst>
                                    <p:set>
                                      <p:cBhvr>
                                        <p:cTn id="56" dur="1" fill="hold">
                                          <p:stCondLst>
                                            <p:cond delay="0"/>
                                          </p:stCondLst>
                                        </p:cTn>
                                        <p:tgtEl>
                                          <p:spTgt spid="13">
                                            <p:txEl>
                                              <p:pRg st="0" end="0"/>
                                            </p:txEl>
                                          </p:spTgt>
                                        </p:tgtEl>
                                        <p:attrNameLst>
                                          <p:attrName>style.visibility</p:attrName>
                                        </p:attrNameLst>
                                      </p:cBhvr>
                                      <p:to>
                                        <p:strVal val="visible"/>
                                      </p:to>
                                    </p:set>
                                    <p:animEffect transition="in" filter="wipe(left)">
                                      <p:cBhvr>
                                        <p:cTn id="57" dur="500"/>
                                        <p:tgtEl>
                                          <p:spTgt spid="13">
                                            <p:txEl>
                                              <p:pRg st="0" end="0"/>
                                            </p:txEl>
                                          </p:spTgt>
                                        </p:tgtEl>
                                      </p:cBhvr>
                                    </p:animEffect>
                                  </p:childTnLst>
                                </p:cTn>
                              </p:par>
                            </p:childTnLst>
                          </p:cTn>
                        </p:par>
                        <p:par>
                          <p:cTn id="58" fill="hold">
                            <p:stCondLst>
                              <p:cond delay="500"/>
                            </p:stCondLst>
                            <p:childTnLst>
                              <p:par>
                                <p:cTn id="59" presetID="22" presetClass="entr" presetSubtype="8" fill="hold" nodeType="afterEffect">
                                  <p:stCondLst>
                                    <p:cond delay="0"/>
                                  </p:stCondLst>
                                  <p:childTnLst>
                                    <p:set>
                                      <p:cBhvr>
                                        <p:cTn id="60" dur="1" fill="hold">
                                          <p:stCondLst>
                                            <p:cond delay="0"/>
                                          </p:stCondLst>
                                        </p:cTn>
                                        <p:tgtEl>
                                          <p:spTgt spid="14"/>
                                        </p:tgtEl>
                                        <p:attrNameLst>
                                          <p:attrName>style.visibility</p:attrName>
                                        </p:attrNameLst>
                                      </p:cBhvr>
                                      <p:to>
                                        <p:strVal val="visible"/>
                                      </p:to>
                                    </p:set>
                                    <p:animEffect transition="in" filter="wipe(left)">
                                      <p:cBhvr>
                                        <p:cTn id="61"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utoUpdateAnimBg="0"/>
      <p:bldP spid="8" grpId="0" build="p" autoUpdateAnimBg="0"/>
      <p:bldP spid="9" grpId="0" build="p" autoUpdateAnimBg="0"/>
      <p:bldP spid="11" grpId="0" build="p" autoUpdateAnimBg="0"/>
      <p:bldP spid="13" grpId="0" build="p" autoUpdateAnimBg="0"/>
      <p:bldP spid="110" grpId="0" build="p" autoUpdateAnimBg="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E0F3ED29-554F-8B4F-8E1B-EB111653BE8E}"/>
              </a:ext>
            </a:extLst>
          </p:cNvPr>
          <p:cNvSpPr>
            <a:spLocks noGrp="1"/>
          </p:cNvSpPr>
          <p:nvPr>
            <p:ph type="title"/>
          </p:nvPr>
        </p:nvSpPr>
        <p:spPr/>
        <p:txBody>
          <a:bodyPr/>
          <a:lstStyle/>
          <a:p>
            <a:r>
              <a:rPr kumimoji="1" lang="zh-CN" altLang="en-US" dirty="0"/>
              <a:t>第四章   组合逻辑电路</a:t>
            </a:r>
          </a:p>
        </p:txBody>
      </p:sp>
      <p:sp>
        <p:nvSpPr>
          <p:cNvPr id="2" name="文本框 1">
            <a:extLst>
              <a:ext uri="{FF2B5EF4-FFF2-40B4-BE49-F238E27FC236}">
                <a16:creationId xmlns:a16="http://schemas.microsoft.com/office/drawing/2014/main" id="{5A62D190-C1C3-544D-BD1D-80AF513C6EDC}"/>
              </a:ext>
            </a:extLst>
          </p:cNvPr>
          <p:cNvSpPr txBox="1"/>
          <p:nvPr/>
        </p:nvSpPr>
        <p:spPr>
          <a:xfrm>
            <a:off x="308810" y="805593"/>
            <a:ext cx="5801358" cy="5724644"/>
          </a:xfrm>
          <a:prstGeom prst="rect">
            <a:avLst/>
          </a:prstGeom>
          <a:noFill/>
        </p:spPr>
        <p:txBody>
          <a:bodyPr wrap="square" rtlCol="0">
            <a:spAutoFit/>
          </a:bodyPr>
          <a:lstStyle/>
          <a:p>
            <a:pPr marL="571500" indent="-571500">
              <a:spcBef>
                <a:spcPts val="1200"/>
              </a:spcBef>
              <a:buFont typeface="+mj-ea"/>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组合电路的基本分析方法和设计方法</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组合电路的基本分析方法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组合电路的基本设计方法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12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加法器和数值比较器</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加法器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数值比较器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12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编码器和译码器</a:t>
            </a: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编码器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译码器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12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数据选择器和分配器</a:t>
            </a: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数据选择器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分配器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p:txBody>
      </p:sp>
      <p:sp>
        <p:nvSpPr>
          <p:cNvPr id="5" name="文本框 4">
            <a:extLst>
              <a:ext uri="{FF2B5EF4-FFF2-40B4-BE49-F238E27FC236}">
                <a16:creationId xmlns:a16="http://schemas.microsoft.com/office/drawing/2014/main" id="{0E2EFA10-2E06-BA09-A642-890AA1B998F2}"/>
              </a:ext>
            </a:extLst>
          </p:cNvPr>
          <p:cNvSpPr txBox="1"/>
          <p:nvPr/>
        </p:nvSpPr>
        <p:spPr>
          <a:xfrm>
            <a:off x="6081832" y="2236754"/>
            <a:ext cx="5801358" cy="4278094"/>
          </a:xfrm>
          <a:prstGeom prst="rect">
            <a:avLst/>
          </a:prstGeom>
          <a:noFill/>
        </p:spPr>
        <p:txBody>
          <a:bodyPr wrap="square" rtlCol="0">
            <a:spAutoFit/>
          </a:bodyPr>
          <a:lstStyle/>
          <a:p>
            <a:pPr marL="514350" indent="-514350">
              <a:spcBef>
                <a:spcPts val="1200"/>
              </a:spcBef>
              <a:buFont typeface="+mj-ea"/>
              <a:buAutoNum type="ea1JpnChsDbPeriod" startAt="5"/>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用</a:t>
            </a:r>
            <a:r>
              <a:rPr kumimoji="1" lang="en-US" altLang="zh-CN" sz="2400" dirty="0">
                <a:solidFill>
                  <a:schemeClr val="bg1">
                    <a:lumMod val="50000"/>
                  </a:schemeClr>
                </a:solidFill>
                <a:latin typeface="Myriad Pro" panose="020B0503030403020204" pitchFamily="34" charset="0"/>
                <a:ea typeface="Songti SC" panose="02010600040101010101" pitchFamily="2" charset="-122"/>
              </a:rPr>
              <a:t>MSI</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实现组合逻辑函数</a:t>
            </a: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用数据选择器实现组合逻辑函数</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用二进制译码器实现组合逻辑函数</a:t>
            </a:r>
            <a:endParaRPr kumimoji="1" lang="en-US" altLang="zh-CN" sz="2400" dirty="0">
              <a:latin typeface="Myriad Pro" panose="020B0503030403020204" pitchFamily="34" charset="0"/>
              <a:ea typeface="Songti SC" panose="02010600040101010101" pitchFamily="2" charset="-122"/>
            </a:endParaRPr>
          </a:p>
          <a:p>
            <a:pPr marL="571500" indent="-571500">
              <a:spcBef>
                <a:spcPts val="1200"/>
              </a:spcBef>
              <a:buFont typeface="+mj-ea"/>
              <a:buAutoNum type="ea1JpnChsDbPeriod" startAt="5"/>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只读存储器（</a:t>
            </a:r>
            <a:r>
              <a:rPr kumimoji="1" lang="en-US" altLang="zh-CN" sz="2400" dirty="0">
                <a:solidFill>
                  <a:schemeClr val="bg1">
                    <a:lumMod val="50000"/>
                  </a:schemeClr>
                </a:solidFill>
                <a:latin typeface="Myriad Pro" panose="020B0503030403020204" pitchFamily="34" charset="0"/>
                <a:ea typeface="Songti SC" panose="02010600040101010101" pitchFamily="2" charset="-122"/>
              </a:rPr>
              <a:t>ROM</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12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ROM</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的结构和工作原理</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ROM</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应用举例及容量扩展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1200"/>
              </a:spcBef>
              <a:buFont typeface="+mj-lt"/>
              <a:buAutoNum type="ea1JpnChsDbPeriod" startAt="5"/>
            </a:pPr>
            <a:r>
              <a:rPr kumimoji="1" lang="zh-CN" altLang="en-US" sz="2400" dirty="0">
                <a:latin typeface="Myriad Pro" panose="020B0503030403020204" pitchFamily="34" charset="0"/>
                <a:ea typeface="Songti SC" panose="02010600040101010101" pitchFamily="2" charset="-122"/>
              </a:rPr>
              <a:t>组合电路中的竞争冒险</a:t>
            </a:r>
            <a:endParaRPr kumimoji="1" lang="en-US" altLang="zh-CN" sz="2400" dirty="0">
              <a:latin typeface="Myriad Pro" panose="020B0503030403020204" pitchFamily="34" charset="0"/>
              <a:ea typeface="Songti SC" panose="02010600040101010101" pitchFamily="2" charset="-122"/>
            </a:endParaRPr>
          </a:p>
          <a:p>
            <a:pPr marL="971550" lvl="1" indent="-514350">
              <a:spcBef>
                <a:spcPts val="1200"/>
              </a:spcBef>
              <a:buFont typeface="+mj-lt"/>
              <a:buAutoNum type="arabicPeriod"/>
            </a:pPr>
            <a:r>
              <a:rPr kumimoji="1" lang="zh-CN" altLang="en-US" sz="2000" dirty="0">
                <a:latin typeface="Myriad Pro" panose="020B0503030403020204" pitchFamily="34" charset="0"/>
                <a:ea typeface="KaiTi" panose="02010609060101010101" pitchFamily="49" charset="-122"/>
              </a:rPr>
              <a:t>竞争冒险的概念及其产生原因</a:t>
            </a:r>
            <a:endParaRPr kumimoji="1" lang="en-US" altLang="zh-CN" sz="2000" dirty="0">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消除竞争冒险的方法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p:txBody>
      </p:sp>
      <p:sp>
        <p:nvSpPr>
          <p:cNvPr id="3" name="灯片编号占位符 2">
            <a:extLst>
              <a:ext uri="{FF2B5EF4-FFF2-40B4-BE49-F238E27FC236}">
                <a16:creationId xmlns:a16="http://schemas.microsoft.com/office/drawing/2014/main" id="{1108B612-D67F-BA59-8434-143438C24565}"/>
              </a:ext>
            </a:extLst>
          </p:cNvPr>
          <p:cNvSpPr>
            <a:spLocks noGrp="1"/>
          </p:cNvSpPr>
          <p:nvPr>
            <p:ph type="sldNum" sz="quarter" idx="12"/>
          </p:nvPr>
        </p:nvSpPr>
        <p:spPr/>
        <p:txBody>
          <a:bodyPr/>
          <a:lstStyle/>
          <a:p>
            <a:fld id="{392CBAA0-59E6-204E-8F03-85E5040D48B8}" type="slidenum">
              <a:rPr kumimoji="1" lang="zh-CN" altLang="en-US" smtClean="0"/>
              <a:t>113</a:t>
            </a:fld>
            <a:r>
              <a:rPr kumimoji="1" lang="en-US" altLang="zh-CN"/>
              <a:t>/133</a:t>
            </a:r>
            <a:endParaRPr kumimoji="1" lang="zh-CN" altLang="en-US" dirty="0"/>
          </a:p>
        </p:txBody>
      </p:sp>
    </p:spTree>
    <p:extLst>
      <p:ext uri="{BB962C8B-B14F-4D97-AF65-F5344CB8AC3E}">
        <p14:creationId xmlns:p14="http://schemas.microsoft.com/office/powerpoint/2010/main" val="2784963533"/>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7.1</a:t>
            </a:r>
            <a:r>
              <a:rPr kumimoji="1" lang="zh-CN" altLang="en-US" dirty="0"/>
              <a:t> 竞争冒险的概念及其产生原因</a:t>
            </a:r>
          </a:p>
        </p:txBody>
      </p:sp>
      <p:sp>
        <p:nvSpPr>
          <p:cNvPr id="6" name="Text Box 5">
            <a:extLst>
              <a:ext uri="{FF2B5EF4-FFF2-40B4-BE49-F238E27FC236}">
                <a16:creationId xmlns:a16="http://schemas.microsoft.com/office/drawing/2014/main" id="{2DFCB794-1444-E02B-CB8D-46D1D8297146}"/>
              </a:ext>
            </a:extLst>
          </p:cNvPr>
          <p:cNvSpPr txBox="1">
            <a:spLocks noChangeArrowheads="1"/>
          </p:cNvSpPr>
          <p:nvPr/>
        </p:nvSpPr>
        <p:spPr bwMode="auto">
          <a:xfrm>
            <a:off x="1285874" y="1413055"/>
            <a:ext cx="9453461" cy="1600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pPr>
            <a:r>
              <a:rPr lang="zh-CN" altLang="en-US" sz="2800" b="1" dirty="0">
                <a:solidFill>
                  <a:srgbClr val="FF0000"/>
                </a:solidFill>
                <a:effectLst>
                  <a:outerShdw blurRad="38100" dist="38100" dir="2700000" algn="tl">
                    <a:srgbClr val="C0C0C0"/>
                  </a:outerShdw>
                </a:effectLst>
              </a:rPr>
              <a:t>竞争：</a:t>
            </a:r>
          </a:p>
          <a:p>
            <a:pPr>
              <a:spcBef>
                <a:spcPct val="50000"/>
              </a:spcBef>
            </a:pPr>
            <a:r>
              <a:rPr lang="zh-CN" altLang="en-US" sz="2800" b="1" dirty="0">
                <a:effectLst>
                  <a:outerShdw blurRad="38100" dist="38100" dir="2700000" algn="tl">
                    <a:srgbClr val="C0C0C0"/>
                  </a:outerShdw>
                </a:effectLst>
              </a:rPr>
              <a:t>同一个门电路中的两个输入信号</a:t>
            </a:r>
            <a:r>
              <a:rPr lang="zh-CN" altLang="en-US" sz="2800" b="1" dirty="0">
                <a:solidFill>
                  <a:srgbClr val="FF0000"/>
                </a:solidFill>
                <a:effectLst>
                  <a:outerShdw blurRad="38100" dist="38100" dir="2700000" algn="tl">
                    <a:srgbClr val="C0C0C0"/>
                  </a:outerShdw>
                </a:effectLst>
              </a:rPr>
              <a:t>同时向相反的逻辑电平</a:t>
            </a:r>
            <a:r>
              <a:rPr lang="zh-CN" altLang="en-US" sz="2800" b="1" dirty="0">
                <a:effectLst>
                  <a:outerShdw blurRad="38100" dist="38100" dir="2700000" algn="tl">
                    <a:srgbClr val="C0C0C0"/>
                  </a:outerShdw>
                </a:effectLst>
              </a:rPr>
              <a:t>跳变，即一个从</a:t>
            </a:r>
            <a:r>
              <a:rPr lang="en-US" altLang="zh-CN" sz="2800" b="1" dirty="0">
                <a:solidFill>
                  <a:schemeClr val="accent2"/>
                </a:solidFill>
                <a:effectLst>
                  <a:outerShdw blurRad="38100" dist="38100" dir="2700000" algn="tl">
                    <a:srgbClr val="C0C0C0"/>
                  </a:outerShdw>
                </a:effectLst>
              </a:rPr>
              <a:t>1</a:t>
            </a:r>
            <a:r>
              <a:rPr lang="zh-CN" altLang="en-US" sz="2800" b="1" dirty="0">
                <a:effectLst>
                  <a:outerShdw blurRad="38100" dist="38100" dir="2700000" algn="tl">
                    <a:srgbClr val="C0C0C0"/>
                  </a:outerShdw>
                </a:effectLst>
              </a:rPr>
              <a:t>变为</a:t>
            </a:r>
            <a:r>
              <a:rPr lang="en-US" altLang="zh-CN" sz="2800" b="1" dirty="0">
                <a:solidFill>
                  <a:schemeClr val="accent2"/>
                </a:solidFill>
                <a:effectLst>
                  <a:outerShdw blurRad="38100" dist="38100" dir="2700000" algn="tl">
                    <a:srgbClr val="C0C0C0"/>
                  </a:outerShdw>
                </a:effectLst>
              </a:rPr>
              <a:t>0</a:t>
            </a:r>
            <a:r>
              <a:rPr lang="zh-CN" altLang="en-US" sz="2800" b="1" dirty="0">
                <a:effectLst>
                  <a:outerShdw blurRad="38100" dist="38100" dir="2700000" algn="tl">
                    <a:srgbClr val="C0C0C0"/>
                  </a:outerShdw>
                </a:effectLst>
              </a:rPr>
              <a:t>，另一个从</a:t>
            </a:r>
            <a:r>
              <a:rPr lang="en-US" altLang="zh-CN" sz="2800" b="1" dirty="0">
                <a:solidFill>
                  <a:schemeClr val="accent2"/>
                </a:solidFill>
                <a:effectLst>
                  <a:outerShdw blurRad="38100" dist="38100" dir="2700000" algn="tl">
                    <a:srgbClr val="C0C0C0"/>
                  </a:outerShdw>
                </a:effectLst>
              </a:rPr>
              <a:t>0</a:t>
            </a:r>
            <a:r>
              <a:rPr lang="zh-CN" altLang="en-US" sz="2800" b="1" dirty="0">
                <a:effectLst>
                  <a:outerShdw blurRad="38100" dist="38100" dir="2700000" algn="tl">
                    <a:srgbClr val="C0C0C0"/>
                  </a:outerShdw>
                </a:effectLst>
              </a:rPr>
              <a:t>变为</a:t>
            </a:r>
            <a:r>
              <a:rPr lang="en-US" altLang="zh-CN" sz="2800" b="1" dirty="0">
                <a:solidFill>
                  <a:schemeClr val="accent2"/>
                </a:solidFill>
                <a:effectLst>
                  <a:outerShdw blurRad="38100" dist="38100" dir="2700000" algn="tl">
                    <a:srgbClr val="C0C0C0"/>
                  </a:outerShdw>
                </a:effectLst>
              </a:rPr>
              <a:t>1</a:t>
            </a:r>
            <a:r>
              <a:rPr lang="zh-CN" altLang="en-US" sz="2800" b="1" dirty="0">
                <a:effectLst>
                  <a:outerShdw blurRad="38100" dist="38100" dir="2700000" algn="tl">
                    <a:srgbClr val="C0C0C0"/>
                  </a:outerShdw>
                </a:effectLst>
              </a:rPr>
              <a:t>的现象叫做</a:t>
            </a:r>
            <a:r>
              <a:rPr lang="zh-CN" altLang="en-US" sz="2800" b="1" dirty="0">
                <a:solidFill>
                  <a:srgbClr val="FF0000"/>
                </a:solidFill>
                <a:effectLst>
                  <a:outerShdw blurRad="38100" dist="38100" dir="2700000" algn="tl">
                    <a:srgbClr val="C0C0C0"/>
                  </a:outerShdw>
                </a:effectLst>
              </a:rPr>
              <a:t>竞争</a:t>
            </a:r>
            <a:r>
              <a:rPr lang="zh-CN" altLang="en-US" sz="2800" b="1" dirty="0">
                <a:effectLst>
                  <a:outerShdw blurRad="38100" dist="38100" dir="2700000" algn="tl">
                    <a:srgbClr val="C0C0C0"/>
                  </a:outerShdw>
                </a:effectLst>
              </a:rPr>
              <a:t>。</a:t>
            </a:r>
          </a:p>
        </p:txBody>
      </p:sp>
      <p:sp>
        <p:nvSpPr>
          <p:cNvPr id="7" name="Text Box 6">
            <a:extLst>
              <a:ext uri="{FF2B5EF4-FFF2-40B4-BE49-F238E27FC236}">
                <a16:creationId xmlns:a16="http://schemas.microsoft.com/office/drawing/2014/main" id="{02ED2883-8603-968B-7F0D-C0CAD270B6D2}"/>
              </a:ext>
            </a:extLst>
          </p:cNvPr>
          <p:cNvSpPr txBox="1">
            <a:spLocks noChangeArrowheads="1"/>
          </p:cNvSpPr>
          <p:nvPr/>
        </p:nvSpPr>
        <p:spPr bwMode="auto">
          <a:xfrm>
            <a:off x="1285875" y="4543579"/>
            <a:ext cx="9164638" cy="11604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2800" b="1" dirty="0">
                <a:solidFill>
                  <a:srgbClr val="FF0000"/>
                </a:solidFill>
                <a:effectLst>
                  <a:outerShdw blurRad="38100" dist="38100" dir="2700000" algn="tl">
                    <a:srgbClr val="C0C0C0"/>
                  </a:outerShdw>
                </a:effectLst>
              </a:rPr>
              <a:t>竞争</a:t>
            </a:r>
            <a:r>
              <a:rPr lang="en-US" altLang="zh-CN" sz="2800" b="1" dirty="0">
                <a:solidFill>
                  <a:srgbClr val="FF0000"/>
                </a:solidFill>
                <a:effectLst>
                  <a:outerShdw blurRad="38100" dist="38100" dir="2700000" algn="tl">
                    <a:srgbClr val="C0C0C0"/>
                  </a:outerShdw>
                </a:effectLst>
              </a:rPr>
              <a:t>-</a:t>
            </a:r>
            <a:r>
              <a:rPr lang="zh-CN" altLang="en-US" sz="2800" b="1" dirty="0">
                <a:solidFill>
                  <a:srgbClr val="FF0000"/>
                </a:solidFill>
                <a:effectLst>
                  <a:outerShdw blurRad="38100" dist="38100" dir="2700000" algn="tl">
                    <a:srgbClr val="C0C0C0"/>
                  </a:outerShdw>
                </a:effectLst>
              </a:rPr>
              <a:t>冒险：</a:t>
            </a:r>
          </a:p>
          <a:p>
            <a:pPr>
              <a:spcBef>
                <a:spcPct val="50000"/>
              </a:spcBef>
            </a:pPr>
            <a:r>
              <a:rPr lang="zh-CN" altLang="en-US" sz="2800" b="1" dirty="0">
                <a:effectLst>
                  <a:outerShdw blurRad="38100" dist="38100" dir="2700000" algn="tl">
                    <a:srgbClr val="C0C0C0"/>
                  </a:outerShdw>
                </a:effectLst>
              </a:rPr>
              <a:t>由于竞争导致在门电路输出端可能产生尖峰脉冲的现象。</a:t>
            </a:r>
          </a:p>
        </p:txBody>
      </p:sp>
      <p:sp>
        <p:nvSpPr>
          <p:cNvPr id="8" name="Text Box 7">
            <a:extLst>
              <a:ext uri="{FF2B5EF4-FFF2-40B4-BE49-F238E27FC236}">
                <a16:creationId xmlns:a16="http://schemas.microsoft.com/office/drawing/2014/main" id="{A62BD138-6BF7-9A4B-2A4C-017CDF9DC513}"/>
              </a:ext>
            </a:extLst>
          </p:cNvPr>
          <p:cNvSpPr txBox="1">
            <a:spLocks noChangeArrowheads="1"/>
          </p:cNvSpPr>
          <p:nvPr/>
        </p:nvSpPr>
        <p:spPr bwMode="auto">
          <a:xfrm>
            <a:off x="1285875" y="3444380"/>
            <a:ext cx="8277225" cy="954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2800" b="1" dirty="0">
                <a:solidFill>
                  <a:srgbClr val="FF0000"/>
                </a:solidFill>
                <a:effectLst>
                  <a:outerShdw blurRad="38100" dist="38100" dir="2700000" algn="tl">
                    <a:srgbClr val="C0C0C0"/>
                  </a:outerShdw>
                </a:effectLst>
              </a:rPr>
              <a:t>冒险：</a:t>
            </a:r>
            <a:r>
              <a:rPr lang="zh-CN" altLang="en-US" sz="2800" b="1" dirty="0">
                <a:solidFill>
                  <a:srgbClr val="006600"/>
                </a:solidFill>
                <a:effectLst>
                  <a:outerShdw blurRad="38100" dist="38100" dir="2700000" algn="tl">
                    <a:srgbClr val="C0C0C0"/>
                  </a:outerShdw>
                </a:effectLst>
              </a:rPr>
              <a:t>有竞争现象存在时，输出就有可能出现违背</a:t>
            </a:r>
            <a:r>
              <a:rPr lang="zh-CN" altLang="en-US" sz="2800" b="1" dirty="0">
                <a:solidFill>
                  <a:srgbClr val="FF0000"/>
                </a:solidFill>
                <a:effectLst>
                  <a:outerShdw blurRad="38100" dist="38100" dir="2700000" algn="tl">
                    <a:srgbClr val="C0C0C0"/>
                  </a:outerShdw>
                </a:effectLst>
              </a:rPr>
              <a:t>稳态</a:t>
            </a:r>
            <a:r>
              <a:rPr lang="zh-CN" altLang="en-US" sz="2800" b="1" dirty="0">
                <a:solidFill>
                  <a:srgbClr val="006600"/>
                </a:solidFill>
                <a:effectLst>
                  <a:outerShdw blurRad="38100" dist="38100" dir="2700000" algn="tl">
                    <a:srgbClr val="C0C0C0"/>
                  </a:outerShdw>
                </a:effectLst>
              </a:rPr>
              <a:t>下逻辑关系的</a:t>
            </a:r>
            <a:r>
              <a:rPr lang="zh-CN" altLang="en-US" sz="2800" b="1" dirty="0">
                <a:solidFill>
                  <a:srgbClr val="FF0000"/>
                </a:solidFill>
                <a:effectLst>
                  <a:outerShdw blurRad="38100" dist="38100" dir="2700000" algn="tl">
                    <a:srgbClr val="C0C0C0"/>
                  </a:outerShdw>
                </a:effectLst>
              </a:rPr>
              <a:t>尖峰脉冲。</a:t>
            </a:r>
            <a:endParaRPr lang="zh-CN" altLang="en-US" sz="2800" b="1" dirty="0">
              <a:solidFill>
                <a:srgbClr val="006600"/>
              </a:solidFill>
              <a:effectLst>
                <a:outerShdw blurRad="38100" dist="38100" dir="2700000" algn="tl">
                  <a:srgbClr val="C0C0C0"/>
                </a:outerShdw>
              </a:effectLst>
            </a:endParaRPr>
          </a:p>
        </p:txBody>
      </p:sp>
      <p:sp>
        <p:nvSpPr>
          <p:cNvPr id="9" name="Text Box 4">
            <a:extLst>
              <a:ext uri="{FF2B5EF4-FFF2-40B4-BE49-F238E27FC236}">
                <a16:creationId xmlns:a16="http://schemas.microsoft.com/office/drawing/2014/main" id="{BB42E1F7-68D3-7FEB-30CE-4DA02D32266A}"/>
              </a:ext>
            </a:extLst>
          </p:cNvPr>
          <p:cNvSpPr txBox="1">
            <a:spLocks noChangeArrowheads="1"/>
          </p:cNvSpPr>
          <p:nvPr/>
        </p:nvSpPr>
        <p:spPr bwMode="auto">
          <a:xfrm>
            <a:off x="1285875" y="893942"/>
            <a:ext cx="5281613" cy="519113"/>
          </a:xfrm>
          <a:prstGeom prst="rect">
            <a:avLst/>
          </a:prstGeom>
          <a:noFill/>
          <a:ln>
            <a:noFill/>
          </a:ln>
          <a:extLst>
            <a:ext uri="{909E8E84-426E-40DD-AFC4-6F175D3DCCD1}">
              <a14:hiddenFill xmlns:a14="http://schemas.microsoft.com/office/drawing/2010/main">
                <a:solidFill>
                  <a:srgbClr val="3366FF"/>
                </a:solidFill>
              </a14:hiddenFill>
            </a:ext>
            <a:ext uri="{91240B29-F687-4F45-9708-019B960494DF}">
              <a14:hiddenLine xmlns:a14="http://schemas.microsoft.com/office/drawing/2010/main" w="28575">
                <a:solidFill>
                  <a:schemeClr val="bg1"/>
                </a:solidFill>
                <a:miter lim="800000"/>
                <a:headEnd/>
                <a:tailEnd/>
              </a14:hiddenLine>
            </a:ext>
          </a:extLst>
        </p:spPr>
        <p:txBody>
          <a:bodyPr>
            <a:spAutoFit/>
          </a:bodyPr>
          <a:lstStyle/>
          <a:p>
            <a:r>
              <a:rPr lang="zh-CN" altLang="en-US" sz="2800" b="1" dirty="0">
                <a:solidFill>
                  <a:srgbClr val="0033CC"/>
                </a:solidFill>
              </a:rPr>
              <a:t>一、竞争冒险的概念</a:t>
            </a:r>
          </a:p>
        </p:txBody>
      </p:sp>
      <p:sp>
        <p:nvSpPr>
          <p:cNvPr id="10" name="矩形 9">
            <a:extLst>
              <a:ext uri="{FF2B5EF4-FFF2-40B4-BE49-F238E27FC236}">
                <a16:creationId xmlns:a16="http://schemas.microsoft.com/office/drawing/2014/main" id="{3A1F43A3-3E89-26F7-936C-E68675FF20AB}"/>
              </a:ext>
            </a:extLst>
          </p:cNvPr>
          <p:cNvSpPr/>
          <p:nvPr/>
        </p:nvSpPr>
        <p:spPr>
          <a:xfrm>
            <a:off x="1363922" y="5932176"/>
            <a:ext cx="8389088" cy="400110"/>
          </a:xfrm>
          <a:prstGeom prst="rect">
            <a:avLst/>
          </a:prstGeom>
        </p:spPr>
        <p:txBody>
          <a:bodyPr wrap="square">
            <a:spAutoFit/>
          </a:bodyPr>
          <a:lstStyle/>
          <a:p>
            <a:pPr>
              <a:spcBef>
                <a:spcPct val="50000"/>
              </a:spcBef>
            </a:pPr>
            <a:r>
              <a:rPr lang="zh-CN" altLang="en-US" sz="2000" b="1" dirty="0">
                <a:effectLst>
                  <a:outerShdw blurRad="38100" dist="38100" dir="2700000" algn="tl">
                    <a:srgbClr val="C0C0C0"/>
                  </a:outerShdw>
                </a:effectLst>
              </a:rPr>
              <a:t>竞争</a:t>
            </a:r>
            <a:r>
              <a:rPr lang="zh-CN" altLang="en-US" sz="2000" b="1" dirty="0">
                <a:solidFill>
                  <a:srgbClr val="006600"/>
                </a:solidFill>
                <a:effectLst>
                  <a:outerShdw blurRad="38100" dist="38100" dir="2700000" algn="tl">
                    <a:srgbClr val="C0C0C0"/>
                  </a:outerShdw>
                </a:effectLst>
              </a:rPr>
              <a:t>不一定都会产生尖峰脉冲。只能说只要存在竞争现象，有可能冒险。</a:t>
            </a:r>
          </a:p>
        </p:txBody>
      </p:sp>
      <p:sp>
        <p:nvSpPr>
          <p:cNvPr id="2" name="灯片编号占位符 1">
            <a:extLst>
              <a:ext uri="{FF2B5EF4-FFF2-40B4-BE49-F238E27FC236}">
                <a16:creationId xmlns:a16="http://schemas.microsoft.com/office/drawing/2014/main" id="{668AA46F-7D73-3A49-0A04-045A89C5B5C9}"/>
              </a:ext>
            </a:extLst>
          </p:cNvPr>
          <p:cNvSpPr>
            <a:spLocks noGrp="1"/>
          </p:cNvSpPr>
          <p:nvPr>
            <p:ph type="sldNum" sz="quarter" idx="12"/>
          </p:nvPr>
        </p:nvSpPr>
        <p:spPr/>
        <p:txBody>
          <a:bodyPr/>
          <a:lstStyle/>
          <a:p>
            <a:fld id="{392CBAA0-59E6-204E-8F03-85E5040D48B8}" type="slidenum">
              <a:rPr kumimoji="1" lang="zh-CN" altLang="en-US" smtClean="0"/>
              <a:t>114</a:t>
            </a:fld>
            <a:r>
              <a:rPr kumimoji="1" lang="en-US" altLang="zh-CN"/>
              <a:t>/133</a:t>
            </a:r>
            <a:endParaRPr kumimoji="1" lang="zh-CN" altLang="en-US" dirty="0"/>
          </a:p>
        </p:txBody>
      </p:sp>
    </p:spTree>
    <p:extLst>
      <p:ext uri="{BB962C8B-B14F-4D97-AF65-F5344CB8AC3E}">
        <p14:creationId xmlns:p14="http://schemas.microsoft.com/office/powerpoint/2010/main" val="37498931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wipe(left)">
                                      <p:cBhvr>
                                        <p:cTn id="7" dur="500"/>
                                        <p:tgtEl>
                                          <p:spTgt spid="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7">
                                            <p:txEl>
                                              <p:pRg st="0" end="0"/>
                                            </p:txEl>
                                          </p:spTgt>
                                        </p:tgtEl>
                                        <p:attrNameLst>
                                          <p:attrName>style.visibility</p:attrName>
                                        </p:attrNameLst>
                                      </p:cBhvr>
                                      <p:to>
                                        <p:strVal val="visible"/>
                                      </p:to>
                                    </p:set>
                                    <p:animEffect transition="in" filter="wipe(left)">
                                      <p:cBhvr>
                                        <p:cTn id="12" dur="1000"/>
                                        <p:tgtEl>
                                          <p:spTgt spid="7">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7">
                                            <p:txEl>
                                              <p:pRg st="1" end="1"/>
                                            </p:txEl>
                                          </p:spTgt>
                                        </p:tgtEl>
                                        <p:attrNameLst>
                                          <p:attrName>style.visibility</p:attrName>
                                        </p:attrNameLst>
                                      </p:cBhvr>
                                      <p:to>
                                        <p:strVal val="visible"/>
                                      </p:to>
                                    </p:set>
                                    <p:animEffect transition="in" filter="wipe(left)">
                                      <p:cBhvr>
                                        <p:cTn id="17" dur="1000"/>
                                        <p:tgtEl>
                                          <p:spTgt spid="7">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iterate type="lt">
                                    <p:tmPct val="100000"/>
                                  </p:iterate>
                                  <p:childTnLst>
                                    <p:set>
                                      <p:cBhvr>
                                        <p:cTn id="21" dur="1" fill="hold">
                                          <p:stCondLst>
                                            <p:cond delay="0"/>
                                          </p:stCondLst>
                                        </p:cTn>
                                        <p:tgtEl>
                                          <p:spTgt spid="9"/>
                                        </p:tgtEl>
                                        <p:attrNameLst>
                                          <p:attrName>style.visibility</p:attrName>
                                        </p:attrNameLst>
                                      </p:cBhvr>
                                      <p:to>
                                        <p:strVal val="visible"/>
                                      </p:to>
                                    </p:set>
                                    <p:animEffect transition="in" filter="wipe(left)">
                                      <p:cBhvr>
                                        <p:cTn id="22" dur="75"/>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autoUpdateAnimBg="0"/>
      <p:bldP spid="9" grpId="0" autoUpdateAnimBg="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7.1</a:t>
            </a:r>
            <a:r>
              <a:rPr kumimoji="1" lang="zh-CN" altLang="en-US" dirty="0"/>
              <a:t> 竞争冒险的概念及其产生原因</a:t>
            </a:r>
          </a:p>
        </p:txBody>
      </p:sp>
      <p:sp>
        <p:nvSpPr>
          <p:cNvPr id="6" name="Text Box 5">
            <a:extLst>
              <a:ext uri="{FF2B5EF4-FFF2-40B4-BE49-F238E27FC236}">
                <a16:creationId xmlns:a16="http://schemas.microsoft.com/office/drawing/2014/main" id="{FE06D477-E9E6-E673-AE1E-0651A5B9CD61}"/>
              </a:ext>
            </a:extLst>
          </p:cNvPr>
          <p:cNvSpPr txBox="1">
            <a:spLocks noChangeArrowheads="1"/>
          </p:cNvSpPr>
          <p:nvPr/>
        </p:nvSpPr>
        <p:spPr bwMode="auto">
          <a:xfrm>
            <a:off x="1473088" y="867833"/>
            <a:ext cx="8480425" cy="968375"/>
          </a:xfrm>
          <a:prstGeom prst="rect">
            <a:avLst/>
          </a:prstGeom>
          <a:noFill/>
          <a:ln>
            <a:noFill/>
          </a:ln>
          <a:extLst>
            <a:ext uri="{909E8E84-426E-40DD-AFC4-6F175D3DCCD1}">
              <a14:hiddenFill xmlns:a14="http://schemas.microsoft.com/office/drawing/2010/main">
                <a:solidFill>
                  <a:srgbClr val="3366FF"/>
                </a:solidFill>
              </a14:hiddenFill>
            </a:ext>
            <a:ext uri="{91240B29-F687-4F45-9708-019B960494DF}">
              <a14:hiddenLine xmlns:a14="http://schemas.microsoft.com/office/drawing/2010/main" w="28575">
                <a:solidFill>
                  <a:schemeClr val="bg1"/>
                </a:solidFill>
                <a:miter lim="800000"/>
                <a:headEnd/>
                <a:tailEnd/>
              </a14:hiddenLine>
            </a:ext>
          </a:extLst>
        </p:spPr>
        <p:txBody>
          <a:bodyPr>
            <a:spAutoFit/>
          </a:bodyPr>
          <a:lstStyle/>
          <a:p>
            <a:pPr>
              <a:lnSpc>
                <a:spcPct val="120000"/>
              </a:lnSpc>
            </a:pPr>
            <a:r>
              <a:rPr lang="en-US" altLang="zh-CN" b="1" dirty="0"/>
              <a:t>        </a:t>
            </a:r>
            <a:r>
              <a:rPr lang="zh-CN" altLang="en-US" b="1" dirty="0"/>
              <a:t>在组合逻辑电路中，当输入信号改变状态时，输出端可能出现虚假信号 </a:t>
            </a:r>
            <a:r>
              <a:rPr lang="en-US" altLang="zh-CN" b="1" dirty="0"/>
              <a:t>— </a:t>
            </a:r>
            <a:r>
              <a:rPr lang="zh-CN" altLang="en-US" b="1" dirty="0">
                <a:solidFill>
                  <a:srgbClr val="FF0066"/>
                </a:solidFill>
              </a:rPr>
              <a:t>过渡干扰脉冲</a:t>
            </a:r>
            <a:r>
              <a:rPr lang="zh-CN" altLang="en-US" b="1" dirty="0"/>
              <a:t>的现象，叫做竞争冒险。</a:t>
            </a:r>
          </a:p>
        </p:txBody>
      </p:sp>
      <p:sp>
        <p:nvSpPr>
          <p:cNvPr id="7" name="Text Box 6">
            <a:extLst>
              <a:ext uri="{FF2B5EF4-FFF2-40B4-BE49-F238E27FC236}">
                <a16:creationId xmlns:a16="http://schemas.microsoft.com/office/drawing/2014/main" id="{205A6875-A4A8-0C7A-287A-840FD0DA9881}"/>
              </a:ext>
            </a:extLst>
          </p:cNvPr>
          <p:cNvSpPr txBox="1">
            <a:spLocks noChangeArrowheads="1"/>
          </p:cNvSpPr>
          <p:nvPr/>
        </p:nvSpPr>
        <p:spPr bwMode="auto">
          <a:xfrm>
            <a:off x="1638302" y="1964112"/>
            <a:ext cx="5281613" cy="519113"/>
          </a:xfrm>
          <a:prstGeom prst="rect">
            <a:avLst/>
          </a:prstGeom>
          <a:noFill/>
          <a:ln>
            <a:noFill/>
          </a:ln>
          <a:extLst>
            <a:ext uri="{909E8E84-426E-40DD-AFC4-6F175D3DCCD1}">
              <a14:hiddenFill xmlns:a14="http://schemas.microsoft.com/office/drawing/2010/main">
                <a:solidFill>
                  <a:srgbClr val="3366FF"/>
                </a:solidFill>
              </a14:hiddenFill>
            </a:ext>
            <a:ext uri="{91240B29-F687-4F45-9708-019B960494DF}">
              <a14:hiddenLine xmlns:a14="http://schemas.microsoft.com/office/drawing/2010/main" w="28575">
                <a:solidFill>
                  <a:schemeClr val="bg1"/>
                </a:solidFill>
                <a:miter lim="800000"/>
                <a:headEnd/>
                <a:tailEnd/>
              </a14:hiddenLine>
            </a:ext>
          </a:extLst>
        </p:spPr>
        <p:txBody>
          <a:bodyPr>
            <a:spAutoFit/>
          </a:bodyPr>
          <a:lstStyle/>
          <a:p>
            <a:r>
              <a:rPr lang="zh-CN" altLang="en-US" sz="2800" b="1" dirty="0">
                <a:solidFill>
                  <a:srgbClr val="0033CC"/>
                </a:solidFill>
              </a:rPr>
              <a:t>二、产生竞争冒险的原因</a:t>
            </a:r>
          </a:p>
        </p:txBody>
      </p:sp>
      <p:sp>
        <p:nvSpPr>
          <p:cNvPr id="8" name="Text Box 7">
            <a:extLst>
              <a:ext uri="{FF2B5EF4-FFF2-40B4-BE49-F238E27FC236}">
                <a16:creationId xmlns:a16="http://schemas.microsoft.com/office/drawing/2014/main" id="{E2F721C0-4EFF-3067-755C-5FFB10D02C6A}"/>
              </a:ext>
            </a:extLst>
          </p:cNvPr>
          <p:cNvSpPr txBox="1">
            <a:spLocks noChangeArrowheads="1"/>
          </p:cNvSpPr>
          <p:nvPr/>
        </p:nvSpPr>
        <p:spPr bwMode="auto">
          <a:xfrm>
            <a:off x="1574347" y="2702593"/>
            <a:ext cx="5281613" cy="519113"/>
          </a:xfrm>
          <a:prstGeom prst="rect">
            <a:avLst/>
          </a:prstGeom>
          <a:noFill/>
          <a:ln>
            <a:noFill/>
          </a:ln>
          <a:extLst>
            <a:ext uri="{909E8E84-426E-40DD-AFC4-6F175D3DCCD1}">
              <a14:hiddenFill xmlns:a14="http://schemas.microsoft.com/office/drawing/2010/main">
                <a:solidFill>
                  <a:srgbClr val="3366FF"/>
                </a:solidFill>
              </a14:hiddenFill>
            </a:ext>
            <a:ext uri="{91240B29-F687-4F45-9708-019B960494DF}">
              <a14:hiddenLine xmlns:a14="http://schemas.microsoft.com/office/drawing/2010/main" w="28575">
                <a:solidFill>
                  <a:schemeClr val="bg1"/>
                </a:solidFill>
                <a:miter lim="800000"/>
                <a:headEnd/>
                <a:tailEnd/>
              </a14:hiddenLine>
            </a:ext>
          </a:extLst>
        </p:spPr>
        <p:txBody>
          <a:bodyPr>
            <a:spAutoFit/>
          </a:bodyPr>
          <a:lstStyle/>
          <a:p>
            <a:r>
              <a:rPr lang="en-US" altLang="zh-CN" sz="2800" b="1" dirty="0">
                <a:solidFill>
                  <a:srgbClr val="FF0066"/>
                </a:solidFill>
              </a:rPr>
              <a:t>1. </a:t>
            </a:r>
            <a:r>
              <a:rPr lang="zh-CN" altLang="en-US" sz="2800" b="1" dirty="0">
                <a:solidFill>
                  <a:srgbClr val="FF0066"/>
                </a:solidFill>
              </a:rPr>
              <a:t>原因分析</a:t>
            </a:r>
          </a:p>
        </p:txBody>
      </p:sp>
      <p:grpSp>
        <p:nvGrpSpPr>
          <p:cNvPr id="9" name="Group 8">
            <a:extLst>
              <a:ext uri="{FF2B5EF4-FFF2-40B4-BE49-F238E27FC236}">
                <a16:creationId xmlns:a16="http://schemas.microsoft.com/office/drawing/2014/main" id="{F3798A7D-310F-AFAD-4117-583AAE9BE2A5}"/>
              </a:ext>
            </a:extLst>
          </p:cNvPr>
          <p:cNvGrpSpPr>
            <a:grpSpLocks/>
          </p:cNvGrpSpPr>
          <p:nvPr/>
        </p:nvGrpSpPr>
        <p:grpSpPr bwMode="auto">
          <a:xfrm>
            <a:off x="2436813" y="5149431"/>
            <a:ext cx="2828925" cy="892175"/>
            <a:chOff x="265" y="803"/>
            <a:chExt cx="1782" cy="562"/>
          </a:xfrm>
        </p:grpSpPr>
        <p:sp>
          <p:nvSpPr>
            <p:cNvPr id="10" name="Rectangle 9">
              <a:extLst>
                <a:ext uri="{FF2B5EF4-FFF2-40B4-BE49-F238E27FC236}">
                  <a16:creationId xmlns:a16="http://schemas.microsoft.com/office/drawing/2014/main" id="{28877830-C2E6-3E01-56C7-533653321E41}"/>
                </a:ext>
              </a:extLst>
            </p:cNvPr>
            <p:cNvSpPr>
              <a:spLocks noChangeArrowheads="1"/>
            </p:cNvSpPr>
            <p:nvPr/>
          </p:nvSpPr>
          <p:spPr bwMode="auto">
            <a:xfrm>
              <a:off x="993" y="819"/>
              <a:ext cx="356" cy="546"/>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 name="Line 10">
              <a:extLst>
                <a:ext uri="{FF2B5EF4-FFF2-40B4-BE49-F238E27FC236}">
                  <a16:creationId xmlns:a16="http://schemas.microsoft.com/office/drawing/2014/main" id="{8CF45824-9758-30DC-78A6-61D749C1538A}"/>
                </a:ext>
              </a:extLst>
            </p:cNvPr>
            <p:cNvSpPr>
              <a:spLocks noChangeShapeType="1"/>
            </p:cNvSpPr>
            <p:nvPr/>
          </p:nvSpPr>
          <p:spPr bwMode="auto">
            <a:xfrm>
              <a:off x="1349" y="1092"/>
              <a:ext cx="40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 name="Oval 11">
              <a:extLst>
                <a:ext uri="{FF2B5EF4-FFF2-40B4-BE49-F238E27FC236}">
                  <a16:creationId xmlns:a16="http://schemas.microsoft.com/office/drawing/2014/main" id="{6A4624B0-23C8-FB6E-8CCD-6576144A7CE2}"/>
                </a:ext>
              </a:extLst>
            </p:cNvPr>
            <p:cNvSpPr>
              <a:spLocks noChangeArrowheads="1"/>
            </p:cNvSpPr>
            <p:nvPr/>
          </p:nvSpPr>
          <p:spPr bwMode="auto">
            <a:xfrm>
              <a:off x="1749" y="1064"/>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nvGrpSpPr>
            <p:cNvPr id="13" name="Group 12">
              <a:extLst>
                <a:ext uri="{FF2B5EF4-FFF2-40B4-BE49-F238E27FC236}">
                  <a16:creationId xmlns:a16="http://schemas.microsoft.com/office/drawing/2014/main" id="{D8D2CA97-9EE6-5957-2E45-3C789B628B90}"/>
                </a:ext>
              </a:extLst>
            </p:cNvPr>
            <p:cNvGrpSpPr>
              <a:grpSpLocks/>
            </p:cNvGrpSpPr>
            <p:nvPr/>
          </p:nvGrpSpPr>
          <p:grpSpPr bwMode="auto">
            <a:xfrm flipH="1">
              <a:off x="535" y="964"/>
              <a:ext cx="456" cy="56"/>
              <a:chOff x="1445" y="1160"/>
              <a:chExt cx="456" cy="56"/>
            </a:xfrm>
          </p:grpSpPr>
          <p:sp>
            <p:nvSpPr>
              <p:cNvPr id="21" name="Line 13">
                <a:extLst>
                  <a:ext uri="{FF2B5EF4-FFF2-40B4-BE49-F238E27FC236}">
                    <a16:creationId xmlns:a16="http://schemas.microsoft.com/office/drawing/2014/main" id="{029EC57D-9A43-DB97-166C-E7ECF399DF2A}"/>
                  </a:ext>
                </a:extLst>
              </p:cNvPr>
              <p:cNvSpPr>
                <a:spLocks noChangeShapeType="1"/>
              </p:cNvSpPr>
              <p:nvPr/>
            </p:nvSpPr>
            <p:spPr bwMode="auto">
              <a:xfrm>
                <a:off x="1445" y="1188"/>
                <a:ext cx="40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 name="Oval 14">
                <a:extLst>
                  <a:ext uri="{FF2B5EF4-FFF2-40B4-BE49-F238E27FC236}">
                    <a16:creationId xmlns:a16="http://schemas.microsoft.com/office/drawing/2014/main" id="{5286FC92-00B5-7C0F-6F83-0B92436BF5E4}"/>
                  </a:ext>
                </a:extLst>
              </p:cNvPr>
              <p:cNvSpPr>
                <a:spLocks noChangeArrowheads="1"/>
              </p:cNvSpPr>
              <p:nvPr/>
            </p:nvSpPr>
            <p:spPr bwMode="auto">
              <a:xfrm>
                <a:off x="1845" y="1160"/>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14" name="Group 15">
              <a:extLst>
                <a:ext uri="{FF2B5EF4-FFF2-40B4-BE49-F238E27FC236}">
                  <a16:creationId xmlns:a16="http://schemas.microsoft.com/office/drawing/2014/main" id="{72A66A83-C5CE-B854-C3C4-14B3C6931F5E}"/>
                </a:ext>
              </a:extLst>
            </p:cNvPr>
            <p:cNvGrpSpPr>
              <a:grpSpLocks/>
            </p:cNvGrpSpPr>
            <p:nvPr/>
          </p:nvGrpSpPr>
          <p:grpSpPr bwMode="auto">
            <a:xfrm flipH="1">
              <a:off x="535" y="1177"/>
              <a:ext cx="456" cy="56"/>
              <a:chOff x="1445" y="1160"/>
              <a:chExt cx="456" cy="56"/>
            </a:xfrm>
          </p:grpSpPr>
          <p:sp>
            <p:nvSpPr>
              <p:cNvPr id="19" name="Line 16">
                <a:extLst>
                  <a:ext uri="{FF2B5EF4-FFF2-40B4-BE49-F238E27FC236}">
                    <a16:creationId xmlns:a16="http://schemas.microsoft.com/office/drawing/2014/main" id="{FE539E4D-3EF6-184D-F5E4-A54C23FECD8B}"/>
                  </a:ext>
                </a:extLst>
              </p:cNvPr>
              <p:cNvSpPr>
                <a:spLocks noChangeShapeType="1"/>
              </p:cNvSpPr>
              <p:nvPr/>
            </p:nvSpPr>
            <p:spPr bwMode="auto">
              <a:xfrm>
                <a:off x="1445" y="1188"/>
                <a:ext cx="40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 name="Oval 17">
                <a:extLst>
                  <a:ext uri="{FF2B5EF4-FFF2-40B4-BE49-F238E27FC236}">
                    <a16:creationId xmlns:a16="http://schemas.microsoft.com/office/drawing/2014/main" id="{A56F87F0-50B4-5345-BB5D-C871FF4D86AC}"/>
                  </a:ext>
                </a:extLst>
              </p:cNvPr>
              <p:cNvSpPr>
                <a:spLocks noChangeArrowheads="1"/>
              </p:cNvSpPr>
              <p:nvPr/>
            </p:nvSpPr>
            <p:spPr bwMode="auto">
              <a:xfrm>
                <a:off x="1845" y="1160"/>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15" name="Text Box 18">
              <a:extLst>
                <a:ext uri="{FF2B5EF4-FFF2-40B4-BE49-F238E27FC236}">
                  <a16:creationId xmlns:a16="http://schemas.microsoft.com/office/drawing/2014/main" id="{ADDE5BCC-0F13-9275-5D75-4F3A881C4C64}"/>
                </a:ext>
              </a:extLst>
            </p:cNvPr>
            <p:cNvSpPr txBox="1">
              <a:spLocks noChangeArrowheads="1"/>
            </p:cNvSpPr>
            <p:nvPr/>
          </p:nvSpPr>
          <p:spPr bwMode="auto">
            <a:xfrm>
              <a:off x="1022" y="803"/>
              <a:ext cx="303"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800" b="1">
                  <a:solidFill>
                    <a:srgbClr val="0033CC"/>
                  </a:solidFill>
                </a:rPr>
                <a:t>&amp;</a:t>
              </a:r>
            </a:p>
          </p:txBody>
        </p:sp>
        <p:sp>
          <p:nvSpPr>
            <p:cNvPr id="16" name="Text Box 19">
              <a:extLst>
                <a:ext uri="{FF2B5EF4-FFF2-40B4-BE49-F238E27FC236}">
                  <a16:creationId xmlns:a16="http://schemas.microsoft.com/office/drawing/2014/main" id="{AA15E592-3A5A-5046-D44F-BB1E9A0C97AA}"/>
                </a:ext>
              </a:extLst>
            </p:cNvPr>
            <p:cNvSpPr txBox="1">
              <a:spLocks noChangeArrowheads="1"/>
            </p:cNvSpPr>
            <p:nvPr/>
          </p:nvSpPr>
          <p:spPr bwMode="auto">
            <a:xfrm>
              <a:off x="284" y="810"/>
              <a:ext cx="265"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800" b="1" i="1">
                  <a:solidFill>
                    <a:srgbClr val="FF0066"/>
                  </a:solidFill>
                </a:rPr>
                <a:t>A</a:t>
              </a:r>
            </a:p>
          </p:txBody>
        </p:sp>
        <p:sp>
          <p:nvSpPr>
            <p:cNvPr id="17" name="Text Box 20">
              <a:extLst>
                <a:ext uri="{FF2B5EF4-FFF2-40B4-BE49-F238E27FC236}">
                  <a16:creationId xmlns:a16="http://schemas.microsoft.com/office/drawing/2014/main" id="{22B04839-7B71-3720-19B5-F4A9572D19F4}"/>
                </a:ext>
              </a:extLst>
            </p:cNvPr>
            <p:cNvSpPr txBox="1">
              <a:spLocks noChangeArrowheads="1"/>
            </p:cNvSpPr>
            <p:nvPr/>
          </p:nvSpPr>
          <p:spPr bwMode="auto">
            <a:xfrm>
              <a:off x="265" y="1031"/>
              <a:ext cx="265"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800" b="1" i="1">
                  <a:solidFill>
                    <a:srgbClr val="FF0066"/>
                  </a:solidFill>
                </a:rPr>
                <a:t>B</a:t>
              </a:r>
            </a:p>
          </p:txBody>
        </p:sp>
        <p:sp>
          <p:nvSpPr>
            <p:cNvPr id="18" name="Text Box 21">
              <a:extLst>
                <a:ext uri="{FF2B5EF4-FFF2-40B4-BE49-F238E27FC236}">
                  <a16:creationId xmlns:a16="http://schemas.microsoft.com/office/drawing/2014/main" id="{943F4179-6101-69B6-C068-A05266D76942}"/>
                </a:ext>
              </a:extLst>
            </p:cNvPr>
            <p:cNvSpPr txBox="1">
              <a:spLocks noChangeArrowheads="1"/>
            </p:cNvSpPr>
            <p:nvPr/>
          </p:nvSpPr>
          <p:spPr bwMode="auto">
            <a:xfrm>
              <a:off x="1794" y="920"/>
              <a:ext cx="253"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800" b="1" i="1">
                  <a:solidFill>
                    <a:srgbClr val="FF0066"/>
                  </a:solidFill>
                </a:rPr>
                <a:t>Y</a:t>
              </a:r>
            </a:p>
          </p:txBody>
        </p:sp>
      </p:grpSp>
      <p:grpSp>
        <p:nvGrpSpPr>
          <p:cNvPr id="23" name="Group 22">
            <a:extLst>
              <a:ext uri="{FF2B5EF4-FFF2-40B4-BE49-F238E27FC236}">
                <a16:creationId xmlns:a16="http://schemas.microsoft.com/office/drawing/2014/main" id="{8A9B4E46-18C7-14E3-398C-15D324C820B4}"/>
              </a:ext>
            </a:extLst>
          </p:cNvPr>
          <p:cNvGrpSpPr>
            <a:grpSpLocks/>
          </p:cNvGrpSpPr>
          <p:nvPr/>
        </p:nvGrpSpPr>
        <p:grpSpPr bwMode="auto">
          <a:xfrm>
            <a:off x="7319963" y="3770798"/>
            <a:ext cx="2720975" cy="595313"/>
            <a:chOff x="3152" y="2564"/>
            <a:chExt cx="1714" cy="375"/>
          </a:xfrm>
        </p:grpSpPr>
        <p:sp>
          <p:nvSpPr>
            <p:cNvPr id="24" name="Line 23">
              <a:extLst>
                <a:ext uri="{FF2B5EF4-FFF2-40B4-BE49-F238E27FC236}">
                  <a16:creationId xmlns:a16="http://schemas.microsoft.com/office/drawing/2014/main" id="{E4157753-50AE-A021-3801-F05DC24C14F1}"/>
                </a:ext>
              </a:extLst>
            </p:cNvPr>
            <p:cNvSpPr>
              <a:spLocks noChangeShapeType="1"/>
            </p:cNvSpPr>
            <p:nvPr/>
          </p:nvSpPr>
          <p:spPr bwMode="auto">
            <a:xfrm flipV="1">
              <a:off x="3152" y="2932"/>
              <a:ext cx="482" cy="3"/>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5" name="Line 24">
              <a:extLst>
                <a:ext uri="{FF2B5EF4-FFF2-40B4-BE49-F238E27FC236}">
                  <a16:creationId xmlns:a16="http://schemas.microsoft.com/office/drawing/2014/main" id="{0FC75A6D-92B3-2EC6-D76A-2078094C5A92}"/>
                </a:ext>
              </a:extLst>
            </p:cNvPr>
            <p:cNvSpPr>
              <a:spLocks noChangeShapeType="1"/>
            </p:cNvSpPr>
            <p:nvPr/>
          </p:nvSpPr>
          <p:spPr bwMode="auto">
            <a:xfrm flipV="1">
              <a:off x="4184" y="2567"/>
              <a:ext cx="682"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6" name="Freeform 25">
              <a:extLst>
                <a:ext uri="{FF2B5EF4-FFF2-40B4-BE49-F238E27FC236}">
                  <a16:creationId xmlns:a16="http://schemas.microsoft.com/office/drawing/2014/main" id="{4B6481D1-AECE-093E-E99D-5AE36BF0BE75}"/>
                </a:ext>
              </a:extLst>
            </p:cNvPr>
            <p:cNvSpPr>
              <a:spLocks/>
            </p:cNvSpPr>
            <p:nvPr/>
          </p:nvSpPr>
          <p:spPr bwMode="auto">
            <a:xfrm>
              <a:off x="3628" y="2564"/>
              <a:ext cx="566" cy="375"/>
            </a:xfrm>
            <a:custGeom>
              <a:avLst/>
              <a:gdLst>
                <a:gd name="T0" fmla="*/ 566 w 566"/>
                <a:gd name="T1" fmla="*/ 0 h 375"/>
                <a:gd name="T2" fmla="*/ 358 w 566"/>
                <a:gd name="T3" fmla="*/ 58 h 375"/>
                <a:gd name="T4" fmla="*/ 200 w 566"/>
                <a:gd name="T5" fmla="*/ 323 h 375"/>
                <a:gd name="T6" fmla="*/ 0 w 566"/>
                <a:gd name="T7" fmla="*/ 369 h 375"/>
              </a:gdLst>
              <a:ahLst/>
              <a:cxnLst>
                <a:cxn ang="0">
                  <a:pos x="T0" y="T1"/>
                </a:cxn>
                <a:cxn ang="0">
                  <a:pos x="T2" y="T3"/>
                </a:cxn>
                <a:cxn ang="0">
                  <a:pos x="T4" y="T5"/>
                </a:cxn>
                <a:cxn ang="0">
                  <a:pos x="T6" y="T7"/>
                </a:cxn>
              </a:cxnLst>
              <a:rect l="0" t="0" r="r" b="b"/>
              <a:pathLst>
                <a:path w="566" h="375">
                  <a:moveTo>
                    <a:pt x="566" y="0"/>
                  </a:moveTo>
                  <a:cubicBezTo>
                    <a:pt x="531" y="10"/>
                    <a:pt x="419" y="4"/>
                    <a:pt x="358" y="58"/>
                  </a:cubicBezTo>
                  <a:cubicBezTo>
                    <a:pt x="297" y="112"/>
                    <a:pt x="260" y="271"/>
                    <a:pt x="200" y="323"/>
                  </a:cubicBezTo>
                  <a:cubicBezTo>
                    <a:pt x="140" y="375"/>
                    <a:pt x="42" y="359"/>
                    <a:pt x="0" y="369"/>
                  </a:cubicBezTo>
                </a:path>
              </a:pathLst>
            </a:custGeom>
            <a:noFill/>
            <a:ln w="38100" cap="flat" cmpd="sng">
              <a:solidFill>
                <a:srgbClr val="0033CC"/>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27" name="Group 26">
            <a:extLst>
              <a:ext uri="{FF2B5EF4-FFF2-40B4-BE49-F238E27FC236}">
                <a16:creationId xmlns:a16="http://schemas.microsoft.com/office/drawing/2014/main" id="{0E354356-62A3-2431-B073-62D59A41D524}"/>
              </a:ext>
            </a:extLst>
          </p:cNvPr>
          <p:cNvGrpSpPr>
            <a:grpSpLocks/>
          </p:cNvGrpSpPr>
          <p:nvPr/>
        </p:nvGrpSpPr>
        <p:grpSpPr bwMode="auto">
          <a:xfrm>
            <a:off x="7319963" y="4575661"/>
            <a:ext cx="2755900" cy="608012"/>
            <a:chOff x="3152" y="3071"/>
            <a:chExt cx="1736" cy="383"/>
          </a:xfrm>
        </p:grpSpPr>
        <p:sp>
          <p:nvSpPr>
            <p:cNvPr id="28" name="Line 27">
              <a:extLst>
                <a:ext uri="{FF2B5EF4-FFF2-40B4-BE49-F238E27FC236}">
                  <a16:creationId xmlns:a16="http://schemas.microsoft.com/office/drawing/2014/main" id="{9F473FF3-2B61-26F1-CFB7-55F2095809E4}"/>
                </a:ext>
              </a:extLst>
            </p:cNvPr>
            <p:cNvSpPr>
              <a:spLocks noChangeShapeType="1"/>
            </p:cNvSpPr>
            <p:nvPr/>
          </p:nvSpPr>
          <p:spPr bwMode="auto">
            <a:xfrm flipV="1">
              <a:off x="3152" y="3084"/>
              <a:ext cx="664" cy="1"/>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9" name="Freeform 28">
              <a:extLst>
                <a:ext uri="{FF2B5EF4-FFF2-40B4-BE49-F238E27FC236}">
                  <a16:creationId xmlns:a16="http://schemas.microsoft.com/office/drawing/2014/main" id="{F25EC214-DEDF-B1DA-4EA8-A9D55C76AC34}"/>
                </a:ext>
              </a:extLst>
            </p:cNvPr>
            <p:cNvSpPr>
              <a:spLocks/>
            </p:cNvSpPr>
            <p:nvPr/>
          </p:nvSpPr>
          <p:spPr bwMode="auto">
            <a:xfrm>
              <a:off x="3796" y="3071"/>
              <a:ext cx="554" cy="383"/>
            </a:xfrm>
            <a:custGeom>
              <a:avLst/>
              <a:gdLst>
                <a:gd name="T0" fmla="*/ 0 w 554"/>
                <a:gd name="T1" fmla="*/ 13 h 383"/>
                <a:gd name="T2" fmla="*/ 179 w 554"/>
                <a:gd name="T3" fmla="*/ 52 h 383"/>
                <a:gd name="T4" fmla="*/ 390 w 554"/>
                <a:gd name="T5" fmla="*/ 327 h 383"/>
                <a:gd name="T6" fmla="*/ 554 w 554"/>
                <a:gd name="T7" fmla="*/ 383 h 383"/>
              </a:gdLst>
              <a:ahLst/>
              <a:cxnLst>
                <a:cxn ang="0">
                  <a:pos x="T0" y="T1"/>
                </a:cxn>
                <a:cxn ang="0">
                  <a:pos x="T2" y="T3"/>
                </a:cxn>
                <a:cxn ang="0">
                  <a:pos x="T4" y="T5"/>
                </a:cxn>
                <a:cxn ang="0">
                  <a:pos x="T6" y="T7"/>
                </a:cxn>
              </a:cxnLst>
              <a:rect l="0" t="0" r="r" b="b"/>
              <a:pathLst>
                <a:path w="554" h="383">
                  <a:moveTo>
                    <a:pt x="0" y="13"/>
                  </a:moveTo>
                  <a:cubicBezTo>
                    <a:pt x="30" y="19"/>
                    <a:pt x="114" y="0"/>
                    <a:pt x="179" y="52"/>
                  </a:cubicBezTo>
                  <a:cubicBezTo>
                    <a:pt x="244" y="104"/>
                    <a:pt x="328" y="272"/>
                    <a:pt x="390" y="327"/>
                  </a:cubicBezTo>
                  <a:cubicBezTo>
                    <a:pt x="452" y="382"/>
                    <a:pt x="520" y="371"/>
                    <a:pt x="554" y="383"/>
                  </a:cubicBezTo>
                </a:path>
              </a:pathLst>
            </a:custGeom>
            <a:noFill/>
            <a:ln w="38100" cap="flat" cmpd="sng">
              <a:solidFill>
                <a:srgbClr val="0033CC"/>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0" name="Line 29">
              <a:extLst>
                <a:ext uri="{FF2B5EF4-FFF2-40B4-BE49-F238E27FC236}">
                  <a16:creationId xmlns:a16="http://schemas.microsoft.com/office/drawing/2014/main" id="{9A9BC3CF-14A3-352A-58FC-FB568146F8B2}"/>
                </a:ext>
              </a:extLst>
            </p:cNvPr>
            <p:cNvSpPr>
              <a:spLocks noChangeShapeType="1"/>
            </p:cNvSpPr>
            <p:nvPr/>
          </p:nvSpPr>
          <p:spPr bwMode="auto">
            <a:xfrm flipV="1">
              <a:off x="4335" y="3451"/>
              <a:ext cx="553" cy="1"/>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31" name="Line 30">
            <a:extLst>
              <a:ext uri="{FF2B5EF4-FFF2-40B4-BE49-F238E27FC236}">
                <a16:creationId xmlns:a16="http://schemas.microsoft.com/office/drawing/2014/main" id="{B8075D7E-3582-9CD6-8972-C88A5B50F53D}"/>
              </a:ext>
            </a:extLst>
          </p:cNvPr>
          <p:cNvSpPr>
            <a:spLocks noChangeShapeType="1"/>
          </p:cNvSpPr>
          <p:nvPr/>
        </p:nvSpPr>
        <p:spPr bwMode="auto">
          <a:xfrm>
            <a:off x="8440738" y="4212123"/>
            <a:ext cx="0" cy="1600200"/>
          </a:xfrm>
          <a:prstGeom prst="line">
            <a:avLst/>
          </a:prstGeom>
          <a:noFill/>
          <a:ln w="28575">
            <a:solidFill>
              <a:srgbClr val="9966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 name="Text Box 31">
            <a:extLst>
              <a:ext uri="{FF2B5EF4-FFF2-40B4-BE49-F238E27FC236}">
                <a16:creationId xmlns:a16="http://schemas.microsoft.com/office/drawing/2014/main" id="{4C973725-7C7F-A0CE-D9DF-242461FCF248}"/>
              </a:ext>
            </a:extLst>
          </p:cNvPr>
          <p:cNvSpPr txBox="1">
            <a:spLocks noChangeArrowheads="1"/>
          </p:cNvSpPr>
          <p:nvPr/>
        </p:nvSpPr>
        <p:spPr bwMode="auto">
          <a:xfrm>
            <a:off x="7626350" y="3956536"/>
            <a:ext cx="128111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a:t>0</a:t>
            </a:r>
          </a:p>
        </p:txBody>
      </p:sp>
      <p:sp>
        <p:nvSpPr>
          <p:cNvPr id="33" name="Text Box 32">
            <a:extLst>
              <a:ext uri="{FF2B5EF4-FFF2-40B4-BE49-F238E27FC236}">
                <a16:creationId xmlns:a16="http://schemas.microsoft.com/office/drawing/2014/main" id="{65C81D92-C414-2803-CEB1-C5FD9E4F021A}"/>
              </a:ext>
            </a:extLst>
          </p:cNvPr>
          <p:cNvSpPr txBox="1">
            <a:spLocks noChangeArrowheads="1"/>
          </p:cNvSpPr>
          <p:nvPr/>
        </p:nvSpPr>
        <p:spPr bwMode="auto">
          <a:xfrm>
            <a:off x="9210675" y="3373923"/>
            <a:ext cx="12033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a:solidFill>
                  <a:srgbClr val="FF0066"/>
                </a:solidFill>
              </a:rPr>
              <a:t>1</a:t>
            </a:r>
          </a:p>
        </p:txBody>
      </p:sp>
      <p:sp>
        <p:nvSpPr>
          <p:cNvPr id="34" name="Line 33">
            <a:extLst>
              <a:ext uri="{FF2B5EF4-FFF2-40B4-BE49-F238E27FC236}">
                <a16:creationId xmlns:a16="http://schemas.microsoft.com/office/drawing/2014/main" id="{47EB3805-B611-9EF1-AC05-A3DEC794B71D}"/>
              </a:ext>
            </a:extLst>
          </p:cNvPr>
          <p:cNvSpPr>
            <a:spLocks noChangeShapeType="1"/>
          </p:cNvSpPr>
          <p:nvPr/>
        </p:nvSpPr>
        <p:spPr bwMode="auto">
          <a:xfrm>
            <a:off x="8966200" y="3786673"/>
            <a:ext cx="0" cy="2058988"/>
          </a:xfrm>
          <a:prstGeom prst="line">
            <a:avLst/>
          </a:prstGeom>
          <a:noFill/>
          <a:ln w="28575">
            <a:solidFill>
              <a:srgbClr val="9966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5" name="Text Box 34">
            <a:extLst>
              <a:ext uri="{FF2B5EF4-FFF2-40B4-BE49-F238E27FC236}">
                <a16:creationId xmlns:a16="http://schemas.microsoft.com/office/drawing/2014/main" id="{94FAF0E5-5CC5-53F8-B22E-46AFB267B9EE}"/>
              </a:ext>
            </a:extLst>
          </p:cNvPr>
          <p:cNvSpPr txBox="1">
            <a:spLocks noChangeArrowheads="1"/>
          </p:cNvSpPr>
          <p:nvPr/>
        </p:nvSpPr>
        <p:spPr bwMode="auto">
          <a:xfrm>
            <a:off x="7634288" y="4578836"/>
            <a:ext cx="118903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a:solidFill>
                  <a:srgbClr val="FF0066"/>
                </a:solidFill>
              </a:rPr>
              <a:t>1</a:t>
            </a:r>
          </a:p>
        </p:txBody>
      </p:sp>
      <p:sp>
        <p:nvSpPr>
          <p:cNvPr id="36" name="Text Box 35">
            <a:extLst>
              <a:ext uri="{FF2B5EF4-FFF2-40B4-BE49-F238E27FC236}">
                <a16:creationId xmlns:a16="http://schemas.microsoft.com/office/drawing/2014/main" id="{0928D6A9-F3E9-2105-86B5-C378E9685519}"/>
              </a:ext>
            </a:extLst>
          </p:cNvPr>
          <p:cNvSpPr txBox="1">
            <a:spLocks noChangeArrowheads="1"/>
          </p:cNvSpPr>
          <p:nvPr/>
        </p:nvSpPr>
        <p:spPr bwMode="auto">
          <a:xfrm>
            <a:off x="9247188" y="4794736"/>
            <a:ext cx="73183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a:t>0</a:t>
            </a:r>
          </a:p>
        </p:txBody>
      </p:sp>
      <p:sp>
        <p:nvSpPr>
          <p:cNvPr id="37" name="Text Box 36">
            <a:extLst>
              <a:ext uri="{FF2B5EF4-FFF2-40B4-BE49-F238E27FC236}">
                <a16:creationId xmlns:a16="http://schemas.microsoft.com/office/drawing/2014/main" id="{985039CA-C33F-0B79-F3C4-F0E2D1295143}"/>
              </a:ext>
            </a:extLst>
          </p:cNvPr>
          <p:cNvSpPr txBox="1">
            <a:spLocks noChangeArrowheads="1"/>
          </p:cNvSpPr>
          <p:nvPr/>
        </p:nvSpPr>
        <p:spPr bwMode="auto">
          <a:xfrm>
            <a:off x="6643688" y="4024798"/>
            <a:ext cx="11652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i="1">
                <a:solidFill>
                  <a:srgbClr val="FF0066"/>
                </a:solidFill>
              </a:rPr>
              <a:t>A</a:t>
            </a:r>
          </a:p>
        </p:txBody>
      </p:sp>
      <p:sp>
        <p:nvSpPr>
          <p:cNvPr id="38" name="Text Box 37">
            <a:extLst>
              <a:ext uri="{FF2B5EF4-FFF2-40B4-BE49-F238E27FC236}">
                <a16:creationId xmlns:a16="http://schemas.microsoft.com/office/drawing/2014/main" id="{2E56A62A-3EA1-B595-AEE3-D5AEFA98276B}"/>
              </a:ext>
            </a:extLst>
          </p:cNvPr>
          <p:cNvSpPr txBox="1">
            <a:spLocks noChangeArrowheads="1"/>
          </p:cNvSpPr>
          <p:nvPr/>
        </p:nvSpPr>
        <p:spPr bwMode="auto">
          <a:xfrm>
            <a:off x="6643688" y="4610586"/>
            <a:ext cx="12414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i="1">
                <a:solidFill>
                  <a:srgbClr val="FF0066"/>
                </a:solidFill>
              </a:rPr>
              <a:t>B</a:t>
            </a:r>
          </a:p>
        </p:txBody>
      </p:sp>
      <p:sp>
        <p:nvSpPr>
          <p:cNvPr id="39" name="Text Box 38">
            <a:extLst>
              <a:ext uri="{FF2B5EF4-FFF2-40B4-BE49-F238E27FC236}">
                <a16:creationId xmlns:a16="http://schemas.microsoft.com/office/drawing/2014/main" id="{C88C5333-E09E-3146-E7AD-A09A44B26ADA}"/>
              </a:ext>
            </a:extLst>
          </p:cNvPr>
          <p:cNvSpPr txBox="1">
            <a:spLocks noChangeArrowheads="1"/>
          </p:cNvSpPr>
          <p:nvPr/>
        </p:nvSpPr>
        <p:spPr bwMode="auto">
          <a:xfrm>
            <a:off x="6643688" y="5464661"/>
            <a:ext cx="19542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i="1">
                <a:solidFill>
                  <a:srgbClr val="FF0066"/>
                </a:solidFill>
              </a:rPr>
              <a:t>Y</a:t>
            </a:r>
          </a:p>
        </p:txBody>
      </p:sp>
      <p:grpSp>
        <p:nvGrpSpPr>
          <p:cNvPr id="40" name="Group 39">
            <a:extLst>
              <a:ext uri="{FF2B5EF4-FFF2-40B4-BE49-F238E27FC236}">
                <a16:creationId xmlns:a16="http://schemas.microsoft.com/office/drawing/2014/main" id="{52670A8C-59C9-6057-AD9C-67D5ADBCC4CD}"/>
              </a:ext>
            </a:extLst>
          </p:cNvPr>
          <p:cNvGrpSpPr>
            <a:grpSpLocks/>
          </p:cNvGrpSpPr>
          <p:nvPr/>
        </p:nvGrpSpPr>
        <p:grpSpPr bwMode="auto">
          <a:xfrm>
            <a:off x="7273925" y="5461486"/>
            <a:ext cx="2846388" cy="401637"/>
            <a:chOff x="3123" y="3546"/>
            <a:chExt cx="1793" cy="253"/>
          </a:xfrm>
        </p:grpSpPr>
        <p:sp>
          <p:nvSpPr>
            <p:cNvPr id="41" name="Line 40">
              <a:extLst>
                <a:ext uri="{FF2B5EF4-FFF2-40B4-BE49-F238E27FC236}">
                  <a16:creationId xmlns:a16="http://schemas.microsoft.com/office/drawing/2014/main" id="{7C7762CF-2F2C-3E67-21D3-3E3BF85D59B8}"/>
                </a:ext>
              </a:extLst>
            </p:cNvPr>
            <p:cNvSpPr>
              <a:spLocks noChangeShapeType="1"/>
            </p:cNvSpPr>
            <p:nvPr/>
          </p:nvSpPr>
          <p:spPr bwMode="auto">
            <a:xfrm>
              <a:off x="3123" y="3797"/>
              <a:ext cx="705"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2" name="Line 41">
              <a:extLst>
                <a:ext uri="{FF2B5EF4-FFF2-40B4-BE49-F238E27FC236}">
                  <a16:creationId xmlns:a16="http://schemas.microsoft.com/office/drawing/2014/main" id="{CAD7F12D-92CC-B324-C937-A521A361DEFB}"/>
                </a:ext>
              </a:extLst>
            </p:cNvPr>
            <p:cNvSpPr>
              <a:spLocks noChangeShapeType="1"/>
            </p:cNvSpPr>
            <p:nvPr/>
          </p:nvSpPr>
          <p:spPr bwMode="auto">
            <a:xfrm>
              <a:off x="4211" y="3797"/>
              <a:ext cx="705"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3" name="Freeform 42">
              <a:extLst>
                <a:ext uri="{FF2B5EF4-FFF2-40B4-BE49-F238E27FC236}">
                  <a16:creationId xmlns:a16="http://schemas.microsoft.com/office/drawing/2014/main" id="{8A245AD9-55D3-52CE-728A-05A1796AB3D1}"/>
                </a:ext>
              </a:extLst>
            </p:cNvPr>
            <p:cNvSpPr>
              <a:spLocks/>
            </p:cNvSpPr>
            <p:nvPr/>
          </p:nvSpPr>
          <p:spPr bwMode="auto">
            <a:xfrm>
              <a:off x="3811" y="3546"/>
              <a:ext cx="407" cy="253"/>
            </a:xfrm>
            <a:custGeom>
              <a:avLst/>
              <a:gdLst>
                <a:gd name="T0" fmla="*/ 0 w 407"/>
                <a:gd name="T1" fmla="*/ 252 h 253"/>
                <a:gd name="T2" fmla="*/ 73 w 407"/>
                <a:gd name="T3" fmla="*/ 208 h 253"/>
                <a:gd name="T4" fmla="*/ 221 w 407"/>
                <a:gd name="T5" fmla="*/ 1 h 253"/>
                <a:gd name="T6" fmla="*/ 345 w 407"/>
                <a:gd name="T7" fmla="*/ 204 h 253"/>
                <a:gd name="T8" fmla="*/ 407 w 407"/>
                <a:gd name="T9" fmla="*/ 253 h 253"/>
              </a:gdLst>
              <a:ahLst/>
              <a:cxnLst>
                <a:cxn ang="0">
                  <a:pos x="T0" y="T1"/>
                </a:cxn>
                <a:cxn ang="0">
                  <a:pos x="T2" y="T3"/>
                </a:cxn>
                <a:cxn ang="0">
                  <a:pos x="T4" y="T5"/>
                </a:cxn>
                <a:cxn ang="0">
                  <a:pos x="T6" y="T7"/>
                </a:cxn>
                <a:cxn ang="0">
                  <a:pos x="T8" y="T9"/>
                </a:cxn>
              </a:cxnLst>
              <a:rect l="0" t="0" r="r" b="b"/>
              <a:pathLst>
                <a:path w="407" h="253">
                  <a:moveTo>
                    <a:pt x="0" y="252"/>
                  </a:moveTo>
                  <a:cubicBezTo>
                    <a:pt x="12" y="245"/>
                    <a:pt x="36" y="250"/>
                    <a:pt x="73" y="208"/>
                  </a:cubicBezTo>
                  <a:cubicBezTo>
                    <a:pt x="110" y="166"/>
                    <a:pt x="176" y="2"/>
                    <a:pt x="221" y="1"/>
                  </a:cubicBezTo>
                  <a:cubicBezTo>
                    <a:pt x="266" y="0"/>
                    <a:pt x="314" y="162"/>
                    <a:pt x="345" y="204"/>
                  </a:cubicBezTo>
                  <a:cubicBezTo>
                    <a:pt x="376" y="246"/>
                    <a:pt x="394" y="243"/>
                    <a:pt x="407" y="253"/>
                  </a:cubicBezTo>
                </a:path>
              </a:pathLst>
            </a:custGeom>
            <a:noFill/>
            <a:ln w="38100" cap="flat" cmpd="sng">
              <a:solidFill>
                <a:srgbClr val="0033CC"/>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44" name="Text Box 44">
            <a:extLst>
              <a:ext uri="{FF2B5EF4-FFF2-40B4-BE49-F238E27FC236}">
                <a16:creationId xmlns:a16="http://schemas.microsoft.com/office/drawing/2014/main" id="{3E63D0D2-428F-55AF-FF60-2ABA96926F21}"/>
              </a:ext>
            </a:extLst>
          </p:cNvPr>
          <p:cNvSpPr txBox="1">
            <a:spLocks noChangeArrowheads="1"/>
          </p:cNvSpPr>
          <p:nvPr/>
        </p:nvSpPr>
        <p:spPr bwMode="auto">
          <a:xfrm>
            <a:off x="1430338" y="3775561"/>
            <a:ext cx="4889500" cy="2308324"/>
          </a:xfrm>
          <a:prstGeom prst="rect">
            <a:avLst/>
          </a:prstGeom>
          <a:solidFill>
            <a:srgbClr val="A5CEAD"/>
          </a:solidFill>
          <a:ln>
            <a:noFill/>
          </a:ln>
          <a:effectLst/>
          <a:extLs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20000"/>
              </a:lnSpc>
            </a:pPr>
            <a:r>
              <a:rPr lang="en-US" altLang="zh-CN" b="1" dirty="0"/>
              <a:t>     </a:t>
            </a:r>
            <a:r>
              <a:rPr lang="zh-CN" altLang="en-US" b="1" dirty="0">
                <a:solidFill>
                  <a:srgbClr val="FF0000"/>
                </a:solidFill>
              </a:rPr>
              <a:t>信号 </a:t>
            </a:r>
            <a:r>
              <a:rPr lang="en-US" altLang="zh-CN" b="1" i="1" dirty="0">
                <a:solidFill>
                  <a:srgbClr val="FF0000"/>
                </a:solidFill>
              </a:rPr>
              <a:t>A</a:t>
            </a:r>
            <a:r>
              <a:rPr lang="zh-CN" altLang="en-US" b="1" dirty="0">
                <a:solidFill>
                  <a:srgbClr val="FF0000"/>
                </a:solidFill>
              </a:rPr>
              <a:t>、</a:t>
            </a:r>
            <a:r>
              <a:rPr lang="en-US" altLang="zh-CN" b="1" i="1" dirty="0">
                <a:solidFill>
                  <a:srgbClr val="FF0000"/>
                </a:solidFill>
              </a:rPr>
              <a:t>B </a:t>
            </a:r>
            <a:r>
              <a:rPr lang="zh-CN" altLang="en-US" b="1" dirty="0">
                <a:solidFill>
                  <a:srgbClr val="FF0000"/>
                </a:solidFill>
              </a:rPr>
              <a:t>不可能突变</a:t>
            </a:r>
            <a:r>
              <a:rPr lang="zh-CN" altLang="en-US" b="1" dirty="0"/>
              <a:t>，需要经历一段极短的</a:t>
            </a:r>
            <a:r>
              <a:rPr lang="zh-CN" altLang="en-US" b="1" dirty="0">
                <a:solidFill>
                  <a:srgbClr val="FF0000"/>
                </a:solidFill>
              </a:rPr>
              <a:t>过渡时间</a:t>
            </a:r>
            <a:r>
              <a:rPr lang="zh-CN" altLang="en-US" b="1" dirty="0"/>
              <a:t>。而门电路的传输时间也各不相同，故当</a:t>
            </a:r>
            <a:r>
              <a:rPr lang="en-US" altLang="zh-CN" b="1" i="1" dirty="0"/>
              <a:t>A</a:t>
            </a:r>
            <a:r>
              <a:rPr lang="zh-CN" altLang="en-US" b="1" dirty="0"/>
              <a:t>、</a:t>
            </a:r>
            <a:r>
              <a:rPr lang="en-US" altLang="zh-CN" b="1" i="1" dirty="0"/>
              <a:t>B</a:t>
            </a:r>
            <a:r>
              <a:rPr lang="zh-CN" altLang="en-US" b="1" dirty="0"/>
              <a:t>同时改变状态时可能在输出端产生虚假信号。</a:t>
            </a:r>
          </a:p>
        </p:txBody>
      </p:sp>
      <p:sp>
        <p:nvSpPr>
          <p:cNvPr id="2" name="灯片编号占位符 1">
            <a:extLst>
              <a:ext uri="{FF2B5EF4-FFF2-40B4-BE49-F238E27FC236}">
                <a16:creationId xmlns:a16="http://schemas.microsoft.com/office/drawing/2014/main" id="{CA3A0D89-1989-5959-7FB8-69DABD3583FA}"/>
              </a:ext>
            </a:extLst>
          </p:cNvPr>
          <p:cNvSpPr>
            <a:spLocks noGrp="1"/>
          </p:cNvSpPr>
          <p:nvPr>
            <p:ph type="sldNum" sz="quarter" idx="12"/>
          </p:nvPr>
        </p:nvSpPr>
        <p:spPr/>
        <p:txBody>
          <a:bodyPr/>
          <a:lstStyle/>
          <a:p>
            <a:fld id="{392CBAA0-59E6-204E-8F03-85E5040D48B8}" type="slidenum">
              <a:rPr kumimoji="1" lang="zh-CN" altLang="en-US" smtClean="0"/>
              <a:t>115</a:t>
            </a:fld>
            <a:r>
              <a:rPr kumimoji="1" lang="en-US" altLang="zh-CN"/>
              <a:t>/133</a:t>
            </a:r>
            <a:endParaRPr kumimoji="1" lang="zh-CN" altLang="en-US" dirty="0"/>
          </a:p>
        </p:txBody>
      </p:sp>
    </p:spTree>
    <p:extLst>
      <p:ext uri="{BB962C8B-B14F-4D97-AF65-F5344CB8AC3E}">
        <p14:creationId xmlns:p14="http://schemas.microsoft.com/office/powerpoint/2010/main" val="11217576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100000"/>
                                  </p:iterate>
                                  <p:childTnLst>
                                    <p:set>
                                      <p:cBhvr>
                                        <p:cTn id="6" dur="1" fill="hold">
                                          <p:stCondLst>
                                            <p:cond delay="0"/>
                                          </p:stCondLst>
                                        </p:cTn>
                                        <p:tgtEl>
                                          <p:spTgt spid="6"/>
                                        </p:tgtEl>
                                        <p:attrNameLst>
                                          <p:attrName>style.visibility</p:attrName>
                                        </p:attrNameLst>
                                      </p:cBhvr>
                                      <p:to>
                                        <p:strVal val="visible"/>
                                      </p:to>
                                    </p:set>
                                    <p:animEffect transition="in" filter="wipe(left)">
                                      <p:cBhvr>
                                        <p:cTn id="7" dur="75"/>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iterate type="lt">
                                    <p:tmPct val="100000"/>
                                  </p:iterate>
                                  <p:childTnLst>
                                    <p:set>
                                      <p:cBhvr>
                                        <p:cTn id="11" dur="1" fill="hold">
                                          <p:stCondLst>
                                            <p:cond delay="0"/>
                                          </p:stCondLst>
                                        </p:cTn>
                                        <p:tgtEl>
                                          <p:spTgt spid="7"/>
                                        </p:tgtEl>
                                        <p:attrNameLst>
                                          <p:attrName>style.visibility</p:attrName>
                                        </p:attrNameLst>
                                      </p:cBhvr>
                                      <p:to>
                                        <p:strVal val="visible"/>
                                      </p:to>
                                    </p:set>
                                    <p:animEffect transition="in" filter="wipe(left)">
                                      <p:cBhvr>
                                        <p:cTn id="12" dur="75"/>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iterate type="lt">
                                    <p:tmPct val="100000"/>
                                  </p:iterate>
                                  <p:childTnLst>
                                    <p:set>
                                      <p:cBhvr>
                                        <p:cTn id="16" dur="1" fill="hold">
                                          <p:stCondLst>
                                            <p:cond delay="0"/>
                                          </p:stCondLst>
                                        </p:cTn>
                                        <p:tgtEl>
                                          <p:spTgt spid="8"/>
                                        </p:tgtEl>
                                        <p:attrNameLst>
                                          <p:attrName>style.visibility</p:attrName>
                                        </p:attrNameLst>
                                      </p:cBhvr>
                                      <p:to>
                                        <p:strVal val="visible"/>
                                      </p:to>
                                    </p:set>
                                    <p:animEffect transition="in" filter="wipe(left)">
                                      <p:cBhvr>
                                        <p:cTn id="17" dur="75"/>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12" presetClass="entr" presetSubtype="8" fill="hold" nodeType="click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additive="base">
                                        <p:cTn id="22" dur="500"/>
                                        <p:tgtEl>
                                          <p:spTgt spid="9"/>
                                        </p:tgtEl>
                                        <p:attrNameLst>
                                          <p:attrName>ppt_x</p:attrName>
                                        </p:attrNameLst>
                                      </p:cBhvr>
                                      <p:tavLst>
                                        <p:tav tm="0">
                                          <p:val>
                                            <p:strVal val="#ppt_x-#ppt_w*1.125000"/>
                                          </p:val>
                                        </p:tav>
                                        <p:tav tm="100000">
                                          <p:val>
                                            <p:strVal val="#ppt_x"/>
                                          </p:val>
                                        </p:tav>
                                      </p:tavLst>
                                    </p:anim>
                                    <p:animEffect transition="in" filter="wipe(right)">
                                      <p:cBhvr>
                                        <p:cTn id="23" dur="500"/>
                                        <p:tgtEl>
                                          <p:spTgt spid="9"/>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1" fill="hold" grpId="0" nodeType="click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wipe(up)">
                                      <p:cBhvr>
                                        <p:cTn id="28" dur="500"/>
                                        <p:tgtEl>
                                          <p:spTgt spid="37"/>
                                        </p:tgtEl>
                                      </p:cBhvr>
                                    </p:animEffect>
                                  </p:childTnLst>
                                </p:cTn>
                              </p:par>
                            </p:childTnLst>
                          </p:cTn>
                        </p:par>
                        <p:par>
                          <p:cTn id="29" fill="hold">
                            <p:stCondLst>
                              <p:cond delay="500"/>
                            </p:stCondLst>
                            <p:childTnLst>
                              <p:par>
                                <p:cTn id="30" presetID="22" presetClass="entr" presetSubtype="8" fill="hold" nodeType="afterEffect">
                                  <p:stCondLst>
                                    <p:cond delay="1000"/>
                                  </p:stCondLst>
                                  <p:childTnLst>
                                    <p:set>
                                      <p:cBhvr>
                                        <p:cTn id="31" dur="1" fill="hold">
                                          <p:stCondLst>
                                            <p:cond delay="0"/>
                                          </p:stCondLst>
                                        </p:cTn>
                                        <p:tgtEl>
                                          <p:spTgt spid="23"/>
                                        </p:tgtEl>
                                        <p:attrNameLst>
                                          <p:attrName>style.visibility</p:attrName>
                                        </p:attrNameLst>
                                      </p:cBhvr>
                                      <p:to>
                                        <p:strVal val="visible"/>
                                      </p:to>
                                    </p:set>
                                    <p:animEffect transition="in" filter="wipe(left)">
                                      <p:cBhvr>
                                        <p:cTn id="32" dur="500"/>
                                        <p:tgtEl>
                                          <p:spTgt spid="23"/>
                                        </p:tgtEl>
                                      </p:cBhvr>
                                    </p:animEffect>
                                  </p:childTnLst>
                                </p:cTn>
                              </p:par>
                            </p:childTnLst>
                          </p:cTn>
                        </p:par>
                        <p:par>
                          <p:cTn id="33" fill="hold">
                            <p:stCondLst>
                              <p:cond delay="2000"/>
                            </p:stCondLst>
                            <p:childTnLst>
                              <p:par>
                                <p:cTn id="34" presetID="22" presetClass="entr" presetSubtype="1" fill="hold" grpId="0" nodeType="afterEffect">
                                  <p:stCondLst>
                                    <p:cond delay="1000"/>
                                  </p:stCondLst>
                                  <p:childTnLst>
                                    <p:set>
                                      <p:cBhvr>
                                        <p:cTn id="35" dur="1" fill="hold">
                                          <p:stCondLst>
                                            <p:cond delay="0"/>
                                          </p:stCondLst>
                                        </p:cTn>
                                        <p:tgtEl>
                                          <p:spTgt spid="38"/>
                                        </p:tgtEl>
                                        <p:attrNameLst>
                                          <p:attrName>style.visibility</p:attrName>
                                        </p:attrNameLst>
                                      </p:cBhvr>
                                      <p:to>
                                        <p:strVal val="visible"/>
                                      </p:to>
                                    </p:set>
                                    <p:animEffect transition="in" filter="wipe(up)">
                                      <p:cBhvr>
                                        <p:cTn id="36" dur="500"/>
                                        <p:tgtEl>
                                          <p:spTgt spid="38"/>
                                        </p:tgtEl>
                                      </p:cBhvr>
                                    </p:animEffect>
                                  </p:childTnLst>
                                </p:cTn>
                              </p:par>
                            </p:childTnLst>
                          </p:cTn>
                        </p:par>
                        <p:par>
                          <p:cTn id="37" fill="hold">
                            <p:stCondLst>
                              <p:cond delay="3500"/>
                            </p:stCondLst>
                            <p:childTnLst>
                              <p:par>
                                <p:cTn id="38" presetID="22" presetClass="entr" presetSubtype="8" fill="hold" nodeType="afterEffect">
                                  <p:stCondLst>
                                    <p:cond delay="1000"/>
                                  </p:stCondLst>
                                  <p:childTnLst>
                                    <p:set>
                                      <p:cBhvr>
                                        <p:cTn id="39" dur="1" fill="hold">
                                          <p:stCondLst>
                                            <p:cond delay="0"/>
                                          </p:stCondLst>
                                        </p:cTn>
                                        <p:tgtEl>
                                          <p:spTgt spid="27"/>
                                        </p:tgtEl>
                                        <p:attrNameLst>
                                          <p:attrName>style.visibility</p:attrName>
                                        </p:attrNameLst>
                                      </p:cBhvr>
                                      <p:to>
                                        <p:strVal val="visible"/>
                                      </p:to>
                                    </p:set>
                                    <p:animEffect transition="in" filter="wipe(left)">
                                      <p:cBhvr>
                                        <p:cTn id="40" dur="500"/>
                                        <p:tgtEl>
                                          <p:spTgt spid="27"/>
                                        </p:tgtEl>
                                      </p:cBhvr>
                                    </p:animEffect>
                                  </p:childTnLst>
                                </p:cTn>
                              </p:par>
                            </p:childTnLst>
                          </p:cTn>
                        </p:par>
                        <p:par>
                          <p:cTn id="41" fill="hold">
                            <p:stCondLst>
                              <p:cond delay="5000"/>
                            </p:stCondLst>
                            <p:childTnLst>
                              <p:par>
                                <p:cTn id="42" presetID="22" presetClass="entr" presetSubtype="8" fill="hold" grpId="0" nodeType="afterEffect">
                                  <p:stCondLst>
                                    <p:cond delay="1000"/>
                                  </p:stCondLst>
                                  <p:childTnLst>
                                    <p:set>
                                      <p:cBhvr>
                                        <p:cTn id="43" dur="1" fill="hold">
                                          <p:stCondLst>
                                            <p:cond delay="0"/>
                                          </p:stCondLst>
                                        </p:cTn>
                                        <p:tgtEl>
                                          <p:spTgt spid="32"/>
                                        </p:tgtEl>
                                        <p:attrNameLst>
                                          <p:attrName>style.visibility</p:attrName>
                                        </p:attrNameLst>
                                      </p:cBhvr>
                                      <p:to>
                                        <p:strVal val="visible"/>
                                      </p:to>
                                    </p:set>
                                    <p:animEffect transition="in" filter="wipe(left)">
                                      <p:cBhvr>
                                        <p:cTn id="44" dur="500"/>
                                        <p:tgtEl>
                                          <p:spTgt spid="32"/>
                                        </p:tgtEl>
                                      </p:cBhvr>
                                    </p:animEffect>
                                  </p:childTnLst>
                                </p:cTn>
                              </p:par>
                            </p:childTnLst>
                          </p:cTn>
                        </p:par>
                        <p:par>
                          <p:cTn id="45" fill="hold">
                            <p:stCondLst>
                              <p:cond delay="6500"/>
                            </p:stCondLst>
                            <p:childTnLst>
                              <p:par>
                                <p:cTn id="46" presetID="22" presetClass="entr" presetSubtype="8" fill="hold" grpId="0" nodeType="afterEffect">
                                  <p:stCondLst>
                                    <p:cond delay="1000"/>
                                  </p:stCondLst>
                                  <p:childTnLst>
                                    <p:set>
                                      <p:cBhvr>
                                        <p:cTn id="47" dur="1" fill="hold">
                                          <p:stCondLst>
                                            <p:cond delay="0"/>
                                          </p:stCondLst>
                                        </p:cTn>
                                        <p:tgtEl>
                                          <p:spTgt spid="33"/>
                                        </p:tgtEl>
                                        <p:attrNameLst>
                                          <p:attrName>style.visibility</p:attrName>
                                        </p:attrNameLst>
                                      </p:cBhvr>
                                      <p:to>
                                        <p:strVal val="visible"/>
                                      </p:to>
                                    </p:set>
                                    <p:animEffect transition="in" filter="wipe(left)">
                                      <p:cBhvr>
                                        <p:cTn id="48" dur="500"/>
                                        <p:tgtEl>
                                          <p:spTgt spid="33"/>
                                        </p:tgtEl>
                                      </p:cBhvr>
                                    </p:animEffect>
                                  </p:childTnLst>
                                </p:cTn>
                              </p:par>
                            </p:childTnLst>
                          </p:cTn>
                        </p:par>
                        <p:par>
                          <p:cTn id="49" fill="hold">
                            <p:stCondLst>
                              <p:cond delay="8000"/>
                            </p:stCondLst>
                            <p:childTnLst>
                              <p:par>
                                <p:cTn id="50" presetID="22" presetClass="entr" presetSubtype="8" fill="hold" grpId="0" nodeType="afterEffect">
                                  <p:stCondLst>
                                    <p:cond delay="1000"/>
                                  </p:stCondLst>
                                  <p:childTnLst>
                                    <p:set>
                                      <p:cBhvr>
                                        <p:cTn id="51" dur="1" fill="hold">
                                          <p:stCondLst>
                                            <p:cond delay="0"/>
                                          </p:stCondLst>
                                        </p:cTn>
                                        <p:tgtEl>
                                          <p:spTgt spid="35"/>
                                        </p:tgtEl>
                                        <p:attrNameLst>
                                          <p:attrName>style.visibility</p:attrName>
                                        </p:attrNameLst>
                                      </p:cBhvr>
                                      <p:to>
                                        <p:strVal val="visible"/>
                                      </p:to>
                                    </p:set>
                                    <p:animEffect transition="in" filter="wipe(left)">
                                      <p:cBhvr>
                                        <p:cTn id="52" dur="500"/>
                                        <p:tgtEl>
                                          <p:spTgt spid="35"/>
                                        </p:tgtEl>
                                      </p:cBhvr>
                                    </p:animEffect>
                                  </p:childTnLst>
                                </p:cTn>
                              </p:par>
                            </p:childTnLst>
                          </p:cTn>
                        </p:par>
                        <p:par>
                          <p:cTn id="53" fill="hold">
                            <p:stCondLst>
                              <p:cond delay="9500"/>
                            </p:stCondLst>
                            <p:childTnLst>
                              <p:par>
                                <p:cTn id="54" presetID="22" presetClass="entr" presetSubtype="8" fill="hold" grpId="0" nodeType="afterEffect">
                                  <p:stCondLst>
                                    <p:cond delay="1000"/>
                                  </p:stCondLst>
                                  <p:childTnLst>
                                    <p:set>
                                      <p:cBhvr>
                                        <p:cTn id="55" dur="1" fill="hold">
                                          <p:stCondLst>
                                            <p:cond delay="0"/>
                                          </p:stCondLst>
                                        </p:cTn>
                                        <p:tgtEl>
                                          <p:spTgt spid="36"/>
                                        </p:tgtEl>
                                        <p:attrNameLst>
                                          <p:attrName>style.visibility</p:attrName>
                                        </p:attrNameLst>
                                      </p:cBhvr>
                                      <p:to>
                                        <p:strVal val="visible"/>
                                      </p:to>
                                    </p:set>
                                    <p:animEffect transition="in" filter="wipe(left)">
                                      <p:cBhvr>
                                        <p:cTn id="56" dur="500"/>
                                        <p:tgtEl>
                                          <p:spTgt spid="36"/>
                                        </p:tgtEl>
                                      </p:cBhvr>
                                    </p:animEffect>
                                  </p:childTnLst>
                                </p:cTn>
                              </p:par>
                            </p:childTnLst>
                          </p:cTn>
                        </p:par>
                        <p:par>
                          <p:cTn id="57" fill="hold">
                            <p:stCondLst>
                              <p:cond delay="11000"/>
                            </p:stCondLst>
                            <p:childTnLst>
                              <p:par>
                                <p:cTn id="58" presetID="22" presetClass="entr" presetSubtype="1" fill="hold" nodeType="afterEffect">
                                  <p:stCondLst>
                                    <p:cond delay="1000"/>
                                  </p:stCondLst>
                                  <p:childTnLst>
                                    <p:set>
                                      <p:cBhvr>
                                        <p:cTn id="59" dur="1" fill="hold">
                                          <p:stCondLst>
                                            <p:cond delay="0"/>
                                          </p:stCondLst>
                                        </p:cTn>
                                        <p:tgtEl>
                                          <p:spTgt spid="31"/>
                                        </p:tgtEl>
                                        <p:attrNameLst>
                                          <p:attrName>style.visibility</p:attrName>
                                        </p:attrNameLst>
                                      </p:cBhvr>
                                      <p:to>
                                        <p:strVal val="visible"/>
                                      </p:to>
                                    </p:set>
                                    <p:animEffect transition="in" filter="wipe(up)">
                                      <p:cBhvr>
                                        <p:cTn id="60" dur="500"/>
                                        <p:tgtEl>
                                          <p:spTgt spid="31"/>
                                        </p:tgtEl>
                                      </p:cBhvr>
                                    </p:animEffect>
                                  </p:childTnLst>
                                </p:cTn>
                              </p:par>
                            </p:childTnLst>
                          </p:cTn>
                        </p:par>
                        <p:par>
                          <p:cTn id="61" fill="hold">
                            <p:stCondLst>
                              <p:cond delay="12500"/>
                            </p:stCondLst>
                            <p:childTnLst>
                              <p:par>
                                <p:cTn id="62" presetID="22" presetClass="entr" presetSubtype="1" fill="hold" nodeType="afterEffect">
                                  <p:stCondLst>
                                    <p:cond delay="1000"/>
                                  </p:stCondLst>
                                  <p:childTnLst>
                                    <p:set>
                                      <p:cBhvr>
                                        <p:cTn id="63" dur="1" fill="hold">
                                          <p:stCondLst>
                                            <p:cond delay="0"/>
                                          </p:stCondLst>
                                        </p:cTn>
                                        <p:tgtEl>
                                          <p:spTgt spid="34"/>
                                        </p:tgtEl>
                                        <p:attrNameLst>
                                          <p:attrName>style.visibility</p:attrName>
                                        </p:attrNameLst>
                                      </p:cBhvr>
                                      <p:to>
                                        <p:strVal val="visible"/>
                                      </p:to>
                                    </p:set>
                                    <p:animEffect transition="in" filter="wipe(up)">
                                      <p:cBhvr>
                                        <p:cTn id="64" dur="500"/>
                                        <p:tgtEl>
                                          <p:spTgt spid="34"/>
                                        </p:tgtEl>
                                      </p:cBhvr>
                                    </p:animEffect>
                                  </p:childTnLst>
                                </p:cTn>
                              </p:par>
                            </p:childTnLst>
                          </p:cTn>
                        </p:par>
                        <p:par>
                          <p:cTn id="65" fill="hold">
                            <p:stCondLst>
                              <p:cond delay="14000"/>
                            </p:stCondLst>
                            <p:childTnLst>
                              <p:par>
                                <p:cTn id="66" presetID="22" presetClass="entr" presetSubtype="1" fill="hold" grpId="0" nodeType="afterEffect">
                                  <p:stCondLst>
                                    <p:cond delay="1000"/>
                                  </p:stCondLst>
                                  <p:childTnLst>
                                    <p:set>
                                      <p:cBhvr>
                                        <p:cTn id="67" dur="1" fill="hold">
                                          <p:stCondLst>
                                            <p:cond delay="0"/>
                                          </p:stCondLst>
                                        </p:cTn>
                                        <p:tgtEl>
                                          <p:spTgt spid="39"/>
                                        </p:tgtEl>
                                        <p:attrNameLst>
                                          <p:attrName>style.visibility</p:attrName>
                                        </p:attrNameLst>
                                      </p:cBhvr>
                                      <p:to>
                                        <p:strVal val="visible"/>
                                      </p:to>
                                    </p:set>
                                    <p:animEffect transition="in" filter="wipe(up)">
                                      <p:cBhvr>
                                        <p:cTn id="68" dur="500"/>
                                        <p:tgtEl>
                                          <p:spTgt spid="39"/>
                                        </p:tgtEl>
                                      </p:cBhvr>
                                    </p:animEffect>
                                  </p:childTnLst>
                                </p:cTn>
                              </p:par>
                            </p:childTnLst>
                          </p:cTn>
                        </p:par>
                        <p:par>
                          <p:cTn id="69" fill="hold">
                            <p:stCondLst>
                              <p:cond delay="15500"/>
                            </p:stCondLst>
                            <p:childTnLst>
                              <p:par>
                                <p:cTn id="70" presetID="22" presetClass="entr" presetSubtype="8" fill="hold" nodeType="afterEffect">
                                  <p:stCondLst>
                                    <p:cond delay="1000"/>
                                  </p:stCondLst>
                                  <p:childTnLst>
                                    <p:set>
                                      <p:cBhvr>
                                        <p:cTn id="71" dur="1" fill="hold">
                                          <p:stCondLst>
                                            <p:cond delay="0"/>
                                          </p:stCondLst>
                                        </p:cTn>
                                        <p:tgtEl>
                                          <p:spTgt spid="40"/>
                                        </p:tgtEl>
                                        <p:attrNameLst>
                                          <p:attrName>style.visibility</p:attrName>
                                        </p:attrNameLst>
                                      </p:cBhvr>
                                      <p:to>
                                        <p:strVal val="visible"/>
                                      </p:to>
                                    </p:set>
                                    <p:animEffect transition="in" filter="wipe(left)">
                                      <p:cBhvr>
                                        <p:cTn id="72" dur="500"/>
                                        <p:tgtEl>
                                          <p:spTgt spid="40"/>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grpId="0" nodeType="clickEffect">
                                  <p:stCondLst>
                                    <p:cond delay="0"/>
                                  </p:stCondLst>
                                  <p:iterate type="lt">
                                    <p:tmPct val="100000"/>
                                  </p:iterate>
                                  <p:childTnLst>
                                    <p:set>
                                      <p:cBhvr>
                                        <p:cTn id="76" dur="1" fill="hold">
                                          <p:stCondLst>
                                            <p:cond delay="0"/>
                                          </p:stCondLst>
                                        </p:cTn>
                                        <p:tgtEl>
                                          <p:spTgt spid="44"/>
                                        </p:tgtEl>
                                        <p:attrNameLst>
                                          <p:attrName>style.visibility</p:attrName>
                                        </p:attrNameLst>
                                      </p:cBhvr>
                                      <p:to>
                                        <p:strVal val="visible"/>
                                      </p:to>
                                    </p:set>
                                    <p:animEffect transition="in" filter="wipe(left)">
                                      <p:cBhvr>
                                        <p:cTn id="77" dur="75"/>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utoUpdateAnimBg="0"/>
      <p:bldP spid="7" grpId="0" autoUpdateAnimBg="0"/>
      <p:bldP spid="8" grpId="0" autoUpdateAnimBg="0"/>
      <p:bldP spid="32" grpId="0" autoUpdateAnimBg="0"/>
      <p:bldP spid="33" grpId="0" autoUpdateAnimBg="0"/>
      <p:bldP spid="35" grpId="0" autoUpdateAnimBg="0"/>
      <p:bldP spid="36" grpId="0" autoUpdateAnimBg="0"/>
      <p:bldP spid="37" grpId="0" autoUpdateAnimBg="0"/>
      <p:bldP spid="38" grpId="0" autoUpdateAnimBg="0"/>
      <p:bldP spid="39" grpId="0" autoUpdateAnimBg="0"/>
      <p:bldP spid="44" grpId="0" animBg="1" autoUpdateAnimBg="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7.1</a:t>
            </a:r>
            <a:r>
              <a:rPr kumimoji="1" lang="zh-CN" altLang="en-US" dirty="0"/>
              <a:t> 竞争冒险的概念及其产生原因</a:t>
            </a:r>
          </a:p>
        </p:txBody>
      </p:sp>
      <p:sp>
        <p:nvSpPr>
          <p:cNvPr id="6" name="Text Box 2">
            <a:extLst>
              <a:ext uri="{FF2B5EF4-FFF2-40B4-BE49-F238E27FC236}">
                <a16:creationId xmlns:a16="http://schemas.microsoft.com/office/drawing/2014/main" id="{64394321-F9A4-F706-E8E4-9732E8F78EFE}"/>
              </a:ext>
            </a:extLst>
          </p:cNvPr>
          <p:cNvSpPr txBox="1">
            <a:spLocks noChangeArrowheads="1"/>
          </p:cNvSpPr>
          <p:nvPr/>
        </p:nvSpPr>
        <p:spPr bwMode="auto">
          <a:xfrm>
            <a:off x="1624013" y="833774"/>
            <a:ext cx="3128962"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FF0066"/>
                </a:solidFill>
              </a:rPr>
              <a:t>2.  </a:t>
            </a:r>
            <a:r>
              <a:rPr lang="zh-CN" altLang="en-US">
                <a:solidFill>
                  <a:srgbClr val="FF0066"/>
                </a:solidFill>
              </a:rPr>
              <a:t>电流传输特性：</a:t>
            </a:r>
          </a:p>
        </p:txBody>
      </p:sp>
      <p:graphicFrame>
        <p:nvGraphicFramePr>
          <p:cNvPr id="7" name="Object 3">
            <a:extLst>
              <a:ext uri="{FF2B5EF4-FFF2-40B4-BE49-F238E27FC236}">
                <a16:creationId xmlns:a16="http://schemas.microsoft.com/office/drawing/2014/main" id="{CF9E6CA8-998D-BCCA-162D-34D19E086AB7}"/>
              </a:ext>
            </a:extLst>
          </p:cNvPr>
          <p:cNvGraphicFramePr>
            <a:graphicFrameLocks noChangeAspect="1"/>
          </p:cNvGraphicFramePr>
          <p:nvPr>
            <p:extLst>
              <p:ext uri="{D42A27DB-BD31-4B8C-83A1-F6EECF244321}">
                <p14:modId xmlns:p14="http://schemas.microsoft.com/office/powerpoint/2010/main" val="516709382"/>
              </p:ext>
            </p:extLst>
          </p:nvPr>
        </p:nvGraphicFramePr>
        <p:xfrm>
          <a:off x="4748213" y="827424"/>
          <a:ext cx="1882775" cy="592138"/>
        </p:xfrm>
        <a:graphic>
          <a:graphicData uri="http://schemas.openxmlformats.org/presentationml/2006/ole">
            <mc:AlternateContent xmlns:mc="http://schemas.openxmlformats.org/markup-compatibility/2006">
              <mc:Choice xmlns:v="urn:schemas-microsoft-com:vml" Requires="v">
                <p:oleObj name="Equation" r:id="rId2" imgW="657233" imgH="133380" progId="Equation.3">
                  <p:embed/>
                </p:oleObj>
              </mc:Choice>
              <mc:Fallback>
                <p:oleObj name="Equation" r:id="rId2" imgW="657233" imgH="133380" progId="Equation.3">
                  <p:embed/>
                  <p:pic>
                    <p:nvPicPr>
                      <p:cNvPr id="7" name="Object 3">
                        <a:extLst>
                          <a:ext uri="{FF2B5EF4-FFF2-40B4-BE49-F238E27FC236}">
                            <a16:creationId xmlns:a16="http://schemas.microsoft.com/office/drawing/2014/main" id="{CF9E6CA8-998D-BCCA-162D-34D19E086AB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48213" y="827424"/>
                        <a:ext cx="1882775" cy="592138"/>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9933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8" name="Rectangle 4">
            <a:extLst>
              <a:ext uri="{FF2B5EF4-FFF2-40B4-BE49-F238E27FC236}">
                <a16:creationId xmlns:a16="http://schemas.microsoft.com/office/drawing/2014/main" id="{F30B8003-2196-0B98-E891-1DB2635BE680}"/>
              </a:ext>
            </a:extLst>
          </p:cNvPr>
          <p:cNvSpPr>
            <a:spLocks noChangeArrowheads="1"/>
          </p:cNvSpPr>
          <p:nvPr/>
        </p:nvSpPr>
        <p:spPr bwMode="auto">
          <a:xfrm>
            <a:off x="1462088" y="1459249"/>
            <a:ext cx="8512175" cy="5218113"/>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sz="2400" b="0"/>
          </a:p>
        </p:txBody>
      </p:sp>
      <p:sp>
        <p:nvSpPr>
          <p:cNvPr id="9" name="Line 5">
            <a:extLst>
              <a:ext uri="{FF2B5EF4-FFF2-40B4-BE49-F238E27FC236}">
                <a16:creationId xmlns:a16="http://schemas.microsoft.com/office/drawing/2014/main" id="{C4E7E0C5-B882-C7D3-F81E-76B84BE16D74}"/>
              </a:ext>
            </a:extLst>
          </p:cNvPr>
          <p:cNvSpPr>
            <a:spLocks noChangeShapeType="1"/>
          </p:cNvSpPr>
          <p:nvPr/>
        </p:nvSpPr>
        <p:spPr bwMode="auto">
          <a:xfrm>
            <a:off x="4135438" y="2853074"/>
            <a:ext cx="0" cy="685800"/>
          </a:xfrm>
          <a:prstGeom prst="line">
            <a:avLst/>
          </a:prstGeom>
          <a:noFill/>
          <a:ln w="38100">
            <a:solidFill>
              <a:srgbClr val="996600"/>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 name="Text Box 6">
            <a:extLst>
              <a:ext uri="{FF2B5EF4-FFF2-40B4-BE49-F238E27FC236}">
                <a16:creationId xmlns:a16="http://schemas.microsoft.com/office/drawing/2014/main" id="{C5719DF0-D741-0247-2D71-32FAED5B2194}"/>
              </a:ext>
            </a:extLst>
          </p:cNvPr>
          <p:cNvSpPr txBox="1">
            <a:spLocks noChangeArrowheads="1"/>
          </p:cNvSpPr>
          <p:nvPr/>
        </p:nvSpPr>
        <p:spPr bwMode="auto">
          <a:xfrm>
            <a:off x="4121150" y="2651462"/>
            <a:ext cx="506413"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i="1">
                <a:solidFill>
                  <a:srgbClr val="996600"/>
                </a:solidFill>
                <a:ea typeface="楷体_GB2312" pitchFamily="49" charset="-122"/>
              </a:rPr>
              <a:t>i</a:t>
            </a:r>
            <a:r>
              <a:rPr lang="en-US" altLang="zh-CN" baseline="-25000">
                <a:solidFill>
                  <a:srgbClr val="996600"/>
                </a:solidFill>
                <a:ea typeface="楷体_GB2312" pitchFamily="49" charset="-122"/>
              </a:rPr>
              <a:t>D</a:t>
            </a:r>
          </a:p>
        </p:txBody>
      </p:sp>
      <p:grpSp>
        <p:nvGrpSpPr>
          <p:cNvPr id="11" name="Group 7">
            <a:extLst>
              <a:ext uri="{FF2B5EF4-FFF2-40B4-BE49-F238E27FC236}">
                <a16:creationId xmlns:a16="http://schemas.microsoft.com/office/drawing/2014/main" id="{0F714D45-D047-7B59-96CD-40EB996FC6B9}"/>
              </a:ext>
            </a:extLst>
          </p:cNvPr>
          <p:cNvGrpSpPr>
            <a:grpSpLocks/>
          </p:cNvGrpSpPr>
          <p:nvPr/>
        </p:nvGrpSpPr>
        <p:grpSpPr bwMode="auto">
          <a:xfrm>
            <a:off x="1676400" y="1394162"/>
            <a:ext cx="3278188" cy="3433762"/>
            <a:chOff x="157" y="1321"/>
            <a:chExt cx="2065" cy="2163"/>
          </a:xfrm>
        </p:grpSpPr>
        <p:sp>
          <p:nvSpPr>
            <p:cNvPr id="12" name="Line 8">
              <a:extLst>
                <a:ext uri="{FF2B5EF4-FFF2-40B4-BE49-F238E27FC236}">
                  <a16:creationId xmlns:a16="http://schemas.microsoft.com/office/drawing/2014/main" id="{3CB1054C-02AB-DDB7-8319-1AC55312B094}"/>
                </a:ext>
              </a:extLst>
            </p:cNvPr>
            <p:cNvSpPr>
              <a:spLocks noChangeShapeType="1"/>
            </p:cNvSpPr>
            <p:nvPr/>
          </p:nvSpPr>
          <p:spPr bwMode="auto">
            <a:xfrm flipV="1">
              <a:off x="1451" y="2273"/>
              <a:ext cx="1" cy="36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 name="Line 9">
              <a:extLst>
                <a:ext uri="{FF2B5EF4-FFF2-40B4-BE49-F238E27FC236}">
                  <a16:creationId xmlns:a16="http://schemas.microsoft.com/office/drawing/2014/main" id="{B5E98909-FD83-B9CE-13EF-732F17ACF5FB}"/>
                </a:ext>
              </a:extLst>
            </p:cNvPr>
            <p:cNvSpPr>
              <a:spLocks noChangeShapeType="1"/>
            </p:cNvSpPr>
            <p:nvPr/>
          </p:nvSpPr>
          <p:spPr bwMode="auto">
            <a:xfrm flipH="1">
              <a:off x="1196" y="2622"/>
              <a:ext cx="0" cy="369"/>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 name="Line 10">
              <a:extLst>
                <a:ext uri="{FF2B5EF4-FFF2-40B4-BE49-F238E27FC236}">
                  <a16:creationId xmlns:a16="http://schemas.microsoft.com/office/drawing/2014/main" id="{3B1428ED-AA37-E18E-BF61-016A93501C91}"/>
                </a:ext>
              </a:extLst>
            </p:cNvPr>
            <p:cNvSpPr>
              <a:spLocks noChangeShapeType="1"/>
            </p:cNvSpPr>
            <p:nvPr/>
          </p:nvSpPr>
          <p:spPr bwMode="auto">
            <a:xfrm flipH="1">
              <a:off x="944" y="2988"/>
              <a:ext cx="26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 name="Line 11">
              <a:extLst>
                <a:ext uri="{FF2B5EF4-FFF2-40B4-BE49-F238E27FC236}">
                  <a16:creationId xmlns:a16="http://schemas.microsoft.com/office/drawing/2014/main" id="{63CF5D7D-F128-84E2-FF07-5D5A0D589DBE}"/>
                </a:ext>
              </a:extLst>
            </p:cNvPr>
            <p:cNvSpPr>
              <a:spLocks noChangeShapeType="1"/>
            </p:cNvSpPr>
            <p:nvPr/>
          </p:nvSpPr>
          <p:spPr bwMode="auto">
            <a:xfrm>
              <a:off x="1322" y="2557"/>
              <a:ext cx="0"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 name="Line 12">
              <a:extLst>
                <a:ext uri="{FF2B5EF4-FFF2-40B4-BE49-F238E27FC236}">
                  <a16:creationId xmlns:a16="http://schemas.microsoft.com/office/drawing/2014/main" id="{CAC5FFA1-A072-3AD8-F161-2E98581B2C25}"/>
                </a:ext>
              </a:extLst>
            </p:cNvPr>
            <p:cNvSpPr>
              <a:spLocks noChangeShapeType="1"/>
            </p:cNvSpPr>
            <p:nvPr/>
          </p:nvSpPr>
          <p:spPr bwMode="auto">
            <a:xfrm>
              <a:off x="1322" y="2738"/>
              <a:ext cx="0"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 name="Line 13">
              <a:extLst>
                <a:ext uri="{FF2B5EF4-FFF2-40B4-BE49-F238E27FC236}">
                  <a16:creationId xmlns:a16="http://schemas.microsoft.com/office/drawing/2014/main" id="{1DA93E92-F688-D633-02E2-8291617CA006}"/>
                </a:ext>
              </a:extLst>
            </p:cNvPr>
            <p:cNvSpPr>
              <a:spLocks noChangeShapeType="1"/>
            </p:cNvSpPr>
            <p:nvPr/>
          </p:nvSpPr>
          <p:spPr bwMode="auto">
            <a:xfrm>
              <a:off x="1322" y="2920"/>
              <a:ext cx="0"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 name="Line 14">
              <a:extLst>
                <a:ext uri="{FF2B5EF4-FFF2-40B4-BE49-F238E27FC236}">
                  <a16:creationId xmlns:a16="http://schemas.microsoft.com/office/drawing/2014/main" id="{390CA0A2-C6A7-BB93-937E-8DAD6C3C9A23}"/>
                </a:ext>
              </a:extLst>
            </p:cNvPr>
            <p:cNvSpPr>
              <a:spLocks noChangeShapeType="1"/>
            </p:cNvSpPr>
            <p:nvPr/>
          </p:nvSpPr>
          <p:spPr bwMode="auto">
            <a:xfrm>
              <a:off x="1322" y="2628"/>
              <a:ext cx="129"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 name="Line 15">
              <a:extLst>
                <a:ext uri="{FF2B5EF4-FFF2-40B4-BE49-F238E27FC236}">
                  <a16:creationId xmlns:a16="http://schemas.microsoft.com/office/drawing/2014/main" id="{2FD3DDEB-90F6-E618-6374-69097081A179}"/>
                </a:ext>
              </a:extLst>
            </p:cNvPr>
            <p:cNvSpPr>
              <a:spLocks noChangeShapeType="1"/>
            </p:cNvSpPr>
            <p:nvPr/>
          </p:nvSpPr>
          <p:spPr bwMode="auto">
            <a:xfrm>
              <a:off x="1324" y="2994"/>
              <a:ext cx="13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 name="Line 16">
              <a:extLst>
                <a:ext uri="{FF2B5EF4-FFF2-40B4-BE49-F238E27FC236}">
                  <a16:creationId xmlns:a16="http://schemas.microsoft.com/office/drawing/2014/main" id="{943C5A67-4FDE-F4D3-F0FD-F76D0635B9E2}"/>
                </a:ext>
              </a:extLst>
            </p:cNvPr>
            <p:cNvSpPr>
              <a:spLocks noChangeShapeType="1"/>
            </p:cNvSpPr>
            <p:nvPr/>
          </p:nvSpPr>
          <p:spPr bwMode="auto">
            <a:xfrm>
              <a:off x="1447" y="2987"/>
              <a:ext cx="0" cy="37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 name="Line 17">
              <a:extLst>
                <a:ext uri="{FF2B5EF4-FFF2-40B4-BE49-F238E27FC236}">
                  <a16:creationId xmlns:a16="http://schemas.microsoft.com/office/drawing/2014/main" id="{8EE35411-4C28-5026-6E17-1B91C62032D8}"/>
                </a:ext>
              </a:extLst>
            </p:cNvPr>
            <p:cNvSpPr>
              <a:spLocks noChangeShapeType="1"/>
            </p:cNvSpPr>
            <p:nvPr/>
          </p:nvSpPr>
          <p:spPr bwMode="auto">
            <a:xfrm flipV="1">
              <a:off x="596" y="3147"/>
              <a:ext cx="107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 name="Line 18">
              <a:extLst>
                <a:ext uri="{FF2B5EF4-FFF2-40B4-BE49-F238E27FC236}">
                  <a16:creationId xmlns:a16="http://schemas.microsoft.com/office/drawing/2014/main" id="{6EC0578C-13C1-AC7F-6D5F-6DA870490416}"/>
                </a:ext>
              </a:extLst>
            </p:cNvPr>
            <p:cNvSpPr>
              <a:spLocks noChangeShapeType="1"/>
            </p:cNvSpPr>
            <p:nvPr/>
          </p:nvSpPr>
          <p:spPr bwMode="auto">
            <a:xfrm flipV="1">
              <a:off x="1663" y="2800"/>
              <a:ext cx="0" cy="34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3" name="Line 19">
              <a:extLst>
                <a:ext uri="{FF2B5EF4-FFF2-40B4-BE49-F238E27FC236}">
                  <a16:creationId xmlns:a16="http://schemas.microsoft.com/office/drawing/2014/main" id="{D56F7525-23D6-211B-C9E7-9D4A4A20961D}"/>
                </a:ext>
              </a:extLst>
            </p:cNvPr>
            <p:cNvSpPr>
              <a:spLocks noChangeShapeType="1"/>
            </p:cNvSpPr>
            <p:nvPr/>
          </p:nvSpPr>
          <p:spPr bwMode="auto">
            <a:xfrm flipH="1" flipV="1">
              <a:off x="1324" y="2806"/>
              <a:ext cx="341"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4" name="Oval 20">
              <a:extLst>
                <a:ext uri="{FF2B5EF4-FFF2-40B4-BE49-F238E27FC236}">
                  <a16:creationId xmlns:a16="http://schemas.microsoft.com/office/drawing/2014/main" id="{4DC9ED17-E2AF-6721-C5EA-42E802E498EF}"/>
                </a:ext>
              </a:extLst>
            </p:cNvPr>
            <p:cNvSpPr>
              <a:spLocks noChangeArrowheads="1"/>
            </p:cNvSpPr>
            <p:nvPr/>
          </p:nvSpPr>
          <p:spPr bwMode="auto">
            <a:xfrm>
              <a:off x="1419" y="3119"/>
              <a:ext cx="56" cy="56"/>
            </a:xfrm>
            <a:prstGeom prst="ellipse">
              <a:avLst/>
            </a:prstGeom>
            <a:solidFill>
              <a:schemeClr val="tx1"/>
            </a:solidFill>
            <a:ln>
              <a:noFill/>
            </a:ln>
            <a:effectLst/>
            <a:extLst>
              <a:ext uri="{91240B29-F687-4F45-9708-019B960494DF}">
                <a14:hiddenLine xmlns:a14="http://schemas.microsoft.com/office/drawing/2010/main" w="2857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5" name="Text Box 21">
              <a:extLst>
                <a:ext uri="{FF2B5EF4-FFF2-40B4-BE49-F238E27FC236}">
                  <a16:creationId xmlns:a16="http://schemas.microsoft.com/office/drawing/2014/main" id="{AAA37235-DFF0-CD98-BD65-DE53786216CD}"/>
                </a:ext>
              </a:extLst>
            </p:cNvPr>
            <p:cNvSpPr txBox="1">
              <a:spLocks noChangeArrowheads="1"/>
            </p:cNvSpPr>
            <p:nvPr/>
          </p:nvSpPr>
          <p:spPr bwMode="auto">
            <a:xfrm>
              <a:off x="1491" y="1321"/>
              <a:ext cx="61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a:solidFill>
                    <a:srgbClr val="FF0066"/>
                  </a:solidFill>
                </a:rPr>
                <a:t>+</a:t>
              </a:r>
              <a:r>
                <a:rPr kumimoji="0" lang="en-US" altLang="zh-CN" sz="2400" i="1">
                  <a:solidFill>
                    <a:srgbClr val="FF0066"/>
                  </a:solidFill>
                </a:rPr>
                <a:t>V</a:t>
              </a:r>
              <a:r>
                <a:rPr kumimoji="0" lang="en-US" altLang="zh-CN" sz="2400" baseline="-25000">
                  <a:solidFill>
                    <a:srgbClr val="FF0066"/>
                  </a:solidFill>
                </a:rPr>
                <a:t>DD</a:t>
              </a:r>
            </a:p>
          </p:txBody>
        </p:sp>
        <p:sp>
          <p:nvSpPr>
            <p:cNvPr id="26" name="Line 22">
              <a:extLst>
                <a:ext uri="{FF2B5EF4-FFF2-40B4-BE49-F238E27FC236}">
                  <a16:creationId xmlns:a16="http://schemas.microsoft.com/office/drawing/2014/main" id="{74E49C74-477C-2E1A-191F-927FDEBA9377}"/>
                </a:ext>
              </a:extLst>
            </p:cNvPr>
            <p:cNvSpPr>
              <a:spLocks noChangeShapeType="1"/>
            </p:cNvSpPr>
            <p:nvPr/>
          </p:nvSpPr>
          <p:spPr bwMode="auto">
            <a:xfrm>
              <a:off x="1453" y="2442"/>
              <a:ext cx="50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7" name="Text Box 23">
              <a:extLst>
                <a:ext uri="{FF2B5EF4-FFF2-40B4-BE49-F238E27FC236}">
                  <a16:creationId xmlns:a16="http://schemas.microsoft.com/office/drawing/2014/main" id="{9CEC2700-A33D-D069-BD76-2F91B348FDED}"/>
                </a:ext>
              </a:extLst>
            </p:cNvPr>
            <p:cNvSpPr txBox="1">
              <a:spLocks noChangeArrowheads="1"/>
            </p:cNvSpPr>
            <p:nvPr/>
          </p:nvSpPr>
          <p:spPr bwMode="auto">
            <a:xfrm>
              <a:off x="1650" y="2715"/>
              <a:ext cx="27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B</a:t>
              </a:r>
              <a:r>
                <a:rPr kumimoji="0" lang="en-US" altLang="zh-CN" sz="2000" baseline="-25000"/>
                <a:t>1</a:t>
              </a:r>
              <a:endParaRPr kumimoji="0" lang="en-US" altLang="zh-CN" sz="2000"/>
            </a:p>
          </p:txBody>
        </p:sp>
        <p:sp>
          <p:nvSpPr>
            <p:cNvPr id="28" name="Text Box 24">
              <a:extLst>
                <a:ext uri="{FF2B5EF4-FFF2-40B4-BE49-F238E27FC236}">
                  <a16:creationId xmlns:a16="http://schemas.microsoft.com/office/drawing/2014/main" id="{4AE012AA-18A4-4C6B-0274-CFDA270CC38C}"/>
                </a:ext>
              </a:extLst>
            </p:cNvPr>
            <p:cNvSpPr txBox="1">
              <a:spLocks noChangeArrowheads="1"/>
            </p:cNvSpPr>
            <p:nvPr/>
          </p:nvSpPr>
          <p:spPr bwMode="auto">
            <a:xfrm>
              <a:off x="934" y="2771"/>
              <a:ext cx="485"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lnSpc>
                  <a:spcPct val="70000"/>
                </a:lnSpc>
                <a:spcBef>
                  <a:spcPct val="50000"/>
                </a:spcBef>
              </a:pPr>
              <a:r>
                <a:rPr kumimoji="0" lang="en-US" altLang="zh-CN" sz="2000">
                  <a:solidFill>
                    <a:srgbClr val="0033CC"/>
                  </a:solidFill>
                </a:rPr>
                <a:t>G</a:t>
              </a:r>
              <a:r>
                <a:rPr kumimoji="0" lang="en-US" altLang="zh-CN" sz="2000" baseline="-25000">
                  <a:solidFill>
                    <a:srgbClr val="0033CC"/>
                  </a:solidFill>
                </a:rPr>
                <a:t>1</a:t>
              </a:r>
            </a:p>
          </p:txBody>
        </p:sp>
        <p:sp>
          <p:nvSpPr>
            <p:cNvPr id="29" name="Text Box 25">
              <a:extLst>
                <a:ext uri="{FF2B5EF4-FFF2-40B4-BE49-F238E27FC236}">
                  <a16:creationId xmlns:a16="http://schemas.microsoft.com/office/drawing/2014/main" id="{6CF956C8-792E-5BBC-DD1B-9FAEC6B5C993}"/>
                </a:ext>
              </a:extLst>
            </p:cNvPr>
            <p:cNvSpPr txBox="1">
              <a:spLocks noChangeArrowheads="1"/>
            </p:cNvSpPr>
            <p:nvPr/>
          </p:nvSpPr>
          <p:spPr bwMode="auto">
            <a:xfrm>
              <a:off x="1428" y="2488"/>
              <a:ext cx="41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sz="2000">
                  <a:solidFill>
                    <a:srgbClr val="0033CC"/>
                  </a:solidFill>
                </a:rPr>
                <a:t>D</a:t>
              </a:r>
              <a:r>
                <a:rPr kumimoji="0" lang="en-US" altLang="zh-CN" sz="2000" baseline="-25000">
                  <a:solidFill>
                    <a:srgbClr val="0033CC"/>
                  </a:solidFill>
                </a:rPr>
                <a:t>1</a:t>
              </a:r>
            </a:p>
          </p:txBody>
        </p:sp>
        <p:sp>
          <p:nvSpPr>
            <p:cNvPr id="30" name="Text Box 26">
              <a:extLst>
                <a:ext uri="{FF2B5EF4-FFF2-40B4-BE49-F238E27FC236}">
                  <a16:creationId xmlns:a16="http://schemas.microsoft.com/office/drawing/2014/main" id="{14DCE464-D98F-9FD7-C0EB-74C8EA312284}"/>
                </a:ext>
              </a:extLst>
            </p:cNvPr>
            <p:cNvSpPr txBox="1">
              <a:spLocks noChangeArrowheads="1"/>
            </p:cNvSpPr>
            <p:nvPr/>
          </p:nvSpPr>
          <p:spPr bwMode="auto">
            <a:xfrm>
              <a:off x="1428" y="2906"/>
              <a:ext cx="3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sz="2000">
                  <a:solidFill>
                    <a:srgbClr val="0033CC"/>
                  </a:solidFill>
                </a:rPr>
                <a:t>S</a:t>
              </a:r>
              <a:r>
                <a:rPr kumimoji="0" lang="en-US" altLang="zh-CN" sz="2000" baseline="-25000">
                  <a:solidFill>
                    <a:srgbClr val="0033CC"/>
                  </a:solidFill>
                </a:rPr>
                <a:t>1</a:t>
              </a:r>
            </a:p>
          </p:txBody>
        </p:sp>
        <p:sp>
          <p:nvSpPr>
            <p:cNvPr id="31" name="Line 27">
              <a:extLst>
                <a:ext uri="{FF2B5EF4-FFF2-40B4-BE49-F238E27FC236}">
                  <a16:creationId xmlns:a16="http://schemas.microsoft.com/office/drawing/2014/main" id="{DCE6113C-A4C2-DB2D-4473-AC7976386A43}"/>
                </a:ext>
              </a:extLst>
            </p:cNvPr>
            <p:cNvSpPr>
              <a:spLocks noChangeShapeType="1"/>
            </p:cNvSpPr>
            <p:nvPr/>
          </p:nvSpPr>
          <p:spPr bwMode="auto">
            <a:xfrm>
              <a:off x="1373" y="3359"/>
              <a:ext cx="153" cy="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 name="Text Box 28">
              <a:extLst>
                <a:ext uri="{FF2B5EF4-FFF2-40B4-BE49-F238E27FC236}">
                  <a16:creationId xmlns:a16="http://schemas.microsoft.com/office/drawing/2014/main" id="{7394C3D9-0BC8-469F-463A-8F4E9E671F08}"/>
                </a:ext>
              </a:extLst>
            </p:cNvPr>
            <p:cNvSpPr txBox="1">
              <a:spLocks noChangeArrowheads="1"/>
            </p:cNvSpPr>
            <p:nvPr/>
          </p:nvSpPr>
          <p:spPr bwMode="auto">
            <a:xfrm>
              <a:off x="157" y="2309"/>
              <a:ext cx="356" cy="7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a:solidFill>
                    <a:srgbClr val="FF0066"/>
                  </a:solidFill>
                  <a:latin typeface="黑体" panose="02010609060101010101" pitchFamily="49" charset="-122"/>
                  <a:ea typeface="黑体" panose="02010609060101010101" pitchFamily="49" charset="-122"/>
                </a:rPr>
                <a:t>+</a:t>
              </a:r>
            </a:p>
            <a:p>
              <a:pPr algn="ctr" eaLnBrk="1" hangingPunct="1"/>
              <a:r>
                <a:rPr lang="en-US" altLang="zh-CN" i="1">
                  <a:solidFill>
                    <a:srgbClr val="FF0066"/>
                  </a:solidFill>
                </a:rPr>
                <a:t>u</a:t>
              </a:r>
              <a:r>
                <a:rPr lang="en-US" altLang="zh-CN" baseline="-25000">
                  <a:solidFill>
                    <a:srgbClr val="FF0066"/>
                  </a:solidFill>
                </a:rPr>
                <a:t>I</a:t>
              </a:r>
            </a:p>
            <a:p>
              <a:pPr eaLnBrk="1" hangingPunct="1"/>
              <a:r>
                <a:rPr lang="en-US" altLang="zh-CN" baseline="-25000">
                  <a:solidFill>
                    <a:srgbClr val="FF0066"/>
                  </a:solidFill>
                  <a:latin typeface="黑体" panose="02010609060101010101" pitchFamily="49" charset="-122"/>
                  <a:ea typeface="黑体" panose="02010609060101010101" pitchFamily="49" charset="-122"/>
                </a:rPr>
                <a:t> -</a:t>
              </a:r>
            </a:p>
          </p:txBody>
        </p:sp>
        <p:sp>
          <p:nvSpPr>
            <p:cNvPr id="33" name="Text Box 29">
              <a:extLst>
                <a:ext uri="{FF2B5EF4-FFF2-40B4-BE49-F238E27FC236}">
                  <a16:creationId xmlns:a16="http://schemas.microsoft.com/office/drawing/2014/main" id="{18D6D59B-EEC1-CBB1-8516-97F816846544}"/>
                </a:ext>
              </a:extLst>
            </p:cNvPr>
            <p:cNvSpPr txBox="1">
              <a:spLocks noChangeArrowheads="1"/>
            </p:cNvSpPr>
            <p:nvPr/>
          </p:nvSpPr>
          <p:spPr bwMode="auto">
            <a:xfrm>
              <a:off x="1844" y="2403"/>
              <a:ext cx="37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rPr>
                <a:t>u</a:t>
              </a:r>
              <a:r>
                <a:rPr lang="en-US" altLang="zh-CN" baseline="-25000">
                  <a:solidFill>
                    <a:srgbClr val="FF0066"/>
                  </a:solidFill>
                </a:rPr>
                <a:t>O</a:t>
              </a:r>
            </a:p>
          </p:txBody>
        </p:sp>
        <p:sp>
          <p:nvSpPr>
            <p:cNvPr id="34" name="Line 30">
              <a:extLst>
                <a:ext uri="{FF2B5EF4-FFF2-40B4-BE49-F238E27FC236}">
                  <a16:creationId xmlns:a16="http://schemas.microsoft.com/office/drawing/2014/main" id="{93E7DA61-F5DB-52D0-5024-1DC66FE266A6}"/>
                </a:ext>
              </a:extLst>
            </p:cNvPr>
            <p:cNvSpPr>
              <a:spLocks noChangeShapeType="1"/>
            </p:cNvSpPr>
            <p:nvPr/>
          </p:nvSpPr>
          <p:spPr bwMode="auto">
            <a:xfrm>
              <a:off x="945" y="1914"/>
              <a:ext cx="1" cy="1084"/>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lstStyle/>
            <a:p>
              <a:endParaRPr lang="zh-CN" altLang="en-US"/>
            </a:p>
          </p:txBody>
        </p:sp>
        <p:sp>
          <p:nvSpPr>
            <p:cNvPr id="35" name="Line 31">
              <a:extLst>
                <a:ext uri="{FF2B5EF4-FFF2-40B4-BE49-F238E27FC236}">
                  <a16:creationId xmlns:a16="http://schemas.microsoft.com/office/drawing/2014/main" id="{677A52CD-B11C-9B32-D2A0-CF3CBBA31A25}"/>
                </a:ext>
              </a:extLst>
            </p:cNvPr>
            <p:cNvSpPr>
              <a:spLocks noChangeShapeType="1"/>
            </p:cNvSpPr>
            <p:nvPr/>
          </p:nvSpPr>
          <p:spPr bwMode="auto">
            <a:xfrm flipH="1" flipV="1">
              <a:off x="589" y="2442"/>
              <a:ext cx="36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lstStyle/>
            <a:p>
              <a:endParaRPr lang="zh-CN" altLang="en-US"/>
            </a:p>
          </p:txBody>
        </p:sp>
        <p:sp>
          <p:nvSpPr>
            <p:cNvPr id="36" name="Rectangle 32">
              <a:extLst>
                <a:ext uri="{FF2B5EF4-FFF2-40B4-BE49-F238E27FC236}">
                  <a16:creationId xmlns:a16="http://schemas.microsoft.com/office/drawing/2014/main" id="{245A2D9E-BFA7-DACB-30BB-FA9CDAA22487}"/>
                </a:ext>
              </a:extLst>
            </p:cNvPr>
            <p:cNvSpPr>
              <a:spLocks noChangeArrowheads="1"/>
            </p:cNvSpPr>
            <p:nvPr/>
          </p:nvSpPr>
          <p:spPr bwMode="auto">
            <a:xfrm>
              <a:off x="1716" y="2917"/>
              <a:ext cx="360"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FF0066"/>
                  </a:solidFill>
                </a:rPr>
                <a:t>T</a:t>
              </a:r>
              <a:r>
                <a:rPr lang="en-US" altLang="zh-CN" baseline="-25000">
                  <a:solidFill>
                    <a:srgbClr val="FF0066"/>
                  </a:solidFill>
                </a:rPr>
                <a:t>N</a:t>
              </a:r>
              <a:endParaRPr lang="en-US" altLang="zh-CN" b="0" baseline="-25000">
                <a:solidFill>
                  <a:srgbClr val="FF0066"/>
                </a:solidFill>
              </a:endParaRPr>
            </a:p>
          </p:txBody>
        </p:sp>
        <p:sp>
          <p:nvSpPr>
            <p:cNvPr id="37" name="Rectangle 33">
              <a:extLst>
                <a:ext uri="{FF2B5EF4-FFF2-40B4-BE49-F238E27FC236}">
                  <a16:creationId xmlns:a16="http://schemas.microsoft.com/office/drawing/2014/main" id="{925B3758-359F-C52E-1848-F4621BA2257C}"/>
                </a:ext>
              </a:extLst>
            </p:cNvPr>
            <p:cNvSpPr>
              <a:spLocks noChangeArrowheads="1"/>
            </p:cNvSpPr>
            <p:nvPr/>
          </p:nvSpPr>
          <p:spPr bwMode="auto">
            <a:xfrm>
              <a:off x="1701" y="1694"/>
              <a:ext cx="24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FF0066"/>
                  </a:solidFill>
                </a:rPr>
                <a:t>T</a:t>
              </a:r>
              <a:r>
                <a:rPr lang="en-US" altLang="zh-CN" baseline="-25000">
                  <a:solidFill>
                    <a:srgbClr val="FF0066"/>
                  </a:solidFill>
                </a:rPr>
                <a:t>P</a:t>
              </a:r>
              <a:endParaRPr lang="en-US" altLang="zh-CN" b="0" baseline="-25000">
                <a:solidFill>
                  <a:srgbClr val="FF0066"/>
                </a:solidFill>
              </a:endParaRPr>
            </a:p>
          </p:txBody>
        </p:sp>
        <p:sp>
          <p:nvSpPr>
            <p:cNvPr id="38" name="Line 34">
              <a:extLst>
                <a:ext uri="{FF2B5EF4-FFF2-40B4-BE49-F238E27FC236}">
                  <a16:creationId xmlns:a16="http://schemas.microsoft.com/office/drawing/2014/main" id="{8E8F53AE-D8FD-8B62-A7E0-353B643B989B}"/>
                </a:ext>
              </a:extLst>
            </p:cNvPr>
            <p:cNvSpPr>
              <a:spLocks noChangeShapeType="1"/>
            </p:cNvSpPr>
            <p:nvPr/>
          </p:nvSpPr>
          <p:spPr bwMode="auto">
            <a:xfrm flipH="1">
              <a:off x="1204" y="1904"/>
              <a:ext cx="0" cy="372"/>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9" name="Line 35">
              <a:extLst>
                <a:ext uri="{FF2B5EF4-FFF2-40B4-BE49-F238E27FC236}">
                  <a16:creationId xmlns:a16="http://schemas.microsoft.com/office/drawing/2014/main" id="{A986DF90-0325-47E3-ED9C-E8C4D334E71B}"/>
                </a:ext>
              </a:extLst>
            </p:cNvPr>
            <p:cNvSpPr>
              <a:spLocks noChangeShapeType="1"/>
            </p:cNvSpPr>
            <p:nvPr/>
          </p:nvSpPr>
          <p:spPr bwMode="auto">
            <a:xfrm>
              <a:off x="1326" y="1840"/>
              <a:ext cx="1"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0" name="Line 36">
              <a:extLst>
                <a:ext uri="{FF2B5EF4-FFF2-40B4-BE49-F238E27FC236}">
                  <a16:creationId xmlns:a16="http://schemas.microsoft.com/office/drawing/2014/main" id="{9645A293-196C-BC6A-E461-9749F9D26220}"/>
                </a:ext>
              </a:extLst>
            </p:cNvPr>
            <p:cNvSpPr>
              <a:spLocks noChangeShapeType="1"/>
            </p:cNvSpPr>
            <p:nvPr/>
          </p:nvSpPr>
          <p:spPr bwMode="auto">
            <a:xfrm>
              <a:off x="1326" y="2021"/>
              <a:ext cx="1"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1" name="Line 37">
              <a:extLst>
                <a:ext uri="{FF2B5EF4-FFF2-40B4-BE49-F238E27FC236}">
                  <a16:creationId xmlns:a16="http://schemas.microsoft.com/office/drawing/2014/main" id="{1FEF7A7D-24BD-48B2-8354-25A8EBD0CE63}"/>
                </a:ext>
              </a:extLst>
            </p:cNvPr>
            <p:cNvSpPr>
              <a:spLocks noChangeShapeType="1"/>
            </p:cNvSpPr>
            <p:nvPr/>
          </p:nvSpPr>
          <p:spPr bwMode="auto">
            <a:xfrm>
              <a:off x="1326" y="2203"/>
              <a:ext cx="1"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2" name="Line 38">
              <a:extLst>
                <a:ext uri="{FF2B5EF4-FFF2-40B4-BE49-F238E27FC236}">
                  <a16:creationId xmlns:a16="http://schemas.microsoft.com/office/drawing/2014/main" id="{9E5892A9-2AE6-E7C2-F011-0980502FD494}"/>
                </a:ext>
              </a:extLst>
            </p:cNvPr>
            <p:cNvSpPr>
              <a:spLocks noChangeShapeType="1"/>
            </p:cNvSpPr>
            <p:nvPr/>
          </p:nvSpPr>
          <p:spPr bwMode="auto">
            <a:xfrm>
              <a:off x="1326" y="1911"/>
              <a:ext cx="14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3" name="Line 39">
              <a:extLst>
                <a:ext uri="{FF2B5EF4-FFF2-40B4-BE49-F238E27FC236}">
                  <a16:creationId xmlns:a16="http://schemas.microsoft.com/office/drawing/2014/main" id="{C59D71DA-77AB-46D0-E6E1-16C8CE49AA8B}"/>
                </a:ext>
              </a:extLst>
            </p:cNvPr>
            <p:cNvSpPr>
              <a:spLocks noChangeShapeType="1"/>
            </p:cNvSpPr>
            <p:nvPr/>
          </p:nvSpPr>
          <p:spPr bwMode="auto">
            <a:xfrm flipV="1">
              <a:off x="1328" y="2277"/>
              <a:ext cx="13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4" name="Line 40">
              <a:extLst>
                <a:ext uri="{FF2B5EF4-FFF2-40B4-BE49-F238E27FC236}">
                  <a16:creationId xmlns:a16="http://schemas.microsoft.com/office/drawing/2014/main" id="{06498FAB-5745-51B7-EE45-08BD13DC0D1E}"/>
                </a:ext>
              </a:extLst>
            </p:cNvPr>
            <p:cNvSpPr>
              <a:spLocks noChangeShapeType="1"/>
            </p:cNvSpPr>
            <p:nvPr/>
          </p:nvSpPr>
          <p:spPr bwMode="auto">
            <a:xfrm flipV="1">
              <a:off x="1460" y="1776"/>
              <a:ext cx="20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5" name="Line 41">
              <a:extLst>
                <a:ext uri="{FF2B5EF4-FFF2-40B4-BE49-F238E27FC236}">
                  <a16:creationId xmlns:a16="http://schemas.microsoft.com/office/drawing/2014/main" id="{084653E8-5861-DA84-BBBC-7AEA2D103295}"/>
                </a:ext>
              </a:extLst>
            </p:cNvPr>
            <p:cNvSpPr>
              <a:spLocks noChangeShapeType="1"/>
            </p:cNvSpPr>
            <p:nvPr/>
          </p:nvSpPr>
          <p:spPr bwMode="auto">
            <a:xfrm flipV="1">
              <a:off x="1663" y="1769"/>
              <a:ext cx="0" cy="32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6" name="Line 42">
              <a:extLst>
                <a:ext uri="{FF2B5EF4-FFF2-40B4-BE49-F238E27FC236}">
                  <a16:creationId xmlns:a16="http://schemas.microsoft.com/office/drawing/2014/main" id="{C7951396-FFBC-D604-BDD6-E885854F0540}"/>
                </a:ext>
              </a:extLst>
            </p:cNvPr>
            <p:cNvSpPr>
              <a:spLocks noChangeShapeType="1"/>
            </p:cNvSpPr>
            <p:nvPr/>
          </p:nvSpPr>
          <p:spPr bwMode="auto">
            <a:xfrm rot="10800000" flipH="1">
              <a:off x="1340" y="2086"/>
              <a:ext cx="334"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7" name="Oval 43">
              <a:extLst>
                <a:ext uri="{FF2B5EF4-FFF2-40B4-BE49-F238E27FC236}">
                  <a16:creationId xmlns:a16="http://schemas.microsoft.com/office/drawing/2014/main" id="{A9DD5F2A-774E-D8EF-209A-F647A8F009AA}"/>
                </a:ext>
              </a:extLst>
            </p:cNvPr>
            <p:cNvSpPr>
              <a:spLocks noChangeArrowheads="1"/>
            </p:cNvSpPr>
            <p:nvPr/>
          </p:nvSpPr>
          <p:spPr bwMode="auto">
            <a:xfrm>
              <a:off x="1435" y="1750"/>
              <a:ext cx="56" cy="56"/>
            </a:xfrm>
            <a:prstGeom prst="ellipse">
              <a:avLst/>
            </a:prstGeom>
            <a:solidFill>
              <a:schemeClr val="tx1"/>
            </a:solidFill>
            <a:ln>
              <a:noFill/>
            </a:ln>
            <a:effectLst/>
            <a:extLst>
              <a:ext uri="{91240B29-F687-4F45-9708-019B960494DF}">
                <a14:hiddenLine xmlns:a14="http://schemas.microsoft.com/office/drawing/2010/main" w="2857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8" name="Text Box 44">
              <a:extLst>
                <a:ext uri="{FF2B5EF4-FFF2-40B4-BE49-F238E27FC236}">
                  <a16:creationId xmlns:a16="http://schemas.microsoft.com/office/drawing/2014/main" id="{74204426-7FB6-8A18-F13B-AA9ABBE731A0}"/>
                </a:ext>
              </a:extLst>
            </p:cNvPr>
            <p:cNvSpPr txBox="1">
              <a:spLocks noChangeArrowheads="1"/>
            </p:cNvSpPr>
            <p:nvPr/>
          </p:nvSpPr>
          <p:spPr bwMode="auto">
            <a:xfrm>
              <a:off x="1650" y="1926"/>
              <a:ext cx="27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B</a:t>
              </a:r>
              <a:r>
                <a:rPr kumimoji="0" lang="en-US" altLang="zh-CN" sz="2000" baseline="-25000"/>
                <a:t>2</a:t>
              </a:r>
              <a:endParaRPr kumimoji="0" lang="en-US" altLang="zh-CN" sz="2000"/>
            </a:p>
          </p:txBody>
        </p:sp>
        <p:sp>
          <p:nvSpPr>
            <p:cNvPr id="49" name="Text Box 45">
              <a:extLst>
                <a:ext uri="{FF2B5EF4-FFF2-40B4-BE49-F238E27FC236}">
                  <a16:creationId xmlns:a16="http://schemas.microsoft.com/office/drawing/2014/main" id="{45E0EC5A-6C84-0B09-F90F-D56730B91F29}"/>
                </a:ext>
              </a:extLst>
            </p:cNvPr>
            <p:cNvSpPr txBox="1">
              <a:spLocks noChangeArrowheads="1"/>
            </p:cNvSpPr>
            <p:nvPr/>
          </p:nvSpPr>
          <p:spPr bwMode="auto">
            <a:xfrm>
              <a:off x="1428" y="2149"/>
              <a:ext cx="37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sz="2000">
                  <a:solidFill>
                    <a:srgbClr val="0033CC"/>
                  </a:solidFill>
                </a:rPr>
                <a:t>D</a:t>
              </a:r>
              <a:r>
                <a:rPr kumimoji="0" lang="en-US" altLang="zh-CN" sz="2000" baseline="-25000">
                  <a:solidFill>
                    <a:srgbClr val="0033CC"/>
                  </a:solidFill>
                </a:rPr>
                <a:t>2</a:t>
              </a:r>
              <a:endParaRPr kumimoji="0" lang="en-US" altLang="zh-CN" sz="2000">
                <a:solidFill>
                  <a:srgbClr val="0033CC"/>
                </a:solidFill>
              </a:endParaRPr>
            </a:p>
          </p:txBody>
        </p:sp>
        <p:sp>
          <p:nvSpPr>
            <p:cNvPr id="50" name="Text Box 46">
              <a:extLst>
                <a:ext uri="{FF2B5EF4-FFF2-40B4-BE49-F238E27FC236}">
                  <a16:creationId xmlns:a16="http://schemas.microsoft.com/office/drawing/2014/main" id="{A8F48836-C2E4-17F3-97FA-50934D59D027}"/>
                </a:ext>
              </a:extLst>
            </p:cNvPr>
            <p:cNvSpPr txBox="1">
              <a:spLocks noChangeArrowheads="1"/>
            </p:cNvSpPr>
            <p:nvPr/>
          </p:nvSpPr>
          <p:spPr bwMode="auto">
            <a:xfrm>
              <a:off x="1435" y="1752"/>
              <a:ext cx="3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sz="2000">
                  <a:solidFill>
                    <a:srgbClr val="0033CC"/>
                  </a:solidFill>
                </a:rPr>
                <a:t>S</a:t>
              </a:r>
              <a:r>
                <a:rPr kumimoji="0" lang="en-US" altLang="zh-CN" sz="2000" baseline="-25000">
                  <a:solidFill>
                    <a:srgbClr val="0033CC"/>
                  </a:solidFill>
                </a:rPr>
                <a:t>2</a:t>
              </a:r>
              <a:endParaRPr kumimoji="0" lang="en-US" altLang="zh-CN" sz="2000">
                <a:solidFill>
                  <a:srgbClr val="0033CC"/>
                </a:solidFill>
              </a:endParaRPr>
            </a:p>
          </p:txBody>
        </p:sp>
        <p:sp>
          <p:nvSpPr>
            <p:cNvPr id="51" name="Line 47">
              <a:extLst>
                <a:ext uri="{FF2B5EF4-FFF2-40B4-BE49-F238E27FC236}">
                  <a16:creationId xmlns:a16="http://schemas.microsoft.com/office/drawing/2014/main" id="{DEED77C2-3074-4B8E-C23F-562F5B523D80}"/>
                </a:ext>
              </a:extLst>
            </p:cNvPr>
            <p:cNvSpPr>
              <a:spLocks noChangeShapeType="1"/>
            </p:cNvSpPr>
            <p:nvPr/>
          </p:nvSpPr>
          <p:spPr bwMode="auto">
            <a:xfrm flipH="1" flipV="1">
              <a:off x="1463" y="1523"/>
              <a:ext cx="0" cy="394"/>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lstStyle/>
            <a:p>
              <a:endParaRPr lang="zh-CN" altLang="en-US"/>
            </a:p>
          </p:txBody>
        </p:sp>
        <p:sp>
          <p:nvSpPr>
            <p:cNvPr id="52" name="Oval 48">
              <a:extLst>
                <a:ext uri="{FF2B5EF4-FFF2-40B4-BE49-F238E27FC236}">
                  <a16:creationId xmlns:a16="http://schemas.microsoft.com/office/drawing/2014/main" id="{CB858A31-3B4C-7DAB-B8CD-5C750F34F4CD}"/>
                </a:ext>
              </a:extLst>
            </p:cNvPr>
            <p:cNvSpPr>
              <a:spLocks noChangeArrowheads="1"/>
            </p:cNvSpPr>
            <p:nvPr/>
          </p:nvSpPr>
          <p:spPr bwMode="auto">
            <a:xfrm>
              <a:off x="1423" y="2419"/>
              <a:ext cx="56" cy="56"/>
            </a:xfrm>
            <a:prstGeom prst="ellipse">
              <a:avLst/>
            </a:prstGeom>
            <a:solidFill>
              <a:schemeClr val="tx1"/>
            </a:solidFill>
            <a:ln>
              <a:noFill/>
            </a:ln>
            <a:effectLst/>
            <a:extLst>
              <a:ext uri="{91240B29-F687-4F45-9708-019B960494DF}">
                <a14:hiddenLine xmlns:a14="http://schemas.microsoft.com/office/drawing/2010/main" w="2857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3" name="Oval 49">
              <a:extLst>
                <a:ext uri="{FF2B5EF4-FFF2-40B4-BE49-F238E27FC236}">
                  <a16:creationId xmlns:a16="http://schemas.microsoft.com/office/drawing/2014/main" id="{99BC8C13-1DF0-CB96-C733-C30AC299538E}"/>
                </a:ext>
              </a:extLst>
            </p:cNvPr>
            <p:cNvSpPr>
              <a:spLocks noChangeArrowheads="1"/>
            </p:cNvSpPr>
            <p:nvPr/>
          </p:nvSpPr>
          <p:spPr bwMode="auto">
            <a:xfrm>
              <a:off x="1426" y="1451"/>
              <a:ext cx="66" cy="69"/>
            </a:xfrm>
            <a:prstGeom prst="ellipse">
              <a:avLst/>
            </a:prstGeom>
            <a:noFill/>
            <a:ln w="38100">
              <a:solidFill>
                <a:schemeClr val="tx1"/>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4" name="Oval 50">
              <a:extLst>
                <a:ext uri="{FF2B5EF4-FFF2-40B4-BE49-F238E27FC236}">
                  <a16:creationId xmlns:a16="http://schemas.microsoft.com/office/drawing/2014/main" id="{E5B1C593-1CDD-5D06-0A9C-A7DD0C4BB29F}"/>
                </a:ext>
              </a:extLst>
            </p:cNvPr>
            <p:cNvSpPr>
              <a:spLocks noChangeArrowheads="1"/>
            </p:cNvSpPr>
            <p:nvPr/>
          </p:nvSpPr>
          <p:spPr bwMode="auto">
            <a:xfrm>
              <a:off x="1948" y="2407"/>
              <a:ext cx="66" cy="69"/>
            </a:xfrm>
            <a:prstGeom prst="ellipse">
              <a:avLst/>
            </a:prstGeom>
            <a:noFill/>
            <a:ln w="38100">
              <a:solidFill>
                <a:schemeClr val="tx1"/>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5" name="Text Box 51">
              <a:extLst>
                <a:ext uri="{FF2B5EF4-FFF2-40B4-BE49-F238E27FC236}">
                  <a16:creationId xmlns:a16="http://schemas.microsoft.com/office/drawing/2014/main" id="{DA5B29F3-810F-A79F-E6DB-074FC6D82E8B}"/>
                </a:ext>
              </a:extLst>
            </p:cNvPr>
            <p:cNvSpPr txBox="1">
              <a:spLocks noChangeArrowheads="1"/>
            </p:cNvSpPr>
            <p:nvPr/>
          </p:nvSpPr>
          <p:spPr bwMode="auto">
            <a:xfrm>
              <a:off x="934" y="1907"/>
              <a:ext cx="38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sz="2000">
                  <a:solidFill>
                    <a:srgbClr val="0033CC"/>
                  </a:solidFill>
                </a:rPr>
                <a:t>G</a:t>
              </a:r>
              <a:r>
                <a:rPr kumimoji="0" lang="en-US" altLang="zh-CN" sz="2000" baseline="-25000">
                  <a:solidFill>
                    <a:srgbClr val="0033CC"/>
                  </a:solidFill>
                </a:rPr>
                <a:t>2</a:t>
              </a:r>
              <a:endParaRPr kumimoji="0" lang="en-US" altLang="zh-CN" sz="2000">
                <a:solidFill>
                  <a:srgbClr val="0033CC"/>
                </a:solidFill>
              </a:endParaRPr>
            </a:p>
          </p:txBody>
        </p:sp>
        <p:sp>
          <p:nvSpPr>
            <p:cNvPr id="56" name="Line 52">
              <a:extLst>
                <a:ext uri="{FF2B5EF4-FFF2-40B4-BE49-F238E27FC236}">
                  <a16:creationId xmlns:a16="http://schemas.microsoft.com/office/drawing/2014/main" id="{88C935DF-3629-D8D7-D0B3-85E52F44A4BF}"/>
                </a:ext>
              </a:extLst>
            </p:cNvPr>
            <p:cNvSpPr>
              <a:spLocks noChangeShapeType="1"/>
            </p:cNvSpPr>
            <p:nvPr/>
          </p:nvSpPr>
          <p:spPr bwMode="auto">
            <a:xfrm flipH="1">
              <a:off x="941" y="1912"/>
              <a:ext cx="255"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7" name="Oval 53">
              <a:extLst>
                <a:ext uri="{FF2B5EF4-FFF2-40B4-BE49-F238E27FC236}">
                  <a16:creationId xmlns:a16="http://schemas.microsoft.com/office/drawing/2014/main" id="{EDC216CE-3662-21C8-8815-18669DFACC2B}"/>
                </a:ext>
              </a:extLst>
            </p:cNvPr>
            <p:cNvSpPr>
              <a:spLocks noChangeArrowheads="1"/>
            </p:cNvSpPr>
            <p:nvPr/>
          </p:nvSpPr>
          <p:spPr bwMode="auto">
            <a:xfrm>
              <a:off x="914" y="2414"/>
              <a:ext cx="56" cy="56"/>
            </a:xfrm>
            <a:prstGeom prst="ellipse">
              <a:avLst/>
            </a:prstGeom>
            <a:solidFill>
              <a:schemeClr val="tx1"/>
            </a:solidFill>
            <a:ln>
              <a:noFill/>
            </a:ln>
            <a:effectLst/>
            <a:extLst>
              <a:ext uri="{91240B29-F687-4F45-9708-019B960494DF}">
                <a14:hiddenLine xmlns:a14="http://schemas.microsoft.com/office/drawing/2010/main" w="2857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8" name="Text Box 54">
              <a:extLst>
                <a:ext uri="{FF2B5EF4-FFF2-40B4-BE49-F238E27FC236}">
                  <a16:creationId xmlns:a16="http://schemas.microsoft.com/office/drawing/2014/main" id="{D720355F-C71A-458A-F801-63FC69B88F99}"/>
                </a:ext>
              </a:extLst>
            </p:cNvPr>
            <p:cNvSpPr txBox="1">
              <a:spLocks noChangeArrowheads="1"/>
            </p:cNvSpPr>
            <p:nvPr/>
          </p:nvSpPr>
          <p:spPr bwMode="auto">
            <a:xfrm>
              <a:off x="1528" y="3196"/>
              <a:ext cx="48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i="1"/>
                <a:t>V</a:t>
              </a:r>
              <a:r>
                <a:rPr kumimoji="0" lang="en-US" altLang="zh-CN" sz="2400" baseline="-25000"/>
                <a:t>SS</a:t>
              </a:r>
            </a:p>
          </p:txBody>
        </p:sp>
        <p:sp>
          <p:nvSpPr>
            <p:cNvPr id="59" name="Line 55">
              <a:extLst>
                <a:ext uri="{FF2B5EF4-FFF2-40B4-BE49-F238E27FC236}">
                  <a16:creationId xmlns:a16="http://schemas.microsoft.com/office/drawing/2014/main" id="{7454306A-164F-9623-9018-0D284933E6A8}"/>
                </a:ext>
              </a:extLst>
            </p:cNvPr>
            <p:cNvSpPr>
              <a:spLocks noChangeShapeType="1"/>
            </p:cNvSpPr>
            <p:nvPr/>
          </p:nvSpPr>
          <p:spPr bwMode="auto">
            <a:xfrm flipV="1">
              <a:off x="600" y="2822"/>
              <a:ext cx="0" cy="32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0" name="Line 56">
              <a:extLst>
                <a:ext uri="{FF2B5EF4-FFF2-40B4-BE49-F238E27FC236}">
                  <a16:creationId xmlns:a16="http://schemas.microsoft.com/office/drawing/2014/main" id="{13CB87F3-4B8F-D85B-2E2A-B04240B850EA}"/>
                </a:ext>
              </a:extLst>
            </p:cNvPr>
            <p:cNvSpPr>
              <a:spLocks noChangeShapeType="1"/>
            </p:cNvSpPr>
            <p:nvPr/>
          </p:nvSpPr>
          <p:spPr bwMode="auto">
            <a:xfrm>
              <a:off x="457" y="2726"/>
              <a:ext cx="282"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1" name="Line 57">
              <a:extLst>
                <a:ext uri="{FF2B5EF4-FFF2-40B4-BE49-F238E27FC236}">
                  <a16:creationId xmlns:a16="http://schemas.microsoft.com/office/drawing/2014/main" id="{9CE870FF-6B58-8859-22FD-41F7C4A63E3C}"/>
                </a:ext>
              </a:extLst>
            </p:cNvPr>
            <p:cNvSpPr>
              <a:spLocks noChangeShapeType="1"/>
            </p:cNvSpPr>
            <p:nvPr/>
          </p:nvSpPr>
          <p:spPr bwMode="auto">
            <a:xfrm flipV="1">
              <a:off x="533" y="2807"/>
              <a:ext cx="130" cy="1"/>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2" name="Line 58">
              <a:extLst>
                <a:ext uri="{FF2B5EF4-FFF2-40B4-BE49-F238E27FC236}">
                  <a16:creationId xmlns:a16="http://schemas.microsoft.com/office/drawing/2014/main" id="{7DCA76FE-58A8-0042-FDAA-E75D3E564286}"/>
                </a:ext>
              </a:extLst>
            </p:cNvPr>
            <p:cNvSpPr>
              <a:spLocks noChangeShapeType="1"/>
            </p:cNvSpPr>
            <p:nvPr/>
          </p:nvSpPr>
          <p:spPr bwMode="auto">
            <a:xfrm flipV="1">
              <a:off x="595" y="2440"/>
              <a:ext cx="0" cy="28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3" name="Line 59">
              <a:extLst>
                <a:ext uri="{FF2B5EF4-FFF2-40B4-BE49-F238E27FC236}">
                  <a16:creationId xmlns:a16="http://schemas.microsoft.com/office/drawing/2014/main" id="{E1E8C242-AE45-A72B-1191-0D2122C97A1A}"/>
                </a:ext>
              </a:extLst>
            </p:cNvPr>
            <p:cNvSpPr>
              <a:spLocks noChangeShapeType="1"/>
            </p:cNvSpPr>
            <p:nvPr/>
          </p:nvSpPr>
          <p:spPr bwMode="auto">
            <a:xfrm flipV="1">
              <a:off x="508" y="2602"/>
              <a:ext cx="231" cy="316"/>
            </a:xfrm>
            <a:prstGeom prst="line">
              <a:avLst/>
            </a:prstGeom>
            <a:noFill/>
            <a:ln w="38100">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64" name="Group 60">
            <a:extLst>
              <a:ext uri="{FF2B5EF4-FFF2-40B4-BE49-F238E27FC236}">
                <a16:creationId xmlns:a16="http://schemas.microsoft.com/office/drawing/2014/main" id="{917E34D6-EDC7-D7B9-D355-279AE1F24CEA}"/>
              </a:ext>
            </a:extLst>
          </p:cNvPr>
          <p:cNvGrpSpPr>
            <a:grpSpLocks/>
          </p:cNvGrpSpPr>
          <p:nvPr/>
        </p:nvGrpSpPr>
        <p:grpSpPr bwMode="auto">
          <a:xfrm>
            <a:off x="5356225" y="1744999"/>
            <a:ext cx="4256088" cy="2965450"/>
            <a:chOff x="2665" y="907"/>
            <a:chExt cx="2681" cy="1868"/>
          </a:xfrm>
        </p:grpSpPr>
        <p:sp>
          <p:nvSpPr>
            <p:cNvPr id="65" name="Rectangle 61">
              <a:extLst>
                <a:ext uri="{FF2B5EF4-FFF2-40B4-BE49-F238E27FC236}">
                  <a16:creationId xmlns:a16="http://schemas.microsoft.com/office/drawing/2014/main" id="{CE612AAB-1804-E5DF-714B-D98391CEE97C}"/>
                </a:ext>
              </a:extLst>
            </p:cNvPr>
            <p:cNvSpPr>
              <a:spLocks noChangeArrowheads="1"/>
            </p:cNvSpPr>
            <p:nvPr/>
          </p:nvSpPr>
          <p:spPr bwMode="auto">
            <a:xfrm>
              <a:off x="3344" y="1129"/>
              <a:ext cx="27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i="1">
                  <a:solidFill>
                    <a:srgbClr val="FF0066"/>
                  </a:solidFill>
                </a:rPr>
                <a:t>A</a:t>
              </a:r>
              <a:endParaRPr lang="en-US" altLang="zh-CN" sz="2400" b="0" i="1">
                <a:solidFill>
                  <a:srgbClr val="FF0066"/>
                </a:solidFill>
              </a:endParaRPr>
            </a:p>
          </p:txBody>
        </p:sp>
        <p:sp>
          <p:nvSpPr>
            <p:cNvPr id="66" name="Rectangle 62">
              <a:extLst>
                <a:ext uri="{FF2B5EF4-FFF2-40B4-BE49-F238E27FC236}">
                  <a16:creationId xmlns:a16="http://schemas.microsoft.com/office/drawing/2014/main" id="{9B35FA17-3E03-6366-E8D5-604A460793B8}"/>
                </a:ext>
              </a:extLst>
            </p:cNvPr>
            <p:cNvSpPr>
              <a:spLocks noChangeArrowheads="1"/>
            </p:cNvSpPr>
            <p:nvPr/>
          </p:nvSpPr>
          <p:spPr bwMode="auto">
            <a:xfrm>
              <a:off x="3609" y="1156"/>
              <a:ext cx="22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i="1">
                  <a:solidFill>
                    <a:srgbClr val="FF0066"/>
                  </a:solidFill>
                </a:rPr>
                <a:t>B</a:t>
              </a:r>
              <a:endParaRPr lang="en-US" altLang="zh-CN" sz="2400" b="0" i="1">
                <a:solidFill>
                  <a:srgbClr val="FF0066"/>
                </a:solidFill>
              </a:endParaRPr>
            </a:p>
          </p:txBody>
        </p:sp>
        <p:sp>
          <p:nvSpPr>
            <p:cNvPr id="67" name="Rectangle 63">
              <a:extLst>
                <a:ext uri="{FF2B5EF4-FFF2-40B4-BE49-F238E27FC236}">
                  <a16:creationId xmlns:a16="http://schemas.microsoft.com/office/drawing/2014/main" id="{CC152FC4-77BA-A2FF-E93A-B631A91267C5}"/>
                </a:ext>
              </a:extLst>
            </p:cNvPr>
            <p:cNvSpPr>
              <a:spLocks noChangeArrowheads="1"/>
            </p:cNvSpPr>
            <p:nvPr/>
          </p:nvSpPr>
          <p:spPr bwMode="auto">
            <a:xfrm>
              <a:off x="3918" y="1408"/>
              <a:ext cx="2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i="1">
                  <a:solidFill>
                    <a:srgbClr val="FF0066"/>
                  </a:solidFill>
                </a:rPr>
                <a:t>C</a:t>
              </a:r>
              <a:endParaRPr lang="en-US" altLang="zh-CN" sz="2400" b="0" i="1">
                <a:solidFill>
                  <a:srgbClr val="FF0066"/>
                </a:solidFill>
              </a:endParaRPr>
            </a:p>
          </p:txBody>
        </p:sp>
        <p:sp>
          <p:nvSpPr>
            <p:cNvPr id="68" name="Rectangle 64">
              <a:extLst>
                <a:ext uri="{FF2B5EF4-FFF2-40B4-BE49-F238E27FC236}">
                  <a16:creationId xmlns:a16="http://schemas.microsoft.com/office/drawing/2014/main" id="{9B750A43-ED15-D3B6-993D-1E23AE6DA8FE}"/>
                </a:ext>
              </a:extLst>
            </p:cNvPr>
            <p:cNvSpPr>
              <a:spLocks noChangeArrowheads="1"/>
            </p:cNvSpPr>
            <p:nvPr/>
          </p:nvSpPr>
          <p:spPr bwMode="auto">
            <a:xfrm>
              <a:off x="3939" y="2049"/>
              <a:ext cx="202"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i="1">
                  <a:solidFill>
                    <a:srgbClr val="FF0066"/>
                  </a:solidFill>
                </a:rPr>
                <a:t>D</a:t>
              </a:r>
              <a:endParaRPr lang="en-US" altLang="zh-CN" sz="2400" b="0" i="1">
                <a:solidFill>
                  <a:srgbClr val="FF0066"/>
                </a:solidFill>
              </a:endParaRPr>
            </a:p>
          </p:txBody>
        </p:sp>
        <p:sp>
          <p:nvSpPr>
            <p:cNvPr id="69" name="Rectangle 65">
              <a:extLst>
                <a:ext uri="{FF2B5EF4-FFF2-40B4-BE49-F238E27FC236}">
                  <a16:creationId xmlns:a16="http://schemas.microsoft.com/office/drawing/2014/main" id="{10C3FE8E-8086-E854-CA3A-C5F020D4E085}"/>
                </a:ext>
              </a:extLst>
            </p:cNvPr>
            <p:cNvSpPr>
              <a:spLocks noChangeArrowheads="1"/>
            </p:cNvSpPr>
            <p:nvPr/>
          </p:nvSpPr>
          <p:spPr bwMode="auto">
            <a:xfrm>
              <a:off x="4171" y="2151"/>
              <a:ext cx="2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i="1">
                  <a:solidFill>
                    <a:srgbClr val="FF0066"/>
                  </a:solidFill>
                </a:rPr>
                <a:t>E</a:t>
              </a:r>
              <a:endParaRPr lang="en-US" altLang="zh-CN" sz="2400" b="0" i="1">
                <a:solidFill>
                  <a:srgbClr val="FF0066"/>
                </a:solidFill>
              </a:endParaRPr>
            </a:p>
          </p:txBody>
        </p:sp>
        <p:sp>
          <p:nvSpPr>
            <p:cNvPr id="70" name="Rectangle 66">
              <a:extLst>
                <a:ext uri="{FF2B5EF4-FFF2-40B4-BE49-F238E27FC236}">
                  <a16:creationId xmlns:a16="http://schemas.microsoft.com/office/drawing/2014/main" id="{CD1509B0-9B5A-5DDE-AE6F-1CF434CB76CA}"/>
                </a:ext>
              </a:extLst>
            </p:cNvPr>
            <p:cNvSpPr>
              <a:spLocks noChangeArrowheads="1"/>
            </p:cNvSpPr>
            <p:nvPr/>
          </p:nvSpPr>
          <p:spPr bwMode="auto">
            <a:xfrm>
              <a:off x="4472" y="2161"/>
              <a:ext cx="19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i="1">
                  <a:solidFill>
                    <a:srgbClr val="FF0066"/>
                  </a:solidFill>
                </a:rPr>
                <a:t>F</a:t>
              </a:r>
              <a:endParaRPr lang="en-US" altLang="zh-CN" sz="2400" b="0" i="1">
                <a:solidFill>
                  <a:srgbClr val="FF0066"/>
                </a:solidFill>
              </a:endParaRPr>
            </a:p>
          </p:txBody>
        </p:sp>
        <p:sp>
          <p:nvSpPr>
            <p:cNvPr id="71" name="Rectangle 67">
              <a:extLst>
                <a:ext uri="{FF2B5EF4-FFF2-40B4-BE49-F238E27FC236}">
                  <a16:creationId xmlns:a16="http://schemas.microsoft.com/office/drawing/2014/main" id="{8B61EE40-1154-71B0-A741-0E8681616FAB}"/>
                </a:ext>
              </a:extLst>
            </p:cNvPr>
            <p:cNvSpPr>
              <a:spLocks noChangeArrowheads="1"/>
            </p:cNvSpPr>
            <p:nvPr/>
          </p:nvSpPr>
          <p:spPr bwMode="auto">
            <a:xfrm>
              <a:off x="3308" y="2583"/>
              <a:ext cx="26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sz="2000" i="1">
                  <a:solidFill>
                    <a:srgbClr val="0033CC"/>
                  </a:solidFill>
                </a:rPr>
                <a:t>U</a:t>
              </a:r>
              <a:r>
                <a:rPr lang="en-US" altLang="zh-CN" sz="2000" baseline="-25000">
                  <a:solidFill>
                    <a:srgbClr val="0033CC"/>
                  </a:solidFill>
                </a:rPr>
                <a:t>TN</a:t>
              </a:r>
              <a:endParaRPr lang="en-US" altLang="zh-CN" sz="2000" b="0" baseline="-25000">
                <a:solidFill>
                  <a:srgbClr val="0033CC"/>
                </a:solidFill>
              </a:endParaRPr>
            </a:p>
          </p:txBody>
        </p:sp>
        <p:sp>
          <p:nvSpPr>
            <p:cNvPr id="72" name="Line 68">
              <a:extLst>
                <a:ext uri="{FF2B5EF4-FFF2-40B4-BE49-F238E27FC236}">
                  <a16:creationId xmlns:a16="http://schemas.microsoft.com/office/drawing/2014/main" id="{82A78921-AF03-F155-C57A-D79854BDF533}"/>
                </a:ext>
              </a:extLst>
            </p:cNvPr>
            <p:cNvSpPr>
              <a:spLocks noChangeShapeType="1"/>
            </p:cNvSpPr>
            <p:nvPr/>
          </p:nvSpPr>
          <p:spPr bwMode="auto">
            <a:xfrm>
              <a:off x="3849" y="1551"/>
              <a:ext cx="1" cy="672"/>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 name="Oval 69">
              <a:extLst>
                <a:ext uri="{FF2B5EF4-FFF2-40B4-BE49-F238E27FC236}">
                  <a16:creationId xmlns:a16="http://schemas.microsoft.com/office/drawing/2014/main" id="{ADBF0B00-8211-485E-B4E1-366793DFF0B7}"/>
                </a:ext>
              </a:extLst>
            </p:cNvPr>
            <p:cNvSpPr>
              <a:spLocks noChangeArrowheads="1"/>
            </p:cNvSpPr>
            <p:nvPr/>
          </p:nvSpPr>
          <p:spPr bwMode="auto">
            <a:xfrm>
              <a:off x="3535" y="1341"/>
              <a:ext cx="48" cy="48"/>
            </a:xfrm>
            <a:prstGeom prst="ellipse">
              <a:avLst/>
            </a:prstGeom>
            <a:solidFill>
              <a:srgbClr val="0033CC"/>
            </a:solidFill>
            <a:ln w="28575">
              <a:solidFill>
                <a:srgbClr val="0033CC"/>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4" name="Oval 70">
              <a:extLst>
                <a:ext uri="{FF2B5EF4-FFF2-40B4-BE49-F238E27FC236}">
                  <a16:creationId xmlns:a16="http://schemas.microsoft.com/office/drawing/2014/main" id="{B7362560-C079-C79B-4C1A-8E8D8267CFEA}"/>
                </a:ext>
              </a:extLst>
            </p:cNvPr>
            <p:cNvSpPr>
              <a:spLocks noChangeArrowheads="1"/>
            </p:cNvSpPr>
            <p:nvPr/>
          </p:nvSpPr>
          <p:spPr bwMode="auto">
            <a:xfrm>
              <a:off x="3822" y="1532"/>
              <a:ext cx="48" cy="48"/>
            </a:xfrm>
            <a:prstGeom prst="ellipse">
              <a:avLst/>
            </a:prstGeom>
            <a:solidFill>
              <a:srgbClr val="0033CC"/>
            </a:solidFill>
            <a:ln w="28575">
              <a:solidFill>
                <a:srgbClr val="0033CC"/>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5" name="Oval 71">
              <a:extLst>
                <a:ext uri="{FF2B5EF4-FFF2-40B4-BE49-F238E27FC236}">
                  <a16:creationId xmlns:a16="http://schemas.microsoft.com/office/drawing/2014/main" id="{3130E447-63CD-E362-FB2A-8FF445722A61}"/>
                </a:ext>
              </a:extLst>
            </p:cNvPr>
            <p:cNvSpPr>
              <a:spLocks noChangeArrowheads="1"/>
            </p:cNvSpPr>
            <p:nvPr/>
          </p:nvSpPr>
          <p:spPr bwMode="auto">
            <a:xfrm>
              <a:off x="3825" y="2207"/>
              <a:ext cx="48" cy="48"/>
            </a:xfrm>
            <a:prstGeom prst="ellipse">
              <a:avLst/>
            </a:prstGeom>
            <a:solidFill>
              <a:srgbClr val="0033CC"/>
            </a:solidFill>
            <a:ln w="28575">
              <a:solidFill>
                <a:srgbClr val="0033CC"/>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6" name="Line 72">
              <a:extLst>
                <a:ext uri="{FF2B5EF4-FFF2-40B4-BE49-F238E27FC236}">
                  <a16:creationId xmlns:a16="http://schemas.microsoft.com/office/drawing/2014/main" id="{3FD8D541-4DED-0254-2A36-69D4A57A5985}"/>
                </a:ext>
              </a:extLst>
            </p:cNvPr>
            <p:cNvSpPr>
              <a:spLocks noChangeShapeType="1"/>
            </p:cNvSpPr>
            <p:nvPr/>
          </p:nvSpPr>
          <p:spPr bwMode="auto">
            <a:xfrm>
              <a:off x="3273" y="2519"/>
              <a:ext cx="282" cy="0"/>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7" name="Line 73">
              <a:extLst>
                <a:ext uri="{FF2B5EF4-FFF2-40B4-BE49-F238E27FC236}">
                  <a16:creationId xmlns:a16="http://schemas.microsoft.com/office/drawing/2014/main" id="{5818F9B7-62D8-0BE3-E0DA-9A7A95388D71}"/>
                </a:ext>
              </a:extLst>
            </p:cNvPr>
            <p:cNvSpPr>
              <a:spLocks noChangeShapeType="1"/>
            </p:cNvSpPr>
            <p:nvPr/>
          </p:nvSpPr>
          <p:spPr bwMode="auto">
            <a:xfrm flipV="1">
              <a:off x="4185" y="2519"/>
              <a:ext cx="281" cy="0"/>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nvGrpSpPr>
            <p:cNvPr id="78" name="Group 74">
              <a:extLst>
                <a:ext uri="{FF2B5EF4-FFF2-40B4-BE49-F238E27FC236}">
                  <a16:creationId xmlns:a16="http://schemas.microsoft.com/office/drawing/2014/main" id="{FCD48BD0-D066-0D2D-E78B-B707ADE0B794}"/>
                </a:ext>
              </a:extLst>
            </p:cNvPr>
            <p:cNvGrpSpPr>
              <a:grpSpLocks/>
            </p:cNvGrpSpPr>
            <p:nvPr/>
          </p:nvGrpSpPr>
          <p:grpSpPr bwMode="auto">
            <a:xfrm>
              <a:off x="3943" y="1895"/>
              <a:ext cx="770" cy="192"/>
              <a:chOff x="3943" y="2226"/>
              <a:chExt cx="770" cy="192"/>
            </a:xfrm>
          </p:grpSpPr>
          <p:sp>
            <p:nvSpPr>
              <p:cNvPr id="117" name="Line 75">
                <a:extLst>
                  <a:ext uri="{FF2B5EF4-FFF2-40B4-BE49-F238E27FC236}">
                    <a16:creationId xmlns:a16="http://schemas.microsoft.com/office/drawing/2014/main" id="{FC1827A8-CC4C-C9B1-3BFA-39E00878B536}"/>
                  </a:ext>
                </a:extLst>
              </p:cNvPr>
              <p:cNvSpPr>
                <a:spLocks noChangeShapeType="1"/>
              </p:cNvSpPr>
              <p:nvPr/>
            </p:nvSpPr>
            <p:spPr bwMode="auto">
              <a:xfrm>
                <a:off x="4137" y="2226"/>
                <a:ext cx="1" cy="19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8" name="Line 76">
                <a:extLst>
                  <a:ext uri="{FF2B5EF4-FFF2-40B4-BE49-F238E27FC236}">
                    <a16:creationId xmlns:a16="http://schemas.microsoft.com/office/drawing/2014/main" id="{068CAEFF-050B-45E7-38E8-C8C1BF39B5D1}"/>
                  </a:ext>
                </a:extLst>
              </p:cNvPr>
              <p:cNvSpPr>
                <a:spLocks noChangeShapeType="1"/>
              </p:cNvSpPr>
              <p:nvPr/>
            </p:nvSpPr>
            <p:spPr bwMode="auto">
              <a:xfrm>
                <a:off x="4473" y="2226"/>
                <a:ext cx="1" cy="19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9" name="Line 77">
                <a:extLst>
                  <a:ext uri="{FF2B5EF4-FFF2-40B4-BE49-F238E27FC236}">
                    <a16:creationId xmlns:a16="http://schemas.microsoft.com/office/drawing/2014/main" id="{1437FBB7-7798-66F5-523E-9CC4E75D6221}"/>
                  </a:ext>
                </a:extLst>
              </p:cNvPr>
              <p:cNvSpPr>
                <a:spLocks noChangeShapeType="1"/>
              </p:cNvSpPr>
              <p:nvPr/>
            </p:nvSpPr>
            <p:spPr bwMode="auto">
              <a:xfrm flipV="1">
                <a:off x="3943" y="2323"/>
                <a:ext cx="194" cy="0"/>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sp>
            <p:nvSpPr>
              <p:cNvPr id="120" name="Line 78">
                <a:extLst>
                  <a:ext uri="{FF2B5EF4-FFF2-40B4-BE49-F238E27FC236}">
                    <a16:creationId xmlns:a16="http://schemas.microsoft.com/office/drawing/2014/main" id="{E1631E12-FA1E-2B22-A946-AA32828F7656}"/>
                  </a:ext>
                </a:extLst>
              </p:cNvPr>
              <p:cNvSpPr>
                <a:spLocks noChangeShapeType="1"/>
              </p:cNvSpPr>
              <p:nvPr/>
            </p:nvSpPr>
            <p:spPr bwMode="auto">
              <a:xfrm flipH="1">
                <a:off x="4473" y="2323"/>
                <a:ext cx="240" cy="0"/>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sp>
            <p:nvSpPr>
              <p:cNvPr id="121" name="Line 79">
                <a:extLst>
                  <a:ext uri="{FF2B5EF4-FFF2-40B4-BE49-F238E27FC236}">
                    <a16:creationId xmlns:a16="http://schemas.microsoft.com/office/drawing/2014/main" id="{17B98C81-9063-9867-5F35-1449520A03A4}"/>
                  </a:ext>
                </a:extLst>
              </p:cNvPr>
              <p:cNvSpPr>
                <a:spLocks noChangeShapeType="1"/>
              </p:cNvSpPr>
              <p:nvPr/>
            </p:nvSpPr>
            <p:spPr bwMode="auto">
              <a:xfrm>
                <a:off x="4137" y="2322"/>
                <a:ext cx="312" cy="0"/>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79" name="Group 80">
              <a:extLst>
                <a:ext uri="{FF2B5EF4-FFF2-40B4-BE49-F238E27FC236}">
                  <a16:creationId xmlns:a16="http://schemas.microsoft.com/office/drawing/2014/main" id="{810511DC-C0A7-C8DB-8A0D-A50C3A9DB18B}"/>
                </a:ext>
              </a:extLst>
            </p:cNvPr>
            <p:cNvGrpSpPr>
              <a:grpSpLocks/>
            </p:cNvGrpSpPr>
            <p:nvPr/>
          </p:nvGrpSpPr>
          <p:grpSpPr bwMode="auto">
            <a:xfrm>
              <a:off x="3033" y="1895"/>
              <a:ext cx="776" cy="192"/>
              <a:chOff x="3033" y="2226"/>
              <a:chExt cx="776" cy="192"/>
            </a:xfrm>
          </p:grpSpPr>
          <p:sp>
            <p:nvSpPr>
              <p:cNvPr id="113" name="Line 81">
                <a:extLst>
                  <a:ext uri="{FF2B5EF4-FFF2-40B4-BE49-F238E27FC236}">
                    <a16:creationId xmlns:a16="http://schemas.microsoft.com/office/drawing/2014/main" id="{F591A7B3-9803-22D6-D86F-22138A938858}"/>
                  </a:ext>
                </a:extLst>
              </p:cNvPr>
              <p:cNvSpPr>
                <a:spLocks noChangeShapeType="1"/>
              </p:cNvSpPr>
              <p:nvPr/>
            </p:nvSpPr>
            <p:spPr bwMode="auto">
              <a:xfrm>
                <a:off x="3657" y="2226"/>
                <a:ext cx="1" cy="19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4" name="Line 82">
                <a:extLst>
                  <a:ext uri="{FF2B5EF4-FFF2-40B4-BE49-F238E27FC236}">
                    <a16:creationId xmlns:a16="http://schemas.microsoft.com/office/drawing/2014/main" id="{E6B00669-D022-D620-AE0E-53AAAFFB3603}"/>
                  </a:ext>
                </a:extLst>
              </p:cNvPr>
              <p:cNvSpPr>
                <a:spLocks noChangeShapeType="1"/>
              </p:cNvSpPr>
              <p:nvPr/>
            </p:nvSpPr>
            <p:spPr bwMode="auto">
              <a:xfrm>
                <a:off x="3033" y="2323"/>
                <a:ext cx="240" cy="0"/>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sp>
            <p:nvSpPr>
              <p:cNvPr id="115" name="Line 83">
                <a:extLst>
                  <a:ext uri="{FF2B5EF4-FFF2-40B4-BE49-F238E27FC236}">
                    <a16:creationId xmlns:a16="http://schemas.microsoft.com/office/drawing/2014/main" id="{7A413921-DDFB-A29B-8871-9AA1234CA29D}"/>
                  </a:ext>
                </a:extLst>
              </p:cNvPr>
              <p:cNvSpPr>
                <a:spLocks noChangeShapeType="1"/>
              </p:cNvSpPr>
              <p:nvPr/>
            </p:nvSpPr>
            <p:spPr bwMode="auto">
              <a:xfrm flipH="1">
                <a:off x="3657" y="2323"/>
                <a:ext cx="152" cy="0"/>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sp>
            <p:nvSpPr>
              <p:cNvPr id="116" name="Line 84">
                <a:extLst>
                  <a:ext uri="{FF2B5EF4-FFF2-40B4-BE49-F238E27FC236}">
                    <a16:creationId xmlns:a16="http://schemas.microsoft.com/office/drawing/2014/main" id="{12993568-5D16-0A41-5404-D647A5314E19}"/>
                  </a:ext>
                </a:extLst>
              </p:cNvPr>
              <p:cNvSpPr>
                <a:spLocks noChangeShapeType="1"/>
              </p:cNvSpPr>
              <p:nvPr/>
            </p:nvSpPr>
            <p:spPr bwMode="auto">
              <a:xfrm>
                <a:off x="3273" y="2322"/>
                <a:ext cx="375" cy="0"/>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sp>
          <p:nvSpPr>
            <p:cNvPr id="80" name="Rectangle 85">
              <a:extLst>
                <a:ext uri="{FF2B5EF4-FFF2-40B4-BE49-F238E27FC236}">
                  <a16:creationId xmlns:a16="http://schemas.microsoft.com/office/drawing/2014/main" id="{606A1599-0E61-8D89-559C-36D1A4610E19}"/>
                </a:ext>
              </a:extLst>
            </p:cNvPr>
            <p:cNvSpPr>
              <a:spLocks noChangeArrowheads="1"/>
            </p:cNvSpPr>
            <p:nvPr/>
          </p:nvSpPr>
          <p:spPr bwMode="auto">
            <a:xfrm>
              <a:off x="2870" y="1233"/>
              <a:ext cx="312"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sz="2400" i="1">
                  <a:solidFill>
                    <a:srgbClr val="0033CC"/>
                  </a:solidFill>
                </a:rPr>
                <a:t>V</a:t>
              </a:r>
              <a:r>
                <a:rPr lang="en-US" altLang="zh-CN" sz="2400" baseline="-25000">
                  <a:solidFill>
                    <a:srgbClr val="0033CC"/>
                  </a:solidFill>
                </a:rPr>
                <a:t>DD</a:t>
              </a:r>
              <a:endParaRPr lang="en-US" altLang="zh-CN" sz="2400" b="0" baseline="-25000">
                <a:solidFill>
                  <a:srgbClr val="0033CC"/>
                </a:solidFill>
              </a:endParaRPr>
            </a:p>
          </p:txBody>
        </p:sp>
        <p:grpSp>
          <p:nvGrpSpPr>
            <p:cNvPr id="81" name="Group 86">
              <a:extLst>
                <a:ext uri="{FF2B5EF4-FFF2-40B4-BE49-F238E27FC236}">
                  <a16:creationId xmlns:a16="http://schemas.microsoft.com/office/drawing/2014/main" id="{D98904AC-D7A0-7E42-0BD8-04CE0C325C92}"/>
                </a:ext>
              </a:extLst>
            </p:cNvPr>
            <p:cNvGrpSpPr>
              <a:grpSpLocks/>
            </p:cNvGrpSpPr>
            <p:nvPr/>
          </p:nvGrpSpPr>
          <p:grpSpPr bwMode="auto">
            <a:xfrm>
              <a:off x="3047" y="2471"/>
              <a:ext cx="681" cy="96"/>
              <a:chOff x="3047" y="2802"/>
              <a:chExt cx="681" cy="96"/>
            </a:xfrm>
          </p:grpSpPr>
          <p:sp>
            <p:nvSpPr>
              <p:cNvPr id="109" name="Line 87">
                <a:extLst>
                  <a:ext uri="{FF2B5EF4-FFF2-40B4-BE49-F238E27FC236}">
                    <a16:creationId xmlns:a16="http://schemas.microsoft.com/office/drawing/2014/main" id="{79926B3E-1D04-6EE2-AC0E-DDEA16B707CB}"/>
                  </a:ext>
                </a:extLst>
              </p:cNvPr>
              <p:cNvSpPr>
                <a:spLocks noChangeShapeType="1"/>
              </p:cNvSpPr>
              <p:nvPr/>
            </p:nvSpPr>
            <p:spPr bwMode="auto">
              <a:xfrm>
                <a:off x="3273" y="2802"/>
                <a:ext cx="1" cy="9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0" name="Line 88">
                <a:extLst>
                  <a:ext uri="{FF2B5EF4-FFF2-40B4-BE49-F238E27FC236}">
                    <a16:creationId xmlns:a16="http://schemas.microsoft.com/office/drawing/2014/main" id="{EF0B6021-9397-2C17-7CFD-2ED21CF4E34C}"/>
                  </a:ext>
                </a:extLst>
              </p:cNvPr>
              <p:cNvSpPr>
                <a:spLocks noChangeShapeType="1"/>
              </p:cNvSpPr>
              <p:nvPr/>
            </p:nvSpPr>
            <p:spPr bwMode="auto">
              <a:xfrm>
                <a:off x="3561" y="2802"/>
                <a:ext cx="1" cy="9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1" name="Line 89">
                <a:extLst>
                  <a:ext uri="{FF2B5EF4-FFF2-40B4-BE49-F238E27FC236}">
                    <a16:creationId xmlns:a16="http://schemas.microsoft.com/office/drawing/2014/main" id="{F18C5042-2345-95A3-D5DD-2744579F4ED0}"/>
                  </a:ext>
                </a:extLst>
              </p:cNvPr>
              <p:cNvSpPr>
                <a:spLocks noChangeShapeType="1"/>
              </p:cNvSpPr>
              <p:nvPr/>
            </p:nvSpPr>
            <p:spPr bwMode="auto">
              <a:xfrm>
                <a:off x="3047" y="2850"/>
                <a:ext cx="221" cy="0"/>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sp>
            <p:nvSpPr>
              <p:cNvPr id="112" name="Line 90">
                <a:extLst>
                  <a:ext uri="{FF2B5EF4-FFF2-40B4-BE49-F238E27FC236}">
                    <a16:creationId xmlns:a16="http://schemas.microsoft.com/office/drawing/2014/main" id="{D6F7A339-02D7-7C19-68D3-2D7344853258}"/>
                  </a:ext>
                </a:extLst>
              </p:cNvPr>
              <p:cNvSpPr>
                <a:spLocks noChangeShapeType="1"/>
              </p:cNvSpPr>
              <p:nvPr/>
            </p:nvSpPr>
            <p:spPr bwMode="auto">
              <a:xfrm flipH="1">
                <a:off x="3561" y="2849"/>
                <a:ext cx="167" cy="0"/>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grpSp>
        <p:grpSp>
          <p:nvGrpSpPr>
            <p:cNvPr id="82" name="Group 91">
              <a:extLst>
                <a:ext uri="{FF2B5EF4-FFF2-40B4-BE49-F238E27FC236}">
                  <a16:creationId xmlns:a16="http://schemas.microsoft.com/office/drawing/2014/main" id="{B1DA5762-B18C-B444-1F0A-6646C5A580D1}"/>
                </a:ext>
              </a:extLst>
            </p:cNvPr>
            <p:cNvGrpSpPr>
              <a:grpSpLocks/>
            </p:cNvGrpSpPr>
            <p:nvPr/>
          </p:nvGrpSpPr>
          <p:grpSpPr bwMode="auto">
            <a:xfrm>
              <a:off x="4007" y="2471"/>
              <a:ext cx="641" cy="96"/>
              <a:chOff x="4007" y="2802"/>
              <a:chExt cx="641" cy="96"/>
            </a:xfrm>
          </p:grpSpPr>
          <p:sp>
            <p:nvSpPr>
              <p:cNvPr id="105" name="Line 92">
                <a:extLst>
                  <a:ext uri="{FF2B5EF4-FFF2-40B4-BE49-F238E27FC236}">
                    <a16:creationId xmlns:a16="http://schemas.microsoft.com/office/drawing/2014/main" id="{02C28C8D-4E4E-B022-38E5-EB7329FBF842}"/>
                  </a:ext>
                </a:extLst>
              </p:cNvPr>
              <p:cNvSpPr>
                <a:spLocks noChangeShapeType="1"/>
              </p:cNvSpPr>
              <p:nvPr/>
            </p:nvSpPr>
            <p:spPr bwMode="auto">
              <a:xfrm>
                <a:off x="4185" y="2802"/>
                <a:ext cx="1" cy="9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6" name="Line 93">
                <a:extLst>
                  <a:ext uri="{FF2B5EF4-FFF2-40B4-BE49-F238E27FC236}">
                    <a16:creationId xmlns:a16="http://schemas.microsoft.com/office/drawing/2014/main" id="{BF96DE34-D34D-85F3-44E0-A421C063619D}"/>
                  </a:ext>
                </a:extLst>
              </p:cNvPr>
              <p:cNvSpPr>
                <a:spLocks noChangeShapeType="1"/>
              </p:cNvSpPr>
              <p:nvPr/>
            </p:nvSpPr>
            <p:spPr bwMode="auto">
              <a:xfrm>
                <a:off x="4473" y="2802"/>
                <a:ext cx="1" cy="9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7" name="Line 94">
                <a:extLst>
                  <a:ext uri="{FF2B5EF4-FFF2-40B4-BE49-F238E27FC236}">
                    <a16:creationId xmlns:a16="http://schemas.microsoft.com/office/drawing/2014/main" id="{3A6BF726-DFD6-A565-0B42-6A1214E786C8}"/>
                  </a:ext>
                </a:extLst>
              </p:cNvPr>
              <p:cNvSpPr>
                <a:spLocks noChangeShapeType="1"/>
              </p:cNvSpPr>
              <p:nvPr/>
            </p:nvSpPr>
            <p:spPr bwMode="auto">
              <a:xfrm flipV="1">
                <a:off x="4007" y="2850"/>
                <a:ext cx="174" cy="0"/>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sp>
            <p:nvSpPr>
              <p:cNvPr id="108" name="Line 95">
                <a:extLst>
                  <a:ext uri="{FF2B5EF4-FFF2-40B4-BE49-F238E27FC236}">
                    <a16:creationId xmlns:a16="http://schemas.microsoft.com/office/drawing/2014/main" id="{E892E5FB-7FC2-AD89-EA6D-A0B221892FA5}"/>
                  </a:ext>
                </a:extLst>
              </p:cNvPr>
              <p:cNvSpPr>
                <a:spLocks noChangeShapeType="1"/>
              </p:cNvSpPr>
              <p:nvPr/>
            </p:nvSpPr>
            <p:spPr bwMode="auto">
              <a:xfrm flipH="1">
                <a:off x="4478" y="2849"/>
                <a:ext cx="170" cy="0"/>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grpSp>
        <p:sp>
          <p:nvSpPr>
            <p:cNvPr id="83" name="Freeform 96">
              <a:extLst>
                <a:ext uri="{FF2B5EF4-FFF2-40B4-BE49-F238E27FC236}">
                  <a16:creationId xmlns:a16="http://schemas.microsoft.com/office/drawing/2014/main" id="{8E277689-51F0-58E9-A698-B4CA271947BA}"/>
                </a:ext>
              </a:extLst>
            </p:cNvPr>
            <p:cNvSpPr>
              <a:spLocks/>
            </p:cNvSpPr>
            <p:nvPr/>
          </p:nvSpPr>
          <p:spPr bwMode="auto">
            <a:xfrm>
              <a:off x="3280" y="1343"/>
              <a:ext cx="284" cy="19"/>
            </a:xfrm>
            <a:custGeom>
              <a:avLst/>
              <a:gdLst>
                <a:gd name="T0" fmla="*/ 0 w 284"/>
                <a:gd name="T1" fmla="*/ 0 h 19"/>
                <a:gd name="T2" fmla="*/ 68 w 284"/>
                <a:gd name="T3" fmla="*/ 1 h 19"/>
                <a:gd name="T4" fmla="*/ 134 w 284"/>
                <a:gd name="T5" fmla="*/ 4 h 19"/>
                <a:gd name="T6" fmla="*/ 217 w 284"/>
                <a:gd name="T7" fmla="*/ 10 h 19"/>
                <a:gd name="T8" fmla="*/ 284 w 284"/>
                <a:gd name="T9" fmla="*/ 19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4" h="19">
                  <a:moveTo>
                    <a:pt x="0" y="0"/>
                  </a:moveTo>
                  <a:cubicBezTo>
                    <a:pt x="11" y="0"/>
                    <a:pt x="46" y="1"/>
                    <a:pt x="68" y="1"/>
                  </a:cubicBezTo>
                  <a:cubicBezTo>
                    <a:pt x="90" y="2"/>
                    <a:pt x="109" y="2"/>
                    <a:pt x="134" y="4"/>
                  </a:cubicBezTo>
                  <a:cubicBezTo>
                    <a:pt x="159" y="5"/>
                    <a:pt x="192" y="8"/>
                    <a:pt x="217" y="10"/>
                  </a:cubicBezTo>
                  <a:cubicBezTo>
                    <a:pt x="242" y="12"/>
                    <a:pt x="270" y="17"/>
                    <a:pt x="284" y="19"/>
                  </a:cubicBezTo>
                </a:path>
              </a:pathLst>
            </a:custGeom>
            <a:noFill/>
            <a:ln w="38100" cmpd="sng">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4" name="Rectangle 97">
              <a:extLst>
                <a:ext uri="{FF2B5EF4-FFF2-40B4-BE49-F238E27FC236}">
                  <a16:creationId xmlns:a16="http://schemas.microsoft.com/office/drawing/2014/main" id="{1C52D71D-E2A5-DD76-80EA-1F0FBB93BE72}"/>
                </a:ext>
              </a:extLst>
            </p:cNvPr>
            <p:cNvSpPr>
              <a:spLocks noChangeArrowheads="1"/>
            </p:cNvSpPr>
            <p:nvPr/>
          </p:nvSpPr>
          <p:spPr bwMode="auto">
            <a:xfrm>
              <a:off x="3732" y="2419"/>
              <a:ext cx="26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sz="2000" i="1">
                  <a:solidFill>
                    <a:srgbClr val="FF0066"/>
                  </a:solidFill>
                </a:rPr>
                <a:t>U</a:t>
              </a:r>
              <a:r>
                <a:rPr lang="en-US" altLang="zh-CN" sz="2000" baseline="-25000">
                  <a:solidFill>
                    <a:srgbClr val="FF0066"/>
                  </a:solidFill>
                </a:rPr>
                <a:t>TH</a:t>
              </a:r>
              <a:endParaRPr lang="en-US" altLang="zh-CN" sz="2000" b="0" baseline="-25000">
                <a:solidFill>
                  <a:srgbClr val="FF0066"/>
                </a:solidFill>
              </a:endParaRPr>
            </a:p>
          </p:txBody>
        </p:sp>
        <p:sp>
          <p:nvSpPr>
            <p:cNvPr id="85" name="Rectangle 98">
              <a:extLst>
                <a:ext uri="{FF2B5EF4-FFF2-40B4-BE49-F238E27FC236}">
                  <a16:creationId xmlns:a16="http://schemas.microsoft.com/office/drawing/2014/main" id="{569BA87B-085D-E0AC-3723-EA17C826E6BC}"/>
                </a:ext>
              </a:extLst>
            </p:cNvPr>
            <p:cNvSpPr>
              <a:spLocks noChangeArrowheads="1"/>
            </p:cNvSpPr>
            <p:nvPr/>
          </p:nvSpPr>
          <p:spPr bwMode="auto">
            <a:xfrm>
              <a:off x="4196" y="2568"/>
              <a:ext cx="249"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sz="2000" i="1">
                  <a:solidFill>
                    <a:srgbClr val="0033CC"/>
                  </a:solidFill>
                </a:rPr>
                <a:t>U</a:t>
              </a:r>
              <a:r>
                <a:rPr lang="en-US" altLang="zh-CN" sz="2000" baseline="-25000">
                  <a:solidFill>
                    <a:srgbClr val="0033CC"/>
                  </a:solidFill>
                </a:rPr>
                <a:t>TP</a:t>
              </a:r>
              <a:endParaRPr lang="en-US" altLang="zh-CN" sz="2000" b="0" baseline="-25000">
                <a:solidFill>
                  <a:srgbClr val="0033CC"/>
                </a:solidFill>
              </a:endParaRPr>
            </a:p>
          </p:txBody>
        </p:sp>
        <p:sp>
          <p:nvSpPr>
            <p:cNvPr id="86" name="Rectangle 99">
              <a:extLst>
                <a:ext uri="{FF2B5EF4-FFF2-40B4-BE49-F238E27FC236}">
                  <a16:creationId xmlns:a16="http://schemas.microsoft.com/office/drawing/2014/main" id="{9D264C81-04C1-6529-EA2E-9F904326E20B}"/>
                </a:ext>
              </a:extLst>
            </p:cNvPr>
            <p:cNvSpPr>
              <a:spLocks noChangeArrowheads="1"/>
            </p:cNvSpPr>
            <p:nvPr/>
          </p:nvSpPr>
          <p:spPr bwMode="auto">
            <a:xfrm>
              <a:off x="3341" y="1780"/>
              <a:ext cx="26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sz="2000" i="1">
                  <a:solidFill>
                    <a:srgbClr val="0033CC"/>
                  </a:solidFill>
                </a:rPr>
                <a:t>U</a:t>
              </a:r>
              <a:r>
                <a:rPr lang="en-US" altLang="zh-CN" sz="2000" baseline="-25000">
                  <a:solidFill>
                    <a:srgbClr val="0033CC"/>
                  </a:solidFill>
                </a:rPr>
                <a:t>NL</a:t>
              </a:r>
              <a:endParaRPr lang="en-US" altLang="zh-CN" sz="2000" b="0" baseline="-25000">
                <a:solidFill>
                  <a:srgbClr val="0033CC"/>
                </a:solidFill>
              </a:endParaRPr>
            </a:p>
          </p:txBody>
        </p:sp>
        <p:sp>
          <p:nvSpPr>
            <p:cNvPr id="87" name="Rectangle 100">
              <a:extLst>
                <a:ext uri="{FF2B5EF4-FFF2-40B4-BE49-F238E27FC236}">
                  <a16:creationId xmlns:a16="http://schemas.microsoft.com/office/drawing/2014/main" id="{9AEB38D7-3A2B-2CFA-ECC6-C2AE031C3A70}"/>
                </a:ext>
              </a:extLst>
            </p:cNvPr>
            <p:cNvSpPr>
              <a:spLocks noChangeArrowheads="1"/>
            </p:cNvSpPr>
            <p:nvPr/>
          </p:nvSpPr>
          <p:spPr bwMode="auto">
            <a:xfrm>
              <a:off x="4166" y="1791"/>
              <a:ext cx="27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sz="2000" i="1">
                  <a:solidFill>
                    <a:srgbClr val="0033CC"/>
                  </a:solidFill>
                </a:rPr>
                <a:t>U</a:t>
              </a:r>
              <a:r>
                <a:rPr lang="en-US" altLang="zh-CN" sz="2000" baseline="-25000">
                  <a:solidFill>
                    <a:srgbClr val="0033CC"/>
                  </a:solidFill>
                </a:rPr>
                <a:t>NH</a:t>
              </a:r>
              <a:endParaRPr lang="en-US" altLang="zh-CN" sz="2000" b="0" baseline="-25000">
                <a:solidFill>
                  <a:srgbClr val="0033CC"/>
                </a:solidFill>
              </a:endParaRPr>
            </a:p>
          </p:txBody>
        </p:sp>
        <p:sp>
          <p:nvSpPr>
            <p:cNvPr id="88" name="Freeform 101">
              <a:extLst>
                <a:ext uri="{FF2B5EF4-FFF2-40B4-BE49-F238E27FC236}">
                  <a16:creationId xmlns:a16="http://schemas.microsoft.com/office/drawing/2014/main" id="{1C08E641-2ADC-6BB6-D3C7-D00910F3C381}"/>
                </a:ext>
              </a:extLst>
            </p:cNvPr>
            <p:cNvSpPr>
              <a:spLocks/>
            </p:cNvSpPr>
            <p:nvPr/>
          </p:nvSpPr>
          <p:spPr bwMode="auto">
            <a:xfrm>
              <a:off x="3559" y="1363"/>
              <a:ext cx="291" cy="194"/>
            </a:xfrm>
            <a:custGeom>
              <a:avLst/>
              <a:gdLst>
                <a:gd name="T0" fmla="*/ 0 w 291"/>
                <a:gd name="T1" fmla="*/ 0 h 194"/>
                <a:gd name="T2" fmla="*/ 237 w 291"/>
                <a:gd name="T3" fmla="*/ 59 h 194"/>
                <a:gd name="T4" fmla="*/ 291 w 291"/>
                <a:gd name="T5" fmla="*/ 194 h 194"/>
                <a:gd name="T6" fmla="*/ 0 60000 65536"/>
                <a:gd name="T7" fmla="*/ 0 60000 65536"/>
                <a:gd name="T8" fmla="*/ 0 60000 65536"/>
              </a:gdLst>
              <a:ahLst/>
              <a:cxnLst>
                <a:cxn ang="T6">
                  <a:pos x="T0" y="T1"/>
                </a:cxn>
                <a:cxn ang="T7">
                  <a:pos x="T2" y="T3"/>
                </a:cxn>
                <a:cxn ang="T8">
                  <a:pos x="T4" y="T5"/>
                </a:cxn>
              </a:cxnLst>
              <a:rect l="0" t="0" r="r" b="b"/>
              <a:pathLst>
                <a:path w="291" h="194">
                  <a:moveTo>
                    <a:pt x="0" y="0"/>
                  </a:moveTo>
                  <a:cubicBezTo>
                    <a:pt x="40" y="9"/>
                    <a:pt x="189" y="27"/>
                    <a:pt x="237" y="59"/>
                  </a:cubicBezTo>
                  <a:cubicBezTo>
                    <a:pt x="285" y="91"/>
                    <a:pt x="280" y="166"/>
                    <a:pt x="291" y="194"/>
                  </a:cubicBezTo>
                </a:path>
              </a:pathLst>
            </a:custGeom>
            <a:noFill/>
            <a:ln w="38100" cmpd="sng">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89" name="Group 102">
              <a:extLst>
                <a:ext uri="{FF2B5EF4-FFF2-40B4-BE49-F238E27FC236}">
                  <a16:creationId xmlns:a16="http://schemas.microsoft.com/office/drawing/2014/main" id="{21829EDF-003D-5228-B108-5E65C58213BF}"/>
                </a:ext>
              </a:extLst>
            </p:cNvPr>
            <p:cNvGrpSpPr>
              <a:grpSpLocks/>
            </p:cNvGrpSpPr>
            <p:nvPr/>
          </p:nvGrpSpPr>
          <p:grpSpPr bwMode="auto">
            <a:xfrm>
              <a:off x="2665" y="907"/>
              <a:ext cx="2681" cy="1637"/>
              <a:chOff x="2665" y="1238"/>
              <a:chExt cx="2681" cy="1637"/>
            </a:xfrm>
          </p:grpSpPr>
          <p:sp>
            <p:nvSpPr>
              <p:cNvPr id="96" name="Rectangle 103">
                <a:extLst>
                  <a:ext uri="{FF2B5EF4-FFF2-40B4-BE49-F238E27FC236}">
                    <a16:creationId xmlns:a16="http://schemas.microsoft.com/office/drawing/2014/main" id="{5EF8FB08-48F6-F262-ADA9-841B48B84B46}"/>
                  </a:ext>
                </a:extLst>
              </p:cNvPr>
              <p:cNvSpPr>
                <a:spLocks noChangeArrowheads="1"/>
              </p:cNvSpPr>
              <p:nvPr/>
            </p:nvSpPr>
            <p:spPr bwMode="auto">
              <a:xfrm>
                <a:off x="3093" y="2589"/>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sz="2400">
                    <a:solidFill>
                      <a:srgbClr val="000000"/>
                    </a:solidFill>
                  </a:rPr>
                  <a:t>0</a:t>
                </a:r>
                <a:endParaRPr lang="en-US" altLang="zh-CN" sz="2400" b="0"/>
              </a:p>
            </p:txBody>
          </p:sp>
          <p:sp>
            <p:nvSpPr>
              <p:cNvPr id="97" name="Rectangle 104">
                <a:extLst>
                  <a:ext uri="{FF2B5EF4-FFF2-40B4-BE49-F238E27FC236}">
                    <a16:creationId xmlns:a16="http://schemas.microsoft.com/office/drawing/2014/main" id="{F3DA227B-9C1E-F3AD-9E2F-412B098D0F74}"/>
                  </a:ext>
                </a:extLst>
              </p:cNvPr>
              <p:cNvSpPr>
                <a:spLocks noChangeArrowheads="1"/>
              </p:cNvSpPr>
              <p:nvPr/>
            </p:nvSpPr>
            <p:spPr bwMode="auto">
              <a:xfrm>
                <a:off x="2665" y="1238"/>
                <a:ext cx="561"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i="1">
                    <a:solidFill>
                      <a:srgbClr val="FF0066"/>
                    </a:solidFill>
                  </a:rPr>
                  <a:t>u</a:t>
                </a:r>
                <a:r>
                  <a:rPr lang="en-US" altLang="zh-CN" baseline="-25000">
                    <a:solidFill>
                      <a:srgbClr val="FF0066"/>
                    </a:solidFill>
                  </a:rPr>
                  <a:t>O </a:t>
                </a:r>
                <a:r>
                  <a:rPr lang="en-US" altLang="zh-CN">
                    <a:solidFill>
                      <a:srgbClr val="FF0066"/>
                    </a:solidFill>
                  </a:rPr>
                  <a:t>/ V</a:t>
                </a:r>
                <a:endParaRPr lang="en-US" altLang="zh-CN" b="0">
                  <a:solidFill>
                    <a:srgbClr val="FF0066"/>
                  </a:solidFill>
                </a:endParaRPr>
              </a:p>
            </p:txBody>
          </p:sp>
          <p:sp>
            <p:nvSpPr>
              <p:cNvPr id="98" name="Line 105">
                <a:extLst>
                  <a:ext uri="{FF2B5EF4-FFF2-40B4-BE49-F238E27FC236}">
                    <a16:creationId xmlns:a16="http://schemas.microsoft.com/office/drawing/2014/main" id="{5DDFA4F4-FB56-880D-AD5E-737B56239D1E}"/>
                  </a:ext>
                </a:extLst>
              </p:cNvPr>
              <p:cNvSpPr>
                <a:spLocks noChangeShapeType="1"/>
              </p:cNvSpPr>
              <p:nvPr/>
            </p:nvSpPr>
            <p:spPr bwMode="auto">
              <a:xfrm flipV="1">
                <a:off x="3264" y="2754"/>
                <a:ext cx="1574" cy="0"/>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sp>
            <p:nvSpPr>
              <p:cNvPr id="99" name="Line 106">
                <a:extLst>
                  <a:ext uri="{FF2B5EF4-FFF2-40B4-BE49-F238E27FC236}">
                    <a16:creationId xmlns:a16="http://schemas.microsoft.com/office/drawing/2014/main" id="{E1F88297-F854-D396-296C-CE161F7ACCDC}"/>
                  </a:ext>
                </a:extLst>
              </p:cNvPr>
              <p:cNvSpPr>
                <a:spLocks noChangeShapeType="1"/>
              </p:cNvSpPr>
              <p:nvPr/>
            </p:nvSpPr>
            <p:spPr bwMode="auto">
              <a:xfrm flipV="1">
                <a:off x="3273" y="1338"/>
                <a:ext cx="1" cy="1415"/>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sp>
            <p:nvSpPr>
              <p:cNvPr id="100" name="Line 107">
                <a:extLst>
                  <a:ext uri="{FF2B5EF4-FFF2-40B4-BE49-F238E27FC236}">
                    <a16:creationId xmlns:a16="http://schemas.microsoft.com/office/drawing/2014/main" id="{2B5920C0-5FBB-AF31-4C16-348135D6C07D}"/>
                  </a:ext>
                </a:extLst>
              </p:cNvPr>
              <p:cNvSpPr>
                <a:spLocks noChangeShapeType="1"/>
              </p:cNvSpPr>
              <p:nvPr/>
            </p:nvSpPr>
            <p:spPr bwMode="auto">
              <a:xfrm>
                <a:off x="3562" y="2711"/>
                <a:ext cx="0" cy="49"/>
              </a:xfrm>
              <a:prstGeom prst="line">
                <a:avLst/>
              </a:prstGeom>
              <a:noFill/>
              <a:ln w="381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101" name="Line 108">
                <a:extLst>
                  <a:ext uri="{FF2B5EF4-FFF2-40B4-BE49-F238E27FC236}">
                    <a16:creationId xmlns:a16="http://schemas.microsoft.com/office/drawing/2014/main" id="{E59995AC-EE95-8DB0-5D1A-0E514888FFA7}"/>
                  </a:ext>
                </a:extLst>
              </p:cNvPr>
              <p:cNvSpPr>
                <a:spLocks noChangeShapeType="1"/>
              </p:cNvSpPr>
              <p:nvPr/>
            </p:nvSpPr>
            <p:spPr bwMode="auto">
              <a:xfrm>
                <a:off x="3850" y="2711"/>
                <a:ext cx="0" cy="48"/>
              </a:xfrm>
              <a:prstGeom prst="line">
                <a:avLst/>
              </a:prstGeom>
              <a:noFill/>
              <a:ln w="381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102" name="Rectangle 109">
                <a:extLst>
                  <a:ext uri="{FF2B5EF4-FFF2-40B4-BE49-F238E27FC236}">
                    <a16:creationId xmlns:a16="http://schemas.microsoft.com/office/drawing/2014/main" id="{8C036845-409D-E64D-2392-3CEB84E62933}"/>
                  </a:ext>
                </a:extLst>
              </p:cNvPr>
              <p:cNvSpPr>
                <a:spLocks noChangeArrowheads="1"/>
              </p:cNvSpPr>
              <p:nvPr/>
            </p:nvSpPr>
            <p:spPr bwMode="auto">
              <a:xfrm>
                <a:off x="4844" y="2606"/>
                <a:ext cx="50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i="1">
                    <a:solidFill>
                      <a:srgbClr val="FF0066"/>
                    </a:solidFill>
                  </a:rPr>
                  <a:t>u</a:t>
                </a:r>
                <a:r>
                  <a:rPr lang="en-US" altLang="zh-CN" baseline="-25000">
                    <a:solidFill>
                      <a:srgbClr val="FF0066"/>
                    </a:solidFill>
                  </a:rPr>
                  <a:t>I </a:t>
                </a:r>
                <a:r>
                  <a:rPr lang="en-US" altLang="zh-CN">
                    <a:solidFill>
                      <a:srgbClr val="FF0066"/>
                    </a:solidFill>
                  </a:rPr>
                  <a:t>/ V</a:t>
                </a:r>
                <a:endParaRPr lang="en-US" altLang="zh-CN" b="0">
                  <a:solidFill>
                    <a:srgbClr val="FF0066"/>
                  </a:solidFill>
                </a:endParaRPr>
              </a:p>
            </p:txBody>
          </p:sp>
          <p:sp>
            <p:nvSpPr>
              <p:cNvPr id="103" name="Line 110">
                <a:extLst>
                  <a:ext uri="{FF2B5EF4-FFF2-40B4-BE49-F238E27FC236}">
                    <a16:creationId xmlns:a16="http://schemas.microsoft.com/office/drawing/2014/main" id="{E0C847CB-74B4-D6A7-7BF4-F76CB8F60EA6}"/>
                  </a:ext>
                </a:extLst>
              </p:cNvPr>
              <p:cNvSpPr>
                <a:spLocks noChangeShapeType="1"/>
              </p:cNvSpPr>
              <p:nvPr/>
            </p:nvSpPr>
            <p:spPr bwMode="auto">
              <a:xfrm>
                <a:off x="4182" y="2711"/>
                <a:ext cx="0" cy="48"/>
              </a:xfrm>
              <a:prstGeom prst="line">
                <a:avLst/>
              </a:prstGeom>
              <a:noFill/>
              <a:ln w="381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104" name="Line 111">
                <a:extLst>
                  <a:ext uri="{FF2B5EF4-FFF2-40B4-BE49-F238E27FC236}">
                    <a16:creationId xmlns:a16="http://schemas.microsoft.com/office/drawing/2014/main" id="{564E33A9-AF1F-F07F-19D1-48BC98C75D43}"/>
                  </a:ext>
                </a:extLst>
              </p:cNvPr>
              <p:cNvSpPr>
                <a:spLocks noChangeShapeType="1"/>
              </p:cNvSpPr>
              <p:nvPr/>
            </p:nvSpPr>
            <p:spPr bwMode="auto">
              <a:xfrm>
                <a:off x="4473" y="2711"/>
                <a:ext cx="0" cy="48"/>
              </a:xfrm>
              <a:prstGeom prst="line">
                <a:avLst/>
              </a:prstGeom>
              <a:noFill/>
              <a:ln w="381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grpSp>
        <p:sp>
          <p:nvSpPr>
            <p:cNvPr id="90" name="Oval 112">
              <a:extLst>
                <a:ext uri="{FF2B5EF4-FFF2-40B4-BE49-F238E27FC236}">
                  <a16:creationId xmlns:a16="http://schemas.microsoft.com/office/drawing/2014/main" id="{48B81134-5808-1770-FE67-16967C3425E2}"/>
                </a:ext>
              </a:extLst>
            </p:cNvPr>
            <p:cNvSpPr>
              <a:spLocks noChangeArrowheads="1"/>
            </p:cNvSpPr>
            <p:nvPr/>
          </p:nvSpPr>
          <p:spPr bwMode="auto">
            <a:xfrm>
              <a:off x="3246" y="1313"/>
              <a:ext cx="48" cy="48"/>
            </a:xfrm>
            <a:prstGeom prst="ellipse">
              <a:avLst/>
            </a:prstGeom>
            <a:solidFill>
              <a:srgbClr val="0033CC"/>
            </a:solidFill>
            <a:ln w="28575">
              <a:solidFill>
                <a:srgbClr val="0033CC"/>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91" name="Group 113">
              <a:extLst>
                <a:ext uri="{FF2B5EF4-FFF2-40B4-BE49-F238E27FC236}">
                  <a16:creationId xmlns:a16="http://schemas.microsoft.com/office/drawing/2014/main" id="{1221F5D4-C510-E9FF-71E1-87285EAE7A9B}"/>
                </a:ext>
              </a:extLst>
            </p:cNvPr>
            <p:cNvGrpSpPr>
              <a:grpSpLocks/>
            </p:cNvGrpSpPr>
            <p:nvPr/>
          </p:nvGrpSpPr>
          <p:grpSpPr bwMode="auto">
            <a:xfrm>
              <a:off x="3849" y="2215"/>
              <a:ext cx="684" cy="192"/>
              <a:chOff x="3849" y="2546"/>
              <a:chExt cx="684" cy="192"/>
            </a:xfrm>
          </p:grpSpPr>
          <p:sp>
            <p:nvSpPr>
              <p:cNvPr id="94" name="Arc 114">
                <a:extLst>
                  <a:ext uri="{FF2B5EF4-FFF2-40B4-BE49-F238E27FC236}">
                    <a16:creationId xmlns:a16="http://schemas.microsoft.com/office/drawing/2014/main" id="{BD96EFDB-267F-A3C7-BA09-EFCE0CAB8DCF}"/>
                  </a:ext>
                </a:extLst>
              </p:cNvPr>
              <p:cNvSpPr>
                <a:spLocks/>
              </p:cNvSpPr>
              <p:nvPr/>
            </p:nvSpPr>
            <p:spPr bwMode="auto">
              <a:xfrm>
                <a:off x="3849" y="2546"/>
                <a:ext cx="153" cy="192"/>
              </a:xfrm>
              <a:custGeom>
                <a:avLst/>
                <a:gdLst>
                  <a:gd name="T0" fmla="*/ 0 w 22833"/>
                  <a:gd name="T1" fmla="*/ 0 h 21600"/>
                  <a:gd name="T2" fmla="*/ 0 w 22833"/>
                  <a:gd name="T3" fmla="*/ 0 h 21600"/>
                  <a:gd name="T4" fmla="*/ 0 w 22833"/>
                  <a:gd name="T5" fmla="*/ 0 h 21600"/>
                  <a:gd name="T6" fmla="*/ 0 60000 65536"/>
                  <a:gd name="T7" fmla="*/ 0 60000 65536"/>
                  <a:gd name="T8" fmla="*/ 0 60000 65536"/>
                </a:gdLst>
                <a:ahLst/>
                <a:cxnLst>
                  <a:cxn ang="T6">
                    <a:pos x="T0" y="T1"/>
                  </a:cxn>
                  <a:cxn ang="T7">
                    <a:pos x="T2" y="T3"/>
                  </a:cxn>
                  <a:cxn ang="T8">
                    <a:pos x="T4" y="T5"/>
                  </a:cxn>
                </a:cxnLst>
                <a:rect l="0" t="0" r="r" b="b"/>
                <a:pathLst>
                  <a:path w="22833" h="21600" fill="none" extrusionOk="0">
                    <a:moveTo>
                      <a:pt x="22832" y="21564"/>
                    </a:moveTo>
                    <a:cubicBezTo>
                      <a:pt x="22422" y="21588"/>
                      <a:pt x="22011" y="21599"/>
                      <a:pt x="21600" y="21599"/>
                    </a:cubicBezTo>
                    <a:cubicBezTo>
                      <a:pt x="9670" y="21599"/>
                      <a:pt x="-1" y="11929"/>
                      <a:pt x="-1" y="-1"/>
                    </a:cubicBezTo>
                  </a:path>
                  <a:path w="22833" h="21600" stroke="0" extrusionOk="0">
                    <a:moveTo>
                      <a:pt x="22832" y="21564"/>
                    </a:moveTo>
                    <a:cubicBezTo>
                      <a:pt x="22422" y="21588"/>
                      <a:pt x="22011" y="21599"/>
                      <a:pt x="21600" y="21599"/>
                    </a:cubicBezTo>
                    <a:cubicBezTo>
                      <a:pt x="9670" y="21599"/>
                      <a:pt x="-1" y="11929"/>
                      <a:pt x="-1" y="-1"/>
                    </a:cubicBezTo>
                    <a:lnTo>
                      <a:pt x="21600" y="0"/>
                    </a:lnTo>
                    <a:lnTo>
                      <a:pt x="22832" y="21564"/>
                    </a:lnTo>
                    <a:close/>
                  </a:path>
                </a:pathLst>
              </a:custGeom>
              <a:noFill/>
              <a:ln w="38100">
                <a:solidFill>
                  <a:srgbClr val="0033CC"/>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95" name="Line 115">
                <a:extLst>
                  <a:ext uri="{FF2B5EF4-FFF2-40B4-BE49-F238E27FC236}">
                    <a16:creationId xmlns:a16="http://schemas.microsoft.com/office/drawing/2014/main" id="{6F6CCF91-EC45-767F-93E6-F7DD9A617ED6}"/>
                  </a:ext>
                </a:extLst>
              </p:cNvPr>
              <p:cNvSpPr>
                <a:spLocks noChangeShapeType="1"/>
              </p:cNvSpPr>
              <p:nvPr/>
            </p:nvSpPr>
            <p:spPr bwMode="auto">
              <a:xfrm flipV="1">
                <a:off x="3989" y="2738"/>
                <a:ext cx="544"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92" name="Oval 116">
              <a:extLst>
                <a:ext uri="{FF2B5EF4-FFF2-40B4-BE49-F238E27FC236}">
                  <a16:creationId xmlns:a16="http://schemas.microsoft.com/office/drawing/2014/main" id="{2FA4C921-3D2C-66E0-A740-2E629CADCCC6}"/>
                </a:ext>
              </a:extLst>
            </p:cNvPr>
            <p:cNvSpPr>
              <a:spLocks noChangeArrowheads="1"/>
            </p:cNvSpPr>
            <p:nvPr/>
          </p:nvSpPr>
          <p:spPr bwMode="auto">
            <a:xfrm>
              <a:off x="4448" y="2368"/>
              <a:ext cx="48" cy="48"/>
            </a:xfrm>
            <a:prstGeom prst="ellipse">
              <a:avLst/>
            </a:prstGeom>
            <a:solidFill>
              <a:srgbClr val="0033CC"/>
            </a:solidFill>
            <a:ln w="28575">
              <a:solidFill>
                <a:srgbClr val="0033CC"/>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3" name="Oval 117">
              <a:extLst>
                <a:ext uri="{FF2B5EF4-FFF2-40B4-BE49-F238E27FC236}">
                  <a16:creationId xmlns:a16="http://schemas.microsoft.com/office/drawing/2014/main" id="{D836222C-D380-DA20-DDEC-E62BD3D9648C}"/>
                </a:ext>
              </a:extLst>
            </p:cNvPr>
            <p:cNvSpPr>
              <a:spLocks noChangeArrowheads="1"/>
            </p:cNvSpPr>
            <p:nvPr/>
          </p:nvSpPr>
          <p:spPr bwMode="auto">
            <a:xfrm>
              <a:off x="4160" y="2368"/>
              <a:ext cx="48" cy="48"/>
            </a:xfrm>
            <a:prstGeom prst="ellipse">
              <a:avLst/>
            </a:prstGeom>
            <a:solidFill>
              <a:srgbClr val="0033CC"/>
            </a:solidFill>
            <a:ln w="28575">
              <a:solidFill>
                <a:srgbClr val="0033CC"/>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122" name="Line 118">
            <a:extLst>
              <a:ext uri="{FF2B5EF4-FFF2-40B4-BE49-F238E27FC236}">
                <a16:creationId xmlns:a16="http://schemas.microsoft.com/office/drawing/2014/main" id="{3D2A4E68-940A-C0B6-E628-6857F6036F1C}"/>
              </a:ext>
            </a:extLst>
          </p:cNvPr>
          <p:cNvSpPr>
            <a:spLocks noChangeShapeType="1"/>
          </p:cNvSpPr>
          <p:nvPr/>
        </p:nvSpPr>
        <p:spPr bwMode="auto">
          <a:xfrm flipV="1">
            <a:off x="7229475" y="2172037"/>
            <a:ext cx="14288" cy="3887787"/>
          </a:xfrm>
          <a:prstGeom prst="line">
            <a:avLst/>
          </a:prstGeom>
          <a:noFill/>
          <a:ln w="28575">
            <a:solidFill>
              <a:srgbClr val="FF0066"/>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123" name="Group 119">
            <a:extLst>
              <a:ext uri="{FF2B5EF4-FFF2-40B4-BE49-F238E27FC236}">
                <a16:creationId xmlns:a16="http://schemas.microsoft.com/office/drawing/2014/main" id="{D31EFA67-931A-11F8-23CD-08131B0C6B8E}"/>
              </a:ext>
            </a:extLst>
          </p:cNvPr>
          <p:cNvGrpSpPr>
            <a:grpSpLocks/>
          </p:cNvGrpSpPr>
          <p:nvPr/>
        </p:nvGrpSpPr>
        <p:grpSpPr bwMode="auto">
          <a:xfrm>
            <a:off x="5084763" y="4677112"/>
            <a:ext cx="4630737" cy="1701800"/>
            <a:chOff x="2485" y="2780"/>
            <a:chExt cx="2917" cy="1072"/>
          </a:xfrm>
        </p:grpSpPr>
        <p:sp>
          <p:nvSpPr>
            <p:cNvPr id="124" name="Line 120">
              <a:extLst>
                <a:ext uri="{FF2B5EF4-FFF2-40B4-BE49-F238E27FC236}">
                  <a16:creationId xmlns:a16="http://schemas.microsoft.com/office/drawing/2014/main" id="{31EF58B2-269C-7C72-95CB-109139362FA6}"/>
                </a:ext>
              </a:extLst>
            </p:cNvPr>
            <p:cNvSpPr>
              <a:spLocks noChangeShapeType="1"/>
            </p:cNvSpPr>
            <p:nvPr/>
          </p:nvSpPr>
          <p:spPr bwMode="auto">
            <a:xfrm flipV="1">
              <a:off x="3238" y="3730"/>
              <a:ext cx="1542" cy="0"/>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sp>
          <p:nvSpPr>
            <p:cNvPr id="125" name="Rectangle 121">
              <a:extLst>
                <a:ext uri="{FF2B5EF4-FFF2-40B4-BE49-F238E27FC236}">
                  <a16:creationId xmlns:a16="http://schemas.microsoft.com/office/drawing/2014/main" id="{C76984E2-A954-7BD9-F030-1E08D93FC2F0}"/>
                </a:ext>
              </a:extLst>
            </p:cNvPr>
            <p:cNvSpPr>
              <a:spLocks noChangeArrowheads="1"/>
            </p:cNvSpPr>
            <p:nvPr/>
          </p:nvSpPr>
          <p:spPr bwMode="auto">
            <a:xfrm>
              <a:off x="3246" y="3452"/>
              <a:ext cx="139"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sz="2400">
                  <a:solidFill>
                    <a:srgbClr val="FF0066"/>
                  </a:solidFill>
                </a:rPr>
                <a:t>A</a:t>
              </a:r>
              <a:endParaRPr lang="en-US" altLang="zh-CN" sz="2400" b="0">
                <a:solidFill>
                  <a:srgbClr val="FF0066"/>
                </a:solidFill>
              </a:endParaRPr>
            </a:p>
          </p:txBody>
        </p:sp>
        <p:sp>
          <p:nvSpPr>
            <p:cNvPr id="126" name="Rectangle 122">
              <a:extLst>
                <a:ext uri="{FF2B5EF4-FFF2-40B4-BE49-F238E27FC236}">
                  <a16:creationId xmlns:a16="http://schemas.microsoft.com/office/drawing/2014/main" id="{5730E8B8-B01B-06E1-B02D-27D9940686A8}"/>
                </a:ext>
              </a:extLst>
            </p:cNvPr>
            <p:cNvSpPr>
              <a:spLocks noChangeArrowheads="1"/>
            </p:cNvSpPr>
            <p:nvPr/>
          </p:nvSpPr>
          <p:spPr bwMode="auto">
            <a:xfrm>
              <a:off x="3498" y="3458"/>
              <a:ext cx="12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sz="2400">
                  <a:solidFill>
                    <a:srgbClr val="FF0066"/>
                  </a:solidFill>
                </a:rPr>
                <a:t>B</a:t>
              </a:r>
              <a:endParaRPr lang="en-US" altLang="zh-CN" sz="2400" b="0">
                <a:solidFill>
                  <a:srgbClr val="FF0066"/>
                </a:solidFill>
              </a:endParaRPr>
            </a:p>
          </p:txBody>
        </p:sp>
        <p:sp>
          <p:nvSpPr>
            <p:cNvPr id="127" name="Rectangle 123">
              <a:extLst>
                <a:ext uri="{FF2B5EF4-FFF2-40B4-BE49-F238E27FC236}">
                  <a16:creationId xmlns:a16="http://schemas.microsoft.com/office/drawing/2014/main" id="{982843B9-3124-0B73-5494-D5387A95D0E1}"/>
                </a:ext>
              </a:extLst>
            </p:cNvPr>
            <p:cNvSpPr>
              <a:spLocks noChangeArrowheads="1"/>
            </p:cNvSpPr>
            <p:nvPr/>
          </p:nvSpPr>
          <p:spPr bwMode="auto">
            <a:xfrm>
              <a:off x="3598" y="2930"/>
              <a:ext cx="139"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sz="2400">
                  <a:solidFill>
                    <a:srgbClr val="FF0066"/>
                  </a:solidFill>
                </a:rPr>
                <a:t>C</a:t>
              </a:r>
              <a:endParaRPr lang="en-US" altLang="zh-CN" sz="2400" b="0">
                <a:solidFill>
                  <a:srgbClr val="FF0066"/>
                </a:solidFill>
              </a:endParaRPr>
            </a:p>
          </p:txBody>
        </p:sp>
        <p:sp>
          <p:nvSpPr>
            <p:cNvPr id="128" name="Rectangle 124">
              <a:extLst>
                <a:ext uri="{FF2B5EF4-FFF2-40B4-BE49-F238E27FC236}">
                  <a16:creationId xmlns:a16="http://schemas.microsoft.com/office/drawing/2014/main" id="{4C01C7B0-37C1-912E-4896-C870661BA771}"/>
                </a:ext>
              </a:extLst>
            </p:cNvPr>
            <p:cNvSpPr>
              <a:spLocks noChangeArrowheads="1"/>
            </p:cNvSpPr>
            <p:nvPr/>
          </p:nvSpPr>
          <p:spPr bwMode="auto">
            <a:xfrm>
              <a:off x="3922" y="2930"/>
              <a:ext cx="139"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sz="2400">
                  <a:solidFill>
                    <a:srgbClr val="FF0066"/>
                  </a:solidFill>
                </a:rPr>
                <a:t>D</a:t>
              </a:r>
              <a:endParaRPr lang="en-US" altLang="zh-CN" sz="2400" b="0">
                <a:solidFill>
                  <a:srgbClr val="FF0066"/>
                </a:solidFill>
              </a:endParaRPr>
            </a:p>
          </p:txBody>
        </p:sp>
        <p:sp>
          <p:nvSpPr>
            <p:cNvPr id="129" name="Rectangle 125">
              <a:extLst>
                <a:ext uri="{FF2B5EF4-FFF2-40B4-BE49-F238E27FC236}">
                  <a16:creationId xmlns:a16="http://schemas.microsoft.com/office/drawing/2014/main" id="{85C78195-0B27-671C-DC11-1570C83B05D0}"/>
                </a:ext>
              </a:extLst>
            </p:cNvPr>
            <p:cNvSpPr>
              <a:spLocks noChangeArrowheads="1"/>
            </p:cNvSpPr>
            <p:nvPr/>
          </p:nvSpPr>
          <p:spPr bwMode="auto">
            <a:xfrm>
              <a:off x="4110" y="3458"/>
              <a:ext cx="12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sz="2400">
                  <a:solidFill>
                    <a:srgbClr val="FF0066"/>
                  </a:solidFill>
                </a:rPr>
                <a:t>E</a:t>
              </a:r>
              <a:endParaRPr lang="en-US" altLang="zh-CN" sz="2400" b="0">
                <a:solidFill>
                  <a:srgbClr val="FF0066"/>
                </a:solidFill>
              </a:endParaRPr>
            </a:p>
          </p:txBody>
        </p:sp>
        <p:sp>
          <p:nvSpPr>
            <p:cNvPr id="130" name="Rectangle 126">
              <a:extLst>
                <a:ext uri="{FF2B5EF4-FFF2-40B4-BE49-F238E27FC236}">
                  <a16:creationId xmlns:a16="http://schemas.microsoft.com/office/drawing/2014/main" id="{6B263FA9-63DD-BE36-C397-A4919350FCB8}"/>
                </a:ext>
              </a:extLst>
            </p:cNvPr>
            <p:cNvSpPr>
              <a:spLocks noChangeArrowheads="1"/>
            </p:cNvSpPr>
            <p:nvPr/>
          </p:nvSpPr>
          <p:spPr bwMode="auto">
            <a:xfrm>
              <a:off x="4422" y="3458"/>
              <a:ext cx="11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sz="2400">
                  <a:solidFill>
                    <a:srgbClr val="FF0066"/>
                  </a:solidFill>
                </a:rPr>
                <a:t>F</a:t>
              </a:r>
              <a:endParaRPr lang="en-US" altLang="zh-CN" sz="2400" b="0">
                <a:solidFill>
                  <a:srgbClr val="FF0066"/>
                </a:solidFill>
              </a:endParaRPr>
            </a:p>
          </p:txBody>
        </p:sp>
        <p:sp>
          <p:nvSpPr>
            <p:cNvPr id="131" name="Rectangle 127">
              <a:extLst>
                <a:ext uri="{FF2B5EF4-FFF2-40B4-BE49-F238E27FC236}">
                  <a16:creationId xmlns:a16="http://schemas.microsoft.com/office/drawing/2014/main" id="{B37FBCF2-614B-A259-C7AC-85CEFE1C170B}"/>
                </a:ext>
              </a:extLst>
            </p:cNvPr>
            <p:cNvSpPr>
              <a:spLocks noChangeArrowheads="1"/>
            </p:cNvSpPr>
            <p:nvPr/>
          </p:nvSpPr>
          <p:spPr bwMode="auto">
            <a:xfrm>
              <a:off x="3060" y="3584"/>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sz="2400">
                  <a:solidFill>
                    <a:srgbClr val="000000"/>
                  </a:solidFill>
                </a:rPr>
                <a:t>0</a:t>
              </a:r>
              <a:endParaRPr lang="en-US" altLang="zh-CN" sz="2400" b="0"/>
            </a:p>
          </p:txBody>
        </p:sp>
        <p:sp>
          <p:nvSpPr>
            <p:cNvPr id="132" name="Line 128">
              <a:extLst>
                <a:ext uri="{FF2B5EF4-FFF2-40B4-BE49-F238E27FC236}">
                  <a16:creationId xmlns:a16="http://schemas.microsoft.com/office/drawing/2014/main" id="{187C5731-47A3-AFA5-AE56-AD0459A9AB9C}"/>
                </a:ext>
              </a:extLst>
            </p:cNvPr>
            <p:cNvSpPr>
              <a:spLocks noChangeShapeType="1"/>
            </p:cNvSpPr>
            <p:nvPr/>
          </p:nvSpPr>
          <p:spPr bwMode="auto">
            <a:xfrm flipV="1">
              <a:off x="3833" y="3692"/>
              <a:ext cx="1" cy="4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 name="Line 129">
              <a:extLst>
                <a:ext uri="{FF2B5EF4-FFF2-40B4-BE49-F238E27FC236}">
                  <a16:creationId xmlns:a16="http://schemas.microsoft.com/office/drawing/2014/main" id="{AE79264A-B071-7B27-1F33-81CC7821180E}"/>
                </a:ext>
              </a:extLst>
            </p:cNvPr>
            <p:cNvSpPr>
              <a:spLocks noChangeShapeType="1"/>
            </p:cNvSpPr>
            <p:nvPr/>
          </p:nvSpPr>
          <p:spPr bwMode="auto">
            <a:xfrm flipV="1">
              <a:off x="3545" y="3692"/>
              <a:ext cx="1" cy="4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 name="Rectangle 130">
              <a:extLst>
                <a:ext uri="{FF2B5EF4-FFF2-40B4-BE49-F238E27FC236}">
                  <a16:creationId xmlns:a16="http://schemas.microsoft.com/office/drawing/2014/main" id="{12E56959-5FC2-9758-DD31-18FF738BA71A}"/>
                </a:ext>
              </a:extLst>
            </p:cNvPr>
            <p:cNvSpPr>
              <a:spLocks noChangeArrowheads="1"/>
            </p:cNvSpPr>
            <p:nvPr/>
          </p:nvSpPr>
          <p:spPr bwMode="auto">
            <a:xfrm>
              <a:off x="2485" y="2780"/>
              <a:ext cx="677"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i="1">
                  <a:solidFill>
                    <a:srgbClr val="FF0066"/>
                  </a:solidFill>
                </a:rPr>
                <a:t>i</a:t>
              </a:r>
              <a:r>
                <a:rPr lang="en-US" altLang="zh-CN" baseline="-25000">
                  <a:solidFill>
                    <a:srgbClr val="FF0066"/>
                  </a:solidFill>
                </a:rPr>
                <a:t>D </a:t>
              </a:r>
              <a:r>
                <a:rPr lang="en-US" altLang="zh-CN">
                  <a:solidFill>
                    <a:srgbClr val="FF0066"/>
                  </a:solidFill>
                </a:rPr>
                <a:t>/ mA</a:t>
              </a:r>
              <a:endParaRPr lang="en-US" altLang="zh-CN" b="0">
                <a:solidFill>
                  <a:srgbClr val="FF0066"/>
                </a:solidFill>
              </a:endParaRPr>
            </a:p>
          </p:txBody>
        </p:sp>
        <p:sp>
          <p:nvSpPr>
            <p:cNvPr id="135" name="Arc 131">
              <a:extLst>
                <a:ext uri="{FF2B5EF4-FFF2-40B4-BE49-F238E27FC236}">
                  <a16:creationId xmlns:a16="http://schemas.microsoft.com/office/drawing/2014/main" id="{421C94E7-CE89-9021-F2C4-9DC8474174F4}"/>
                </a:ext>
              </a:extLst>
            </p:cNvPr>
            <p:cNvSpPr>
              <a:spLocks/>
            </p:cNvSpPr>
            <p:nvPr/>
          </p:nvSpPr>
          <p:spPr bwMode="auto">
            <a:xfrm>
              <a:off x="3544" y="3065"/>
              <a:ext cx="288" cy="64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38100">
              <a:solidFill>
                <a:srgbClr val="0033CC"/>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36" name="Arc 132">
              <a:extLst>
                <a:ext uri="{FF2B5EF4-FFF2-40B4-BE49-F238E27FC236}">
                  <a16:creationId xmlns:a16="http://schemas.microsoft.com/office/drawing/2014/main" id="{24EACA41-2BBD-C313-5D48-19775000B53B}"/>
                </a:ext>
              </a:extLst>
            </p:cNvPr>
            <p:cNvSpPr>
              <a:spLocks/>
            </p:cNvSpPr>
            <p:nvPr/>
          </p:nvSpPr>
          <p:spPr bwMode="auto">
            <a:xfrm>
              <a:off x="3845" y="3090"/>
              <a:ext cx="306" cy="624"/>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21599"/>
                  </a:moveTo>
                  <a:cubicBezTo>
                    <a:pt x="9670" y="21599"/>
                    <a:pt x="0" y="11929"/>
                    <a:pt x="0" y="0"/>
                  </a:cubicBezTo>
                </a:path>
                <a:path w="21600" h="21600" stroke="0" extrusionOk="0">
                  <a:moveTo>
                    <a:pt x="21600" y="21599"/>
                  </a:moveTo>
                  <a:cubicBezTo>
                    <a:pt x="9670" y="21599"/>
                    <a:pt x="0" y="11929"/>
                    <a:pt x="0" y="0"/>
                  </a:cubicBezTo>
                  <a:lnTo>
                    <a:pt x="21600" y="0"/>
                  </a:lnTo>
                  <a:lnTo>
                    <a:pt x="21600" y="21599"/>
                  </a:lnTo>
                  <a:close/>
                </a:path>
              </a:pathLst>
            </a:custGeom>
            <a:noFill/>
            <a:ln w="38100">
              <a:solidFill>
                <a:srgbClr val="0033CC"/>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37" name="Line 133">
              <a:extLst>
                <a:ext uri="{FF2B5EF4-FFF2-40B4-BE49-F238E27FC236}">
                  <a16:creationId xmlns:a16="http://schemas.microsoft.com/office/drawing/2014/main" id="{F88CB911-EC5C-4934-A973-950B42A78C3F}"/>
                </a:ext>
              </a:extLst>
            </p:cNvPr>
            <p:cNvSpPr>
              <a:spLocks noChangeShapeType="1"/>
            </p:cNvSpPr>
            <p:nvPr/>
          </p:nvSpPr>
          <p:spPr bwMode="auto">
            <a:xfrm>
              <a:off x="4175" y="3717"/>
              <a:ext cx="312" cy="1"/>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8" name="Line 134">
              <a:extLst>
                <a:ext uri="{FF2B5EF4-FFF2-40B4-BE49-F238E27FC236}">
                  <a16:creationId xmlns:a16="http://schemas.microsoft.com/office/drawing/2014/main" id="{B9F3FD6F-A959-DAB3-8106-C87DE218C246}"/>
                </a:ext>
              </a:extLst>
            </p:cNvPr>
            <p:cNvSpPr>
              <a:spLocks noChangeShapeType="1"/>
            </p:cNvSpPr>
            <p:nvPr/>
          </p:nvSpPr>
          <p:spPr bwMode="auto">
            <a:xfrm flipV="1">
              <a:off x="3238" y="2893"/>
              <a:ext cx="0" cy="819"/>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9" name="Rectangle 135">
              <a:extLst>
                <a:ext uri="{FF2B5EF4-FFF2-40B4-BE49-F238E27FC236}">
                  <a16:creationId xmlns:a16="http://schemas.microsoft.com/office/drawing/2014/main" id="{5CE170F3-2D70-79C6-F646-6C98BEFA4039}"/>
                </a:ext>
              </a:extLst>
            </p:cNvPr>
            <p:cNvSpPr>
              <a:spLocks noChangeArrowheads="1"/>
            </p:cNvSpPr>
            <p:nvPr/>
          </p:nvSpPr>
          <p:spPr bwMode="auto">
            <a:xfrm>
              <a:off x="4784" y="3525"/>
              <a:ext cx="61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rPr>
                <a:t>u</a:t>
              </a:r>
              <a:r>
                <a:rPr lang="en-US" altLang="zh-CN" baseline="-25000">
                  <a:solidFill>
                    <a:srgbClr val="FF0066"/>
                  </a:solidFill>
                </a:rPr>
                <a:t>I </a:t>
              </a:r>
              <a:r>
                <a:rPr lang="en-US" altLang="zh-CN">
                  <a:solidFill>
                    <a:srgbClr val="FF0066"/>
                  </a:solidFill>
                </a:rPr>
                <a:t>/ V</a:t>
              </a:r>
            </a:p>
          </p:txBody>
        </p:sp>
        <p:sp>
          <p:nvSpPr>
            <p:cNvPr id="140" name="Line 136">
              <a:extLst>
                <a:ext uri="{FF2B5EF4-FFF2-40B4-BE49-F238E27FC236}">
                  <a16:creationId xmlns:a16="http://schemas.microsoft.com/office/drawing/2014/main" id="{7C8ABE44-E89F-914B-0410-060375732976}"/>
                </a:ext>
              </a:extLst>
            </p:cNvPr>
            <p:cNvSpPr>
              <a:spLocks noChangeShapeType="1"/>
            </p:cNvSpPr>
            <p:nvPr/>
          </p:nvSpPr>
          <p:spPr bwMode="auto">
            <a:xfrm>
              <a:off x="3233" y="3717"/>
              <a:ext cx="312" cy="1"/>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1" name="Oval 137">
              <a:extLst>
                <a:ext uri="{FF2B5EF4-FFF2-40B4-BE49-F238E27FC236}">
                  <a16:creationId xmlns:a16="http://schemas.microsoft.com/office/drawing/2014/main" id="{56277F5D-EB94-5391-D921-08277223CE0C}"/>
                </a:ext>
              </a:extLst>
            </p:cNvPr>
            <p:cNvSpPr>
              <a:spLocks noChangeArrowheads="1"/>
            </p:cNvSpPr>
            <p:nvPr/>
          </p:nvSpPr>
          <p:spPr bwMode="auto">
            <a:xfrm>
              <a:off x="3518" y="3697"/>
              <a:ext cx="48" cy="48"/>
            </a:xfrm>
            <a:prstGeom prst="ellipse">
              <a:avLst/>
            </a:prstGeom>
            <a:solidFill>
              <a:srgbClr val="0033CC"/>
            </a:solidFill>
            <a:ln w="28575">
              <a:solidFill>
                <a:srgbClr val="0033CC"/>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2" name="Oval 138">
              <a:extLst>
                <a:ext uri="{FF2B5EF4-FFF2-40B4-BE49-F238E27FC236}">
                  <a16:creationId xmlns:a16="http://schemas.microsoft.com/office/drawing/2014/main" id="{F9836756-C1C6-2806-16F7-D9B0AD20D3DD}"/>
                </a:ext>
              </a:extLst>
            </p:cNvPr>
            <p:cNvSpPr>
              <a:spLocks noChangeArrowheads="1"/>
            </p:cNvSpPr>
            <p:nvPr/>
          </p:nvSpPr>
          <p:spPr bwMode="auto">
            <a:xfrm>
              <a:off x="3814" y="3039"/>
              <a:ext cx="48" cy="48"/>
            </a:xfrm>
            <a:prstGeom prst="ellipse">
              <a:avLst/>
            </a:prstGeom>
            <a:solidFill>
              <a:srgbClr val="0033CC"/>
            </a:solidFill>
            <a:ln w="28575">
              <a:solidFill>
                <a:srgbClr val="0033CC"/>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3" name="Oval 139">
              <a:extLst>
                <a:ext uri="{FF2B5EF4-FFF2-40B4-BE49-F238E27FC236}">
                  <a16:creationId xmlns:a16="http://schemas.microsoft.com/office/drawing/2014/main" id="{0CEB38C6-272D-0790-6444-7698FA709C56}"/>
                </a:ext>
              </a:extLst>
            </p:cNvPr>
            <p:cNvSpPr>
              <a:spLocks noChangeArrowheads="1"/>
            </p:cNvSpPr>
            <p:nvPr/>
          </p:nvSpPr>
          <p:spPr bwMode="auto">
            <a:xfrm>
              <a:off x="4145" y="3697"/>
              <a:ext cx="48" cy="48"/>
            </a:xfrm>
            <a:prstGeom prst="ellipse">
              <a:avLst/>
            </a:prstGeom>
            <a:solidFill>
              <a:srgbClr val="0033CC"/>
            </a:solidFill>
            <a:ln w="28575">
              <a:solidFill>
                <a:srgbClr val="0033CC"/>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4" name="Oval 140">
              <a:extLst>
                <a:ext uri="{FF2B5EF4-FFF2-40B4-BE49-F238E27FC236}">
                  <a16:creationId xmlns:a16="http://schemas.microsoft.com/office/drawing/2014/main" id="{D8595212-EF4C-54E4-3FD7-8FD8A9BEB12D}"/>
                </a:ext>
              </a:extLst>
            </p:cNvPr>
            <p:cNvSpPr>
              <a:spLocks noChangeArrowheads="1"/>
            </p:cNvSpPr>
            <p:nvPr/>
          </p:nvSpPr>
          <p:spPr bwMode="auto">
            <a:xfrm>
              <a:off x="4437" y="3697"/>
              <a:ext cx="48" cy="48"/>
            </a:xfrm>
            <a:prstGeom prst="ellipse">
              <a:avLst/>
            </a:prstGeom>
            <a:solidFill>
              <a:srgbClr val="0033CC"/>
            </a:solidFill>
            <a:ln w="28575">
              <a:solidFill>
                <a:srgbClr val="0033CC"/>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5" name="Oval 141">
              <a:extLst>
                <a:ext uri="{FF2B5EF4-FFF2-40B4-BE49-F238E27FC236}">
                  <a16:creationId xmlns:a16="http://schemas.microsoft.com/office/drawing/2014/main" id="{1B55DD83-293A-4B1B-1805-41F172C19D94}"/>
                </a:ext>
              </a:extLst>
            </p:cNvPr>
            <p:cNvSpPr>
              <a:spLocks noChangeArrowheads="1"/>
            </p:cNvSpPr>
            <p:nvPr/>
          </p:nvSpPr>
          <p:spPr bwMode="auto">
            <a:xfrm>
              <a:off x="3216" y="3697"/>
              <a:ext cx="48" cy="48"/>
            </a:xfrm>
            <a:prstGeom prst="ellipse">
              <a:avLst/>
            </a:prstGeom>
            <a:solidFill>
              <a:srgbClr val="0033CC"/>
            </a:solidFill>
            <a:ln w="28575">
              <a:solidFill>
                <a:srgbClr val="0033CC"/>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146" name="Rectangle 142">
            <a:extLst>
              <a:ext uri="{FF2B5EF4-FFF2-40B4-BE49-F238E27FC236}">
                <a16:creationId xmlns:a16="http://schemas.microsoft.com/office/drawing/2014/main" id="{DB964619-7A0B-A45E-6516-EBCA55A35D7E}"/>
              </a:ext>
            </a:extLst>
          </p:cNvPr>
          <p:cNvSpPr>
            <a:spLocks noChangeArrowheads="1"/>
          </p:cNvSpPr>
          <p:nvPr/>
        </p:nvSpPr>
        <p:spPr bwMode="auto">
          <a:xfrm>
            <a:off x="7029450" y="6261437"/>
            <a:ext cx="422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sz="2000" i="1">
                <a:solidFill>
                  <a:srgbClr val="FF0066"/>
                </a:solidFill>
              </a:rPr>
              <a:t>U</a:t>
            </a:r>
            <a:r>
              <a:rPr lang="en-US" altLang="zh-CN" sz="2000" baseline="-25000">
                <a:solidFill>
                  <a:srgbClr val="FF0066"/>
                </a:solidFill>
              </a:rPr>
              <a:t>TH</a:t>
            </a:r>
            <a:endParaRPr lang="en-US" altLang="zh-CN" sz="2000" b="0" baseline="-25000">
              <a:solidFill>
                <a:srgbClr val="FF0066"/>
              </a:solidFill>
            </a:endParaRPr>
          </a:p>
        </p:txBody>
      </p:sp>
      <p:sp>
        <p:nvSpPr>
          <p:cNvPr id="147" name="Rectangle 143">
            <a:extLst>
              <a:ext uri="{FF2B5EF4-FFF2-40B4-BE49-F238E27FC236}">
                <a16:creationId xmlns:a16="http://schemas.microsoft.com/office/drawing/2014/main" id="{8B6D36E8-9C16-8C10-F748-B3061BC7BE7B}"/>
              </a:ext>
            </a:extLst>
          </p:cNvPr>
          <p:cNvSpPr>
            <a:spLocks noChangeArrowheads="1"/>
          </p:cNvSpPr>
          <p:nvPr/>
        </p:nvSpPr>
        <p:spPr bwMode="auto">
          <a:xfrm>
            <a:off x="7785100" y="2024399"/>
            <a:ext cx="2022475" cy="457200"/>
          </a:xfrm>
          <a:prstGeom prst="rect">
            <a:avLst/>
          </a:prstGeom>
          <a:noFill/>
          <a:ln>
            <a:noFill/>
          </a:ln>
          <a:effectLst/>
          <a:extLst>
            <a:ext uri="{909E8E84-426E-40DD-AFC4-6F175D3DCCD1}">
              <a14:hiddenFill xmlns:a14="http://schemas.microsoft.com/office/drawing/2010/main">
                <a:solidFill>
                  <a:srgbClr val="0033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a:solidFill>
                  <a:srgbClr val="996600"/>
                </a:solidFill>
              </a:rPr>
              <a:t>电压传输特性</a:t>
            </a:r>
          </a:p>
        </p:txBody>
      </p:sp>
      <p:sp>
        <p:nvSpPr>
          <p:cNvPr id="148" name="Rectangle 144">
            <a:extLst>
              <a:ext uri="{FF2B5EF4-FFF2-40B4-BE49-F238E27FC236}">
                <a16:creationId xmlns:a16="http://schemas.microsoft.com/office/drawing/2014/main" id="{714FD0C2-F2F6-2AC2-2579-60B50665AB9C}"/>
              </a:ext>
            </a:extLst>
          </p:cNvPr>
          <p:cNvSpPr>
            <a:spLocks noChangeArrowheads="1"/>
          </p:cNvSpPr>
          <p:nvPr/>
        </p:nvSpPr>
        <p:spPr bwMode="auto">
          <a:xfrm>
            <a:off x="7786688" y="4916824"/>
            <a:ext cx="2022475" cy="457200"/>
          </a:xfrm>
          <a:prstGeom prst="rect">
            <a:avLst/>
          </a:prstGeom>
          <a:noFill/>
          <a:ln>
            <a:noFill/>
          </a:ln>
          <a:effectLst/>
          <a:extLst>
            <a:ext uri="{909E8E84-426E-40DD-AFC4-6F175D3DCCD1}">
              <a14:hiddenFill xmlns:a14="http://schemas.microsoft.com/office/drawing/2010/main">
                <a:solidFill>
                  <a:srgbClr val="0033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a:solidFill>
                  <a:srgbClr val="996600"/>
                </a:solidFill>
              </a:rPr>
              <a:t>电流传输特性</a:t>
            </a:r>
          </a:p>
        </p:txBody>
      </p:sp>
      <p:sp>
        <p:nvSpPr>
          <p:cNvPr id="149" name="Text Box 147">
            <a:extLst>
              <a:ext uri="{FF2B5EF4-FFF2-40B4-BE49-F238E27FC236}">
                <a16:creationId xmlns:a16="http://schemas.microsoft.com/office/drawing/2014/main" id="{7DB8E911-E4E9-A1DC-1F28-E007F7DAA291}"/>
              </a:ext>
            </a:extLst>
          </p:cNvPr>
          <p:cNvSpPr txBox="1">
            <a:spLocks noChangeArrowheads="1"/>
          </p:cNvSpPr>
          <p:nvPr/>
        </p:nvSpPr>
        <p:spPr bwMode="auto">
          <a:xfrm>
            <a:off x="1679575" y="4894599"/>
            <a:ext cx="2420938" cy="519113"/>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FF0066"/>
                </a:solidFill>
                <a:latin typeface="宋体" panose="02010600030101010101" pitchFamily="2" charset="-122"/>
              </a:rPr>
              <a:t>阈值电压：</a:t>
            </a:r>
            <a:endParaRPr lang="zh-CN" altLang="en-US" baseline="-25000">
              <a:solidFill>
                <a:srgbClr val="FF0066"/>
              </a:solidFill>
              <a:latin typeface="宋体" panose="02010600030101010101" pitchFamily="2" charset="-122"/>
            </a:endParaRPr>
          </a:p>
        </p:txBody>
      </p:sp>
      <p:sp>
        <p:nvSpPr>
          <p:cNvPr id="150" name="Rectangle 148">
            <a:extLst>
              <a:ext uri="{FF2B5EF4-FFF2-40B4-BE49-F238E27FC236}">
                <a16:creationId xmlns:a16="http://schemas.microsoft.com/office/drawing/2014/main" id="{D634406C-3F19-0C6F-53DA-78B5B6678A79}"/>
              </a:ext>
            </a:extLst>
          </p:cNvPr>
          <p:cNvSpPr>
            <a:spLocks noChangeArrowheads="1"/>
          </p:cNvSpPr>
          <p:nvPr/>
        </p:nvSpPr>
        <p:spPr bwMode="auto">
          <a:xfrm>
            <a:off x="2255838" y="5459749"/>
            <a:ext cx="2379662" cy="519113"/>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i="1">
                <a:solidFill>
                  <a:srgbClr val="FF0066"/>
                </a:solidFill>
                <a:ea typeface="楷体_GB2312" pitchFamily="49" charset="-122"/>
              </a:rPr>
              <a:t>U</a:t>
            </a:r>
            <a:r>
              <a:rPr lang="en-US" altLang="zh-CN" baseline="-25000">
                <a:solidFill>
                  <a:srgbClr val="FF0066"/>
                </a:solidFill>
                <a:ea typeface="楷体_GB2312" pitchFamily="49" charset="-122"/>
              </a:rPr>
              <a:t>TH </a:t>
            </a:r>
            <a:r>
              <a:rPr lang="en-US" altLang="zh-CN" i="1">
                <a:solidFill>
                  <a:srgbClr val="FF0066"/>
                </a:solidFill>
                <a:ea typeface="楷体_GB2312" pitchFamily="49" charset="-122"/>
              </a:rPr>
              <a:t>= </a:t>
            </a:r>
            <a:r>
              <a:rPr lang="en-US" altLang="zh-CN">
                <a:solidFill>
                  <a:srgbClr val="FF0066"/>
                </a:solidFill>
                <a:ea typeface="楷体_GB2312" pitchFamily="49" charset="-122"/>
              </a:rPr>
              <a:t>0.</a:t>
            </a:r>
            <a:r>
              <a:rPr lang="en-US" altLang="zh-CN">
                <a:solidFill>
                  <a:srgbClr val="FF0066"/>
                </a:solidFill>
              </a:rPr>
              <a:t>5 </a:t>
            </a:r>
            <a:r>
              <a:rPr lang="en-US" altLang="zh-CN" i="1">
                <a:solidFill>
                  <a:srgbClr val="FF0066"/>
                </a:solidFill>
              </a:rPr>
              <a:t>V</a:t>
            </a:r>
            <a:r>
              <a:rPr lang="en-US" altLang="zh-CN" baseline="-25000">
                <a:solidFill>
                  <a:srgbClr val="FF0066"/>
                </a:solidFill>
              </a:rPr>
              <a:t>DD</a:t>
            </a:r>
          </a:p>
        </p:txBody>
      </p:sp>
      <p:sp>
        <p:nvSpPr>
          <p:cNvPr id="151" name="Rectangle 149">
            <a:extLst>
              <a:ext uri="{FF2B5EF4-FFF2-40B4-BE49-F238E27FC236}">
                <a16:creationId xmlns:a16="http://schemas.microsoft.com/office/drawing/2014/main" id="{B099F5BF-D30A-3BED-A87E-9C2C00819019}"/>
              </a:ext>
            </a:extLst>
          </p:cNvPr>
          <p:cNvSpPr>
            <a:spLocks noChangeArrowheads="1"/>
          </p:cNvSpPr>
          <p:nvPr/>
        </p:nvSpPr>
        <p:spPr bwMode="auto">
          <a:xfrm>
            <a:off x="2146300" y="6055062"/>
            <a:ext cx="3619500" cy="519112"/>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0033CC"/>
                </a:solidFill>
                <a:ea typeface="楷体_GB2312" pitchFamily="49" charset="-122"/>
              </a:rPr>
              <a:t>（</a:t>
            </a:r>
            <a:r>
              <a:rPr lang="en-US" altLang="zh-CN" i="1">
                <a:solidFill>
                  <a:srgbClr val="0033CC"/>
                </a:solidFill>
                <a:ea typeface="楷体_GB2312" pitchFamily="49" charset="-122"/>
              </a:rPr>
              <a:t>V</a:t>
            </a:r>
            <a:r>
              <a:rPr lang="en-US" altLang="zh-CN" baseline="-25000">
                <a:solidFill>
                  <a:srgbClr val="0033CC"/>
                </a:solidFill>
                <a:ea typeface="楷体_GB2312" pitchFamily="49" charset="-122"/>
              </a:rPr>
              <a:t>DD </a:t>
            </a:r>
            <a:r>
              <a:rPr lang="en-US" altLang="zh-CN" i="1">
                <a:solidFill>
                  <a:srgbClr val="0033CC"/>
                </a:solidFill>
                <a:ea typeface="楷体_GB2312" pitchFamily="49" charset="-122"/>
              </a:rPr>
              <a:t>= </a:t>
            </a:r>
            <a:r>
              <a:rPr lang="en-US" altLang="zh-CN">
                <a:solidFill>
                  <a:srgbClr val="0033CC"/>
                </a:solidFill>
                <a:ea typeface="楷体_GB2312" pitchFamily="49" charset="-122"/>
              </a:rPr>
              <a:t>3 ~ 18 V</a:t>
            </a:r>
            <a:r>
              <a:rPr lang="zh-CN" altLang="en-US">
                <a:solidFill>
                  <a:srgbClr val="0033CC"/>
                </a:solidFill>
                <a:ea typeface="楷体_GB2312" pitchFamily="49" charset="-122"/>
              </a:rPr>
              <a:t>）</a:t>
            </a:r>
            <a:endParaRPr lang="zh-CN" altLang="en-US" baseline="-25000">
              <a:solidFill>
                <a:srgbClr val="0033CC"/>
              </a:solidFill>
              <a:ea typeface="楷体_GB2312" pitchFamily="49" charset="-122"/>
            </a:endParaRPr>
          </a:p>
        </p:txBody>
      </p:sp>
      <p:sp>
        <p:nvSpPr>
          <p:cNvPr id="2" name="灯片编号占位符 1">
            <a:extLst>
              <a:ext uri="{FF2B5EF4-FFF2-40B4-BE49-F238E27FC236}">
                <a16:creationId xmlns:a16="http://schemas.microsoft.com/office/drawing/2014/main" id="{4FDE4C82-A98A-12B5-069D-2AEA7274198D}"/>
              </a:ext>
            </a:extLst>
          </p:cNvPr>
          <p:cNvSpPr>
            <a:spLocks noGrp="1"/>
          </p:cNvSpPr>
          <p:nvPr>
            <p:ph type="sldNum" sz="quarter" idx="12"/>
          </p:nvPr>
        </p:nvSpPr>
        <p:spPr/>
        <p:txBody>
          <a:bodyPr/>
          <a:lstStyle/>
          <a:p>
            <a:fld id="{392CBAA0-59E6-204E-8F03-85E5040D48B8}" type="slidenum">
              <a:rPr kumimoji="1" lang="zh-CN" altLang="en-US" smtClean="0"/>
              <a:t>116</a:t>
            </a:fld>
            <a:r>
              <a:rPr kumimoji="1" lang="en-US" altLang="zh-CN"/>
              <a:t>/133</a:t>
            </a:r>
            <a:endParaRPr kumimoji="1" lang="zh-CN" altLang="en-US" dirty="0"/>
          </a:p>
        </p:txBody>
      </p:sp>
    </p:spTree>
    <p:extLst>
      <p:ext uri="{BB962C8B-B14F-4D97-AF65-F5344CB8AC3E}">
        <p14:creationId xmlns:p14="http://schemas.microsoft.com/office/powerpoint/2010/main" val="14213111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dissolve">
                                      <p:cBhvr>
                                        <p:cTn id="12" dur="500"/>
                                        <p:tgtEl>
                                          <p:spTgt spid="8"/>
                                        </p:tgtEl>
                                      </p:cBhvr>
                                    </p:animEffect>
                                  </p:childTnLst>
                                </p:cTn>
                              </p:par>
                            </p:childTnLst>
                          </p:cTn>
                        </p:par>
                        <p:par>
                          <p:cTn id="13" fill="hold">
                            <p:stCondLst>
                              <p:cond delay="500"/>
                            </p:stCondLst>
                            <p:childTnLst>
                              <p:par>
                                <p:cTn id="14" presetID="12" presetClass="entr" presetSubtype="8" fill="hold" nodeType="afterEffect">
                                  <p:stCondLst>
                                    <p:cond delay="1000"/>
                                  </p:stCondLst>
                                  <p:childTnLst>
                                    <p:set>
                                      <p:cBhvr>
                                        <p:cTn id="15" dur="1" fill="hold">
                                          <p:stCondLst>
                                            <p:cond delay="0"/>
                                          </p:stCondLst>
                                        </p:cTn>
                                        <p:tgtEl>
                                          <p:spTgt spid="11"/>
                                        </p:tgtEl>
                                        <p:attrNameLst>
                                          <p:attrName>style.visibility</p:attrName>
                                        </p:attrNameLst>
                                      </p:cBhvr>
                                      <p:to>
                                        <p:strVal val="visible"/>
                                      </p:to>
                                    </p:set>
                                    <p:anim calcmode="lin" valueType="num">
                                      <p:cBhvr additive="base">
                                        <p:cTn id="16" dur="500"/>
                                        <p:tgtEl>
                                          <p:spTgt spid="11"/>
                                        </p:tgtEl>
                                        <p:attrNameLst>
                                          <p:attrName>ppt_x</p:attrName>
                                        </p:attrNameLst>
                                      </p:cBhvr>
                                      <p:tavLst>
                                        <p:tav tm="0">
                                          <p:val>
                                            <p:strVal val="#ppt_x-#ppt_w*1.125000"/>
                                          </p:val>
                                        </p:tav>
                                        <p:tav tm="100000">
                                          <p:val>
                                            <p:strVal val="#ppt_x"/>
                                          </p:val>
                                        </p:tav>
                                      </p:tavLst>
                                    </p:anim>
                                    <p:animEffect transition="in" filter="wipe(right)">
                                      <p:cBhvr>
                                        <p:cTn id="17" dur="500"/>
                                        <p:tgtEl>
                                          <p:spTgt spid="11"/>
                                        </p:tgtEl>
                                      </p:cBhvr>
                                    </p:animEffect>
                                  </p:childTnLst>
                                </p:cTn>
                              </p:par>
                            </p:childTnLst>
                          </p:cTn>
                        </p:par>
                        <p:par>
                          <p:cTn id="18" fill="hold">
                            <p:stCondLst>
                              <p:cond delay="2000"/>
                            </p:stCondLst>
                            <p:childTnLst>
                              <p:par>
                                <p:cTn id="19" presetID="22" presetClass="entr" presetSubtype="1" fill="hold" grpId="0" nodeType="afterEffect">
                                  <p:stCondLst>
                                    <p:cond delay="1000"/>
                                  </p:stCondLst>
                                  <p:childTnLst>
                                    <p:set>
                                      <p:cBhvr>
                                        <p:cTn id="20" dur="1" fill="hold">
                                          <p:stCondLst>
                                            <p:cond delay="0"/>
                                          </p:stCondLst>
                                        </p:cTn>
                                        <p:tgtEl>
                                          <p:spTgt spid="9"/>
                                        </p:tgtEl>
                                        <p:attrNameLst>
                                          <p:attrName>style.visibility</p:attrName>
                                        </p:attrNameLst>
                                      </p:cBhvr>
                                      <p:to>
                                        <p:strVal val="visible"/>
                                      </p:to>
                                    </p:set>
                                    <p:animEffect transition="in" filter="wipe(up)">
                                      <p:cBhvr>
                                        <p:cTn id="21" dur="500"/>
                                        <p:tgtEl>
                                          <p:spTgt spid="9"/>
                                        </p:tgtEl>
                                      </p:cBhvr>
                                    </p:animEffect>
                                  </p:childTnLst>
                                </p:cTn>
                              </p:par>
                            </p:childTnLst>
                          </p:cTn>
                        </p:par>
                        <p:par>
                          <p:cTn id="22" fill="hold">
                            <p:stCondLst>
                              <p:cond delay="3500"/>
                            </p:stCondLst>
                            <p:childTnLst>
                              <p:par>
                                <p:cTn id="23" presetID="22" presetClass="entr" presetSubtype="8" fill="hold" grpId="0" nodeType="afterEffect">
                                  <p:stCondLst>
                                    <p:cond delay="1000"/>
                                  </p:stCondLst>
                                  <p:childTnLst>
                                    <p:set>
                                      <p:cBhvr>
                                        <p:cTn id="24" dur="1" fill="hold">
                                          <p:stCondLst>
                                            <p:cond delay="0"/>
                                          </p:stCondLst>
                                        </p:cTn>
                                        <p:tgtEl>
                                          <p:spTgt spid="10"/>
                                        </p:tgtEl>
                                        <p:attrNameLst>
                                          <p:attrName>style.visibility</p:attrName>
                                        </p:attrNameLst>
                                      </p:cBhvr>
                                      <p:to>
                                        <p:strVal val="visible"/>
                                      </p:to>
                                    </p:set>
                                    <p:animEffect transition="in" filter="wipe(left)">
                                      <p:cBhvr>
                                        <p:cTn id="25" dur="500"/>
                                        <p:tgtEl>
                                          <p:spTgt spid="10"/>
                                        </p:tgtEl>
                                      </p:cBhvr>
                                    </p:animEffect>
                                  </p:childTnLst>
                                </p:cTn>
                              </p:par>
                            </p:childTnLst>
                          </p:cTn>
                        </p:par>
                      </p:childTnLst>
                    </p:cTn>
                  </p:par>
                  <p:par>
                    <p:cTn id="26" fill="hold">
                      <p:stCondLst>
                        <p:cond delay="indefinite"/>
                      </p:stCondLst>
                      <p:childTnLst>
                        <p:par>
                          <p:cTn id="27" fill="hold">
                            <p:stCondLst>
                              <p:cond delay="0"/>
                            </p:stCondLst>
                            <p:childTnLst>
                              <p:par>
                                <p:cTn id="28" presetID="12" presetClass="entr" presetSubtype="8" fill="hold" nodeType="clickEffect">
                                  <p:stCondLst>
                                    <p:cond delay="0"/>
                                  </p:stCondLst>
                                  <p:childTnLst>
                                    <p:set>
                                      <p:cBhvr>
                                        <p:cTn id="29" dur="1" fill="hold">
                                          <p:stCondLst>
                                            <p:cond delay="0"/>
                                          </p:stCondLst>
                                        </p:cTn>
                                        <p:tgtEl>
                                          <p:spTgt spid="64"/>
                                        </p:tgtEl>
                                        <p:attrNameLst>
                                          <p:attrName>style.visibility</p:attrName>
                                        </p:attrNameLst>
                                      </p:cBhvr>
                                      <p:to>
                                        <p:strVal val="visible"/>
                                      </p:to>
                                    </p:set>
                                    <p:anim calcmode="lin" valueType="num">
                                      <p:cBhvr additive="base">
                                        <p:cTn id="30" dur="500"/>
                                        <p:tgtEl>
                                          <p:spTgt spid="64"/>
                                        </p:tgtEl>
                                        <p:attrNameLst>
                                          <p:attrName>ppt_x</p:attrName>
                                        </p:attrNameLst>
                                      </p:cBhvr>
                                      <p:tavLst>
                                        <p:tav tm="0">
                                          <p:val>
                                            <p:strVal val="#ppt_x-#ppt_w*1.125000"/>
                                          </p:val>
                                        </p:tav>
                                        <p:tav tm="100000">
                                          <p:val>
                                            <p:strVal val="#ppt_x"/>
                                          </p:val>
                                        </p:tav>
                                      </p:tavLst>
                                    </p:anim>
                                    <p:animEffect transition="in" filter="wipe(right)">
                                      <p:cBhvr>
                                        <p:cTn id="31" dur="500"/>
                                        <p:tgtEl>
                                          <p:spTgt spid="64"/>
                                        </p:tgtEl>
                                      </p:cBhvr>
                                    </p:animEffect>
                                  </p:childTnLst>
                                </p:cTn>
                              </p:par>
                            </p:childTnLst>
                          </p:cTn>
                        </p:par>
                      </p:childTnLst>
                    </p:cTn>
                  </p:par>
                  <p:par>
                    <p:cTn id="32" fill="hold">
                      <p:stCondLst>
                        <p:cond delay="indefinite"/>
                      </p:stCondLst>
                      <p:childTnLst>
                        <p:par>
                          <p:cTn id="33" fill="hold">
                            <p:stCondLst>
                              <p:cond delay="0"/>
                            </p:stCondLst>
                            <p:childTnLst>
                              <p:par>
                                <p:cTn id="34" presetID="12" presetClass="entr" presetSubtype="1" fill="hold" nodeType="clickEffect">
                                  <p:stCondLst>
                                    <p:cond delay="0"/>
                                  </p:stCondLst>
                                  <p:childTnLst>
                                    <p:set>
                                      <p:cBhvr>
                                        <p:cTn id="35" dur="1" fill="hold">
                                          <p:stCondLst>
                                            <p:cond delay="0"/>
                                          </p:stCondLst>
                                        </p:cTn>
                                        <p:tgtEl>
                                          <p:spTgt spid="123"/>
                                        </p:tgtEl>
                                        <p:attrNameLst>
                                          <p:attrName>style.visibility</p:attrName>
                                        </p:attrNameLst>
                                      </p:cBhvr>
                                      <p:to>
                                        <p:strVal val="visible"/>
                                      </p:to>
                                    </p:set>
                                    <p:anim calcmode="lin" valueType="num">
                                      <p:cBhvr additive="base">
                                        <p:cTn id="36" dur="500"/>
                                        <p:tgtEl>
                                          <p:spTgt spid="123"/>
                                        </p:tgtEl>
                                        <p:attrNameLst>
                                          <p:attrName>ppt_y</p:attrName>
                                        </p:attrNameLst>
                                      </p:cBhvr>
                                      <p:tavLst>
                                        <p:tav tm="0">
                                          <p:val>
                                            <p:strVal val="#ppt_y-#ppt_h*1.125000"/>
                                          </p:val>
                                        </p:tav>
                                        <p:tav tm="100000">
                                          <p:val>
                                            <p:strVal val="#ppt_y"/>
                                          </p:val>
                                        </p:tav>
                                      </p:tavLst>
                                    </p:anim>
                                    <p:animEffect transition="in" filter="wipe(down)">
                                      <p:cBhvr>
                                        <p:cTn id="37" dur="500"/>
                                        <p:tgtEl>
                                          <p:spTgt spid="123"/>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147"/>
                                        </p:tgtEl>
                                        <p:attrNameLst>
                                          <p:attrName>style.visibility</p:attrName>
                                        </p:attrNameLst>
                                      </p:cBhvr>
                                      <p:to>
                                        <p:strVal val="visible"/>
                                      </p:to>
                                    </p:set>
                                    <p:animEffect transition="in" filter="dissolve">
                                      <p:cBhvr>
                                        <p:cTn id="42" dur="500"/>
                                        <p:tgtEl>
                                          <p:spTgt spid="147"/>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148"/>
                                        </p:tgtEl>
                                        <p:attrNameLst>
                                          <p:attrName>style.visibility</p:attrName>
                                        </p:attrNameLst>
                                      </p:cBhvr>
                                      <p:to>
                                        <p:strVal val="visible"/>
                                      </p:to>
                                    </p:set>
                                    <p:animEffect transition="in" filter="dissolve">
                                      <p:cBhvr>
                                        <p:cTn id="47" dur="500"/>
                                        <p:tgtEl>
                                          <p:spTgt spid="148"/>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4" fill="hold" grpId="0" nodeType="clickEffect">
                                  <p:stCondLst>
                                    <p:cond delay="0"/>
                                  </p:stCondLst>
                                  <p:childTnLst>
                                    <p:set>
                                      <p:cBhvr>
                                        <p:cTn id="51" dur="1" fill="hold">
                                          <p:stCondLst>
                                            <p:cond delay="0"/>
                                          </p:stCondLst>
                                        </p:cTn>
                                        <p:tgtEl>
                                          <p:spTgt spid="122"/>
                                        </p:tgtEl>
                                        <p:attrNameLst>
                                          <p:attrName>style.visibility</p:attrName>
                                        </p:attrNameLst>
                                      </p:cBhvr>
                                      <p:to>
                                        <p:strVal val="visible"/>
                                      </p:to>
                                    </p:set>
                                    <p:animEffect transition="in" filter="wipe(down)">
                                      <p:cBhvr>
                                        <p:cTn id="52" dur="500"/>
                                        <p:tgtEl>
                                          <p:spTgt spid="122"/>
                                        </p:tgtEl>
                                      </p:cBhvr>
                                    </p:animEffect>
                                  </p:childTnLst>
                                </p:cTn>
                              </p:par>
                            </p:childTnLst>
                          </p:cTn>
                        </p:par>
                        <p:par>
                          <p:cTn id="53" fill="hold">
                            <p:stCondLst>
                              <p:cond delay="500"/>
                            </p:stCondLst>
                            <p:childTnLst>
                              <p:par>
                                <p:cTn id="54" presetID="22" presetClass="entr" presetSubtype="8" fill="hold" grpId="0" nodeType="afterEffect">
                                  <p:stCondLst>
                                    <p:cond delay="1000"/>
                                  </p:stCondLst>
                                  <p:childTnLst>
                                    <p:set>
                                      <p:cBhvr>
                                        <p:cTn id="55" dur="1" fill="hold">
                                          <p:stCondLst>
                                            <p:cond delay="0"/>
                                          </p:stCondLst>
                                        </p:cTn>
                                        <p:tgtEl>
                                          <p:spTgt spid="146">
                                            <p:txEl>
                                              <p:pRg st="0" end="0"/>
                                            </p:txEl>
                                          </p:spTgt>
                                        </p:tgtEl>
                                        <p:attrNameLst>
                                          <p:attrName>style.visibility</p:attrName>
                                        </p:attrNameLst>
                                      </p:cBhvr>
                                      <p:to>
                                        <p:strVal val="visible"/>
                                      </p:to>
                                    </p:set>
                                    <p:animEffect transition="in" filter="wipe(left)">
                                      <p:cBhvr>
                                        <p:cTn id="56" dur="500"/>
                                        <p:tgtEl>
                                          <p:spTgt spid="146">
                                            <p:txEl>
                                              <p:pRg st="0" end="0"/>
                                            </p:txEl>
                                          </p:spTgt>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8" fill="hold" grpId="0" nodeType="clickEffect">
                                  <p:stCondLst>
                                    <p:cond delay="0"/>
                                  </p:stCondLst>
                                  <p:childTnLst>
                                    <p:set>
                                      <p:cBhvr>
                                        <p:cTn id="60" dur="1" fill="hold">
                                          <p:stCondLst>
                                            <p:cond delay="0"/>
                                          </p:stCondLst>
                                        </p:cTn>
                                        <p:tgtEl>
                                          <p:spTgt spid="149"/>
                                        </p:tgtEl>
                                        <p:attrNameLst>
                                          <p:attrName>style.visibility</p:attrName>
                                        </p:attrNameLst>
                                      </p:cBhvr>
                                      <p:to>
                                        <p:strVal val="visible"/>
                                      </p:to>
                                    </p:set>
                                    <p:animEffect transition="in" filter="wipe(left)">
                                      <p:cBhvr>
                                        <p:cTn id="61" dur="500"/>
                                        <p:tgtEl>
                                          <p:spTgt spid="149"/>
                                        </p:tgtEl>
                                      </p:cBhvr>
                                    </p:animEffect>
                                  </p:childTnLst>
                                </p:cTn>
                              </p:par>
                            </p:childTnLst>
                          </p:cTn>
                        </p:par>
                      </p:childTnLst>
                    </p:cTn>
                  </p:par>
                  <p:par>
                    <p:cTn id="62" fill="hold">
                      <p:stCondLst>
                        <p:cond delay="indefinite"/>
                      </p:stCondLst>
                      <p:childTnLst>
                        <p:par>
                          <p:cTn id="63" fill="hold">
                            <p:stCondLst>
                              <p:cond delay="0"/>
                            </p:stCondLst>
                            <p:childTnLst>
                              <p:par>
                                <p:cTn id="64" presetID="22" presetClass="entr" presetSubtype="8" fill="hold" grpId="0" nodeType="clickEffect">
                                  <p:stCondLst>
                                    <p:cond delay="0"/>
                                  </p:stCondLst>
                                  <p:childTnLst>
                                    <p:set>
                                      <p:cBhvr>
                                        <p:cTn id="65" dur="1" fill="hold">
                                          <p:stCondLst>
                                            <p:cond delay="0"/>
                                          </p:stCondLst>
                                        </p:cTn>
                                        <p:tgtEl>
                                          <p:spTgt spid="150"/>
                                        </p:tgtEl>
                                        <p:attrNameLst>
                                          <p:attrName>style.visibility</p:attrName>
                                        </p:attrNameLst>
                                      </p:cBhvr>
                                      <p:to>
                                        <p:strVal val="visible"/>
                                      </p:to>
                                    </p:set>
                                    <p:animEffect transition="in" filter="wipe(left)">
                                      <p:cBhvr>
                                        <p:cTn id="66" dur="500"/>
                                        <p:tgtEl>
                                          <p:spTgt spid="150"/>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8" fill="hold" grpId="0" nodeType="clickEffect">
                                  <p:stCondLst>
                                    <p:cond delay="0"/>
                                  </p:stCondLst>
                                  <p:childTnLst>
                                    <p:set>
                                      <p:cBhvr>
                                        <p:cTn id="70" dur="1" fill="hold">
                                          <p:stCondLst>
                                            <p:cond delay="0"/>
                                          </p:stCondLst>
                                        </p:cTn>
                                        <p:tgtEl>
                                          <p:spTgt spid="151"/>
                                        </p:tgtEl>
                                        <p:attrNameLst>
                                          <p:attrName>style.visibility</p:attrName>
                                        </p:attrNameLst>
                                      </p:cBhvr>
                                      <p:to>
                                        <p:strVal val="visible"/>
                                      </p:to>
                                    </p:set>
                                    <p:animEffect transition="in" filter="wipe(left)">
                                      <p:cBhvr>
                                        <p:cTn id="71" dur="500"/>
                                        <p:tgtEl>
                                          <p:spTgt spid="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autoUpdateAnimBg="0"/>
      <p:bldP spid="9" grpId="0" animBg="1"/>
      <p:bldP spid="10" grpId="0" autoUpdateAnimBg="0"/>
      <p:bldP spid="122" grpId="0" animBg="1"/>
      <p:bldP spid="146" grpId="0" build="p" autoUpdateAnimBg="0" advAuto="1000"/>
      <p:bldP spid="147" grpId="0" autoUpdateAnimBg="0"/>
      <p:bldP spid="148" grpId="0" autoUpdateAnimBg="0"/>
      <p:bldP spid="149" grpId="0" autoUpdateAnimBg="0"/>
      <p:bldP spid="150" grpId="0" autoUpdateAnimBg="0"/>
      <p:bldP spid="151" grpId="0" autoUpdateAnimBg="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7.1</a:t>
            </a:r>
            <a:r>
              <a:rPr kumimoji="1" lang="zh-CN" altLang="en-US" dirty="0"/>
              <a:t> 竞争冒险的概念及其产生原因</a:t>
            </a:r>
          </a:p>
        </p:txBody>
      </p:sp>
      <p:grpSp>
        <p:nvGrpSpPr>
          <p:cNvPr id="6" name="Group 239">
            <a:extLst>
              <a:ext uri="{FF2B5EF4-FFF2-40B4-BE49-F238E27FC236}">
                <a16:creationId xmlns:a16="http://schemas.microsoft.com/office/drawing/2014/main" id="{3AE6522B-1345-FF93-6172-C77D9F35748F}"/>
              </a:ext>
            </a:extLst>
          </p:cNvPr>
          <p:cNvGrpSpPr>
            <a:grpSpLocks/>
          </p:cNvGrpSpPr>
          <p:nvPr/>
        </p:nvGrpSpPr>
        <p:grpSpPr bwMode="auto">
          <a:xfrm>
            <a:off x="3125788" y="1206901"/>
            <a:ext cx="1706562" cy="612775"/>
            <a:chOff x="1394" y="2329"/>
            <a:chExt cx="1075" cy="386"/>
          </a:xfrm>
        </p:grpSpPr>
        <p:sp>
          <p:nvSpPr>
            <p:cNvPr id="7" name="Line 196">
              <a:extLst>
                <a:ext uri="{FF2B5EF4-FFF2-40B4-BE49-F238E27FC236}">
                  <a16:creationId xmlns:a16="http://schemas.microsoft.com/office/drawing/2014/main" id="{0EA80E71-F2B4-FCF5-0DAA-C7422728B903}"/>
                </a:ext>
              </a:extLst>
            </p:cNvPr>
            <p:cNvSpPr>
              <a:spLocks noChangeShapeType="1"/>
            </p:cNvSpPr>
            <p:nvPr/>
          </p:nvSpPr>
          <p:spPr bwMode="auto">
            <a:xfrm>
              <a:off x="1561" y="2470"/>
              <a:ext cx="26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 name="Line 197">
              <a:extLst>
                <a:ext uri="{FF2B5EF4-FFF2-40B4-BE49-F238E27FC236}">
                  <a16:creationId xmlns:a16="http://schemas.microsoft.com/office/drawing/2014/main" id="{756D2C26-1DA4-B9A8-D993-1C894A8AF043}"/>
                </a:ext>
              </a:extLst>
            </p:cNvPr>
            <p:cNvSpPr>
              <a:spLocks noChangeShapeType="1"/>
            </p:cNvSpPr>
            <p:nvPr/>
          </p:nvSpPr>
          <p:spPr bwMode="auto">
            <a:xfrm flipH="1">
              <a:off x="1565" y="2600"/>
              <a:ext cx="256"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 name="Line 201">
              <a:extLst>
                <a:ext uri="{FF2B5EF4-FFF2-40B4-BE49-F238E27FC236}">
                  <a16:creationId xmlns:a16="http://schemas.microsoft.com/office/drawing/2014/main" id="{714A57D6-D24E-36AD-8D59-333192781289}"/>
                </a:ext>
              </a:extLst>
            </p:cNvPr>
            <p:cNvSpPr>
              <a:spLocks noChangeShapeType="1"/>
            </p:cNvSpPr>
            <p:nvPr/>
          </p:nvSpPr>
          <p:spPr bwMode="auto">
            <a:xfrm>
              <a:off x="2055" y="2532"/>
              <a:ext cx="24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aphicFrame>
          <p:nvGraphicFramePr>
            <p:cNvPr id="10" name="Object 202">
              <a:extLst>
                <a:ext uri="{FF2B5EF4-FFF2-40B4-BE49-F238E27FC236}">
                  <a16:creationId xmlns:a16="http://schemas.microsoft.com/office/drawing/2014/main" id="{74475669-489E-C94D-8F65-3CB07AE71429}"/>
                </a:ext>
              </a:extLst>
            </p:cNvPr>
            <p:cNvGraphicFramePr>
              <a:graphicFrameLocks noChangeAspect="1"/>
            </p:cNvGraphicFramePr>
            <p:nvPr/>
          </p:nvGraphicFramePr>
          <p:xfrm>
            <a:off x="1394" y="2329"/>
            <a:ext cx="172" cy="190"/>
          </p:xfrm>
          <a:graphic>
            <a:graphicData uri="http://schemas.openxmlformats.org/presentationml/2006/ole">
              <mc:AlternateContent xmlns:mc="http://schemas.openxmlformats.org/markup-compatibility/2006">
                <mc:Choice xmlns:v="urn:schemas-microsoft-com:vml" Requires="v">
                  <p:oleObj name="公式" r:id="rId2" imgW="152280" imgH="164880" progId="Equation.3">
                    <p:embed/>
                  </p:oleObj>
                </mc:Choice>
                <mc:Fallback>
                  <p:oleObj name="公式" r:id="rId2" imgW="152280" imgH="164880" progId="Equation.3">
                    <p:embed/>
                    <p:pic>
                      <p:nvPicPr>
                        <p:cNvPr id="10" name="Object 202">
                          <a:extLst>
                            <a:ext uri="{FF2B5EF4-FFF2-40B4-BE49-F238E27FC236}">
                              <a16:creationId xmlns:a16="http://schemas.microsoft.com/office/drawing/2014/main" id="{74475669-489E-C94D-8F65-3CB07AE7142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94" y="2329"/>
                          <a:ext cx="172" cy="19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1" name="Object 203">
              <a:extLst>
                <a:ext uri="{FF2B5EF4-FFF2-40B4-BE49-F238E27FC236}">
                  <a16:creationId xmlns:a16="http://schemas.microsoft.com/office/drawing/2014/main" id="{F741E363-9B08-DD97-6284-09807064CA35}"/>
                </a:ext>
              </a:extLst>
            </p:cNvPr>
            <p:cNvGraphicFramePr>
              <a:graphicFrameLocks noChangeAspect="1"/>
            </p:cNvGraphicFramePr>
            <p:nvPr/>
          </p:nvGraphicFramePr>
          <p:xfrm>
            <a:off x="1394" y="2526"/>
            <a:ext cx="173" cy="189"/>
          </p:xfrm>
          <a:graphic>
            <a:graphicData uri="http://schemas.openxmlformats.org/presentationml/2006/ole">
              <mc:AlternateContent xmlns:mc="http://schemas.openxmlformats.org/markup-compatibility/2006">
                <mc:Choice xmlns:v="urn:schemas-microsoft-com:vml" Requires="v">
                  <p:oleObj name="公式" r:id="rId4" imgW="152280" imgH="164880" progId="Equation.3">
                    <p:embed/>
                  </p:oleObj>
                </mc:Choice>
                <mc:Fallback>
                  <p:oleObj name="公式" r:id="rId4" imgW="152280" imgH="164880" progId="Equation.3">
                    <p:embed/>
                    <p:pic>
                      <p:nvPicPr>
                        <p:cNvPr id="11" name="Object 203">
                          <a:extLst>
                            <a:ext uri="{FF2B5EF4-FFF2-40B4-BE49-F238E27FC236}">
                              <a16:creationId xmlns:a16="http://schemas.microsoft.com/office/drawing/2014/main" id="{F741E363-9B08-DD97-6284-09807064CA3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94" y="2526"/>
                          <a:ext cx="173" cy="18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2" name="Object 205">
              <a:extLst>
                <a:ext uri="{FF2B5EF4-FFF2-40B4-BE49-F238E27FC236}">
                  <a16:creationId xmlns:a16="http://schemas.microsoft.com/office/drawing/2014/main" id="{2E47D1B1-EAFA-3227-98CF-5093E18B6031}"/>
                </a:ext>
              </a:extLst>
            </p:cNvPr>
            <p:cNvGraphicFramePr>
              <a:graphicFrameLocks noChangeAspect="1"/>
            </p:cNvGraphicFramePr>
            <p:nvPr/>
          </p:nvGraphicFramePr>
          <p:xfrm>
            <a:off x="2300" y="2441"/>
            <a:ext cx="169" cy="186"/>
          </p:xfrm>
          <a:graphic>
            <a:graphicData uri="http://schemas.openxmlformats.org/presentationml/2006/ole">
              <mc:AlternateContent xmlns:mc="http://schemas.openxmlformats.org/markup-compatibility/2006">
                <mc:Choice xmlns:v="urn:schemas-microsoft-com:vml" Requires="v">
                  <p:oleObj name="Equation" r:id="rId6" imgW="152280" imgH="164880" progId="Equation.DSMT4">
                    <p:embed/>
                  </p:oleObj>
                </mc:Choice>
                <mc:Fallback>
                  <p:oleObj name="Equation" r:id="rId6" imgW="152280" imgH="164880" progId="Equation.DSMT4">
                    <p:embed/>
                    <p:pic>
                      <p:nvPicPr>
                        <p:cNvPr id="12" name="Object 205">
                          <a:extLst>
                            <a:ext uri="{FF2B5EF4-FFF2-40B4-BE49-F238E27FC236}">
                              <a16:creationId xmlns:a16="http://schemas.microsoft.com/office/drawing/2014/main" id="{2E47D1B1-EAFA-3227-98CF-5093E18B6031}"/>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300" y="2441"/>
                          <a:ext cx="169" cy="1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3" name="AutoShape 229">
              <a:extLst>
                <a:ext uri="{FF2B5EF4-FFF2-40B4-BE49-F238E27FC236}">
                  <a16:creationId xmlns:a16="http://schemas.microsoft.com/office/drawing/2014/main" id="{0A8AA036-0D68-DDEC-1464-3717F7A0BF53}"/>
                </a:ext>
              </a:extLst>
            </p:cNvPr>
            <p:cNvSpPr>
              <a:spLocks noChangeArrowheads="1"/>
            </p:cNvSpPr>
            <p:nvPr/>
          </p:nvSpPr>
          <p:spPr bwMode="auto">
            <a:xfrm>
              <a:off x="1819" y="2436"/>
              <a:ext cx="224" cy="198"/>
            </a:xfrm>
            <a:prstGeom prst="flowChartDelay">
              <a:avLst/>
            </a:prstGeom>
            <a:noFill/>
            <a:ln w="28575" cap="sq">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14" name="Group 241">
            <a:extLst>
              <a:ext uri="{FF2B5EF4-FFF2-40B4-BE49-F238E27FC236}">
                <a16:creationId xmlns:a16="http://schemas.microsoft.com/office/drawing/2014/main" id="{03574944-87AF-B42A-2075-F1BD274B28F6}"/>
              </a:ext>
            </a:extLst>
          </p:cNvPr>
          <p:cNvGrpSpPr>
            <a:grpSpLocks/>
          </p:cNvGrpSpPr>
          <p:nvPr/>
        </p:nvGrpSpPr>
        <p:grpSpPr bwMode="auto">
          <a:xfrm>
            <a:off x="7087394" y="1229280"/>
            <a:ext cx="1706562" cy="612775"/>
            <a:chOff x="4209" y="1039"/>
            <a:chExt cx="1075" cy="386"/>
          </a:xfrm>
        </p:grpSpPr>
        <p:grpSp>
          <p:nvGrpSpPr>
            <p:cNvPr id="15" name="Group 240">
              <a:extLst>
                <a:ext uri="{FF2B5EF4-FFF2-40B4-BE49-F238E27FC236}">
                  <a16:creationId xmlns:a16="http://schemas.microsoft.com/office/drawing/2014/main" id="{D5D518EE-9C0C-0F72-DC80-EFE613284745}"/>
                </a:ext>
              </a:extLst>
            </p:cNvPr>
            <p:cNvGrpSpPr>
              <a:grpSpLocks/>
            </p:cNvGrpSpPr>
            <p:nvPr/>
          </p:nvGrpSpPr>
          <p:grpSpPr bwMode="auto">
            <a:xfrm>
              <a:off x="4600" y="1119"/>
              <a:ext cx="275" cy="243"/>
              <a:chOff x="4381" y="2180"/>
              <a:chExt cx="348" cy="252"/>
            </a:xfrm>
          </p:grpSpPr>
          <p:grpSp>
            <p:nvGrpSpPr>
              <p:cNvPr id="22" name="Group 224">
                <a:extLst>
                  <a:ext uri="{FF2B5EF4-FFF2-40B4-BE49-F238E27FC236}">
                    <a16:creationId xmlns:a16="http://schemas.microsoft.com/office/drawing/2014/main" id="{02D5D2F3-4DF7-9131-39EF-8B4FB4CDDE63}"/>
                  </a:ext>
                </a:extLst>
              </p:cNvPr>
              <p:cNvGrpSpPr>
                <a:grpSpLocks/>
              </p:cNvGrpSpPr>
              <p:nvPr/>
            </p:nvGrpSpPr>
            <p:grpSpPr bwMode="auto">
              <a:xfrm>
                <a:off x="4399" y="2180"/>
                <a:ext cx="330" cy="249"/>
                <a:chOff x="1404" y="3312"/>
                <a:chExt cx="330" cy="330"/>
              </a:xfrm>
            </p:grpSpPr>
            <p:sp>
              <p:nvSpPr>
                <p:cNvPr id="24" name="Freeform 225">
                  <a:extLst>
                    <a:ext uri="{FF2B5EF4-FFF2-40B4-BE49-F238E27FC236}">
                      <a16:creationId xmlns:a16="http://schemas.microsoft.com/office/drawing/2014/main" id="{49EC9696-E1F3-F083-6876-19B3BF9B0EA7}"/>
                    </a:ext>
                  </a:extLst>
                </p:cNvPr>
                <p:cNvSpPr>
                  <a:spLocks/>
                </p:cNvSpPr>
                <p:nvPr/>
              </p:nvSpPr>
              <p:spPr bwMode="auto">
                <a:xfrm>
                  <a:off x="1404" y="3312"/>
                  <a:ext cx="324" cy="162"/>
                </a:xfrm>
                <a:custGeom>
                  <a:avLst/>
                  <a:gdLst>
                    <a:gd name="T0" fmla="*/ 0 w 405"/>
                    <a:gd name="T1" fmla="*/ 0 h 198"/>
                    <a:gd name="T2" fmla="*/ 297 w 405"/>
                    <a:gd name="T3" fmla="*/ 72 h 198"/>
                    <a:gd name="T4" fmla="*/ 405 w 405"/>
                    <a:gd name="T5" fmla="*/ 198 h 198"/>
                  </a:gdLst>
                  <a:ahLst/>
                  <a:cxnLst>
                    <a:cxn ang="0">
                      <a:pos x="T0" y="T1"/>
                    </a:cxn>
                    <a:cxn ang="0">
                      <a:pos x="T2" y="T3"/>
                    </a:cxn>
                    <a:cxn ang="0">
                      <a:pos x="T4" y="T5"/>
                    </a:cxn>
                  </a:cxnLst>
                  <a:rect l="0" t="0" r="r" b="b"/>
                  <a:pathLst>
                    <a:path w="405" h="198">
                      <a:moveTo>
                        <a:pt x="0" y="0"/>
                      </a:moveTo>
                      <a:cubicBezTo>
                        <a:pt x="115" y="19"/>
                        <a:pt x="230" y="39"/>
                        <a:pt x="297" y="72"/>
                      </a:cubicBezTo>
                      <a:cubicBezTo>
                        <a:pt x="364" y="105"/>
                        <a:pt x="384" y="151"/>
                        <a:pt x="405" y="198"/>
                      </a:cubicBezTo>
                    </a:path>
                  </a:pathLst>
                </a:custGeom>
                <a:noFill/>
                <a:ln w="28575" cap="sq" cmpd="sng">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5" name="Freeform 226">
                  <a:extLst>
                    <a:ext uri="{FF2B5EF4-FFF2-40B4-BE49-F238E27FC236}">
                      <a16:creationId xmlns:a16="http://schemas.microsoft.com/office/drawing/2014/main" id="{44EF61EA-DCC9-A044-8177-A1CE1C4D74FD}"/>
                    </a:ext>
                  </a:extLst>
                </p:cNvPr>
                <p:cNvSpPr>
                  <a:spLocks/>
                </p:cNvSpPr>
                <p:nvPr/>
              </p:nvSpPr>
              <p:spPr bwMode="auto">
                <a:xfrm flipV="1">
                  <a:off x="1410" y="3480"/>
                  <a:ext cx="324" cy="162"/>
                </a:xfrm>
                <a:custGeom>
                  <a:avLst/>
                  <a:gdLst>
                    <a:gd name="T0" fmla="*/ 0 w 405"/>
                    <a:gd name="T1" fmla="*/ 0 h 198"/>
                    <a:gd name="T2" fmla="*/ 297 w 405"/>
                    <a:gd name="T3" fmla="*/ 72 h 198"/>
                    <a:gd name="T4" fmla="*/ 405 w 405"/>
                    <a:gd name="T5" fmla="*/ 198 h 198"/>
                  </a:gdLst>
                  <a:ahLst/>
                  <a:cxnLst>
                    <a:cxn ang="0">
                      <a:pos x="T0" y="T1"/>
                    </a:cxn>
                    <a:cxn ang="0">
                      <a:pos x="T2" y="T3"/>
                    </a:cxn>
                    <a:cxn ang="0">
                      <a:pos x="T4" y="T5"/>
                    </a:cxn>
                  </a:cxnLst>
                  <a:rect l="0" t="0" r="r" b="b"/>
                  <a:pathLst>
                    <a:path w="405" h="198">
                      <a:moveTo>
                        <a:pt x="0" y="0"/>
                      </a:moveTo>
                      <a:cubicBezTo>
                        <a:pt x="115" y="19"/>
                        <a:pt x="230" y="39"/>
                        <a:pt x="297" y="72"/>
                      </a:cubicBezTo>
                      <a:cubicBezTo>
                        <a:pt x="364" y="105"/>
                        <a:pt x="384" y="151"/>
                        <a:pt x="405" y="198"/>
                      </a:cubicBezTo>
                    </a:path>
                  </a:pathLst>
                </a:custGeom>
                <a:noFill/>
                <a:ln w="28575" cap="sq" cmpd="sng">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sp>
            <p:nvSpPr>
              <p:cNvPr id="23" name="Freeform 227">
                <a:extLst>
                  <a:ext uri="{FF2B5EF4-FFF2-40B4-BE49-F238E27FC236}">
                    <a16:creationId xmlns:a16="http://schemas.microsoft.com/office/drawing/2014/main" id="{B067B206-4E48-F188-A010-D0AC3ABA5B12}"/>
                  </a:ext>
                </a:extLst>
              </p:cNvPr>
              <p:cNvSpPr>
                <a:spLocks/>
              </p:cNvSpPr>
              <p:nvPr/>
            </p:nvSpPr>
            <p:spPr bwMode="auto">
              <a:xfrm>
                <a:off x="4381" y="2180"/>
                <a:ext cx="65" cy="252"/>
              </a:xfrm>
              <a:custGeom>
                <a:avLst/>
                <a:gdLst>
                  <a:gd name="T0" fmla="*/ 0 w 56"/>
                  <a:gd name="T1" fmla="*/ 0 h 252"/>
                  <a:gd name="T2" fmla="*/ 54 w 56"/>
                  <a:gd name="T3" fmla="*/ 135 h 252"/>
                  <a:gd name="T4" fmla="*/ 9 w 56"/>
                  <a:gd name="T5" fmla="*/ 252 h 252"/>
                </a:gdLst>
                <a:ahLst/>
                <a:cxnLst>
                  <a:cxn ang="0">
                    <a:pos x="T0" y="T1"/>
                  </a:cxn>
                  <a:cxn ang="0">
                    <a:pos x="T2" y="T3"/>
                  </a:cxn>
                  <a:cxn ang="0">
                    <a:pos x="T4" y="T5"/>
                  </a:cxn>
                </a:cxnLst>
                <a:rect l="0" t="0" r="r" b="b"/>
                <a:pathLst>
                  <a:path w="56" h="252">
                    <a:moveTo>
                      <a:pt x="0" y="0"/>
                    </a:moveTo>
                    <a:cubicBezTo>
                      <a:pt x="26" y="46"/>
                      <a:pt x="52" y="93"/>
                      <a:pt x="54" y="135"/>
                    </a:cubicBezTo>
                    <a:cubicBezTo>
                      <a:pt x="56" y="177"/>
                      <a:pt x="32" y="214"/>
                      <a:pt x="9" y="252"/>
                    </a:cubicBezTo>
                  </a:path>
                </a:pathLst>
              </a:custGeom>
              <a:noFill/>
              <a:ln w="28575" cap="sq" cmpd="sng">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sp>
          <p:nvSpPr>
            <p:cNvPr id="16" name="Line 232">
              <a:extLst>
                <a:ext uri="{FF2B5EF4-FFF2-40B4-BE49-F238E27FC236}">
                  <a16:creationId xmlns:a16="http://schemas.microsoft.com/office/drawing/2014/main" id="{8E60EFE9-79BB-36B2-5DEF-6736DF209EA6}"/>
                </a:ext>
              </a:extLst>
            </p:cNvPr>
            <p:cNvSpPr>
              <a:spLocks noChangeShapeType="1"/>
            </p:cNvSpPr>
            <p:nvPr/>
          </p:nvSpPr>
          <p:spPr bwMode="auto">
            <a:xfrm>
              <a:off x="4376" y="1180"/>
              <a:ext cx="26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 name="Line 233">
              <a:extLst>
                <a:ext uri="{FF2B5EF4-FFF2-40B4-BE49-F238E27FC236}">
                  <a16:creationId xmlns:a16="http://schemas.microsoft.com/office/drawing/2014/main" id="{729BE4ED-BB2F-70E7-2F4F-734DD34C6CAF}"/>
                </a:ext>
              </a:extLst>
            </p:cNvPr>
            <p:cNvSpPr>
              <a:spLocks noChangeShapeType="1"/>
            </p:cNvSpPr>
            <p:nvPr/>
          </p:nvSpPr>
          <p:spPr bwMode="auto">
            <a:xfrm flipH="1">
              <a:off x="4380" y="1310"/>
              <a:ext cx="256"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 name="Line 234">
              <a:extLst>
                <a:ext uri="{FF2B5EF4-FFF2-40B4-BE49-F238E27FC236}">
                  <a16:creationId xmlns:a16="http://schemas.microsoft.com/office/drawing/2014/main" id="{6F8F2985-67F7-5F6A-9B96-E5E03790A7A3}"/>
                </a:ext>
              </a:extLst>
            </p:cNvPr>
            <p:cNvSpPr>
              <a:spLocks noChangeShapeType="1"/>
            </p:cNvSpPr>
            <p:nvPr/>
          </p:nvSpPr>
          <p:spPr bwMode="auto">
            <a:xfrm>
              <a:off x="4870" y="1242"/>
              <a:ext cx="24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aphicFrame>
          <p:nvGraphicFramePr>
            <p:cNvPr id="19" name="Object 235">
              <a:extLst>
                <a:ext uri="{FF2B5EF4-FFF2-40B4-BE49-F238E27FC236}">
                  <a16:creationId xmlns:a16="http://schemas.microsoft.com/office/drawing/2014/main" id="{DD488EC1-7EC3-8E4D-5FDA-A6543EAA917C}"/>
                </a:ext>
              </a:extLst>
            </p:cNvPr>
            <p:cNvGraphicFramePr>
              <a:graphicFrameLocks noChangeAspect="1"/>
            </p:cNvGraphicFramePr>
            <p:nvPr/>
          </p:nvGraphicFramePr>
          <p:xfrm>
            <a:off x="4209" y="1039"/>
            <a:ext cx="172" cy="190"/>
          </p:xfrm>
          <a:graphic>
            <a:graphicData uri="http://schemas.openxmlformats.org/presentationml/2006/ole">
              <mc:AlternateContent xmlns:mc="http://schemas.openxmlformats.org/markup-compatibility/2006">
                <mc:Choice xmlns:v="urn:schemas-microsoft-com:vml" Requires="v">
                  <p:oleObj name="公式" r:id="rId8" imgW="152280" imgH="164880" progId="Equation.3">
                    <p:embed/>
                  </p:oleObj>
                </mc:Choice>
                <mc:Fallback>
                  <p:oleObj name="公式" r:id="rId8" imgW="152280" imgH="164880" progId="Equation.3">
                    <p:embed/>
                    <p:pic>
                      <p:nvPicPr>
                        <p:cNvPr id="19" name="Object 235">
                          <a:extLst>
                            <a:ext uri="{FF2B5EF4-FFF2-40B4-BE49-F238E27FC236}">
                              <a16:creationId xmlns:a16="http://schemas.microsoft.com/office/drawing/2014/main" id="{DD488EC1-7EC3-8E4D-5FDA-A6543EAA917C}"/>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209" y="1039"/>
                          <a:ext cx="172" cy="19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0" name="Object 236">
              <a:extLst>
                <a:ext uri="{FF2B5EF4-FFF2-40B4-BE49-F238E27FC236}">
                  <a16:creationId xmlns:a16="http://schemas.microsoft.com/office/drawing/2014/main" id="{D6ED1340-0E03-D788-047F-81257B635A19}"/>
                </a:ext>
              </a:extLst>
            </p:cNvPr>
            <p:cNvGraphicFramePr>
              <a:graphicFrameLocks noChangeAspect="1"/>
            </p:cNvGraphicFramePr>
            <p:nvPr/>
          </p:nvGraphicFramePr>
          <p:xfrm>
            <a:off x="4209" y="1236"/>
            <a:ext cx="173" cy="189"/>
          </p:xfrm>
          <a:graphic>
            <a:graphicData uri="http://schemas.openxmlformats.org/presentationml/2006/ole">
              <mc:AlternateContent xmlns:mc="http://schemas.openxmlformats.org/markup-compatibility/2006">
                <mc:Choice xmlns:v="urn:schemas-microsoft-com:vml" Requires="v">
                  <p:oleObj name="公式" r:id="rId10" imgW="152280" imgH="164880" progId="Equation.3">
                    <p:embed/>
                  </p:oleObj>
                </mc:Choice>
                <mc:Fallback>
                  <p:oleObj name="公式" r:id="rId10" imgW="152280" imgH="164880" progId="Equation.3">
                    <p:embed/>
                    <p:pic>
                      <p:nvPicPr>
                        <p:cNvPr id="20" name="Object 236">
                          <a:extLst>
                            <a:ext uri="{FF2B5EF4-FFF2-40B4-BE49-F238E27FC236}">
                              <a16:creationId xmlns:a16="http://schemas.microsoft.com/office/drawing/2014/main" id="{D6ED1340-0E03-D788-047F-81257B635A1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209" y="1236"/>
                          <a:ext cx="173" cy="18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1" name="Object 237">
              <a:extLst>
                <a:ext uri="{FF2B5EF4-FFF2-40B4-BE49-F238E27FC236}">
                  <a16:creationId xmlns:a16="http://schemas.microsoft.com/office/drawing/2014/main" id="{062E147C-B943-985D-2EB1-1C0F19669DD5}"/>
                </a:ext>
              </a:extLst>
            </p:cNvPr>
            <p:cNvGraphicFramePr>
              <a:graphicFrameLocks noChangeAspect="1"/>
            </p:cNvGraphicFramePr>
            <p:nvPr/>
          </p:nvGraphicFramePr>
          <p:xfrm>
            <a:off x="5115" y="1151"/>
            <a:ext cx="169" cy="186"/>
          </p:xfrm>
          <a:graphic>
            <a:graphicData uri="http://schemas.openxmlformats.org/presentationml/2006/ole">
              <mc:AlternateContent xmlns:mc="http://schemas.openxmlformats.org/markup-compatibility/2006">
                <mc:Choice xmlns:v="urn:schemas-microsoft-com:vml" Requires="v">
                  <p:oleObj name="Equation" r:id="rId12" imgW="152280" imgH="164880" progId="Equation.DSMT4">
                    <p:embed/>
                  </p:oleObj>
                </mc:Choice>
                <mc:Fallback>
                  <p:oleObj name="Equation" r:id="rId12" imgW="152280" imgH="164880" progId="Equation.DSMT4">
                    <p:embed/>
                    <p:pic>
                      <p:nvPicPr>
                        <p:cNvPr id="21" name="Object 237">
                          <a:extLst>
                            <a:ext uri="{FF2B5EF4-FFF2-40B4-BE49-F238E27FC236}">
                              <a16:creationId xmlns:a16="http://schemas.microsoft.com/office/drawing/2014/main" id="{062E147C-B943-985D-2EB1-1C0F19669DD5}"/>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5115" y="1151"/>
                          <a:ext cx="169" cy="1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26" name="Group 301">
            <a:extLst>
              <a:ext uri="{FF2B5EF4-FFF2-40B4-BE49-F238E27FC236}">
                <a16:creationId xmlns:a16="http://schemas.microsoft.com/office/drawing/2014/main" id="{E9BEE254-4505-6E01-5918-202B8DFC8593}"/>
              </a:ext>
            </a:extLst>
          </p:cNvPr>
          <p:cNvGrpSpPr>
            <a:grpSpLocks/>
          </p:cNvGrpSpPr>
          <p:nvPr/>
        </p:nvGrpSpPr>
        <p:grpSpPr bwMode="auto">
          <a:xfrm>
            <a:off x="3006725" y="3653239"/>
            <a:ext cx="1304925" cy="571500"/>
            <a:chOff x="1054" y="2261"/>
            <a:chExt cx="822" cy="360"/>
          </a:xfrm>
        </p:grpSpPr>
        <p:graphicFrame>
          <p:nvGraphicFramePr>
            <p:cNvPr id="27" name="Object 259">
              <a:extLst>
                <a:ext uri="{FF2B5EF4-FFF2-40B4-BE49-F238E27FC236}">
                  <a16:creationId xmlns:a16="http://schemas.microsoft.com/office/drawing/2014/main" id="{ED635351-5018-ED83-1377-BBCCADDE3C90}"/>
                </a:ext>
              </a:extLst>
            </p:cNvPr>
            <p:cNvGraphicFramePr>
              <a:graphicFrameLocks noChangeAspect="1"/>
            </p:cNvGraphicFramePr>
            <p:nvPr/>
          </p:nvGraphicFramePr>
          <p:xfrm>
            <a:off x="1054" y="2324"/>
            <a:ext cx="169" cy="186"/>
          </p:xfrm>
          <a:graphic>
            <a:graphicData uri="http://schemas.openxmlformats.org/presentationml/2006/ole">
              <mc:AlternateContent xmlns:mc="http://schemas.openxmlformats.org/markup-compatibility/2006">
                <mc:Choice xmlns:v="urn:schemas-microsoft-com:vml" Requires="v">
                  <p:oleObj name="Equation" r:id="rId14" imgW="152280" imgH="164880" progId="Equation.DSMT4">
                    <p:embed/>
                  </p:oleObj>
                </mc:Choice>
                <mc:Fallback>
                  <p:oleObj name="Equation" r:id="rId14" imgW="152280" imgH="164880" progId="Equation.DSMT4">
                    <p:embed/>
                    <p:pic>
                      <p:nvPicPr>
                        <p:cNvPr id="27" name="Object 259">
                          <a:extLst>
                            <a:ext uri="{FF2B5EF4-FFF2-40B4-BE49-F238E27FC236}">
                              <a16:creationId xmlns:a16="http://schemas.microsoft.com/office/drawing/2014/main" id="{ED635351-5018-ED83-1377-BBCCADDE3C90}"/>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1054" y="2324"/>
                          <a:ext cx="169" cy="1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28" name="Group 271">
              <a:extLst>
                <a:ext uri="{FF2B5EF4-FFF2-40B4-BE49-F238E27FC236}">
                  <a16:creationId xmlns:a16="http://schemas.microsoft.com/office/drawing/2014/main" id="{3B1F2B75-96AB-427F-3763-3E20906D91CE}"/>
                </a:ext>
              </a:extLst>
            </p:cNvPr>
            <p:cNvGrpSpPr>
              <a:grpSpLocks/>
            </p:cNvGrpSpPr>
            <p:nvPr/>
          </p:nvGrpSpPr>
          <p:grpSpPr bwMode="auto">
            <a:xfrm>
              <a:off x="1152" y="2261"/>
              <a:ext cx="724" cy="360"/>
              <a:chOff x="1326" y="2569"/>
              <a:chExt cx="724" cy="360"/>
            </a:xfrm>
          </p:grpSpPr>
          <p:sp>
            <p:nvSpPr>
              <p:cNvPr id="29" name="Freeform 267">
                <a:extLst>
                  <a:ext uri="{FF2B5EF4-FFF2-40B4-BE49-F238E27FC236}">
                    <a16:creationId xmlns:a16="http://schemas.microsoft.com/office/drawing/2014/main" id="{003D235B-4F28-91EB-8913-2F10AAA79A6A}"/>
                  </a:ext>
                </a:extLst>
              </p:cNvPr>
              <p:cNvSpPr>
                <a:spLocks/>
              </p:cNvSpPr>
              <p:nvPr/>
            </p:nvSpPr>
            <p:spPr bwMode="auto">
              <a:xfrm>
                <a:off x="1518" y="2569"/>
                <a:ext cx="183" cy="359"/>
              </a:xfrm>
              <a:custGeom>
                <a:avLst/>
                <a:gdLst>
                  <a:gd name="T0" fmla="*/ 0 w 183"/>
                  <a:gd name="T1" fmla="*/ 357 h 359"/>
                  <a:gd name="T2" fmla="*/ 91 w 183"/>
                  <a:gd name="T3" fmla="*/ 348 h 359"/>
                  <a:gd name="T4" fmla="*/ 128 w 183"/>
                  <a:gd name="T5" fmla="*/ 293 h 359"/>
                  <a:gd name="T6" fmla="*/ 155 w 183"/>
                  <a:gd name="T7" fmla="*/ 64 h 359"/>
                  <a:gd name="T8" fmla="*/ 183 w 183"/>
                  <a:gd name="T9" fmla="*/ 0 h 359"/>
                </a:gdLst>
                <a:ahLst/>
                <a:cxnLst>
                  <a:cxn ang="0">
                    <a:pos x="T0" y="T1"/>
                  </a:cxn>
                  <a:cxn ang="0">
                    <a:pos x="T2" y="T3"/>
                  </a:cxn>
                  <a:cxn ang="0">
                    <a:pos x="T4" y="T5"/>
                  </a:cxn>
                  <a:cxn ang="0">
                    <a:pos x="T6" y="T7"/>
                  </a:cxn>
                  <a:cxn ang="0">
                    <a:pos x="T8" y="T9"/>
                  </a:cxn>
                </a:cxnLst>
                <a:rect l="0" t="0" r="r" b="b"/>
                <a:pathLst>
                  <a:path w="183" h="359">
                    <a:moveTo>
                      <a:pt x="0" y="357"/>
                    </a:moveTo>
                    <a:cubicBezTo>
                      <a:pt x="35" y="358"/>
                      <a:pt x="70" y="359"/>
                      <a:pt x="91" y="348"/>
                    </a:cubicBezTo>
                    <a:cubicBezTo>
                      <a:pt x="112" y="337"/>
                      <a:pt x="117" y="340"/>
                      <a:pt x="128" y="293"/>
                    </a:cubicBezTo>
                    <a:cubicBezTo>
                      <a:pt x="139" y="246"/>
                      <a:pt x="146" y="113"/>
                      <a:pt x="155" y="64"/>
                    </a:cubicBezTo>
                    <a:cubicBezTo>
                      <a:pt x="164" y="15"/>
                      <a:pt x="173" y="7"/>
                      <a:pt x="183" y="0"/>
                    </a:cubicBezTo>
                  </a:path>
                </a:pathLst>
              </a:custGeom>
              <a:noFill/>
              <a:ln w="28575" cap="sq" cmpd="sng">
                <a:solidFill>
                  <a:srgbClr val="660066"/>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0" name="Freeform 268">
                <a:extLst>
                  <a:ext uri="{FF2B5EF4-FFF2-40B4-BE49-F238E27FC236}">
                    <a16:creationId xmlns:a16="http://schemas.microsoft.com/office/drawing/2014/main" id="{84F9C50A-035C-7F9A-D1AF-3B9D833FE1D8}"/>
                  </a:ext>
                </a:extLst>
              </p:cNvPr>
              <p:cNvSpPr>
                <a:spLocks/>
              </p:cNvSpPr>
              <p:nvPr/>
            </p:nvSpPr>
            <p:spPr bwMode="auto">
              <a:xfrm flipH="1">
                <a:off x="1699" y="2570"/>
                <a:ext cx="183" cy="359"/>
              </a:xfrm>
              <a:custGeom>
                <a:avLst/>
                <a:gdLst>
                  <a:gd name="T0" fmla="*/ 0 w 183"/>
                  <a:gd name="T1" fmla="*/ 357 h 359"/>
                  <a:gd name="T2" fmla="*/ 91 w 183"/>
                  <a:gd name="T3" fmla="*/ 348 h 359"/>
                  <a:gd name="T4" fmla="*/ 128 w 183"/>
                  <a:gd name="T5" fmla="*/ 293 h 359"/>
                  <a:gd name="T6" fmla="*/ 155 w 183"/>
                  <a:gd name="T7" fmla="*/ 64 h 359"/>
                  <a:gd name="T8" fmla="*/ 183 w 183"/>
                  <a:gd name="T9" fmla="*/ 0 h 359"/>
                </a:gdLst>
                <a:ahLst/>
                <a:cxnLst>
                  <a:cxn ang="0">
                    <a:pos x="T0" y="T1"/>
                  </a:cxn>
                  <a:cxn ang="0">
                    <a:pos x="T2" y="T3"/>
                  </a:cxn>
                  <a:cxn ang="0">
                    <a:pos x="T4" y="T5"/>
                  </a:cxn>
                  <a:cxn ang="0">
                    <a:pos x="T6" y="T7"/>
                  </a:cxn>
                  <a:cxn ang="0">
                    <a:pos x="T8" y="T9"/>
                  </a:cxn>
                </a:cxnLst>
                <a:rect l="0" t="0" r="r" b="b"/>
                <a:pathLst>
                  <a:path w="183" h="359">
                    <a:moveTo>
                      <a:pt x="0" y="357"/>
                    </a:moveTo>
                    <a:cubicBezTo>
                      <a:pt x="35" y="358"/>
                      <a:pt x="70" y="359"/>
                      <a:pt x="91" y="348"/>
                    </a:cubicBezTo>
                    <a:cubicBezTo>
                      <a:pt x="112" y="337"/>
                      <a:pt x="117" y="340"/>
                      <a:pt x="128" y="293"/>
                    </a:cubicBezTo>
                    <a:cubicBezTo>
                      <a:pt x="139" y="246"/>
                      <a:pt x="146" y="113"/>
                      <a:pt x="155" y="64"/>
                    </a:cubicBezTo>
                    <a:cubicBezTo>
                      <a:pt x="164" y="15"/>
                      <a:pt x="173" y="7"/>
                      <a:pt x="183" y="0"/>
                    </a:cubicBezTo>
                  </a:path>
                </a:pathLst>
              </a:custGeom>
              <a:noFill/>
              <a:ln w="28575" cap="sq" cmpd="sng">
                <a:solidFill>
                  <a:srgbClr val="660066"/>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1" name="Line 269">
                <a:extLst>
                  <a:ext uri="{FF2B5EF4-FFF2-40B4-BE49-F238E27FC236}">
                    <a16:creationId xmlns:a16="http://schemas.microsoft.com/office/drawing/2014/main" id="{11E238ED-B50D-13EA-6B4C-BC8FB84B269D}"/>
                  </a:ext>
                </a:extLst>
              </p:cNvPr>
              <p:cNvSpPr>
                <a:spLocks noChangeShapeType="1"/>
              </p:cNvSpPr>
              <p:nvPr/>
            </p:nvSpPr>
            <p:spPr bwMode="auto">
              <a:xfrm flipH="1">
                <a:off x="1326" y="2926"/>
                <a:ext cx="192" cy="0"/>
              </a:xfrm>
              <a:prstGeom prst="line">
                <a:avLst/>
              </a:prstGeom>
              <a:noFill/>
              <a:ln w="28575" cap="sq">
                <a:solidFill>
                  <a:srgbClr val="660066"/>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2" name="Line 270">
                <a:extLst>
                  <a:ext uri="{FF2B5EF4-FFF2-40B4-BE49-F238E27FC236}">
                    <a16:creationId xmlns:a16="http://schemas.microsoft.com/office/drawing/2014/main" id="{A8A59C9F-D5F9-B838-32E8-7532E8AD7192}"/>
                  </a:ext>
                </a:extLst>
              </p:cNvPr>
              <p:cNvSpPr>
                <a:spLocks noChangeShapeType="1"/>
              </p:cNvSpPr>
              <p:nvPr/>
            </p:nvSpPr>
            <p:spPr bwMode="auto">
              <a:xfrm flipH="1">
                <a:off x="1858" y="2927"/>
                <a:ext cx="192" cy="0"/>
              </a:xfrm>
              <a:prstGeom prst="line">
                <a:avLst/>
              </a:prstGeom>
              <a:noFill/>
              <a:ln w="28575" cap="sq">
                <a:solidFill>
                  <a:srgbClr val="660066"/>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grpSp>
      <p:grpSp>
        <p:nvGrpSpPr>
          <p:cNvPr id="33" name="Group 297">
            <a:extLst>
              <a:ext uri="{FF2B5EF4-FFF2-40B4-BE49-F238E27FC236}">
                <a16:creationId xmlns:a16="http://schemas.microsoft.com/office/drawing/2014/main" id="{0CE3DEB9-8FD9-03D5-4F6A-CE1B0B3685D0}"/>
              </a:ext>
            </a:extLst>
          </p:cNvPr>
          <p:cNvGrpSpPr>
            <a:grpSpLocks/>
          </p:cNvGrpSpPr>
          <p:nvPr/>
        </p:nvGrpSpPr>
        <p:grpSpPr bwMode="auto">
          <a:xfrm>
            <a:off x="3046413" y="1956201"/>
            <a:ext cx="1808162" cy="1577975"/>
            <a:chOff x="1079" y="1490"/>
            <a:chExt cx="1139" cy="994"/>
          </a:xfrm>
        </p:grpSpPr>
        <p:graphicFrame>
          <p:nvGraphicFramePr>
            <p:cNvPr id="34" name="Object 204">
              <a:extLst>
                <a:ext uri="{FF2B5EF4-FFF2-40B4-BE49-F238E27FC236}">
                  <a16:creationId xmlns:a16="http://schemas.microsoft.com/office/drawing/2014/main" id="{40FA8AAD-3353-FB77-7520-F94B79D433D5}"/>
                </a:ext>
              </a:extLst>
            </p:cNvPr>
            <p:cNvGraphicFramePr>
              <a:graphicFrameLocks noChangeAspect="1"/>
            </p:cNvGraphicFramePr>
            <p:nvPr/>
          </p:nvGraphicFramePr>
          <p:xfrm>
            <a:off x="1640" y="2292"/>
            <a:ext cx="201" cy="192"/>
          </p:xfrm>
          <a:graphic>
            <a:graphicData uri="http://schemas.openxmlformats.org/presentationml/2006/ole">
              <mc:AlternateContent xmlns:mc="http://schemas.openxmlformats.org/markup-compatibility/2006">
                <mc:Choice xmlns:v="urn:schemas-microsoft-com:vml" Requires="v">
                  <p:oleObj name="Equation" r:id="rId16" imgW="190440" imgH="177480" progId="Equation.DSMT4">
                    <p:embed/>
                  </p:oleObj>
                </mc:Choice>
                <mc:Fallback>
                  <p:oleObj name="Equation" r:id="rId16" imgW="190440" imgH="177480" progId="Equation.DSMT4">
                    <p:embed/>
                    <p:pic>
                      <p:nvPicPr>
                        <p:cNvPr id="34" name="Object 204">
                          <a:extLst>
                            <a:ext uri="{FF2B5EF4-FFF2-40B4-BE49-F238E27FC236}">
                              <a16:creationId xmlns:a16="http://schemas.microsoft.com/office/drawing/2014/main" id="{40FA8AAD-3353-FB77-7520-F94B79D433D5}"/>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1640" y="2292"/>
                          <a:ext cx="201" cy="19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5" name="Object 206">
              <a:extLst>
                <a:ext uri="{FF2B5EF4-FFF2-40B4-BE49-F238E27FC236}">
                  <a16:creationId xmlns:a16="http://schemas.microsoft.com/office/drawing/2014/main" id="{414548C3-BB91-4EB4-931B-BC3455CB3F0C}"/>
                </a:ext>
              </a:extLst>
            </p:cNvPr>
            <p:cNvGraphicFramePr>
              <a:graphicFrameLocks noChangeAspect="1"/>
            </p:cNvGraphicFramePr>
            <p:nvPr/>
          </p:nvGraphicFramePr>
          <p:xfrm>
            <a:off x="1701" y="1936"/>
            <a:ext cx="517" cy="295"/>
          </p:xfrm>
          <a:graphic>
            <a:graphicData uri="http://schemas.openxmlformats.org/presentationml/2006/ole">
              <mc:AlternateContent xmlns:mc="http://schemas.openxmlformats.org/markup-compatibility/2006">
                <mc:Choice xmlns:v="urn:schemas-microsoft-com:vml" Requires="v">
                  <p:oleObj name="Equation" r:id="rId18" imgW="431640" imgH="241200" progId="Equation.DSMT4">
                    <p:embed/>
                  </p:oleObj>
                </mc:Choice>
                <mc:Fallback>
                  <p:oleObj name="Equation" r:id="rId18" imgW="431640" imgH="241200" progId="Equation.DSMT4">
                    <p:embed/>
                    <p:pic>
                      <p:nvPicPr>
                        <p:cNvPr id="35" name="Object 206">
                          <a:extLst>
                            <a:ext uri="{FF2B5EF4-FFF2-40B4-BE49-F238E27FC236}">
                              <a16:creationId xmlns:a16="http://schemas.microsoft.com/office/drawing/2014/main" id="{414548C3-BB91-4EB4-931B-BC3455CB3F0C}"/>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701" y="1936"/>
                          <a:ext cx="517" cy="29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6" name="Freeform 242">
              <a:extLst>
                <a:ext uri="{FF2B5EF4-FFF2-40B4-BE49-F238E27FC236}">
                  <a16:creationId xmlns:a16="http://schemas.microsoft.com/office/drawing/2014/main" id="{32F6E9C8-39DF-5C26-0A1B-F2A161427D23}"/>
                </a:ext>
              </a:extLst>
            </p:cNvPr>
            <p:cNvSpPr>
              <a:spLocks/>
            </p:cNvSpPr>
            <p:nvPr/>
          </p:nvSpPr>
          <p:spPr bwMode="auto">
            <a:xfrm>
              <a:off x="1170" y="1490"/>
              <a:ext cx="649" cy="348"/>
            </a:xfrm>
            <a:custGeom>
              <a:avLst/>
              <a:gdLst>
                <a:gd name="T0" fmla="*/ 0 w 649"/>
                <a:gd name="T1" fmla="*/ 0 h 348"/>
                <a:gd name="T2" fmla="*/ 284 w 649"/>
                <a:gd name="T3" fmla="*/ 0 h 348"/>
                <a:gd name="T4" fmla="*/ 339 w 649"/>
                <a:gd name="T5" fmla="*/ 348 h 348"/>
                <a:gd name="T6" fmla="*/ 649 w 649"/>
                <a:gd name="T7" fmla="*/ 348 h 348"/>
              </a:gdLst>
              <a:ahLst/>
              <a:cxnLst>
                <a:cxn ang="0">
                  <a:pos x="T0" y="T1"/>
                </a:cxn>
                <a:cxn ang="0">
                  <a:pos x="T2" y="T3"/>
                </a:cxn>
                <a:cxn ang="0">
                  <a:pos x="T4" y="T5"/>
                </a:cxn>
                <a:cxn ang="0">
                  <a:pos x="T6" y="T7"/>
                </a:cxn>
              </a:cxnLst>
              <a:rect l="0" t="0" r="r" b="b"/>
              <a:pathLst>
                <a:path w="649" h="348">
                  <a:moveTo>
                    <a:pt x="0" y="0"/>
                  </a:moveTo>
                  <a:lnTo>
                    <a:pt x="284" y="0"/>
                  </a:lnTo>
                  <a:lnTo>
                    <a:pt x="339" y="348"/>
                  </a:lnTo>
                  <a:lnTo>
                    <a:pt x="649" y="348"/>
                  </a:lnTo>
                </a:path>
              </a:pathLst>
            </a:custGeom>
            <a:noFill/>
            <a:ln w="28575" cap="sq" cmpd="sng">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7" name="Freeform 243">
              <a:extLst>
                <a:ext uri="{FF2B5EF4-FFF2-40B4-BE49-F238E27FC236}">
                  <a16:creationId xmlns:a16="http://schemas.microsoft.com/office/drawing/2014/main" id="{EF6363E9-7278-C557-0C7E-377AFDABF1B5}"/>
                </a:ext>
              </a:extLst>
            </p:cNvPr>
            <p:cNvSpPr>
              <a:spLocks/>
            </p:cNvSpPr>
            <p:nvPr/>
          </p:nvSpPr>
          <p:spPr bwMode="auto">
            <a:xfrm flipV="1">
              <a:off x="1099" y="1878"/>
              <a:ext cx="649" cy="348"/>
            </a:xfrm>
            <a:custGeom>
              <a:avLst/>
              <a:gdLst>
                <a:gd name="T0" fmla="*/ 0 w 649"/>
                <a:gd name="T1" fmla="*/ 0 h 348"/>
                <a:gd name="T2" fmla="*/ 284 w 649"/>
                <a:gd name="T3" fmla="*/ 0 h 348"/>
                <a:gd name="T4" fmla="*/ 339 w 649"/>
                <a:gd name="T5" fmla="*/ 348 h 348"/>
                <a:gd name="T6" fmla="*/ 649 w 649"/>
                <a:gd name="T7" fmla="*/ 348 h 348"/>
              </a:gdLst>
              <a:ahLst/>
              <a:cxnLst>
                <a:cxn ang="0">
                  <a:pos x="T0" y="T1"/>
                </a:cxn>
                <a:cxn ang="0">
                  <a:pos x="T2" y="T3"/>
                </a:cxn>
                <a:cxn ang="0">
                  <a:pos x="T4" y="T5"/>
                </a:cxn>
                <a:cxn ang="0">
                  <a:pos x="T6" y="T7"/>
                </a:cxn>
              </a:cxnLst>
              <a:rect l="0" t="0" r="r" b="b"/>
              <a:pathLst>
                <a:path w="649" h="348">
                  <a:moveTo>
                    <a:pt x="0" y="0"/>
                  </a:moveTo>
                  <a:lnTo>
                    <a:pt x="284" y="0"/>
                  </a:lnTo>
                  <a:lnTo>
                    <a:pt x="339" y="348"/>
                  </a:lnTo>
                  <a:lnTo>
                    <a:pt x="649" y="348"/>
                  </a:lnTo>
                </a:path>
              </a:pathLst>
            </a:custGeom>
            <a:noFill/>
            <a:ln w="28575" cap="sq" cmpd="sng">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8" name="Line 244">
              <a:extLst>
                <a:ext uri="{FF2B5EF4-FFF2-40B4-BE49-F238E27FC236}">
                  <a16:creationId xmlns:a16="http://schemas.microsoft.com/office/drawing/2014/main" id="{D4F4B97C-8816-4FE6-5F42-6A89BA3E0091}"/>
                </a:ext>
              </a:extLst>
            </p:cNvPr>
            <p:cNvSpPr>
              <a:spLocks noChangeShapeType="1"/>
            </p:cNvSpPr>
            <p:nvPr/>
          </p:nvSpPr>
          <p:spPr bwMode="auto">
            <a:xfrm>
              <a:off x="1490" y="1755"/>
              <a:ext cx="0" cy="723"/>
            </a:xfrm>
            <a:prstGeom prst="line">
              <a:avLst/>
            </a:prstGeom>
            <a:noFill/>
            <a:ln w="19050" cap="sq">
              <a:solidFill>
                <a:srgbClr val="FFFF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9" name="Line 245">
              <a:extLst>
                <a:ext uri="{FF2B5EF4-FFF2-40B4-BE49-F238E27FC236}">
                  <a16:creationId xmlns:a16="http://schemas.microsoft.com/office/drawing/2014/main" id="{B5B09BE8-E8C2-58F0-7313-4165034342EF}"/>
                </a:ext>
              </a:extLst>
            </p:cNvPr>
            <p:cNvSpPr>
              <a:spLocks noChangeShapeType="1"/>
            </p:cNvSpPr>
            <p:nvPr/>
          </p:nvSpPr>
          <p:spPr bwMode="auto">
            <a:xfrm>
              <a:off x="1399" y="2139"/>
              <a:ext cx="0" cy="330"/>
            </a:xfrm>
            <a:prstGeom prst="line">
              <a:avLst/>
            </a:prstGeom>
            <a:noFill/>
            <a:ln w="19050" cap="sq">
              <a:solidFill>
                <a:srgbClr val="FFFF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40" name="Oval 246">
              <a:extLst>
                <a:ext uri="{FF2B5EF4-FFF2-40B4-BE49-F238E27FC236}">
                  <a16:creationId xmlns:a16="http://schemas.microsoft.com/office/drawing/2014/main" id="{C7C5CCF3-8D0A-56EB-546E-EBFC530B9561}"/>
                </a:ext>
              </a:extLst>
            </p:cNvPr>
            <p:cNvSpPr>
              <a:spLocks noChangeArrowheads="1"/>
            </p:cNvSpPr>
            <p:nvPr/>
          </p:nvSpPr>
          <p:spPr bwMode="auto">
            <a:xfrm>
              <a:off x="1472" y="1719"/>
              <a:ext cx="38" cy="47"/>
            </a:xfrm>
            <a:prstGeom prst="ellipse">
              <a:avLst/>
            </a:prstGeom>
            <a:solidFill>
              <a:schemeClr val="tx1"/>
            </a:solidFill>
            <a:ln w="12700" cap="sq">
              <a:solidFill>
                <a:schemeClr val="tx1"/>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1" name="Oval 247">
              <a:extLst>
                <a:ext uri="{FF2B5EF4-FFF2-40B4-BE49-F238E27FC236}">
                  <a16:creationId xmlns:a16="http://schemas.microsoft.com/office/drawing/2014/main" id="{8F02B79D-67C7-572C-7F06-CD7E5EE4F0F6}"/>
                </a:ext>
              </a:extLst>
            </p:cNvPr>
            <p:cNvSpPr>
              <a:spLocks noChangeArrowheads="1"/>
            </p:cNvSpPr>
            <p:nvPr/>
          </p:nvSpPr>
          <p:spPr bwMode="auto">
            <a:xfrm>
              <a:off x="1380" y="2120"/>
              <a:ext cx="38" cy="47"/>
            </a:xfrm>
            <a:prstGeom prst="ellipse">
              <a:avLst/>
            </a:prstGeom>
            <a:solidFill>
              <a:schemeClr val="tx1"/>
            </a:solidFill>
            <a:ln w="12700" cap="sq">
              <a:solidFill>
                <a:schemeClr val="tx1"/>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aphicFrame>
          <p:nvGraphicFramePr>
            <p:cNvPr id="42" name="Object 257">
              <a:extLst>
                <a:ext uri="{FF2B5EF4-FFF2-40B4-BE49-F238E27FC236}">
                  <a16:creationId xmlns:a16="http://schemas.microsoft.com/office/drawing/2014/main" id="{608AF257-FC98-5FB5-AB90-FA0436F42F7C}"/>
                </a:ext>
              </a:extLst>
            </p:cNvPr>
            <p:cNvGraphicFramePr>
              <a:graphicFrameLocks noChangeAspect="1"/>
            </p:cNvGraphicFramePr>
            <p:nvPr/>
          </p:nvGraphicFramePr>
          <p:xfrm>
            <a:off x="1089" y="1513"/>
            <a:ext cx="172" cy="190"/>
          </p:xfrm>
          <a:graphic>
            <a:graphicData uri="http://schemas.openxmlformats.org/presentationml/2006/ole">
              <mc:AlternateContent xmlns:mc="http://schemas.openxmlformats.org/markup-compatibility/2006">
                <mc:Choice xmlns:v="urn:schemas-microsoft-com:vml" Requires="v">
                  <p:oleObj name="公式" r:id="rId20" imgW="152280" imgH="164880" progId="Equation.3">
                    <p:embed/>
                  </p:oleObj>
                </mc:Choice>
                <mc:Fallback>
                  <p:oleObj name="公式" r:id="rId20" imgW="152280" imgH="164880" progId="Equation.3">
                    <p:embed/>
                    <p:pic>
                      <p:nvPicPr>
                        <p:cNvPr id="42" name="Object 257">
                          <a:extLst>
                            <a:ext uri="{FF2B5EF4-FFF2-40B4-BE49-F238E27FC236}">
                              <a16:creationId xmlns:a16="http://schemas.microsoft.com/office/drawing/2014/main" id="{608AF257-FC98-5FB5-AB90-FA0436F42F7C}"/>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089" y="1513"/>
                          <a:ext cx="172" cy="19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3" name="Object 258">
              <a:extLst>
                <a:ext uri="{FF2B5EF4-FFF2-40B4-BE49-F238E27FC236}">
                  <a16:creationId xmlns:a16="http://schemas.microsoft.com/office/drawing/2014/main" id="{0DEFA0CD-1A78-4756-6B26-42B02BBBCAD0}"/>
                </a:ext>
              </a:extLst>
            </p:cNvPr>
            <p:cNvGraphicFramePr>
              <a:graphicFrameLocks noChangeAspect="1"/>
            </p:cNvGraphicFramePr>
            <p:nvPr/>
          </p:nvGraphicFramePr>
          <p:xfrm>
            <a:off x="1079" y="1948"/>
            <a:ext cx="173" cy="189"/>
          </p:xfrm>
          <a:graphic>
            <a:graphicData uri="http://schemas.openxmlformats.org/presentationml/2006/ole">
              <mc:AlternateContent xmlns:mc="http://schemas.openxmlformats.org/markup-compatibility/2006">
                <mc:Choice xmlns:v="urn:schemas-microsoft-com:vml" Requires="v">
                  <p:oleObj name="公式" r:id="rId22" imgW="152280" imgH="164880" progId="Equation.3">
                    <p:embed/>
                  </p:oleObj>
                </mc:Choice>
                <mc:Fallback>
                  <p:oleObj name="公式" r:id="rId22" imgW="152280" imgH="164880" progId="Equation.3">
                    <p:embed/>
                    <p:pic>
                      <p:nvPicPr>
                        <p:cNvPr id="43" name="Object 258">
                          <a:extLst>
                            <a:ext uri="{FF2B5EF4-FFF2-40B4-BE49-F238E27FC236}">
                              <a16:creationId xmlns:a16="http://schemas.microsoft.com/office/drawing/2014/main" id="{0DEFA0CD-1A78-4756-6B26-42B02BBBCAD0}"/>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1079" y="1948"/>
                          <a:ext cx="173" cy="18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44" name="Freeform 261">
              <a:extLst>
                <a:ext uri="{FF2B5EF4-FFF2-40B4-BE49-F238E27FC236}">
                  <a16:creationId xmlns:a16="http://schemas.microsoft.com/office/drawing/2014/main" id="{3721F96F-DCE7-A1C8-ED54-2D153A059342}"/>
                </a:ext>
              </a:extLst>
            </p:cNvPr>
            <p:cNvSpPr>
              <a:spLocks/>
            </p:cNvSpPr>
            <p:nvPr/>
          </p:nvSpPr>
          <p:spPr bwMode="auto">
            <a:xfrm>
              <a:off x="1335" y="1490"/>
              <a:ext cx="183" cy="348"/>
            </a:xfrm>
            <a:custGeom>
              <a:avLst/>
              <a:gdLst>
                <a:gd name="T0" fmla="*/ 0 w 183"/>
                <a:gd name="T1" fmla="*/ 0 h 348"/>
                <a:gd name="T2" fmla="*/ 64 w 183"/>
                <a:gd name="T3" fmla="*/ 348 h 348"/>
                <a:gd name="T4" fmla="*/ 183 w 183"/>
                <a:gd name="T5" fmla="*/ 348 h 348"/>
              </a:gdLst>
              <a:ahLst/>
              <a:cxnLst>
                <a:cxn ang="0">
                  <a:pos x="T0" y="T1"/>
                </a:cxn>
                <a:cxn ang="0">
                  <a:pos x="T2" y="T3"/>
                </a:cxn>
                <a:cxn ang="0">
                  <a:pos x="T4" y="T5"/>
                </a:cxn>
              </a:cxnLst>
              <a:rect l="0" t="0" r="r" b="b"/>
              <a:pathLst>
                <a:path w="183" h="348">
                  <a:moveTo>
                    <a:pt x="0" y="0"/>
                  </a:moveTo>
                  <a:lnTo>
                    <a:pt x="64" y="348"/>
                  </a:lnTo>
                  <a:lnTo>
                    <a:pt x="183" y="348"/>
                  </a:lnTo>
                </a:path>
              </a:pathLst>
            </a:custGeom>
            <a:noFill/>
            <a:ln w="28575" cap="flat" cmpd="sng">
              <a:solidFill>
                <a:schemeClr val="accent2"/>
              </a:solidFill>
              <a:prstDash val="sysDot"/>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45" name="Line 262">
              <a:extLst>
                <a:ext uri="{FF2B5EF4-FFF2-40B4-BE49-F238E27FC236}">
                  <a16:creationId xmlns:a16="http://schemas.microsoft.com/office/drawing/2014/main" id="{2CC32F7E-1F04-F59A-E978-EBB4AF6495B2}"/>
                </a:ext>
              </a:extLst>
            </p:cNvPr>
            <p:cNvSpPr>
              <a:spLocks noChangeShapeType="1"/>
            </p:cNvSpPr>
            <p:nvPr/>
          </p:nvSpPr>
          <p:spPr bwMode="auto">
            <a:xfrm>
              <a:off x="1179" y="1728"/>
              <a:ext cx="576" cy="0"/>
            </a:xfrm>
            <a:prstGeom prst="line">
              <a:avLst/>
            </a:prstGeom>
            <a:noFill/>
            <a:ln w="28575">
              <a:solidFill>
                <a:schemeClr val="accent2"/>
              </a:solidFill>
              <a:prstDash val="sys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46" name="Line 263">
              <a:extLst>
                <a:ext uri="{FF2B5EF4-FFF2-40B4-BE49-F238E27FC236}">
                  <a16:creationId xmlns:a16="http://schemas.microsoft.com/office/drawing/2014/main" id="{A80734FA-11D4-2F98-A557-915B7A726C73}"/>
                </a:ext>
              </a:extLst>
            </p:cNvPr>
            <p:cNvSpPr>
              <a:spLocks noChangeShapeType="1"/>
            </p:cNvSpPr>
            <p:nvPr/>
          </p:nvSpPr>
          <p:spPr bwMode="auto">
            <a:xfrm>
              <a:off x="1271" y="2377"/>
              <a:ext cx="128" cy="0"/>
            </a:xfrm>
            <a:prstGeom prst="line">
              <a:avLst/>
            </a:prstGeom>
            <a:noFill/>
            <a:ln w="28575" cap="sq">
              <a:solidFill>
                <a:srgbClr val="0099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47" name="Line 264">
              <a:extLst>
                <a:ext uri="{FF2B5EF4-FFF2-40B4-BE49-F238E27FC236}">
                  <a16:creationId xmlns:a16="http://schemas.microsoft.com/office/drawing/2014/main" id="{085E65CC-9939-D76D-29CD-6B7566E6FAA3}"/>
                </a:ext>
              </a:extLst>
            </p:cNvPr>
            <p:cNvSpPr>
              <a:spLocks noChangeShapeType="1"/>
            </p:cNvSpPr>
            <p:nvPr/>
          </p:nvSpPr>
          <p:spPr bwMode="auto">
            <a:xfrm flipH="1">
              <a:off x="1488" y="2387"/>
              <a:ext cx="128" cy="0"/>
            </a:xfrm>
            <a:prstGeom prst="line">
              <a:avLst/>
            </a:prstGeom>
            <a:noFill/>
            <a:ln w="28575" cap="sq">
              <a:solidFill>
                <a:srgbClr val="0099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aphicFrame>
          <p:nvGraphicFramePr>
            <p:cNvPr id="48" name="Object 272">
              <a:extLst>
                <a:ext uri="{FF2B5EF4-FFF2-40B4-BE49-F238E27FC236}">
                  <a16:creationId xmlns:a16="http://schemas.microsoft.com/office/drawing/2014/main" id="{150F7129-3C58-BDAB-2ED3-6D1A122A2A37}"/>
                </a:ext>
              </a:extLst>
            </p:cNvPr>
            <p:cNvGraphicFramePr>
              <a:graphicFrameLocks noChangeAspect="1"/>
            </p:cNvGraphicFramePr>
            <p:nvPr/>
          </p:nvGraphicFramePr>
          <p:xfrm>
            <a:off x="1682" y="1525"/>
            <a:ext cx="517" cy="295"/>
          </p:xfrm>
          <a:graphic>
            <a:graphicData uri="http://schemas.openxmlformats.org/presentationml/2006/ole">
              <mc:AlternateContent xmlns:mc="http://schemas.openxmlformats.org/markup-compatibility/2006">
                <mc:Choice xmlns:v="urn:schemas-microsoft-com:vml" Requires="v">
                  <p:oleObj name="Equation" r:id="rId24" imgW="431640" imgH="241200" progId="Equation.DSMT4">
                    <p:embed/>
                  </p:oleObj>
                </mc:Choice>
                <mc:Fallback>
                  <p:oleObj name="Equation" r:id="rId24" imgW="431640" imgH="241200" progId="Equation.DSMT4">
                    <p:embed/>
                    <p:pic>
                      <p:nvPicPr>
                        <p:cNvPr id="48" name="Object 272">
                          <a:extLst>
                            <a:ext uri="{FF2B5EF4-FFF2-40B4-BE49-F238E27FC236}">
                              <a16:creationId xmlns:a16="http://schemas.microsoft.com/office/drawing/2014/main" id="{150F7129-3C58-BDAB-2ED3-6D1A122A2A37}"/>
                            </a:ext>
                          </a:extLst>
                        </p:cNvPr>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1682" y="1525"/>
                          <a:ext cx="517" cy="29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49" name="Line 273">
              <a:extLst>
                <a:ext uri="{FF2B5EF4-FFF2-40B4-BE49-F238E27FC236}">
                  <a16:creationId xmlns:a16="http://schemas.microsoft.com/office/drawing/2014/main" id="{F8C65FE6-D21B-800B-068F-139FD29D91E9}"/>
                </a:ext>
              </a:extLst>
            </p:cNvPr>
            <p:cNvSpPr>
              <a:spLocks noChangeShapeType="1"/>
            </p:cNvSpPr>
            <p:nvPr/>
          </p:nvSpPr>
          <p:spPr bwMode="auto">
            <a:xfrm>
              <a:off x="1177" y="2139"/>
              <a:ext cx="576" cy="0"/>
            </a:xfrm>
            <a:prstGeom prst="line">
              <a:avLst/>
            </a:prstGeom>
            <a:noFill/>
            <a:ln w="28575">
              <a:solidFill>
                <a:schemeClr val="accent2"/>
              </a:solidFill>
              <a:prstDash val="sys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grpSp>
        <p:nvGrpSpPr>
          <p:cNvPr id="50" name="Group 302">
            <a:extLst>
              <a:ext uri="{FF2B5EF4-FFF2-40B4-BE49-F238E27FC236}">
                <a16:creationId xmlns:a16="http://schemas.microsoft.com/office/drawing/2014/main" id="{EC4B1996-0C86-BA14-F4A1-B6A6E042D1DC}"/>
              </a:ext>
            </a:extLst>
          </p:cNvPr>
          <p:cNvGrpSpPr>
            <a:grpSpLocks/>
          </p:cNvGrpSpPr>
          <p:nvPr/>
        </p:nvGrpSpPr>
        <p:grpSpPr bwMode="auto">
          <a:xfrm>
            <a:off x="7426325" y="3889553"/>
            <a:ext cx="1258888" cy="571500"/>
            <a:chOff x="3838" y="2227"/>
            <a:chExt cx="793" cy="360"/>
          </a:xfrm>
        </p:grpSpPr>
        <p:graphicFrame>
          <p:nvGraphicFramePr>
            <p:cNvPr id="51" name="Object 284">
              <a:extLst>
                <a:ext uri="{FF2B5EF4-FFF2-40B4-BE49-F238E27FC236}">
                  <a16:creationId xmlns:a16="http://schemas.microsoft.com/office/drawing/2014/main" id="{2A78D474-E479-E7CA-88B8-697F8E396AF2}"/>
                </a:ext>
              </a:extLst>
            </p:cNvPr>
            <p:cNvGraphicFramePr>
              <a:graphicFrameLocks noChangeAspect="1"/>
            </p:cNvGraphicFramePr>
            <p:nvPr/>
          </p:nvGraphicFramePr>
          <p:xfrm>
            <a:off x="3838" y="2334"/>
            <a:ext cx="169" cy="186"/>
          </p:xfrm>
          <a:graphic>
            <a:graphicData uri="http://schemas.openxmlformats.org/presentationml/2006/ole">
              <mc:AlternateContent xmlns:mc="http://schemas.openxmlformats.org/markup-compatibility/2006">
                <mc:Choice xmlns:v="urn:schemas-microsoft-com:vml" Requires="v">
                  <p:oleObj name="Equation" r:id="rId26" imgW="152280" imgH="164880" progId="Equation.DSMT4">
                    <p:embed/>
                  </p:oleObj>
                </mc:Choice>
                <mc:Fallback>
                  <p:oleObj name="Equation" r:id="rId26" imgW="152280" imgH="164880" progId="Equation.DSMT4">
                    <p:embed/>
                    <p:pic>
                      <p:nvPicPr>
                        <p:cNvPr id="51" name="Object 284">
                          <a:extLst>
                            <a:ext uri="{FF2B5EF4-FFF2-40B4-BE49-F238E27FC236}">
                              <a16:creationId xmlns:a16="http://schemas.microsoft.com/office/drawing/2014/main" id="{2A78D474-E479-E7CA-88B8-697F8E396AF2}"/>
                            </a:ext>
                          </a:extLst>
                        </p:cNvPr>
                        <p:cNvPicPr>
                          <a:picLocks noChangeAspect="1" noChangeArrowheads="1"/>
                        </p:cNvPicPr>
                        <p:nvPr/>
                      </p:nvPicPr>
                      <p:blipFill>
                        <a:blip r:embed="rId27">
                          <a:extLst>
                            <a:ext uri="{28A0092B-C50C-407E-A947-70E740481C1C}">
                              <a14:useLocalDpi xmlns:a14="http://schemas.microsoft.com/office/drawing/2010/main" val="0"/>
                            </a:ext>
                          </a:extLst>
                        </a:blip>
                        <a:srcRect/>
                        <a:stretch>
                          <a:fillRect/>
                        </a:stretch>
                      </p:blipFill>
                      <p:spPr bwMode="auto">
                        <a:xfrm>
                          <a:off x="3838" y="2334"/>
                          <a:ext cx="169" cy="1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52" name="Group 289">
              <a:extLst>
                <a:ext uri="{FF2B5EF4-FFF2-40B4-BE49-F238E27FC236}">
                  <a16:creationId xmlns:a16="http://schemas.microsoft.com/office/drawing/2014/main" id="{36212E56-B3E2-822F-85CF-1C586414C410}"/>
                </a:ext>
              </a:extLst>
            </p:cNvPr>
            <p:cNvGrpSpPr>
              <a:grpSpLocks/>
            </p:cNvGrpSpPr>
            <p:nvPr/>
          </p:nvGrpSpPr>
          <p:grpSpPr bwMode="auto">
            <a:xfrm flipV="1">
              <a:off x="3907" y="2227"/>
              <a:ext cx="724" cy="360"/>
              <a:chOff x="1326" y="2569"/>
              <a:chExt cx="724" cy="360"/>
            </a:xfrm>
          </p:grpSpPr>
          <p:sp>
            <p:nvSpPr>
              <p:cNvPr id="53" name="Freeform 290">
                <a:extLst>
                  <a:ext uri="{FF2B5EF4-FFF2-40B4-BE49-F238E27FC236}">
                    <a16:creationId xmlns:a16="http://schemas.microsoft.com/office/drawing/2014/main" id="{E232221E-1228-86C3-6DC9-98142CDCF2DF}"/>
                  </a:ext>
                </a:extLst>
              </p:cNvPr>
              <p:cNvSpPr>
                <a:spLocks/>
              </p:cNvSpPr>
              <p:nvPr/>
            </p:nvSpPr>
            <p:spPr bwMode="auto">
              <a:xfrm>
                <a:off x="1518" y="2569"/>
                <a:ext cx="183" cy="359"/>
              </a:xfrm>
              <a:custGeom>
                <a:avLst/>
                <a:gdLst>
                  <a:gd name="T0" fmla="*/ 0 w 183"/>
                  <a:gd name="T1" fmla="*/ 357 h 359"/>
                  <a:gd name="T2" fmla="*/ 91 w 183"/>
                  <a:gd name="T3" fmla="*/ 348 h 359"/>
                  <a:gd name="T4" fmla="*/ 128 w 183"/>
                  <a:gd name="T5" fmla="*/ 293 h 359"/>
                  <a:gd name="T6" fmla="*/ 155 w 183"/>
                  <a:gd name="T7" fmla="*/ 64 h 359"/>
                  <a:gd name="T8" fmla="*/ 183 w 183"/>
                  <a:gd name="T9" fmla="*/ 0 h 359"/>
                </a:gdLst>
                <a:ahLst/>
                <a:cxnLst>
                  <a:cxn ang="0">
                    <a:pos x="T0" y="T1"/>
                  </a:cxn>
                  <a:cxn ang="0">
                    <a:pos x="T2" y="T3"/>
                  </a:cxn>
                  <a:cxn ang="0">
                    <a:pos x="T4" y="T5"/>
                  </a:cxn>
                  <a:cxn ang="0">
                    <a:pos x="T6" y="T7"/>
                  </a:cxn>
                  <a:cxn ang="0">
                    <a:pos x="T8" y="T9"/>
                  </a:cxn>
                </a:cxnLst>
                <a:rect l="0" t="0" r="r" b="b"/>
                <a:pathLst>
                  <a:path w="183" h="359">
                    <a:moveTo>
                      <a:pt x="0" y="357"/>
                    </a:moveTo>
                    <a:cubicBezTo>
                      <a:pt x="35" y="358"/>
                      <a:pt x="70" y="359"/>
                      <a:pt x="91" y="348"/>
                    </a:cubicBezTo>
                    <a:cubicBezTo>
                      <a:pt x="112" y="337"/>
                      <a:pt x="117" y="340"/>
                      <a:pt x="128" y="293"/>
                    </a:cubicBezTo>
                    <a:cubicBezTo>
                      <a:pt x="139" y="246"/>
                      <a:pt x="146" y="113"/>
                      <a:pt x="155" y="64"/>
                    </a:cubicBezTo>
                    <a:cubicBezTo>
                      <a:pt x="164" y="15"/>
                      <a:pt x="173" y="7"/>
                      <a:pt x="183" y="0"/>
                    </a:cubicBezTo>
                  </a:path>
                </a:pathLst>
              </a:custGeom>
              <a:noFill/>
              <a:ln w="28575" cap="sq" cmpd="sng">
                <a:solidFill>
                  <a:srgbClr val="660066"/>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54" name="Freeform 291">
                <a:extLst>
                  <a:ext uri="{FF2B5EF4-FFF2-40B4-BE49-F238E27FC236}">
                    <a16:creationId xmlns:a16="http://schemas.microsoft.com/office/drawing/2014/main" id="{D0155410-E435-D12D-24FF-F74AC04DBC59}"/>
                  </a:ext>
                </a:extLst>
              </p:cNvPr>
              <p:cNvSpPr>
                <a:spLocks/>
              </p:cNvSpPr>
              <p:nvPr/>
            </p:nvSpPr>
            <p:spPr bwMode="auto">
              <a:xfrm flipH="1">
                <a:off x="1699" y="2570"/>
                <a:ext cx="183" cy="359"/>
              </a:xfrm>
              <a:custGeom>
                <a:avLst/>
                <a:gdLst>
                  <a:gd name="T0" fmla="*/ 0 w 183"/>
                  <a:gd name="T1" fmla="*/ 357 h 359"/>
                  <a:gd name="T2" fmla="*/ 91 w 183"/>
                  <a:gd name="T3" fmla="*/ 348 h 359"/>
                  <a:gd name="T4" fmla="*/ 128 w 183"/>
                  <a:gd name="T5" fmla="*/ 293 h 359"/>
                  <a:gd name="T6" fmla="*/ 155 w 183"/>
                  <a:gd name="T7" fmla="*/ 64 h 359"/>
                  <a:gd name="T8" fmla="*/ 183 w 183"/>
                  <a:gd name="T9" fmla="*/ 0 h 359"/>
                </a:gdLst>
                <a:ahLst/>
                <a:cxnLst>
                  <a:cxn ang="0">
                    <a:pos x="T0" y="T1"/>
                  </a:cxn>
                  <a:cxn ang="0">
                    <a:pos x="T2" y="T3"/>
                  </a:cxn>
                  <a:cxn ang="0">
                    <a:pos x="T4" y="T5"/>
                  </a:cxn>
                  <a:cxn ang="0">
                    <a:pos x="T6" y="T7"/>
                  </a:cxn>
                  <a:cxn ang="0">
                    <a:pos x="T8" y="T9"/>
                  </a:cxn>
                </a:cxnLst>
                <a:rect l="0" t="0" r="r" b="b"/>
                <a:pathLst>
                  <a:path w="183" h="359">
                    <a:moveTo>
                      <a:pt x="0" y="357"/>
                    </a:moveTo>
                    <a:cubicBezTo>
                      <a:pt x="35" y="358"/>
                      <a:pt x="70" y="359"/>
                      <a:pt x="91" y="348"/>
                    </a:cubicBezTo>
                    <a:cubicBezTo>
                      <a:pt x="112" y="337"/>
                      <a:pt x="117" y="340"/>
                      <a:pt x="128" y="293"/>
                    </a:cubicBezTo>
                    <a:cubicBezTo>
                      <a:pt x="139" y="246"/>
                      <a:pt x="146" y="113"/>
                      <a:pt x="155" y="64"/>
                    </a:cubicBezTo>
                    <a:cubicBezTo>
                      <a:pt x="164" y="15"/>
                      <a:pt x="173" y="7"/>
                      <a:pt x="183" y="0"/>
                    </a:cubicBezTo>
                  </a:path>
                </a:pathLst>
              </a:custGeom>
              <a:noFill/>
              <a:ln w="28575" cap="sq" cmpd="sng">
                <a:solidFill>
                  <a:srgbClr val="660066"/>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55" name="Line 292">
                <a:extLst>
                  <a:ext uri="{FF2B5EF4-FFF2-40B4-BE49-F238E27FC236}">
                    <a16:creationId xmlns:a16="http://schemas.microsoft.com/office/drawing/2014/main" id="{5D94E7BC-EF4B-29F6-FA02-1814842F074D}"/>
                  </a:ext>
                </a:extLst>
              </p:cNvPr>
              <p:cNvSpPr>
                <a:spLocks noChangeShapeType="1"/>
              </p:cNvSpPr>
              <p:nvPr/>
            </p:nvSpPr>
            <p:spPr bwMode="auto">
              <a:xfrm flipH="1">
                <a:off x="1326" y="2926"/>
                <a:ext cx="192" cy="0"/>
              </a:xfrm>
              <a:prstGeom prst="line">
                <a:avLst/>
              </a:prstGeom>
              <a:noFill/>
              <a:ln w="28575" cap="sq">
                <a:solidFill>
                  <a:srgbClr val="660066"/>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56" name="Line 293">
                <a:extLst>
                  <a:ext uri="{FF2B5EF4-FFF2-40B4-BE49-F238E27FC236}">
                    <a16:creationId xmlns:a16="http://schemas.microsoft.com/office/drawing/2014/main" id="{130600D4-1265-28C9-CA8B-3E99780CD6EF}"/>
                  </a:ext>
                </a:extLst>
              </p:cNvPr>
              <p:cNvSpPr>
                <a:spLocks noChangeShapeType="1"/>
              </p:cNvSpPr>
              <p:nvPr/>
            </p:nvSpPr>
            <p:spPr bwMode="auto">
              <a:xfrm flipH="1">
                <a:off x="1858" y="2927"/>
                <a:ext cx="192" cy="0"/>
              </a:xfrm>
              <a:prstGeom prst="line">
                <a:avLst/>
              </a:prstGeom>
              <a:noFill/>
              <a:ln w="28575" cap="sq">
                <a:solidFill>
                  <a:srgbClr val="660066"/>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grpSp>
      <p:grpSp>
        <p:nvGrpSpPr>
          <p:cNvPr id="57" name="Group 298">
            <a:extLst>
              <a:ext uri="{FF2B5EF4-FFF2-40B4-BE49-F238E27FC236}">
                <a16:creationId xmlns:a16="http://schemas.microsoft.com/office/drawing/2014/main" id="{D7490120-4DBC-31EE-E269-25FDB4CFB9BB}"/>
              </a:ext>
            </a:extLst>
          </p:cNvPr>
          <p:cNvGrpSpPr>
            <a:grpSpLocks/>
          </p:cNvGrpSpPr>
          <p:nvPr/>
        </p:nvGrpSpPr>
        <p:grpSpPr bwMode="auto">
          <a:xfrm>
            <a:off x="7207250" y="2190928"/>
            <a:ext cx="1776413" cy="1582737"/>
            <a:chOff x="3709" y="1491"/>
            <a:chExt cx="1119" cy="997"/>
          </a:xfrm>
        </p:grpSpPr>
        <p:graphicFrame>
          <p:nvGraphicFramePr>
            <p:cNvPr id="58" name="Object 274">
              <a:extLst>
                <a:ext uri="{FF2B5EF4-FFF2-40B4-BE49-F238E27FC236}">
                  <a16:creationId xmlns:a16="http://schemas.microsoft.com/office/drawing/2014/main" id="{BB51EE8B-61C3-983D-437A-EA51DED86B8D}"/>
                </a:ext>
              </a:extLst>
            </p:cNvPr>
            <p:cNvGraphicFramePr>
              <a:graphicFrameLocks noChangeAspect="1"/>
            </p:cNvGraphicFramePr>
            <p:nvPr/>
          </p:nvGraphicFramePr>
          <p:xfrm>
            <a:off x="4304" y="2284"/>
            <a:ext cx="201" cy="192"/>
          </p:xfrm>
          <a:graphic>
            <a:graphicData uri="http://schemas.openxmlformats.org/presentationml/2006/ole">
              <mc:AlternateContent xmlns:mc="http://schemas.openxmlformats.org/markup-compatibility/2006">
                <mc:Choice xmlns:v="urn:schemas-microsoft-com:vml" Requires="v">
                  <p:oleObj name="Equation" r:id="rId28" imgW="190440" imgH="177480" progId="Equation.DSMT4">
                    <p:embed/>
                  </p:oleObj>
                </mc:Choice>
                <mc:Fallback>
                  <p:oleObj name="Equation" r:id="rId28" imgW="190440" imgH="177480" progId="Equation.DSMT4">
                    <p:embed/>
                    <p:pic>
                      <p:nvPicPr>
                        <p:cNvPr id="58" name="Object 274">
                          <a:extLst>
                            <a:ext uri="{FF2B5EF4-FFF2-40B4-BE49-F238E27FC236}">
                              <a16:creationId xmlns:a16="http://schemas.microsoft.com/office/drawing/2014/main" id="{BB51EE8B-61C3-983D-437A-EA51DED86B8D}"/>
                            </a:ext>
                          </a:extLst>
                        </p:cNvPr>
                        <p:cNvPicPr>
                          <a:picLocks noChangeAspect="1"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4304" y="2284"/>
                          <a:ext cx="201" cy="19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59" name="Object 275">
              <a:extLst>
                <a:ext uri="{FF2B5EF4-FFF2-40B4-BE49-F238E27FC236}">
                  <a16:creationId xmlns:a16="http://schemas.microsoft.com/office/drawing/2014/main" id="{4CCB3877-8597-1911-D1A1-0BE2A87D1AE7}"/>
                </a:ext>
              </a:extLst>
            </p:cNvPr>
            <p:cNvGraphicFramePr>
              <a:graphicFrameLocks noChangeAspect="1"/>
            </p:cNvGraphicFramePr>
            <p:nvPr/>
          </p:nvGraphicFramePr>
          <p:xfrm>
            <a:off x="4326" y="1919"/>
            <a:ext cx="502" cy="295"/>
          </p:xfrm>
          <a:graphic>
            <a:graphicData uri="http://schemas.openxmlformats.org/presentationml/2006/ole">
              <mc:AlternateContent xmlns:mc="http://schemas.openxmlformats.org/markup-compatibility/2006">
                <mc:Choice xmlns:v="urn:schemas-microsoft-com:vml" Requires="v">
                  <p:oleObj name="Equation" r:id="rId30" imgW="419040" imgH="241200" progId="Equation.DSMT4">
                    <p:embed/>
                  </p:oleObj>
                </mc:Choice>
                <mc:Fallback>
                  <p:oleObj name="Equation" r:id="rId30" imgW="419040" imgH="241200" progId="Equation.DSMT4">
                    <p:embed/>
                    <p:pic>
                      <p:nvPicPr>
                        <p:cNvPr id="59" name="Object 275">
                          <a:extLst>
                            <a:ext uri="{FF2B5EF4-FFF2-40B4-BE49-F238E27FC236}">
                              <a16:creationId xmlns:a16="http://schemas.microsoft.com/office/drawing/2014/main" id="{4CCB3877-8597-1911-D1A1-0BE2A87D1AE7}"/>
                            </a:ext>
                          </a:extLst>
                        </p:cNvPr>
                        <p:cNvPicPr>
                          <a:picLocks noChangeAspect="1"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4326" y="1919"/>
                          <a:ext cx="502" cy="29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60" name="Freeform 276">
              <a:extLst>
                <a:ext uri="{FF2B5EF4-FFF2-40B4-BE49-F238E27FC236}">
                  <a16:creationId xmlns:a16="http://schemas.microsoft.com/office/drawing/2014/main" id="{E7BDBC8F-5AC2-3E59-C216-E3114DDBEB7E}"/>
                </a:ext>
              </a:extLst>
            </p:cNvPr>
            <p:cNvSpPr>
              <a:spLocks/>
            </p:cNvSpPr>
            <p:nvPr/>
          </p:nvSpPr>
          <p:spPr bwMode="auto">
            <a:xfrm>
              <a:off x="3799" y="1491"/>
              <a:ext cx="649" cy="348"/>
            </a:xfrm>
            <a:custGeom>
              <a:avLst/>
              <a:gdLst>
                <a:gd name="T0" fmla="*/ 0 w 649"/>
                <a:gd name="T1" fmla="*/ 0 h 348"/>
                <a:gd name="T2" fmla="*/ 284 w 649"/>
                <a:gd name="T3" fmla="*/ 0 h 348"/>
                <a:gd name="T4" fmla="*/ 339 w 649"/>
                <a:gd name="T5" fmla="*/ 348 h 348"/>
                <a:gd name="T6" fmla="*/ 649 w 649"/>
                <a:gd name="T7" fmla="*/ 348 h 348"/>
              </a:gdLst>
              <a:ahLst/>
              <a:cxnLst>
                <a:cxn ang="0">
                  <a:pos x="T0" y="T1"/>
                </a:cxn>
                <a:cxn ang="0">
                  <a:pos x="T2" y="T3"/>
                </a:cxn>
                <a:cxn ang="0">
                  <a:pos x="T4" y="T5"/>
                </a:cxn>
                <a:cxn ang="0">
                  <a:pos x="T6" y="T7"/>
                </a:cxn>
              </a:cxnLst>
              <a:rect l="0" t="0" r="r" b="b"/>
              <a:pathLst>
                <a:path w="649" h="348">
                  <a:moveTo>
                    <a:pt x="0" y="0"/>
                  </a:moveTo>
                  <a:lnTo>
                    <a:pt x="284" y="0"/>
                  </a:lnTo>
                  <a:lnTo>
                    <a:pt x="339" y="348"/>
                  </a:lnTo>
                  <a:lnTo>
                    <a:pt x="649" y="348"/>
                  </a:lnTo>
                </a:path>
              </a:pathLst>
            </a:custGeom>
            <a:noFill/>
            <a:ln w="28575" cap="sq" cmpd="sng">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61" name="Freeform 277">
              <a:extLst>
                <a:ext uri="{FF2B5EF4-FFF2-40B4-BE49-F238E27FC236}">
                  <a16:creationId xmlns:a16="http://schemas.microsoft.com/office/drawing/2014/main" id="{BE69D3FA-0315-DD5F-A4EB-C171BD2BB906}"/>
                </a:ext>
              </a:extLst>
            </p:cNvPr>
            <p:cNvSpPr>
              <a:spLocks/>
            </p:cNvSpPr>
            <p:nvPr/>
          </p:nvSpPr>
          <p:spPr bwMode="auto">
            <a:xfrm flipV="1">
              <a:off x="3827" y="1879"/>
              <a:ext cx="649" cy="348"/>
            </a:xfrm>
            <a:custGeom>
              <a:avLst/>
              <a:gdLst>
                <a:gd name="T0" fmla="*/ 0 w 649"/>
                <a:gd name="T1" fmla="*/ 0 h 348"/>
                <a:gd name="T2" fmla="*/ 284 w 649"/>
                <a:gd name="T3" fmla="*/ 0 h 348"/>
                <a:gd name="T4" fmla="*/ 339 w 649"/>
                <a:gd name="T5" fmla="*/ 348 h 348"/>
                <a:gd name="T6" fmla="*/ 649 w 649"/>
                <a:gd name="T7" fmla="*/ 348 h 348"/>
              </a:gdLst>
              <a:ahLst/>
              <a:cxnLst>
                <a:cxn ang="0">
                  <a:pos x="T0" y="T1"/>
                </a:cxn>
                <a:cxn ang="0">
                  <a:pos x="T2" y="T3"/>
                </a:cxn>
                <a:cxn ang="0">
                  <a:pos x="T4" y="T5"/>
                </a:cxn>
                <a:cxn ang="0">
                  <a:pos x="T6" y="T7"/>
                </a:cxn>
              </a:cxnLst>
              <a:rect l="0" t="0" r="r" b="b"/>
              <a:pathLst>
                <a:path w="649" h="348">
                  <a:moveTo>
                    <a:pt x="0" y="0"/>
                  </a:moveTo>
                  <a:lnTo>
                    <a:pt x="284" y="0"/>
                  </a:lnTo>
                  <a:lnTo>
                    <a:pt x="339" y="348"/>
                  </a:lnTo>
                  <a:lnTo>
                    <a:pt x="649" y="348"/>
                  </a:lnTo>
                </a:path>
              </a:pathLst>
            </a:custGeom>
            <a:noFill/>
            <a:ln w="28575" cap="sq" cmpd="sng">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62" name="Line 278">
              <a:extLst>
                <a:ext uri="{FF2B5EF4-FFF2-40B4-BE49-F238E27FC236}">
                  <a16:creationId xmlns:a16="http://schemas.microsoft.com/office/drawing/2014/main" id="{0713BB2E-1904-75B4-546A-4FDDED34BB79}"/>
                </a:ext>
              </a:extLst>
            </p:cNvPr>
            <p:cNvSpPr>
              <a:spLocks noChangeShapeType="1"/>
            </p:cNvSpPr>
            <p:nvPr/>
          </p:nvSpPr>
          <p:spPr bwMode="auto">
            <a:xfrm>
              <a:off x="4164" y="1957"/>
              <a:ext cx="0" cy="531"/>
            </a:xfrm>
            <a:prstGeom prst="line">
              <a:avLst/>
            </a:prstGeom>
            <a:noFill/>
            <a:ln w="19050" cap="sq">
              <a:solidFill>
                <a:srgbClr val="FFFF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63" name="Oval 280">
              <a:extLst>
                <a:ext uri="{FF2B5EF4-FFF2-40B4-BE49-F238E27FC236}">
                  <a16:creationId xmlns:a16="http://schemas.microsoft.com/office/drawing/2014/main" id="{EE104725-85FE-AE93-8577-B997CBD28662}"/>
                </a:ext>
              </a:extLst>
            </p:cNvPr>
            <p:cNvSpPr>
              <a:spLocks noChangeArrowheads="1"/>
            </p:cNvSpPr>
            <p:nvPr/>
          </p:nvSpPr>
          <p:spPr bwMode="auto">
            <a:xfrm>
              <a:off x="4074" y="1540"/>
              <a:ext cx="38" cy="47"/>
            </a:xfrm>
            <a:prstGeom prst="ellipse">
              <a:avLst/>
            </a:prstGeom>
            <a:solidFill>
              <a:schemeClr val="tx1"/>
            </a:solidFill>
            <a:ln w="12700" cap="sq">
              <a:solidFill>
                <a:schemeClr val="tx1"/>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4" name="Oval 281">
              <a:extLst>
                <a:ext uri="{FF2B5EF4-FFF2-40B4-BE49-F238E27FC236}">
                  <a16:creationId xmlns:a16="http://schemas.microsoft.com/office/drawing/2014/main" id="{CE35B28F-E9D0-8B48-51AD-DDFBF0CAC358}"/>
                </a:ext>
              </a:extLst>
            </p:cNvPr>
            <p:cNvSpPr>
              <a:spLocks noChangeArrowheads="1"/>
            </p:cNvSpPr>
            <p:nvPr/>
          </p:nvSpPr>
          <p:spPr bwMode="auto">
            <a:xfrm>
              <a:off x="4144" y="1932"/>
              <a:ext cx="38" cy="47"/>
            </a:xfrm>
            <a:prstGeom prst="ellipse">
              <a:avLst/>
            </a:prstGeom>
            <a:solidFill>
              <a:schemeClr val="tx1"/>
            </a:solidFill>
            <a:ln w="12700" cap="sq">
              <a:solidFill>
                <a:schemeClr val="tx1"/>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aphicFrame>
          <p:nvGraphicFramePr>
            <p:cNvPr id="65" name="Object 282">
              <a:extLst>
                <a:ext uri="{FF2B5EF4-FFF2-40B4-BE49-F238E27FC236}">
                  <a16:creationId xmlns:a16="http://schemas.microsoft.com/office/drawing/2014/main" id="{8A5C7636-A04D-1C2C-EC77-3C4E940DF31D}"/>
                </a:ext>
              </a:extLst>
            </p:cNvPr>
            <p:cNvGraphicFramePr>
              <a:graphicFrameLocks noChangeAspect="1"/>
            </p:cNvGraphicFramePr>
            <p:nvPr/>
          </p:nvGraphicFramePr>
          <p:xfrm>
            <a:off x="3709" y="1560"/>
            <a:ext cx="172" cy="190"/>
          </p:xfrm>
          <a:graphic>
            <a:graphicData uri="http://schemas.openxmlformats.org/presentationml/2006/ole">
              <mc:AlternateContent xmlns:mc="http://schemas.openxmlformats.org/markup-compatibility/2006">
                <mc:Choice xmlns:v="urn:schemas-microsoft-com:vml" Requires="v">
                  <p:oleObj name="公式" r:id="rId32" imgW="152280" imgH="164880" progId="Equation.3">
                    <p:embed/>
                  </p:oleObj>
                </mc:Choice>
                <mc:Fallback>
                  <p:oleObj name="公式" r:id="rId32" imgW="152280" imgH="164880" progId="Equation.3">
                    <p:embed/>
                    <p:pic>
                      <p:nvPicPr>
                        <p:cNvPr id="65" name="Object 282">
                          <a:extLst>
                            <a:ext uri="{FF2B5EF4-FFF2-40B4-BE49-F238E27FC236}">
                              <a16:creationId xmlns:a16="http://schemas.microsoft.com/office/drawing/2014/main" id="{8A5C7636-A04D-1C2C-EC77-3C4E940DF31D}"/>
                            </a:ext>
                          </a:extLst>
                        </p:cNvPr>
                        <p:cNvPicPr>
                          <a:picLocks noChangeAspect="1"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3709" y="1560"/>
                          <a:ext cx="172" cy="19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66" name="Object 283">
              <a:extLst>
                <a:ext uri="{FF2B5EF4-FFF2-40B4-BE49-F238E27FC236}">
                  <a16:creationId xmlns:a16="http://schemas.microsoft.com/office/drawing/2014/main" id="{35A953A7-8072-D120-DB40-FB5177BCBC9E}"/>
                </a:ext>
              </a:extLst>
            </p:cNvPr>
            <p:cNvGraphicFramePr>
              <a:graphicFrameLocks noChangeAspect="1"/>
            </p:cNvGraphicFramePr>
            <p:nvPr/>
          </p:nvGraphicFramePr>
          <p:xfrm>
            <a:off x="3715" y="1968"/>
            <a:ext cx="173" cy="189"/>
          </p:xfrm>
          <a:graphic>
            <a:graphicData uri="http://schemas.openxmlformats.org/presentationml/2006/ole">
              <mc:AlternateContent xmlns:mc="http://schemas.openxmlformats.org/markup-compatibility/2006">
                <mc:Choice xmlns:v="urn:schemas-microsoft-com:vml" Requires="v">
                  <p:oleObj name="公式" r:id="rId34" imgW="152280" imgH="164880" progId="Equation.3">
                    <p:embed/>
                  </p:oleObj>
                </mc:Choice>
                <mc:Fallback>
                  <p:oleObj name="公式" r:id="rId34" imgW="152280" imgH="164880" progId="Equation.3">
                    <p:embed/>
                    <p:pic>
                      <p:nvPicPr>
                        <p:cNvPr id="66" name="Object 283">
                          <a:extLst>
                            <a:ext uri="{FF2B5EF4-FFF2-40B4-BE49-F238E27FC236}">
                              <a16:creationId xmlns:a16="http://schemas.microsoft.com/office/drawing/2014/main" id="{35A953A7-8072-D120-DB40-FB5177BCBC9E}"/>
                            </a:ext>
                          </a:extLst>
                        </p:cNvPr>
                        <p:cNvPicPr>
                          <a:picLocks noChangeAspect="1" noChangeArrowheads="1"/>
                        </p:cNvPicPr>
                        <p:nvPr/>
                      </p:nvPicPr>
                      <p:blipFill>
                        <a:blip r:embed="rId35">
                          <a:extLst>
                            <a:ext uri="{28A0092B-C50C-407E-A947-70E740481C1C}">
                              <a14:useLocalDpi xmlns:a14="http://schemas.microsoft.com/office/drawing/2010/main" val="0"/>
                            </a:ext>
                          </a:extLst>
                        </a:blip>
                        <a:srcRect/>
                        <a:stretch>
                          <a:fillRect/>
                        </a:stretch>
                      </p:blipFill>
                      <p:spPr bwMode="auto">
                        <a:xfrm>
                          <a:off x="3715" y="1968"/>
                          <a:ext cx="173" cy="18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67" name="Freeform 285">
              <a:extLst>
                <a:ext uri="{FF2B5EF4-FFF2-40B4-BE49-F238E27FC236}">
                  <a16:creationId xmlns:a16="http://schemas.microsoft.com/office/drawing/2014/main" id="{77A5CDD8-0612-65E0-42DA-F8C308B82757}"/>
                </a:ext>
              </a:extLst>
            </p:cNvPr>
            <p:cNvSpPr>
              <a:spLocks/>
            </p:cNvSpPr>
            <p:nvPr/>
          </p:nvSpPr>
          <p:spPr bwMode="auto">
            <a:xfrm flipV="1">
              <a:off x="4010" y="1885"/>
              <a:ext cx="183" cy="348"/>
            </a:xfrm>
            <a:custGeom>
              <a:avLst/>
              <a:gdLst>
                <a:gd name="T0" fmla="*/ 0 w 183"/>
                <a:gd name="T1" fmla="*/ 0 h 348"/>
                <a:gd name="T2" fmla="*/ 64 w 183"/>
                <a:gd name="T3" fmla="*/ 348 h 348"/>
                <a:gd name="T4" fmla="*/ 183 w 183"/>
                <a:gd name="T5" fmla="*/ 348 h 348"/>
              </a:gdLst>
              <a:ahLst/>
              <a:cxnLst>
                <a:cxn ang="0">
                  <a:pos x="T0" y="T1"/>
                </a:cxn>
                <a:cxn ang="0">
                  <a:pos x="T2" y="T3"/>
                </a:cxn>
                <a:cxn ang="0">
                  <a:pos x="T4" y="T5"/>
                </a:cxn>
              </a:cxnLst>
              <a:rect l="0" t="0" r="r" b="b"/>
              <a:pathLst>
                <a:path w="183" h="348">
                  <a:moveTo>
                    <a:pt x="0" y="0"/>
                  </a:moveTo>
                  <a:lnTo>
                    <a:pt x="64" y="348"/>
                  </a:lnTo>
                  <a:lnTo>
                    <a:pt x="183" y="348"/>
                  </a:lnTo>
                </a:path>
              </a:pathLst>
            </a:custGeom>
            <a:noFill/>
            <a:ln w="28575" cap="flat" cmpd="sng">
              <a:solidFill>
                <a:schemeClr val="accent2"/>
              </a:solidFill>
              <a:prstDash val="sysDot"/>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68" name="Line 286">
              <a:extLst>
                <a:ext uri="{FF2B5EF4-FFF2-40B4-BE49-F238E27FC236}">
                  <a16:creationId xmlns:a16="http://schemas.microsoft.com/office/drawing/2014/main" id="{63B70749-DD84-46FD-3B29-9CA01506072C}"/>
                </a:ext>
              </a:extLst>
            </p:cNvPr>
            <p:cNvSpPr>
              <a:spLocks noChangeShapeType="1"/>
            </p:cNvSpPr>
            <p:nvPr/>
          </p:nvSpPr>
          <p:spPr bwMode="auto">
            <a:xfrm>
              <a:off x="3808" y="1558"/>
              <a:ext cx="576" cy="0"/>
            </a:xfrm>
            <a:prstGeom prst="line">
              <a:avLst/>
            </a:prstGeom>
            <a:noFill/>
            <a:ln w="28575">
              <a:solidFill>
                <a:schemeClr val="accent2"/>
              </a:solidFill>
              <a:prstDash val="sys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69" name="Line 287">
              <a:extLst>
                <a:ext uri="{FF2B5EF4-FFF2-40B4-BE49-F238E27FC236}">
                  <a16:creationId xmlns:a16="http://schemas.microsoft.com/office/drawing/2014/main" id="{4FEF561A-F755-5774-087F-E500FA43587D}"/>
                </a:ext>
              </a:extLst>
            </p:cNvPr>
            <p:cNvSpPr>
              <a:spLocks noChangeShapeType="1"/>
            </p:cNvSpPr>
            <p:nvPr/>
          </p:nvSpPr>
          <p:spPr bwMode="auto">
            <a:xfrm>
              <a:off x="3963" y="2397"/>
              <a:ext cx="128" cy="0"/>
            </a:xfrm>
            <a:prstGeom prst="line">
              <a:avLst/>
            </a:prstGeom>
            <a:noFill/>
            <a:ln w="28575" cap="sq">
              <a:solidFill>
                <a:srgbClr val="0099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70" name="Line 288">
              <a:extLst>
                <a:ext uri="{FF2B5EF4-FFF2-40B4-BE49-F238E27FC236}">
                  <a16:creationId xmlns:a16="http://schemas.microsoft.com/office/drawing/2014/main" id="{BEAF12A4-7519-F21D-9F8B-4533A4858346}"/>
                </a:ext>
              </a:extLst>
            </p:cNvPr>
            <p:cNvSpPr>
              <a:spLocks noChangeShapeType="1"/>
            </p:cNvSpPr>
            <p:nvPr/>
          </p:nvSpPr>
          <p:spPr bwMode="auto">
            <a:xfrm flipH="1">
              <a:off x="4171" y="2397"/>
              <a:ext cx="128" cy="0"/>
            </a:xfrm>
            <a:prstGeom prst="line">
              <a:avLst/>
            </a:prstGeom>
            <a:noFill/>
            <a:ln w="28575" cap="sq">
              <a:solidFill>
                <a:srgbClr val="0099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aphicFrame>
          <p:nvGraphicFramePr>
            <p:cNvPr id="71" name="Object 294">
              <a:extLst>
                <a:ext uri="{FF2B5EF4-FFF2-40B4-BE49-F238E27FC236}">
                  <a16:creationId xmlns:a16="http://schemas.microsoft.com/office/drawing/2014/main" id="{73F3FDAC-0C97-559F-CBBC-6FBC90579932}"/>
                </a:ext>
              </a:extLst>
            </p:cNvPr>
            <p:cNvGraphicFramePr>
              <a:graphicFrameLocks noChangeAspect="1"/>
            </p:cNvGraphicFramePr>
            <p:nvPr/>
          </p:nvGraphicFramePr>
          <p:xfrm>
            <a:off x="4318" y="1526"/>
            <a:ext cx="502" cy="295"/>
          </p:xfrm>
          <a:graphic>
            <a:graphicData uri="http://schemas.openxmlformats.org/presentationml/2006/ole">
              <mc:AlternateContent xmlns:mc="http://schemas.openxmlformats.org/markup-compatibility/2006">
                <mc:Choice xmlns:v="urn:schemas-microsoft-com:vml" Requires="v">
                  <p:oleObj name="Equation" r:id="rId36" imgW="419040" imgH="241200" progId="Equation.DSMT4">
                    <p:embed/>
                  </p:oleObj>
                </mc:Choice>
                <mc:Fallback>
                  <p:oleObj name="Equation" r:id="rId36" imgW="419040" imgH="241200" progId="Equation.DSMT4">
                    <p:embed/>
                    <p:pic>
                      <p:nvPicPr>
                        <p:cNvPr id="71" name="Object 294">
                          <a:extLst>
                            <a:ext uri="{FF2B5EF4-FFF2-40B4-BE49-F238E27FC236}">
                              <a16:creationId xmlns:a16="http://schemas.microsoft.com/office/drawing/2014/main" id="{73F3FDAC-0C97-559F-CBBC-6FBC90579932}"/>
                            </a:ext>
                          </a:extLst>
                        </p:cNvPr>
                        <p:cNvPicPr>
                          <a:picLocks noChangeAspect="1" noChangeArrowheads="1"/>
                        </p:cNvPicPr>
                        <p:nvPr/>
                      </p:nvPicPr>
                      <p:blipFill>
                        <a:blip r:embed="rId37">
                          <a:extLst>
                            <a:ext uri="{28A0092B-C50C-407E-A947-70E740481C1C}">
                              <a14:useLocalDpi xmlns:a14="http://schemas.microsoft.com/office/drawing/2010/main" val="0"/>
                            </a:ext>
                          </a:extLst>
                        </a:blip>
                        <a:srcRect/>
                        <a:stretch>
                          <a:fillRect/>
                        </a:stretch>
                      </p:blipFill>
                      <p:spPr bwMode="auto">
                        <a:xfrm>
                          <a:off x="4318" y="1526"/>
                          <a:ext cx="502" cy="29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72" name="Line 295">
              <a:extLst>
                <a:ext uri="{FF2B5EF4-FFF2-40B4-BE49-F238E27FC236}">
                  <a16:creationId xmlns:a16="http://schemas.microsoft.com/office/drawing/2014/main" id="{8EC7D63D-DB78-67DE-7F6A-2AED296BD611}"/>
                </a:ext>
              </a:extLst>
            </p:cNvPr>
            <p:cNvSpPr>
              <a:spLocks noChangeShapeType="1"/>
            </p:cNvSpPr>
            <p:nvPr/>
          </p:nvSpPr>
          <p:spPr bwMode="auto">
            <a:xfrm>
              <a:off x="3905" y="1951"/>
              <a:ext cx="576" cy="0"/>
            </a:xfrm>
            <a:prstGeom prst="line">
              <a:avLst/>
            </a:prstGeom>
            <a:noFill/>
            <a:ln w="28575">
              <a:solidFill>
                <a:schemeClr val="accent2"/>
              </a:solidFill>
              <a:prstDash val="sys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73" name="Line 296">
              <a:extLst>
                <a:ext uri="{FF2B5EF4-FFF2-40B4-BE49-F238E27FC236}">
                  <a16:creationId xmlns:a16="http://schemas.microsoft.com/office/drawing/2014/main" id="{3FC66891-94D6-BD91-5135-EFE77015D55D}"/>
                </a:ext>
              </a:extLst>
            </p:cNvPr>
            <p:cNvSpPr>
              <a:spLocks noChangeShapeType="1"/>
            </p:cNvSpPr>
            <p:nvPr/>
          </p:nvSpPr>
          <p:spPr bwMode="auto">
            <a:xfrm>
              <a:off x="4095" y="1580"/>
              <a:ext cx="0" cy="906"/>
            </a:xfrm>
            <a:prstGeom prst="line">
              <a:avLst/>
            </a:prstGeom>
            <a:noFill/>
            <a:ln w="19050" cap="sq">
              <a:solidFill>
                <a:srgbClr val="FFFF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sp>
        <p:nvSpPr>
          <p:cNvPr id="74" name="Text Box 299">
            <a:extLst>
              <a:ext uri="{FF2B5EF4-FFF2-40B4-BE49-F238E27FC236}">
                <a16:creationId xmlns:a16="http://schemas.microsoft.com/office/drawing/2014/main" id="{81F348EA-D1F2-7D7B-EA4E-BF14301A1857}"/>
              </a:ext>
            </a:extLst>
          </p:cNvPr>
          <p:cNvSpPr txBox="1">
            <a:spLocks noChangeArrowheads="1"/>
          </p:cNvSpPr>
          <p:nvPr/>
        </p:nvSpPr>
        <p:spPr bwMode="auto">
          <a:xfrm>
            <a:off x="1471272" y="4758419"/>
            <a:ext cx="4398056" cy="19389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pPr>
            <a:r>
              <a:rPr lang="zh-CN" altLang="en-US" b="1" dirty="0">
                <a:solidFill>
                  <a:srgbClr val="006600"/>
                </a:solidFill>
              </a:rPr>
              <a:t>在</a:t>
            </a:r>
            <a:r>
              <a:rPr lang="en-US" altLang="zh-CN" b="1" i="1" dirty="0">
                <a:solidFill>
                  <a:srgbClr val="CC0000"/>
                </a:solidFill>
              </a:rPr>
              <a:t>A</a:t>
            </a:r>
            <a:r>
              <a:rPr lang="zh-CN" altLang="en-US" b="1" dirty="0">
                <a:solidFill>
                  <a:srgbClr val="006600"/>
                </a:solidFill>
              </a:rPr>
              <a:t>从</a:t>
            </a:r>
            <a:r>
              <a:rPr lang="en-US" altLang="zh-CN" b="1" dirty="0">
                <a:solidFill>
                  <a:srgbClr val="006600"/>
                </a:solidFill>
              </a:rPr>
              <a:t>1</a:t>
            </a:r>
            <a:r>
              <a:rPr lang="zh-CN" altLang="en-US" b="1" dirty="0">
                <a:solidFill>
                  <a:srgbClr val="006600"/>
                </a:solidFill>
              </a:rPr>
              <a:t>跳变为</a:t>
            </a:r>
            <a:r>
              <a:rPr lang="en-US" altLang="zh-CN" b="1" dirty="0">
                <a:solidFill>
                  <a:srgbClr val="006600"/>
                </a:solidFill>
              </a:rPr>
              <a:t>0</a:t>
            </a:r>
            <a:r>
              <a:rPr lang="zh-CN" altLang="en-US" b="1" dirty="0">
                <a:solidFill>
                  <a:srgbClr val="006600"/>
                </a:solidFill>
              </a:rPr>
              <a:t>时，</a:t>
            </a:r>
            <a:r>
              <a:rPr lang="en-US" altLang="zh-CN" b="1" i="1" dirty="0">
                <a:solidFill>
                  <a:srgbClr val="CC0000"/>
                </a:solidFill>
              </a:rPr>
              <a:t>B</a:t>
            </a:r>
            <a:r>
              <a:rPr lang="zh-CN" altLang="en-US" b="1" dirty="0">
                <a:solidFill>
                  <a:srgbClr val="006600"/>
                </a:solidFill>
              </a:rPr>
              <a:t>从</a:t>
            </a:r>
            <a:r>
              <a:rPr lang="en-US" altLang="zh-CN" b="1" dirty="0">
                <a:solidFill>
                  <a:srgbClr val="006600"/>
                </a:solidFill>
              </a:rPr>
              <a:t>0</a:t>
            </a:r>
            <a:r>
              <a:rPr lang="zh-CN" altLang="en-US" b="1" dirty="0">
                <a:solidFill>
                  <a:srgbClr val="006600"/>
                </a:solidFill>
              </a:rPr>
              <a:t>跳变为</a:t>
            </a:r>
            <a:r>
              <a:rPr lang="en-US" altLang="zh-CN" b="1" dirty="0">
                <a:solidFill>
                  <a:srgbClr val="006600"/>
                </a:solidFill>
              </a:rPr>
              <a:t>1</a:t>
            </a:r>
            <a:r>
              <a:rPr lang="zh-CN" altLang="en-US" b="1" dirty="0">
                <a:solidFill>
                  <a:srgbClr val="006600"/>
                </a:solidFill>
              </a:rPr>
              <a:t>时，</a:t>
            </a:r>
            <a:r>
              <a:rPr lang="en-US" altLang="zh-CN" b="1" i="1" dirty="0">
                <a:solidFill>
                  <a:srgbClr val="CC0000"/>
                </a:solidFill>
              </a:rPr>
              <a:t>B</a:t>
            </a:r>
            <a:r>
              <a:rPr lang="zh-CN" altLang="en-US" b="1" dirty="0">
                <a:solidFill>
                  <a:srgbClr val="006600"/>
                </a:solidFill>
              </a:rPr>
              <a:t>首先上升到</a:t>
            </a:r>
            <a:r>
              <a:rPr lang="en-US" altLang="zh-CN" b="1" i="1" dirty="0">
                <a:solidFill>
                  <a:srgbClr val="CC0000"/>
                </a:solidFill>
              </a:rPr>
              <a:t>V</a:t>
            </a:r>
            <a:r>
              <a:rPr lang="en-US" altLang="zh-CN" b="1" baseline="-25000" dirty="0">
                <a:solidFill>
                  <a:srgbClr val="CC0000"/>
                </a:solidFill>
              </a:rPr>
              <a:t>IL(max)</a:t>
            </a:r>
            <a:r>
              <a:rPr lang="zh-CN" altLang="en-US" b="1" dirty="0"/>
              <a:t>以上</a:t>
            </a:r>
            <a:r>
              <a:rPr lang="zh-CN" altLang="en-US" b="1" dirty="0">
                <a:solidFill>
                  <a:srgbClr val="006600"/>
                </a:solidFill>
              </a:rPr>
              <a:t>，则在</a:t>
            </a:r>
            <a:r>
              <a:rPr lang="el-GR" altLang="zh-CN" b="1" dirty="0">
                <a:solidFill>
                  <a:srgbClr val="CC0000"/>
                </a:solidFill>
              </a:rPr>
              <a:t>Δ</a:t>
            </a:r>
            <a:r>
              <a:rPr lang="el-GR" altLang="zh-CN" b="1" i="1" dirty="0">
                <a:solidFill>
                  <a:srgbClr val="CC0000"/>
                </a:solidFill>
              </a:rPr>
              <a:t>t</a:t>
            </a:r>
            <a:r>
              <a:rPr lang="zh-CN" altLang="en-US" b="1" dirty="0">
                <a:solidFill>
                  <a:srgbClr val="006600"/>
                </a:solidFill>
              </a:rPr>
              <a:t>内将出现</a:t>
            </a:r>
            <a:r>
              <a:rPr lang="en-US" altLang="zh-CN" b="1" i="1" dirty="0">
                <a:solidFill>
                  <a:srgbClr val="CC0000"/>
                </a:solidFill>
              </a:rPr>
              <a:t>A</a:t>
            </a:r>
            <a:r>
              <a:rPr lang="zh-CN" altLang="en-US" b="1" dirty="0">
                <a:solidFill>
                  <a:srgbClr val="CC0000"/>
                </a:solidFill>
              </a:rPr>
              <a:t>、</a:t>
            </a:r>
            <a:r>
              <a:rPr lang="en-US" altLang="zh-CN" b="1" i="1" dirty="0">
                <a:solidFill>
                  <a:srgbClr val="CC0000"/>
                </a:solidFill>
              </a:rPr>
              <a:t>B</a:t>
            </a:r>
            <a:r>
              <a:rPr lang="zh-CN" altLang="en-US" b="1" dirty="0">
                <a:solidFill>
                  <a:schemeClr val="accent2"/>
                </a:solidFill>
              </a:rPr>
              <a:t>同时高于</a:t>
            </a:r>
            <a:r>
              <a:rPr lang="en-US" altLang="zh-CN" b="1" i="1" dirty="0">
                <a:solidFill>
                  <a:srgbClr val="CC0000"/>
                </a:solidFill>
              </a:rPr>
              <a:t>V</a:t>
            </a:r>
            <a:r>
              <a:rPr lang="en-US" altLang="zh-CN" b="1" baseline="-25000" dirty="0">
                <a:solidFill>
                  <a:srgbClr val="CC0000"/>
                </a:solidFill>
              </a:rPr>
              <a:t>IL(max)</a:t>
            </a:r>
            <a:r>
              <a:rPr lang="zh-CN" altLang="en-US" b="1" dirty="0">
                <a:solidFill>
                  <a:srgbClr val="006600"/>
                </a:solidFill>
              </a:rPr>
              <a:t>的状态，在输出端产生</a:t>
            </a:r>
            <a:r>
              <a:rPr lang="en-US" altLang="zh-CN" b="1" i="1" dirty="0">
                <a:solidFill>
                  <a:srgbClr val="CC0000"/>
                </a:solidFill>
              </a:rPr>
              <a:t>Y</a:t>
            </a:r>
            <a:r>
              <a:rPr lang="en-US" altLang="zh-CN" b="1" dirty="0">
                <a:solidFill>
                  <a:srgbClr val="CC0000"/>
                </a:solidFill>
              </a:rPr>
              <a:t>=1</a:t>
            </a:r>
            <a:r>
              <a:rPr lang="zh-CN" altLang="en-US" b="1" dirty="0">
                <a:solidFill>
                  <a:srgbClr val="006600"/>
                </a:solidFill>
              </a:rPr>
              <a:t>尖峰脉冲。</a:t>
            </a:r>
          </a:p>
        </p:txBody>
      </p:sp>
      <p:sp>
        <p:nvSpPr>
          <p:cNvPr id="75" name="Text Box 300">
            <a:extLst>
              <a:ext uri="{FF2B5EF4-FFF2-40B4-BE49-F238E27FC236}">
                <a16:creationId xmlns:a16="http://schemas.microsoft.com/office/drawing/2014/main" id="{A63D64F9-801D-2F31-ED62-B4B687866FA6}"/>
              </a:ext>
            </a:extLst>
          </p:cNvPr>
          <p:cNvSpPr txBox="1">
            <a:spLocks noChangeArrowheads="1"/>
          </p:cNvSpPr>
          <p:nvPr/>
        </p:nvSpPr>
        <p:spPr bwMode="auto">
          <a:xfrm>
            <a:off x="6415882" y="4758419"/>
            <a:ext cx="3714750" cy="12003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b="1" dirty="0">
                <a:solidFill>
                  <a:schemeClr val="accent2"/>
                </a:solidFill>
              </a:rPr>
              <a:t>在</a:t>
            </a:r>
            <a:r>
              <a:rPr lang="en-US" altLang="zh-CN" b="1" i="1" dirty="0">
                <a:solidFill>
                  <a:srgbClr val="CC0000"/>
                </a:solidFill>
              </a:rPr>
              <a:t>A</a:t>
            </a:r>
            <a:r>
              <a:rPr lang="zh-CN" altLang="en-US" b="1" dirty="0">
                <a:solidFill>
                  <a:schemeClr val="accent2"/>
                </a:solidFill>
              </a:rPr>
              <a:t>下降到</a:t>
            </a:r>
            <a:r>
              <a:rPr lang="en-US" altLang="zh-CN" b="1" i="1" dirty="0">
                <a:solidFill>
                  <a:srgbClr val="CC0000"/>
                </a:solidFill>
              </a:rPr>
              <a:t>V</a:t>
            </a:r>
            <a:r>
              <a:rPr lang="en-US" altLang="zh-CN" b="1" baseline="-25000" dirty="0">
                <a:solidFill>
                  <a:srgbClr val="CC0000"/>
                </a:solidFill>
              </a:rPr>
              <a:t>IH(min)</a:t>
            </a:r>
            <a:r>
              <a:rPr lang="en-US" altLang="zh-CN" b="1" dirty="0"/>
              <a:t> </a:t>
            </a:r>
            <a:r>
              <a:rPr lang="zh-CN" altLang="en-US" b="1" dirty="0">
                <a:solidFill>
                  <a:schemeClr val="accent2"/>
                </a:solidFill>
              </a:rPr>
              <a:t>时，</a:t>
            </a:r>
            <a:r>
              <a:rPr lang="en-US" altLang="zh-CN" b="1" i="1" dirty="0">
                <a:solidFill>
                  <a:srgbClr val="CC0000"/>
                </a:solidFill>
              </a:rPr>
              <a:t>B</a:t>
            </a:r>
            <a:r>
              <a:rPr lang="zh-CN" altLang="en-US" b="1" dirty="0">
                <a:solidFill>
                  <a:schemeClr val="accent2"/>
                </a:solidFill>
              </a:rPr>
              <a:t>尚未上升到</a:t>
            </a:r>
            <a:r>
              <a:rPr lang="en-US" altLang="zh-CN" b="1" i="1" dirty="0">
                <a:solidFill>
                  <a:srgbClr val="CC0000"/>
                </a:solidFill>
              </a:rPr>
              <a:t>V</a:t>
            </a:r>
            <a:r>
              <a:rPr lang="en-US" altLang="zh-CN" b="1" baseline="-25000" dirty="0">
                <a:solidFill>
                  <a:srgbClr val="CC0000"/>
                </a:solidFill>
              </a:rPr>
              <a:t>IH(min)</a:t>
            </a:r>
            <a:r>
              <a:rPr lang="en-US" altLang="zh-CN" b="1" dirty="0"/>
              <a:t> </a:t>
            </a:r>
            <a:r>
              <a:rPr lang="zh-CN" altLang="en-US" b="1" dirty="0">
                <a:solidFill>
                  <a:schemeClr val="accent2"/>
                </a:solidFill>
              </a:rPr>
              <a:t>，则在</a:t>
            </a:r>
            <a:r>
              <a:rPr lang="el-GR" altLang="zh-CN" b="1" dirty="0">
                <a:solidFill>
                  <a:srgbClr val="CC0000"/>
                </a:solidFill>
              </a:rPr>
              <a:t>Δ</a:t>
            </a:r>
            <a:r>
              <a:rPr lang="el-GR" altLang="zh-CN" b="1" i="1" dirty="0">
                <a:solidFill>
                  <a:srgbClr val="CC0000"/>
                </a:solidFill>
              </a:rPr>
              <a:t>t</a:t>
            </a:r>
            <a:r>
              <a:rPr lang="zh-CN" altLang="en-US" b="1" dirty="0">
                <a:solidFill>
                  <a:schemeClr val="accent2"/>
                </a:solidFill>
              </a:rPr>
              <a:t>内将出现</a:t>
            </a:r>
            <a:r>
              <a:rPr lang="en-US" altLang="zh-CN" b="1" i="1" dirty="0">
                <a:solidFill>
                  <a:srgbClr val="CC0000"/>
                </a:solidFill>
              </a:rPr>
              <a:t>A</a:t>
            </a:r>
            <a:r>
              <a:rPr lang="zh-CN" altLang="en-US" b="1" dirty="0">
                <a:solidFill>
                  <a:srgbClr val="CC0000"/>
                </a:solidFill>
              </a:rPr>
              <a:t>、</a:t>
            </a:r>
            <a:r>
              <a:rPr lang="en-US" altLang="zh-CN" b="1" i="1" dirty="0">
                <a:solidFill>
                  <a:srgbClr val="CC0000"/>
                </a:solidFill>
              </a:rPr>
              <a:t>B</a:t>
            </a:r>
            <a:r>
              <a:rPr lang="zh-CN" altLang="en-US" b="1" dirty="0"/>
              <a:t>同时低于</a:t>
            </a:r>
            <a:r>
              <a:rPr lang="en-US" altLang="zh-CN" b="1" i="1" dirty="0">
                <a:solidFill>
                  <a:srgbClr val="CC0000"/>
                </a:solidFill>
              </a:rPr>
              <a:t>V</a:t>
            </a:r>
            <a:r>
              <a:rPr lang="en-US" altLang="zh-CN" b="1" baseline="-25000" dirty="0">
                <a:solidFill>
                  <a:srgbClr val="CC0000"/>
                </a:solidFill>
              </a:rPr>
              <a:t>IH(min)</a:t>
            </a:r>
            <a:r>
              <a:rPr lang="zh-CN" altLang="en-US" b="1" dirty="0">
                <a:solidFill>
                  <a:schemeClr val="accent2"/>
                </a:solidFill>
              </a:rPr>
              <a:t>的状态，在输出端产生</a:t>
            </a:r>
            <a:r>
              <a:rPr lang="en-US" altLang="zh-CN" b="1" i="1" dirty="0">
                <a:solidFill>
                  <a:srgbClr val="CC0000"/>
                </a:solidFill>
              </a:rPr>
              <a:t>Y</a:t>
            </a:r>
            <a:r>
              <a:rPr lang="en-US" altLang="zh-CN" b="1" dirty="0">
                <a:solidFill>
                  <a:srgbClr val="CC0000"/>
                </a:solidFill>
              </a:rPr>
              <a:t>=0</a:t>
            </a:r>
            <a:r>
              <a:rPr lang="zh-CN" altLang="en-US" b="1" dirty="0">
                <a:solidFill>
                  <a:schemeClr val="accent2"/>
                </a:solidFill>
              </a:rPr>
              <a:t>尖峰脉冲。</a:t>
            </a:r>
          </a:p>
        </p:txBody>
      </p:sp>
      <p:sp>
        <p:nvSpPr>
          <p:cNvPr id="76" name="文本框 75">
            <a:extLst>
              <a:ext uri="{FF2B5EF4-FFF2-40B4-BE49-F238E27FC236}">
                <a16:creationId xmlns:a16="http://schemas.microsoft.com/office/drawing/2014/main" id="{615DCA2C-3165-AD16-2FBB-9B6F1633A157}"/>
              </a:ext>
            </a:extLst>
          </p:cNvPr>
          <p:cNvSpPr txBox="1"/>
          <p:nvPr/>
        </p:nvSpPr>
        <p:spPr>
          <a:xfrm>
            <a:off x="2115203" y="1273147"/>
            <a:ext cx="874059" cy="461665"/>
          </a:xfrm>
          <a:prstGeom prst="rect">
            <a:avLst/>
          </a:prstGeom>
          <a:noFill/>
        </p:spPr>
        <p:txBody>
          <a:bodyPr wrap="square" rtlCol="0">
            <a:spAutoFit/>
          </a:bodyPr>
          <a:lstStyle/>
          <a:p>
            <a:r>
              <a:rPr lang="zh-CN" altLang="en-US" dirty="0">
                <a:solidFill>
                  <a:schemeClr val="accent2"/>
                </a:solidFill>
              </a:rPr>
              <a:t>与门</a:t>
            </a:r>
          </a:p>
        </p:txBody>
      </p:sp>
      <p:sp>
        <p:nvSpPr>
          <p:cNvPr id="77" name="文本框 76">
            <a:extLst>
              <a:ext uri="{FF2B5EF4-FFF2-40B4-BE49-F238E27FC236}">
                <a16:creationId xmlns:a16="http://schemas.microsoft.com/office/drawing/2014/main" id="{502A454F-1470-FFAF-05A8-D635E7B83E01}"/>
              </a:ext>
            </a:extLst>
          </p:cNvPr>
          <p:cNvSpPr txBox="1"/>
          <p:nvPr/>
        </p:nvSpPr>
        <p:spPr>
          <a:xfrm>
            <a:off x="6053064" y="1298331"/>
            <a:ext cx="874059" cy="461665"/>
          </a:xfrm>
          <a:prstGeom prst="rect">
            <a:avLst/>
          </a:prstGeom>
          <a:noFill/>
        </p:spPr>
        <p:txBody>
          <a:bodyPr wrap="square" rtlCol="0">
            <a:spAutoFit/>
          </a:bodyPr>
          <a:lstStyle/>
          <a:p>
            <a:r>
              <a:rPr lang="zh-CN" altLang="en-US" dirty="0">
                <a:solidFill>
                  <a:schemeClr val="accent2"/>
                </a:solidFill>
              </a:rPr>
              <a:t>或门</a:t>
            </a:r>
          </a:p>
        </p:txBody>
      </p:sp>
      <p:sp>
        <p:nvSpPr>
          <p:cNvPr id="2" name="灯片编号占位符 1">
            <a:extLst>
              <a:ext uri="{FF2B5EF4-FFF2-40B4-BE49-F238E27FC236}">
                <a16:creationId xmlns:a16="http://schemas.microsoft.com/office/drawing/2014/main" id="{5BBF91BC-E63C-EE89-45BA-6C6DAFB14E1C}"/>
              </a:ext>
            </a:extLst>
          </p:cNvPr>
          <p:cNvSpPr>
            <a:spLocks noGrp="1"/>
          </p:cNvSpPr>
          <p:nvPr>
            <p:ph type="sldNum" sz="quarter" idx="12"/>
          </p:nvPr>
        </p:nvSpPr>
        <p:spPr/>
        <p:txBody>
          <a:bodyPr/>
          <a:lstStyle/>
          <a:p>
            <a:fld id="{392CBAA0-59E6-204E-8F03-85E5040D48B8}" type="slidenum">
              <a:rPr kumimoji="1" lang="zh-CN" altLang="en-US" smtClean="0"/>
              <a:t>117</a:t>
            </a:fld>
            <a:r>
              <a:rPr kumimoji="1" lang="en-US" altLang="zh-CN"/>
              <a:t>/133</a:t>
            </a:r>
            <a:endParaRPr kumimoji="1" lang="zh-CN" altLang="en-US" dirty="0"/>
          </a:p>
        </p:txBody>
      </p:sp>
    </p:spTree>
    <p:extLst>
      <p:ext uri="{BB962C8B-B14F-4D97-AF65-F5344CB8AC3E}">
        <p14:creationId xmlns:p14="http://schemas.microsoft.com/office/powerpoint/2010/main" val="34730037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8" fill="hold" nodeType="click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left)">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 presetClass="entr" presetSubtype="10" fill="hold" nodeType="clickEffect">
                                  <p:stCondLst>
                                    <p:cond delay="0"/>
                                  </p:stCondLst>
                                  <p:childTnLst>
                                    <p:set>
                                      <p:cBhvr>
                                        <p:cTn id="15" dur="1" fill="hold">
                                          <p:stCondLst>
                                            <p:cond delay="0"/>
                                          </p:stCondLst>
                                        </p:cTn>
                                        <p:tgtEl>
                                          <p:spTgt spid="33"/>
                                        </p:tgtEl>
                                        <p:attrNameLst>
                                          <p:attrName>style.visibility</p:attrName>
                                        </p:attrNameLst>
                                      </p:cBhvr>
                                      <p:to>
                                        <p:strVal val="visible"/>
                                      </p:to>
                                    </p:set>
                                    <p:animEffect transition="in" filter="checkerboard(across)">
                                      <p:cBhvr>
                                        <p:cTn id="16" dur="500"/>
                                        <p:tgtEl>
                                          <p:spTgt spid="33"/>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26"/>
                                        </p:tgtEl>
                                        <p:attrNameLst>
                                          <p:attrName>style.visibility</p:attrName>
                                        </p:attrNameLst>
                                      </p:cBhvr>
                                      <p:to>
                                        <p:strVal val="visible"/>
                                      </p:to>
                                    </p:set>
                                    <p:animEffect transition="in" filter="wipe(left)">
                                      <p:cBhvr>
                                        <p:cTn id="21" dur="500"/>
                                        <p:tgtEl>
                                          <p:spTgt spid="26"/>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74"/>
                                        </p:tgtEl>
                                        <p:attrNameLst>
                                          <p:attrName>style.visibility</p:attrName>
                                        </p:attrNameLst>
                                      </p:cBhvr>
                                      <p:to>
                                        <p:strVal val="visible"/>
                                      </p:to>
                                    </p:set>
                                    <p:animEffect transition="in" filter="wipe(left)">
                                      <p:cBhvr>
                                        <p:cTn id="26" dur="500"/>
                                        <p:tgtEl>
                                          <p:spTgt spid="74"/>
                                        </p:tgtEl>
                                      </p:cBhvr>
                                    </p:animEffect>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grpId="0" nodeType="clickEffect">
                                  <p:stCondLst>
                                    <p:cond delay="0"/>
                                  </p:stCondLst>
                                  <p:childTnLst>
                                    <p:set>
                                      <p:cBhvr>
                                        <p:cTn id="30" dur="1" fill="hold">
                                          <p:stCondLst>
                                            <p:cond delay="0"/>
                                          </p:stCondLst>
                                        </p:cTn>
                                        <p:tgtEl>
                                          <p:spTgt spid="77"/>
                                        </p:tgtEl>
                                        <p:attrNameLst>
                                          <p:attrName>style.visibility</p:attrName>
                                        </p:attrNameLst>
                                      </p:cBhvr>
                                      <p:to>
                                        <p:strVal val="visible"/>
                                      </p:to>
                                    </p:set>
                                    <p:animEffect transition="in" filter="fade">
                                      <p:cBhvr>
                                        <p:cTn id="31" dur="1000"/>
                                        <p:tgtEl>
                                          <p:spTgt spid="77"/>
                                        </p:tgtEl>
                                      </p:cBhvr>
                                    </p:animEffect>
                                    <p:anim calcmode="lin" valueType="num">
                                      <p:cBhvr>
                                        <p:cTn id="32" dur="1000" fill="hold"/>
                                        <p:tgtEl>
                                          <p:spTgt spid="77"/>
                                        </p:tgtEl>
                                        <p:attrNameLst>
                                          <p:attrName>ppt_x</p:attrName>
                                        </p:attrNameLst>
                                      </p:cBhvr>
                                      <p:tavLst>
                                        <p:tav tm="0">
                                          <p:val>
                                            <p:strVal val="#ppt_x"/>
                                          </p:val>
                                        </p:tav>
                                        <p:tav tm="100000">
                                          <p:val>
                                            <p:strVal val="#ppt_x"/>
                                          </p:val>
                                        </p:tav>
                                      </p:tavLst>
                                    </p:anim>
                                    <p:anim calcmode="lin" valueType="num">
                                      <p:cBhvr>
                                        <p:cTn id="33" dur="1000" fill="hold"/>
                                        <p:tgtEl>
                                          <p:spTgt spid="77"/>
                                        </p:tgtEl>
                                        <p:attrNameLst>
                                          <p:attrName>ppt_y</p:attrName>
                                        </p:attrNameLst>
                                      </p:cBhvr>
                                      <p:tavLst>
                                        <p:tav tm="0">
                                          <p:val>
                                            <p:strVal val="#ppt_y+.1"/>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nodeType="clickEffect">
                                  <p:stCondLst>
                                    <p:cond delay="0"/>
                                  </p:stCondLst>
                                  <p:childTnLst>
                                    <p:set>
                                      <p:cBhvr>
                                        <p:cTn id="37" dur="1" fill="hold">
                                          <p:stCondLst>
                                            <p:cond delay="0"/>
                                          </p:stCondLst>
                                        </p:cTn>
                                        <p:tgtEl>
                                          <p:spTgt spid="14"/>
                                        </p:tgtEl>
                                        <p:attrNameLst>
                                          <p:attrName>style.visibility</p:attrName>
                                        </p:attrNameLst>
                                      </p:cBhvr>
                                      <p:to>
                                        <p:strVal val="visible"/>
                                      </p:to>
                                    </p:set>
                                    <p:animEffect transition="in" filter="wipe(left)">
                                      <p:cBhvr>
                                        <p:cTn id="38" dur="500"/>
                                        <p:tgtEl>
                                          <p:spTgt spid="14"/>
                                        </p:tgtEl>
                                      </p:cBhvr>
                                    </p:animEffect>
                                  </p:childTnLst>
                                </p:cTn>
                              </p:par>
                            </p:childTnLst>
                          </p:cTn>
                        </p:par>
                      </p:childTnLst>
                    </p:cTn>
                  </p:par>
                  <p:par>
                    <p:cTn id="39" fill="hold">
                      <p:stCondLst>
                        <p:cond delay="indefinite"/>
                      </p:stCondLst>
                      <p:childTnLst>
                        <p:par>
                          <p:cTn id="40" fill="hold">
                            <p:stCondLst>
                              <p:cond delay="0"/>
                            </p:stCondLst>
                            <p:childTnLst>
                              <p:par>
                                <p:cTn id="41" presetID="5" presetClass="entr" presetSubtype="10" fill="hold" nodeType="clickEffect">
                                  <p:stCondLst>
                                    <p:cond delay="0"/>
                                  </p:stCondLst>
                                  <p:childTnLst>
                                    <p:set>
                                      <p:cBhvr>
                                        <p:cTn id="42" dur="1" fill="hold">
                                          <p:stCondLst>
                                            <p:cond delay="0"/>
                                          </p:stCondLst>
                                        </p:cTn>
                                        <p:tgtEl>
                                          <p:spTgt spid="57"/>
                                        </p:tgtEl>
                                        <p:attrNameLst>
                                          <p:attrName>style.visibility</p:attrName>
                                        </p:attrNameLst>
                                      </p:cBhvr>
                                      <p:to>
                                        <p:strVal val="visible"/>
                                      </p:to>
                                    </p:set>
                                    <p:animEffect transition="in" filter="checkerboard(across)">
                                      <p:cBhvr>
                                        <p:cTn id="43" dur="500"/>
                                        <p:tgtEl>
                                          <p:spTgt spid="57"/>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nodeType="click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wipe(left)">
                                      <p:cBhvr>
                                        <p:cTn id="48" dur="500"/>
                                        <p:tgtEl>
                                          <p:spTgt spid="50"/>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8" fill="hold" grpId="0" nodeType="clickEffect">
                                  <p:stCondLst>
                                    <p:cond delay="0"/>
                                  </p:stCondLst>
                                  <p:childTnLst>
                                    <p:set>
                                      <p:cBhvr>
                                        <p:cTn id="52" dur="1" fill="hold">
                                          <p:stCondLst>
                                            <p:cond delay="0"/>
                                          </p:stCondLst>
                                        </p:cTn>
                                        <p:tgtEl>
                                          <p:spTgt spid="75"/>
                                        </p:tgtEl>
                                        <p:attrNameLst>
                                          <p:attrName>style.visibility</p:attrName>
                                        </p:attrNameLst>
                                      </p:cBhvr>
                                      <p:to>
                                        <p:strVal val="visible"/>
                                      </p:to>
                                    </p:set>
                                    <p:animEffect transition="in" filter="wipe(left)">
                                      <p:cBhvr>
                                        <p:cTn id="53" dur="5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p:bldP spid="75" grpId="0"/>
      <p:bldP spid="76" grpId="0"/>
      <p:bldP spid="77" grpId="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7.1</a:t>
            </a:r>
            <a:r>
              <a:rPr kumimoji="1" lang="zh-CN" altLang="en-US" dirty="0"/>
              <a:t> 竞争冒险的概念及其产生原因</a:t>
            </a:r>
          </a:p>
        </p:txBody>
      </p:sp>
      <p:sp>
        <p:nvSpPr>
          <p:cNvPr id="6" name="Text Box 2">
            <a:extLst>
              <a:ext uri="{FF2B5EF4-FFF2-40B4-BE49-F238E27FC236}">
                <a16:creationId xmlns:a16="http://schemas.microsoft.com/office/drawing/2014/main" id="{9105B22D-FD53-D963-6802-FA7602175AB4}"/>
              </a:ext>
            </a:extLst>
          </p:cNvPr>
          <p:cNvSpPr txBox="1">
            <a:spLocks noChangeArrowheads="1"/>
          </p:cNvSpPr>
          <p:nvPr/>
        </p:nvSpPr>
        <p:spPr bwMode="auto">
          <a:xfrm>
            <a:off x="1766888" y="876300"/>
            <a:ext cx="5281612" cy="519113"/>
          </a:xfrm>
          <a:prstGeom prst="rect">
            <a:avLst/>
          </a:prstGeom>
          <a:noFill/>
          <a:ln>
            <a:noFill/>
          </a:ln>
          <a:extLst>
            <a:ext uri="{909E8E84-426E-40DD-AFC4-6F175D3DCCD1}">
              <a14:hiddenFill xmlns:a14="http://schemas.microsoft.com/office/drawing/2010/main">
                <a:solidFill>
                  <a:srgbClr val="3366FF"/>
                </a:solidFill>
              </a14:hiddenFill>
            </a:ext>
            <a:ext uri="{91240B29-F687-4F45-9708-019B960494DF}">
              <a14:hiddenLine xmlns:a14="http://schemas.microsoft.com/office/drawing/2010/main" w="28575">
                <a:solidFill>
                  <a:schemeClr val="bg1"/>
                </a:solidFill>
                <a:miter lim="800000"/>
                <a:headEnd/>
                <a:tailEnd/>
              </a14:hiddenLine>
            </a:ext>
          </a:extLst>
        </p:spPr>
        <p:txBody>
          <a:bodyPr>
            <a:spAutoFit/>
          </a:bodyPr>
          <a:lstStyle/>
          <a:p>
            <a:r>
              <a:rPr lang="en-US" altLang="zh-CN" sz="2800" b="1">
                <a:solidFill>
                  <a:srgbClr val="FF0066"/>
                </a:solidFill>
              </a:rPr>
              <a:t>2. </a:t>
            </a:r>
            <a:r>
              <a:rPr lang="zh-CN" altLang="en-US" sz="2800" b="1">
                <a:solidFill>
                  <a:srgbClr val="FF0066"/>
                </a:solidFill>
              </a:rPr>
              <a:t>电路举例</a:t>
            </a:r>
          </a:p>
        </p:txBody>
      </p:sp>
      <p:grpSp>
        <p:nvGrpSpPr>
          <p:cNvPr id="7" name="Group 3">
            <a:extLst>
              <a:ext uri="{FF2B5EF4-FFF2-40B4-BE49-F238E27FC236}">
                <a16:creationId xmlns:a16="http://schemas.microsoft.com/office/drawing/2014/main" id="{5BBA6B61-6825-2674-BD2E-CA1DB1B46B45}"/>
              </a:ext>
            </a:extLst>
          </p:cNvPr>
          <p:cNvGrpSpPr>
            <a:grpSpLocks/>
          </p:cNvGrpSpPr>
          <p:nvPr/>
        </p:nvGrpSpPr>
        <p:grpSpPr bwMode="auto">
          <a:xfrm>
            <a:off x="5945188" y="1120775"/>
            <a:ext cx="3851275" cy="3517900"/>
            <a:chOff x="2787" y="442"/>
            <a:chExt cx="2426" cy="2216"/>
          </a:xfrm>
        </p:grpSpPr>
        <p:sp>
          <p:nvSpPr>
            <p:cNvPr id="8" name="Rectangle 4">
              <a:extLst>
                <a:ext uri="{FF2B5EF4-FFF2-40B4-BE49-F238E27FC236}">
                  <a16:creationId xmlns:a16="http://schemas.microsoft.com/office/drawing/2014/main" id="{C7D3E3BA-8CF9-E252-9D82-EA68473F7214}"/>
                </a:ext>
              </a:extLst>
            </p:cNvPr>
            <p:cNvSpPr>
              <a:spLocks noChangeArrowheads="1"/>
            </p:cNvSpPr>
            <p:nvPr/>
          </p:nvSpPr>
          <p:spPr bwMode="auto">
            <a:xfrm>
              <a:off x="4442" y="442"/>
              <a:ext cx="255" cy="396"/>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 name="Text Box 5">
              <a:extLst>
                <a:ext uri="{FF2B5EF4-FFF2-40B4-BE49-F238E27FC236}">
                  <a16:creationId xmlns:a16="http://schemas.microsoft.com/office/drawing/2014/main" id="{A3AAED4E-20F4-1885-76EE-89AC23DD837D}"/>
                </a:ext>
              </a:extLst>
            </p:cNvPr>
            <p:cNvSpPr txBox="1">
              <a:spLocks noChangeArrowheads="1"/>
            </p:cNvSpPr>
            <p:nvPr/>
          </p:nvSpPr>
          <p:spPr bwMode="auto">
            <a:xfrm>
              <a:off x="4464" y="442"/>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a:solidFill>
                    <a:srgbClr val="0033CC"/>
                  </a:solidFill>
                </a:rPr>
                <a:t>&amp;</a:t>
              </a:r>
            </a:p>
          </p:txBody>
        </p:sp>
        <p:sp>
          <p:nvSpPr>
            <p:cNvPr id="10" name="Oval 6">
              <a:extLst>
                <a:ext uri="{FF2B5EF4-FFF2-40B4-BE49-F238E27FC236}">
                  <a16:creationId xmlns:a16="http://schemas.microsoft.com/office/drawing/2014/main" id="{89DE742B-FB57-17B8-A029-9AA7A930CE8A}"/>
                </a:ext>
              </a:extLst>
            </p:cNvPr>
            <p:cNvSpPr>
              <a:spLocks noChangeArrowheads="1"/>
            </p:cNvSpPr>
            <p:nvPr/>
          </p:nvSpPr>
          <p:spPr bwMode="auto">
            <a:xfrm>
              <a:off x="4908" y="626"/>
              <a:ext cx="40" cy="42"/>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 name="Line 7">
              <a:extLst>
                <a:ext uri="{FF2B5EF4-FFF2-40B4-BE49-F238E27FC236}">
                  <a16:creationId xmlns:a16="http://schemas.microsoft.com/office/drawing/2014/main" id="{0492BC85-1BEB-91D2-C051-CA475030CB94}"/>
                </a:ext>
              </a:extLst>
            </p:cNvPr>
            <p:cNvSpPr>
              <a:spLocks noChangeShapeType="1"/>
            </p:cNvSpPr>
            <p:nvPr/>
          </p:nvSpPr>
          <p:spPr bwMode="auto">
            <a:xfrm>
              <a:off x="4702" y="649"/>
              <a:ext cx="21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 name="Line 8">
              <a:extLst>
                <a:ext uri="{FF2B5EF4-FFF2-40B4-BE49-F238E27FC236}">
                  <a16:creationId xmlns:a16="http://schemas.microsoft.com/office/drawing/2014/main" id="{7372B48B-5847-CB39-8BEC-3591D10ADDA2}"/>
                </a:ext>
              </a:extLst>
            </p:cNvPr>
            <p:cNvSpPr>
              <a:spLocks noChangeShapeType="1"/>
            </p:cNvSpPr>
            <p:nvPr/>
          </p:nvSpPr>
          <p:spPr bwMode="auto">
            <a:xfrm flipH="1">
              <a:off x="4300" y="545"/>
              <a:ext cx="14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 name="Line 9">
              <a:extLst>
                <a:ext uri="{FF2B5EF4-FFF2-40B4-BE49-F238E27FC236}">
                  <a16:creationId xmlns:a16="http://schemas.microsoft.com/office/drawing/2014/main" id="{C87E4715-B761-96D6-8128-BF2522ADA7AA}"/>
                </a:ext>
              </a:extLst>
            </p:cNvPr>
            <p:cNvSpPr>
              <a:spLocks noChangeShapeType="1"/>
            </p:cNvSpPr>
            <p:nvPr/>
          </p:nvSpPr>
          <p:spPr bwMode="auto">
            <a:xfrm flipH="1">
              <a:off x="4010" y="746"/>
              <a:ext cx="43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 name="Text Box 10">
              <a:extLst>
                <a:ext uri="{FF2B5EF4-FFF2-40B4-BE49-F238E27FC236}">
                  <a16:creationId xmlns:a16="http://schemas.microsoft.com/office/drawing/2014/main" id="{1B45B84E-6F27-EF28-A2A1-2AF67880E195}"/>
                </a:ext>
              </a:extLst>
            </p:cNvPr>
            <p:cNvSpPr txBox="1">
              <a:spLocks noChangeArrowheads="1"/>
            </p:cNvSpPr>
            <p:nvPr/>
          </p:nvSpPr>
          <p:spPr bwMode="auto">
            <a:xfrm>
              <a:off x="4915" y="479"/>
              <a:ext cx="29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i="1">
                  <a:solidFill>
                    <a:srgbClr val="FF0066"/>
                  </a:solidFill>
                </a:rPr>
                <a:t>Y</a:t>
              </a:r>
              <a:r>
                <a:rPr lang="en-US" altLang="zh-CN" b="1" baseline="-25000">
                  <a:solidFill>
                    <a:srgbClr val="FF0066"/>
                  </a:solidFill>
                </a:rPr>
                <a:t>3</a:t>
              </a:r>
              <a:endParaRPr lang="en-US" altLang="zh-CN" b="1" i="1">
                <a:solidFill>
                  <a:srgbClr val="FF0066"/>
                </a:solidFill>
              </a:endParaRPr>
            </a:p>
          </p:txBody>
        </p:sp>
        <p:sp>
          <p:nvSpPr>
            <p:cNvPr id="15" name="Rectangle 11">
              <a:extLst>
                <a:ext uri="{FF2B5EF4-FFF2-40B4-BE49-F238E27FC236}">
                  <a16:creationId xmlns:a16="http://schemas.microsoft.com/office/drawing/2014/main" id="{DE06D8BD-24E0-F6C0-D43B-8EA1DC74B297}"/>
                </a:ext>
              </a:extLst>
            </p:cNvPr>
            <p:cNvSpPr>
              <a:spLocks noChangeArrowheads="1"/>
            </p:cNvSpPr>
            <p:nvPr/>
          </p:nvSpPr>
          <p:spPr bwMode="auto">
            <a:xfrm>
              <a:off x="4443" y="1655"/>
              <a:ext cx="255" cy="396"/>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6" name="Text Box 12">
              <a:extLst>
                <a:ext uri="{FF2B5EF4-FFF2-40B4-BE49-F238E27FC236}">
                  <a16:creationId xmlns:a16="http://schemas.microsoft.com/office/drawing/2014/main" id="{D9C6DCB0-49C1-62BA-5AD6-D9947F197A31}"/>
                </a:ext>
              </a:extLst>
            </p:cNvPr>
            <p:cNvSpPr txBox="1">
              <a:spLocks noChangeArrowheads="1"/>
            </p:cNvSpPr>
            <p:nvPr/>
          </p:nvSpPr>
          <p:spPr bwMode="auto">
            <a:xfrm>
              <a:off x="4465" y="1655"/>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a:solidFill>
                    <a:srgbClr val="0033CC"/>
                  </a:solidFill>
                </a:rPr>
                <a:t>&amp;</a:t>
              </a:r>
            </a:p>
          </p:txBody>
        </p:sp>
        <p:sp>
          <p:nvSpPr>
            <p:cNvPr id="17" name="Oval 13">
              <a:extLst>
                <a:ext uri="{FF2B5EF4-FFF2-40B4-BE49-F238E27FC236}">
                  <a16:creationId xmlns:a16="http://schemas.microsoft.com/office/drawing/2014/main" id="{8684040C-69EB-EAB1-881F-A67A18F2B0C8}"/>
                </a:ext>
              </a:extLst>
            </p:cNvPr>
            <p:cNvSpPr>
              <a:spLocks noChangeArrowheads="1"/>
            </p:cNvSpPr>
            <p:nvPr/>
          </p:nvSpPr>
          <p:spPr bwMode="auto">
            <a:xfrm>
              <a:off x="4909" y="1839"/>
              <a:ext cx="40" cy="42"/>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 name="Line 14">
              <a:extLst>
                <a:ext uri="{FF2B5EF4-FFF2-40B4-BE49-F238E27FC236}">
                  <a16:creationId xmlns:a16="http://schemas.microsoft.com/office/drawing/2014/main" id="{21428587-91CA-9734-37B9-FCB9FD8CB4C4}"/>
                </a:ext>
              </a:extLst>
            </p:cNvPr>
            <p:cNvSpPr>
              <a:spLocks noChangeShapeType="1"/>
            </p:cNvSpPr>
            <p:nvPr/>
          </p:nvSpPr>
          <p:spPr bwMode="auto">
            <a:xfrm>
              <a:off x="4703" y="1862"/>
              <a:ext cx="21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 name="Line 15">
              <a:extLst>
                <a:ext uri="{FF2B5EF4-FFF2-40B4-BE49-F238E27FC236}">
                  <a16:creationId xmlns:a16="http://schemas.microsoft.com/office/drawing/2014/main" id="{C5E8AB2B-0600-DF7B-BD37-37F9CF5E5E0B}"/>
                </a:ext>
              </a:extLst>
            </p:cNvPr>
            <p:cNvSpPr>
              <a:spLocks noChangeShapeType="1"/>
            </p:cNvSpPr>
            <p:nvPr/>
          </p:nvSpPr>
          <p:spPr bwMode="auto">
            <a:xfrm flipH="1">
              <a:off x="4169" y="1758"/>
              <a:ext cx="27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 name="Line 16">
              <a:extLst>
                <a:ext uri="{FF2B5EF4-FFF2-40B4-BE49-F238E27FC236}">
                  <a16:creationId xmlns:a16="http://schemas.microsoft.com/office/drawing/2014/main" id="{120B8F46-1878-338B-7838-FC0DCB8D22AC}"/>
                </a:ext>
              </a:extLst>
            </p:cNvPr>
            <p:cNvSpPr>
              <a:spLocks noChangeShapeType="1"/>
            </p:cNvSpPr>
            <p:nvPr/>
          </p:nvSpPr>
          <p:spPr bwMode="auto">
            <a:xfrm flipH="1">
              <a:off x="4008" y="1959"/>
              <a:ext cx="433"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 name="Text Box 17">
              <a:extLst>
                <a:ext uri="{FF2B5EF4-FFF2-40B4-BE49-F238E27FC236}">
                  <a16:creationId xmlns:a16="http://schemas.microsoft.com/office/drawing/2014/main" id="{8EE7C118-BACC-7F1D-F230-DF5C77DC50D5}"/>
                </a:ext>
              </a:extLst>
            </p:cNvPr>
            <p:cNvSpPr txBox="1">
              <a:spLocks noChangeArrowheads="1"/>
            </p:cNvSpPr>
            <p:nvPr/>
          </p:nvSpPr>
          <p:spPr bwMode="auto">
            <a:xfrm>
              <a:off x="4916" y="1692"/>
              <a:ext cx="29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i="1">
                  <a:solidFill>
                    <a:srgbClr val="FF0066"/>
                  </a:solidFill>
                </a:rPr>
                <a:t>Y</a:t>
              </a:r>
              <a:r>
                <a:rPr lang="en-US" altLang="zh-CN" b="1" baseline="-25000">
                  <a:solidFill>
                    <a:srgbClr val="FF0066"/>
                  </a:solidFill>
                </a:rPr>
                <a:t>1</a:t>
              </a:r>
              <a:endParaRPr lang="en-US" altLang="zh-CN" b="1" i="1">
                <a:solidFill>
                  <a:srgbClr val="FF0066"/>
                </a:solidFill>
              </a:endParaRPr>
            </a:p>
          </p:txBody>
        </p:sp>
        <p:sp>
          <p:nvSpPr>
            <p:cNvPr id="22" name="Rectangle 18">
              <a:extLst>
                <a:ext uri="{FF2B5EF4-FFF2-40B4-BE49-F238E27FC236}">
                  <a16:creationId xmlns:a16="http://schemas.microsoft.com/office/drawing/2014/main" id="{11CAFEB1-BBC4-5728-DF81-16F2C86A18ED}"/>
                </a:ext>
              </a:extLst>
            </p:cNvPr>
            <p:cNvSpPr>
              <a:spLocks noChangeArrowheads="1"/>
            </p:cNvSpPr>
            <p:nvPr/>
          </p:nvSpPr>
          <p:spPr bwMode="auto">
            <a:xfrm>
              <a:off x="4442" y="1048"/>
              <a:ext cx="255" cy="396"/>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3" name="Text Box 19">
              <a:extLst>
                <a:ext uri="{FF2B5EF4-FFF2-40B4-BE49-F238E27FC236}">
                  <a16:creationId xmlns:a16="http://schemas.microsoft.com/office/drawing/2014/main" id="{04082E42-97D0-00D8-B99C-13249531750A}"/>
                </a:ext>
              </a:extLst>
            </p:cNvPr>
            <p:cNvSpPr txBox="1">
              <a:spLocks noChangeArrowheads="1"/>
            </p:cNvSpPr>
            <p:nvPr/>
          </p:nvSpPr>
          <p:spPr bwMode="auto">
            <a:xfrm>
              <a:off x="4464" y="1048"/>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a:solidFill>
                    <a:srgbClr val="0033CC"/>
                  </a:solidFill>
                </a:rPr>
                <a:t>&amp;</a:t>
              </a:r>
            </a:p>
          </p:txBody>
        </p:sp>
        <p:sp>
          <p:nvSpPr>
            <p:cNvPr id="24" name="Oval 20">
              <a:extLst>
                <a:ext uri="{FF2B5EF4-FFF2-40B4-BE49-F238E27FC236}">
                  <a16:creationId xmlns:a16="http://schemas.microsoft.com/office/drawing/2014/main" id="{134B9D89-DDC2-1A6F-052E-8756BD3F205C}"/>
                </a:ext>
              </a:extLst>
            </p:cNvPr>
            <p:cNvSpPr>
              <a:spLocks noChangeArrowheads="1"/>
            </p:cNvSpPr>
            <p:nvPr/>
          </p:nvSpPr>
          <p:spPr bwMode="auto">
            <a:xfrm>
              <a:off x="4908" y="1232"/>
              <a:ext cx="40" cy="42"/>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5" name="Line 21">
              <a:extLst>
                <a:ext uri="{FF2B5EF4-FFF2-40B4-BE49-F238E27FC236}">
                  <a16:creationId xmlns:a16="http://schemas.microsoft.com/office/drawing/2014/main" id="{B29A1D9C-C1E1-73E7-FCE1-3820083C2B41}"/>
                </a:ext>
              </a:extLst>
            </p:cNvPr>
            <p:cNvSpPr>
              <a:spLocks noChangeShapeType="1"/>
            </p:cNvSpPr>
            <p:nvPr/>
          </p:nvSpPr>
          <p:spPr bwMode="auto">
            <a:xfrm>
              <a:off x="4702" y="1255"/>
              <a:ext cx="21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6" name="Line 22">
              <a:extLst>
                <a:ext uri="{FF2B5EF4-FFF2-40B4-BE49-F238E27FC236}">
                  <a16:creationId xmlns:a16="http://schemas.microsoft.com/office/drawing/2014/main" id="{65C45621-FC8A-FED1-484E-0DAB330E8F49}"/>
                </a:ext>
              </a:extLst>
            </p:cNvPr>
            <p:cNvSpPr>
              <a:spLocks noChangeShapeType="1"/>
            </p:cNvSpPr>
            <p:nvPr/>
          </p:nvSpPr>
          <p:spPr bwMode="auto">
            <a:xfrm flipH="1">
              <a:off x="4300" y="1151"/>
              <a:ext cx="14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7" name="Line 23">
              <a:extLst>
                <a:ext uri="{FF2B5EF4-FFF2-40B4-BE49-F238E27FC236}">
                  <a16:creationId xmlns:a16="http://schemas.microsoft.com/office/drawing/2014/main" id="{456AEE39-1EE4-827C-F9AA-E49079326F07}"/>
                </a:ext>
              </a:extLst>
            </p:cNvPr>
            <p:cNvSpPr>
              <a:spLocks noChangeShapeType="1"/>
            </p:cNvSpPr>
            <p:nvPr/>
          </p:nvSpPr>
          <p:spPr bwMode="auto">
            <a:xfrm flipH="1" flipV="1">
              <a:off x="4299" y="1351"/>
              <a:ext cx="141"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8" name="Text Box 24">
              <a:extLst>
                <a:ext uri="{FF2B5EF4-FFF2-40B4-BE49-F238E27FC236}">
                  <a16:creationId xmlns:a16="http://schemas.microsoft.com/office/drawing/2014/main" id="{F24E0C74-C698-F4CE-1CE3-7957F3916DB8}"/>
                </a:ext>
              </a:extLst>
            </p:cNvPr>
            <p:cNvSpPr txBox="1">
              <a:spLocks noChangeArrowheads="1"/>
            </p:cNvSpPr>
            <p:nvPr/>
          </p:nvSpPr>
          <p:spPr bwMode="auto">
            <a:xfrm>
              <a:off x="4915" y="1085"/>
              <a:ext cx="29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i="1">
                  <a:solidFill>
                    <a:srgbClr val="FF0066"/>
                  </a:solidFill>
                </a:rPr>
                <a:t>Y</a:t>
              </a:r>
              <a:r>
                <a:rPr lang="en-US" altLang="zh-CN" b="1" baseline="-25000">
                  <a:solidFill>
                    <a:srgbClr val="FF0066"/>
                  </a:solidFill>
                </a:rPr>
                <a:t>2</a:t>
              </a:r>
              <a:endParaRPr lang="en-US" altLang="zh-CN" b="1" i="1">
                <a:solidFill>
                  <a:srgbClr val="FF0066"/>
                </a:solidFill>
              </a:endParaRPr>
            </a:p>
          </p:txBody>
        </p:sp>
        <p:sp>
          <p:nvSpPr>
            <p:cNvPr id="29" name="Rectangle 25">
              <a:extLst>
                <a:ext uri="{FF2B5EF4-FFF2-40B4-BE49-F238E27FC236}">
                  <a16:creationId xmlns:a16="http://schemas.microsoft.com/office/drawing/2014/main" id="{A0F27401-A3E9-2953-D955-1B0967F6A17D}"/>
                </a:ext>
              </a:extLst>
            </p:cNvPr>
            <p:cNvSpPr>
              <a:spLocks noChangeArrowheads="1"/>
            </p:cNvSpPr>
            <p:nvPr/>
          </p:nvSpPr>
          <p:spPr bwMode="auto">
            <a:xfrm>
              <a:off x="4443" y="2262"/>
              <a:ext cx="255" cy="396"/>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0" name="Text Box 26">
              <a:extLst>
                <a:ext uri="{FF2B5EF4-FFF2-40B4-BE49-F238E27FC236}">
                  <a16:creationId xmlns:a16="http://schemas.microsoft.com/office/drawing/2014/main" id="{D211A70F-9057-DE31-2AB5-E4533BDC70B6}"/>
                </a:ext>
              </a:extLst>
            </p:cNvPr>
            <p:cNvSpPr txBox="1">
              <a:spLocks noChangeArrowheads="1"/>
            </p:cNvSpPr>
            <p:nvPr/>
          </p:nvSpPr>
          <p:spPr bwMode="auto">
            <a:xfrm>
              <a:off x="4465" y="2262"/>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a:solidFill>
                    <a:srgbClr val="0033CC"/>
                  </a:solidFill>
                </a:rPr>
                <a:t>&amp;</a:t>
              </a:r>
            </a:p>
          </p:txBody>
        </p:sp>
        <p:sp>
          <p:nvSpPr>
            <p:cNvPr id="31" name="Oval 27">
              <a:extLst>
                <a:ext uri="{FF2B5EF4-FFF2-40B4-BE49-F238E27FC236}">
                  <a16:creationId xmlns:a16="http://schemas.microsoft.com/office/drawing/2014/main" id="{1AA81E4C-A6E9-BF26-B63B-566DA261127A}"/>
                </a:ext>
              </a:extLst>
            </p:cNvPr>
            <p:cNvSpPr>
              <a:spLocks noChangeArrowheads="1"/>
            </p:cNvSpPr>
            <p:nvPr/>
          </p:nvSpPr>
          <p:spPr bwMode="auto">
            <a:xfrm>
              <a:off x="4909" y="2446"/>
              <a:ext cx="40" cy="42"/>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 name="Line 28">
              <a:extLst>
                <a:ext uri="{FF2B5EF4-FFF2-40B4-BE49-F238E27FC236}">
                  <a16:creationId xmlns:a16="http://schemas.microsoft.com/office/drawing/2014/main" id="{583570B3-1ECC-08C0-4137-B3CD21EB4164}"/>
                </a:ext>
              </a:extLst>
            </p:cNvPr>
            <p:cNvSpPr>
              <a:spLocks noChangeShapeType="1"/>
            </p:cNvSpPr>
            <p:nvPr/>
          </p:nvSpPr>
          <p:spPr bwMode="auto">
            <a:xfrm>
              <a:off x="4703" y="2469"/>
              <a:ext cx="21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 name="Line 29">
              <a:extLst>
                <a:ext uri="{FF2B5EF4-FFF2-40B4-BE49-F238E27FC236}">
                  <a16:creationId xmlns:a16="http://schemas.microsoft.com/office/drawing/2014/main" id="{0E62AE19-8798-54FE-9142-C1BEEDBB6F39}"/>
                </a:ext>
              </a:extLst>
            </p:cNvPr>
            <p:cNvSpPr>
              <a:spLocks noChangeShapeType="1"/>
            </p:cNvSpPr>
            <p:nvPr/>
          </p:nvSpPr>
          <p:spPr bwMode="auto">
            <a:xfrm flipH="1">
              <a:off x="4157" y="2365"/>
              <a:ext cx="28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4" name="Line 30">
              <a:extLst>
                <a:ext uri="{FF2B5EF4-FFF2-40B4-BE49-F238E27FC236}">
                  <a16:creationId xmlns:a16="http://schemas.microsoft.com/office/drawing/2014/main" id="{2D83A675-02F2-0A97-C495-4A86071D06FC}"/>
                </a:ext>
              </a:extLst>
            </p:cNvPr>
            <p:cNvSpPr>
              <a:spLocks noChangeShapeType="1"/>
            </p:cNvSpPr>
            <p:nvPr/>
          </p:nvSpPr>
          <p:spPr bwMode="auto">
            <a:xfrm flipH="1">
              <a:off x="4301" y="2566"/>
              <a:ext cx="14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5" name="Text Box 31">
              <a:extLst>
                <a:ext uri="{FF2B5EF4-FFF2-40B4-BE49-F238E27FC236}">
                  <a16:creationId xmlns:a16="http://schemas.microsoft.com/office/drawing/2014/main" id="{A240A897-6F7A-C19F-5D6C-81C4BF64DF0F}"/>
                </a:ext>
              </a:extLst>
            </p:cNvPr>
            <p:cNvSpPr txBox="1">
              <a:spLocks noChangeArrowheads="1"/>
            </p:cNvSpPr>
            <p:nvPr/>
          </p:nvSpPr>
          <p:spPr bwMode="auto">
            <a:xfrm>
              <a:off x="4916" y="2299"/>
              <a:ext cx="29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i="1">
                  <a:solidFill>
                    <a:srgbClr val="FF0066"/>
                  </a:solidFill>
                </a:rPr>
                <a:t>Y</a:t>
              </a:r>
              <a:r>
                <a:rPr lang="en-US" altLang="zh-CN" b="1" baseline="-25000">
                  <a:solidFill>
                    <a:srgbClr val="FF0066"/>
                  </a:solidFill>
                </a:rPr>
                <a:t>0</a:t>
              </a:r>
              <a:endParaRPr lang="en-US" altLang="zh-CN" b="1" i="1">
                <a:solidFill>
                  <a:srgbClr val="FF0066"/>
                </a:solidFill>
              </a:endParaRPr>
            </a:p>
          </p:txBody>
        </p:sp>
        <p:sp>
          <p:nvSpPr>
            <p:cNvPr id="36" name="Oval 32">
              <a:extLst>
                <a:ext uri="{FF2B5EF4-FFF2-40B4-BE49-F238E27FC236}">
                  <a16:creationId xmlns:a16="http://schemas.microsoft.com/office/drawing/2014/main" id="{FC203FE7-BAEE-3C7F-5205-EF6AB20D4CBC}"/>
                </a:ext>
              </a:extLst>
            </p:cNvPr>
            <p:cNvSpPr>
              <a:spLocks noChangeArrowheads="1"/>
            </p:cNvSpPr>
            <p:nvPr/>
          </p:nvSpPr>
          <p:spPr bwMode="auto">
            <a:xfrm>
              <a:off x="3630" y="1253"/>
              <a:ext cx="69" cy="67"/>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7" name="Rectangle 33">
              <a:extLst>
                <a:ext uri="{FF2B5EF4-FFF2-40B4-BE49-F238E27FC236}">
                  <a16:creationId xmlns:a16="http://schemas.microsoft.com/office/drawing/2014/main" id="{9F54198E-050E-A880-31F9-8EB90250FDAB}"/>
                </a:ext>
              </a:extLst>
            </p:cNvPr>
            <p:cNvSpPr>
              <a:spLocks noChangeArrowheads="1"/>
            </p:cNvSpPr>
            <p:nvPr/>
          </p:nvSpPr>
          <p:spPr bwMode="auto">
            <a:xfrm>
              <a:off x="3432" y="1129"/>
              <a:ext cx="194" cy="303"/>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8" name="Line 34">
              <a:extLst>
                <a:ext uri="{FF2B5EF4-FFF2-40B4-BE49-F238E27FC236}">
                  <a16:creationId xmlns:a16="http://schemas.microsoft.com/office/drawing/2014/main" id="{831CDF32-2A14-1884-1198-54969FC20BAC}"/>
                </a:ext>
              </a:extLst>
            </p:cNvPr>
            <p:cNvSpPr>
              <a:spLocks noChangeShapeType="1"/>
            </p:cNvSpPr>
            <p:nvPr/>
          </p:nvSpPr>
          <p:spPr bwMode="auto">
            <a:xfrm flipH="1">
              <a:off x="3059" y="1290"/>
              <a:ext cx="377"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9" name="Oval 35">
              <a:extLst>
                <a:ext uri="{FF2B5EF4-FFF2-40B4-BE49-F238E27FC236}">
                  <a16:creationId xmlns:a16="http://schemas.microsoft.com/office/drawing/2014/main" id="{D2837D92-69FB-7A16-E4E9-CE33144E1226}"/>
                </a:ext>
              </a:extLst>
            </p:cNvPr>
            <p:cNvSpPr>
              <a:spLocks noChangeArrowheads="1"/>
            </p:cNvSpPr>
            <p:nvPr/>
          </p:nvSpPr>
          <p:spPr bwMode="auto">
            <a:xfrm>
              <a:off x="3011" y="1265"/>
              <a:ext cx="48" cy="48"/>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0" name="Oval 36">
              <a:extLst>
                <a:ext uri="{FF2B5EF4-FFF2-40B4-BE49-F238E27FC236}">
                  <a16:creationId xmlns:a16="http://schemas.microsoft.com/office/drawing/2014/main" id="{10E2100F-4D1F-96C1-C4EF-D7BC8E83BFB6}"/>
                </a:ext>
              </a:extLst>
            </p:cNvPr>
            <p:cNvSpPr>
              <a:spLocks noChangeArrowheads="1"/>
            </p:cNvSpPr>
            <p:nvPr/>
          </p:nvSpPr>
          <p:spPr bwMode="auto">
            <a:xfrm>
              <a:off x="3223" y="1266"/>
              <a:ext cx="54" cy="53"/>
            </a:xfrm>
            <a:prstGeom prst="ellipse">
              <a:avLst/>
            </a:prstGeom>
            <a:solidFill>
              <a:srgbClr val="0033CC"/>
            </a:solidFill>
            <a:ln w="63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1" name="Text Box 37">
              <a:extLst>
                <a:ext uri="{FF2B5EF4-FFF2-40B4-BE49-F238E27FC236}">
                  <a16:creationId xmlns:a16="http://schemas.microsoft.com/office/drawing/2014/main" id="{8DB9DDAC-8E57-A547-0615-F25BBE9F4DF9}"/>
                </a:ext>
              </a:extLst>
            </p:cNvPr>
            <p:cNvSpPr txBox="1">
              <a:spLocks noChangeArrowheads="1"/>
            </p:cNvSpPr>
            <p:nvPr/>
          </p:nvSpPr>
          <p:spPr bwMode="auto">
            <a:xfrm>
              <a:off x="2793" y="1156"/>
              <a:ext cx="38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b="1" i="1">
                  <a:solidFill>
                    <a:srgbClr val="FF0066"/>
                  </a:solidFill>
                </a:rPr>
                <a:t>A</a:t>
              </a:r>
            </a:p>
          </p:txBody>
        </p:sp>
        <p:sp>
          <p:nvSpPr>
            <p:cNvPr id="42" name="Text Box 38">
              <a:extLst>
                <a:ext uri="{FF2B5EF4-FFF2-40B4-BE49-F238E27FC236}">
                  <a16:creationId xmlns:a16="http://schemas.microsoft.com/office/drawing/2014/main" id="{C648D13B-9C6D-8322-C8ED-4BE83DE56C7B}"/>
                </a:ext>
              </a:extLst>
            </p:cNvPr>
            <p:cNvSpPr txBox="1">
              <a:spLocks noChangeArrowheads="1"/>
            </p:cNvSpPr>
            <p:nvPr/>
          </p:nvSpPr>
          <p:spPr bwMode="auto">
            <a:xfrm>
              <a:off x="3432" y="1113"/>
              <a:ext cx="18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800" b="1">
                  <a:solidFill>
                    <a:srgbClr val="0033CC"/>
                  </a:solidFill>
                </a:rPr>
                <a:t>1</a:t>
              </a:r>
            </a:p>
          </p:txBody>
        </p:sp>
        <p:sp>
          <p:nvSpPr>
            <p:cNvPr id="43" name="Oval 39">
              <a:extLst>
                <a:ext uri="{FF2B5EF4-FFF2-40B4-BE49-F238E27FC236}">
                  <a16:creationId xmlns:a16="http://schemas.microsoft.com/office/drawing/2014/main" id="{5573FC27-DAB6-7CC2-8B5D-998017A002EF}"/>
                </a:ext>
              </a:extLst>
            </p:cNvPr>
            <p:cNvSpPr>
              <a:spLocks noChangeArrowheads="1"/>
            </p:cNvSpPr>
            <p:nvPr/>
          </p:nvSpPr>
          <p:spPr bwMode="auto">
            <a:xfrm>
              <a:off x="3630" y="2145"/>
              <a:ext cx="69" cy="67"/>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4" name="Rectangle 40">
              <a:extLst>
                <a:ext uri="{FF2B5EF4-FFF2-40B4-BE49-F238E27FC236}">
                  <a16:creationId xmlns:a16="http://schemas.microsoft.com/office/drawing/2014/main" id="{1ABF7804-AED2-1C58-8129-21D45599517E}"/>
                </a:ext>
              </a:extLst>
            </p:cNvPr>
            <p:cNvSpPr>
              <a:spLocks noChangeArrowheads="1"/>
            </p:cNvSpPr>
            <p:nvPr/>
          </p:nvSpPr>
          <p:spPr bwMode="auto">
            <a:xfrm>
              <a:off x="3432" y="2021"/>
              <a:ext cx="194" cy="303"/>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5" name="Line 41">
              <a:extLst>
                <a:ext uri="{FF2B5EF4-FFF2-40B4-BE49-F238E27FC236}">
                  <a16:creationId xmlns:a16="http://schemas.microsoft.com/office/drawing/2014/main" id="{6A69259B-F657-0117-7834-04C006B0D159}"/>
                </a:ext>
              </a:extLst>
            </p:cNvPr>
            <p:cNvSpPr>
              <a:spLocks noChangeShapeType="1"/>
            </p:cNvSpPr>
            <p:nvPr/>
          </p:nvSpPr>
          <p:spPr bwMode="auto">
            <a:xfrm flipH="1">
              <a:off x="3053" y="1804"/>
              <a:ext cx="959"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6" name="Oval 42">
              <a:extLst>
                <a:ext uri="{FF2B5EF4-FFF2-40B4-BE49-F238E27FC236}">
                  <a16:creationId xmlns:a16="http://schemas.microsoft.com/office/drawing/2014/main" id="{A291AFFF-7FB3-C995-1718-2A2A1D17C69B}"/>
                </a:ext>
              </a:extLst>
            </p:cNvPr>
            <p:cNvSpPr>
              <a:spLocks noChangeArrowheads="1"/>
            </p:cNvSpPr>
            <p:nvPr/>
          </p:nvSpPr>
          <p:spPr bwMode="auto">
            <a:xfrm>
              <a:off x="3005" y="1779"/>
              <a:ext cx="48" cy="48"/>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7" name="Oval 43">
              <a:extLst>
                <a:ext uri="{FF2B5EF4-FFF2-40B4-BE49-F238E27FC236}">
                  <a16:creationId xmlns:a16="http://schemas.microsoft.com/office/drawing/2014/main" id="{6CC32E43-BAF8-A92A-870B-791DDDFED8C8}"/>
                </a:ext>
              </a:extLst>
            </p:cNvPr>
            <p:cNvSpPr>
              <a:spLocks noChangeArrowheads="1"/>
            </p:cNvSpPr>
            <p:nvPr/>
          </p:nvSpPr>
          <p:spPr bwMode="auto">
            <a:xfrm>
              <a:off x="3217" y="1780"/>
              <a:ext cx="54" cy="53"/>
            </a:xfrm>
            <a:prstGeom prst="ellipse">
              <a:avLst/>
            </a:prstGeom>
            <a:solidFill>
              <a:srgbClr val="0033CC"/>
            </a:solidFill>
            <a:ln w="63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8" name="Text Box 44">
              <a:extLst>
                <a:ext uri="{FF2B5EF4-FFF2-40B4-BE49-F238E27FC236}">
                  <a16:creationId xmlns:a16="http://schemas.microsoft.com/office/drawing/2014/main" id="{3EF6D8BD-9FB2-5180-800D-278F0569199F}"/>
                </a:ext>
              </a:extLst>
            </p:cNvPr>
            <p:cNvSpPr txBox="1">
              <a:spLocks noChangeArrowheads="1"/>
            </p:cNvSpPr>
            <p:nvPr/>
          </p:nvSpPr>
          <p:spPr bwMode="auto">
            <a:xfrm>
              <a:off x="2787" y="1670"/>
              <a:ext cx="38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b="1" i="1">
                  <a:solidFill>
                    <a:srgbClr val="FF0066"/>
                  </a:solidFill>
                </a:rPr>
                <a:t>B</a:t>
              </a:r>
            </a:p>
          </p:txBody>
        </p:sp>
        <p:sp>
          <p:nvSpPr>
            <p:cNvPr id="49" name="Text Box 45">
              <a:extLst>
                <a:ext uri="{FF2B5EF4-FFF2-40B4-BE49-F238E27FC236}">
                  <a16:creationId xmlns:a16="http://schemas.microsoft.com/office/drawing/2014/main" id="{59E340A0-9A95-E94E-7486-FE775C7DEC99}"/>
                </a:ext>
              </a:extLst>
            </p:cNvPr>
            <p:cNvSpPr txBox="1">
              <a:spLocks noChangeArrowheads="1"/>
            </p:cNvSpPr>
            <p:nvPr/>
          </p:nvSpPr>
          <p:spPr bwMode="auto">
            <a:xfrm>
              <a:off x="3432" y="2005"/>
              <a:ext cx="18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800" b="1">
                  <a:solidFill>
                    <a:srgbClr val="0033CC"/>
                  </a:solidFill>
                </a:rPr>
                <a:t>1</a:t>
              </a:r>
            </a:p>
          </p:txBody>
        </p:sp>
        <p:sp>
          <p:nvSpPr>
            <p:cNvPr id="50" name="Line 46">
              <a:extLst>
                <a:ext uri="{FF2B5EF4-FFF2-40B4-BE49-F238E27FC236}">
                  <a16:creationId xmlns:a16="http://schemas.microsoft.com/office/drawing/2014/main" id="{1747BEDF-5E91-BB68-9510-EC2BB894267E}"/>
                </a:ext>
              </a:extLst>
            </p:cNvPr>
            <p:cNvSpPr>
              <a:spLocks noChangeShapeType="1"/>
            </p:cNvSpPr>
            <p:nvPr/>
          </p:nvSpPr>
          <p:spPr bwMode="auto">
            <a:xfrm>
              <a:off x="4305" y="1350"/>
              <a:ext cx="0" cy="121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1" name="Line 47">
              <a:extLst>
                <a:ext uri="{FF2B5EF4-FFF2-40B4-BE49-F238E27FC236}">
                  <a16:creationId xmlns:a16="http://schemas.microsoft.com/office/drawing/2014/main" id="{096A2396-854A-9C32-1825-1490BE3D30C9}"/>
                </a:ext>
              </a:extLst>
            </p:cNvPr>
            <p:cNvSpPr>
              <a:spLocks noChangeShapeType="1"/>
            </p:cNvSpPr>
            <p:nvPr/>
          </p:nvSpPr>
          <p:spPr bwMode="auto">
            <a:xfrm flipV="1">
              <a:off x="3692" y="2182"/>
              <a:ext cx="61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2" name="Line 48">
              <a:extLst>
                <a:ext uri="{FF2B5EF4-FFF2-40B4-BE49-F238E27FC236}">
                  <a16:creationId xmlns:a16="http://schemas.microsoft.com/office/drawing/2014/main" id="{923A98D7-C4E9-58F1-A262-3B9F0C27456E}"/>
                </a:ext>
              </a:extLst>
            </p:cNvPr>
            <p:cNvSpPr>
              <a:spLocks noChangeShapeType="1"/>
            </p:cNvSpPr>
            <p:nvPr/>
          </p:nvSpPr>
          <p:spPr bwMode="auto">
            <a:xfrm>
              <a:off x="4304" y="540"/>
              <a:ext cx="0" cy="61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3" name="Line 49">
              <a:extLst>
                <a:ext uri="{FF2B5EF4-FFF2-40B4-BE49-F238E27FC236}">
                  <a16:creationId xmlns:a16="http://schemas.microsoft.com/office/drawing/2014/main" id="{5480EFE5-8A81-8832-DF92-04B5040295C5}"/>
                </a:ext>
              </a:extLst>
            </p:cNvPr>
            <p:cNvSpPr>
              <a:spLocks noChangeShapeType="1"/>
            </p:cNvSpPr>
            <p:nvPr/>
          </p:nvSpPr>
          <p:spPr bwMode="auto">
            <a:xfrm>
              <a:off x="4012" y="741"/>
              <a:ext cx="0" cy="122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4" name="Line 50">
              <a:extLst>
                <a:ext uri="{FF2B5EF4-FFF2-40B4-BE49-F238E27FC236}">
                  <a16:creationId xmlns:a16="http://schemas.microsoft.com/office/drawing/2014/main" id="{6EA05F50-E8AD-3073-B98B-A02FCF0CF865}"/>
                </a:ext>
              </a:extLst>
            </p:cNvPr>
            <p:cNvSpPr>
              <a:spLocks noChangeShapeType="1"/>
            </p:cNvSpPr>
            <p:nvPr/>
          </p:nvSpPr>
          <p:spPr bwMode="auto">
            <a:xfrm>
              <a:off x="3699" y="1286"/>
              <a:ext cx="46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5" name="Line 51">
              <a:extLst>
                <a:ext uri="{FF2B5EF4-FFF2-40B4-BE49-F238E27FC236}">
                  <a16:creationId xmlns:a16="http://schemas.microsoft.com/office/drawing/2014/main" id="{BF22F6DD-EE97-9097-453A-1B93032B36C4}"/>
                </a:ext>
              </a:extLst>
            </p:cNvPr>
            <p:cNvSpPr>
              <a:spLocks noChangeShapeType="1"/>
            </p:cNvSpPr>
            <p:nvPr/>
          </p:nvSpPr>
          <p:spPr bwMode="auto">
            <a:xfrm>
              <a:off x="4160" y="1281"/>
              <a:ext cx="0" cy="109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6" name="Line 52">
              <a:extLst>
                <a:ext uri="{FF2B5EF4-FFF2-40B4-BE49-F238E27FC236}">
                  <a16:creationId xmlns:a16="http://schemas.microsoft.com/office/drawing/2014/main" id="{57EE1F0D-60E7-8908-DF3A-714A62A0691D}"/>
                </a:ext>
              </a:extLst>
            </p:cNvPr>
            <p:cNvSpPr>
              <a:spLocks noChangeShapeType="1"/>
            </p:cNvSpPr>
            <p:nvPr/>
          </p:nvSpPr>
          <p:spPr bwMode="auto">
            <a:xfrm flipV="1">
              <a:off x="3251" y="939"/>
              <a:ext cx="0" cy="35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7" name="Line 53">
              <a:extLst>
                <a:ext uri="{FF2B5EF4-FFF2-40B4-BE49-F238E27FC236}">
                  <a16:creationId xmlns:a16="http://schemas.microsoft.com/office/drawing/2014/main" id="{FD8F8E48-8D32-53EF-4A0E-DDDA781B2434}"/>
                </a:ext>
              </a:extLst>
            </p:cNvPr>
            <p:cNvSpPr>
              <a:spLocks noChangeShapeType="1"/>
            </p:cNvSpPr>
            <p:nvPr/>
          </p:nvSpPr>
          <p:spPr bwMode="auto">
            <a:xfrm flipH="1">
              <a:off x="3246" y="941"/>
              <a:ext cx="1056"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8" name="Line 54">
              <a:extLst>
                <a:ext uri="{FF2B5EF4-FFF2-40B4-BE49-F238E27FC236}">
                  <a16:creationId xmlns:a16="http://schemas.microsoft.com/office/drawing/2014/main" id="{DC2DB78B-1770-EB43-2DFA-287E6A3E6BFB}"/>
                </a:ext>
              </a:extLst>
            </p:cNvPr>
            <p:cNvSpPr>
              <a:spLocks noChangeShapeType="1"/>
            </p:cNvSpPr>
            <p:nvPr/>
          </p:nvSpPr>
          <p:spPr bwMode="auto">
            <a:xfrm flipH="1">
              <a:off x="3237" y="2176"/>
              <a:ext cx="187"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9" name="Line 55">
              <a:extLst>
                <a:ext uri="{FF2B5EF4-FFF2-40B4-BE49-F238E27FC236}">
                  <a16:creationId xmlns:a16="http://schemas.microsoft.com/office/drawing/2014/main" id="{493AA8E4-3846-3EC4-0297-DBBABD88C896}"/>
                </a:ext>
              </a:extLst>
            </p:cNvPr>
            <p:cNvSpPr>
              <a:spLocks noChangeShapeType="1"/>
            </p:cNvSpPr>
            <p:nvPr/>
          </p:nvSpPr>
          <p:spPr bwMode="auto">
            <a:xfrm>
              <a:off x="3244" y="1805"/>
              <a:ext cx="0" cy="37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0" name="Oval 56">
              <a:extLst>
                <a:ext uri="{FF2B5EF4-FFF2-40B4-BE49-F238E27FC236}">
                  <a16:creationId xmlns:a16="http://schemas.microsoft.com/office/drawing/2014/main" id="{4E569E31-97E4-16C1-1BB7-F9E756E4CE62}"/>
                </a:ext>
              </a:extLst>
            </p:cNvPr>
            <p:cNvSpPr>
              <a:spLocks noChangeArrowheads="1"/>
            </p:cNvSpPr>
            <p:nvPr/>
          </p:nvSpPr>
          <p:spPr bwMode="auto">
            <a:xfrm>
              <a:off x="4274" y="916"/>
              <a:ext cx="54" cy="53"/>
            </a:xfrm>
            <a:prstGeom prst="ellipse">
              <a:avLst/>
            </a:prstGeom>
            <a:solidFill>
              <a:srgbClr val="0033CC"/>
            </a:solidFill>
            <a:ln w="63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1" name="Oval 57">
              <a:extLst>
                <a:ext uri="{FF2B5EF4-FFF2-40B4-BE49-F238E27FC236}">
                  <a16:creationId xmlns:a16="http://schemas.microsoft.com/office/drawing/2014/main" id="{464386B1-ABEC-3CAB-9008-E15C4D9F5F83}"/>
                </a:ext>
              </a:extLst>
            </p:cNvPr>
            <p:cNvSpPr>
              <a:spLocks noChangeArrowheads="1"/>
            </p:cNvSpPr>
            <p:nvPr/>
          </p:nvSpPr>
          <p:spPr bwMode="auto">
            <a:xfrm>
              <a:off x="4278" y="2155"/>
              <a:ext cx="54" cy="53"/>
            </a:xfrm>
            <a:prstGeom prst="ellipse">
              <a:avLst/>
            </a:prstGeom>
            <a:solidFill>
              <a:srgbClr val="0033CC"/>
            </a:solidFill>
            <a:ln w="63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2" name="Oval 58">
              <a:extLst>
                <a:ext uri="{FF2B5EF4-FFF2-40B4-BE49-F238E27FC236}">
                  <a16:creationId xmlns:a16="http://schemas.microsoft.com/office/drawing/2014/main" id="{4077C54A-13FD-F5E3-6946-E8168FA2D8F3}"/>
                </a:ext>
              </a:extLst>
            </p:cNvPr>
            <p:cNvSpPr>
              <a:spLocks noChangeArrowheads="1"/>
            </p:cNvSpPr>
            <p:nvPr/>
          </p:nvSpPr>
          <p:spPr bwMode="auto">
            <a:xfrm>
              <a:off x="4132" y="1735"/>
              <a:ext cx="54" cy="53"/>
            </a:xfrm>
            <a:prstGeom prst="ellipse">
              <a:avLst/>
            </a:prstGeom>
            <a:solidFill>
              <a:srgbClr val="0033CC"/>
            </a:solidFill>
            <a:ln w="63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3" name="Oval 59">
              <a:extLst>
                <a:ext uri="{FF2B5EF4-FFF2-40B4-BE49-F238E27FC236}">
                  <a16:creationId xmlns:a16="http://schemas.microsoft.com/office/drawing/2014/main" id="{3F27F9AC-AD78-608F-AED2-35A1892E5DA8}"/>
                </a:ext>
              </a:extLst>
            </p:cNvPr>
            <p:cNvSpPr>
              <a:spLocks noChangeArrowheads="1"/>
            </p:cNvSpPr>
            <p:nvPr/>
          </p:nvSpPr>
          <p:spPr bwMode="auto">
            <a:xfrm>
              <a:off x="3985" y="1778"/>
              <a:ext cx="54" cy="53"/>
            </a:xfrm>
            <a:prstGeom prst="ellipse">
              <a:avLst/>
            </a:prstGeom>
            <a:solidFill>
              <a:srgbClr val="0033CC"/>
            </a:solidFill>
            <a:ln w="63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aphicFrame>
        <p:nvGraphicFramePr>
          <p:cNvPr id="64" name="Object 60">
            <a:extLst>
              <a:ext uri="{FF2B5EF4-FFF2-40B4-BE49-F238E27FC236}">
                <a16:creationId xmlns:a16="http://schemas.microsoft.com/office/drawing/2014/main" id="{BA77543C-AEC8-4354-E9A5-5BE643D82FCF}"/>
              </a:ext>
            </a:extLst>
          </p:cNvPr>
          <p:cNvGraphicFramePr>
            <a:graphicFrameLocks noChangeAspect="1"/>
          </p:cNvGraphicFramePr>
          <p:nvPr>
            <p:extLst>
              <p:ext uri="{D42A27DB-BD31-4B8C-83A1-F6EECF244321}">
                <p14:modId xmlns:p14="http://schemas.microsoft.com/office/powerpoint/2010/main" val="254548121"/>
              </p:ext>
            </p:extLst>
          </p:nvPr>
        </p:nvGraphicFramePr>
        <p:xfrm>
          <a:off x="7440613" y="2001838"/>
          <a:ext cx="331787" cy="409575"/>
        </p:xfrm>
        <a:graphic>
          <a:graphicData uri="http://schemas.openxmlformats.org/presentationml/2006/ole">
            <mc:AlternateContent xmlns:mc="http://schemas.openxmlformats.org/markup-compatibility/2006">
              <mc:Choice xmlns:v="urn:schemas-microsoft-com:vml" Requires="v">
                <p:oleObj name="Equation" r:id="rId2" imgW="164880" imgH="203040" progId="Equation.3">
                  <p:embed/>
                </p:oleObj>
              </mc:Choice>
              <mc:Fallback>
                <p:oleObj name="Equation" r:id="rId2" imgW="164880" imgH="203040" progId="Equation.3">
                  <p:embed/>
                  <p:pic>
                    <p:nvPicPr>
                      <p:cNvPr id="64" name="Object 60">
                        <a:extLst>
                          <a:ext uri="{FF2B5EF4-FFF2-40B4-BE49-F238E27FC236}">
                            <a16:creationId xmlns:a16="http://schemas.microsoft.com/office/drawing/2014/main" id="{BA77543C-AEC8-4354-E9A5-5BE643D82FC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440613" y="2001838"/>
                        <a:ext cx="331787" cy="4095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65" name="Text Box 61">
            <a:extLst>
              <a:ext uri="{FF2B5EF4-FFF2-40B4-BE49-F238E27FC236}">
                <a16:creationId xmlns:a16="http://schemas.microsoft.com/office/drawing/2014/main" id="{CC73CC43-501E-5EF2-BAB1-A629CB056D81}"/>
              </a:ext>
            </a:extLst>
          </p:cNvPr>
          <p:cNvSpPr txBox="1">
            <a:spLocks noChangeArrowheads="1"/>
          </p:cNvSpPr>
          <p:nvPr/>
        </p:nvSpPr>
        <p:spPr bwMode="auto">
          <a:xfrm>
            <a:off x="3819525" y="871538"/>
            <a:ext cx="5281613" cy="519112"/>
          </a:xfrm>
          <a:prstGeom prst="rect">
            <a:avLst/>
          </a:prstGeom>
          <a:noFill/>
          <a:ln>
            <a:noFill/>
          </a:ln>
          <a:extLst>
            <a:ext uri="{909E8E84-426E-40DD-AFC4-6F175D3DCCD1}">
              <a14:hiddenFill xmlns:a14="http://schemas.microsoft.com/office/drawing/2010/main">
                <a:solidFill>
                  <a:srgbClr val="3366FF"/>
                </a:solidFill>
              </a14:hiddenFill>
            </a:ext>
            <a:ext uri="{91240B29-F687-4F45-9708-019B960494DF}">
              <a14:hiddenLine xmlns:a14="http://schemas.microsoft.com/office/drawing/2010/main" w="28575">
                <a:solidFill>
                  <a:schemeClr val="bg1"/>
                </a:solidFill>
                <a:miter lim="800000"/>
                <a:headEnd/>
                <a:tailEnd/>
              </a14:hiddenLine>
            </a:ext>
          </a:extLst>
        </p:spPr>
        <p:txBody>
          <a:bodyPr>
            <a:spAutoFit/>
          </a:bodyPr>
          <a:lstStyle/>
          <a:p>
            <a:r>
              <a:rPr lang="en-US" altLang="zh-CN" sz="2800" b="1"/>
              <a:t>— 2 </a:t>
            </a:r>
            <a:r>
              <a:rPr lang="zh-CN" altLang="en-US" sz="2800" b="1"/>
              <a:t>位二进制译码器</a:t>
            </a:r>
          </a:p>
        </p:txBody>
      </p:sp>
      <p:graphicFrame>
        <p:nvGraphicFramePr>
          <p:cNvPr id="66" name="Object 62">
            <a:extLst>
              <a:ext uri="{FF2B5EF4-FFF2-40B4-BE49-F238E27FC236}">
                <a16:creationId xmlns:a16="http://schemas.microsoft.com/office/drawing/2014/main" id="{A9FCCA3C-128F-DB8F-0B29-E3A319758CE9}"/>
              </a:ext>
            </a:extLst>
          </p:cNvPr>
          <p:cNvGraphicFramePr>
            <a:graphicFrameLocks noChangeAspect="1"/>
          </p:cNvGraphicFramePr>
          <p:nvPr>
            <p:extLst>
              <p:ext uri="{D42A27DB-BD31-4B8C-83A1-F6EECF244321}">
                <p14:modId xmlns:p14="http://schemas.microsoft.com/office/powerpoint/2010/main" val="311637705"/>
              </p:ext>
            </p:extLst>
          </p:nvPr>
        </p:nvGraphicFramePr>
        <p:xfrm>
          <a:off x="7448550" y="3416300"/>
          <a:ext cx="306388" cy="409575"/>
        </p:xfrm>
        <a:graphic>
          <a:graphicData uri="http://schemas.openxmlformats.org/presentationml/2006/ole">
            <mc:AlternateContent xmlns:mc="http://schemas.openxmlformats.org/markup-compatibility/2006">
              <mc:Choice xmlns:v="urn:schemas-microsoft-com:vml" Requires="v">
                <p:oleObj name="Equation" r:id="rId4" imgW="152280" imgH="203040" progId="Equation.3">
                  <p:embed/>
                </p:oleObj>
              </mc:Choice>
              <mc:Fallback>
                <p:oleObj name="Equation" r:id="rId4" imgW="152280" imgH="203040" progId="Equation.3">
                  <p:embed/>
                  <p:pic>
                    <p:nvPicPr>
                      <p:cNvPr id="66" name="Object 62">
                        <a:extLst>
                          <a:ext uri="{FF2B5EF4-FFF2-40B4-BE49-F238E27FC236}">
                            <a16:creationId xmlns:a16="http://schemas.microsoft.com/office/drawing/2014/main" id="{A9FCCA3C-128F-DB8F-0B29-E3A319758CE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448550" y="3416300"/>
                        <a:ext cx="306388" cy="4095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67" name="Object 63">
            <a:extLst>
              <a:ext uri="{FF2B5EF4-FFF2-40B4-BE49-F238E27FC236}">
                <a16:creationId xmlns:a16="http://schemas.microsoft.com/office/drawing/2014/main" id="{B27B3133-2504-3DCC-95E3-397F2B42E7D5}"/>
              </a:ext>
            </a:extLst>
          </p:cNvPr>
          <p:cNvGraphicFramePr>
            <a:graphicFrameLocks noChangeAspect="1"/>
          </p:cNvGraphicFramePr>
          <p:nvPr>
            <p:extLst>
              <p:ext uri="{D42A27DB-BD31-4B8C-83A1-F6EECF244321}">
                <p14:modId xmlns:p14="http://schemas.microsoft.com/office/powerpoint/2010/main" val="2718397245"/>
              </p:ext>
            </p:extLst>
          </p:nvPr>
        </p:nvGraphicFramePr>
        <p:xfrm>
          <a:off x="9207500" y="1600200"/>
          <a:ext cx="719138" cy="384175"/>
        </p:xfrm>
        <a:graphic>
          <a:graphicData uri="http://schemas.openxmlformats.org/presentationml/2006/ole">
            <mc:AlternateContent xmlns:mc="http://schemas.openxmlformats.org/markup-compatibility/2006">
              <mc:Choice xmlns:v="urn:schemas-microsoft-com:vml" Requires="v">
                <p:oleObj name="Equation" r:id="rId6" imgW="380880" imgH="203040" progId="Equation.3">
                  <p:embed/>
                </p:oleObj>
              </mc:Choice>
              <mc:Fallback>
                <p:oleObj name="Equation" r:id="rId6" imgW="380880" imgH="203040" progId="Equation.3">
                  <p:embed/>
                  <p:pic>
                    <p:nvPicPr>
                      <p:cNvPr id="67" name="Object 63">
                        <a:extLst>
                          <a:ext uri="{FF2B5EF4-FFF2-40B4-BE49-F238E27FC236}">
                            <a16:creationId xmlns:a16="http://schemas.microsoft.com/office/drawing/2014/main" id="{B27B3133-2504-3DCC-95E3-397F2B42E7D5}"/>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9207500" y="1600200"/>
                        <a:ext cx="719138" cy="3841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68" name="Object 64">
            <a:extLst>
              <a:ext uri="{FF2B5EF4-FFF2-40B4-BE49-F238E27FC236}">
                <a16:creationId xmlns:a16="http://schemas.microsoft.com/office/drawing/2014/main" id="{039E81A6-D397-57DB-7851-45085A1E188A}"/>
              </a:ext>
            </a:extLst>
          </p:cNvPr>
          <p:cNvGraphicFramePr>
            <a:graphicFrameLocks noChangeAspect="1"/>
          </p:cNvGraphicFramePr>
          <p:nvPr>
            <p:extLst>
              <p:ext uri="{D42A27DB-BD31-4B8C-83A1-F6EECF244321}">
                <p14:modId xmlns:p14="http://schemas.microsoft.com/office/powerpoint/2010/main" val="3597057952"/>
              </p:ext>
            </p:extLst>
          </p:nvPr>
        </p:nvGraphicFramePr>
        <p:xfrm>
          <a:off x="9209088" y="2524125"/>
          <a:ext cx="719137" cy="455613"/>
        </p:xfrm>
        <a:graphic>
          <a:graphicData uri="http://schemas.openxmlformats.org/presentationml/2006/ole">
            <mc:AlternateContent xmlns:mc="http://schemas.openxmlformats.org/markup-compatibility/2006">
              <mc:Choice xmlns:v="urn:schemas-microsoft-com:vml" Requires="v">
                <p:oleObj name="Equation" r:id="rId8" imgW="380880" imgH="241200" progId="Equation.3">
                  <p:embed/>
                </p:oleObj>
              </mc:Choice>
              <mc:Fallback>
                <p:oleObj name="Equation" r:id="rId8" imgW="380880" imgH="241200" progId="Equation.3">
                  <p:embed/>
                  <p:pic>
                    <p:nvPicPr>
                      <p:cNvPr id="68" name="Object 64">
                        <a:extLst>
                          <a:ext uri="{FF2B5EF4-FFF2-40B4-BE49-F238E27FC236}">
                            <a16:creationId xmlns:a16="http://schemas.microsoft.com/office/drawing/2014/main" id="{039E81A6-D397-57DB-7851-45085A1E188A}"/>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9209088" y="2524125"/>
                        <a:ext cx="719137" cy="4556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69" name="Object 65">
            <a:extLst>
              <a:ext uri="{FF2B5EF4-FFF2-40B4-BE49-F238E27FC236}">
                <a16:creationId xmlns:a16="http://schemas.microsoft.com/office/drawing/2014/main" id="{7643FC08-17E9-468A-EB67-6449F61360A8}"/>
              </a:ext>
            </a:extLst>
          </p:cNvPr>
          <p:cNvGraphicFramePr>
            <a:graphicFrameLocks noChangeAspect="1"/>
          </p:cNvGraphicFramePr>
          <p:nvPr>
            <p:extLst>
              <p:ext uri="{D42A27DB-BD31-4B8C-83A1-F6EECF244321}">
                <p14:modId xmlns:p14="http://schemas.microsoft.com/office/powerpoint/2010/main" val="4166727208"/>
              </p:ext>
            </p:extLst>
          </p:nvPr>
        </p:nvGraphicFramePr>
        <p:xfrm>
          <a:off x="9220200" y="3532188"/>
          <a:ext cx="695325" cy="457200"/>
        </p:xfrm>
        <a:graphic>
          <a:graphicData uri="http://schemas.openxmlformats.org/presentationml/2006/ole">
            <mc:AlternateContent xmlns:mc="http://schemas.openxmlformats.org/markup-compatibility/2006">
              <mc:Choice xmlns:v="urn:schemas-microsoft-com:vml" Requires="v">
                <p:oleObj name="Equation" r:id="rId10" imgW="368280" imgH="241200" progId="Equation.3">
                  <p:embed/>
                </p:oleObj>
              </mc:Choice>
              <mc:Fallback>
                <p:oleObj name="Equation" r:id="rId10" imgW="368280" imgH="241200" progId="Equation.3">
                  <p:embed/>
                  <p:pic>
                    <p:nvPicPr>
                      <p:cNvPr id="69" name="Object 65">
                        <a:extLst>
                          <a:ext uri="{FF2B5EF4-FFF2-40B4-BE49-F238E27FC236}">
                            <a16:creationId xmlns:a16="http://schemas.microsoft.com/office/drawing/2014/main" id="{7643FC08-17E9-468A-EB67-6449F61360A8}"/>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9220200" y="3532188"/>
                        <a:ext cx="695325"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70" name="Object 66">
            <a:extLst>
              <a:ext uri="{FF2B5EF4-FFF2-40B4-BE49-F238E27FC236}">
                <a16:creationId xmlns:a16="http://schemas.microsoft.com/office/drawing/2014/main" id="{85A33C4A-57C6-3213-392B-EF923F5BB08B}"/>
              </a:ext>
            </a:extLst>
          </p:cNvPr>
          <p:cNvGraphicFramePr>
            <a:graphicFrameLocks noChangeAspect="1"/>
          </p:cNvGraphicFramePr>
          <p:nvPr>
            <p:extLst>
              <p:ext uri="{D42A27DB-BD31-4B8C-83A1-F6EECF244321}">
                <p14:modId xmlns:p14="http://schemas.microsoft.com/office/powerpoint/2010/main" val="3322435713"/>
              </p:ext>
            </p:extLst>
          </p:nvPr>
        </p:nvGraphicFramePr>
        <p:xfrm>
          <a:off x="9209088" y="4556125"/>
          <a:ext cx="719137" cy="455613"/>
        </p:xfrm>
        <a:graphic>
          <a:graphicData uri="http://schemas.openxmlformats.org/presentationml/2006/ole">
            <mc:AlternateContent xmlns:mc="http://schemas.openxmlformats.org/markup-compatibility/2006">
              <mc:Choice xmlns:v="urn:schemas-microsoft-com:vml" Requires="v">
                <p:oleObj name="Equation" r:id="rId12" imgW="380880" imgH="241200" progId="Equation.3">
                  <p:embed/>
                </p:oleObj>
              </mc:Choice>
              <mc:Fallback>
                <p:oleObj name="Equation" r:id="rId12" imgW="380880" imgH="241200" progId="Equation.3">
                  <p:embed/>
                  <p:pic>
                    <p:nvPicPr>
                      <p:cNvPr id="70" name="Object 66">
                        <a:extLst>
                          <a:ext uri="{FF2B5EF4-FFF2-40B4-BE49-F238E27FC236}">
                            <a16:creationId xmlns:a16="http://schemas.microsoft.com/office/drawing/2014/main" id="{85A33C4A-57C6-3213-392B-EF923F5BB08B}"/>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9209088" y="4556125"/>
                        <a:ext cx="719137" cy="4556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71" name="Text Box 67">
            <a:extLst>
              <a:ext uri="{FF2B5EF4-FFF2-40B4-BE49-F238E27FC236}">
                <a16:creationId xmlns:a16="http://schemas.microsoft.com/office/drawing/2014/main" id="{5129A9B8-E5A4-F98C-9333-878CFC11C39E}"/>
              </a:ext>
            </a:extLst>
          </p:cNvPr>
          <p:cNvSpPr txBox="1">
            <a:spLocks noChangeArrowheads="1"/>
          </p:cNvSpPr>
          <p:nvPr/>
        </p:nvSpPr>
        <p:spPr bwMode="auto">
          <a:xfrm>
            <a:off x="1176338" y="1641475"/>
            <a:ext cx="5281612" cy="946150"/>
          </a:xfrm>
          <a:prstGeom prst="rect">
            <a:avLst/>
          </a:prstGeom>
          <a:noFill/>
          <a:ln>
            <a:noFill/>
          </a:ln>
          <a:extLst>
            <a:ext uri="{909E8E84-426E-40DD-AFC4-6F175D3DCCD1}">
              <a14:hiddenFill xmlns:a14="http://schemas.microsoft.com/office/drawing/2010/main">
                <a:solidFill>
                  <a:srgbClr val="3366FF"/>
                </a:solidFill>
              </a14:hiddenFill>
            </a:ext>
            <a:ext uri="{91240B29-F687-4F45-9708-019B960494DF}">
              <a14:hiddenLine xmlns:a14="http://schemas.microsoft.com/office/drawing/2010/main" w="28575">
                <a:solidFill>
                  <a:schemeClr val="bg1"/>
                </a:solidFill>
                <a:miter lim="800000"/>
                <a:headEnd/>
                <a:tailEnd/>
              </a14:hiddenLine>
            </a:ext>
          </a:extLst>
        </p:spPr>
        <p:txBody>
          <a:bodyPr>
            <a:spAutoFit/>
          </a:bodyPr>
          <a:lstStyle/>
          <a:p>
            <a:r>
              <a:rPr lang="en-US" altLang="zh-CN" sz="2800" b="1">
                <a:solidFill>
                  <a:srgbClr val="0033CC"/>
                </a:solidFill>
              </a:rPr>
              <a:t>       </a:t>
            </a:r>
            <a:r>
              <a:rPr lang="zh-CN" altLang="en-US" sz="2800" b="1">
                <a:solidFill>
                  <a:srgbClr val="0033CC"/>
                </a:solidFill>
              </a:rPr>
              <a:t>假设信号 </a:t>
            </a:r>
            <a:r>
              <a:rPr lang="en-US" altLang="zh-CN" sz="2800" b="1" i="1">
                <a:solidFill>
                  <a:srgbClr val="0033CC"/>
                </a:solidFill>
              </a:rPr>
              <a:t>A</a:t>
            </a:r>
            <a:r>
              <a:rPr lang="en-US" altLang="zh-CN" sz="2800" b="1">
                <a:solidFill>
                  <a:srgbClr val="0033CC"/>
                </a:solidFill>
              </a:rPr>
              <a:t> </a:t>
            </a:r>
            <a:r>
              <a:rPr lang="zh-CN" altLang="en-US" sz="2800" b="1">
                <a:solidFill>
                  <a:srgbClr val="0033CC"/>
                </a:solidFill>
              </a:rPr>
              <a:t>的变化规律如</a:t>
            </a:r>
          </a:p>
          <a:p>
            <a:r>
              <a:rPr lang="zh-CN" altLang="en-US" sz="2800" b="1">
                <a:solidFill>
                  <a:srgbClr val="0033CC"/>
                </a:solidFill>
              </a:rPr>
              <a:t>表中所示</a:t>
            </a:r>
          </a:p>
        </p:txBody>
      </p:sp>
      <p:grpSp>
        <p:nvGrpSpPr>
          <p:cNvPr id="72" name="Group 68">
            <a:extLst>
              <a:ext uri="{FF2B5EF4-FFF2-40B4-BE49-F238E27FC236}">
                <a16:creationId xmlns:a16="http://schemas.microsoft.com/office/drawing/2014/main" id="{D9561B03-1F7F-63E4-1ECA-CE9D850D28A8}"/>
              </a:ext>
            </a:extLst>
          </p:cNvPr>
          <p:cNvGrpSpPr>
            <a:grpSpLocks/>
          </p:cNvGrpSpPr>
          <p:nvPr/>
        </p:nvGrpSpPr>
        <p:grpSpPr bwMode="auto">
          <a:xfrm>
            <a:off x="1828800" y="2820988"/>
            <a:ext cx="3922713" cy="3541712"/>
            <a:chOff x="236" y="1811"/>
            <a:chExt cx="2471" cy="2231"/>
          </a:xfrm>
        </p:grpSpPr>
        <p:sp>
          <p:nvSpPr>
            <p:cNvPr id="73" name="Line 69">
              <a:extLst>
                <a:ext uri="{FF2B5EF4-FFF2-40B4-BE49-F238E27FC236}">
                  <a16:creationId xmlns:a16="http://schemas.microsoft.com/office/drawing/2014/main" id="{0A1DCC4A-5AF0-12F2-9125-8D2EF48CC66C}"/>
                </a:ext>
              </a:extLst>
            </p:cNvPr>
            <p:cNvSpPr>
              <a:spLocks noChangeShapeType="1"/>
            </p:cNvSpPr>
            <p:nvPr/>
          </p:nvSpPr>
          <p:spPr bwMode="auto">
            <a:xfrm>
              <a:off x="909" y="1811"/>
              <a:ext cx="1" cy="2209"/>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4" name="Line 70">
              <a:extLst>
                <a:ext uri="{FF2B5EF4-FFF2-40B4-BE49-F238E27FC236}">
                  <a16:creationId xmlns:a16="http://schemas.microsoft.com/office/drawing/2014/main" id="{16C43520-E70F-6898-D03A-46B383BD69D5}"/>
                </a:ext>
              </a:extLst>
            </p:cNvPr>
            <p:cNvSpPr>
              <a:spLocks noChangeShapeType="1"/>
            </p:cNvSpPr>
            <p:nvPr/>
          </p:nvSpPr>
          <p:spPr bwMode="auto">
            <a:xfrm flipV="1">
              <a:off x="238" y="2101"/>
              <a:ext cx="2469" cy="0"/>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5" name="Line 71">
              <a:extLst>
                <a:ext uri="{FF2B5EF4-FFF2-40B4-BE49-F238E27FC236}">
                  <a16:creationId xmlns:a16="http://schemas.microsoft.com/office/drawing/2014/main" id="{5560C3A0-1C10-2891-FAC9-B8D0EE4878BD}"/>
                </a:ext>
              </a:extLst>
            </p:cNvPr>
            <p:cNvSpPr>
              <a:spLocks noChangeShapeType="1"/>
            </p:cNvSpPr>
            <p:nvPr/>
          </p:nvSpPr>
          <p:spPr bwMode="auto">
            <a:xfrm flipH="1">
              <a:off x="1636" y="1816"/>
              <a:ext cx="1" cy="2203"/>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6" name="Text Box 72">
              <a:extLst>
                <a:ext uri="{FF2B5EF4-FFF2-40B4-BE49-F238E27FC236}">
                  <a16:creationId xmlns:a16="http://schemas.microsoft.com/office/drawing/2014/main" id="{A21EF1ED-4879-C1D7-94B1-E6E8DAFE751E}"/>
                </a:ext>
              </a:extLst>
            </p:cNvPr>
            <p:cNvSpPr txBox="1">
              <a:spLocks noChangeArrowheads="1"/>
            </p:cNvSpPr>
            <p:nvPr/>
          </p:nvSpPr>
          <p:spPr bwMode="auto">
            <a:xfrm>
              <a:off x="307" y="1835"/>
              <a:ext cx="548" cy="288"/>
            </a:xfrm>
            <a:prstGeom prst="rect">
              <a:avLst/>
            </a:prstGeom>
            <a:noFill/>
            <a:ln>
              <a:noFill/>
            </a:ln>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r>
                <a:rPr lang="en-US" altLang="zh-CN" b="1" i="1">
                  <a:solidFill>
                    <a:srgbClr val="FF0066"/>
                  </a:solidFill>
                  <a:ea typeface="楷体_GB2312" pitchFamily="49" charset="-122"/>
                </a:rPr>
                <a:t>A</a:t>
              </a:r>
              <a:r>
                <a:rPr lang="en-US" altLang="zh-CN" b="1" baseline="-25000">
                  <a:solidFill>
                    <a:srgbClr val="FF0066"/>
                  </a:solidFill>
                  <a:ea typeface="楷体_GB2312" pitchFamily="49" charset="-122"/>
                </a:rPr>
                <a:t>    </a:t>
              </a:r>
              <a:r>
                <a:rPr lang="en-US" altLang="zh-CN" b="1">
                  <a:solidFill>
                    <a:srgbClr val="FF0066"/>
                  </a:solidFill>
                  <a:ea typeface="楷体_GB2312" pitchFamily="49" charset="-122"/>
                </a:rPr>
                <a:t> </a:t>
              </a:r>
              <a:r>
                <a:rPr lang="en-US" altLang="zh-CN" b="1" i="1">
                  <a:solidFill>
                    <a:srgbClr val="FF0066"/>
                  </a:solidFill>
                  <a:ea typeface="楷体_GB2312" pitchFamily="49" charset="-122"/>
                </a:rPr>
                <a:t>B</a:t>
              </a:r>
              <a:endParaRPr lang="en-US" altLang="zh-CN" b="1" baseline="-25000">
                <a:solidFill>
                  <a:srgbClr val="FF0066"/>
                </a:solidFill>
                <a:ea typeface="楷体_GB2312" pitchFamily="49" charset="-122"/>
              </a:endParaRPr>
            </a:p>
          </p:txBody>
        </p:sp>
        <p:sp>
          <p:nvSpPr>
            <p:cNvPr id="77" name="Text Box 73">
              <a:extLst>
                <a:ext uri="{FF2B5EF4-FFF2-40B4-BE49-F238E27FC236}">
                  <a16:creationId xmlns:a16="http://schemas.microsoft.com/office/drawing/2014/main" id="{6D538E7E-D1FE-03A2-A7F7-8B9F47393468}"/>
                </a:ext>
              </a:extLst>
            </p:cNvPr>
            <p:cNvSpPr txBox="1">
              <a:spLocks noChangeArrowheads="1"/>
            </p:cNvSpPr>
            <p:nvPr/>
          </p:nvSpPr>
          <p:spPr bwMode="auto">
            <a:xfrm>
              <a:off x="305" y="2085"/>
              <a:ext cx="548" cy="288"/>
            </a:xfrm>
            <a:prstGeom prst="rect">
              <a:avLst/>
            </a:prstGeom>
            <a:noFill/>
            <a:ln>
              <a:noFill/>
            </a:ln>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r>
                <a:rPr lang="en-US" altLang="zh-CN" b="1">
                  <a:solidFill>
                    <a:srgbClr val="0033CC"/>
                  </a:solidFill>
                  <a:ea typeface="楷体_GB2312" pitchFamily="49" charset="-122"/>
                </a:rPr>
                <a:t>0     0</a:t>
              </a:r>
              <a:endParaRPr lang="en-US" altLang="zh-CN" b="1" baseline="-25000">
                <a:solidFill>
                  <a:srgbClr val="0033CC"/>
                </a:solidFill>
                <a:ea typeface="楷体_GB2312" pitchFamily="49" charset="-122"/>
              </a:endParaRPr>
            </a:p>
          </p:txBody>
        </p:sp>
        <p:sp>
          <p:nvSpPr>
            <p:cNvPr id="78" name="Text Box 74">
              <a:extLst>
                <a:ext uri="{FF2B5EF4-FFF2-40B4-BE49-F238E27FC236}">
                  <a16:creationId xmlns:a16="http://schemas.microsoft.com/office/drawing/2014/main" id="{1306B0E0-98C1-9659-14F7-1BC5D5811544}"/>
                </a:ext>
              </a:extLst>
            </p:cNvPr>
            <p:cNvSpPr txBox="1">
              <a:spLocks noChangeArrowheads="1"/>
            </p:cNvSpPr>
            <p:nvPr/>
          </p:nvSpPr>
          <p:spPr bwMode="auto">
            <a:xfrm>
              <a:off x="305" y="2641"/>
              <a:ext cx="548" cy="288"/>
            </a:xfrm>
            <a:prstGeom prst="rect">
              <a:avLst/>
            </a:prstGeom>
            <a:noFill/>
            <a:ln>
              <a:noFill/>
            </a:ln>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r>
                <a:rPr lang="en-US" altLang="zh-CN" b="1">
                  <a:solidFill>
                    <a:srgbClr val="0033CC"/>
                  </a:solidFill>
                  <a:ea typeface="楷体_GB2312" pitchFamily="49" charset="-122"/>
                </a:rPr>
                <a:t>0     1</a:t>
              </a:r>
              <a:endParaRPr lang="en-US" altLang="zh-CN" b="1" baseline="-25000">
                <a:solidFill>
                  <a:srgbClr val="0033CC"/>
                </a:solidFill>
                <a:ea typeface="楷体_GB2312" pitchFamily="49" charset="-122"/>
              </a:endParaRPr>
            </a:p>
          </p:txBody>
        </p:sp>
        <p:sp>
          <p:nvSpPr>
            <p:cNvPr id="79" name="Text Box 75">
              <a:extLst>
                <a:ext uri="{FF2B5EF4-FFF2-40B4-BE49-F238E27FC236}">
                  <a16:creationId xmlns:a16="http://schemas.microsoft.com/office/drawing/2014/main" id="{79420EA8-9494-8211-3E52-9BAA225DE558}"/>
                </a:ext>
              </a:extLst>
            </p:cNvPr>
            <p:cNvSpPr txBox="1">
              <a:spLocks noChangeArrowheads="1"/>
            </p:cNvSpPr>
            <p:nvPr/>
          </p:nvSpPr>
          <p:spPr bwMode="auto">
            <a:xfrm>
              <a:off x="305" y="3197"/>
              <a:ext cx="548" cy="288"/>
            </a:xfrm>
            <a:prstGeom prst="rect">
              <a:avLst/>
            </a:prstGeom>
            <a:noFill/>
            <a:ln>
              <a:noFill/>
            </a:ln>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r>
                <a:rPr lang="en-US" altLang="zh-CN" b="1">
                  <a:solidFill>
                    <a:srgbClr val="0033CC"/>
                  </a:solidFill>
                  <a:ea typeface="楷体_GB2312" pitchFamily="49" charset="-122"/>
                </a:rPr>
                <a:t>1     0</a:t>
              </a:r>
              <a:endParaRPr lang="en-US" altLang="zh-CN" b="1" baseline="-25000">
                <a:solidFill>
                  <a:srgbClr val="0033CC"/>
                </a:solidFill>
                <a:ea typeface="楷体_GB2312" pitchFamily="49" charset="-122"/>
              </a:endParaRPr>
            </a:p>
          </p:txBody>
        </p:sp>
        <p:sp>
          <p:nvSpPr>
            <p:cNvPr id="80" name="Text Box 76">
              <a:extLst>
                <a:ext uri="{FF2B5EF4-FFF2-40B4-BE49-F238E27FC236}">
                  <a16:creationId xmlns:a16="http://schemas.microsoft.com/office/drawing/2014/main" id="{EA957ADC-F787-A10E-2C72-A5996B4B03DE}"/>
                </a:ext>
              </a:extLst>
            </p:cNvPr>
            <p:cNvSpPr txBox="1">
              <a:spLocks noChangeArrowheads="1"/>
            </p:cNvSpPr>
            <p:nvPr/>
          </p:nvSpPr>
          <p:spPr bwMode="auto">
            <a:xfrm>
              <a:off x="305" y="3754"/>
              <a:ext cx="548" cy="288"/>
            </a:xfrm>
            <a:prstGeom prst="rect">
              <a:avLst/>
            </a:prstGeom>
            <a:noFill/>
            <a:ln>
              <a:noFill/>
            </a:ln>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r>
                <a:rPr lang="en-US" altLang="zh-CN" b="1">
                  <a:solidFill>
                    <a:srgbClr val="0033CC"/>
                  </a:solidFill>
                  <a:ea typeface="楷体_GB2312" pitchFamily="49" charset="-122"/>
                </a:rPr>
                <a:t>1     1</a:t>
              </a:r>
              <a:endParaRPr lang="en-US" altLang="zh-CN" b="1" baseline="-25000">
                <a:solidFill>
                  <a:srgbClr val="0033CC"/>
                </a:solidFill>
                <a:ea typeface="楷体_GB2312" pitchFamily="49" charset="-122"/>
              </a:endParaRPr>
            </a:p>
          </p:txBody>
        </p:sp>
        <p:graphicFrame>
          <p:nvGraphicFramePr>
            <p:cNvPr id="81" name="Object 77">
              <a:extLst>
                <a:ext uri="{FF2B5EF4-FFF2-40B4-BE49-F238E27FC236}">
                  <a16:creationId xmlns:a16="http://schemas.microsoft.com/office/drawing/2014/main" id="{F248BEB8-8A5A-42E1-B425-C7A6721E6DF4}"/>
                </a:ext>
              </a:extLst>
            </p:cNvPr>
            <p:cNvGraphicFramePr>
              <a:graphicFrameLocks noChangeAspect="1"/>
            </p:cNvGraphicFramePr>
            <p:nvPr/>
          </p:nvGraphicFramePr>
          <p:xfrm>
            <a:off x="1001" y="1839"/>
            <a:ext cx="576" cy="256"/>
          </p:xfrm>
          <a:graphic>
            <a:graphicData uri="http://schemas.openxmlformats.org/presentationml/2006/ole">
              <mc:AlternateContent xmlns:mc="http://schemas.openxmlformats.org/markup-compatibility/2006">
                <mc:Choice xmlns:v="urn:schemas-microsoft-com:vml" Requires="v">
                  <p:oleObj name="Equation" r:id="rId14" imgW="457200" imgH="203040" progId="Equation.3">
                    <p:embed/>
                  </p:oleObj>
                </mc:Choice>
                <mc:Fallback>
                  <p:oleObj name="Equation" r:id="rId14" imgW="457200" imgH="203040" progId="Equation.3">
                    <p:embed/>
                    <p:pic>
                      <p:nvPicPr>
                        <p:cNvPr id="81" name="Object 77">
                          <a:extLst>
                            <a:ext uri="{FF2B5EF4-FFF2-40B4-BE49-F238E27FC236}">
                              <a16:creationId xmlns:a16="http://schemas.microsoft.com/office/drawing/2014/main" id="{F248BEB8-8A5A-42E1-B425-C7A6721E6DF4}"/>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1001" y="1839"/>
                          <a:ext cx="576" cy="25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82" name="Rectangle 78">
              <a:extLst>
                <a:ext uri="{FF2B5EF4-FFF2-40B4-BE49-F238E27FC236}">
                  <a16:creationId xmlns:a16="http://schemas.microsoft.com/office/drawing/2014/main" id="{77AE2795-E36A-52F0-0347-E870447B7E29}"/>
                </a:ext>
              </a:extLst>
            </p:cNvPr>
            <p:cNvSpPr>
              <a:spLocks noChangeArrowheads="1"/>
            </p:cNvSpPr>
            <p:nvPr/>
          </p:nvSpPr>
          <p:spPr bwMode="auto">
            <a:xfrm>
              <a:off x="236" y="1819"/>
              <a:ext cx="2471" cy="2198"/>
            </a:xfrm>
            <a:prstGeom prst="rect">
              <a:avLst/>
            </a:prstGeom>
            <a:noFill/>
            <a:ln w="38100">
              <a:solidFill>
                <a:srgbClr val="0033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3" name="Line 79">
              <a:extLst>
                <a:ext uri="{FF2B5EF4-FFF2-40B4-BE49-F238E27FC236}">
                  <a16:creationId xmlns:a16="http://schemas.microsoft.com/office/drawing/2014/main" id="{7B0FBEB3-8EB2-5062-9E3D-38B780D62236}"/>
                </a:ext>
              </a:extLst>
            </p:cNvPr>
            <p:cNvSpPr>
              <a:spLocks noChangeShapeType="1"/>
            </p:cNvSpPr>
            <p:nvPr/>
          </p:nvSpPr>
          <p:spPr bwMode="auto">
            <a:xfrm>
              <a:off x="577" y="1826"/>
              <a:ext cx="1" cy="532"/>
            </a:xfrm>
            <a:prstGeom prst="line">
              <a:avLst/>
            </a:prstGeom>
            <a:noFill/>
            <a:ln w="127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4" name="Line 80">
              <a:extLst>
                <a:ext uri="{FF2B5EF4-FFF2-40B4-BE49-F238E27FC236}">
                  <a16:creationId xmlns:a16="http://schemas.microsoft.com/office/drawing/2014/main" id="{3DC2509E-5ED0-1905-5B23-87DB6A4C5DE1}"/>
                </a:ext>
              </a:extLst>
            </p:cNvPr>
            <p:cNvSpPr>
              <a:spLocks noChangeShapeType="1"/>
            </p:cNvSpPr>
            <p:nvPr/>
          </p:nvSpPr>
          <p:spPr bwMode="auto">
            <a:xfrm flipH="1">
              <a:off x="1272" y="1819"/>
              <a:ext cx="0" cy="540"/>
            </a:xfrm>
            <a:prstGeom prst="line">
              <a:avLst/>
            </a:prstGeom>
            <a:noFill/>
            <a:ln w="127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aphicFrame>
          <p:nvGraphicFramePr>
            <p:cNvPr id="85" name="Object 81">
              <a:extLst>
                <a:ext uri="{FF2B5EF4-FFF2-40B4-BE49-F238E27FC236}">
                  <a16:creationId xmlns:a16="http://schemas.microsoft.com/office/drawing/2014/main" id="{2979102C-8972-7207-34C9-CC9CA1BD9D7A}"/>
                </a:ext>
              </a:extLst>
            </p:cNvPr>
            <p:cNvGraphicFramePr>
              <a:graphicFrameLocks noChangeAspect="1"/>
            </p:cNvGraphicFramePr>
            <p:nvPr/>
          </p:nvGraphicFramePr>
          <p:xfrm>
            <a:off x="1755" y="1821"/>
            <a:ext cx="336" cy="256"/>
          </p:xfrm>
          <a:graphic>
            <a:graphicData uri="http://schemas.openxmlformats.org/presentationml/2006/ole">
              <mc:AlternateContent xmlns:mc="http://schemas.openxmlformats.org/markup-compatibility/2006">
                <mc:Choice xmlns:v="urn:schemas-microsoft-com:vml" Requires="v">
                  <p:oleObj name="Equation" r:id="rId16" imgW="266400" imgH="203040" progId="Equation.3">
                    <p:embed/>
                  </p:oleObj>
                </mc:Choice>
                <mc:Fallback>
                  <p:oleObj name="Equation" r:id="rId16" imgW="266400" imgH="203040" progId="Equation.3">
                    <p:embed/>
                    <p:pic>
                      <p:nvPicPr>
                        <p:cNvPr id="85" name="Object 81">
                          <a:extLst>
                            <a:ext uri="{FF2B5EF4-FFF2-40B4-BE49-F238E27FC236}">
                              <a16:creationId xmlns:a16="http://schemas.microsoft.com/office/drawing/2014/main" id="{2979102C-8972-7207-34C9-CC9CA1BD9D7A}"/>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1755" y="1821"/>
                          <a:ext cx="336" cy="25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86" name="Line 82">
              <a:extLst>
                <a:ext uri="{FF2B5EF4-FFF2-40B4-BE49-F238E27FC236}">
                  <a16:creationId xmlns:a16="http://schemas.microsoft.com/office/drawing/2014/main" id="{EDBED658-33FF-5E91-3774-3B9E3F9CBBC5}"/>
                </a:ext>
              </a:extLst>
            </p:cNvPr>
            <p:cNvSpPr>
              <a:spLocks noChangeShapeType="1"/>
            </p:cNvSpPr>
            <p:nvPr/>
          </p:nvSpPr>
          <p:spPr bwMode="auto">
            <a:xfrm flipV="1">
              <a:off x="236" y="2361"/>
              <a:ext cx="2469" cy="0"/>
            </a:xfrm>
            <a:prstGeom prst="line">
              <a:avLst/>
            </a:prstGeom>
            <a:noFill/>
            <a:ln w="1905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7" name="Line 83">
              <a:extLst>
                <a:ext uri="{FF2B5EF4-FFF2-40B4-BE49-F238E27FC236}">
                  <a16:creationId xmlns:a16="http://schemas.microsoft.com/office/drawing/2014/main" id="{910ACCEA-7B82-62C1-5A3A-233877EDA4DC}"/>
                </a:ext>
              </a:extLst>
            </p:cNvPr>
            <p:cNvSpPr>
              <a:spLocks noChangeShapeType="1"/>
            </p:cNvSpPr>
            <p:nvPr/>
          </p:nvSpPr>
          <p:spPr bwMode="auto">
            <a:xfrm>
              <a:off x="2181" y="1829"/>
              <a:ext cx="0" cy="2185"/>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graphicFrame>
          <p:nvGraphicFramePr>
            <p:cNvPr id="88" name="Object 84">
              <a:extLst>
                <a:ext uri="{FF2B5EF4-FFF2-40B4-BE49-F238E27FC236}">
                  <a16:creationId xmlns:a16="http://schemas.microsoft.com/office/drawing/2014/main" id="{6B1098C6-745E-4C25-A6E1-ED2DC7F01CE6}"/>
                </a:ext>
              </a:extLst>
            </p:cNvPr>
            <p:cNvGraphicFramePr>
              <a:graphicFrameLocks noChangeAspect="1"/>
            </p:cNvGraphicFramePr>
            <p:nvPr/>
          </p:nvGraphicFramePr>
          <p:xfrm>
            <a:off x="2268" y="1864"/>
            <a:ext cx="336" cy="208"/>
          </p:xfrm>
          <a:graphic>
            <a:graphicData uri="http://schemas.openxmlformats.org/presentationml/2006/ole">
              <mc:AlternateContent xmlns:mc="http://schemas.openxmlformats.org/markup-compatibility/2006">
                <mc:Choice xmlns:v="urn:schemas-microsoft-com:vml" Requires="v">
                  <p:oleObj name="Equation" r:id="rId18" imgW="266400" imgH="164880" progId="Equation.3">
                    <p:embed/>
                  </p:oleObj>
                </mc:Choice>
                <mc:Fallback>
                  <p:oleObj name="Equation" r:id="rId18" imgW="266400" imgH="164880" progId="Equation.3">
                    <p:embed/>
                    <p:pic>
                      <p:nvPicPr>
                        <p:cNvPr id="88" name="Object 84">
                          <a:extLst>
                            <a:ext uri="{FF2B5EF4-FFF2-40B4-BE49-F238E27FC236}">
                              <a16:creationId xmlns:a16="http://schemas.microsoft.com/office/drawing/2014/main" id="{6B1098C6-745E-4C25-A6E1-ED2DC7F01CE6}"/>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2268" y="1864"/>
                          <a:ext cx="336" cy="20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89" name="Line 85">
              <a:extLst>
                <a:ext uri="{FF2B5EF4-FFF2-40B4-BE49-F238E27FC236}">
                  <a16:creationId xmlns:a16="http://schemas.microsoft.com/office/drawing/2014/main" id="{8D738750-58D1-2C77-E537-CE07775CF9D1}"/>
                </a:ext>
              </a:extLst>
            </p:cNvPr>
            <p:cNvSpPr>
              <a:spLocks noChangeShapeType="1"/>
            </p:cNvSpPr>
            <p:nvPr/>
          </p:nvSpPr>
          <p:spPr bwMode="auto">
            <a:xfrm flipV="1">
              <a:off x="236" y="3202"/>
              <a:ext cx="2469" cy="0"/>
            </a:xfrm>
            <a:prstGeom prst="line">
              <a:avLst/>
            </a:prstGeom>
            <a:noFill/>
            <a:ln w="1905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0" name="Line 86">
              <a:extLst>
                <a:ext uri="{FF2B5EF4-FFF2-40B4-BE49-F238E27FC236}">
                  <a16:creationId xmlns:a16="http://schemas.microsoft.com/office/drawing/2014/main" id="{26B88889-8558-928F-2339-08EC816F6F9C}"/>
                </a:ext>
              </a:extLst>
            </p:cNvPr>
            <p:cNvSpPr>
              <a:spLocks noChangeShapeType="1"/>
            </p:cNvSpPr>
            <p:nvPr/>
          </p:nvSpPr>
          <p:spPr bwMode="auto">
            <a:xfrm flipV="1">
              <a:off x="236" y="3482"/>
              <a:ext cx="2469" cy="0"/>
            </a:xfrm>
            <a:prstGeom prst="line">
              <a:avLst/>
            </a:prstGeom>
            <a:noFill/>
            <a:ln w="1905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1" name="Line 87">
              <a:extLst>
                <a:ext uri="{FF2B5EF4-FFF2-40B4-BE49-F238E27FC236}">
                  <a16:creationId xmlns:a16="http://schemas.microsoft.com/office/drawing/2014/main" id="{9B343F02-983C-CB80-5601-09A96795C5CD}"/>
                </a:ext>
              </a:extLst>
            </p:cNvPr>
            <p:cNvSpPr>
              <a:spLocks noChangeShapeType="1"/>
            </p:cNvSpPr>
            <p:nvPr/>
          </p:nvSpPr>
          <p:spPr bwMode="auto">
            <a:xfrm flipV="1">
              <a:off x="236" y="3763"/>
              <a:ext cx="2469" cy="0"/>
            </a:xfrm>
            <a:prstGeom prst="line">
              <a:avLst/>
            </a:prstGeom>
            <a:noFill/>
            <a:ln w="1905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2" name="Line 88">
              <a:extLst>
                <a:ext uri="{FF2B5EF4-FFF2-40B4-BE49-F238E27FC236}">
                  <a16:creationId xmlns:a16="http://schemas.microsoft.com/office/drawing/2014/main" id="{8335A576-59F9-D4BC-0C93-D62B95C84E07}"/>
                </a:ext>
              </a:extLst>
            </p:cNvPr>
            <p:cNvSpPr>
              <a:spLocks noChangeShapeType="1"/>
            </p:cNvSpPr>
            <p:nvPr/>
          </p:nvSpPr>
          <p:spPr bwMode="auto">
            <a:xfrm flipV="1">
              <a:off x="236" y="2921"/>
              <a:ext cx="2469" cy="0"/>
            </a:xfrm>
            <a:prstGeom prst="line">
              <a:avLst/>
            </a:prstGeom>
            <a:noFill/>
            <a:ln w="1905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3" name="Line 89">
              <a:extLst>
                <a:ext uri="{FF2B5EF4-FFF2-40B4-BE49-F238E27FC236}">
                  <a16:creationId xmlns:a16="http://schemas.microsoft.com/office/drawing/2014/main" id="{2175851F-6B8C-C782-30FB-F3D1E4FCA314}"/>
                </a:ext>
              </a:extLst>
            </p:cNvPr>
            <p:cNvSpPr>
              <a:spLocks noChangeShapeType="1"/>
            </p:cNvSpPr>
            <p:nvPr/>
          </p:nvSpPr>
          <p:spPr bwMode="auto">
            <a:xfrm flipV="1">
              <a:off x="236" y="2641"/>
              <a:ext cx="2469" cy="0"/>
            </a:xfrm>
            <a:prstGeom prst="line">
              <a:avLst/>
            </a:prstGeom>
            <a:noFill/>
            <a:ln w="1905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4" name="Line 90">
              <a:extLst>
                <a:ext uri="{FF2B5EF4-FFF2-40B4-BE49-F238E27FC236}">
                  <a16:creationId xmlns:a16="http://schemas.microsoft.com/office/drawing/2014/main" id="{33FE3E98-BA4C-B8E1-B3C8-8B2D9BAE126A}"/>
                </a:ext>
              </a:extLst>
            </p:cNvPr>
            <p:cNvSpPr>
              <a:spLocks noChangeShapeType="1"/>
            </p:cNvSpPr>
            <p:nvPr/>
          </p:nvSpPr>
          <p:spPr bwMode="auto">
            <a:xfrm flipH="1">
              <a:off x="577" y="2642"/>
              <a:ext cx="0" cy="273"/>
            </a:xfrm>
            <a:prstGeom prst="line">
              <a:avLst/>
            </a:prstGeom>
            <a:noFill/>
            <a:ln w="127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5" name="Line 91">
              <a:extLst>
                <a:ext uri="{FF2B5EF4-FFF2-40B4-BE49-F238E27FC236}">
                  <a16:creationId xmlns:a16="http://schemas.microsoft.com/office/drawing/2014/main" id="{A21990F4-69AD-E787-AEE6-296F2197155E}"/>
                </a:ext>
              </a:extLst>
            </p:cNvPr>
            <p:cNvSpPr>
              <a:spLocks noChangeShapeType="1"/>
            </p:cNvSpPr>
            <p:nvPr/>
          </p:nvSpPr>
          <p:spPr bwMode="auto">
            <a:xfrm>
              <a:off x="576" y="3202"/>
              <a:ext cx="0" cy="280"/>
            </a:xfrm>
            <a:prstGeom prst="line">
              <a:avLst/>
            </a:prstGeom>
            <a:noFill/>
            <a:ln w="127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6" name="Line 92">
              <a:extLst>
                <a:ext uri="{FF2B5EF4-FFF2-40B4-BE49-F238E27FC236}">
                  <a16:creationId xmlns:a16="http://schemas.microsoft.com/office/drawing/2014/main" id="{D4D3C5C1-FFC0-BA1C-D9BE-3591EF40381A}"/>
                </a:ext>
              </a:extLst>
            </p:cNvPr>
            <p:cNvSpPr>
              <a:spLocks noChangeShapeType="1"/>
            </p:cNvSpPr>
            <p:nvPr/>
          </p:nvSpPr>
          <p:spPr bwMode="auto">
            <a:xfrm>
              <a:off x="575" y="3763"/>
              <a:ext cx="0" cy="256"/>
            </a:xfrm>
            <a:prstGeom prst="line">
              <a:avLst/>
            </a:prstGeom>
            <a:noFill/>
            <a:ln w="127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7" name="Line 93">
              <a:extLst>
                <a:ext uri="{FF2B5EF4-FFF2-40B4-BE49-F238E27FC236}">
                  <a16:creationId xmlns:a16="http://schemas.microsoft.com/office/drawing/2014/main" id="{043E7D10-1FC0-E7CA-EB85-A9FA4DA3D86F}"/>
                </a:ext>
              </a:extLst>
            </p:cNvPr>
            <p:cNvSpPr>
              <a:spLocks noChangeShapeType="1"/>
            </p:cNvSpPr>
            <p:nvPr/>
          </p:nvSpPr>
          <p:spPr bwMode="auto">
            <a:xfrm flipH="1">
              <a:off x="1271" y="2643"/>
              <a:ext cx="0" cy="279"/>
            </a:xfrm>
            <a:prstGeom prst="line">
              <a:avLst/>
            </a:prstGeom>
            <a:noFill/>
            <a:ln w="127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8" name="Line 94">
              <a:extLst>
                <a:ext uri="{FF2B5EF4-FFF2-40B4-BE49-F238E27FC236}">
                  <a16:creationId xmlns:a16="http://schemas.microsoft.com/office/drawing/2014/main" id="{0464B1BA-1A1B-C808-04E2-B8E873257192}"/>
                </a:ext>
              </a:extLst>
            </p:cNvPr>
            <p:cNvSpPr>
              <a:spLocks noChangeShapeType="1"/>
            </p:cNvSpPr>
            <p:nvPr/>
          </p:nvSpPr>
          <p:spPr bwMode="auto">
            <a:xfrm flipH="1">
              <a:off x="1271" y="3201"/>
              <a:ext cx="0" cy="281"/>
            </a:xfrm>
            <a:prstGeom prst="line">
              <a:avLst/>
            </a:prstGeom>
            <a:noFill/>
            <a:ln w="127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9" name="Line 95">
              <a:extLst>
                <a:ext uri="{FF2B5EF4-FFF2-40B4-BE49-F238E27FC236}">
                  <a16:creationId xmlns:a16="http://schemas.microsoft.com/office/drawing/2014/main" id="{A66B1755-75FA-DF16-C2C3-EC33F38592C6}"/>
                </a:ext>
              </a:extLst>
            </p:cNvPr>
            <p:cNvSpPr>
              <a:spLocks noChangeShapeType="1"/>
            </p:cNvSpPr>
            <p:nvPr/>
          </p:nvSpPr>
          <p:spPr bwMode="auto">
            <a:xfrm flipH="1">
              <a:off x="1272" y="3762"/>
              <a:ext cx="0" cy="256"/>
            </a:xfrm>
            <a:prstGeom prst="line">
              <a:avLst/>
            </a:prstGeom>
            <a:noFill/>
            <a:ln w="127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00" name="Group 96">
            <a:extLst>
              <a:ext uri="{FF2B5EF4-FFF2-40B4-BE49-F238E27FC236}">
                <a16:creationId xmlns:a16="http://schemas.microsoft.com/office/drawing/2014/main" id="{14FE3D9F-3596-8F3C-E431-F3A946785320}"/>
              </a:ext>
            </a:extLst>
          </p:cNvPr>
          <p:cNvGrpSpPr>
            <a:grpSpLocks/>
          </p:cNvGrpSpPr>
          <p:nvPr/>
        </p:nvGrpSpPr>
        <p:grpSpPr bwMode="auto">
          <a:xfrm>
            <a:off x="2311400" y="3794125"/>
            <a:ext cx="119063" cy="2011363"/>
            <a:chOff x="540" y="2424"/>
            <a:chExt cx="75" cy="1267"/>
          </a:xfrm>
        </p:grpSpPr>
        <p:sp>
          <p:nvSpPr>
            <p:cNvPr id="101" name="AutoShape 97">
              <a:extLst>
                <a:ext uri="{FF2B5EF4-FFF2-40B4-BE49-F238E27FC236}">
                  <a16:creationId xmlns:a16="http://schemas.microsoft.com/office/drawing/2014/main" id="{7AD1A624-902E-9988-96E3-BDCF56EDEABC}"/>
                </a:ext>
              </a:extLst>
            </p:cNvPr>
            <p:cNvSpPr>
              <a:spLocks noChangeArrowheads="1"/>
            </p:cNvSpPr>
            <p:nvPr/>
          </p:nvSpPr>
          <p:spPr bwMode="auto">
            <a:xfrm rot="5376722">
              <a:off x="506" y="2458"/>
              <a:ext cx="143" cy="75"/>
            </a:xfrm>
            <a:prstGeom prst="notchedRightArrow">
              <a:avLst>
                <a:gd name="adj1" fmla="val 50000"/>
                <a:gd name="adj2" fmla="val 47667"/>
              </a:avLst>
            </a:prstGeom>
            <a:solidFill>
              <a:srgbClr val="FF0066"/>
            </a:solidFill>
            <a:ln w="2857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2" name="AutoShape 98">
              <a:extLst>
                <a:ext uri="{FF2B5EF4-FFF2-40B4-BE49-F238E27FC236}">
                  <a16:creationId xmlns:a16="http://schemas.microsoft.com/office/drawing/2014/main" id="{DF12B502-37DE-8470-A076-E06F2B7BA7EF}"/>
                </a:ext>
              </a:extLst>
            </p:cNvPr>
            <p:cNvSpPr>
              <a:spLocks noChangeArrowheads="1"/>
            </p:cNvSpPr>
            <p:nvPr/>
          </p:nvSpPr>
          <p:spPr bwMode="auto">
            <a:xfrm rot="5376722">
              <a:off x="506" y="3024"/>
              <a:ext cx="143" cy="75"/>
            </a:xfrm>
            <a:prstGeom prst="notchedRightArrow">
              <a:avLst>
                <a:gd name="adj1" fmla="val 50000"/>
                <a:gd name="adj2" fmla="val 47667"/>
              </a:avLst>
            </a:prstGeom>
            <a:solidFill>
              <a:srgbClr val="FF0066"/>
            </a:solidFill>
            <a:ln w="2857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3" name="AutoShape 99">
              <a:extLst>
                <a:ext uri="{FF2B5EF4-FFF2-40B4-BE49-F238E27FC236}">
                  <a16:creationId xmlns:a16="http://schemas.microsoft.com/office/drawing/2014/main" id="{92F03C46-9FC0-82FA-C2D1-4AEC2C782DF9}"/>
                </a:ext>
              </a:extLst>
            </p:cNvPr>
            <p:cNvSpPr>
              <a:spLocks noChangeArrowheads="1"/>
            </p:cNvSpPr>
            <p:nvPr/>
          </p:nvSpPr>
          <p:spPr bwMode="auto">
            <a:xfrm rot="5376722">
              <a:off x="506" y="3582"/>
              <a:ext cx="143" cy="75"/>
            </a:xfrm>
            <a:prstGeom prst="notchedRightArrow">
              <a:avLst>
                <a:gd name="adj1" fmla="val 50000"/>
                <a:gd name="adj2" fmla="val 47667"/>
              </a:avLst>
            </a:prstGeom>
            <a:solidFill>
              <a:srgbClr val="FF0066"/>
            </a:solidFill>
            <a:ln w="2857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104" name="Group 100">
            <a:extLst>
              <a:ext uri="{FF2B5EF4-FFF2-40B4-BE49-F238E27FC236}">
                <a16:creationId xmlns:a16="http://schemas.microsoft.com/office/drawing/2014/main" id="{0FD03D0B-07B1-7B36-E1D2-E5064DE0CBC6}"/>
              </a:ext>
            </a:extLst>
          </p:cNvPr>
          <p:cNvGrpSpPr>
            <a:grpSpLocks/>
          </p:cNvGrpSpPr>
          <p:nvPr/>
        </p:nvGrpSpPr>
        <p:grpSpPr bwMode="auto">
          <a:xfrm>
            <a:off x="3027363" y="3263900"/>
            <a:ext cx="893762" cy="3098800"/>
            <a:chOff x="991" y="2090"/>
            <a:chExt cx="563" cy="1952"/>
          </a:xfrm>
        </p:grpSpPr>
        <p:sp>
          <p:nvSpPr>
            <p:cNvPr id="105" name="Text Box 101">
              <a:extLst>
                <a:ext uri="{FF2B5EF4-FFF2-40B4-BE49-F238E27FC236}">
                  <a16:creationId xmlns:a16="http://schemas.microsoft.com/office/drawing/2014/main" id="{86F36FF1-5022-3140-56CD-3A7204B71F54}"/>
                </a:ext>
              </a:extLst>
            </p:cNvPr>
            <p:cNvSpPr txBox="1">
              <a:spLocks noChangeArrowheads="1"/>
            </p:cNvSpPr>
            <p:nvPr/>
          </p:nvSpPr>
          <p:spPr bwMode="auto">
            <a:xfrm>
              <a:off x="1006" y="2090"/>
              <a:ext cx="548" cy="288"/>
            </a:xfrm>
            <a:prstGeom prst="rect">
              <a:avLst/>
            </a:prstGeom>
            <a:noFill/>
            <a:ln>
              <a:noFill/>
            </a:ln>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r>
                <a:rPr lang="en-US" altLang="zh-CN" b="1">
                  <a:solidFill>
                    <a:srgbClr val="0033CC"/>
                  </a:solidFill>
                  <a:ea typeface="楷体_GB2312" pitchFamily="49" charset="-122"/>
                </a:rPr>
                <a:t>1     1</a:t>
              </a:r>
              <a:endParaRPr lang="en-US" altLang="zh-CN" b="1" baseline="-25000">
                <a:solidFill>
                  <a:srgbClr val="0033CC"/>
                </a:solidFill>
                <a:ea typeface="楷体_GB2312" pitchFamily="49" charset="-122"/>
              </a:endParaRPr>
            </a:p>
          </p:txBody>
        </p:sp>
        <p:sp>
          <p:nvSpPr>
            <p:cNvPr id="106" name="Text Box 102">
              <a:extLst>
                <a:ext uri="{FF2B5EF4-FFF2-40B4-BE49-F238E27FC236}">
                  <a16:creationId xmlns:a16="http://schemas.microsoft.com/office/drawing/2014/main" id="{9F2234C4-965D-F4B4-2F86-A25E3FE98C26}"/>
                </a:ext>
              </a:extLst>
            </p:cNvPr>
            <p:cNvSpPr txBox="1">
              <a:spLocks noChangeArrowheads="1"/>
            </p:cNvSpPr>
            <p:nvPr/>
          </p:nvSpPr>
          <p:spPr bwMode="auto">
            <a:xfrm>
              <a:off x="1006" y="2644"/>
              <a:ext cx="548" cy="288"/>
            </a:xfrm>
            <a:prstGeom prst="rect">
              <a:avLst/>
            </a:prstGeom>
            <a:noFill/>
            <a:ln>
              <a:noFill/>
            </a:ln>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r>
                <a:rPr lang="en-US" altLang="zh-CN" b="1">
                  <a:solidFill>
                    <a:srgbClr val="0033CC"/>
                  </a:solidFill>
                  <a:ea typeface="楷体_GB2312" pitchFamily="49" charset="-122"/>
                </a:rPr>
                <a:t>1     0</a:t>
              </a:r>
              <a:endParaRPr lang="en-US" altLang="zh-CN" b="1" baseline="-25000">
                <a:solidFill>
                  <a:srgbClr val="0033CC"/>
                </a:solidFill>
                <a:ea typeface="楷体_GB2312" pitchFamily="49" charset="-122"/>
              </a:endParaRPr>
            </a:p>
          </p:txBody>
        </p:sp>
        <p:sp>
          <p:nvSpPr>
            <p:cNvPr id="107" name="Text Box 103">
              <a:extLst>
                <a:ext uri="{FF2B5EF4-FFF2-40B4-BE49-F238E27FC236}">
                  <a16:creationId xmlns:a16="http://schemas.microsoft.com/office/drawing/2014/main" id="{0AA81DC2-3D0B-27F9-98D7-8FAD4EC6CA88}"/>
                </a:ext>
              </a:extLst>
            </p:cNvPr>
            <p:cNvSpPr txBox="1">
              <a:spLocks noChangeArrowheads="1"/>
            </p:cNvSpPr>
            <p:nvPr/>
          </p:nvSpPr>
          <p:spPr bwMode="auto">
            <a:xfrm>
              <a:off x="1006" y="3199"/>
              <a:ext cx="548" cy="288"/>
            </a:xfrm>
            <a:prstGeom prst="rect">
              <a:avLst/>
            </a:prstGeom>
            <a:noFill/>
            <a:ln>
              <a:noFill/>
            </a:ln>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r>
                <a:rPr lang="en-US" altLang="zh-CN" b="1">
                  <a:solidFill>
                    <a:srgbClr val="0033CC"/>
                  </a:solidFill>
                  <a:ea typeface="楷体_GB2312" pitchFamily="49" charset="-122"/>
                </a:rPr>
                <a:t>0     1</a:t>
              </a:r>
              <a:endParaRPr lang="en-US" altLang="zh-CN" b="1" baseline="-25000">
                <a:solidFill>
                  <a:srgbClr val="0033CC"/>
                </a:solidFill>
                <a:ea typeface="楷体_GB2312" pitchFamily="49" charset="-122"/>
              </a:endParaRPr>
            </a:p>
          </p:txBody>
        </p:sp>
        <p:sp>
          <p:nvSpPr>
            <p:cNvPr id="108" name="Text Box 104">
              <a:extLst>
                <a:ext uri="{FF2B5EF4-FFF2-40B4-BE49-F238E27FC236}">
                  <a16:creationId xmlns:a16="http://schemas.microsoft.com/office/drawing/2014/main" id="{1476C2AE-0A18-3F0D-42B7-540F937A597A}"/>
                </a:ext>
              </a:extLst>
            </p:cNvPr>
            <p:cNvSpPr txBox="1">
              <a:spLocks noChangeArrowheads="1"/>
            </p:cNvSpPr>
            <p:nvPr/>
          </p:nvSpPr>
          <p:spPr bwMode="auto">
            <a:xfrm>
              <a:off x="991" y="3754"/>
              <a:ext cx="548" cy="288"/>
            </a:xfrm>
            <a:prstGeom prst="rect">
              <a:avLst/>
            </a:prstGeom>
            <a:noFill/>
            <a:ln>
              <a:noFill/>
            </a:ln>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r>
                <a:rPr lang="en-US" altLang="zh-CN" b="1">
                  <a:solidFill>
                    <a:srgbClr val="0033CC"/>
                  </a:solidFill>
                  <a:ea typeface="楷体_GB2312" pitchFamily="49" charset="-122"/>
                </a:rPr>
                <a:t>0     0</a:t>
              </a:r>
              <a:endParaRPr lang="en-US" altLang="zh-CN" b="1" baseline="-25000">
                <a:solidFill>
                  <a:srgbClr val="0033CC"/>
                </a:solidFill>
                <a:ea typeface="楷体_GB2312" pitchFamily="49" charset="-122"/>
              </a:endParaRPr>
            </a:p>
          </p:txBody>
        </p:sp>
      </p:grpSp>
      <p:sp>
        <p:nvSpPr>
          <p:cNvPr id="109" name="Text Box 105">
            <a:extLst>
              <a:ext uri="{FF2B5EF4-FFF2-40B4-BE49-F238E27FC236}">
                <a16:creationId xmlns:a16="http://schemas.microsoft.com/office/drawing/2014/main" id="{5BA88B4D-42B8-6C3C-AF25-95492CE10D0B}"/>
              </a:ext>
            </a:extLst>
          </p:cNvPr>
          <p:cNvSpPr txBox="1">
            <a:spLocks noChangeArrowheads="1"/>
          </p:cNvSpPr>
          <p:nvPr/>
        </p:nvSpPr>
        <p:spPr bwMode="auto">
          <a:xfrm>
            <a:off x="4316413" y="3263900"/>
            <a:ext cx="3365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a:t>1</a:t>
            </a:r>
          </a:p>
        </p:txBody>
      </p:sp>
      <p:sp>
        <p:nvSpPr>
          <p:cNvPr id="110" name="Text Box 106">
            <a:extLst>
              <a:ext uri="{FF2B5EF4-FFF2-40B4-BE49-F238E27FC236}">
                <a16:creationId xmlns:a16="http://schemas.microsoft.com/office/drawing/2014/main" id="{B8C536E7-6892-D671-0937-92ACC9BBEB31}"/>
              </a:ext>
            </a:extLst>
          </p:cNvPr>
          <p:cNvSpPr txBox="1">
            <a:spLocks noChangeArrowheads="1"/>
          </p:cNvSpPr>
          <p:nvPr/>
        </p:nvSpPr>
        <p:spPr bwMode="auto">
          <a:xfrm>
            <a:off x="4316413" y="4151313"/>
            <a:ext cx="3365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a:t>0</a:t>
            </a:r>
          </a:p>
        </p:txBody>
      </p:sp>
      <p:grpSp>
        <p:nvGrpSpPr>
          <p:cNvPr id="111" name="Group 107">
            <a:extLst>
              <a:ext uri="{FF2B5EF4-FFF2-40B4-BE49-F238E27FC236}">
                <a16:creationId xmlns:a16="http://schemas.microsoft.com/office/drawing/2014/main" id="{459D7FEB-22A5-7B39-4A15-E54E7A8ECDE6}"/>
              </a:ext>
            </a:extLst>
          </p:cNvPr>
          <p:cNvGrpSpPr>
            <a:grpSpLocks/>
          </p:cNvGrpSpPr>
          <p:nvPr/>
        </p:nvGrpSpPr>
        <p:grpSpPr bwMode="auto">
          <a:xfrm>
            <a:off x="4219575" y="4676775"/>
            <a:ext cx="530225" cy="239713"/>
            <a:chOff x="3204" y="3275"/>
            <a:chExt cx="334" cy="151"/>
          </a:xfrm>
        </p:grpSpPr>
        <p:sp>
          <p:nvSpPr>
            <p:cNvPr id="112" name="Line 108">
              <a:extLst>
                <a:ext uri="{FF2B5EF4-FFF2-40B4-BE49-F238E27FC236}">
                  <a16:creationId xmlns:a16="http://schemas.microsoft.com/office/drawing/2014/main" id="{5E04888B-3863-9EBC-0DC3-ABE6044A24A6}"/>
                </a:ext>
              </a:extLst>
            </p:cNvPr>
            <p:cNvSpPr>
              <a:spLocks noChangeShapeType="1"/>
            </p:cNvSpPr>
            <p:nvPr/>
          </p:nvSpPr>
          <p:spPr bwMode="auto">
            <a:xfrm>
              <a:off x="3204" y="3418"/>
              <a:ext cx="130" cy="0"/>
            </a:xfrm>
            <a:prstGeom prst="line">
              <a:avLst/>
            </a:prstGeom>
            <a:noFill/>
            <a:ln w="444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3" name="Line 109">
              <a:extLst>
                <a:ext uri="{FF2B5EF4-FFF2-40B4-BE49-F238E27FC236}">
                  <a16:creationId xmlns:a16="http://schemas.microsoft.com/office/drawing/2014/main" id="{DC7F4611-A221-0438-4A08-92F31E06A227}"/>
                </a:ext>
              </a:extLst>
            </p:cNvPr>
            <p:cNvSpPr>
              <a:spLocks noChangeShapeType="1"/>
            </p:cNvSpPr>
            <p:nvPr/>
          </p:nvSpPr>
          <p:spPr bwMode="auto">
            <a:xfrm flipV="1">
              <a:off x="3321" y="3282"/>
              <a:ext cx="0" cy="136"/>
            </a:xfrm>
            <a:prstGeom prst="line">
              <a:avLst/>
            </a:prstGeom>
            <a:noFill/>
            <a:ln w="444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4" name="Line 110">
              <a:extLst>
                <a:ext uri="{FF2B5EF4-FFF2-40B4-BE49-F238E27FC236}">
                  <a16:creationId xmlns:a16="http://schemas.microsoft.com/office/drawing/2014/main" id="{C2F81D41-C942-0A4B-9241-035ACE291600}"/>
                </a:ext>
              </a:extLst>
            </p:cNvPr>
            <p:cNvSpPr>
              <a:spLocks noChangeShapeType="1"/>
            </p:cNvSpPr>
            <p:nvPr/>
          </p:nvSpPr>
          <p:spPr bwMode="auto">
            <a:xfrm>
              <a:off x="3307" y="3278"/>
              <a:ext cx="127" cy="1"/>
            </a:xfrm>
            <a:prstGeom prst="line">
              <a:avLst/>
            </a:prstGeom>
            <a:noFill/>
            <a:ln w="444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5" name="Line 111">
              <a:extLst>
                <a:ext uri="{FF2B5EF4-FFF2-40B4-BE49-F238E27FC236}">
                  <a16:creationId xmlns:a16="http://schemas.microsoft.com/office/drawing/2014/main" id="{72EAF6AB-B287-83D3-8396-6340C02016F8}"/>
                </a:ext>
              </a:extLst>
            </p:cNvPr>
            <p:cNvSpPr>
              <a:spLocks noChangeShapeType="1"/>
            </p:cNvSpPr>
            <p:nvPr/>
          </p:nvSpPr>
          <p:spPr bwMode="auto">
            <a:xfrm>
              <a:off x="3420" y="3275"/>
              <a:ext cx="0" cy="151"/>
            </a:xfrm>
            <a:prstGeom prst="line">
              <a:avLst/>
            </a:prstGeom>
            <a:noFill/>
            <a:ln w="444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6" name="Line 112">
              <a:extLst>
                <a:ext uri="{FF2B5EF4-FFF2-40B4-BE49-F238E27FC236}">
                  <a16:creationId xmlns:a16="http://schemas.microsoft.com/office/drawing/2014/main" id="{83A83939-1F63-25B2-4DE7-004CB7235626}"/>
                </a:ext>
              </a:extLst>
            </p:cNvPr>
            <p:cNvSpPr>
              <a:spLocks noChangeShapeType="1"/>
            </p:cNvSpPr>
            <p:nvPr/>
          </p:nvSpPr>
          <p:spPr bwMode="auto">
            <a:xfrm>
              <a:off x="3408" y="3418"/>
              <a:ext cx="130" cy="0"/>
            </a:xfrm>
            <a:prstGeom prst="line">
              <a:avLst/>
            </a:prstGeom>
            <a:noFill/>
            <a:ln w="444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17" name="Text Box 113">
            <a:extLst>
              <a:ext uri="{FF2B5EF4-FFF2-40B4-BE49-F238E27FC236}">
                <a16:creationId xmlns:a16="http://schemas.microsoft.com/office/drawing/2014/main" id="{1CFB876C-EEFC-D59F-3CB7-80C46F3E34F9}"/>
              </a:ext>
            </a:extLst>
          </p:cNvPr>
          <p:cNvSpPr txBox="1">
            <a:spLocks noChangeArrowheads="1"/>
          </p:cNvSpPr>
          <p:nvPr/>
        </p:nvSpPr>
        <p:spPr bwMode="auto">
          <a:xfrm>
            <a:off x="4316413" y="5049838"/>
            <a:ext cx="3365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a:t>0</a:t>
            </a:r>
          </a:p>
        </p:txBody>
      </p:sp>
      <p:sp>
        <p:nvSpPr>
          <p:cNvPr id="118" name="Text Box 114">
            <a:extLst>
              <a:ext uri="{FF2B5EF4-FFF2-40B4-BE49-F238E27FC236}">
                <a16:creationId xmlns:a16="http://schemas.microsoft.com/office/drawing/2014/main" id="{B47BE79E-4014-E82C-934B-F50176D3A071}"/>
              </a:ext>
            </a:extLst>
          </p:cNvPr>
          <p:cNvSpPr txBox="1">
            <a:spLocks noChangeArrowheads="1"/>
          </p:cNvSpPr>
          <p:nvPr/>
        </p:nvSpPr>
        <p:spPr bwMode="auto">
          <a:xfrm>
            <a:off x="4316413" y="5911850"/>
            <a:ext cx="3365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a:t>0</a:t>
            </a:r>
          </a:p>
        </p:txBody>
      </p:sp>
      <p:sp>
        <p:nvSpPr>
          <p:cNvPr id="119" name="Text Box 115">
            <a:extLst>
              <a:ext uri="{FF2B5EF4-FFF2-40B4-BE49-F238E27FC236}">
                <a16:creationId xmlns:a16="http://schemas.microsoft.com/office/drawing/2014/main" id="{749FE856-B9C2-C36D-893F-F9534C05142A}"/>
              </a:ext>
            </a:extLst>
          </p:cNvPr>
          <p:cNvSpPr txBox="1">
            <a:spLocks noChangeArrowheads="1"/>
          </p:cNvSpPr>
          <p:nvPr/>
        </p:nvSpPr>
        <p:spPr bwMode="auto">
          <a:xfrm>
            <a:off x="5165725" y="3259138"/>
            <a:ext cx="74771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a:t>0</a:t>
            </a:r>
          </a:p>
        </p:txBody>
      </p:sp>
      <p:sp>
        <p:nvSpPr>
          <p:cNvPr id="120" name="Text Box 116">
            <a:extLst>
              <a:ext uri="{FF2B5EF4-FFF2-40B4-BE49-F238E27FC236}">
                <a16:creationId xmlns:a16="http://schemas.microsoft.com/office/drawing/2014/main" id="{1F08633C-3067-4320-67B9-16F2326C0266}"/>
              </a:ext>
            </a:extLst>
          </p:cNvPr>
          <p:cNvSpPr txBox="1">
            <a:spLocks noChangeArrowheads="1"/>
          </p:cNvSpPr>
          <p:nvPr/>
        </p:nvSpPr>
        <p:spPr bwMode="auto">
          <a:xfrm>
            <a:off x="5165725" y="4146550"/>
            <a:ext cx="3365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a:t>0</a:t>
            </a:r>
          </a:p>
        </p:txBody>
      </p:sp>
      <p:grpSp>
        <p:nvGrpSpPr>
          <p:cNvPr id="121" name="Group 117">
            <a:extLst>
              <a:ext uri="{FF2B5EF4-FFF2-40B4-BE49-F238E27FC236}">
                <a16:creationId xmlns:a16="http://schemas.microsoft.com/office/drawing/2014/main" id="{BACFBAFE-C36A-AE4C-44C2-11E0FE6E5574}"/>
              </a:ext>
            </a:extLst>
          </p:cNvPr>
          <p:cNvGrpSpPr>
            <a:grpSpLocks/>
          </p:cNvGrpSpPr>
          <p:nvPr/>
        </p:nvGrpSpPr>
        <p:grpSpPr bwMode="auto">
          <a:xfrm>
            <a:off x="5068888" y="4672013"/>
            <a:ext cx="530225" cy="239712"/>
            <a:chOff x="3204" y="3275"/>
            <a:chExt cx="334" cy="151"/>
          </a:xfrm>
        </p:grpSpPr>
        <p:sp>
          <p:nvSpPr>
            <p:cNvPr id="122" name="Line 118">
              <a:extLst>
                <a:ext uri="{FF2B5EF4-FFF2-40B4-BE49-F238E27FC236}">
                  <a16:creationId xmlns:a16="http://schemas.microsoft.com/office/drawing/2014/main" id="{C4E306F0-D120-7A8C-A168-60015D51291C}"/>
                </a:ext>
              </a:extLst>
            </p:cNvPr>
            <p:cNvSpPr>
              <a:spLocks noChangeShapeType="1"/>
            </p:cNvSpPr>
            <p:nvPr/>
          </p:nvSpPr>
          <p:spPr bwMode="auto">
            <a:xfrm>
              <a:off x="3204" y="3418"/>
              <a:ext cx="130" cy="0"/>
            </a:xfrm>
            <a:prstGeom prst="line">
              <a:avLst/>
            </a:prstGeom>
            <a:noFill/>
            <a:ln w="444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3" name="Line 119">
              <a:extLst>
                <a:ext uri="{FF2B5EF4-FFF2-40B4-BE49-F238E27FC236}">
                  <a16:creationId xmlns:a16="http://schemas.microsoft.com/office/drawing/2014/main" id="{FAC78136-08DD-D8CC-42D5-10934FDE0BD7}"/>
                </a:ext>
              </a:extLst>
            </p:cNvPr>
            <p:cNvSpPr>
              <a:spLocks noChangeShapeType="1"/>
            </p:cNvSpPr>
            <p:nvPr/>
          </p:nvSpPr>
          <p:spPr bwMode="auto">
            <a:xfrm flipV="1">
              <a:off x="3321" y="3282"/>
              <a:ext cx="0" cy="136"/>
            </a:xfrm>
            <a:prstGeom prst="line">
              <a:avLst/>
            </a:prstGeom>
            <a:noFill/>
            <a:ln w="444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4" name="Line 120">
              <a:extLst>
                <a:ext uri="{FF2B5EF4-FFF2-40B4-BE49-F238E27FC236}">
                  <a16:creationId xmlns:a16="http://schemas.microsoft.com/office/drawing/2014/main" id="{7548C5DB-8F5E-B96A-6627-A1F14619117A}"/>
                </a:ext>
              </a:extLst>
            </p:cNvPr>
            <p:cNvSpPr>
              <a:spLocks noChangeShapeType="1"/>
            </p:cNvSpPr>
            <p:nvPr/>
          </p:nvSpPr>
          <p:spPr bwMode="auto">
            <a:xfrm>
              <a:off x="3307" y="3278"/>
              <a:ext cx="127" cy="1"/>
            </a:xfrm>
            <a:prstGeom prst="line">
              <a:avLst/>
            </a:prstGeom>
            <a:noFill/>
            <a:ln w="444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5" name="Line 121">
              <a:extLst>
                <a:ext uri="{FF2B5EF4-FFF2-40B4-BE49-F238E27FC236}">
                  <a16:creationId xmlns:a16="http://schemas.microsoft.com/office/drawing/2014/main" id="{BEDA893D-40C3-3549-9654-A17AF0BF234E}"/>
                </a:ext>
              </a:extLst>
            </p:cNvPr>
            <p:cNvSpPr>
              <a:spLocks noChangeShapeType="1"/>
            </p:cNvSpPr>
            <p:nvPr/>
          </p:nvSpPr>
          <p:spPr bwMode="auto">
            <a:xfrm>
              <a:off x="3420" y="3275"/>
              <a:ext cx="0" cy="151"/>
            </a:xfrm>
            <a:prstGeom prst="line">
              <a:avLst/>
            </a:prstGeom>
            <a:noFill/>
            <a:ln w="444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6" name="Line 122">
              <a:extLst>
                <a:ext uri="{FF2B5EF4-FFF2-40B4-BE49-F238E27FC236}">
                  <a16:creationId xmlns:a16="http://schemas.microsoft.com/office/drawing/2014/main" id="{E0A3615C-8C2C-A886-CDCB-C97A99A8416F}"/>
                </a:ext>
              </a:extLst>
            </p:cNvPr>
            <p:cNvSpPr>
              <a:spLocks noChangeShapeType="1"/>
            </p:cNvSpPr>
            <p:nvPr/>
          </p:nvSpPr>
          <p:spPr bwMode="auto">
            <a:xfrm>
              <a:off x="3408" y="3418"/>
              <a:ext cx="130" cy="0"/>
            </a:xfrm>
            <a:prstGeom prst="line">
              <a:avLst/>
            </a:prstGeom>
            <a:noFill/>
            <a:ln w="444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27" name="Text Box 123">
            <a:extLst>
              <a:ext uri="{FF2B5EF4-FFF2-40B4-BE49-F238E27FC236}">
                <a16:creationId xmlns:a16="http://schemas.microsoft.com/office/drawing/2014/main" id="{CDF45921-39AE-78E7-0FCC-AD9C5F5E4879}"/>
              </a:ext>
            </a:extLst>
          </p:cNvPr>
          <p:cNvSpPr txBox="1">
            <a:spLocks noChangeArrowheads="1"/>
          </p:cNvSpPr>
          <p:nvPr/>
        </p:nvSpPr>
        <p:spPr bwMode="auto">
          <a:xfrm>
            <a:off x="5165725" y="5045075"/>
            <a:ext cx="3365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a:t>0</a:t>
            </a:r>
          </a:p>
        </p:txBody>
      </p:sp>
      <p:sp>
        <p:nvSpPr>
          <p:cNvPr id="128" name="Text Box 124">
            <a:extLst>
              <a:ext uri="{FF2B5EF4-FFF2-40B4-BE49-F238E27FC236}">
                <a16:creationId xmlns:a16="http://schemas.microsoft.com/office/drawing/2014/main" id="{8B2163FB-E79C-37F3-B518-9103113A3B9D}"/>
              </a:ext>
            </a:extLst>
          </p:cNvPr>
          <p:cNvSpPr txBox="1">
            <a:spLocks noChangeArrowheads="1"/>
          </p:cNvSpPr>
          <p:nvPr/>
        </p:nvSpPr>
        <p:spPr bwMode="auto">
          <a:xfrm>
            <a:off x="5165725" y="5907088"/>
            <a:ext cx="3365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a:t>1</a:t>
            </a:r>
          </a:p>
        </p:txBody>
      </p:sp>
      <p:sp>
        <p:nvSpPr>
          <p:cNvPr id="129" name="Text Box 125">
            <a:extLst>
              <a:ext uri="{FF2B5EF4-FFF2-40B4-BE49-F238E27FC236}">
                <a16:creationId xmlns:a16="http://schemas.microsoft.com/office/drawing/2014/main" id="{D0844358-4F3B-DBF8-36A1-0C7889AB2553}"/>
              </a:ext>
            </a:extLst>
          </p:cNvPr>
          <p:cNvSpPr txBox="1">
            <a:spLocks noChangeArrowheads="1"/>
          </p:cNvSpPr>
          <p:nvPr/>
        </p:nvSpPr>
        <p:spPr bwMode="auto">
          <a:xfrm>
            <a:off x="6278563" y="5122863"/>
            <a:ext cx="398303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b="1" dirty="0"/>
              <a:t>产生干扰脉冲的</a:t>
            </a:r>
            <a:r>
              <a:rPr lang="zh-CN" altLang="en-US" b="1" dirty="0">
                <a:solidFill>
                  <a:srgbClr val="FF0000"/>
                </a:solidFill>
              </a:rPr>
              <a:t>时刻</a:t>
            </a:r>
            <a:r>
              <a:rPr lang="zh-CN" altLang="en-US" b="1" dirty="0"/>
              <a:t>：</a:t>
            </a:r>
          </a:p>
        </p:txBody>
      </p:sp>
      <p:sp>
        <p:nvSpPr>
          <p:cNvPr id="132" name="矩形 131">
            <a:extLst>
              <a:ext uri="{FF2B5EF4-FFF2-40B4-BE49-F238E27FC236}">
                <a16:creationId xmlns:a16="http://schemas.microsoft.com/office/drawing/2014/main" id="{3CBD9D49-6C6B-8A14-9CF4-E45EB6A3B5D3}"/>
              </a:ext>
            </a:extLst>
          </p:cNvPr>
          <p:cNvSpPr/>
          <p:nvPr/>
        </p:nvSpPr>
        <p:spPr bwMode="auto">
          <a:xfrm>
            <a:off x="1521012" y="4021539"/>
            <a:ext cx="2489014" cy="1709336"/>
          </a:xfrm>
          <a:prstGeom prst="rect">
            <a:avLst/>
          </a:prstGeom>
          <a:noFill/>
          <a:ln w="28575" cap="flat" cmpd="sng" algn="ctr">
            <a:solidFill>
              <a:srgbClr val="FFC000"/>
            </a:solidFill>
            <a:prstDash val="dash"/>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zh-CN" altLang="en-US" sz="24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p:txBody>
      </p:sp>
      <p:sp>
        <p:nvSpPr>
          <p:cNvPr id="2" name="灯片编号占位符 1">
            <a:extLst>
              <a:ext uri="{FF2B5EF4-FFF2-40B4-BE49-F238E27FC236}">
                <a16:creationId xmlns:a16="http://schemas.microsoft.com/office/drawing/2014/main" id="{08955DD6-6FF1-5533-E3A3-B626293927CC}"/>
              </a:ext>
            </a:extLst>
          </p:cNvPr>
          <p:cNvSpPr>
            <a:spLocks noGrp="1"/>
          </p:cNvSpPr>
          <p:nvPr>
            <p:ph type="sldNum" sz="quarter" idx="12"/>
          </p:nvPr>
        </p:nvSpPr>
        <p:spPr/>
        <p:txBody>
          <a:bodyPr/>
          <a:lstStyle/>
          <a:p>
            <a:fld id="{392CBAA0-59E6-204E-8F03-85E5040D48B8}" type="slidenum">
              <a:rPr kumimoji="1" lang="zh-CN" altLang="en-US" smtClean="0"/>
              <a:t>118</a:t>
            </a:fld>
            <a:r>
              <a:rPr kumimoji="1" lang="en-US" altLang="zh-CN"/>
              <a:t>/133</a:t>
            </a:r>
            <a:endParaRPr kumimoji="1" lang="zh-CN" altLang="en-US" dirty="0"/>
          </a:p>
        </p:txBody>
      </p:sp>
      <mc:AlternateContent xmlns:mc="http://schemas.openxmlformats.org/markup-compatibility/2006">
        <mc:Choice xmlns:a14="http://schemas.microsoft.com/office/drawing/2010/main" Requires="a14">
          <p:sp>
            <p:nvSpPr>
              <p:cNvPr id="3" name="文本框 2">
                <a:extLst>
                  <a:ext uri="{FF2B5EF4-FFF2-40B4-BE49-F238E27FC236}">
                    <a16:creationId xmlns:a16="http://schemas.microsoft.com/office/drawing/2014/main" id="{0412430D-4EAA-C685-9CF2-D14F586DCA8D}"/>
                  </a:ext>
                </a:extLst>
              </p:cNvPr>
              <p:cNvSpPr txBox="1"/>
              <p:nvPr/>
            </p:nvSpPr>
            <p:spPr>
              <a:xfrm>
                <a:off x="6585352" y="5623482"/>
                <a:ext cx="2113784" cy="369332"/>
              </a:xfrm>
              <a:prstGeom prst="rect">
                <a:avLst/>
              </a:prstGeom>
              <a:noFill/>
            </p:spPr>
            <p:txBody>
              <a:bodyPr wrap="none" lIns="0" tIns="0" rIns="0" bIns="0" rtlCol="0">
                <a:spAutoFit/>
              </a:bodyPr>
              <a:lstStyle/>
              <a:p>
                <a14:m>
                  <m:oMathPara xmlns:m="http://schemas.openxmlformats.org/officeDocument/2006/math">
                    <m:oMathParaPr>
                      <m:jc m:val="centerGroup"/>
                    </m:oMathParaPr>
                    <m:oMath xmlns:m="http://schemas.openxmlformats.org/officeDocument/2006/math">
                      <m:r>
                        <a:rPr kumimoji="1" lang="en-US" altLang="zh-CN" sz="2400" b="1" i="0" smtClean="0">
                          <a:solidFill>
                            <a:srgbClr val="0000FF"/>
                          </a:solidFill>
                          <a:latin typeface="Cambria Math" panose="02040503050406030204" pitchFamily="18" charset="0"/>
                        </a:rPr>
                        <m:t>𝐀</m:t>
                      </m:r>
                      <m:r>
                        <a:rPr kumimoji="1" lang="en-US" altLang="zh-CN" sz="2400" b="1" i="0" smtClean="0">
                          <a:solidFill>
                            <a:srgbClr val="0000FF"/>
                          </a:solidFill>
                          <a:latin typeface="Cambria Math" panose="02040503050406030204" pitchFamily="18" charset="0"/>
                        </a:rPr>
                        <m:t>,</m:t>
                      </m:r>
                      <m:r>
                        <a:rPr kumimoji="1" lang="zh-CN" altLang="en-US" sz="2400" b="1" i="0" smtClean="0">
                          <a:solidFill>
                            <a:srgbClr val="0000FF"/>
                          </a:solidFill>
                          <a:latin typeface="Cambria Math" panose="02040503050406030204" pitchFamily="18" charset="0"/>
                        </a:rPr>
                        <m:t> </m:t>
                      </m:r>
                      <m:r>
                        <a:rPr kumimoji="1" lang="en-US" altLang="zh-CN" sz="2400" b="1" i="0" smtClean="0">
                          <a:solidFill>
                            <a:srgbClr val="0000FF"/>
                          </a:solidFill>
                          <a:latin typeface="Cambria Math" panose="02040503050406030204" pitchFamily="18" charset="0"/>
                        </a:rPr>
                        <m:t>𝐁</m:t>
                      </m:r>
                      <m:r>
                        <a:rPr kumimoji="1" lang="en-US" altLang="zh-CN" sz="2400" b="1" i="0" smtClean="0">
                          <a:solidFill>
                            <a:srgbClr val="0000FF"/>
                          </a:solidFill>
                          <a:latin typeface="Cambria Math" panose="02040503050406030204" pitchFamily="18" charset="0"/>
                        </a:rPr>
                        <m:t>:</m:t>
                      </m:r>
                      <m:r>
                        <a:rPr kumimoji="1" lang="zh-CN" altLang="en-US" sz="2400" b="1" i="0" smtClean="0">
                          <a:solidFill>
                            <a:srgbClr val="0000FF"/>
                          </a:solidFill>
                          <a:latin typeface="Cambria Math" panose="02040503050406030204" pitchFamily="18" charset="0"/>
                        </a:rPr>
                        <m:t>   </m:t>
                      </m:r>
                      <m:r>
                        <a:rPr kumimoji="1" lang="en-US" altLang="zh-CN" sz="2400" b="1" i="0" smtClean="0">
                          <a:solidFill>
                            <a:srgbClr val="0000FF"/>
                          </a:solidFill>
                          <a:latin typeface="Cambria Math" panose="02040503050406030204" pitchFamily="18" charset="0"/>
                        </a:rPr>
                        <m:t>𝟎𝟏</m:t>
                      </m:r>
                      <m:r>
                        <a:rPr kumimoji="1" lang="en-US" altLang="zh-CN" sz="2400" b="1" i="1" smtClean="0">
                          <a:solidFill>
                            <a:srgbClr val="0000FF"/>
                          </a:solidFill>
                          <a:latin typeface="Cambria Math" panose="02040503050406030204" pitchFamily="18" charset="0"/>
                        </a:rPr>
                        <m:t>→</m:t>
                      </m:r>
                      <m:r>
                        <a:rPr kumimoji="1" lang="en-US" altLang="zh-CN" sz="2400" b="1" i="1" smtClean="0">
                          <a:solidFill>
                            <a:srgbClr val="0000FF"/>
                          </a:solidFill>
                          <a:latin typeface="Cambria Math" panose="02040503050406030204" pitchFamily="18" charset="0"/>
                        </a:rPr>
                        <m:t>𝟏𝟎</m:t>
                      </m:r>
                    </m:oMath>
                  </m:oMathPara>
                </a14:m>
                <a:endParaRPr kumimoji="1" lang="en-US" altLang="zh-CN" sz="2400" b="1" dirty="0">
                  <a:solidFill>
                    <a:srgbClr val="0000FF"/>
                  </a:solidFill>
                </a:endParaRPr>
              </a:p>
            </p:txBody>
          </p:sp>
        </mc:Choice>
        <mc:Fallback>
          <p:sp>
            <p:nvSpPr>
              <p:cNvPr id="3" name="文本框 2">
                <a:extLst>
                  <a:ext uri="{FF2B5EF4-FFF2-40B4-BE49-F238E27FC236}">
                    <a16:creationId xmlns:a16="http://schemas.microsoft.com/office/drawing/2014/main" id="{0412430D-4EAA-C685-9CF2-D14F586DCA8D}"/>
                  </a:ext>
                </a:extLst>
              </p:cNvPr>
              <p:cNvSpPr txBox="1">
                <a:spLocks noRot="1" noChangeAspect="1" noMove="1" noResize="1" noEditPoints="1" noAdjustHandles="1" noChangeArrowheads="1" noChangeShapeType="1" noTextEdit="1"/>
              </p:cNvSpPr>
              <p:nvPr/>
            </p:nvSpPr>
            <p:spPr>
              <a:xfrm>
                <a:off x="6585352" y="5623482"/>
                <a:ext cx="2113784" cy="369332"/>
              </a:xfrm>
              <a:prstGeom prst="rect">
                <a:avLst/>
              </a:prstGeom>
              <a:blipFill>
                <a:blip r:embed="rId20"/>
                <a:stretch>
                  <a:fillRect l="-2395" t="-10000" r="-2994" b="-36667"/>
                </a:stretch>
              </a:blipFill>
            </p:spPr>
            <p:txBody>
              <a:bodyPr/>
              <a:lstStyle/>
              <a:p>
                <a:r>
                  <a:rPr lang="zh-CN" altLang="en-US">
                    <a:noFill/>
                  </a:rPr>
                  <a:t> </a:t>
                </a:r>
              </a:p>
            </p:txBody>
          </p:sp>
        </mc:Fallback>
      </mc:AlternateContent>
      <mc:AlternateContent xmlns:mc="http://schemas.openxmlformats.org/markup-compatibility/2006">
        <mc:Choice xmlns:a14="http://schemas.microsoft.com/office/drawing/2010/main" Requires="a14">
          <p:sp>
            <p:nvSpPr>
              <p:cNvPr id="5" name="文本框 4">
                <a:extLst>
                  <a:ext uri="{FF2B5EF4-FFF2-40B4-BE49-F238E27FC236}">
                    <a16:creationId xmlns:a16="http://schemas.microsoft.com/office/drawing/2014/main" id="{9814C752-00FC-CB7F-E874-6D62FA45B5AC}"/>
                  </a:ext>
                </a:extLst>
              </p:cNvPr>
              <p:cNvSpPr txBox="1"/>
              <p:nvPr/>
            </p:nvSpPr>
            <p:spPr>
              <a:xfrm>
                <a:off x="6598254" y="6125401"/>
                <a:ext cx="2126608" cy="369332"/>
              </a:xfrm>
              <a:prstGeom prst="rect">
                <a:avLst/>
              </a:prstGeom>
              <a:noFill/>
            </p:spPr>
            <p:txBody>
              <a:bodyPr wrap="none" lIns="0" tIns="0" rIns="0" bIns="0" rtlCol="0">
                <a:spAutoFit/>
              </a:bodyPr>
              <a:lstStyle/>
              <a:p>
                <a14:m>
                  <m:oMathPara xmlns:m="http://schemas.openxmlformats.org/officeDocument/2006/math">
                    <m:oMathParaPr>
                      <m:jc m:val="centerGroup"/>
                    </m:oMathParaPr>
                    <m:oMath xmlns:m="http://schemas.openxmlformats.org/officeDocument/2006/math">
                      <m:acc>
                        <m:accPr>
                          <m:chr m:val="̅"/>
                          <m:ctrlPr>
                            <a:rPr kumimoji="1" lang="en-US" altLang="zh-CN" sz="2400" b="1" i="1" smtClean="0">
                              <a:solidFill>
                                <a:srgbClr val="0000FF"/>
                              </a:solidFill>
                              <a:latin typeface="Cambria Math" panose="02040503050406030204" pitchFamily="18" charset="0"/>
                            </a:rPr>
                          </m:ctrlPr>
                        </m:accPr>
                        <m:e>
                          <m:r>
                            <a:rPr kumimoji="1" lang="en-US" altLang="zh-CN" sz="2400" b="1" i="1" smtClean="0">
                              <a:solidFill>
                                <a:srgbClr val="0000FF"/>
                              </a:solidFill>
                              <a:latin typeface="Cambria Math" panose="02040503050406030204" pitchFamily="18" charset="0"/>
                            </a:rPr>
                            <m:t>𝑨</m:t>
                          </m:r>
                        </m:e>
                      </m:acc>
                      <m:r>
                        <a:rPr kumimoji="1" lang="en-US" altLang="zh-CN" sz="2400" b="1" i="0" smtClean="0">
                          <a:solidFill>
                            <a:srgbClr val="0000FF"/>
                          </a:solidFill>
                          <a:latin typeface="Cambria Math" panose="02040503050406030204" pitchFamily="18" charset="0"/>
                        </a:rPr>
                        <m:t>,</m:t>
                      </m:r>
                      <m:r>
                        <a:rPr kumimoji="1" lang="zh-CN" altLang="en-US" sz="2400" b="1" i="0" smtClean="0">
                          <a:solidFill>
                            <a:srgbClr val="0000FF"/>
                          </a:solidFill>
                          <a:latin typeface="Cambria Math" panose="02040503050406030204" pitchFamily="18" charset="0"/>
                        </a:rPr>
                        <m:t> </m:t>
                      </m:r>
                      <m:acc>
                        <m:accPr>
                          <m:chr m:val="̅"/>
                          <m:ctrlPr>
                            <a:rPr kumimoji="1" lang="zh-CN" altLang="en-US" sz="2400" b="1" i="1" smtClean="0">
                              <a:solidFill>
                                <a:srgbClr val="0000FF"/>
                              </a:solidFill>
                              <a:latin typeface="Cambria Math" panose="02040503050406030204" pitchFamily="18" charset="0"/>
                            </a:rPr>
                          </m:ctrlPr>
                        </m:accPr>
                        <m:e>
                          <m:r>
                            <a:rPr kumimoji="1" lang="en-US" altLang="zh-CN" sz="2400" b="1" i="1" smtClean="0">
                              <a:solidFill>
                                <a:srgbClr val="0000FF"/>
                              </a:solidFill>
                              <a:latin typeface="Cambria Math" panose="02040503050406030204" pitchFamily="18" charset="0"/>
                            </a:rPr>
                            <m:t>𝑩</m:t>
                          </m:r>
                        </m:e>
                      </m:acc>
                      <m:r>
                        <a:rPr kumimoji="1" lang="en-US" altLang="zh-CN" sz="2400" b="1" i="0" smtClean="0">
                          <a:solidFill>
                            <a:srgbClr val="0000FF"/>
                          </a:solidFill>
                          <a:latin typeface="Cambria Math" panose="02040503050406030204" pitchFamily="18" charset="0"/>
                        </a:rPr>
                        <m:t>:</m:t>
                      </m:r>
                      <m:r>
                        <a:rPr kumimoji="1" lang="zh-CN" altLang="en-US" sz="2400" b="1" i="0" smtClean="0">
                          <a:solidFill>
                            <a:srgbClr val="0000FF"/>
                          </a:solidFill>
                          <a:latin typeface="Cambria Math" panose="02040503050406030204" pitchFamily="18" charset="0"/>
                        </a:rPr>
                        <m:t>   </m:t>
                      </m:r>
                      <m:r>
                        <a:rPr kumimoji="1" lang="en-US" altLang="zh-CN" sz="2400" b="1" i="1" smtClean="0">
                          <a:solidFill>
                            <a:srgbClr val="0000FF"/>
                          </a:solidFill>
                          <a:latin typeface="Cambria Math" panose="02040503050406030204" pitchFamily="18" charset="0"/>
                        </a:rPr>
                        <m:t>𝟏𝟎</m:t>
                      </m:r>
                      <m:r>
                        <a:rPr kumimoji="1" lang="en-US" altLang="zh-CN" sz="2400" b="1" i="1" smtClean="0">
                          <a:solidFill>
                            <a:srgbClr val="0000FF"/>
                          </a:solidFill>
                          <a:latin typeface="Cambria Math" panose="02040503050406030204" pitchFamily="18" charset="0"/>
                        </a:rPr>
                        <m:t>→</m:t>
                      </m:r>
                      <m:r>
                        <a:rPr kumimoji="1" lang="en-US" altLang="zh-CN" sz="2400" b="1" i="1" smtClean="0">
                          <a:solidFill>
                            <a:srgbClr val="0000FF"/>
                          </a:solidFill>
                          <a:latin typeface="Cambria Math" panose="02040503050406030204" pitchFamily="18" charset="0"/>
                        </a:rPr>
                        <m:t>𝟎𝟏</m:t>
                      </m:r>
                    </m:oMath>
                  </m:oMathPara>
                </a14:m>
                <a:endParaRPr kumimoji="1" lang="en-US" altLang="zh-CN" sz="2400" b="1" dirty="0">
                  <a:solidFill>
                    <a:srgbClr val="0000FF"/>
                  </a:solidFill>
                </a:endParaRPr>
              </a:p>
            </p:txBody>
          </p:sp>
        </mc:Choice>
        <mc:Fallback>
          <p:sp>
            <p:nvSpPr>
              <p:cNvPr id="5" name="文本框 4">
                <a:extLst>
                  <a:ext uri="{FF2B5EF4-FFF2-40B4-BE49-F238E27FC236}">
                    <a16:creationId xmlns:a16="http://schemas.microsoft.com/office/drawing/2014/main" id="{9814C752-00FC-CB7F-E874-6D62FA45B5AC}"/>
                  </a:ext>
                </a:extLst>
              </p:cNvPr>
              <p:cNvSpPr txBox="1">
                <a:spLocks noRot="1" noChangeAspect="1" noMove="1" noResize="1" noEditPoints="1" noAdjustHandles="1" noChangeArrowheads="1" noChangeShapeType="1" noTextEdit="1"/>
              </p:cNvSpPr>
              <p:nvPr/>
            </p:nvSpPr>
            <p:spPr>
              <a:xfrm>
                <a:off x="6598254" y="6125401"/>
                <a:ext cx="2126608" cy="369332"/>
              </a:xfrm>
              <a:prstGeom prst="rect">
                <a:avLst/>
              </a:prstGeom>
              <a:blipFill>
                <a:blip r:embed="rId21"/>
                <a:stretch>
                  <a:fillRect l="-2381" t="-6667" r="-2976" b="-36667"/>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19201343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1000"/>
                                  </p:stCondLst>
                                  <p:iterate type="lt">
                                    <p:tmPct val="100000"/>
                                  </p:iterate>
                                  <p:childTnLst>
                                    <p:set>
                                      <p:cBhvr>
                                        <p:cTn id="6" dur="1" fill="hold">
                                          <p:stCondLst>
                                            <p:cond delay="0"/>
                                          </p:stCondLst>
                                        </p:cTn>
                                        <p:tgtEl>
                                          <p:spTgt spid="65"/>
                                        </p:tgtEl>
                                        <p:attrNameLst>
                                          <p:attrName>style.visibility</p:attrName>
                                        </p:attrNameLst>
                                      </p:cBhvr>
                                      <p:to>
                                        <p:strVal val="visible"/>
                                      </p:to>
                                    </p:set>
                                    <p:animEffect transition="in" filter="wipe(left)">
                                      <p:cBhvr>
                                        <p:cTn id="7" dur="75"/>
                                        <p:tgtEl>
                                          <p:spTgt spid="65"/>
                                        </p:tgtEl>
                                      </p:cBhvr>
                                    </p:animEffect>
                                  </p:childTnLst>
                                </p:cTn>
                              </p:par>
                            </p:childTnLst>
                          </p:cTn>
                        </p:par>
                      </p:childTnLst>
                    </p:cTn>
                  </p:par>
                  <p:par>
                    <p:cTn id="8" fill="hold">
                      <p:stCondLst>
                        <p:cond delay="indefinite"/>
                      </p:stCondLst>
                      <p:childTnLst>
                        <p:par>
                          <p:cTn id="9" fill="hold">
                            <p:stCondLst>
                              <p:cond delay="0"/>
                            </p:stCondLst>
                            <p:childTnLst>
                              <p:par>
                                <p:cTn id="10" presetID="12" presetClass="entr" presetSubtype="2"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500"/>
                                        <p:tgtEl>
                                          <p:spTgt spid="7"/>
                                        </p:tgtEl>
                                        <p:attrNameLst>
                                          <p:attrName>ppt_x</p:attrName>
                                        </p:attrNameLst>
                                      </p:cBhvr>
                                      <p:tavLst>
                                        <p:tav tm="0">
                                          <p:val>
                                            <p:strVal val="#ppt_x+#ppt_w*1.125000"/>
                                          </p:val>
                                        </p:tav>
                                        <p:tav tm="100000">
                                          <p:val>
                                            <p:strVal val="#ppt_x"/>
                                          </p:val>
                                        </p:tav>
                                      </p:tavLst>
                                    </p:anim>
                                    <p:animEffect transition="in" filter="wipe(left)">
                                      <p:cBhvr>
                                        <p:cTn id="13" dur="500"/>
                                        <p:tgtEl>
                                          <p:spTgt spid="7"/>
                                        </p:tgtEl>
                                      </p:cBhvr>
                                    </p:animEffect>
                                  </p:childTnLst>
                                </p:cTn>
                              </p:par>
                            </p:childTnLst>
                          </p:cTn>
                        </p:par>
                        <p:par>
                          <p:cTn id="14" fill="hold">
                            <p:stCondLst>
                              <p:cond delay="500"/>
                            </p:stCondLst>
                            <p:childTnLst>
                              <p:par>
                                <p:cTn id="15" presetID="22" presetClass="entr" presetSubtype="8" fill="hold" nodeType="afterEffect">
                                  <p:stCondLst>
                                    <p:cond delay="1000"/>
                                  </p:stCondLst>
                                  <p:childTnLst>
                                    <p:set>
                                      <p:cBhvr>
                                        <p:cTn id="16" dur="1" fill="hold">
                                          <p:stCondLst>
                                            <p:cond delay="0"/>
                                          </p:stCondLst>
                                        </p:cTn>
                                        <p:tgtEl>
                                          <p:spTgt spid="64"/>
                                        </p:tgtEl>
                                        <p:attrNameLst>
                                          <p:attrName>style.visibility</p:attrName>
                                        </p:attrNameLst>
                                      </p:cBhvr>
                                      <p:to>
                                        <p:strVal val="visible"/>
                                      </p:to>
                                    </p:set>
                                    <p:animEffect transition="in" filter="wipe(left)">
                                      <p:cBhvr>
                                        <p:cTn id="17" dur="500"/>
                                        <p:tgtEl>
                                          <p:spTgt spid="64"/>
                                        </p:tgtEl>
                                      </p:cBhvr>
                                    </p:animEffect>
                                  </p:childTnLst>
                                </p:cTn>
                              </p:par>
                            </p:childTnLst>
                          </p:cTn>
                        </p:par>
                        <p:par>
                          <p:cTn id="18" fill="hold">
                            <p:stCondLst>
                              <p:cond delay="2000"/>
                            </p:stCondLst>
                            <p:childTnLst>
                              <p:par>
                                <p:cTn id="19" presetID="22" presetClass="entr" presetSubtype="8" fill="hold" nodeType="afterEffect">
                                  <p:stCondLst>
                                    <p:cond delay="1000"/>
                                  </p:stCondLst>
                                  <p:childTnLst>
                                    <p:set>
                                      <p:cBhvr>
                                        <p:cTn id="20" dur="1" fill="hold">
                                          <p:stCondLst>
                                            <p:cond delay="0"/>
                                          </p:stCondLst>
                                        </p:cTn>
                                        <p:tgtEl>
                                          <p:spTgt spid="66"/>
                                        </p:tgtEl>
                                        <p:attrNameLst>
                                          <p:attrName>style.visibility</p:attrName>
                                        </p:attrNameLst>
                                      </p:cBhvr>
                                      <p:to>
                                        <p:strVal val="visible"/>
                                      </p:to>
                                    </p:set>
                                    <p:animEffect transition="in" filter="wipe(left)">
                                      <p:cBhvr>
                                        <p:cTn id="21" dur="500"/>
                                        <p:tgtEl>
                                          <p:spTgt spid="66"/>
                                        </p:tgtEl>
                                      </p:cBhvr>
                                    </p:animEffect>
                                  </p:childTnLst>
                                </p:cTn>
                              </p:par>
                            </p:childTnLst>
                          </p:cTn>
                        </p:par>
                        <p:par>
                          <p:cTn id="22" fill="hold">
                            <p:stCondLst>
                              <p:cond delay="3500"/>
                            </p:stCondLst>
                            <p:childTnLst>
                              <p:par>
                                <p:cTn id="23" presetID="22" presetClass="entr" presetSubtype="8" fill="hold" nodeType="afterEffect">
                                  <p:stCondLst>
                                    <p:cond delay="1000"/>
                                  </p:stCondLst>
                                  <p:childTnLst>
                                    <p:set>
                                      <p:cBhvr>
                                        <p:cTn id="24" dur="1" fill="hold">
                                          <p:stCondLst>
                                            <p:cond delay="0"/>
                                          </p:stCondLst>
                                        </p:cTn>
                                        <p:tgtEl>
                                          <p:spTgt spid="67"/>
                                        </p:tgtEl>
                                        <p:attrNameLst>
                                          <p:attrName>style.visibility</p:attrName>
                                        </p:attrNameLst>
                                      </p:cBhvr>
                                      <p:to>
                                        <p:strVal val="visible"/>
                                      </p:to>
                                    </p:set>
                                    <p:animEffect transition="in" filter="wipe(left)">
                                      <p:cBhvr>
                                        <p:cTn id="25" dur="500"/>
                                        <p:tgtEl>
                                          <p:spTgt spid="67"/>
                                        </p:tgtEl>
                                      </p:cBhvr>
                                    </p:animEffect>
                                  </p:childTnLst>
                                </p:cTn>
                              </p:par>
                            </p:childTnLst>
                          </p:cTn>
                        </p:par>
                        <p:par>
                          <p:cTn id="26" fill="hold">
                            <p:stCondLst>
                              <p:cond delay="5000"/>
                            </p:stCondLst>
                            <p:childTnLst>
                              <p:par>
                                <p:cTn id="27" presetID="22" presetClass="entr" presetSubtype="8" fill="hold" nodeType="afterEffect">
                                  <p:stCondLst>
                                    <p:cond delay="1000"/>
                                  </p:stCondLst>
                                  <p:childTnLst>
                                    <p:set>
                                      <p:cBhvr>
                                        <p:cTn id="28" dur="1" fill="hold">
                                          <p:stCondLst>
                                            <p:cond delay="0"/>
                                          </p:stCondLst>
                                        </p:cTn>
                                        <p:tgtEl>
                                          <p:spTgt spid="68"/>
                                        </p:tgtEl>
                                        <p:attrNameLst>
                                          <p:attrName>style.visibility</p:attrName>
                                        </p:attrNameLst>
                                      </p:cBhvr>
                                      <p:to>
                                        <p:strVal val="visible"/>
                                      </p:to>
                                    </p:set>
                                    <p:animEffect transition="in" filter="wipe(left)">
                                      <p:cBhvr>
                                        <p:cTn id="29" dur="500"/>
                                        <p:tgtEl>
                                          <p:spTgt spid="68"/>
                                        </p:tgtEl>
                                      </p:cBhvr>
                                    </p:animEffect>
                                  </p:childTnLst>
                                </p:cTn>
                              </p:par>
                            </p:childTnLst>
                          </p:cTn>
                        </p:par>
                        <p:par>
                          <p:cTn id="30" fill="hold">
                            <p:stCondLst>
                              <p:cond delay="6500"/>
                            </p:stCondLst>
                            <p:childTnLst>
                              <p:par>
                                <p:cTn id="31" presetID="22" presetClass="entr" presetSubtype="8" fill="hold" nodeType="afterEffect">
                                  <p:stCondLst>
                                    <p:cond delay="1000"/>
                                  </p:stCondLst>
                                  <p:childTnLst>
                                    <p:set>
                                      <p:cBhvr>
                                        <p:cTn id="32" dur="1" fill="hold">
                                          <p:stCondLst>
                                            <p:cond delay="0"/>
                                          </p:stCondLst>
                                        </p:cTn>
                                        <p:tgtEl>
                                          <p:spTgt spid="69"/>
                                        </p:tgtEl>
                                        <p:attrNameLst>
                                          <p:attrName>style.visibility</p:attrName>
                                        </p:attrNameLst>
                                      </p:cBhvr>
                                      <p:to>
                                        <p:strVal val="visible"/>
                                      </p:to>
                                    </p:set>
                                    <p:animEffect transition="in" filter="wipe(left)">
                                      <p:cBhvr>
                                        <p:cTn id="33" dur="500"/>
                                        <p:tgtEl>
                                          <p:spTgt spid="69"/>
                                        </p:tgtEl>
                                      </p:cBhvr>
                                    </p:animEffect>
                                  </p:childTnLst>
                                </p:cTn>
                              </p:par>
                            </p:childTnLst>
                          </p:cTn>
                        </p:par>
                        <p:par>
                          <p:cTn id="34" fill="hold">
                            <p:stCondLst>
                              <p:cond delay="8000"/>
                            </p:stCondLst>
                            <p:childTnLst>
                              <p:par>
                                <p:cTn id="35" presetID="22" presetClass="entr" presetSubtype="8" fill="hold" nodeType="afterEffect">
                                  <p:stCondLst>
                                    <p:cond delay="1000"/>
                                  </p:stCondLst>
                                  <p:childTnLst>
                                    <p:set>
                                      <p:cBhvr>
                                        <p:cTn id="36" dur="1" fill="hold">
                                          <p:stCondLst>
                                            <p:cond delay="0"/>
                                          </p:stCondLst>
                                        </p:cTn>
                                        <p:tgtEl>
                                          <p:spTgt spid="70"/>
                                        </p:tgtEl>
                                        <p:attrNameLst>
                                          <p:attrName>style.visibility</p:attrName>
                                        </p:attrNameLst>
                                      </p:cBhvr>
                                      <p:to>
                                        <p:strVal val="visible"/>
                                      </p:to>
                                    </p:set>
                                    <p:animEffect transition="in" filter="wipe(left)">
                                      <p:cBhvr>
                                        <p:cTn id="37" dur="500"/>
                                        <p:tgtEl>
                                          <p:spTgt spid="70"/>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iterate type="lt">
                                    <p:tmPct val="100000"/>
                                  </p:iterate>
                                  <p:childTnLst>
                                    <p:set>
                                      <p:cBhvr>
                                        <p:cTn id="41" dur="1" fill="hold">
                                          <p:stCondLst>
                                            <p:cond delay="0"/>
                                          </p:stCondLst>
                                        </p:cTn>
                                        <p:tgtEl>
                                          <p:spTgt spid="71"/>
                                        </p:tgtEl>
                                        <p:attrNameLst>
                                          <p:attrName>style.visibility</p:attrName>
                                        </p:attrNameLst>
                                      </p:cBhvr>
                                      <p:to>
                                        <p:strVal val="visible"/>
                                      </p:to>
                                    </p:set>
                                    <p:animEffect transition="in" filter="wipe(left)">
                                      <p:cBhvr>
                                        <p:cTn id="42" dur="75"/>
                                        <p:tgtEl>
                                          <p:spTgt spid="71"/>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1" fill="hold" nodeType="clickEffect">
                                  <p:stCondLst>
                                    <p:cond delay="0"/>
                                  </p:stCondLst>
                                  <p:childTnLst>
                                    <p:set>
                                      <p:cBhvr>
                                        <p:cTn id="46" dur="1" fill="hold">
                                          <p:stCondLst>
                                            <p:cond delay="0"/>
                                          </p:stCondLst>
                                        </p:cTn>
                                        <p:tgtEl>
                                          <p:spTgt spid="72"/>
                                        </p:tgtEl>
                                        <p:attrNameLst>
                                          <p:attrName>style.visibility</p:attrName>
                                        </p:attrNameLst>
                                      </p:cBhvr>
                                      <p:to>
                                        <p:strVal val="visible"/>
                                      </p:to>
                                    </p:set>
                                    <p:animEffect transition="in" filter="wipe(up)">
                                      <p:cBhvr>
                                        <p:cTn id="47" dur="500"/>
                                        <p:tgtEl>
                                          <p:spTgt spid="72"/>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1" fill="hold" nodeType="clickEffect">
                                  <p:stCondLst>
                                    <p:cond delay="0"/>
                                  </p:stCondLst>
                                  <p:childTnLst>
                                    <p:set>
                                      <p:cBhvr>
                                        <p:cTn id="51" dur="1" fill="hold">
                                          <p:stCondLst>
                                            <p:cond delay="0"/>
                                          </p:stCondLst>
                                        </p:cTn>
                                        <p:tgtEl>
                                          <p:spTgt spid="100"/>
                                        </p:tgtEl>
                                        <p:attrNameLst>
                                          <p:attrName>style.visibility</p:attrName>
                                        </p:attrNameLst>
                                      </p:cBhvr>
                                      <p:to>
                                        <p:strVal val="visible"/>
                                      </p:to>
                                    </p:set>
                                    <p:animEffect transition="in" filter="wipe(up)">
                                      <p:cBhvr>
                                        <p:cTn id="52" dur="500"/>
                                        <p:tgtEl>
                                          <p:spTgt spid="100"/>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1" fill="hold" nodeType="clickEffect">
                                  <p:stCondLst>
                                    <p:cond delay="0"/>
                                  </p:stCondLst>
                                  <p:childTnLst>
                                    <p:set>
                                      <p:cBhvr>
                                        <p:cTn id="56" dur="1" fill="hold">
                                          <p:stCondLst>
                                            <p:cond delay="0"/>
                                          </p:stCondLst>
                                        </p:cTn>
                                        <p:tgtEl>
                                          <p:spTgt spid="104"/>
                                        </p:tgtEl>
                                        <p:attrNameLst>
                                          <p:attrName>style.visibility</p:attrName>
                                        </p:attrNameLst>
                                      </p:cBhvr>
                                      <p:to>
                                        <p:strVal val="visible"/>
                                      </p:to>
                                    </p:set>
                                    <p:animEffect transition="in" filter="wipe(up)">
                                      <p:cBhvr>
                                        <p:cTn id="57" dur="500"/>
                                        <p:tgtEl>
                                          <p:spTgt spid="104"/>
                                        </p:tgtEl>
                                      </p:cBhvr>
                                    </p:animEffect>
                                  </p:childTnLst>
                                </p:cTn>
                              </p:par>
                            </p:childTnLst>
                          </p:cTn>
                        </p:par>
                      </p:childTnLst>
                    </p:cTn>
                  </p:par>
                  <p:par>
                    <p:cTn id="58" fill="hold">
                      <p:stCondLst>
                        <p:cond delay="indefinite"/>
                      </p:stCondLst>
                      <p:childTnLst>
                        <p:par>
                          <p:cTn id="59" fill="hold">
                            <p:stCondLst>
                              <p:cond delay="0"/>
                            </p:stCondLst>
                            <p:childTnLst>
                              <p:par>
                                <p:cTn id="60" presetID="23" presetClass="entr" presetSubtype="16" fill="hold" grpId="0" nodeType="clickEffect">
                                  <p:stCondLst>
                                    <p:cond delay="0"/>
                                  </p:stCondLst>
                                  <p:childTnLst>
                                    <p:set>
                                      <p:cBhvr>
                                        <p:cTn id="61" dur="1" fill="hold">
                                          <p:stCondLst>
                                            <p:cond delay="0"/>
                                          </p:stCondLst>
                                        </p:cTn>
                                        <p:tgtEl>
                                          <p:spTgt spid="109"/>
                                        </p:tgtEl>
                                        <p:attrNameLst>
                                          <p:attrName>style.visibility</p:attrName>
                                        </p:attrNameLst>
                                      </p:cBhvr>
                                      <p:to>
                                        <p:strVal val="visible"/>
                                      </p:to>
                                    </p:set>
                                    <p:anim calcmode="lin" valueType="num">
                                      <p:cBhvr>
                                        <p:cTn id="62" dur="500" fill="hold"/>
                                        <p:tgtEl>
                                          <p:spTgt spid="109"/>
                                        </p:tgtEl>
                                        <p:attrNameLst>
                                          <p:attrName>ppt_w</p:attrName>
                                        </p:attrNameLst>
                                      </p:cBhvr>
                                      <p:tavLst>
                                        <p:tav tm="0">
                                          <p:val>
                                            <p:fltVal val="0"/>
                                          </p:val>
                                        </p:tav>
                                        <p:tav tm="100000">
                                          <p:val>
                                            <p:strVal val="#ppt_w"/>
                                          </p:val>
                                        </p:tav>
                                      </p:tavLst>
                                    </p:anim>
                                    <p:anim calcmode="lin" valueType="num">
                                      <p:cBhvr>
                                        <p:cTn id="63" dur="500" fill="hold"/>
                                        <p:tgtEl>
                                          <p:spTgt spid="109"/>
                                        </p:tgtEl>
                                        <p:attrNameLst>
                                          <p:attrName>ppt_h</p:attrName>
                                        </p:attrNameLst>
                                      </p:cBhvr>
                                      <p:tavLst>
                                        <p:tav tm="0">
                                          <p:val>
                                            <p:fltVal val="0"/>
                                          </p:val>
                                        </p:tav>
                                        <p:tav tm="100000">
                                          <p:val>
                                            <p:strVal val="#ppt_h"/>
                                          </p:val>
                                        </p:tav>
                                      </p:tavLst>
                                    </p:anim>
                                  </p:childTnLst>
                                </p:cTn>
                              </p:par>
                            </p:childTnLst>
                          </p:cTn>
                        </p:par>
                      </p:childTnLst>
                    </p:cTn>
                  </p:par>
                  <p:par>
                    <p:cTn id="64" fill="hold">
                      <p:stCondLst>
                        <p:cond delay="indefinite"/>
                      </p:stCondLst>
                      <p:childTnLst>
                        <p:par>
                          <p:cTn id="65" fill="hold">
                            <p:stCondLst>
                              <p:cond delay="0"/>
                            </p:stCondLst>
                            <p:childTnLst>
                              <p:par>
                                <p:cTn id="66" presetID="23" presetClass="entr" presetSubtype="16" fill="hold" grpId="0" nodeType="clickEffect">
                                  <p:stCondLst>
                                    <p:cond delay="0"/>
                                  </p:stCondLst>
                                  <p:childTnLst>
                                    <p:set>
                                      <p:cBhvr>
                                        <p:cTn id="67" dur="1" fill="hold">
                                          <p:stCondLst>
                                            <p:cond delay="0"/>
                                          </p:stCondLst>
                                        </p:cTn>
                                        <p:tgtEl>
                                          <p:spTgt spid="110"/>
                                        </p:tgtEl>
                                        <p:attrNameLst>
                                          <p:attrName>style.visibility</p:attrName>
                                        </p:attrNameLst>
                                      </p:cBhvr>
                                      <p:to>
                                        <p:strVal val="visible"/>
                                      </p:to>
                                    </p:set>
                                    <p:anim calcmode="lin" valueType="num">
                                      <p:cBhvr>
                                        <p:cTn id="68" dur="500" fill="hold"/>
                                        <p:tgtEl>
                                          <p:spTgt spid="110"/>
                                        </p:tgtEl>
                                        <p:attrNameLst>
                                          <p:attrName>ppt_w</p:attrName>
                                        </p:attrNameLst>
                                      </p:cBhvr>
                                      <p:tavLst>
                                        <p:tav tm="0">
                                          <p:val>
                                            <p:fltVal val="0"/>
                                          </p:val>
                                        </p:tav>
                                        <p:tav tm="100000">
                                          <p:val>
                                            <p:strVal val="#ppt_w"/>
                                          </p:val>
                                        </p:tav>
                                      </p:tavLst>
                                    </p:anim>
                                    <p:anim calcmode="lin" valueType="num">
                                      <p:cBhvr>
                                        <p:cTn id="69" dur="500" fill="hold"/>
                                        <p:tgtEl>
                                          <p:spTgt spid="110"/>
                                        </p:tgtEl>
                                        <p:attrNameLst>
                                          <p:attrName>ppt_h</p:attrName>
                                        </p:attrNameLst>
                                      </p:cBhvr>
                                      <p:tavLst>
                                        <p:tav tm="0">
                                          <p:val>
                                            <p:fltVal val="0"/>
                                          </p:val>
                                        </p:tav>
                                        <p:tav tm="100000">
                                          <p:val>
                                            <p:strVal val="#ppt_h"/>
                                          </p:val>
                                        </p:tav>
                                      </p:tavLst>
                                    </p:anim>
                                  </p:childTnLst>
                                </p:cTn>
                              </p:par>
                            </p:childTnLst>
                          </p:cTn>
                        </p:par>
                      </p:childTnLst>
                    </p:cTn>
                  </p:par>
                  <p:par>
                    <p:cTn id="70" fill="hold">
                      <p:stCondLst>
                        <p:cond delay="indefinite"/>
                      </p:stCondLst>
                      <p:childTnLst>
                        <p:par>
                          <p:cTn id="71" fill="hold">
                            <p:stCondLst>
                              <p:cond delay="0"/>
                            </p:stCondLst>
                            <p:childTnLst>
                              <p:par>
                                <p:cTn id="72" presetID="12" presetClass="entr" presetSubtype="8" fill="hold" nodeType="clickEffect">
                                  <p:stCondLst>
                                    <p:cond delay="0"/>
                                  </p:stCondLst>
                                  <p:childTnLst>
                                    <p:set>
                                      <p:cBhvr>
                                        <p:cTn id="73" dur="1" fill="hold">
                                          <p:stCondLst>
                                            <p:cond delay="0"/>
                                          </p:stCondLst>
                                        </p:cTn>
                                        <p:tgtEl>
                                          <p:spTgt spid="111"/>
                                        </p:tgtEl>
                                        <p:attrNameLst>
                                          <p:attrName>style.visibility</p:attrName>
                                        </p:attrNameLst>
                                      </p:cBhvr>
                                      <p:to>
                                        <p:strVal val="visible"/>
                                      </p:to>
                                    </p:set>
                                    <p:anim calcmode="lin" valueType="num">
                                      <p:cBhvr additive="base">
                                        <p:cTn id="74" dur="500"/>
                                        <p:tgtEl>
                                          <p:spTgt spid="111"/>
                                        </p:tgtEl>
                                        <p:attrNameLst>
                                          <p:attrName>ppt_x</p:attrName>
                                        </p:attrNameLst>
                                      </p:cBhvr>
                                      <p:tavLst>
                                        <p:tav tm="0">
                                          <p:val>
                                            <p:strVal val="#ppt_x-#ppt_w*1.125000"/>
                                          </p:val>
                                        </p:tav>
                                        <p:tav tm="100000">
                                          <p:val>
                                            <p:strVal val="#ppt_x"/>
                                          </p:val>
                                        </p:tav>
                                      </p:tavLst>
                                    </p:anim>
                                    <p:animEffect transition="in" filter="wipe(right)">
                                      <p:cBhvr>
                                        <p:cTn id="75" dur="500"/>
                                        <p:tgtEl>
                                          <p:spTgt spid="111"/>
                                        </p:tgtEl>
                                      </p:cBhvr>
                                    </p:animEffect>
                                  </p:childTnLst>
                                </p:cTn>
                              </p:par>
                            </p:childTnLst>
                          </p:cTn>
                        </p:par>
                      </p:childTnLst>
                    </p:cTn>
                  </p:par>
                  <p:par>
                    <p:cTn id="76" fill="hold">
                      <p:stCondLst>
                        <p:cond delay="indefinite"/>
                      </p:stCondLst>
                      <p:childTnLst>
                        <p:par>
                          <p:cTn id="77" fill="hold">
                            <p:stCondLst>
                              <p:cond delay="0"/>
                            </p:stCondLst>
                            <p:childTnLst>
                              <p:par>
                                <p:cTn id="78" presetID="23" presetClass="entr" presetSubtype="16" fill="hold" grpId="0" nodeType="clickEffect">
                                  <p:stCondLst>
                                    <p:cond delay="0"/>
                                  </p:stCondLst>
                                  <p:childTnLst>
                                    <p:set>
                                      <p:cBhvr>
                                        <p:cTn id="79" dur="1" fill="hold">
                                          <p:stCondLst>
                                            <p:cond delay="0"/>
                                          </p:stCondLst>
                                        </p:cTn>
                                        <p:tgtEl>
                                          <p:spTgt spid="117"/>
                                        </p:tgtEl>
                                        <p:attrNameLst>
                                          <p:attrName>style.visibility</p:attrName>
                                        </p:attrNameLst>
                                      </p:cBhvr>
                                      <p:to>
                                        <p:strVal val="visible"/>
                                      </p:to>
                                    </p:set>
                                    <p:anim calcmode="lin" valueType="num">
                                      <p:cBhvr>
                                        <p:cTn id="80" dur="500" fill="hold"/>
                                        <p:tgtEl>
                                          <p:spTgt spid="117"/>
                                        </p:tgtEl>
                                        <p:attrNameLst>
                                          <p:attrName>ppt_w</p:attrName>
                                        </p:attrNameLst>
                                      </p:cBhvr>
                                      <p:tavLst>
                                        <p:tav tm="0">
                                          <p:val>
                                            <p:fltVal val="0"/>
                                          </p:val>
                                        </p:tav>
                                        <p:tav tm="100000">
                                          <p:val>
                                            <p:strVal val="#ppt_w"/>
                                          </p:val>
                                        </p:tav>
                                      </p:tavLst>
                                    </p:anim>
                                    <p:anim calcmode="lin" valueType="num">
                                      <p:cBhvr>
                                        <p:cTn id="81" dur="500" fill="hold"/>
                                        <p:tgtEl>
                                          <p:spTgt spid="117"/>
                                        </p:tgtEl>
                                        <p:attrNameLst>
                                          <p:attrName>ppt_h</p:attrName>
                                        </p:attrNameLst>
                                      </p:cBhvr>
                                      <p:tavLst>
                                        <p:tav tm="0">
                                          <p:val>
                                            <p:fltVal val="0"/>
                                          </p:val>
                                        </p:tav>
                                        <p:tav tm="100000">
                                          <p:val>
                                            <p:strVal val="#ppt_h"/>
                                          </p:val>
                                        </p:tav>
                                      </p:tavLst>
                                    </p:anim>
                                  </p:childTnLst>
                                </p:cTn>
                              </p:par>
                            </p:childTnLst>
                          </p:cTn>
                        </p:par>
                      </p:childTnLst>
                    </p:cTn>
                  </p:par>
                  <p:par>
                    <p:cTn id="82" fill="hold">
                      <p:stCondLst>
                        <p:cond delay="indefinite"/>
                      </p:stCondLst>
                      <p:childTnLst>
                        <p:par>
                          <p:cTn id="83" fill="hold">
                            <p:stCondLst>
                              <p:cond delay="0"/>
                            </p:stCondLst>
                            <p:childTnLst>
                              <p:par>
                                <p:cTn id="84" presetID="23" presetClass="entr" presetSubtype="16" fill="hold" grpId="0" nodeType="clickEffect">
                                  <p:stCondLst>
                                    <p:cond delay="0"/>
                                  </p:stCondLst>
                                  <p:childTnLst>
                                    <p:set>
                                      <p:cBhvr>
                                        <p:cTn id="85" dur="1" fill="hold">
                                          <p:stCondLst>
                                            <p:cond delay="0"/>
                                          </p:stCondLst>
                                        </p:cTn>
                                        <p:tgtEl>
                                          <p:spTgt spid="118"/>
                                        </p:tgtEl>
                                        <p:attrNameLst>
                                          <p:attrName>style.visibility</p:attrName>
                                        </p:attrNameLst>
                                      </p:cBhvr>
                                      <p:to>
                                        <p:strVal val="visible"/>
                                      </p:to>
                                    </p:set>
                                    <p:anim calcmode="lin" valueType="num">
                                      <p:cBhvr>
                                        <p:cTn id="86" dur="500" fill="hold"/>
                                        <p:tgtEl>
                                          <p:spTgt spid="118"/>
                                        </p:tgtEl>
                                        <p:attrNameLst>
                                          <p:attrName>ppt_w</p:attrName>
                                        </p:attrNameLst>
                                      </p:cBhvr>
                                      <p:tavLst>
                                        <p:tav tm="0">
                                          <p:val>
                                            <p:fltVal val="0"/>
                                          </p:val>
                                        </p:tav>
                                        <p:tav tm="100000">
                                          <p:val>
                                            <p:strVal val="#ppt_w"/>
                                          </p:val>
                                        </p:tav>
                                      </p:tavLst>
                                    </p:anim>
                                    <p:anim calcmode="lin" valueType="num">
                                      <p:cBhvr>
                                        <p:cTn id="87" dur="500" fill="hold"/>
                                        <p:tgtEl>
                                          <p:spTgt spid="118"/>
                                        </p:tgtEl>
                                        <p:attrNameLst>
                                          <p:attrName>ppt_h</p:attrName>
                                        </p:attrNameLst>
                                      </p:cBhvr>
                                      <p:tavLst>
                                        <p:tav tm="0">
                                          <p:val>
                                            <p:fltVal val="0"/>
                                          </p:val>
                                        </p:tav>
                                        <p:tav tm="100000">
                                          <p:val>
                                            <p:strVal val="#ppt_h"/>
                                          </p:val>
                                        </p:tav>
                                      </p:tavLst>
                                    </p:anim>
                                  </p:childTnLst>
                                </p:cTn>
                              </p:par>
                            </p:childTnLst>
                          </p:cTn>
                        </p:par>
                      </p:childTnLst>
                    </p:cTn>
                  </p:par>
                  <p:par>
                    <p:cTn id="88" fill="hold">
                      <p:stCondLst>
                        <p:cond delay="indefinite"/>
                      </p:stCondLst>
                      <p:childTnLst>
                        <p:par>
                          <p:cTn id="89" fill="hold">
                            <p:stCondLst>
                              <p:cond delay="0"/>
                            </p:stCondLst>
                            <p:childTnLst>
                              <p:par>
                                <p:cTn id="90" presetID="23" presetClass="entr" presetSubtype="16" fill="hold" grpId="0" nodeType="clickEffect">
                                  <p:stCondLst>
                                    <p:cond delay="0"/>
                                  </p:stCondLst>
                                  <p:childTnLst>
                                    <p:set>
                                      <p:cBhvr>
                                        <p:cTn id="91" dur="1" fill="hold">
                                          <p:stCondLst>
                                            <p:cond delay="0"/>
                                          </p:stCondLst>
                                        </p:cTn>
                                        <p:tgtEl>
                                          <p:spTgt spid="119"/>
                                        </p:tgtEl>
                                        <p:attrNameLst>
                                          <p:attrName>style.visibility</p:attrName>
                                        </p:attrNameLst>
                                      </p:cBhvr>
                                      <p:to>
                                        <p:strVal val="visible"/>
                                      </p:to>
                                    </p:set>
                                    <p:anim calcmode="lin" valueType="num">
                                      <p:cBhvr>
                                        <p:cTn id="92" dur="500" fill="hold"/>
                                        <p:tgtEl>
                                          <p:spTgt spid="119"/>
                                        </p:tgtEl>
                                        <p:attrNameLst>
                                          <p:attrName>ppt_w</p:attrName>
                                        </p:attrNameLst>
                                      </p:cBhvr>
                                      <p:tavLst>
                                        <p:tav tm="0">
                                          <p:val>
                                            <p:fltVal val="0"/>
                                          </p:val>
                                        </p:tav>
                                        <p:tav tm="100000">
                                          <p:val>
                                            <p:strVal val="#ppt_w"/>
                                          </p:val>
                                        </p:tav>
                                      </p:tavLst>
                                    </p:anim>
                                    <p:anim calcmode="lin" valueType="num">
                                      <p:cBhvr>
                                        <p:cTn id="93" dur="500" fill="hold"/>
                                        <p:tgtEl>
                                          <p:spTgt spid="119"/>
                                        </p:tgtEl>
                                        <p:attrNameLst>
                                          <p:attrName>ppt_h</p:attrName>
                                        </p:attrNameLst>
                                      </p:cBhvr>
                                      <p:tavLst>
                                        <p:tav tm="0">
                                          <p:val>
                                            <p:fltVal val="0"/>
                                          </p:val>
                                        </p:tav>
                                        <p:tav tm="100000">
                                          <p:val>
                                            <p:strVal val="#ppt_h"/>
                                          </p:val>
                                        </p:tav>
                                      </p:tavLst>
                                    </p:anim>
                                  </p:childTnLst>
                                </p:cTn>
                              </p:par>
                            </p:childTnLst>
                          </p:cTn>
                        </p:par>
                      </p:childTnLst>
                    </p:cTn>
                  </p:par>
                  <p:par>
                    <p:cTn id="94" fill="hold">
                      <p:stCondLst>
                        <p:cond delay="indefinite"/>
                      </p:stCondLst>
                      <p:childTnLst>
                        <p:par>
                          <p:cTn id="95" fill="hold">
                            <p:stCondLst>
                              <p:cond delay="0"/>
                            </p:stCondLst>
                            <p:childTnLst>
                              <p:par>
                                <p:cTn id="96" presetID="23" presetClass="entr" presetSubtype="16" fill="hold" grpId="0" nodeType="clickEffect">
                                  <p:stCondLst>
                                    <p:cond delay="0"/>
                                  </p:stCondLst>
                                  <p:childTnLst>
                                    <p:set>
                                      <p:cBhvr>
                                        <p:cTn id="97" dur="1" fill="hold">
                                          <p:stCondLst>
                                            <p:cond delay="0"/>
                                          </p:stCondLst>
                                        </p:cTn>
                                        <p:tgtEl>
                                          <p:spTgt spid="120"/>
                                        </p:tgtEl>
                                        <p:attrNameLst>
                                          <p:attrName>style.visibility</p:attrName>
                                        </p:attrNameLst>
                                      </p:cBhvr>
                                      <p:to>
                                        <p:strVal val="visible"/>
                                      </p:to>
                                    </p:set>
                                    <p:anim calcmode="lin" valueType="num">
                                      <p:cBhvr>
                                        <p:cTn id="98" dur="500" fill="hold"/>
                                        <p:tgtEl>
                                          <p:spTgt spid="120"/>
                                        </p:tgtEl>
                                        <p:attrNameLst>
                                          <p:attrName>ppt_w</p:attrName>
                                        </p:attrNameLst>
                                      </p:cBhvr>
                                      <p:tavLst>
                                        <p:tav tm="0">
                                          <p:val>
                                            <p:fltVal val="0"/>
                                          </p:val>
                                        </p:tav>
                                        <p:tav tm="100000">
                                          <p:val>
                                            <p:strVal val="#ppt_w"/>
                                          </p:val>
                                        </p:tav>
                                      </p:tavLst>
                                    </p:anim>
                                    <p:anim calcmode="lin" valueType="num">
                                      <p:cBhvr>
                                        <p:cTn id="99" dur="500" fill="hold"/>
                                        <p:tgtEl>
                                          <p:spTgt spid="120"/>
                                        </p:tgtEl>
                                        <p:attrNameLst>
                                          <p:attrName>ppt_h</p:attrName>
                                        </p:attrNameLst>
                                      </p:cBhvr>
                                      <p:tavLst>
                                        <p:tav tm="0">
                                          <p:val>
                                            <p:fltVal val="0"/>
                                          </p:val>
                                        </p:tav>
                                        <p:tav tm="100000">
                                          <p:val>
                                            <p:strVal val="#ppt_h"/>
                                          </p:val>
                                        </p:tav>
                                      </p:tavLst>
                                    </p:anim>
                                  </p:childTnLst>
                                </p:cTn>
                              </p:par>
                            </p:childTnLst>
                          </p:cTn>
                        </p:par>
                      </p:childTnLst>
                    </p:cTn>
                  </p:par>
                  <p:par>
                    <p:cTn id="100" fill="hold">
                      <p:stCondLst>
                        <p:cond delay="indefinite"/>
                      </p:stCondLst>
                      <p:childTnLst>
                        <p:par>
                          <p:cTn id="101" fill="hold">
                            <p:stCondLst>
                              <p:cond delay="0"/>
                            </p:stCondLst>
                            <p:childTnLst>
                              <p:par>
                                <p:cTn id="102" presetID="12" presetClass="entr" presetSubtype="8" fill="hold" nodeType="clickEffect">
                                  <p:stCondLst>
                                    <p:cond delay="0"/>
                                  </p:stCondLst>
                                  <p:childTnLst>
                                    <p:set>
                                      <p:cBhvr>
                                        <p:cTn id="103" dur="1" fill="hold">
                                          <p:stCondLst>
                                            <p:cond delay="0"/>
                                          </p:stCondLst>
                                        </p:cTn>
                                        <p:tgtEl>
                                          <p:spTgt spid="121"/>
                                        </p:tgtEl>
                                        <p:attrNameLst>
                                          <p:attrName>style.visibility</p:attrName>
                                        </p:attrNameLst>
                                      </p:cBhvr>
                                      <p:to>
                                        <p:strVal val="visible"/>
                                      </p:to>
                                    </p:set>
                                    <p:anim calcmode="lin" valueType="num">
                                      <p:cBhvr additive="base">
                                        <p:cTn id="104" dur="500"/>
                                        <p:tgtEl>
                                          <p:spTgt spid="121"/>
                                        </p:tgtEl>
                                        <p:attrNameLst>
                                          <p:attrName>ppt_x</p:attrName>
                                        </p:attrNameLst>
                                      </p:cBhvr>
                                      <p:tavLst>
                                        <p:tav tm="0">
                                          <p:val>
                                            <p:strVal val="#ppt_x-#ppt_w*1.125000"/>
                                          </p:val>
                                        </p:tav>
                                        <p:tav tm="100000">
                                          <p:val>
                                            <p:strVal val="#ppt_x"/>
                                          </p:val>
                                        </p:tav>
                                      </p:tavLst>
                                    </p:anim>
                                    <p:animEffect transition="in" filter="wipe(right)">
                                      <p:cBhvr>
                                        <p:cTn id="105" dur="500"/>
                                        <p:tgtEl>
                                          <p:spTgt spid="121"/>
                                        </p:tgtEl>
                                      </p:cBhvr>
                                    </p:animEffect>
                                  </p:childTnLst>
                                </p:cTn>
                              </p:par>
                            </p:childTnLst>
                          </p:cTn>
                        </p:par>
                      </p:childTnLst>
                    </p:cTn>
                  </p:par>
                  <p:par>
                    <p:cTn id="106" fill="hold">
                      <p:stCondLst>
                        <p:cond delay="indefinite"/>
                      </p:stCondLst>
                      <p:childTnLst>
                        <p:par>
                          <p:cTn id="107" fill="hold">
                            <p:stCondLst>
                              <p:cond delay="0"/>
                            </p:stCondLst>
                            <p:childTnLst>
                              <p:par>
                                <p:cTn id="108" presetID="23" presetClass="entr" presetSubtype="16" fill="hold" grpId="0" nodeType="clickEffect">
                                  <p:stCondLst>
                                    <p:cond delay="0"/>
                                  </p:stCondLst>
                                  <p:childTnLst>
                                    <p:set>
                                      <p:cBhvr>
                                        <p:cTn id="109" dur="1" fill="hold">
                                          <p:stCondLst>
                                            <p:cond delay="0"/>
                                          </p:stCondLst>
                                        </p:cTn>
                                        <p:tgtEl>
                                          <p:spTgt spid="127"/>
                                        </p:tgtEl>
                                        <p:attrNameLst>
                                          <p:attrName>style.visibility</p:attrName>
                                        </p:attrNameLst>
                                      </p:cBhvr>
                                      <p:to>
                                        <p:strVal val="visible"/>
                                      </p:to>
                                    </p:set>
                                    <p:anim calcmode="lin" valueType="num">
                                      <p:cBhvr>
                                        <p:cTn id="110" dur="500" fill="hold"/>
                                        <p:tgtEl>
                                          <p:spTgt spid="127"/>
                                        </p:tgtEl>
                                        <p:attrNameLst>
                                          <p:attrName>ppt_w</p:attrName>
                                        </p:attrNameLst>
                                      </p:cBhvr>
                                      <p:tavLst>
                                        <p:tav tm="0">
                                          <p:val>
                                            <p:fltVal val="0"/>
                                          </p:val>
                                        </p:tav>
                                        <p:tav tm="100000">
                                          <p:val>
                                            <p:strVal val="#ppt_w"/>
                                          </p:val>
                                        </p:tav>
                                      </p:tavLst>
                                    </p:anim>
                                    <p:anim calcmode="lin" valueType="num">
                                      <p:cBhvr>
                                        <p:cTn id="111" dur="500" fill="hold"/>
                                        <p:tgtEl>
                                          <p:spTgt spid="127"/>
                                        </p:tgtEl>
                                        <p:attrNameLst>
                                          <p:attrName>ppt_h</p:attrName>
                                        </p:attrNameLst>
                                      </p:cBhvr>
                                      <p:tavLst>
                                        <p:tav tm="0">
                                          <p:val>
                                            <p:fltVal val="0"/>
                                          </p:val>
                                        </p:tav>
                                        <p:tav tm="100000">
                                          <p:val>
                                            <p:strVal val="#ppt_h"/>
                                          </p:val>
                                        </p:tav>
                                      </p:tavLst>
                                    </p:anim>
                                  </p:childTnLst>
                                </p:cTn>
                              </p:par>
                            </p:childTnLst>
                          </p:cTn>
                        </p:par>
                      </p:childTnLst>
                    </p:cTn>
                  </p:par>
                  <p:par>
                    <p:cTn id="112" fill="hold">
                      <p:stCondLst>
                        <p:cond delay="indefinite"/>
                      </p:stCondLst>
                      <p:childTnLst>
                        <p:par>
                          <p:cTn id="113" fill="hold">
                            <p:stCondLst>
                              <p:cond delay="0"/>
                            </p:stCondLst>
                            <p:childTnLst>
                              <p:par>
                                <p:cTn id="114" presetID="23" presetClass="entr" presetSubtype="16" fill="hold" grpId="0" nodeType="clickEffect">
                                  <p:stCondLst>
                                    <p:cond delay="0"/>
                                  </p:stCondLst>
                                  <p:childTnLst>
                                    <p:set>
                                      <p:cBhvr>
                                        <p:cTn id="115" dur="1" fill="hold">
                                          <p:stCondLst>
                                            <p:cond delay="0"/>
                                          </p:stCondLst>
                                        </p:cTn>
                                        <p:tgtEl>
                                          <p:spTgt spid="128"/>
                                        </p:tgtEl>
                                        <p:attrNameLst>
                                          <p:attrName>style.visibility</p:attrName>
                                        </p:attrNameLst>
                                      </p:cBhvr>
                                      <p:to>
                                        <p:strVal val="visible"/>
                                      </p:to>
                                    </p:set>
                                    <p:anim calcmode="lin" valueType="num">
                                      <p:cBhvr>
                                        <p:cTn id="116" dur="500" fill="hold"/>
                                        <p:tgtEl>
                                          <p:spTgt spid="128"/>
                                        </p:tgtEl>
                                        <p:attrNameLst>
                                          <p:attrName>ppt_w</p:attrName>
                                        </p:attrNameLst>
                                      </p:cBhvr>
                                      <p:tavLst>
                                        <p:tav tm="0">
                                          <p:val>
                                            <p:fltVal val="0"/>
                                          </p:val>
                                        </p:tav>
                                        <p:tav tm="100000">
                                          <p:val>
                                            <p:strVal val="#ppt_w"/>
                                          </p:val>
                                        </p:tav>
                                      </p:tavLst>
                                    </p:anim>
                                    <p:anim calcmode="lin" valueType="num">
                                      <p:cBhvr>
                                        <p:cTn id="117" dur="500" fill="hold"/>
                                        <p:tgtEl>
                                          <p:spTgt spid="128"/>
                                        </p:tgtEl>
                                        <p:attrNameLst>
                                          <p:attrName>ppt_h</p:attrName>
                                        </p:attrNameLst>
                                      </p:cBhvr>
                                      <p:tavLst>
                                        <p:tav tm="0">
                                          <p:val>
                                            <p:fltVal val="0"/>
                                          </p:val>
                                        </p:tav>
                                        <p:tav tm="100000">
                                          <p:val>
                                            <p:strVal val="#ppt_h"/>
                                          </p:val>
                                        </p:tav>
                                      </p:tavLst>
                                    </p:anim>
                                  </p:childTnLst>
                                </p:cTn>
                              </p:par>
                            </p:childTnLst>
                          </p:cTn>
                        </p:par>
                      </p:childTnLst>
                    </p:cTn>
                  </p:par>
                  <p:par>
                    <p:cTn id="118" fill="hold">
                      <p:stCondLst>
                        <p:cond delay="indefinite"/>
                      </p:stCondLst>
                      <p:childTnLst>
                        <p:par>
                          <p:cTn id="119" fill="hold">
                            <p:stCondLst>
                              <p:cond delay="0"/>
                            </p:stCondLst>
                            <p:childTnLst>
                              <p:par>
                                <p:cTn id="120" presetID="42" presetClass="entr" presetSubtype="0" fill="hold" grpId="0" nodeType="clickEffect">
                                  <p:stCondLst>
                                    <p:cond delay="0"/>
                                  </p:stCondLst>
                                  <p:childTnLst>
                                    <p:set>
                                      <p:cBhvr>
                                        <p:cTn id="121" dur="1" fill="hold">
                                          <p:stCondLst>
                                            <p:cond delay="0"/>
                                          </p:stCondLst>
                                        </p:cTn>
                                        <p:tgtEl>
                                          <p:spTgt spid="132"/>
                                        </p:tgtEl>
                                        <p:attrNameLst>
                                          <p:attrName>style.visibility</p:attrName>
                                        </p:attrNameLst>
                                      </p:cBhvr>
                                      <p:to>
                                        <p:strVal val="visible"/>
                                      </p:to>
                                    </p:set>
                                    <p:animEffect transition="in" filter="fade">
                                      <p:cBhvr>
                                        <p:cTn id="122" dur="1000"/>
                                        <p:tgtEl>
                                          <p:spTgt spid="132"/>
                                        </p:tgtEl>
                                      </p:cBhvr>
                                    </p:animEffect>
                                    <p:anim calcmode="lin" valueType="num">
                                      <p:cBhvr>
                                        <p:cTn id="123" dur="1000" fill="hold"/>
                                        <p:tgtEl>
                                          <p:spTgt spid="132"/>
                                        </p:tgtEl>
                                        <p:attrNameLst>
                                          <p:attrName>ppt_x</p:attrName>
                                        </p:attrNameLst>
                                      </p:cBhvr>
                                      <p:tavLst>
                                        <p:tav tm="0">
                                          <p:val>
                                            <p:strVal val="#ppt_x"/>
                                          </p:val>
                                        </p:tav>
                                        <p:tav tm="100000">
                                          <p:val>
                                            <p:strVal val="#ppt_x"/>
                                          </p:val>
                                        </p:tav>
                                      </p:tavLst>
                                    </p:anim>
                                    <p:anim calcmode="lin" valueType="num">
                                      <p:cBhvr>
                                        <p:cTn id="124" dur="1000" fill="hold"/>
                                        <p:tgtEl>
                                          <p:spTgt spid="132"/>
                                        </p:tgtEl>
                                        <p:attrNameLst>
                                          <p:attrName>ppt_y</p:attrName>
                                        </p:attrNameLst>
                                      </p:cBhvr>
                                      <p:tavLst>
                                        <p:tav tm="0">
                                          <p:val>
                                            <p:strVal val="#ppt_y+.1"/>
                                          </p:val>
                                        </p:tav>
                                        <p:tav tm="100000">
                                          <p:val>
                                            <p:strVal val="#ppt_y"/>
                                          </p:val>
                                        </p:tav>
                                      </p:tavLst>
                                    </p:anim>
                                  </p:childTnLst>
                                </p:cTn>
                              </p:par>
                            </p:childTnLst>
                          </p:cTn>
                        </p:par>
                      </p:childTnLst>
                    </p:cTn>
                  </p:par>
                  <p:par>
                    <p:cTn id="125" fill="hold">
                      <p:stCondLst>
                        <p:cond delay="indefinite"/>
                      </p:stCondLst>
                      <p:childTnLst>
                        <p:par>
                          <p:cTn id="126" fill="hold">
                            <p:stCondLst>
                              <p:cond delay="0"/>
                            </p:stCondLst>
                            <p:childTnLst>
                              <p:par>
                                <p:cTn id="127" presetID="22" presetClass="entr" presetSubtype="8" fill="hold" grpId="0" nodeType="clickEffect">
                                  <p:stCondLst>
                                    <p:cond delay="0"/>
                                  </p:stCondLst>
                                  <p:childTnLst>
                                    <p:set>
                                      <p:cBhvr>
                                        <p:cTn id="128" dur="1" fill="hold">
                                          <p:stCondLst>
                                            <p:cond delay="0"/>
                                          </p:stCondLst>
                                        </p:cTn>
                                        <p:tgtEl>
                                          <p:spTgt spid="129">
                                            <p:txEl>
                                              <p:pRg st="0" end="0"/>
                                            </p:txEl>
                                          </p:spTgt>
                                        </p:tgtEl>
                                        <p:attrNameLst>
                                          <p:attrName>style.visibility</p:attrName>
                                        </p:attrNameLst>
                                      </p:cBhvr>
                                      <p:to>
                                        <p:strVal val="visible"/>
                                      </p:to>
                                    </p:set>
                                    <p:animEffect transition="in" filter="wipe(left)">
                                      <p:cBhvr>
                                        <p:cTn id="129" dur="500"/>
                                        <p:tgtEl>
                                          <p:spTgt spid="129">
                                            <p:txEl>
                                              <p:pRg st="0" end="0"/>
                                            </p:txEl>
                                          </p:spTgt>
                                        </p:tgtEl>
                                      </p:cBhvr>
                                    </p:animEffect>
                                  </p:childTnLst>
                                </p:cTn>
                              </p:par>
                            </p:childTnLst>
                          </p:cTn>
                        </p:par>
                      </p:childTnLst>
                    </p:cTn>
                  </p:par>
                  <p:par>
                    <p:cTn id="130" fill="hold">
                      <p:stCondLst>
                        <p:cond delay="indefinite"/>
                      </p:stCondLst>
                      <p:childTnLst>
                        <p:par>
                          <p:cTn id="131" fill="hold">
                            <p:stCondLst>
                              <p:cond delay="0"/>
                            </p:stCondLst>
                            <p:childTnLst>
                              <p:par>
                                <p:cTn id="132" presetID="1" presetClass="entr" presetSubtype="0" fill="hold" grpId="0" nodeType="clickEffect">
                                  <p:stCondLst>
                                    <p:cond delay="0"/>
                                  </p:stCondLst>
                                  <p:childTnLst>
                                    <p:set>
                                      <p:cBhvr>
                                        <p:cTn id="133" dur="1" fill="hold">
                                          <p:stCondLst>
                                            <p:cond delay="0"/>
                                          </p:stCondLst>
                                        </p:cTn>
                                        <p:tgtEl>
                                          <p:spTgt spid="3"/>
                                        </p:tgtEl>
                                        <p:attrNameLst>
                                          <p:attrName>style.visibility</p:attrName>
                                        </p:attrNameLst>
                                      </p:cBhvr>
                                      <p:to>
                                        <p:strVal val="visible"/>
                                      </p:to>
                                    </p:set>
                                  </p:childTnLst>
                                </p:cTn>
                              </p:par>
                            </p:childTnLst>
                          </p:cTn>
                        </p:par>
                      </p:childTnLst>
                    </p:cTn>
                  </p:par>
                  <p:par>
                    <p:cTn id="134" fill="hold">
                      <p:stCondLst>
                        <p:cond delay="indefinite"/>
                      </p:stCondLst>
                      <p:childTnLst>
                        <p:par>
                          <p:cTn id="135" fill="hold">
                            <p:stCondLst>
                              <p:cond delay="0"/>
                            </p:stCondLst>
                            <p:childTnLst>
                              <p:par>
                                <p:cTn id="136" presetID="1" presetClass="entr" presetSubtype="0" fill="hold" grpId="0" nodeType="clickEffect">
                                  <p:stCondLst>
                                    <p:cond delay="0"/>
                                  </p:stCondLst>
                                  <p:childTnLst>
                                    <p:set>
                                      <p:cBhvr>
                                        <p:cTn id="137"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utoUpdateAnimBg="0"/>
      <p:bldP spid="71" grpId="0" autoUpdateAnimBg="0"/>
      <p:bldP spid="109" grpId="0" autoUpdateAnimBg="0"/>
      <p:bldP spid="110" grpId="0" autoUpdateAnimBg="0"/>
      <p:bldP spid="117" grpId="0" autoUpdateAnimBg="0"/>
      <p:bldP spid="118" grpId="0" autoUpdateAnimBg="0"/>
      <p:bldP spid="119" grpId="0" autoUpdateAnimBg="0"/>
      <p:bldP spid="120" grpId="0" autoUpdateAnimBg="0"/>
      <p:bldP spid="127" grpId="0" autoUpdateAnimBg="0"/>
      <p:bldP spid="128" grpId="0" autoUpdateAnimBg="0"/>
      <p:bldP spid="129" grpId="0" build="p" autoUpdateAnimBg="0"/>
      <p:bldP spid="132" grpId="0" animBg="1"/>
      <p:bldP spid="3" grpId="0"/>
      <p:bldP spid="5" grpId="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7.1</a:t>
            </a:r>
            <a:r>
              <a:rPr kumimoji="1" lang="zh-CN" altLang="en-US" dirty="0"/>
              <a:t> 竞争冒险的概念及其产生原因</a:t>
            </a:r>
          </a:p>
        </p:txBody>
      </p:sp>
      <p:sp>
        <p:nvSpPr>
          <p:cNvPr id="6" name="Rectangle 5">
            <a:extLst>
              <a:ext uri="{FF2B5EF4-FFF2-40B4-BE49-F238E27FC236}">
                <a16:creationId xmlns:a16="http://schemas.microsoft.com/office/drawing/2014/main" id="{1BE9012C-2E58-7619-EC7B-38905D79D4FF}"/>
              </a:ext>
            </a:extLst>
          </p:cNvPr>
          <p:cNvSpPr txBox="1">
            <a:spLocks noChangeArrowheads="1"/>
          </p:cNvSpPr>
          <p:nvPr/>
        </p:nvSpPr>
        <p:spPr>
          <a:xfrm>
            <a:off x="1191746" y="825500"/>
            <a:ext cx="8686800" cy="782638"/>
          </a:xfrm>
          <a:prstGeom prst="rect">
            <a:avLst/>
          </a:prstGeom>
          <a:noFill/>
          <a:ln/>
        </p:spPr>
        <p:txBody>
          <a:bodyPr/>
          <a:lstStyle>
            <a:lvl1pPr algn="ctr" rtl="0" fontAlgn="base">
              <a:spcBef>
                <a:spcPct val="0"/>
              </a:spcBef>
              <a:spcAft>
                <a:spcPct val="0"/>
              </a:spcAft>
              <a:defRPr kumimoji="1" sz="4400" kern="1200">
                <a:solidFill>
                  <a:schemeClr val="tx2"/>
                </a:solidFill>
                <a:latin typeface="+mj-lt"/>
                <a:ea typeface="+mj-ea"/>
                <a:cs typeface="+mj-cs"/>
              </a:defRPr>
            </a:lvl1pPr>
            <a:lvl2pPr algn="ctr" rtl="0" fontAlgn="base">
              <a:spcBef>
                <a:spcPct val="0"/>
              </a:spcBef>
              <a:spcAft>
                <a:spcPct val="0"/>
              </a:spcAft>
              <a:defRPr kumimoji="1" sz="4400">
                <a:solidFill>
                  <a:schemeClr val="tx2"/>
                </a:solidFill>
                <a:latin typeface="Times New Roman" panose="02020603050405020304" pitchFamily="18" charset="0"/>
                <a:ea typeface="宋体" panose="02010600030101010101" pitchFamily="2" charset="-122"/>
              </a:defRPr>
            </a:lvl2pPr>
            <a:lvl3pPr algn="ctr" rtl="0" fontAlgn="base">
              <a:spcBef>
                <a:spcPct val="0"/>
              </a:spcBef>
              <a:spcAft>
                <a:spcPct val="0"/>
              </a:spcAft>
              <a:defRPr kumimoji="1" sz="4400">
                <a:solidFill>
                  <a:schemeClr val="tx2"/>
                </a:solidFill>
                <a:latin typeface="Times New Roman" panose="02020603050405020304" pitchFamily="18" charset="0"/>
                <a:ea typeface="宋体" panose="02010600030101010101" pitchFamily="2" charset="-122"/>
              </a:defRPr>
            </a:lvl3pPr>
            <a:lvl4pPr algn="ctr" rtl="0" fontAlgn="base">
              <a:spcBef>
                <a:spcPct val="0"/>
              </a:spcBef>
              <a:spcAft>
                <a:spcPct val="0"/>
              </a:spcAft>
              <a:defRPr kumimoji="1" sz="4400">
                <a:solidFill>
                  <a:schemeClr val="tx2"/>
                </a:solidFill>
                <a:latin typeface="Times New Roman" panose="02020603050405020304" pitchFamily="18" charset="0"/>
                <a:ea typeface="宋体" panose="02010600030101010101" pitchFamily="2" charset="-122"/>
              </a:defRPr>
            </a:lvl4pPr>
            <a:lvl5pPr algn="ctr" rtl="0" fontAlgn="base">
              <a:spcBef>
                <a:spcPct val="0"/>
              </a:spcBef>
              <a:spcAft>
                <a:spcPct val="0"/>
              </a:spcAft>
              <a:defRPr kumimoji="1" sz="4400">
                <a:solidFill>
                  <a:schemeClr val="tx2"/>
                </a:solidFill>
                <a:latin typeface="Times New Roman" panose="02020603050405020304" pitchFamily="18" charset="0"/>
                <a:ea typeface="宋体" panose="02010600030101010101" pitchFamily="2" charset="-122"/>
              </a:defRPr>
            </a:lvl5pPr>
            <a:lvl6pPr marL="457200" algn="ctr" rtl="0" fontAlgn="base">
              <a:spcBef>
                <a:spcPct val="0"/>
              </a:spcBef>
              <a:spcAft>
                <a:spcPct val="0"/>
              </a:spcAft>
              <a:defRPr kumimoji="1" sz="4400">
                <a:solidFill>
                  <a:schemeClr val="tx2"/>
                </a:solidFill>
                <a:latin typeface="Times New Roman" panose="02020603050405020304" pitchFamily="18" charset="0"/>
                <a:ea typeface="宋体" panose="02010600030101010101" pitchFamily="2" charset="-122"/>
              </a:defRPr>
            </a:lvl6pPr>
            <a:lvl7pPr marL="914400" algn="ctr" rtl="0" fontAlgn="base">
              <a:spcBef>
                <a:spcPct val="0"/>
              </a:spcBef>
              <a:spcAft>
                <a:spcPct val="0"/>
              </a:spcAft>
              <a:defRPr kumimoji="1" sz="4400">
                <a:solidFill>
                  <a:schemeClr val="tx2"/>
                </a:solidFill>
                <a:latin typeface="Times New Roman" panose="02020603050405020304" pitchFamily="18" charset="0"/>
                <a:ea typeface="宋体" panose="02010600030101010101" pitchFamily="2" charset="-122"/>
              </a:defRPr>
            </a:lvl7pPr>
            <a:lvl8pPr marL="1371600" algn="ctr" rtl="0" fontAlgn="base">
              <a:spcBef>
                <a:spcPct val="0"/>
              </a:spcBef>
              <a:spcAft>
                <a:spcPct val="0"/>
              </a:spcAft>
              <a:defRPr kumimoji="1" sz="4400">
                <a:solidFill>
                  <a:schemeClr val="tx2"/>
                </a:solidFill>
                <a:latin typeface="Times New Roman" panose="02020603050405020304" pitchFamily="18" charset="0"/>
                <a:ea typeface="宋体" panose="02010600030101010101" pitchFamily="2" charset="-122"/>
              </a:defRPr>
            </a:lvl8pPr>
            <a:lvl9pPr marL="1828800" algn="ctr" rtl="0" fontAlgn="base">
              <a:spcBef>
                <a:spcPct val="0"/>
              </a:spcBef>
              <a:spcAft>
                <a:spcPct val="0"/>
              </a:spcAft>
              <a:defRPr kumimoji="1" sz="4400">
                <a:solidFill>
                  <a:schemeClr val="tx2"/>
                </a:solidFill>
                <a:latin typeface="Times New Roman" panose="02020603050405020304" pitchFamily="18" charset="0"/>
                <a:ea typeface="宋体" panose="02010600030101010101" pitchFamily="2" charset="-122"/>
              </a:defRPr>
            </a:lvl9pPr>
          </a:lstStyle>
          <a:p>
            <a:r>
              <a:rPr lang="zh-CN" altLang="en-US" sz="3600" dirty="0">
                <a:solidFill>
                  <a:srgbClr val="660066"/>
                </a:solidFill>
                <a:latin typeface="华文行楷" panose="02010800040101010101" pitchFamily="2" charset="-122"/>
                <a:ea typeface="华文行楷" panose="02010800040101010101" pitchFamily="2" charset="-122"/>
              </a:rPr>
              <a:t>二、检查竞争</a:t>
            </a:r>
            <a:r>
              <a:rPr lang="en-US" altLang="zh-CN" sz="3600" dirty="0">
                <a:solidFill>
                  <a:srgbClr val="660066"/>
                </a:solidFill>
                <a:latin typeface="华文行楷" panose="02010800040101010101" pitchFamily="2" charset="-122"/>
                <a:ea typeface="华文行楷" panose="02010800040101010101" pitchFamily="2" charset="-122"/>
              </a:rPr>
              <a:t>-</a:t>
            </a:r>
            <a:r>
              <a:rPr lang="zh-CN" altLang="en-US" sz="3600" dirty="0">
                <a:solidFill>
                  <a:srgbClr val="660066"/>
                </a:solidFill>
                <a:latin typeface="华文行楷" panose="02010800040101010101" pitchFamily="2" charset="-122"/>
                <a:ea typeface="华文行楷" panose="02010800040101010101" pitchFamily="2" charset="-122"/>
              </a:rPr>
              <a:t>冒险现象的方法</a:t>
            </a:r>
          </a:p>
        </p:txBody>
      </p:sp>
      <p:sp>
        <p:nvSpPr>
          <p:cNvPr id="7" name="Text Box 6">
            <a:extLst>
              <a:ext uri="{FF2B5EF4-FFF2-40B4-BE49-F238E27FC236}">
                <a16:creationId xmlns:a16="http://schemas.microsoft.com/office/drawing/2014/main" id="{AFDCF12C-88D2-78E1-3750-F5BD0C6FDEB4}"/>
              </a:ext>
            </a:extLst>
          </p:cNvPr>
          <p:cNvSpPr txBox="1">
            <a:spLocks noChangeArrowheads="1"/>
          </p:cNvSpPr>
          <p:nvPr/>
        </p:nvSpPr>
        <p:spPr bwMode="auto">
          <a:xfrm>
            <a:off x="1947396" y="1938338"/>
            <a:ext cx="9007475" cy="18018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2800" b="1" dirty="0">
                <a:effectLst>
                  <a:outerShdw blurRad="38100" dist="38100" dir="2700000" algn="tl">
                    <a:srgbClr val="C0C0C0"/>
                  </a:outerShdw>
                </a:effectLst>
              </a:rPr>
              <a:t>在输入变量</a:t>
            </a:r>
            <a:r>
              <a:rPr lang="zh-CN" altLang="en-US" sz="2800" b="1" dirty="0">
                <a:solidFill>
                  <a:srgbClr val="FF0000"/>
                </a:solidFill>
                <a:effectLst>
                  <a:outerShdw blurRad="38100" dist="38100" dir="2700000" algn="tl">
                    <a:srgbClr val="C0C0C0"/>
                  </a:outerShdw>
                </a:effectLst>
              </a:rPr>
              <a:t>每次只有一个改变状态</a:t>
            </a:r>
            <a:r>
              <a:rPr lang="zh-CN" altLang="en-US" sz="2800" b="1" dirty="0">
                <a:effectLst>
                  <a:outerShdw blurRad="38100" dist="38100" dir="2700000" algn="tl">
                    <a:srgbClr val="C0C0C0"/>
                  </a:outerShdw>
                </a:effectLst>
              </a:rPr>
              <a:t>的简单情况下，</a:t>
            </a:r>
          </a:p>
          <a:p>
            <a:pPr>
              <a:spcBef>
                <a:spcPct val="50000"/>
              </a:spcBef>
            </a:pPr>
            <a:r>
              <a:rPr lang="zh-CN" altLang="en-US" sz="2800" b="1" dirty="0">
                <a:effectLst>
                  <a:outerShdw blurRad="38100" dist="38100" dir="2700000" algn="tl">
                    <a:srgbClr val="C0C0C0"/>
                  </a:outerShdw>
                </a:effectLst>
              </a:rPr>
              <a:t>可以通过逻辑函数式，</a:t>
            </a:r>
          </a:p>
          <a:p>
            <a:pPr>
              <a:spcBef>
                <a:spcPct val="50000"/>
              </a:spcBef>
            </a:pPr>
            <a:r>
              <a:rPr lang="zh-CN" altLang="en-US" sz="2800" b="1" dirty="0">
                <a:effectLst>
                  <a:outerShdw blurRad="38100" dist="38100" dir="2700000" algn="tl">
                    <a:srgbClr val="C0C0C0"/>
                  </a:outerShdw>
                </a:effectLst>
              </a:rPr>
              <a:t>判断组合逻辑电路中是否有</a:t>
            </a:r>
            <a:r>
              <a:rPr lang="zh-CN" altLang="en-US" sz="2800" b="1" dirty="0">
                <a:solidFill>
                  <a:schemeClr val="accent2"/>
                </a:solidFill>
                <a:effectLst>
                  <a:outerShdw blurRad="38100" dist="38100" dir="2700000" algn="tl">
                    <a:srgbClr val="C0C0C0"/>
                  </a:outerShdw>
                </a:effectLst>
              </a:rPr>
              <a:t>竞争</a:t>
            </a:r>
            <a:r>
              <a:rPr lang="en-US" altLang="zh-CN" sz="2800" b="1" dirty="0">
                <a:solidFill>
                  <a:schemeClr val="accent2"/>
                </a:solidFill>
                <a:effectLst>
                  <a:outerShdw blurRad="38100" dist="38100" dir="2700000" algn="tl">
                    <a:srgbClr val="C0C0C0"/>
                  </a:outerShdw>
                </a:effectLst>
              </a:rPr>
              <a:t>-</a:t>
            </a:r>
            <a:r>
              <a:rPr lang="zh-CN" altLang="en-US" sz="2800" b="1" dirty="0">
                <a:solidFill>
                  <a:schemeClr val="accent2"/>
                </a:solidFill>
                <a:effectLst>
                  <a:outerShdw blurRad="38100" dist="38100" dir="2700000" algn="tl">
                    <a:srgbClr val="C0C0C0"/>
                  </a:outerShdw>
                </a:effectLst>
              </a:rPr>
              <a:t>冒险现象。</a:t>
            </a:r>
          </a:p>
        </p:txBody>
      </p:sp>
      <p:sp>
        <p:nvSpPr>
          <p:cNvPr id="8" name="Text Box 7">
            <a:extLst>
              <a:ext uri="{FF2B5EF4-FFF2-40B4-BE49-F238E27FC236}">
                <a16:creationId xmlns:a16="http://schemas.microsoft.com/office/drawing/2014/main" id="{4E9E9458-F969-8165-C035-2A84CB7E9D69}"/>
              </a:ext>
            </a:extLst>
          </p:cNvPr>
          <p:cNvSpPr txBox="1">
            <a:spLocks noChangeArrowheads="1"/>
          </p:cNvSpPr>
          <p:nvPr/>
        </p:nvSpPr>
        <p:spPr bwMode="auto">
          <a:xfrm>
            <a:off x="1828334" y="4340225"/>
            <a:ext cx="8574087"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2800" b="1">
                <a:effectLst>
                  <a:outerShdw blurRad="38100" dist="38100" dir="2700000" algn="tl">
                    <a:srgbClr val="C0C0C0"/>
                  </a:outerShdw>
                </a:effectLst>
              </a:rPr>
              <a:t>只要输出端的逻辑函数在一定条件下能简化成：</a:t>
            </a:r>
          </a:p>
        </p:txBody>
      </p:sp>
      <p:sp>
        <p:nvSpPr>
          <p:cNvPr id="9" name="Text Box 10">
            <a:extLst>
              <a:ext uri="{FF2B5EF4-FFF2-40B4-BE49-F238E27FC236}">
                <a16:creationId xmlns:a16="http://schemas.microsoft.com/office/drawing/2014/main" id="{2B3654D9-DE0F-251C-97B0-62A4ADC10E30}"/>
              </a:ext>
            </a:extLst>
          </p:cNvPr>
          <p:cNvSpPr txBox="1">
            <a:spLocks noChangeArrowheads="1"/>
          </p:cNvSpPr>
          <p:nvPr/>
        </p:nvSpPr>
        <p:spPr bwMode="auto">
          <a:xfrm>
            <a:off x="4930309" y="5167313"/>
            <a:ext cx="604837"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2800" b="1" dirty="0"/>
              <a:t>或</a:t>
            </a:r>
          </a:p>
        </p:txBody>
      </p:sp>
      <p:sp>
        <p:nvSpPr>
          <p:cNvPr id="10" name="Text Box 12">
            <a:extLst>
              <a:ext uri="{FF2B5EF4-FFF2-40B4-BE49-F238E27FC236}">
                <a16:creationId xmlns:a16="http://schemas.microsoft.com/office/drawing/2014/main" id="{274C7149-E70C-DB24-F889-1EC805E25E19}"/>
              </a:ext>
            </a:extLst>
          </p:cNvPr>
          <p:cNvSpPr txBox="1">
            <a:spLocks noChangeArrowheads="1"/>
          </p:cNvSpPr>
          <p:nvPr/>
        </p:nvSpPr>
        <p:spPr bwMode="auto">
          <a:xfrm>
            <a:off x="2542709" y="5954713"/>
            <a:ext cx="531812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2800" b="1" dirty="0">
                <a:effectLst>
                  <a:outerShdw blurRad="38100" dist="38100" dir="2700000" algn="tl">
                    <a:srgbClr val="C0C0C0"/>
                  </a:outerShdw>
                </a:effectLst>
              </a:rPr>
              <a:t>即可判定存在</a:t>
            </a:r>
            <a:r>
              <a:rPr lang="zh-CN" altLang="en-US" sz="2800" b="1" dirty="0">
                <a:solidFill>
                  <a:schemeClr val="accent2"/>
                </a:solidFill>
                <a:effectLst>
                  <a:outerShdw blurRad="38100" dist="38100" dir="2700000" algn="tl">
                    <a:srgbClr val="C0C0C0"/>
                  </a:outerShdw>
                </a:effectLst>
              </a:rPr>
              <a:t>竞争</a:t>
            </a:r>
            <a:r>
              <a:rPr lang="en-US" altLang="zh-CN" sz="2800" b="1" dirty="0">
                <a:solidFill>
                  <a:schemeClr val="accent2"/>
                </a:solidFill>
                <a:effectLst>
                  <a:outerShdw blurRad="38100" dist="38100" dir="2700000" algn="tl">
                    <a:srgbClr val="C0C0C0"/>
                  </a:outerShdw>
                </a:effectLst>
              </a:rPr>
              <a:t>-</a:t>
            </a:r>
            <a:r>
              <a:rPr lang="zh-CN" altLang="en-US" sz="2800" b="1" dirty="0">
                <a:solidFill>
                  <a:schemeClr val="accent2"/>
                </a:solidFill>
                <a:effectLst>
                  <a:outerShdw blurRad="38100" dist="38100" dir="2700000" algn="tl">
                    <a:srgbClr val="C0C0C0"/>
                  </a:outerShdw>
                </a:effectLst>
              </a:rPr>
              <a:t>冒险。</a:t>
            </a:r>
          </a:p>
        </p:txBody>
      </p:sp>
      <p:cxnSp>
        <p:nvCxnSpPr>
          <p:cNvPr id="13" name="直接连接符 2">
            <a:extLst>
              <a:ext uri="{FF2B5EF4-FFF2-40B4-BE49-F238E27FC236}">
                <a16:creationId xmlns:a16="http://schemas.microsoft.com/office/drawing/2014/main" id="{A590BC4D-F1E2-5DBD-9A25-CE6E697F056D}"/>
              </a:ext>
            </a:extLst>
          </p:cNvPr>
          <p:cNvCxnSpPr/>
          <p:nvPr/>
        </p:nvCxnSpPr>
        <p:spPr bwMode="auto">
          <a:xfrm>
            <a:off x="3275480" y="5722938"/>
            <a:ext cx="1175404"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 name="直接连接符 7">
            <a:extLst>
              <a:ext uri="{FF2B5EF4-FFF2-40B4-BE49-F238E27FC236}">
                <a16:creationId xmlns:a16="http://schemas.microsoft.com/office/drawing/2014/main" id="{3D770DB2-45D0-9EC0-50A7-81C24ABA6DA4}"/>
              </a:ext>
            </a:extLst>
          </p:cNvPr>
          <p:cNvCxnSpPr/>
          <p:nvPr/>
        </p:nvCxnSpPr>
        <p:spPr bwMode="auto">
          <a:xfrm>
            <a:off x="7040656" y="5722938"/>
            <a:ext cx="820178"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 name="灯片编号占位符 1">
            <a:extLst>
              <a:ext uri="{FF2B5EF4-FFF2-40B4-BE49-F238E27FC236}">
                <a16:creationId xmlns:a16="http://schemas.microsoft.com/office/drawing/2014/main" id="{F8A658C7-5C8F-3EC4-EBE8-9C60626463F5}"/>
              </a:ext>
            </a:extLst>
          </p:cNvPr>
          <p:cNvSpPr>
            <a:spLocks noGrp="1"/>
          </p:cNvSpPr>
          <p:nvPr>
            <p:ph type="sldNum" sz="quarter" idx="12"/>
          </p:nvPr>
        </p:nvSpPr>
        <p:spPr/>
        <p:txBody>
          <a:bodyPr/>
          <a:lstStyle/>
          <a:p>
            <a:fld id="{392CBAA0-59E6-204E-8F03-85E5040D48B8}" type="slidenum">
              <a:rPr kumimoji="1" lang="zh-CN" altLang="en-US" smtClean="0"/>
              <a:t>119</a:t>
            </a:fld>
            <a:r>
              <a:rPr kumimoji="1" lang="en-US" altLang="zh-CN"/>
              <a:t>/133</a:t>
            </a:r>
            <a:endParaRPr kumimoji="1" lang="zh-CN" altLang="en-US" dirty="0"/>
          </a:p>
        </p:txBody>
      </p:sp>
      <mc:AlternateContent xmlns:mc="http://schemas.openxmlformats.org/markup-compatibility/2006">
        <mc:Choice xmlns:a14="http://schemas.microsoft.com/office/drawing/2010/main" Requires="a14">
          <p:sp>
            <p:nvSpPr>
              <p:cNvPr id="3" name="文本框 2">
                <a:extLst>
                  <a:ext uri="{FF2B5EF4-FFF2-40B4-BE49-F238E27FC236}">
                    <a16:creationId xmlns:a16="http://schemas.microsoft.com/office/drawing/2014/main" id="{D2806608-9BB2-B083-4851-1D95E67FEC2C}"/>
                  </a:ext>
                </a:extLst>
              </p:cNvPr>
              <p:cNvSpPr txBox="1"/>
              <p:nvPr/>
            </p:nvSpPr>
            <p:spPr>
              <a:xfrm>
                <a:off x="2622986" y="5275271"/>
                <a:ext cx="1679755" cy="431785"/>
              </a:xfrm>
              <a:prstGeom prst="rect">
                <a:avLst/>
              </a:prstGeom>
              <a:noFill/>
            </p:spPr>
            <p:txBody>
              <a:bodyPr wrap="none" lIns="0" tIns="0" rIns="0" bIns="0" rtlCol="0">
                <a:spAutoFit/>
              </a:bodyPr>
              <a:lstStyle/>
              <a:p>
                <a14:m>
                  <m:oMathPara xmlns:m="http://schemas.openxmlformats.org/officeDocument/2006/math">
                    <m:oMathParaPr>
                      <m:jc m:val="centerGroup"/>
                    </m:oMathParaPr>
                    <m:oMath xmlns:m="http://schemas.openxmlformats.org/officeDocument/2006/math">
                      <m:r>
                        <a:rPr kumimoji="1" lang="en-US" altLang="zh-CN" sz="2800" b="1" i="1" smtClean="0">
                          <a:solidFill>
                            <a:srgbClr val="0000FF"/>
                          </a:solidFill>
                          <a:latin typeface="Cambria Math" panose="02040503050406030204" pitchFamily="18" charset="0"/>
                        </a:rPr>
                        <m:t>𝒀</m:t>
                      </m:r>
                      <m:r>
                        <a:rPr kumimoji="1" lang="en-US" altLang="zh-CN" sz="2800" b="1" i="1" smtClean="0">
                          <a:solidFill>
                            <a:srgbClr val="0000FF"/>
                          </a:solidFill>
                          <a:latin typeface="Cambria Math" panose="02040503050406030204" pitchFamily="18" charset="0"/>
                        </a:rPr>
                        <m:t>=</m:t>
                      </m:r>
                      <m:r>
                        <a:rPr kumimoji="1" lang="en-US" altLang="zh-CN" sz="2800" b="1" i="1" smtClean="0">
                          <a:solidFill>
                            <a:srgbClr val="0000FF"/>
                          </a:solidFill>
                          <a:latin typeface="Cambria Math" panose="02040503050406030204" pitchFamily="18" charset="0"/>
                        </a:rPr>
                        <m:t>𝑨</m:t>
                      </m:r>
                      <m:r>
                        <a:rPr kumimoji="1" lang="en-US" altLang="zh-CN" sz="2800" b="1" i="1" smtClean="0">
                          <a:solidFill>
                            <a:srgbClr val="0000FF"/>
                          </a:solidFill>
                          <a:latin typeface="Cambria Math" panose="02040503050406030204" pitchFamily="18" charset="0"/>
                        </a:rPr>
                        <m:t>+</m:t>
                      </m:r>
                      <m:acc>
                        <m:accPr>
                          <m:chr m:val="̅"/>
                          <m:ctrlPr>
                            <a:rPr kumimoji="1" lang="en-US" altLang="zh-CN" sz="2800" b="1" i="1" smtClean="0">
                              <a:solidFill>
                                <a:srgbClr val="0000FF"/>
                              </a:solidFill>
                              <a:latin typeface="Cambria Math" panose="02040503050406030204" pitchFamily="18" charset="0"/>
                            </a:rPr>
                          </m:ctrlPr>
                        </m:accPr>
                        <m:e>
                          <m:r>
                            <a:rPr kumimoji="1" lang="en-US" altLang="zh-CN" sz="2800" b="1" i="1" smtClean="0">
                              <a:solidFill>
                                <a:srgbClr val="0000FF"/>
                              </a:solidFill>
                              <a:latin typeface="Cambria Math" panose="02040503050406030204" pitchFamily="18" charset="0"/>
                            </a:rPr>
                            <m:t>𝑨</m:t>
                          </m:r>
                        </m:e>
                      </m:acc>
                    </m:oMath>
                  </m:oMathPara>
                </a14:m>
                <a:endParaRPr kumimoji="1" lang="zh-CN" altLang="en-US" sz="2800" b="1" dirty="0">
                  <a:solidFill>
                    <a:srgbClr val="0000FF"/>
                  </a:solidFill>
                </a:endParaRPr>
              </a:p>
            </p:txBody>
          </p:sp>
        </mc:Choice>
        <mc:Fallback>
          <p:sp>
            <p:nvSpPr>
              <p:cNvPr id="3" name="文本框 2">
                <a:extLst>
                  <a:ext uri="{FF2B5EF4-FFF2-40B4-BE49-F238E27FC236}">
                    <a16:creationId xmlns:a16="http://schemas.microsoft.com/office/drawing/2014/main" id="{D2806608-9BB2-B083-4851-1D95E67FEC2C}"/>
                  </a:ext>
                </a:extLst>
              </p:cNvPr>
              <p:cNvSpPr txBox="1">
                <a:spLocks noRot="1" noChangeAspect="1" noMove="1" noResize="1" noEditPoints="1" noAdjustHandles="1" noChangeArrowheads="1" noChangeShapeType="1" noTextEdit="1"/>
              </p:cNvSpPr>
              <p:nvPr/>
            </p:nvSpPr>
            <p:spPr>
              <a:xfrm>
                <a:off x="2622986" y="5275271"/>
                <a:ext cx="1679755" cy="431785"/>
              </a:xfrm>
              <a:prstGeom prst="rect">
                <a:avLst/>
              </a:prstGeom>
              <a:blipFill>
                <a:blip r:embed="rId2"/>
                <a:stretch>
                  <a:fillRect l="-4511" r="-4511" b="-5714"/>
                </a:stretch>
              </a:blipFill>
            </p:spPr>
            <p:txBody>
              <a:bodyPr/>
              <a:lstStyle/>
              <a:p>
                <a:r>
                  <a:rPr lang="zh-CN" altLang="en-US">
                    <a:noFill/>
                  </a:rPr>
                  <a:t> </a:t>
                </a:r>
              </a:p>
            </p:txBody>
          </p:sp>
        </mc:Fallback>
      </mc:AlternateContent>
      <mc:AlternateContent xmlns:mc="http://schemas.openxmlformats.org/markup-compatibility/2006">
        <mc:Choice xmlns:a14="http://schemas.microsoft.com/office/drawing/2010/main" Requires="a14">
          <p:sp>
            <p:nvSpPr>
              <p:cNvPr id="5" name="文本框 4">
                <a:extLst>
                  <a:ext uri="{FF2B5EF4-FFF2-40B4-BE49-F238E27FC236}">
                    <a16:creationId xmlns:a16="http://schemas.microsoft.com/office/drawing/2014/main" id="{D7D75797-5413-3470-41A0-FA1BAD2B63C3}"/>
                  </a:ext>
                </a:extLst>
              </p:cNvPr>
              <p:cNvSpPr txBox="1"/>
              <p:nvPr/>
            </p:nvSpPr>
            <p:spPr>
              <a:xfrm>
                <a:off x="6331569" y="5269607"/>
                <a:ext cx="1529265" cy="430887"/>
              </a:xfrm>
              <a:prstGeom prst="rect">
                <a:avLst/>
              </a:prstGeom>
              <a:noFill/>
            </p:spPr>
            <p:txBody>
              <a:bodyPr wrap="none" lIns="0" tIns="0" rIns="0" bIns="0" rtlCol="0">
                <a:spAutoFit/>
              </a:bodyPr>
              <a:lstStyle/>
              <a:p>
                <a14:m>
                  <m:oMathPara xmlns:m="http://schemas.openxmlformats.org/officeDocument/2006/math">
                    <m:oMathParaPr>
                      <m:jc m:val="centerGroup"/>
                    </m:oMathParaPr>
                    <m:oMath xmlns:m="http://schemas.openxmlformats.org/officeDocument/2006/math">
                      <m:r>
                        <a:rPr kumimoji="1" lang="en-US" altLang="zh-CN" sz="2800" b="1" i="1" smtClean="0">
                          <a:solidFill>
                            <a:srgbClr val="0000FF"/>
                          </a:solidFill>
                          <a:latin typeface="Cambria Math" panose="02040503050406030204" pitchFamily="18" charset="0"/>
                        </a:rPr>
                        <m:t>𝒀</m:t>
                      </m:r>
                      <m:r>
                        <a:rPr kumimoji="1" lang="en-US" altLang="zh-CN" sz="2800" b="1" i="1" smtClean="0">
                          <a:solidFill>
                            <a:srgbClr val="0000FF"/>
                          </a:solidFill>
                          <a:latin typeface="Cambria Math" panose="02040503050406030204" pitchFamily="18" charset="0"/>
                        </a:rPr>
                        <m:t>=</m:t>
                      </m:r>
                      <m:r>
                        <a:rPr kumimoji="1" lang="en-US" altLang="zh-CN" sz="2800" b="1" i="1" smtClean="0">
                          <a:solidFill>
                            <a:srgbClr val="0000FF"/>
                          </a:solidFill>
                          <a:latin typeface="Cambria Math" panose="02040503050406030204" pitchFamily="18" charset="0"/>
                        </a:rPr>
                        <m:t>𝑨</m:t>
                      </m:r>
                      <m:r>
                        <a:rPr kumimoji="1" lang="en-US" altLang="zh-CN" sz="2800" b="1" i="1" smtClean="0">
                          <a:solidFill>
                            <a:srgbClr val="0000FF"/>
                          </a:solidFill>
                          <a:latin typeface="Cambria Math" panose="02040503050406030204" pitchFamily="18" charset="0"/>
                        </a:rPr>
                        <m:t>⋅</m:t>
                      </m:r>
                      <m:acc>
                        <m:accPr>
                          <m:chr m:val="̅"/>
                          <m:ctrlPr>
                            <a:rPr kumimoji="1" lang="en-US" altLang="zh-CN" sz="2800" b="1" i="1" smtClean="0">
                              <a:solidFill>
                                <a:srgbClr val="0000FF"/>
                              </a:solidFill>
                              <a:latin typeface="Cambria Math" panose="02040503050406030204" pitchFamily="18" charset="0"/>
                            </a:rPr>
                          </m:ctrlPr>
                        </m:accPr>
                        <m:e>
                          <m:r>
                            <a:rPr kumimoji="1" lang="en-US" altLang="zh-CN" sz="2800" b="1" i="1" smtClean="0">
                              <a:solidFill>
                                <a:srgbClr val="0000FF"/>
                              </a:solidFill>
                              <a:latin typeface="Cambria Math" panose="02040503050406030204" pitchFamily="18" charset="0"/>
                            </a:rPr>
                            <m:t>𝑨</m:t>
                          </m:r>
                        </m:e>
                      </m:acc>
                    </m:oMath>
                  </m:oMathPara>
                </a14:m>
                <a:endParaRPr kumimoji="1" lang="zh-CN" altLang="en-US" sz="2800" b="1" dirty="0">
                  <a:solidFill>
                    <a:srgbClr val="0000FF"/>
                  </a:solidFill>
                </a:endParaRPr>
              </a:p>
            </p:txBody>
          </p:sp>
        </mc:Choice>
        <mc:Fallback>
          <p:sp>
            <p:nvSpPr>
              <p:cNvPr id="5" name="文本框 4">
                <a:extLst>
                  <a:ext uri="{FF2B5EF4-FFF2-40B4-BE49-F238E27FC236}">
                    <a16:creationId xmlns:a16="http://schemas.microsoft.com/office/drawing/2014/main" id="{D7D75797-5413-3470-41A0-FA1BAD2B63C3}"/>
                  </a:ext>
                </a:extLst>
              </p:cNvPr>
              <p:cNvSpPr txBox="1">
                <a:spLocks noRot="1" noChangeAspect="1" noMove="1" noResize="1" noEditPoints="1" noAdjustHandles="1" noChangeArrowheads="1" noChangeShapeType="1" noTextEdit="1"/>
              </p:cNvSpPr>
              <p:nvPr/>
            </p:nvSpPr>
            <p:spPr>
              <a:xfrm>
                <a:off x="6331569" y="5269607"/>
                <a:ext cx="1529265" cy="430887"/>
              </a:xfrm>
              <a:prstGeom prst="rect">
                <a:avLst/>
              </a:prstGeom>
              <a:blipFill>
                <a:blip r:embed="rId3"/>
                <a:stretch>
                  <a:fillRect l="-4098" r="-3279" b="-5714"/>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21994622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100000"/>
                                  </p:iterate>
                                  <p:childTnLst>
                                    <p:set>
                                      <p:cBhvr>
                                        <p:cTn id="6" dur="1" fill="hold">
                                          <p:stCondLst>
                                            <p:cond delay="0"/>
                                          </p:stCondLst>
                                        </p:cTn>
                                        <p:tgtEl>
                                          <p:spTgt spid="7">
                                            <p:txEl>
                                              <p:pRg st="0" end="0"/>
                                            </p:txEl>
                                          </p:spTgt>
                                        </p:tgtEl>
                                        <p:attrNameLst>
                                          <p:attrName>style.visibility</p:attrName>
                                        </p:attrNameLst>
                                      </p:cBhvr>
                                      <p:to>
                                        <p:strVal val="visible"/>
                                      </p:to>
                                    </p:set>
                                    <p:animEffect transition="in" filter="wipe(up)">
                                      <p:cBhvr>
                                        <p:cTn id="7" dur="75"/>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iterate type="lt">
                                    <p:tmPct val="100000"/>
                                  </p:iterate>
                                  <p:childTnLst>
                                    <p:set>
                                      <p:cBhvr>
                                        <p:cTn id="11" dur="1" fill="hold">
                                          <p:stCondLst>
                                            <p:cond delay="0"/>
                                          </p:stCondLst>
                                        </p:cTn>
                                        <p:tgtEl>
                                          <p:spTgt spid="7">
                                            <p:txEl>
                                              <p:pRg st="1" end="1"/>
                                            </p:txEl>
                                          </p:spTgt>
                                        </p:tgtEl>
                                        <p:attrNameLst>
                                          <p:attrName>style.visibility</p:attrName>
                                        </p:attrNameLst>
                                      </p:cBhvr>
                                      <p:to>
                                        <p:strVal val="visible"/>
                                      </p:to>
                                    </p:set>
                                    <p:animEffect transition="in" filter="wipe(up)">
                                      <p:cBhvr>
                                        <p:cTn id="12" dur="75"/>
                                        <p:tgtEl>
                                          <p:spTgt spid="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iterate type="lt">
                                    <p:tmPct val="100000"/>
                                  </p:iterate>
                                  <p:childTnLst>
                                    <p:set>
                                      <p:cBhvr>
                                        <p:cTn id="16" dur="1" fill="hold">
                                          <p:stCondLst>
                                            <p:cond delay="0"/>
                                          </p:stCondLst>
                                        </p:cTn>
                                        <p:tgtEl>
                                          <p:spTgt spid="7">
                                            <p:txEl>
                                              <p:pRg st="2" end="2"/>
                                            </p:txEl>
                                          </p:spTgt>
                                        </p:tgtEl>
                                        <p:attrNameLst>
                                          <p:attrName>style.visibility</p:attrName>
                                        </p:attrNameLst>
                                      </p:cBhvr>
                                      <p:to>
                                        <p:strVal val="visible"/>
                                      </p:to>
                                    </p:set>
                                    <p:animEffect transition="in" filter="wipe(up)">
                                      <p:cBhvr>
                                        <p:cTn id="17" dur="75"/>
                                        <p:tgtEl>
                                          <p:spTgt spid="7">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iterate type="lt">
                                    <p:tmPct val="100000"/>
                                  </p:iterate>
                                  <p:childTnLst>
                                    <p:set>
                                      <p:cBhvr>
                                        <p:cTn id="21" dur="1" fill="hold">
                                          <p:stCondLst>
                                            <p:cond delay="0"/>
                                          </p:stCondLst>
                                        </p:cTn>
                                        <p:tgtEl>
                                          <p:spTgt spid="8">
                                            <p:txEl>
                                              <p:pRg st="0" end="0"/>
                                            </p:txEl>
                                          </p:spTgt>
                                        </p:tgtEl>
                                        <p:attrNameLst>
                                          <p:attrName>style.visibility</p:attrName>
                                        </p:attrNameLst>
                                      </p:cBhvr>
                                      <p:to>
                                        <p:strVal val="visible"/>
                                      </p:to>
                                    </p:set>
                                    <p:animEffect transition="in" filter="wipe(up)">
                                      <p:cBhvr>
                                        <p:cTn id="22" dur="75"/>
                                        <p:tgtEl>
                                          <p:spTgt spid="8">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nodeType="clickEffect">
                                  <p:stCondLst>
                                    <p:cond delay="0"/>
                                  </p:stCondLst>
                                  <p:childTnLst>
                                    <p:set>
                                      <p:cBhvr>
                                        <p:cTn id="30" dur="1" fill="hold">
                                          <p:stCondLst>
                                            <p:cond delay="0"/>
                                          </p:stCondLst>
                                        </p:cTn>
                                        <p:tgtEl>
                                          <p:spTgt spid="13"/>
                                        </p:tgtEl>
                                        <p:attrNameLst>
                                          <p:attrName>style.visibility</p:attrName>
                                        </p:attrNameLst>
                                      </p:cBhvr>
                                      <p:to>
                                        <p:strVal val="visible"/>
                                      </p:to>
                                    </p:set>
                                    <p:animEffect transition="in" filter="fade">
                                      <p:cBhvr>
                                        <p:cTn id="31" dur="1000"/>
                                        <p:tgtEl>
                                          <p:spTgt spid="13"/>
                                        </p:tgtEl>
                                      </p:cBhvr>
                                    </p:animEffect>
                                    <p:anim calcmode="lin" valueType="num">
                                      <p:cBhvr>
                                        <p:cTn id="32" dur="1000" fill="hold"/>
                                        <p:tgtEl>
                                          <p:spTgt spid="13"/>
                                        </p:tgtEl>
                                        <p:attrNameLst>
                                          <p:attrName>ppt_x</p:attrName>
                                        </p:attrNameLst>
                                      </p:cBhvr>
                                      <p:tavLst>
                                        <p:tav tm="0">
                                          <p:val>
                                            <p:strVal val="#ppt_x"/>
                                          </p:val>
                                        </p:tav>
                                        <p:tav tm="100000">
                                          <p:val>
                                            <p:strVal val="#ppt_x"/>
                                          </p:val>
                                        </p:tav>
                                      </p:tavLst>
                                    </p:anim>
                                    <p:anim calcmode="lin" valueType="num">
                                      <p:cBhvr>
                                        <p:cTn id="33"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9">
                                            <p:txEl>
                                              <p:pRg st="0" end="0"/>
                                            </p:txEl>
                                          </p:spTgt>
                                        </p:tgtEl>
                                        <p:attrNameLst>
                                          <p:attrName>style.visibility</p:attrName>
                                        </p:attrNameLst>
                                      </p:cBhvr>
                                      <p:to>
                                        <p:strVal val="visible"/>
                                      </p:to>
                                    </p:set>
                                    <p:animEffect transition="in" filter="wipe(left)">
                                      <p:cBhvr>
                                        <p:cTn id="38" dur="500"/>
                                        <p:tgtEl>
                                          <p:spTgt spid="9">
                                            <p:txEl>
                                              <p:pRg st="0" end="0"/>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5"/>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42" presetClass="entr" presetSubtype="0" fill="hold" nodeType="clickEffect">
                                  <p:stCondLst>
                                    <p:cond delay="0"/>
                                  </p:stCondLst>
                                  <p:childTnLst>
                                    <p:set>
                                      <p:cBhvr>
                                        <p:cTn id="46" dur="1" fill="hold">
                                          <p:stCondLst>
                                            <p:cond delay="0"/>
                                          </p:stCondLst>
                                        </p:cTn>
                                        <p:tgtEl>
                                          <p:spTgt spid="14"/>
                                        </p:tgtEl>
                                        <p:attrNameLst>
                                          <p:attrName>style.visibility</p:attrName>
                                        </p:attrNameLst>
                                      </p:cBhvr>
                                      <p:to>
                                        <p:strVal val="visible"/>
                                      </p:to>
                                    </p:set>
                                    <p:animEffect transition="in" filter="fade">
                                      <p:cBhvr>
                                        <p:cTn id="47" dur="1000"/>
                                        <p:tgtEl>
                                          <p:spTgt spid="14"/>
                                        </p:tgtEl>
                                      </p:cBhvr>
                                    </p:animEffect>
                                    <p:anim calcmode="lin" valueType="num">
                                      <p:cBhvr>
                                        <p:cTn id="48" dur="1000" fill="hold"/>
                                        <p:tgtEl>
                                          <p:spTgt spid="14"/>
                                        </p:tgtEl>
                                        <p:attrNameLst>
                                          <p:attrName>ppt_x</p:attrName>
                                        </p:attrNameLst>
                                      </p:cBhvr>
                                      <p:tavLst>
                                        <p:tav tm="0">
                                          <p:val>
                                            <p:strVal val="#ppt_x"/>
                                          </p:val>
                                        </p:tav>
                                        <p:tav tm="100000">
                                          <p:val>
                                            <p:strVal val="#ppt_x"/>
                                          </p:val>
                                        </p:tav>
                                      </p:tavLst>
                                    </p:anim>
                                    <p:anim calcmode="lin" valueType="num">
                                      <p:cBhvr>
                                        <p:cTn id="49"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50" fill="hold">
                      <p:stCondLst>
                        <p:cond delay="indefinite"/>
                      </p:stCondLst>
                      <p:childTnLst>
                        <p:par>
                          <p:cTn id="51" fill="hold">
                            <p:stCondLst>
                              <p:cond delay="0"/>
                            </p:stCondLst>
                            <p:childTnLst>
                              <p:par>
                                <p:cTn id="52" presetID="22" presetClass="entr" presetSubtype="8" fill="hold" grpId="0" nodeType="clickEffect">
                                  <p:stCondLst>
                                    <p:cond delay="0"/>
                                  </p:stCondLst>
                                  <p:childTnLst>
                                    <p:set>
                                      <p:cBhvr>
                                        <p:cTn id="53" dur="1" fill="hold">
                                          <p:stCondLst>
                                            <p:cond delay="0"/>
                                          </p:stCondLst>
                                        </p:cTn>
                                        <p:tgtEl>
                                          <p:spTgt spid="10">
                                            <p:txEl>
                                              <p:pRg st="0" end="0"/>
                                            </p:txEl>
                                          </p:spTgt>
                                        </p:tgtEl>
                                        <p:attrNameLst>
                                          <p:attrName>style.visibility</p:attrName>
                                        </p:attrNameLst>
                                      </p:cBhvr>
                                      <p:to>
                                        <p:strVal val="visible"/>
                                      </p:to>
                                    </p:set>
                                    <p:animEffect transition="in" filter="wipe(left)">
                                      <p:cBhvr>
                                        <p:cTn id="54" dur="500"/>
                                        <p:tgtEl>
                                          <p:spTgt spid="1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autoUpdateAnimBg="0"/>
      <p:bldP spid="8" grpId="0" build="p" autoUpdateAnimBg="0"/>
      <p:bldP spid="9" grpId="0" build="p" autoUpdateAnimBg="0"/>
      <p:bldP spid="10" grpId="0" build="p" autoUpdateAnimBg="0"/>
      <p:bldP spid="3" grpId="0"/>
      <p:bldP spid="5"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1.2</a:t>
            </a:r>
            <a:r>
              <a:rPr kumimoji="1" lang="zh-CN" altLang="en-US" dirty="0"/>
              <a:t> 组合电路的基本设计方法</a:t>
            </a:r>
          </a:p>
        </p:txBody>
      </p:sp>
      <p:sp>
        <p:nvSpPr>
          <p:cNvPr id="6" name="Text Box 2">
            <a:extLst>
              <a:ext uri="{FF2B5EF4-FFF2-40B4-BE49-F238E27FC236}">
                <a16:creationId xmlns:a16="http://schemas.microsoft.com/office/drawing/2014/main" id="{2535DE8A-F32D-872B-8AE6-E958E1AF8447}"/>
              </a:ext>
            </a:extLst>
          </p:cNvPr>
          <p:cNvSpPr txBox="1">
            <a:spLocks noChangeArrowheads="1"/>
          </p:cNvSpPr>
          <p:nvPr/>
        </p:nvSpPr>
        <p:spPr bwMode="auto">
          <a:xfrm>
            <a:off x="2079574" y="2876299"/>
            <a:ext cx="27686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cs typeface="Times New Roman" panose="02020603050405020304" pitchFamily="18" charset="0"/>
              </a:rPr>
              <a:t>①  </a:t>
            </a:r>
            <a:r>
              <a:rPr lang="zh-CN" altLang="en-US" sz="2800" b="1">
                <a:solidFill>
                  <a:srgbClr val="FF0066"/>
                </a:solidFill>
              </a:rPr>
              <a:t>设定变量：</a:t>
            </a:r>
          </a:p>
        </p:txBody>
      </p:sp>
      <p:sp>
        <p:nvSpPr>
          <p:cNvPr id="7" name="Text Box 3">
            <a:extLst>
              <a:ext uri="{FF2B5EF4-FFF2-40B4-BE49-F238E27FC236}">
                <a16:creationId xmlns:a16="http://schemas.microsoft.com/office/drawing/2014/main" id="{E1C0CDEB-E854-B121-C2EE-558F4A4782D5}"/>
              </a:ext>
            </a:extLst>
          </p:cNvPr>
          <p:cNvSpPr txBox="1">
            <a:spLocks noChangeArrowheads="1"/>
          </p:cNvSpPr>
          <p:nvPr/>
        </p:nvSpPr>
        <p:spPr bwMode="auto">
          <a:xfrm>
            <a:off x="2011311" y="806199"/>
            <a:ext cx="52768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ea typeface="楷体_GB2312" pitchFamily="49" charset="-122"/>
              </a:rPr>
              <a:t>二、 </a:t>
            </a:r>
            <a:r>
              <a:rPr lang="zh-CN" altLang="en-US" sz="2800" b="1">
                <a:solidFill>
                  <a:srgbClr val="0033CC"/>
                </a:solidFill>
              </a:rPr>
              <a:t>设计举例</a:t>
            </a:r>
            <a:endParaRPr lang="zh-CN" altLang="en-US" sz="2800" b="1">
              <a:solidFill>
                <a:srgbClr val="0033CC"/>
              </a:solidFill>
              <a:ea typeface="楷体_GB2312" pitchFamily="49" charset="-122"/>
            </a:endParaRPr>
          </a:p>
        </p:txBody>
      </p:sp>
      <p:sp>
        <p:nvSpPr>
          <p:cNvPr id="8" name="Text Box 4">
            <a:extLst>
              <a:ext uri="{FF2B5EF4-FFF2-40B4-BE49-F238E27FC236}">
                <a16:creationId xmlns:a16="http://schemas.microsoft.com/office/drawing/2014/main" id="{EE688D53-1B84-8871-5BCD-CD77CB3C58CC}"/>
              </a:ext>
            </a:extLst>
          </p:cNvPr>
          <p:cNvSpPr txBox="1">
            <a:spLocks noChangeArrowheads="1"/>
          </p:cNvSpPr>
          <p:nvPr/>
        </p:nvSpPr>
        <p:spPr bwMode="auto">
          <a:xfrm>
            <a:off x="1420761" y="1245936"/>
            <a:ext cx="8915400"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solidFill>
                  <a:srgbClr val="FF0066"/>
                </a:solidFill>
              </a:rPr>
              <a:t>      </a:t>
            </a:r>
            <a:r>
              <a:rPr lang="en-US" altLang="zh-CN" sz="2800" b="1" dirty="0">
                <a:solidFill>
                  <a:srgbClr val="FF0066"/>
                </a:solidFill>
                <a:latin typeface="宋体" panose="02010600030101010101" pitchFamily="2" charset="-122"/>
              </a:rPr>
              <a:t>[</a:t>
            </a:r>
            <a:r>
              <a:rPr lang="zh-CN" altLang="en-US" sz="2800" b="1" dirty="0">
                <a:solidFill>
                  <a:srgbClr val="FF0066"/>
                </a:solidFill>
              </a:rPr>
              <a:t>例 </a:t>
            </a:r>
            <a:r>
              <a:rPr lang="en-US" altLang="zh-CN" sz="2800" b="1" dirty="0">
                <a:solidFill>
                  <a:srgbClr val="FF0066"/>
                </a:solidFill>
              </a:rPr>
              <a:t>4. 1. 2</a:t>
            </a:r>
            <a:r>
              <a:rPr lang="en-US" altLang="zh-CN" sz="2800" b="1" dirty="0">
                <a:solidFill>
                  <a:srgbClr val="FF0066"/>
                </a:solidFill>
                <a:latin typeface="宋体" panose="02010600030101010101" pitchFamily="2" charset="-122"/>
              </a:rPr>
              <a:t>]</a:t>
            </a:r>
            <a:r>
              <a:rPr lang="en-US" altLang="zh-CN" sz="2800" b="1" dirty="0">
                <a:solidFill>
                  <a:srgbClr val="FF0066"/>
                </a:solidFill>
              </a:rPr>
              <a:t> </a:t>
            </a:r>
            <a:r>
              <a:rPr lang="zh-CN" altLang="en-US" sz="2800" b="1" dirty="0">
                <a:solidFill>
                  <a:srgbClr val="0033CC"/>
                </a:solidFill>
              </a:rPr>
              <a:t>设计一个</a:t>
            </a:r>
            <a:r>
              <a:rPr lang="zh-CN" altLang="en-US" sz="2800" b="1" dirty="0">
                <a:solidFill>
                  <a:srgbClr val="FF0000"/>
                </a:solidFill>
              </a:rPr>
              <a:t>表决</a:t>
            </a:r>
            <a:r>
              <a:rPr lang="zh-CN" altLang="en-US" sz="2800" b="1" dirty="0">
                <a:solidFill>
                  <a:srgbClr val="0033CC"/>
                </a:solidFill>
              </a:rPr>
              <a:t>电路，要求输出信号的电平与三个输入信号中的多数电平一致。</a:t>
            </a:r>
          </a:p>
        </p:txBody>
      </p:sp>
      <p:sp>
        <p:nvSpPr>
          <p:cNvPr id="9" name="Text Box 5">
            <a:extLst>
              <a:ext uri="{FF2B5EF4-FFF2-40B4-BE49-F238E27FC236}">
                <a16:creationId xmlns:a16="http://schemas.microsoft.com/office/drawing/2014/main" id="{0A3222BB-CBC2-0FE7-00AA-99AB7A9F8F63}"/>
              </a:ext>
            </a:extLst>
          </p:cNvPr>
          <p:cNvSpPr txBox="1">
            <a:spLocks noChangeArrowheads="1"/>
          </p:cNvSpPr>
          <p:nvPr/>
        </p:nvSpPr>
        <p:spPr bwMode="auto">
          <a:xfrm>
            <a:off x="1936699" y="2185736"/>
            <a:ext cx="1998662"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latin typeface="宋体" panose="02010600030101010101" pitchFamily="2" charset="-122"/>
              </a:rPr>
              <a:t>[</a:t>
            </a:r>
            <a:r>
              <a:rPr lang="zh-CN" altLang="en-US" sz="2800" b="1">
                <a:solidFill>
                  <a:srgbClr val="FF0066"/>
                </a:solidFill>
                <a:latin typeface="宋体" panose="02010600030101010101" pitchFamily="2" charset="-122"/>
              </a:rPr>
              <a:t>解</a:t>
            </a:r>
            <a:r>
              <a:rPr lang="en-US" altLang="zh-CN" sz="2800" b="1">
                <a:solidFill>
                  <a:srgbClr val="FF0066"/>
                </a:solidFill>
                <a:latin typeface="宋体" panose="02010600030101010101" pitchFamily="2" charset="-122"/>
              </a:rPr>
              <a:t>]</a:t>
            </a:r>
          </a:p>
        </p:txBody>
      </p:sp>
      <p:sp>
        <p:nvSpPr>
          <p:cNvPr id="10" name="Text Box 6">
            <a:extLst>
              <a:ext uri="{FF2B5EF4-FFF2-40B4-BE49-F238E27FC236}">
                <a16:creationId xmlns:a16="http://schemas.microsoft.com/office/drawing/2014/main" id="{92AE5D5D-0A27-CD7F-E005-90E6156A0C8D}"/>
              </a:ext>
            </a:extLst>
          </p:cNvPr>
          <p:cNvSpPr txBox="1">
            <a:spLocks noChangeArrowheads="1"/>
          </p:cNvSpPr>
          <p:nvPr/>
        </p:nvSpPr>
        <p:spPr bwMode="auto">
          <a:xfrm>
            <a:off x="4911674" y="2865186"/>
            <a:ext cx="4519612"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latin typeface="宋体" panose="02010600030101010101" pitchFamily="2" charset="-122"/>
              </a:rPr>
              <a:t>输入 </a:t>
            </a:r>
            <a:r>
              <a:rPr lang="en-US" altLang="zh-CN" sz="2800" b="1" i="1">
                <a:solidFill>
                  <a:srgbClr val="FF0066"/>
                </a:solidFill>
                <a:ea typeface="楷体_GB2312" pitchFamily="49" charset="-122"/>
              </a:rPr>
              <a:t>A</a:t>
            </a:r>
            <a:r>
              <a:rPr lang="zh-CN" altLang="en-US" sz="2800" b="1" i="1">
                <a:solidFill>
                  <a:srgbClr val="0033CC"/>
                </a:solidFill>
                <a:ea typeface="楷体_GB2312" pitchFamily="49" charset="-122"/>
              </a:rPr>
              <a:t>、</a:t>
            </a:r>
            <a:r>
              <a:rPr lang="en-US" altLang="zh-CN" sz="2800" b="1" i="1">
                <a:solidFill>
                  <a:srgbClr val="FF0066"/>
                </a:solidFill>
                <a:ea typeface="楷体_GB2312" pitchFamily="49" charset="-122"/>
              </a:rPr>
              <a:t>B</a:t>
            </a:r>
            <a:r>
              <a:rPr lang="zh-CN" altLang="en-US" sz="2800" b="1" i="1">
                <a:solidFill>
                  <a:srgbClr val="0033CC"/>
                </a:solidFill>
                <a:ea typeface="楷体_GB2312" pitchFamily="49" charset="-122"/>
              </a:rPr>
              <a:t>、</a:t>
            </a:r>
            <a:r>
              <a:rPr lang="en-US" altLang="zh-CN" sz="2800" b="1" i="1">
                <a:solidFill>
                  <a:srgbClr val="FF0066"/>
                </a:solidFill>
                <a:ea typeface="楷体_GB2312" pitchFamily="49" charset="-122"/>
              </a:rPr>
              <a:t>C</a:t>
            </a:r>
            <a:r>
              <a:rPr lang="en-US" altLang="zh-CN" sz="2800" b="1">
                <a:solidFill>
                  <a:srgbClr val="0033CC"/>
                </a:solidFill>
                <a:ea typeface="楷体_GB2312" pitchFamily="49" charset="-122"/>
              </a:rPr>
              <a:t>  </a:t>
            </a:r>
            <a:r>
              <a:rPr lang="zh-CN" altLang="en-US" sz="2800" b="1">
                <a:solidFill>
                  <a:srgbClr val="0033CC"/>
                </a:solidFill>
                <a:ea typeface="楷体_GB2312" pitchFamily="49" charset="-122"/>
              </a:rPr>
              <a:t>， </a:t>
            </a:r>
            <a:r>
              <a:rPr lang="zh-CN" altLang="en-US" sz="2800" b="1">
                <a:solidFill>
                  <a:srgbClr val="0033CC"/>
                </a:solidFill>
                <a:latin typeface="宋体" panose="02010600030101010101" pitchFamily="2" charset="-122"/>
              </a:rPr>
              <a:t>输出 </a:t>
            </a:r>
            <a:r>
              <a:rPr lang="en-US" altLang="zh-CN" sz="2800" b="1" i="1">
                <a:solidFill>
                  <a:srgbClr val="FF0066"/>
                </a:solidFill>
                <a:ea typeface="楷体_GB2312" pitchFamily="49" charset="-122"/>
              </a:rPr>
              <a:t>Y</a:t>
            </a:r>
            <a:endParaRPr lang="en-US" altLang="zh-CN" sz="2800" b="1">
              <a:solidFill>
                <a:srgbClr val="FF0066"/>
              </a:solidFill>
              <a:ea typeface="楷体_GB2312" pitchFamily="49" charset="-122"/>
            </a:endParaRPr>
          </a:p>
        </p:txBody>
      </p:sp>
      <p:sp>
        <p:nvSpPr>
          <p:cNvPr id="11" name="Text Box 7">
            <a:extLst>
              <a:ext uri="{FF2B5EF4-FFF2-40B4-BE49-F238E27FC236}">
                <a16:creationId xmlns:a16="http://schemas.microsoft.com/office/drawing/2014/main" id="{BD12D63C-B7CE-147E-B4E8-B1AFDB8306C2}"/>
              </a:ext>
            </a:extLst>
          </p:cNvPr>
          <p:cNvSpPr txBox="1">
            <a:spLocks noChangeArrowheads="1"/>
          </p:cNvSpPr>
          <p:nvPr/>
        </p:nvSpPr>
        <p:spPr bwMode="auto">
          <a:xfrm>
            <a:off x="2074811" y="3479549"/>
            <a:ext cx="260032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cs typeface="Times New Roman" panose="02020603050405020304" pitchFamily="18" charset="0"/>
              </a:rPr>
              <a:t>②  </a:t>
            </a:r>
            <a:r>
              <a:rPr lang="zh-CN" altLang="en-US" sz="2800" b="1">
                <a:solidFill>
                  <a:srgbClr val="FF0066"/>
                </a:solidFill>
              </a:rPr>
              <a:t>状态赋值：</a:t>
            </a:r>
          </a:p>
        </p:txBody>
      </p:sp>
      <p:sp>
        <p:nvSpPr>
          <p:cNvPr id="12" name="Text Box 8">
            <a:extLst>
              <a:ext uri="{FF2B5EF4-FFF2-40B4-BE49-F238E27FC236}">
                <a16:creationId xmlns:a16="http://schemas.microsoft.com/office/drawing/2014/main" id="{3FD46EA3-FFF0-F2AC-BDA4-F6394535C8E8}"/>
              </a:ext>
            </a:extLst>
          </p:cNvPr>
          <p:cNvSpPr txBox="1">
            <a:spLocks noChangeArrowheads="1"/>
          </p:cNvSpPr>
          <p:nvPr/>
        </p:nvSpPr>
        <p:spPr bwMode="auto">
          <a:xfrm>
            <a:off x="3013024" y="4095499"/>
            <a:ext cx="6094412"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0033CC"/>
                </a:solidFill>
                <a:ea typeface="楷体_GB2312" pitchFamily="49" charset="-122"/>
              </a:rPr>
              <a:t>A</a:t>
            </a:r>
            <a:r>
              <a:rPr lang="zh-CN" altLang="en-US" sz="2800" b="1">
                <a:solidFill>
                  <a:srgbClr val="0033CC"/>
                </a:solidFill>
                <a:ea typeface="楷体_GB2312" pitchFamily="49" charset="-122"/>
              </a:rPr>
              <a:t>、</a:t>
            </a:r>
            <a:r>
              <a:rPr lang="en-US" altLang="zh-CN" sz="2800" b="1" i="1">
                <a:solidFill>
                  <a:srgbClr val="0033CC"/>
                </a:solidFill>
                <a:ea typeface="楷体_GB2312" pitchFamily="49" charset="-122"/>
              </a:rPr>
              <a:t>B</a:t>
            </a:r>
            <a:r>
              <a:rPr lang="zh-CN" altLang="en-US" sz="2800" b="1">
                <a:solidFill>
                  <a:srgbClr val="0033CC"/>
                </a:solidFill>
                <a:ea typeface="楷体_GB2312" pitchFamily="49" charset="-122"/>
              </a:rPr>
              <a:t>、</a:t>
            </a:r>
            <a:r>
              <a:rPr lang="en-US" altLang="zh-CN" sz="2800" b="1" i="1">
                <a:solidFill>
                  <a:srgbClr val="0033CC"/>
                </a:solidFill>
                <a:ea typeface="楷体_GB2312" pitchFamily="49" charset="-122"/>
              </a:rPr>
              <a:t>C</a:t>
            </a:r>
            <a:r>
              <a:rPr lang="en-US" altLang="zh-CN" sz="2800" b="1">
                <a:solidFill>
                  <a:srgbClr val="0033CC"/>
                </a:solidFill>
                <a:ea typeface="楷体_GB2312" pitchFamily="49" charset="-122"/>
              </a:rPr>
              <a:t> = 0   </a:t>
            </a:r>
            <a:r>
              <a:rPr lang="zh-CN" altLang="en-US" sz="2800" b="1">
                <a:solidFill>
                  <a:srgbClr val="FF0066"/>
                </a:solidFill>
              </a:rPr>
              <a:t>表示</a:t>
            </a:r>
            <a:r>
              <a:rPr lang="zh-CN" altLang="en-US" sz="2800" b="1">
                <a:solidFill>
                  <a:srgbClr val="0033CC"/>
                </a:solidFill>
              </a:rPr>
              <a:t> 输入信号为低电平</a:t>
            </a:r>
            <a:endParaRPr lang="zh-CN" altLang="en-US" sz="2800" b="1">
              <a:solidFill>
                <a:srgbClr val="0033CC"/>
              </a:solidFill>
              <a:ea typeface="楷体_GB2312" pitchFamily="49" charset="-122"/>
            </a:endParaRPr>
          </a:p>
        </p:txBody>
      </p:sp>
      <p:sp>
        <p:nvSpPr>
          <p:cNvPr id="13" name="Rectangle 9">
            <a:extLst>
              <a:ext uri="{FF2B5EF4-FFF2-40B4-BE49-F238E27FC236}">
                <a16:creationId xmlns:a16="http://schemas.microsoft.com/office/drawing/2014/main" id="{123CAFB0-327D-8186-D2E0-6BEBE11E567A}"/>
              </a:ext>
            </a:extLst>
          </p:cNvPr>
          <p:cNvSpPr>
            <a:spLocks noChangeArrowheads="1"/>
          </p:cNvSpPr>
          <p:nvPr/>
        </p:nvSpPr>
        <p:spPr bwMode="auto">
          <a:xfrm>
            <a:off x="3013024" y="5240086"/>
            <a:ext cx="62896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0033CC"/>
                </a:solidFill>
                <a:ea typeface="楷体_GB2312" pitchFamily="49" charset="-122"/>
              </a:rPr>
              <a:t>Y</a:t>
            </a:r>
            <a:r>
              <a:rPr lang="en-US" altLang="zh-CN" sz="2800" b="1">
                <a:solidFill>
                  <a:srgbClr val="0033CC"/>
                </a:solidFill>
                <a:ea typeface="楷体_GB2312" pitchFamily="49" charset="-122"/>
              </a:rPr>
              <a:t> = 0   </a:t>
            </a:r>
            <a:r>
              <a:rPr lang="zh-CN" altLang="en-US" sz="2800" b="1">
                <a:solidFill>
                  <a:srgbClr val="FF0066"/>
                </a:solidFill>
              </a:rPr>
              <a:t>表示</a:t>
            </a:r>
            <a:r>
              <a:rPr lang="zh-CN" altLang="en-US" sz="2800" b="1"/>
              <a:t> </a:t>
            </a:r>
            <a:r>
              <a:rPr lang="zh-CN" altLang="en-US" sz="2800" b="1">
                <a:solidFill>
                  <a:srgbClr val="0033CC"/>
                </a:solidFill>
              </a:rPr>
              <a:t>输入信号中多数为低电平</a:t>
            </a:r>
          </a:p>
        </p:txBody>
      </p:sp>
      <p:sp>
        <p:nvSpPr>
          <p:cNvPr id="14" name="Text Box 10">
            <a:extLst>
              <a:ext uri="{FF2B5EF4-FFF2-40B4-BE49-F238E27FC236}">
                <a16:creationId xmlns:a16="http://schemas.microsoft.com/office/drawing/2014/main" id="{00E0D5F1-AFF7-46C7-00C4-5DA5B6387C7B}"/>
              </a:ext>
            </a:extLst>
          </p:cNvPr>
          <p:cNvSpPr txBox="1">
            <a:spLocks noChangeArrowheads="1"/>
          </p:cNvSpPr>
          <p:nvPr/>
        </p:nvSpPr>
        <p:spPr bwMode="auto">
          <a:xfrm>
            <a:off x="2790774" y="2211136"/>
            <a:ext cx="21177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(1) </a:t>
            </a:r>
            <a:r>
              <a:rPr lang="zh-CN" altLang="en-US" sz="2800" b="1">
                <a:solidFill>
                  <a:srgbClr val="0033CC"/>
                </a:solidFill>
              </a:rPr>
              <a:t>逻辑抽象</a:t>
            </a:r>
          </a:p>
        </p:txBody>
      </p:sp>
      <p:sp>
        <p:nvSpPr>
          <p:cNvPr id="15" name="Text Box 11">
            <a:extLst>
              <a:ext uri="{FF2B5EF4-FFF2-40B4-BE49-F238E27FC236}">
                <a16:creationId xmlns:a16="http://schemas.microsoft.com/office/drawing/2014/main" id="{EAEC214D-61A4-391F-2876-B321661892C6}"/>
              </a:ext>
            </a:extLst>
          </p:cNvPr>
          <p:cNvSpPr txBox="1">
            <a:spLocks noChangeArrowheads="1"/>
          </p:cNvSpPr>
          <p:nvPr/>
        </p:nvSpPr>
        <p:spPr bwMode="auto">
          <a:xfrm>
            <a:off x="3013024" y="4666999"/>
            <a:ext cx="6094412"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0033CC"/>
                </a:solidFill>
                <a:ea typeface="楷体_GB2312" pitchFamily="49" charset="-122"/>
              </a:rPr>
              <a:t>A</a:t>
            </a:r>
            <a:r>
              <a:rPr lang="zh-CN" altLang="en-US" sz="2800" b="1">
                <a:solidFill>
                  <a:srgbClr val="0033CC"/>
                </a:solidFill>
                <a:ea typeface="楷体_GB2312" pitchFamily="49" charset="-122"/>
              </a:rPr>
              <a:t>、</a:t>
            </a:r>
            <a:r>
              <a:rPr lang="en-US" altLang="zh-CN" sz="2800" b="1" i="1">
                <a:solidFill>
                  <a:srgbClr val="0033CC"/>
                </a:solidFill>
                <a:ea typeface="楷体_GB2312" pitchFamily="49" charset="-122"/>
              </a:rPr>
              <a:t>B</a:t>
            </a:r>
            <a:r>
              <a:rPr lang="zh-CN" altLang="en-US" sz="2800" b="1">
                <a:solidFill>
                  <a:srgbClr val="0033CC"/>
                </a:solidFill>
                <a:ea typeface="楷体_GB2312" pitchFamily="49" charset="-122"/>
              </a:rPr>
              <a:t>、</a:t>
            </a:r>
            <a:r>
              <a:rPr lang="en-US" altLang="zh-CN" sz="2800" b="1" i="1">
                <a:solidFill>
                  <a:srgbClr val="0033CC"/>
                </a:solidFill>
                <a:ea typeface="楷体_GB2312" pitchFamily="49" charset="-122"/>
              </a:rPr>
              <a:t>C</a:t>
            </a:r>
            <a:r>
              <a:rPr lang="en-US" altLang="zh-CN" sz="2800" b="1">
                <a:solidFill>
                  <a:srgbClr val="0033CC"/>
                </a:solidFill>
                <a:ea typeface="楷体_GB2312" pitchFamily="49" charset="-122"/>
              </a:rPr>
              <a:t> = 1   </a:t>
            </a:r>
            <a:r>
              <a:rPr lang="zh-CN" altLang="en-US" sz="2800" b="1">
                <a:solidFill>
                  <a:srgbClr val="FF0066"/>
                </a:solidFill>
              </a:rPr>
              <a:t>表示</a:t>
            </a:r>
            <a:r>
              <a:rPr lang="zh-CN" altLang="en-US" sz="2800" b="1"/>
              <a:t> </a:t>
            </a:r>
            <a:r>
              <a:rPr lang="zh-CN" altLang="en-US" sz="2800" b="1">
                <a:solidFill>
                  <a:srgbClr val="0033CC"/>
                </a:solidFill>
              </a:rPr>
              <a:t>输入信号为高电平</a:t>
            </a:r>
          </a:p>
        </p:txBody>
      </p:sp>
      <p:sp>
        <p:nvSpPr>
          <p:cNvPr id="16" name="Rectangle 12">
            <a:extLst>
              <a:ext uri="{FF2B5EF4-FFF2-40B4-BE49-F238E27FC236}">
                <a16:creationId xmlns:a16="http://schemas.microsoft.com/office/drawing/2014/main" id="{15BE6EE6-B4B1-6355-0D3B-5613C0276A3E}"/>
              </a:ext>
            </a:extLst>
          </p:cNvPr>
          <p:cNvSpPr>
            <a:spLocks noChangeArrowheads="1"/>
          </p:cNvSpPr>
          <p:nvPr/>
        </p:nvSpPr>
        <p:spPr bwMode="auto">
          <a:xfrm>
            <a:off x="3013024" y="5813174"/>
            <a:ext cx="628967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0033CC"/>
                </a:solidFill>
                <a:ea typeface="楷体_GB2312" pitchFamily="49" charset="-122"/>
              </a:rPr>
              <a:t>Y</a:t>
            </a:r>
            <a:r>
              <a:rPr lang="en-US" altLang="zh-CN" sz="2800" b="1">
                <a:solidFill>
                  <a:srgbClr val="0033CC"/>
                </a:solidFill>
                <a:ea typeface="楷体_GB2312" pitchFamily="49" charset="-122"/>
              </a:rPr>
              <a:t> = 1   </a:t>
            </a:r>
            <a:r>
              <a:rPr lang="zh-CN" altLang="en-US" sz="2800" b="1">
                <a:solidFill>
                  <a:srgbClr val="FF0066"/>
                </a:solidFill>
              </a:rPr>
              <a:t>表示</a:t>
            </a:r>
            <a:r>
              <a:rPr lang="zh-CN" altLang="en-US" sz="2800" b="1"/>
              <a:t> </a:t>
            </a:r>
            <a:r>
              <a:rPr lang="zh-CN" altLang="en-US" sz="2800" b="1">
                <a:solidFill>
                  <a:srgbClr val="0033CC"/>
                </a:solidFill>
              </a:rPr>
              <a:t>输入信号中多数为高电平</a:t>
            </a:r>
          </a:p>
        </p:txBody>
      </p:sp>
      <p:sp>
        <p:nvSpPr>
          <p:cNvPr id="2" name="灯片编号占位符 1">
            <a:extLst>
              <a:ext uri="{FF2B5EF4-FFF2-40B4-BE49-F238E27FC236}">
                <a16:creationId xmlns:a16="http://schemas.microsoft.com/office/drawing/2014/main" id="{0782B364-C664-E653-D151-31417CE0D54F}"/>
              </a:ext>
            </a:extLst>
          </p:cNvPr>
          <p:cNvSpPr>
            <a:spLocks noGrp="1"/>
          </p:cNvSpPr>
          <p:nvPr>
            <p:ph type="sldNum" sz="quarter" idx="12"/>
          </p:nvPr>
        </p:nvSpPr>
        <p:spPr/>
        <p:txBody>
          <a:bodyPr/>
          <a:lstStyle/>
          <a:p>
            <a:fld id="{392CBAA0-59E6-204E-8F03-85E5040D48B8}" type="slidenum">
              <a:rPr kumimoji="1" lang="zh-CN" altLang="en-US" smtClean="0"/>
              <a:t>12</a:t>
            </a:fld>
            <a:r>
              <a:rPr kumimoji="1" lang="en-US" altLang="zh-CN"/>
              <a:t>/133</a:t>
            </a:r>
            <a:endParaRPr kumimoji="1" lang="zh-CN" altLang="en-US" dirty="0"/>
          </a:p>
        </p:txBody>
      </p:sp>
    </p:spTree>
    <p:extLst>
      <p:ext uri="{BB962C8B-B14F-4D97-AF65-F5344CB8AC3E}">
        <p14:creationId xmlns:p14="http://schemas.microsoft.com/office/powerpoint/2010/main" val="16238527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100000"/>
                                  </p:iterate>
                                  <p:childTnLst>
                                    <p:set>
                                      <p:cBhvr>
                                        <p:cTn id="6" dur="1" fill="hold">
                                          <p:stCondLst>
                                            <p:cond delay="0"/>
                                          </p:stCondLst>
                                        </p:cTn>
                                        <p:tgtEl>
                                          <p:spTgt spid="8"/>
                                        </p:tgtEl>
                                        <p:attrNameLst>
                                          <p:attrName>style.visibility</p:attrName>
                                        </p:attrNameLst>
                                      </p:cBhvr>
                                      <p:to>
                                        <p:strVal val="visible"/>
                                      </p:to>
                                    </p:set>
                                    <p:animEffect transition="in" filter="wipe(left)">
                                      <p:cBhvr>
                                        <p:cTn id="7" dur="75"/>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9">
                                            <p:txEl>
                                              <p:pRg st="0" end="0"/>
                                            </p:txEl>
                                          </p:spTgt>
                                        </p:tgtEl>
                                        <p:attrNameLst>
                                          <p:attrName>style.visibility</p:attrName>
                                        </p:attrNameLst>
                                      </p:cBhvr>
                                      <p:to>
                                        <p:strVal val="visible"/>
                                      </p:to>
                                    </p:set>
                                    <p:animEffect transition="in" filter="wipe(left)">
                                      <p:cBhvr>
                                        <p:cTn id="12" dur="500"/>
                                        <p:tgtEl>
                                          <p:spTgt spid="9">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wipe(left)">
                                      <p:cBhvr>
                                        <p:cTn id="17" dur="500"/>
                                        <p:tgtEl>
                                          <p:spTgt spid="1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6">
                                            <p:txEl>
                                              <p:pRg st="0" end="0"/>
                                            </p:txEl>
                                          </p:spTgt>
                                        </p:tgtEl>
                                        <p:attrNameLst>
                                          <p:attrName>style.visibility</p:attrName>
                                        </p:attrNameLst>
                                      </p:cBhvr>
                                      <p:to>
                                        <p:strVal val="visible"/>
                                      </p:to>
                                    </p:set>
                                    <p:animEffect transition="in" filter="wipe(left)">
                                      <p:cBhvr>
                                        <p:cTn id="22" dur="500"/>
                                        <p:tgtEl>
                                          <p:spTgt spid="6">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0">
                                            <p:txEl>
                                              <p:pRg st="0" end="0"/>
                                            </p:txEl>
                                          </p:spTgt>
                                        </p:tgtEl>
                                        <p:attrNameLst>
                                          <p:attrName>style.visibility</p:attrName>
                                        </p:attrNameLst>
                                      </p:cBhvr>
                                      <p:to>
                                        <p:strVal val="visible"/>
                                      </p:to>
                                    </p:set>
                                    <p:animEffect transition="in" filter="wipe(left)">
                                      <p:cBhvr>
                                        <p:cTn id="27" dur="500"/>
                                        <p:tgtEl>
                                          <p:spTgt spid="10">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11">
                                            <p:txEl>
                                              <p:pRg st="0" end="0"/>
                                            </p:txEl>
                                          </p:spTgt>
                                        </p:tgtEl>
                                        <p:attrNameLst>
                                          <p:attrName>style.visibility</p:attrName>
                                        </p:attrNameLst>
                                      </p:cBhvr>
                                      <p:to>
                                        <p:strVal val="visible"/>
                                      </p:to>
                                    </p:set>
                                    <p:animEffect transition="in" filter="wipe(left)">
                                      <p:cBhvr>
                                        <p:cTn id="32" dur="500"/>
                                        <p:tgtEl>
                                          <p:spTgt spid="11">
                                            <p:txEl>
                                              <p:pRg st="0" end="0"/>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12">
                                            <p:txEl>
                                              <p:pRg st="0" end="0"/>
                                            </p:txEl>
                                          </p:spTgt>
                                        </p:tgtEl>
                                        <p:attrNameLst>
                                          <p:attrName>style.visibility</p:attrName>
                                        </p:attrNameLst>
                                      </p:cBhvr>
                                      <p:to>
                                        <p:strVal val="visible"/>
                                      </p:to>
                                    </p:set>
                                    <p:animEffect transition="in" filter="wipe(left)">
                                      <p:cBhvr>
                                        <p:cTn id="37" dur="500"/>
                                        <p:tgtEl>
                                          <p:spTgt spid="12">
                                            <p:txEl>
                                              <p:pRg st="0" end="0"/>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15">
                                            <p:txEl>
                                              <p:pRg st="0" end="0"/>
                                            </p:txEl>
                                          </p:spTgt>
                                        </p:tgtEl>
                                        <p:attrNameLst>
                                          <p:attrName>style.visibility</p:attrName>
                                        </p:attrNameLst>
                                      </p:cBhvr>
                                      <p:to>
                                        <p:strVal val="visible"/>
                                      </p:to>
                                    </p:set>
                                    <p:animEffect transition="in" filter="wipe(left)">
                                      <p:cBhvr>
                                        <p:cTn id="42" dur="500"/>
                                        <p:tgtEl>
                                          <p:spTgt spid="15">
                                            <p:txEl>
                                              <p:pRg st="0" end="0"/>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childTnLst>
                                    <p:set>
                                      <p:cBhvr>
                                        <p:cTn id="46" dur="1" fill="hold">
                                          <p:stCondLst>
                                            <p:cond delay="0"/>
                                          </p:stCondLst>
                                        </p:cTn>
                                        <p:tgtEl>
                                          <p:spTgt spid="13">
                                            <p:txEl>
                                              <p:pRg st="0" end="0"/>
                                            </p:txEl>
                                          </p:spTgt>
                                        </p:tgtEl>
                                        <p:attrNameLst>
                                          <p:attrName>style.visibility</p:attrName>
                                        </p:attrNameLst>
                                      </p:cBhvr>
                                      <p:to>
                                        <p:strVal val="visible"/>
                                      </p:to>
                                    </p:set>
                                    <p:animEffect transition="in" filter="wipe(left)">
                                      <p:cBhvr>
                                        <p:cTn id="47" dur="500"/>
                                        <p:tgtEl>
                                          <p:spTgt spid="13">
                                            <p:txEl>
                                              <p:pRg st="0" end="0"/>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grpId="0" nodeType="clickEffect">
                                  <p:stCondLst>
                                    <p:cond delay="0"/>
                                  </p:stCondLst>
                                  <p:childTnLst>
                                    <p:set>
                                      <p:cBhvr>
                                        <p:cTn id="51" dur="1" fill="hold">
                                          <p:stCondLst>
                                            <p:cond delay="0"/>
                                          </p:stCondLst>
                                        </p:cTn>
                                        <p:tgtEl>
                                          <p:spTgt spid="16">
                                            <p:txEl>
                                              <p:pRg st="0" end="0"/>
                                            </p:txEl>
                                          </p:spTgt>
                                        </p:tgtEl>
                                        <p:attrNameLst>
                                          <p:attrName>style.visibility</p:attrName>
                                        </p:attrNameLst>
                                      </p:cBhvr>
                                      <p:to>
                                        <p:strVal val="visible"/>
                                      </p:to>
                                    </p:set>
                                    <p:animEffect transition="in" filter="wipe(left)">
                                      <p:cBhvr>
                                        <p:cTn id="52"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utoUpdateAnimBg="0"/>
      <p:bldP spid="8" grpId="0" autoUpdateAnimBg="0"/>
      <p:bldP spid="9" grpId="0" build="p" autoUpdateAnimBg="0"/>
      <p:bldP spid="10" grpId="0" build="p" autoUpdateAnimBg="0"/>
      <p:bldP spid="11" grpId="0" build="p" autoUpdateAnimBg="0"/>
      <p:bldP spid="12" grpId="0" build="p" autoUpdateAnimBg="0"/>
      <p:bldP spid="13" grpId="0" build="p" autoUpdateAnimBg="0"/>
      <p:bldP spid="14" grpId="0" autoUpdateAnimBg="0"/>
      <p:bldP spid="15" grpId="0" build="p" autoUpdateAnimBg="0"/>
      <p:bldP spid="16" grpId="0" build="p" autoUpdateAnimBg="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7.1</a:t>
            </a:r>
            <a:r>
              <a:rPr kumimoji="1" lang="zh-CN" altLang="en-US" dirty="0"/>
              <a:t> 竞争冒险的概念及其产生原因</a:t>
            </a:r>
          </a:p>
        </p:txBody>
      </p:sp>
      <p:sp>
        <p:nvSpPr>
          <p:cNvPr id="6" name="Rectangle 5">
            <a:extLst>
              <a:ext uri="{FF2B5EF4-FFF2-40B4-BE49-F238E27FC236}">
                <a16:creationId xmlns:a16="http://schemas.microsoft.com/office/drawing/2014/main" id="{2D0E632D-8E94-15C1-B4BB-CAB69D5504F2}"/>
              </a:ext>
            </a:extLst>
          </p:cNvPr>
          <p:cNvSpPr txBox="1">
            <a:spLocks noChangeArrowheads="1"/>
          </p:cNvSpPr>
          <p:nvPr/>
        </p:nvSpPr>
        <p:spPr>
          <a:xfrm>
            <a:off x="1357313" y="619433"/>
            <a:ext cx="9005887" cy="1162050"/>
          </a:xfrm>
          <a:prstGeom prst="rect">
            <a:avLst/>
          </a:prstGeom>
          <a:noFill/>
          <a:ln/>
        </p:spPr>
        <p:txBody>
          <a:bodyPr vert="horz" lIns="91440" tIns="45720" rIns="91440" bIns="45720" rtlCol="0" anchor="ctr">
            <a:normAutofit/>
          </a:bodyPr>
          <a:lstStyle>
            <a:lvl1pPr algn="l" defTabSz="914400" rtl="0" eaLnBrk="1" latinLnBrk="0" hangingPunct="1">
              <a:lnSpc>
                <a:spcPct val="90000"/>
              </a:lnSpc>
              <a:spcBef>
                <a:spcPct val="0"/>
              </a:spcBef>
              <a:buNone/>
              <a:defRPr sz="3200" b="1" kern="1200">
                <a:solidFill>
                  <a:schemeClr val="bg1"/>
                </a:solidFill>
                <a:latin typeface="Franklin Gothic Medium" panose="020B0603020102020204" pitchFamily="34" charset="0"/>
                <a:ea typeface="Songti SC" panose="02010600040101010101" pitchFamily="2" charset="-122"/>
                <a:cs typeface="Times New Roman" panose="02020603050405020304" pitchFamily="18" charset="0"/>
              </a:defRPr>
            </a:lvl1pPr>
          </a:lstStyle>
          <a:p>
            <a:r>
              <a:rPr lang="zh-CN" altLang="en-US" sz="2400">
                <a:solidFill>
                  <a:schemeClr val="accent2"/>
                </a:solidFill>
                <a:effectLst>
                  <a:outerShdw blurRad="38100" dist="38100" dir="2700000" algn="tl">
                    <a:srgbClr val="C0C0C0"/>
                  </a:outerShdw>
                </a:effectLst>
              </a:rPr>
              <a:t>例： 试判断图示两个电路中是否存在竞争</a:t>
            </a:r>
            <a:r>
              <a:rPr lang="en-US" altLang="zh-CN" sz="2400">
                <a:solidFill>
                  <a:schemeClr val="accent2"/>
                </a:solidFill>
                <a:effectLst>
                  <a:outerShdw blurRad="38100" dist="38100" dir="2700000" algn="tl">
                    <a:srgbClr val="C0C0C0"/>
                  </a:outerShdw>
                </a:effectLst>
              </a:rPr>
              <a:t>-</a:t>
            </a:r>
            <a:r>
              <a:rPr lang="zh-CN" altLang="en-US" sz="2400">
                <a:solidFill>
                  <a:schemeClr val="accent2"/>
                </a:solidFill>
                <a:effectLst>
                  <a:outerShdw blurRad="38100" dist="38100" dir="2700000" algn="tl">
                    <a:srgbClr val="C0C0C0"/>
                  </a:outerShdw>
                </a:effectLst>
              </a:rPr>
              <a:t>冒险现象。已知任何瞬间输入变量只可能有一个状态改变。</a:t>
            </a:r>
            <a:endParaRPr lang="zh-CN" altLang="en-US" sz="2400" dirty="0">
              <a:solidFill>
                <a:schemeClr val="accent2"/>
              </a:solidFill>
              <a:effectLst>
                <a:outerShdw blurRad="38100" dist="38100" dir="2700000" algn="tl">
                  <a:srgbClr val="C0C0C0"/>
                </a:outerShdw>
              </a:effectLst>
            </a:endParaRPr>
          </a:p>
        </p:txBody>
      </p:sp>
      <p:sp>
        <p:nvSpPr>
          <p:cNvPr id="7" name="Text Box 9">
            <a:extLst>
              <a:ext uri="{FF2B5EF4-FFF2-40B4-BE49-F238E27FC236}">
                <a16:creationId xmlns:a16="http://schemas.microsoft.com/office/drawing/2014/main" id="{FC906157-B363-0471-270B-BEDD13E44B6E}"/>
              </a:ext>
            </a:extLst>
          </p:cNvPr>
          <p:cNvSpPr txBox="1">
            <a:spLocks noChangeArrowheads="1"/>
          </p:cNvSpPr>
          <p:nvPr/>
        </p:nvSpPr>
        <p:spPr bwMode="auto">
          <a:xfrm>
            <a:off x="2449739" y="4507218"/>
            <a:ext cx="32766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2800" b="1" dirty="0"/>
              <a:t>当</a:t>
            </a:r>
            <a:r>
              <a:rPr lang="en-US" altLang="zh-CN" sz="2800" b="1" i="1" dirty="0">
                <a:solidFill>
                  <a:srgbClr val="660066"/>
                </a:solidFill>
              </a:rPr>
              <a:t>B</a:t>
            </a:r>
            <a:r>
              <a:rPr lang="en-US" altLang="zh-CN" sz="2800" b="1" dirty="0">
                <a:solidFill>
                  <a:srgbClr val="660066"/>
                </a:solidFill>
              </a:rPr>
              <a:t>=</a:t>
            </a:r>
            <a:r>
              <a:rPr lang="en-US" altLang="zh-CN" sz="2800" b="1" i="1" dirty="0">
                <a:solidFill>
                  <a:srgbClr val="660066"/>
                </a:solidFill>
              </a:rPr>
              <a:t>C</a:t>
            </a:r>
            <a:r>
              <a:rPr lang="en-US" altLang="zh-CN" sz="2800" b="1" dirty="0">
                <a:solidFill>
                  <a:srgbClr val="660066"/>
                </a:solidFill>
              </a:rPr>
              <a:t>=1</a:t>
            </a:r>
            <a:r>
              <a:rPr lang="zh-CN" altLang="en-US" sz="2800" b="1" dirty="0"/>
              <a:t>时</a:t>
            </a:r>
          </a:p>
        </p:txBody>
      </p:sp>
      <p:sp>
        <p:nvSpPr>
          <p:cNvPr id="8" name="Text Box 11">
            <a:extLst>
              <a:ext uri="{FF2B5EF4-FFF2-40B4-BE49-F238E27FC236}">
                <a16:creationId xmlns:a16="http://schemas.microsoft.com/office/drawing/2014/main" id="{827147B8-E271-7863-D5D6-6E0D96B4A993}"/>
              </a:ext>
            </a:extLst>
          </p:cNvPr>
          <p:cNvSpPr txBox="1">
            <a:spLocks noChangeArrowheads="1"/>
          </p:cNvSpPr>
          <p:nvPr/>
        </p:nvSpPr>
        <p:spPr bwMode="auto">
          <a:xfrm>
            <a:off x="2076450" y="5731182"/>
            <a:ext cx="3068638"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2800" b="1" dirty="0">
                <a:effectLst>
                  <a:outerShdw blurRad="38100" dist="38100" dir="2700000" algn="tl">
                    <a:srgbClr val="C0C0C0"/>
                  </a:outerShdw>
                </a:effectLst>
              </a:rPr>
              <a:t>（</a:t>
            </a:r>
            <a:r>
              <a:rPr lang="en-US" altLang="zh-CN" sz="2800" b="1" dirty="0">
                <a:effectLst>
                  <a:outerShdw blurRad="38100" dist="38100" dir="2700000" algn="tl">
                    <a:srgbClr val="C0C0C0"/>
                  </a:outerShdw>
                </a:effectLst>
              </a:rPr>
              <a:t>a</a:t>
            </a:r>
            <a:r>
              <a:rPr lang="zh-CN" altLang="en-US" sz="2800" b="1" dirty="0">
                <a:effectLst>
                  <a:outerShdw blurRad="38100" dist="38100" dir="2700000" algn="tl">
                    <a:srgbClr val="C0C0C0"/>
                  </a:outerShdw>
                </a:effectLst>
              </a:rPr>
              <a:t>）电路中存在</a:t>
            </a:r>
            <a:r>
              <a:rPr lang="zh-CN" altLang="en-US" sz="2800" b="1" dirty="0">
                <a:solidFill>
                  <a:schemeClr val="accent2"/>
                </a:solidFill>
                <a:effectLst>
                  <a:outerShdw blurRad="38100" dist="38100" dir="2700000" algn="tl">
                    <a:srgbClr val="C0C0C0"/>
                  </a:outerShdw>
                </a:effectLst>
              </a:rPr>
              <a:t>竞争</a:t>
            </a:r>
            <a:r>
              <a:rPr lang="en-US" altLang="zh-CN" sz="2800" b="1" dirty="0">
                <a:solidFill>
                  <a:schemeClr val="accent2"/>
                </a:solidFill>
                <a:effectLst>
                  <a:outerShdw blurRad="38100" dist="38100" dir="2700000" algn="tl">
                    <a:srgbClr val="C0C0C0"/>
                  </a:outerShdw>
                </a:effectLst>
              </a:rPr>
              <a:t>-</a:t>
            </a:r>
            <a:r>
              <a:rPr lang="zh-CN" altLang="en-US" sz="2800" b="1" dirty="0">
                <a:solidFill>
                  <a:schemeClr val="accent2"/>
                </a:solidFill>
                <a:effectLst>
                  <a:outerShdw blurRad="38100" dist="38100" dir="2700000" algn="tl">
                    <a:srgbClr val="C0C0C0"/>
                  </a:outerShdw>
                </a:effectLst>
              </a:rPr>
              <a:t>冒险现象。</a:t>
            </a:r>
          </a:p>
        </p:txBody>
      </p:sp>
      <p:grpSp>
        <p:nvGrpSpPr>
          <p:cNvPr id="9" name="Group 74">
            <a:extLst>
              <a:ext uri="{FF2B5EF4-FFF2-40B4-BE49-F238E27FC236}">
                <a16:creationId xmlns:a16="http://schemas.microsoft.com/office/drawing/2014/main" id="{64EB9D93-CA9F-6640-F259-43B2150B41BF}"/>
              </a:ext>
            </a:extLst>
          </p:cNvPr>
          <p:cNvGrpSpPr>
            <a:grpSpLocks/>
          </p:cNvGrpSpPr>
          <p:nvPr/>
        </p:nvGrpSpPr>
        <p:grpSpPr bwMode="auto">
          <a:xfrm>
            <a:off x="1885950" y="1594951"/>
            <a:ext cx="3987800" cy="2227263"/>
            <a:chOff x="420" y="942"/>
            <a:chExt cx="2512" cy="1403"/>
          </a:xfrm>
        </p:grpSpPr>
        <p:grpSp>
          <p:nvGrpSpPr>
            <p:cNvPr id="10" name="Group 65">
              <a:extLst>
                <a:ext uri="{FF2B5EF4-FFF2-40B4-BE49-F238E27FC236}">
                  <a16:creationId xmlns:a16="http://schemas.microsoft.com/office/drawing/2014/main" id="{168CA7B6-7DF5-C2F2-6642-7739A4C7C50F}"/>
                </a:ext>
              </a:extLst>
            </p:cNvPr>
            <p:cNvGrpSpPr>
              <a:grpSpLocks/>
            </p:cNvGrpSpPr>
            <p:nvPr/>
          </p:nvGrpSpPr>
          <p:grpSpPr bwMode="auto">
            <a:xfrm>
              <a:off x="420" y="942"/>
              <a:ext cx="2512" cy="1205"/>
              <a:chOff x="420" y="942"/>
              <a:chExt cx="2512" cy="1205"/>
            </a:xfrm>
          </p:grpSpPr>
          <p:sp>
            <p:nvSpPr>
              <p:cNvPr id="12" name="AutoShape 12">
                <a:extLst>
                  <a:ext uri="{FF2B5EF4-FFF2-40B4-BE49-F238E27FC236}">
                    <a16:creationId xmlns:a16="http://schemas.microsoft.com/office/drawing/2014/main" id="{59E028CF-6A10-B49A-81B4-A832D30AD0B5}"/>
                  </a:ext>
                </a:extLst>
              </p:cNvPr>
              <p:cNvSpPr>
                <a:spLocks noChangeArrowheads="1"/>
              </p:cNvSpPr>
              <p:nvPr/>
            </p:nvSpPr>
            <p:spPr bwMode="auto">
              <a:xfrm>
                <a:off x="1033" y="1158"/>
                <a:ext cx="260" cy="225"/>
              </a:xfrm>
              <a:prstGeom prst="flowChartDelay">
                <a:avLst/>
              </a:prstGeom>
              <a:noFill/>
              <a:ln w="28575" cap="sq">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nvGrpSpPr>
              <p:cNvPr id="13" name="Group 13">
                <a:extLst>
                  <a:ext uri="{FF2B5EF4-FFF2-40B4-BE49-F238E27FC236}">
                    <a16:creationId xmlns:a16="http://schemas.microsoft.com/office/drawing/2014/main" id="{50401F66-63A7-1090-50FD-DAB43838587E}"/>
                  </a:ext>
                </a:extLst>
              </p:cNvPr>
              <p:cNvGrpSpPr>
                <a:grpSpLocks/>
              </p:cNvGrpSpPr>
              <p:nvPr/>
            </p:nvGrpSpPr>
            <p:grpSpPr bwMode="auto">
              <a:xfrm>
                <a:off x="2204" y="1606"/>
                <a:ext cx="302" cy="252"/>
                <a:chOff x="2745" y="2745"/>
                <a:chExt cx="348" cy="252"/>
              </a:xfrm>
            </p:grpSpPr>
            <p:grpSp>
              <p:nvGrpSpPr>
                <p:cNvPr id="33" name="Group 14">
                  <a:extLst>
                    <a:ext uri="{FF2B5EF4-FFF2-40B4-BE49-F238E27FC236}">
                      <a16:creationId xmlns:a16="http://schemas.microsoft.com/office/drawing/2014/main" id="{86AB9B44-A4A3-557A-2CB8-9B7FD01C2A0F}"/>
                    </a:ext>
                  </a:extLst>
                </p:cNvPr>
                <p:cNvGrpSpPr>
                  <a:grpSpLocks/>
                </p:cNvGrpSpPr>
                <p:nvPr/>
              </p:nvGrpSpPr>
              <p:grpSpPr bwMode="auto">
                <a:xfrm>
                  <a:off x="2763" y="2745"/>
                  <a:ext cx="330" cy="249"/>
                  <a:chOff x="1404" y="3312"/>
                  <a:chExt cx="330" cy="330"/>
                </a:xfrm>
              </p:grpSpPr>
              <p:sp>
                <p:nvSpPr>
                  <p:cNvPr id="35" name="Freeform 15">
                    <a:extLst>
                      <a:ext uri="{FF2B5EF4-FFF2-40B4-BE49-F238E27FC236}">
                        <a16:creationId xmlns:a16="http://schemas.microsoft.com/office/drawing/2014/main" id="{29270A1B-6747-551B-0C13-4C1E89BCFEB6}"/>
                      </a:ext>
                    </a:extLst>
                  </p:cNvPr>
                  <p:cNvSpPr>
                    <a:spLocks/>
                  </p:cNvSpPr>
                  <p:nvPr/>
                </p:nvSpPr>
                <p:spPr bwMode="auto">
                  <a:xfrm>
                    <a:off x="1404" y="3312"/>
                    <a:ext cx="324" cy="162"/>
                  </a:xfrm>
                  <a:custGeom>
                    <a:avLst/>
                    <a:gdLst>
                      <a:gd name="T0" fmla="*/ 0 w 405"/>
                      <a:gd name="T1" fmla="*/ 0 h 198"/>
                      <a:gd name="T2" fmla="*/ 297 w 405"/>
                      <a:gd name="T3" fmla="*/ 72 h 198"/>
                      <a:gd name="T4" fmla="*/ 405 w 405"/>
                      <a:gd name="T5" fmla="*/ 198 h 198"/>
                    </a:gdLst>
                    <a:ahLst/>
                    <a:cxnLst>
                      <a:cxn ang="0">
                        <a:pos x="T0" y="T1"/>
                      </a:cxn>
                      <a:cxn ang="0">
                        <a:pos x="T2" y="T3"/>
                      </a:cxn>
                      <a:cxn ang="0">
                        <a:pos x="T4" y="T5"/>
                      </a:cxn>
                    </a:cxnLst>
                    <a:rect l="0" t="0" r="r" b="b"/>
                    <a:pathLst>
                      <a:path w="405" h="198">
                        <a:moveTo>
                          <a:pt x="0" y="0"/>
                        </a:moveTo>
                        <a:cubicBezTo>
                          <a:pt x="115" y="19"/>
                          <a:pt x="230" y="39"/>
                          <a:pt x="297" y="72"/>
                        </a:cubicBezTo>
                        <a:cubicBezTo>
                          <a:pt x="364" y="105"/>
                          <a:pt x="384" y="151"/>
                          <a:pt x="405" y="198"/>
                        </a:cubicBezTo>
                      </a:path>
                    </a:pathLst>
                  </a:custGeom>
                  <a:noFill/>
                  <a:ln w="28575" cap="sq" cmpd="sng">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6" name="Freeform 16">
                    <a:extLst>
                      <a:ext uri="{FF2B5EF4-FFF2-40B4-BE49-F238E27FC236}">
                        <a16:creationId xmlns:a16="http://schemas.microsoft.com/office/drawing/2014/main" id="{3278E85D-2D5B-0674-17F7-2F47089E582D}"/>
                      </a:ext>
                    </a:extLst>
                  </p:cNvPr>
                  <p:cNvSpPr>
                    <a:spLocks/>
                  </p:cNvSpPr>
                  <p:nvPr/>
                </p:nvSpPr>
                <p:spPr bwMode="auto">
                  <a:xfrm flipV="1">
                    <a:off x="1410" y="3480"/>
                    <a:ext cx="324" cy="162"/>
                  </a:xfrm>
                  <a:custGeom>
                    <a:avLst/>
                    <a:gdLst>
                      <a:gd name="T0" fmla="*/ 0 w 405"/>
                      <a:gd name="T1" fmla="*/ 0 h 198"/>
                      <a:gd name="T2" fmla="*/ 297 w 405"/>
                      <a:gd name="T3" fmla="*/ 72 h 198"/>
                      <a:gd name="T4" fmla="*/ 405 w 405"/>
                      <a:gd name="T5" fmla="*/ 198 h 198"/>
                    </a:gdLst>
                    <a:ahLst/>
                    <a:cxnLst>
                      <a:cxn ang="0">
                        <a:pos x="T0" y="T1"/>
                      </a:cxn>
                      <a:cxn ang="0">
                        <a:pos x="T2" y="T3"/>
                      </a:cxn>
                      <a:cxn ang="0">
                        <a:pos x="T4" y="T5"/>
                      </a:cxn>
                    </a:cxnLst>
                    <a:rect l="0" t="0" r="r" b="b"/>
                    <a:pathLst>
                      <a:path w="405" h="198">
                        <a:moveTo>
                          <a:pt x="0" y="0"/>
                        </a:moveTo>
                        <a:cubicBezTo>
                          <a:pt x="115" y="19"/>
                          <a:pt x="230" y="39"/>
                          <a:pt x="297" y="72"/>
                        </a:cubicBezTo>
                        <a:cubicBezTo>
                          <a:pt x="364" y="105"/>
                          <a:pt x="384" y="151"/>
                          <a:pt x="405" y="198"/>
                        </a:cubicBezTo>
                      </a:path>
                    </a:pathLst>
                  </a:custGeom>
                  <a:noFill/>
                  <a:ln w="28575" cap="sq" cmpd="sng">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sp>
              <p:nvSpPr>
                <p:cNvPr id="34" name="Freeform 17">
                  <a:extLst>
                    <a:ext uri="{FF2B5EF4-FFF2-40B4-BE49-F238E27FC236}">
                      <a16:creationId xmlns:a16="http://schemas.microsoft.com/office/drawing/2014/main" id="{9B3CDB8F-E727-D067-A7EB-B1B06D929D4A}"/>
                    </a:ext>
                  </a:extLst>
                </p:cNvPr>
                <p:cNvSpPr>
                  <a:spLocks/>
                </p:cNvSpPr>
                <p:nvPr/>
              </p:nvSpPr>
              <p:spPr bwMode="auto">
                <a:xfrm>
                  <a:off x="2745" y="2745"/>
                  <a:ext cx="65" cy="252"/>
                </a:xfrm>
                <a:custGeom>
                  <a:avLst/>
                  <a:gdLst>
                    <a:gd name="T0" fmla="*/ 0 w 56"/>
                    <a:gd name="T1" fmla="*/ 0 h 252"/>
                    <a:gd name="T2" fmla="*/ 54 w 56"/>
                    <a:gd name="T3" fmla="*/ 135 h 252"/>
                    <a:gd name="T4" fmla="*/ 9 w 56"/>
                    <a:gd name="T5" fmla="*/ 252 h 252"/>
                  </a:gdLst>
                  <a:ahLst/>
                  <a:cxnLst>
                    <a:cxn ang="0">
                      <a:pos x="T0" y="T1"/>
                    </a:cxn>
                    <a:cxn ang="0">
                      <a:pos x="T2" y="T3"/>
                    </a:cxn>
                    <a:cxn ang="0">
                      <a:pos x="T4" y="T5"/>
                    </a:cxn>
                  </a:cxnLst>
                  <a:rect l="0" t="0" r="r" b="b"/>
                  <a:pathLst>
                    <a:path w="56" h="252">
                      <a:moveTo>
                        <a:pt x="0" y="0"/>
                      </a:moveTo>
                      <a:cubicBezTo>
                        <a:pt x="26" y="46"/>
                        <a:pt x="52" y="93"/>
                        <a:pt x="54" y="135"/>
                      </a:cubicBezTo>
                      <a:cubicBezTo>
                        <a:pt x="56" y="177"/>
                        <a:pt x="32" y="214"/>
                        <a:pt x="9" y="252"/>
                      </a:cubicBezTo>
                    </a:path>
                  </a:pathLst>
                </a:custGeom>
                <a:noFill/>
                <a:ln w="28575" cap="sq" cmpd="sng">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sp>
            <p:nvSpPr>
              <p:cNvPr id="14" name="AutoShape 19">
                <a:extLst>
                  <a:ext uri="{FF2B5EF4-FFF2-40B4-BE49-F238E27FC236}">
                    <a16:creationId xmlns:a16="http://schemas.microsoft.com/office/drawing/2014/main" id="{5046DA08-A51D-A2E1-C4E4-3CB48BA5A0E4}"/>
                  </a:ext>
                </a:extLst>
              </p:cNvPr>
              <p:cNvSpPr>
                <a:spLocks noChangeArrowheads="1"/>
              </p:cNvSpPr>
              <p:nvPr/>
            </p:nvSpPr>
            <p:spPr bwMode="auto">
              <a:xfrm rot="-5400000">
                <a:off x="1022" y="1630"/>
                <a:ext cx="252" cy="224"/>
              </a:xfrm>
              <a:prstGeom prst="flowChartMerge">
                <a:avLst/>
              </a:prstGeom>
              <a:noFill/>
              <a:ln w="28575" cap="sq">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 name="Oval 20">
                <a:extLst>
                  <a:ext uri="{FF2B5EF4-FFF2-40B4-BE49-F238E27FC236}">
                    <a16:creationId xmlns:a16="http://schemas.microsoft.com/office/drawing/2014/main" id="{50151554-C4D1-8BB3-0CE2-C744089D95B0}"/>
                  </a:ext>
                </a:extLst>
              </p:cNvPr>
              <p:cNvSpPr>
                <a:spLocks noChangeArrowheads="1"/>
              </p:cNvSpPr>
              <p:nvPr/>
            </p:nvSpPr>
            <p:spPr bwMode="auto">
              <a:xfrm>
                <a:off x="1269" y="1706"/>
                <a:ext cx="72" cy="72"/>
              </a:xfrm>
              <a:prstGeom prst="ellipse">
                <a:avLst/>
              </a:prstGeom>
              <a:noFill/>
              <a:ln w="28575" cap="sq">
                <a:solidFill>
                  <a:schemeClr val="tx1"/>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6" name="AutoShape 21">
                <a:extLst>
                  <a:ext uri="{FF2B5EF4-FFF2-40B4-BE49-F238E27FC236}">
                    <a16:creationId xmlns:a16="http://schemas.microsoft.com/office/drawing/2014/main" id="{1379088C-28E0-8992-3216-B8546FA282AB}"/>
                  </a:ext>
                </a:extLst>
              </p:cNvPr>
              <p:cNvSpPr>
                <a:spLocks noChangeArrowheads="1"/>
              </p:cNvSpPr>
              <p:nvPr/>
            </p:nvSpPr>
            <p:spPr bwMode="auto">
              <a:xfrm>
                <a:off x="1718" y="1688"/>
                <a:ext cx="260" cy="225"/>
              </a:xfrm>
              <a:prstGeom prst="flowChartDelay">
                <a:avLst/>
              </a:prstGeom>
              <a:noFill/>
              <a:ln w="28575" cap="sq">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 name="Line 22">
                <a:extLst>
                  <a:ext uri="{FF2B5EF4-FFF2-40B4-BE49-F238E27FC236}">
                    <a16:creationId xmlns:a16="http://schemas.microsoft.com/office/drawing/2014/main" id="{6951C7F4-8A4E-27AE-69C6-DFF7C5328D6D}"/>
                  </a:ext>
                </a:extLst>
              </p:cNvPr>
              <p:cNvSpPr>
                <a:spLocks noChangeShapeType="1"/>
              </p:cNvSpPr>
              <p:nvPr/>
            </p:nvSpPr>
            <p:spPr bwMode="auto">
              <a:xfrm>
                <a:off x="1352" y="1747"/>
                <a:ext cx="356" cy="0"/>
              </a:xfrm>
              <a:prstGeom prst="line">
                <a:avLst/>
              </a:prstGeom>
              <a:noFill/>
              <a:ln w="28575" cap="sq">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8" name="Line 23">
                <a:extLst>
                  <a:ext uri="{FF2B5EF4-FFF2-40B4-BE49-F238E27FC236}">
                    <a16:creationId xmlns:a16="http://schemas.microsoft.com/office/drawing/2014/main" id="{6AE73562-F133-4F68-F0D6-3B63BF85A42C}"/>
                  </a:ext>
                </a:extLst>
              </p:cNvPr>
              <p:cNvSpPr>
                <a:spLocks noChangeShapeType="1"/>
              </p:cNvSpPr>
              <p:nvPr/>
            </p:nvSpPr>
            <p:spPr bwMode="auto">
              <a:xfrm>
                <a:off x="1982" y="1793"/>
                <a:ext cx="256" cy="0"/>
              </a:xfrm>
              <a:prstGeom prst="line">
                <a:avLst/>
              </a:prstGeom>
              <a:noFill/>
              <a:ln w="28575" cap="sq">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9" name="Line 24">
                <a:extLst>
                  <a:ext uri="{FF2B5EF4-FFF2-40B4-BE49-F238E27FC236}">
                    <a16:creationId xmlns:a16="http://schemas.microsoft.com/office/drawing/2014/main" id="{235C02AF-6DEC-614A-53B2-C070F9452CB1}"/>
                  </a:ext>
                </a:extLst>
              </p:cNvPr>
              <p:cNvSpPr>
                <a:spLocks noChangeShapeType="1"/>
              </p:cNvSpPr>
              <p:nvPr/>
            </p:nvSpPr>
            <p:spPr bwMode="auto">
              <a:xfrm>
                <a:off x="702" y="1208"/>
                <a:ext cx="320" cy="0"/>
              </a:xfrm>
              <a:prstGeom prst="line">
                <a:avLst/>
              </a:prstGeom>
              <a:noFill/>
              <a:ln w="28575" cap="sq">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0" name="Line 25">
                <a:extLst>
                  <a:ext uri="{FF2B5EF4-FFF2-40B4-BE49-F238E27FC236}">
                    <a16:creationId xmlns:a16="http://schemas.microsoft.com/office/drawing/2014/main" id="{313636F3-9ED9-B916-B149-98981AFDA164}"/>
                  </a:ext>
                </a:extLst>
              </p:cNvPr>
              <p:cNvSpPr>
                <a:spLocks noChangeShapeType="1"/>
              </p:cNvSpPr>
              <p:nvPr/>
            </p:nvSpPr>
            <p:spPr bwMode="auto">
              <a:xfrm>
                <a:off x="703" y="1326"/>
                <a:ext cx="320" cy="0"/>
              </a:xfrm>
              <a:prstGeom prst="line">
                <a:avLst/>
              </a:prstGeom>
              <a:noFill/>
              <a:ln w="28575" cap="sq">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1" name="Freeform 26">
                <a:extLst>
                  <a:ext uri="{FF2B5EF4-FFF2-40B4-BE49-F238E27FC236}">
                    <a16:creationId xmlns:a16="http://schemas.microsoft.com/office/drawing/2014/main" id="{7998083F-D49D-BD39-57C5-8E46958B9530}"/>
                  </a:ext>
                </a:extLst>
              </p:cNvPr>
              <p:cNvSpPr>
                <a:spLocks/>
              </p:cNvSpPr>
              <p:nvPr/>
            </p:nvSpPr>
            <p:spPr bwMode="auto">
              <a:xfrm>
                <a:off x="876" y="1208"/>
                <a:ext cx="156" cy="530"/>
              </a:xfrm>
              <a:custGeom>
                <a:avLst/>
                <a:gdLst>
                  <a:gd name="T0" fmla="*/ 0 w 156"/>
                  <a:gd name="T1" fmla="*/ 0 h 530"/>
                  <a:gd name="T2" fmla="*/ 0 w 156"/>
                  <a:gd name="T3" fmla="*/ 530 h 530"/>
                  <a:gd name="T4" fmla="*/ 156 w 156"/>
                  <a:gd name="T5" fmla="*/ 530 h 530"/>
                </a:gdLst>
                <a:ahLst/>
                <a:cxnLst>
                  <a:cxn ang="0">
                    <a:pos x="T0" y="T1"/>
                  </a:cxn>
                  <a:cxn ang="0">
                    <a:pos x="T2" y="T3"/>
                  </a:cxn>
                  <a:cxn ang="0">
                    <a:pos x="T4" y="T5"/>
                  </a:cxn>
                </a:cxnLst>
                <a:rect l="0" t="0" r="r" b="b"/>
                <a:pathLst>
                  <a:path w="156" h="530">
                    <a:moveTo>
                      <a:pt x="0" y="0"/>
                    </a:moveTo>
                    <a:lnTo>
                      <a:pt x="0" y="530"/>
                    </a:lnTo>
                    <a:lnTo>
                      <a:pt x="156" y="530"/>
                    </a:lnTo>
                  </a:path>
                </a:pathLst>
              </a:custGeom>
              <a:noFill/>
              <a:ln w="28575" cap="sq" cmpd="sng">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2" name="Freeform 27">
                <a:extLst>
                  <a:ext uri="{FF2B5EF4-FFF2-40B4-BE49-F238E27FC236}">
                    <a16:creationId xmlns:a16="http://schemas.microsoft.com/office/drawing/2014/main" id="{D3A05FE1-CAD1-0569-EF02-A88B43D6A06D}"/>
                  </a:ext>
                </a:extLst>
              </p:cNvPr>
              <p:cNvSpPr>
                <a:spLocks/>
              </p:cNvSpPr>
              <p:nvPr/>
            </p:nvSpPr>
            <p:spPr bwMode="auto">
              <a:xfrm>
                <a:off x="712" y="1839"/>
                <a:ext cx="996" cy="192"/>
              </a:xfrm>
              <a:custGeom>
                <a:avLst/>
                <a:gdLst>
                  <a:gd name="T0" fmla="*/ 0 w 1188"/>
                  <a:gd name="T1" fmla="*/ 183 h 183"/>
                  <a:gd name="T2" fmla="*/ 1042 w 1188"/>
                  <a:gd name="T3" fmla="*/ 183 h 183"/>
                  <a:gd name="T4" fmla="*/ 1042 w 1188"/>
                  <a:gd name="T5" fmla="*/ 0 h 183"/>
                  <a:gd name="T6" fmla="*/ 1188 w 1188"/>
                  <a:gd name="T7" fmla="*/ 0 h 183"/>
                </a:gdLst>
                <a:ahLst/>
                <a:cxnLst>
                  <a:cxn ang="0">
                    <a:pos x="T0" y="T1"/>
                  </a:cxn>
                  <a:cxn ang="0">
                    <a:pos x="T2" y="T3"/>
                  </a:cxn>
                  <a:cxn ang="0">
                    <a:pos x="T4" y="T5"/>
                  </a:cxn>
                  <a:cxn ang="0">
                    <a:pos x="T6" y="T7"/>
                  </a:cxn>
                </a:cxnLst>
                <a:rect l="0" t="0" r="r" b="b"/>
                <a:pathLst>
                  <a:path w="1188" h="183">
                    <a:moveTo>
                      <a:pt x="0" y="183"/>
                    </a:moveTo>
                    <a:lnTo>
                      <a:pt x="1042" y="183"/>
                    </a:lnTo>
                    <a:lnTo>
                      <a:pt x="1042" y="0"/>
                    </a:lnTo>
                    <a:lnTo>
                      <a:pt x="1188" y="0"/>
                    </a:lnTo>
                  </a:path>
                </a:pathLst>
              </a:custGeom>
              <a:noFill/>
              <a:ln w="28575" cap="sq" cmpd="sng">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3" name="Line 28">
                <a:extLst>
                  <a:ext uri="{FF2B5EF4-FFF2-40B4-BE49-F238E27FC236}">
                    <a16:creationId xmlns:a16="http://schemas.microsoft.com/office/drawing/2014/main" id="{7F25838A-9C94-21FC-62C8-7A13434A3F79}"/>
                  </a:ext>
                </a:extLst>
              </p:cNvPr>
              <p:cNvSpPr>
                <a:spLocks noChangeShapeType="1"/>
              </p:cNvSpPr>
              <p:nvPr/>
            </p:nvSpPr>
            <p:spPr bwMode="auto">
              <a:xfrm>
                <a:off x="2513" y="1738"/>
                <a:ext cx="201" cy="0"/>
              </a:xfrm>
              <a:prstGeom prst="line">
                <a:avLst/>
              </a:prstGeom>
              <a:noFill/>
              <a:ln w="28575" cap="sq">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4" name="Freeform 29">
                <a:extLst>
                  <a:ext uri="{FF2B5EF4-FFF2-40B4-BE49-F238E27FC236}">
                    <a16:creationId xmlns:a16="http://schemas.microsoft.com/office/drawing/2014/main" id="{69CC909E-642E-7208-9C2F-266FCE8B154D}"/>
                  </a:ext>
                </a:extLst>
              </p:cNvPr>
              <p:cNvSpPr>
                <a:spLocks/>
              </p:cNvSpPr>
              <p:nvPr/>
            </p:nvSpPr>
            <p:spPr bwMode="auto">
              <a:xfrm>
                <a:off x="1297" y="1263"/>
                <a:ext cx="923" cy="411"/>
              </a:xfrm>
              <a:custGeom>
                <a:avLst/>
                <a:gdLst>
                  <a:gd name="T0" fmla="*/ 0 w 923"/>
                  <a:gd name="T1" fmla="*/ 0 h 384"/>
                  <a:gd name="T2" fmla="*/ 740 w 923"/>
                  <a:gd name="T3" fmla="*/ 0 h 384"/>
                  <a:gd name="T4" fmla="*/ 740 w 923"/>
                  <a:gd name="T5" fmla="*/ 384 h 384"/>
                  <a:gd name="T6" fmla="*/ 923 w 923"/>
                  <a:gd name="T7" fmla="*/ 384 h 384"/>
                </a:gdLst>
                <a:ahLst/>
                <a:cxnLst>
                  <a:cxn ang="0">
                    <a:pos x="T0" y="T1"/>
                  </a:cxn>
                  <a:cxn ang="0">
                    <a:pos x="T2" y="T3"/>
                  </a:cxn>
                  <a:cxn ang="0">
                    <a:pos x="T4" y="T5"/>
                  </a:cxn>
                  <a:cxn ang="0">
                    <a:pos x="T6" y="T7"/>
                  </a:cxn>
                </a:cxnLst>
                <a:rect l="0" t="0" r="r" b="b"/>
                <a:pathLst>
                  <a:path w="923" h="384">
                    <a:moveTo>
                      <a:pt x="0" y="0"/>
                    </a:moveTo>
                    <a:lnTo>
                      <a:pt x="740" y="0"/>
                    </a:lnTo>
                    <a:lnTo>
                      <a:pt x="740" y="384"/>
                    </a:lnTo>
                    <a:lnTo>
                      <a:pt x="923" y="384"/>
                    </a:lnTo>
                  </a:path>
                </a:pathLst>
              </a:custGeom>
              <a:noFill/>
              <a:ln w="28575" cap="sq" cmpd="sng">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aphicFrame>
            <p:nvGraphicFramePr>
              <p:cNvPr id="25" name="Object 30">
                <a:extLst>
                  <a:ext uri="{FF2B5EF4-FFF2-40B4-BE49-F238E27FC236}">
                    <a16:creationId xmlns:a16="http://schemas.microsoft.com/office/drawing/2014/main" id="{889C8A87-4E3F-8750-BE95-134D1ED61711}"/>
                  </a:ext>
                </a:extLst>
              </p:cNvPr>
              <p:cNvGraphicFramePr>
                <a:graphicFrameLocks noChangeAspect="1"/>
              </p:cNvGraphicFramePr>
              <p:nvPr/>
            </p:nvGraphicFramePr>
            <p:xfrm>
              <a:off x="431" y="1056"/>
              <a:ext cx="240" cy="241"/>
            </p:xfrm>
            <a:graphic>
              <a:graphicData uri="http://schemas.openxmlformats.org/presentationml/2006/ole">
                <mc:AlternateContent xmlns:mc="http://schemas.openxmlformats.org/markup-compatibility/2006">
                  <mc:Choice xmlns:v="urn:schemas-microsoft-com:vml" Requires="v">
                    <p:oleObj name="Equation" r:id="rId2" imgW="139680" imgH="139680" progId="Equation.DSMT4">
                      <p:embed/>
                    </p:oleObj>
                  </mc:Choice>
                  <mc:Fallback>
                    <p:oleObj name="Equation" r:id="rId2" imgW="139680" imgH="139680" progId="Equation.DSMT4">
                      <p:embed/>
                      <p:pic>
                        <p:nvPicPr>
                          <p:cNvPr id="25" name="Object 30">
                            <a:extLst>
                              <a:ext uri="{FF2B5EF4-FFF2-40B4-BE49-F238E27FC236}">
                                <a16:creationId xmlns:a16="http://schemas.microsoft.com/office/drawing/2014/main" id="{889C8A87-4E3F-8750-BE95-134D1ED6171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1" y="1056"/>
                            <a:ext cx="240" cy="24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6" name="Object 31">
                <a:extLst>
                  <a:ext uri="{FF2B5EF4-FFF2-40B4-BE49-F238E27FC236}">
                    <a16:creationId xmlns:a16="http://schemas.microsoft.com/office/drawing/2014/main" id="{79324846-D870-77E9-A2D4-A3C6D759B22D}"/>
                  </a:ext>
                </a:extLst>
              </p:cNvPr>
              <p:cNvGraphicFramePr>
                <a:graphicFrameLocks noChangeAspect="1"/>
              </p:cNvGraphicFramePr>
              <p:nvPr/>
            </p:nvGraphicFramePr>
            <p:xfrm>
              <a:off x="2740" y="1657"/>
              <a:ext cx="192" cy="199"/>
            </p:xfrm>
            <a:graphic>
              <a:graphicData uri="http://schemas.openxmlformats.org/presentationml/2006/ole">
                <mc:AlternateContent xmlns:mc="http://schemas.openxmlformats.org/markup-compatibility/2006">
                  <mc:Choice xmlns:v="urn:schemas-microsoft-com:vml" Requires="v">
                    <p:oleObj name="Equation" r:id="rId4" imgW="279360" imgH="291960" progId="Equation.DSMT4">
                      <p:embed/>
                    </p:oleObj>
                  </mc:Choice>
                  <mc:Fallback>
                    <p:oleObj name="Equation" r:id="rId4" imgW="279360" imgH="291960" progId="Equation.DSMT4">
                      <p:embed/>
                      <p:pic>
                        <p:nvPicPr>
                          <p:cNvPr id="26" name="Object 31">
                            <a:extLst>
                              <a:ext uri="{FF2B5EF4-FFF2-40B4-BE49-F238E27FC236}">
                                <a16:creationId xmlns:a16="http://schemas.microsoft.com/office/drawing/2014/main" id="{79324846-D870-77E9-A2D4-A3C6D759B22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740" y="1657"/>
                            <a:ext cx="192" cy="1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7" name="Object 32">
                <a:extLst>
                  <a:ext uri="{FF2B5EF4-FFF2-40B4-BE49-F238E27FC236}">
                    <a16:creationId xmlns:a16="http://schemas.microsoft.com/office/drawing/2014/main" id="{417587CD-405D-8A62-6182-193536598869}"/>
                  </a:ext>
                </a:extLst>
              </p:cNvPr>
              <p:cNvGraphicFramePr>
                <a:graphicFrameLocks noChangeAspect="1"/>
              </p:cNvGraphicFramePr>
              <p:nvPr/>
            </p:nvGraphicFramePr>
            <p:xfrm>
              <a:off x="420" y="1255"/>
              <a:ext cx="240" cy="241"/>
            </p:xfrm>
            <a:graphic>
              <a:graphicData uri="http://schemas.openxmlformats.org/presentationml/2006/ole">
                <mc:AlternateContent xmlns:mc="http://schemas.openxmlformats.org/markup-compatibility/2006">
                  <mc:Choice xmlns:v="urn:schemas-microsoft-com:vml" Requires="v">
                    <p:oleObj name="Equation" r:id="rId6" imgW="139680" imgH="139680" progId="Equation.DSMT4">
                      <p:embed/>
                    </p:oleObj>
                  </mc:Choice>
                  <mc:Fallback>
                    <p:oleObj name="Equation" r:id="rId6" imgW="139680" imgH="139680" progId="Equation.DSMT4">
                      <p:embed/>
                      <p:pic>
                        <p:nvPicPr>
                          <p:cNvPr id="27" name="Object 32">
                            <a:extLst>
                              <a:ext uri="{FF2B5EF4-FFF2-40B4-BE49-F238E27FC236}">
                                <a16:creationId xmlns:a16="http://schemas.microsoft.com/office/drawing/2014/main" id="{417587CD-405D-8A62-6182-193536598869}"/>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20" y="1255"/>
                            <a:ext cx="240" cy="24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8" name="Object 33">
                <a:extLst>
                  <a:ext uri="{FF2B5EF4-FFF2-40B4-BE49-F238E27FC236}">
                    <a16:creationId xmlns:a16="http://schemas.microsoft.com/office/drawing/2014/main" id="{F5BDE519-7D7D-E56F-C725-71EC1A949AC6}"/>
                  </a:ext>
                </a:extLst>
              </p:cNvPr>
              <p:cNvGraphicFramePr>
                <a:graphicFrameLocks noChangeAspect="1"/>
              </p:cNvGraphicFramePr>
              <p:nvPr/>
            </p:nvGraphicFramePr>
            <p:xfrm>
              <a:off x="500" y="1930"/>
              <a:ext cx="200" cy="217"/>
            </p:xfrm>
            <a:graphic>
              <a:graphicData uri="http://schemas.openxmlformats.org/presentationml/2006/ole">
                <mc:AlternateContent xmlns:mc="http://schemas.openxmlformats.org/markup-compatibility/2006">
                  <mc:Choice xmlns:v="urn:schemas-microsoft-com:vml" Requires="v">
                    <p:oleObj name="Equation" r:id="rId8" imgW="291960" imgH="317160" progId="Equation.DSMT4">
                      <p:embed/>
                    </p:oleObj>
                  </mc:Choice>
                  <mc:Fallback>
                    <p:oleObj name="Equation" r:id="rId8" imgW="291960" imgH="317160" progId="Equation.DSMT4">
                      <p:embed/>
                      <p:pic>
                        <p:nvPicPr>
                          <p:cNvPr id="28" name="Object 33">
                            <a:extLst>
                              <a:ext uri="{FF2B5EF4-FFF2-40B4-BE49-F238E27FC236}">
                                <a16:creationId xmlns:a16="http://schemas.microsoft.com/office/drawing/2014/main" id="{F5BDE519-7D7D-E56F-C725-71EC1A949AC6}"/>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500" y="1930"/>
                            <a:ext cx="200" cy="21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9" name="Object 35">
                <a:extLst>
                  <a:ext uri="{FF2B5EF4-FFF2-40B4-BE49-F238E27FC236}">
                    <a16:creationId xmlns:a16="http://schemas.microsoft.com/office/drawing/2014/main" id="{ED0928D9-A37E-CAD6-5769-1FDE27A834B2}"/>
                  </a:ext>
                </a:extLst>
              </p:cNvPr>
              <p:cNvGraphicFramePr>
                <a:graphicFrameLocks noChangeAspect="1"/>
              </p:cNvGraphicFramePr>
              <p:nvPr/>
            </p:nvGraphicFramePr>
            <p:xfrm>
              <a:off x="1102" y="1455"/>
              <a:ext cx="245" cy="234"/>
            </p:xfrm>
            <a:graphic>
              <a:graphicData uri="http://schemas.openxmlformats.org/presentationml/2006/ole">
                <mc:AlternateContent xmlns:mc="http://schemas.openxmlformats.org/markup-compatibility/2006">
                  <mc:Choice xmlns:v="urn:schemas-microsoft-com:vml" Requires="v">
                    <p:oleObj name="Equation" r:id="rId10" imgW="355320" imgH="342720" progId="Equation.DSMT4">
                      <p:embed/>
                    </p:oleObj>
                  </mc:Choice>
                  <mc:Fallback>
                    <p:oleObj name="Equation" r:id="rId10" imgW="355320" imgH="342720" progId="Equation.DSMT4">
                      <p:embed/>
                      <p:pic>
                        <p:nvPicPr>
                          <p:cNvPr id="29" name="Object 35">
                            <a:extLst>
                              <a:ext uri="{FF2B5EF4-FFF2-40B4-BE49-F238E27FC236}">
                                <a16:creationId xmlns:a16="http://schemas.microsoft.com/office/drawing/2014/main" id="{ED0928D9-A37E-CAD6-5769-1FDE27A834B2}"/>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102" y="1455"/>
                            <a:ext cx="245" cy="23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0" name="Object 37">
                <a:extLst>
                  <a:ext uri="{FF2B5EF4-FFF2-40B4-BE49-F238E27FC236}">
                    <a16:creationId xmlns:a16="http://schemas.microsoft.com/office/drawing/2014/main" id="{34442203-9F8D-0BD7-4F88-ECA3AB0395BA}"/>
                  </a:ext>
                </a:extLst>
              </p:cNvPr>
              <p:cNvGraphicFramePr>
                <a:graphicFrameLocks noChangeAspect="1"/>
              </p:cNvGraphicFramePr>
              <p:nvPr/>
            </p:nvGraphicFramePr>
            <p:xfrm>
              <a:off x="1065" y="942"/>
              <a:ext cx="228" cy="234"/>
            </p:xfrm>
            <a:graphic>
              <a:graphicData uri="http://schemas.openxmlformats.org/presentationml/2006/ole">
                <mc:AlternateContent xmlns:mc="http://schemas.openxmlformats.org/markup-compatibility/2006">
                  <mc:Choice xmlns:v="urn:schemas-microsoft-com:vml" Requires="v">
                    <p:oleObj name="Equation" r:id="rId12" imgW="330120" imgH="342720" progId="Equation.DSMT4">
                      <p:embed/>
                    </p:oleObj>
                  </mc:Choice>
                  <mc:Fallback>
                    <p:oleObj name="Equation" r:id="rId12" imgW="330120" imgH="342720" progId="Equation.DSMT4">
                      <p:embed/>
                      <p:pic>
                        <p:nvPicPr>
                          <p:cNvPr id="30" name="Object 37">
                            <a:extLst>
                              <a:ext uri="{FF2B5EF4-FFF2-40B4-BE49-F238E27FC236}">
                                <a16:creationId xmlns:a16="http://schemas.microsoft.com/office/drawing/2014/main" id="{34442203-9F8D-0BD7-4F88-ECA3AB0395BA}"/>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1065" y="942"/>
                            <a:ext cx="228" cy="23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1" name="Object 38">
                <a:extLst>
                  <a:ext uri="{FF2B5EF4-FFF2-40B4-BE49-F238E27FC236}">
                    <a16:creationId xmlns:a16="http://schemas.microsoft.com/office/drawing/2014/main" id="{8D3724FD-8DF4-20E0-21A2-1B5138E53929}"/>
                  </a:ext>
                </a:extLst>
              </p:cNvPr>
              <p:cNvGraphicFramePr>
                <a:graphicFrameLocks noChangeAspect="1"/>
              </p:cNvGraphicFramePr>
              <p:nvPr/>
            </p:nvGraphicFramePr>
            <p:xfrm>
              <a:off x="2347" y="1810"/>
              <a:ext cx="219" cy="234"/>
            </p:xfrm>
            <a:graphic>
              <a:graphicData uri="http://schemas.openxmlformats.org/presentationml/2006/ole">
                <mc:AlternateContent xmlns:mc="http://schemas.openxmlformats.org/markup-compatibility/2006">
                  <mc:Choice xmlns:v="urn:schemas-microsoft-com:vml" Requires="v">
                    <p:oleObj name="Equation" r:id="rId14" imgW="317160" imgH="342720" progId="Equation.DSMT4">
                      <p:embed/>
                    </p:oleObj>
                  </mc:Choice>
                  <mc:Fallback>
                    <p:oleObj name="Equation" r:id="rId14" imgW="317160" imgH="342720" progId="Equation.DSMT4">
                      <p:embed/>
                      <p:pic>
                        <p:nvPicPr>
                          <p:cNvPr id="31" name="Object 38">
                            <a:extLst>
                              <a:ext uri="{FF2B5EF4-FFF2-40B4-BE49-F238E27FC236}">
                                <a16:creationId xmlns:a16="http://schemas.microsoft.com/office/drawing/2014/main" id="{8D3724FD-8DF4-20E0-21A2-1B5138E53929}"/>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347" y="1810"/>
                            <a:ext cx="219" cy="23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 name="Object 39">
                <a:extLst>
                  <a:ext uri="{FF2B5EF4-FFF2-40B4-BE49-F238E27FC236}">
                    <a16:creationId xmlns:a16="http://schemas.microsoft.com/office/drawing/2014/main" id="{D9BAE573-C8E3-1408-CEAD-577E317AF2B0}"/>
                  </a:ext>
                </a:extLst>
              </p:cNvPr>
              <p:cNvGraphicFramePr>
                <a:graphicFrameLocks noChangeAspect="1"/>
              </p:cNvGraphicFramePr>
              <p:nvPr/>
            </p:nvGraphicFramePr>
            <p:xfrm>
              <a:off x="1799" y="1891"/>
              <a:ext cx="237" cy="234"/>
            </p:xfrm>
            <a:graphic>
              <a:graphicData uri="http://schemas.openxmlformats.org/presentationml/2006/ole">
                <mc:AlternateContent xmlns:mc="http://schemas.openxmlformats.org/markup-compatibility/2006">
                  <mc:Choice xmlns:v="urn:schemas-microsoft-com:vml" Requires="v">
                    <p:oleObj name="Equation" r:id="rId16" imgW="342720" imgH="342720" progId="Equation.DSMT4">
                      <p:embed/>
                    </p:oleObj>
                  </mc:Choice>
                  <mc:Fallback>
                    <p:oleObj name="Equation" r:id="rId16" imgW="342720" imgH="342720" progId="Equation.DSMT4">
                      <p:embed/>
                      <p:pic>
                        <p:nvPicPr>
                          <p:cNvPr id="32" name="Object 39">
                            <a:extLst>
                              <a:ext uri="{FF2B5EF4-FFF2-40B4-BE49-F238E27FC236}">
                                <a16:creationId xmlns:a16="http://schemas.microsoft.com/office/drawing/2014/main" id="{D9BAE573-C8E3-1408-CEAD-577E317AF2B0}"/>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1799" y="1891"/>
                            <a:ext cx="237" cy="23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11" name="Text Box 72">
              <a:extLst>
                <a:ext uri="{FF2B5EF4-FFF2-40B4-BE49-F238E27FC236}">
                  <a16:creationId xmlns:a16="http://schemas.microsoft.com/office/drawing/2014/main" id="{2D7DE6EB-5BD0-49D2-0ED5-5AEF5D99F9AE}"/>
                </a:ext>
              </a:extLst>
            </p:cNvPr>
            <p:cNvSpPr txBox="1">
              <a:spLocks noChangeArrowheads="1"/>
            </p:cNvSpPr>
            <p:nvPr/>
          </p:nvSpPr>
          <p:spPr bwMode="auto">
            <a:xfrm>
              <a:off x="1464" y="2057"/>
              <a:ext cx="66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b="1" dirty="0">
                  <a:solidFill>
                    <a:schemeClr val="accent2"/>
                  </a:solidFill>
                </a:rPr>
                <a:t>(a)</a:t>
              </a:r>
            </a:p>
          </p:txBody>
        </p:sp>
      </p:grpSp>
      <p:grpSp>
        <p:nvGrpSpPr>
          <p:cNvPr id="37" name="Group 75">
            <a:extLst>
              <a:ext uri="{FF2B5EF4-FFF2-40B4-BE49-F238E27FC236}">
                <a16:creationId xmlns:a16="http://schemas.microsoft.com/office/drawing/2014/main" id="{28781496-1BE2-B537-1F72-DD2171A5552D}"/>
              </a:ext>
            </a:extLst>
          </p:cNvPr>
          <p:cNvGrpSpPr>
            <a:grpSpLocks/>
          </p:cNvGrpSpPr>
          <p:nvPr/>
        </p:nvGrpSpPr>
        <p:grpSpPr bwMode="auto">
          <a:xfrm>
            <a:off x="6226175" y="1518751"/>
            <a:ext cx="3987800" cy="2219325"/>
            <a:chOff x="3154" y="894"/>
            <a:chExt cx="2512" cy="1398"/>
          </a:xfrm>
        </p:grpSpPr>
        <p:grpSp>
          <p:nvGrpSpPr>
            <p:cNvPr id="38" name="Group 71">
              <a:extLst>
                <a:ext uri="{FF2B5EF4-FFF2-40B4-BE49-F238E27FC236}">
                  <a16:creationId xmlns:a16="http://schemas.microsoft.com/office/drawing/2014/main" id="{3C08A223-04C7-EA05-97C4-F56082D01027}"/>
                </a:ext>
              </a:extLst>
            </p:cNvPr>
            <p:cNvGrpSpPr>
              <a:grpSpLocks/>
            </p:cNvGrpSpPr>
            <p:nvPr/>
          </p:nvGrpSpPr>
          <p:grpSpPr bwMode="auto">
            <a:xfrm>
              <a:off x="3154" y="894"/>
              <a:ext cx="2512" cy="1205"/>
              <a:chOff x="3191" y="949"/>
              <a:chExt cx="2512" cy="1205"/>
            </a:xfrm>
          </p:grpSpPr>
          <p:grpSp>
            <p:nvGrpSpPr>
              <p:cNvPr id="40" name="Group 41">
                <a:extLst>
                  <a:ext uri="{FF2B5EF4-FFF2-40B4-BE49-F238E27FC236}">
                    <a16:creationId xmlns:a16="http://schemas.microsoft.com/office/drawing/2014/main" id="{BB98325C-8749-3693-F85A-AE70CEA9FF2E}"/>
                  </a:ext>
                </a:extLst>
              </p:cNvPr>
              <p:cNvGrpSpPr>
                <a:grpSpLocks/>
              </p:cNvGrpSpPr>
              <p:nvPr/>
            </p:nvGrpSpPr>
            <p:grpSpPr bwMode="auto">
              <a:xfrm>
                <a:off x="3768" y="1147"/>
                <a:ext cx="302" cy="252"/>
                <a:chOff x="2745" y="2745"/>
                <a:chExt cx="348" cy="252"/>
              </a:xfrm>
            </p:grpSpPr>
            <p:grpSp>
              <p:nvGrpSpPr>
                <p:cNvPr id="65" name="Group 42">
                  <a:extLst>
                    <a:ext uri="{FF2B5EF4-FFF2-40B4-BE49-F238E27FC236}">
                      <a16:creationId xmlns:a16="http://schemas.microsoft.com/office/drawing/2014/main" id="{BB7DCE20-BA56-A412-3CE9-517E87D00AA1}"/>
                    </a:ext>
                  </a:extLst>
                </p:cNvPr>
                <p:cNvGrpSpPr>
                  <a:grpSpLocks/>
                </p:cNvGrpSpPr>
                <p:nvPr/>
              </p:nvGrpSpPr>
              <p:grpSpPr bwMode="auto">
                <a:xfrm>
                  <a:off x="2763" y="2745"/>
                  <a:ext cx="330" cy="249"/>
                  <a:chOff x="1404" y="3312"/>
                  <a:chExt cx="330" cy="330"/>
                </a:xfrm>
              </p:grpSpPr>
              <p:sp>
                <p:nvSpPr>
                  <p:cNvPr id="67" name="Freeform 43">
                    <a:extLst>
                      <a:ext uri="{FF2B5EF4-FFF2-40B4-BE49-F238E27FC236}">
                        <a16:creationId xmlns:a16="http://schemas.microsoft.com/office/drawing/2014/main" id="{C31FC4F4-22ED-BE67-CF73-047126274989}"/>
                      </a:ext>
                    </a:extLst>
                  </p:cNvPr>
                  <p:cNvSpPr>
                    <a:spLocks/>
                  </p:cNvSpPr>
                  <p:nvPr/>
                </p:nvSpPr>
                <p:spPr bwMode="auto">
                  <a:xfrm>
                    <a:off x="1404" y="3312"/>
                    <a:ext cx="324" cy="162"/>
                  </a:xfrm>
                  <a:custGeom>
                    <a:avLst/>
                    <a:gdLst>
                      <a:gd name="T0" fmla="*/ 0 w 405"/>
                      <a:gd name="T1" fmla="*/ 0 h 198"/>
                      <a:gd name="T2" fmla="*/ 297 w 405"/>
                      <a:gd name="T3" fmla="*/ 72 h 198"/>
                      <a:gd name="T4" fmla="*/ 405 w 405"/>
                      <a:gd name="T5" fmla="*/ 198 h 198"/>
                    </a:gdLst>
                    <a:ahLst/>
                    <a:cxnLst>
                      <a:cxn ang="0">
                        <a:pos x="T0" y="T1"/>
                      </a:cxn>
                      <a:cxn ang="0">
                        <a:pos x="T2" y="T3"/>
                      </a:cxn>
                      <a:cxn ang="0">
                        <a:pos x="T4" y="T5"/>
                      </a:cxn>
                    </a:cxnLst>
                    <a:rect l="0" t="0" r="r" b="b"/>
                    <a:pathLst>
                      <a:path w="405" h="198">
                        <a:moveTo>
                          <a:pt x="0" y="0"/>
                        </a:moveTo>
                        <a:cubicBezTo>
                          <a:pt x="115" y="19"/>
                          <a:pt x="230" y="39"/>
                          <a:pt x="297" y="72"/>
                        </a:cubicBezTo>
                        <a:cubicBezTo>
                          <a:pt x="364" y="105"/>
                          <a:pt x="384" y="151"/>
                          <a:pt x="405" y="198"/>
                        </a:cubicBezTo>
                      </a:path>
                    </a:pathLst>
                  </a:custGeom>
                  <a:noFill/>
                  <a:ln w="28575" cap="sq" cmpd="sng">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68" name="Freeform 44">
                    <a:extLst>
                      <a:ext uri="{FF2B5EF4-FFF2-40B4-BE49-F238E27FC236}">
                        <a16:creationId xmlns:a16="http://schemas.microsoft.com/office/drawing/2014/main" id="{4309D84B-766A-4C4D-3D56-76DFEADE43D0}"/>
                      </a:ext>
                    </a:extLst>
                  </p:cNvPr>
                  <p:cNvSpPr>
                    <a:spLocks/>
                  </p:cNvSpPr>
                  <p:nvPr/>
                </p:nvSpPr>
                <p:spPr bwMode="auto">
                  <a:xfrm flipV="1">
                    <a:off x="1410" y="3480"/>
                    <a:ext cx="324" cy="162"/>
                  </a:xfrm>
                  <a:custGeom>
                    <a:avLst/>
                    <a:gdLst>
                      <a:gd name="T0" fmla="*/ 0 w 405"/>
                      <a:gd name="T1" fmla="*/ 0 h 198"/>
                      <a:gd name="T2" fmla="*/ 297 w 405"/>
                      <a:gd name="T3" fmla="*/ 72 h 198"/>
                      <a:gd name="T4" fmla="*/ 405 w 405"/>
                      <a:gd name="T5" fmla="*/ 198 h 198"/>
                    </a:gdLst>
                    <a:ahLst/>
                    <a:cxnLst>
                      <a:cxn ang="0">
                        <a:pos x="T0" y="T1"/>
                      </a:cxn>
                      <a:cxn ang="0">
                        <a:pos x="T2" y="T3"/>
                      </a:cxn>
                      <a:cxn ang="0">
                        <a:pos x="T4" y="T5"/>
                      </a:cxn>
                    </a:cxnLst>
                    <a:rect l="0" t="0" r="r" b="b"/>
                    <a:pathLst>
                      <a:path w="405" h="198">
                        <a:moveTo>
                          <a:pt x="0" y="0"/>
                        </a:moveTo>
                        <a:cubicBezTo>
                          <a:pt x="115" y="19"/>
                          <a:pt x="230" y="39"/>
                          <a:pt x="297" y="72"/>
                        </a:cubicBezTo>
                        <a:cubicBezTo>
                          <a:pt x="364" y="105"/>
                          <a:pt x="384" y="151"/>
                          <a:pt x="405" y="198"/>
                        </a:cubicBezTo>
                      </a:path>
                    </a:pathLst>
                  </a:custGeom>
                  <a:noFill/>
                  <a:ln w="28575" cap="sq" cmpd="sng">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sp>
              <p:nvSpPr>
                <p:cNvPr id="66" name="Freeform 45">
                  <a:extLst>
                    <a:ext uri="{FF2B5EF4-FFF2-40B4-BE49-F238E27FC236}">
                      <a16:creationId xmlns:a16="http://schemas.microsoft.com/office/drawing/2014/main" id="{CEDC68A9-1850-E1E3-F96F-B200C6023FA2}"/>
                    </a:ext>
                  </a:extLst>
                </p:cNvPr>
                <p:cNvSpPr>
                  <a:spLocks/>
                </p:cNvSpPr>
                <p:nvPr/>
              </p:nvSpPr>
              <p:spPr bwMode="auto">
                <a:xfrm>
                  <a:off x="2745" y="2745"/>
                  <a:ext cx="65" cy="252"/>
                </a:xfrm>
                <a:custGeom>
                  <a:avLst/>
                  <a:gdLst>
                    <a:gd name="T0" fmla="*/ 0 w 56"/>
                    <a:gd name="T1" fmla="*/ 0 h 252"/>
                    <a:gd name="T2" fmla="*/ 54 w 56"/>
                    <a:gd name="T3" fmla="*/ 135 h 252"/>
                    <a:gd name="T4" fmla="*/ 9 w 56"/>
                    <a:gd name="T5" fmla="*/ 252 h 252"/>
                  </a:gdLst>
                  <a:ahLst/>
                  <a:cxnLst>
                    <a:cxn ang="0">
                      <a:pos x="T0" y="T1"/>
                    </a:cxn>
                    <a:cxn ang="0">
                      <a:pos x="T2" y="T3"/>
                    </a:cxn>
                    <a:cxn ang="0">
                      <a:pos x="T4" y="T5"/>
                    </a:cxn>
                  </a:cxnLst>
                  <a:rect l="0" t="0" r="r" b="b"/>
                  <a:pathLst>
                    <a:path w="56" h="252">
                      <a:moveTo>
                        <a:pt x="0" y="0"/>
                      </a:moveTo>
                      <a:cubicBezTo>
                        <a:pt x="26" y="46"/>
                        <a:pt x="52" y="93"/>
                        <a:pt x="54" y="135"/>
                      </a:cubicBezTo>
                      <a:cubicBezTo>
                        <a:pt x="56" y="177"/>
                        <a:pt x="32" y="214"/>
                        <a:pt x="9" y="252"/>
                      </a:cubicBezTo>
                    </a:path>
                  </a:pathLst>
                </a:custGeom>
                <a:noFill/>
                <a:ln w="28575" cap="sq" cmpd="sng">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sp>
            <p:nvSpPr>
              <p:cNvPr id="41" name="AutoShape 46">
                <a:extLst>
                  <a:ext uri="{FF2B5EF4-FFF2-40B4-BE49-F238E27FC236}">
                    <a16:creationId xmlns:a16="http://schemas.microsoft.com/office/drawing/2014/main" id="{DAD6EC1E-1F84-808B-D54D-EC1A54503457}"/>
                  </a:ext>
                </a:extLst>
              </p:cNvPr>
              <p:cNvSpPr>
                <a:spLocks noChangeArrowheads="1"/>
              </p:cNvSpPr>
              <p:nvPr/>
            </p:nvSpPr>
            <p:spPr bwMode="auto">
              <a:xfrm rot="-5400000">
                <a:off x="3793" y="1637"/>
                <a:ext cx="252" cy="224"/>
              </a:xfrm>
              <a:prstGeom prst="flowChartMerge">
                <a:avLst/>
              </a:prstGeom>
              <a:noFill/>
              <a:ln w="28575" cap="sq">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2" name="Oval 47">
                <a:extLst>
                  <a:ext uri="{FF2B5EF4-FFF2-40B4-BE49-F238E27FC236}">
                    <a16:creationId xmlns:a16="http://schemas.microsoft.com/office/drawing/2014/main" id="{1F98563F-C9E1-4399-A046-C63DE1749550}"/>
                  </a:ext>
                </a:extLst>
              </p:cNvPr>
              <p:cNvSpPr>
                <a:spLocks noChangeArrowheads="1"/>
              </p:cNvSpPr>
              <p:nvPr/>
            </p:nvSpPr>
            <p:spPr bwMode="auto">
              <a:xfrm>
                <a:off x="4040" y="1713"/>
                <a:ext cx="72" cy="72"/>
              </a:xfrm>
              <a:prstGeom prst="ellipse">
                <a:avLst/>
              </a:prstGeom>
              <a:noFill/>
              <a:ln w="28575" cap="sq">
                <a:solidFill>
                  <a:schemeClr val="tx1"/>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3" name="AutoShape 48">
                <a:extLst>
                  <a:ext uri="{FF2B5EF4-FFF2-40B4-BE49-F238E27FC236}">
                    <a16:creationId xmlns:a16="http://schemas.microsoft.com/office/drawing/2014/main" id="{4A896F72-CA30-74A0-DA05-C19AB396C5C2}"/>
                  </a:ext>
                </a:extLst>
              </p:cNvPr>
              <p:cNvSpPr>
                <a:spLocks noChangeArrowheads="1"/>
              </p:cNvSpPr>
              <p:nvPr/>
            </p:nvSpPr>
            <p:spPr bwMode="auto">
              <a:xfrm>
                <a:off x="5010" y="1622"/>
                <a:ext cx="260" cy="225"/>
              </a:xfrm>
              <a:prstGeom prst="flowChartDelay">
                <a:avLst/>
              </a:prstGeom>
              <a:noFill/>
              <a:ln w="28575" cap="sq">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4" name="Line 49">
                <a:extLst>
                  <a:ext uri="{FF2B5EF4-FFF2-40B4-BE49-F238E27FC236}">
                    <a16:creationId xmlns:a16="http://schemas.microsoft.com/office/drawing/2014/main" id="{4BDAA8CA-223C-C175-4039-6269CEEFEA3F}"/>
                  </a:ext>
                </a:extLst>
              </p:cNvPr>
              <p:cNvSpPr>
                <a:spLocks noChangeShapeType="1"/>
              </p:cNvSpPr>
              <p:nvPr/>
            </p:nvSpPr>
            <p:spPr bwMode="auto">
              <a:xfrm>
                <a:off x="4123" y="1754"/>
                <a:ext cx="356" cy="0"/>
              </a:xfrm>
              <a:prstGeom prst="line">
                <a:avLst/>
              </a:prstGeom>
              <a:noFill/>
              <a:ln w="28575" cap="sq">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45" name="Line 50">
                <a:extLst>
                  <a:ext uri="{FF2B5EF4-FFF2-40B4-BE49-F238E27FC236}">
                    <a16:creationId xmlns:a16="http://schemas.microsoft.com/office/drawing/2014/main" id="{44CCA4EE-DCC7-2492-0A9A-188C75AFB969}"/>
                  </a:ext>
                </a:extLst>
              </p:cNvPr>
              <p:cNvSpPr>
                <a:spLocks noChangeShapeType="1"/>
              </p:cNvSpPr>
              <p:nvPr/>
            </p:nvSpPr>
            <p:spPr bwMode="auto">
              <a:xfrm>
                <a:off x="4753" y="1800"/>
                <a:ext cx="256" cy="0"/>
              </a:xfrm>
              <a:prstGeom prst="line">
                <a:avLst/>
              </a:prstGeom>
              <a:noFill/>
              <a:ln w="28575" cap="sq">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46" name="Line 51">
                <a:extLst>
                  <a:ext uri="{FF2B5EF4-FFF2-40B4-BE49-F238E27FC236}">
                    <a16:creationId xmlns:a16="http://schemas.microsoft.com/office/drawing/2014/main" id="{B3C420B3-C438-8619-6F73-99460AFD449A}"/>
                  </a:ext>
                </a:extLst>
              </p:cNvPr>
              <p:cNvSpPr>
                <a:spLocks noChangeShapeType="1"/>
              </p:cNvSpPr>
              <p:nvPr/>
            </p:nvSpPr>
            <p:spPr bwMode="auto">
              <a:xfrm>
                <a:off x="3473" y="1215"/>
                <a:ext cx="320" cy="0"/>
              </a:xfrm>
              <a:prstGeom prst="line">
                <a:avLst/>
              </a:prstGeom>
              <a:noFill/>
              <a:ln w="28575" cap="sq">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47" name="Line 52">
                <a:extLst>
                  <a:ext uri="{FF2B5EF4-FFF2-40B4-BE49-F238E27FC236}">
                    <a16:creationId xmlns:a16="http://schemas.microsoft.com/office/drawing/2014/main" id="{8DE296F6-DC71-5E4E-BB04-A81CF9B1B681}"/>
                  </a:ext>
                </a:extLst>
              </p:cNvPr>
              <p:cNvSpPr>
                <a:spLocks noChangeShapeType="1"/>
              </p:cNvSpPr>
              <p:nvPr/>
            </p:nvSpPr>
            <p:spPr bwMode="auto">
              <a:xfrm>
                <a:off x="3474" y="1333"/>
                <a:ext cx="320" cy="0"/>
              </a:xfrm>
              <a:prstGeom prst="line">
                <a:avLst/>
              </a:prstGeom>
              <a:noFill/>
              <a:ln w="28575" cap="sq">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48" name="Freeform 53">
                <a:extLst>
                  <a:ext uri="{FF2B5EF4-FFF2-40B4-BE49-F238E27FC236}">
                    <a16:creationId xmlns:a16="http://schemas.microsoft.com/office/drawing/2014/main" id="{8FF2611E-91ED-EB7C-F7FF-2CC5E6ECA098}"/>
                  </a:ext>
                </a:extLst>
              </p:cNvPr>
              <p:cNvSpPr>
                <a:spLocks/>
              </p:cNvSpPr>
              <p:nvPr/>
            </p:nvSpPr>
            <p:spPr bwMode="auto">
              <a:xfrm>
                <a:off x="3647" y="1215"/>
                <a:ext cx="156" cy="530"/>
              </a:xfrm>
              <a:custGeom>
                <a:avLst/>
                <a:gdLst>
                  <a:gd name="T0" fmla="*/ 0 w 156"/>
                  <a:gd name="T1" fmla="*/ 0 h 530"/>
                  <a:gd name="T2" fmla="*/ 0 w 156"/>
                  <a:gd name="T3" fmla="*/ 530 h 530"/>
                  <a:gd name="T4" fmla="*/ 156 w 156"/>
                  <a:gd name="T5" fmla="*/ 530 h 530"/>
                </a:gdLst>
                <a:ahLst/>
                <a:cxnLst>
                  <a:cxn ang="0">
                    <a:pos x="T0" y="T1"/>
                  </a:cxn>
                  <a:cxn ang="0">
                    <a:pos x="T2" y="T3"/>
                  </a:cxn>
                  <a:cxn ang="0">
                    <a:pos x="T4" y="T5"/>
                  </a:cxn>
                </a:cxnLst>
                <a:rect l="0" t="0" r="r" b="b"/>
                <a:pathLst>
                  <a:path w="156" h="530">
                    <a:moveTo>
                      <a:pt x="0" y="0"/>
                    </a:moveTo>
                    <a:lnTo>
                      <a:pt x="0" y="530"/>
                    </a:lnTo>
                    <a:lnTo>
                      <a:pt x="156" y="530"/>
                    </a:lnTo>
                  </a:path>
                </a:pathLst>
              </a:custGeom>
              <a:noFill/>
              <a:ln w="28575" cap="sq" cmpd="sng">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49" name="Freeform 54">
                <a:extLst>
                  <a:ext uri="{FF2B5EF4-FFF2-40B4-BE49-F238E27FC236}">
                    <a16:creationId xmlns:a16="http://schemas.microsoft.com/office/drawing/2014/main" id="{973655FE-6B7E-9418-0FDF-612041D460C7}"/>
                  </a:ext>
                </a:extLst>
              </p:cNvPr>
              <p:cNvSpPr>
                <a:spLocks/>
              </p:cNvSpPr>
              <p:nvPr/>
            </p:nvSpPr>
            <p:spPr bwMode="auto">
              <a:xfrm>
                <a:off x="3483" y="1846"/>
                <a:ext cx="996" cy="192"/>
              </a:xfrm>
              <a:custGeom>
                <a:avLst/>
                <a:gdLst>
                  <a:gd name="T0" fmla="*/ 0 w 1188"/>
                  <a:gd name="T1" fmla="*/ 183 h 183"/>
                  <a:gd name="T2" fmla="*/ 1042 w 1188"/>
                  <a:gd name="T3" fmla="*/ 183 h 183"/>
                  <a:gd name="T4" fmla="*/ 1042 w 1188"/>
                  <a:gd name="T5" fmla="*/ 0 h 183"/>
                  <a:gd name="T6" fmla="*/ 1188 w 1188"/>
                  <a:gd name="T7" fmla="*/ 0 h 183"/>
                </a:gdLst>
                <a:ahLst/>
                <a:cxnLst>
                  <a:cxn ang="0">
                    <a:pos x="T0" y="T1"/>
                  </a:cxn>
                  <a:cxn ang="0">
                    <a:pos x="T2" y="T3"/>
                  </a:cxn>
                  <a:cxn ang="0">
                    <a:pos x="T4" y="T5"/>
                  </a:cxn>
                  <a:cxn ang="0">
                    <a:pos x="T6" y="T7"/>
                  </a:cxn>
                </a:cxnLst>
                <a:rect l="0" t="0" r="r" b="b"/>
                <a:pathLst>
                  <a:path w="1188" h="183">
                    <a:moveTo>
                      <a:pt x="0" y="183"/>
                    </a:moveTo>
                    <a:lnTo>
                      <a:pt x="1042" y="183"/>
                    </a:lnTo>
                    <a:lnTo>
                      <a:pt x="1042" y="0"/>
                    </a:lnTo>
                    <a:lnTo>
                      <a:pt x="1188" y="0"/>
                    </a:lnTo>
                  </a:path>
                </a:pathLst>
              </a:custGeom>
              <a:noFill/>
              <a:ln w="28575" cap="sq" cmpd="sng">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50" name="Line 55">
                <a:extLst>
                  <a:ext uri="{FF2B5EF4-FFF2-40B4-BE49-F238E27FC236}">
                    <a16:creationId xmlns:a16="http://schemas.microsoft.com/office/drawing/2014/main" id="{E9C1ED32-CFBC-FDD5-7801-03248BAA15C4}"/>
                  </a:ext>
                </a:extLst>
              </p:cNvPr>
              <p:cNvSpPr>
                <a:spLocks noChangeShapeType="1"/>
              </p:cNvSpPr>
              <p:nvPr/>
            </p:nvSpPr>
            <p:spPr bwMode="auto">
              <a:xfrm>
                <a:off x="5284" y="1736"/>
                <a:ext cx="201" cy="0"/>
              </a:xfrm>
              <a:prstGeom prst="line">
                <a:avLst/>
              </a:prstGeom>
              <a:noFill/>
              <a:ln w="28575" cap="sq">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51" name="Freeform 56">
                <a:extLst>
                  <a:ext uri="{FF2B5EF4-FFF2-40B4-BE49-F238E27FC236}">
                    <a16:creationId xmlns:a16="http://schemas.microsoft.com/office/drawing/2014/main" id="{33B77E9D-A731-AE29-A28C-E5687B1D25AE}"/>
                  </a:ext>
                </a:extLst>
              </p:cNvPr>
              <p:cNvSpPr>
                <a:spLocks/>
              </p:cNvSpPr>
              <p:nvPr/>
            </p:nvSpPr>
            <p:spPr bwMode="auto">
              <a:xfrm>
                <a:off x="4068" y="1270"/>
                <a:ext cx="923" cy="411"/>
              </a:xfrm>
              <a:custGeom>
                <a:avLst/>
                <a:gdLst>
                  <a:gd name="T0" fmla="*/ 0 w 923"/>
                  <a:gd name="T1" fmla="*/ 0 h 384"/>
                  <a:gd name="T2" fmla="*/ 740 w 923"/>
                  <a:gd name="T3" fmla="*/ 0 h 384"/>
                  <a:gd name="T4" fmla="*/ 740 w 923"/>
                  <a:gd name="T5" fmla="*/ 384 h 384"/>
                  <a:gd name="T6" fmla="*/ 923 w 923"/>
                  <a:gd name="T7" fmla="*/ 384 h 384"/>
                </a:gdLst>
                <a:ahLst/>
                <a:cxnLst>
                  <a:cxn ang="0">
                    <a:pos x="T0" y="T1"/>
                  </a:cxn>
                  <a:cxn ang="0">
                    <a:pos x="T2" y="T3"/>
                  </a:cxn>
                  <a:cxn ang="0">
                    <a:pos x="T4" y="T5"/>
                  </a:cxn>
                  <a:cxn ang="0">
                    <a:pos x="T6" y="T7"/>
                  </a:cxn>
                </a:cxnLst>
                <a:rect l="0" t="0" r="r" b="b"/>
                <a:pathLst>
                  <a:path w="923" h="384">
                    <a:moveTo>
                      <a:pt x="0" y="0"/>
                    </a:moveTo>
                    <a:lnTo>
                      <a:pt x="740" y="0"/>
                    </a:lnTo>
                    <a:lnTo>
                      <a:pt x="740" y="384"/>
                    </a:lnTo>
                    <a:lnTo>
                      <a:pt x="923" y="384"/>
                    </a:lnTo>
                  </a:path>
                </a:pathLst>
              </a:custGeom>
              <a:noFill/>
              <a:ln w="28575" cap="sq" cmpd="sng">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aphicFrame>
            <p:nvGraphicFramePr>
              <p:cNvPr id="52" name="Object 57">
                <a:extLst>
                  <a:ext uri="{FF2B5EF4-FFF2-40B4-BE49-F238E27FC236}">
                    <a16:creationId xmlns:a16="http://schemas.microsoft.com/office/drawing/2014/main" id="{A8EB9AB7-3EA6-E243-16A3-F7082064AE26}"/>
                  </a:ext>
                </a:extLst>
              </p:cNvPr>
              <p:cNvGraphicFramePr>
                <a:graphicFrameLocks noChangeAspect="1"/>
              </p:cNvGraphicFramePr>
              <p:nvPr/>
            </p:nvGraphicFramePr>
            <p:xfrm>
              <a:off x="3202" y="1063"/>
              <a:ext cx="240" cy="241"/>
            </p:xfrm>
            <a:graphic>
              <a:graphicData uri="http://schemas.openxmlformats.org/presentationml/2006/ole">
                <mc:AlternateContent xmlns:mc="http://schemas.openxmlformats.org/markup-compatibility/2006">
                  <mc:Choice xmlns:v="urn:schemas-microsoft-com:vml" Requires="v">
                    <p:oleObj name="Equation" r:id="rId18" imgW="139680" imgH="139680" progId="Equation.DSMT4">
                      <p:embed/>
                    </p:oleObj>
                  </mc:Choice>
                  <mc:Fallback>
                    <p:oleObj name="Equation" r:id="rId18" imgW="139680" imgH="139680" progId="Equation.DSMT4">
                      <p:embed/>
                      <p:pic>
                        <p:nvPicPr>
                          <p:cNvPr id="52" name="Object 57">
                            <a:extLst>
                              <a:ext uri="{FF2B5EF4-FFF2-40B4-BE49-F238E27FC236}">
                                <a16:creationId xmlns:a16="http://schemas.microsoft.com/office/drawing/2014/main" id="{A8EB9AB7-3EA6-E243-16A3-F7082064AE26}"/>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3202" y="1063"/>
                            <a:ext cx="240" cy="24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53" name="Object 58">
                <a:extLst>
                  <a:ext uri="{FF2B5EF4-FFF2-40B4-BE49-F238E27FC236}">
                    <a16:creationId xmlns:a16="http://schemas.microsoft.com/office/drawing/2014/main" id="{58723370-56DE-46E4-606A-3621CC7A0849}"/>
                  </a:ext>
                </a:extLst>
              </p:cNvPr>
              <p:cNvGraphicFramePr>
                <a:graphicFrameLocks noChangeAspect="1"/>
              </p:cNvGraphicFramePr>
              <p:nvPr/>
            </p:nvGraphicFramePr>
            <p:xfrm>
              <a:off x="5511" y="1664"/>
              <a:ext cx="192" cy="199"/>
            </p:xfrm>
            <a:graphic>
              <a:graphicData uri="http://schemas.openxmlformats.org/presentationml/2006/ole">
                <mc:AlternateContent xmlns:mc="http://schemas.openxmlformats.org/markup-compatibility/2006">
                  <mc:Choice xmlns:v="urn:schemas-microsoft-com:vml" Requires="v">
                    <p:oleObj name="Equation" r:id="rId20" imgW="279360" imgH="291960" progId="Equation.DSMT4">
                      <p:embed/>
                    </p:oleObj>
                  </mc:Choice>
                  <mc:Fallback>
                    <p:oleObj name="Equation" r:id="rId20" imgW="279360" imgH="291960" progId="Equation.DSMT4">
                      <p:embed/>
                      <p:pic>
                        <p:nvPicPr>
                          <p:cNvPr id="53" name="Object 58">
                            <a:extLst>
                              <a:ext uri="{FF2B5EF4-FFF2-40B4-BE49-F238E27FC236}">
                                <a16:creationId xmlns:a16="http://schemas.microsoft.com/office/drawing/2014/main" id="{58723370-56DE-46E4-606A-3621CC7A084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5511" y="1664"/>
                            <a:ext cx="192" cy="1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54" name="Object 59">
                <a:extLst>
                  <a:ext uri="{FF2B5EF4-FFF2-40B4-BE49-F238E27FC236}">
                    <a16:creationId xmlns:a16="http://schemas.microsoft.com/office/drawing/2014/main" id="{497BA05B-1868-C7E2-D2CD-E77041CCC01D}"/>
                  </a:ext>
                </a:extLst>
              </p:cNvPr>
              <p:cNvGraphicFramePr>
                <a:graphicFrameLocks noChangeAspect="1"/>
              </p:cNvGraphicFramePr>
              <p:nvPr/>
            </p:nvGraphicFramePr>
            <p:xfrm>
              <a:off x="3191" y="1262"/>
              <a:ext cx="240" cy="241"/>
            </p:xfrm>
            <a:graphic>
              <a:graphicData uri="http://schemas.openxmlformats.org/presentationml/2006/ole">
                <mc:AlternateContent xmlns:mc="http://schemas.openxmlformats.org/markup-compatibility/2006">
                  <mc:Choice xmlns:v="urn:schemas-microsoft-com:vml" Requires="v">
                    <p:oleObj name="Equation" r:id="rId22" imgW="139680" imgH="139680" progId="Equation.DSMT4">
                      <p:embed/>
                    </p:oleObj>
                  </mc:Choice>
                  <mc:Fallback>
                    <p:oleObj name="Equation" r:id="rId22" imgW="139680" imgH="139680" progId="Equation.DSMT4">
                      <p:embed/>
                      <p:pic>
                        <p:nvPicPr>
                          <p:cNvPr id="54" name="Object 59">
                            <a:extLst>
                              <a:ext uri="{FF2B5EF4-FFF2-40B4-BE49-F238E27FC236}">
                                <a16:creationId xmlns:a16="http://schemas.microsoft.com/office/drawing/2014/main" id="{497BA05B-1868-C7E2-D2CD-E77041CCC01D}"/>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3191" y="1262"/>
                            <a:ext cx="240" cy="24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55" name="Object 60">
                <a:extLst>
                  <a:ext uri="{FF2B5EF4-FFF2-40B4-BE49-F238E27FC236}">
                    <a16:creationId xmlns:a16="http://schemas.microsoft.com/office/drawing/2014/main" id="{3D0444D2-E22B-D5D5-BD85-9C1CCD827249}"/>
                  </a:ext>
                </a:extLst>
              </p:cNvPr>
              <p:cNvGraphicFramePr>
                <a:graphicFrameLocks noChangeAspect="1"/>
              </p:cNvGraphicFramePr>
              <p:nvPr/>
            </p:nvGraphicFramePr>
            <p:xfrm>
              <a:off x="3271" y="1937"/>
              <a:ext cx="200" cy="217"/>
            </p:xfrm>
            <a:graphic>
              <a:graphicData uri="http://schemas.openxmlformats.org/presentationml/2006/ole">
                <mc:AlternateContent xmlns:mc="http://schemas.openxmlformats.org/markup-compatibility/2006">
                  <mc:Choice xmlns:v="urn:schemas-microsoft-com:vml" Requires="v">
                    <p:oleObj name="Equation" r:id="rId24" imgW="291960" imgH="317160" progId="Equation.DSMT4">
                      <p:embed/>
                    </p:oleObj>
                  </mc:Choice>
                  <mc:Fallback>
                    <p:oleObj name="Equation" r:id="rId24" imgW="291960" imgH="317160" progId="Equation.DSMT4">
                      <p:embed/>
                      <p:pic>
                        <p:nvPicPr>
                          <p:cNvPr id="55" name="Object 60">
                            <a:extLst>
                              <a:ext uri="{FF2B5EF4-FFF2-40B4-BE49-F238E27FC236}">
                                <a16:creationId xmlns:a16="http://schemas.microsoft.com/office/drawing/2014/main" id="{3D0444D2-E22B-D5D5-BD85-9C1CCD827249}"/>
                              </a:ext>
                            </a:extLst>
                          </p:cNvPr>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3271" y="1937"/>
                            <a:ext cx="200" cy="21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56" name="Object 61">
                <a:extLst>
                  <a:ext uri="{FF2B5EF4-FFF2-40B4-BE49-F238E27FC236}">
                    <a16:creationId xmlns:a16="http://schemas.microsoft.com/office/drawing/2014/main" id="{9E6B7BD7-D075-5C79-1C84-C00C78CB13A8}"/>
                  </a:ext>
                </a:extLst>
              </p:cNvPr>
              <p:cNvGraphicFramePr>
                <a:graphicFrameLocks noChangeAspect="1"/>
              </p:cNvGraphicFramePr>
              <p:nvPr/>
            </p:nvGraphicFramePr>
            <p:xfrm>
              <a:off x="3873" y="1462"/>
              <a:ext cx="245" cy="234"/>
            </p:xfrm>
            <a:graphic>
              <a:graphicData uri="http://schemas.openxmlformats.org/presentationml/2006/ole">
                <mc:AlternateContent xmlns:mc="http://schemas.openxmlformats.org/markup-compatibility/2006">
                  <mc:Choice xmlns:v="urn:schemas-microsoft-com:vml" Requires="v">
                    <p:oleObj name="Equation" r:id="rId26" imgW="355320" imgH="342720" progId="Equation.DSMT4">
                      <p:embed/>
                    </p:oleObj>
                  </mc:Choice>
                  <mc:Fallback>
                    <p:oleObj name="Equation" r:id="rId26" imgW="355320" imgH="342720" progId="Equation.DSMT4">
                      <p:embed/>
                      <p:pic>
                        <p:nvPicPr>
                          <p:cNvPr id="56" name="Object 61">
                            <a:extLst>
                              <a:ext uri="{FF2B5EF4-FFF2-40B4-BE49-F238E27FC236}">
                                <a16:creationId xmlns:a16="http://schemas.microsoft.com/office/drawing/2014/main" id="{9E6B7BD7-D075-5C79-1C84-C00C78CB13A8}"/>
                              </a:ext>
                            </a:extLst>
                          </p:cNvPr>
                          <p:cNvPicPr>
                            <a:picLocks noChangeAspect="1" noChangeArrowheads="1"/>
                          </p:cNvPicPr>
                          <p:nvPr/>
                        </p:nvPicPr>
                        <p:blipFill>
                          <a:blip r:embed="rId27">
                            <a:extLst>
                              <a:ext uri="{28A0092B-C50C-407E-A947-70E740481C1C}">
                                <a14:useLocalDpi xmlns:a14="http://schemas.microsoft.com/office/drawing/2010/main" val="0"/>
                              </a:ext>
                            </a:extLst>
                          </a:blip>
                          <a:srcRect/>
                          <a:stretch>
                            <a:fillRect/>
                          </a:stretch>
                        </p:blipFill>
                        <p:spPr bwMode="auto">
                          <a:xfrm>
                            <a:off x="3873" y="1462"/>
                            <a:ext cx="245" cy="23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57" name="Object 62">
                <a:extLst>
                  <a:ext uri="{FF2B5EF4-FFF2-40B4-BE49-F238E27FC236}">
                    <a16:creationId xmlns:a16="http://schemas.microsoft.com/office/drawing/2014/main" id="{0FEC3138-FA65-ECBF-A739-19A9DB16F7D5}"/>
                  </a:ext>
                </a:extLst>
              </p:cNvPr>
              <p:cNvGraphicFramePr>
                <a:graphicFrameLocks noChangeAspect="1"/>
              </p:cNvGraphicFramePr>
              <p:nvPr/>
            </p:nvGraphicFramePr>
            <p:xfrm>
              <a:off x="3836" y="949"/>
              <a:ext cx="228" cy="234"/>
            </p:xfrm>
            <a:graphic>
              <a:graphicData uri="http://schemas.openxmlformats.org/presentationml/2006/ole">
                <mc:AlternateContent xmlns:mc="http://schemas.openxmlformats.org/markup-compatibility/2006">
                  <mc:Choice xmlns:v="urn:schemas-microsoft-com:vml" Requires="v">
                    <p:oleObj name="Equation" r:id="rId28" imgW="330120" imgH="342720" progId="Equation.DSMT4">
                      <p:embed/>
                    </p:oleObj>
                  </mc:Choice>
                  <mc:Fallback>
                    <p:oleObj name="Equation" r:id="rId28" imgW="330120" imgH="342720" progId="Equation.DSMT4">
                      <p:embed/>
                      <p:pic>
                        <p:nvPicPr>
                          <p:cNvPr id="57" name="Object 62">
                            <a:extLst>
                              <a:ext uri="{FF2B5EF4-FFF2-40B4-BE49-F238E27FC236}">
                                <a16:creationId xmlns:a16="http://schemas.microsoft.com/office/drawing/2014/main" id="{0FEC3138-FA65-ECBF-A739-19A9DB16F7D5}"/>
                              </a:ext>
                            </a:extLst>
                          </p:cNvPr>
                          <p:cNvPicPr>
                            <a:picLocks noChangeAspect="1"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3836" y="949"/>
                            <a:ext cx="228" cy="23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58" name="Object 63">
                <a:extLst>
                  <a:ext uri="{FF2B5EF4-FFF2-40B4-BE49-F238E27FC236}">
                    <a16:creationId xmlns:a16="http://schemas.microsoft.com/office/drawing/2014/main" id="{975AB9B3-E543-AD9E-AEE6-D41CB2166AC9}"/>
                  </a:ext>
                </a:extLst>
              </p:cNvPr>
              <p:cNvGraphicFramePr>
                <a:graphicFrameLocks noChangeAspect="1"/>
              </p:cNvGraphicFramePr>
              <p:nvPr/>
            </p:nvGraphicFramePr>
            <p:xfrm>
              <a:off x="5105" y="1817"/>
              <a:ext cx="245" cy="234"/>
            </p:xfrm>
            <a:graphic>
              <a:graphicData uri="http://schemas.openxmlformats.org/presentationml/2006/ole">
                <mc:AlternateContent xmlns:mc="http://schemas.openxmlformats.org/markup-compatibility/2006">
                  <mc:Choice xmlns:v="urn:schemas-microsoft-com:vml" Requires="v">
                    <p:oleObj name="Equation" r:id="rId30" imgW="355320" imgH="342720" progId="Equation.DSMT4">
                      <p:embed/>
                    </p:oleObj>
                  </mc:Choice>
                  <mc:Fallback>
                    <p:oleObj name="Equation" r:id="rId30" imgW="355320" imgH="342720" progId="Equation.DSMT4">
                      <p:embed/>
                      <p:pic>
                        <p:nvPicPr>
                          <p:cNvPr id="58" name="Object 63">
                            <a:extLst>
                              <a:ext uri="{FF2B5EF4-FFF2-40B4-BE49-F238E27FC236}">
                                <a16:creationId xmlns:a16="http://schemas.microsoft.com/office/drawing/2014/main" id="{975AB9B3-E543-AD9E-AEE6-D41CB2166AC9}"/>
                              </a:ext>
                            </a:extLst>
                          </p:cNvPr>
                          <p:cNvPicPr>
                            <a:picLocks noChangeAspect="1"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5105" y="1817"/>
                            <a:ext cx="245" cy="23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59" name="Object 64">
                <a:extLst>
                  <a:ext uri="{FF2B5EF4-FFF2-40B4-BE49-F238E27FC236}">
                    <a16:creationId xmlns:a16="http://schemas.microsoft.com/office/drawing/2014/main" id="{6B173F21-DFD7-AD80-8E27-1CA43D8BB41C}"/>
                  </a:ext>
                </a:extLst>
              </p:cNvPr>
              <p:cNvGraphicFramePr>
                <a:graphicFrameLocks noChangeAspect="1"/>
              </p:cNvGraphicFramePr>
              <p:nvPr/>
            </p:nvGraphicFramePr>
            <p:xfrm>
              <a:off x="4570" y="1898"/>
              <a:ext cx="238" cy="234"/>
            </p:xfrm>
            <a:graphic>
              <a:graphicData uri="http://schemas.openxmlformats.org/presentationml/2006/ole">
                <mc:AlternateContent xmlns:mc="http://schemas.openxmlformats.org/markup-compatibility/2006">
                  <mc:Choice xmlns:v="urn:schemas-microsoft-com:vml" Requires="v">
                    <p:oleObj name="Equation" r:id="rId32" imgW="342720" imgH="342720" progId="Equation.DSMT4">
                      <p:embed/>
                    </p:oleObj>
                  </mc:Choice>
                  <mc:Fallback>
                    <p:oleObj name="Equation" r:id="rId32" imgW="342720" imgH="342720" progId="Equation.DSMT4">
                      <p:embed/>
                      <p:pic>
                        <p:nvPicPr>
                          <p:cNvPr id="59" name="Object 64">
                            <a:extLst>
                              <a:ext uri="{FF2B5EF4-FFF2-40B4-BE49-F238E27FC236}">
                                <a16:creationId xmlns:a16="http://schemas.microsoft.com/office/drawing/2014/main" id="{6B173F21-DFD7-AD80-8E27-1CA43D8BB41C}"/>
                              </a:ext>
                            </a:extLst>
                          </p:cNvPr>
                          <p:cNvPicPr>
                            <a:picLocks noChangeAspect="1"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4570" y="1898"/>
                            <a:ext cx="238" cy="23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60" name="Group 66">
                <a:extLst>
                  <a:ext uri="{FF2B5EF4-FFF2-40B4-BE49-F238E27FC236}">
                    <a16:creationId xmlns:a16="http://schemas.microsoft.com/office/drawing/2014/main" id="{616E72CB-178F-37A0-DB48-BE0D2BB6C05F}"/>
                  </a:ext>
                </a:extLst>
              </p:cNvPr>
              <p:cNvGrpSpPr>
                <a:grpSpLocks/>
              </p:cNvGrpSpPr>
              <p:nvPr/>
            </p:nvGrpSpPr>
            <p:grpSpPr bwMode="auto">
              <a:xfrm>
                <a:off x="4452" y="1667"/>
                <a:ext cx="302" cy="252"/>
                <a:chOff x="2745" y="2745"/>
                <a:chExt cx="348" cy="252"/>
              </a:xfrm>
            </p:grpSpPr>
            <p:grpSp>
              <p:nvGrpSpPr>
                <p:cNvPr id="61" name="Group 67">
                  <a:extLst>
                    <a:ext uri="{FF2B5EF4-FFF2-40B4-BE49-F238E27FC236}">
                      <a16:creationId xmlns:a16="http://schemas.microsoft.com/office/drawing/2014/main" id="{DB76FF00-4102-8C2B-20D0-C1DB3F858DBB}"/>
                    </a:ext>
                  </a:extLst>
                </p:cNvPr>
                <p:cNvGrpSpPr>
                  <a:grpSpLocks/>
                </p:cNvGrpSpPr>
                <p:nvPr/>
              </p:nvGrpSpPr>
              <p:grpSpPr bwMode="auto">
                <a:xfrm>
                  <a:off x="2763" y="2745"/>
                  <a:ext cx="330" cy="249"/>
                  <a:chOff x="1404" y="3312"/>
                  <a:chExt cx="330" cy="330"/>
                </a:xfrm>
              </p:grpSpPr>
              <p:sp>
                <p:nvSpPr>
                  <p:cNvPr id="63" name="Freeform 68">
                    <a:extLst>
                      <a:ext uri="{FF2B5EF4-FFF2-40B4-BE49-F238E27FC236}">
                        <a16:creationId xmlns:a16="http://schemas.microsoft.com/office/drawing/2014/main" id="{56F9DEE5-A48C-C643-CDB7-A3B7EC9CAECC}"/>
                      </a:ext>
                    </a:extLst>
                  </p:cNvPr>
                  <p:cNvSpPr>
                    <a:spLocks/>
                  </p:cNvSpPr>
                  <p:nvPr/>
                </p:nvSpPr>
                <p:spPr bwMode="auto">
                  <a:xfrm>
                    <a:off x="1404" y="3312"/>
                    <a:ext cx="324" cy="162"/>
                  </a:xfrm>
                  <a:custGeom>
                    <a:avLst/>
                    <a:gdLst>
                      <a:gd name="T0" fmla="*/ 0 w 405"/>
                      <a:gd name="T1" fmla="*/ 0 h 198"/>
                      <a:gd name="T2" fmla="*/ 297 w 405"/>
                      <a:gd name="T3" fmla="*/ 72 h 198"/>
                      <a:gd name="T4" fmla="*/ 405 w 405"/>
                      <a:gd name="T5" fmla="*/ 198 h 198"/>
                    </a:gdLst>
                    <a:ahLst/>
                    <a:cxnLst>
                      <a:cxn ang="0">
                        <a:pos x="T0" y="T1"/>
                      </a:cxn>
                      <a:cxn ang="0">
                        <a:pos x="T2" y="T3"/>
                      </a:cxn>
                      <a:cxn ang="0">
                        <a:pos x="T4" y="T5"/>
                      </a:cxn>
                    </a:cxnLst>
                    <a:rect l="0" t="0" r="r" b="b"/>
                    <a:pathLst>
                      <a:path w="405" h="198">
                        <a:moveTo>
                          <a:pt x="0" y="0"/>
                        </a:moveTo>
                        <a:cubicBezTo>
                          <a:pt x="115" y="19"/>
                          <a:pt x="230" y="39"/>
                          <a:pt x="297" y="72"/>
                        </a:cubicBezTo>
                        <a:cubicBezTo>
                          <a:pt x="364" y="105"/>
                          <a:pt x="384" y="151"/>
                          <a:pt x="405" y="198"/>
                        </a:cubicBezTo>
                      </a:path>
                    </a:pathLst>
                  </a:custGeom>
                  <a:noFill/>
                  <a:ln w="28575" cap="sq" cmpd="sng">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64" name="Freeform 69">
                    <a:extLst>
                      <a:ext uri="{FF2B5EF4-FFF2-40B4-BE49-F238E27FC236}">
                        <a16:creationId xmlns:a16="http://schemas.microsoft.com/office/drawing/2014/main" id="{143AD998-B844-E6D4-CA1B-8A167C28C8EF}"/>
                      </a:ext>
                    </a:extLst>
                  </p:cNvPr>
                  <p:cNvSpPr>
                    <a:spLocks/>
                  </p:cNvSpPr>
                  <p:nvPr/>
                </p:nvSpPr>
                <p:spPr bwMode="auto">
                  <a:xfrm flipV="1">
                    <a:off x="1410" y="3480"/>
                    <a:ext cx="324" cy="162"/>
                  </a:xfrm>
                  <a:custGeom>
                    <a:avLst/>
                    <a:gdLst>
                      <a:gd name="T0" fmla="*/ 0 w 405"/>
                      <a:gd name="T1" fmla="*/ 0 h 198"/>
                      <a:gd name="T2" fmla="*/ 297 w 405"/>
                      <a:gd name="T3" fmla="*/ 72 h 198"/>
                      <a:gd name="T4" fmla="*/ 405 w 405"/>
                      <a:gd name="T5" fmla="*/ 198 h 198"/>
                    </a:gdLst>
                    <a:ahLst/>
                    <a:cxnLst>
                      <a:cxn ang="0">
                        <a:pos x="T0" y="T1"/>
                      </a:cxn>
                      <a:cxn ang="0">
                        <a:pos x="T2" y="T3"/>
                      </a:cxn>
                      <a:cxn ang="0">
                        <a:pos x="T4" y="T5"/>
                      </a:cxn>
                    </a:cxnLst>
                    <a:rect l="0" t="0" r="r" b="b"/>
                    <a:pathLst>
                      <a:path w="405" h="198">
                        <a:moveTo>
                          <a:pt x="0" y="0"/>
                        </a:moveTo>
                        <a:cubicBezTo>
                          <a:pt x="115" y="19"/>
                          <a:pt x="230" y="39"/>
                          <a:pt x="297" y="72"/>
                        </a:cubicBezTo>
                        <a:cubicBezTo>
                          <a:pt x="364" y="105"/>
                          <a:pt x="384" y="151"/>
                          <a:pt x="405" y="198"/>
                        </a:cubicBezTo>
                      </a:path>
                    </a:pathLst>
                  </a:custGeom>
                  <a:noFill/>
                  <a:ln w="28575" cap="sq" cmpd="sng">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sp>
              <p:nvSpPr>
                <p:cNvPr id="62" name="Freeform 70">
                  <a:extLst>
                    <a:ext uri="{FF2B5EF4-FFF2-40B4-BE49-F238E27FC236}">
                      <a16:creationId xmlns:a16="http://schemas.microsoft.com/office/drawing/2014/main" id="{D3FFC75E-8AB2-1A2E-1150-8491D087E2CA}"/>
                    </a:ext>
                  </a:extLst>
                </p:cNvPr>
                <p:cNvSpPr>
                  <a:spLocks/>
                </p:cNvSpPr>
                <p:nvPr/>
              </p:nvSpPr>
              <p:spPr bwMode="auto">
                <a:xfrm>
                  <a:off x="2745" y="2745"/>
                  <a:ext cx="65" cy="252"/>
                </a:xfrm>
                <a:custGeom>
                  <a:avLst/>
                  <a:gdLst>
                    <a:gd name="T0" fmla="*/ 0 w 56"/>
                    <a:gd name="T1" fmla="*/ 0 h 252"/>
                    <a:gd name="T2" fmla="*/ 54 w 56"/>
                    <a:gd name="T3" fmla="*/ 135 h 252"/>
                    <a:gd name="T4" fmla="*/ 9 w 56"/>
                    <a:gd name="T5" fmla="*/ 252 h 252"/>
                  </a:gdLst>
                  <a:ahLst/>
                  <a:cxnLst>
                    <a:cxn ang="0">
                      <a:pos x="T0" y="T1"/>
                    </a:cxn>
                    <a:cxn ang="0">
                      <a:pos x="T2" y="T3"/>
                    </a:cxn>
                    <a:cxn ang="0">
                      <a:pos x="T4" y="T5"/>
                    </a:cxn>
                  </a:cxnLst>
                  <a:rect l="0" t="0" r="r" b="b"/>
                  <a:pathLst>
                    <a:path w="56" h="252">
                      <a:moveTo>
                        <a:pt x="0" y="0"/>
                      </a:moveTo>
                      <a:cubicBezTo>
                        <a:pt x="26" y="46"/>
                        <a:pt x="52" y="93"/>
                        <a:pt x="54" y="135"/>
                      </a:cubicBezTo>
                      <a:cubicBezTo>
                        <a:pt x="56" y="177"/>
                        <a:pt x="32" y="214"/>
                        <a:pt x="9" y="252"/>
                      </a:cubicBezTo>
                    </a:path>
                  </a:pathLst>
                </a:custGeom>
                <a:noFill/>
                <a:ln w="28575" cap="sq" cmpd="sng">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grpSp>
        <p:sp>
          <p:nvSpPr>
            <p:cNvPr id="39" name="Text Box 73">
              <a:extLst>
                <a:ext uri="{FF2B5EF4-FFF2-40B4-BE49-F238E27FC236}">
                  <a16:creationId xmlns:a16="http://schemas.microsoft.com/office/drawing/2014/main" id="{FE50AFFB-80A2-E266-9062-95296D82B7FE}"/>
                </a:ext>
              </a:extLst>
            </p:cNvPr>
            <p:cNvSpPr txBox="1">
              <a:spLocks noChangeArrowheads="1"/>
            </p:cNvSpPr>
            <p:nvPr/>
          </p:nvSpPr>
          <p:spPr bwMode="auto">
            <a:xfrm>
              <a:off x="4150" y="2004"/>
              <a:ext cx="66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b="1" dirty="0">
                  <a:solidFill>
                    <a:schemeClr val="accent2"/>
                  </a:solidFill>
                </a:rPr>
                <a:t>(b)</a:t>
              </a:r>
            </a:p>
          </p:txBody>
        </p:sp>
      </p:grpSp>
      <p:sp>
        <p:nvSpPr>
          <p:cNvPr id="69" name="Text Box 79">
            <a:extLst>
              <a:ext uri="{FF2B5EF4-FFF2-40B4-BE49-F238E27FC236}">
                <a16:creationId xmlns:a16="http://schemas.microsoft.com/office/drawing/2014/main" id="{311DD87A-640F-01C1-61D4-B0C00B881374}"/>
              </a:ext>
            </a:extLst>
          </p:cNvPr>
          <p:cNvSpPr txBox="1">
            <a:spLocks noChangeArrowheads="1"/>
          </p:cNvSpPr>
          <p:nvPr/>
        </p:nvSpPr>
        <p:spPr bwMode="auto">
          <a:xfrm>
            <a:off x="6845957" y="4512419"/>
            <a:ext cx="32766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2800" b="1" dirty="0"/>
              <a:t>当</a:t>
            </a:r>
            <a:r>
              <a:rPr lang="en-US" altLang="zh-CN" sz="2800" b="1" i="1" dirty="0">
                <a:solidFill>
                  <a:srgbClr val="660066"/>
                </a:solidFill>
              </a:rPr>
              <a:t>A</a:t>
            </a:r>
            <a:r>
              <a:rPr lang="en-US" altLang="zh-CN" sz="2800" b="1" dirty="0">
                <a:solidFill>
                  <a:srgbClr val="660066"/>
                </a:solidFill>
              </a:rPr>
              <a:t>=</a:t>
            </a:r>
            <a:r>
              <a:rPr lang="en-US" altLang="zh-CN" sz="2800" b="1" i="1" dirty="0">
                <a:solidFill>
                  <a:srgbClr val="660066"/>
                </a:solidFill>
              </a:rPr>
              <a:t>C</a:t>
            </a:r>
            <a:r>
              <a:rPr lang="en-US" altLang="zh-CN" sz="2800" b="1" dirty="0">
                <a:solidFill>
                  <a:srgbClr val="660066"/>
                </a:solidFill>
              </a:rPr>
              <a:t>=1</a:t>
            </a:r>
            <a:r>
              <a:rPr lang="zh-CN" altLang="en-US" sz="2800" b="1" dirty="0"/>
              <a:t>时</a:t>
            </a:r>
          </a:p>
        </p:txBody>
      </p:sp>
      <p:sp>
        <p:nvSpPr>
          <p:cNvPr id="70" name="Text Box 80">
            <a:extLst>
              <a:ext uri="{FF2B5EF4-FFF2-40B4-BE49-F238E27FC236}">
                <a16:creationId xmlns:a16="http://schemas.microsoft.com/office/drawing/2014/main" id="{122821C8-F98B-5A5C-79EE-FF199A74E2EB}"/>
              </a:ext>
            </a:extLst>
          </p:cNvPr>
          <p:cNvSpPr txBox="1">
            <a:spLocks noChangeArrowheads="1"/>
          </p:cNvSpPr>
          <p:nvPr/>
        </p:nvSpPr>
        <p:spPr bwMode="auto">
          <a:xfrm>
            <a:off x="6517936" y="5743041"/>
            <a:ext cx="3068637"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2800" b="1" dirty="0">
                <a:effectLst>
                  <a:outerShdw blurRad="38100" dist="38100" dir="2700000" algn="tl">
                    <a:srgbClr val="C0C0C0"/>
                  </a:outerShdw>
                </a:effectLst>
              </a:rPr>
              <a:t>（</a:t>
            </a:r>
            <a:r>
              <a:rPr lang="en-US" altLang="zh-CN" sz="2800" b="1" dirty="0">
                <a:effectLst>
                  <a:outerShdw blurRad="38100" dist="38100" dir="2700000" algn="tl">
                    <a:srgbClr val="C0C0C0"/>
                  </a:outerShdw>
                </a:effectLst>
              </a:rPr>
              <a:t>b</a:t>
            </a:r>
            <a:r>
              <a:rPr lang="zh-CN" altLang="en-US" sz="2800" b="1" dirty="0">
                <a:effectLst>
                  <a:outerShdw blurRad="38100" dist="38100" dir="2700000" algn="tl">
                    <a:srgbClr val="C0C0C0"/>
                  </a:outerShdw>
                </a:effectLst>
              </a:rPr>
              <a:t>）电路中存在</a:t>
            </a:r>
            <a:r>
              <a:rPr lang="zh-CN" altLang="en-US" sz="2800" b="1" dirty="0">
                <a:solidFill>
                  <a:schemeClr val="accent2"/>
                </a:solidFill>
                <a:effectLst>
                  <a:outerShdw blurRad="38100" dist="38100" dir="2700000" algn="tl">
                    <a:srgbClr val="C0C0C0"/>
                  </a:outerShdw>
                </a:effectLst>
              </a:rPr>
              <a:t>竞争</a:t>
            </a:r>
            <a:r>
              <a:rPr lang="en-US" altLang="zh-CN" sz="2800" b="1" dirty="0">
                <a:solidFill>
                  <a:schemeClr val="accent2"/>
                </a:solidFill>
                <a:effectLst>
                  <a:outerShdw blurRad="38100" dist="38100" dir="2700000" algn="tl">
                    <a:srgbClr val="C0C0C0"/>
                  </a:outerShdw>
                </a:effectLst>
              </a:rPr>
              <a:t>-</a:t>
            </a:r>
            <a:r>
              <a:rPr lang="zh-CN" altLang="en-US" sz="2800" b="1" dirty="0">
                <a:solidFill>
                  <a:schemeClr val="accent2"/>
                </a:solidFill>
                <a:effectLst>
                  <a:outerShdw blurRad="38100" dist="38100" dir="2700000" algn="tl">
                    <a:srgbClr val="C0C0C0"/>
                  </a:outerShdw>
                </a:effectLst>
              </a:rPr>
              <a:t>冒险现象。</a:t>
            </a:r>
          </a:p>
        </p:txBody>
      </p:sp>
      <p:sp>
        <p:nvSpPr>
          <p:cNvPr id="2" name="灯片编号占位符 1">
            <a:extLst>
              <a:ext uri="{FF2B5EF4-FFF2-40B4-BE49-F238E27FC236}">
                <a16:creationId xmlns:a16="http://schemas.microsoft.com/office/drawing/2014/main" id="{BF1462B9-656F-C525-88CA-7618C647ED9C}"/>
              </a:ext>
            </a:extLst>
          </p:cNvPr>
          <p:cNvSpPr>
            <a:spLocks noGrp="1"/>
          </p:cNvSpPr>
          <p:nvPr>
            <p:ph type="sldNum" sz="quarter" idx="12"/>
          </p:nvPr>
        </p:nvSpPr>
        <p:spPr/>
        <p:txBody>
          <a:bodyPr/>
          <a:lstStyle/>
          <a:p>
            <a:fld id="{392CBAA0-59E6-204E-8F03-85E5040D48B8}" type="slidenum">
              <a:rPr kumimoji="1" lang="zh-CN" altLang="en-US" smtClean="0"/>
              <a:t>120</a:t>
            </a:fld>
            <a:r>
              <a:rPr kumimoji="1" lang="en-US" altLang="zh-CN"/>
              <a:t>/133</a:t>
            </a:r>
            <a:endParaRPr kumimoji="1" lang="zh-CN" altLang="en-US" dirty="0"/>
          </a:p>
        </p:txBody>
      </p:sp>
      <mc:AlternateContent xmlns:mc="http://schemas.openxmlformats.org/markup-compatibility/2006">
        <mc:Choice xmlns:a14="http://schemas.microsoft.com/office/drawing/2010/main" Requires="a14">
          <p:sp>
            <p:nvSpPr>
              <p:cNvPr id="3" name="文本框 2">
                <a:extLst>
                  <a:ext uri="{FF2B5EF4-FFF2-40B4-BE49-F238E27FC236}">
                    <a16:creationId xmlns:a16="http://schemas.microsoft.com/office/drawing/2014/main" id="{9029865F-94AB-5158-35C9-AC29A1FCC35D}"/>
                  </a:ext>
                </a:extLst>
              </p:cNvPr>
              <p:cNvSpPr txBox="1"/>
              <p:nvPr/>
            </p:nvSpPr>
            <p:spPr>
              <a:xfrm>
                <a:off x="2366872" y="4036226"/>
                <a:ext cx="2181687" cy="430887"/>
              </a:xfrm>
              <a:prstGeom prst="rect">
                <a:avLst/>
              </a:prstGeom>
              <a:noFill/>
            </p:spPr>
            <p:txBody>
              <a:bodyPr wrap="none" lIns="0" tIns="0" rIns="0" bIns="0" rtlCol="0">
                <a:spAutoFit/>
              </a:bodyPr>
              <a:lstStyle/>
              <a:p>
                <a14:m>
                  <m:oMathPara xmlns:m="http://schemas.openxmlformats.org/officeDocument/2006/math">
                    <m:oMathParaPr>
                      <m:jc m:val="centerGroup"/>
                    </m:oMathParaPr>
                    <m:oMath xmlns:m="http://schemas.openxmlformats.org/officeDocument/2006/math">
                      <m:r>
                        <a:rPr kumimoji="1" lang="en-US" altLang="zh-CN" sz="2800" b="1" i="1" smtClean="0">
                          <a:latin typeface="Cambria Math" panose="02040503050406030204" pitchFamily="18" charset="0"/>
                        </a:rPr>
                        <m:t>𝒀</m:t>
                      </m:r>
                      <m:r>
                        <a:rPr kumimoji="1" lang="en-US" altLang="zh-CN" sz="2800" b="1" i="1" smtClean="0">
                          <a:latin typeface="Cambria Math" panose="02040503050406030204" pitchFamily="18" charset="0"/>
                        </a:rPr>
                        <m:t>=</m:t>
                      </m:r>
                      <m:r>
                        <a:rPr kumimoji="1" lang="en-US" altLang="zh-CN" sz="2800" b="1" i="1" smtClean="0">
                          <a:latin typeface="Cambria Math" panose="02040503050406030204" pitchFamily="18" charset="0"/>
                        </a:rPr>
                        <m:t>𝑨𝑩</m:t>
                      </m:r>
                      <m:r>
                        <a:rPr kumimoji="1" lang="en-US" altLang="zh-CN" sz="2800" b="1" i="1" smtClean="0">
                          <a:latin typeface="Cambria Math" panose="02040503050406030204" pitchFamily="18" charset="0"/>
                        </a:rPr>
                        <m:t>+</m:t>
                      </m:r>
                      <m:acc>
                        <m:accPr>
                          <m:chr m:val="̅"/>
                          <m:ctrlPr>
                            <a:rPr kumimoji="1" lang="en-US" altLang="zh-CN" sz="2800" b="1" i="1" smtClean="0">
                              <a:latin typeface="Cambria Math" panose="02040503050406030204" pitchFamily="18" charset="0"/>
                            </a:rPr>
                          </m:ctrlPr>
                        </m:accPr>
                        <m:e>
                          <m:r>
                            <a:rPr kumimoji="1" lang="en-US" altLang="zh-CN" sz="2800" b="1" i="1" smtClean="0">
                              <a:latin typeface="Cambria Math" panose="02040503050406030204" pitchFamily="18" charset="0"/>
                            </a:rPr>
                            <m:t>𝑨</m:t>
                          </m:r>
                        </m:e>
                      </m:acc>
                      <m:r>
                        <a:rPr kumimoji="1" lang="en-US" altLang="zh-CN" sz="2800" b="1" i="1" smtClean="0">
                          <a:latin typeface="Cambria Math" panose="02040503050406030204" pitchFamily="18" charset="0"/>
                        </a:rPr>
                        <m:t>𝑪</m:t>
                      </m:r>
                    </m:oMath>
                  </m:oMathPara>
                </a14:m>
                <a:endParaRPr kumimoji="1" lang="zh-CN" altLang="en-US" sz="2800" b="1" dirty="0"/>
              </a:p>
            </p:txBody>
          </p:sp>
        </mc:Choice>
        <mc:Fallback>
          <p:sp>
            <p:nvSpPr>
              <p:cNvPr id="3" name="文本框 2">
                <a:extLst>
                  <a:ext uri="{FF2B5EF4-FFF2-40B4-BE49-F238E27FC236}">
                    <a16:creationId xmlns:a16="http://schemas.microsoft.com/office/drawing/2014/main" id="{9029865F-94AB-5158-35C9-AC29A1FCC35D}"/>
                  </a:ext>
                </a:extLst>
              </p:cNvPr>
              <p:cNvSpPr txBox="1">
                <a:spLocks noRot="1" noChangeAspect="1" noMove="1" noResize="1" noEditPoints="1" noAdjustHandles="1" noChangeArrowheads="1" noChangeShapeType="1" noTextEdit="1"/>
              </p:cNvSpPr>
              <p:nvPr/>
            </p:nvSpPr>
            <p:spPr>
              <a:xfrm>
                <a:off x="2366872" y="4036226"/>
                <a:ext cx="2181687" cy="430887"/>
              </a:xfrm>
              <a:prstGeom prst="rect">
                <a:avLst/>
              </a:prstGeom>
              <a:blipFill>
                <a:blip r:embed="rId34"/>
                <a:stretch>
                  <a:fillRect l="-2890" r="-2890" b="-8571"/>
                </a:stretch>
              </a:blipFill>
            </p:spPr>
            <p:txBody>
              <a:bodyPr/>
              <a:lstStyle/>
              <a:p>
                <a:r>
                  <a:rPr lang="zh-CN" altLang="en-US">
                    <a:noFill/>
                  </a:rPr>
                  <a:t> </a:t>
                </a:r>
              </a:p>
            </p:txBody>
          </p:sp>
        </mc:Fallback>
      </mc:AlternateContent>
      <mc:AlternateContent xmlns:mc="http://schemas.openxmlformats.org/markup-compatibility/2006">
        <mc:Choice xmlns:a14="http://schemas.microsoft.com/office/drawing/2010/main" Requires="a14">
          <p:sp>
            <p:nvSpPr>
              <p:cNvPr id="5" name="文本框 4">
                <a:extLst>
                  <a:ext uri="{FF2B5EF4-FFF2-40B4-BE49-F238E27FC236}">
                    <a16:creationId xmlns:a16="http://schemas.microsoft.com/office/drawing/2014/main" id="{BFCDCC73-EA29-4149-3E96-07E9B92B8D20}"/>
                  </a:ext>
                </a:extLst>
              </p:cNvPr>
              <p:cNvSpPr txBox="1"/>
              <p:nvPr/>
            </p:nvSpPr>
            <p:spPr>
              <a:xfrm>
                <a:off x="2366871" y="5144947"/>
                <a:ext cx="1695977" cy="430887"/>
              </a:xfrm>
              <a:prstGeom prst="rect">
                <a:avLst/>
              </a:prstGeom>
              <a:noFill/>
            </p:spPr>
            <p:txBody>
              <a:bodyPr wrap="none" lIns="0" tIns="0" rIns="0" bIns="0" rtlCol="0">
                <a:spAutoFit/>
              </a:bodyPr>
              <a:lstStyle/>
              <a:p>
                <a14:m>
                  <m:oMathPara xmlns:m="http://schemas.openxmlformats.org/officeDocument/2006/math">
                    <m:oMathParaPr>
                      <m:jc m:val="centerGroup"/>
                    </m:oMathParaPr>
                    <m:oMath xmlns:m="http://schemas.openxmlformats.org/officeDocument/2006/math">
                      <m:r>
                        <a:rPr kumimoji="1" lang="en-US" altLang="zh-CN" sz="2800" b="1" i="1" smtClean="0">
                          <a:latin typeface="Cambria Math" panose="02040503050406030204" pitchFamily="18" charset="0"/>
                        </a:rPr>
                        <m:t>𝒀</m:t>
                      </m:r>
                      <m:r>
                        <a:rPr kumimoji="1" lang="en-US" altLang="zh-CN" sz="2800" b="1" i="1" smtClean="0">
                          <a:latin typeface="Cambria Math" panose="02040503050406030204" pitchFamily="18" charset="0"/>
                        </a:rPr>
                        <m:t>=</m:t>
                      </m:r>
                      <m:r>
                        <a:rPr kumimoji="1" lang="en-US" altLang="zh-CN" sz="2800" b="1" i="1" smtClean="0">
                          <a:latin typeface="Cambria Math" panose="02040503050406030204" pitchFamily="18" charset="0"/>
                        </a:rPr>
                        <m:t>𝑨</m:t>
                      </m:r>
                      <m:r>
                        <a:rPr kumimoji="1" lang="en-US" altLang="zh-CN" sz="2800" b="1" i="1" smtClean="0">
                          <a:latin typeface="Cambria Math" panose="02040503050406030204" pitchFamily="18" charset="0"/>
                        </a:rPr>
                        <m:t>+</m:t>
                      </m:r>
                      <m:acc>
                        <m:accPr>
                          <m:chr m:val="̅"/>
                          <m:ctrlPr>
                            <a:rPr kumimoji="1" lang="en-US" altLang="zh-CN" sz="2800" b="1" i="1" smtClean="0">
                              <a:latin typeface="Cambria Math" panose="02040503050406030204" pitchFamily="18" charset="0"/>
                            </a:rPr>
                          </m:ctrlPr>
                        </m:accPr>
                        <m:e>
                          <m:r>
                            <a:rPr kumimoji="1" lang="en-US" altLang="zh-CN" sz="2800" b="1" i="1" smtClean="0">
                              <a:latin typeface="Cambria Math" panose="02040503050406030204" pitchFamily="18" charset="0"/>
                            </a:rPr>
                            <m:t>𝑨</m:t>
                          </m:r>
                        </m:e>
                      </m:acc>
                    </m:oMath>
                  </m:oMathPara>
                </a14:m>
                <a:endParaRPr kumimoji="1" lang="zh-CN" altLang="en-US" sz="2800" b="1" dirty="0"/>
              </a:p>
            </p:txBody>
          </p:sp>
        </mc:Choice>
        <mc:Fallback>
          <p:sp>
            <p:nvSpPr>
              <p:cNvPr id="5" name="文本框 4">
                <a:extLst>
                  <a:ext uri="{FF2B5EF4-FFF2-40B4-BE49-F238E27FC236}">
                    <a16:creationId xmlns:a16="http://schemas.microsoft.com/office/drawing/2014/main" id="{BFCDCC73-EA29-4149-3E96-07E9B92B8D20}"/>
                  </a:ext>
                </a:extLst>
              </p:cNvPr>
              <p:cNvSpPr txBox="1">
                <a:spLocks noRot="1" noChangeAspect="1" noMove="1" noResize="1" noEditPoints="1" noAdjustHandles="1" noChangeArrowheads="1" noChangeShapeType="1" noTextEdit="1"/>
              </p:cNvSpPr>
              <p:nvPr/>
            </p:nvSpPr>
            <p:spPr>
              <a:xfrm>
                <a:off x="2366871" y="5144947"/>
                <a:ext cx="1695977" cy="430887"/>
              </a:xfrm>
              <a:prstGeom prst="rect">
                <a:avLst/>
              </a:prstGeom>
              <a:blipFill>
                <a:blip r:embed="rId35"/>
                <a:stretch>
                  <a:fillRect l="-4478" r="-3731" b="-5714"/>
                </a:stretch>
              </a:blipFill>
            </p:spPr>
            <p:txBody>
              <a:bodyPr/>
              <a:lstStyle/>
              <a:p>
                <a:r>
                  <a:rPr lang="zh-CN" altLang="en-US">
                    <a:noFill/>
                  </a:rPr>
                  <a:t> </a:t>
                </a:r>
              </a:p>
            </p:txBody>
          </p:sp>
        </mc:Fallback>
      </mc:AlternateContent>
      <mc:AlternateContent xmlns:mc="http://schemas.openxmlformats.org/markup-compatibility/2006">
        <mc:Choice xmlns:a14="http://schemas.microsoft.com/office/drawing/2010/main" Requires="a14">
          <p:sp>
            <p:nvSpPr>
              <p:cNvPr id="75" name="文本框 74">
                <a:extLst>
                  <a:ext uri="{FF2B5EF4-FFF2-40B4-BE49-F238E27FC236}">
                    <a16:creationId xmlns:a16="http://schemas.microsoft.com/office/drawing/2014/main" id="{E4506DF6-CF24-A72D-ED48-5DF53950170D}"/>
                  </a:ext>
                </a:extLst>
              </p:cNvPr>
              <p:cNvSpPr txBox="1"/>
              <p:nvPr/>
            </p:nvSpPr>
            <p:spPr>
              <a:xfrm>
                <a:off x="6716481" y="3887857"/>
                <a:ext cx="3488071" cy="430887"/>
              </a:xfrm>
              <a:prstGeom prst="rect">
                <a:avLst/>
              </a:prstGeom>
              <a:noFill/>
            </p:spPr>
            <p:txBody>
              <a:bodyPr wrap="none" lIns="0" tIns="0" rIns="0" bIns="0" rtlCol="0">
                <a:spAutoFit/>
              </a:bodyPr>
              <a:lstStyle/>
              <a:p>
                <a14:m>
                  <m:oMathPara xmlns:m="http://schemas.openxmlformats.org/officeDocument/2006/math">
                    <m:oMathParaPr>
                      <m:jc m:val="centerGroup"/>
                    </m:oMathParaPr>
                    <m:oMath xmlns:m="http://schemas.openxmlformats.org/officeDocument/2006/math">
                      <m:r>
                        <a:rPr kumimoji="1" lang="en-US" altLang="zh-CN" sz="2800" b="1" i="1" smtClean="0">
                          <a:latin typeface="Cambria Math" panose="02040503050406030204" pitchFamily="18" charset="0"/>
                        </a:rPr>
                        <m:t>𝒀</m:t>
                      </m:r>
                      <m:r>
                        <a:rPr kumimoji="1" lang="en-US" altLang="zh-CN" sz="2800" b="1" i="1" smtClean="0">
                          <a:latin typeface="Cambria Math" panose="02040503050406030204" pitchFamily="18" charset="0"/>
                        </a:rPr>
                        <m:t>=</m:t>
                      </m:r>
                      <m:d>
                        <m:dPr>
                          <m:ctrlPr>
                            <a:rPr kumimoji="1" lang="en-US" altLang="zh-CN" sz="2800" b="1" i="1" smtClean="0">
                              <a:latin typeface="Cambria Math" panose="02040503050406030204" pitchFamily="18" charset="0"/>
                            </a:rPr>
                          </m:ctrlPr>
                        </m:dPr>
                        <m:e>
                          <m:r>
                            <a:rPr kumimoji="1" lang="en-US" altLang="zh-CN" sz="2800" b="1" i="1" smtClean="0">
                              <a:latin typeface="Cambria Math" panose="02040503050406030204" pitchFamily="18" charset="0"/>
                            </a:rPr>
                            <m:t>𝑨</m:t>
                          </m:r>
                          <m:r>
                            <a:rPr kumimoji="1" lang="en-US" altLang="zh-CN" sz="2800" b="1" i="1" smtClean="0">
                              <a:latin typeface="Cambria Math" panose="02040503050406030204" pitchFamily="18" charset="0"/>
                            </a:rPr>
                            <m:t>+</m:t>
                          </m:r>
                          <m:r>
                            <a:rPr kumimoji="1" lang="en-US" altLang="zh-CN" sz="2800" b="1" i="1" smtClean="0">
                              <a:latin typeface="Cambria Math" panose="02040503050406030204" pitchFamily="18" charset="0"/>
                            </a:rPr>
                            <m:t>𝑩</m:t>
                          </m:r>
                        </m:e>
                      </m:d>
                      <m:r>
                        <a:rPr kumimoji="1" lang="en-US" altLang="zh-CN" sz="2800" b="1" i="1" smtClean="0">
                          <a:latin typeface="Cambria Math" panose="02040503050406030204" pitchFamily="18" charset="0"/>
                        </a:rPr>
                        <m:t>⋅(</m:t>
                      </m:r>
                      <m:acc>
                        <m:accPr>
                          <m:chr m:val="̅"/>
                          <m:ctrlPr>
                            <a:rPr kumimoji="1" lang="en-US" altLang="zh-CN" sz="2800" b="1" i="1" smtClean="0">
                              <a:latin typeface="Cambria Math" panose="02040503050406030204" pitchFamily="18" charset="0"/>
                            </a:rPr>
                          </m:ctrlPr>
                        </m:accPr>
                        <m:e>
                          <m:r>
                            <a:rPr kumimoji="1" lang="en-US" altLang="zh-CN" sz="2800" b="1" i="1" smtClean="0">
                              <a:latin typeface="Cambria Math" panose="02040503050406030204" pitchFamily="18" charset="0"/>
                            </a:rPr>
                            <m:t>𝑩</m:t>
                          </m:r>
                        </m:e>
                      </m:acc>
                      <m:r>
                        <a:rPr kumimoji="1" lang="en-US" altLang="zh-CN" sz="2800" b="1" i="1" smtClean="0">
                          <a:latin typeface="Cambria Math" panose="02040503050406030204" pitchFamily="18" charset="0"/>
                        </a:rPr>
                        <m:t>+</m:t>
                      </m:r>
                      <m:r>
                        <a:rPr kumimoji="1" lang="en-US" altLang="zh-CN" sz="2800" b="1" i="1" smtClean="0">
                          <a:latin typeface="Cambria Math" panose="02040503050406030204" pitchFamily="18" charset="0"/>
                        </a:rPr>
                        <m:t>𝑪</m:t>
                      </m:r>
                      <m:r>
                        <a:rPr kumimoji="1" lang="en-US" altLang="zh-CN" sz="2800" b="1" i="1" smtClean="0">
                          <a:latin typeface="Cambria Math" panose="02040503050406030204" pitchFamily="18" charset="0"/>
                        </a:rPr>
                        <m:t>)</m:t>
                      </m:r>
                    </m:oMath>
                  </m:oMathPara>
                </a14:m>
                <a:endParaRPr kumimoji="1" lang="zh-CN" altLang="en-US" sz="2800" b="1" dirty="0"/>
              </a:p>
            </p:txBody>
          </p:sp>
        </mc:Choice>
        <mc:Fallback>
          <p:sp>
            <p:nvSpPr>
              <p:cNvPr id="75" name="文本框 74">
                <a:extLst>
                  <a:ext uri="{FF2B5EF4-FFF2-40B4-BE49-F238E27FC236}">
                    <a16:creationId xmlns:a16="http://schemas.microsoft.com/office/drawing/2014/main" id="{E4506DF6-CF24-A72D-ED48-5DF53950170D}"/>
                  </a:ext>
                </a:extLst>
              </p:cNvPr>
              <p:cNvSpPr txBox="1">
                <a:spLocks noRot="1" noChangeAspect="1" noMove="1" noResize="1" noEditPoints="1" noAdjustHandles="1" noChangeArrowheads="1" noChangeShapeType="1" noTextEdit="1"/>
              </p:cNvSpPr>
              <p:nvPr/>
            </p:nvSpPr>
            <p:spPr>
              <a:xfrm>
                <a:off x="6716481" y="3887857"/>
                <a:ext cx="3488071" cy="430887"/>
              </a:xfrm>
              <a:prstGeom prst="rect">
                <a:avLst/>
              </a:prstGeom>
              <a:blipFill>
                <a:blip r:embed="rId36"/>
                <a:stretch>
                  <a:fillRect l="-1449" t="-2941" r="-2899" b="-35294"/>
                </a:stretch>
              </a:blipFill>
            </p:spPr>
            <p:txBody>
              <a:bodyPr/>
              <a:lstStyle/>
              <a:p>
                <a:r>
                  <a:rPr lang="zh-CN" altLang="en-US">
                    <a:noFill/>
                  </a:rPr>
                  <a:t> </a:t>
                </a:r>
              </a:p>
            </p:txBody>
          </p:sp>
        </mc:Fallback>
      </mc:AlternateContent>
      <mc:AlternateContent xmlns:mc="http://schemas.openxmlformats.org/markup-compatibility/2006">
        <mc:Choice xmlns:a14="http://schemas.microsoft.com/office/drawing/2010/main" Requires="a14">
          <p:sp>
            <p:nvSpPr>
              <p:cNvPr id="76" name="文本框 75">
                <a:extLst>
                  <a:ext uri="{FF2B5EF4-FFF2-40B4-BE49-F238E27FC236}">
                    <a16:creationId xmlns:a16="http://schemas.microsoft.com/office/drawing/2014/main" id="{19439F95-D180-529D-4381-512A2B31CAD2}"/>
                  </a:ext>
                </a:extLst>
              </p:cNvPr>
              <p:cNvSpPr txBox="1"/>
              <p:nvPr/>
            </p:nvSpPr>
            <p:spPr>
              <a:xfrm>
                <a:off x="7072381" y="5171842"/>
                <a:ext cx="1574149" cy="430887"/>
              </a:xfrm>
              <a:prstGeom prst="rect">
                <a:avLst/>
              </a:prstGeom>
              <a:noFill/>
            </p:spPr>
            <p:txBody>
              <a:bodyPr wrap="none" lIns="0" tIns="0" rIns="0" bIns="0" rtlCol="0">
                <a:spAutoFit/>
              </a:bodyPr>
              <a:lstStyle/>
              <a:p>
                <a14:m>
                  <m:oMathPara xmlns:m="http://schemas.openxmlformats.org/officeDocument/2006/math">
                    <m:oMathParaPr>
                      <m:jc m:val="centerGroup"/>
                    </m:oMathParaPr>
                    <m:oMath xmlns:m="http://schemas.openxmlformats.org/officeDocument/2006/math">
                      <m:r>
                        <a:rPr kumimoji="1" lang="en-US" altLang="zh-CN" sz="2800" b="1" i="1" smtClean="0">
                          <a:latin typeface="Cambria Math" panose="02040503050406030204" pitchFamily="18" charset="0"/>
                        </a:rPr>
                        <m:t>𝒀</m:t>
                      </m:r>
                      <m:r>
                        <a:rPr kumimoji="1" lang="en-US" altLang="zh-CN" sz="2800" b="1" i="1" smtClean="0">
                          <a:latin typeface="Cambria Math" panose="02040503050406030204" pitchFamily="18" charset="0"/>
                        </a:rPr>
                        <m:t>=</m:t>
                      </m:r>
                      <m:r>
                        <a:rPr kumimoji="1" lang="en-US" altLang="zh-CN" sz="2800" b="1" i="1" smtClean="0">
                          <a:latin typeface="Cambria Math" panose="02040503050406030204" pitchFamily="18" charset="0"/>
                        </a:rPr>
                        <m:t>𝑩</m:t>
                      </m:r>
                      <m:r>
                        <a:rPr kumimoji="1" lang="en-US" altLang="zh-CN" sz="2800" b="1" i="1" smtClean="0">
                          <a:latin typeface="Cambria Math" panose="02040503050406030204" pitchFamily="18" charset="0"/>
                        </a:rPr>
                        <m:t>⋅</m:t>
                      </m:r>
                      <m:acc>
                        <m:accPr>
                          <m:chr m:val="̅"/>
                          <m:ctrlPr>
                            <a:rPr kumimoji="1" lang="en-US" altLang="zh-CN" sz="2800" b="1" i="1" smtClean="0">
                              <a:latin typeface="Cambria Math" panose="02040503050406030204" pitchFamily="18" charset="0"/>
                            </a:rPr>
                          </m:ctrlPr>
                        </m:accPr>
                        <m:e>
                          <m:r>
                            <a:rPr kumimoji="1" lang="en-US" altLang="zh-CN" sz="2800" b="1" i="1" smtClean="0">
                              <a:latin typeface="Cambria Math" panose="02040503050406030204" pitchFamily="18" charset="0"/>
                            </a:rPr>
                            <m:t>𝑩</m:t>
                          </m:r>
                        </m:e>
                      </m:acc>
                    </m:oMath>
                  </m:oMathPara>
                </a14:m>
                <a:endParaRPr kumimoji="1" lang="zh-CN" altLang="en-US" sz="2800" b="1" dirty="0"/>
              </a:p>
            </p:txBody>
          </p:sp>
        </mc:Choice>
        <mc:Fallback>
          <p:sp>
            <p:nvSpPr>
              <p:cNvPr id="76" name="文本框 75">
                <a:extLst>
                  <a:ext uri="{FF2B5EF4-FFF2-40B4-BE49-F238E27FC236}">
                    <a16:creationId xmlns:a16="http://schemas.microsoft.com/office/drawing/2014/main" id="{19439F95-D180-529D-4381-512A2B31CAD2}"/>
                  </a:ext>
                </a:extLst>
              </p:cNvPr>
              <p:cNvSpPr txBox="1">
                <a:spLocks noRot="1" noChangeAspect="1" noMove="1" noResize="1" noEditPoints="1" noAdjustHandles="1" noChangeArrowheads="1" noChangeShapeType="1" noTextEdit="1"/>
              </p:cNvSpPr>
              <p:nvPr/>
            </p:nvSpPr>
            <p:spPr>
              <a:xfrm>
                <a:off x="7072381" y="5171842"/>
                <a:ext cx="1574149" cy="430887"/>
              </a:xfrm>
              <a:prstGeom prst="rect">
                <a:avLst/>
              </a:prstGeom>
              <a:blipFill>
                <a:blip r:embed="rId37"/>
                <a:stretch>
                  <a:fillRect l="-4000" r="-4000" b="-5714"/>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32283518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8" fill="hold" grpId="0" nodeType="click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5"/>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grpId="0" nodeType="clickEffect">
                                  <p:stCondLst>
                                    <p:cond delay="0"/>
                                  </p:stCondLst>
                                  <p:childTnLst>
                                    <p:set>
                                      <p:cBhvr>
                                        <p:cTn id="19" dur="1" fill="hold">
                                          <p:stCondLst>
                                            <p:cond delay="0"/>
                                          </p:stCondLst>
                                        </p:cTn>
                                        <p:tgtEl>
                                          <p:spTgt spid="8">
                                            <p:txEl>
                                              <p:pRg st="0" end="0"/>
                                            </p:txEl>
                                          </p:spTgt>
                                        </p:tgtEl>
                                        <p:attrNameLst>
                                          <p:attrName>style.visibility</p:attrName>
                                        </p:attrNameLst>
                                      </p:cBhvr>
                                      <p:to>
                                        <p:strVal val="visible"/>
                                      </p:to>
                                    </p:set>
                                    <p:animEffect transition="in" filter="wipe(left)">
                                      <p:cBhvr>
                                        <p:cTn id="20" dur="500"/>
                                        <p:tgtEl>
                                          <p:spTgt spid="8">
                                            <p:txEl>
                                              <p:pRg st="0" end="0"/>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75"/>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grpId="0" nodeType="clickEffect">
                                  <p:stCondLst>
                                    <p:cond delay="0"/>
                                  </p:stCondLst>
                                  <p:childTnLst>
                                    <p:set>
                                      <p:cBhvr>
                                        <p:cTn id="28" dur="1" fill="hold">
                                          <p:stCondLst>
                                            <p:cond delay="0"/>
                                          </p:stCondLst>
                                        </p:cTn>
                                        <p:tgtEl>
                                          <p:spTgt spid="69">
                                            <p:txEl>
                                              <p:pRg st="0" end="0"/>
                                            </p:txEl>
                                          </p:spTgt>
                                        </p:tgtEl>
                                        <p:attrNameLst>
                                          <p:attrName>style.visibility</p:attrName>
                                        </p:attrNameLst>
                                      </p:cBhvr>
                                      <p:to>
                                        <p:strVal val="visible"/>
                                      </p:to>
                                    </p:set>
                                    <p:animEffect transition="in" filter="wipe(left)">
                                      <p:cBhvr>
                                        <p:cTn id="29" dur="500"/>
                                        <p:tgtEl>
                                          <p:spTgt spid="69">
                                            <p:txEl>
                                              <p:pRg st="0" end="0"/>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grpId="0" nodeType="clickEffect">
                                  <p:stCondLst>
                                    <p:cond delay="0"/>
                                  </p:stCondLst>
                                  <p:childTnLst>
                                    <p:set>
                                      <p:cBhvr>
                                        <p:cTn id="33" dur="1" fill="hold">
                                          <p:stCondLst>
                                            <p:cond delay="0"/>
                                          </p:stCondLst>
                                        </p:cTn>
                                        <p:tgtEl>
                                          <p:spTgt spid="76"/>
                                        </p:tgtEl>
                                        <p:attrNameLst>
                                          <p:attrName>style.visibility</p:attrName>
                                        </p:attrNameLst>
                                      </p:cBhvr>
                                      <p:to>
                                        <p:strVal val="visible"/>
                                      </p:to>
                                    </p:se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70">
                                            <p:txEl>
                                              <p:pRg st="0" end="0"/>
                                            </p:txEl>
                                          </p:spTgt>
                                        </p:tgtEl>
                                        <p:attrNameLst>
                                          <p:attrName>style.visibility</p:attrName>
                                        </p:attrNameLst>
                                      </p:cBhvr>
                                      <p:to>
                                        <p:strVal val="visible"/>
                                      </p:to>
                                    </p:set>
                                    <p:animEffect transition="in" filter="wipe(left)">
                                      <p:cBhvr>
                                        <p:cTn id="38" dur="500"/>
                                        <p:tgtEl>
                                          <p:spTgt spid="7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autoUpdateAnimBg="0"/>
      <p:bldP spid="8" grpId="0" build="p" autoUpdateAnimBg="0"/>
      <p:bldP spid="69" grpId="0" build="p" autoUpdateAnimBg="0"/>
      <p:bldP spid="70" grpId="0" build="p" autoUpdateAnimBg="0"/>
      <p:bldP spid="3" grpId="0"/>
      <p:bldP spid="5" grpId="0"/>
      <p:bldP spid="75" grpId="0"/>
      <p:bldP spid="76" grpId="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7.1</a:t>
            </a:r>
            <a:r>
              <a:rPr kumimoji="1" lang="zh-CN" altLang="en-US" dirty="0"/>
              <a:t> 竞争冒险的概念及其产生原因</a:t>
            </a:r>
          </a:p>
        </p:txBody>
      </p:sp>
      <p:sp>
        <p:nvSpPr>
          <p:cNvPr id="6" name="Rectangle 5">
            <a:extLst>
              <a:ext uri="{FF2B5EF4-FFF2-40B4-BE49-F238E27FC236}">
                <a16:creationId xmlns:a16="http://schemas.microsoft.com/office/drawing/2014/main" id="{0A5AA0C2-C5A3-771B-B6EF-E82F9909926A}"/>
              </a:ext>
            </a:extLst>
          </p:cNvPr>
          <p:cNvSpPr txBox="1">
            <a:spLocks noChangeArrowheads="1"/>
          </p:cNvSpPr>
          <p:nvPr/>
        </p:nvSpPr>
        <p:spPr>
          <a:xfrm>
            <a:off x="2017033" y="765175"/>
            <a:ext cx="8366125" cy="987425"/>
          </a:xfrm>
          <a:prstGeom prst="rect">
            <a:avLst/>
          </a:prstGeom>
          <a:noFill/>
          <a:ln/>
        </p:spPr>
        <p:txBody>
          <a:bodyPr vert="horz" lIns="91440" tIns="45720" rIns="91440" bIns="45720" rtlCol="0" anchor="ctr">
            <a:normAutofit/>
          </a:bodyPr>
          <a:lstStyle>
            <a:lvl1pPr algn="l" defTabSz="914400" rtl="0" eaLnBrk="1" latinLnBrk="0" hangingPunct="1">
              <a:lnSpc>
                <a:spcPct val="90000"/>
              </a:lnSpc>
              <a:spcBef>
                <a:spcPct val="0"/>
              </a:spcBef>
              <a:buNone/>
              <a:defRPr sz="3200" b="1" kern="1200">
                <a:solidFill>
                  <a:schemeClr val="bg1"/>
                </a:solidFill>
                <a:latin typeface="Franklin Gothic Medium" panose="020B0603020102020204" pitchFamily="34" charset="0"/>
                <a:ea typeface="Songti SC" panose="02010600040101010101" pitchFamily="2" charset="-122"/>
                <a:cs typeface="Times New Roman" panose="02020603050405020304" pitchFamily="18" charset="0"/>
              </a:defRPr>
            </a:lvl1pPr>
          </a:lstStyle>
          <a:p>
            <a:r>
              <a:rPr lang="zh-CN" altLang="en-US" sz="2800">
                <a:solidFill>
                  <a:srgbClr val="0070C0"/>
                </a:solidFill>
                <a:effectLst>
                  <a:outerShdw blurRad="38100" dist="38100" dir="2700000" algn="tl">
                    <a:srgbClr val="C0C0C0"/>
                  </a:outerShdw>
                </a:effectLst>
              </a:rPr>
              <a:t>上述方法虽然简单，但局限性太大，因为多数情况下，输入变量都有两个以上同时改变状态的可能性。</a:t>
            </a:r>
            <a:endParaRPr lang="zh-CN" altLang="en-US" sz="2800" dirty="0">
              <a:solidFill>
                <a:srgbClr val="0070C0"/>
              </a:solidFill>
              <a:effectLst>
                <a:outerShdw blurRad="38100" dist="38100" dir="2700000" algn="tl">
                  <a:srgbClr val="C0C0C0"/>
                </a:outerShdw>
              </a:effectLst>
            </a:endParaRPr>
          </a:p>
        </p:txBody>
      </p:sp>
      <p:sp>
        <p:nvSpPr>
          <p:cNvPr id="7" name="Text Box 74">
            <a:extLst>
              <a:ext uri="{FF2B5EF4-FFF2-40B4-BE49-F238E27FC236}">
                <a16:creationId xmlns:a16="http://schemas.microsoft.com/office/drawing/2014/main" id="{A43DF1E5-51E9-41AB-33BE-E0D911EF10AD}"/>
              </a:ext>
            </a:extLst>
          </p:cNvPr>
          <p:cNvSpPr txBox="1">
            <a:spLocks noChangeArrowheads="1"/>
          </p:cNvSpPr>
          <p:nvPr/>
        </p:nvSpPr>
        <p:spPr bwMode="auto">
          <a:xfrm>
            <a:off x="1894795" y="1752600"/>
            <a:ext cx="8256587" cy="4791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2800" b="1" dirty="0">
                <a:solidFill>
                  <a:srgbClr val="006600"/>
                </a:solidFill>
              </a:rPr>
              <a:t>        将计算机辅助分析的手段用于分析数字电路以后，为我们从原理上检查复杂数字电路的竞争</a:t>
            </a:r>
            <a:r>
              <a:rPr lang="en-US" altLang="zh-CN" sz="2800" b="1" dirty="0">
                <a:solidFill>
                  <a:srgbClr val="006600"/>
                </a:solidFill>
              </a:rPr>
              <a:t>-</a:t>
            </a:r>
            <a:r>
              <a:rPr lang="zh-CN" altLang="en-US" sz="2800" b="1" dirty="0">
                <a:solidFill>
                  <a:srgbClr val="006600"/>
                </a:solidFill>
              </a:rPr>
              <a:t>冒险现象提供了有效的手段。通过在计算机上运行数字电路的模拟程序，能够迅速查出电路是否存在竞争</a:t>
            </a:r>
            <a:r>
              <a:rPr lang="en-US" altLang="zh-CN" sz="2800" b="1" dirty="0">
                <a:solidFill>
                  <a:srgbClr val="006600"/>
                </a:solidFill>
              </a:rPr>
              <a:t>-</a:t>
            </a:r>
            <a:r>
              <a:rPr lang="zh-CN" altLang="en-US" sz="2800" b="1" dirty="0">
                <a:solidFill>
                  <a:srgbClr val="006600"/>
                </a:solidFill>
              </a:rPr>
              <a:t>冒险现象。</a:t>
            </a:r>
          </a:p>
          <a:p>
            <a:pPr>
              <a:spcBef>
                <a:spcPct val="50000"/>
              </a:spcBef>
            </a:pPr>
            <a:r>
              <a:rPr lang="zh-CN" altLang="en-US" sz="2800" b="1" dirty="0"/>
              <a:t>       另一种方法是用实验来检查电路的输出是否有因为竞争</a:t>
            </a:r>
            <a:r>
              <a:rPr lang="en-US" altLang="zh-CN" sz="2800" b="1" dirty="0"/>
              <a:t>-</a:t>
            </a:r>
            <a:r>
              <a:rPr lang="zh-CN" altLang="en-US" sz="2800" b="1" dirty="0"/>
              <a:t>冒险现象而产生的尖峰脉冲。这时加到输入端的信号波形应该包含输入变量的所有可能发生的状态变化。</a:t>
            </a:r>
          </a:p>
          <a:p>
            <a:pPr>
              <a:spcBef>
                <a:spcPct val="50000"/>
              </a:spcBef>
            </a:pPr>
            <a:r>
              <a:rPr lang="zh-CN" altLang="en-US" sz="2800" b="1" dirty="0">
                <a:solidFill>
                  <a:schemeClr val="accent2"/>
                </a:solidFill>
              </a:rPr>
              <a:t>只有实验检查的结果才是最终的结论。</a:t>
            </a:r>
          </a:p>
        </p:txBody>
      </p:sp>
      <p:sp>
        <p:nvSpPr>
          <p:cNvPr id="2" name="灯片编号占位符 1">
            <a:extLst>
              <a:ext uri="{FF2B5EF4-FFF2-40B4-BE49-F238E27FC236}">
                <a16:creationId xmlns:a16="http://schemas.microsoft.com/office/drawing/2014/main" id="{BB4E1956-382C-8D28-B62A-8F966DB687C8}"/>
              </a:ext>
            </a:extLst>
          </p:cNvPr>
          <p:cNvSpPr>
            <a:spLocks noGrp="1"/>
          </p:cNvSpPr>
          <p:nvPr>
            <p:ph type="sldNum" sz="quarter" idx="12"/>
          </p:nvPr>
        </p:nvSpPr>
        <p:spPr/>
        <p:txBody>
          <a:bodyPr/>
          <a:lstStyle/>
          <a:p>
            <a:fld id="{392CBAA0-59E6-204E-8F03-85E5040D48B8}" type="slidenum">
              <a:rPr kumimoji="1" lang="zh-CN" altLang="en-US" smtClean="0"/>
              <a:t>121</a:t>
            </a:fld>
            <a:r>
              <a:rPr kumimoji="1" lang="en-US" altLang="zh-CN"/>
              <a:t>/133</a:t>
            </a:r>
            <a:endParaRPr kumimoji="1" lang="zh-CN" altLang="en-US" dirty="0"/>
          </a:p>
        </p:txBody>
      </p:sp>
    </p:spTree>
    <p:extLst>
      <p:ext uri="{BB962C8B-B14F-4D97-AF65-F5344CB8AC3E}">
        <p14:creationId xmlns:p14="http://schemas.microsoft.com/office/powerpoint/2010/main" val="31904846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wipe(left)">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7">
                                            <p:txEl>
                                              <p:pRg st="1" end="1"/>
                                            </p:txEl>
                                          </p:spTgt>
                                        </p:tgtEl>
                                        <p:attrNameLst>
                                          <p:attrName>style.visibility</p:attrName>
                                        </p:attrNameLst>
                                      </p:cBhvr>
                                      <p:to>
                                        <p:strVal val="visible"/>
                                      </p:to>
                                    </p:set>
                                    <p:animEffect transition="in" filter="wipe(left)">
                                      <p:cBhvr>
                                        <p:cTn id="12" dur="500"/>
                                        <p:tgtEl>
                                          <p:spTgt spid="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7">
                                            <p:txEl>
                                              <p:pRg st="2" end="2"/>
                                            </p:txEl>
                                          </p:spTgt>
                                        </p:tgtEl>
                                        <p:attrNameLst>
                                          <p:attrName>style.visibility</p:attrName>
                                        </p:attrNameLst>
                                      </p:cBhvr>
                                      <p:to>
                                        <p:strVal val="visible"/>
                                      </p:to>
                                    </p:set>
                                    <p:animEffect transition="in" filter="wipe(left)">
                                      <p:cBhvr>
                                        <p:cTn id="17"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E0F3ED29-554F-8B4F-8E1B-EB111653BE8E}"/>
              </a:ext>
            </a:extLst>
          </p:cNvPr>
          <p:cNvSpPr>
            <a:spLocks noGrp="1"/>
          </p:cNvSpPr>
          <p:nvPr>
            <p:ph type="title"/>
          </p:nvPr>
        </p:nvSpPr>
        <p:spPr/>
        <p:txBody>
          <a:bodyPr/>
          <a:lstStyle/>
          <a:p>
            <a:r>
              <a:rPr kumimoji="1" lang="zh-CN" altLang="en-US" dirty="0"/>
              <a:t>第四章   组合逻辑电路</a:t>
            </a:r>
          </a:p>
        </p:txBody>
      </p:sp>
      <p:sp>
        <p:nvSpPr>
          <p:cNvPr id="2" name="文本框 1">
            <a:extLst>
              <a:ext uri="{FF2B5EF4-FFF2-40B4-BE49-F238E27FC236}">
                <a16:creationId xmlns:a16="http://schemas.microsoft.com/office/drawing/2014/main" id="{5A62D190-C1C3-544D-BD1D-80AF513C6EDC}"/>
              </a:ext>
            </a:extLst>
          </p:cNvPr>
          <p:cNvSpPr txBox="1"/>
          <p:nvPr/>
        </p:nvSpPr>
        <p:spPr>
          <a:xfrm>
            <a:off x="308810" y="805593"/>
            <a:ext cx="5801358" cy="5724644"/>
          </a:xfrm>
          <a:prstGeom prst="rect">
            <a:avLst/>
          </a:prstGeom>
          <a:noFill/>
        </p:spPr>
        <p:txBody>
          <a:bodyPr wrap="square" rtlCol="0">
            <a:spAutoFit/>
          </a:bodyPr>
          <a:lstStyle/>
          <a:p>
            <a:pPr marL="571500" indent="-571500">
              <a:spcBef>
                <a:spcPts val="1200"/>
              </a:spcBef>
              <a:buFont typeface="+mj-ea"/>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组合电路的基本分析方法和设计方法</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组合电路的基本分析方法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组合电路的基本设计方法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12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加法器和数值比较器</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加法器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数值比较器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12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编码器和译码器</a:t>
            </a: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编码器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译码器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12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数据选择器和分配器</a:t>
            </a: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数据选择器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分配器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p:txBody>
      </p:sp>
      <p:sp>
        <p:nvSpPr>
          <p:cNvPr id="5" name="文本框 4">
            <a:extLst>
              <a:ext uri="{FF2B5EF4-FFF2-40B4-BE49-F238E27FC236}">
                <a16:creationId xmlns:a16="http://schemas.microsoft.com/office/drawing/2014/main" id="{0E2EFA10-2E06-BA09-A642-890AA1B998F2}"/>
              </a:ext>
            </a:extLst>
          </p:cNvPr>
          <p:cNvSpPr txBox="1"/>
          <p:nvPr/>
        </p:nvSpPr>
        <p:spPr>
          <a:xfrm>
            <a:off x="6081832" y="2236754"/>
            <a:ext cx="5801358" cy="4278094"/>
          </a:xfrm>
          <a:prstGeom prst="rect">
            <a:avLst/>
          </a:prstGeom>
          <a:noFill/>
        </p:spPr>
        <p:txBody>
          <a:bodyPr wrap="square" rtlCol="0">
            <a:spAutoFit/>
          </a:bodyPr>
          <a:lstStyle/>
          <a:p>
            <a:pPr marL="514350" indent="-514350">
              <a:spcBef>
                <a:spcPts val="1200"/>
              </a:spcBef>
              <a:buFont typeface="+mj-ea"/>
              <a:buAutoNum type="ea1JpnChsDbPeriod" startAt="5"/>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用</a:t>
            </a:r>
            <a:r>
              <a:rPr kumimoji="1" lang="en-US" altLang="zh-CN" sz="2400" dirty="0">
                <a:solidFill>
                  <a:schemeClr val="bg1">
                    <a:lumMod val="50000"/>
                  </a:schemeClr>
                </a:solidFill>
                <a:latin typeface="Myriad Pro" panose="020B0503030403020204" pitchFamily="34" charset="0"/>
                <a:ea typeface="Songti SC" panose="02010600040101010101" pitchFamily="2" charset="-122"/>
              </a:rPr>
              <a:t>MSI</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实现组合逻辑函数</a:t>
            </a: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用数据选择器实现组合逻辑函数</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用二进制译码器实现组合逻辑函数</a:t>
            </a:r>
            <a:endParaRPr kumimoji="1" lang="en-US" altLang="zh-CN" sz="2400" dirty="0">
              <a:latin typeface="Myriad Pro" panose="020B0503030403020204" pitchFamily="34" charset="0"/>
              <a:ea typeface="Songti SC" panose="02010600040101010101" pitchFamily="2" charset="-122"/>
            </a:endParaRPr>
          </a:p>
          <a:p>
            <a:pPr marL="571500" indent="-571500">
              <a:spcBef>
                <a:spcPts val="1200"/>
              </a:spcBef>
              <a:buFont typeface="+mj-ea"/>
              <a:buAutoNum type="ea1JpnChsDbPeriod" startAt="5"/>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只读存储器（</a:t>
            </a:r>
            <a:r>
              <a:rPr kumimoji="1" lang="en-US" altLang="zh-CN" sz="2400" dirty="0">
                <a:solidFill>
                  <a:schemeClr val="bg1">
                    <a:lumMod val="50000"/>
                  </a:schemeClr>
                </a:solidFill>
                <a:latin typeface="Myriad Pro" panose="020B0503030403020204" pitchFamily="34" charset="0"/>
                <a:ea typeface="Songti SC" panose="02010600040101010101" pitchFamily="2" charset="-122"/>
              </a:rPr>
              <a:t>ROM</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12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ROM</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的结构和工作原理</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ROM</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应用举例及容量扩展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1200"/>
              </a:spcBef>
              <a:buFont typeface="+mj-lt"/>
              <a:buAutoNum type="ea1JpnChsDbPeriod" startAt="5"/>
            </a:pPr>
            <a:r>
              <a:rPr kumimoji="1" lang="zh-CN" altLang="en-US" sz="2400" dirty="0">
                <a:latin typeface="Myriad Pro" panose="020B0503030403020204" pitchFamily="34" charset="0"/>
                <a:ea typeface="Songti SC" panose="02010600040101010101" pitchFamily="2" charset="-122"/>
              </a:rPr>
              <a:t>组合电路中的竞争冒险</a:t>
            </a:r>
            <a:endParaRPr kumimoji="1" lang="en-US" altLang="zh-CN" sz="2400" dirty="0">
              <a:latin typeface="Myriad Pro" panose="020B0503030403020204" pitchFamily="34" charset="0"/>
              <a:ea typeface="Songti SC" panose="02010600040101010101" pitchFamily="2"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竞争冒险的概念及其产生原因</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latin typeface="Myriad Pro" panose="020B0503030403020204" pitchFamily="34" charset="0"/>
                <a:ea typeface="KaiTi" panose="02010609060101010101" pitchFamily="49" charset="-122"/>
              </a:rPr>
              <a:t>消除竞争冒险的方法</a:t>
            </a:r>
            <a:endParaRPr kumimoji="1" lang="en-US" altLang="zh-CN" sz="2000" dirty="0">
              <a:latin typeface="Myriad Pro" panose="020B0503030403020204" pitchFamily="34" charset="0"/>
              <a:ea typeface="KaiTi" panose="02010609060101010101" pitchFamily="49" charset="-122"/>
            </a:endParaRPr>
          </a:p>
        </p:txBody>
      </p:sp>
      <p:sp>
        <p:nvSpPr>
          <p:cNvPr id="3" name="灯片编号占位符 2">
            <a:extLst>
              <a:ext uri="{FF2B5EF4-FFF2-40B4-BE49-F238E27FC236}">
                <a16:creationId xmlns:a16="http://schemas.microsoft.com/office/drawing/2014/main" id="{148F7F87-CDB0-197D-4256-70C89FDD438E}"/>
              </a:ext>
            </a:extLst>
          </p:cNvPr>
          <p:cNvSpPr>
            <a:spLocks noGrp="1"/>
          </p:cNvSpPr>
          <p:nvPr>
            <p:ph type="sldNum" sz="quarter" idx="12"/>
          </p:nvPr>
        </p:nvSpPr>
        <p:spPr/>
        <p:txBody>
          <a:bodyPr/>
          <a:lstStyle/>
          <a:p>
            <a:fld id="{392CBAA0-59E6-204E-8F03-85E5040D48B8}" type="slidenum">
              <a:rPr kumimoji="1" lang="zh-CN" altLang="en-US" smtClean="0"/>
              <a:t>122</a:t>
            </a:fld>
            <a:r>
              <a:rPr kumimoji="1" lang="en-US" altLang="zh-CN"/>
              <a:t>/133</a:t>
            </a:r>
            <a:endParaRPr kumimoji="1" lang="zh-CN" altLang="en-US" dirty="0"/>
          </a:p>
        </p:txBody>
      </p:sp>
    </p:spTree>
    <p:extLst>
      <p:ext uri="{BB962C8B-B14F-4D97-AF65-F5344CB8AC3E}">
        <p14:creationId xmlns:p14="http://schemas.microsoft.com/office/powerpoint/2010/main" val="4292718330"/>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7.2</a:t>
            </a:r>
            <a:r>
              <a:rPr kumimoji="1" lang="zh-CN" altLang="en-US" dirty="0"/>
              <a:t> 消除竞争冒险的方法</a:t>
            </a:r>
          </a:p>
        </p:txBody>
      </p:sp>
      <p:sp>
        <p:nvSpPr>
          <p:cNvPr id="6" name="Text Box 3">
            <a:extLst>
              <a:ext uri="{FF2B5EF4-FFF2-40B4-BE49-F238E27FC236}">
                <a16:creationId xmlns:a16="http://schemas.microsoft.com/office/drawing/2014/main" id="{E94FE8D2-E2E2-195F-C9AC-57B34FB0AA16}"/>
              </a:ext>
            </a:extLst>
          </p:cNvPr>
          <p:cNvSpPr txBox="1">
            <a:spLocks noChangeArrowheads="1"/>
          </p:cNvSpPr>
          <p:nvPr/>
        </p:nvSpPr>
        <p:spPr bwMode="auto">
          <a:xfrm>
            <a:off x="1976438" y="1262960"/>
            <a:ext cx="4379912" cy="519112"/>
          </a:xfrm>
          <a:prstGeom prst="rect">
            <a:avLst/>
          </a:prstGeom>
          <a:solidFill>
            <a:srgbClr val="A5CEAD"/>
          </a:solidFill>
          <a:ln>
            <a:noFill/>
          </a:ln>
          <a:extLst>
            <a:ext uri="{91240B29-F687-4F45-9708-019B960494DF}">
              <a14:hiddenLine xmlns:a14="http://schemas.microsoft.com/office/drawing/2010/main" w="28575">
                <a:solidFill>
                  <a:schemeClr val="bg1"/>
                </a:solidFill>
                <a:miter lim="800000"/>
                <a:headEnd/>
                <a:tailEnd/>
              </a14:hiddenLine>
            </a:ext>
          </a:extLst>
        </p:spPr>
        <p:txBody>
          <a:bodyPr>
            <a:spAutoFit/>
          </a:bodyPr>
          <a:lstStyle/>
          <a:p>
            <a:r>
              <a:rPr lang="zh-CN" altLang="en-US" sz="2800" b="1">
                <a:solidFill>
                  <a:srgbClr val="0033CC"/>
                </a:solidFill>
              </a:rPr>
              <a:t>一、引入封锁脉冲</a:t>
            </a:r>
          </a:p>
        </p:txBody>
      </p:sp>
      <p:grpSp>
        <p:nvGrpSpPr>
          <p:cNvPr id="7" name="Group 4">
            <a:extLst>
              <a:ext uri="{FF2B5EF4-FFF2-40B4-BE49-F238E27FC236}">
                <a16:creationId xmlns:a16="http://schemas.microsoft.com/office/drawing/2014/main" id="{67F64901-538C-618D-ABE2-A4BB9F3932AD}"/>
              </a:ext>
            </a:extLst>
          </p:cNvPr>
          <p:cNvGrpSpPr>
            <a:grpSpLocks/>
          </p:cNvGrpSpPr>
          <p:nvPr/>
        </p:nvGrpSpPr>
        <p:grpSpPr bwMode="auto">
          <a:xfrm>
            <a:off x="2054225" y="1909072"/>
            <a:ext cx="3851275" cy="3517900"/>
            <a:chOff x="2787" y="442"/>
            <a:chExt cx="2426" cy="2216"/>
          </a:xfrm>
        </p:grpSpPr>
        <p:sp>
          <p:nvSpPr>
            <p:cNvPr id="8" name="Rectangle 5">
              <a:extLst>
                <a:ext uri="{FF2B5EF4-FFF2-40B4-BE49-F238E27FC236}">
                  <a16:creationId xmlns:a16="http://schemas.microsoft.com/office/drawing/2014/main" id="{F099673B-2565-EF88-8FD1-2C06456B4971}"/>
                </a:ext>
              </a:extLst>
            </p:cNvPr>
            <p:cNvSpPr>
              <a:spLocks noChangeArrowheads="1"/>
            </p:cNvSpPr>
            <p:nvPr/>
          </p:nvSpPr>
          <p:spPr bwMode="auto">
            <a:xfrm>
              <a:off x="4442" y="442"/>
              <a:ext cx="255" cy="396"/>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 name="Text Box 6">
              <a:extLst>
                <a:ext uri="{FF2B5EF4-FFF2-40B4-BE49-F238E27FC236}">
                  <a16:creationId xmlns:a16="http://schemas.microsoft.com/office/drawing/2014/main" id="{362083BE-A122-F52C-22C4-99698450E920}"/>
                </a:ext>
              </a:extLst>
            </p:cNvPr>
            <p:cNvSpPr txBox="1">
              <a:spLocks noChangeArrowheads="1"/>
            </p:cNvSpPr>
            <p:nvPr/>
          </p:nvSpPr>
          <p:spPr bwMode="auto">
            <a:xfrm>
              <a:off x="4464" y="442"/>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a:solidFill>
                    <a:srgbClr val="0033CC"/>
                  </a:solidFill>
                </a:rPr>
                <a:t>&amp;</a:t>
              </a:r>
            </a:p>
          </p:txBody>
        </p:sp>
        <p:sp>
          <p:nvSpPr>
            <p:cNvPr id="10" name="Oval 7">
              <a:extLst>
                <a:ext uri="{FF2B5EF4-FFF2-40B4-BE49-F238E27FC236}">
                  <a16:creationId xmlns:a16="http://schemas.microsoft.com/office/drawing/2014/main" id="{67A64237-7D82-5459-FF0E-B6E142B21C3D}"/>
                </a:ext>
              </a:extLst>
            </p:cNvPr>
            <p:cNvSpPr>
              <a:spLocks noChangeArrowheads="1"/>
            </p:cNvSpPr>
            <p:nvPr/>
          </p:nvSpPr>
          <p:spPr bwMode="auto">
            <a:xfrm>
              <a:off x="4908" y="626"/>
              <a:ext cx="40" cy="42"/>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 name="Line 8">
              <a:extLst>
                <a:ext uri="{FF2B5EF4-FFF2-40B4-BE49-F238E27FC236}">
                  <a16:creationId xmlns:a16="http://schemas.microsoft.com/office/drawing/2014/main" id="{D9DF8997-B8F3-98A5-C94D-C0B109B1C773}"/>
                </a:ext>
              </a:extLst>
            </p:cNvPr>
            <p:cNvSpPr>
              <a:spLocks noChangeShapeType="1"/>
            </p:cNvSpPr>
            <p:nvPr/>
          </p:nvSpPr>
          <p:spPr bwMode="auto">
            <a:xfrm>
              <a:off x="4702" y="649"/>
              <a:ext cx="21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 name="Line 9">
              <a:extLst>
                <a:ext uri="{FF2B5EF4-FFF2-40B4-BE49-F238E27FC236}">
                  <a16:creationId xmlns:a16="http://schemas.microsoft.com/office/drawing/2014/main" id="{D1C6C331-333D-AD72-A38F-F2D3D75BA587}"/>
                </a:ext>
              </a:extLst>
            </p:cNvPr>
            <p:cNvSpPr>
              <a:spLocks noChangeShapeType="1"/>
            </p:cNvSpPr>
            <p:nvPr/>
          </p:nvSpPr>
          <p:spPr bwMode="auto">
            <a:xfrm flipH="1">
              <a:off x="4300" y="545"/>
              <a:ext cx="14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 name="Line 10">
              <a:extLst>
                <a:ext uri="{FF2B5EF4-FFF2-40B4-BE49-F238E27FC236}">
                  <a16:creationId xmlns:a16="http://schemas.microsoft.com/office/drawing/2014/main" id="{1F37B857-6AA0-59E2-11C2-5CD79709B121}"/>
                </a:ext>
              </a:extLst>
            </p:cNvPr>
            <p:cNvSpPr>
              <a:spLocks noChangeShapeType="1"/>
            </p:cNvSpPr>
            <p:nvPr/>
          </p:nvSpPr>
          <p:spPr bwMode="auto">
            <a:xfrm flipH="1">
              <a:off x="4010" y="746"/>
              <a:ext cx="43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 name="Text Box 11">
              <a:extLst>
                <a:ext uri="{FF2B5EF4-FFF2-40B4-BE49-F238E27FC236}">
                  <a16:creationId xmlns:a16="http://schemas.microsoft.com/office/drawing/2014/main" id="{047E452C-E150-D3CB-59DE-72053CC8F7F2}"/>
                </a:ext>
              </a:extLst>
            </p:cNvPr>
            <p:cNvSpPr txBox="1">
              <a:spLocks noChangeArrowheads="1"/>
            </p:cNvSpPr>
            <p:nvPr/>
          </p:nvSpPr>
          <p:spPr bwMode="auto">
            <a:xfrm>
              <a:off x="4915" y="479"/>
              <a:ext cx="29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i="1">
                  <a:solidFill>
                    <a:srgbClr val="FF0066"/>
                  </a:solidFill>
                </a:rPr>
                <a:t>Y</a:t>
              </a:r>
              <a:r>
                <a:rPr lang="en-US" altLang="zh-CN" b="1" baseline="-25000">
                  <a:solidFill>
                    <a:srgbClr val="FF0066"/>
                  </a:solidFill>
                </a:rPr>
                <a:t>3</a:t>
              </a:r>
              <a:endParaRPr lang="en-US" altLang="zh-CN" b="1" i="1">
                <a:solidFill>
                  <a:srgbClr val="FF0066"/>
                </a:solidFill>
              </a:endParaRPr>
            </a:p>
          </p:txBody>
        </p:sp>
        <p:sp>
          <p:nvSpPr>
            <p:cNvPr id="15" name="Rectangle 12">
              <a:extLst>
                <a:ext uri="{FF2B5EF4-FFF2-40B4-BE49-F238E27FC236}">
                  <a16:creationId xmlns:a16="http://schemas.microsoft.com/office/drawing/2014/main" id="{32227C81-AD82-FF5F-C528-68B67730D29B}"/>
                </a:ext>
              </a:extLst>
            </p:cNvPr>
            <p:cNvSpPr>
              <a:spLocks noChangeArrowheads="1"/>
            </p:cNvSpPr>
            <p:nvPr/>
          </p:nvSpPr>
          <p:spPr bwMode="auto">
            <a:xfrm>
              <a:off x="4443" y="1655"/>
              <a:ext cx="255" cy="396"/>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6" name="Text Box 13">
              <a:extLst>
                <a:ext uri="{FF2B5EF4-FFF2-40B4-BE49-F238E27FC236}">
                  <a16:creationId xmlns:a16="http://schemas.microsoft.com/office/drawing/2014/main" id="{B5D885EC-76C8-B628-73C6-5DD3DF9E13E7}"/>
                </a:ext>
              </a:extLst>
            </p:cNvPr>
            <p:cNvSpPr txBox="1">
              <a:spLocks noChangeArrowheads="1"/>
            </p:cNvSpPr>
            <p:nvPr/>
          </p:nvSpPr>
          <p:spPr bwMode="auto">
            <a:xfrm>
              <a:off x="4465" y="1655"/>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a:solidFill>
                    <a:srgbClr val="0033CC"/>
                  </a:solidFill>
                </a:rPr>
                <a:t>&amp;</a:t>
              </a:r>
            </a:p>
          </p:txBody>
        </p:sp>
        <p:sp>
          <p:nvSpPr>
            <p:cNvPr id="17" name="Oval 14">
              <a:extLst>
                <a:ext uri="{FF2B5EF4-FFF2-40B4-BE49-F238E27FC236}">
                  <a16:creationId xmlns:a16="http://schemas.microsoft.com/office/drawing/2014/main" id="{9F135B0E-435B-6BA1-4CC6-C4CE92E14F15}"/>
                </a:ext>
              </a:extLst>
            </p:cNvPr>
            <p:cNvSpPr>
              <a:spLocks noChangeArrowheads="1"/>
            </p:cNvSpPr>
            <p:nvPr/>
          </p:nvSpPr>
          <p:spPr bwMode="auto">
            <a:xfrm>
              <a:off x="4909" y="1839"/>
              <a:ext cx="40" cy="42"/>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 name="Line 15">
              <a:extLst>
                <a:ext uri="{FF2B5EF4-FFF2-40B4-BE49-F238E27FC236}">
                  <a16:creationId xmlns:a16="http://schemas.microsoft.com/office/drawing/2014/main" id="{7DD661BB-8150-5B4A-7BB1-2542B113C835}"/>
                </a:ext>
              </a:extLst>
            </p:cNvPr>
            <p:cNvSpPr>
              <a:spLocks noChangeShapeType="1"/>
            </p:cNvSpPr>
            <p:nvPr/>
          </p:nvSpPr>
          <p:spPr bwMode="auto">
            <a:xfrm>
              <a:off x="4703" y="1862"/>
              <a:ext cx="21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 name="Line 16">
              <a:extLst>
                <a:ext uri="{FF2B5EF4-FFF2-40B4-BE49-F238E27FC236}">
                  <a16:creationId xmlns:a16="http://schemas.microsoft.com/office/drawing/2014/main" id="{3A328796-6327-D5E7-2609-78F76CE2AC0B}"/>
                </a:ext>
              </a:extLst>
            </p:cNvPr>
            <p:cNvSpPr>
              <a:spLocks noChangeShapeType="1"/>
            </p:cNvSpPr>
            <p:nvPr/>
          </p:nvSpPr>
          <p:spPr bwMode="auto">
            <a:xfrm flipH="1">
              <a:off x="4169" y="1758"/>
              <a:ext cx="27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 name="Line 17">
              <a:extLst>
                <a:ext uri="{FF2B5EF4-FFF2-40B4-BE49-F238E27FC236}">
                  <a16:creationId xmlns:a16="http://schemas.microsoft.com/office/drawing/2014/main" id="{ECD86ED5-A0DE-0E6F-D251-9C4BC5F7D008}"/>
                </a:ext>
              </a:extLst>
            </p:cNvPr>
            <p:cNvSpPr>
              <a:spLocks noChangeShapeType="1"/>
            </p:cNvSpPr>
            <p:nvPr/>
          </p:nvSpPr>
          <p:spPr bwMode="auto">
            <a:xfrm flipH="1">
              <a:off x="4008" y="1959"/>
              <a:ext cx="433"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 name="Text Box 18">
              <a:extLst>
                <a:ext uri="{FF2B5EF4-FFF2-40B4-BE49-F238E27FC236}">
                  <a16:creationId xmlns:a16="http://schemas.microsoft.com/office/drawing/2014/main" id="{74466862-C213-EC75-FC99-78E8C3D65B38}"/>
                </a:ext>
              </a:extLst>
            </p:cNvPr>
            <p:cNvSpPr txBox="1">
              <a:spLocks noChangeArrowheads="1"/>
            </p:cNvSpPr>
            <p:nvPr/>
          </p:nvSpPr>
          <p:spPr bwMode="auto">
            <a:xfrm>
              <a:off x="4916" y="1692"/>
              <a:ext cx="29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i="1">
                  <a:solidFill>
                    <a:srgbClr val="FF0066"/>
                  </a:solidFill>
                </a:rPr>
                <a:t>Y</a:t>
              </a:r>
              <a:r>
                <a:rPr lang="en-US" altLang="zh-CN" b="1" baseline="-25000">
                  <a:solidFill>
                    <a:srgbClr val="FF0066"/>
                  </a:solidFill>
                </a:rPr>
                <a:t>1</a:t>
              </a:r>
              <a:endParaRPr lang="en-US" altLang="zh-CN" b="1" i="1">
                <a:solidFill>
                  <a:srgbClr val="FF0066"/>
                </a:solidFill>
              </a:endParaRPr>
            </a:p>
          </p:txBody>
        </p:sp>
        <p:sp>
          <p:nvSpPr>
            <p:cNvPr id="22" name="Rectangle 19">
              <a:extLst>
                <a:ext uri="{FF2B5EF4-FFF2-40B4-BE49-F238E27FC236}">
                  <a16:creationId xmlns:a16="http://schemas.microsoft.com/office/drawing/2014/main" id="{3512D373-A4B9-756E-7D02-7B86B19C7307}"/>
                </a:ext>
              </a:extLst>
            </p:cNvPr>
            <p:cNvSpPr>
              <a:spLocks noChangeArrowheads="1"/>
            </p:cNvSpPr>
            <p:nvPr/>
          </p:nvSpPr>
          <p:spPr bwMode="auto">
            <a:xfrm>
              <a:off x="4442" y="1048"/>
              <a:ext cx="255" cy="396"/>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3" name="Text Box 20">
              <a:extLst>
                <a:ext uri="{FF2B5EF4-FFF2-40B4-BE49-F238E27FC236}">
                  <a16:creationId xmlns:a16="http://schemas.microsoft.com/office/drawing/2014/main" id="{C54C35CE-66B9-9C48-F1FA-5B023CAEC21B}"/>
                </a:ext>
              </a:extLst>
            </p:cNvPr>
            <p:cNvSpPr txBox="1">
              <a:spLocks noChangeArrowheads="1"/>
            </p:cNvSpPr>
            <p:nvPr/>
          </p:nvSpPr>
          <p:spPr bwMode="auto">
            <a:xfrm>
              <a:off x="4464" y="1048"/>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a:solidFill>
                    <a:srgbClr val="0033CC"/>
                  </a:solidFill>
                </a:rPr>
                <a:t>&amp;</a:t>
              </a:r>
            </a:p>
          </p:txBody>
        </p:sp>
        <p:sp>
          <p:nvSpPr>
            <p:cNvPr id="24" name="Oval 21">
              <a:extLst>
                <a:ext uri="{FF2B5EF4-FFF2-40B4-BE49-F238E27FC236}">
                  <a16:creationId xmlns:a16="http://schemas.microsoft.com/office/drawing/2014/main" id="{98A7A6E1-A06A-258E-BB93-BF43D83B48AB}"/>
                </a:ext>
              </a:extLst>
            </p:cNvPr>
            <p:cNvSpPr>
              <a:spLocks noChangeArrowheads="1"/>
            </p:cNvSpPr>
            <p:nvPr/>
          </p:nvSpPr>
          <p:spPr bwMode="auto">
            <a:xfrm>
              <a:off x="4908" y="1232"/>
              <a:ext cx="40" cy="42"/>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5" name="Line 22">
              <a:extLst>
                <a:ext uri="{FF2B5EF4-FFF2-40B4-BE49-F238E27FC236}">
                  <a16:creationId xmlns:a16="http://schemas.microsoft.com/office/drawing/2014/main" id="{33083AF9-B87A-A04A-81D6-D5BB691DC504}"/>
                </a:ext>
              </a:extLst>
            </p:cNvPr>
            <p:cNvSpPr>
              <a:spLocks noChangeShapeType="1"/>
            </p:cNvSpPr>
            <p:nvPr/>
          </p:nvSpPr>
          <p:spPr bwMode="auto">
            <a:xfrm>
              <a:off x="4702" y="1255"/>
              <a:ext cx="21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6" name="Line 23">
              <a:extLst>
                <a:ext uri="{FF2B5EF4-FFF2-40B4-BE49-F238E27FC236}">
                  <a16:creationId xmlns:a16="http://schemas.microsoft.com/office/drawing/2014/main" id="{217465AE-B487-98A3-F46C-676F51705F74}"/>
                </a:ext>
              </a:extLst>
            </p:cNvPr>
            <p:cNvSpPr>
              <a:spLocks noChangeShapeType="1"/>
            </p:cNvSpPr>
            <p:nvPr/>
          </p:nvSpPr>
          <p:spPr bwMode="auto">
            <a:xfrm flipH="1">
              <a:off x="4300" y="1151"/>
              <a:ext cx="14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7" name="Line 24">
              <a:extLst>
                <a:ext uri="{FF2B5EF4-FFF2-40B4-BE49-F238E27FC236}">
                  <a16:creationId xmlns:a16="http://schemas.microsoft.com/office/drawing/2014/main" id="{48A028C1-4D88-B8A8-38BF-CF8C7383E1F5}"/>
                </a:ext>
              </a:extLst>
            </p:cNvPr>
            <p:cNvSpPr>
              <a:spLocks noChangeShapeType="1"/>
            </p:cNvSpPr>
            <p:nvPr/>
          </p:nvSpPr>
          <p:spPr bwMode="auto">
            <a:xfrm flipH="1" flipV="1">
              <a:off x="4299" y="1351"/>
              <a:ext cx="141"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8" name="Text Box 25">
              <a:extLst>
                <a:ext uri="{FF2B5EF4-FFF2-40B4-BE49-F238E27FC236}">
                  <a16:creationId xmlns:a16="http://schemas.microsoft.com/office/drawing/2014/main" id="{7BBA3A06-D831-305D-F7F7-DC0A91C14EF2}"/>
                </a:ext>
              </a:extLst>
            </p:cNvPr>
            <p:cNvSpPr txBox="1">
              <a:spLocks noChangeArrowheads="1"/>
            </p:cNvSpPr>
            <p:nvPr/>
          </p:nvSpPr>
          <p:spPr bwMode="auto">
            <a:xfrm>
              <a:off x="4915" y="1085"/>
              <a:ext cx="29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i="1">
                  <a:solidFill>
                    <a:srgbClr val="FF0066"/>
                  </a:solidFill>
                </a:rPr>
                <a:t>Y</a:t>
              </a:r>
              <a:r>
                <a:rPr lang="en-US" altLang="zh-CN" b="1" baseline="-25000">
                  <a:solidFill>
                    <a:srgbClr val="FF0066"/>
                  </a:solidFill>
                </a:rPr>
                <a:t>2</a:t>
              </a:r>
              <a:endParaRPr lang="en-US" altLang="zh-CN" b="1" i="1">
                <a:solidFill>
                  <a:srgbClr val="FF0066"/>
                </a:solidFill>
              </a:endParaRPr>
            </a:p>
          </p:txBody>
        </p:sp>
        <p:sp>
          <p:nvSpPr>
            <p:cNvPr id="29" name="Rectangle 26">
              <a:extLst>
                <a:ext uri="{FF2B5EF4-FFF2-40B4-BE49-F238E27FC236}">
                  <a16:creationId xmlns:a16="http://schemas.microsoft.com/office/drawing/2014/main" id="{4A83C1F9-8F86-BE8B-6E72-8AAAAFFF35C2}"/>
                </a:ext>
              </a:extLst>
            </p:cNvPr>
            <p:cNvSpPr>
              <a:spLocks noChangeArrowheads="1"/>
            </p:cNvSpPr>
            <p:nvPr/>
          </p:nvSpPr>
          <p:spPr bwMode="auto">
            <a:xfrm>
              <a:off x="4443" y="2262"/>
              <a:ext cx="255" cy="396"/>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0" name="Text Box 27">
              <a:extLst>
                <a:ext uri="{FF2B5EF4-FFF2-40B4-BE49-F238E27FC236}">
                  <a16:creationId xmlns:a16="http://schemas.microsoft.com/office/drawing/2014/main" id="{E8E9D491-B491-CD15-F058-DA31F13780B7}"/>
                </a:ext>
              </a:extLst>
            </p:cNvPr>
            <p:cNvSpPr txBox="1">
              <a:spLocks noChangeArrowheads="1"/>
            </p:cNvSpPr>
            <p:nvPr/>
          </p:nvSpPr>
          <p:spPr bwMode="auto">
            <a:xfrm>
              <a:off x="4465" y="2262"/>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a:solidFill>
                    <a:srgbClr val="0033CC"/>
                  </a:solidFill>
                </a:rPr>
                <a:t>&amp;</a:t>
              </a:r>
            </a:p>
          </p:txBody>
        </p:sp>
        <p:sp>
          <p:nvSpPr>
            <p:cNvPr id="31" name="Oval 28">
              <a:extLst>
                <a:ext uri="{FF2B5EF4-FFF2-40B4-BE49-F238E27FC236}">
                  <a16:creationId xmlns:a16="http://schemas.microsoft.com/office/drawing/2014/main" id="{2B20FD49-3483-99EF-BBFC-4989A2DD4579}"/>
                </a:ext>
              </a:extLst>
            </p:cNvPr>
            <p:cNvSpPr>
              <a:spLocks noChangeArrowheads="1"/>
            </p:cNvSpPr>
            <p:nvPr/>
          </p:nvSpPr>
          <p:spPr bwMode="auto">
            <a:xfrm>
              <a:off x="4909" y="2446"/>
              <a:ext cx="40" cy="42"/>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 name="Line 29">
              <a:extLst>
                <a:ext uri="{FF2B5EF4-FFF2-40B4-BE49-F238E27FC236}">
                  <a16:creationId xmlns:a16="http://schemas.microsoft.com/office/drawing/2014/main" id="{38CF20E0-9836-CD0F-AD81-B5D8075C83E2}"/>
                </a:ext>
              </a:extLst>
            </p:cNvPr>
            <p:cNvSpPr>
              <a:spLocks noChangeShapeType="1"/>
            </p:cNvSpPr>
            <p:nvPr/>
          </p:nvSpPr>
          <p:spPr bwMode="auto">
            <a:xfrm>
              <a:off x="4703" y="2469"/>
              <a:ext cx="21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 name="Line 30">
              <a:extLst>
                <a:ext uri="{FF2B5EF4-FFF2-40B4-BE49-F238E27FC236}">
                  <a16:creationId xmlns:a16="http://schemas.microsoft.com/office/drawing/2014/main" id="{85D9C914-CC64-CC24-B14D-B0C367A5AEDC}"/>
                </a:ext>
              </a:extLst>
            </p:cNvPr>
            <p:cNvSpPr>
              <a:spLocks noChangeShapeType="1"/>
            </p:cNvSpPr>
            <p:nvPr/>
          </p:nvSpPr>
          <p:spPr bwMode="auto">
            <a:xfrm flipH="1">
              <a:off x="4157" y="2365"/>
              <a:ext cx="28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4" name="Line 31">
              <a:extLst>
                <a:ext uri="{FF2B5EF4-FFF2-40B4-BE49-F238E27FC236}">
                  <a16:creationId xmlns:a16="http://schemas.microsoft.com/office/drawing/2014/main" id="{5E25FFBE-624D-0E45-8D57-9272A3F8E0FA}"/>
                </a:ext>
              </a:extLst>
            </p:cNvPr>
            <p:cNvSpPr>
              <a:spLocks noChangeShapeType="1"/>
            </p:cNvSpPr>
            <p:nvPr/>
          </p:nvSpPr>
          <p:spPr bwMode="auto">
            <a:xfrm flipH="1">
              <a:off x="4301" y="2566"/>
              <a:ext cx="14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5" name="Text Box 32">
              <a:extLst>
                <a:ext uri="{FF2B5EF4-FFF2-40B4-BE49-F238E27FC236}">
                  <a16:creationId xmlns:a16="http://schemas.microsoft.com/office/drawing/2014/main" id="{9B0AAC48-5A09-2990-E60E-62995523459C}"/>
                </a:ext>
              </a:extLst>
            </p:cNvPr>
            <p:cNvSpPr txBox="1">
              <a:spLocks noChangeArrowheads="1"/>
            </p:cNvSpPr>
            <p:nvPr/>
          </p:nvSpPr>
          <p:spPr bwMode="auto">
            <a:xfrm>
              <a:off x="4916" y="2299"/>
              <a:ext cx="29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i="1">
                  <a:solidFill>
                    <a:srgbClr val="FF0066"/>
                  </a:solidFill>
                </a:rPr>
                <a:t>Y</a:t>
              </a:r>
              <a:r>
                <a:rPr lang="en-US" altLang="zh-CN" b="1" baseline="-25000">
                  <a:solidFill>
                    <a:srgbClr val="FF0066"/>
                  </a:solidFill>
                </a:rPr>
                <a:t>0</a:t>
              </a:r>
              <a:endParaRPr lang="en-US" altLang="zh-CN" b="1" i="1">
                <a:solidFill>
                  <a:srgbClr val="FF0066"/>
                </a:solidFill>
              </a:endParaRPr>
            </a:p>
          </p:txBody>
        </p:sp>
        <p:sp>
          <p:nvSpPr>
            <p:cNvPr id="36" name="Oval 33">
              <a:extLst>
                <a:ext uri="{FF2B5EF4-FFF2-40B4-BE49-F238E27FC236}">
                  <a16:creationId xmlns:a16="http://schemas.microsoft.com/office/drawing/2014/main" id="{05139540-A6DC-52B2-EBA8-DECDF728AC7F}"/>
                </a:ext>
              </a:extLst>
            </p:cNvPr>
            <p:cNvSpPr>
              <a:spLocks noChangeArrowheads="1"/>
            </p:cNvSpPr>
            <p:nvPr/>
          </p:nvSpPr>
          <p:spPr bwMode="auto">
            <a:xfrm>
              <a:off x="3630" y="1253"/>
              <a:ext cx="69" cy="67"/>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7" name="Rectangle 34">
              <a:extLst>
                <a:ext uri="{FF2B5EF4-FFF2-40B4-BE49-F238E27FC236}">
                  <a16:creationId xmlns:a16="http://schemas.microsoft.com/office/drawing/2014/main" id="{79A11448-CC8B-0459-0E58-60BF383A7878}"/>
                </a:ext>
              </a:extLst>
            </p:cNvPr>
            <p:cNvSpPr>
              <a:spLocks noChangeArrowheads="1"/>
            </p:cNvSpPr>
            <p:nvPr/>
          </p:nvSpPr>
          <p:spPr bwMode="auto">
            <a:xfrm>
              <a:off x="3432" y="1129"/>
              <a:ext cx="194" cy="303"/>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8" name="Line 35">
              <a:extLst>
                <a:ext uri="{FF2B5EF4-FFF2-40B4-BE49-F238E27FC236}">
                  <a16:creationId xmlns:a16="http://schemas.microsoft.com/office/drawing/2014/main" id="{D637BA6F-1C31-B0E4-6D05-E127585906A8}"/>
                </a:ext>
              </a:extLst>
            </p:cNvPr>
            <p:cNvSpPr>
              <a:spLocks noChangeShapeType="1"/>
            </p:cNvSpPr>
            <p:nvPr/>
          </p:nvSpPr>
          <p:spPr bwMode="auto">
            <a:xfrm flipH="1">
              <a:off x="3059" y="1290"/>
              <a:ext cx="377"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9" name="Oval 36">
              <a:extLst>
                <a:ext uri="{FF2B5EF4-FFF2-40B4-BE49-F238E27FC236}">
                  <a16:creationId xmlns:a16="http://schemas.microsoft.com/office/drawing/2014/main" id="{0D8B6393-2959-9153-7E9E-F07CAFAD17AB}"/>
                </a:ext>
              </a:extLst>
            </p:cNvPr>
            <p:cNvSpPr>
              <a:spLocks noChangeArrowheads="1"/>
            </p:cNvSpPr>
            <p:nvPr/>
          </p:nvSpPr>
          <p:spPr bwMode="auto">
            <a:xfrm>
              <a:off x="3011" y="1265"/>
              <a:ext cx="48" cy="48"/>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0" name="Oval 37">
              <a:extLst>
                <a:ext uri="{FF2B5EF4-FFF2-40B4-BE49-F238E27FC236}">
                  <a16:creationId xmlns:a16="http://schemas.microsoft.com/office/drawing/2014/main" id="{83DB7A1A-10B3-20CB-FFEB-966674687ADF}"/>
                </a:ext>
              </a:extLst>
            </p:cNvPr>
            <p:cNvSpPr>
              <a:spLocks noChangeArrowheads="1"/>
            </p:cNvSpPr>
            <p:nvPr/>
          </p:nvSpPr>
          <p:spPr bwMode="auto">
            <a:xfrm>
              <a:off x="3223" y="1266"/>
              <a:ext cx="54" cy="53"/>
            </a:xfrm>
            <a:prstGeom prst="ellipse">
              <a:avLst/>
            </a:prstGeom>
            <a:solidFill>
              <a:srgbClr val="0033CC"/>
            </a:solidFill>
            <a:ln w="63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1" name="Text Box 38">
              <a:extLst>
                <a:ext uri="{FF2B5EF4-FFF2-40B4-BE49-F238E27FC236}">
                  <a16:creationId xmlns:a16="http://schemas.microsoft.com/office/drawing/2014/main" id="{1CEC3DC2-7E4C-B147-AF02-6A32601B6B41}"/>
                </a:ext>
              </a:extLst>
            </p:cNvPr>
            <p:cNvSpPr txBox="1">
              <a:spLocks noChangeArrowheads="1"/>
            </p:cNvSpPr>
            <p:nvPr/>
          </p:nvSpPr>
          <p:spPr bwMode="auto">
            <a:xfrm>
              <a:off x="2793" y="1156"/>
              <a:ext cx="38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b="1" i="1">
                  <a:solidFill>
                    <a:srgbClr val="FF0066"/>
                  </a:solidFill>
                </a:rPr>
                <a:t>A</a:t>
              </a:r>
            </a:p>
          </p:txBody>
        </p:sp>
        <p:sp>
          <p:nvSpPr>
            <p:cNvPr id="42" name="Text Box 39">
              <a:extLst>
                <a:ext uri="{FF2B5EF4-FFF2-40B4-BE49-F238E27FC236}">
                  <a16:creationId xmlns:a16="http://schemas.microsoft.com/office/drawing/2014/main" id="{B3C8CCA9-EFE1-1B92-3A62-A6AA031C8096}"/>
                </a:ext>
              </a:extLst>
            </p:cNvPr>
            <p:cNvSpPr txBox="1">
              <a:spLocks noChangeArrowheads="1"/>
            </p:cNvSpPr>
            <p:nvPr/>
          </p:nvSpPr>
          <p:spPr bwMode="auto">
            <a:xfrm>
              <a:off x="3432" y="1113"/>
              <a:ext cx="18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800" b="1">
                  <a:solidFill>
                    <a:srgbClr val="0033CC"/>
                  </a:solidFill>
                </a:rPr>
                <a:t>1</a:t>
              </a:r>
            </a:p>
          </p:txBody>
        </p:sp>
        <p:sp>
          <p:nvSpPr>
            <p:cNvPr id="43" name="Oval 40">
              <a:extLst>
                <a:ext uri="{FF2B5EF4-FFF2-40B4-BE49-F238E27FC236}">
                  <a16:creationId xmlns:a16="http://schemas.microsoft.com/office/drawing/2014/main" id="{4C992FD7-5298-7B06-B209-081CDAAEE195}"/>
                </a:ext>
              </a:extLst>
            </p:cNvPr>
            <p:cNvSpPr>
              <a:spLocks noChangeArrowheads="1"/>
            </p:cNvSpPr>
            <p:nvPr/>
          </p:nvSpPr>
          <p:spPr bwMode="auto">
            <a:xfrm>
              <a:off x="3630" y="2145"/>
              <a:ext cx="69" cy="67"/>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4" name="Rectangle 41">
              <a:extLst>
                <a:ext uri="{FF2B5EF4-FFF2-40B4-BE49-F238E27FC236}">
                  <a16:creationId xmlns:a16="http://schemas.microsoft.com/office/drawing/2014/main" id="{5B736964-2468-EA99-D010-8F06FA352BD0}"/>
                </a:ext>
              </a:extLst>
            </p:cNvPr>
            <p:cNvSpPr>
              <a:spLocks noChangeArrowheads="1"/>
            </p:cNvSpPr>
            <p:nvPr/>
          </p:nvSpPr>
          <p:spPr bwMode="auto">
            <a:xfrm>
              <a:off x="3432" y="2021"/>
              <a:ext cx="194" cy="303"/>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5" name="Line 42">
              <a:extLst>
                <a:ext uri="{FF2B5EF4-FFF2-40B4-BE49-F238E27FC236}">
                  <a16:creationId xmlns:a16="http://schemas.microsoft.com/office/drawing/2014/main" id="{CF11C2F5-70C2-3E03-CAD2-201F488018A7}"/>
                </a:ext>
              </a:extLst>
            </p:cNvPr>
            <p:cNvSpPr>
              <a:spLocks noChangeShapeType="1"/>
            </p:cNvSpPr>
            <p:nvPr/>
          </p:nvSpPr>
          <p:spPr bwMode="auto">
            <a:xfrm flipH="1">
              <a:off x="3053" y="1804"/>
              <a:ext cx="959"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6" name="Oval 43">
              <a:extLst>
                <a:ext uri="{FF2B5EF4-FFF2-40B4-BE49-F238E27FC236}">
                  <a16:creationId xmlns:a16="http://schemas.microsoft.com/office/drawing/2014/main" id="{C7D89617-C27F-5F05-E329-984E9F5BCE6E}"/>
                </a:ext>
              </a:extLst>
            </p:cNvPr>
            <p:cNvSpPr>
              <a:spLocks noChangeArrowheads="1"/>
            </p:cNvSpPr>
            <p:nvPr/>
          </p:nvSpPr>
          <p:spPr bwMode="auto">
            <a:xfrm>
              <a:off x="3005" y="1779"/>
              <a:ext cx="48" cy="48"/>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7" name="Oval 44">
              <a:extLst>
                <a:ext uri="{FF2B5EF4-FFF2-40B4-BE49-F238E27FC236}">
                  <a16:creationId xmlns:a16="http://schemas.microsoft.com/office/drawing/2014/main" id="{C1F6273E-1972-7381-F831-15F4C8BEB269}"/>
                </a:ext>
              </a:extLst>
            </p:cNvPr>
            <p:cNvSpPr>
              <a:spLocks noChangeArrowheads="1"/>
            </p:cNvSpPr>
            <p:nvPr/>
          </p:nvSpPr>
          <p:spPr bwMode="auto">
            <a:xfrm>
              <a:off x="3217" y="1780"/>
              <a:ext cx="54" cy="53"/>
            </a:xfrm>
            <a:prstGeom prst="ellipse">
              <a:avLst/>
            </a:prstGeom>
            <a:solidFill>
              <a:srgbClr val="0033CC"/>
            </a:solidFill>
            <a:ln w="63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8" name="Text Box 45">
              <a:extLst>
                <a:ext uri="{FF2B5EF4-FFF2-40B4-BE49-F238E27FC236}">
                  <a16:creationId xmlns:a16="http://schemas.microsoft.com/office/drawing/2014/main" id="{56590921-5832-E4C5-5422-053C44FFFD41}"/>
                </a:ext>
              </a:extLst>
            </p:cNvPr>
            <p:cNvSpPr txBox="1">
              <a:spLocks noChangeArrowheads="1"/>
            </p:cNvSpPr>
            <p:nvPr/>
          </p:nvSpPr>
          <p:spPr bwMode="auto">
            <a:xfrm>
              <a:off x="2787" y="1670"/>
              <a:ext cx="38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b="1" i="1">
                  <a:solidFill>
                    <a:srgbClr val="FF0066"/>
                  </a:solidFill>
                </a:rPr>
                <a:t>B</a:t>
              </a:r>
            </a:p>
          </p:txBody>
        </p:sp>
        <p:sp>
          <p:nvSpPr>
            <p:cNvPr id="49" name="Text Box 46">
              <a:extLst>
                <a:ext uri="{FF2B5EF4-FFF2-40B4-BE49-F238E27FC236}">
                  <a16:creationId xmlns:a16="http://schemas.microsoft.com/office/drawing/2014/main" id="{B746771C-722F-4F5D-3CB9-DDC6864F401A}"/>
                </a:ext>
              </a:extLst>
            </p:cNvPr>
            <p:cNvSpPr txBox="1">
              <a:spLocks noChangeArrowheads="1"/>
            </p:cNvSpPr>
            <p:nvPr/>
          </p:nvSpPr>
          <p:spPr bwMode="auto">
            <a:xfrm>
              <a:off x="3432" y="2005"/>
              <a:ext cx="18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800" b="1">
                  <a:solidFill>
                    <a:srgbClr val="0033CC"/>
                  </a:solidFill>
                </a:rPr>
                <a:t>1</a:t>
              </a:r>
            </a:p>
          </p:txBody>
        </p:sp>
        <p:sp>
          <p:nvSpPr>
            <p:cNvPr id="50" name="Line 47">
              <a:extLst>
                <a:ext uri="{FF2B5EF4-FFF2-40B4-BE49-F238E27FC236}">
                  <a16:creationId xmlns:a16="http://schemas.microsoft.com/office/drawing/2014/main" id="{BE1C3B46-B863-D369-FB42-281C0BEA8A9E}"/>
                </a:ext>
              </a:extLst>
            </p:cNvPr>
            <p:cNvSpPr>
              <a:spLocks noChangeShapeType="1"/>
            </p:cNvSpPr>
            <p:nvPr/>
          </p:nvSpPr>
          <p:spPr bwMode="auto">
            <a:xfrm>
              <a:off x="4305" y="1350"/>
              <a:ext cx="0" cy="121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1" name="Line 48">
              <a:extLst>
                <a:ext uri="{FF2B5EF4-FFF2-40B4-BE49-F238E27FC236}">
                  <a16:creationId xmlns:a16="http://schemas.microsoft.com/office/drawing/2014/main" id="{6B1FD09D-9057-397D-3439-CDBE8604CEF9}"/>
                </a:ext>
              </a:extLst>
            </p:cNvPr>
            <p:cNvSpPr>
              <a:spLocks noChangeShapeType="1"/>
            </p:cNvSpPr>
            <p:nvPr/>
          </p:nvSpPr>
          <p:spPr bwMode="auto">
            <a:xfrm flipV="1">
              <a:off x="3692" y="2182"/>
              <a:ext cx="61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2" name="Line 49">
              <a:extLst>
                <a:ext uri="{FF2B5EF4-FFF2-40B4-BE49-F238E27FC236}">
                  <a16:creationId xmlns:a16="http://schemas.microsoft.com/office/drawing/2014/main" id="{1152CE5F-6EA0-D474-8634-B7D5BC6ED1FC}"/>
                </a:ext>
              </a:extLst>
            </p:cNvPr>
            <p:cNvSpPr>
              <a:spLocks noChangeShapeType="1"/>
            </p:cNvSpPr>
            <p:nvPr/>
          </p:nvSpPr>
          <p:spPr bwMode="auto">
            <a:xfrm>
              <a:off x="4304" y="540"/>
              <a:ext cx="0" cy="61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3" name="Line 50">
              <a:extLst>
                <a:ext uri="{FF2B5EF4-FFF2-40B4-BE49-F238E27FC236}">
                  <a16:creationId xmlns:a16="http://schemas.microsoft.com/office/drawing/2014/main" id="{466D0222-51AB-E660-9BEF-B4077FFEB3C2}"/>
                </a:ext>
              </a:extLst>
            </p:cNvPr>
            <p:cNvSpPr>
              <a:spLocks noChangeShapeType="1"/>
            </p:cNvSpPr>
            <p:nvPr/>
          </p:nvSpPr>
          <p:spPr bwMode="auto">
            <a:xfrm>
              <a:off x="4012" y="741"/>
              <a:ext cx="0" cy="122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4" name="Line 51">
              <a:extLst>
                <a:ext uri="{FF2B5EF4-FFF2-40B4-BE49-F238E27FC236}">
                  <a16:creationId xmlns:a16="http://schemas.microsoft.com/office/drawing/2014/main" id="{BBD00D28-EAFE-A345-FDB8-08853B46994F}"/>
                </a:ext>
              </a:extLst>
            </p:cNvPr>
            <p:cNvSpPr>
              <a:spLocks noChangeShapeType="1"/>
            </p:cNvSpPr>
            <p:nvPr/>
          </p:nvSpPr>
          <p:spPr bwMode="auto">
            <a:xfrm>
              <a:off x="3699" y="1286"/>
              <a:ext cx="46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5" name="Line 52">
              <a:extLst>
                <a:ext uri="{FF2B5EF4-FFF2-40B4-BE49-F238E27FC236}">
                  <a16:creationId xmlns:a16="http://schemas.microsoft.com/office/drawing/2014/main" id="{3D8FFA36-A689-9983-CF2A-585C5DFED3AD}"/>
                </a:ext>
              </a:extLst>
            </p:cNvPr>
            <p:cNvSpPr>
              <a:spLocks noChangeShapeType="1"/>
            </p:cNvSpPr>
            <p:nvPr/>
          </p:nvSpPr>
          <p:spPr bwMode="auto">
            <a:xfrm>
              <a:off x="4160" y="1281"/>
              <a:ext cx="0" cy="109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6" name="Line 53">
              <a:extLst>
                <a:ext uri="{FF2B5EF4-FFF2-40B4-BE49-F238E27FC236}">
                  <a16:creationId xmlns:a16="http://schemas.microsoft.com/office/drawing/2014/main" id="{A8133676-867F-17EB-23B7-CCA8325B49B7}"/>
                </a:ext>
              </a:extLst>
            </p:cNvPr>
            <p:cNvSpPr>
              <a:spLocks noChangeShapeType="1"/>
            </p:cNvSpPr>
            <p:nvPr/>
          </p:nvSpPr>
          <p:spPr bwMode="auto">
            <a:xfrm flipV="1">
              <a:off x="3251" y="939"/>
              <a:ext cx="0" cy="35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7" name="Line 54">
              <a:extLst>
                <a:ext uri="{FF2B5EF4-FFF2-40B4-BE49-F238E27FC236}">
                  <a16:creationId xmlns:a16="http://schemas.microsoft.com/office/drawing/2014/main" id="{D6175AE6-706B-94A0-87DA-5EDC543456E2}"/>
                </a:ext>
              </a:extLst>
            </p:cNvPr>
            <p:cNvSpPr>
              <a:spLocks noChangeShapeType="1"/>
            </p:cNvSpPr>
            <p:nvPr/>
          </p:nvSpPr>
          <p:spPr bwMode="auto">
            <a:xfrm flipH="1">
              <a:off x="3246" y="941"/>
              <a:ext cx="1056"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8" name="Line 55">
              <a:extLst>
                <a:ext uri="{FF2B5EF4-FFF2-40B4-BE49-F238E27FC236}">
                  <a16:creationId xmlns:a16="http://schemas.microsoft.com/office/drawing/2014/main" id="{6A2DFEC2-65BE-AB66-9B03-339F9AFBFA23}"/>
                </a:ext>
              </a:extLst>
            </p:cNvPr>
            <p:cNvSpPr>
              <a:spLocks noChangeShapeType="1"/>
            </p:cNvSpPr>
            <p:nvPr/>
          </p:nvSpPr>
          <p:spPr bwMode="auto">
            <a:xfrm flipH="1">
              <a:off x="3237" y="2176"/>
              <a:ext cx="187"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9" name="Line 56">
              <a:extLst>
                <a:ext uri="{FF2B5EF4-FFF2-40B4-BE49-F238E27FC236}">
                  <a16:creationId xmlns:a16="http://schemas.microsoft.com/office/drawing/2014/main" id="{8E67C4BB-3B2E-4035-42FE-5943ABBAEE31}"/>
                </a:ext>
              </a:extLst>
            </p:cNvPr>
            <p:cNvSpPr>
              <a:spLocks noChangeShapeType="1"/>
            </p:cNvSpPr>
            <p:nvPr/>
          </p:nvSpPr>
          <p:spPr bwMode="auto">
            <a:xfrm>
              <a:off x="3244" y="1805"/>
              <a:ext cx="0" cy="37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0" name="Oval 57">
              <a:extLst>
                <a:ext uri="{FF2B5EF4-FFF2-40B4-BE49-F238E27FC236}">
                  <a16:creationId xmlns:a16="http://schemas.microsoft.com/office/drawing/2014/main" id="{8BA5C3B6-70D9-8D31-510A-0FE1FA62DE91}"/>
                </a:ext>
              </a:extLst>
            </p:cNvPr>
            <p:cNvSpPr>
              <a:spLocks noChangeArrowheads="1"/>
            </p:cNvSpPr>
            <p:nvPr/>
          </p:nvSpPr>
          <p:spPr bwMode="auto">
            <a:xfrm>
              <a:off x="4274" y="916"/>
              <a:ext cx="54" cy="53"/>
            </a:xfrm>
            <a:prstGeom prst="ellipse">
              <a:avLst/>
            </a:prstGeom>
            <a:solidFill>
              <a:srgbClr val="0033CC"/>
            </a:solidFill>
            <a:ln w="63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1" name="Oval 58">
              <a:extLst>
                <a:ext uri="{FF2B5EF4-FFF2-40B4-BE49-F238E27FC236}">
                  <a16:creationId xmlns:a16="http://schemas.microsoft.com/office/drawing/2014/main" id="{B26276EC-C4D7-B23D-9BAD-5026D19942AA}"/>
                </a:ext>
              </a:extLst>
            </p:cNvPr>
            <p:cNvSpPr>
              <a:spLocks noChangeArrowheads="1"/>
            </p:cNvSpPr>
            <p:nvPr/>
          </p:nvSpPr>
          <p:spPr bwMode="auto">
            <a:xfrm>
              <a:off x="4278" y="2155"/>
              <a:ext cx="54" cy="53"/>
            </a:xfrm>
            <a:prstGeom prst="ellipse">
              <a:avLst/>
            </a:prstGeom>
            <a:solidFill>
              <a:srgbClr val="0033CC"/>
            </a:solidFill>
            <a:ln w="63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2" name="Oval 59">
              <a:extLst>
                <a:ext uri="{FF2B5EF4-FFF2-40B4-BE49-F238E27FC236}">
                  <a16:creationId xmlns:a16="http://schemas.microsoft.com/office/drawing/2014/main" id="{7999DCA2-8773-337A-2993-74DBC7250385}"/>
                </a:ext>
              </a:extLst>
            </p:cNvPr>
            <p:cNvSpPr>
              <a:spLocks noChangeArrowheads="1"/>
            </p:cNvSpPr>
            <p:nvPr/>
          </p:nvSpPr>
          <p:spPr bwMode="auto">
            <a:xfrm>
              <a:off x="4132" y="1735"/>
              <a:ext cx="54" cy="53"/>
            </a:xfrm>
            <a:prstGeom prst="ellipse">
              <a:avLst/>
            </a:prstGeom>
            <a:solidFill>
              <a:srgbClr val="0033CC"/>
            </a:solidFill>
            <a:ln w="63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3" name="Oval 60">
              <a:extLst>
                <a:ext uri="{FF2B5EF4-FFF2-40B4-BE49-F238E27FC236}">
                  <a16:creationId xmlns:a16="http://schemas.microsoft.com/office/drawing/2014/main" id="{17869545-75D3-B79B-0C3C-FFAE1DB14093}"/>
                </a:ext>
              </a:extLst>
            </p:cNvPr>
            <p:cNvSpPr>
              <a:spLocks noChangeArrowheads="1"/>
            </p:cNvSpPr>
            <p:nvPr/>
          </p:nvSpPr>
          <p:spPr bwMode="auto">
            <a:xfrm>
              <a:off x="3985" y="1778"/>
              <a:ext cx="54" cy="53"/>
            </a:xfrm>
            <a:prstGeom prst="ellipse">
              <a:avLst/>
            </a:prstGeom>
            <a:solidFill>
              <a:srgbClr val="0033CC"/>
            </a:solidFill>
            <a:ln w="63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64" name="Group 61">
            <a:extLst>
              <a:ext uri="{FF2B5EF4-FFF2-40B4-BE49-F238E27FC236}">
                <a16:creationId xmlns:a16="http://schemas.microsoft.com/office/drawing/2014/main" id="{8E84C404-123A-C5FA-93C9-518E62E738F5}"/>
              </a:ext>
            </a:extLst>
          </p:cNvPr>
          <p:cNvGrpSpPr>
            <a:grpSpLocks/>
          </p:cNvGrpSpPr>
          <p:nvPr/>
        </p:nvGrpSpPr>
        <p:grpSpPr bwMode="auto">
          <a:xfrm>
            <a:off x="2398713" y="2215460"/>
            <a:ext cx="2270125" cy="2938462"/>
            <a:chOff x="3034" y="1796"/>
            <a:chExt cx="1430" cy="1851"/>
          </a:xfrm>
        </p:grpSpPr>
        <p:sp>
          <p:nvSpPr>
            <p:cNvPr id="65" name="Line 62">
              <a:extLst>
                <a:ext uri="{FF2B5EF4-FFF2-40B4-BE49-F238E27FC236}">
                  <a16:creationId xmlns:a16="http://schemas.microsoft.com/office/drawing/2014/main" id="{FB7EFFBA-CB80-233E-6E52-C624474835BB}"/>
                </a:ext>
              </a:extLst>
            </p:cNvPr>
            <p:cNvSpPr>
              <a:spLocks noChangeShapeType="1"/>
            </p:cNvSpPr>
            <p:nvPr/>
          </p:nvSpPr>
          <p:spPr bwMode="auto">
            <a:xfrm flipH="1">
              <a:off x="3082" y="3624"/>
              <a:ext cx="1382"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6" name="Oval 63">
              <a:extLst>
                <a:ext uri="{FF2B5EF4-FFF2-40B4-BE49-F238E27FC236}">
                  <a16:creationId xmlns:a16="http://schemas.microsoft.com/office/drawing/2014/main" id="{4FBA001D-7774-EA0C-C9D4-D4F72483A21B}"/>
                </a:ext>
              </a:extLst>
            </p:cNvPr>
            <p:cNvSpPr>
              <a:spLocks noChangeArrowheads="1"/>
            </p:cNvSpPr>
            <p:nvPr/>
          </p:nvSpPr>
          <p:spPr bwMode="auto">
            <a:xfrm>
              <a:off x="3034" y="3599"/>
              <a:ext cx="48" cy="48"/>
            </a:xfrm>
            <a:prstGeom prst="ellipse">
              <a:avLst/>
            </a:prstGeom>
            <a:noFill/>
            <a:ln w="28575">
              <a:solidFill>
                <a:srgbClr val="FF0066"/>
              </a:solidFill>
              <a:round/>
              <a:headEnd/>
              <a:tailEnd/>
            </a:ln>
            <a:effectLst/>
            <a:extLst>
              <a:ext uri="{909E8E84-426E-40DD-AFC4-6F175D3DCCD1}">
                <a14:hiddenFill xmlns:a14="http://schemas.microsoft.com/office/drawing/2010/main">
                  <a:solidFill>
                    <a:srgbClr val="FF0066"/>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7" name="Line 64">
              <a:extLst>
                <a:ext uri="{FF2B5EF4-FFF2-40B4-BE49-F238E27FC236}">
                  <a16:creationId xmlns:a16="http://schemas.microsoft.com/office/drawing/2014/main" id="{9950F4F6-402D-3DB7-777C-6F228D424311}"/>
                </a:ext>
              </a:extLst>
            </p:cNvPr>
            <p:cNvSpPr>
              <a:spLocks noChangeShapeType="1"/>
            </p:cNvSpPr>
            <p:nvPr/>
          </p:nvSpPr>
          <p:spPr bwMode="auto">
            <a:xfrm>
              <a:off x="3881" y="1796"/>
              <a:ext cx="0" cy="1827"/>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8" name="Line 65">
              <a:extLst>
                <a:ext uri="{FF2B5EF4-FFF2-40B4-BE49-F238E27FC236}">
                  <a16:creationId xmlns:a16="http://schemas.microsoft.com/office/drawing/2014/main" id="{819604D6-A48F-7446-979F-C399979B9EC1}"/>
                </a:ext>
              </a:extLst>
            </p:cNvPr>
            <p:cNvSpPr>
              <a:spLocks noChangeShapeType="1"/>
            </p:cNvSpPr>
            <p:nvPr/>
          </p:nvSpPr>
          <p:spPr bwMode="auto">
            <a:xfrm flipH="1" flipV="1">
              <a:off x="3876" y="1799"/>
              <a:ext cx="575"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9" name="Oval 66">
              <a:extLst>
                <a:ext uri="{FF2B5EF4-FFF2-40B4-BE49-F238E27FC236}">
                  <a16:creationId xmlns:a16="http://schemas.microsoft.com/office/drawing/2014/main" id="{F3DFF839-5CDF-B41E-04FA-07419506E20B}"/>
                </a:ext>
              </a:extLst>
            </p:cNvPr>
            <p:cNvSpPr>
              <a:spLocks noChangeArrowheads="1"/>
            </p:cNvSpPr>
            <p:nvPr/>
          </p:nvSpPr>
          <p:spPr bwMode="auto">
            <a:xfrm>
              <a:off x="3853" y="3591"/>
              <a:ext cx="54" cy="53"/>
            </a:xfrm>
            <a:prstGeom prst="ellipse">
              <a:avLst/>
            </a:prstGeom>
            <a:solidFill>
              <a:srgbClr val="FF0066"/>
            </a:solidFill>
            <a:ln w="6350">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70" name="Group 67">
            <a:extLst>
              <a:ext uri="{FF2B5EF4-FFF2-40B4-BE49-F238E27FC236}">
                <a16:creationId xmlns:a16="http://schemas.microsoft.com/office/drawing/2014/main" id="{FAAA28BE-BD57-05A2-23CA-FCDCD59EDCF5}"/>
              </a:ext>
            </a:extLst>
          </p:cNvPr>
          <p:cNvGrpSpPr>
            <a:grpSpLocks/>
          </p:cNvGrpSpPr>
          <p:nvPr/>
        </p:nvGrpSpPr>
        <p:grpSpPr bwMode="auto">
          <a:xfrm>
            <a:off x="2205038" y="5315847"/>
            <a:ext cx="1292225" cy="457200"/>
            <a:chOff x="419" y="3407"/>
            <a:chExt cx="814" cy="288"/>
          </a:xfrm>
        </p:grpSpPr>
        <p:sp>
          <p:nvSpPr>
            <p:cNvPr id="71" name="Text Box 68">
              <a:extLst>
                <a:ext uri="{FF2B5EF4-FFF2-40B4-BE49-F238E27FC236}">
                  <a16:creationId xmlns:a16="http://schemas.microsoft.com/office/drawing/2014/main" id="{ED154F10-AA07-4522-2ED2-A79F7CD1D6BF}"/>
                </a:ext>
              </a:extLst>
            </p:cNvPr>
            <p:cNvSpPr txBox="1">
              <a:spLocks noChangeArrowheads="1"/>
            </p:cNvSpPr>
            <p:nvPr/>
          </p:nvSpPr>
          <p:spPr bwMode="auto">
            <a:xfrm>
              <a:off x="419" y="3407"/>
              <a:ext cx="297" cy="28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i="1">
                  <a:solidFill>
                    <a:srgbClr val="FF0066"/>
                  </a:solidFill>
                </a:rPr>
                <a:t>P</a:t>
              </a:r>
              <a:r>
                <a:rPr lang="en-US" altLang="zh-CN" b="1" baseline="-25000">
                  <a:solidFill>
                    <a:srgbClr val="FF0066"/>
                  </a:solidFill>
                </a:rPr>
                <a:t>1</a:t>
              </a:r>
            </a:p>
          </p:txBody>
        </p:sp>
        <p:grpSp>
          <p:nvGrpSpPr>
            <p:cNvPr id="72" name="Group 69">
              <a:extLst>
                <a:ext uri="{FF2B5EF4-FFF2-40B4-BE49-F238E27FC236}">
                  <a16:creationId xmlns:a16="http://schemas.microsoft.com/office/drawing/2014/main" id="{5C248B9E-E790-1154-2290-820F6B4D1CD2}"/>
                </a:ext>
              </a:extLst>
            </p:cNvPr>
            <p:cNvGrpSpPr>
              <a:grpSpLocks/>
            </p:cNvGrpSpPr>
            <p:nvPr/>
          </p:nvGrpSpPr>
          <p:grpSpPr bwMode="auto">
            <a:xfrm>
              <a:off x="773" y="3506"/>
              <a:ext cx="460" cy="128"/>
              <a:chOff x="2669" y="3151"/>
              <a:chExt cx="460" cy="128"/>
            </a:xfrm>
          </p:grpSpPr>
          <p:sp>
            <p:nvSpPr>
              <p:cNvPr id="73" name="Line 70">
                <a:extLst>
                  <a:ext uri="{FF2B5EF4-FFF2-40B4-BE49-F238E27FC236}">
                    <a16:creationId xmlns:a16="http://schemas.microsoft.com/office/drawing/2014/main" id="{A0468FB9-A44D-F326-90F7-F4D5F37E7393}"/>
                  </a:ext>
                </a:extLst>
              </p:cNvPr>
              <p:cNvSpPr>
                <a:spLocks noChangeShapeType="1"/>
              </p:cNvSpPr>
              <p:nvPr/>
            </p:nvSpPr>
            <p:spPr bwMode="auto">
              <a:xfrm>
                <a:off x="2669" y="3154"/>
                <a:ext cx="141"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4" name="Line 71">
                <a:extLst>
                  <a:ext uri="{FF2B5EF4-FFF2-40B4-BE49-F238E27FC236}">
                    <a16:creationId xmlns:a16="http://schemas.microsoft.com/office/drawing/2014/main" id="{5A793151-6F96-C2C7-FA64-1D65A1FED729}"/>
                  </a:ext>
                </a:extLst>
              </p:cNvPr>
              <p:cNvSpPr>
                <a:spLocks noChangeShapeType="1"/>
              </p:cNvSpPr>
              <p:nvPr/>
            </p:nvSpPr>
            <p:spPr bwMode="auto">
              <a:xfrm>
                <a:off x="2802" y="3151"/>
                <a:ext cx="0" cy="115"/>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5" name="Line 72">
                <a:extLst>
                  <a:ext uri="{FF2B5EF4-FFF2-40B4-BE49-F238E27FC236}">
                    <a16:creationId xmlns:a16="http://schemas.microsoft.com/office/drawing/2014/main" id="{BA078C67-7694-3F4F-6540-D1846E11A9A1}"/>
                  </a:ext>
                </a:extLst>
              </p:cNvPr>
              <p:cNvSpPr>
                <a:spLocks noChangeShapeType="1"/>
              </p:cNvSpPr>
              <p:nvPr/>
            </p:nvSpPr>
            <p:spPr bwMode="auto">
              <a:xfrm>
                <a:off x="2795" y="3272"/>
                <a:ext cx="204"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6" name="Line 73">
                <a:extLst>
                  <a:ext uri="{FF2B5EF4-FFF2-40B4-BE49-F238E27FC236}">
                    <a16:creationId xmlns:a16="http://schemas.microsoft.com/office/drawing/2014/main" id="{FB0D89A4-5363-DC48-9B57-2038973823F5}"/>
                  </a:ext>
                </a:extLst>
              </p:cNvPr>
              <p:cNvSpPr>
                <a:spLocks noChangeShapeType="1"/>
              </p:cNvSpPr>
              <p:nvPr/>
            </p:nvSpPr>
            <p:spPr bwMode="auto">
              <a:xfrm flipV="1">
                <a:off x="2994" y="3152"/>
                <a:ext cx="0" cy="127"/>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7" name="Line 74">
                <a:extLst>
                  <a:ext uri="{FF2B5EF4-FFF2-40B4-BE49-F238E27FC236}">
                    <a16:creationId xmlns:a16="http://schemas.microsoft.com/office/drawing/2014/main" id="{26460055-C1EB-9C26-35F4-E77E510E40AF}"/>
                  </a:ext>
                </a:extLst>
              </p:cNvPr>
              <p:cNvSpPr>
                <a:spLocks noChangeShapeType="1"/>
              </p:cNvSpPr>
              <p:nvPr/>
            </p:nvSpPr>
            <p:spPr bwMode="auto">
              <a:xfrm>
                <a:off x="2988" y="3154"/>
                <a:ext cx="141"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graphicFrame>
        <p:nvGraphicFramePr>
          <p:cNvPr id="78" name="Object 75">
            <a:extLst>
              <a:ext uri="{FF2B5EF4-FFF2-40B4-BE49-F238E27FC236}">
                <a16:creationId xmlns:a16="http://schemas.microsoft.com/office/drawing/2014/main" id="{1FD866DD-5D42-E581-5594-9C2A91E5C5B8}"/>
              </a:ext>
            </a:extLst>
          </p:cNvPr>
          <p:cNvGraphicFramePr>
            <a:graphicFrameLocks noChangeAspect="1"/>
          </p:cNvGraphicFramePr>
          <p:nvPr>
            <p:extLst>
              <p:ext uri="{D42A27DB-BD31-4B8C-83A1-F6EECF244321}">
                <p14:modId xmlns:p14="http://schemas.microsoft.com/office/powerpoint/2010/main" val="2349084267"/>
              </p:ext>
            </p:extLst>
          </p:nvPr>
        </p:nvGraphicFramePr>
        <p:xfrm>
          <a:off x="3390900" y="3266385"/>
          <a:ext cx="347663" cy="427037"/>
        </p:xfrm>
        <a:graphic>
          <a:graphicData uri="http://schemas.openxmlformats.org/presentationml/2006/ole">
            <mc:AlternateContent xmlns:mc="http://schemas.openxmlformats.org/markup-compatibility/2006">
              <mc:Choice xmlns:v="urn:schemas-microsoft-com:vml" Requires="v">
                <p:oleObj name="Equation" r:id="rId2" imgW="164880" imgH="203040" progId="Equation.3">
                  <p:embed/>
                </p:oleObj>
              </mc:Choice>
              <mc:Fallback>
                <p:oleObj name="Equation" r:id="rId2" imgW="164880" imgH="203040" progId="Equation.3">
                  <p:embed/>
                  <p:pic>
                    <p:nvPicPr>
                      <p:cNvPr id="78" name="Object 75">
                        <a:extLst>
                          <a:ext uri="{FF2B5EF4-FFF2-40B4-BE49-F238E27FC236}">
                            <a16:creationId xmlns:a16="http://schemas.microsoft.com/office/drawing/2014/main" id="{1FD866DD-5D42-E581-5594-9C2A91E5C5B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90900" y="3266385"/>
                        <a:ext cx="347663" cy="4270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79" name="Object 76">
            <a:extLst>
              <a:ext uri="{FF2B5EF4-FFF2-40B4-BE49-F238E27FC236}">
                <a16:creationId xmlns:a16="http://schemas.microsoft.com/office/drawing/2014/main" id="{34ACE4FE-B8DB-7675-0191-A28C96D27EC3}"/>
              </a:ext>
            </a:extLst>
          </p:cNvPr>
          <p:cNvGraphicFramePr>
            <a:graphicFrameLocks noChangeAspect="1"/>
          </p:cNvGraphicFramePr>
          <p:nvPr>
            <p:extLst>
              <p:ext uri="{D42A27DB-BD31-4B8C-83A1-F6EECF244321}">
                <p14:modId xmlns:p14="http://schemas.microsoft.com/office/powerpoint/2010/main" val="3911915791"/>
              </p:ext>
            </p:extLst>
          </p:nvPr>
        </p:nvGraphicFramePr>
        <p:xfrm>
          <a:off x="3425825" y="4657035"/>
          <a:ext cx="320675" cy="427037"/>
        </p:xfrm>
        <a:graphic>
          <a:graphicData uri="http://schemas.openxmlformats.org/presentationml/2006/ole">
            <mc:AlternateContent xmlns:mc="http://schemas.openxmlformats.org/markup-compatibility/2006">
              <mc:Choice xmlns:v="urn:schemas-microsoft-com:vml" Requires="v">
                <p:oleObj name="Equation" r:id="rId4" imgW="152280" imgH="203040" progId="Equation.3">
                  <p:embed/>
                </p:oleObj>
              </mc:Choice>
              <mc:Fallback>
                <p:oleObj name="Equation" r:id="rId4" imgW="152280" imgH="203040" progId="Equation.3">
                  <p:embed/>
                  <p:pic>
                    <p:nvPicPr>
                      <p:cNvPr id="79" name="Object 76">
                        <a:extLst>
                          <a:ext uri="{FF2B5EF4-FFF2-40B4-BE49-F238E27FC236}">
                            <a16:creationId xmlns:a16="http://schemas.microsoft.com/office/drawing/2014/main" id="{34ACE4FE-B8DB-7675-0191-A28C96D27EC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25825" y="4657035"/>
                        <a:ext cx="320675" cy="4270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80" name="Group 77">
            <a:extLst>
              <a:ext uri="{FF2B5EF4-FFF2-40B4-BE49-F238E27FC236}">
                <a16:creationId xmlns:a16="http://schemas.microsoft.com/office/drawing/2014/main" id="{2A965E60-EACF-36DB-3E3F-A43213169A39}"/>
              </a:ext>
            </a:extLst>
          </p:cNvPr>
          <p:cNvGrpSpPr>
            <a:grpSpLocks/>
          </p:cNvGrpSpPr>
          <p:nvPr/>
        </p:nvGrpSpPr>
        <p:grpSpPr bwMode="auto">
          <a:xfrm>
            <a:off x="6573838" y="1402660"/>
            <a:ext cx="3255962" cy="2901950"/>
            <a:chOff x="3163" y="859"/>
            <a:chExt cx="2051" cy="1828"/>
          </a:xfrm>
        </p:grpSpPr>
        <p:grpSp>
          <p:nvGrpSpPr>
            <p:cNvPr id="81" name="Group 78">
              <a:extLst>
                <a:ext uri="{FF2B5EF4-FFF2-40B4-BE49-F238E27FC236}">
                  <a16:creationId xmlns:a16="http://schemas.microsoft.com/office/drawing/2014/main" id="{E9C44633-4585-3FE1-507B-A7A02E777849}"/>
                </a:ext>
              </a:extLst>
            </p:cNvPr>
            <p:cNvGrpSpPr>
              <a:grpSpLocks/>
            </p:cNvGrpSpPr>
            <p:nvPr/>
          </p:nvGrpSpPr>
          <p:grpSpPr bwMode="auto">
            <a:xfrm>
              <a:off x="3492" y="1346"/>
              <a:ext cx="1714" cy="375"/>
              <a:chOff x="3152" y="2564"/>
              <a:chExt cx="1714" cy="375"/>
            </a:xfrm>
          </p:grpSpPr>
          <p:sp>
            <p:nvSpPr>
              <p:cNvPr id="98" name="Line 79">
                <a:extLst>
                  <a:ext uri="{FF2B5EF4-FFF2-40B4-BE49-F238E27FC236}">
                    <a16:creationId xmlns:a16="http://schemas.microsoft.com/office/drawing/2014/main" id="{B85B6CC2-1DED-C871-1BC0-BF3CEA7D7894}"/>
                  </a:ext>
                </a:extLst>
              </p:cNvPr>
              <p:cNvSpPr>
                <a:spLocks noChangeShapeType="1"/>
              </p:cNvSpPr>
              <p:nvPr/>
            </p:nvSpPr>
            <p:spPr bwMode="auto">
              <a:xfrm flipV="1">
                <a:off x="3152" y="2932"/>
                <a:ext cx="482" cy="3"/>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9" name="Line 80">
                <a:extLst>
                  <a:ext uri="{FF2B5EF4-FFF2-40B4-BE49-F238E27FC236}">
                    <a16:creationId xmlns:a16="http://schemas.microsoft.com/office/drawing/2014/main" id="{1A9C0A91-54D5-3B5D-8B06-A78A501266D1}"/>
                  </a:ext>
                </a:extLst>
              </p:cNvPr>
              <p:cNvSpPr>
                <a:spLocks noChangeShapeType="1"/>
              </p:cNvSpPr>
              <p:nvPr/>
            </p:nvSpPr>
            <p:spPr bwMode="auto">
              <a:xfrm flipV="1">
                <a:off x="4184" y="2567"/>
                <a:ext cx="682"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0" name="Freeform 81">
                <a:extLst>
                  <a:ext uri="{FF2B5EF4-FFF2-40B4-BE49-F238E27FC236}">
                    <a16:creationId xmlns:a16="http://schemas.microsoft.com/office/drawing/2014/main" id="{7740DC3D-277F-6EF8-FAE5-E92BCD0A0961}"/>
                  </a:ext>
                </a:extLst>
              </p:cNvPr>
              <p:cNvSpPr>
                <a:spLocks/>
              </p:cNvSpPr>
              <p:nvPr/>
            </p:nvSpPr>
            <p:spPr bwMode="auto">
              <a:xfrm>
                <a:off x="3628" y="2564"/>
                <a:ext cx="566" cy="375"/>
              </a:xfrm>
              <a:custGeom>
                <a:avLst/>
                <a:gdLst>
                  <a:gd name="T0" fmla="*/ 566 w 566"/>
                  <a:gd name="T1" fmla="*/ 0 h 375"/>
                  <a:gd name="T2" fmla="*/ 358 w 566"/>
                  <a:gd name="T3" fmla="*/ 58 h 375"/>
                  <a:gd name="T4" fmla="*/ 200 w 566"/>
                  <a:gd name="T5" fmla="*/ 323 h 375"/>
                  <a:gd name="T6" fmla="*/ 0 w 566"/>
                  <a:gd name="T7" fmla="*/ 369 h 375"/>
                </a:gdLst>
                <a:ahLst/>
                <a:cxnLst>
                  <a:cxn ang="0">
                    <a:pos x="T0" y="T1"/>
                  </a:cxn>
                  <a:cxn ang="0">
                    <a:pos x="T2" y="T3"/>
                  </a:cxn>
                  <a:cxn ang="0">
                    <a:pos x="T4" y="T5"/>
                  </a:cxn>
                  <a:cxn ang="0">
                    <a:pos x="T6" y="T7"/>
                  </a:cxn>
                </a:cxnLst>
                <a:rect l="0" t="0" r="r" b="b"/>
                <a:pathLst>
                  <a:path w="566" h="375">
                    <a:moveTo>
                      <a:pt x="566" y="0"/>
                    </a:moveTo>
                    <a:cubicBezTo>
                      <a:pt x="531" y="10"/>
                      <a:pt x="419" y="4"/>
                      <a:pt x="358" y="58"/>
                    </a:cubicBezTo>
                    <a:cubicBezTo>
                      <a:pt x="297" y="112"/>
                      <a:pt x="260" y="271"/>
                      <a:pt x="200" y="323"/>
                    </a:cubicBezTo>
                    <a:cubicBezTo>
                      <a:pt x="140" y="375"/>
                      <a:pt x="42" y="359"/>
                      <a:pt x="0" y="369"/>
                    </a:cubicBezTo>
                  </a:path>
                </a:pathLst>
              </a:custGeom>
              <a:noFill/>
              <a:ln w="38100" cap="flat" cmpd="sng">
                <a:solidFill>
                  <a:srgbClr val="0033CC"/>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82" name="Group 82">
              <a:extLst>
                <a:ext uri="{FF2B5EF4-FFF2-40B4-BE49-F238E27FC236}">
                  <a16:creationId xmlns:a16="http://schemas.microsoft.com/office/drawing/2014/main" id="{DEAA3C6C-9F0D-FFAC-F452-4E359B407140}"/>
                </a:ext>
              </a:extLst>
            </p:cNvPr>
            <p:cNvGrpSpPr>
              <a:grpSpLocks/>
            </p:cNvGrpSpPr>
            <p:nvPr/>
          </p:nvGrpSpPr>
          <p:grpSpPr bwMode="auto">
            <a:xfrm>
              <a:off x="3469" y="859"/>
              <a:ext cx="1736" cy="383"/>
              <a:chOff x="3152" y="3071"/>
              <a:chExt cx="1736" cy="383"/>
            </a:xfrm>
          </p:grpSpPr>
          <p:sp>
            <p:nvSpPr>
              <p:cNvPr id="95" name="Line 83">
                <a:extLst>
                  <a:ext uri="{FF2B5EF4-FFF2-40B4-BE49-F238E27FC236}">
                    <a16:creationId xmlns:a16="http://schemas.microsoft.com/office/drawing/2014/main" id="{888EDACD-1427-B5CA-CBFC-E5B723CD17CC}"/>
                  </a:ext>
                </a:extLst>
              </p:cNvPr>
              <p:cNvSpPr>
                <a:spLocks noChangeShapeType="1"/>
              </p:cNvSpPr>
              <p:nvPr/>
            </p:nvSpPr>
            <p:spPr bwMode="auto">
              <a:xfrm flipV="1">
                <a:off x="3152" y="3084"/>
                <a:ext cx="664" cy="1"/>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6" name="Freeform 84">
                <a:extLst>
                  <a:ext uri="{FF2B5EF4-FFF2-40B4-BE49-F238E27FC236}">
                    <a16:creationId xmlns:a16="http://schemas.microsoft.com/office/drawing/2014/main" id="{2EBA6A1C-D0C3-85B3-D09C-8B0AD63C5D52}"/>
                  </a:ext>
                </a:extLst>
              </p:cNvPr>
              <p:cNvSpPr>
                <a:spLocks/>
              </p:cNvSpPr>
              <p:nvPr/>
            </p:nvSpPr>
            <p:spPr bwMode="auto">
              <a:xfrm>
                <a:off x="3796" y="3071"/>
                <a:ext cx="554" cy="383"/>
              </a:xfrm>
              <a:custGeom>
                <a:avLst/>
                <a:gdLst>
                  <a:gd name="T0" fmla="*/ 0 w 554"/>
                  <a:gd name="T1" fmla="*/ 13 h 383"/>
                  <a:gd name="T2" fmla="*/ 179 w 554"/>
                  <a:gd name="T3" fmla="*/ 52 h 383"/>
                  <a:gd name="T4" fmla="*/ 390 w 554"/>
                  <a:gd name="T5" fmla="*/ 327 h 383"/>
                  <a:gd name="T6" fmla="*/ 554 w 554"/>
                  <a:gd name="T7" fmla="*/ 383 h 383"/>
                </a:gdLst>
                <a:ahLst/>
                <a:cxnLst>
                  <a:cxn ang="0">
                    <a:pos x="T0" y="T1"/>
                  </a:cxn>
                  <a:cxn ang="0">
                    <a:pos x="T2" y="T3"/>
                  </a:cxn>
                  <a:cxn ang="0">
                    <a:pos x="T4" y="T5"/>
                  </a:cxn>
                  <a:cxn ang="0">
                    <a:pos x="T6" y="T7"/>
                  </a:cxn>
                </a:cxnLst>
                <a:rect l="0" t="0" r="r" b="b"/>
                <a:pathLst>
                  <a:path w="554" h="383">
                    <a:moveTo>
                      <a:pt x="0" y="13"/>
                    </a:moveTo>
                    <a:cubicBezTo>
                      <a:pt x="30" y="19"/>
                      <a:pt x="114" y="0"/>
                      <a:pt x="179" y="52"/>
                    </a:cubicBezTo>
                    <a:cubicBezTo>
                      <a:pt x="244" y="104"/>
                      <a:pt x="328" y="272"/>
                      <a:pt x="390" y="327"/>
                    </a:cubicBezTo>
                    <a:cubicBezTo>
                      <a:pt x="452" y="382"/>
                      <a:pt x="520" y="371"/>
                      <a:pt x="554" y="383"/>
                    </a:cubicBezTo>
                  </a:path>
                </a:pathLst>
              </a:custGeom>
              <a:noFill/>
              <a:ln w="38100" cap="flat" cmpd="sng">
                <a:solidFill>
                  <a:srgbClr val="0033CC"/>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7" name="Line 85">
                <a:extLst>
                  <a:ext uri="{FF2B5EF4-FFF2-40B4-BE49-F238E27FC236}">
                    <a16:creationId xmlns:a16="http://schemas.microsoft.com/office/drawing/2014/main" id="{0B6F6384-B812-EDEA-BFFA-5BC354184D47}"/>
                  </a:ext>
                </a:extLst>
              </p:cNvPr>
              <p:cNvSpPr>
                <a:spLocks noChangeShapeType="1"/>
              </p:cNvSpPr>
              <p:nvPr/>
            </p:nvSpPr>
            <p:spPr bwMode="auto">
              <a:xfrm flipV="1">
                <a:off x="4335" y="3451"/>
                <a:ext cx="553" cy="1"/>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83" name="Text Box 86">
              <a:extLst>
                <a:ext uri="{FF2B5EF4-FFF2-40B4-BE49-F238E27FC236}">
                  <a16:creationId xmlns:a16="http://schemas.microsoft.com/office/drawing/2014/main" id="{EA420AD1-03AC-A0EC-0C24-B2D5280ABF6E}"/>
                </a:ext>
              </a:extLst>
            </p:cNvPr>
            <p:cNvSpPr txBox="1">
              <a:spLocks noChangeArrowheads="1"/>
            </p:cNvSpPr>
            <p:nvPr/>
          </p:nvSpPr>
          <p:spPr bwMode="auto">
            <a:xfrm>
              <a:off x="3163" y="906"/>
              <a:ext cx="2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i="1">
                  <a:solidFill>
                    <a:srgbClr val="FF0066"/>
                  </a:solidFill>
                </a:rPr>
                <a:t>A</a:t>
              </a:r>
            </a:p>
          </p:txBody>
        </p:sp>
        <p:sp>
          <p:nvSpPr>
            <p:cNvPr id="84" name="Text Box 87">
              <a:extLst>
                <a:ext uri="{FF2B5EF4-FFF2-40B4-BE49-F238E27FC236}">
                  <a16:creationId xmlns:a16="http://schemas.microsoft.com/office/drawing/2014/main" id="{C1A1DAFD-1019-1403-B4B5-1602C4319453}"/>
                </a:ext>
              </a:extLst>
            </p:cNvPr>
            <p:cNvSpPr txBox="1">
              <a:spLocks noChangeArrowheads="1"/>
            </p:cNvSpPr>
            <p:nvPr/>
          </p:nvSpPr>
          <p:spPr bwMode="auto">
            <a:xfrm>
              <a:off x="3185" y="1392"/>
              <a:ext cx="2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i="1">
                  <a:solidFill>
                    <a:srgbClr val="FF0066"/>
                  </a:solidFill>
                </a:rPr>
                <a:t>B</a:t>
              </a:r>
            </a:p>
          </p:txBody>
        </p:sp>
        <p:grpSp>
          <p:nvGrpSpPr>
            <p:cNvPr id="85" name="Group 88">
              <a:extLst>
                <a:ext uri="{FF2B5EF4-FFF2-40B4-BE49-F238E27FC236}">
                  <a16:creationId xmlns:a16="http://schemas.microsoft.com/office/drawing/2014/main" id="{9306A352-59C6-A2DA-9B30-3287F6F8DAAA}"/>
                </a:ext>
              </a:extLst>
            </p:cNvPr>
            <p:cNvGrpSpPr>
              <a:grpSpLocks/>
            </p:cNvGrpSpPr>
            <p:nvPr/>
          </p:nvGrpSpPr>
          <p:grpSpPr bwMode="auto">
            <a:xfrm>
              <a:off x="3477" y="1832"/>
              <a:ext cx="1714" cy="375"/>
              <a:chOff x="3152" y="2564"/>
              <a:chExt cx="1714" cy="375"/>
            </a:xfrm>
          </p:grpSpPr>
          <p:sp>
            <p:nvSpPr>
              <p:cNvPr id="92" name="Line 89">
                <a:extLst>
                  <a:ext uri="{FF2B5EF4-FFF2-40B4-BE49-F238E27FC236}">
                    <a16:creationId xmlns:a16="http://schemas.microsoft.com/office/drawing/2014/main" id="{CC09CB19-2F4F-23DB-1BB5-5186DB1CB4BD}"/>
                  </a:ext>
                </a:extLst>
              </p:cNvPr>
              <p:cNvSpPr>
                <a:spLocks noChangeShapeType="1"/>
              </p:cNvSpPr>
              <p:nvPr/>
            </p:nvSpPr>
            <p:spPr bwMode="auto">
              <a:xfrm flipV="1">
                <a:off x="3152" y="2932"/>
                <a:ext cx="482" cy="3"/>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3" name="Line 90">
                <a:extLst>
                  <a:ext uri="{FF2B5EF4-FFF2-40B4-BE49-F238E27FC236}">
                    <a16:creationId xmlns:a16="http://schemas.microsoft.com/office/drawing/2014/main" id="{659A6D29-D5D7-D288-37BF-C9D52A949D78}"/>
                  </a:ext>
                </a:extLst>
              </p:cNvPr>
              <p:cNvSpPr>
                <a:spLocks noChangeShapeType="1"/>
              </p:cNvSpPr>
              <p:nvPr/>
            </p:nvSpPr>
            <p:spPr bwMode="auto">
              <a:xfrm flipV="1">
                <a:off x="4184" y="2567"/>
                <a:ext cx="682"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4" name="Freeform 91">
                <a:extLst>
                  <a:ext uri="{FF2B5EF4-FFF2-40B4-BE49-F238E27FC236}">
                    <a16:creationId xmlns:a16="http://schemas.microsoft.com/office/drawing/2014/main" id="{AE6D0E91-7535-BBFA-2788-0420193D7B21}"/>
                  </a:ext>
                </a:extLst>
              </p:cNvPr>
              <p:cNvSpPr>
                <a:spLocks/>
              </p:cNvSpPr>
              <p:nvPr/>
            </p:nvSpPr>
            <p:spPr bwMode="auto">
              <a:xfrm>
                <a:off x="3628" y="2564"/>
                <a:ext cx="566" cy="375"/>
              </a:xfrm>
              <a:custGeom>
                <a:avLst/>
                <a:gdLst>
                  <a:gd name="T0" fmla="*/ 566 w 566"/>
                  <a:gd name="T1" fmla="*/ 0 h 375"/>
                  <a:gd name="T2" fmla="*/ 358 w 566"/>
                  <a:gd name="T3" fmla="*/ 58 h 375"/>
                  <a:gd name="T4" fmla="*/ 200 w 566"/>
                  <a:gd name="T5" fmla="*/ 323 h 375"/>
                  <a:gd name="T6" fmla="*/ 0 w 566"/>
                  <a:gd name="T7" fmla="*/ 369 h 375"/>
                </a:gdLst>
                <a:ahLst/>
                <a:cxnLst>
                  <a:cxn ang="0">
                    <a:pos x="T0" y="T1"/>
                  </a:cxn>
                  <a:cxn ang="0">
                    <a:pos x="T2" y="T3"/>
                  </a:cxn>
                  <a:cxn ang="0">
                    <a:pos x="T4" y="T5"/>
                  </a:cxn>
                  <a:cxn ang="0">
                    <a:pos x="T6" y="T7"/>
                  </a:cxn>
                </a:cxnLst>
                <a:rect l="0" t="0" r="r" b="b"/>
                <a:pathLst>
                  <a:path w="566" h="375">
                    <a:moveTo>
                      <a:pt x="566" y="0"/>
                    </a:moveTo>
                    <a:cubicBezTo>
                      <a:pt x="531" y="10"/>
                      <a:pt x="419" y="4"/>
                      <a:pt x="358" y="58"/>
                    </a:cubicBezTo>
                    <a:cubicBezTo>
                      <a:pt x="297" y="112"/>
                      <a:pt x="260" y="271"/>
                      <a:pt x="200" y="323"/>
                    </a:cubicBezTo>
                    <a:cubicBezTo>
                      <a:pt x="140" y="375"/>
                      <a:pt x="42" y="359"/>
                      <a:pt x="0" y="369"/>
                    </a:cubicBezTo>
                  </a:path>
                </a:pathLst>
              </a:custGeom>
              <a:noFill/>
              <a:ln w="38100" cap="flat" cmpd="sng">
                <a:solidFill>
                  <a:srgbClr val="0033CC"/>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aphicFrame>
          <p:nvGraphicFramePr>
            <p:cNvPr id="86" name="Object 92">
              <a:extLst>
                <a:ext uri="{FF2B5EF4-FFF2-40B4-BE49-F238E27FC236}">
                  <a16:creationId xmlns:a16="http://schemas.microsoft.com/office/drawing/2014/main" id="{33B86294-2F3C-A313-BBC4-B61F8C6C3FD3}"/>
                </a:ext>
              </a:extLst>
            </p:cNvPr>
            <p:cNvGraphicFramePr>
              <a:graphicFrameLocks noChangeAspect="1"/>
            </p:cNvGraphicFramePr>
            <p:nvPr/>
          </p:nvGraphicFramePr>
          <p:xfrm>
            <a:off x="3183" y="1885"/>
            <a:ext cx="219" cy="269"/>
          </p:xfrm>
          <a:graphic>
            <a:graphicData uri="http://schemas.openxmlformats.org/presentationml/2006/ole">
              <mc:AlternateContent xmlns:mc="http://schemas.openxmlformats.org/markup-compatibility/2006">
                <mc:Choice xmlns:v="urn:schemas-microsoft-com:vml" Requires="v">
                  <p:oleObj name="Equation" r:id="rId6" imgW="164880" imgH="203040" progId="Equation.3">
                    <p:embed/>
                  </p:oleObj>
                </mc:Choice>
                <mc:Fallback>
                  <p:oleObj name="Equation" r:id="rId6" imgW="164880" imgH="203040" progId="Equation.3">
                    <p:embed/>
                    <p:pic>
                      <p:nvPicPr>
                        <p:cNvPr id="86" name="Object 92">
                          <a:extLst>
                            <a:ext uri="{FF2B5EF4-FFF2-40B4-BE49-F238E27FC236}">
                              <a16:creationId xmlns:a16="http://schemas.microsoft.com/office/drawing/2014/main" id="{33B86294-2F3C-A313-BBC4-B61F8C6C3FD3}"/>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183" y="1885"/>
                          <a:ext cx="219" cy="26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87" name="Object 93">
              <a:extLst>
                <a:ext uri="{FF2B5EF4-FFF2-40B4-BE49-F238E27FC236}">
                  <a16:creationId xmlns:a16="http://schemas.microsoft.com/office/drawing/2014/main" id="{BF5E7F77-5C0E-FC98-A32A-A6EB249CC259}"/>
                </a:ext>
              </a:extLst>
            </p:cNvPr>
            <p:cNvGraphicFramePr>
              <a:graphicFrameLocks noChangeAspect="1"/>
            </p:cNvGraphicFramePr>
            <p:nvPr/>
          </p:nvGraphicFramePr>
          <p:xfrm>
            <a:off x="3181" y="2345"/>
            <a:ext cx="202" cy="269"/>
          </p:xfrm>
          <a:graphic>
            <a:graphicData uri="http://schemas.openxmlformats.org/presentationml/2006/ole">
              <mc:AlternateContent xmlns:mc="http://schemas.openxmlformats.org/markup-compatibility/2006">
                <mc:Choice xmlns:v="urn:schemas-microsoft-com:vml" Requires="v">
                  <p:oleObj name="Equation" r:id="rId8" imgW="152280" imgH="203040" progId="Equation.3">
                    <p:embed/>
                  </p:oleObj>
                </mc:Choice>
                <mc:Fallback>
                  <p:oleObj name="Equation" r:id="rId8" imgW="152280" imgH="203040" progId="Equation.3">
                    <p:embed/>
                    <p:pic>
                      <p:nvPicPr>
                        <p:cNvPr id="87" name="Object 93">
                          <a:extLst>
                            <a:ext uri="{FF2B5EF4-FFF2-40B4-BE49-F238E27FC236}">
                              <a16:creationId xmlns:a16="http://schemas.microsoft.com/office/drawing/2014/main" id="{BF5E7F77-5C0E-FC98-A32A-A6EB249CC259}"/>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181" y="2345"/>
                          <a:ext cx="202" cy="26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88" name="Group 94">
              <a:extLst>
                <a:ext uri="{FF2B5EF4-FFF2-40B4-BE49-F238E27FC236}">
                  <a16:creationId xmlns:a16="http://schemas.microsoft.com/office/drawing/2014/main" id="{539BB579-CD05-5655-C0CD-546B9C025A25}"/>
                </a:ext>
              </a:extLst>
            </p:cNvPr>
            <p:cNvGrpSpPr>
              <a:grpSpLocks/>
            </p:cNvGrpSpPr>
            <p:nvPr/>
          </p:nvGrpSpPr>
          <p:grpSpPr bwMode="auto">
            <a:xfrm>
              <a:off x="3478" y="2304"/>
              <a:ext cx="1736" cy="383"/>
              <a:chOff x="3152" y="3071"/>
              <a:chExt cx="1736" cy="383"/>
            </a:xfrm>
          </p:grpSpPr>
          <p:sp>
            <p:nvSpPr>
              <p:cNvPr id="89" name="Line 95">
                <a:extLst>
                  <a:ext uri="{FF2B5EF4-FFF2-40B4-BE49-F238E27FC236}">
                    <a16:creationId xmlns:a16="http://schemas.microsoft.com/office/drawing/2014/main" id="{05779BAF-E0A7-054E-746A-DAEE019F8958}"/>
                  </a:ext>
                </a:extLst>
              </p:cNvPr>
              <p:cNvSpPr>
                <a:spLocks noChangeShapeType="1"/>
              </p:cNvSpPr>
              <p:nvPr/>
            </p:nvSpPr>
            <p:spPr bwMode="auto">
              <a:xfrm flipV="1">
                <a:off x="3152" y="3084"/>
                <a:ext cx="664" cy="1"/>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0" name="Freeform 96">
                <a:extLst>
                  <a:ext uri="{FF2B5EF4-FFF2-40B4-BE49-F238E27FC236}">
                    <a16:creationId xmlns:a16="http://schemas.microsoft.com/office/drawing/2014/main" id="{BECF6B73-73C5-7B9F-F28C-09738958BF3C}"/>
                  </a:ext>
                </a:extLst>
              </p:cNvPr>
              <p:cNvSpPr>
                <a:spLocks/>
              </p:cNvSpPr>
              <p:nvPr/>
            </p:nvSpPr>
            <p:spPr bwMode="auto">
              <a:xfrm>
                <a:off x="3796" y="3071"/>
                <a:ext cx="554" cy="383"/>
              </a:xfrm>
              <a:custGeom>
                <a:avLst/>
                <a:gdLst>
                  <a:gd name="T0" fmla="*/ 0 w 554"/>
                  <a:gd name="T1" fmla="*/ 13 h 383"/>
                  <a:gd name="T2" fmla="*/ 179 w 554"/>
                  <a:gd name="T3" fmla="*/ 52 h 383"/>
                  <a:gd name="T4" fmla="*/ 390 w 554"/>
                  <a:gd name="T5" fmla="*/ 327 h 383"/>
                  <a:gd name="T6" fmla="*/ 554 w 554"/>
                  <a:gd name="T7" fmla="*/ 383 h 383"/>
                </a:gdLst>
                <a:ahLst/>
                <a:cxnLst>
                  <a:cxn ang="0">
                    <a:pos x="T0" y="T1"/>
                  </a:cxn>
                  <a:cxn ang="0">
                    <a:pos x="T2" y="T3"/>
                  </a:cxn>
                  <a:cxn ang="0">
                    <a:pos x="T4" y="T5"/>
                  </a:cxn>
                  <a:cxn ang="0">
                    <a:pos x="T6" y="T7"/>
                  </a:cxn>
                </a:cxnLst>
                <a:rect l="0" t="0" r="r" b="b"/>
                <a:pathLst>
                  <a:path w="554" h="383">
                    <a:moveTo>
                      <a:pt x="0" y="13"/>
                    </a:moveTo>
                    <a:cubicBezTo>
                      <a:pt x="30" y="19"/>
                      <a:pt x="114" y="0"/>
                      <a:pt x="179" y="52"/>
                    </a:cubicBezTo>
                    <a:cubicBezTo>
                      <a:pt x="244" y="104"/>
                      <a:pt x="328" y="272"/>
                      <a:pt x="390" y="327"/>
                    </a:cubicBezTo>
                    <a:cubicBezTo>
                      <a:pt x="452" y="382"/>
                      <a:pt x="520" y="371"/>
                      <a:pt x="554" y="383"/>
                    </a:cubicBezTo>
                  </a:path>
                </a:pathLst>
              </a:custGeom>
              <a:noFill/>
              <a:ln w="38100" cap="flat" cmpd="sng">
                <a:solidFill>
                  <a:srgbClr val="0033CC"/>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1" name="Line 97">
                <a:extLst>
                  <a:ext uri="{FF2B5EF4-FFF2-40B4-BE49-F238E27FC236}">
                    <a16:creationId xmlns:a16="http://schemas.microsoft.com/office/drawing/2014/main" id="{A67A69FE-7E18-99AE-D6A3-0C96614745C9}"/>
                  </a:ext>
                </a:extLst>
              </p:cNvPr>
              <p:cNvSpPr>
                <a:spLocks noChangeShapeType="1"/>
              </p:cNvSpPr>
              <p:nvPr/>
            </p:nvSpPr>
            <p:spPr bwMode="auto">
              <a:xfrm flipV="1">
                <a:off x="4335" y="3451"/>
                <a:ext cx="553" cy="1"/>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grpSp>
        <p:nvGrpSpPr>
          <p:cNvPr id="101" name="Group 98">
            <a:extLst>
              <a:ext uri="{FF2B5EF4-FFF2-40B4-BE49-F238E27FC236}">
                <a16:creationId xmlns:a16="http://schemas.microsoft.com/office/drawing/2014/main" id="{793801DD-C3B8-EFA3-B9EC-4DAA6F7C67F0}"/>
              </a:ext>
            </a:extLst>
          </p:cNvPr>
          <p:cNvGrpSpPr>
            <a:grpSpLocks/>
          </p:cNvGrpSpPr>
          <p:nvPr/>
        </p:nvGrpSpPr>
        <p:grpSpPr bwMode="auto">
          <a:xfrm>
            <a:off x="6561138" y="4545910"/>
            <a:ext cx="3286125" cy="477837"/>
            <a:chOff x="3155" y="2869"/>
            <a:chExt cx="2070" cy="301"/>
          </a:xfrm>
        </p:grpSpPr>
        <p:grpSp>
          <p:nvGrpSpPr>
            <p:cNvPr id="102" name="Group 99">
              <a:extLst>
                <a:ext uri="{FF2B5EF4-FFF2-40B4-BE49-F238E27FC236}">
                  <a16:creationId xmlns:a16="http://schemas.microsoft.com/office/drawing/2014/main" id="{C6268B7A-3799-7A24-61D3-145A36A1390F}"/>
                </a:ext>
              </a:extLst>
            </p:cNvPr>
            <p:cNvGrpSpPr>
              <a:grpSpLocks/>
            </p:cNvGrpSpPr>
            <p:nvPr/>
          </p:nvGrpSpPr>
          <p:grpSpPr bwMode="auto">
            <a:xfrm>
              <a:off x="3472" y="2875"/>
              <a:ext cx="1753" cy="295"/>
              <a:chOff x="3472" y="2875"/>
              <a:chExt cx="1753" cy="295"/>
            </a:xfrm>
          </p:grpSpPr>
          <p:sp>
            <p:nvSpPr>
              <p:cNvPr id="104" name="Line 100">
                <a:extLst>
                  <a:ext uri="{FF2B5EF4-FFF2-40B4-BE49-F238E27FC236}">
                    <a16:creationId xmlns:a16="http://schemas.microsoft.com/office/drawing/2014/main" id="{ECDB5906-5DD5-4B26-41EF-7C4348166C54}"/>
                  </a:ext>
                </a:extLst>
              </p:cNvPr>
              <p:cNvSpPr>
                <a:spLocks noChangeShapeType="1"/>
              </p:cNvSpPr>
              <p:nvPr/>
            </p:nvSpPr>
            <p:spPr bwMode="auto">
              <a:xfrm flipV="1">
                <a:off x="4565" y="2881"/>
                <a:ext cx="660"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5" name="Line 101">
                <a:extLst>
                  <a:ext uri="{FF2B5EF4-FFF2-40B4-BE49-F238E27FC236}">
                    <a16:creationId xmlns:a16="http://schemas.microsoft.com/office/drawing/2014/main" id="{92458822-4F2F-5E9A-D3F6-2E03AFBEB366}"/>
                  </a:ext>
                </a:extLst>
              </p:cNvPr>
              <p:cNvSpPr>
                <a:spLocks noChangeShapeType="1"/>
              </p:cNvSpPr>
              <p:nvPr/>
            </p:nvSpPr>
            <p:spPr bwMode="auto">
              <a:xfrm>
                <a:off x="3472" y="2884"/>
                <a:ext cx="475" cy="1"/>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6" name="Line 102">
                <a:extLst>
                  <a:ext uri="{FF2B5EF4-FFF2-40B4-BE49-F238E27FC236}">
                    <a16:creationId xmlns:a16="http://schemas.microsoft.com/office/drawing/2014/main" id="{0A9E6FEE-FC4E-20D2-6A19-52F9BCCE28B8}"/>
                  </a:ext>
                </a:extLst>
              </p:cNvPr>
              <p:cNvSpPr>
                <a:spLocks noChangeShapeType="1"/>
              </p:cNvSpPr>
              <p:nvPr/>
            </p:nvSpPr>
            <p:spPr bwMode="auto">
              <a:xfrm flipV="1">
                <a:off x="4086" y="3167"/>
                <a:ext cx="317" cy="1"/>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7" name="Freeform 103">
                <a:extLst>
                  <a:ext uri="{FF2B5EF4-FFF2-40B4-BE49-F238E27FC236}">
                    <a16:creationId xmlns:a16="http://schemas.microsoft.com/office/drawing/2014/main" id="{7500BF9D-2377-BF90-0761-516D0200B859}"/>
                  </a:ext>
                </a:extLst>
              </p:cNvPr>
              <p:cNvSpPr>
                <a:spLocks/>
              </p:cNvSpPr>
              <p:nvPr/>
            </p:nvSpPr>
            <p:spPr bwMode="auto">
              <a:xfrm>
                <a:off x="3933" y="2875"/>
                <a:ext cx="167" cy="295"/>
              </a:xfrm>
              <a:custGeom>
                <a:avLst/>
                <a:gdLst>
                  <a:gd name="T0" fmla="*/ 0 w 167"/>
                  <a:gd name="T1" fmla="*/ 7 h 295"/>
                  <a:gd name="T2" fmla="*/ 68 w 167"/>
                  <a:gd name="T3" fmla="*/ 41 h 295"/>
                  <a:gd name="T4" fmla="*/ 99 w 167"/>
                  <a:gd name="T5" fmla="*/ 251 h 295"/>
                  <a:gd name="T6" fmla="*/ 167 w 167"/>
                  <a:gd name="T7" fmla="*/ 295 h 295"/>
                </a:gdLst>
                <a:ahLst/>
                <a:cxnLst>
                  <a:cxn ang="0">
                    <a:pos x="T0" y="T1"/>
                  </a:cxn>
                  <a:cxn ang="0">
                    <a:pos x="T2" y="T3"/>
                  </a:cxn>
                  <a:cxn ang="0">
                    <a:pos x="T4" y="T5"/>
                  </a:cxn>
                  <a:cxn ang="0">
                    <a:pos x="T6" y="T7"/>
                  </a:cxn>
                </a:cxnLst>
                <a:rect l="0" t="0" r="r" b="b"/>
                <a:pathLst>
                  <a:path w="167" h="295">
                    <a:moveTo>
                      <a:pt x="0" y="7"/>
                    </a:moveTo>
                    <a:cubicBezTo>
                      <a:pt x="11" y="13"/>
                      <a:pt x="51" y="0"/>
                      <a:pt x="68" y="41"/>
                    </a:cubicBezTo>
                    <a:cubicBezTo>
                      <a:pt x="85" y="82"/>
                      <a:pt x="83" y="209"/>
                      <a:pt x="99" y="251"/>
                    </a:cubicBezTo>
                    <a:cubicBezTo>
                      <a:pt x="115" y="293"/>
                      <a:pt x="153" y="286"/>
                      <a:pt x="167" y="295"/>
                    </a:cubicBezTo>
                  </a:path>
                </a:pathLst>
              </a:custGeom>
              <a:noFill/>
              <a:ln w="38100" cap="flat" cmpd="sng">
                <a:solidFill>
                  <a:srgbClr val="0033CC"/>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8" name="Freeform 104">
                <a:extLst>
                  <a:ext uri="{FF2B5EF4-FFF2-40B4-BE49-F238E27FC236}">
                    <a16:creationId xmlns:a16="http://schemas.microsoft.com/office/drawing/2014/main" id="{94F384F6-33C9-F180-BF7E-E7471C7441B6}"/>
                  </a:ext>
                </a:extLst>
              </p:cNvPr>
              <p:cNvSpPr>
                <a:spLocks/>
              </p:cNvSpPr>
              <p:nvPr/>
            </p:nvSpPr>
            <p:spPr bwMode="auto">
              <a:xfrm>
                <a:off x="4391" y="2877"/>
                <a:ext cx="186" cy="293"/>
              </a:xfrm>
              <a:custGeom>
                <a:avLst/>
                <a:gdLst>
                  <a:gd name="T0" fmla="*/ 0 w 186"/>
                  <a:gd name="T1" fmla="*/ 293 h 293"/>
                  <a:gd name="T2" fmla="*/ 94 w 186"/>
                  <a:gd name="T3" fmla="*/ 237 h 293"/>
                  <a:gd name="T4" fmla="*/ 120 w 186"/>
                  <a:gd name="T5" fmla="*/ 48 h 293"/>
                  <a:gd name="T6" fmla="*/ 186 w 186"/>
                  <a:gd name="T7" fmla="*/ 0 h 293"/>
                </a:gdLst>
                <a:ahLst/>
                <a:cxnLst>
                  <a:cxn ang="0">
                    <a:pos x="T0" y="T1"/>
                  </a:cxn>
                  <a:cxn ang="0">
                    <a:pos x="T2" y="T3"/>
                  </a:cxn>
                  <a:cxn ang="0">
                    <a:pos x="T4" y="T5"/>
                  </a:cxn>
                  <a:cxn ang="0">
                    <a:pos x="T6" y="T7"/>
                  </a:cxn>
                </a:cxnLst>
                <a:rect l="0" t="0" r="r" b="b"/>
                <a:pathLst>
                  <a:path w="186" h="293">
                    <a:moveTo>
                      <a:pt x="0" y="293"/>
                    </a:moveTo>
                    <a:cubicBezTo>
                      <a:pt x="16" y="284"/>
                      <a:pt x="74" y="278"/>
                      <a:pt x="94" y="237"/>
                    </a:cubicBezTo>
                    <a:cubicBezTo>
                      <a:pt x="114" y="196"/>
                      <a:pt x="105" y="87"/>
                      <a:pt x="120" y="48"/>
                    </a:cubicBezTo>
                    <a:cubicBezTo>
                      <a:pt x="135" y="9"/>
                      <a:pt x="172" y="10"/>
                      <a:pt x="186" y="0"/>
                    </a:cubicBezTo>
                  </a:path>
                </a:pathLst>
              </a:custGeom>
              <a:noFill/>
              <a:ln w="38100" cap="flat" cmpd="sng">
                <a:solidFill>
                  <a:srgbClr val="0033CC"/>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03" name="Text Box 105">
              <a:extLst>
                <a:ext uri="{FF2B5EF4-FFF2-40B4-BE49-F238E27FC236}">
                  <a16:creationId xmlns:a16="http://schemas.microsoft.com/office/drawing/2014/main" id="{8225B674-DDAB-B0EF-FE11-32617E925BCD}"/>
                </a:ext>
              </a:extLst>
            </p:cNvPr>
            <p:cNvSpPr txBox="1">
              <a:spLocks noChangeArrowheads="1"/>
            </p:cNvSpPr>
            <p:nvPr/>
          </p:nvSpPr>
          <p:spPr bwMode="auto">
            <a:xfrm>
              <a:off x="3155" y="2869"/>
              <a:ext cx="297" cy="28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i="1">
                  <a:solidFill>
                    <a:srgbClr val="FF0066"/>
                  </a:solidFill>
                </a:rPr>
                <a:t>P</a:t>
              </a:r>
              <a:r>
                <a:rPr lang="en-US" altLang="zh-CN" b="1" baseline="-25000">
                  <a:solidFill>
                    <a:srgbClr val="FF0066"/>
                  </a:solidFill>
                </a:rPr>
                <a:t>1</a:t>
              </a:r>
            </a:p>
          </p:txBody>
        </p:sp>
      </p:grpSp>
      <p:sp>
        <p:nvSpPr>
          <p:cNvPr id="109" name="Text Box 106">
            <a:extLst>
              <a:ext uri="{FF2B5EF4-FFF2-40B4-BE49-F238E27FC236}">
                <a16:creationId xmlns:a16="http://schemas.microsoft.com/office/drawing/2014/main" id="{93076817-25E0-CC66-93B5-0054CD9D3FE4}"/>
              </a:ext>
            </a:extLst>
          </p:cNvPr>
          <p:cNvSpPr txBox="1">
            <a:spLocks noChangeArrowheads="1"/>
          </p:cNvSpPr>
          <p:nvPr/>
        </p:nvSpPr>
        <p:spPr bwMode="auto">
          <a:xfrm>
            <a:off x="1976438" y="1294710"/>
            <a:ext cx="4379912" cy="519112"/>
          </a:xfrm>
          <a:prstGeom prst="rect">
            <a:avLst/>
          </a:prstGeom>
          <a:solidFill>
            <a:srgbClr val="A5CEAD"/>
          </a:solidFill>
          <a:ln>
            <a:noFill/>
          </a:ln>
          <a:extLst>
            <a:ext uri="{91240B29-F687-4F45-9708-019B960494DF}">
              <a14:hiddenLine xmlns:a14="http://schemas.microsoft.com/office/drawing/2010/main" w="28575">
                <a:solidFill>
                  <a:schemeClr val="bg1"/>
                </a:solidFill>
                <a:miter lim="800000"/>
                <a:headEnd/>
                <a:tailEnd/>
              </a14:hiddenLine>
            </a:ext>
          </a:extLst>
        </p:spPr>
        <p:txBody>
          <a:bodyPr>
            <a:spAutoFit/>
          </a:bodyPr>
          <a:lstStyle/>
          <a:p>
            <a:r>
              <a:rPr lang="zh-CN" altLang="en-US" sz="2800" b="1">
                <a:solidFill>
                  <a:srgbClr val="0033CC"/>
                </a:solidFill>
              </a:rPr>
              <a:t>二、引入选通脉冲</a:t>
            </a:r>
          </a:p>
        </p:txBody>
      </p:sp>
      <p:grpSp>
        <p:nvGrpSpPr>
          <p:cNvPr id="110" name="Group 107">
            <a:extLst>
              <a:ext uri="{FF2B5EF4-FFF2-40B4-BE49-F238E27FC236}">
                <a16:creationId xmlns:a16="http://schemas.microsoft.com/office/drawing/2014/main" id="{7C7F4ACA-FB88-7239-75F0-11CDCE377687}"/>
              </a:ext>
            </a:extLst>
          </p:cNvPr>
          <p:cNvGrpSpPr>
            <a:grpSpLocks/>
          </p:cNvGrpSpPr>
          <p:nvPr/>
        </p:nvGrpSpPr>
        <p:grpSpPr bwMode="auto">
          <a:xfrm>
            <a:off x="2274888" y="5344422"/>
            <a:ext cx="1241425" cy="457200"/>
            <a:chOff x="895" y="3804"/>
            <a:chExt cx="782" cy="288"/>
          </a:xfrm>
        </p:grpSpPr>
        <p:sp>
          <p:nvSpPr>
            <p:cNvPr id="111" name="Rectangle 108">
              <a:extLst>
                <a:ext uri="{FF2B5EF4-FFF2-40B4-BE49-F238E27FC236}">
                  <a16:creationId xmlns:a16="http://schemas.microsoft.com/office/drawing/2014/main" id="{A5316ECC-D26A-E719-3B68-F1BDECA9D335}"/>
                </a:ext>
              </a:extLst>
            </p:cNvPr>
            <p:cNvSpPr>
              <a:spLocks noChangeArrowheads="1"/>
            </p:cNvSpPr>
            <p:nvPr/>
          </p:nvSpPr>
          <p:spPr bwMode="auto">
            <a:xfrm>
              <a:off x="918" y="3808"/>
              <a:ext cx="759" cy="281"/>
            </a:xfrm>
            <a:prstGeom prst="rect">
              <a:avLst/>
            </a:prstGeom>
            <a:solidFill>
              <a:srgbClr val="A5CEAD"/>
            </a:solidFill>
            <a:ln>
              <a:noFill/>
            </a:ln>
            <a:effectLst/>
            <a:extLs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nvGrpSpPr>
            <p:cNvPr id="112" name="Group 109" descr="未命名">
              <a:extLst>
                <a:ext uri="{FF2B5EF4-FFF2-40B4-BE49-F238E27FC236}">
                  <a16:creationId xmlns:a16="http://schemas.microsoft.com/office/drawing/2014/main" id="{1B5A5A6B-4E37-141E-1447-5F2F56D6F20F}"/>
                </a:ext>
              </a:extLst>
            </p:cNvPr>
            <p:cNvGrpSpPr>
              <a:grpSpLocks/>
            </p:cNvGrpSpPr>
            <p:nvPr/>
          </p:nvGrpSpPr>
          <p:grpSpPr bwMode="auto">
            <a:xfrm>
              <a:off x="895" y="3804"/>
              <a:ext cx="773" cy="288"/>
              <a:chOff x="1918" y="3645"/>
              <a:chExt cx="773" cy="288"/>
            </a:xfrm>
          </p:grpSpPr>
          <p:sp>
            <p:nvSpPr>
              <p:cNvPr id="113" name="Line 110" descr="未命名">
                <a:extLst>
                  <a:ext uri="{FF2B5EF4-FFF2-40B4-BE49-F238E27FC236}">
                    <a16:creationId xmlns:a16="http://schemas.microsoft.com/office/drawing/2014/main" id="{83EDCFDA-BE37-BD4F-52C0-96515B599AD9}"/>
                  </a:ext>
                </a:extLst>
              </p:cNvPr>
              <p:cNvSpPr>
                <a:spLocks noChangeShapeType="1"/>
              </p:cNvSpPr>
              <p:nvPr/>
            </p:nvSpPr>
            <p:spPr bwMode="auto">
              <a:xfrm flipV="1">
                <a:off x="2228" y="3858"/>
                <a:ext cx="132" cy="0"/>
              </a:xfrm>
              <a:prstGeom prst="line">
                <a:avLst/>
              </a:prstGeom>
              <a:no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4" name="Line 111" descr="未命名">
                <a:extLst>
                  <a:ext uri="{FF2B5EF4-FFF2-40B4-BE49-F238E27FC236}">
                    <a16:creationId xmlns:a16="http://schemas.microsoft.com/office/drawing/2014/main" id="{7538A7D8-D45A-0C51-BC81-63EC27A373CD}"/>
                  </a:ext>
                </a:extLst>
              </p:cNvPr>
              <p:cNvSpPr>
                <a:spLocks noChangeShapeType="1"/>
              </p:cNvSpPr>
              <p:nvPr/>
            </p:nvSpPr>
            <p:spPr bwMode="auto">
              <a:xfrm flipV="1">
                <a:off x="2356" y="3737"/>
                <a:ext cx="0" cy="127"/>
              </a:xfrm>
              <a:prstGeom prst="line">
                <a:avLst/>
              </a:prstGeom>
              <a:no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5" name="Line 112" descr="未命名">
                <a:extLst>
                  <a:ext uri="{FF2B5EF4-FFF2-40B4-BE49-F238E27FC236}">
                    <a16:creationId xmlns:a16="http://schemas.microsoft.com/office/drawing/2014/main" id="{BD369247-B76E-86A5-9AB7-AAFF63010811}"/>
                  </a:ext>
                </a:extLst>
              </p:cNvPr>
              <p:cNvSpPr>
                <a:spLocks noChangeShapeType="1"/>
              </p:cNvSpPr>
              <p:nvPr/>
            </p:nvSpPr>
            <p:spPr bwMode="auto">
              <a:xfrm flipV="1">
                <a:off x="2354" y="3740"/>
                <a:ext cx="207" cy="0"/>
              </a:xfrm>
              <a:prstGeom prst="line">
                <a:avLst/>
              </a:prstGeom>
              <a:no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6" name="Line 113" descr="未命名">
                <a:extLst>
                  <a:ext uri="{FF2B5EF4-FFF2-40B4-BE49-F238E27FC236}">
                    <a16:creationId xmlns:a16="http://schemas.microsoft.com/office/drawing/2014/main" id="{4F133F0C-E2DB-168C-CC5B-08AF0165D9E7}"/>
                  </a:ext>
                </a:extLst>
              </p:cNvPr>
              <p:cNvSpPr>
                <a:spLocks noChangeShapeType="1"/>
              </p:cNvSpPr>
              <p:nvPr/>
            </p:nvSpPr>
            <p:spPr bwMode="auto">
              <a:xfrm>
                <a:off x="2556" y="3733"/>
                <a:ext cx="0" cy="127"/>
              </a:xfrm>
              <a:prstGeom prst="line">
                <a:avLst/>
              </a:prstGeom>
              <a:no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7" name="Line 114" descr="未命名">
                <a:extLst>
                  <a:ext uri="{FF2B5EF4-FFF2-40B4-BE49-F238E27FC236}">
                    <a16:creationId xmlns:a16="http://schemas.microsoft.com/office/drawing/2014/main" id="{16147449-2383-06CF-72B7-7E8296BC8EDF}"/>
                  </a:ext>
                </a:extLst>
              </p:cNvPr>
              <p:cNvSpPr>
                <a:spLocks noChangeShapeType="1"/>
              </p:cNvSpPr>
              <p:nvPr/>
            </p:nvSpPr>
            <p:spPr bwMode="auto">
              <a:xfrm flipV="1">
                <a:off x="2550" y="3858"/>
                <a:ext cx="141" cy="0"/>
              </a:xfrm>
              <a:prstGeom prst="line">
                <a:avLst/>
              </a:prstGeom>
              <a:no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8" name="Text Box 115">
                <a:extLst>
                  <a:ext uri="{FF2B5EF4-FFF2-40B4-BE49-F238E27FC236}">
                    <a16:creationId xmlns:a16="http://schemas.microsoft.com/office/drawing/2014/main" id="{346BC2D9-2AB8-3B06-C2F7-CE3E650FB6DB}"/>
                  </a:ext>
                </a:extLst>
              </p:cNvPr>
              <p:cNvSpPr txBox="1">
                <a:spLocks noChangeArrowheads="1"/>
              </p:cNvSpPr>
              <p:nvPr/>
            </p:nvSpPr>
            <p:spPr bwMode="auto">
              <a:xfrm>
                <a:off x="1918" y="3645"/>
                <a:ext cx="387" cy="288"/>
              </a:xfrm>
              <a:prstGeom prst="rect">
                <a:avLst/>
              </a:prstGeom>
              <a:solidFill>
                <a:srgbClr val="A5CEAD"/>
              </a:solidFill>
              <a:ln>
                <a:noFill/>
              </a:ln>
              <a:effectLst/>
              <a:extLs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b="1" i="1">
                    <a:solidFill>
                      <a:srgbClr val="FF0066"/>
                    </a:solidFill>
                  </a:rPr>
                  <a:t>P</a:t>
                </a:r>
                <a:r>
                  <a:rPr lang="en-US" altLang="zh-CN" b="1" baseline="-25000">
                    <a:solidFill>
                      <a:srgbClr val="FF0066"/>
                    </a:solidFill>
                  </a:rPr>
                  <a:t>2</a:t>
                </a:r>
                <a:endParaRPr lang="en-US" altLang="zh-CN" b="1" i="1">
                  <a:solidFill>
                    <a:srgbClr val="FF0066"/>
                  </a:solidFill>
                </a:endParaRPr>
              </a:p>
            </p:txBody>
          </p:sp>
        </p:grpSp>
      </p:grpSp>
      <p:grpSp>
        <p:nvGrpSpPr>
          <p:cNvPr id="119" name="Group 116">
            <a:extLst>
              <a:ext uri="{FF2B5EF4-FFF2-40B4-BE49-F238E27FC236}">
                <a16:creationId xmlns:a16="http://schemas.microsoft.com/office/drawing/2014/main" id="{6319D782-A749-57C9-E924-A932A066E283}"/>
              </a:ext>
            </a:extLst>
          </p:cNvPr>
          <p:cNvGrpSpPr>
            <a:grpSpLocks/>
          </p:cNvGrpSpPr>
          <p:nvPr/>
        </p:nvGrpSpPr>
        <p:grpSpPr bwMode="auto">
          <a:xfrm>
            <a:off x="6534150" y="5231710"/>
            <a:ext cx="3363913" cy="501650"/>
            <a:chOff x="3138" y="3311"/>
            <a:chExt cx="2119" cy="316"/>
          </a:xfrm>
        </p:grpSpPr>
        <p:sp>
          <p:nvSpPr>
            <p:cNvPr id="120" name="Line 117">
              <a:extLst>
                <a:ext uri="{FF2B5EF4-FFF2-40B4-BE49-F238E27FC236}">
                  <a16:creationId xmlns:a16="http://schemas.microsoft.com/office/drawing/2014/main" id="{AECD8CA6-2113-28FC-BFC0-38663BA00FEF}"/>
                </a:ext>
              </a:extLst>
            </p:cNvPr>
            <p:cNvSpPr>
              <a:spLocks noChangeShapeType="1"/>
            </p:cNvSpPr>
            <p:nvPr/>
          </p:nvSpPr>
          <p:spPr bwMode="auto">
            <a:xfrm rot="10753857">
              <a:off x="3472" y="3590"/>
              <a:ext cx="1004" cy="1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1" name="Line 118">
              <a:extLst>
                <a:ext uri="{FF2B5EF4-FFF2-40B4-BE49-F238E27FC236}">
                  <a16:creationId xmlns:a16="http://schemas.microsoft.com/office/drawing/2014/main" id="{2F090760-212A-9EAA-8D7F-F6489BA4CD84}"/>
                </a:ext>
              </a:extLst>
            </p:cNvPr>
            <p:cNvSpPr>
              <a:spLocks noChangeShapeType="1"/>
            </p:cNvSpPr>
            <p:nvPr/>
          </p:nvSpPr>
          <p:spPr bwMode="auto">
            <a:xfrm rot="10753857">
              <a:off x="5097" y="3585"/>
              <a:ext cx="160" cy="3"/>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2" name="Line 119">
              <a:extLst>
                <a:ext uri="{FF2B5EF4-FFF2-40B4-BE49-F238E27FC236}">
                  <a16:creationId xmlns:a16="http://schemas.microsoft.com/office/drawing/2014/main" id="{37C28B63-F477-762B-3A35-65AFC835CE1B}"/>
                </a:ext>
              </a:extLst>
            </p:cNvPr>
            <p:cNvSpPr>
              <a:spLocks noChangeShapeType="1"/>
            </p:cNvSpPr>
            <p:nvPr/>
          </p:nvSpPr>
          <p:spPr bwMode="auto">
            <a:xfrm rot="10753857">
              <a:off x="4640" y="3314"/>
              <a:ext cx="316" cy="4"/>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3" name="Freeform 120">
              <a:extLst>
                <a:ext uri="{FF2B5EF4-FFF2-40B4-BE49-F238E27FC236}">
                  <a16:creationId xmlns:a16="http://schemas.microsoft.com/office/drawing/2014/main" id="{11E40A00-F698-56C8-5435-52D4FBBF7EA7}"/>
                </a:ext>
              </a:extLst>
            </p:cNvPr>
            <p:cNvSpPr>
              <a:spLocks/>
            </p:cNvSpPr>
            <p:nvPr/>
          </p:nvSpPr>
          <p:spPr bwMode="auto">
            <a:xfrm>
              <a:off x="4945" y="3315"/>
              <a:ext cx="167" cy="290"/>
            </a:xfrm>
            <a:custGeom>
              <a:avLst/>
              <a:gdLst>
                <a:gd name="T0" fmla="*/ 167 w 167"/>
                <a:gd name="T1" fmla="*/ 271 h 290"/>
                <a:gd name="T2" fmla="*/ 102 w 167"/>
                <a:gd name="T3" fmla="*/ 252 h 290"/>
                <a:gd name="T4" fmla="*/ 68 w 167"/>
                <a:gd name="T5" fmla="*/ 43 h 290"/>
                <a:gd name="T6" fmla="*/ 0 w 167"/>
                <a:gd name="T7" fmla="*/ 0 h 290"/>
              </a:gdLst>
              <a:ahLst/>
              <a:cxnLst>
                <a:cxn ang="0">
                  <a:pos x="T0" y="T1"/>
                </a:cxn>
                <a:cxn ang="0">
                  <a:pos x="T2" y="T3"/>
                </a:cxn>
                <a:cxn ang="0">
                  <a:pos x="T4" y="T5"/>
                </a:cxn>
                <a:cxn ang="0">
                  <a:pos x="T6" y="T7"/>
                </a:cxn>
              </a:cxnLst>
              <a:rect l="0" t="0" r="r" b="b"/>
              <a:pathLst>
                <a:path w="167" h="290">
                  <a:moveTo>
                    <a:pt x="167" y="271"/>
                  </a:moveTo>
                  <a:cubicBezTo>
                    <a:pt x="155" y="268"/>
                    <a:pt x="118" y="290"/>
                    <a:pt x="102" y="252"/>
                  </a:cubicBezTo>
                  <a:cubicBezTo>
                    <a:pt x="86" y="214"/>
                    <a:pt x="85" y="84"/>
                    <a:pt x="68" y="43"/>
                  </a:cubicBezTo>
                  <a:cubicBezTo>
                    <a:pt x="52" y="1"/>
                    <a:pt x="14" y="8"/>
                    <a:pt x="0" y="0"/>
                  </a:cubicBezTo>
                </a:path>
              </a:pathLst>
            </a:custGeom>
            <a:noFill/>
            <a:ln w="38100" cap="flat" cmpd="sng">
              <a:solidFill>
                <a:srgbClr val="0033CC"/>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4" name="Freeform 121">
              <a:extLst>
                <a:ext uri="{FF2B5EF4-FFF2-40B4-BE49-F238E27FC236}">
                  <a16:creationId xmlns:a16="http://schemas.microsoft.com/office/drawing/2014/main" id="{44A68EE9-F9D5-565B-271F-6E8C76BA8549}"/>
                </a:ext>
              </a:extLst>
            </p:cNvPr>
            <p:cNvSpPr>
              <a:spLocks/>
            </p:cNvSpPr>
            <p:nvPr/>
          </p:nvSpPr>
          <p:spPr bwMode="auto">
            <a:xfrm>
              <a:off x="4454" y="3311"/>
              <a:ext cx="236" cy="282"/>
            </a:xfrm>
            <a:custGeom>
              <a:avLst/>
              <a:gdLst>
                <a:gd name="T0" fmla="*/ 236 w 236"/>
                <a:gd name="T1" fmla="*/ 1 h 282"/>
                <a:gd name="T2" fmla="*/ 96 w 236"/>
                <a:gd name="T3" fmla="*/ 39 h 282"/>
                <a:gd name="T4" fmla="*/ 66 w 236"/>
                <a:gd name="T5" fmla="*/ 233 h 282"/>
                <a:gd name="T6" fmla="*/ 0 w 236"/>
                <a:gd name="T7" fmla="*/ 282 h 282"/>
              </a:gdLst>
              <a:ahLst/>
              <a:cxnLst>
                <a:cxn ang="0">
                  <a:pos x="T0" y="T1"/>
                </a:cxn>
                <a:cxn ang="0">
                  <a:pos x="T2" y="T3"/>
                </a:cxn>
                <a:cxn ang="0">
                  <a:pos x="T4" y="T5"/>
                </a:cxn>
                <a:cxn ang="0">
                  <a:pos x="T6" y="T7"/>
                </a:cxn>
              </a:cxnLst>
              <a:rect l="0" t="0" r="r" b="b"/>
              <a:pathLst>
                <a:path w="236" h="282">
                  <a:moveTo>
                    <a:pt x="236" y="1"/>
                  </a:moveTo>
                  <a:cubicBezTo>
                    <a:pt x="213" y="7"/>
                    <a:pt x="124" y="0"/>
                    <a:pt x="96" y="39"/>
                  </a:cubicBezTo>
                  <a:cubicBezTo>
                    <a:pt x="68" y="78"/>
                    <a:pt x="82" y="193"/>
                    <a:pt x="66" y="233"/>
                  </a:cubicBezTo>
                  <a:cubicBezTo>
                    <a:pt x="50" y="273"/>
                    <a:pt x="14" y="272"/>
                    <a:pt x="0" y="282"/>
                  </a:cubicBezTo>
                </a:path>
              </a:pathLst>
            </a:custGeom>
            <a:noFill/>
            <a:ln w="38100" cap="flat" cmpd="sng">
              <a:solidFill>
                <a:srgbClr val="0033CC"/>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5" name="Text Box 122">
              <a:extLst>
                <a:ext uri="{FF2B5EF4-FFF2-40B4-BE49-F238E27FC236}">
                  <a16:creationId xmlns:a16="http://schemas.microsoft.com/office/drawing/2014/main" id="{26B61ED4-1784-81C1-9DC6-DDB262306A37}"/>
                </a:ext>
              </a:extLst>
            </p:cNvPr>
            <p:cNvSpPr txBox="1">
              <a:spLocks noChangeArrowheads="1"/>
            </p:cNvSpPr>
            <p:nvPr/>
          </p:nvSpPr>
          <p:spPr bwMode="auto">
            <a:xfrm>
              <a:off x="3138" y="3339"/>
              <a:ext cx="297" cy="28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i="1">
                  <a:solidFill>
                    <a:srgbClr val="FF0066"/>
                  </a:solidFill>
                </a:rPr>
                <a:t>P</a:t>
              </a:r>
              <a:r>
                <a:rPr lang="en-US" altLang="zh-CN" b="1" baseline="-25000">
                  <a:solidFill>
                    <a:srgbClr val="FF0066"/>
                  </a:solidFill>
                </a:rPr>
                <a:t>2</a:t>
              </a:r>
            </a:p>
          </p:txBody>
        </p:sp>
      </p:grpSp>
      <p:sp>
        <p:nvSpPr>
          <p:cNvPr id="126" name="Text Box 123">
            <a:extLst>
              <a:ext uri="{FF2B5EF4-FFF2-40B4-BE49-F238E27FC236}">
                <a16:creationId xmlns:a16="http://schemas.microsoft.com/office/drawing/2014/main" id="{0DCF83F5-E330-C7C4-E022-0BA9941BCB20}"/>
              </a:ext>
            </a:extLst>
          </p:cNvPr>
          <p:cNvSpPr txBox="1">
            <a:spLocks noChangeArrowheads="1"/>
          </p:cNvSpPr>
          <p:nvPr/>
        </p:nvSpPr>
        <p:spPr bwMode="auto">
          <a:xfrm>
            <a:off x="1844327" y="6069438"/>
            <a:ext cx="525303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b="1" dirty="0">
                <a:solidFill>
                  <a:srgbClr val="FF0000"/>
                </a:solidFill>
              </a:rPr>
              <a:t>存在的问题：</a:t>
            </a:r>
          </a:p>
        </p:txBody>
      </p:sp>
      <p:sp>
        <p:nvSpPr>
          <p:cNvPr id="127" name="Text Box 124">
            <a:extLst>
              <a:ext uri="{FF2B5EF4-FFF2-40B4-BE49-F238E27FC236}">
                <a16:creationId xmlns:a16="http://schemas.microsoft.com/office/drawing/2014/main" id="{EE8AE0BE-A082-1995-BF85-753B2BD4D68F}"/>
              </a:ext>
            </a:extLst>
          </p:cNvPr>
          <p:cNvSpPr txBox="1">
            <a:spLocks noChangeArrowheads="1"/>
          </p:cNvSpPr>
          <p:nvPr/>
        </p:nvSpPr>
        <p:spPr bwMode="auto">
          <a:xfrm>
            <a:off x="3792975" y="5888462"/>
            <a:ext cx="6737348"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zh-CN" altLang="en-US" sz="1800" b="1" dirty="0">
                <a:solidFill>
                  <a:schemeClr val="accent6"/>
                </a:solidFill>
              </a:rPr>
              <a:t>对封锁脉冲</a:t>
            </a:r>
            <a:r>
              <a:rPr lang="en-US" altLang="zh-CN" sz="1800" b="1" dirty="0">
                <a:solidFill>
                  <a:schemeClr val="accent6"/>
                </a:solidFill>
              </a:rPr>
              <a:t>P1</a:t>
            </a:r>
            <a:r>
              <a:rPr lang="zh-CN" altLang="en-US" sz="1800" b="1" dirty="0">
                <a:solidFill>
                  <a:schemeClr val="accent6"/>
                </a:solidFill>
              </a:rPr>
              <a:t>和选通脉冲</a:t>
            </a:r>
            <a:r>
              <a:rPr lang="en-US" altLang="zh-CN" sz="1800" b="1" dirty="0">
                <a:solidFill>
                  <a:schemeClr val="accent6"/>
                </a:solidFill>
              </a:rPr>
              <a:t>P2</a:t>
            </a:r>
            <a:r>
              <a:rPr lang="zh-CN" altLang="en-US" sz="1800" b="1" dirty="0">
                <a:solidFill>
                  <a:schemeClr val="accent6"/>
                </a:solidFill>
              </a:rPr>
              <a:t>的宽度和产生时间有严格的要求。</a:t>
            </a:r>
          </a:p>
        </p:txBody>
      </p:sp>
      <p:sp>
        <p:nvSpPr>
          <p:cNvPr id="128" name="Text Box 125">
            <a:extLst>
              <a:ext uri="{FF2B5EF4-FFF2-40B4-BE49-F238E27FC236}">
                <a16:creationId xmlns:a16="http://schemas.microsoft.com/office/drawing/2014/main" id="{8B1BF1E0-B74C-62BA-3735-08B2F55C167E}"/>
              </a:ext>
            </a:extLst>
          </p:cNvPr>
          <p:cNvSpPr txBox="1">
            <a:spLocks noChangeArrowheads="1"/>
          </p:cNvSpPr>
          <p:nvPr/>
        </p:nvSpPr>
        <p:spPr bwMode="auto">
          <a:xfrm>
            <a:off x="1518837" y="961394"/>
            <a:ext cx="4379912" cy="830997"/>
          </a:xfrm>
          <a:prstGeom prst="rect">
            <a:avLst/>
          </a:prstGeom>
          <a:solidFill>
            <a:srgbClr val="A5CEAD"/>
          </a:solidFill>
          <a:ln>
            <a:noFill/>
          </a:ln>
          <a:extLst>
            <a:ext uri="{91240B29-F687-4F45-9708-019B960494DF}">
              <a14:hiddenLine xmlns:a14="http://schemas.microsoft.com/office/drawing/2010/main" w="28575">
                <a:solidFill>
                  <a:schemeClr val="bg1"/>
                </a:solidFill>
                <a:miter lim="800000"/>
                <a:headEnd/>
                <a:tailEnd/>
              </a14:hiddenLine>
            </a:ext>
          </a:extLst>
        </p:spPr>
        <p:txBody>
          <a:bodyPr>
            <a:spAutoFit/>
          </a:bodyPr>
          <a:lstStyle/>
          <a:p>
            <a:r>
              <a:rPr lang="zh-CN" altLang="en-US" b="1" dirty="0">
                <a:solidFill>
                  <a:srgbClr val="0033CC"/>
                </a:solidFill>
              </a:rPr>
              <a:t>三、接入选通、封锁脉冲，接入滤波电容，滤掉毛刺</a:t>
            </a:r>
          </a:p>
        </p:txBody>
      </p:sp>
      <p:grpSp>
        <p:nvGrpSpPr>
          <p:cNvPr id="129" name="Group 126">
            <a:extLst>
              <a:ext uri="{FF2B5EF4-FFF2-40B4-BE49-F238E27FC236}">
                <a16:creationId xmlns:a16="http://schemas.microsoft.com/office/drawing/2014/main" id="{0A6D5553-2735-2CDA-FDA9-00C149B3C51C}"/>
              </a:ext>
            </a:extLst>
          </p:cNvPr>
          <p:cNvGrpSpPr>
            <a:grpSpLocks/>
          </p:cNvGrpSpPr>
          <p:nvPr/>
        </p:nvGrpSpPr>
        <p:grpSpPr bwMode="auto">
          <a:xfrm>
            <a:off x="5219700" y="2186885"/>
            <a:ext cx="469900" cy="474662"/>
            <a:chOff x="2289" y="1323"/>
            <a:chExt cx="296" cy="299"/>
          </a:xfrm>
        </p:grpSpPr>
        <p:sp>
          <p:nvSpPr>
            <p:cNvPr id="130" name="Text Box 127">
              <a:extLst>
                <a:ext uri="{FF2B5EF4-FFF2-40B4-BE49-F238E27FC236}">
                  <a16:creationId xmlns:a16="http://schemas.microsoft.com/office/drawing/2014/main" id="{459804F4-E21E-8EAC-9EDF-E928B471B859}"/>
                </a:ext>
              </a:extLst>
            </p:cNvPr>
            <p:cNvSpPr txBox="1">
              <a:spLocks noChangeArrowheads="1"/>
            </p:cNvSpPr>
            <p:nvPr/>
          </p:nvSpPr>
          <p:spPr bwMode="auto">
            <a:xfrm>
              <a:off x="2327" y="1372"/>
              <a:ext cx="25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b="1" i="1">
                  <a:solidFill>
                    <a:srgbClr val="0033CC"/>
                  </a:solidFill>
                </a:rPr>
                <a:t>C</a:t>
              </a:r>
              <a:r>
                <a:rPr lang="en-US" altLang="zh-CN" sz="2000" b="1" baseline="-25000">
                  <a:solidFill>
                    <a:srgbClr val="0033CC"/>
                  </a:solidFill>
                </a:rPr>
                <a:t>f</a:t>
              </a:r>
              <a:endParaRPr lang="en-US" altLang="zh-CN" sz="2000" b="1" i="1">
                <a:solidFill>
                  <a:srgbClr val="0033CC"/>
                </a:solidFill>
              </a:endParaRPr>
            </a:p>
          </p:txBody>
        </p:sp>
        <p:grpSp>
          <p:nvGrpSpPr>
            <p:cNvPr id="131" name="Group 128">
              <a:extLst>
                <a:ext uri="{FF2B5EF4-FFF2-40B4-BE49-F238E27FC236}">
                  <a16:creationId xmlns:a16="http://schemas.microsoft.com/office/drawing/2014/main" id="{8FB352B5-7B41-E439-76E9-A3A6073ADD1C}"/>
                </a:ext>
              </a:extLst>
            </p:cNvPr>
            <p:cNvGrpSpPr>
              <a:grpSpLocks/>
            </p:cNvGrpSpPr>
            <p:nvPr/>
          </p:nvGrpSpPr>
          <p:grpSpPr bwMode="auto">
            <a:xfrm>
              <a:off x="2289" y="1323"/>
              <a:ext cx="76" cy="252"/>
              <a:chOff x="4736" y="829"/>
              <a:chExt cx="76" cy="252"/>
            </a:xfrm>
          </p:grpSpPr>
          <p:sp>
            <p:nvSpPr>
              <p:cNvPr id="132" name="Oval 129">
                <a:extLst>
                  <a:ext uri="{FF2B5EF4-FFF2-40B4-BE49-F238E27FC236}">
                    <a16:creationId xmlns:a16="http://schemas.microsoft.com/office/drawing/2014/main" id="{94AAA1AE-81F6-C30D-FBF7-E74742AC9758}"/>
                  </a:ext>
                </a:extLst>
              </p:cNvPr>
              <p:cNvSpPr>
                <a:spLocks noChangeArrowheads="1"/>
              </p:cNvSpPr>
              <p:nvPr/>
            </p:nvSpPr>
            <p:spPr bwMode="auto">
              <a:xfrm>
                <a:off x="4745" y="829"/>
                <a:ext cx="54" cy="53"/>
              </a:xfrm>
              <a:prstGeom prst="ellipse">
                <a:avLst/>
              </a:prstGeom>
              <a:solidFill>
                <a:srgbClr val="FF0066"/>
              </a:solidFill>
              <a:ln w="6350">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3" name="Line 130">
                <a:extLst>
                  <a:ext uri="{FF2B5EF4-FFF2-40B4-BE49-F238E27FC236}">
                    <a16:creationId xmlns:a16="http://schemas.microsoft.com/office/drawing/2014/main" id="{519C7DBB-3D7D-1D52-8832-2E36798CA45D}"/>
                  </a:ext>
                </a:extLst>
              </p:cNvPr>
              <p:cNvSpPr>
                <a:spLocks noChangeShapeType="1"/>
              </p:cNvSpPr>
              <p:nvPr/>
            </p:nvSpPr>
            <p:spPr bwMode="auto">
              <a:xfrm>
                <a:off x="4773" y="852"/>
                <a:ext cx="0" cy="83"/>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4" name="Line 131">
                <a:extLst>
                  <a:ext uri="{FF2B5EF4-FFF2-40B4-BE49-F238E27FC236}">
                    <a16:creationId xmlns:a16="http://schemas.microsoft.com/office/drawing/2014/main" id="{FBA3ABED-E8AF-D5C6-1FA6-61A145A4FFE8}"/>
                  </a:ext>
                </a:extLst>
              </p:cNvPr>
              <p:cNvSpPr>
                <a:spLocks noChangeShapeType="1"/>
              </p:cNvSpPr>
              <p:nvPr/>
            </p:nvSpPr>
            <p:spPr bwMode="auto">
              <a:xfrm>
                <a:off x="4736" y="942"/>
                <a:ext cx="76" cy="0"/>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5" name="Line 132">
                <a:extLst>
                  <a:ext uri="{FF2B5EF4-FFF2-40B4-BE49-F238E27FC236}">
                    <a16:creationId xmlns:a16="http://schemas.microsoft.com/office/drawing/2014/main" id="{A89A5037-E663-00B2-7DB0-209CC6CACB0B}"/>
                  </a:ext>
                </a:extLst>
              </p:cNvPr>
              <p:cNvSpPr>
                <a:spLocks noChangeShapeType="1"/>
              </p:cNvSpPr>
              <p:nvPr/>
            </p:nvSpPr>
            <p:spPr bwMode="auto">
              <a:xfrm>
                <a:off x="4736" y="1075"/>
                <a:ext cx="76" cy="0"/>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6" name="Line 133">
                <a:extLst>
                  <a:ext uri="{FF2B5EF4-FFF2-40B4-BE49-F238E27FC236}">
                    <a16:creationId xmlns:a16="http://schemas.microsoft.com/office/drawing/2014/main" id="{0C389325-B4C5-069E-BA83-FBE4D2FF4E2C}"/>
                  </a:ext>
                </a:extLst>
              </p:cNvPr>
              <p:cNvSpPr>
                <a:spLocks noChangeShapeType="1"/>
              </p:cNvSpPr>
              <p:nvPr/>
            </p:nvSpPr>
            <p:spPr bwMode="auto">
              <a:xfrm>
                <a:off x="4736" y="981"/>
                <a:ext cx="76" cy="0"/>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7" name="Line 134">
                <a:extLst>
                  <a:ext uri="{FF2B5EF4-FFF2-40B4-BE49-F238E27FC236}">
                    <a16:creationId xmlns:a16="http://schemas.microsoft.com/office/drawing/2014/main" id="{5CC23546-2345-B4F8-9A9C-BA4FCD26F029}"/>
                  </a:ext>
                </a:extLst>
              </p:cNvPr>
              <p:cNvSpPr>
                <a:spLocks noChangeShapeType="1"/>
              </p:cNvSpPr>
              <p:nvPr/>
            </p:nvSpPr>
            <p:spPr bwMode="auto">
              <a:xfrm>
                <a:off x="4772" y="978"/>
                <a:ext cx="0" cy="103"/>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grpSp>
        <p:nvGrpSpPr>
          <p:cNvPr id="138" name="Group 135">
            <a:extLst>
              <a:ext uri="{FF2B5EF4-FFF2-40B4-BE49-F238E27FC236}">
                <a16:creationId xmlns:a16="http://schemas.microsoft.com/office/drawing/2014/main" id="{43C847BF-9E34-7C72-ADBB-477D85AB08E1}"/>
              </a:ext>
            </a:extLst>
          </p:cNvPr>
          <p:cNvGrpSpPr>
            <a:grpSpLocks/>
          </p:cNvGrpSpPr>
          <p:nvPr/>
        </p:nvGrpSpPr>
        <p:grpSpPr bwMode="auto">
          <a:xfrm>
            <a:off x="5219700" y="5095185"/>
            <a:ext cx="469900" cy="474662"/>
            <a:chOff x="2289" y="1323"/>
            <a:chExt cx="296" cy="299"/>
          </a:xfrm>
        </p:grpSpPr>
        <p:sp>
          <p:nvSpPr>
            <p:cNvPr id="139" name="Text Box 136">
              <a:extLst>
                <a:ext uri="{FF2B5EF4-FFF2-40B4-BE49-F238E27FC236}">
                  <a16:creationId xmlns:a16="http://schemas.microsoft.com/office/drawing/2014/main" id="{240D77EA-EDD5-91A0-19A9-5BBE2D3C479E}"/>
                </a:ext>
              </a:extLst>
            </p:cNvPr>
            <p:cNvSpPr txBox="1">
              <a:spLocks noChangeArrowheads="1"/>
            </p:cNvSpPr>
            <p:nvPr/>
          </p:nvSpPr>
          <p:spPr bwMode="auto">
            <a:xfrm>
              <a:off x="2327" y="1372"/>
              <a:ext cx="25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b="1" i="1">
                  <a:solidFill>
                    <a:srgbClr val="0033CC"/>
                  </a:solidFill>
                </a:rPr>
                <a:t>C</a:t>
              </a:r>
              <a:r>
                <a:rPr lang="en-US" altLang="zh-CN" sz="2000" b="1" baseline="-25000">
                  <a:solidFill>
                    <a:srgbClr val="0033CC"/>
                  </a:solidFill>
                </a:rPr>
                <a:t>f</a:t>
              </a:r>
              <a:endParaRPr lang="en-US" altLang="zh-CN" sz="2000" b="1" i="1">
                <a:solidFill>
                  <a:srgbClr val="0033CC"/>
                </a:solidFill>
              </a:endParaRPr>
            </a:p>
          </p:txBody>
        </p:sp>
        <p:grpSp>
          <p:nvGrpSpPr>
            <p:cNvPr id="140" name="Group 137">
              <a:extLst>
                <a:ext uri="{FF2B5EF4-FFF2-40B4-BE49-F238E27FC236}">
                  <a16:creationId xmlns:a16="http://schemas.microsoft.com/office/drawing/2014/main" id="{BA543065-19E1-E28B-4C0A-D927BB3552F1}"/>
                </a:ext>
              </a:extLst>
            </p:cNvPr>
            <p:cNvGrpSpPr>
              <a:grpSpLocks/>
            </p:cNvGrpSpPr>
            <p:nvPr/>
          </p:nvGrpSpPr>
          <p:grpSpPr bwMode="auto">
            <a:xfrm>
              <a:off x="2289" y="1323"/>
              <a:ext cx="76" cy="252"/>
              <a:chOff x="4736" y="829"/>
              <a:chExt cx="76" cy="252"/>
            </a:xfrm>
          </p:grpSpPr>
          <p:sp>
            <p:nvSpPr>
              <p:cNvPr id="141" name="Oval 138">
                <a:extLst>
                  <a:ext uri="{FF2B5EF4-FFF2-40B4-BE49-F238E27FC236}">
                    <a16:creationId xmlns:a16="http://schemas.microsoft.com/office/drawing/2014/main" id="{423414EF-C80D-CE4F-3557-6CC32B138293}"/>
                  </a:ext>
                </a:extLst>
              </p:cNvPr>
              <p:cNvSpPr>
                <a:spLocks noChangeArrowheads="1"/>
              </p:cNvSpPr>
              <p:nvPr/>
            </p:nvSpPr>
            <p:spPr bwMode="auto">
              <a:xfrm>
                <a:off x="4745" y="829"/>
                <a:ext cx="54" cy="53"/>
              </a:xfrm>
              <a:prstGeom prst="ellipse">
                <a:avLst/>
              </a:prstGeom>
              <a:solidFill>
                <a:srgbClr val="FF0066"/>
              </a:solidFill>
              <a:ln w="6350">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2" name="Line 139">
                <a:extLst>
                  <a:ext uri="{FF2B5EF4-FFF2-40B4-BE49-F238E27FC236}">
                    <a16:creationId xmlns:a16="http://schemas.microsoft.com/office/drawing/2014/main" id="{568E584F-0830-1053-65E7-1DE2F4522742}"/>
                  </a:ext>
                </a:extLst>
              </p:cNvPr>
              <p:cNvSpPr>
                <a:spLocks noChangeShapeType="1"/>
              </p:cNvSpPr>
              <p:nvPr/>
            </p:nvSpPr>
            <p:spPr bwMode="auto">
              <a:xfrm>
                <a:off x="4773" y="852"/>
                <a:ext cx="0" cy="83"/>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3" name="Line 140">
                <a:extLst>
                  <a:ext uri="{FF2B5EF4-FFF2-40B4-BE49-F238E27FC236}">
                    <a16:creationId xmlns:a16="http://schemas.microsoft.com/office/drawing/2014/main" id="{14450231-21FD-9212-3362-83863ACEB8DD}"/>
                  </a:ext>
                </a:extLst>
              </p:cNvPr>
              <p:cNvSpPr>
                <a:spLocks noChangeShapeType="1"/>
              </p:cNvSpPr>
              <p:nvPr/>
            </p:nvSpPr>
            <p:spPr bwMode="auto">
              <a:xfrm>
                <a:off x="4736" y="942"/>
                <a:ext cx="76" cy="0"/>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4" name="Line 141">
                <a:extLst>
                  <a:ext uri="{FF2B5EF4-FFF2-40B4-BE49-F238E27FC236}">
                    <a16:creationId xmlns:a16="http://schemas.microsoft.com/office/drawing/2014/main" id="{3D05C9E9-806C-FA69-A6FE-77675F6FCB2E}"/>
                  </a:ext>
                </a:extLst>
              </p:cNvPr>
              <p:cNvSpPr>
                <a:spLocks noChangeShapeType="1"/>
              </p:cNvSpPr>
              <p:nvPr/>
            </p:nvSpPr>
            <p:spPr bwMode="auto">
              <a:xfrm>
                <a:off x="4736" y="1075"/>
                <a:ext cx="76" cy="0"/>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5" name="Line 142">
                <a:extLst>
                  <a:ext uri="{FF2B5EF4-FFF2-40B4-BE49-F238E27FC236}">
                    <a16:creationId xmlns:a16="http://schemas.microsoft.com/office/drawing/2014/main" id="{56FDAAF0-1A1B-815C-6F2D-566FEE26AE55}"/>
                  </a:ext>
                </a:extLst>
              </p:cNvPr>
              <p:cNvSpPr>
                <a:spLocks noChangeShapeType="1"/>
              </p:cNvSpPr>
              <p:nvPr/>
            </p:nvSpPr>
            <p:spPr bwMode="auto">
              <a:xfrm>
                <a:off x="4736" y="981"/>
                <a:ext cx="76" cy="0"/>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6" name="Line 143">
                <a:extLst>
                  <a:ext uri="{FF2B5EF4-FFF2-40B4-BE49-F238E27FC236}">
                    <a16:creationId xmlns:a16="http://schemas.microsoft.com/office/drawing/2014/main" id="{5C1D4484-BC55-23D1-58B7-6BA498A72123}"/>
                  </a:ext>
                </a:extLst>
              </p:cNvPr>
              <p:cNvSpPr>
                <a:spLocks noChangeShapeType="1"/>
              </p:cNvSpPr>
              <p:nvPr/>
            </p:nvSpPr>
            <p:spPr bwMode="auto">
              <a:xfrm>
                <a:off x="4772" y="978"/>
                <a:ext cx="0" cy="103"/>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sp>
        <p:nvSpPr>
          <p:cNvPr id="147" name="Text Box 145">
            <a:extLst>
              <a:ext uri="{FF2B5EF4-FFF2-40B4-BE49-F238E27FC236}">
                <a16:creationId xmlns:a16="http://schemas.microsoft.com/office/drawing/2014/main" id="{87E47104-4760-509C-FD47-7E514B7CC271}"/>
              </a:ext>
            </a:extLst>
          </p:cNvPr>
          <p:cNvSpPr txBox="1">
            <a:spLocks noChangeArrowheads="1"/>
          </p:cNvSpPr>
          <p:nvPr/>
        </p:nvSpPr>
        <p:spPr bwMode="auto">
          <a:xfrm>
            <a:off x="3828721" y="6297301"/>
            <a:ext cx="6644820" cy="400110"/>
          </a:xfrm>
          <a:prstGeom prst="rect">
            <a:avLst/>
          </a:prstGeom>
          <a:solidFill>
            <a:srgbClr val="A5CEAD"/>
          </a:solidFill>
          <a:ln>
            <a:noFill/>
          </a:ln>
          <a:effectLst/>
        </p:spPr>
        <p:txBody>
          <a:bodyPr wrap="square">
            <a:spAutoFit/>
          </a:bodyPr>
          <a:lstStyle/>
          <a:p>
            <a:r>
              <a:rPr lang="en-US" altLang="zh-CN" sz="2000" b="1" dirty="0" err="1">
                <a:solidFill>
                  <a:schemeClr val="accent6"/>
                </a:solidFill>
              </a:rPr>
              <a:t>Cf</a:t>
            </a:r>
            <a:r>
              <a:rPr lang="en-US" altLang="zh-CN" sz="2000" b="1" dirty="0">
                <a:solidFill>
                  <a:schemeClr val="accent6"/>
                </a:solidFill>
              </a:rPr>
              <a:t> </a:t>
            </a:r>
            <a:r>
              <a:rPr lang="zh-CN" altLang="en-US" sz="2000" b="1" dirty="0">
                <a:solidFill>
                  <a:schemeClr val="accent6"/>
                </a:solidFill>
              </a:rPr>
              <a:t>导致输出波形的边沿变坏。</a:t>
            </a:r>
            <a:endParaRPr lang="en-US" altLang="zh-CN" sz="2000" b="1" dirty="0">
              <a:solidFill>
                <a:schemeClr val="accent6"/>
              </a:solidFill>
            </a:endParaRPr>
          </a:p>
        </p:txBody>
      </p:sp>
      <p:sp>
        <p:nvSpPr>
          <p:cNvPr id="2" name="灯片编号占位符 1">
            <a:extLst>
              <a:ext uri="{FF2B5EF4-FFF2-40B4-BE49-F238E27FC236}">
                <a16:creationId xmlns:a16="http://schemas.microsoft.com/office/drawing/2014/main" id="{0A4C0C7B-4A26-E7B8-9210-E2195E54292A}"/>
              </a:ext>
            </a:extLst>
          </p:cNvPr>
          <p:cNvSpPr>
            <a:spLocks noGrp="1"/>
          </p:cNvSpPr>
          <p:nvPr>
            <p:ph type="sldNum" sz="quarter" idx="12"/>
          </p:nvPr>
        </p:nvSpPr>
        <p:spPr/>
        <p:txBody>
          <a:bodyPr/>
          <a:lstStyle/>
          <a:p>
            <a:fld id="{392CBAA0-59E6-204E-8F03-85E5040D48B8}" type="slidenum">
              <a:rPr kumimoji="1" lang="zh-CN" altLang="en-US" smtClean="0"/>
              <a:t>123</a:t>
            </a:fld>
            <a:r>
              <a:rPr kumimoji="1" lang="en-US" altLang="zh-CN"/>
              <a:t>/133</a:t>
            </a:r>
            <a:endParaRPr kumimoji="1" lang="zh-CN" altLang="en-US" dirty="0"/>
          </a:p>
        </p:txBody>
      </p:sp>
    </p:spTree>
    <p:extLst>
      <p:ext uri="{BB962C8B-B14F-4D97-AF65-F5344CB8AC3E}">
        <p14:creationId xmlns:p14="http://schemas.microsoft.com/office/powerpoint/2010/main" val="29922524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100000"/>
                                  </p:iterate>
                                  <p:childTnLst>
                                    <p:set>
                                      <p:cBhvr>
                                        <p:cTn id="6" dur="1" fill="hold">
                                          <p:stCondLst>
                                            <p:cond delay="0"/>
                                          </p:stCondLst>
                                        </p:cTn>
                                        <p:tgtEl>
                                          <p:spTgt spid="6"/>
                                        </p:tgtEl>
                                        <p:attrNameLst>
                                          <p:attrName>style.visibility</p:attrName>
                                        </p:attrNameLst>
                                      </p:cBhvr>
                                      <p:to>
                                        <p:strVal val="visible"/>
                                      </p:to>
                                    </p:set>
                                    <p:animEffect transition="in" filter="wipe(left)">
                                      <p:cBhvr>
                                        <p:cTn id="7" dur="75"/>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2" presetClass="entr" presetSubtype="8"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500"/>
                                        <p:tgtEl>
                                          <p:spTgt spid="7"/>
                                        </p:tgtEl>
                                        <p:attrNameLst>
                                          <p:attrName>ppt_x</p:attrName>
                                        </p:attrNameLst>
                                      </p:cBhvr>
                                      <p:tavLst>
                                        <p:tav tm="0">
                                          <p:val>
                                            <p:strVal val="#ppt_x-#ppt_w*1.125000"/>
                                          </p:val>
                                        </p:tav>
                                        <p:tav tm="100000">
                                          <p:val>
                                            <p:strVal val="#ppt_x"/>
                                          </p:val>
                                        </p:tav>
                                      </p:tavLst>
                                    </p:anim>
                                    <p:animEffect transition="in" filter="wipe(right)">
                                      <p:cBhvr>
                                        <p:cTn id="13" dur="500"/>
                                        <p:tgtEl>
                                          <p:spTgt spid="7"/>
                                        </p:tgtEl>
                                      </p:cBhvr>
                                    </p:animEffect>
                                  </p:childTnLst>
                                </p:cTn>
                              </p:par>
                            </p:childTnLst>
                          </p:cTn>
                        </p:par>
                        <p:par>
                          <p:cTn id="14" fill="hold">
                            <p:stCondLst>
                              <p:cond delay="500"/>
                            </p:stCondLst>
                            <p:childTnLst>
                              <p:par>
                                <p:cTn id="15" presetID="22" presetClass="entr" presetSubtype="8" fill="hold" nodeType="afterEffect">
                                  <p:stCondLst>
                                    <p:cond delay="1000"/>
                                  </p:stCondLst>
                                  <p:childTnLst>
                                    <p:set>
                                      <p:cBhvr>
                                        <p:cTn id="16" dur="1" fill="hold">
                                          <p:stCondLst>
                                            <p:cond delay="0"/>
                                          </p:stCondLst>
                                        </p:cTn>
                                        <p:tgtEl>
                                          <p:spTgt spid="78"/>
                                        </p:tgtEl>
                                        <p:attrNameLst>
                                          <p:attrName>style.visibility</p:attrName>
                                        </p:attrNameLst>
                                      </p:cBhvr>
                                      <p:to>
                                        <p:strVal val="visible"/>
                                      </p:to>
                                    </p:set>
                                    <p:animEffect transition="in" filter="wipe(left)">
                                      <p:cBhvr>
                                        <p:cTn id="17" dur="500"/>
                                        <p:tgtEl>
                                          <p:spTgt spid="78"/>
                                        </p:tgtEl>
                                      </p:cBhvr>
                                    </p:animEffect>
                                  </p:childTnLst>
                                </p:cTn>
                              </p:par>
                            </p:childTnLst>
                          </p:cTn>
                        </p:par>
                        <p:par>
                          <p:cTn id="18" fill="hold">
                            <p:stCondLst>
                              <p:cond delay="2000"/>
                            </p:stCondLst>
                            <p:childTnLst>
                              <p:par>
                                <p:cTn id="19" presetID="22" presetClass="entr" presetSubtype="8" fill="hold" nodeType="afterEffect">
                                  <p:stCondLst>
                                    <p:cond delay="1000"/>
                                  </p:stCondLst>
                                  <p:childTnLst>
                                    <p:set>
                                      <p:cBhvr>
                                        <p:cTn id="20" dur="1" fill="hold">
                                          <p:stCondLst>
                                            <p:cond delay="0"/>
                                          </p:stCondLst>
                                        </p:cTn>
                                        <p:tgtEl>
                                          <p:spTgt spid="79"/>
                                        </p:tgtEl>
                                        <p:attrNameLst>
                                          <p:attrName>style.visibility</p:attrName>
                                        </p:attrNameLst>
                                      </p:cBhvr>
                                      <p:to>
                                        <p:strVal val="visible"/>
                                      </p:to>
                                    </p:set>
                                    <p:animEffect transition="in" filter="wipe(left)">
                                      <p:cBhvr>
                                        <p:cTn id="21" dur="500"/>
                                        <p:tgtEl>
                                          <p:spTgt spid="79"/>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80"/>
                                        </p:tgtEl>
                                        <p:attrNameLst>
                                          <p:attrName>style.visibility</p:attrName>
                                        </p:attrNameLst>
                                      </p:cBhvr>
                                      <p:to>
                                        <p:strVal val="visible"/>
                                      </p:to>
                                    </p:set>
                                    <p:animEffect transition="in" filter="wipe(left)">
                                      <p:cBhvr>
                                        <p:cTn id="26" dur="500"/>
                                        <p:tgtEl>
                                          <p:spTgt spid="80"/>
                                        </p:tgtEl>
                                      </p:cBhvr>
                                    </p:animEffect>
                                  </p:childTnLst>
                                </p:cTn>
                              </p:par>
                            </p:childTnLst>
                          </p:cTn>
                        </p:par>
                      </p:childTnLst>
                    </p:cTn>
                  </p:par>
                  <p:par>
                    <p:cTn id="27" fill="hold">
                      <p:stCondLst>
                        <p:cond delay="indefinite"/>
                      </p:stCondLst>
                      <p:childTnLst>
                        <p:par>
                          <p:cTn id="28" fill="hold">
                            <p:stCondLst>
                              <p:cond delay="0"/>
                            </p:stCondLst>
                            <p:childTnLst>
                              <p:par>
                                <p:cTn id="29" presetID="12" presetClass="entr" presetSubtype="8" fill="hold" nodeType="clickEffect">
                                  <p:stCondLst>
                                    <p:cond delay="0"/>
                                  </p:stCondLst>
                                  <p:childTnLst>
                                    <p:set>
                                      <p:cBhvr>
                                        <p:cTn id="30" dur="1" fill="hold">
                                          <p:stCondLst>
                                            <p:cond delay="0"/>
                                          </p:stCondLst>
                                        </p:cTn>
                                        <p:tgtEl>
                                          <p:spTgt spid="64"/>
                                        </p:tgtEl>
                                        <p:attrNameLst>
                                          <p:attrName>style.visibility</p:attrName>
                                        </p:attrNameLst>
                                      </p:cBhvr>
                                      <p:to>
                                        <p:strVal val="visible"/>
                                      </p:to>
                                    </p:set>
                                    <p:anim calcmode="lin" valueType="num">
                                      <p:cBhvr additive="base">
                                        <p:cTn id="31" dur="500"/>
                                        <p:tgtEl>
                                          <p:spTgt spid="64"/>
                                        </p:tgtEl>
                                        <p:attrNameLst>
                                          <p:attrName>ppt_x</p:attrName>
                                        </p:attrNameLst>
                                      </p:cBhvr>
                                      <p:tavLst>
                                        <p:tav tm="0">
                                          <p:val>
                                            <p:strVal val="#ppt_x-#ppt_w*1.125000"/>
                                          </p:val>
                                        </p:tav>
                                        <p:tav tm="100000">
                                          <p:val>
                                            <p:strVal val="#ppt_x"/>
                                          </p:val>
                                        </p:tav>
                                      </p:tavLst>
                                    </p:anim>
                                    <p:animEffect transition="in" filter="wipe(right)">
                                      <p:cBhvr>
                                        <p:cTn id="32" dur="500"/>
                                        <p:tgtEl>
                                          <p:spTgt spid="64"/>
                                        </p:tgtEl>
                                      </p:cBhvr>
                                    </p:animEffect>
                                  </p:childTnLst>
                                </p:cTn>
                              </p:par>
                            </p:childTnLst>
                          </p:cTn>
                        </p:par>
                        <p:par>
                          <p:cTn id="33" fill="hold">
                            <p:stCondLst>
                              <p:cond delay="500"/>
                            </p:stCondLst>
                            <p:childTnLst>
                              <p:par>
                                <p:cTn id="34" presetID="22" presetClass="entr" presetSubtype="8" fill="hold" nodeType="afterEffect">
                                  <p:stCondLst>
                                    <p:cond delay="1000"/>
                                  </p:stCondLst>
                                  <p:childTnLst>
                                    <p:set>
                                      <p:cBhvr>
                                        <p:cTn id="35" dur="1" fill="hold">
                                          <p:stCondLst>
                                            <p:cond delay="0"/>
                                          </p:stCondLst>
                                        </p:cTn>
                                        <p:tgtEl>
                                          <p:spTgt spid="70"/>
                                        </p:tgtEl>
                                        <p:attrNameLst>
                                          <p:attrName>style.visibility</p:attrName>
                                        </p:attrNameLst>
                                      </p:cBhvr>
                                      <p:to>
                                        <p:strVal val="visible"/>
                                      </p:to>
                                    </p:set>
                                    <p:animEffect transition="in" filter="wipe(left)">
                                      <p:cBhvr>
                                        <p:cTn id="36" dur="500"/>
                                        <p:tgtEl>
                                          <p:spTgt spid="70"/>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nodeType="clickEffect">
                                  <p:stCondLst>
                                    <p:cond delay="0"/>
                                  </p:stCondLst>
                                  <p:childTnLst>
                                    <p:set>
                                      <p:cBhvr>
                                        <p:cTn id="40" dur="1" fill="hold">
                                          <p:stCondLst>
                                            <p:cond delay="0"/>
                                          </p:stCondLst>
                                        </p:cTn>
                                        <p:tgtEl>
                                          <p:spTgt spid="101"/>
                                        </p:tgtEl>
                                        <p:attrNameLst>
                                          <p:attrName>style.visibility</p:attrName>
                                        </p:attrNameLst>
                                      </p:cBhvr>
                                      <p:to>
                                        <p:strVal val="visible"/>
                                      </p:to>
                                    </p:set>
                                    <p:animEffect transition="in" filter="wipe(left)">
                                      <p:cBhvr>
                                        <p:cTn id="41" dur="500"/>
                                        <p:tgtEl>
                                          <p:spTgt spid="101"/>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8" fill="hold" grpId="0" nodeType="clickEffect">
                                  <p:stCondLst>
                                    <p:cond delay="0"/>
                                  </p:stCondLst>
                                  <p:iterate type="lt">
                                    <p:tmPct val="100000"/>
                                  </p:iterate>
                                  <p:childTnLst>
                                    <p:set>
                                      <p:cBhvr>
                                        <p:cTn id="45" dur="1" fill="hold">
                                          <p:stCondLst>
                                            <p:cond delay="0"/>
                                          </p:stCondLst>
                                        </p:cTn>
                                        <p:tgtEl>
                                          <p:spTgt spid="109"/>
                                        </p:tgtEl>
                                        <p:attrNameLst>
                                          <p:attrName>style.visibility</p:attrName>
                                        </p:attrNameLst>
                                      </p:cBhvr>
                                      <p:to>
                                        <p:strVal val="visible"/>
                                      </p:to>
                                    </p:set>
                                    <p:animEffect transition="in" filter="wipe(left)">
                                      <p:cBhvr>
                                        <p:cTn id="46" dur="75"/>
                                        <p:tgtEl>
                                          <p:spTgt spid="109"/>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8" fill="hold" nodeType="clickEffect">
                                  <p:stCondLst>
                                    <p:cond delay="0"/>
                                  </p:stCondLst>
                                  <p:childTnLst>
                                    <p:set>
                                      <p:cBhvr>
                                        <p:cTn id="50" dur="1" fill="hold">
                                          <p:stCondLst>
                                            <p:cond delay="0"/>
                                          </p:stCondLst>
                                        </p:cTn>
                                        <p:tgtEl>
                                          <p:spTgt spid="110"/>
                                        </p:tgtEl>
                                        <p:attrNameLst>
                                          <p:attrName>style.visibility</p:attrName>
                                        </p:attrNameLst>
                                      </p:cBhvr>
                                      <p:to>
                                        <p:strVal val="visible"/>
                                      </p:to>
                                    </p:set>
                                    <p:animEffect transition="in" filter="wipe(left)">
                                      <p:cBhvr>
                                        <p:cTn id="51" dur="500"/>
                                        <p:tgtEl>
                                          <p:spTgt spid="110"/>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8" fill="hold" nodeType="clickEffect">
                                  <p:stCondLst>
                                    <p:cond delay="0"/>
                                  </p:stCondLst>
                                  <p:childTnLst>
                                    <p:set>
                                      <p:cBhvr>
                                        <p:cTn id="55" dur="1" fill="hold">
                                          <p:stCondLst>
                                            <p:cond delay="0"/>
                                          </p:stCondLst>
                                        </p:cTn>
                                        <p:tgtEl>
                                          <p:spTgt spid="119"/>
                                        </p:tgtEl>
                                        <p:attrNameLst>
                                          <p:attrName>style.visibility</p:attrName>
                                        </p:attrNameLst>
                                      </p:cBhvr>
                                      <p:to>
                                        <p:strVal val="visible"/>
                                      </p:to>
                                    </p:set>
                                    <p:animEffect transition="in" filter="wipe(left)">
                                      <p:cBhvr>
                                        <p:cTn id="56" dur="500"/>
                                        <p:tgtEl>
                                          <p:spTgt spid="119"/>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8" fill="hold" grpId="0" nodeType="clickEffect">
                                  <p:stCondLst>
                                    <p:cond delay="0"/>
                                  </p:stCondLst>
                                  <p:childTnLst>
                                    <p:set>
                                      <p:cBhvr>
                                        <p:cTn id="60" dur="1" fill="hold">
                                          <p:stCondLst>
                                            <p:cond delay="0"/>
                                          </p:stCondLst>
                                        </p:cTn>
                                        <p:tgtEl>
                                          <p:spTgt spid="126">
                                            <p:txEl>
                                              <p:pRg st="0" end="0"/>
                                            </p:txEl>
                                          </p:spTgt>
                                        </p:tgtEl>
                                        <p:attrNameLst>
                                          <p:attrName>style.visibility</p:attrName>
                                        </p:attrNameLst>
                                      </p:cBhvr>
                                      <p:to>
                                        <p:strVal val="visible"/>
                                      </p:to>
                                    </p:set>
                                    <p:animEffect transition="in" filter="wipe(left)">
                                      <p:cBhvr>
                                        <p:cTn id="61" dur="500"/>
                                        <p:tgtEl>
                                          <p:spTgt spid="126">
                                            <p:txEl>
                                              <p:pRg st="0" end="0"/>
                                            </p:txEl>
                                          </p:spTgt>
                                        </p:tgtEl>
                                      </p:cBhvr>
                                    </p:animEffect>
                                  </p:childTnLst>
                                </p:cTn>
                              </p:par>
                            </p:childTnLst>
                          </p:cTn>
                        </p:par>
                      </p:childTnLst>
                    </p:cTn>
                  </p:par>
                  <p:par>
                    <p:cTn id="62" fill="hold">
                      <p:stCondLst>
                        <p:cond delay="indefinite"/>
                      </p:stCondLst>
                      <p:childTnLst>
                        <p:par>
                          <p:cTn id="63" fill="hold">
                            <p:stCondLst>
                              <p:cond delay="0"/>
                            </p:stCondLst>
                            <p:childTnLst>
                              <p:par>
                                <p:cTn id="64" presetID="22" presetClass="entr" presetSubtype="8" fill="hold" grpId="0" nodeType="clickEffect">
                                  <p:stCondLst>
                                    <p:cond delay="0"/>
                                  </p:stCondLst>
                                  <p:iterate type="lt">
                                    <p:tmPct val="100000"/>
                                  </p:iterate>
                                  <p:childTnLst>
                                    <p:set>
                                      <p:cBhvr>
                                        <p:cTn id="65" dur="1" fill="hold">
                                          <p:stCondLst>
                                            <p:cond delay="0"/>
                                          </p:stCondLst>
                                        </p:cTn>
                                        <p:tgtEl>
                                          <p:spTgt spid="127"/>
                                        </p:tgtEl>
                                        <p:attrNameLst>
                                          <p:attrName>style.visibility</p:attrName>
                                        </p:attrNameLst>
                                      </p:cBhvr>
                                      <p:to>
                                        <p:strVal val="visible"/>
                                      </p:to>
                                    </p:set>
                                    <p:animEffect transition="in" filter="wipe(left)">
                                      <p:cBhvr>
                                        <p:cTn id="66" dur="75"/>
                                        <p:tgtEl>
                                          <p:spTgt spid="127"/>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8" fill="hold" grpId="0" nodeType="clickEffect">
                                  <p:stCondLst>
                                    <p:cond delay="0"/>
                                  </p:stCondLst>
                                  <p:iterate type="lt">
                                    <p:tmPct val="100000"/>
                                  </p:iterate>
                                  <p:childTnLst>
                                    <p:set>
                                      <p:cBhvr>
                                        <p:cTn id="70" dur="1" fill="hold">
                                          <p:stCondLst>
                                            <p:cond delay="0"/>
                                          </p:stCondLst>
                                        </p:cTn>
                                        <p:tgtEl>
                                          <p:spTgt spid="128"/>
                                        </p:tgtEl>
                                        <p:attrNameLst>
                                          <p:attrName>style.visibility</p:attrName>
                                        </p:attrNameLst>
                                      </p:cBhvr>
                                      <p:to>
                                        <p:strVal val="visible"/>
                                      </p:to>
                                    </p:set>
                                    <p:animEffect transition="in" filter="wipe(left)">
                                      <p:cBhvr>
                                        <p:cTn id="71" dur="75"/>
                                        <p:tgtEl>
                                          <p:spTgt spid="128"/>
                                        </p:tgtEl>
                                      </p:cBhvr>
                                    </p:animEffect>
                                  </p:childTnLst>
                                </p:cTn>
                              </p:par>
                            </p:childTnLst>
                          </p:cTn>
                        </p:par>
                      </p:childTnLst>
                    </p:cTn>
                  </p:par>
                  <p:par>
                    <p:cTn id="72" fill="hold">
                      <p:stCondLst>
                        <p:cond delay="indefinite"/>
                      </p:stCondLst>
                      <p:childTnLst>
                        <p:par>
                          <p:cTn id="73" fill="hold">
                            <p:stCondLst>
                              <p:cond delay="0"/>
                            </p:stCondLst>
                            <p:childTnLst>
                              <p:par>
                                <p:cTn id="74" presetID="12" presetClass="entr" presetSubtype="2" fill="hold" nodeType="clickEffect">
                                  <p:stCondLst>
                                    <p:cond delay="0"/>
                                  </p:stCondLst>
                                  <p:childTnLst>
                                    <p:set>
                                      <p:cBhvr>
                                        <p:cTn id="75" dur="1" fill="hold">
                                          <p:stCondLst>
                                            <p:cond delay="0"/>
                                          </p:stCondLst>
                                        </p:cTn>
                                        <p:tgtEl>
                                          <p:spTgt spid="129"/>
                                        </p:tgtEl>
                                        <p:attrNameLst>
                                          <p:attrName>style.visibility</p:attrName>
                                        </p:attrNameLst>
                                      </p:cBhvr>
                                      <p:to>
                                        <p:strVal val="visible"/>
                                      </p:to>
                                    </p:set>
                                    <p:anim calcmode="lin" valueType="num">
                                      <p:cBhvr additive="base">
                                        <p:cTn id="76" dur="500"/>
                                        <p:tgtEl>
                                          <p:spTgt spid="129"/>
                                        </p:tgtEl>
                                        <p:attrNameLst>
                                          <p:attrName>ppt_x</p:attrName>
                                        </p:attrNameLst>
                                      </p:cBhvr>
                                      <p:tavLst>
                                        <p:tav tm="0">
                                          <p:val>
                                            <p:strVal val="#ppt_x+#ppt_w*1.125000"/>
                                          </p:val>
                                        </p:tav>
                                        <p:tav tm="100000">
                                          <p:val>
                                            <p:strVal val="#ppt_x"/>
                                          </p:val>
                                        </p:tav>
                                      </p:tavLst>
                                    </p:anim>
                                    <p:animEffect transition="in" filter="wipe(left)">
                                      <p:cBhvr>
                                        <p:cTn id="77" dur="500"/>
                                        <p:tgtEl>
                                          <p:spTgt spid="129"/>
                                        </p:tgtEl>
                                      </p:cBhvr>
                                    </p:animEffect>
                                  </p:childTnLst>
                                </p:cTn>
                              </p:par>
                            </p:childTnLst>
                          </p:cTn>
                        </p:par>
                        <p:par>
                          <p:cTn id="78" fill="hold">
                            <p:stCondLst>
                              <p:cond delay="500"/>
                            </p:stCondLst>
                            <p:childTnLst>
                              <p:par>
                                <p:cTn id="79" presetID="12" presetClass="entr" presetSubtype="2" fill="hold" nodeType="afterEffect">
                                  <p:stCondLst>
                                    <p:cond delay="0"/>
                                  </p:stCondLst>
                                  <p:childTnLst>
                                    <p:set>
                                      <p:cBhvr>
                                        <p:cTn id="80" dur="1" fill="hold">
                                          <p:stCondLst>
                                            <p:cond delay="0"/>
                                          </p:stCondLst>
                                        </p:cTn>
                                        <p:tgtEl>
                                          <p:spTgt spid="138"/>
                                        </p:tgtEl>
                                        <p:attrNameLst>
                                          <p:attrName>style.visibility</p:attrName>
                                        </p:attrNameLst>
                                      </p:cBhvr>
                                      <p:to>
                                        <p:strVal val="visible"/>
                                      </p:to>
                                    </p:set>
                                    <p:anim calcmode="lin" valueType="num">
                                      <p:cBhvr additive="base">
                                        <p:cTn id="81" dur="500"/>
                                        <p:tgtEl>
                                          <p:spTgt spid="138"/>
                                        </p:tgtEl>
                                        <p:attrNameLst>
                                          <p:attrName>ppt_x</p:attrName>
                                        </p:attrNameLst>
                                      </p:cBhvr>
                                      <p:tavLst>
                                        <p:tav tm="0">
                                          <p:val>
                                            <p:strVal val="#ppt_x+#ppt_w*1.125000"/>
                                          </p:val>
                                        </p:tav>
                                        <p:tav tm="100000">
                                          <p:val>
                                            <p:strVal val="#ppt_x"/>
                                          </p:val>
                                        </p:tav>
                                      </p:tavLst>
                                    </p:anim>
                                    <p:animEffect transition="in" filter="wipe(left)">
                                      <p:cBhvr>
                                        <p:cTn id="82" dur="500"/>
                                        <p:tgtEl>
                                          <p:spTgt spid="138"/>
                                        </p:tgtEl>
                                      </p:cBhvr>
                                    </p:animEffect>
                                  </p:childTnLst>
                                </p:cTn>
                              </p:par>
                            </p:childTnLst>
                          </p:cTn>
                        </p:par>
                      </p:childTnLst>
                    </p:cTn>
                  </p:par>
                  <p:par>
                    <p:cTn id="83" fill="hold">
                      <p:stCondLst>
                        <p:cond delay="indefinite"/>
                      </p:stCondLst>
                      <p:childTnLst>
                        <p:par>
                          <p:cTn id="84" fill="hold">
                            <p:stCondLst>
                              <p:cond delay="0"/>
                            </p:stCondLst>
                            <p:childTnLst>
                              <p:par>
                                <p:cTn id="85" presetID="22" presetClass="entr" presetSubtype="8" fill="hold" grpId="0" nodeType="clickEffect">
                                  <p:stCondLst>
                                    <p:cond delay="0"/>
                                  </p:stCondLst>
                                  <p:childTnLst>
                                    <p:set>
                                      <p:cBhvr>
                                        <p:cTn id="86" dur="1" fill="hold">
                                          <p:stCondLst>
                                            <p:cond delay="0"/>
                                          </p:stCondLst>
                                        </p:cTn>
                                        <p:tgtEl>
                                          <p:spTgt spid="147">
                                            <p:txEl>
                                              <p:pRg st="0" end="0"/>
                                            </p:txEl>
                                          </p:spTgt>
                                        </p:tgtEl>
                                        <p:attrNameLst>
                                          <p:attrName>style.visibility</p:attrName>
                                        </p:attrNameLst>
                                      </p:cBhvr>
                                      <p:to>
                                        <p:strVal val="visible"/>
                                      </p:to>
                                    </p:set>
                                    <p:animEffect transition="in" filter="wipe(left)">
                                      <p:cBhvr>
                                        <p:cTn id="87" dur="500"/>
                                        <p:tgtEl>
                                          <p:spTgt spid="14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autoUpdateAnimBg="0"/>
      <p:bldP spid="109" grpId="0" animBg="1" autoUpdateAnimBg="0"/>
      <p:bldP spid="126" grpId="0" build="p" autoUpdateAnimBg="0"/>
      <p:bldP spid="127" grpId="0" autoUpdateAnimBg="0"/>
      <p:bldP spid="128" grpId="0" animBg="1" autoUpdateAnimBg="0"/>
      <p:bldP spid="147" grpId="0" build="p" autoUpdateAnimBg="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7.2</a:t>
            </a:r>
            <a:r>
              <a:rPr kumimoji="1" lang="zh-CN" altLang="en-US" dirty="0"/>
              <a:t> 消除竞争冒险的方法</a:t>
            </a:r>
          </a:p>
        </p:txBody>
      </p:sp>
      <p:sp>
        <p:nvSpPr>
          <p:cNvPr id="6" name="Text Box 2">
            <a:extLst>
              <a:ext uri="{FF2B5EF4-FFF2-40B4-BE49-F238E27FC236}">
                <a16:creationId xmlns:a16="http://schemas.microsoft.com/office/drawing/2014/main" id="{C41705B5-4F6C-F11C-66DA-A766A1FB65AC}"/>
              </a:ext>
            </a:extLst>
          </p:cNvPr>
          <p:cNvSpPr txBox="1">
            <a:spLocks noChangeArrowheads="1"/>
          </p:cNvSpPr>
          <p:nvPr/>
        </p:nvSpPr>
        <p:spPr bwMode="auto">
          <a:xfrm>
            <a:off x="1817688" y="1202594"/>
            <a:ext cx="6508750" cy="519113"/>
          </a:xfrm>
          <a:prstGeom prst="rect">
            <a:avLst/>
          </a:prstGeom>
          <a:noFill/>
          <a:ln>
            <a:noFill/>
          </a:ln>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28575">
                <a:solidFill>
                  <a:schemeClr val="bg1"/>
                </a:solidFill>
                <a:miter lim="800000"/>
                <a:headEnd/>
                <a:tailEnd/>
              </a14:hiddenLine>
            </a:ext>
          </a:extLst>
        </p:spPr>
        <p:txBody>
          <a:bodyPr>
            <a:spAutoFit/>
          </a:bodyPr>
          <a:lstStyle/>
          <a:p>
            <a:r>
              <a:rPr lang="zh-CN" altLang="en-US" sz="2800" b="1">
                <a:solidFill>
                  <a:srgbClr val="0033CC"/>
                </a:solidFill>
              </a:rPr>
              <a:t>四、修改逻辑设计增加冗余项</a:t>
            </a:r>
          </a:p>
        </p:txBody>
      </p:sp>
      <p:grpSp>
        <p:nvGrpSpPr>
          <p:cNvPr id="7" name="Group 4">
            <a:extLst>
              <a:ext uri="{FF2B5EF4-FFF2-40B4-BE49-F238E27FC236}">
                <a16:creationId xmlns:a16="http://schemas.microsoft.com/office/drawing/2014/main" id="{D66A37CF-76FD-9A12-282B-D3345CDE8A28}"/>
              </a:ext>
            </a:extLst>
          </p:cNvPr>
          <p:cNvGrpSpPr>
            <a:grpSpLocks/>
          </p:cNvGrpSpPr>
          <p:nvPr/>
        </p:nvGrpSpPr>
        <p:grpSpPr bwMode="auto">
          <a:xfrm>
            <a:off x="2100263" y="2478944"/>
            <a:ext cx="4335462" cy="2425700"/>
            <a:chOff x="2819" y="1117"/>
            <a:chExt cx="2731" cy="1528"/>
          </a:xfrm>
        </p:grpSpPr>
        <p:sp>
          <p:nvSpPr>
            <p:cNvPr id="8" name="Rectangle 5">
              <a:extLst>
                <a:ext uri="{FF2B5EF4-FFF2-40B4-BE49-F238E27FC236}">
                  <a16:creationId xmlns:a16="http://schemas.microsoft.com/office/drawing/2014/main" id="{6263ED4D-FC0A-5371-5321-90ED8DE433A6}"/>
                </a:ext>
              </a:extLst>
            </p:cNvPr>
            <p:cNvSpPr>
              <a:spLocks noChangeArrowheads="1"/>
            </p:cNvSpPr>
            <p:nvPr/>
          </p:nvSpPr>
          <p:spPr bwMode="auto">
            <a:xfrm>
              <a:off x="3745" y="1361"/>
              <a:ext cx="278" cy="425"/>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 name="Text Box 6">
              <a:extLst>
                <a:ext uri="{FF2B5EF4-FFF2-40B4-BE49-F238E27FC236}">
                  <a16:creationId xmlns:a16="http://schemas.microsoft.com/office/drawing/2014/main" id="{521F55C0-81C6-AF40-25D2-23B716A70CA5}"/>
                </a:ext>
              </a:extLst>
            </p:cNvPr>
            <p:cNvSpPr txBox="1">
              <a:spLocks noChangeArrowheads="1"/>
            </p:cNvSpPr>
            <p:nvPr/>
          </p:nvSpPr>
          <p:spPr bwMode="auto">
            <a:xfrm>
              <a:off x="3762" y="1377"/>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a:solidFill>
                    <a:srgbClr val="0033CC"/>
                  </a:solidFill>
                </a:rPr>
                <a:t>&amp;</a:t>
              </a:r>
            </a:p>
          </p:txBody>
        </p:sp>
        <p:sp>
          <p:nvSpPr>
            <p:cNvPr id="10" name="Rectangle 7">
              <a:extLst>
                <a:ext uri="{FF2B5EF4-FFF2-40B4-BE49-F238E27FC236}">
                  <a16:creationId xmlns:a16="http://schemas.microsoft.com/office/drawing/2014/main" id="{3985387F-8943-B2C8-812A-9CB9B12C0F01}"/>
                </a:ext>
              </a:extLst>
            </p:cNvPr>
            <p:cNvSpPr>
              <a:spLocks noChangeArrowheads="1"/>
            </p:cNvSpPr>
            <p:nvPr/>
          </p:nvSpPr>
          <p:spPr bwMode="auto">
            <a:xfrm>
              <a:off x="3745" y="1887"/>
              <a:ext cx="278" cy="425"/>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 name="Text Box 8">
              <a:extLst>
                <a:ext uri="{FF2B5EF4-FFF2-40B4-BE49-F238E27FC236}">
                  <a16:creationId xmlns:a16="http://schemas.microsoft.com/office/drawing/2014/main" id="{80EE4BF5-55DF-DE44-A326-4E13940D8376}"/>
                </a:ext>
              </a:extLst>
            </p:cNvPr>
            <p:cNvSpPr txBox="1">
              <a:spLocks noChangeArrowheads="1"/>
            </p:cNvSpPr>
            <p:nvPr/>
          </p:nvSpPr>
          <p:spPr bwMode="auto">
            <a:xfrm>
              <a:off x="3762" y="1903"/>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a:solidFill>
                    <a:srgbClr val="0033CC"/>
                  </a:solidFill>
                </a:rPr>
                <a:t>&amp;</a:t>
              </a:r>
            </a:p>
          </p:txBody>
        </p:sp>
        <p:sp>
          <p:nvSpPr>
            <p:cNvPr id="12" name="Rectangle 9">
              <a:extLst>
                <a:ext uri="{FF2B5EF4-FFF2-40B4-BE49-F238E27FC236}">
                  <a16:creationId xmlns:a16="http://schemas.microsoft.com/office/drawing/2014/main" id="{58088225-3669-6511-7AF6-0D44D046E318}"/>
                </a:ext>
              </a:extLst>
            </p:cNvPr>
            <p:cNvSpPr>
              <a:spLocks noChangeArrowheads="1"/>
            </p:cNvSpPr>
            <p:nvPr/>
          </p:nvSpPr>
          <p:spPr bwMode="auto">
            <a:xfrm>
              <a:off x="4360" y="2216"/>
              <a:ext cx="278" cy="426"/>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 name="Text Box 10">
              <a:extLst>
                <a:ext uri="{FF2B5EF4-FFF2-40B4-BE49-F238E27FC236}">
                  <a16:creationId xmlns:a16="http://schemas.microsoft.com/office/drawing/2014/main" id="{DC68F0D7-4C9F-4C7F-20AC-3DA8C874214D}"/>
                </a:ext>
              </a:extLst>
            </p:cNvPr>
            <p:cNvSpPr txBox="1">
              <a:spLocks noChangeArrowheads="1"/>
            </p:cNvSpPr>
            <p:nvPr/>
          </p:nvSpPr>
          <p:spPr bwMode="auto">
            <a:xfrm>
              <a:off x="4382" y="2216"/>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a:solidFill>
                    <a:srgbClr val="0033CC"/>
                  </a:solidFill>
                </a:rPr>
                <a:t>&amp;</a:t>
              </a:r>
            </a:p>
          </p:txBody>
        </p:sp>
        <p:sp>
          <p:nvSpPr>
            <p:cNvPr id="14" name="Rectangle 11">
              <a:extLst>
                <a:ext uri="{FF2B5EF4-FFF2-40B4-BE49-F238E27FC236}">
                  <a16:creationId xmlns:a16="http://schemas.microsoft.com/office/drawing/2014/main" id="{32860E54-12B6-FF0C-3A91-40C147C8D3C5}"/>
                </a:ext>
              </a:extLst>
            </p:cNvPr>
            <p:cNvSpPr>
              <a:spLocks noChangeArrowheads="1"/>
            </p:cNvSpPr>
            <p:nvPr/>
          </p:nvSpPr>
          <p:spPr bwMode="auto">
            <a:xfrm>
              <a:off x="4875" y="2216"/>
              <a:ext cx="278" cy="426"/>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 name="Text Box 12">
              <a:extLst>
                <a:ext uri="{FF2B5EF4-FFF2-40B4-BE49-F238E27FC236}">
                  <a16:creationId xmlns:a16="http://schemas.microsoft.com/office/drawing/2014/main" id="{161C534A-25BC-3762-0463-C7B368F8F2ED}"/>
                </a:ext>
              </a:extLst>
            </p:cNvPr>
            <p:cNvSpPr txBox="1">
              <a:spLocks noChangeArrowheads="1"/>
            </p:cNvSpPr>
            <p:nvPr/>
          </p:nvSpPr>
          <p:spPr bwMode="auto">
            <a:xfrm>
              <a:off x="4897" y="2216"/>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a:solidFill>
                    <a:srgbClr val="0033CC"/>
                  </a:solidFill>
                </a:rPr>
                <a:t>&amp;</a:t>
              </a:r>
            </a:p>
          </p:txBody>
        </p:sp>
        <p:sp>
          <p:nvSpPr>
            <p:cNvPr id="16" name="Oval 13">
              <a:extLst>
                <a:ext uri="{FF2B5EF4-FFF2-40B4-BE49-F238E27FC236}">
                  <a16:creationId xmlns:a16="http://schemas.microsoft.com/office/drawing/2014/main" id="{25841B90-7E06-018D-719A-DAED8D66562C}"/>
                </a:ext>
              </a:extLst>
            </p:cNvPr>
            <p:cNvSpPr>
              <a:spLocks noChangeArrowheads="1"/>
            </p:cNvSpPr>
            <p:nvPr/>
          </p:nvSpPr>
          <p:spPr bwMode="auto">
            <a:xfrm>
              <a:off x="4022" y="1523"/>
              <a:ext cx="61" cy="6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 name="Oval 14">
              <a:extLst>
                <a:ext uri="{FF2B5EF4-FFF2-40B4-BE49-F238E27FC236}">
                  <a16:creationId xmlns:a16="http://schemas.microsoft.com/office/drawing/2014/main" id="{C324FE2C-CFFF-6DF7-2035-AA1C29B68966}"/>
                </a:ext>
              </a:extLst>
            </p:cNvPr>
            <p:cNvSpPr>
              <a:spLocks noChangeArrowheads="1"/>
            </p:cNvSpPr>
            <p:nvPr/>
          </p:nvSpPr>
          <p:spPr bwMode="auto">
            <a:xfrm>
              <a:off x="3043" y="1623"/>
              <a:ext cx="40" cy="42"/>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 name="Oval 15">
              <a:extLst>
                <a:ext uri="{FF2B5EF4-FFF2-40B4-BE49-F238E27FC236}">
                  <a16:creationId xmlns:a16="http://schemas.microsoft.com/office/drawing/2014/main" id="{12C52DAA-26CF-4659-9984-054E41D3CEC6}"/>
                </a:ext>
              </a:extLst>
            </p:cNvPr>
            <p:cNvSpPr>
              <a:spLocks noChangeArrowheads="1"/>
            </p:cNvSpPr>
            <p:nvPr/>
          </p:nvSpPr>
          <p:spPr bwMode="auto">
            <a:xfrm>
              <a:off x="4022" y="2028"/>
              <a:ext cx="61" cy="6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9" name="Oval 16">
              <a:extLst>
                <a:ext uri="{FF2B5EF4-FFF2-40B4-BE49-F238E27FC236}">
                  <a16:creationId xmlns:a16="http://schemas.microsoft.com/office/drawing/2014/main" id="{E0F42E68-4B45-AD3A-AF57-E8D790DBC9D0}"/>
                </a:ext>
              </a:extLst>
            </p:cNvPr>
            <p:cNvSpPr>
              <a:spLocks noChangeArrowheads="1"/>
            </p:cNvSpPr>
            <p:nvPr/>
          </p:nvSpPr>
          <p:spPr bwMode="auto">
            <a:xfrm>
              <a:off x="4637" y="2401"/>
              <a:ext cx="61" cy="6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 name="Oval 17">
              <a:extLst>
                <a:ext uri="{FF2B5EF4-FFF2-40B4-BE49-F238E27FC236}">
                  <a16:creationId xmlns:a16="http://schemas.microsoft.com/office/drawing/2014/main" id="{4EAA1C6C-1985-3AD6-738D-72936CBEED5E}"/>
                </a:ext>
              </a:extLst>
            </p:cNvPr>
            <p:cNvSpPr>
              <a:spLocks noChangeArrowheads="1"/>
            </p:cNvSpPr>
            <p:nvPr/>
          </p:nvSpPr>
          <p:spPr bwMode="auto">
            <a:xfrm>
              <a:off x="5150" y="2401"/>
              <a:ext cx="61" cy="6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1" name="Oval 18">
              <a:extLst>
                <a:ext uri="{FF2B5EF4-FFF2-40B4-BE49-F238E27FC236}">
                  <a16:creationId xmlns:a16="http://schemas.microsoft.com/office/drawing/2014/main" id="{A0174CA0-7C37-1540-0887-D4E0BBB3073D}"/>
                </a:ext>
              </a:extLst>
            </p:cNvPr>
            <p:cNvSpPr>
              <a:spLocks noChangeArrowheads="1"/>
            </p:cNvSpPr>
            <p:nvPr/>
          </p:nvSpPr>
          <p:spPr bwMode="auto">
            <a:xfrm>
              <a:off x="5417" y="2408"/>
              <a:ext cx="40" cy="42"/>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2" name="Line 19">
              <a:extLst>
                <a:ext uri="{FF2B5EF4-FFF2-40B4-BE49-F238E27FC236}">
                  <a16:creationId xmlns:a16="http://schemas.microsoft.com/office/drawing/2014/main" id="{C9C1B209-1724-0845-83A5-FB7F724A6E72}"/>
                </a:ext>
              </a:extLst>
            </p:cNvPr>
            <p:cNvSpPr>
              <a:spLocks noChangeShapeType="1"/>
            </p:cNvSpPr>
            <p:nvPr/>
          </p:nvSpPr>
          <p:spPr bwMode="auto">
            <a:xfrm>
              <a:off x="4694" y="2431"/>
              <a:ext cx="18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3" name="Line 20">
              <a:extLst>
                <a:ext uri="{FF2B5EF4-FFF2-40B4-BE49-F238E27FC236}">
                  <a16:creationId xmlns:a16="http://schemas.microsoft.com/office/drawing/2014/main" id="{29281819-3F2F-52B3-170C-B911C1B98124}"/>
                </a:ext>
              </a:extLst>
            </p:cNvPr>
            <p:cNvSpPr>
              <a:spLocks noChangeShapeType="1"/>
            </p:cNvSpPr>
            <p:nvPr/>
          </p:nvSpPr>
          <p:spPr bwMode="auto">
            <a:xfrm>
              <a:off x="5211" y="2431"/>
              <a:ext cx="21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4" name="Line 21">
              <a:extLst>
                <a:ext uri="{FF2B5EF4-FFF2-40B4-BE49-F238E27FC236}">
                  <a16:creationId xmlns:a16="http://schemas.microsoft.com/office/drawing/2014/main" id="{9FECCE66-D4F1-3B50-186A-D0B56BBA844A}"/>
                </a:ext>
              </a:extLst>
            </p:cNvPr>
            <p:cNvSpPr>
              <a:spLocks noChangeShapeType="1"/>
            </p:cNvSpPr>
            <p:nvPr/>
          </p:nvSpPr>
          <p:spPr bwMode="auto">
            <a:xfrm>
              <a:off x="4083" y="2058"/>
              <a:ext cx="89"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5" name="Line 22">
              <a:extLst>
                <a:ext uri="{FF2B5EF4-FFF2-40B4-BE49-F238E27FC236}">
                  <a16:creationId xmlns:a16="http://schemas.microsoft.com/office/drawing/2014/main" id="{FC077A3B-A78F-178B-8CF9-A40D788088CE}"/>
                </a:ext>
              </a:extLst>
            </p:cNvPr>
            <p:cNvSpPr>
              <a:spLocks noChangeShapeType="1"/>
            </p:cNvSpPr>
            <p:nvPr/>
          </p:nvSpPr>
          <p:spPr bwMode="auto">
            <a:xfrm>
              <a:off x="4172" y="2053"/>
              <a:ext cx="0" cy="29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6" name="Line 23">
              <a:extLst>
                <a:ext uri="{FF2B5EF4-FFF2-40B4-BE49-F238E27FC236}">
                  <a16:creationId xmlns:a16="http://schemas.microsoft.com/office/drawing/2014/main" id="{D9EF602B-CECA-2366-5E40-8ECA9F15B79E}"/>
                </a:ext>
              </a:extLst>
            </p:cNvPr>
            <p:cNvSpPr>
              <a:spLocks noChangeShapeType="1"/>
            </p:cNvSpPr>
            <p:nvPr/>
          </p:nvSpPr>
          <p:spPr bwMode="auto">
            <a:xfrm>
              <a:off x="4168" y="2352"/>
              <a:ext cx="19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7" name="Line 24">
              <a:extLst>
                <a:ext uri="{FF2B5EF4-FFF2-40B4-BE49-F238E27FC236}">
                  <a16:creationId xmlns:a16="http://schemas.microsoft.com/office/drawing/2014/main" id="{4578745A-498C-4CF6-654A-B032BED60EF6}"/>
                </a:ext>
              </a:extLst>
            </p:cNvPr>
            <p:cNvSpPr>
              <a:spLocks noChangeShapeType="1"/>
            </p:cNvSpPr>
            <p:nvPr/>
          </p:nvSpPr>
          <p:spPr bwMode="auto">
            <a:xfrm flipH="1">
              <a:off x="3081" y="1645"/>
              <a:ext cx="663"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8" name="Oval 25">
              <a:extLst>
                <a:ext uri="{FF2B5EF4-FFF2-40B4-BE49-F238E27FC236}">
                  <a16:creationId xmlns:a16="http://schemas.microsoft.com/office/drawing/2014/main" id="{4A834AFF-7A35-FD35-0A96-BB7C10B47A95}"/>
                </a:ext>
              </a:extLst>
            </p:cNvPr>
            <p:cNvSpPr>
              <a:spLocks noChangeArrowheads="1"/>
            </p:cNvSpPr>
            <p:nvPr/>
          </p:nvSpPr>
          <p:spPr bwMode="auto">
            <a:xfrm>
              <a:off x="3043" y="2041"/>
              <a:ext cx="40" cy="42"/>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9" name="Line 26">
              <a:extLst>
                <a:ext uri="{FF2B5EF4-FFF2-40B4-BE49-F238E27FC236}">
                  <a16:creationId xmlns:a16="http://schemas.microsoft.com/office/drawing/2014/main" id="{A05ECF07-8E80-1BAC-746B-349794014E5E}"/>
                </a:ext>
              </a:extLst>
            </p:cNvPr>
            <p:cNvSpPr>
              <a:spLocks noChangeShapeType="1"/>
            </p:cNvSpPr>
            <p:nvPr/>
          </p:nvSpPr>
          <p:spPr bwMode="auto">
            <a:xfrm flipH="1">
              <a:off x="3077" y="2063"/>
              <a:ext cx="67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0" name="Oval 27">
              <a:extLst>
                <a:ext uri="{FF2B5EF4-FFF2-40B4-BE49-F238E27FC236}">
                  <a16:creationId xmlns:a16="http://schemas.microsoft.com/office/drawing/2014/main" id="{1FB623CC-C96F-DAAD-898F-E1CEE3158C8C}"/>
                </a:ext>
              </a:extLst>
            </p:cNvPr>
            <p:cNvSpPr>
              <a:spLocks noChangeArrowheads="1"/>
            </p:cNvSpPr>
            <p:nvPr/>
          </p:nvSpPr>
          <p:spPr bwMode="auto">
            <a:xfrm>
              <a:off x="3050" y="2484"/>
              <a:ext cx="40" cy="42"/>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1" name="Line 28">
              <a:extLst>
                <a:ext uri="{FF2B5EF4-FFF2-40B4-BE49-F238E27FC236}">
                  <a16:creationId xmlns:a16="http://schemas.microsoft.com/office/drawing/2014/main" id="{E8E9020C-86F8-1B89-EAEF-B03DFF57687E}"/>
                </a:ext>
              </a:extLst>
            </p:cNvPr>
            <p:cNvSpPr>
              <a:spLocks noChangeShapeType="1"/>
            </p:cNvSpPr>
            <p:nvPr/>
          </p:nvSpPr>
          <p:spPr bwMode="auto">
            <a:xfrm flipH="1">
              <a:off x="3086" y="2506"/>
              <a:ext cx="127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 name="Line 29">
              <a:extLst>
                <a:ext uri="{FF2B5EF4-FFF2-40B4-BE49-F238E27FC236}">
                  <a16:creationId xmlns:a16="http://schemas.microsoft.com/office/drawing/2014/main" id="{372C3791-2645-A4CD-BF41-00B59FD5751E}"/>
                </a:ext>
              </a:extLst>
            </p:cNvPr>
            <p:cNvSpPr>
              <a:spLocks noChangeShapeType="1"/>
            </p:cNvSpPr>
            <p:nvPr/>
          </p:nvSpPr>
          <p:spPr bwMode="auto">
            <a:xfrm flipH="1">
              <a:off x="3559" y="1496"/>
              <a:ext cx="189"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 name="Line 30">
              <a:extLst>
                <a:ext uri="{FF2B5EF4-FFF2-40B4-BE49-F238E27FC236}">
                  <a16:creationId xmlns:a16="http://schemas.microsoft.com/office/drawing/2014/main" id="{C45B77F3-99CA-7E3C-4CE0-B75BFA6CFC27}"/>
                </a:ext>
              </a:extLst>
            </p:cNvPr>
            <p:cNvSpPr>
              <a:spLocks noChangeShapeType="1"/>
            </p:cNvSpPr>
            <p:nvPr/>
          </p:nvSpPr>
          <p:spPr bwMode="auto">
            <a:xfrm>
              <a:off x="3562" y="1492"/>
              <a:ext cx="0" cy="57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4" name="Line 31">
              <a:extLst>
                <a:ext uri="{FF2B5EF4-FFF2-40B4-BE49-F238E27FC236}">
                  <a16:creationId xmlns:a16="http://schemas.microsoft.com/office/drawing/2014/main" id="{D4A269B5-5B52-2E20-77A7-0B5F31F90A4A}"/>
                </a:ext>
              </a:extLst>
            </p:cNvPr>
            <p:cNvSpPr>
              <a:spLocks noChangeShapeType="1"/>
            </p:cNvSpPr>
            <p:nvPr/>
          </p:nvSpPr>
          <p:spPr bwMode="auto">
            <a:xfrm>
              <a:off x="4083" y="1553"/>
              <a:ext cx="687"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5" name="Line 32">
              <a:extLst>
                <a:ext uri="{FF2B5EF4-FFF2-40B4-BE49-F238E27FC236}">
                  <a16:creationId xmlns:a16="http://schemas.microsoft.com/office/drawing/2014/main" id="{F3D24228-A3DE-760C-C481-2123A2691866}"/>
                </a:ext>
              </a:extLst>
            </p:cNvPr>
            <p:cNvSpPr>
              <a:spLocks noChangeShapeType="1"/>
            </p:cNvSpPr>
            <p:nvPr/>
          </p:nvSpPr>
          <p:spPr bwMode="auto">
            <a:xfrm>
              <a:off x="4775" y="1548"/>
              <a:ext cx="0" cy="77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6" name="Line 33">
              <a:extLst>
                <a:ext uri="{FF2B5EF4-FFF2-40B4-BE49-F238E27FC236}">
                  <a16:creationId xmlns:a16="http://schemas.microsoft.com/office/drawing/2014/main" id="{E528BBE5-AE56-087A-8C3B-308BE1591194}"/>
                </a:ext>
              </a:extLst>
            </p:cNvPr>
            <p:cNvSpPr>
              <a:spLocks noChangeShapeType="1"/>
            </p:cNvSpPr>
            <p:nvPr/>
          </p:nvSpPr>
          <p:spPr bwMode="auto">
            <a:xfrm>
              <a:off x="4770" y="2317"/>
              <a:ext cx="10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7" name="Text Box 34">
              <a:extLst>
                <a:ext uri="{FF2B5EF4-FFF2-40B4-BE49-F238E27FC236}">
                  <a16:creationId xmlns:a16="http://schemas.microsoft.com/office/drawing/2014/main" id="{FB06939D-9909-6B14-8276-BB9C1371930B}"/>
                </a:ext>
              </a:extLst>
            </p:cNvPr>
            <p:cNvSpPr txBox="1">
              <a:spLocks noChangeArrowheads="1"/>
            </p:cNvSpPr>
            <p:nvPr/>
          </p:nvSpPr>
          <p:spPr bwMode="auto">
            <a:xfrm>
              <a:off x="2819" y="1899"/>
              <a:ext cx="2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i="1">
                  <a:solidFill>
                    <a:srgbClr val="FF0066"/>
                  </a:solidFill>
                </a:rPr>
                <a:t>A</a:t>
              </a:r>
            </a:p>
          </p:txBody>
        </p:sp>
        <p:sp>
          <p:nvSpPr>
            <p:cNvPr id="38" name="Text Box 35">
              <a:extLst>
                <a:ext uri="{FF2B5EF4-FFF2-40B4-BE49-F238E27FC236}">
                  <a16:creationId xmlns:a16="http://schemas.microsoft.com/office/drawing/2014/main" id="{00CD2A15-2488-A9E6-56C9-11D36BD7DA16}"/>
                </a:ext>
              </a:extLst>
            </p:cNvPr>
            <p:cNvSpPr txBox="1">
              <a:spLocks noChangeArrowheads="1"/>
            </p:cNvSpPr>
            <p:nvPr/>
          </p:nvSpPr>
          <p:spPr bwMode="auto">
            <a:xfrm>
              <a:off x="2819" y="1479"/>
              <a:ext cx="2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i="1">
                  <a:solidFill>
                    <a:srgbClr val="FF0066"/>
                  </a:solidFill>
                </a:rPr>
                <a:t>B</a:t>
              </a:r>
            </a:p>
          </p:txBody>
        </p:sp>
        <p:sp>
          <p:nvSpPr>
            <p:cNvPr id="39" name="Text Box 36">
              <a:extLst>
                <a:ext uri="{FF2B5EF4-FFF2-40B4-BE49-F238E27FC236}">
                  <a16:creationId xmlns:a16="http://schemas.microsoft.com/office/drawing/2014/main" id="{83D9098A-5B81-EA87-E29A-E30072FCBB24}"/>
                </a:ext>
              </a:extLst>
            </p:cNvPr>
            <p:cNvSpPr txBox="1">
              <a:spLocks noChangeArrowheads="1"/>
            </p:cNvSpPr>
            <p:nvPr/>
          </p:nvSpPr>
          <p:spPr bwMode="auto">
            <a:xfrm>
              <a:off x="2819" y="2357"/>
              <a:ext cx="2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i="1">
                  <a:solidFill>
                    <a:srgbClr val="FF0066"/>
                  </a:solidFill>
                </a:rPr>
                <a:t>C</a:t>
              </a:r>
            </a:p>
          </p:txBody>
        </p:sp>
        <p:sp>
          <p:nvSpPr>
            <p:cNvPr id="40" name="Text Box 37">
              <a:extLst>
                <a:ext uri="{FF2B5EF4-FFF2-40B4-BE49-F238E27FC236}">
                  <a16:creationId xmlns:a16="http://schemas.microsoft.com/office/drawing/2014/main" id="{DB69914A-3B7F-3C8F-70BC-C3FECD24A50D}"/>
                </a:ext>
              </a:extLst>
            </p:cNvPr>
            <p:cNvSpPr txBox="1">
              <a:spLocks noChangeArrowheads="1"/>
            </p:cNvSpPr>
            <p:nvPr/>
          </p:nvSpPr>
          <p:spPr bwMode="auto">
            <a:xfrm>
              <a:off x="4057" y="1821"/>
              <a:ext cx="2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i="1">
                  <a:solidFill>
                    <a:srgbClr val="FF0066"/>
                  </a:solidFill>
                </a:rPr>
                <a:t>A</a:t>
              </a:r>
            </a:p>
          </p:txBody>
        </p:sp>
        <p:sp>
          <p:nvSpPr>
            <p:cNvPr id="41" name="Text Box 38">
              <a:extLst>
                <a:ext uri="{FF2B5EF4-FFF2-40B4-BE49-F238E27FC236}">
                  <a16:creationId xmlns:a16="http://schemas.microsoft.com/office/drawing/2014/main" id="{18D85A90-AE56-B1BE-5ABD-A12A6C044C86}"/>
                </a:ext>
              </a:extLst>
            </p:cNvPr>
            <p:cNvSpPr txBox="1">
              <a:spLocks noChangeArrowheads="1"/>
            </p:cNvSpPr>
            <p:nvPr/>
          </p:nvSpPr>
          <p:spPr bwMode="auto">
            <a:xfrm>
              <a:off x="3758" y="1117"/>
              <a:ext cx="29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b="1">
                  <a:solidFill>
                    <a:srgbClr val="996600"/>
                  </a:solidFill>
                </a:rPr>
                <a:t>G</a:t>
              </a:r>
              <a:r>
                <a:rPr lang="en-US" altLang="zh-CN" sz="2000" b="1" baseline="-25000">
                  <a:solidFill>
                    <a:srgbClr val="996600"/>
                  </a:solidFill>
                </a:rPr>
                <a:t>1</a:t>
              </a:r>
              <a:endParaRPr lang="en-US" altLang="zh-CN" sz="2000" b="1" i="1">
                <a:solidFill>
                  <a:srgbClr val="996600"/>
                </a:solidFill>
              </a:endParaRPr>
            </a:p>
          </p:txBody>
        </p:sp>
        <p:sp>
          <p:nvSpPr>
            <p:cNvPr id="42" name="Text Box 39">
              <a:extLst>
                <a:ext uri="{FF2B5EF4-FFF2-40B4-BE49-F238E27FC236}">
                  <a16:creationId xmlns:a16="http://schemas.microsoft.com/office/drawing/2014/main" id="{CBE38F19-6B35-2C9B-CA17-164E487AE541}"/>
                </a:ext>
              </a:extLst>
            </p:cNvPr>
            <p:cNvSpPr txBox="1">
              <a:spLocks noChangeArrowheads="1"/>
            </p:cNvSpPr>
            <p:nvPr/>
          </p:nvSpPr>
          <p:spPr bwMode="auto">
            <a:xfrm>
              <a:off x="3731" y="2262"/>
              <a:ext cx="29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b="1">
                  <a:solidFill>
                    <a:srgbClr val="996600"/>
                  </a:solidFill>
                </a:rPr>
                <a:t>G</a:t>
              </a:r>
              <a:r>
                <a:rPr lang="en-US" altLang="zh-CN" sz="2000" b="1" baseline="-25000">
                  <a:solidFill>
                    <a:srgbClr val="996600"/>
                  </a:solidFill>
                </a:rPr>
                <a:t>2</a:t>
              </a:r>
              <a:endParaRPr lang="en-US" altLang="zh-CN" sz="2000" b="1" i="1">
                <a:solidFill>
                  <a:srgbClr val="996600"/>
                </a:solidFill>
              </a:endParaRPr>
            </a:p>
          </p:txBody>
        </p:sp>
        <p:sp>
          <p:nvSpPr>
            <p:cNvPr id="43" name="Text Box 40">
              <a:extLst>
                <a:ext uri="{FF2B5EF4-FFF2-40B4-BE49-F238E27FC236}">
                  <a16:creationId xmlns:a16="http://schemas.microsoft.com/office/drawing/2014/main" id="{1DB61007-19C1-2DAD-2009-6A0F7778EDF9}"/>
                </a:ext>
              </a:extLst>
            </p:cNvPr>
            <p:cNvSpPr txBox="1">
              <a:spLocks noChangeArrowheads="1"/>
            </p:cNvSpPr>
            <p:nvPr/>
          </p:nvSpPr>
          <p:spPr bwMode="auto">
            <a:xfrm>
              <a:off x="4877" y="1955"/>
              <a:ext cx="29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b="1">
                  <a:solidFill>
                    <a:srgbClr val="996600"/>
                  </a:solidFill>
                </a:rPr>
                <a:t>G</a:t>
              </a:r>
              <a:r>
                <a:rPr lang="en-US" altLang="zh-CN" sz="2000" b="1" baseline="-25000">
                  <a:solidFill>
                    <a:srgbClr val="996600"/>
                  </a:solidFill>
                </a:rPr>
                <a:t>4</a:t>
              </a:r>
              <a:endParaRPr lang="en-US" altLang="zh-CN" sz="2000" b="1" i="1">
                <a:solidFill>
                  <a:srgbClr val="996600"/>
                </a:solidFill>
              </a:endParaRPr>
            </a:p>
          </p:txBody>
        </p:sp>
        <p:sp>
          <p:nvSpPr>
            <p:cNvPr id="44" name="Text Box 41">
              <a:extLst>
                <a:ext uri="{FF2B5EF4-FFF2-40B4-BE49-F238E27FC236}">
                  <a16:creationId xmlns:a16="http://schemas.microsoft.com/office/drawing/2014/main" id="{27D4F475-7CE0-06B8-AD89-9C199312DBBB}"/>
                </a:ext>
              </a:extLst>
            </p:cNvPr>
            <p:cNvSpPr txBox="1">
              <a:spLocks noChangeArrowheads="1"/>
            </p:cNvSpPr>
            <p:nvPr/>
          </p:nvSpPr>
          <p:spPr bwMode="auto">
            <a:xfrm>
              <a:off x="4365" y="1956"/>
              <a:ext cx="29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b="1">
                  <a:solidFill>
                    <a:srgbClr val="996600"/>
                  </a:solidFill>
                </a:rPr>
                <a:t>G</a:t>
              </a:r>
              <a:r>
                <a:rPr lang="en-US" altLang="zh-CN" sz="2000" b="1" baseline="-25000">
                  <a:solidFill>
                    <a:srgbClr val="996600"/>
                  </a:solidFill>
                </a:rPr>
                <a:t>3</a:t>
              </a:r>
              <a:endParaRPr lang="en-US" altLang="zh-CN" sz="2000" b="1" i="1">
                <a:solidFill>
                  <a:srgbClr val="996600"/>
                </a:solidFill>
              </a:endParaRPr>
            </a:p>
          </p:txBody>
        </p:sp>
        <p:sp>
          <p:nvSpPr>
            <p:cNvPr id="45" name="Line 42">
              <a:extLst>
                <a:ext uri="{FF2B5EF4-FFF2-40B4-BE49-F238E27FC236}">
                  <a16:creationId xmlns:a16="http://schemas.microsoft.com/office/drawing/2014/main" id="{D9EB5F9C-8AB6-B487-A6B3-967ACD21F395}"/>
                </a:ext>
              </a:extLst>
            </p:cNvPr>
            <p:cNvSpPr>
              <a:spLocks noChangeShapeType="1"/>
            </p:cNvSpPr>
            <p:nvPr/>
          </p:nvSpPr>
          <p:spPr bwMode="auto">
            <a:xfrm>
              <a:off x="4128" y="1868"/>
              <a:ext cx="127" cy="0"/>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6" name="Oval 43">
              <a:extLst>
                <a:ext uri="{FF2B5EF4-FFF2-40B4-BE49-F238E27FC236}">
                  <a16:creationId xmlns:a16="http://schemas.microsoft.com/office/drawing/2014/main" id="{A2CCE252-B67D-68C9-A601-5A727C518A06}"/>
                </a:ext>
              </a:extLst>
            </p:cNvPr>
            <p:cNvSpPr>
              <a:spLocks noChangeArrowheads="1"/>
            </p:cNvSpPr>
            <p:nvPr/>
          </p:nvSpPr>
          <p:spPr bwMode="auto">
            <a:xfrm>
              <a:off x="3532" y="2034"/>
              <a:ext cx="61" cy="63"/>
            </a:xfrm>
            <a:prstGeom prst="ellipse">
              <a:avLst/>
            </a:prstGeom>
            <a:solidFill>
              <a:srgbClr val="0033CC"/>
            </a:solidFill>
            <a:ln>
              <a:noFill/>
            </a:ln>
            <a:effectLst/>
            <a:extLst>
              <a:ext uri="{91240B29-F687-4F45-9708-019B960494DF}">
                <a14:hiddenLine xmlns:a14="http://schemas.microsoft.com/office/drawing/2010/main" w="28575">
                  <a:solidFill>
                    <a:srgbClr val="0033CC"/>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7" name="Text Box 44">
              <a:extLst>
                <a:ext uri="{FF2B5EF4-FFF2-40B4-BE49-F238E27FC236}">
                  <a16:creationId xmlns:a16="http://schemas.microsoft.com/office/drawing/2014/main" id="{B31D89B9-46CF-69DE-F73C-1C4610F31DF3}"/>
                </a:ext>
              </a:extLst>
            </p:cNvPr>
            <p:cNvSpPr txBox="1">
              <a:spLocks noChangeArrowheads="1"/>
            </p:cNvSpPr>
            <p:nvPr/>
          </p:nvSpPr>
          <p:spPr bwMode="auto">
            <a:xfrm>
              <a:off x="5257" y="2112"/>
              <a:ext cx="29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i="1">
                  <a:solidFill>
                    <a:srgbClr val="FF0066"/>
                  </a:solidFill>
                </a:rPr>
                <a:t>Y</a:t>
              </a:r>
            </a:p>
          </p:txBody>
        </p:sp>
      </p:grpSp>
      <p:grpSp>
        <p:nvGrpSpPr>
          <p:cNvPr id="48" name="Group 45">
            <a:extLst>
              <a:ext uri="{FF2B5EF4-FFF2-40B4-BE49-F238E27FC236}">
                <a16:creationId xmlns:a16="http://schemas.microsoft.com/office/drawing/2014/main" id="{64FADECB-DB78-6EEC-5814-035600DC7D44}"/>
              </a:ext>
            </a:extLst>
          </p:cNvPr>
          <p:cNvGrpSpPr>
            <a:grpSpLocks/>
          </p:cNvGrpSpPr>
          <p:nvPr/>
        </p:nvGrpSpPr>
        <p:grpSpPr bwMode="auto">
          <a:xfrm>
            <a:off x="2932113" y="3269519"/>
            <a:ext cx="2409825" cy="2663825"/>
            <a:chOff x="3358" y="1615"/>
            <a:chExt cx="1518" cy="1678"/>
          </a:xfrm>
        </p:grpSpPr>
        <p:sp>
          <p:nvSpPr>
            <p:cNvPr id="49" name="Rectangle 46">
              <a:extLst>
                <a:ext uri="{FF2B5EF4-FFF2-40B4-BE49-F238E27FC236}">
                  <a16:creationId xmlns:a16="http://schemas.microsoft.com/office/drawing/2014/main" id="{1D8FCCF0-888C-6B06-4463-732B3F9C362E}"/>
                </a:ext>
              </a:extLst>
            </p:cNvPr>
            <p:cNvSpPr>
              <a:spLocks noChangeArrowheads="1"/>
            </p:cNvSpPr>
            <p:nvPr/>
          </p:nvSpPr>
          <p:spPr bwMode="auto">
            <a:xfrm>
              <a:off x="3745" y="2645"/>
              <a:ext cx="279" cy="425"/>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 name="Text Box 47">
              <a:extLst>
                <a:ext uri="{FF2B5EF4-FFF2-40B4-BE49-F238E27FC236}">
                  <a16:creationId xmlns:a16="http://schemas.microsoft.com/office/drawing/2014/main" id="{F388A0CE-B296-52EE-B017-F37D176DECDB}"/>
                </a:ext>
              </a:extLst>
            </p:cNvPr>
            <p:cNvSpPr txBox="1">
              <a:spLocks noChangeArrowheads="1"/>
            </p:cNvSpPr>
            <p:nvPr/>
          </p:nvSpPr>
          <p:spPr bwMode="auto">
            <a:xfrm>
              <a:off x="3762" y="2661"/>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a:solidFill>
                    <a:srgbClr val="0033CC"/>
                  </a:solidFill>
                </a:rPr>
                <a:t>&amp;</a:t>
              </a:r>
            </a:p>
          </p:txBody>
        </p:sp>
        <p:sp>
          <p:nvSpPr>
            <p:cNvPr id="51" name="Oval 48">
              <a:extLst>
                <a:ext uri="{FF2B5EF4-FFF2-40B4-BE49-F238E27FC236}">
                  <a16:creationId xmlns:a16="http://schemas.microsoft.com/office/drawing/2014/main" id="{03D3B334-311B-FF3F-07C0-BCA5CD49E5B2}"/>
                </a:ext>
              </a:extLst>
            </p:cNvPr>
            <p:cNvSpPr>
              <a:spLocks noChangeArrowheads="1"/>
            </p:cNvSpPr>
            <p:nvPr/>
          </p:nvSpPr>
          <p:spPr bwMode="auto">
            <a:xfrm>
              <a:off x="4022" y="2835"/>
              <a:ext cx="61" cy="6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2" name="Line 49">
              <a:extLst>
                <a:ext uri="{FF2B5EF4-FFF2-40B4-BE49-F238E27FC236}">
                  <a16:creationId xmlns:a16="http://schemas.microsoft.com/office/drawing/2014/main" id="{0515EB61-E73A-89E4-1103-392E6B464B0B}"/>
                </a:ext>
              </a:extLst>
            </p:cNvPr>
            <p:cNvSpPr>
              <a:spLocks noChangeShapeType="1"/>
            </p:cNvSpPr>
            <p:nvPr/>
          </p:nvSpPr>
          <p:spPr bwMode="auto">
            <a:xfrm flipH="1">
              <a:off x="4775" y="2536"/>
              <a:ext cx="101" cy="0"/>
            </a:xfrm>
            <a:prstGeom prst="line">
              <a:avLst/>
            </a:prstGeom>
            <a:noFill/>
            <a:ln w="28575">
              <a:solidFill>
                <a:srgbClr val="0033CC"/>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3" name="Line 50">
              <a:extLst>
                <a:ext uri="{FF2B5EF4-FFF2-40B4-BE49-F238E27FC236}">
                  <a16:creationId xmlns:a16="http://schemas.microsoft.com/office/drawing/2014/main" id="{3A00AFC7-F03F-450B-46F8-E9968370DC78}"/>
                </a:ext>
              </a:extLst>
            </p:cNvPr>
            <p:cNvSpPr>
              <a:spLocks noChangeShapeType="1"/>
            </p:cNvSpPr>
            <p:nvPr/>
          </p:nvSpPr>
          <p:spPr bwMode="auto">
            <a:xfrm flipV="1">
              <a:off x="4083" y="2865"/>
              <a:ext cx="696" cy="5"/>
            </a:xfrm>
            <a:prstGeom prst="line">
              <a:avLst/>
            </a:prstGeom>
            <a:noFill/>
            <a:ln w="28575">
              <a:solidFill>
                <a:srgbClr val="0033CC"/>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4" name="Line 51">
              <a:extLst>
                <a:ext uri="{FF2B5EF4-FFF2-40B4-BE49-F238E27FC236}">
                  <a16:creationId xmlns:a16="http://schemas.microsoft.com/office/drawing/2014/main" id="{26F40FD0-833F-A023-3827-5A6242389DB5}"/>
                </a:ext>
              </a:extLst>
            </p:cNvPr>
            <p:cNvSpPr>
              <a:spLocks noChangeShapeType="1"/>
            </p:cNvSpPr>
            <p:nvPr/>
          </p:nvSpPr>
          <p:spPr bwMode="auto">
            <a:xfrm flipV="1">
              <a:off x="4779" y="2532"/>
              <a:ext cx="0" cy="333"/>
            </a:xfrm>
            <a:prstGeom prst="line">
              <a:avLst/>
            </a:prstGeom>
            <a:noFill/>
            <a:ln w="28575">
              <a:solidFill>
                <a:srgbClr val="0033CC"/>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5" name="Line 52">
              <a:extLst>
                <a:ext uri="{FF2B5EF4-FFF2-40B4-BE49-F238E27FC236}">
                  <a16:creationId xmlns:a16="http://schemas.microsoft.com/office/drawing/2014/main" id="{37A5A7FF-083A-4F22-7BC1-FB16BC905C1B}"/>
                </a:ext>
              </a:extLst>
            </p:cNvPr>
            <p:cNvSpPr>
              <a:spLocks noChangeShapeType="1"/>
            </p:cNvSpPr>
            <p:nvPr/>
          </p:nvSpPr>
          <p:spPr bwMode="auto">
            <a:xfrm>
              <a:off x="3388" y="1645"/>
              <a:ext cx="0" cy="1120"/>
            </a:xfrm>
            <a:prstGeom prst="line">
              <a:avLst/>
            </a:prstGeom>
            <a:noFill/>
            <a:ln w="28575">
              <a:solidFill>
                <a:srgbClr val="0033CC"/>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6" name="Line 53">
              <a:extLst>
                <a:ext uri="{FF2B5EF4-FFF2-40B4-BE49-F238E27FC236}">
                  <a16:creationId xmlns:a16="http://schemas.microsoft.com/office/drawing/2014/main" id="{557D9040-2E59-1635-C228-CE5A3452056A}"/>
                </a:ext>
              </a:extLst>
            </p:cNvPr>
            <p:cNvSpPr>
              <a:spLocks noChangeShapeType="1"/>
            </p:cNvSpPr>
            <p:nvPr/>
          </p:nvSpPr>
          <p:spPr bwMode="auto">
            <a:xfrm>
              <a:off x="3388" y="2765"/>
              <a:ext cx="356" cy="0"/>
            </a:xfrm>
            <a:prstGeom prst="line">
              <a:avLst/>
            </a:prstGeom>
            <a:noFill/>
            <a:ln w="28575">
              <a:solidFill>
                <a:srgbClr val="0033CC"/>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7" name="Line 54">
              <a:extLst>
                <a:ext uri="{FF2B5EF4-FFF2-40B4-BE49-F238E27FC236}">
                  <a16:creationId xmlns:a16="http://schemas.microsoft.com/office/drawing/2014/main" id="{B0382F67-A0C7-DA53-66CC-D19E213BA262}"/>
                </a:ext>
              </a:extLst>
            </p:cNvPr>
            <p:cNvSpPr>
              <a:spLocks noChangeShapeType="1"/>
            </p:cNvSpPr>
            <p:nvPr/>
          </p:nvSpPr>
          <p:spPr bwMode="auto">
            <a:xfrm>
              <a:off x="3553" y="2506"/>
              <a:ext cx="0" cy="430"/>
            </a:xfrm>
            <a:prstGeom prst="line">
              <a:avLst/>
            </a:prstGeom>
            <a:noFill/>
            <a:ln w="28575">
              <a:solidFill>
                <a:srgbClr val="0033CC"/>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8" name="Line 55">
              <a:extLst>
                <a:ext uri="{FF2B5EF4-FFF2-40B4-BE49-F238E27FC236}">
                  <a16:creationId xmlns:a16="http://schemas.microsoft.com/office/drawing/2014/main" id="{BBF9FEBE-3E94-C99D-2D8F-3932E2530693}"/>
                </a:ext>
              </a:extLst>
            </p:cNvPr>
            <p:cNvSpPr>
              <a:spLocks noChangeShapeType="1"/>
            </p:cNvSpPr>
            <p:nvPr/>
          </p:nvSpPr>
          <p:spPr bwMode="auto">
            <a:xfrm>
              <a:off x="3553" y="2940"/>
              <a:ext cx="191" cy="0"/>
            </a:xfrm>
            <a:prstGeom prst="line">
              <a:avLst/>
            </a:prstGeom>
            <a:noFill/>
            <a:ln w="28575">
              <a:solidFill>
                <a:srgbClr val="0033CC"/>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9" name="Text Box 56">
              <a:extLst>
                <a:ext uri="{FF2B5EF4-FFF2-40B4-BE49-F238E27FC236}">
                  <a16:creationId xmlns:a16="http://schemas.microsoft.com/office/drawing/2014/main" id="{C88BD498-76E6-3CAA-DFF7-B9D0D7350D2A}"/>
                </a:ext>
              </a:extLst>
            </p:cNvPr>
            <p:cNvSpPr txBox="1">
              <a:spLocks noChangeArrowheads="1"/>
            </p:cNvSpPr>
            <p:nvPr/>
          </p:nvSpPr>
          <p:spPr bwMode="auto">
            <a:xfrm>
              <a:off x="3744" y="3043"/>
              <a:ext cx="29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b="1">
                  <a:solidFill>
                    <a:srgbClr val="996600"/>
                  </a:solidFill>
                </a:rPr>
                <a:t>G</a:t>
              </a:r>
              <a:r>
                <a:rPr lang="en-US" altLang="zh-CN" sz="2000" b="1" baseline="-25000">
                  <a:solidFill>
                    <a:srgbClr val="996600"/>
                  </a:solidFill>
                </a:rPr>
                <a:t>5</a:t>
              </a:r>
              <a:endParaRPr lang="en-US" altLang="zh-CN" sz="2000" b="1" i="1">
                <a:solidFill>
                  <a:srgbClr val="996600"/>
                </a:solidFill>
              </a:endParaRPr>
            </a:p>
          </p:txBody>
        </p:sp>
        <p:sp>
          <p:nvSpPr>
            <p:cNvPr id="60" name="Oval 57">
              <a:extLst>
                <a:ext uri="{FF2B5EF4-FFF2-40B4-BE49-F238E27FC236}">
                  <a16:creationId xmlns:a16="http://schemas.microsoft.com/office/drawing/2014/main" id="{6D9382FD-6984-F2C6-9978-961350576FED}"/>
                </a:ext>
              </a:extLst>
            </p:cNvPr>
            <p:cNvSpPr>
              <a:spLocks noChangeArrowheads="1"/>
            </p:cNvSpPr>
            <p:nvPr/>
          </p:nvSpPr>
          <p:spPr bwMode="auto">
            <a:xfrm>
              <a:off x="3523" y="2476"/>
              <a:ext cx="61" cy="63"/>
            </a:xfrm>
            <a:prstGeom prst="ellipse">
              <a:avLst/>
            </a:prstGeom>
            <a:solidFill>
              <a:srgbClr val="0033CC"/>
            </a:solidFill>
            <a:ln>
              <a:noFill/>
            </a:ln>
            <a:effectLst/>
            <a:extLst>
              <a:ext uri="{91240B29-F687-4F45-9708-019B960494DF}">
                <a14:hiddenLine xmlns:a14="http://schemas.microsoft.com/office/drawing/2010/main" w="28575">
                  <a:solidFill>
                    <a:srgbClr val="0033CC"/>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1" name="Oval 58">
              <a:extLst>
                <a:ext uri="{FF2B5EF4-FFF2-40B4-BE49-F238E27FC236}">
                  <a16:creationId xmlns:a16="http://schemas.microsoft.com/office/drawing/2014/main" id="{AFDF9768-AE14-1B07-FB6A-616C4A677904}"/>
                </a:ext>
              </a:extLst>
            </p:cNvPr>
            <p:cNvSpPr>
              <a:spLocks noChangeArrowheads="1"/>
            </p:cNvSpPr>
            <p:nvPr/>
          </p:nvSpPr>
          <p:spPr bwMode="auto">
            <a:xfrm>
              <a:off x="3358" y="1615"/>
              <a:ext cx="61" cy="63"/>
            </a:xfrm>
            <a:prstGeom prst="ellipse">
              <a:avLst/>
            </a:prstGeom>
            <a:solidFill>
              <a:srgbClr val="0033CC"/>
            </a:solidFill>
            <a:ln>
              <a:noFill/>
            </a:ln>
            <a:effectLst/>
            <a:extLst>
              <a:ext uri="{91240B29-F687-4F45-9708-019B960494DF}">
                <a14:hiddenLine xmlns:a14="http://schemas.microsoft.com/office/drawing/2010/main" w="28575">
                  <a:solidFill>
                    <a:srgbClr val="0033CC"/>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62" name="Group 59">
            <a:extLst>
              <a:ext uri="{FF2B5EF4-FFF2-40B4-BE49-F238E27FC236}">
                <a16:creationId xmlns:a16="http://schemas.microsoft.com/office/drawing/2014/main" id="{B57CC1F9-A354-A717-181A-18AA95C3831F}"/>
              </a:ext>
            </a:extLst>
          </p:cNvPr>
          <p:cNvGrpSpPr>
            <a:grpSpLocks/>
          </p:cNvGrpSpPr>
          <p:nvPr/>
        </p:nvGrpSpPr>
        <p:grpSpPr bwMode="auto">
          <a:xfrm>
            <a:off x="6573838" y="3034569"/>
            <a:ext cx="3200400" cy="2057400"/>
            <a:chOff x="3363" y="1550"/>
            <a:chExt cx="2016" cy="1296"/>
          </a:xfrm>
        </p:grpSpPr>
        <p:sp>
          <p:nvSpPr>
            <p:cNvPr id="63" name="Rectangle 60">
              <a:extLst>
                <a:ext uri="{FF2B5EF4-FFF2-40B4-BE49-F238E27FC236}">
                  <a16:creationId xmlns:a16="http://schemas.microsoft.com/office/drawing/2014/main" id="{BD1EEEB0-24AA-6761-B653-5FB7A7828EB5}"/>
                </a:ext>
              </a:extLst>
            </p:cNvPr>
            <p:cNvSpPr>
              <a:spLocks noChangeArrowheads="1"/>
            </p:cNvSpPr>
            <p:nvPr/>
          </p:nvSpPr>
          <p:spPr bwMode="auto">
            <a:xfrm>
              <a:off x="3795" y="2078"/>
              <a:ext cx="1584" cy="768"/>
            </a:xfrm>
            <a:prstGeom prst="rect">
              <a:avLst/>
            </a:prstGeom>
            <a:noFill/>
            <a:ln w="38100">
              <a:solidFill>
                <a:srgbClr val="0033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4" name="Line 61">
              <a:extLst>
                <a:ext uri="{FF2B5EF4-FFF2-40B4-BE49-F238E27FC236}">
                  <a16:creationId xmlns:a16="http://schemas.microsoft.com/office/drawing/2014/main" id="{521CC1EE-0512-C9D1-21C5-3AA8B77F2D3A}"/>
                </a:ext>
              </a:extLst>
            </p:cNvPr>
            <p:cNvSpPr>
              <a:spLocks noChangeShapeType="1"/>
            </p:cNvSpPr>
            <p:nvPr/>
          </p:nvSpPr>
          <p:spPr bwMode="auto">
            <a:xfrm>
              <a:off x="4611" y="2078"/>
              <a:ext cx="0" cy="76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5" name="Line 62">
              <a:extLst>
                <a:ext uri="{FF2B5EF4-FFF2-40B4-BE49-F238E27FC236}">
                  <a16:creationId xmlns:a16="http://schemas.microsoft.com/office/drawing/2014/main" id="{E67E099B-37D1-AEB2-381D-8B4A6C4E7E53}"/>
                </a:ext>
              </a:extLst>
            </p:cNvPr>
            <p:cNvSpPr>
              <a:spLocks noChangeShapeType="1"/>
            </p:cNvSpPr>
            <p:nvPr/>
          </p:nvSpPr>
          <p:spPr bwMode="auto">
            <a:xfrm>
              <a:off x="4227" y="2078"/>
              <a:ext cx="0" cy="76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6" name="Line 63">
              <a:extLst>
                <a:ext uri="{FF2B5EF4-FFF2-40B4-BE49-F238E27FC236}">
                  <a16:creationId xmlns:a16="http://schemas.microsoft.com/office/drawing/2014/main" id="{F540E6A3-E9CC-9E30-B458-F60E100999E6}"/>
                </a:ext>
              </a:extLst>
            </p:cNvPr>
            <p:cNvSpPr>
              <a:spLocks noChangeShapeType="1"/>
            </p:cNvSpPr>
            <p:nvPr/>
          </p:nvSpPr>
          <p:spPr bwMode="auto">
            <a:xfrm>
              <a:off x="4995" y="2078"/>
              <a:ext cx="0" cy="76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7" name="Line 64">
              <a:extLst>
                <a:ext uri="{FF2B5EF4-FFF2-40B4-BE49-F238E27FC236}">
                  <a16:creationId xmlns:a16="http://schemas.microsoft.com/office/drawing/2014/main" id="{D4F985FE-5BDE-4E82-2289-2A0BC8C5A90B}"/>
                </a:ext>
              </a:extLst>
            </p:cNvPr>
            <p:cNvSpPr>
              <a:spLocks noChangeShapeType="1"/>
            </p:cNvSpPr>
            <p:nvPr/>
          </p:nvSpPr>
          <p:spPr bwMode="auto">
            <a:xfrm>
              <a:off x="3795" y="2462"/>
              <a:ext cx="158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8" name="Line 65">
              <a:extLst>
                <a:ext uri="{FF2B5EF4-FFF2-40B4-BE49-F238E27FC236}">
                  <a16:creationId xmlns:a16="http://schemas.microsoft.com/office/drawing/2014/main" id="{B4ED4026-D50F-3DD6-8E34-7B6B426E9894}"/>
                </a:ext>
              </a:extLst>
            </p:cNvPr>
            <p:cNvSpPr>
              <a:spLocks noChangeShapeType="1"/>
            </p:cNvSpPr>
            <p:nvPr/>
          </p:nvSpPr>
          <p:spPr bwMode="auto">
            <a:xfrm>
              <a:off x="3507" y="1790"/>
              <a:ext cx="288" cy="288"/>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9" name="Text Box 66">
              <a:extLst>
                <a:ext uri="{FF2B5EF4-FFF2-40B4-BE49-F238E27FC236}">
                  <a16:creationId xmlns:a16="http://schemas.microsoft.com/office/drawing/2014/main" id="{6DCA644F-D9ED-5535-72A0-E2D4BE27ECD6}"/>
                </a:ext>
              </a:extLst>
            </p:cNvPr>
            <p:cNvSpPr txBox="1">
              <a:spLocks noChangeArrowheads="1"/>
            </p:cNvSpPr>
            <p:nvPr/>
          </p:nvSpPr>
          <p:spPr bwMode="auto">
            <a:xfrm>
              <a:off x="3363" y="1838"/>
              <a:ext cx="265"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r>
                <a:rPr lang="en-US" altLang="zh-CN" sz="2800" b="1" i="1">
                  <a:solidFill>
                    <a:srgbClr val="FF0066"/>
                  </a:solidFill>
                </a:rPr>
                <a:t>A</a:t>
              </a:r>
            </a:p>
          </p:txBody>
        </p:sp>
        <p:sp>
          <p:nvSpPr>
            <p:cNvPr id="70" name="Text Box 67">
              <a:extLst>
                <a:ext uri="{FF2B5EF4-FFF2-40B4-BE49-F238E27FC236}">
                  <a16:creationId xmlns:a16="http://schemas.microsoft.com/office/drawing/2014/main" id="{13BBD883-593C-0E0A-AE31-7DB0762A2766}"/>
                </a:ext>
              </a:extLst>
            </p:cNvPr>
            <p:cNvSpPr txBox="1">
              <a:spLocks noChangeArrowheads="1"/>
            </p:cNvSpPr>
            <p:nvPr/>
          </p:nvSpPr>
          <p:spPr bwMode="auto">
            <a:xfrm>
              <a:off x="3555" y="1550"/>
              <a:ext cx="414"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r>
                <a:rPr lang="en-US" altLang="zh-CN" sz="2800" b="1" i="1">
                  <a:solidFill>
                    <a:srgbClr val="FF0066"/>
                  </a:solidFill>
                </a:rPr>
                <a:t>BC</a:t>
              </a:r>
            </a:p>
          </p:txBody>
        </p:sp>
        <p:sp>
          <p:nvSpPr>
            <p:cNvPr id="71" name="Text Box 68">
              <a:extLst>
                <a:ext uri="{FF2B5EF4-FFF2-40B4-BE49-F238E27FC236}">
                  <a16:creationId xmlns:a16="http://schemas.microsoft.com/office/drawing/2014/main" id="{0166A3D1-F77B-853F-DFA1-9076971331D7}"/>
                </a:ext>
              </a:extLst>
            </p:cNvPr>
            <p:cNvSpPr txBox="1">
              <a:spLocks noChangeArrowheads="1"/>
            </p:cNvSpPr>
            <p:nvPr/>
          </p:nvSpPr>
          <p:spPr bwMode="auto">
            <a:xfrm>
              <a:off x="3507" y="2126"/>
              <a:ext cx="2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r>
                <a:rPr lang="en-US" altLang="zh-CN" sz="2800" b="1">
                  <a:solidFill>
                    <a:srgbClr val="0033CC"/>
                  </a:solidFill>
                </a:rPr>
                <a:t>0</a:t>
              </a:r>
            </a:p>
          </p:txBody>
        </p:sp>
        <p:sp>
          <p:nvSpPr>
            <p:cNvPr id="72" name="Text Box 69">
              <a:extLst>
                <a:ext uri="{FF2B5EF4-FFF2-40B4-BE49-F238E27FC236}">
                  <a16:creationId xmlns:a16="http://schemas.microsoft.com/office/drawing/2014/main" id="{E266E69C-19F8-62B6-EBAE-3EC7BBD26094}"/>
                </a:ext>
              </a:extLst>
            </p:cNvPr>
            <p:cNvSpPr txBox="1">
              <a:spLocks noChangeArrowheads="1"/>
            </p:cNvSpPr>
            <p:nvPr/>
          </p:nvSpPr>
          <p:spPr bwMode="auto">
            <a:xfrm>
              <a:off x="3507" y="2510"/>
              <a:ext cx="2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r>
                <a:rPr lang="en-US" altLang="zh-CN" sz="2800" b="1">
                  <a:solidFill>
                    <a:srgbClr val="0033CC"/>
                  </a:solidFill>
                </a:rPr>
                <a:t>1</a:t>
              </a:r>
            </a:p>
          </p:txBody>
        </p:sp>
        <p:sp>
          <p:nvSpPr>
            <p:cNvPr id="73" name="Text Box 70">
              <a:extLst>
                <a:ext uri="{FF2B5EF4-FFF2-40B4-BE49-F238E27FC236}">
                  <a16:creationId xmlns:a16="http://schemas.microsoft.com/office/drawing/2014/main" id="{FFCEB89F-FD70-EB4C-5B4B-5AE9FFA15E31}"/>
                </a:ext>
              </a:extLst>
            </p:cNvPr>
            <p:cNvSpPr txBox="1">
              <a:spLocks noChangeArrowheads="1"/>
            </p:cNvSpPr>
            <p:nvPr/>
          </p:nvSpPr>
          <p:spPr bwMode="auto">
            <a:xfrm>
              <a:off x="3843" y="1790"/>
              <a:ext cx="34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r>
                <a:rPr lang="en-US" altLang="zh-CN" sz="2800" b="1">
                  <a:solidFill>
                    <a:srgbClr val="0033CC"/>
                  </a:solidFill>
                </a:rPr>
                <a:t>00</a:t>
              </a:r>
            </a:p>
          </p:txBody>
        </p:sp>
        <p:sp>
          <p:nvSpPr>
            <p:cNvPr id="74" name="Text Box 71">
              <a:extLst>
                <a:ext uri="{FF2B5EF4-FFF2-40B4-BE49-F238E27FC236}">
                  <a16:creationId xmlns:a16="http://schemas.microsoft.com/office/drawing/2014/main" id="{1BC45530-AC68-9C17-C0D0-89893DF2950D}"/>
                </a:ext>
              </a:extLst>
            </p:cNvPr>
            <p:cNvSpPr txBox="1">
              <a:spLocks noChangeArrowheads="1"/>
            </p:cNvSpPr>
            <p:nvPr/>
          </p:nvSpPr>
          <p:spPr bwMode="auto">
            <a:xfrm>
              <a:off x="4275" y="1790"/>
              <a:ext cx="34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r>
                <a:rPr lang="en-US" altLang="zh-CN" sz="2800" b="1">
                  <a:solidFill>
                    <a:srgbClr val="0033CC"/>
                  </a:solidFill>
                </a:rPr>
                <a:t>01</a:t>
              </a:r>
            </a:p>
          </p:txBody>
        </p:sp>
        <p:sp>
          <p:nvSpPr>
            <p:cNvPr id="75" name="Text Box 72">
              <a:extLst>
                <a:ext uri="{FF2B5EF4-FFF2-40B4-BE49-F238E27FC236}">
                  <a16:creationId xmlns:a16="http://schemas.microsoft.com/office/drawing/2014/main" id="{D04B7B18-47FC-7317-74D8-C1D1F32FAF75}"/>
                </a:ext>
              </a:extLst>
            </p:cNvPr>
            <p:cNvSpPr txBox="1">
              <a:spLocks noChangeArrowheads="1"/>
            </p:cNvSpPr>
            <p:nvPr/>
          </p:nvSpPr>
          <p:spPr bwMode="auto">
            <a:xfrm>
              <a:off x="4611" y="1790"/>
              <a:ext cx="43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0" hangingPunct="0"/>
              <a:r>
                <a:rPr lang="en-US" altLang="zh-CN" sz="2800" b="1">
                  <a:solidFill>
                    <a:srgbClr val="0033CC"/>
                  </a:solidFill>
                </a:rPr>
                <a:t>11</a:t>
              </a:r>
            </a:p>
          </p:txBody>
        </p:sp>
        <p:sp>
          <p:nvSpPr>
            <p:cNvPr id="76" name="Text Box 73">
              <a:extLst>
                <a:ext uri="{FF2B5EF4-FFF2-40B4-BE49-F238E27FC236}">
                  <a16:creationId xmlns:a16="http://schemas.microsoft.com/office/drawing/2014/main" id="{FCD6FD36-D62D-CB6F-D389-FBD48378CD11}"/>
                </a:ext>
              </a:extLst>
            </p:cNvPr>
            <p:cNvSpPr txBox="1">
              <a:spLocks noChangeArrowheads="1"/>
            </p:cNvSpPr>
            <p:nvPr/>
          </p:nvSpPr>
          <p:spPr bwMode="auto">
            <a:xfrm>
              <a:off x="4995" y="1790"/>
              <a:ext cx="34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r>
                <a:rPr lang="en-US" altLang="zh-CN" sz="2800" b="1">
                  <a:solidFill>
                    <a:srgbClr val="0033CC"/>
                  </a:solidFill>
                </a:rPr>
                <a:t>10</a:t>
              </a:r>
            </a:p>
          </p:txBody>
        </p:sp>
      </p:grpSp>
      <p:sp>
        <p:nvSpPr>
          <p:cNvPr id="77" name="Text Box 74">
            <a:extLst>
              <a:ext uri="{FF2B5EF4-FFF2-40B4-BE49-F238E27FC236}">
                <a16:creationId xmlns:a16="http://schemas.microsoft.com/office/drawing/2014/main" id="{C7A90049-F479-32B8-8410-418B2A5BE68F}"/>
              </a:ext>
            </a:extLst>
          </p:cNvPr>
          <p:cNvSpPr txBox="1">
            <a:spLocks noChangeArrowheads="1"/>
          </p:cNvSpPr>
          <p:nvPr/>
        </p:nvSpPr>
        <p:spPr bwMode="auto">
          <a:xfrm>
            <a:off x="8691563" y="4549044"/>
            <a:ext cx="1246187"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r>
              <a:rPr lang="en-US" altLang="zh-CN" sz="2800" b="1">
                <a:solidFill>
                  <a:srgbClr val="FF0066"/>
                </a:solidFill>
                <a:ea typeface="楷体_GB2312" pitchFamily="49" charset="-122"/>
              </a:rPr>
              <a:t>1</a:t>
            </a:r>
          </a:p>
        </p:txBody>
      </p:sp>
      <p:sp>
        <p:nvSpPr>
          <p:cNvPr id="78" name="Text Box 75">
            <a:extLst>
              <a:ext uri="{FF2B5EF4-FFF2-40B4-BE49-F238E27FC236}">
                <a16:creationId xmlns:a16="http://schemas.microsoft.com/office/drawing/2014/main" id="{C792F962-3DEF-7033-092D-6F54F8958015}"/>
              </a:ext>
            </a:extLst>
          </p:cNvPr>
          <p:cNvSpPr txBox="1">
            <a:spLocks noChangeArrowheads="1"/>
          </p:cNvSpPr>
          <p:nvPr/>
        </p:nvSpPr>
        <p:spPr bwMode="auto">
          <a:xfrm>
            <a:off x="9317038" y="4558569"/>
            <a:ext cx="1338262"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r>
              <a:rPr lang="en-US" altLang="zh-CN" sz="2800" b="1">
                <a:solidFill>
                  <a:srgbClr val="FF0066"/>
                </a:solidFill>
                <a:ea typeface="楷体_GB2312" pitchFamily="49" charset="-122"/>
              </a:rPr>
              <a:t>1</a:t>
            </a:r>
          </a:p>
        </p:txBody>
      </p:sp>
      <p:sp>
        <p:nvSpPr>
          <p:cNvPr id="79" name="Text Box 76">
            <a:extLst>
              <a:ext uri="{FF2B5EF4-FFF2-40B4-BE49-F238E27FC236}">
                <a16:creationId xmlns:a16="http://schemas.microsoft.com/office/drawing/2014/main" id="{A75E2461-1B3B-D16E-8C0C-E37AD57463FE}"/>
              </a:ext>
            </a:extLst>
          </p:cNvPr>
          <p:cNvSpPr txBox="1">
            <a:spLocks noChangeArrowheads="1"/>
          </p:cNvSpPr>
          <p:nvPr/>
        </p:nvSpPr>
        <p:spPr bwMode="auto">
          <a:xfrm>
            <a:off x="8707438" y="3948969"/>
            <a:ext cx="1439862"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r>
              <a:rPr lang="en-US" altLang="zh-CN" sz="2800" b="1">
                <a:solidFill>
                  <a:srgbClr val="FF0066"/>
                </a:solidFill>
                <a:ea typeface="楷体_GB2312" pitchFamily="49" charset="-122"/>
              </a:rPr>
              <a:t>1</a:t>
            </a:r>
          </a:p>
        </p:txBody>
      </p:sp>
      <p:sp>
        <p:nvSpPr>
          <p:cNvPr id="80" name="Text Box 77">
            <a:extLst>
              <a:ext uri="{FF2B5EF4-FFF2-40B4-BE49-F238E27FC236}">
                <a16:creationId xmlns:a16="http://schemas.microsoft.com/office/drawing/2014/main" id="{E3793AFE-95F3-AE7E-A216-3EDFA796804B}"/>
              </a:ext>
            </a:extLst>
          </p:cNvPr>
          <p:cNvSpPr txBox="1">
            <a:spLocks noChangeArrowheads="1"/>
          </p:cNvSpPr>
          <p:nvPr/>
        </p:nvSpPr>
        <p:spPr bwMode="auto">
          <a:xfrm>
            <a:off x="8097838" y="4558569"/>
            <a:ext cx="925512"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r>
              <a:rPr lang="en-US" altLang="zh-CN" sz="2800" b="1">
                <a:ea typeface="楷体_GB2312" pitchFamily="49" charset="-122"/>
              </a:rPr>
              <a:t>0</a:t>
            </a:r>
          </a:p>
        </p:txBody>
      </p:sp>
      <p:sp>
        <p:nvSpPr>
          <p:cNvPr id="81" name="Text Box 78">
            <a:extLst>
              <a:ext uri="{FF2B5EF4-FFF2-40B4-BE49-F238E27FC236}">
                <a16:creationId xmlns:a16="http://schemas.microsoft.com/office/drawing/2014/main" id="{0BA87D20-10A0-639B-A1A4-22083BB71D68}"/>
              </a:ext>
            </a:extLst>
          </p:cNvPr>
          <p:cNvSpPr txBox="1">
            <a:spLocks noChangeArrowheads="1"/>
          </p:cNvSpPr>
          <p:nvPr/>
        </p:nvSpPr>
        <p:spPr bwMode="auto">
          <a:xfrm>
            <a:off x="7412038" y="3948969"/>
            <a:ext cx="97155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r>
              <a:rPr lang="en-US" altLang="zh-CN" sz="2800" b="1">
                <a:ea typeface="楷体_GB2312" pitchFamily="49" charset="-122"/>
              </a:rPr>
              <a:t>0</a:t>
            </a:r>
          </a:p>
        </p:txBody>
      </p:sp>
      <p:sp>
        <p:nvSpPr>
          <p:cNvPr id="82" name="Text Box 79">
            <a:extLst>
              <a:ext uri="{FF2B5EF4-FFF2-40B4-BE49-F238E27FC236}">
                <a16:creationId xmlns:a16="http://schemas.microsoft.com/office/drawing/2014/main" id="{0A553685-CC4B-DD70-F21E-3A1FF87EF767}"/>
              </a:ext>
            </a:extLst>
          </p:cNvPr>
          <p:cNvSpPr txBox="1">
            <a:spLocks noChangeArrowheads="1"/>
          </p:cNvSpPr>
          <p:nvPr/>
        </p:nvSpPr>
        <p:spPr bwMode="auto">
          <a:xfrm>
            <a:off x="8097838" y="3948969"/>
            <a:ext cx="36195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r>
              <a:rPr lang="en-US" altLang="zh-CN" sz="2800" b="1">
                <a:solidFill>
                  <a:srgbClr val="FF0066"/>
                </a:solidFill>
                <a:ea typeface="楷体_GB2312" pitchFamily="49" charset="-122"/>
              </a:rPr>
              <a:t>1</a:t>
            </a:r>
          </a:p>
        </p:txBody>
      </p:sp>
      <p:sp>
        <p:nvSpPr>
          <p:cNvPr id="83" name="Text Box 80">
            <a:extLst>
              <a:ext uri="{FF2B5EF4-FFF2-40B4-BE49-F238E27FC236}">
                <a16:creationId xmlns:a16="http://schemas.microsoft.com/office/drawing/2014/main" id="{F534FA5A-704D-AA9E-E72E-04950458EFCC}"/>
              </a:ext>
            </a:extLst>
          </p:cNvPr>
          <p:cNvSpPr txBox="1">
            <a:spLocks noChangeArrowheads="1"/>
          </p:cNvSpPr>
          <p:nvPr/>
        </p:nvSpPr>
        <p:spPr bwMode="auto">
          <a:xfrm>
            <a:off x="9317038" y="3948969"/>
            <a:ext cx="830262"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r>
              <a:rPr lang="en-US" altLang="zh-CN" sz="2800" b="1">
                <a:ea typeface="楷体_GB2312" pitchFamily="49" charset="-122"/>
              </a:rPr>
              <a:t>0</a:t>
            </a:r>
          </a:p>
        </p:txBody>
      </p:sp>
      <p:sp>
        <p:nvSpPr>
          <p:cNvPr id="84" name="Text Box 81">
            <a:extLst>
              <a:ext uri="{FF2B5EF4-FFF2-40B4-BE49-F238E27FC236}">
                <a16:creationId xmlns:a16="http://schemas.microsoft.com/office/drawing/2014/main" id="{37F19949-73F3-9100-FAF1-316DBA42EBCA}"/>
              </a:ext>
            </a:extLst>
          </p:cNvPr>
          <p:cNvSpPr txBox="1">
            <a:spLocks noChangeArrowheads="1"/>
          </p:cNvSpPr>
          <p:nvPr/>
        </p:nvSpPr>
        <p:spPr bwMode="auto">
          <a:xfrm>
            <a:off x="7412038" y="4558569"/>
            <a:ext cx="987425"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r>
              <a:rPr lang="en-US" altLang="zh-CN" sz="2800" b="1">
                <a:ea typeface="楷体_GB2312" pitchFamily="49" charset="-122"/>
              </a:rPr>
              <a:t>0</a:t>
            </a:r>
          </a:p>
        </p:txBody>
      </p:sp>
      <p:sp>
        <p:nvSpPr>
          <p:cNvPr id="85" name="AutoShape 82">
            <a:extLst>
              <a:ext uri="{FF2B5EF4-FFF2-40B4-BE49-F238E27FC236}">
                <a16:creationId xmlns:a16="http://schemas.microsoft.com/office/drawing/2014/main" id="{5E860EA2-426C-0295-F128-EC2548A9109D}"/>
              </a:ext>
            </a:extLst>
          </p:cNvPr>
          <p:cNvSpPr>
            <a:spLocks noChangeArrowheads="1"/>
          </p:cNvSpPr>
          <p:nvPr/>
        </p:nvSpPr>
        <p:spPr bwMode="auto">
          <a:xfrm>
            <a:off x="8070850" y="3956907"/>
            <a:ext cx="962025" cy="455612"/>
          </a:xfrm>
          <a:prstGeom prst="roundRect">
            <a:avLst>
              <a:gd name="adj" fmla="val 16667"/>
            </a:avLst>
          </a:prstGeom>
          <a:noFill/>
          <a:ln w="28575">
            <a:solidFill>
              <a:srgbClr val="996600"/>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6" name="AutoShape 83">
            <a:extLst>
              <a:ext uri="{FF2B5EF4-FFF2-40B4-BE49-F238E27FC236}">
                <a16:creationId xmlns:a16="http://schemas.microsoft.com/office/drawing/2014/main" id="{367A2A18-0226-72DE-C233-10BAC2816EEF}"/>
              </a:ext>
            </a:extLst>
          </p:cNvPr>
          <p:cNvSpPr>
            <a:spLocks noChangeArrowheads="1"/>
          </p:cNvSpPr>
          <p:nvPr/>
        </p:nvSpPr>
        <p:spPr bwMode="auto">
          <a:xfrm>
            <a:off x="8693150" y="4566507"/>
            <a:ext cx="962025" cy="455612"/>
          </a:xfrm>
          <a:prstGeom prst="roundRect">
            <a:avLst>
              <a:gd name="adj" fmla="val 16667"/>
            </a:avLst>
          </a:prstGeom>
          <a:noFill/>
          <a:ln w="28575">
            <a:solidFill>
              <a:srgbClr val="996600"/>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7" name="AutoShape 84">
            <a:extLst>
              <a:ext uri="{FF2B5EF4-FFF2-40B4-BE49-F238E27FC236}">
                <a16:creationId xmlns:a16="http://schemas.microsoft.com/office/drawing/2014/main" id="{C6689150-069E-B543-0CC7-D87EFCA870B5}"/>
              </a:ext>
            </a:extLst>
          </p:cNvPr>
          <p:cNvSpPr>
            <a:spLocks noChangeArrowheads="1"/>
          </p:cNvSpPr>
          <p:nvPr/>
        </p:nvSpPr>
        <p:spPr bwMode="auto">
          <a:xfrm>
            <a:off x="8643938" y="3964844"/>
            <a:ext cx="444500" cy="1057275"/>
          </a:xfrm>
          <a:prstGeom prst="roundRect">
            <a:avLst>
              <a:gd name="adj" fmla="val 16667"/>
            </a:avLst>
          </a:prstGeom>
          <a:noFill/>
          <a:ln w="28575">
            <a:solidFill>
              <a:srgbClr val="FF0066"/>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aphicFrame>
        <p:nvGraphicFramePr>
          <p:cNvPr id="88" name="Object 85">
            <a:extLst>
              <a:ext uri="{FF2B5EF4-FFF2-40B4-BE49-F238E27FC236}">
                <a16:creationId xmlns:a16="http://schemas.microsoft.com/office/drawing/2014/main" id="{58968543-3745-E9FC-0730-5ADBD7064423}"/>
              </a:ext>
            </a:extLst>
          </p:cNvPr>
          <p:cNvGraphicFramePr>
            <a:graphicFrameLocks noChangeAspect="1"/>
          </p:cNvGraphicFramePr>
          <p:nvPr>
            <p:extLst>
              <p:ext uri="{D42A27DB-BD31-4B8C-83A1-F6EECF244321}">
                <p14:modId xmlns:p14="http://schemas.microsoft.com/office/powerpoint/2010/main" val="718308382"/>
              </p:ext>
            </p:extLst>
          </p:nvPr>
        </p:nvGraphicFramePr>
        <p:xfrm>
          <a:off x="2963863" y="1836007"/>
          <a:ext cx="2011362" cy="495300"/>
        </p:xfrm>
        <a:graphic>
          <a:graphicData uri="http://schemas.openxmlformats.org/presentationml/2006/ole">
            <mc:AlternateContent xmlns:mc="http://schemas.openxmlformats.org/markup-compatibility/2006">
              <mc:Choice xmlns:v="urn:schemas-microsoft-com:vml" Requires="v">
                <p:oleObj name="Equation" r:id="rId2" imgW="876240" imgH="215640" progId="Equation.3">
                  <p:embed/>
                </p:oleObj>
              </mc:Choice>
              <mc:Fallback>
                <p:oleObj name="Equation" r:id="rId2" imgW="876240" imgH="215640" progId="Equation.3">
                  <p:embed/>
                  <p:pic>
                    <p:nvPicPr>
                      <p:cNvPr id="88" name="Object 85">
                        <a:extLst>
                          <a:ext uri="{FF2B5EF4-FFF2-40B4-BE49-F238E27FC236}">
                            <a16:creationId xmlns:a16="http://schemas.microsoft.com/office/drawing/2014/main" id="{58968543-3745-E9FC-0730-5ADBD706442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63863" y="1836007"/>
                        <a:ext cx="2011362" cy="495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89" name="Text Box 86">
            <a:extLst>
              <a:ext uri="{FF2B5EF4-FFF2-40B4-BE49-F238E27FC236}">
                <a16:creationId xmlns:a16="http://schemas.microsoft.com/office/drawing/2014/main" id="{8FE53AE1-F34E-E504-1097-AE20C71AF9F0}"/>
              </a:ext>
            </a:extLst>
          </p:cNvPr>
          <p:cNvSpPr txBox="1">
            <a:spLocks noChangeArrowheads="1"/>
          </p:cNvSpPr>
          <p:nvPr/>
        </p:nvSpPr>
        <p:spPr bwMode="auto">
          <a:xfrm>
            <a:off x="1809750" y="1823307"/>
            <a:ext cx="3609975" cy="519112"/>
          </a:xfrm>
          <a:prstGeom prst="rect">
            <a:avLst/>
          </a:prstGeom>
          <a:noFill/>
          <a:ln>
            <a:noFill/>
          </a:ln>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28575">
                <a:solidFill>
                  <a:schemeClr val="bg1"/>
                </a:solidFill>
                <a:miter lim="800000"/>
                <a:headEnd/>
                <a:tailEnd/>
              </a14:hiddenLine>
            </a:ext>
          </a:extLst>
        </p:spPr>
        <p:txBody>
          <a:bodyPr>
            <a:spAutoFit/>
          </a:bodyPr>
          <a:lstStyle/>
          <a:p>
            <a:r>
              <a:rPr lang="zh-CN" altLang="en-US" sz="2800" b="1"/>
              <a:t>例如：</a:t>
            </a:r>
          </a:p>
        </p:txBody>
      </p:sp>
      <p:sp>
        <p:nvSpPr>
          <p:cNvPr id="90" name="AutoShape 87">
            <a:extLst>
              <a:ext uri="{FF2B5EF4-FFF2-40B4-BE49-F238E27FC236}">
                <a16:creationId xmlns:a16="http://schemas.microsoft.com/office/drawing/2014/main" id="{51E0DD38-7AF3-186C-A7D8-C1594C2CAEE4}"/>
              </a:ext>
            </a:extLst>
          </p:cNvPr>
          <p:cNvSpPr>
            <a:spLocks noChangeArrowheads="1"/>
          </p:cNvSpPr>
          <p:nvPr/>
        </p:nvSpPr>
        <p:spPr bwMode="auto">
          <a:xfrm>
            <a:off x="5243513" y="2047144"/>
            <a:ext cx="652462" cy="158750"/>
          </a:xfrm>
          <a:prstGeom prst="notchedRightArrow">
            <a:avLst>
              <a:gd name="adj1" fmla="val 50000"/>
              <a:gd name="adj2" fmla="val 102750"/>
            </a:avLst>
          </a:prstGeom>
          <a:solidFill>
            <a:srgbClr val="FF0066"/>
          </a:solidFill>
          <a:ln w="2857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aphicFrame>
        <p:nvGraphicFramePr>
          <p:cNvPr id="91" name="Object 88">
            <a:extLst>
              <a:ext uri="{FF2B5EF4-FFF2-40B4-BE49-F238E27FC236}">
                <a16:creationId xmlns:a16="http://schemas.microsoft.com/office/drawing/2014/main" id="{E8EA0493-C6A3-47D2-FBD2-88C3DEF06DFD}"/>
              </a:ext>
            </a:extLst>
          </p:cNvPr>
          <p:cNvGraphicFramePr>
            <a:graphicFrameLocks noChangeAspect="1"/>
          </p:cNvGraphicFramePr>
          <p:nvPr>
            <p:extLst>
              <p:ext uri="{D42A27DB-BD31-4B8C-83A1-F6EECF244321}">
                <p14:modId xmlns:p14="http://schemas.microsoft.com/office/powerpoint/2010/main" val="1282006920"/>
              </p:ext>
            </p:extLst>
          </p:nvPr>
        </p:nvGraphicFramePr>
        <p:xfrm>
          <a:off x="6124575" y="1832832"/>
          <a:ext cx="2857500" cy="495300"/>
        </p:xfrm>
        <a:graphic>
          <a:graphicData uri="http://schemas.openxmlformats.org/presentationml/2006/ole">
            <mc:AlternateContent xmlns:mc="http://schemas.openxmlformats.org/markup-compatibility/2006">
              <mc:Choice xmlns:v="urn:schemas-microsoft-com:vml" Requires="v">
                <p:oleObj name="Equation" r:id="rId4" imgW="1244520" imgH="215640" progId="Equation.3">
                  <p:embed/>
                </p:oleObj>
              </mc:Choice>
              <mc:Fallback>
                <p:oleObj name="Equation" r:id="rId4" imgW="1244520" imgH="215640" progId="Equation.3">
                  <p:embed/>
                  <p:pic>
                    <p:nvPicPr>
                      <p:cNvPr id="91" name="Object 88">
                        <a:extLst>
                          <a:ext uri="{FF2B5EF4-FFF2-40B4-BE49-F238E27FC236}">
                            <a16:creationId xmlns:a16="http://schemas.microsoft.com/office/drawing/2014/main" id="{E8EA0493-C6A3-47D2-FBD2-88C3DEF06DF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124575" y="1832832"/>
                        <a:ext cx="2857500" cy="495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92" name="Group 89">
            <a:extLst>
              <a:ext uri="{FF2B5EF4-FFF2-40B4-BE49-F238E27FC236}">
                <a16:creationId xmlns:a16="http://schemas.microsoft.com/office/drawing/2014/main" id="{01CCD0D3-5415-3473-2B26-D96E3FD33BC6}"/>
              </a:ext>
            </a:extLst>
          </p:cNvPr>
          <p:cNvGrpSpPr>
            <a:grpSpLocks/>
          </p:cNvGrpSpPr>
          <p:nvPr/>
        </p:nvGrpSpPr>
        <p:grpSpPr bwMode="auto">
          <a:xfrm>
            <a:off x="6616700" y="2486882"/>
            <a:ext cx="927100" cy="455612"/>
            <a:chOff x="3329" y="1812"/>
            <a:chExt cx="584" cy="287"/>
          </a:xfrm>
        </p:grpSpPr>
        <p:sp>
          <p:nvSpPr>
            <p:cNvPr id="93" name="AutoShape 90">
              <a:extLst>
                <a:ext uri="{FF2B5EF4-FFF2-40B4-BE49-F238E27FC236}">
                  <a16:creationId xmlns:a16="http://schemas.microsoft.com/office/drawing/2014/main" id="{AA998D3A-B0D8-25FE-AF29-D3A76904B60F}"/>
                </a:ext>
              </a:extLst>
            </p:cNvPr>
            <p:cNvSpPr>
              <a:spLocks/>
            </p:cNvSpPr>
            <p:nvPr/>
          </p:nvSpPr>
          <p:spPr bwMode="auto">
            <a:xfrm>
              <a:off x="3329" y="1821"/>
              <a:ext cx="584" cy="278"/>
            </a:xfrm>
            <a:prstGeom prst="borderCallout1">
              <a:avLst>
                <a:gd name="adj1" fmla="val 25898"/>
                <a:gd name="adj2" fmla="val 108218"/>
                <a:gd name="adj3" fmla="val 325181"/>
                <a:gd name="adj4" fmla="val 160273"/>
              </a:avLst>
            </a:prstGeom>
            <a:solidFill>
              <a:srgbClr val="FFFFCC"/>
            </a:solidFill>
            <a:ln w="2857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a:endParaRPr lang="zh-CN" altLang="zh-CN"/>
            </a:p>
          </p:txBody>
        </p:sp>
        <p:graphicFrame>
          <p:nvGraphicFramePr>
            <p:cNvPr id="94" name="Object 91">
              <a:extLst>
                <a:ext uri="{FF2B5EF4-FFF2-40B4-BE49-F238E27FC236}">
                  <a16:creationId xmlns:a16="http://schemas.microsoft.com/office/drawing/2014/main" id="{32ED968D-9CF2-6B5A-F924-B4EE2243AA98}"/>
                </a:ext>
              </a:extLst>
            </p:cNvPr>
            <p:cNvGraphicFramePr>
              <a:graphicFrameLocks noChangeAspect="1"/>
            </p:cNvGraphicFramePr>
            <p:nvPr/>
          </p:nvGraphicFramePr>
          <p:xfrm>
            <a:off x="3467" y="1812"/>
            <a:ext cx="336" cy="272"/>
          </p:xfrm>
          <a:graphic>
            <a:graphicData uri="http://schemas.openxmlformats.org/presentationml/2006/ole">
              <mc:AlternateContent xmlns:mc="http://schemas.openxmlformats.org/markup-compatibility/2006">
                <mc:Choice xmlns:v="urn:schemas-microsoft-com:vml" Requires="v">
                  <p:oleObj name="Equation" r:id="rId6" imgW="266400" imgH="215640" progId="Equation.3">
                    <p:embed/>
                  </p:oleObj>
                </mc:Choice>
                <mc:Fallback>
                  <p:oleObj name="Equation" r:id="rId6" imgW="266400" imgH="215640" progId="Equation.3">
                    <p:embed/>
                    <p:pic>
                      <p:nvPicPr>
                        <p:cNvPr id="94" name="Object 91">
                          <a:extLst>
                            <a:ext uri="{FF2B5EF4-FFF2-40B4-BE49-F238E27FC236}">
                              <a16:creationId xmlns:a16="http://schemas.microsoft.com/office/drawing/2014/main" id="{32ED968D-9CF2-6B5A-F924-B4EE2243AA9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467" y="1812"/>
                          <a:ext cx="336" cy="27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95" name="Group 92">
            <a:extLst>
              <a:ext uri="{FF2B5EF4-FFF2-40B4-BE49-F238E27FC236}">
                <a16:creationId xmlns:a16="http://schemas.microsoft.com/office/drawing/2014/main" id="{9FEA9D26-44A6-D4AF-5F49-6FFBCB7766D7}"/>
              </a:ext>
            </a:extLst>
          </p:cNvPr>
          <p:cNvGrpSpPr>
            <a:grpSpLocks/>
          </p:cNvGrpSpPr>
          <p:nvPr/>
        </p:nvGrpSpPr>
        <p:grpSpPr bwMode="auto">
          <a:xfrm>
            <a:off x="7640638" y="5438044"/>
            <a:ext cx="927100" cy="441325"/>
            <a:chOff x="3974" y="3671"/>
            <a:chExt cx="584" cy="278"/>
          </a:xfrm>
        </p:grpSpPr>
        <p:sp>
          <p:nvSpPr>
            <p:cNvPr id="96" name="AutoShape 93">
              <a:extLst>
                <a:ext uri="{FF2B5EF4-FFF2-40B4-BE49-F238E27FC236}">
                  <a16:creationId xmlns:a16="http://schemas.microsoft.com/office/drawing/2014/main" id="{B9DEC62D-263D-5AFB-63A1-5C97AD377EA7}"/>
                </a:ext>
              </a:extLst>
            </p:cNvPr>
            <p:cNvSpPr>
              <a:spLocks/>
            </p:cNvSpPr>
            <p:nvPr/>
          </p:nvSpPr>
          <p:spPr bwMode="auto">
            <a:xfrm>
              <a:off x="3974" y="3671"/>
              <a:ext cx="584" cy="278"/>
            </a:xfrm>
            <a:prstGeom prst="borderCallout1">
              <a:avLst>
                <a:gd name="adj1" fmla="val 25898"/>
                <a:gd name="adj2" fmla="val 108218"/>
                <a:gd name="adj3" fmla="val -89208"/>
                <a:gd name="adj4" fmla="val 192296"/>
              </a:avLst>
            </a:prstGeom>
            <a:solidFill>
              <a:srgbClr val="FFFFCC"/>
            </a:solidFill>
            <a:ln w="2857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a:endParaRPr lang="zh-CN" altLang="zh-CN"/>
            </a:p>
          </p:txBody>
        </p:sp>
        <p:graphicFrame>
          <p:nvGraphicFramePr>
            <p:cNvPr id="97" name="Object 94">
              <a:extLst>
                <a:ext uri="{FF2B5EF4-FFF2-40B4-BE49-F238E27FC236}">
                  <a16:creationId xmlns:a16="http://schemas.microsoft.com/office/drawing/2014/main" id="{B5977A42-AEDE-5FC9-8226-56FBD2E0F1CF}"/>
                </a:ext>
              </a:extLst>
            </p:cNvPr>
            <p:cNvGraphicFramePr>
              <a:graphicFrameLocks noChangeAspect="1"/>
            </p:cNvGraphicFramePr>
            <p:nvPr/>
          </p:nvGraphicFramePr>
          <p:xfrm>
            <a:off x="4088" y="3701"/>
            <a:ext cx="336" cy="208"/>
          </p:xfrm>
          <a:graphic>
            <a:graphicData uri="http://schemas.openxmlformats.org/presentationml/2006/ole">
              <mc:AlternateContent xmlns:mc="http://schemas.openxmlformats.org/markup-compatibility/2006">
                <mc:Choice xmlns:v="urn:schemas-microsoft-com:vml" Requires="v">
                  <p:oleObj name="Equation" r:id="rId8" imgW="266400" imgH="164880" progId="Equation.3">
                    <p:embed/>
                  </p:oleObj>
                </mc:Choice>
                <mc:Fallback>
                  <p:oleObj name="Equation" r:id="rId8" imgW="266400" imgH="164880" progId="Equation.3">
                    <p:embed/>
                    <p:pic>
                      <p:nvPicPr>
                        <p:cNvPr id="97" name="Object 94">
                          <a:extLst>
                            <a:ext uri="{FF2B5EF4-FFF2-40B4-BE49-F238E27FC236}">
                              <a16:creationId xmlns:a16="http://schemas.microsoft.com/office/drawing/2014/main" id="{B5977A42-AEDE-5FC9-8226-56FBD2E0F1CF}"/>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088" y="3701"/>
                          <a:ext cx="336" cy="20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98" name="Group 95">
            <a:extLst>
              <a:ext uri="{FF2B5EF4-FFF2-40B4-BE49-F238E27FC236}">
                <a16:creationId xmlns:a16="http://schemas.microsoft.com/office/drawing/2014/main" id="{D55C6220-3225-6A80-0D90-5FA09673B738}"/>
              </a:ext>
            </a:extLst>
          </p:cNvPr>
          <p:cNvGrpSpPr>
            <a:grpSpLocks/>
          </p:cNvGrpSpPr>
          <p:nvPr/>
        </p:nvGrpSpPr>
        <p:grpSpPr bwMode="auto">
          <a:xfrm>
            <a:off x="8983663" y="2428144"/>
            <a:ext cx="927100" cy="441325"/>
            <a:chOff x="4797" y="1464"/>
            <a:chExt cx="584" cy="278"/>
          </a:xfrm>
        </p:grpSpPr>
        <p:sp>
          <p:nvSpPr>
            <p:cNvPr id="99" name="AutoShape 96">
              <a:extLst>
                <a:ext uri="{FF2B5EF4-FFF2-40B4-BE49-F238E27FC236}">
                  <a16:creationId xmlns:a16="http://schemas.microsoft.com/office/drawing/2014/main" id="{5472B0A1-37F7-9E9A-9670-1C29D3628252}"/>
                </a:ext>
              </a:extLst>
            </p:cNvPr>
            <p:cNvSpPr>
              <a:spLocks/>
            </p:cNvSpPr>
            <p:nvPr/>
          </p:nvSpPr>
          <p:spPr bwMode="auto">
            <a:xfrm>
              <a:off x="4797" y="1464"/>
              <a:ext cx="584" cy="278"/>
            </a:xfrm>
            <a:prstGeom prst="borderCallout1">
              <a:avLst>
                <a:gd name="adj1" fmla="val 25898"/>
                <a:gd name="adj2" fmla="val -8218"/>
                <a:gd name="adj3" fmla="val 347481"/>
                <a:gd name="adj4" fmla="val -30139"/>
              </a:avLst>
            </a:prstGeom>
            <a:solidFill>
              <a:srgbClr val="FFFFCC"/>
            </a:solidFill>
            <a:ln w="2857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a:endParaRPr lang="zh-CN" altLang="zh-CN"/>
            </a:p>
          </p:txBody>
        </p:sp>
        <p:graphicFrame>
          <p:nvGraphicFramePr>
            <p:cNvPr id="100" name="Object 97">
              <a:extLst>
                <a:ext uri="{FF2B5EF4-FFF2-40B4-BE49-F238E27FC236}">
                  <a16:creationId xmlns:a16="http://schemas.microsoft.com/office/drawing/2014/main" id="{0765C668-5666-6943-E903-8640D950EEB0}"/>
                </a:ext>
              </a:extLst>
            </p:cNvPr>
            <p:cNvGraphicFramePr>
              <a:graphicFrameLocks noChangeAspect="1"/>
            </p:cNvGraphicFramePr>
            <p:nvPr/>
          </p:nvGraphicFramePr>
          <p:xfrm>
            <a:off x="4907" y="1487"/>
            <a:ext cx="336" cy="224"/>
          </p:xfrm>
          <a:graphic>
            <a:graphicData uri="http://schemas.openxmlformats.org/presentationml/2006/ole">
              <mc:AlternateContent xmlns:mc="http://schemas.openxmlformats.org/markup-compatibility/2006">
                <mc:Choice xmlns:v="urn:schemas-microsoft-com:vml" Requires="v">
                  <p:oleObj name="Equation" r:id="rId10" imgW="266400" imgH="177480" progId="Equation.3">
                    <p:embed/>
                  </p:oleObj>
                </mc:Choice>
                <mc:Fallback>
                  <p:oleObj name="Equation" r:id="rId10" imgW="266400" imgH="177480" progId="Equation.3">
                    <p:embed/>
                    <p:pic>
                      <p:nvPicPr>
                        <p:cNvPr id="100" name="Object 97">
                          <a:extLst>
                            <a:ext uri="{FF2B5EF4-FFF2-40B4-BE49-F238E27FC236}">
                              <a16:creationId xmlns:a16="http://schemas.microsoft.com/office/drawing/2014/main" id="{0765C668-5666-6943-E903-8640D950EEB0}"/>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907" y="1487"/>
                          <a:ext cx="336" cy="22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101" name="Text Box 98">
            <a:extLst>
              <a:ext uri="{FF2B5EF4-FFF2-40B4-BE49-F238E27FC236}">
                <a16:creationId xmlns:a16="http://schemas.microsoft.com/office/drawing/2014/main" id="{A79785BC-38DB-539F-9B0A-C2B6D35F024E}"/>
              </a:ext>
            </a:extLst>
          </p:cNvPr>
          <p:cNvSpPr txBox="1">
            <a:spLocks noChangeArrowheads="1"/>
          </p:cNvSpPr>
          <p:nvPr/>
        </p:nvSpPr>
        <p:spPr bwMode="auto">
          <a:xfrm>
            <a:off x="2170113" y="6033357"/>
            <a:ext cx="7977187" cy="519112"/>
          </a:xfrm>
          <a:prstGeom prst="rect">
            <a:avLst/>
          </a:prstGeom>
          <a:noFill/>
          <a:ln>
            <a:noFill/>
          </a:ln>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28575">
                <a:solidFill>
                  <a:schemeClr val="bg1"/>
                </a:solidFill>
                <a:miter lim="800000"/>
                <a:headEnd/>
                <a:tailEnd/>
              </a14:hiddenLine>
            </a:ext>
          </a:extLst>
        </p:spPr>
        <p:txBody>
          <a:bodyPr>
            <a:spAutoFit/>
          </a:bodyPr>
          <a:lstStyle/>
          <a:p>
            <a:r>
              <a:rPr lang="zh-CN" altLang="en-US" sz="2800" b="1"/>
              <a:t>由于修改设计方案得当，收到了较好的效果。</a:t>
            </a:r>
          </a:p>
        </p:txBody>
      </p:sp>
      <p:sp>
        <p:nvSpPr>
          <p:cNvPr id="102" name="AutoShape 93">
            <a:extLst>
              <a:ext uri="{FF2B5EF4-FFF2-40B4-BE49-F238E27FC236}">
                <a16:creationId xmlns:a16="http://schemas.microsoft.com/office/drawing/2014/main" id="{1FF06799-9D6F-4526-B008-0351F0D69F59}"/>
              </a:ext>
            </a:extLst>
          </p:cNvPr>
          <p:cNvSpPr>
            <a:spLocks/>
          </p:cNvSpPr>
          <p:nvPr/>
        </p:nvSpPr>
        <p:spPr bwMode="auto">
          <a:xfrm>
            <a:off x="4716603" y="5485669"/>
            <a:ext cx="1250672" cy="460375"/>
          </a:xfrm>
          <a:prstGeom prst="borderCallout1">
            <a:avLst>
              <a:gd name="adj1" fmla="val 50274"/>
              <a:gd name="adj2" fmla="val -4917"/>
              <a:gd name="adj3" fmla="val -342"/>
              <a:gd name="adj4" fmla="val -54266"/>
            </a:avLst>
          </a:prstGeom>
          <a:solidFill>
            <a:srgbClr val="FFFFCC"/>
          </a:solidFill>
          <a:ln w="2857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a:r>
              <a:rPr lang="zh-CN" altLang="en-US" sz="2000" dirty="0">
                <a:solidFill>
                  <a:srgbClr val="002060"/>
                </a:solidFill>
              </a:rPr>
              <a:t>新加的门</a:t>
            </a:r>
            <a:endParaRPr lang="zh-CN" altLang="zh-CN" sz="2000" dirty="0">
              <a:solidFill>
                <a:srgbClr val="002060"/>
              </a:solidFill>
            </a:endParaRPr>
          </a:p>
        </p:txBody>
      </p:sp>
      <p:sp>
        <p:nvSpPr>
          <p:cNvPr id="103" name="矩形 102">
            <a:extLst>
              <a:ext uri="{FF2B5EF4-FFF2-40B4-BE49-F238E27FC236}">
                <a16:creationId xmlns:a16="http://schemas.microsoft.com/office/drawing/2014/main" id="{98BF6C24-067E-9907-496D-75698FE1F267}"/>
              </a:ext>
            </a:extLst>
          </p:cNvPr>
          <p:cNvSpPr/>
          <p:nvPr/>
        </p:nvSpPr>
        <p:spPr>
          <a:xfrm>
            <a:off x="6962379" y="619433"/>
            <a:ext cx="3363118" cy="1015663"/>
          </a:xfrm>
          <a:prstGeom prst="rect">
            <a:avLst/>
          </a:prstGeom>
          <a:ln>
            <a:solidFill>
              <a:srgbClr val="FFFF00"/>
            </a:solidFill>
          </a:ln>
        </p:spPr>
        <p:txBody>
          <a:bodyPr wrap="square">
            <a:spAutoFit/>
          </a:bodyPr>
          <a:lstStyle/>
          <a:p>
            <a:r>
              <a:rPr lang="zh-CN" altLang="en-US" sz="2000" b="1" dirty="0">
                <a:solidFill>
                  <a:schemeClr val="accent2"/>
                </a:solidFill>
              </a:rPr>
              <a:t>如果存在几何相邻的乘积项，就有可能发生竞争，这时就通过添加</a:t>
            </a:r>
            <a:r>
              <a:rPr lang="zh-CN" altLang="en-US" sz="2000" b="1" dirty="0">
                <a:solidFill>
                  <a:srgbClr val="FF0000"/>
                </a:solidFill>
              </a:rPr>
              <a:t>冗余项</a:t>
            </a:r>
            <a:r>
              <a:rPr lang="zh-CN" altLang="en-US" sz="2000" b="1" dirty="0">
                <a:solidFill>
                  <a:schemeClr val="accent2"/>
                </a:solidFill>
              </a:rPr>
              <a:t>，消除竞争。</a:t>
            </a:r>
          </a:p>
        </p:txBody>
      </p:sp>
      <p:sp>
        <p:nvSpPr>
          <p:cNvPr id="2" name="灯片编号占位符 1">
            <a:extLst>
              <a:ext uri="{FF2B5EF4-FFF2-40B4-BE49-F238E27FC236}">
                <a16:creationId xmlns:a16="http://schemas.microsoft.com/office/drawing/2014/main" id="{19251DD3-A7F4-75A1-A21D-C69F4B44F585}"/>
              </a:ext>
            </a:extLst>
          </p:cNvPr>
          <p:cNvSpPr>
            <a:spLocks noGrp="1"/>
          </p:cNvSpPr>
          <p:nvPr>
            <p:ph type="sldNum" sz="quarter" idx="12"/>
          </p:nvPr>
        </p:nvSpPr>
        <p:spPr/>
        <p:txBody>
          <a:bodyPr/>
          <a:lstStyle/>
          <a:p>
            <a:fld id="{392CBAA0-59E6-204E-8F03-85E5040D48B8}" type="slidenum">
              <a:rPr kumimoji="1" lang="zh-CN" altLang="en-US" smtClean="0"/>
              <a:t>124</a:t>
            </a:fld>
            <a:r>
              <a:rPr kumimoji="1" lang="en-US" altLang="zh-CN"/>
              <a:t>/133</a:t>
            </a:r>
            <a:endParaRPr kumimoji="1" lang="zh-CN" altLang="en-US" dirty="0"/>
          </a:p>
        </p:txBody>
      </p:sp>
    </p:spTree>
    <p:extLst>
      <p:ext uri="{BB962C8B-B14F-4D97-AF65-F5344CB8AC3E}">
        <p14:creationId xmlns:p14="http://schemas.microsoft.com/office/powerpoint/2010/main" val="13176191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100000"/>
                                  </p:iterate>
                                  <p:childTnLst>
                                    <p:set>
                                      <p:cBhvr>
                                        <p:cTn id="6" dur="1" fill="hold">
                                          <p:stCondLst>
                                            <p:cond delay="0"/>
                                          </p:stCondLst>
                                        </p:cTn>
                                        <p:tgtEl>
                                          <p:spTgt spid="6"/>
                                        </p:tgtEl>
                                        <p:attrNameLst>
                                          <p:attrName>style.visibility</p:attrName>
                                        </p:attrNameLst>
                                      </p:cBhvr>
                                      <p:to>
                                        <p:strVal val="visible"/>
                                      </p:to>
                                    </p:set>
                                    <p:animEffect transition="in" filter="wipe(left)">
                                      <p:cBhvr>
                                        <p:cTn id="7" dur="75"/>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iterate type="lt">
                                    <p:tmPct val="100000"/>
                                  </p:iterate>
                                  <p:childTnLst>
                                    <p:set>
                                      <p:cBhvr>
                                        <p:cTn id="11" dur="1" fill="hold">
                                          <p:stCondLst>
                                            <p:cond delay="0"/>
                                          </p:stCondLst>
                                        </p:cTn>
                                        <p:tgtEl>
                                          <p:spTgt spid="89"/>
                                        </p:tgtEl>
                                        <p:attrNameLst>
                                          <p:attrName>style.visibility</p:attrName>
                                        </p:attrNameLst>
                                      </p:cBhvr>
                                      <p:to>
                                        <p:strVal val="visible"/>
                                      </p:to>
                                    </p:set>
                                    <p:animEffect transition="in" filter="wipe(left)">
                                      <p:cBhvr>
                                        <p:cTn id="12" dur="75"/>
                                        <p:tgtEl>
                                          <p:spTgt spid="89"/>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88"/>
                                        </p:tgtEl>
                                        <p:attrNameLst>
                                          <p:attrName>style.visibility</p:attrName>
                                        </p:attrNameLst>
                                      </p:cBhvr>
                                      <p:to>
                                        <p:strVal val="visible"/>
                                      </p:to>
                                    </p:set>
                                    <p:animEffect transition="in" filter="wipe(left)">
                                      <p:cBhvr>
                                        <p:cTn id="17" dur="500"/>
                                        <p:tgtEl>
                                          <p:spTgt spid="88"/>
                                        </p:tgtEl>
                                      </p:cBhvr>
                                    </p:animEffect>
                                  </p:childTnLst>
                                </p:cTn>
                              </p:par>
                            </p:childTnLst>
                          </p:cTn>
                        </p:par>
                      </p:childTnLst>
                    </p:cTn>
                  </p:par>
                  <p:par>
                    <p:cTn id="18" fill="hold">
                      <p:stCondLst>
                        <p:cond delay="indefinite"/>
                      </p:stCondLst>
                      <p:childTnLst>
                        <p:par>
                          <p:cTn id="19" fill="hold">
                            <p:stCondLst>
                              <p:cond delay="0"/>
                            </p:stCondLst>
                            <p:childTnLst>
                              <p:par>
                                <p:cTn id="20" presetID="12" presetClass="entr" presetSubtype="8" fill="hold" nodeType="click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500"/>
                                        <p:tgtEl>
                                          <p:spTgt spid="7"/>
                                        </p:tgtEl>
                                        <p:attrNameLst>
                                          <p:attrName>ppt_x</p:attrName>
                                        </p:attrNameLst>
                                      </p:cBhvr>
                                      <p:tavLst>
                                        <p:tav tm="0">
                                          <p:val>
                                            <p:strVal val="#ppt_x-#ppt_w*1.125000"/>
                                          </p:val>
                                        </p:tav>
                                        <p:tav tm="100000">
                                          <p:val>
                                            <p:strVal val="#ppt_x"/>
                                          </p:val>
                                        </p:tav>
                                      </p:tavLst>
                                    </p:anim>
                                    <p:animEffect transition="in" filter="wipe(right)">
                                      <p:cBhvr>
                                        <p:cTn id="23" dur="500"/>
                                        <p:tgtEl>
                                          <p:spTgt spid="7"/>
                                        </p:tgtEl>
                                      </p:cBhvr>
                                    </p:animEffect>
                                  </p:childTnLst>
                                </p:cTn>
                              </p:par>
                            </p:childTnLst>
                          </p:cTn>
                        </p:par>
                        <p:par>
                          <p:cTn id="24" fill="hold">
                            <p:stCondLst>
                              <p:cond delay="500"/>
                            </p:stCondLst>
                            <p:childTnLst>
                              <p:par>
                                <p:cTn id="25" presetID="22" presetClass="entr" presetSubtype="8" fill="hold" nodeType="afterEffect">
                                  <p:stCondLst>
                                    <p:cond delay="1000"/>
                                  </p:stCondLst>
                                  <p:childTnLst>
                                    <p:set>
                                      <p:cBhvr>
                                        <p:cTn id="26" dur="1" fill="hold">
                                          <p:stCondLst>
                                            <p:cond delay="0"/>
                                          </p:stCondLst>
                                        </p:cTn>
                                        <p:tgtEl>
                                          <p:spTgt spid="90"/>
                                        </p:tgtEl>
                                        <p:attrNameLst>
                                          <p:attrName>style.visibility</p:attrName>
                                        </p:attrNameLst>
                                      </p:cBhvr>
                                      <p:to>
                                        <p:strVal val="visible"/>
                                      </p:to>
                                    </p:set>
                                    <p:animEffect transition="in" filter="wipe(left)">
                                      <p:cBhvr>
                                        <p:cTn id="27" dur="500"/>
                                        <p:tgtEl>
                                          <p:spTgt spid="90"/>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91"/>
                                        </p:tgtEl>
                                        <p:attrNameLst>
                                          <p:attrName>style.visibility</p:attrName>
                                        </p:attrNameLst>
                                      </p:cBhvr>
                                      <p:to>
                                        <p:strVal val="visible"/>
                                      </p:to>
                                    </p:set>
                                    <p:animEffect transition="in" filter="wipe(left)">
                                      <p:cBhvr>
                                        <p:cTn id="32" dur="500"/>
                                        <p:tgtEl>
                                          <p:spTgt spid="91"/>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62"/>
                                        </p:tgtEl>
                                        <p:attrNameLst>
                                          <p:attrName>style.visibility</p:attrName>
                                        </p:attrNameLst>
                                      </p:cBhvr>
                                      <p:to>
                                        <p:strVal val="visible"/>
                                      </p:to>
                                    </p:set>
                                    <p:animEffect transition="in" filter="wipe(left)">
                                      <p:cBhvr>
                                        <p:cTn id="37" dur="500"/>
                                        <p:tgtEl>
                                          <p:spTgt spid="62"/>
                                        </p:tgtEl>
                                      </p:cBhvr>
                                    </p:animEffect>
                                  </p:childTnLst>
                                </p:cTn>
                              </p:par>
                            </p:childTnLst>
                          </p:cTn>
                        </p:par>
                        <p:par>
                          <p:cTn id="38" fill="hold">
                            <p:stCondLst>
                              <p:cond delay="500"/>
                            </p:stCondLst>
                            <p:childTnLst>
                              <p:par>
                                <p:cTn id="39" presetID="9" presetClass="entr" presetSubtype="0" fill="hold" grpId="0" nodeType="afterEffect">
                                  <p:stCondLst>
                                    <p:cond delay="1000"/>
                                  </p:stCondLst>
                                  <p:childTnLst>
                                    <p:set>
                                      <p:cBhvr>
                                        <p:cTn id="40" dur="1" fill="hold">
                                          <p:stCondLst>
                                            <p:cond delay="0"/>
                                          </p:stCondLst>
                                        </p:cTn>
                                        <p:tgtEl>
                                          <p:spTgt spid="81">
                                            <p:txEl>
                                              <p:pRg st="0" end="0"/>
                                            </p:txEl>
                                          </p:spTgt>
                                        </p:tgtEl>
                                        <p:attrNameLst>
                                          <p:attrName>style.visibility</p:attrName>
                                        </p:attrNameLst>
                                      </p:cBhvr>
                                      <p:to>
                                        <p:strVal val="visible"/>
                                      </p:to>
                                    </p:set>
                                    <p:animEffect transition="in" filter="dissolve">
                                      <p:cBhvr>
                                        <p:cTn id="41" dur="500"/>
                                        <p:tgtEl>
                                          <p:spTgt spid="81">
                                            <p:txEl>
                                              <p:pRg st="0" end="0"/>
                                            </p:txEl>
                                          </p:spTgt>
                                        </p:tgtEl>
                                      </p:cBhvr>
                                    </p:animEffect>
                                  </p:childTnLst>
                                </p:cTn>
                              </p:par>
                            </p:childTnLst>
                          </p:cTn>
                        </p:par>
                        <p:par>
                          <p:cTn id="42" fill="hold">
                            <p:stCondLst>
                              <p:cond delay="2000"/>
                            </p:stCondLst>
                            <p:childTnLst>
                              <p:par>
                                <p:cTn id="43" presetID="9" presetClass="entr" presetSubtype="0" fill="hold" grpId="0" nodeType="afterEffect">
                                  <p:stCondLst>
                                    <p:cond delay="1000"/>
                                  </p:stCondLst>
                                  <p:childTnLst>
                                    <p:set>
                                      <p:cBhvr>
                                        <p:cTn id="44" dur="1" fill="hold">
                                          <p:stCondLst>
                                            <p:cond delay="0"/>
                                          </p:stCondLst>
                                        </p:cTn>
                                        <p:tgtEl>
                                          <p:spTgt spid="82">
                                            <p:txEl>
                                              <p:pRg st="0" end="0"/>
                                            </p:txEl>
                                          </p:spTgt>
                                        </p:tgtEl>
                                        <p:attrNameLst>
                                          <p:attrName>style.visibility</p:attrName>
                                        </p:attrNameLst>
                                      </p:cBhvr>
                                      <p:to>
                                        <p:strVal val="visible"/>
                                      </p:to>
                                    </p:set>
                                    <p:animEffect transition="in" filter="dissolve">
                                      <p:cBhvr>
                                        <p:cTn id="45" dur="500"/>
                                        <p:tgtEl>
                                          <p:spTgt spid="82">
                                            <p:txEl>
                                              <p:pRg st="0" end="0"/>
                                            </p:txEl>
                                          </p:spTgt>
                                        </p:tgtEl>
                                      </p:cBhvr>
                                    </p:animEffect>
                                  </p:childTnLst>
                                </p:cTn>
                              </p:par>
                            </p:childTnLst>
                          </p:cTn>
                        </p:par>
                        <p:par>
                          <p:cTn id="46" fill="hold">
                            <p:stCondLst>
                              <p:cond delay="3500"/>
                            </p:stCondLst>
                            <p:childTnLst>
                              <p:par>
                                <p:cTn id="47" presetID="9" presetClass="entr" presetSubtype="0" fill="hold" grpId="0" nodeType="afterEffect">
                                  <p:stCondLst>
                                    <p:cond delay="1000"/>
                                  </p:stCondLst>
                                  <p:childTnLst>
                                    <p:set>
                                      <p:cBhvr>
                                        <p:cTn id="48" dur="1" fill="hold">
                                          <p:stCondLst>
                                            <p:cond delay="0"/>
                                          </p:stCondLst>
                                        </p:cTn>
                                        <p:tgtEl>
                                          <p:spTgt spid="79">
                                            <p:txEl>
                                              <p:pRg st="0" end="0"/>
                                            </p:txEl>
                                          </p:spTgt>
                                        </p:tgtEl>
                                        <p:attrNameLst>
                                          <p:attrName>style.visibility</p:attrName>
                                        </p:attrNameLst>
                                      </p:cBhvr>
                                      <p:to>
                                        <p:strVal val="visible"/>
                                      </p:to>
                                    </p:set>
                                    <p:animEffect transition="in" filter="dissolve">
                                      <p:cBhvr>
                                        <p:cTn id="49" dur="500"/>
                                        <p:tgtEl>
                                          <p:spTgt spid="79">
                                            <p:txEl>
                                              <p:pRg st="0" end="0"/>
                                            </p:txEl>
                                          </p:spTgt>
                                        </p:tgtEl>
                                      </p:cBhvr>
                                    </p:animEffect>
                                  </p:childTnLst>
                                </p:cTn>
                              </p:par>
                            </p:childTnLst>
                          </p:cTn>
                        </p:par>
                        <p:par>
                          <p:cTn id="50" fill="hold">
                            <p:stCondLst>
                              <p:cond delay="5000"/>
                            </p:stCondLst>
                            <p:childTnLst>
                              <p:par>
                                <p:cTn id="51" presetID="9" presetClass="entr" presetSubtype="0" fill="hold" grpId="0" nodeType="afterEffect">
                                  <p:stCondLst>
                                    <p:cond delay="1000"/>
                                  </p:stCondLst>
                                  <p:childTnLst>
                                    <p:set>
                                      <p:cBhvr>
                                        <p:cTn id="52" dur="1" fill="hold">
                                          <p:stCondLst>
                                            <p:cond delay="0"/>
                                          </p:stCondLst>
                                        </p:cTn>
                                        <p:tgtEl>
                                          <p:spTgt spid="83">
                                            <p:txEl>
                                              <p:pRg st="0" end="0"/>
                                            </p:txEl>
                                          </p:spTgt>
                                        </p:tgtEl>
                                        <p:attrNameLst>
                                          <p:attrName>style.visibility</p:attrName>
                                        </p:attrNameLst>
                                      </p:cBhvr>
                                      <p:to>
                                        <p:strVal val="visible"/>
                                      </p:to>
                                    </p:set>
                                    <p:animEffect transition="in" filter="dissolve">
                                      <p:cBhvr>
                                        <p:cTn id="53" dur="500"/>
                                        <p:tgtEl>
                                          <p:spTgt spid="83">
                                            <p:txEl>
                                              <p:pRg st="0" end="0"/>
                                            </p:txEl>
                                          </p:spTgt>
                                        </p:tgtEl>
                                      </p:cBhvr>
                                    </p:animEffect>
                                  </p:childTnLst>
                                </p:cTn>
                              </p:par>
                            </p:childTnLst>
                          </p:cTn>
                        </p:par>
                        <p:par>
                          <p:cTn id="54" fill="hold">
                            <p:stCondLst>
                              <p:cond delay="6500"/>
                            </p:stCondLst>
                            <p:childTnLst>
                              <p:par>
                                <p:cTn id="55" presetID="9" presetClass="entr" presetSubtype="0" fill="hold" grpId="0" nodeType="afterEffect">
                                  <p:stCondLst>
                                    <p:cond delay="1000"/>
                                  </p:stCondLst>
                                  <p:childTnLst>
                                    <p:set>
                                      <p:cBhvr>
                                        <p:cTn id="56" dur="1" fill="hold">
                                          <p:stCondLst>
                                            <p:cond delay="0"/>
                                          </p:stCondLst>
                                        </p:cTn>
                                        <p:tgtEl>
                                          <p:spTgt spid="84">
                                            <p:txEl>
                                              <p:pRg st="0" end="0"/>
                                            </p:txEl>
                                          </p:spTgt>
                                        </p:tgtEl>
                                        <p:attrNameLst>
                                          <p:attrName>style.visibility</p:attrName>
                                        </p:attrNameLst>
                                      </p:cBhvr>
                                      <p:to>
                                        <p:strVal val="visible"/>
                                      </p:to>
                                    </p:set>
                                    <p:animEffect transition="in" filter="dissolve">
                                      <p:cBhvr>
                                        <p:cTn id="57" dur="500"/>
                                        <p:tgtEl>
                                          <p:spTgt spid="84">
                                            <p:txEl>
                                              <p:pRg st="0" end="0"/>
                                            </p:txEl>
                                          </p:spTgt>
                                        </p:tgtEl>
                                      </p:cBhvr>
                                    </p:animEffect>
                                  </p:childTnLst>
                                </p:cTn>
                              </p:par>
                            </p:childTnLst>
                          </p:cTn>
                        </p:par>
                        <p:par>
                          <p:cTn id="58" fill="hold">
                            <p:stCondLst>
                              <p:cond delay="8000"/>
                            </p:stCondLst>
                            <p:childTnLst>
                              <p:par>
                                <p:cTn id="59" presetID="9" presetClass="entr" presetSubtype="0" fill="hold" grpId="0" nodeType="afterEffect">
                                  <p:stCondLst>
                                    <p:cond delay="1000"/>
                                  </p:stCondLst>
                                  <p:childTnLst>
                                    <p:set>
                                      <p:cBhvr>
                                        <p:cTn id="60" dur="1" fill="hold">
                                          <p:stCondLst>
                                            <p:cond delay="0"/>
                                          </p:stCondLst>
                                        </p:cTn>
                                        <p:tgtEl>
                                          <p:spTgt spid="80">
                                            <p:txEl>
                                              <p:pRg st="0" end="0"/>
                                            </p:txEl>
                                          </p:spTgt>
                                        </p:tgtEl>
                                        <p:attrNameLst>
                                          <p:attrName>style.visibility</p:attrName>
                                        </p:attrNameLst>
                                      </p:cBhvr>
                                      <p:to>
                                        <p:strVal val="visible"/>
                                      </p:to>
                                    </p:set>
                                    <p:animEffect transition="in" filter="dissolve">
                                      <p:cBhvr>
                                        <p:cTn id="61" dur="500"/>
                                        <p:tgtEl>
                                          <p:spTgt spid="80">
                                            <p:txEl>
                                              <p:pRg st="0" end="0"/>
                                            </p:txEl>
                                          </p:spTgt>
                                        </p:tgtEl>
                                      </p:cBhvr>
                                    </p:animEffect>
                                  </p:childTnLst>
                                </p:cTn>
                              </p:par>
                            </p:childTnLst>
                          </p:cTn>
                        </p:par>
                        <p:par>
                          <p:cTn id="62" fill="hold">
                            <p:stCondLst>
                              <p:cond delay="9500"/>
                            </p:stCondLst>
                            <p:childTnLst>
                              <p:par>
                                <p:cTn id="63" presetID="9" presetClass="entr" presetSubtype="0" fill="hold" grpId="0" nodeType="afterEffect">
                                  <p:stCondLst>
                                    <p:cond delay="1000"/>
                                  </p:stCondLst>
                                  <p:childTnLst>
                                    <p:set>
                                      <p:cBhvr>
                                        <p:cTn id="64" dur="1" fill="hold">
                                          <p:stCondLst>
                                            <p:cond delay="0"/>
                                          </p:stCondLst>
                                        </p:cTn>
                                        <p:tgtEl>
                                          <p:spTgt spid="77">
                                            <p:txEl>
                                              <p:pRg st="0" end="0"/>
                                            </p:txEl>
                                          </p:spTgt>
                                        </p:tgtEl>
                                        <p:attrNameLst>
                                          <p:attrName>style.visibility</p:attrName>
                                        </p:attrNameLst>
                                      </p:cBhvr>
                                      <p:to>
                                        <p:strVal val="visible"/>
                                      </p:to>
                                    </p:set>
                                    <p:animEffect transition="in" filter="dissolve">
                                      <p:cBhvr>
                                        <p:cTn id="65" dur="500"/>
                                        <p:tgtEl>
                                          <p:spTgt spid="77">
                                            <p:txEl>
                                              <p:pRg st="0" end="0"/>
                                            </p:txEl>
                                          </p:spTgt>
                                        </p:tgtEl>
                                      </p:cBhvr>
                                    </p:animEffect>
                                  </p:childTnLst>
                                </p:cTn>
                              </p:par>
                            </p:childTnLst>
                          </p:cTn>
                        </p:par>
                        <p:par>
                          <p:cTn id="66" fill="hold">
                            <p:stCondLst>
                              <p:cond delay="11000"/>
                            </p:stCondLst>
                            <p:childTnLst>
                              <p:par>
                                <p:cTn id="67" presetID="9" presetClass="entr" presetSubtype="0" fill="hold" grpId="0" nodeType="afterEffect">
                                  <p:stCondLst>
                                    <p:cond delay="1000"/>
                                  </p:stCondLst>
                                  <p:childTnLst>
                                    <p:set>
                                      <p:cBhvr>
                                        <p:cTn id="68" dur="1" fill="hold">
                                          <p:stCondLst>
                                            <p:cond delay="0"/>
                                          </p:stCondLst>
                                        </p:cTn>
                                        <p:tgtEl>
                                          <p:spTgt spid="78">
                                            <p:txEl>
                                              <p:pRg st="0" end="0"/>
                                            </p:txEl>
                                          </p:spTgt>
                                        </p:tgtEl>
                                        <p:attrNameLst>
                                          <p:attrName>style.visibility</p:attrName>
                                        </p:attrNameLst>
                                      </p:cBhvr>
                                      <p:to>
                                        <p:strVal val="visible"/>
                                      </p:to>
                                    </p:set>
                                    <p:animEffect transition="in" filter="dissolve">
                                      <p:cBhvr>
                                        <p:cTn id="69" dur="500"/>
                                        <p:tgtEl>
                                          <p:spTgt spid="78">
                                            <p:txEl>
                                              <p:pRg st="0" end="0"/>
                                            </p:txEl>
                                          </p:spTgt>
                                        </p:tgtEl>
                                      </p:cBhvr>
                                    </p:animEffect>
                                  </p:childTnLst>
                                </p:cTn>
                              </p:par>
                            </p:childTnLst>
                          </p:cTn>
                        </p:par>
                      </p:childTnLst>
                    </p:cTn>
                  </p:par>
                  <p:par>
                    <p:cTn id="70" fill="hold">
                      <p:stCondLst>
                        <p:cond delay="indefinite"/>
                      </p:stCondLst>
                      <p:childTnLst>
                        <p:par>
                          <p:cTn id="71" fill="hold">
                            <p:stCondLst>
                              <p:cond delay="0"/>
                            </p:stCondLst>
                            <p:childTnLst>
                              <p:par>
                                <p:cTn id="72" presetID="22" presetClass="entr" presetSubtype="8" fill="hold" nodeType="clickEffect">
                                  <p:stCondLst>
                                    <p:cond delay="0"/>
                                  </p:stCondLst>
                                  <p:childTnLst>
                                    <p:set>
                                      <p:cBhvr>
                                        <p:cTn id="73" dur="1" fill="hold">
                                          <p:stCondLst>
                                            <p:cond delay="0"/>
                                          </p:stCondLst>
                                        </p:cTn>
                                        <p:tgtEl>
                                          <p:spTgt spid="85"/>
                                        </p:tgtEl>
                                        <p:attrNameLst>
                                          <p:attrName>style.visibility</p:attrName>
                                        </p:attrNameLst>
                                      </p:cBhvr>
                                      <p:to>
                                        <p:strVal val="visible"/>
                                      </p:to>
                                    </p:set>
                                    <p:animEffect transition="in" filter="wipe(left)">
                                      <p:cBhvr>
                                        <p:cTn id="74" dur="500"/>
                                        <p:tgtEl>
                                          <p:spTgt spid="85"/>
                                        </p:tgtEl>
                                      </p:cBhvr>
                                    </p:animEffect>
                                  </p:childTnLst>
                                </p:cTn>
                              </p:par>
                            </p:childTnLst>
                          </p:cTn>
                        </p:par>
                      </p:childTnLst>
                    </p:cTn>
                  </p:par>
                  <p:par>
                    <p:cTn id="75" fill="hold">
                      <p:stCondLst>
                        <p:cond delay="indefinite"/>
                      </p:stCondLst>
                      <p:childTnLst>
                        <p:par>
                          <p:cTn id="76" fill="hold">
                            <p:stCondLst>
                              <p:cond delay="0"/>
                            </p:stCondLst>
                            <p:childTnLst>
                              <p:par>
                                <p:cTn id="77" presetID="12" presetClass="entr" presetSubtype="4" fill="hold" nodeType="clickEffect">
                                  <p:stCondLst>
                                    <p:cond delay="0"/>
                                  </p:stCondLst>
                                  <p:childTnLst>
                                    <p:set>
                                      <p:cBhvr>
                                        <p:cTn id="78" dur="1" fill="hold">
                                          <p:stCondLst>
                                            <p:cond delay="0"/>
                                          </p:stCondLst>
                                        </p:cTn>
                                        <p:tgtEl>
                                          <p:spTgt spid="92"/>
                                        </p:tgtEl>
                                        <p:attrNameLst>
                                          <p:attrName>style.visibility</p:attrName>
                                        </p:attrNameLst>
                                      </p:cBhvr>
                                      <p:to>
                                        <p:strVal val="visible"/>
                                      </p:to>
                                    </p:set>
                                    <p:anim calcmode="lin" valueType="num">
                                      <p:cBhvr additive="base">
                                        <p:cTn id="79" dur="500"/>
                                        <p:tgtEl>
                                          <p:spTgt spid="92"/>
                                        </p:tgtEl>
                                        <p:attrNameLst>
                                          <p:attrName>ppt_y</p:attrName>
                                        </p:attrNameLst>
                                      </p:cBhvr>
                                      <p:tavLst>
                                        <p:tav tm="0">
                                          <p:val>
                                            <p:strVal val="#ppt_y+#ppt_h*1.125000"/>
                                          </p:val>
                                        </p:tav>
                                        <p:tav tm="100000">
                                          <p:val>
                                            <p:strVal val="#ppt_y"/>
                                          </p:val>
                                        </p:tav>
                                      </p:tavLst>
                                    </p:anim>
                                    <p:animEffect transition="in" filter="wipe(up)">
                                      <p:cBhvr>
                                        <p:cTn id="80" dur="500"/>
                                        <p:tgtEl>
                                          <p:spTgt spid="92"/>
                                        </p:tgtEl>
                                      </p:cBhvr>
                                    </p:animEffect>
                                  </p:childTnLst>
                                </p:cTn>
                              </p:par>
                            </p:childTnLst>
                          </p:cTn>
                        </p:par>
                      </p:childTnLst>
                    </p:cTn>
                  </p:par>
                  <p:par>
                    <p:cTn id="81" fill="hold">
                      <p:stCondLst>
                        <p:cond delay="indefinite"/>
                      </p:stCondLst>
                      <p:childTnLst>
                        <p:par>
                          <p:cTn id="82" fill="hold">
                            <p:stCondLst>
                              <p:cond delay="0"/>
                            </p:stCondLst>
                            <p:childTnLst>
                              <p:par>
                                <p:cTn id="83" presetID="22" presetClass="entr" presetSubtype="8" fill="hold" nodeType="clickEffect">
                                  <p:stCondLst>
                                    <p:cond delay="0"/>
                                  </p:stCondLst>
                                  <p:childTnLst>
                                    <p:set>
                                      <p:cBhvr>
                                        <p:cTn id="84" dur="1" fill="hold">
                                          <p:stCondLst>
                                            <p:cond delay="0"/>
                                          </p:stCondLst>
                                        </p:cTn>
                                        <p:tgtEl>
                                          <p:spTgt spid="86"/>
                                        </p:tgtEl>
                                        <p:attrNameLst>
                                          <p:attrName>style.visibility</p:attrName>
                                        </p:attrNameLst>
                                      </p:cBhvr>
                                      <p:to>
                                        <p:strVal val="visible"/>
                                      </p:to>
                                    </p:set>
                                    <p:animEffect transition="in" filter="wipe(left)">
                                      <p:cBhvr>
                                        <p:cTn id="85" dur="500"/>
                                        <p:tgtEl>
                                          <p:spTgt spid="86"/>
                                        </p:tgtEl>
                                      </p:cBhvr>
                                    </p:animEffect>
                                  </p:childTnLst>
                                </p:cTn>
                              </p:par>
                            </p:childTnLst>
                          </p:cTn>
                        </p:par>
                      </p:childTnLst>
                    </p:cTn>
                  </p:par>
                  <p:par>
                    <p:cTn id="86" fill="hold">
                      <p:stCondLst>
                        <p:cond delay="indefinite"/>
                      </p:stCondLst>
                      <p:childTnLst>
                        <p:par>
                          <p:cTn id="87" fill="hold">
                            <p:stCondLst>
                              <p:cond delay="0"/>
                            </p:stCondLst>
                            <p:childTnLst>
                              <p:par>
                                <p:cTn id="88" presetID="12" presetClass="entr" presetSubtype="1" fill="hold" nodeType="clickEffect">
                                  <p:stCondLst>
                                    <p:cond delay="0"/>
                                  </p:stCondLst>
                                  <p:childTnLst>
                                    <p:set>
                                      <p:cBhvr>
                                        <p:cTn id="89" dur="1" fill="hold">
                                          <p:stCondLst>
                                            <p:cond delay="0"/>
                                          </p:stCondLst>
                                        </p:cTn>
                                        <p:tgtEl>
                                          <p:spTgt spid="95"/>
                                        </p:tgtEl>
                                        <p:attrNameLst>
                                          <p:attrName>style.visibility</p:attrName>
                                        </p:attrNameLst>
                                      </p:cBhvr>
                                      <p:to>
                                        <p:strVal val="visible"/>
                                      </p:to>
                                    </p:set>
                                    <p:anim calcmode="lin" valueType="num">
                                      <p:cBhvr additive="base">
                                        <p:cTn id="90" dur="500"/>
                                        <p:tgtEl>
                                          <p:spTgt spid="95"/>
                                        </p:tgtEl>
                                        <p:attrNameLst>
                                          <p:attrName>ppt_y</p:attrName>
                                        </p:attrNameLst>
                                      </p:cBhvr>
                                      <p:tavLst>
                                        <p:tav tm="0">
                                          <p:val>
                                            <p:strVal val="#ppt_y-#ppt_h*1.125000"/>
                                          </p:val>
                                        </p:tav>
                                        <p:tav tm="100000">
                                          <p:val>
                                            <p:strVal val="#ppt_y"/>
                                          </p:val>
                                        </p:tav>
                                      </p:tavLst>
                                    </p:anim>
                                    <p:animEffect transition="in" filter="wipe(down)">
                                      <p:cBhvr>
                                        <p:cTn id="91" dur="500"/>
                                        <p:tgtEl>
                                          <p:spTgt spid="95"/>
                                        </p:tgtEl>
                                      </p:cBhvr>
                                    </p:animEffect>
                                  </p:childTnLst>
                                </p:cTn>
                              </p:par>
                            </p:childTnLst>
                          </p:cTn>
                        </p:par>
                      </p:childTnLst>
                    </p:cTn>
                  </p:par>
                  <p:par>
                    <p:cTn id="92" fill="hold">
                      <p:stCondLst>
                        <p:cond delay="indefinite"/>
                      </p:stCondLst>
                      <p:childTnLst>
                        <p:par>
                          <p:cTn id="93" fill="hold">
                            <p:stCondLst>
                              <p:cond delay="0"/>
                            </p:stCondLst>
                            <p:childTnLst>
                              <p:par>
                                <p:cTn id="94" presetID="22" presetClass="entr" presetSubtype="8" fill="hold" nodeType="clickEffect">
                                  <p:stCondLst>
                                    <p:cond delay="0"/>
                                  </p:stCondLst>
                                  <p:childTnLst>
                                    <p:set>
                                      <p:cBhvr>
                                        <p:cTn id="95" dur="1" fill="hold">
                                          <p:stCondLst>
                                            <p:cond delay="0"/>
                                          </p:stCondLst>
                                        </p:cTn>
                                        <p:tgtEl>
                                          <p:spTgt spid="87"/>
                                        </p:tgtEl>
                                        <p:attrNameLst>
                                          <p:attrName>style.visibility</p:attrName>
                                        </p:attrNameLst>
                                      </p:cBhvr>
                                      <p:to>
                                        <p:strVal val="visible"/>
                                      </p:to>
                                    </p:set>
                                    <p:animEffect transition="in" filter="wipe(left)">
                                      <p:cBhvr>
                                        <p:cTn id="96" dur="500"/>
                                        <p:tgtEl>
                                          <p:spTgt spid="87"/>
                                        </p:tgtEl>
                                      </p:cBhvr>
                                    </p:animEffect>
                                  </p:childTnLst>
                                </p:cTn>
                              </p:par>
                            </p:childTnLst>
                          </p:cTn>
                        </p:par>
                      </p:childTnLst>
                    </p:cTn>
                  </p:par>
                  <p:par>
                    <p:cTn id="97" fill="hold">
                      <p:stCondLst>
                        <p:cond delay="indefinite"/>
                      </p:stCondLst>
                      <p:childTnLst>
                        <p:par>
                          <p:cTn id="98" fill="hold">
                            <p:stCondLst>
                              <p:cond delay="0"/>
                            </p:stCondLst>
                            <p:childTnLst>
                              <p:par>
                                <p:cTn id="99" presetID="12" presetClass="entr" presetSubtype="4" fill="hold" nodeType="clickEffect">
                                  <p:stCondLst>
                                    <p:cond delay="0"/>
                                  </p:stCondLst>
                                  <p:childTnLst>
                                    <p:set>
                                      <p:cBhvr>
                                        <p:cTn id="100" dur="1" fill="hold">
                                          <p:stCondLst>
                                            <p:cond delay="0"/>
                                          </p:stCondLst>
                                        </p:cTn>
                                        <p:tgtEl>
                                          <p:spTgt spid="98"/>
                                        </p:tgtEl>
                                        <p:attrNameLst>
                                          <p:attrName>style.visibility</p:attrName>
                                        </p:attrNameLst>
                                      </p:cBhvr>
                                      <p:to>
                                        <p:strVal val="visible"/>
                                      </p:to>
                                    </p:set>
                                    <p:anim calcmode="lin" valueType="num">
                                      <p:cBhvr additive="base">
                                        <p:cTn id="101" dur="500"/>
                                        <p:tgtEl>
                                          <p:spTgt spid="98"/>
                                        </p:tgtEl>
                                        <p:attrNameLst>
                                          <p:attrName>ppt_y</p:attrName>
                                        </p:attrNameLst>
                                      </p:cBhvr>
                                      <p:tavLst>
                                        <p:tav tm="0">
                                          <p:val>
                                            <p:strVal val="#ppt_y+#ppt_h*1.125000"/>
                                          </p:val>
                                        </p:tav>
                                        <p:tav tm="100000">
                                          <p:val>
                                            <p:strVal val="#ppt_y"/>
                                          </p:val>
                                        </p:tav>
                                      </p:tavLst>
                                    </p:anim>
                                    <p:animEffect transition="in" filter="wipe(up)">
                                      <p:cBhvr>
                                        <p:cTn id="102" dur="500"/>
                                        <p:tgtEl>
                                          <p:spTgt spid="98"/>
                                        </p:tgtEl>
                                      </p:cBhvr>
                                    </p:animEffect>
                                  </p:childTnLst>
                                </p:cTn>
                              </p:par>
                            </p:childTnLst>
                          </p:cTn>
                        </p:par>
                      </p:childTnLst>
                    </p:cTn>
                  </p:par>
                  <p:par>
                    <p:cTn id="103" fill="hold">
                      <p:stCondLst>
                        <p:cond delay="indefinite"/>
                      </p:stCondLst>
                      <p:childTnLst>
                        <p:par>
                          <p:cTn id="104" fill="hold">
                            <p:stCondLst>
                              <p:cond delay="0"/>
                            </p:stCondLst>
                            <p:childTnLst>
                              <p:par>
                                <p:cTn id="105" presetID="12" presetClass="entr" presetSubtype="4" fill="hold" nodeType="clickEffect">
                                  <p:stCondLst>
                                    <p:cond delay="0"/>
                                  </p:stCondLst>
                                  <p:childTnLst>
                                    <p:set>
                                      <p:cBhvr>
                                        <p:cTn id="106" dur="1" fill="hold">
                                          <p:stCondLst>
                                            <p:cond delay="0"/>
                                          </p:stCondLst>
                                        </p:cTn>
                                        <p:tgtEl>
                                          <p:spTgt spid="48"/>
                                        </p:tgtEl>
                                        <p:attrNameLst>
                                          <p:attrName>style.visibility</p:attrName>
                                        </p:attrNameLst>
                                      </p:cBhvr>
                                      <p:to>
                                        <p:strVal val="visible"/>
                                      </p:to>
                                    </p:set>
                                    <p:anim calcmode="lin" valueType="num">
                                      <p:cBhvr additive="base">
                                        <p:cTn id="107" dur="500"/>
                                        <p:tgtEl>
                                          <p:spTgt spid="48"/>
                                        </p:tgtEl>
                                        <p:attrNameLst>
                                          <p:attrName>ppt_y</p:attrName>
                                        </p:attrNameLst>
                                      </p:cBhvr>
                                      <p:tavLst>
                                        <p:tav tm="0">
                                          <p:val>
                                            <p:strVal val="#ppt_y+#ppt_h*1.125000"/>
                                          </p:val>
                                        </p:tav>
                                        <p:tav tm="100000">
                                          <p:val>
                                            <p:strVal val="#ppt_y"/>
                                          </p:val>
                                        </p:tav>
                                      </p:tavLst>
                                    </p:anim>
                                    <p:animEffect transition="in" filter="wipe(up)">
                                      <p:cBhvr>
                                        <p:cTn id="108" dur="500"/>
                                        <p:tgtEl>
                                          <p:spTgt spid="48"/>
                                        </p:tgtEl>
                                      </p:cBhvr>
                                    </p:animEffect>
                                  </p:childTnLst>
                                </p:cTn>
                              </p:par>
                            </p:childTnLst>
                          </p:cTn>
                        </p:par>
                      </p:childTnLst>
                    </p:cTn>
                  </p:par>
                  <p:par>
                    <p:cTn id="109" fill="hold">
                      <p:stCondLst>
                        <p:cond delay="indefinite"/>
                      </p:stCondLst>
                      <p:childTnLst>
                        <p:par>
                          <p:cTn id="110" fill="hold">
                            <p:stCondLst>
                              <p:cond delay="0"/>
                            </p:stCondLst>
                            <p:childTnLst>
                              <p:par>
                                <p:cTn id="111" presetID="42" presetClass="entr" presetSubtype="0" fill="hold" grpId="0" nodeType="clickEffect">
                                  <p:stCondLst>
                                    <p:cond delay="0"/>
                                  </p:stCondLst>
                                  <p:childTnLst>
                                    <p:set>
                                      <p:cBhvr>
                                        <p:cTn id="112" dur="1" fill="hold">
                                          <p:stCondLst>
                                            <p:cond delay="0"/>
                                          </p:stCondLst>
                                        </p:cTn>
                                        <p:tgtEl>
                                          <p:spTgt spid="102"/>
                                        </p:tgtEl>
                                        <p:attrNameLst>
                                          <p:attrName>style.visibility</p:attrName>
                                        </p:attrNameLst>
                                      </p:cBhvr>
                                      <p:to>
                                        <p:strVal val="visible"/>
                                      </p:to>
                                    </p:set>
                                    <p:animEffect transition="in" filter="fade">
                                      <p:cBhvr>
                                        <p:cTn id="113" dur="1000"/>
                                        <p:tgtEl>
                                          <p:spTgt spid="102"/>
                                        </p:tgtEl>
                                      </p:cBhvr>
                                    </p:animEffect>
                                    <p:anim calcmode="lin" valueType="num">
                                      <p:cBhvr>
                                        <p:cTn id="114" dur="1000" fill="hold"/>
                                        <p:tgtEl>
                                          <p:spTgt spid="102"/>
                                        </p:tgtEl>
                                        <p:attrNameLst>
                                          <p:attrName>ppt_x</p:attrName>
                                        </p:attrNameLst>
                                      </p:cBhvr>
                                      <p:tavLst>
                                        <p:tav tm="0">
                                          <p:val>
                                            <p:strVal val="#ppt_x"/>
                                          </p:val>
                                        </p:tav>
                                        <p:tav tm="100000">
                                          <p:val>
                                            <p:strVal val="#ppt_x"/>
                                          </p:val>
                                        </p:tav>
                                      </p:tavLst>
                                    </p:anim>
                                    <p:anim calcmode="lin" valueType="num">
                                      <p:cBhvr>
                                        <p:cTn id="115" dur="1000" fill="hold"/>
                                        <p:tgtEl>
                                          <p:spTgt spid="102"/>
                                        </p:tgtEl>
                                        <p:attrNameLst>
                                          <p:attrName>ppt_y</p:attrName>
                                        </p:attrNameLst>
                                      </p:cBhvr>
                                      <p:tavLst>
                                        <p:tav tm="0">
                                          <p:val>
                                            <p:strVal val="#ppt_y+.1"/>
                                          </p:val>
                                        </p:tav>
                                        <p:tav tm="100000">
                                          <p:val>
                                            <p:strVal val="#ppt_y"/>
                                          </p:val>
                                        </p:tav>
                                      </p:tavLst>
                                    </p:anim>
                                  </p:childTnLst>
                                </p:cTn>
                              </p:par>
                            </p:childTnLst>
                          </p:cTn>
                        </p:par>
                      </p:childTnLst>
                    </p:cTn>
                  </p:par>
                  <p:par>
                    <p:cTn id="116" fill="hold">
                      <p:stCondLst>
                        <p:cond delay="indefinite"/>
                      </p:stCondLst>
                      <p:childTnLst>
                        <p:par>
                          <p:cTn id="117" fill="hold">
                            <p:stCondLst>
                              <p:cond delay="0"/>
                            </p:stCondLst>
                            <p:childTnLst>
                              <p:par>
                                <p:cTn id="118" presetID="22" presetClass="entr" presetSubtype="8" fill="hold" grpId="0" nodeType="clickEffect">
                                  <p:stCondLst>
                                    <p:cond delay="0"/>
                                  </p:stCondLst>
                                  <p:iterate type="lt">
                                    <p:tmPct val="100000"/>
                                  </p:iterate>
                                  <p:childTnLst>
                                    <p:set>
                                      <p:cBhvr>
                                        <p:cTn id="119" dur="1" fill="hold">
                                          <p:stCondLst>
                                            <p:cond delay="0"/>
                                          </p:stCondLst>
                                        </p:cTn>
                                        <p:tgtEl>
                                          <p:spTgt spid="101"/>
                                        </p:tgtEl>
                                        <p:attrNameLst>
                                          <p:attrName>style.visibility</p:attrName>
                                        </p:attrNameLst>
                                      </p:cBhvr>
                                      <p:to>
                                        <p:strVal val="visible"/>
                                      </p:to>
                                    </p:set>
                                    <p:animEffect transition="in" filter="wipe(left)">
                                      <p:cBhvr>
                                        <p:cTn id="120" dur="75"/>
                                        <p:tgtEl>
                                          <p:spTgt spid="1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utoUpdateAnimBg="0"/>
      <p:bldP spid="77" grpId="0" build="p" autoUpdateAnimBg="0" advAuto="1000"/>
      <p:bldP spid="78" grpId="0" build="p" autoUpdateAnimBg="0" advAuto="1000"/>
      <p:bldP spid="79" grpId="0" build="p" autoUpdateAnimBg="0" advAuto="1000"/>
      <p:bldP spid="80" grpId="0" build="p" autoUpdateAnimBg="0" advAuto="1000"/>
      <p:bldP spid="81" grpId="0" build="p" autoUpdateAnimBg="0" advAuto="1000"/>
      <p:bldP spid="82" grpId="0" build="p" autoUpdateAnimBg="0" advAuto="1000"/>
      <p:bldP spid="83" grpId="0" build="p" autoUpdateAnimBg="0" advAuto="1000"/>
      <p:bldP spid="84" grpId="0" build="p" autoUpdateAnimBg="0" advAuto="1000"/>
      <p:bldP spid="89" grpId="0" autoUpdateAnimBg="0"/>
      <p:bldP spid="101" grpId="0" autoUpdateAnimBg="0"/>
      <p:bldP spid="102" grpId="0" animBg="1"/>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90A9080D-2068-4D4E-9BE9-B44BC0799522}"/>
              </a:ext>
            </a:extLst>
          </p:cNvPr>
          <p:cNvSpPr>
            <a:spLocks noGrp="1"/>
          </p:cNvSpPr>
          <p:nvPr>
            <p:ph type="title"/>
          </p:nvPr>
        </p:nvSpPr>
        <p:spPr/>
        <p:txBody>
          <a:bodyPr/>
          <a:lstStyle/>
          <a:p>
            <a:r>
              <a:rPr kumimoji="1" lang="zh-CN" altLang="en-US" dirty="0"/>
              <a:t>第四章 小结</a:t>
            </a:r>
          </a:p>
        </p:txBody>
      </p:sp>
      <p:sp>
        <p:nvSpPr>
          <p:cNvPr id="4" name="Text Box 3">
            <a:extLst>
              <a:ext uri="{FF2B5EF4-FFF2-40B4-BE49-F238E27FC236}">
                <a16:creationId xmlns:a16="http://schemas.microsoft.com/office/drawing/2014/main" id="{55618AF5-D433-E367-B2EB-02070F94B273}"/>
              </a:ext>
            </a:extLst>
          </p:cNvPr>
          <p:cNvSpPr txBox="1">
            <a:spLocks noChangeArrowheads="1"/>
          </p:cNvSpPr>
          <p:nvPr/>
        </p:nvSpPr>
        <p:spPr bwMode="auto">
          <a:xfrm>
            <a:off x="1711325" y="891409"/>
            <a:ext cx="708660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r>
              <a:rPr lang="zh-CN" altLang="en-US" sz="2800" b="1">
                <a:solidFill>
                  <a:srgbClr val="0033CC"/>
                </a:solidFill>
                <a:effectLst>
                  <a:outerShdw blurRad="38100" dist="38100" dir="2700000" algn="tl">
                    <a:srgbClr val="C0C0C0"/>
                  </a:outerShdw>
                </a:effectLst>
              </a:rPr>
              <a:t>一、组合逻辑电路的特点 </a:t>
            </a:r>
          </a:p>
        </p:txBody>
      </p:sp>
      <p:sp>
        <p:nvSpPr>
          <p:cNvPr id="5" name="Text Box 4">
            <a:extLst>
              <a:ext uri="{FF2B5EF4-FFF2-40B4-BE49-F238E27FC236}">
                <a16:creationId xmlns:a16="http://schemas.microsoft.com/office/drawing/2014/main" id="{A77DBFED-EBFB-FD78-E2FD-3C592586003C}"/>
              </a:ext>
            </a:extLst>
          </p:cNvPr>
          <p:cNvSpPr txBox="1">
            <a:spLocks noChangeArrowheads="1"/>
          </p:cNvSpPr>
          <p:nvPr/>
        </p:nvSpPr>
        <p:spPr bwMode="auto">
          <a:xfrm>
            <a:off x="1476375" y="1342259"/>
            <a:ext cx="8621713" cy="1630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20000"/>
              </a:lnSpc>
            </a:pPr>
            <a:r>
              <a:rPr lang="en-US" altLang="zh-CN" sz="2800" b="1"/>
              <a:t>         </a:t>
            </a:r>
            <a:r>
              <a:rPr lang="zh-CN" altLang="en-US" sz="2800" b="1"/>
              <a:t>组合逻辑电路是由各种门电路组成的</a:t>
            </a:r>
            <a:r>
              <a:rPr lang="zh-CN" altLang="en-US" sz="2800" b="1">
                <a:solidFill>
                  <a:srgbClr val="FF0066"/>
                </a:solidFill>
              </a:rPr>
              <a:t>没有记忆功</a:t>
            </a:r>
          </a:p>
          <a:p>
            <a:pPr>
              <a:lnSpc>
                <a:spcPct val="120000"/>
              </a:lnSpc>
            </a:pPr>
            <a:r>
              <a:rPr lang="zh-CN" altLang="en-US" sz="2800" b="1">
                <a:solidFill>
                  <a:srgbClr val="FF0066"/>
                </a:solidFill>
              </a:rPr>
              <a:t>能</a:t>
            </a:r>
            <a:r>
              <a:rPr lang="zh-CN" altLang="en-US" sz="2800" b="1"/>
              <a:t>的电路。它的特点是任一时刻的输出信号只取决于</a:t>
            </a:r>
          </a:p>
          <a:p>
            <a:pPr>
              <a:lnSpc>
                <a:spcPct val="120000"/>
              </a:lnSpc>
            </a:pPr>
            <a:r>
              <a:rPr lang="zh-CN" altLang="en-US" sz="2800" b="1"/>
              <a:t>该时刻的输入信号，而与电路原来所处的状态无关。</a:t>
            </a:r>
          </a:p>
        </p:txBody>
      </p:sp>
      <p:sp>
        <p:nvSpPr>
          <p:cNvPr id="6" name="Text Box 5">
            <a:extLst>
              <a:ext uri="{FF2B5EF4-FFF2-40B4-BE49-F238E27FC236}">
                <a16:creationId xmlns:a16="http://schemas.microsoft.com/office/drawing/2014/main" id="{A931D7C6-7731-73A8-862F-4B1A7436B33C}"/>
              </a:ext>
            </a:extLst>
          </p:cNvPr>
          <p:cNvSpPr txBox="1">
            <a:spLocks noChangeArrowheads="1"/>
          </p:cNvSpPr>
          <p:nvPr/>
        </p:nvSpPr>
        <p:spPr bwMode="auto">
          <a:xfrm>
            <a:off x="1660525" y="3820347"/>
            <a:ext cx="1112838" cy="466725"/>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b="1">
                <a:solidFill>
                  <a:srgbClr val="0033CC"/>
                </a:solidFill>
              </a:rPr>
              <a:t>逻辑图</a:t>
            </a:r>
          </a:p>
        </p:txBody>
      </p:sp>
      <p:sp>
        <p:nvSpPr>
          <p:cNvPr id="7" name="Text Box 6">
            <a:extLst>
              <a:ext uri="{FF2B5EF4-FFF2-40B4-BE49-F238E27FC236}">
                <a16:creationId xmlns:a16="http://schemas.microsoft.com/office/drawing/2014/main" id="{72654410-3381-F5D1-5C81-B991CAA320D7}"/>
              </a:ext>
            </a:extLst>
          </p:cNvPr>
          <p:cNvSpPr txBox="1">
            <a:spLocks noChangeArrowheads="1"/>
          </p:cNvSpPr>
          <p:nvPr/>
        </p:nvSpPr>
        <p:spPr bwMode="auto">
          <a:xfrm>
            <a:off x="3336925" y="3820347"/>
            <a:ext cx="1725613" cy="466725"/>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b="1">
                <a:solidFill>
                  <a:srgbClr val="0033CC"/>
                </a:solidFill>
              </a:rPr>
              <a:t>逻辑表达式</a:t>
            </a:r>
          </a:p>
        </p:txBody>
      </p:sp>
      <p:sp>
        <p:nvSpPr>
          <p:cNvPr id="8" name="Text Box 7">
            <a:extLst>
              <a:ext uri="{FF2B5EF4-FFF2-40B4-BE49-F238E27FC236}">
                <a16:creationId xmlns:a16="http://schemas.microsoft.com/office/drawing/2014/main" id="{76120329-645D-1B59-7029-EC97D960ABC1}"/>
              </a:ext>
            </a:extLst>
          </p:cNvPr>
          <p:cNvSpPr txBox="1">
            <a:spLocks noChangeArrowheads="1"/>
          </p:cNvSpPr>
          <p:nvPr/>
        </p:nvSpPr>
        <p:spPr bwMode="auto">
          <a:xfrm>
            <a:off x="5699125" y="3820347"/>
            <a:ext cx="806450" cy="466725"/>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b="1">
                <a:solidFill>
                  <a:srgbClr val="0033CC"/>
                </a:solidFill>
              </a:rPr>
              <a:t>化简</a:t>
            </a:r>
          </a:p>
        </p:txBody>
      </p:sp>
      <p:sp>
        <p:nvSpPr>
          <p:cNvPr id="9" name="Text Box 8">
            <a:extLst>
              <a:ext uri="{FF2B5EF4-FFF2-40B4-BE49-F238E27FC236}">
                <a16:creationId xmlns:a16="http://schemas.microsoft.com/office/drawing/2014/main" id="{0A23FBF2-0873-BCB2-3798-57F01388EF00}"/>
              </a:ext>
            </a:extLst>
          </p:cNvPr>
          <p:cNvSpPr txBox="1">
            <a:spLocks noChangeArrowheads="1"/>
          </p:cNvSpPr>
          <p:nvPr/>
        </p:nvSpPr>
        <p:spPr bwMode="auto">
          <a:xfrm>
            <a:off x="7124700" y="3818759"/>
            <a:ext cx="1112838" cy="466725"/>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b="1">
                <a:solidFill>
                  <a:srgbClr val="0033CC"/>
                </a:solidFill>
              </a:rPr>
              <a:t>真值表</a:t>
            </a:r>
          </a:p>
        </p:txBody>
      </p:sp>
      <p:sp>
        <p:nvSpPr>
          <p:cNvPr id="10" name="Text Box 9">
            <a:extLst>
              <a:ext uri="{FF2B5EF4-FFF2-40B4-BE49-F238E27FC236}">
                <a16:creationId xmlns:a16="http://schemas.microsoft.com/office/drawing/2014/main" id="{AB9020CD-88DA-1AEF-7D76-56D7CB18438C}"/>
              </a:ext>
            </a:extLst>
          </p:cNvPr>
          <p:cNvSpPr txBox="1">
            <a:spLocks noChangeArrowheads="1"/>
          </p:cNvSpPr>
          <p:nvPr/>
        </p:nvSpPr>
        <p:spPr bwMode="auto">
          <a:xfrm>
            <a:off x="8801100" y="3818759"/>
            <a:ext cx="1419225" cy="466725"/>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b="1">
                <a:solidFill>
                  <a:srgbClr val="0033CC"/>
                </a:solidFill>
              </a:rPr>
              <a:t>说明功能</a:t>
            </a:r>
          </a:p>
        </p:txBody>
      </p:sp>
      <p:sp>
        <p:nvSpPr>
          <p:cNvPr id="11" name="AutoShape 10">
            <a:extLst>
              <a:ext uri="{FF2B5EF4-FFF2-40B4-BE49-F238E27FC236}">
                <a16:creationId xmlns:a16="http://schemas.microsoft.com/office/drawing/2014/main" id="{EF8940E5-DADD-69A9-DEE9-7609D855D686}"/>
              </a:ext>
            </a:extLst>
          </p:cNvPr>
          <p:cNvSpPr>
            <a:spLocks noChangeArrowheads="1"/>
          </p:cNvSpPr>
          <p:nvPr/>
        </p:nvSpPr>
        <p:spPr bwMode="auto">
          <a:xfrm>
            <a:off x="2847975" y="3990209"/>
            <a:ext cx="387350" cy="141288"/>
          </a:xfrm>
          <a:prstGeom prst="notchedRightArrow">
            <a:avLst>
              <a:gd name="adj1" fmla="val 50000"/>
              <a:gd name="adj2" fmla="val 68539"/>
            </a:avLst>
          </a:prstGeom>
          <a:solidFill>
            <a:srgbClr val="FF0066"/>
          </a:solidFill>
          <a:ln w="952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 name="AutoShape 11">
            <a:extLst>
              <a:ext uri="{FF2B5EF4-FFF2-40B4-BE49-F238E27FC236}">
                <a16:creationId xmlns:a16="http://schemas.microsoft.com/office/drawing/2014/main" id="{22D9B734-04E5-7041-EE57-3DE878BE34CD}"/>
              </a:ext>
            </a:extLst>
          </p:cNvPr>
          <p:cNvSpPr>
            <a:spLocks noChangeArrowheads="1"/>
          </p:cNvSpPr>
          <p:nvPr/>
        </p:nvSpPr>
        <p:spPr bwMode="auto">
          <a:xfrm>
            <a:off x="5191125" y="3990209"/>
            <a:ext cx="387350" cy="141288"/>
          </a:xfrm>
          <a:prstGeom prst="notchedRightArrow">
            <a:avLst>
              <a:gd name="adj1" fmla="val 50000"/>
              <a:gd name="adj2" fmla="val 68539"/>
            </a:avLst>
          </a:prstGeom>
          <a:solidFill>
            <a:srgbClr val="FF0066"/>
          </a:solidFill>
          <a:ln w="952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 name="AutoShape 12">
            <a:extLst>
              <a:ext uri="{FF2B5EF4-FFF2-40B4-BE49-F238E27FC236}">
                <a16:creationId xmlns:a16="http://schemas.microsoft.com/office/drawing/2014/main" id="{5953A568-C4C8-FF85-4F28-D0228A3992D9}"/>
              </a:ext>
            </a:extLst>
          </p:cNvPr>
          <p:cNvSpPr>
            <a:spLocks noChangeArrowheads="1"/>
          </p:cNvSpPr>
          <p:nvPr/>
        </p:nvSpPr>
        <p:spPr bwMode="auto">
          <a:xfrm>
            <a:off x="6611938" y="3990209"/>
            <a:ext cx="387350" cy="141288"/>
          </a:xfrm>
          <a:prstGeom prst="notchedRightArrow">
            <a:avLst>
              <a:gd name="adj1" fmla="val 50000"/>
              <a:gd name="adj2" fmla="val 68539"/>
            </a:avLst>
          </a:prstGeom>
          <a:solidFill>
            <a:srgbClr val="FF0066"/>
          </a:solidFill>
          <a:ln w="952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 name="AutoShape 13">
            <a:extLst>
              <a:ext uri="{FF2B5EF4-FFF2-40B4-BE49-F238E27FC236}">
                <a16:creationId xmlns:a16="http://schemas.microsoft.com/office/drawing/2014/main" id="{C362D1EA-C794-7122-5EFC-862A83AF12FC}"/>
              </a:ext>
            </a:extLst>
          </p:cNvPr>
          <p:cNvSpPr>
            <a:spLocks noChangeArrowheads="1"/>
          </p:cNvSpPr>
          <p:nvPr/>
        </p:nvSpPr>
        <p:spPr bwMode="auto">
          <a:xfrm>
            <a:off x="8350250" y="3990209"/>
            <a:ext cx="387350" cy="141288"/>
          </a:xfrm>
          <a:prstGeom prst="notchedRightArrow">
            <a:avLst>
              <a:gd name="adj1" fmla="val 50000"/>
              <a:gd name="adj2" fmla="val 68539"/>
            </a:avLst>
          </a:prstGeom>
          <a:solidFill>
            <a:srgbClr val="FF0066"/>
          </a:solidFill>
          <a:ln w="952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6" name="Text Box 14">
            <a:extLst>
              <a:ext uri="{FF2B5EF4-FFF2-40B4-BE49-F238E27FC236}">
                <a16:creationId xmlns:a16="http://schemas.microsoft.com/office/drawing/2014/main" id="{0B7CFE44-F85C-0AA4-EECE-FCCAD2741D50}"/>
              </a:ext>
            </a:extLst>
          </p:cNvPr>
          <p:cNvSpPr txBox="1">
            <a:spLocks noChangeArrowheads="1"/>
          </p:cNvSpPr>
          <p:nvPr/>
        </p:nvSpPr>
        <p:spPr bwMode="auto">
          <a:xfrm>
            <a:off x="1711325" y="3202809"/>
            <a:ext cx="708660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r>
              <a:rPr lang="zh-CN" altLang="en-US" sz="2800" b="1">
                <a:solidFill>
                  <a:srgbClr val="0033CC"/>
                </a:solidFill>
                <a:effectLst>
                  <a:outerShdw blurRad="38100" dist="38100" dir="2700000" algn="tl">
                    <a:srgbClr val="C0C0C0"/>
                  </a:outerShdw>
                </a:effectLst>
              </a:rPr>
              <a:t>二、组合逻辑电路的分析方法 </a:t>
            </a:r>
          </a:p>
        </p:txBody>
      </p:sp>
      <p:sp>
        <p:nvSpPr>
          <p:cNvPr id="17" name="Text Box 15">
            <a:extLst>
              <a:ext uri="{FF2B5EF4-FFF2-40B4-BE49-F238E27FC236}">
                <a16:creationId xmlns:a16="http://schemas.microsoft.com/office/drawing/2014/main" id="{ED4A71D9-3E8E-23A0-B7CF-9043DE76DE44}"/>
              </a:ext>
            </a:extLst>
          </p:cNvPr>
          <p:cNvSpPr txBox="1">
            <a:spLocks noChangeArrowheads="1"/>
          </p:cNvSpPr>
          <p:nvPr/>
        </p:nvSpPr>
        <p:spPr bwMode="auto">
          <a:xfrm>
            <a:off x="1711325" y="4618859"/>
            <a:ext cx="7086600" cy="5794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r>
              <a:rPr lang="zh-CN" altLang="en-US" sz="2800" b="1">
                <a:solidFill>
                  <a:srgbClr val="0033CC"/>
                </a:solidFill>
                <a:effectLst>
                  <a:outerShdw blurRad="38100" dist="38100" dir="2700000" algn="tl">
                    <a:srgbClr val="C0C0C0"/>
                  </a:outerShdw>
                </a:effectLst>
              </a:rPr>
              <a:t>三、组合逻辑电路的设计方法</a:t>
            </a:r>
            <a:r>
              <a:rPr lang="zh-CN" altLang="en-US" sz="3200" b="1">
                <a:solidFill>
                  <a:srgbClr val="0033CC"/>
                </a:solidFill>
                <a:effectLst>
                  <a:outerShdw blurRad="38100" dist="38100" dir="2700000" algn="tl">
                    <a:srgbClr val="C0C0C0"/>
                  </a:outerShdw>
                </a:effectLst>
              </a:rPr>
              <a:t> </a:t>
            </a:r>
          </a:p>
        </p:txBody>
      </p:sp>
      <p:sp>
        <p:nvSpPr>
          <p:cNvPr id="18" name="Rectangle 16">
            <a:extLst>
              <a:ext uri="{FF2B5EF4-FFF2-40B4-BE49-F238E27FC236}">
                <a16:creationId xmlns:a16="http://schemas.microsoft.com/office/drawing/2014/main" id="{70F6A036-3FDD-8DCE-4132-46D585CD7056}"/>
              </a:ext>
            </a:extLst>
          </p:cNvPr>
          <p:cNvSpPr>
            <a:spLocks noChangeArrowheads="1"/>
          </p:cNvSpPr>
          <p:nvPr/>
        </p:nvSpPr>
        <p:spPr bwMode="auto">
          <a:xfrm>
            <a:off x="1839913" y="5411022"/>
            <a:ext cx="1676400" cy="466725"/>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zh-CN" altLang="en-US" b="1">
                <a:solidFill>
                  <a:srgbClr val="0033CC"/>
                </a:solidFill>
              </a:rPr>
              <a:t>逻辑抽象</a:t>
            </a:r>
          </a:p>
        </p:txBody>
      </p:sp>
      <p:sp>
        <p:nvSpPr>
          <p:cNvPr id="19" name="Rectangle 17">
            <a:extLst>
              <a:ext uri="{FF2B5EF4-FFF2-40B4-BE49-F238E27FC236}">
                <a16:creationId xmlns:a16="http://schemas.microsoft.com/office/drawing/2014/main" id="{019B16AF-6FC9-1030-FDC5-BDE1FAD819E2}"/>
              </a:ext>
            </a:extLst>
          </p:cNvPr>
          <p:cNvSpPr>
            <a:spLocks noChangeArrowheads="1"/>
          </p:cNvSpPr>
          <p:nvPr/>
        </p:nvSpPr>
        <p:spPr bwMode="auto">
          <a:xfrm>
            <a:off x="4037013" y="5411022"/>
            <a:ext cx="1676400" cy="466725"/>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zh-CN" altLang="en-US" b="1">
                <a:solidFill>
                  <a:srgbClr val="0033CC"/>
                </a:solidFill>
              </a:rPr>
              <a:t>列真值表</a:t>
            </a:r>
          </a:p>
        </p:txBody>
      </p:sp>
      <p:sp>
        <p:nvSpPr>
          <p:cNvPr id="20" name="Rectangle 18">
            <a:extLst>
              <a:ext uri="{FF2B5EF4-FFF2-40B4-BE49-F238E27FC236}">
                <a16:creationId xmlns:a16="http://schemas.microsoft.com/office/drawing/2014/main" id="{ED576015-71C8-F7B9-5556-96C41494909D}"/>
              </a:ext>
            </a:extLst>
          </p:cNvPr>
          <p:cNvSpPr>
            <a:spLocks noChangeArrowheads="1"/>
          </p:cNvSpPr>
          <p:nvPr/>
        </p:nvSpPr>
        <p:spPr bwMode="auto">
          <a:xfrm>
            <a:off x="6234113" y="5228459"/>
            <a:ext cx="1752600" cy="831850"/>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zh-CN" altLang="en-US" b="1">
                <a:solidFill>
                  <a:srgbClr val="0033CC"/>
                </a:solidFill>
              </a:rPr>
              <a:t>写表达式</a:t>
            </a:r>
          </a:p>
          <a:p>
            <a:pPr algn="ctr"/>
            <a:r>
              <a:rPr lang="zh-CN" altLang="en-US" b="1">
                <a:solidFill>
                  <a:srgbClr val="0033CC"/>
                </a:solidFill>
              </a:rPr>
              <a:t>化简或变换</a:t>
            </a:r>
          </a:p>
        </p:txBody>
      </p:sp>
      <p:sp>
        <p:nvSpPr>
          <p:cNvPr id="21" name="Text Box 19">
            <a:extLst>
              <a:ext uri="{FF2B5EF4-FFF2-40B4-BE49-F238E27FC236}">
                <a16:creationId xmlns:a16="http://schemas.microsoft.com/office/drawing/2014/main" id="{3A477478-0009-B8BA-DC8D-D84A608C8971}"/>
              </a:ext>
            </a:extLst>
          </p:cNvPr>
          <p:cNvSpPr txBox="1">
            <a:spLocks noChangeArrowheads="1"/>
          </p:cNvSpPr>
          <p:nvPr/>
        </p:nvSpPr>
        <p:spPr bwMode="auto">
          <a:xfrm>
            <a:off x="8509000" y="5411022"/>
            <a:ext cx="1676400" cy="466725"/>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zh-CN" altLang="en-US" b="1">
                <a:solidFill>
                  <a:srgbClr val="0033CC"/>
                </a:solidFill>
              </a:rPr>
              <a:t>画逻辑图</a:t>
            </a:r>
          </a:p>
        </p:txBody>
      </p:sp>
      <p:sp>
        <p:nvSpPr>
          <p:cNvPr id="22" name="AutoShape 20">
            <a:extLst>
              <a:ext uri="{FF2B5EF4-FFF2-40B4-BE49-F238E27FC236}">
                <a16:creationId xmlns:a16="http://schemas.microsoft.com/office/drawing/2014/main" id="{4784ED53-1937-8F80-1879-BB7874CE874A}"/>
              </a:ext>
            </a:extLst>
          </p:cNvPr>
          <p:cNvSpPr>
            <a:spLocks noChangeArrowheads="1"/>
          </p:cNvSpPr>
          <p:nvPr/>
        </p:nvSpPr>
        <p:spPr bwMode="auto">
          <a:xfrm>
            <a:off x="3582988" y="5572947"/>
            <a:ext cx="387350" cy="141287"/>
          </a:xfrm>
          <a:prstGeom prst="notchedRightArrow">
            <a:avLst>
              <a:gd name="adj1" fmla="val 50000"/>
              <a:gd name="adj2" fmla="val 68540"/>
            </a:avLst>
          </a:prstGeom>
          <a:solidFill>
            <a:srgbClr val="FF0066"/>
          </a:solidFill>
          <a:ln w="952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3" name="AutoShape 21">
            <a:extLst>
              <a:ext uri="{FF2B5EF4-FFF2-40B4-BE49-F238E27FC236}">
                <a16:creationId xmlns:a16="http://schemas.microsoft.com/office/drawing/2014/main" id="{4D705C70-B254-5A5C-A5BF-7B620759CCBE}"/>
              </a:ext>
            </a:extLst>
          </p:cNvPr>
          <p:cNvSpPr>
            <a:spLocks noChangeArrowheads="1"/>
          </p:cNvSpPr>
          <p:nvPr/>
        </p:nvSpPr>
        <p:spPr bwMode="auto">
          <a:xfrm>
            <a:off x="5780088" y="5572947"/>
            <a:ext cx="387350" cy="141287"/>
          </a:xfrm>
          <a:prstGeom prst="notchedRightArrow">
            <a:avLst>
              <a:gd name="adj1" fmla="val 50000"/>
              <a:gd name="adj2" fmla="val 68540"/>
            </a:avLst>
          </a:prstGeom>
          <a:solidFill>
            <a:srgbClr val="FF0066"/>
          </a:solidFill>
          <a:ln w="952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4" name="AutoShape 22">
            <a:extLst>
              <a:ext uri="{FF2B5EF4-FFF2-40B4-BE49-F238E27FC236}">
                <a16:creationId xmlns:a16="http://schemas.microsoft.com/office/drawing/2014/main" id="{1805F449-0B72-9680-1528-0B1943457786}"/>
              </a:ext>
            </a:extLst>
          </p:cNvPr>
          <p:cNvSpPr>
            <a:spLocks noChangeArrowheads="1"/>
          </p:cNvSpPr>
          <p:nvPr/>
        </p:nvSpPr>
        <p:spPr bwMode="auto">
          <a:xfrm>
            <a:off x="8053388" y="5572947"/>
            <a:ext cx="387350" cy="141287"/>
          </a:xfrm>
          <a:prstGeom prst="notchedRightArrow">
            <a:avLst>
              <a:gd name="adj1" fmla="val 50000"/>
              <a:gd name="adj2" fmla="val 68540"/>
            </a:avLst>
          </a:prstGeom>
          <a:solidFill>
            <a:srgbClr val="FF0066"/>
          </a:solidFill>
          <a:ln w="952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 name="灯片编号占位符 1">
            <a:extLst>
              <a:ext uri="{FF2B5EF4-FFF2-40B4-BE49-F238E27FC236}">
                <a16:creationId xmlns:a16="http://schemas.microsoft.com/office/drawing/2014/main" id="{8B74BA4B-F9EC-A3F3-87B8-4429D2845162}"/>
              </a:ext>
            </a:extLst>
          </p:cNvPr>
          <p:cNvSpPr>
            <a:spLocks noGrp="1"/>
          </p:cNvSpPr>
          <p:nvPr>
            <p:ph type="sldNum" sz="quarter" idx="12"/>
          </p:nvPr>
        </p:nvSpPr>
        <p:spPr/>
        <p:txBody>
          <a:bodyPr/>
          <a:lstStyle/>
          <a:p>
            <a:fld id="{392CBAA0-59E6-204E-8F03-85E5040D48B8}" type="slidenum">
              <a:rPr kumimoji="1" lang="zh-CN" altLang="en-US" smtClean="0"/>
              <a:t>125</a:t>
            </a:fld>
            <a:r>
              <a:rPr kumimoji="1" lang="en-US" altLang="zh-CN"/>
              <a:t>/133</a:t>
            </a:r>
            <a:endParaRPr kumimoji="1" lang="zh-CN" altLang="en-US" dirty="0"/>
          </a:p>
        </p:txBody>
      </p:sp>
    </p:spTree>
    <p:extLst>
      <p:ext uri="{BB962C8B-B14F-4D97-AF65-F5344CB8AC3E}">
        <p14:creationId xmlns:p14="http://schemas.microsoft.com/office/powerpoint/2010/main" val="25053525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100000"/>
                                  </p:iterate>
                                  <p:childTnLst>
                                    <p:set>
                                      <p:cBhvr>
                                        <p:cTn id="6" dur="1" fill="hold">
                                          <p:stCondLst>
                                            <p:cond delay="0"/>
                                          </p:stCondLst>
                                        </p:cTn>
                                        <p:tgtEl>
                                          <p:spTgt spid="4"/>
                                        </p:tgtEl>
                                        <p:attrNameLst>
                                          <p:attrName>style.visibility</p:attrName>
                                        </p:attrNameLst>
                                      </p:cBhvr>
                                      <p:to>
                                        <p:strVal val="visible"/>
                                      </p:to>
                                    </p:set>
                                    <p:animEffect transition="in" filter="wipe(left)">
                                      <p:cBhvr>
                                        <p:cTn id="7" dur="75"/>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iterate type="lt">
                                    <p:tmPct val="100000"/>
                                  </p:iterate>
                                  <p:childTnLst>
                                    <p:set>
                                      <p:cBhvr>
                                        <p:cTn id="11" dur="1" fill="hold">
                                          <p:stCondLst>
                                            <p:cond delay="0"/>
                                          </p:stCondLst>
                                        </p:cTn>
                                        <p:tgtEl>
                                          <p:spTgt spid="5"/>
                                        </p:tgtEl>
                                        <p:attrNameLst>
                                          <p:attrName>style.visibility</p:attrName>
                                        </p:attrNameLst>
                                      </p:cBhvr>
                                      <p:to>
                                        <p:strVal val="visible"/>
                                      </p:to>
                                    </p:set>
                                    <p:animEffect transition="in" filter="wipe(left)">
                                      <p:cBhvr>
                                        <p:cTn id="12" dur="75"/>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iterate type="lt">
                                    <p:tmPct val="100000"/>
                                  </p:iterate>
                                  <p:childTnLst>
                                    <p:set>
                                      <p:cBhvr>
                                        <p:cTn id="16" dur="1" fill="hold">
                                          <p:stCondLst>
                                            <p:cond delay="0"/>
                                          </p:stCondLst>
                                        </p:cTn>
                                        <p:tgtEl>
                                          <p:spTgt spid="16"/>
                                        </p:tgtEl>
                                        <p:attrNameLst>
                                          <p:attrName>style.visibility</p:attrName>
                                        </p:attrNameLst>
                                      </p:cBhvr>
                                      <p:to>
                                        <p:strVal val="visible"/>
                                      </p:to>
                                    </p:set>
                                    <p:animEffect transition="in" filter="wipe(left)">
                                      <p:cBhvr>
                                        <p:cTn id="17" dur="75"/>
                                        <p:tgtEl>
                                          <p:spTgt spid="16"/>
                                        </p:tgtEl>
                                      </p:cBhvr>
                                    </p:animEffect>
                                  </p:childTnLst>
                                </p:cTn>
                              </p:par>
                            </p:childTnLst>
                          </p:cTn>
                        </p:par>
                      </p:childTnLst>
                    </p:cTn>
                  </p:par>
                  <p:par>
                    <p:cTn id="18" fill="hold">
                      <p:stCondLst>
                        <p:cond delay="indefinite"/>
                      </p:stCondLst>
                      <p:childTnLst>
                        <p:par>
                          <p:cTn id="19" fill="hold">
                            <p:stCondLst>
                              <p:cond delay="0"/>
                            </p:stCondLst>
                            <p:childTnLst>
                              <p:par>
                                <p:cTn id="20" presetID="12" presetClass="entr" presetSubtype="8" fill="hold" grpId="0" nodeType="click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additive="base">
                                        <p:cTn id="22" dur="500"/>
                                        <p:tgtEl>
                                          <p:spTgt spid="6"/>
                                        </p:tgtEl>
                                        <p:attrNameLst>
                                          <p:attrName>ppt_x</p:attrName>
                                        </p:attrNameLst>
                                      </p:cBhvr>
                                      <p:tavLst>
                                        <p:tav tm="0">
                                          <p:val>
                                            <p:strVal val="#ppt_x-#ppt_w*1.125000"/>
                                          </p:val>
                                        </p:tav>
                                        <p:tav tm="100000">
                                          <p:val>
                                            <p:strVal val="#ppt_x"/>
                                          </p:val>
                                        </p:tav>
                                      </p:tavLst>
                                    </p:anim>
                                    <p:animEffect transition="in" filter="wipe(right)">
                                      <p:cBhvr>
                                        <p:cTn id="23" dur="500"/>
                                        <p:tgtEl>
                                          <p:spTgt spid="6"/>
                                        </p:tgtEl>
                                      </p:cBhvr>
                                    </p:animEffect>
                                  </p:childTnLst>
                                </p:cTn>
                              </p:par>
                            </p:childTnLst>
                          </p:cTn>
                        </p:par>
                        <p:par>
                          <p:cTn id="24" fill="hold">
                            <p:stCondLst>
                              <p:cond delay="500"/>
                            </p:stCondLst>
                            <p:childTnLst>
                              <p:par>
                                <p:cTn id="25" presetID="22" presetClass="entr" presetSubtype="8" fill="hold" nodeType="afterEffect">
                                  <p:stCondLst>
                                    <p:cond delay="1000"/>
                                  </p:stCondLst>
                                  <p:childTnLst>
                                    <p:set>
                                      <p:cBhvr>
                                        <p:cTn id="26" dur="1" fill="hold">
                                          <p:stCondLst>
                                            <p:cond delay="0"/>
                                          </p:stCondLst>
                                        </p:cTn>
                                        <p:tgtEl>
                                          <p:spTgt spid="11"/>
                                        </p:tgtEl>
                                        <p:attrNameLst>
                                          <p:attrName>style.visibility</p:attrName>
                                        </p:attrNameLst>
                                      </p:cBhvr>
                                      <p:to>
                                        <p:strVal val="visible"/>
                                      </p:to>
                                    </p:set>
                                    <p:animEffect transition="in" filter="wipe(left)">
                                      <p:cBhvr>
                                        <p:cTn id="27" dur="500"/>
                                        <p:tgtEl>
                                          <p:spTgt spid="11"/>
                                        </p:tgtEl>
                                      </p:cBhvr>
                                    </p:animEffect>
                                  </p:childTnLst>
                                </p:cTn>
                              </p:par>
                            </p:childTnLst>
                          </p:cTn>
                        </p:par>
                        <p:par>
                          <p:cTn id="28" fill="hold">
                            <p:stCondLst>
                              <p:cond delay="2000"/>
                            </p:stCondLst>
                            <p:childTnLst>
                              <p:par>
                                <p:cTn id="29" presetID="12" presetClass="entr" presetSubtype="8" fill="hold" grpId="0" nodeType="afterEffect">
                                  <p:stCondLst>
                                    <p:cond delay="1000"/>
                                  </p:stCondLst>
                                  <p:childTnLst>
                                    <p:set>
                                      <p:cBhvr>
                                        <p:cTn id="30" dur="1" fill="hold">
                                          <p:stCondLst>
                                            <p:cond delay="0"/>
                                          </p:stCondLst>
                                        </p:cTn>
                                        <p:tgtEl>
                                          <p:spTgt spid="7"/>
                                        </p:tgtEl>
                                        <p:attrNameLst>
                                          <p:attrName>style.visibility</p:attrName>
                                        </p:attrNameLst>
                                      </p:cBhvr>
                                      <p:to>
                                        <p:strVal val="visible"/>
                                      </p:to>
                                    </p:set>
                                    <p:anim calcmode="lin" valueType="num">
                                      <p:cBhvr additive="base">
                                        <p:cTn id="31" dur="500"/>
                                        <p:tgtEl>
                                          <p:spTgt spid="7"/>
                                        </p:tgtEl>
                                        <p:attrNameLst>
                                          <p:attrName>ppt_x</p:attrName>
                                        </p:attrNameLst>
                                      </p:cBhvr>
                                      <p:tavLst>
                                        <p:tav tm="0">
                                          <p:val>
                                            <p:strVal val="#ppt_x-#ppt_w*1.125000"/>
                                          </p:val>
                                        </p:tav>
                                        <p:tav tm="100000">
                                          <p:val>
                                            <p:strVal val="#ppt_x"/>
                                          </p:val>
                                        </p:tav>
                                      </p:tavLst>
                                    </p:anim>
                                    <p:animEffect transition="in" filter="wipe(right)">
                                      <p:cBhvr>
                                        <p:cTn id="32" dur="500"/>
                                        <p:tgtEl>
                                          <p:spTgt spid="7"/>
                                        </p:tgtEl>
                                      </p:cBhvr>
                                    </p:animEffect>
                                  </p:childTnLst>
                                </p:cTn>
                              </p:par>
                            </p:childTnLst>
                          </p:cTn>
                        </p:par>
                        <p:par>
                          <p:cTn id="33" fill="hold">
                            <p:stCondLst>
                              <p:cond delay="3500"/>
                            </p:stCondLst>
                            <p:childTnLst>
                              <p:par>
                                <p:cTn id="34" presetID="22" presetClass="entr" presetSubtype="8" fill="hold" nodeType="afterEffect">
                                  <p:stCondLst>
                                    <p:cond delay="1000"/>
                                  </p:stCondLst>
                                  <p:childTnLst>
                                    <p:set>
                                      <p:cBhvr>
                                        <p:cTn id="35" dur="1" fill="hold">
                                          <p:stCondLst>
                                            <p:cond delay="0"/>
                                          </p:stCondLst>
                                        </p:cTn>
                                        <p:tgtEl>
                                          <p:spTgt spid="12"/>
                                        </p:tgtEl>
                                        <p:attrNameLst>
                                          <p:attrName>style.visibility</p:attrName>
                                        </p:attrNameLst>
                                      </p:cBhvr>
                                      <p:to>
                                        <p:strVal val="visible"/>
                                      </p:to>
                                    </p:set>
                                    <p:animEffect transition="in" filter="wipe(left)">
                                      <p:cBhvr>
                                        <p:cTn id="36" dur="500"/>
                                        <p:tgtEl>
                                          <p:spTgt spid="12"/>
                                        </p:tgtEl>
                                      </p:cBhvr>
                                    </p:animEffect>
                                  </p:childTnLst>
                                </p:cTn>
                              </p:par>
                            </p:childTnLst>
                          </p:cTn>
                        </p:par>
                        <p:par>
                          <p:cTn id="37" fill="hold">
                            <p:stCondLst>
                              <p:cond delay="5000"/>
                            </p:stCondLst>
                            <p:childTnLst>
                              <p:par>
                                <p:cTn id="38" presetID="12" presetClass="entr" presetSubtype="8" fill="hold" grpId="0" nodeType="afterEffect">
                                  <p:stCondLst>
                                    <p:cond delay="1000"/>
                                  </p:stCondLst>
                                  <p:childTnLst>
                                    <p:set>
                                      <p:cBhvr>
                                        <p:cTn id="39" dur="1" fill="hold">
                                          <p:stCondLst>
                                            <p:cond delay="0"/>
                                          </p:stCondLst>
                                        </p:cTn>
                                        <p:tgtEl>
                                          <p:spTgt spid="8"/>
                                        </p:tgtEl>
                                        <p:attrNameLst>
                                          <p:attrName>style.visibility</p:attrName>
                                        </p:attrNameLst>
                                      </p:cBhvr>
                                      <p:to>
                                        <p:strVal val="visible"/>
                                      </p:to>
                                    </p:set>
                                    <p:anim calcmode="lin" valueType="num">
                                      <p:cBhvr additive="base">
                                        <p:cTn id="40" dur="500"/>
                                        <p:tgtEl>
                                          <p:spTgt spid="8"/>
                                        </p:tgtEl>
                                        <p:attrNameLst>
                                          <p:attrName>ppt_x</p:attrName>
                                        </p:attrNameLst>
                                      </p:cBhvr>
                                      <p:tavLst>
                                        <p:tav tm="0">
                                          <p:val>
                                            <p:strVal val="#ppt_x-#ppt_w*1.125000"/>
                                          </p:val>
                                        </p:tav>
                                        <p:tav tm="100000">
                                          <p:val>
                                            <p:strVal val="#ppt_x"/>
                                          </p:val>
                                        </p:tav>
                                      </p:tavLst>
                                    </p:anim>
                                    <p:animEffect transition="in" filter="wipe(right)">
                                      <p:cBhvr>
                                        <p:cTn id="41" dur="500"/>
                                        <p:tgtEl>
                                          <p:spTgt spid="8"/>
                                        </p:tgtEl>
                                      </p:cBhvr>
                                    </p:animEffect>
                                  </p:childTnLst>
                                </p:cTn>
                              </p:par>
                            </p:childTnLst>
                          </p:cTn>
                        </p:par>
                        <p:par>
                          <p:cTn id="42" fill="hold">
                            <p:stCondLst>
                              <p:cond delay="6500"/>
                            </p:stCondLst>
                            <p:childTnLst>
                              <p:par>
                                <p:cTn id="43" presetID="22" presetClass="entr" presetSubtype="8" fill="hold" nodeType="afterEffect">
                                  <p:stCondLst>
                                    <p:cond delay="1000"/>
                                  </p:stCondLst>
                                  <p:childTnLst>
                                    <p:set>
                                      <p:cBhvr>
                                        <p:cTn id="44" dur="1" fill="hold">
                                          <p:stCondLst>
                                            <p:cond delay="0"/>
                                          </p:stCondLst>
                                        </p:cTn>
                                        <p:tgtEl>
                                          <p:spTgt spid="14"/>
                                        </p:tgtEl>
                                        <p:attrNameLst>
                                          <p:attrName>style.visibility</p:attrName>
                                        </p:attrNameLst>
                                      </p:cBhvr>
                                      <p:to>
                                        <p:strVal val="visible"/>
                                      </p:to>
                                    </p:set>
                                    <p:animEffect transition="in" filter="wipe(left)">
                                      <p:cBhvr>
                                        <p:cTn id="45" dur="500"/>
                                        <p:tgtEl>
                                          <p:spTgt spid="14"/>
                                        </p:tgtEl>
                                      </p:cBhvr>
                                    </p:animEffect>
                                  </p:childTnLst>
                                </p:cTn>
                              </p:par>
                            </p:childTnLst>
                          </p:cTn>
                        </p:par>
                        <p:par>
                          <p:cTn id="46" fill="hold">
                            <p:stCondLst>
                              <p:cond delay="8000"/>
                            </p:stCondLst>
                            <p:childTnLst>
                              <p:par>
                                <p:cTn id="47" presetID="12" presetClass="entr" presetSubtype="8" fill="hold" grpId="0" nodeType="afterEffect">
                                  <p:stCondLst>
                                    <p:cond delay="1000"/>
                                  </p:stCondLst>
                                  <p:childTnLst>
                                    <p:set>
                                      <p:cBhvr>
                                        <p:cTn id="48" dur="1" fill="hold">
                                          <p:stCondLst>
                                            <p:cond delay="0"/>
                                          </p:stCondLst>
                                        </p:cTn>
                                        <p:tgtEl>
                                          <p:spTgt spid="9"/>
                                        </p:tgtEl>
                                        <p:attrNameLst>
                                          <p:attrName>style.visibility</p:attrName>
                                        </p:attrNameLst>
                                      </p:cBhvr>
                                      <p:to>
                                        <p:strVal val="visible"/>
                                      </p:to>
                                    </p:set>
                                    <p:anim calcmode="lin" valueType="num">
                                      <p:cBhvr additive="base">
                                        <p:cTn id="49" dur="500"/>
                                        <p:tgtEl>
                                          <p:spTgt spid="9"/>
                                        </p:tgtEl>
                                        <p:attrNameLst>
                                          <p:attrName>ppt_x</p:attrName>
                                        </p:attrNameLst>
                                      </p:cBhvr>
                                      <p:tavLst>
                                        <p:tav tm="0">
                                          <p:val>
                                            <p:strVal val="#ppt_x-#ppt_w*1.125000"/>
                                          </p:val>
                                        </p:tav>
                                        <p:tav tm="100000">
                                          <p:val>
                                            <p:strVal val="#ppt_x"/>
                                          </p:val>
                                        </p:tav>
                                      </p:tavLst>
                                    </p:anim>
                                    <p:animEffect transition="in" filter="wipe(right)">
                                      <p:cBhvr>
                                        <p:cTn id="50" dur="500"/>
                                        <p:tgtEl>
                                          <p:spTgt spid="9"/>
                                        </p:tgtEl>
                                      </p:cBhvr>
                                    </p:animEffect>
                                  </p:childTnLst>
                                </p:cTn>
                              </p:par>
                            </p:childTnLst>
                          </p:cTn>
                        </p:par>
                        <p:par>
                          <p:cTn id="51" fill="hold">
                            <p:stCondLst>
                              <p:cond delay="9500"/>
                            </p:stCondLst>
                            <p:childTnLst>
                              <p:par>
                                <p:cTn id="52" presetID="22" presetClass="entr" presetSubtype="8" fill="hold" nodeType="afterEffect">
                                  <p:stCondLst>
                                    <p:cond delay="1000"/>
                                  </p:stCondLst>
                                  <p:childTnLst>
                                    <p:set>
                                      <p:cBhvr>
                                        <p:cTn id="53" dur="1" fill="hold">
                                          <p:stCondLst>
                                            <p:cond delay="0"/>
                                          </p:stCondLst>
                                        </p:cTn>
                                        <p:tgtEl>
                                          <p:spTgt spid="15"/>
                                        </p:tgtEl>
                                        <p:attrNameLst>
                                          <p:attrName>style.visibility</p:attrName>
                                        </p:attrNameLst>
                                      </p:cBhvr>
                                      <p:to>
                                        <p:strVal val="visible"/>
                                      </p:to>
                                    </p:set>
                                    <p:animEffect transition="in" filter="wipe(left)">
                                      <p:cBhvr>
                                        <p:cTn id="54" dur="500"/>
                                        <p:tgtEl>
                                          <p:spTgt spid="15"/>
                                        </p:tgtEl>
                                      </p:cBhvr>
                                    </p:animEffect>
                                  </p:childTnLst>
                                </p:cTn>
                              </p:par>
                            </p:childTnLst>
                          </p:cTn>
                        </p:par>
                        <p:par>
                          <p:cTn id="55" fill="hold">
                            <p:stCondLst>
                              <p:cond delay="11000"/>
                            </p:stCondLst>
                            <p:childTnLst>
                              <p:par>
                                <p:cTn id="56" presetID="12" presetClass="entr" presetSubtype="8" fill="hold" grpId="0" nodeType="afterEffect">
                                  <p:stCondLst>
                                    <p:cond delay="1000"/>
                                  </p:stCondLst>
                                  <p:childTnLst>
                                    <p:set>
                                      <p:cBhvr>
                                        <p:cTn id="57" dur="1" fill="hold">
                                          <p:stCondLst>
                                            <p:cond delay="0"/>
                                          </p:stCondLst>
                                        </p:cTn>
                                        <p:tgtEl>
                                          <p:spTgt spid="10"/>
                                        </p:tgtEl>
                                        <p:attrNameLst>
                                          <p:attrName>style.visibility</p:attrName>
                                        </p:attrNameLst>
                                      </p:cBhvr>
                                      <p:to>
                                        <p:strVal val="visible"/>
                                      </p:to>
                                    </p:set>
                                    <p:anim calcmode="lin" valueType="num">
                                      <p:cBhvr additive="base">
                                        <p:cTn id="58" dur="500"/>
                                        <p:tgtEl>
                                          <p:spTgt spid="10"/>
                                        </p:tgtEl>
                                        <p:attrNameLst>
                                          <p:attrName>ppt_x</p:attrName>
                                        </p:attrNameLst>
                                      </p:cBhvr>
                                      <p:tavLst>
                                        <p:tav tm="0">
                                          <p:val>
                                            <p:strVal val="#ppt_x-#ppt_w*1.125000"/>
                                          </p:val>
                                        </p:tav>
                                        <p:tav tm="100000">
                                          <p:val>
                                            <p:strVal val="#ppt_x"/>
                                          </p:val>
                                        </p:tav>
                                      </p:tavLst>
                                    </p:anim>
                                    <p:animEffect transition="in" filter="wipe(right)">
                                      <p:cBhvr>
                                        <p:cTn id="59" dur="500"/>
                                        <p:tgtEl>
                                          <p:spTgt spid="10"/>
                                        </p:tgtEl>
                                      </p:cBhvr>
                                    </p:animEffect>
                                  </p:childTnLst>
                                </p:cTn>
                              </p:par>
                            </p:childTnLst>
                          </p:cTn>
                        </p:par>
                      </p:childTnLst>
                    </p:cTn>
                  </p:par>
                  <p:par>
                    <p:cTn id="60" fill="hold">
                      <p:stCondLst>
                        <p:cond delay="indefinite"/>
                      </p:stCondLst>
                      <p:childTnLst>
                        <p:par>
                          <p:cTn id="61" fill="hold">
                            <p:stCondLst>
                              <p:cond delay="0"/>
                            </p:stCondLst>
                            <p:childTnLst>
                              <p:par>
                                <p:cTn id="62" presetID="22" presetClass="entr" presetSubtype="8" fill="hold" grpId="0" nodeType="clickEffect">
                                  <p:stCondLst>
                                    <p:cond delay="0"/>
                                  </p:stCondLst>
                                  <p:iterate type="lt">
                                    <p:tmPct val="100000"/>
                                  </p:iterate>
                                  <p:childTnLst>
                                    <p:set>
                                      <p:cBhvr>
                                        <p:cTn id="63" dur="1" fill="hold">
                                          <p:stCondLst>
                                            <p:cond delay="0"/>
                                          </p:stCondLst>
                                        </p:cTn>
                                        <p:tgtEl>
                                          <p:spTgt spid="17"/>
                                        </p:tgtEl>
                                        <p:attrNameLst>
                                          <p:attrName>style.visibility</p:attrName>
                                        </p:attrNameLst>
                                      </p:cBhvr>
                                      <p:to>
                                        <p:strVal val="visible"/>
                                      </p:to>
                                    </p:set>
                                    <p:animEffect transition="in" filter="wipe(left)">
                                      <p:cBhvr>
                                        <p:cTn id="64" dur="75"/>
                                        <p:tgtEl>
                                          <p:spTgt spid="17"/>
                                        </p:tgtEl>
                                      </p:cBhvr>
                                    </p:animEffect>
                                  </p:childTnLst>
                                </p:cTn>
                              </p:par>
                            </p:childTnLst>
                          </p:cTn>
                        </p:par>
                      </p:childTnLst>
                    </p:cTn>
                  </p:par>
                  <p:par>
                    <p:cTn id="65" fill="hold">
                      <p:stCondLst>
                        <p:cond delay="indefinite"/>
                      </p:stCondLst>
                      <p:childTnLst>
                        <p:par>
                          <p:cTn id="66" fill="hold">
                            <p:stCondLst>
                              <p:cond delay="0"/>
                            </p:stCondLst>
                            <p:childTnLst>
                              <p:par>
                                <p:cTn id="67" presetID="12" presetClass="entr" presetSubtype="8" fill="hold" grpId="0" nodeType="clickEffect">
                                  <p:stCondLst>
                                    <p:cond delay="0"/>
                                  </p:stCondLst>
                                  <p:childTnLst>
                                    <p:set>
                                      <p:cBhvr>
                                        <p:cTn id="68" dur="1" fill="hold">
                                          <p:stCondLst>
                                            <p:cond delay="0"/>
                                          </p:stCondLst>
                                        </p:cTn>
                                        <p:tgtEl>
                                          <p:spTgt spid="18"/>
                                        </p:tgtEl>
                                        <p:attrNameLst>
                                          <p:attrName>style.visibility</p:attrName>
                                        </p:attrNameLst>
                                      </p:cBhvr>
                                      <p:to>
                                        <p:strVal val="visible"/>
                                      </p:to>
                                    </p:set>
                                    <p:anim calcmode="lin" valueType="num">
                                      <p:cBhvr additive="base">
                                        <p:cTn id="69" dur="500"/>
                                        <p:tgtEl>
                                          <p:spTgt spid="18"/>
                                        </p:tgtEl>
                                        <p:attrNameLst>
                                          <p:attrName>ppt_x</p:attrName>
                                        </p:attrNameLst>
                                      </p:cBhvr>
                                      <p:tavLst>
                                        <p:tav tm="0">
                                          <p:val>
                                            <p:strVal val="#ppt_x-#ppt_w*1.125000"/>
                                          </p:val>
                                        </p:tav>
                                        <p:tav tm="100000">
                                          <p:val>
                                            <p:strVal val="#ppt_x"/>
                                          </p:val>
                                        </p:tav>
                                      </p:tavLst>
                                    </p:anim>
                                    <p:animEffect transition="in" filter="wipe(right)">
                                      <p:cBhvr>
                                        <p:cTn id="70" dur="500"/>
                                        <p:tgtEl>
                                          <p:spTgt spid="18"/>
                                        </p:tgtEl>
                                      </p:cBhvr>
                                    </p:animEffect>
                                  </p:childTnLst>
                                </p:cTn>
                              </p:par>
                            </p:childTnLst>
                          </p:cTn>
                        </p:par>
                        <p:par>
                          <p:cTn id="71" fill="hold">
                            <p:stCondLst>
                              <p:cond delay="500"/>
                            </p:stCondLst>
                            <p:childTnLst>
                              <p:par>
                                <p:cTn id="72" presetID="22" presetClass="entr" presetSubtype="8" fill="hold" nodeType="afterEffect">
                                  <p:stCondLst>
                                    <p:cond delay="1000"/>
                                  </p:stCondLst>
                                  <p:childTnLst>
                                    <p:set>
                                      <p:cBhvr>
                                        <p:cTn id="73" dur="1" fill="hold">
                                          <p:stCondLst>
                                            <p:cond delay="0"/>
                                          </p:stCondLst>
                                        </p:cTn>
                                        <p:tgtEl>
                                          <p:spTgt spid="22"/>
                                        </p:tgtEl>
                                        <p:attrNameLst>
                                          <p:attrName>style.visibility</p:attrName>
                                        </p:attrNameLst>
                                      </p:cBhvr>
                                      <p:to>
                                        <p:strVal val="visible"/>
                                      </p:to>
                                    </p:set>
                                    <p:animEffect transition="in" filter="wipe(left)">
                                      <p:cBhvr>
                                        <p:cTn id="74" dur="500"/>
                                        <p:tgtEl>
                                          <p:spTgt spid="22"/>
                                        </p:tgtEl>
                                      </p:cBhvr>
                                    </p:animEffect>
                                  </p:childTnLst>
                                </p:cTn>
                              </p:par>
                            </p:childTnLst>
                          </p:cTn>
                        </p:par>
                        <p:par>
                          <p:cTn id="75" fill="hold">
                            <p:stCondLst>
                              <p:cond delay="2000"/>
                            </p:stCondLst>
                            <p:childTnLst>
                              <p:par>
                                <p:cTn id="76" presetID="12" presetClass="entr" presetSubtype="8" fill="hold" grpId="0" nodeType="afterEffect">
                                  <p:stCondLst>
                                    <p:cond delay="1000"/>
                                  </p:stCondLst>
                                  <p:childTnLst>
                                    <p:set>
                                      <p:cBhvr>
                                        <p:cTn id="77" dur="1" fill="hold">
                                          <p:stCondLst>
                                            <p:cond delay="0"/>
                                          </p:stCondLst>
                                        </p:cTn>
                                        <p:tgtEl>
                                          <p:spTgt spid="19"/>
                                        </p:tgtEl>
                                        <p:attrNameLst>
                                          <p:attrName>style.visibility</p:attrName>
                                        </p:attrNameLst>
                                      </p:cBhvr>
                                      <p:to>
                                        <p:strVal val="visible"/>
                                      </p:to>
                                    </p:set>
                                    <p:anim calcmode="lin" valueType="num">
                                      <p:cBhvr additive="base">
                                        <p:cTn id="78" dur="500"/>
                                        <p:tgtEl>
                                          <p:spTgt spid="19"/>
                                        </p:tgtEl>
                                        <p:attrNameLst>
                                          <p:attrName>ppt_x</p:attrName>
                                        </p:attrNameLst>
                                      </p:cBhvr>
                                      <p:tavLst>
                                        <p:tav tm="0">
                                          <p:val>
                                            <p:strVal val="#ppt_x-#ppt_w*1.125000"/>
                                          </p:val>
                                        </p:tav>
                                        <p:tav tm="100000">
                                          <p:val>
                                            <p:strVal val="#ppt_x"/>
                                          </p:val>
                                        </p:tav>
                                      </p:tavLst>
                                    </p:anim>
                                    <p:animEffect transition="in" filter="wipe(right)">
                                      <p:cBhvr>
                                        <p:cTn id="79" dur="500"/>
                                        <p:tgtEl>
                                          <p:spTgt spid="19"/>
                                        </p:tgtEl>
                                      </p:cBhvr>
                                    </p:animEffect>
                                  </p:childTnLst>
                                </p:cTn>
                              </p:par>
                            </p:childTnLst>
                          </p:cTn>
                        </p:par>
                        <p:par>
                          <p:cTn id="80" fill="hold">
                            <p:stCondLst>
                              <p:cond delay="3500"/>
                            </p:stCondLst>
                            <p:childTnLst>
                              <p:par>
                                <p:cTn id="81" presetID="22" presetClass="entr" presetSubtype="8" fill="hold" nodeType="afterEffect">
                                  <p:stCondLst>
                                    <p:cond delay="1000"/>
                                  </p:stCondLst>
                                  <p:childTnLst>
                                    <p:set>
                                      <p:cBhvr>
                                        <p:cTn id="82" dur="1" fill="hold">
                                          <p:stCondLst>
                                            <p:cond delay="0"/>
                                          </p:stCondLst>
                                        </p:cTn>
                                        <p:tgtEl>
                                          <p:spTgt spid="23"/>
                                        </p:tgtEl>
                                        <p:attrNameLst>
                                          <p:attrName>style.visibility</p:attrName>
                                        </p:attrNameLst>
                                      </p:cBhvr>
                                      <p:to>
                                        <p:strVal val="visible"/>
                                      </p:to>
                                    </p:set>
                                    <p:animEffect transition="in" filter="wipe(left)">
                                      <p:cBhvr>
                                        <p:cTn id="83" dur="500"/>
                                        <p:tgtEl>
                                          <p:spTgt spid="23"/>
                                        </p:tgtEl>
                                      </p:cBhvr>
                                    </p:animEffect>
                                  </p:childTnLst>
                                </p:cTn>
                              </p:par>
                            </p:childTnLst>
                          </p:cTn>
                        </p:par>
                        <p:par>
                          <p:cTn id="84" fill="hold">
                            <p:stCondLst>
                              <p:cond delay="5000"/>
                            </p:stCondLst>
                            <p:childTnLst>
                              <p:par>
                                <p:cTn id="85" presetID="12" presetClass="entr" presetSubtype="8" fill="hold" grpId="0" nodeType="afterEffect">
                                  <p:stCondLst>
                                    <p:cond delay="1000"/>
                                  </p:stCondLst>
                                  <p:childTnLst>
                                    <p:set>
                                      <p:cBhvr>
                                        <p:cTn id="86" dur="1" fill="hold">
                                          <p:stCondLst>
                                            <p:cond delay="0"/>
                                          </p:stCondLst>
                                        </p:cTn>
                                        <p:tgtEl>
                                          <p:spTgt spid="20"/>
                                        </p:tgtEl>
                                        <p:attrNameLst>
                                          <p:attrName>style.visibility</p:attrName>
                                        </p:attrNameLst>
                                      </p:cBhvr>
                                      <p:to>
                                        <p:strVal val="visible"/>
                                      </p:to>
                                    </p:set>
                                    <p:anim calcmode="lin" valueType="num">
                                      <p:cBhvr additive="base">
                                        <p:cTn id="87" dur="500"/>
                                        <p:tgtEl>
                                          <p:spTgt spid="20"/>
                                        </p:tgtEl>
                                        <p:attrNameLst>
                                          <p:attrName>ppt_x</p:attrName>
                                        </p:attrNameLst>
                                      </p:cBhvr>
                                      <p:tavLst>
                                        <p:tav tm="0">
                                          <p:val>
                                            <p:strVal val="#ppt_x-#ppt_w*1.125000"/>
                                          </p:val>
                                        </p:tav>
                                        <p:tav tm="100000">
                                          <p:val>
                                            <p:strVal val="#ppt_x"/>
                                          </p:val>
                                        </p:tav>
                                      </p:tavLst>
                                    </p:anim>
                                    <p:animEffect transition="in" filter="wipe(right)">
                                      <p:cBhvr>
                                        <p:cTn id="88" dur="500"/>
                                        <p:tgtEl>
                                          <p:spTgt spid="20"/>
                                        </p:tgtEl>
                                      </p:cBhvr>
                                    </p:animEffect>
                                  </p:childTnLst>
                                </p:cTn>
                              </p:par>
                            </p:childTnLst>
                          </p:cTn>
                        </p:par>
                        <p:par>
                          <p:cTn id="89" fill="hold">
                            <p:stCondLst>
                              <p:cond delay="6500"/>
                            </p:stCondLst>
                            <p:childTnLst>
                              <p:par>
                                <p:cTn id="90" presetID="22" presetClass="entr" presetSubtype="8" fill="hold" nodeType="afterEffect">
                                  <p:stCondLst>
                                    <p:cond delay="1000"/>
                                  </p:stCondLst>
                                  <p:childTnLst>
                                    <p:set>
                                      <p:cBhvr>
                                        <p:cTn id="91" dur="1" fill="hold">
                                          <p:stCondLst>
                                            <p:cond delay="0"/>
                                          </p:stCondLst>
                                        </p:cTn>
                                        <p:tgtEl>
                                          <p:spTgt spid="24"/>
                                        </p:tgtEl>
                                        <p:attrNameLst>
                                          <p:attrName>style.visibility</p:attrName>
                                        </p:attrNameLst>
                                      </p:cBhvr>
                                      <p:to>
                                        <p:strVal val="visible"/>
                                      </p:to>
                                    </p:set>
                                    <p:animEffect transition="in" filter="wipe(left)">
                                      <p:cBhvr>
                                        <p:cTn id="92" dur="500"/>
                                        <p:tgtEl>
                                          <p:spTgt spid="24"/>
                                        </p:tgtEl>
                                      </p:cBhvr>
                                    </p:animEffect>
                                  </p:childTnLst>
                                </p:cTn>
                              </p:par>
                            </p:childTnLst>
                          </p:cTn>
                        </p:par>
                        <p:par>
                          <p:cTn id="93" fill="hold">
                            <p:stCondLst>
                              <p:cond delay="8000"/>
                            </p:stCondLst>
                            <p:childTnLst>
                              <p:par>
                                <p:cTn id="94" presetID="12" presetClass="entr" presetSubtype="8" fill="hold" grpId="0" nodeType="afterEffect">
                                  <p:stCondLst>
                                    <p:cond delay="1000"/>
                                  </p:stCondLst>
                                  <p:childTnLst>
                                    <p:set>
                                      <p:cBhvr>
                                        <p:cTn id="95" dur="1" fill="hold">
                                          <p:stCondLst>
                                            <p:cond delay="0"/>
                                          </p:stCondLst>
                                        </p:cTn>
                                        <p:tgtEl>
                                          <p:spTgt spid="21"/>
                                        </p:tgtEl>
                                        <p:attrNameLst>
                                          <p:attrName>style.visibility</p:attrName>
                                        </p:attrNameLst>
                                      </p:cBhvr>
                                      <p:to>
                                        <p:strVal val="visible"/>
                                      </p:to>
                                    </p:set>
                                    <p:anim calcmode="lin" valueType="num">
                                      <p:cBhvr additive="base">
                                        <p:cTn id="96" dur="500"/>
                                        <p:tgtEl>
                                          <p:spTgt spid="21"/>
                                        </p:tgtEl>
                                        <p:attrNameLst>
                                          <p:attrName>ppt_x</p:attrName>
                                        </p:attrNameLst>
                                      </p:cBhvr>
                                      <p:tavLst>
                                        <p:tav tm="0">
                                          <p:val>
                                            <p:strVal val="#ppt_x-#ppt_w*1.125000"/>
                                          </p:val>
                                        </p:tav>
                                        <p:tav tm="100000">
                                          <p:val>
                                            <p:strVal val="#ppt_x"/>
                                          </p:val>
                                        </p:tav>
                                      </p:tavLst>
                                    </p:anim>
                                    <p:animEffect transition="in" filter="wipe(right)">
                                      <p:cBhvr>
                                        <p:cTn id="9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utoUpdateAnimBg="0"/>
      <p:bldP spid="5" grpId="0" autoUpdateAnimBg="0"/>
      <p:bldP spid="6" grpId="0" animBg="1" autoUpdateAnimBg="0"/>
      <p:bldP spid="7" grpId="0" animBg="1" autoUpdateAnimBg="0"/>
      <p:bldP spid="8" grpId="0" animBg="1" autoUpdateAnimBg="0"/>
      <p:bldP spid="9" grpId="0" animBg="1" autoUpdateAnimBg="0"/>
      <p:bldP spid="10" grpId="0" animBg="1" autoUpdateAnimBg="0"/>
      <p:bldP spid="16" grpId="0" autoUpdateAnimBg="0"/>
      <p:bldP spid="17" grpId="0" autoUpdateAnimBg="0"/>
      <p:bldP spid="18" grpId="0" animBg="1" autoUpdateAnimBg="0"/>
      <p:bldP spid="19" grpId="0" animBg="1" autoUpdateAnimBg="0"/>
      <p:bldP spid="20" grpId="0" animBg="1" autoUpdateAnimBg="0"/>
      <p:bldP spid="21" grpId="0" animBg="1" autoUpdateAnimBg="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90A9080D-2068-4D4E-9BE9-B44BC0799522}"/>
              </a:ext>
            </a:extLst>
          </p:cNvPr>
          <p:cNvSpPr>
            <a:spLocks noGrp="1"/>
          </p:cNvSpPr>
          <p:nvPr>
            <p:ph type="title"/>
          </p:nvPr>
        </p:nvSpPr>
        <p:spPr/>
        <p:txBody>
          <a:bodyPr/>
          <a:lstStyle/>
          <a:p>
            <a:r>
              <a:rPr kumimoji="1" lang="zh-CN" altLang="en-US" dirty="0"/>
              <a:t>第四章 小结</a:t>
            </a:r>
          </a:p>
        </p:txBody>
      </p:sp>
      <p:sp>
        <p:nvSpPr>
          <p:cNvPr id="4" name="Text Box 2">
            <a:extLst>
              <a:ext uri="{FF2B5EF4-FFF2-40B4-BE49-F238E27FC236}">
                <a16:creationId xmlns:a16="http://schemas.microsoft.com/office/drawing/2014/main" id="{80F643F2-243B-A1BD-5C4E-325EBDEB1AD4}"/>
              </a:ext>
            </a:extLst>
          </p:cNvPr>
          <p:cNvSpPr txBox="1">
            <a:spLocks noChangeArrowheads="1"/>
          </p:cNvSpPr>
          <p:nvPr/>
        </p:nvSpPr>
        <p:spPr bwMode="auto">
          <a:xfrm>
            <a:off x="1935163" y="888749"/>
            <a:ext cx="708660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r>
              <a:rPr lang="zh-CN" altLang="en-US" sz="2800" b="1">
                <a:solidFill>
                  <a:srgbClr val="0033CC"/>
                </a:solidFill>
                <a:effectLst>
                  <a:outerShdw blurRad="38100" dist="38100" dir="2700000" algn="tl">
                    <a:srgbClr val="C0C0C0"/>
                  </a:outerShdw>
                </a:effectLst>
              </a:rPr>
              <a:t>四、常用中规模集成组合逻辑电路 </a:t>
            </a:r>
          </a:p>
        </p:txBody>
      </p:sp>
      <p:sp>
        <p:nvSpPr>
          <p:cNvPr id="5" name="Text Box 3">
            <a:extLst>
              <a:ext uri="{FF2B5EF4-FFF2-40B4-BE49-F238E27FC236}">
                <a16:creationId xmlns:a16="http://schemas.microsoft.com/office/drawing/2014/main" id="{DD1FD1EE-41CD-5E1D-ABE0-9D641AA69C30}"/>
              </a:ext>
            </a:extLst>
          </p:cNvPr>
          <p:cNvSpPr txBox="1">
            <a:spLocks noChangeArrowheads="1"/>
          </p:cNvSpPr>
          <p:nvPr/>
        </p:nvSpPr>
        <p:spPr bwMode="auto">
          <a:xfrm>
            <a:off x="1547813" y="1453899"/>
            <a:ext cx="2328862"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a:solidFill>
                  <a:srgbClr val="FF0066"/>
                </a:solidFill>
              </a:rPr>
              <a:t>1. </a:t>
            </a:r>
            <a:r>
              <a:rPr lang="zh-CN" altLang="en-US" sz="2800" b="1">
                <a:solidFill>
                  <a:srgbClr val="FF0066"/>
                </a:solidFill>
              </a:rPr>
              <a:t>加法器：</a:t>
            </a:r>
          </a:p>
        </p:txBody>
      </p:sp>
      <p:sp>
        <p:nvSpPr>
          <p:cNvPr id="6" name="Text Box 4">
            <a:extLst>
              <a:ext uri="{FF2B5EF4-FFF2-40B4-BE49-F238E27FC236}">
                <a16:creationId xmlns:a16="http://schemas.microsoft.com/office/drawing/2014/main" id="{F469CDD4-2B69-91C2-4468-5423855ED66E}"/>
              </a:ext>
            </a:extLst>
          </p:cNvPr>
          <p:cNvSpPr txBox="1">
            <a:spLocks noChangeArrowheads="1"/>
          </p:cNvSpPr>
          <p:nvPr/>
        </p:nvSpPr>
        <p:spPr bwMode="auto">
          <a:xfrm>
            <a:off x="3305175" y="1453899"/>
            <a:ext cx="7083425" cy="13731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800" b="1"/>
              <a:t>实现两组多位二进制数相加的电路。</a:t>
            </a:r>
          </a:p>
          <a:p>
            <a:r>
              <a:rPr lang="zh-CN" altLang="en-US" sz="2800" b="1"/>
              <a:t>根据进位方式不同，可分为串行进位加法</a:t>
            </a:r>
          </a:p>
          <a:p>
            <a:r>
              <a:rPr lang="zh-CN" altLang="en-US" sz="2800" b="1"/>
              <a:t>器和超前进位加法器。</a:t>
            </a:r>
          </a:p>
        </p:txBody>
      </p:sp>
      <p:sp>
        <p:nvSpPr>
          <p:cNvPr id="7" name="Text Box 5">
            <a:extLst>
              <a:ext uri="{FF2B5EF4-FFF2-40B4-BE49-F238E27FC236}">
                <a16:creationId xmlns:a16="http://schemas.microsoft.com/office/drawing/2014/main" id="{9FA05C25-83A7-D5CF-BF99-9E15437B9DDA}"/>
              </a:ext>
            </a:extLst>
          </p:cNvPr>
          <p:cNvSpPr txBox="1">
            <a:spLocks noChangeArrowheads="1"/>
          </p:cNvSpPr>
          <p:nvPr/>
        </p:nvSpPr>
        <p:spPr bwMode="auto">
          <a:xfrm>
            <a:off x="1611313" y="5230561"/>
            <a:ext cx="3563937"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a:solidFill>
                  <a:srgbClr val="FF0066"/>
                </a:solidFill>
              </a:rPr>
              <a:t>2. </a:t>
            </a:r>
            <a:r>
              <a:rPr lang="zh-CN" altLang="en-US" sz="2800" b="1">
                <a:solidFill>
                  <a:srgbClr val="FF0066"/>
                </a:solidFill>
              </a:rPr>
              <a:t>数值比较器：</a:t>
            </a:r>
          </a:p>
        </p:txBody>
      </p:sp>
      <p:sp>
        <p:nvSpPr>
          <p:cNvPr id="8" name="Text Box 6">
            <a:extLst>
              <a:ext uri="{FF2B5EF4-FFF2-40B4-BE49-F238E27FC236}">
                <a16:creationId xmlns:a16="http://schemas.microsoft.com/office/drawing/2014/main" id="{C1F28A25-A9BE-FD1B-2BA2-640CD4FCAFEE}"/>
              </a:ext>
            </a:extLst>
          </p:cNvPr>
          <p:cNvSpPr txBox="1">
            <a:spLocks noChangeArrowheads="1"/>
          </p:cNvSpPr>
          <p:nvPr/>
        </p:nvSpPr>
        <p:spPr bwMode="auto">
          <a:xfrm>
            <a:off x="4017963" y="5230561"/>
            <a:ext cx="6386512"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800" b="1"/>
              <a:t>比较两组多位二进制数大小的电路。</a:t>
            </a:r>
          </a:p>
        </p:txBody>
      </p:sp>
      <p:sp>
        <p:nvSpPr>
          <p:cNvPr id="9" name="Text Box 11">
            <a:extLst>
              <a:ext uri="{FF2B5EF4-FFF2-40B4-BE49-F238E27FC236}">
                <a16:creationId xmlns:a16="http://schemas.microsoft.com/office/drawing/2014/main" id="{1E0AB79B-E73A-4786-843F-66E7A08F7DB7}"/>
              </a:ext>
            </a:extLst>
          </p:cNvPr>
          <p:cNvSpPr txBox="1">
            <a:spLocks noChangeArrowheads="1"/>
          </p:cNvSpPr>
          <p:nvPr/>
        </p:nvSpPr>
        <p:spPr bwMode="auto">
          <a:xfrm>
            <a:off x="1604963" y="2792161"/>
            <a:ext cx="26130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b="1">
                <a:solidFill>
                  <a:srgbClr val="0033CC"/>
                </a:solidFill>
              </a:rPr>
              <a:t>集成芯片：</a:t>
            </a:r>
          </a:p>
        </p:txBody>
      </p:sp>
      <p:sp>
        <p:nvSpPr>
          <p:cNvPr id="10" name="Text Box 12">
            <a:extLst>
              <a:ext uri="{FF2B5EF4-FFF2-40B4-BE49-F238E27FC236}">
                <a16:creationId xmlns:a16="http://schemas.microsoft.com/office/drawing/2014/main" id="{E7C0D6B1-54BE-0CBB-F9E7-2B385668D96F}"/>
              </a:ext>
            </a:extLst>
          </p:cNvPr>
          <p:cNvSpPr txBox="1">
            <a:spLocks noChangeArrowheads="1"/>
          </p:cNvSpPr>
          <p:nvPr/>
        </p:nvSpPr>
        <p:spPr bwMode="auto">
          <a:xfrm>
            <a:off x="1614488" y="3268411"/>
            <a:ext cx="748823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a:t>74LS183</a:t>
            </a:r>
            <a:r>
              <a:rPr lang="zh-CN" altLang="en-US" b="1"/>
              <a:t>（</a:t>
            </a:r>
            <a:r>
              <a:rPr lang="en-US" altLang="zh-CN" b="1"/>
              <a:t>TTL</a:t>
            </a:r>
            <a:r>
              <a:rPr lang="zh-CN" altLang="en-US" b="1"/>
              <a:t>）、</a:t>
            </a:r>
            <a:r>
              <a:rPr lang="en-US" altLang="zh-CN" b="1"/>
              <a:t>C661</a:t>
            </a:r>
            <a:r>
              <a:rPr lang="zh-CN" altLang="en-US" b="1"/>
              <a:t>（</a:t>
            </a:r>
            <a:r>
              <a:rPr lang="en-US" altLang="zh-CN" b="1"/>
              <a:t>CMOS</a:t>
            </a:r>
            <a:r>
              <a:rPr lang="zh-CN" altLang="en-US" b="1"/>
              <a:t>）</a:t>
            </a:r>
            <a:r>
              <a:rPr lang="en-US" altLang="zh-CN" b="1">
                <a:solidFill>
                  <a:srgbClr val="0033CC"/>
                </a:solidFill>
              </a:rPr>
              <a:t>—</a:t>
            </a:r>
            <a:r>
              <a:rPr lang="en-US" altLang="zh-CN" b="1"/>
              <a:t> </a:t>
            </a:r>
            <a:r>
              <a:rPr lang="zh-CN" altLang="en-US" b="1">
                <a:solidFill>
                  <a:srgbClr val="0033CC"/>
                </a:solidFill>
              </a:rPr>
              <a:t>双全加器</a:t>
            </a:r>
          </a:p>
        </p:txBody>
      </p:sp>
      <p:sp>
        <p:nvSpPr>
          <p:cNvPr id="11" name="Text Box 13">
            <a:extLst>
              <a:ext uri="{FF2B5EF4-FFF2-40B4-BE49-F238E27FC236}">
                <a16:creationId xmlns:a16="http://schemas.microsoft.com/office/drawing/2014/main" id="{20D6BE40-763F-FBF6-EBB7-71C35F0DDAA5}"/>
              </a:ext>
            </a:extLst>
          </p:cNvPr>
          <p:cNvSpPr txBox="1">
            <a:spLocks noChangeArrowheads="1"/>
          </p:cNvSpPr>
          <p:nvPr/>
        </p:nvSpPr>
        <p:spPr bwMode="auto">
          <a:xfrm>
            <a:off x="1630363" y="3763711"/>
            <a:ext cx="78708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b="1">
                <a:solidFill>
                  <a:srgbClr val="FF0066"/>
                </a:solidFill>
              </a:rPr>
              <a:t>两片双全加器（如</a:t>
            </a:r>
            <a:r>
              <a:rPr lang="en-US" altLang="zh-CN" b="1">
                <a:solidFill>
                  <a:srgbClr val="FF0066"/>
                </a:solidFill>
              </a:rPr>
              <a:t>74LS183</a:t>
            </a:r>
            <a:r>
              <a:rPr lang="zh-CN" altLang="en-US" b="1">
                <a:solidFill>
                  <a:srgbClr val="FF0066"/>
                </a:solidFill>
              </a:rPr>
              <a:t>）</a:t>
            </a:r>
            <a:r>
              <a:rPr lang="zh-CN" altLang="en-US" b="1">
                <a:solidFill>
                  <a:srgbClr val="FF0066"/>
                </a:solidFill>
                <a:sym typeface="Symbol" panose="05050102010706020507" pitchFamily="18" charset="2"/>
              </a:rPr>
              <a:t> 四位串行进位加法器</a:t>
            </a:r>
            <a:endParaRPr lang="zh-CN" altLang="en-US" b="1">
              <a:solidFill>
                <a:srgbClr val="FF0066"/>
              </a:solidFill>
            </a:endParaRPr>
          </a:p>
        </p:txBody>
      </p:sp>
      <p:sp>
        <p:nvSpPr>
          <p:cNvPr id="12" name="Text Box 14">
            <a:extLst>
              <a:ext uri="{FF2B5EF4-FFF2-40B4-BE49-F238E27FC236}">
                <a16:creationId xmlns:a16="http://schemas.microsoft.com/office/drawing/2014/main" id="{C30FA0D3-4BA1-A6CB-C9CD-F6D1031D8656}"/>
              </a:ext>
            </a:extLst>
          </p:cNvPr>
          <p:cNvSpPr txBox="1">
            <a:spLocks noChangeArrowheads="1"/>
          </p:cNvSpPr>
          <p:nvPr/>
        </p:nvSpPr>
        <p:spPr bwMode="auto">
          <a:xfrm>
            <a:off x="1630363" y="4244724"/>
            <a:ext cx="8361362"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a:t>74283</a:t>
            </a:r>
            <a:r>
              <a:rPr lang="zh-CN" altLang="en-US" b="1"/>
              <a:t>、</a:t>
            </a:r>
            <a:r>
              <a:rPr lang="en-US" altLang="zh-CN" b="1"/>
              <a:t>74LS283</a:t>
            </a:r>
            <a:r>
              <a:rPr lang="zh-CN" altLang="en-US" b="1"/>
              <a:t>（</a:t>
            </a:r>
            <a:r>
              <a:rPr lang="en-US" altLang="zh-CN" b="1"/>
              <a:t>TTL</a:t>
            </a:r>
            <a:r>
              <a:rPr lang="zh-CN" altLang="en-US" b="1"/>
              <a:t>）</a:t>
            </a:r>
          </a:p>
          <a:p>
            <a:r>
              <a:rPr lang="en-US" altLang="zh-CN" b="1"/>
              <a:t>CC4008</a:t>
            </a:r>
            <a:r>
              <a:rPr lang="zh-CN" altLang="en-US" b="1"/>
              <a:t>（</a:t>
            </a:r>
            <a:r>
              <a:rPr lang="en-US" altLang="zh-CN" b="1"/>
              <a:t>CMOS</a:t>
            </a:r>
            <a:r>
              <a:rPr lang="zh-CN" altLang="en-US" b="1"/>
              <a:t>）                </a:t>
            </a:r>
            <a:r>
              <a:rPr lang="en-US" altLang="zh-CN" b="1">
                <a:solidFill>
                  <a:srgbClr val="0033CC"/>
                </a:solidFill>
              </a:rPr>
              <a:t>—</a:t>
            </a:r>
            <a:r>
              <a:rPr lang="en-US" altLang="zh-CN" b="1"/>
              <a:t> </a:t>
            </a:r>
            <a:r>
              <a:rPr lang="zh-CN" altLang="en-US" b="1">
                <a:solidFill>
                  <a:srgbClr val="0033CC"/>
                </a:solidFill>
              </a:rPr>
              <a:t>四位二进制超前进位加法器</a:t>
            </a:r>
          </a:p>
        </p:txBody>
      </p:sp>
      <p:sp>
        <p:nvSpPr>
          <p:cNvPr id="14" name="Text Box 15">
            <a:extLst>
              <a:ext uri="{FF2B5EF4-FFF2-40B4-BE49-F238E27FC236}">
                <a16:creationId xmlns:a16="http://schemas.microsoft.com/office/drawing/2014/main" id="{6E85C20A-C986-2CF4-D5A8-936186C5D3DB}"/>
              </a:ext>
            </a:extLst>
          </p:cNvPr>
          <p:cNvSpPr txBox="1">
            <a:spLocks noChangeArrowheads="1"/>
          </p:cNvSpPr>
          <p:nvPr/>
        </p:nvSpPr>
        <p:spPr bwMode="auto">
          <a:xfrm>
            <a:off x="1573213" y="5840161"/>
            <a:ext cx="26130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b="1">
                <a:solidFill>
                  <a:srgbClr val="0033CC"/>
                </a:solidFill>
              </a:rPr>
              <a:t>集成芯片：</a:t>
            </a:r>
          </a:p>
        </p:txBody>
      </p:sp>
      <p:sp>
        <p:nvSpPr>
          <p:cNvPr id="15" name="Text Box 16">
            <a:extLst>
              <a:ext uri="{FF2B5EF4-FFF2-40B4-BE49-F238E27FC236}">
                <a16:creationId xmlns:a16="http://schemas.microsoft.com/office/drawing/2014/main" id="{CD1DC2B6-EF6E-6F12-9B75-C443249C2B34}"/>
              </a:ext>
            </a:extLst>
          </p:cNvPr>
          <p:cNvSpPr txBox="1">
            <a:spLocks noChangeArrowheads="1"/>
          </p:cNvSpPr>
          <p:nvPr/>
        </p:nvSpPr>
        <p:spPr bwMode="auto">
          <a:xfrm>
            <a:off x="3302000" y="5875086"/>
            <a:ext cx="8059738"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a:t>7485</a:t>
            </a:r>
            <a:r>
              <a:rPr lang="zh-CN" altLang="en-US" b="1"/>
              <a:t>、</a:t>
            </a:r>
            <a:r>
              <a:rPr lang="en-US" altLang="zh-CN" b="1"/>
              <a:t>74L 85</a:t>
            </a:r>
            <a:r>
              <a:rPr lang="zh-CN" altLang="en-US" b="1"/>
              <a:t>（</a:t>
            </a:r>
            <a:r>
              <a:rPr lang="en-US" altLang="zh-CN" b="1"/>
              <a:t>TTL</a:t>
            </a:r>
            <a:r>
              <a:rPr lang="zh-CN" altLang="en-US" b="1"/>
              <a:t>）</a:t>
            </a:r>
          </a:p>
          <a:p>
            <a:r>
              <a:rPr lang="en-US" altLang="zh-CN" b="1"/>
              <a:t>CC14585</a:t>
            </a:r>
            <a:r>
              <a:rPr lang="zh-CN" altLang="en-US" b="1"/>
              <a:t>、</a:t>
            </a:r>
            <a:r>
              <a:rPr lang="en-US" altLang="zh-CN" b="1"/>
              <a:t>C663</a:t>
            </a:r>
            <a:r>
              <a:rPr lang="zh-CN" altLang="en-US" b="1"/>
              <a:t>（</a:t>
            </a:r>
            <a:r>
              <a:rPr lang="en-US" altLang="zh-CN" b="1"/>
              <a:t>CMOS</a:t>
            </a:r>
            <a:r>
              <a:rPr lang="zh-CN" altLang="en-US" b="1"/>
              <a:t>） </a:t>
            </a:r>
            <a:r>
              <a:rPr lang="en-US" altLang="zh-CN" b="1">
                <a:solidFill>
                  <a:srgbClr val="0033CC"/>
                </a:solidFill>
              </a:rPr>
              <a:t>—</a:t>
            </a:r>
            <a:r>
              <a:rPr lang="en-US" altLang="zh-CN" b="1"/>
              <a:t> </a:t>
            </a:r>
            <a:r>
              <a:rPr lang="zh-CN" altLang="en-US" b="1">
                <a:solidFill>
                  <a:srgbClr val="0033CC"/>
                </a:solidFill>
              </a:rPr>
              <a:t>四位数值比较器</a:t>
            </a:r>
          </a:p>
        </p:txBody>
      </p:sp>
      <p:sp>
        <p:nvSpPr>
          <p:cNvPr id="2" name="灯片编号占位符 1">
            <a:extLst>
              <a:ext uri="{FF2B5EF4-FFF2-40B4-BE49-F238E27FC236}">
                <a16:creationId xmlns:a16="http://schemas.microsoft.com/office/drawing/2014/main" id="{90690DB2-839F-D2AE-37B6-67A90CA8A99B}"/>
              </a:ext>
            </a:extLst>
          </p:cNvPr>
          <p:cNvSpPr>
            <a:spLocks noGrp="1"/>
          </p:cNvSpPr>
          <p:nvPr>
            <p:ph type="sldNum" sz="quarter" idx="12"/>
          </p:nvPr>
        </p:nvSpPr>
        <p:spPr/>
        <p:txBody>
          <a:bodyPr/>
          <a:lstStyle/>
          <a:p>
            <a:fld id="{392CBAA0-59E6-204E-8F03-85E5040D48B8}" type="slidenum">
              <a:rPr kumimoji="1" lang="zh-CN" altLang="en-US" smtClean="0"/>
              <a:t>126</a:t>
            </a:fld>
            <a:r>
              <a:rPr kumimoji="1" lang="en-US" altLang="zh-CN"/>
              <a:t>/133</a:t>
            </a:r>
            <a:endParaRPr kumimoji="1" lang="zh-CN" altLang="en-US" dirty="0"/>
          </a:p>
        </p:txBody>
      </p:sp>
    </p:spTree>
    <p:extLst>
      <p:ext uri="{BB962C8B-B14F-4D97-AF65-F5344CB8AC3E}">
        <p14:creationId xmlns:p14="http://schemas.microsoft.com/office/powerpoint/2010/main" val="4402011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100000"/>
                                  </p:iterate>
                                  <p:childTnLst>
                                    <p:set>
                                      <p:cBhvr>
                                        <p:cTn id="6" dur="1" fill="hold">
                                          <p:stCondLst>
                                            <p:cond delay="0"/>
                                          </p:stCondLst>
                                        </p:cTn>
                                        <p:tgtEl>
                                          <p:spTgt spid="5">
                                            <p:txEl>
                                              <p:pRg st="0" end="0"/>
                                            </p:txEl>
                                          </p:spTgt>
                                        </p:tgtEl>
                                        <p:attrNameLst>
                                          <p:attrName>style.visibility</p:attrName>
                                        </p:attrNameLst>
                                      </p:cBhvr>
                                      <p:to>
                                        <p:strVal val="visible"/>
                                      </p:to>
                                    </p:set>
                                    <p:animEffect transition="in" filter="wipe(left)">
                                      <p:cBhvr>
                                        <p:cTn id="7" dur="75"/>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iterate type="lt">
                                    <p:tmPct val="100000"/>
                                  </p:iterate>
                                  <p:childTnLst>
                                    <p:set>
                                      <p:cBhvr>
                                        <p:cTn id="11" dur="1" fill="hold">
                                          <p:stCondLst>
                                            <p:cond delay="0"/>
                                          </p:stCondLst>
                                        </p:cTn>
                                        <p:tgtEl>
                                          <p:spTgt spid="6"/>
                                        </p:tgtEl>
                                        <p:attrNameLst>
                                          <p:attrName>style.visibility</p:attrName>
                                        </p:attrNameLst>
                                      </p:cBhvr>
                                      <p:to>
                                        <p:strVal val="visible"/>
                                      </p:to>
                                    </p:set>
                                    <p:animEffect transition="in" filter="wipe(left)">
                                      <p:cBhvr>
                                        <p:cTn id="12" dur="75"/>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iterate type="lt">
                                    <p:tmPct val="100000"/>
                                  </p:iterate>
                                  <p:childTnLst>
                                    <p:set>
                                      <p:cBhvr>
                                        <p:cTn id="16" dur="1" fill="hold">
                                          <p:stCondLst>
                                            <p:cond delay="0"/>
                                          </p:stCondLst>
                                        </p:cTn>
                                        <p:tgtEl>
                                          <p:spTgt spid="9"/>
                                        </p:tgtEl>
                                        <p:attrNameLst>
                                          <p:attrName>style.visibility</p:attrName>
                                        </p:attrNameLst>
                                      </p:cBhvr>
                                      <p:to>
                                        <p:strVal val="visible"/>
                                      </p:to>
                                    </p:set>
                                    <p:animEffect transition="in" filter="wipe(left)">
                                      <p:cBhvr>
                                        <p:cTn id="17" dur="75"/>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iterate type="lt">
                                    <p:tmPct val="100000"/>
                                  </p:iterate>
                                  <p:childTnLst>
                                    <p:set>
                                      <p:cBhvr>
                                        <p:cTn id="21" dur="1" fill="hold">
                                          <p:stCondLst>
                                            <p:cond delay="0"/>
                                          </p:stCondLst>
                                        </p:cTn>
                                        <p:tgtEl>
                                          <p:spTgt spid="10"/>
                                        </p:tgtEl>
                                        <p:attrNameLst>
                                          <p:attrName>style.visibility</p:attrName>
                                        </p:attrNameLst>
                                      </p:cBhvr>
                                      <p:to>
                                        <p:strVal val="visible"/>
                                      </p:to>
                                    </p:set>
                                    <p:animEffect transition="in" filter="wipe(left)">
                                      <p:cBhvr>
                                        <p:cTn id="22" dur="75"/>
                                        <p:tgtEl>
                                          <p:spTgt spid="10"/>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iterate type="lt">
                                    <p:tmPct val="100000"/>
                                  </p:iterate>
                                  <p:childTnLst>
                                    <p:set>
                                      <p:cBhvr>
                                        <p:cTn id="26" dur="1" fill="hold">
                                          <p:stCondLst>
                                            <p:cond delay="0"/>
                                          </p:stCondLst>
                                        </p:cTn>
                                        <p:tgtEl>
                                          <p:spTgt spid="11"/>
                                        </p:tgtEl>
                                        <p:attrNameLst>
                                          <p:attrName>style.visibility</p:attrName>
                                        </p:attrNameLst>
                                      </p:cBhvr>
                                      <p:to>
                                        <p:strVal val="visible"/>
                                      </p:to>
                                    </p:set>
                                    <p:animEffect transition="in" filter="wipe(left)">
                                      <p:cBhvr>
                                        <p:cTn id="27" dur="75"/>
                                        <p:tgtEl>
                                          <p:spTgt spid="11"/>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iterate type="lt">
                                    <p:tmPct val="100000"/>
                                  </p:iterate>
                                  <p:childTnLst>
                                    <p:set>
                                      <p:cBhvr>
                                        <p:cTn id="31" dur="1" fill="hold">
                                          <p:stCondLst>
                                            <p:cond delay="0"/>
                                          </p:stCondLst>
                                        </p:cTn>
                                        <p:tgtEl>
                                          <p:spTgt spid="12"/>
                                        </p:tgtEl>
                                        <p:attrNameLst>
                                          <p:attrName>style.visibility</p:attrName>
                                        </p:attrNameLst>
                                      </p:cBhvr>
                                      <p:to>
                                        <p:strVal val="visible"/>
                                      </p:to>
                                    </p:set>
                                    <p:animEffect transition="in" filter="wipe(left)">
                                      <p:cBhvr>
                                        <p:cTn id="32" dur="75"/>
                                        <p:tgtEl>
                                          <p:spTgt spid="12"/>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iterate type="lt">
                                    <p:tmPct val="100000"/>
                                  </p:iterate>
                                  <p:childTnLst>
                                    <p:set>
                                      <p:cBhvr>
                                        <p:cTn id="36" dur="1" fill="hold">
                                          <p:stCondLst>
                                            <p:cond delay="0"/>
                                          </p:stCondLst>
                                        </p:cTn>
                                        <p:tgtEl>
                                          <p:spTgt spid="7"/>
                                        </p:tgtEl>
                                        <p:attrNameLst>
                                          <p:attrName>style.visibility</p:attrName>
                                        </p:attrNameLst>
                                      </p:cBhvr>
                                      <p:to>
                                        <p:strVal val="visible"/>
                                      </p:to>
                                    </p:set>
                                    <p:animEffect transition="in" filter="wipe(left)">
                                      <p:cBhvr>
                                        <p:cTn id="37" dur="75"/>
                                        <p:tgtEl>
                                          <p:spTgt spid="7"/>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iterate type="lt">
                                    <p:tmPct val="100000"/>
                                  </p:iterate>
                                  <p:childTnLst>
                                    <p:set>
                                      <p:cBhvr>
                                        <p:cTn id="41" dur="1" fill="hold">
                                          <p:stCondLst>
                                            <p:cond delay="0"/>
                                          </p:stCondLst>
                                        </p:cTn>
                                        <p:tgtEl>
                                          <p:spTgt spid="8"/>
                                        </p:tgtEl>
                                        <p:attrNameLst>
                                          <p:attrName>style.visibility</p:attrName>
                                        </p:attrNameLst>
                                      </p:cBhvr>
                                      <p:to>
                                        <p:strVal val="visible"/>
                                      </p:to>
                                    </p:set>
                                    <p:animEffect transition="in" filter="wipe(left)">
                                      <p:cBhvr>
                                        <p:cTn id="42" dur="75"/>
                                        <p:tgtEl>
                                          <p:spTgt spid="8"/>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iterate type="lt">
                                    <p:tmPct val="100000"/>
                                  </p:iterate>
                                  <p:childTnLst>
                                    <p:set>
                                      <p:cBhvr>
                                        <p:cTn id="46" dur="1" fill="hold">
                                          <p:stCondLst>
                                            <p:cond delay="0"/>
                                          </p:stCondLst>
                                        </p:cTn>
                                        <p:tgtEl>
                                          <p:spTgt spid="14"/>
                                        </p:tgtEl>
                                        <p:attrNameLst>
                                          <p:attrName>style.visibility</p:attrName>
                                        </p:attrNameLst>
                                      </p:cBhvr>
                                      <p:to>
                                        <p:strVal val="visible"/>
                                      </p:to>
                                    </p:set>
                                    <p:animEffect transition="in" filter="wipe(left)">
                                      <p:cBhvr>
                                        <p:cTn id="47" dur="75"/>
                                        <p:tgtEl>
                                          <p:spTgt spid="14"/>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grpId="0" nodeType="clickEffect">
                                  <p:stCondLst>
                                    <p:cond delay="0"/>
                                  </p:stCondLst>
                                  <p:iterate type="lt">
                                    <p:tmPct val="100000"/>
                                  </p:iterate>
                                  <p:childTnLst>
                                    <p:set>
                                      <p:cBhvr>
                                        <p:cTn id="51" dur="1" fill="hold">
                                          <p:stCondLst>
                                            <p:cond delay="0"/>
                                          </p:stCondLst>
                                        </p:cTn>
                                        <p:tgtEl>
                                          <p:spTgt spid="15"/>
                                        </p:tgtEl>
                                        <p:attrNameLst>
                                          <p:attrName>style.visibility</p:attrName>
                                        </p:attrNameLst>
                                      </p:cBhvr>
                                      <p:to>
                                        <p:strVal val="visible"/>
                                      </p:to>
                                    </p:set>
                                    <p:animEffect transition="in" filter="wipe(left)">
                                      <p:cBhvr>
                                        <p:cTn id="52" dur="75"/>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P spid="6" grpId="0" autoUpdateAnimBg="0"/>
      <p:bldP spid="7" grpId="0" autoUpdateAnimBg="0"/>
      <p:bldP spid="8" grpId="0" autoUpdateAnimBg="0"/>
      <p:bldP spid="9" grpId="0" autoUpdateAnimBg="0"/>
      <p:bldP spid="10" grpId="0" autoUpdateAnimBg="0"/>
      <p:bldP spid="11" grpId="0" autoUpdateAnimBg="0"/>
      <p:bldP spid="12" grpId="0" autoUpdateAnimBg="0"/>
      <p:bldP spid="14" grpId="0" autoUpdateAnimBg="0"/>
      <p:bldP spid="15" grpId="0" autoUpdateAnimBg="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90A9080D-2068-4D4E-9BE9-B44BC0799522}"/>
              </a:ext>
            </a:extLst>
          </p:cNvPr>
          <p:cNvSpPr>
            <a:spLocks noGrp="1"/>
          </p:cNvSpPr>
          <p:nvPr>
            <p:ph type="title"/>
          </p:nvPr>
        </p:nvSpPr>
        <p:spPr/>
        <p:txBody>
          <a:bodyPr/>
          <a:lstStyle/>
          <a:p>
            <a:r>
              <a:rPr kumimoji="1" lang="zh-CN" altLang="en-US" dirty="0"/>
              <a:t>第四章 小结</a:t>
            </a:r>
          </a:p>
        </p:txBody>
      </p:sp>
      <p:sp>
        <p:nvSpPr>
          <p:cNvPr id="4" name="Text Box 2">
            <a:extLst>
              <a:ext uri="{FF2B5EF4-FFF2-40B4-BE49-F238E27FC236}">
                <a16:creationId xmlns:a16="http://schemas.microsoft.com/office/drawing/2014/main" id="{41C41B28-11F4-27D4-DBDE-CC971AEB575D}"/>
              </a:ext>
            </a:extLst>
          </p:cNvPr>
          <p:cNvSpPr txBox="1">
            <a:spLocks noChangeArrowheads="1"/>
          </p:cNvSpPr>
          <p:nvPr/>
        </p:nvSpPr>
        <p:spPr bwMode="auto">
          <a:xfrm>
            <a:off x="1666875" y="795394"/>
            <a:ext cx="19685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800" b="1">
                <a:solidFill>
                  <a:srgbClr val="FF0066"/>
                </a:solidFill>
              </a:rPr>
              <a:t>3. </a:t>
            </a:r>
            <a:r>
              <a:rPr lang="zh-CN" altLang="en-US" sz="2800" b="1">
                <a:solidFill>
                  <a:srgbClr val="FF0066"/>
                </a:solidFill>
              </a:rPr>
              <a:t>编码器：</a:t>
            </a:r>
          </a:p>
        </p:txBody>
      </p:sp>
      <p:sp>
        <p:nvSpPr>
          <p:cNvPr id="5" name="Text Box 3">
            <a:extLst>
              <a:ext uri="{FF2B5EF4-FFF2-40B4-BE49-F238E27FC236}">
                <a16:creationId xmlns:a16="http://schemas.microsoft.com/office/drawing/2014/main" id="{512FC129-3946-DD0C-8CE7-72E6FD665CBD}"/>
              </a:ext>
            </a:extLst>
          </p:cNvPr>
          <p:cNvSpPr txBox="1">
            <a:spLocks noChangeArrowheads="1"/>
          </p:cNvSpPr>
          <p:nvPr/>
        </p:nvSpPr>
        <p:spPr bwMode="auto">
          <a:xfrm>
            <a:off x="3394075" y="795394"/>
            <a:ext cx="6970713" cy="1373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sz="2800" b="1"/>
              <a:t>将输入的电平信号编成二进制代码的电路。</a:t>
            </a:r>
          </a:p>
          <a:p>
            <a:r>
              <a:rPr lang="zh-CN" altLang="en-US" sz="2800" b="1"/>
              <a:t>主要包括二进制编码器、二 </a:t>
            </a:r>
            <a:r>
              <a:rPr lang="en-US" altLang="zh-CN" sz="2800" b="1"/>
              <a:t>– </a:t>
            </a:r>
            <a:r>
              <a:rPr lang="zh-CN" altLang="en-US" sz="2800" b="1"/>
              <a:t>十进制编码</a:t>
            </a:r>
          </a:p>
          <a:p>
            <a:r>
              <a:rPr lang="zh-CN" altLang="en-US" sz="2800" b="1"/>
              <a:t>器和优先编码器等。</a:t>
            </a:r>
          </a:p>
        </p:txBody>
      </p:sp>
      <p:sp>
        <p:nvSpPr>
          <p:cNvPr id="6" name="Text Box 4">
            <a:extLst>
              <a:ext uri="{FF2B5EF4-FFF2-40B4-BE49-F238E27FC236}">
                <a16:creationId xmlns:a16="http://schemas.microsoft.com/office/drawing/2014/main" id="{75B8CF1E-2AE1-515F-03AC-C231438050AA}"/>
              </a:ext>
            </a:extLst>
          </p:cNvPr>
          <p:cNvSpPr txBox="1">
            <a:spLocks noChangeArrowheads="1"/>
          </p:cNvSpPr>
          <p:nvPr/>
        </p:nvSpPr>
        <p:spPr bwMode="auto">
          <a:xfrm>
            <a:off x="1697038" y="3503669"/>
            <a:ext cx="19685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800" b="1">
                <a:solidFill>
                  <a:srgbClr val="FF0066"/>
                </a:solidFill>
              </a:rPr>
              <a:t>4. </a:t>
            </a:r>
            <a:r>
              <a:rPr lang="zh-CN" altLang="en-US" sz="2800" b="1">
                <a:solidFill>
                  <a:srgbClr val="FF0066"/>
                </a:solidFill>
              </a:rPr>
              <a:t>译码器：</a:t>
            </a:r>
          </a:p>
        </p:txBody>
      </p:sp>
      <p:sp>
        <p:nvSpPr>
          <p:cNvPr id="7" name="Text Box 5">
            <a:extLst>
              <a:ext uri="{FF2B5EF4-FFF2-40B4-BE49-F238E27FC236}">
                <a16:creationId xmlns:a16="http://schemas.microsoft.com/office/drawing/2014/main" id="{56BA3351-348B-3F5B-29F7-7434FA1294D3}"/>
              </a:ext>
            </a:extLst>
          </p:cNvPr>
          <p:cNvSpPr txBox="1">
            <a:spLocks noChangeArrowheads="1"/>
          </p:cNvSpPr>
          <p:nvPr/>
        </p:nvSpPr>
        <p:spPr bwMode="auto">
          <a:xfrm>
            <a:off x="3427413" y="3503669"/>
            <a:ext cx="6970712" cy="1373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sz="2800" b="1"/>
              <a:t>将输入的二进制代码译成相应的电平信号。</a:t>
            </a:r>
          </a:p>
          <a:p>
            <a:r>
              <a:rPr lang="zh-CN" altLang="en-US" sz="2800" b="1"/>
              <a:t>主要包括二进制译码器、二 </a:t>
            </a:r>
            <a:r>
              <a:rPr lang="en-US" altLang="zh-CN" sz="2800" b="1"/>
              <a:t>– </a:t>
            </a:r>
            <a:r>
              <a:rPr lang="zh-CN" altLang="en-US" sz="2800" b="1"/>
              <a:t>十进制译码</a:t>
            </a:r>
          </a:p>
          <a:p>
            <a:r>
              <a:rPr lang="zh-CN" altLang="en-US" sz="2800" b="1"/>
              <a:t>器和显示译码器等。</a:t>
            </a:r>
          </a:p>
        </p:txBody>
      </p:sp>
      <p:sp>
        <p:nvSpPr>
          <p:cNvPr id="8" name="Text Box 6">
            <a:extLst>
              <a:ext uri="{FF2B5EF4-FFF2-40B4-BE49-F238E27FC236}">
                <a16:creationId xmlns:a16="http://schemas.microsoft.com/office/drawing/2014/main" id="{11104BB5-A3C8-5227-C239-556B7B581DFE}"/>
              </a:ext>
            </a:extLst>
          </p:cNvPr>
          <p:cNvSpPr txBox="1">
            <a:spLocks noChangeArrowheads="1"/>
          </p:cNvSpPr>
          <p:nvPr/>
        </p:nvSpPr>
        <p:spPr bwMode="auto">
          <a:xfrm>
            <a:off x="1681163" y="2073332"/>
            <a:ext cx="26130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b="1">
                <a:solidFill>
                  <a:srgbClr val="0033CC"/>
                </a:solidFill>
              </a:rPr>
              <a:t>集成芯片：</a:t>
            </a:r>
          </a:p>
        </p:txBody>
      </p:sp>
      <p:sp>
        <p:nvSpPr>
          <p:cNvPr id="9" name="Text Box 7">
            <a:extLst>
              <a:ext uri="{FF2B5EF4-FFF2-40B4-BE49-F238E27FC236}">
                <a16:creationId xmlns:a16="http://schemas.microsoft.com/office/drawing/2014/main" id="{CC0FC8A7-7C54-7C25-0FD1-084BDFD348D5}"/>
              </a:ext>
            </a:extLst>
          </p:cNvPr>
          <p:cNvSpPr txBox="1">
            <a:spLocks noChangeArrowheads="1"/>
          </p:cNvSpPr>
          <p:nvPr/>
        </p:nvSpPr>
        <p:spPr bwMode="auto">
          <a:xfrm>
            <a:off x="1712913" y="2495607"/>
            <a:ext cx="98853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a:t>74148</a:t>
            </a:r>
            <a:r>
              <a:rPr lang="zh-CN" altLang="en-US" b="1"/>
              <a:t>、</a:t>
            </a:r>
            <a:r>
              <a:rPr lang="en-US" altLang="zh-CN" b="1"/>
              <a:t>74LS148</a:t>
            </a:r>
            <a:r>
              <a:rPr lang="zh-CN" altLang="en-US" b="1"/>
              <a:t>、</a:t>
            </a:r>
            <a:r>
              <a:rPr lang="en-US" altLang="zh-CN" b="1"/>
              <a:t>74LS348</a:t>
            </a:r>
            <a:r>
              <a:rPr lang="zh-CN" altLang="en-US" b="1"/>
              <a:t>（</a:t>
            </a:r>
            <a:r>
              <a:rPr lang="en-US" altLang="zh-CN" b="1"/>
              <a:t>TTL</a:t>
            </a:r>
            <a:r>
              <a:rPr lang="zh-CN" altLang="en-US" b="1"/>
              <a:t>）</a:t>
            </a:r>
            <a:r>
              <a:rPr lang="en-US" altLang="zh-CN" b="1">
                <a:solidFill>
                  <a:srgbClr val="0033CC"/>
                </a:solidFill>
              </a:rPr>
              <a:t>—</a:t>
            </a:r>
            <a:r>
              <a:rPr lang="en-US" altLang="zh-CN" b="1"/>
              <a:t> </a:t>
            </a:r>
            <a:r>
              <a:rPr lang="en-US" altLang="zh-CN" b="1">
                <a:solidFill>
                  <a:srgbClr val="0033CC"/>
                </a:solidFill>
              </a:rPr>
              <a:t>8 </a:t>
            </a:r>
            <a:r>
              <a:rPr lang="zh-CN" altLang="en-US" b="1">
                <a:solidFill>
                  <a:srgbClr val="0033CC"/>
                </a:solidFill>
              </a:rPr>
              <a:t>线 </a:t>
            </a:r>
            <a:r>
              <a:rPr lang="en-US" altLang="zh-CN" b="1">
                <a:solidFill>
                  <a:srgbClr val="0033CC"/>
                </a:solidFill>
              </a:rPr>
              <a:t>– 3 </a:t>
            </a:r>
            <a:r>
              <a:rPr lang="zh-CN" altLang="en-US" b="1">
                <a:solidFill>
                  <a:srgbClr val="0033CC"/>
                </a:solidFill>
              </a:rPr>
              <a:t>线优先编码器</a:t>
            </a:r>
          </a:p>
        </p:txBody>
      </p:sp>
      <p:sp>
        <p:nvSpPr>
          <p:cNvPr id="10" name="Text Box 8">
            <a:extLst>
              <a:ext uri="{FF2B5EF4-FFF2-40B4-BE49-F238E27FC236}">
                <a16:creationId xmlns:a16="http://schemas.microsoft.com/office/drawing/2014/main" id="{5571EEAF-9524-35FD-0CE4-2F0FA900F1AB}"/>
              </a:ext>
            </a:extLst>
          </p:cNvPr>
          <p:cNvSpPr txBox="1">
            <a:spLocks noChangeArrowheads="1"/>
          </p:cNvSpPr>
          <p:nvPr/>
        </p:nvSpPr>
        <p:spPr bwMode="auto">
          <a:xfrm>
            <a:off x="1712913" y="2971857"/>
            <a:ext cx="834548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a:t>74147</a:t>
            </a:r>
            <a:r>
              <a:rPr lang="zh-CN" altLang="en-US" b="1"/>
              <a:t>、</a:t>
            </a:r>
            <a:r>
              <a:rPr lang="en-US" altLang="zh-CN" b="1"/>
              <a:t>74LS147</a:t>
            </a:r>
            <a:r>
              <a:rPr lang="zh-CN" altLang="en-US" b="1"/>
              <a:t>（</a:t>
            </a:r>
            <a:r>
              <a:rPr lang="en-US" altLang="zh-CN" b="1"/>
              <a:t>TTL</a:t>
            </a:r>
            <a:r>
              <a:rPr lang="zh-CN" altLang="en-US" b="1"/>
              <a:t>）</a:t>
            </a:r>
            <a:r>
              <a:rPr lang="en-US" altLang="zh-CN" b="1">
                <a:solidFill>
                  <a:srgbClr val="0033CC"/>
                </a:solidFill>
              </a:rPr>
              <a:t>—</a:t>
            </a:r>
            <a:r>
              <a:rPr lang="en-US" altLang="zh-CN" b="1"/>
              <a:t> </a:t>
            </a:r>
            <a:r>
              <a:rPr lang="en-US" altLang="zh-CN" b="1">
                <a:solidFill>
                  <a:srgbClr val="0033CC"/>
                </a:solidFill>
              </a:rPr>
              <a:t>10 </a:t>
            </a:r>
            <a:r>
              <a:rPr lang="zh-CN" altLang="en-US" b="1">
                <a:solidFill>
                  <a:srgbClr val="0033CC"/>
                </a:solidFill>
              </a:rPr>
              <a:t>线 </a:t>
            </a:r>
            <a:r>
              <a:rPr lang="en-US" altLang="zh-CN" b="1">
                <a:solidFill>
                  <a:srgbClr val="0033CC"/>
                </a:solidFill>
              </a:rPr>
              <a:t>– 4 </a:t>
            </a:r>
            <a:r>
              <a:rPr lang="zh-CN" altLang="en-US" b="1">
                <a:solidFill>
                  <a:srgbClr val="0033CC"/>
                </a:solidFill>
              </a:rPr>
              <a:t>线优先编码器</a:t>
            </a:r>
          </a:p>
        </p:txBody>
      </p:sp>
      <p:sp>
        <p:nvSpPr>
          <p:cNvPr id="11" name="Text Box 9">
            <a:extLst>
              <a:ext uri="{FF2B5EF4-FFF2-40B4-BE49-F238E27FC236}">
                <a16:creationId xmlns:a16="http://schemas.microsoft.com/office/drawing/2014/main" id="{DF0DECB8-BD0F-DD60-44E2-F503F293212B}"/>
              </a:ext>
            </a:extLst>
          </p:cNvPr>
          <p:cNvSpPr txBox="1">
            <a:spLocks noChangeArrowheads="1"/>
          </p:cNvSpPr>
          <p:nvPr/>
        </p:nvSpPr>
        <p:spPr bwMode="auto">
          <a:xfrm>
            <a:off x="1743075" y="4653019"/>
            <a:ext cx="26130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b="1">
                <a:solidFill>
                  <a:srgbClr val="0033CC"/>
                </a:solidFill>
              </a:rPr>
              <a:t>集成芯片：</a:t>
            </a:r>
          </a:p>
        </p:txBody>
      </p:sp>
      <p:sp>
        <p:nvSpPr>
          <p:cNvPr id="12" name="Text Box 10">
            <a:extLst>
              <a:ext uri="{FF2B5EF4-FFF2-40B4-BE49-F238E27FC236}">
                <a16:creationId xmlns:a16="http://schemas.microsoft.com/office/drawing/2014/main" id="{043AB3DA-C1CE-ED15-7DA5-9E1BED2D7756}"/>
              </a:ext>
            </a:extLst>
          </p:cNvPr>
          <p:cNvSpPr txBox="1">
            <a:spLocks noChangeArrowheads="1"/>
          </p:cNvSpPr>
          <p:nvPr/>
        </p:nvSpPr>
        <p:spPr bwMode="auto">
          <a:xfrm>
            <a:off x="1776413" y="5067357"/>
            <a:ext cx="834548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a:solidFill>
                  <a:srgbClr val="FF0066"/>
                </a:solidFill>
              </a:rPr>
              <a:t>74LS138</a:t>
            </a:r>
            <a:r>
              <a:rPr lang="zh-CN" altLang="en-US" b="1"/>
              <a:t>（</a:t>
            </a:r>
            <a:r>
              <a:rPr lang="en-US" altLang="zh-CN" b="1"/>
              <a:t>TTL</a:t>
            </a:r>
            <a:r>
              <a:rPr lang="zh-CN" altLang="en-US" b="1"/>
              <a:t>）</a:t>
            </a:r>
            <a:r>
              <a:rPr lang="en-US" altLang="zh-CN" b="1">
                <a:solidFill>
                  <a:srgbClr val="0033CC"/>
                </a:solidFill>
              </a:rPr>
              <a:t>—</a:t>
            </a:r>
            <a:r>
              <a:rPr lang="en-US" altLang="zh-CN" b="1"/>
              <a:t> </a:t>
            </a:r>
            <a:r>
              <a:rPr lang="en-US" altLang="zh-CN" b="1">
                <a:solidFill>
                  <a:srgbClr val="0033CC"/>
                </a:solidFill>
              </a:rPr>
              <a:t>3</a:t>
            </a:r>
            <a:r>
              <a:rPr lang="zh-CN" altLang="en-US" b="1">
                <a:solidFill>
                  <a:srgbClr val="0033CC"/>
                </a:solidFill>
              </a:rPr>
              <a:t>线 </a:t>
            </a:r>
            <a:r>
              <a:rPr lang="en-US" altLang="zh-CN" b="1">
                <a:solidFill>
                  <a:srgbClr val="0033CC"/>
                </a:solidFill>
              </a:rPr>
              <a:t>– 8</a:t>
            </a:r>
            <a:r>
              <a:rPr lang="zh-CN" altLang="en-US" b="1">
                <a:solidFill>
                  <a:srgbClr val="0033CC"/>
                </a:solidFill>
              </a:rPr>
              <a:t>线译码器（二进制译码器）</a:t>
            </a:r>
          </a:p>
        </p:txBody>
      </p:sp>
      <p:sp>
        <p:nvSpPr>
          <p:cNvPr id="14" name="Text Box 11">
            <a:extLst>
              <a:ext uri="{FF2B5EF4-FFF2-40B4-BE49-F238E27FC236}">
                <a16:creationId xmlns:a16="http://schemas.microsoft.com/office/drawing/2014/main" id="{7E1ADFBC-9FC4-6415-B834-F4F65AC30D3F}"/>
              </a:ext>
            </a:extLst>
          </p:cNvPr>
          <p:cNvSpPr txBox="1">
            <a:spLocks noChangeArrowheads="1"/>
          </p:cNvSpPr>
          <p:nvPr/>
        </p:nvSpPr>
        <p:spPr bwMode="auto">
          <a:xfrm>
            <a:off x="1760538" y="5454707"/>
            <a:ext cx="834548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a:t>7442</a:t>
            </a:r>
            <a:r>
              <a:rPr lang="zh-CN" altLang="en-US" b="1"/>
              <a:t>、</a:t>
            </a:r>
            <a:r>
              <a:rPr lang="en-US" altLang="zh-CN" b="1"/>
              <a:t>74LS42</a:t>
            </a:r>
            <a:r>
              <a:rPr lang="zh-CN" altLang="en-US" b="1"/>
              <a:t>（</a:t>
            </a:r>
            <a:r>
              <a:rPr lang="en-US" altLang="zh-CN" b="1"/>
              <a:t>TTL</a:t>
            </a:r>
            <a:r>
              <a:rPr lang="zh-CN" altLang="en-US" b="1"/>
              <a:t>）</a:t>
            </a:r>
            <a:r>
              <a:rPr lang="en-US" altLang="zh-CN" b="1">
                <a:solidFill>
                  <a:srgbClr val="0033CC"/>
                </a:solidFill>
              </a:rPr>
              <a:t>—</a:t>
            </a:r>
            <a:r>
              <a:rPr lang="en-US" altLang="zh-CN" b="1"/>
              <a:t> </a:t>
            </a:r>
            <a:r>
              <a:rPr lang="en-US" altLang="zh-CN" b="1">
                <a:solidFill>
                  <a:srgbClr val="0033CC"/>
                </a:solidFill>
              </a:rPr>
              <a:t>4</a:t>
            </a:r>
            <a:r>
              <a:rPr lang="zh-CN" altLang="en-US" b="1">
                <a:solidFill>
                  <a:srgbClr val="0033CC"/>
                </a:solidFill>
              </a:rPr>
              <a:t>线 </a:t>
            </a:r>
            <a:r>
              <a:rPr lang="en-US" altLang="zh-CN" b="1">
                <a:solidFill>
                  <a:srgbClr val="0033CC"/>
                </a:solidFill>
              </a:rPr>
              <a:t>– 10</a:t>
            </a:r>
            <a:r>
              <a:rPr lang="zh-CN" altLang="en-US" b="1">
                <a:solidFill>
                  <a:srgbClr val="0033CC"/>
                </a:solidFill>
              </a:rPr>
              <a:t>线译码器</a:t>
            </a:r>
          </a:p>
        </p:txBody>
      </p:sp>
      <p:sp>
        <p:nvSpPr>
          <p:cNvPr id="15" name="Text Box 12">
            <a:extLst>
              <a:ext uri="{FF2B5EF4-FFF2-40B4-BE49-F238E27FC236}">
                <a16:creationId xmlns:a16="http://schemas.microsoft.com/office/drawing/2014/main" id="{1FFB93E1-7383-5AEB-B6CA-6B810D7532BC}"/>
              </a:ext>
            </a:extLst>
          </p:cNvPr>
          <p:cNvSpPr txBox="1">
            <a:spLocks noChangeArrowheads="1"/>
          </p:cNvSpPr>
          <p:nvPr/>
        </p:nvSpPr>
        <p:spPr bwMode="auto">
          <a:xfrm>
            <a:off x="1760538" y="5889682"/>
            <a:ext cx="834548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a:t>74247</a:t>
            </a:r>
            <a:r>
              <a:rPr lang="zh-CN" altLang="en-US" b="1"/>
              <a:t>、</a:t>
            </a:r>
            <a:r>
              <a:rPr lang="en-US" altLang="zh-CN" b="1"/>
              <a:t>74LS247</a:t>
            </a:r>
            <a:r>
              <a:rPr lang="zh-CN" altLang="en-US" b="1"/>
              <a:t>（</a:t>
            </a:r>
            <a:r>
              <a:rPr lang="en-US" altLang="zh-CN" b="1"/>
              <a:t>TTL</a:t>
            </a:r>
            <a:r>
              <a:rPr lang="zh-CN" altLang="en-US" b="1"/>
              <a:t>）</a:t>
            </a:r>
            <a:r>
              <a:rPr lang="en-US" altLang="zh-CN" b="1">
                <a:solidFill>
                  <a:srgbClr val="0033CC"/>
                </a:solidFill>
              </a:rPr>
              <a:t>—</a:t>
            </a:r>
            <a:r>
              <a:rPr lang="en-US" altLang="zh-CN" b="1"/>
              <a:t> </a:t>
            </a:r>
            <a:r>
              <a:rPr lang="zh-CN" altLang="en-US" b="1">
                <a:solidFill>
                  <a:srgbClr val="0033CC"/>
                </a:solidFill>
              </a:rPr>
              <a:t>共阳极显示译码器</a:t>
            </a:r>
          </a:p>
        </p:txBody>
      </p:sp>
      <p:sp>
        <p:nvSpPr>
          <p:cNvPr id="16" name="Text Box 13">
            <a:extLst>
              <a:ext uri="{FF2B5EF4-FFF2-40B4-BE49-F238E27FC236}">
                <a16:creationId xmlns:a16="http://schemas.microsoft.com/office/drawing/2014/main" id="{6A54A85E-D3A9-205D-C600-A878A73BCEB8}"/>
              </a:ext>
            </a:extLst>
          </p:cNvPr>
          <p:cNvSpPr txBox="1">
            <a:spLocks noChangeArrowheads="1"/>
          </p:cNvSpPr>
          <p:nvPr/>
        </p:nvSpPr>
        <p:spPr bwMode="auto">
          <a:xfrm>
            <a:off x="1760538" y="6275444"/>
            <a:ext cx="834548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a:t>7448</a:t>
            </a:r>
            <a:r>
              <a:rPr lang="zh-CN" altLang="en-US" b="1"/>
              <a:t>、</a:t>
            </a:r>
            <a:r>
              <a:rPr lang="en-US" altLang="zh-CN" b="1"/>
              <a:t>74248</a:t>
            </a:r>
            <a:r>
              <a:rPr lang="zh-CN" altLang="en-US" b="1"/>
              <a:t>、</a:t>
            </a:r>
            <a:r>
              <a:rPr lang="en-US" altLang="zh-CN" b="1"/>
              <a:t>7449</a:t>
            </a:r>
            <a:r>
              <a:rPr lang="zh-CN" altLang="en-US" b="1"/>
              <a:t>、</a:t>
            </a:r>
            <a:r>
              <a:rPr lang="en-US" altLang="zh-CN" b="1"/>
              <a:t>74249</a:t>
            </a:r>
            <a:r>
              <a:rPr lang="zh-CN" altLang="en-US" b="1"/>
              <a:t>等（</a:t>
            </a:r>
            <a:r>
              <a:rPr lang="en-US" altLang="zh-CN" b="1"/>
              <a:t>TTL</a:t>
            </a:r>
            <a:r>
              <a:rPr lang="zh-CN" altLang="en-US" b="1"/>
              <a:t>）</a:t>
            </a:r>
            <a:r>
              <a:rPr lang="en-US" altLang="zh-CN" b="1">
                <a:solidFill>
                  <a:srgbClr val="0033CC"/>
                </a:solidFill>
              </a:rPr>
              <a:t>—</a:t>
            </a:r>
            <a:r>
              <a:rPr lang="en-US" altLang="zh-CN" b="1"/>
              <a:t> </a:t>
            </a:r>
            <a:r>
              <a:rPr lang="zh-CN" altLang="en-US" b="1">
                <a:solidFill>
                  <a:srgbClr val="0033CC"/>
                </a:solidFill>
              </a:rPr>
              <a:t>共阴极显示译码器</a:t>
            </a:r>
          </a:p>
        </p:txBody>
      </p:sp>
      <p:sp>
        <p:nvSpPr>
          <p:cNvPr id="2" name="灯片编号占位符 1">
            <a:extLst>
              <a:ext uri="{FF2B5EF4-FFF2-40B4-BE49-F238E27FC236}">
                <a16:creationId xmlns:a16="http://schemas.microsoft.com/office/drawing/2014/main" id="{FFB024A3-7B87-BD6D-6BCA-31E8C5664729}"/>
              </a:ext>
            </a:extLst>
          </p:cNvPr>
          <p:cNvSpPr>
            <a:spLocks noGrp="1"/>
          </p:cNvSpPr>
          <p:nvPr>
            <p:ph type="sldNum" sz="quarter" idx="12"/>
          </p:nvPr>
        </p:nvSpPr>
        <p:spPr/>
        <p:txBody>
          <a:bodyPr/>
          <a:lstStyle/>
          <a:p>
            <a:fld id="{392CBAA0-59E6-204E-8F03-85E5040D48B8}" type="slidenum">
              <a:rPr kumimoji="1" lang="zh-CN" altLang="en-US" smtClean="0"/>
              <a:t>127</a:t>
            </a:fld>
            <a:r>
              <a:rPr kumimoji="1" lang="en-US" altLang="zh-CN"/>
              <a:t>/133</a:t>
            </a:r>
            <a:endParaRPr kumimoji="1" lang="zh-CN" altLang="en-US" dirty="0"/>
          </a:p>
        </p:txBody>
      </p:sp>
    </p:spTree>
    <p:extLst>
      <p:ext uri="{BB962C8B-B14F-4D97-AF65-F5344CB8AC3E}">
        <p14:creationId xmlns:p14="http://schemas.microsoft.com/office/powerpoint/2010/main" val="41138498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100000"/>
                                  </p:iterate>
                                  <p:childTnLst>
                                    <p:set>
                                      <p:cBhvr>
                                        <p:cTn id="6" dur="1" fill="hold">
                                          <p:stCondLst>
                                            <p:cond delay="0"/>
                                          </p:stCondLst>
                                        </p:cTn>
                                        <p:tgtEl>
                                          <p:spTgt spid="5"/>
                                        </p:tgtEl>
                                        <p:attrNameLst>
                                          <p:attrName>style.visibility</p:attrName>
                                        </p:attrNameLst>
                                      </p:cBhvr>
                                      <p:to>
                                        <p:strVal val="visible"/>
                                      </p:to>
                                    </p:set>
                                    <p:animEffect transition="in" filter="wipe(left)">
                                      <p:cBhvr>
                                        <p:cTn id="7" dur="75"/>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iterate type="lt">
                                    <p:tmPct val="100000"/>
                                  </p:iterate>
                                  <p:childTnLst>
                                    <p:set>
                                      <p:cBhvr>
                                        <p:cTn id="11" dur="1" fill="hold">
                                          <p:stCondLst>
                                            <p:cond delay="0"/>
                                          </p:stCondLst>
                                        </p:cTn>
                                        <p:tgtEl>
                                          <p:spTgt spid="8"/>
                                        </p:tgtEl>
                                        <p:attrNameLst>
                                          <p:attrName>style.visibility</p:attrName>
                                        </p:attrNameLst>
                                      </p:cBhvr>
                                      <p:to>
                                        <p:strVal val="visible"/>
                                      </p:to>
                                    </p:set>
                                    <p:animEffect transition="in" filter="wipe(left)">
                                      <p:cBhvr>
                                        <p:cTn id="12" dur="75"/>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iterate type="lt">
                                    <p:tmPct val="100000"/>
                                  </p:iterate>
                                  <p:childTnLst>
                                    <p:set>
                                      <p:cBhvr>
                                        <p:cTn id="16" dur="1" fill="hold">
                                          <p:stCondLst>
                                            <p:cond delay="0"/>
                                          </p:stCondLst>
                                        </p:cTn>
                                        <p:tgtEl>
                                          <p:spTgt spid="9"/>
                                        </p:tgtEl>
                                        <p:attrNameLst>
                                          <p:attrName>style.visibility</p:attrName>
                                        </p:attrNameLst>
                                      </p:cBhvr>
                                      <p:to>
                                        <p:strVal val="visible"/>
                                      </p:to>
                                    </p:set>
                                    <p:animEffect transition="in" filter="wipe(left)">
                                      <p:cBhvr>
                                        <p:cTn id="17" dur="75"/>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iterate type="lt">
                                    <p:tmPct val="100000"/>
                                  </p:iterate>
                                  <p:childTnLst>
                                    <p:set>
                                      <p:cBhvr>
                                        <p:cTn id="21" dur="1" fill="hold">
                                          <p:stCondLst>
                                            <p:cond delay="0"/>
                                          </p:stCondLst>
                                        </p:cTn>
                                        <p:tgtEl>
                                          <p:spTgt spid="10"/>
                                        </p:tgtEl>
                                        <p:attrNameLst>
                                          <p:attrName>style.visibility</p:attrName>
                                        </p:attrNameLst>
                                      </p:cBhvr>
                                      <p:to>
                                        <p:strVal val="visible"/>
                                      </p:to>
                                    </p:set>
                                    <p:animEffect transition="in" filter="wipe(left)">
                                      <p:cBhvr>
                                        <p:cTn id="22" dur="75"/>
                                        <p:tgtEl>
                                          <p:spTgt spid="10"/>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iterate type="lt">
                                    <p:tmPct val="100000"/>
                                  </p:iterate>
                                  <p:childTnLst>
                                    <p:set>
                                      <p:cBhvr>
                                        <p:cTn id="26" dur="1" fill="hold">
                                          <p:stCondLst>
                                            <p:cond delay="0"/>
                                          </p:stCondLst>
                                        </p:cTn>
                                        <p:tgtEl>
                                          <p:spTgt spid="6"/>
                                        </p:tgtEl>
                                        <p:attrNameLst>
                                          <p:attrName>style.visibility</p:attrName>
                                        </p:attrNameLst>
                                      </p:cBhvr>
                                      <p:to>
                                        <p:strVal val="visible"/>
                                      </p:to>
                                    </p:set>
                                    <p:animEffect transition="in" filter="wipe(left)">
                                      <p:cBhvr>
                                        <p:cTn id="27" dur="75"/>
                                        <p:tgtEl>
                                          <p:spTgt spid="6"/>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iterate type="lt">
                                    <p:tmPct val="100000"/>
                                  </p:iterate>
                                  <p:childTnLst>
                                    <p:set>
                                      <p:cBhvr>
                                        <p:cTn id="31" dur="1" fill="hold">
                                          <p:stCondLst>
                                            <p:cond delay="0"/>
                                          </p:stCondLst>
                                        </p:cTn>
                                        <p:tgtEl>
                                          <p:spTgt spid="7"/>
                                        </p:tgtEl>
                                        <p:attrNameLst>
                                          <p:attrName>style.visibility</p:attrName>
                                        </p:attrNameLst>
                                      </p:cBhvr>
                                      <p:to>
                                        <p:strVal val="visible"/>
                                      </p:to>
                                    </p:set>
                                    <p:animEffect transition="in" filter="wipe(left)">
                                      <p:cBhvr>
                                        <p:cTn id="32" dur="75"/>
                                        <p:tgtEl>
                                          <p:spTgt spid="7"/>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iterate type="lt">
                                    <p:tmPct val="100000"/>
                                  </p:iterate>
                                  <p:childTnLst>
                                    <p:set>
                                      <p:cBhvr>
                                        <p:cTn id="36" dur="1" fill="hold">
                                          <p:stCondLst>
                                            <p:cond delay="0"/>
                                          </p:stCondLst>
                                        </p:cTn>
                                        <p:tgtEl>
                                          <p:spTgt spid="11"/>
                                        </p:tgtEl>
                                        <p:attrNameLst>
                                          <p:attrName>style.visibility</p:attrName>
                                        </p:attrNameLst>
                                      </p:cBhvr>
                                      <p:to>
                                        <p:strVal val="visible"/>
                                      </p:to>
                                    </p:set>
                                    <p:animEffect transition="in" filter="wipe(left)">
                                      <p:cBhvr>
                                        <p:cTn id="37" dur="75"/>
                                        <p:tgtEl>
                                          <p:spTgt spid="11"/>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iterate type="lt">
                                    <p:tmPct val="100000"/>
                                  </p:iterate>
                                  <p:childTnLst>
                                    <p:set>
                                      <p:cBhvr>
                                        <p:cTn id="41" dur="1" fill="hold">
                                          <p:stCondLst>
                                            <p:cond delay="0"/>
                                          </p:stCondLst>
                                        </p:cTn>
                                        <p:tgtEl>
                                          <p:spTgt spid="12"/>
                                        </p:tgtEl>
                                        <p:attrNameLst>
                                          <p:attrName>style.visibility</p:attrName>
                                        </p:attrNameLst>
                                      </p:cBhvr>
                                      <p:to>
                                        <p:strVal val="visible"/>
                                      </p:to>
                                    </p:set>
                                    <p:animEffect transition="in" filter="wipe(left)">
                                      <p:cBhvr>
                                        <p:cTn id="42" dur="75"/>
                                        <p:tgtEl>
                                          <p:spTgt spid="12"/>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iterate type="lt">
                                    <p:tmPct val="100000"/>
                                  </p:iterate>
                                  <p:childTnLst>
                                    <p:set>
                                      <p:cBhvr>
                                        <p:cTn id="46" dur="1" fill="hold">
                                          <p:stCondLst>
                                            <p:cond delay="0"/>
                                          </p:stCondLst>
                                        </p:cTn>
                                        <p:tgtEl>
                                          <p:spTgt spid="14"/>
                                        </p:tgtEl>
                                        <p:attrNameLst>
                                          <p:attrName>style.visibility</p:attrName>
                                        </p:attrNameLst>
                                      </p:cBhvr>
                                      <p:to>
                                        <p:strVal val="visible"/>
                                      </p:to>
                                    </p:set>
                                    <p:animEffect transition="in" filter="wipe(left)">
                                      <p:cBhvr>
                                        <p:cTn id="47" dur="75"/>
                                        <p:tgtEl>
                                          <p:spTgt spid="14"/>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grpId="0" nodeType="clickEffect">
                                  <p:stCondLst>
                                    <p:cond delay="0"/>
                                  </p:stCondLst>
                                  <p:iterate type="lt">
                                    <p:tmPct val="100000"/>
                                  </p:iterate>
                                  <p:childTnLst>
                                    <p:set>
                                      <p:cBhvr>
                                        <p:cTn id="51" dur="1" fill="hold">
                                          <p:stCondLst>
                                            <p:cond delay="0"/>
                                          </p:stCondLst>
                                        </p:cTn>
                                        <p:tgtEl>
                                          <p:spTgt spid="15"/>
                                        </p:tgtEl>
                                        <p:attrNameLst>
                                          <p:attrName>style.visibility</p:attrName>
                                        </p:attrNameLst>
                                      </p:cBhvr>
                                      <p:to>
                                        <p:strVal val="visible"/>
                                      </p:to>
                                    </p:set>
                                    <p:animEffect transition="in" filter="wipe(left)">
                                      <p:cBhvr>
                                        <p:cTn id="52" dur="75"/>
                                        <p:tgtEl>
                                          <p:spTgt spid="15"/>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grpId="0" nodeType="clickEffect">
                                  <p:stCondLst>
                                    <p:cond delay="0"/>
                                  </p:stCondLst>
                                  <p:iterate type="lt">
                                    <p:tmPct val="100000"/>
                                  </p:iterate>
                                  <p:childTnLst>
                                    <p:set>
                                      <p:cBhvr>
                                        <p:cTn id="56" dur="1" fill="hold">
                                          <p:stCondLst>
                                            <p:cond delay="0"/>
                                          </p:stCondLst>
                                        </p:cTn>
                                        <p:tgtEl>
                                          <p:spTgt spid="16"/>
                                        </p:tgtEl>
                                        <p:attrNameLst>
                                          <p:attrName>style.visibility</p:attrName>
                                        </p:attrNameLst>
                                      </p:cBhvr>
                                      <p:to>
                                        <p:strVal val="visible"/>
                                      </p:to>
                                    </p:set>
                                    <p:animEffect transition="in" filter="wipe(left)">
                                      <p:cBhvr>
                                        <p:cTn id="57" dur="75"/>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utoUpdateAnimBg="0"/>
      <p:bldP spid="6" grpId="0" autoUpdateAnimBg="0"/>
      <p:bldP spid="7" grpId="0" autoUpdateAnimBg="0"/>
      <p:bldP spid="8" grpId="0" autoUpdateAnimBg="0"/>
      <p:bldP spid="9" grpId="0" autoUpdateAnimBg="0"/>
      <p:bldP spid="10" grpId="0" autoUpdateAnimBg="0"/>
      <p:bldP spid="11" grpId="0" autoUpdateAnimBg="0"/>
      <p:bldP spid="12" grpId="0" autoUpdateAnimBg="0"/>
      <p:bldP spid="14" grpId="0" autoUpdateAnimBg="0"/>
      <p:bldP spid="15" grpId="0" autoUpdateAnimBg="0"/>
      <p:bldP spid="16" grpId="0" autoUpdateAnimBg="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90A9080D-2068-4D4E-9BE9-B44BC0799522}"/>
              </a:ext>
            </a:extLst>
          </p:cNvPr>
          <p:cNvSpPr>
            <a:spLocks noGrp="1"/>
          </p:cNvSpPr>
          <p:nvPr>
            <p:ph type="title"/>
          </p:nvPr>
        </p:nvSpPr>
        <p:spPr/>
        <p:txBody>
          <a:bodyPr/>
          <a:lstStyle/>
          <a:p>
            <a:r>
              <a:rPr kumimoji="1" lang="zh-CN" altLang="en-US" dirty="0"/>
              <a:t>第四章 小结</a:t>
            </a:r>
          </a:p>
        </p:txBody>
      </p:sp>
      <p:sp>
        <p:nvSpPr>
          <p:cNvPr id="4" name="Text Box 2">
            <a:extLst>
              <a:ext uri="{FF2B5EF4-FFF2-40B4-BE49-F238E27FC236}">
                <a16:creationId xmlns:a16="http://schemas.microsoft.com/office/drawing/2014/main" id="{C6765352-FBA5-2E97-153D-78AE7532B258}"/>
              </a:ext>
            </a:extLst>
          </p:cNvPr>
          <p:cNvSpPr txBox="1">
            <a:spLocks noChangeArrowheads="1"/>
          </p:cNvSpPr>
          <p:nvPr/>
        </p:nvSpPr>
        <p:spPr bwMode="auto">
          <a:xfrm>
            <a:off x="1496546" y="856998"/>
            <a:ext cx="51974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a:solidFill>
                  <a:srgbClr val="FF0066"/>
                </a:solidFill>
              </a:rPr>
              <a:t>5. </a:t>
            </a:r>
            <a:r>
              <a:rPr lang="zh-CN" altLang="en-US" sz="2800" b="1">
                <a:solidFill>
                  <a:srgbClr val="FF0066"/>
                </a:solidFill>
              </a:rPr>
              <a:t>数据选择器：</a:t>
            </a:r>
          </a:p>
        </p:txBody>
      </p:sp>
      <p:sp>
        <p:nvSpPr>
          <p:cNvPr id="5" name="Text Box 3">
            <a:extLst>
              <a:ext uri="{FF2B5EF4-FFF2-40B4-BE49-F238E27FC236}">
                <a16:creationId xmlns:a16="http://schemas.microsoft.com/office/drawing/2014/main" id="{3C2C0592-F667-FB75-8024-DCAE3DFE66D5}"/>
              </a:ext>
            </a:extLst>
          </p:cNvPr>
          <p:cNvSpPr txBox="1">
            <a:spLocks noChangeArrowheads="1"/>
          </p:cNvSpPr>
          <p:nvPr/>
        </p:nvSpPr>
        <p:spPr bwMode="auto">
          <a:xfrm>
            <a:off x="3963521" y="841123"/>
            <a:ext cx="6018212" cy="180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sz="2800" b="1"/>
              <a:t>在地址码的控制下，在同一时间内从</a:t>
            </a:r>
          </a:p>
          <a:p>
            <a:r>
              <a:rPr lang="zh-CN" altLang="en-US" sz="2800" b="1"/>
              <a:t>多路输入信号中选择相应的一路信号</a:t>
            </a:r>
          </a:p>
          <a:p>
            <a:r>
              <a:rPr lang="zh-CN" altLang="en-US" sz="2800" b="1"/>
              <a:t>输出的电路。常用于数据传输中的并</a:t>
            </a:r>
            <a:r>
              <a:rPr lang="en-US" altLang="zh-CN" sz="2800" b="1"/>
              <a:t>-</a:t>
            </a:r>
          </a:p>
          <a:p>
            <a:r>
              <a:rPr lang="zh-CN" altLang="en-US" sz="2800" b="1"/>
              <a:t>串转换。</a:t>
            </a:r>
          </a:p>
        </p:txBody>
      </p:sp>
      <p:sp>
        <p:nvSpPr>
          <p:cNvPr id="6" name="Text Box 4">
            <a:extLst>
              <a:ext uri="{FF2B5EF4-FFF2-40B4-BE49-F238E27FC236}">
                <a16:creationId xmlns:a16="http://schemas.microsoft.com/office/drawing/2014/main" id="{A69EF7F2-88DE-3770-21B6-49C0A55CB606}"/>
              </a:ext>
            </a:extLst>
          </p:cNvPr>
          <p:cNvSpPr txBox="1">
            <a:spLocks noChangeArrowheads="1"/>
          </p:cNvSpPr>
          <p:nvPr/>
        </p:nvSpPr>
        <p:spPr bwMode="auto">
          <a:xfrm>
            <a:off x="1567983" y="2579436"/>
            <a:ext cx="26130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b="1">
                <a:solidFill>
                  <a:srgbClr val="0033CC"/>
                </a:solidFill>
              </a:rPr>
              <a:t>集成芯片：</a:t>
            </a:r>
          </a:p>
        </p:txBody>
      </p:sp>
      <p:sp>
        <p:nvSpPr>
          <p:cNvPr id="7" name="Text Box 5">
            <a:extLst>
              <a:ext uri="{FF2B5EF4-FFF2-40B4-BE49-F238E27FC236}">
                <a16:creationId xmlns:a16="http://schemas.microsoft.com/office/drawing/2014/main" id="{F8EB0D06-EE85-0E50-B249-C98982C085D2}"/>
              </a:ext>
            </a:extLst>
          </p:cNvPr>
          <p:cNvSpPr txBox="1">
            <a:spLocks noChangeArrowheads="1"/>
          </p:cNvSpPr>
          <p:nvPr/>
        </p:nvSpPr>
        <p:spPr bwMode="auto">
          <a:xfrm>
            <a:off x="1552108" y="3120773"/>
            <a:ext cx="8116888"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a:t>74151</a:t>
            </a:r>
            <a:r>
              <a:rPr lang="zh-CN" altLang="en-US" b="1"/>
              <a:t>、</a:t>
            </a:r>
            <a:r>
              <a:rPr lang="en-US" altLang="zh-CN" b="1"/>
              <a:t>74LS151</a:t>
            </a:r>
          </a:p>
          <a:p>
            <a:r>
              <a:rPr lang="en-US" altLang="zh-CN" b="1"/>
              <a:t>74251</a:t>
            </a:r>
            <a:r>
              <a:rPr lang="zh-CN" altLang="en-US" b="1"/>
              <a:t>、</a:t>
            </a:r>
            <a:r>
              <a:rPr lang="en-US" altLang="zh-CN" b="1"/>
              <a:t>74LS251</a:t>
            </a:r>
            <a:r>
              <a:rPr lang="zh-CN" altLang="en-US" b="1"/>
              <a:t>（</a:t>
            </a:r>
            <a:r>
              <a:rPr lang="en-US" altLang="zh-CN" b="1"/>
              <a:t>TTL</a:t>
            </a:r>
            <a:r>
              <a:rPr lang="zh-CN" altLang="en-US" b="1"/>
              <a:t>）</a:t>
            </a:r>
            <a:r>
              <a:rPr lang="en-US" altLang="zh-CN" b="1">
                <a:solidFill>
                  <a:srgbClr val="0033CC"/>
                </a:solidFill>
              </a:rPr>
              <a:t>—</a:t>
            </a:r>
            <a:r>
              <a:rPr lang="en-US" altLang="zh-CN" b="1"/>
              <a:t> </a:t>
            </a:r>
            <a:r>
              <a:rPr lang="en-US" altLang="zh-CN" b="1">
                <a:solidFill>
                  <a:srgbClr val="0033CC"/>
                </a:solidFill>
              </a:rPr>
              <a:t>8 </a:t>
            </a:r>
            <a:r>
              <a:rPr lang="zh-CN" altLang="en-US" b="1">
                <a:solidFill>
                  <a:srgbClr val="0033CC"/>
                </a:solidFill>
              </a:rPr>
              <a:t>选 </a:t>
            </a:r>
            <a:r>
              <a:rPr lang="en-US" altLang="zh-CN" b="1">
                <a:solidFill>
                  <a:srgbClr val="0033CC"/>
                </a:solidFill>
              </a:rPr>
              <a:t>1 </a:t>
            </a:r>
            <a:r>
              <a:rPr lang="zh-CN" altLang="en-US" b="1">
                <a:solidFill>
                  <a:srgbClr val="0033CC"/>
                </a:solidFill>
              </a:rPr>
              <a:t>数据选择器</a:t>
            </a:r>
          </a:p>
        </p:txBody>
      </p:sp>
      <p:sp>
        <p:nvSpPr>
          <p:cNvPr id="8" name="Text Box 6">
            <a:extLst>
              <a:ext uri="{FF2B5EF4-FFF2-40B4-BE49-F238E27FC236}">
                <a16:creationId xmlns:a16="http://schemas.microsoft.com/office/drawing/2014/main" id="{EBB87D5B-AD06-B24A-4E4E-AC2A970EE276}"/>
              </a:ext>
            </a:extLst>
          </p:cNvPr>
          <p:cNvSpPr txBox="1">
            <a:spLocks noChangeArrowheads="1"/>
          </p:cNvSpPr>
          <p:nvPr/>
        </p:nvSpPr>
        <p:spPr bwMode="auto">
          <a:xfrm>
            <a:off x="1512421" y="4022473"/>
            <a:ext cx="57467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a:solidFill>
                  <a:srgbClr val="FF0066"/>
                </a:solidFill>
              </a:rPr>
              <a:t>6. </a:t>
            </a:r>
            <a:r>
              <a:rPr lang="zh-CN" altLang="en-US" sz="2800" b="1">
                <a:solidFill>
                  <a:srgbClr val="FF0066"/>
                </a:solidFill>
              </a:rPr>
              <a:t>数据分配器：</a:t>
            </a:r>
          </a:p>
        </p:txBody>
      </p:sp>
      <p:sp>
        <p:nvSpPr>
          <p:cNvPr id="9" name="Text Box 7">
            <a:extLst>
              <a:ext uri="{FF2B5EF4-FFF2-40B4-BE49-F238E27FC236}">
                <a16:creationId xmlns:a16="http://schemas.microsoft.com/office/drawing/2014/main" id="{162E2D66-89F7-15DB-DDB6-B5DC163D6A04}"/>
              </a:ext>
            </a:extLst>
          </p:cNvPr>
          <p:cNvSpPr txBox="1">
            <a:spLocks noChangeArrowheads="1"/>
          </p:cNvSpPr>
          <p:nvPr/>
        </p:nvSpPr>
        <p:spPr bwMode="auto">
          <a:xfrm>
            <a:off x="3947646" y="4006598"/>
            <a:ext cx="6897687" cy="180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800" b="1"/>
              <a:t>在地址码的控制下，将一路输入信号</a:t>
            </a:r>
          </a:p>
          <a:p>
            <a:r>
              <a:rPr lang="zh-CN" altLang="en-US" sz="2800" b="1"/>
              <a:t>传送到多个输出端的任何一个输出端</a:t>
            </a:r>
          </a:p>
          <a:p>
            <a:r>
              <a:rPr lang="zh-CN" altLang="en-US" sz="2800" b="1"/>
              <a:t>的电路。常用于数据传输中的串</a:t>
            </a:r>
            <a:r>
              <a:rPr lang="en-US" altLang="zh-CN" sz="2800" b="1"/>
              <a:t>-</a:t>
            </a:r>
            <a:r>
              <a:rPr lang="zh-CN" altLang="en-US" sz="2800" b="1"/>
              <a:t>并转</a:t>
            </a:r>
          </a:p>
          <a:p>
            <a:r>
              <a:rPr lang="zh-CN" altLang="en-US" sz="2800" b="1"/>
              <a:t>换。</a:t>
            </a:r>
          </a:p>
        </p:txBody>
      </p:sp>
      <p:sp>
        <p:nvSpPr>
          <p:cNvPr id="10" name="Text Box 8">
            <a:extLst>
              <a:ext uri="{FF2B5EF4-FFF2-40B4-BE49-F238E27FC236}">
                <a16:creationId xmlns:a16="http://schemas.microsoft.com/office/drawing/2014/main" id="{D1766038-3EDD-20AD-0936-1E32F0627579}"/>
              </a:ext>
            </a:extLst>
          </p:cNvPr>
          <p:cNvSpPr txBox="1">
            <a:spLocks noChangeArrowheads="1"/>
          </p:cNvSpPr>
          <p:nvPr/>
        </p:nvSpPr>
        <p:spPr bwMode="auto">
          <a:xfrm>
            <a:off x="1663233" y="5875086"/>
            <a:ext cx="26130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b="1">
                <a:solidFill>
                  <a:srgbClr val="0033CC"/>
                </a:solidFill>
              </a:rPr>
              <a:t>集成芯片：</a:t>
            </a:r>
          </a:p>
        </p:txBody>
      </p:sp>
      <p:sp>
        <p:nvSpPr>
          <p:cNvPr id="11" name="Text Box 9">
            <a:extLst>
              <a:ext uri="{FF2B5EF4-FFF2-40B4-BE49-F238E27FC236}">
                <a16:creationId xmlns:a16="http://schemas.microsoft.com/office/drawing/2014/main" id="{9D53777A-678A-4DFA-2B0E-9B384D7DC503}"/>
              </a:ext>
            </a:extLst>
          </p:cNvPr>
          <p:cNvSpPr txBox="1">
            <a:spLocks noChangeArrowheads="1"/>
          </p:cNvSpPr>
          <p:nvPr/>
        </p:nvSpPr>
        <p:spPr bwMode="auto">
          <a:xfrm>
            <a:off x="3333283" y="5875086"/>
            <a:ext cx="762158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b="1" dirty="0">
                <a:solidFill>
                  <a:srgbClr val="FF0000"/>
                </a:solidFill>
              </a:rPr>
              <a:t>无专用芯片，可用二进制集成译码器实现</a:t>
            </a:r>
            <a:r>
              <a:rPr lang="zh-CN" altLang="en-US" b="1" dirty="0"/>
              <a:t>。</a:t>
            </a:r>
          </a:p>
        </p:txBody>
      </p:sp>
      <p:sp>
        <p:nvSpPr>
          <p:cNvPr id="2" name="灯片编号占位符 1">
            <a:extLst>
              <a:ext uri="{FF2B5EF4-FFF2-40B4-BE49-F238E27FC236}">
                <a16:creationId xmlns:a16="http://schemas.microsoft.com/office/drawing/2014/main" id="{721CA22F-389E-DD9C-C192-7DE5A4F196C0}"/>
              </a:ext>
            </a:extLst>
          </p:cNvPr>
          <p:cNvSpPr>
            <a:spLocks noGrp="1"/>
          </p:cNvSpPr>
          <p:nvPr>
            <p:ph type="sldNum" sz="quarter" idx="12"/>
          </p:nvPr>
        </p:nvSpPr>
        <p:spPr/>
        <p:txBody>
          <a:bodyPr/>
          <a:lstStyle/>
          <a:p>
            <a:fld id="{392CBAA0-59E6-204E-8F03-85E5040D48B8}" type="slidenum">
              <a:rPr kumimoji="1" lang="zh-CN" altLang="en-US" smtClean="0"/>
              <a:t>128</a:t>
            </a:fld>
            <a:r>
              <a:rPr kumimoji="1" lang="en-US" altLang="zh-CN"/>
              <a:t>/133</a:t>
            </a:r>
            <a:endParaRPr kumimoji="1" lang="zh-CN" altLang="en-US" dirty="0"/>
          </a:p>
        </p:txBody>
      </p:sp>
    </p:spTree>
    <p:extLst>
      <p:ext uri="{BB962C8B-B14F-4D97-AF65-F5344CB8AC3E}">
        <p14:creationId xmlns:p14="http://schemas.microsoft.com/office/powerpoint/2010/main" val="21329463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100000"/>
                                  </p:iterate>
                                  <p:childTnLst>
                                    <p:set>
                                      <p:cBhvr>
                                        <p:cTn id="6" dur="1" fill="hold">
                                          <p:stCondLst>
                                            <p:cond delay="0"/>
                                          </p:stCondLst>
                                        </p:cTn>
                                        <p:tgtEl>
                                          <p:spTgt spid="5"/>
                                        </p:tgtEl>
                                        <p:attrNameLst>
                                          <p:attrName>style.visibility</p:attrName>
                                        </p:attrNameLst>
                                      </p:cBhvr>
                                      <p:to>
                                        <p:strVal val="visible"/>
                                      </p:to>
                                    </p:set>
                                    <p:animEffect transition="in" filter="wipe(left)">
                                      <p:cBhvr>
                                        <p:cTn id="7" dur="75"/>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iterate type="lt">
                                    <p:tmPct val="100000"/>
                                  </p:iterate>
                                  <p:childTnLst>
                                    <p:set>
                                      <p:cBhvr>
                                        <p:cTn id="11" dur="1" fill="hold">
                                          <p:stCondLst>
                                            <p:cond delay="0"/>
                                          </p:stCondLst>
                                        </p:cTn>
                                        <p:tgtEl>
                                          <p:spTgt spid="6"/>
                                        </p:tgtEl>
                                        <p:attrNameLst>
                                          <p:attrName>style.visibility</p:attrName>
                                        </p:attrNameLst>
                                      </p:cBhvr>
                                      <p:to>
                                        <p:strVal val="visible"/>
                                      </p:to>
                                    </p:set>
                                    <p:animEffect transition="in" filter="wipe(left)">
                                      <p:cBhvr>
                                        <p:cTn id="12" dur="75"/>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iterate type="lt">
                                    <p:tmPct val="100000"/>
                                  </p:iterate>
                                  <p:childTnLst>
                                    <p:set>
                                      <p:cBhvr>
                                        <p:cTn id="16" dur="1" fill="hold">
                                          <p:stCondLst>
                                            <p:cond delay="0"/>
                                          </p:stCondLst>
                                        </p:cTn>
                                        <p:tgtEl>
                                          <p:spTgt spid="7"/>
                                        </p:tgtEl>
                                        <p:attrNameLst>
                                          <p:attrName>style.visibility</p:attrName>
                                        </p:attrNameLst>
                                      </p:cBhvr>
                                      <p:to>
                                        <p:strVal val="visible"/>
                                      </p:to>
                                    </p:set>
                                    <p:animEffect transition="in" filter="wipe(left)">
                                      <p:cBhvr>
                                        <p:cTn id="17" dur="75"/>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iterate type="lt">
                                    <p:tmPct val="100000"/>
                                  </p:iterate>
                                  <p:childTnLst>
                                    <p:set>
                                      <p:cBhvr>
                                        <p:cTn id="21" dur="1" fill="hold">
                                          <p:stCondLst>
                                            <p:cond delay="0"/>
                                          </p:stCondLst>
                                        </p:cTn>
                                        <p:tgtEl>
                                          <p:spTgt spid="8"/>
                                        </p:tgtEl>
                                        <p:attrNameLst>
                                          <p:attrName>style.visibility</p:attrName>
                                        </p:attrNameLst>
                                      </p:cBhvr>
                                      <p:to>
                                        <p:strVal val="visible"/>
                                      </p:to>
                                    </p:set>
                                    <p:animEffect transition="in" filter="wipe(left)">
                                      <p:cBhvr>
                                        <p:cTn id="22" dur="75"/>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iterate type="lt">
                                    <p:tmPct val="100000"/>
                                  </p:iterate>
                                  <p:childTnLst>
                                    <p:set>
                                      <p:cBhvr>
                                        <p:cTn id="26" dur="1" fill="hold">
                                          <p:stCondLst>
                                            <p:cond delay="0"/>
                                          </p:stCondLst>
                                        </p:cTn>
                                        <p:tgtEl>
                                          <p:spTgt spid="9"/>
                                        </p:tgtEl>
                                        <p:attrNameLst>
                                          <p:attrName>style.visibility</p:attrName>
                                        </p:attrNameLst>
                                      </p:cBhvr>
                                      <p:to>
                                        <p:strVal val="visible"/>
                                      </p:to>
                                    </p:set>
                                    <p:animEffect transition="in" filter="wipe(left)">
                                      <p:cBhvr>
                                        <p:cTn id="27" dur="75"/>
                                        <p:tgtEl>
                                          <p:spTgt spid="9"/>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iterate type="lt">
                                    <p:tmPct val="100000"/>
                                  </p:iterate>
                                  <p:childTnLst>
                                    <p:set>
                                      <p:cBhvr>
                                        <p:cTn id="31" dur="1" fill="hold">
                                          <p:stCondLst>
                                            <p:cond delay="0"/>
                                          </p:stCondLst>
                                        </p:cTn>
                                        <p:tgtEl>
                                          <p:spTgt spid="10"/>
                                        </p:tgtEl>
                                        <p:attrNameLst>
                                          <p:attrName>style.visibility</p:attrName>
                                        </p:attrNameLst>
                                      </p:cBhvr>
                                      <p:to>
                                        <p:strVal val="visible"/>
                                      </p:to>
                                    </p:set>
                                    <p:animEffect transition="in" filter="wipe(left)">
                                      <p:cBhvr>
                                        <p:cTn id="32" dur="75"/>
                                        <p:tgtEl>
                                          <p:spTgt spid="10"/>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iterate type="lt">
                                    <p:tmPct val="100000"/>
                                  </p:iterate>
                                  <p:childTnLst>
                                    <p:set>
                                      <p:cBhvr>
                                        <p:cTn id="36" dur="1" fill="hold">
                                          <p:stCondLst>
                                            <p:cond delay="0"/>
                                          </p:stCondLst>
                                        </p:cTn>
                                        <p:tgtEl>
                                          <p:spTgt spid="11"/>
                                        </p:tgtEl>
                                        <p:attrNameLst>
                                          <p:attrName>style.visibility</p:attrName>
                                        </p:attrNameLst>
                                      </p:cBhvr>
                                      <p:to>
                                        <p:strVal val="visible"/>
                                      </p:to>
                                    </p:set>
                                    <p:animEffect transition="in" filter="wipe(left)">
                                      <p:cBhvr>
                                        <p:cTn id="37" dur="75"/>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utoUpdateAnimBg="0"/>
      <p:bldP spid="6" grpId="0" autoUpdateAnimBg="0"/>
      <p:bldP spid="7" grpId="0" autoUpdateAnimBg="0"/>
      <p:bldP spid="8" grpId="0" autoUpdateAnimBg="0"/>
      <p:bldP spid="9" grpId="0" autoUpdateAnimBg="0"/>
      <p:bldP spid="10" grpId="0" autoUpdateAnimBg="0"/>
      <p:bldP spid="11" grpId="0" autoUpdateAnimBg="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90A9080D-2068-4D4E-9BE9-B44BC0799522}"/>
              </a:ext>
            </a:extLst>
          </p:cNvPr>
          <p:cNvSpPr>
            <a:spLocks noGrp="1"/>
          </p:cNvSpPr>
          <p:nvPr>
            <p:ph type="title"/>
          </p:nvPr>
        </p:nvSpPr>
        <p:spPr/>
        <p:txBody>
          <a:bodyPr/>
          <a:lstStyle/>
          <a:p>
            <a:r>
              <a:rPr kumimoji="1" lang="zh-CN" altLang="en-US" dirty="0"/>
              <a:t>第四章 小结</a:t>
            </a:r>
          </a:p>
        </p:txBody>
      </p:sp>
      <p:sp>
        <p:nvSpPr>
          <p:cNvPr id="4" name="Text Box 2">
            <a:extLst>
              <a:ext uri="{FF2B5EF4-FFF2-40B4-BE49-F238E27FC236}">
                <a16:creationId xmlns:a16="http://schemas.microsoft.com/office/drawing/2014/main" id="{232A268C-BDA8-EB4A-A80C-DF11A57CF588}"/>
              </a:ext>
            </a:extLst>
          </p:cNvPr>
          <p:cNvSpPr txBox="1">
            <a:spLocks noChangeArrowheads="1"/>
          </p:cNvSpPr>
          <p:nvPr/>
        </p:nvSpPr>
        <p:spPr bwMode="auto">
          <a:xfrm>
            <a:off x="1603375" y="777417"/>
            <a:ext cx="8601075" cy="180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dirty="0">
                <a:solidFill>
                  <a:srgbClr val="FF0066"/>
                </a:solidFill>
              </a:rPr>
              <a:t>[</a:t>
            </a:r>
            <a:r>
              <a:rPr lang="zh-CN" altLang="en-US" sz="2800" b="1" dirty="0">
                <a:solidFill>
                  <a:srgbClr val="FF0066"/>
                </a:solidFill>
              </a:rPr>
              <a:t>练习</a:t>
            </a:r>
            <a:r>
              <a:rPr lang="en-US" altLang="zh-CN" sz="2800" b="1" dirty="0">
                <a:solidFill>
                  <a:srgbClr val="FF0066"/>
                </a:solidFill>
              </a:rPr>
              <a:t>] </a:t>
            </a:r>
            <a:r>
              <a:rPr lang="zh-CN" altLang="en-US" sz="2800" b="1" dirty="0">
                <a:solidFill>
                  <a:srgbClr val="0033CC"/>
                </a:solidFill>
              </a:rPr>
              <a:t>用二 </a:t>
            </a:r>
            <a:r>
              <a:rPr lang="en-US" altLang="zh-CN" sz="2800" b="1" dirty="0">
                <a:solidFill>
                  <a:srgbClr val="0033CC"/>
                </a:solidFill>
              </a:rPr>
              <a:t>- </a:t>
            </a:r>
            <a:r>
              <a:rPr lang="zh-CN" altLang="en-US" sz="2800" b="1" dirty="0">
                <a:solidFill>
                  <a:srgbClr val="0033CC"/>
                </a:solidFill>
              </a:rPr>
              <a:t>十进制编码器、译码器、发光二极管七段显示器，组成一个 数码显示电路。当 </a:t>
            </a:r>
            <a:r>
              <a:rPr lang="en-US" altLang="zh-CN" sz="2800" b="1" dirty="0">
                <a:solidFill>
                  <a:srgbClr val="0033CC"/>
                </a:solidFill>
              </a:rPr>
              <a:t>0 </a:t>
            </a:r>
            <a:r>
              <a:rPr lang="en-US" altLang="zh-CN" sz="2800" b="1" dirty="0">
                <a:solidFill>
                  <a:srgbClr val="0033CC"/>
                </a:solidFill>
                <a:sym typeface="Symbol" panose="05050102010706020507" pitchFamily="18" charset="2"/>
              </a:rPr>
              <a:t> 9 </a:t>
            </a:r>
            <a:r>
              <a:rPr lang="zh-CN" altLang="en-US" sz="2800" b="1" dirty="0">
                <a:solidFill>
                  <a:srgbClr val="0033CC"/>
                </a:solidFill>
                <a:sym typeface="Symbol" panose="05050102010706020507" pitchFamily="18" charset="2"/>
              </a:rPr>
              <a:t>十个输入端中某一个接地时，显示相应数码。选择合适的器件，画出连线图。</a:t>
            </a:r>
            <a:endParaRPr lang="zh-CN" altLang="en-US" sz="2800" b="1" dirty="0">
              <a:solidFill>
                <a:srgbClr val="0033CC"/>
              </a:solidFill>
            </a:endParaRPr>
          </a:p>
        </p:txBody>
      </p:sp>
      <p:grpSp>
        <p:nvGrpSpPr>
          <p:cNvPr id="5" name="Group 556">
            <a:extLst>
              <a:ext uri="{FF2B5EF4-FFF2-40B4-BE49-F238E27FC236}">
                <a16:creationId xmlns:a16="http://schemas.microsoft.com/office/drawing/2014/main" id="{7202A050-00B7-0069-E18F-9C5A0666A9F1}"/>
              </a:ext>
            </a:extLst>
          </p:cNvPr>
          <p:cNvGrpSpPr>
            <a:grpSpLocks/>
          </p:cNvGrpSpPr>
          <p:nvPr/>
        </p:nvGrpSpPr>
        <p:grpSpPr bwMode="auto">
          <a:xfrm>
            <a:off x="5983288" y="3158667"/>
            <a:ext cx="2795587" cy="3105150"/>
            <a:chOff x="2929" y="1729"/>
            <a:chExt cx="1761" cy="1956"/>
          </a:xfrm>
        </p:grpSpPr>
        <p:sp>
          <p:nvSpPr>
            <p:cNvPr id="6" name="Line 203">
              <a:extLst>
                <a:ext uri="{FF2B5EF4-FFF2-40B4-BE49-F238E27FC236}">
                  <a16:creationId xmlns:a16="http://schemas.microsoft.com/office/drawing/2014/main" id="{DA83D2E8-BED5-DBAB-C6FA-6AD64E8246A3}"/>
                </a:ext>
              </a:extLst>
            </p:cNvPr>
            <p:cNvSpPr>
              <a:spLocks noChangeShapeType="1"/>
            </p:cNvSpPr>
            <p:nvPr/>
          </p:nvSpPr>
          <p:spPr bwMode="auto">
            <a:xfrm flipH="1">
              <a:off x="3952" y="2347"/>
              <a:ext cx="73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 name="Line 204">
              <a:extLst>
                <a:ext uri="{FF2B5EF4-FFF2-40B4-BE49-F238E27FC236}">
                  <a16:creationId xmlns:a16="http://schemas.microsoft.com/office/drawing/2014/main" id="{D79BA534-9363-320C-CA21-DAC7ABF7F7DA}"/>
                </a:ext>
              </a:extLst>
            </p:cNvPr>
            <p:cNvSpPr>
              <a:spLocks noChangeShapeType="1"/>
            </p:cNvSpPr>
            <p:nvPr/>
          </p:nvSpPr>
          <p:spPr bwMode="auto">
            <a:xfrm flipH="1">
              <a:off x="3946" y="2863"/>
              <a:ext cx="74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 name="Line 205">
              <a:extLst>
                <a:ext uri="{FF2B5EF4-FFF2-40B4-BE49-F238E27FC236}">
                  <a16:creationId xmlns:a16="http://schemas.microsoft.com/office/drawing/2014/main" id="{4D83FA57-25ED-DB3D-C60C-673A14E20838}"/>
                </a:ext>
              </a:extLst>
            </p:cNvPr>
            <p:cNvSpPr>
              <a:spLocks noChangeShapeType="1"/>
            </p:cNvSpPr>
            <p:nvPr/>
          </p:nvSpPr>
          <p:spPr bwMode="auto">
            <a:xfrm flipH="1">
              <a:off x="3943" y="2689"/>
              <a:ext cx="747" cy="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 name="Line 206">
              <a:extLst>
                <a:ext uri="{FF2B5EF4-FFF2-40B4-BE49-F238E27FC236}">
                  <a16:creationId xmlns:a16="http://schemas.microsoft.com/office/drawing/2014/main" id="{4E9BE1B7-39C4-7787-D058-9E1112F9976D}"/>
                </a:ext>
              </a:extLst>
            </p:cNvPr>
            <p:cNvSpPr>
              <a:spLocks noChangeShapeType="1"/>
            </p:cNvSpPr>
            <p:nvPr/>
          </p:nvSpPr>
          <p:spPr bwMode="auto">
            <a:xfrm flipH="1">
              <a:off x="3949" y="2521"/>
              <a:ext cx="741" cy="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 name="Line 207">
              <a:extLst>
                <a:ext uri="{FF2B5EF4-FFF2-40B4-BE49-F238E27FC236}">
                  <a16:creationId xmlns:a16="http://schemas.microsoft.com/office/drawing/2014/main" id="{FAF003FA-41BD-5393-3097-3743C8A1C0DC}"/>
                </a:ext>
              </a:extLst>
            </p:cNvPr>
            <p:cNvSpPr>
              <a:spLocks noChangeShapeType="1"/>
            </p:cNvSpPr>
            <p:nvPr/>
          </p:nvSpPr>
          <p:spPr bwMode="auto">
            <a:xfrm flipH="1">
              <a:off x="3946" y="3229"/>
              <a:ext cx="74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 name="Line 208">
              <a:extLst>
                <a:ext uri="{FF2B5EF4-FFF2-40B4-BE49-F238E27FC236}">
                  <a16:creationId xmlns:a16="http://schemas.microsoft.com/office/drawing/2014/main" id="{8EBDFB36-22EF-6C55-BB20-9CCC26E73FC2}"/>
                </a:ext>
              </a:extLst>
            </p:cNvPr>
            <p:cNvSpPr>
              <a:spLocks noChangeShapeType="1"/>
            </p:cNvSpPr>
            <p:nvPr/>
          </p:nvSpPr>
          <p:spPr bwMode="auto">
            <a:xfrm flipH="1">
              <a:off x="3949" y="3422"/>
              <a:ext cx="73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 name="Line 209">
              <a:extLst>
                <a:ext uri="{FF2B5EF4-FFF2-40B4-BE49-F238E27FC236}">
                  <a16:creationId xmlns:a16="http://schemas.microsoft.com/office/drawing/2014/main" id="{D24DD027-62DB-AAB3-C83C-3EF53A8947FD}"/>
                </a:ext>
              </a:extLst>
            </p:cNvPr>
            <p:cNvSpPr>
              <a:spLocks noChangeShapeType="1"/>
            </p:cNvSpPr>
            <p:nvPr/>
          </p:nvSpPr>
          <p:spPr bwMode="auto">
            <a:xfrm flipH="1">
              <a:off x="3949" y="3049"/>
              <a:ext cx="741" cy="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 name="Rectangle 210">
              <a:extLst>
                <a:ext uri="{FF2B5EF4-FFF2-40B4-BE49-F238E27FC236}">
                  <a16:creationId xmlns:a16="http://schemas.microsoft.com/office/drawing/2014/main" id="{01CE3248-CA9E-B1ED-7EE2-71718DDD820E}"/>
                </a:ext>
              </a:extLst>
            </p:cNvPr>
            <p:cNvSpPr>
              <a:spLocks noChangeArrowheads="1"/>
            </p:cNvSpPr>
            <p:nvPr/>
          </p:nvSpPr>
          <p:spPr bwMode="auto">
            <a:xfrm>
              <a:off x="3178" y="2185"/>
              <a:ext cx="774" cy="1368"/>
            </a:xfrm>
            <a:prstGeom prst="rect">
              <a:avLst/>
            </a:prstGeom>
            <a:solidFill>
              <a:srgbClr val="FFFFCC"/>
            </a:solidFill>
            <a:ln w="381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 name="Line 211">
              <a:extLst>
                <a:ext uri="{FF2B5EF4-FFF2-40B4-BE49-F238E27FC236}">
                  <a16:creationId xmlns:a16="http://schemas.microsoft.com/office/drawing/2014/main" id="{6F52CF7F-3866-F4DE-ADC3-0C4DCB0F187E}"/>
                </a:ext>
              </a:extLst>
            </p:cNvPr>
            <p:cNvSpPr>
              <a:spLocks noChangeShapeType="1"/>
            </p:cNvSpPr>
            <p:nvPr/>
          </p:nvSpPr>
          <p:spPr bwMode="auto">
            <a:xfrm flipH="1">
              <a:off x="2986" y="2341"/>
              <a:ext cx="19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 name="Line 212">
              <a:extLst>
                <a:ext uri="{FF2B5EF4-FFF2-40B4-BE49-F238E27FC236}">
                  <a16:creationId xmlns:a16="http://schemas.microsoft.com/office/drawing/2014/main" id="{96EE0DDD-3D81-A228-B486-57A3BD6365FD}"/>
                </a:ext>
              </a:extLst>
            </p:cNvPr>
            <p:cNvSpPr>
              <a:spLocks noChangeShapeType="1"/>
            </p:cNvSpPr>
            <p:nvPr/>
          </p:nvSpPr>
          <p:spPr bwMode="auto">
            <a:xfrm flipH="1">
              <a:off x="2992" y="2683"/>
              <a:ext cx="18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 name="Line 213">
              <a:extLst>
                <a:ext uri="{FF2B5EF4-FFF2-40B4-BE49-F238E27FC236}">
                  <a16:creationId xmlns:a16="http://schemas.microsoft.com/office/drawing/2014/main" id="{BFDBE525-3AA8-E6C3-80E8-AACC1236E52D}"/>
                </a:ext>
              </a:extLst>
            </p:cNvPr>
            <p:cNvSpPr>
              <a:spLocks noChangeShapeType="1"/>
            </p:cNvSpPr>
            <p:nvPr/>
          </p:nvSpPr>
          <p:spPr bwMode="auto">
            <a:xfrm flipH="1">
              <a:off x="2997" y="3391"/>
              <a:ext cx="181" cy="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 name="Line 214">
              <a:extLst>
                <a:ext uri="{FF2B5EF4-FFF2-40B4-BE49-F238E27FC236}">
                  <a16:creationId xmlns:a16="http://schemas.microsoft.com/office/drawing/2014/main" id="{61F25AE3-AE38-DD15-56BF-41C7AC7058A7}"/>
                </a:ext>
              </a:extLst>
            </p:cNvPr>
            <p:cNvSpPr>
              <a:spLocks noChangeShapeType="1"/>
            </p:cNvSpPr>
            <p:nvPr/>
          </p:nvSpPr>
          <p:spPr bwMode="auto">
            <a:xfrm flipH="1" flipV="1">
              <a:off x="2989" y="3030"/>
              <a:ext cx="189"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 name="Text Box 222">
              <a:extLst>
                <a:ext uri="{FF2B5EF4-FFF2-40B4-BE49-F238E27FC236}">
                  <a16:creationId xmlns:a16="http://schemas.microsoft.com/office/drawing/2014/main" id="{847D2260-4450-A7A0-26C7-6716E62279DC}"/>
                </a:ext>
              </a:extLst>
            </p:cNvPr>
            <p:cNvSpPr txBox="1">
              <a:spLocks noChangeArrowheads="1"/>
            </p:cNvSpPr>
            <p:nvPr/>
          </p:nvSpPr>
          <p:spPr bwMode="auto">
            <a:xfrm>
              <a:off x="3937" y="2109"/>
              <a:ext cx="26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b="1" i="1">
                  <a:solidFill>
                    <a:srgbClr val="FF0066"/>
                  </a:solidFill>
                </a:rPr>
                <a:t>Y</a:t>
              </a:r>
              <a:r>
                <a:rPr lang="en-US" altLang="zh-CN" sz="2000" b="1" baseline="-25000">
                  <a:solidFill>
                    <a:srgbClr val="FF0066"/>
                  </a:solidFill>
                </a:rPr>
                <a:t>a</a:t>
              </a:r>
              <a:endParaRPr lang="en-US" altLang="zh-CN" sz="2000" b="1" i="1">
                <a:solidFill>
                  <a:srgbClr val="FF0066"/>
                </a:solidFill>
              </a:endParaRPr>
            </a:p>
          </p:txBody>
        </p:sp>
        <p:sp>
          <p:nvSpPr>
            <p:cNvPr id="20" name="Text Box 223">
              <a:extLst>
                <a:ext uri="{FF2B5EF4-FFF2-40B4-BE49-F238E27FC236}">
                  <a16:creationId xmlns:a16="http://schemas.microsoft.com/office/drawing/2014/main" id="{8C85B39D-6299-A6E7-3146-FE709042504F}"/>
                </a:ext>
              </a:extLst>
            </p:cNvPr>
            <p:cNvSpPr txBox="1">
              <a:spLocks noChangeArrowheads="1"/>
            </p:cNvSpPr>
            <p:nvPr/>
          </p:nvSpPr>
          <p:spPr bwMode="auto">
            <a:xfrm>
              <a:off x="2933" y="2096"/>
              <a:ext cx="27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b="1" i="1">
                  <a:solidFill>
                    <a:srgbClr val="FF0066"/>
                  </a:solidFill>
                </a:rPr>
                <a:t>A</a:t>
              </a:r>
              <a:r>
                <a:rPr lang="en-US" altLang="zh-CN" sz="2000" b="1" baseline="-25000">
                  <a:solidFill>
                    <a:srgbClr val="FF0066"/>
                  </a:solidFill>
                </a:rPr>
                <a:t>3</a:t>
              </a:r>
              <a:endParaRPr lang="en-US" altLang="zh-CN" sz="2000" b="1" i="1">
                <a:solidFill>
                  <a:srgbClr val="FF0066"/>
                </a:solidFill>
              </a:endParaRPr>
            </a:p>
          </p:txBody>
        </p:sp>
        <p:sp>
          <p:nvSpPr>
            <p:cNvPr id="21" name="Text Box 224">
              <a:extLst>
                <a:ext uri="{FF2B5EF4-FFF2-40B4-BE49-F238E27FC236}">
                  <a16:creationId xmlns:a16="http://schemas.microsoft.com/office/drawing/2014/main" id="{736589BD-26EA-3161-BD65-38B0D75DCBD5}"/>
                </a:ext>
              </a:extLst>
            </p:cNvPr>
            <p:cNvSpPr txBox="1">
              <a:spLocks noChangeArrowheads="1"/>
            </p:cNvSpPr>
            <p:nvPr/>
          </p:nvSpPr>
          <p:spPr bwMode="auto">
            <a:xfrm>
              <a:off x="2929" y="2436"/>
              <a:ext cx="27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b="1" i="1">
                  <a:solidFill>
                    <a:srgbClr val="FF0066"/>
                  </a:solidFill>
                </a:rPr>
                <a:t>A</a:t>
              </a:r>
              <a:r>
                <a:rPr lang="en-US" altLang="zh-CN" sz="2000" b="1" baseline="-25000">
                  <a:solidFill>
                    <a:srgbClr val="FF0066"/>
                  </a:solidFill>
                </a:rPr>
                <a:t>2</a:t>
              </a:r>
              <a:endParaRPr lang="en-US" altLang="zh-CN" sz="2000" b="1" i="1">
                <a:solidFill>
                  <a:srgbClr val="FF0066"/>
                </a:solidFill>
              </a:endParaRPr>
            </a:p>
          </p:txBody>
        </p:sp>
        <p:sp>
          <p:nvSpPr>
            <p:cNvPr id="22" name="Text Box 225">
              <a:extLst>
                <a:ext uri="{FF2B5EF4-FFF2-40B4-BE49-F238E27FC236}">
                  <a16:creationId xmlns:a16="http://schemas.microsoft.com/office/drawing/2014/main" id="{98160063-2048-7C13-EBB5-D31B3C89CE26}"/>
                </a:ext>
              </a:extLst>
            </p:cNvPr>
            <p:cNvSpPr txBox="1">
              <a:spLocks noChangeArrowheads="1"/>
            </p:cNvSpPr>
            <p:nvPr/>
          </p:nvSpPr>
          <p:spPr bwMode="auto">
            <a:xfrm>
              <a:off x="2935" y="2783"/>
              <a:ext cx="27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b="1" i="1">
                  <a:solidFill>
                    <a:srgbClr val="FF0066"/>
                  </a:solidFill>
                </a:rPr>
                <a:t>A</a:t>
              </a:r>
              <a:r>
                <a:rPr lang="en-US" altLang="zh-CN" sz="2000" b="1" baseline="-25000">
                  <a:solidFill>
                    <a:srgbClr val="FF0066"/>
                  </a:solidFill>
                </a:rPr>
                <a:t>1</a:t>
              </a:r>
              <a:endParaRPr lang="en-US" altLang="zh-CN" sz="2000" b="1" i="1">
                <a:solidFill>
                  <a:srgbClr val="FF0066"/>
                </a:solidFill>
              </a:endParaRPr>
            </a:p>
          </p:txBody>
        </p:sp>
        <p:sp>
          <p:nvSpPr>
            <p:cNvPr id="23" name="Text Box 226">
              <a:extLst>
                <a:ext uri="{FF2B5EF4-FFF2-40B4-BE49-F238E27FC236}">
                  <a16:creationId xmlns:a16="http://schemas.microsoft.com/office/drawing/2014/main" id="{DD2741AC-A24E-3ADE-9F3A-F9AEC394F17E}"/>
                </a:ext>
              </a:extLst>
            </p:cNvPr>
            <p:cNvSpPr txBox="1">
              <a:spLocks noChangeArrowheads="1"/>
            </p:cNvSpPr>
            <p:nvPr/>
          </p:nvSpPr>
          <p:spPr bwMode="auto">
            <a:xfrm>
              <a:off x="2933" y="3148"/>
              <a:ext cx="27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b="1" i="1">
                  <a:solidFill>
                    <a:srgbClr val="FF0066"/>
                  </a:solidFill>
                </a:rPr>
                <a:t>A</a:t>
              </a:r>
              <a:r>
                <a:rPr lang="en-US" altLang="zh-CN" sz="2000" b="1" baseline="-25000">
                  <a:solidFill>
                    <a:srgbClr val="FF0066"/>
                  </a:solidFill>
                </a:rPr>
                <a:t>0</a:t>
              </a:r>
              <a:endParaRPr lang="en-US" altLang="zh-CN" sz="2000" b="1" i="1">
                <a:solidFill>
                  <a:srgbClr val="FF0066"/>
                </a:solidFill>
              </a:endParaRPr>
            </a:p>
          </p:txBody>
        </p:sp>
        <p:sp>
          <p:nvSpPr>
            <p:cNvPr id="24" name="Line 227">
              <a:extLst>
                <a:ext uri="{FF2B5EF4-FFF2-40B4-BE49-F238E27FC236}">
                  <a16:creationId xmlns:a16="http://schemas.microsoft.com/office/drawing/2014/main" id="{4C4FF0CD-0823-C573-DC0D-001A7B32D50D}"/>
                </a:ext>
              </a:extLst>
            </p:cNvPr>
            <p:cNvSpPr>
              <a:spLocks noChangeShapeType="1"/>
            </p:cNvSpPr>
            <p:nvPr/>
          </p:nvSpPr>
          <p:spPr bwMode="auto">
            <a:xfrm flipH="1" flipV="1">
              <a:off x="3574" y="1897"/>
              <a:ext cx="1" cy="28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5" name="Oval 228">
              <a:extLst>
                <a:ext uri="{FF2B5EF4-FFF2-40B4-BE49-F238E27FC236}">
                  <a16:creationId xmlns:a16="http://schemas.microsoft.com/office/drawing/2014/main" id="{9FB853A4-A1C0-B7C1-9B63-C3AC5924AC0B}"/>
                </a:ext>
              </a:extLst>
            </p:cNvPr>
            <p:cNvSpPr>
              <a:spLocks noChangeArrowheads="1"/>
            </p:cNvSpPr>
            <p:nvPr/>
          </p:nvSpPr>
          <p:spPr bwMode="auto">
            <a:xfrm>
              <a:off x="3546" y="1847"/>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6" name="Text Box 229">
              <a:extLst>
                <a:ext uri="{FF2B5EF4-FFF2-40B4-BE49-F238E27FC236}">
                  <a16:creationId xmlns:a16="http://schemas.microsoft.com/office/drawing/2014/main" id="{EB8419FB-19AE-D576-4904-2E3F66870989}"/>
                </a:ext>
              </a:extLst>
            </p:cNvPr>
            <p:cNvSpPr txBox="1">
              <a:spLocks noChangeArrowheads="1"/>
            </p:cNvSpPr>
            <p:nvPr/>
          </p:nvSpPr>
          <p:spPr bwMode="auto">
            <a:xfrm>
              <a:off x="3633" y="1729"/>
              <a:ext cx="77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i="1">
                  <a:solidFill>
                    <a:srgbClr val="0033CC"/>
                  </a:solidFill>
                </a:rPr>
                <a:t>+V</a:t>
              </a:r>
              <a:r>
                <a:rPr lang="en-US" altLang="zh-CN" b="1" baseline="-25000">
                  <a:solidFill>
                    <a:srgbClr val="0033CC"/>
                  </a:solidFill>
                </a:rPr>
                <a:t>CC</a:t>
              </a:r>
              <a:endParaRPr lang="en-US" altLang="zh-CN" b="1" i="1">
                <a:solidFill>
                  <a:srgbClr val="0033CC"/>
                </a:solidFill>
              </a:endParaRPr>
            </a:p>
          </p:txBody>
        </p:sp>
        <p:sp>
          <p:nvSpPr>
            <p:cNvPr id="27" name="Text Box 230">
              <a:extLst>
                <a:ext uri="{FF2B5EF4-FFF2-40B4-BE49-F238E27FC236}">
                  <a16:creationId xmlns:a16="http://schemas.microsoft.com/office/drawing/2014/main" id="{06530F87-FE94-80A1-1DA7-FE7113A42D98}"/>
                </a:ext>
              </a:extLst>
            </p:cNvPr>
            <p:cNvSpPr txBox="1">
              <a:spLocks noChangeArrowheads="1"/>
            </p:cNvSpPr>
            <p:nvPr/>
          </p:nvSpPr>
          <p:spPr bwMode="auto">
            <a:xfrm>
              <a:off x="3255" y="2537"/>
              <a:ext cx="632" cy="6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000" b="1">
                  <a:solidFill>
                    <a:srgbClr val="FF0066"/>
                  </a:solidFill>
                  <a:ea typeface="隶书" panose="02010509060101010101" pitchFamily="49" charset="-122"/>
                </a:rPr>
                <a:t>74LS48</a:t>
              </a:r>
              <a:endParaRPr lang="en-US" altLang="zh-CN" sz="2000" b="1">
                <a:solidFill>
                  <a:srgbClr val="996600"/>
                </a:solidFill>
                <a:ea typeface="隶书" panose="02010509060101010101" pitchFamily="49" charset="-122"/>
              </a:endParaRPr>
            </a:p>
            <a:p>
              <a:pPr algn="ctr"/>
              <a:r>
                <a:rPr lang="zh-CN" altLang="en-US" sz="2000" b="1">
                  <a:solidFill>
                    <a:srgbClr val="0033CC"/>
                  </a:solidFill>
                  <a:ea typeface="隶书" panose="02010509060101010101" pitchFamily="49" charset="-122"/>
                </a:rPr>
                <a:t>显示</a:t>
              </a:r>
              <a:endParaRPr lang="zh-CN" altLang="en-US" sz="2000" b="1">
                <a:solidFill>
                  <a:srgbClr val="0033CC"/>
                </a:solidFill>
              </a:endParaRPr>
            </a:p>
            <a:p>
              <a:pPr algn="ctr"/>
              <a:r>
                <a:rPr lang="zh-CN" altLang="en-US" sz="2000" b="1">
                  <a:solidFill>
                    <a:srgbClr val="0033CC"/>
                  </a:solidFill>
                  <a:ea typeface="隶书" panose="02010509060101010101" pitchFamily="49" charset="-122"/>
                </a:rPr>
                <a:t>译码器</a:t>
              </a:r>
              <a:endParaRPr lang="zh-CN" altLang="en-US" sz="2000" b="1">
                <a:solidFill>
                  <a:srgbClr val="996600"/>
                </a:solidFill>
                <a:ea typeface="隶书" panose="02010509060101010101" pitchFamily="49" charset="-122"/>
              </a:endParaRPr>
            </a:p>
          </p:txBody>
        </p:sp>
        <p:sp>
          <p:nvSpPr>
            <p:cNvPr id="28" name="Text Box 232">
              <a:extLst>
                <a:ext uri="{FF2B5EF4-FFF2-40B4-BE49-F238E27FC236}">
                  <a16:creationId xmlns:a16="http://schemas.microsoft.com/office/drawing/2014/main" id="{40522ACB-81BA-2DFE-4A97-27DCA0E8B235}"/>
                </a:ext>
              </a:extLst>
            </p:cNvPr>
            <p:cNvSpPr txBox="1">
              <a:spLocks noChangeArrowheads="1"/>
            </p:cNvSpPr>
            <p:nvPr/>
          </p:nvSpPr>
          <p:spPr bwMode="auto">
            <a:xfrm>
              <a:off x="3937" y="2292"/>
              <a:ext cx="27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b="1" i="1">
                  <a:solidFill>
                    <a:srgbClr val="FF0066"/>
                  </a:solidFill>
                </a:rPr>
                <a:t>Y</a:t>
              </a:r>
              <a:r>
                <a:rPr lang="en-US" altLang="zh-CN" sz="2000" b="1" baseline="-25000">
                  <a:solidFill>
                    <a:srgbClr val="FF0066"/>
                  </a:solidFill>
                </a:rPr>
                <a:t>b</a:t>
              </a:r>
              <a:endParaRPr lang="en-US" altLang="zh-CN" sz="2000" b="1" i="1">
                <a:solidFill>
                  <a:srgbClr val="FF0066"/>
                </a:solidFill>
              </a:endParaRPr>
            </a:p>
          </p:txBody>
        </p:sp>
        <p:sp>
          <p:nvSpPr>
            <p:cNvPr id="29" name="Text Box 233">
              <a:extLst>
                <a:ext uri="{FF2B5EF4-FFF2-40B4-BE49-F238E27FC236}">
                  <a16:creationId xmlns:a16="http://schemas.microsoft.com/office/drawing/2014/main" id="{C5D542C8-A5DB-F763-2BE2-51E3E206B13A}"/>
                </a:ext>
              </a:extLst>
            </p:cNvPr>
            <p:cNvSpPr txBox="1">
              <a:spLocks noChangeArrowheads="1"/>
            </p:cNvSpPr>
            <p:nvPr/>
          </p:nvSpPr>
          <p:spPr bwMode="auto">
            <a:xfrm>
              <a:off x="3937" y="2462"/>
              <a:ext cx="26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b="1" i="1">
                  <a:solidFill>
                    <a:srgbClr val="FF0066"/>
                  </a:solidFill>
                </a:rPr>
                <a:t>Y</a:t>
              </a:r>
              <a:r>
                <a:rPr lang="en-US" altLang="zh-CN" sz="2000" b="1" baseline="-25000">
                  <a:solidFill>
                    <a:srgbClr val="FF0066"/>
                  </a:solidFill>
                </a:rPr>
                <a:t>c</a:t>
              </a:r>
              <a:endParaRPr lang="en-US" altLang="zh-CN" sz="2000" b="1" i="1">
                <a:solidFill>
                  <a:srgbClr val="FF0066"/>
                </a:solidFill>
              </a:endParaRPr>
            </a:p>
          </p:txBody>
        </p:sp>
        <p:sp>
          <p:nvSpPr>
            <p:cNvPr id="30" name="Text Box 234">
              <a:extLst>
                <a:ext uri="{FF2B5EF4-FFF2-40B4-BE49-F238E27FC236}">
                  <a16:creationId xmlns:a16="http://schemas.microsoft.com/office/drawing/2014/main" id="{5184B103-F273-3865-78B7-5420007AD207}"/>
                </a:ext>
              </a:extLst>
            </p:cNvPr>
            <p:cNvSpPr txBox="1">
              <a:spLocks noChangeArrowheads="1"/>
            </p:cNvSpPr>
            <p:nvPr/>
          </p:nvSpPr>
          <p:spPr bwMode="auto">
            <a:xfrm>
              <a:off x="3938" y="2633"/>
              <a:ext cx="27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b="1" i="1">
                  <a:solidFill>
                    <a:srgbClr val="FF0066"/>
                  </a:solidFill>
                </a:rPr>
                <a:t>Y</a:t>
              </a:r>
              <a:r>
                <a:rPr lang="en-US" altLang="zh-CN" sz="2000" b="1" baseline="-25000">
                  <a:solidFill>
                    <a:srgbClr val="FF0066"/>
                  </a:solidFill>
                </a:rPr>
                <a:t>d</a:t>
              </a:r>
              <a:endParaRPr lang="en-US" altLang="zh-CN" sz="2000" b="1" i="1">
                <a:solidFill>
                  <a:srgbClr val="FF0066"/>
                </a:solidFill>
              </a:endParaRPr>
            </a:p>
          </p:txBody>
        </p:sp>
        <p:sp>
          <p:nvSpPr>
            <p:cNvPr id="31" name="Text Box 235">
              <a:extLst>
                <a:ext uri="{FF2B5EF4-FFF2-40B4-BE49-F238E27FC236}">
                  <a16:creationId xmlns:a16="http://schemas.microsoft.com/office/drawing/2014/main" id="{536128E7-1BEA-455B-FCC4-BFC08A5D1DAD}"/>
                </a:ext>
              </a:extLst>
            </p:cNvPr>
            <p:cNvSpPr txBox="1">
              <a:spLocks noChangeArrowheads="1"/>
            </p:cNvSpPr>
            <p:nvPr/>
          </p:nvSpPr>
          <p:spPr bwMode="auto">
            <a:xfrm>
              <a:off x="3937" y="2815"/>
              <a:ext cx="26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b="1" i="1">
                  <a:solidFill>
                    <a:srgbClr val="FF0066"/>
                  </a:solidFill>
                </a:rPr>
                <a:t>Y</a:t>
              </a:r>
              <a:r>
                <a:rPr lang="en-US" altLang="zh-CN" sz="2000" b="1" baseline="-25000">
                  <a:solidFill>
                    <a:srgbClr val="FF0066"/>
                  </a:solidFill>
                </a:rPr>
                <a:t>e</a:t>
              </a:r>
              <a:endParaRPr lang="en-US" altLang="zh-CN" sz="2000" b="1" i="1">
                <a:solidFill>
                  <a:srgbClr val="FF0066"/>
                </a:solidFill>
              </a:endParaRPr>
            </a:p>
          </p:txBody>
        </p:sp>
        <p:sp>
          <p:nvSpPr>
            <p:cNvPr id="32" name="Text Box 236">
              <a:extLst>
                <a:ext uri="{FF2B5EF4-FFF2-40B4-BE49-F238E27FC236}">
                  <a16:creationId xmlns:a16="http://schemas.microsoft.com/office/drawing/2014/main" id="{9165210C-E950-7A45-28ED-E1E21ADF5D53}"/>
                </a:ext>
              </a:extLst>
            </p:cNvPr>
            <p:cNvSpPr txBox="1">
              <a:spLocks noChangeArrowheads="1"/>
            </p:cNvSpPr>
            <p:nvPr/>
          </p:nvSpPr>
          <p:spPr bwMode="auto">
            <a:xfrm>
              <a:off x="3938" y="2998"/>
              <a:ext cx="24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b="1" i="1">
                  <a:solidFill>
                    <a:srgbClr val="FF0066"/>
                  </a:solidFill>
                </a:rPr>
                <a:t>Y</a:t>
              </a:r>
              <a:r>
                <a:rPr lang="en-US" altLang="zh-CN" sz="2000" b="1" baseline="-25000">
                  <a:solidFill>
                    <a:srgbClr val="FF0066"/>
                  </a:solidFill>
                </a:rPr>
                <a:t>f</a:t>
              </a:r>
              <a:endParaRPr lang="en-US" altLang="zh-CN" sz="2000" b="1" i="1">
                <a:solidFill>
                  <a:srgbClr val="FF0066"/>
                </a:solidFill>
              </a:endParaRPr>
            </a:p>
          </p:txBody>
        </p:sp>
        <p:sp>
          <p:nvSpPr>
            <p:cNvPr id="33" name="Text Box 237">
              <a:extLst>
                <a:ext uri="{FF2B5EF4-FFF2-40B4-BE49-F238E27FC236}">
                  <a16:creationId xmlns:a16="http://schemas.microsoft.com/office/drawing/2014/main" id="{5BE61B5E-DBD8-254A-04CD-FA3AFC83F2F3}"/>
                </a:ext>
              </a:extLst>
            </p:cNvPr>
            <p:cNvSpPr txBox="1">
              <a:spLocks noChangeArrowheads="1"/>
            </p:cNvSpPr>
            <p:nvPr/>
          </p:nvSpPr>
          <p:spPr bwMode="auto">
            <a:xfrm>
              <a:off x="3944" y="3175"/>
              <a:ext cx="26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b="1" i="1">
                  <a:solidFill>
                    <a:srgbClr val="FF0066"/>
                  </a:solidFill>
                </a:rPr>
                <a:t>Y</a:t>
              </a:r>
              <a:r>
                <a:rPr lang="en-US" altLang="zh-CN" sz="2000" b="1" baseline="-25000">
                  <a:solidFill>
                    <a:srgbClr val="FF0066"/>
                  </a:solidFill>
                </a:rPr>
                <a:t>g</a:t>
              </a:r>
              <a:endParaRPr lang="en-US" altLang="zh-CN" sz="2000" b="1" i="1">
                <a:solidFill>
                  <a:srgbClr val="FF0066"/>
                </a:solidFill>
              </a:endParaRPr>
            </a:p>
          </p:txBody>
        </p:sp>
        <p:sp>
          <p:nvSpPr>
            <p:cNvPr id="34" name="Line 238">
              <a:extLst>
                <a:ext uri="{FF2B5EF4-FFF2-40B4-BE49-F238E27FC236}">
                  <a16:creationId xmlns:a16="http://schemas.microsoft.com/office/drawing/2014/main" id="{5CA55175-1752-E38C-66EC-01BE46BFC306}"/>
                </a:ext>
              </a:extLst>
            </p:cNvPr>
            <p:cNvSpPr>
              <a:spLocks noChangeShapeType="1"/>
            </p:cNvSpPr>
            <p:nvPr/>
          </p:nvSpPr>
          <p:spPr bwMode="auto">
            <a:xfrm>
              <a:off x="3583" y="3553"/>
              <a:ext cx="0" cy="12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5" name="Line 239">
              <a:extLst>
                <a:ext uri="{FF2B5EF4-FFF2-40B4-BE49-F238E27FC236}">
                  <a16:creationId xmlns:a16="http://schemas.microsoft.com/office/drawing/2014/main" id="{57E6FFFE-F5DB-FE6F-107E-5C369D67E661}"/>
                </a:ext>
              </a:extLst>
            </p:cNvPr>
            <p:cNvSpPr>
              <a:spLocks noChangeShapeType="1"/>
            </p:cNvSpPr>
            <p:nvPr/>
          </p:nvSpPr>
          <p:spPr bwMode="auto">
            <a:xfrm>
              <a:off x="3523" y="3685"/>
              <a:ext cx="111"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36" name="Group 436">
            <a:extLst>
              <a:ext uri="{FF2B5EF4-FFF2-40B4-BE49-F238E27FC236}">
                <a16:creationId xmlns:a16="http://schemas.microsoft.com/office/drawing/2014/main" id="{FF76B25D-BB51-DAA2-CC8D-AD474CCFCD5E}"/>
              </a:ext>
            </a:extLst>
          </p:cNvPr>
          <p:cNvGrpSpPr>
            <a:grpSpLocks/>
          </p:cNvGrpSpPr>
          <p:nvPr/>
        </p:nvGrpSpPr>
        <p:grpSpPr bwMode="auto">
          <a:xfrm>
            <a:off x="8096250" y="3892092"/>
            <a:ext cx="1911350" cy="2371725"/>
            <a:chOff x="4073" y="2037"/>
            <a:chExt cx="1204" cy="1494"/>
          </a:xfrm>
        </p:grpSpPr>
        <p:sp>
          <p:nvSpPr>
            <p:cNvPr id="37" name="Rectangle 194">
              <a:extLst>
                <a:ext uri="{FF2B5EF4-FFF2-40B4-BE49-F238E27FC236}">
                  <a16:creationId xmlns:a16="http://schemas.microsoft.com/office/drawing/2014/main" id="{DADC5877-5E44-29EF-53C2-5F51DAC14364}"/>
                </a:ext>
              </a:extLst>
            </p:cNvPr>
            <p:cNvSpPr>
              <a:spLocks noChangeArrowheads="1"/>
            </p:cNvSpPr>
            <p:nvPr/>
          </p:nvSpPr>
          <p:spPr bwMode="auto">
            <a:xfrm>
              <a:off x="4503" y="2037"/>
              <a:ext cx="774" cy="1368"/>
            </a:xfrm>
            <a:prstGeom prst="rect">
              <a:avLst/>
            </a:prstGeom>
            <a:solidFill>
              <a:srgbClr val="DDFFEE"/>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8" name="Rectangle 215">
              <a:extLst>
                <a:ext uri="{FF2B5EF4-FFF2-40B4-BE49-F238E27FC236}">
                  <a16:creationId xmlns:a16="http://schemas.microsoft.com/office/drawing/2014/main" id="{D0D5C986-7840-C7D9-75CA-9105547121F5}"/>
                </a:ext>
              </a:extLst>
            </p:cNvPr>
            <p:cNvSpPr>
              <a:spLocks noChangeArrowheads="1"/>
            </p:cNvSpPr>
            <p:nvPr/>
          </p:nvSpPr>
          <p:spPr bwMode="auto">
            <a:xfrm>
              <a:off x="4074" y="2148"/>
              <a:ext cx="246" cy="8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9" name="Rectangle 216">
              <a:extLst>
                <a:ext uri="{FF2B5EF4-FFF2-40B4-BE49-F238E27FC236}">
                  <a16:creationId xmlns:a16="http://schemas.microsoft.com/office/drawing/2014/main" id="{99E2EB0B-5556-3D49-C072-2A52AB3297A1}"/>
                </a:ext>
              </a:extLst>
            </p:cNvPr>
            <p:cNvSpPr>
              <a:spLocks noChangeArrowheads="1"/>
            </p:cNvSpPr>
            <p:nvPr/>
          </p:nvSpPr>
          <p:spPr bwMode="auto">
            <a:xfrm>
              <a:off x="4074" y="2319"/>
              <a:ext cx="246" cy="8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0" name="Rectangle 217">
              <a:extLst>
                <a:ext uri="{FF2B5EF4-FFF2-40B4-BE49-F238E27FC236}">
                  <a16:creationId xmlns:a16="http://schemas.microsoft.com/office/drawing/2014/main" id="{A30F270B-E1B9-2C08-337B-B5501AFB9A70}"/>
                </a:ext>
              </a:extLst>
            </p:cNvPr>
            <p:cNvSpPr>
              <a:spLocks noChangeArrowheads="1"/>
            </p:cNvSpPr>
            <p:nvPr/>
          </p:nvSpPr>
          <p:spPr bwMode="auto">
            <a:xfrm>
              <a:off x="4073" y="3223"/>
              <a:ext cx="246" cy="8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1" name="Rectangle 218">
              <a:extLst>
                <a:ext uri="{FF2B5EF4-FFF2-40B4-BE49-F238E27FC236}">
                  <a16:creationId xmlns:a16="http://schemas.microsoft.com/office/drawing/2014/main" id="{D419D940-606A-F820-BC8A-064BBC21F768}"/>
                </a:ext>
              </a:extLst>
            </p:cNvPr>
            <p:cNvSpPr>
              <a:spLocks noChangeArrowheads="1"/>
            </p:cNvSpPr>
            <p:nvPr/>
          </p:nvSpPr>
          <p:spPr bwMode="auto">
            <a:xfrm>
              <a:off x="4074" y="2484"/>
              <a:ext cx="246" cy="8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2" name="Rectangle 219">
              <a:extLst>
                <a:ext uri="{FF2B5EF4-FFF2-40B4-BE49-F238E27FC236}">
                  <a16:creationId xmlns:a16="http://schemas.microsoft.com/office/drawing/2014/main" id="{1F390045-6BD4-9D2A-11C5-9E7318E8ECCE}"/>
                </a:ext>
              </a:extLst>
            </p:cNvPr>
            <p:cNvSpPr>
              <a:spLocks noChangeArrowheads="1"/>
            </p:cNvSpPr>
            <p:nvPr/>
          </p:nvSpPr>
          <p:spPr bwMode="auto">
            <a:xfrm>
              <a:off x="4074" y="2667"/>
              <a:ext cx="246" cy="8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3" name="Rectangle 220">
              <a:extLst>
                <a:ext uri="{FF2B5EF4-FFF2-40B4-BE49-F238E27FC236}">
                  <a16:creationId xmlns:a16="http://schemas.microsoft.com/office/drawing/2014/main" id="{098CFECB-9A17-DE2F-EA06-4A7760C6B9FD}"/>
                </a:ext>
              </a:extLst>
            </p:cNvPr>
            <p:cNvSpPr>
              <a:spLocks noChangeArrowheads="1"/>
            </p:cNvSpPr>
            <p:nvPr/>
          </p:nvSpPr>
          <p:spPr bwMode="auto">
            <a:xfrm>
              <a:off x="4074" y="2847"/>
              <a:ext cx="246" cy="8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4" name="Rectangle 221">
              <a:extLst>
                <a:ext uri="{FF2B5EF4-FFF2-40B4-BE49-F238E27FC236}">
                  <a16:creationId xmlns:a16="http://schemas.microsoft.com/office/drawing/2014/main" id="{EAC714F5-4245-B635-759B-9AA45DE88294}"/>
                </a:ext>
              </a:extLst>
            </p:cNvPr>
            <p:cNvSpPr>
              <a:spLocks noChangeArrowheads="1"/>
            </p:cNvSpPr>
            <p:nvPr/>
          </p:nvSpPr>
          <p:spPr bwMode="auto">
            <a:xfrm>
              <a:off x="4074" y="3024"/>
              <a:ext cx="246" cy="8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5" name="Text Box 231">
              <a:extLst>
                <a:ext uri="{FF2B5EF4-FFF2-40B4-BE49-F238E27FC236}">
                  <a16:creationId xmlns:a16="http://schemas.microsoft.com/office/drawing/2014/main" id="{180B8872-5F33-6E4C-3362-BFADC649A781}"/>
                </a:ext>
              </a:extLst>
            </p:cNvPr>
            <p:cNvSpPr txBox="1">
              <a:spLocks noChangeArrowheads="1"/>
            </p:cNvSpPr>
            <p:nvPr/>
          </p:nvSpPr>
          <p:spPr bwMode="auto">
            <a:xfrm>
              <a:off x="4655" y="3050"/>
              <a:ext cx="50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zh-CN" altLang="en-US" b="1">
                  <a:solidFill>
                    <a:srgbClr val="FF0066"/>
                  </a:solidFill>
                  <a:ea typeface="隶书" panose="02010509060101010101" pitchFamily="49" charset="-122"/>
                </a:rPr>
                <a:t>共阴</a:t>
              </a:r>
            </a:p>
          </p:txBody>
        </p:sp>
        <p:sp>
          <p:nvSpPr>
            <p:cNvPr id="46" name="Line 240">
              <a:extLst>
                <a:ext uri="{FF2B5EF4-FFF2-40B4-BE49-F238E27FC236}">
                  <a16:creationId xmlns:a16="http://schemas.microsoft.com/office/drawing/2014/main" id="{5A53374A-F551-5B72-F593-3FCF980691F1}"/>
                </a:ext>
              </a:extLst>
            </p:cNvPr>
            <p:cNvSpPr>
              <a:spLocks noChangeShapeType="1"/>
            </p:cNvSpPr>
            <p:nvPr/>
          </p:nvSpPr>
          <p:spPr bwMode="auto">
            <a:xfrm>
              <a:off x="4908" y="3399"/>
              <a:ext cx="0" cy="12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7" name="Line 241">
              <a:extLst>
                <a:ext uri="{FF2B5EF4-FFF2-40B4-BE49-F238E27FC236}">
                  <a16:creationId xmlns:a16="http://schemas.microsoft.com/office/drawing/2014/main" id="{1523E566-7BFB-1732-6A7D-B67C7F162E3A}"/>
                </a:ext>
              </a:extLst>
            </p:cNvPr>
            <p:cNvSpPr>
              <a:spLocks noChangeShapeType="1"/>
            </p:cNvSpPr>
            <p:nvPr/>
          </p:nvSpPr>
          <p:spPr bwMode="auto">
            <a:xfrm>
              <a:off x="4848" y="3531"/>
              <a:ext cx="111"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48" name="Group 366">
              <a:extLst>
                <a:ext uri="{FF2B5EF4-FFF2-40B4-BE49-F238E27FC236}">
                  <a16:creationId xmlns:a16="http://schemas.microsoft.com/office/drawing/2014/main" id="{B6B04E9C-9B1A-6993-7BEC-5A51476F9332}"/>
                </a:ext>
              </a:extLst>
            </p:cNvPr>
            <p:cNvGrpSpPr>
              <a:grpSpLocks/>
            </p:cNvGrpSpPr>
            <p:nvPr/>
          </p:nvGrpSpPr>
          <p:grpSpPr bwMode="auto">
            <a:xfrm>
              <a:off x="4687" y="2202"/>
              <a:ext cx="413" cy="851"/>
              <a:chOff x="4886" y="2645"/>
              <a:chExt cx="413" cy="851"/>
            </a:xfrm>
          </p:grpSpPr>
          <p:sp>
            <p:nvSpPr>
              <p:cNvPr id="49" name="AutoShape 367">
                <a:extLst>
                  <a:ext uri="{FF2B5EF4-FFF2-40B4-BE49-F238E27FC236}">
                    <a16:creationId xmlns:a16="http://schemas.microsoft.com/office/drawing/2014/main" id="{6D36339B-A812-14B0-433E-68C3AD7DCF62}"/>
                  </a:ext>
                </a:extLst>
              </p:cNvPr>
              <p:cNvSpPr>
                <a:spLocks noChangeArrowheads="1"/>
              </p:cNvSpPr>
              <p:nvPr/>
            </p:nvSpPr>
            <p:spPr bwMode="auto">
              <a:xfrm>
                <a:off x="4917" y="2645"/>
                <a:ext cx="351" cy="33"/>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 name="AutoShape 368">
                <a:extLst>
                  <a:ext uri="{FF2B5EF4-FFF2-40B4-BE49-F238E27FC236}">
                    <a16:creationId xmlns:a16="http://schemas.microsoft.com/office/drawing/2014/main" id="{7FB19F25-6CCE-C247-AB5D-2EC4B4B80AD6}"/>
                  </a:ext>
                </a:extLst>
              </p:cNvPr>
              <p:cNvSpPr>
                <a:spLocks noChangeArrowheads="1"/>
              </p:cNvSpPr>
              <p:nvPr/>
            </p:nvSpPr>
            <p:spPr bwMode="auto">
              <a:xfrm rot="-5400000">
                <a:off x="4751" y="3260"/>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 name="AutoShape 369">
                <a:extLst>
                  <a:ext uri="{FF2B5EF4-FFF2-40B4-BE49-F238E27FC236}">
                    <a16:creationId xmlns:a16="http://schemas.microsoft.com/office/drawing/2014/main" id="{E97F0A02-0822-606A-0E0D-823A66B4B725}"/>
                  </a:ext>
                </a:extLst>
              </p:cNvPr>
              <p:cNvSpPr>
                <a:spLocks noChangeArrowheads="1"/>
              </p:cNvSpPr>
              <p:nvPr/>
            </p:nvSpPr>
            <p:spPr bwMode="auto">
              <a:xfrm>
                <a:off x="4916" y="3054"/>
                <a:ext cx="351" cy="32"/>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2" name="AutoShape 370">
                <a:extLst>
                  <a:ext uri="{FF2B5EF4-FFF2-40B4-BE49-F238E27FC236}">
                    <a16:creationId xmlns:a16="http://schemas.microsoft.com/office/drawing/2014/main" id="{062686FB-2082-E5BA-DBC6-9FFF910FA5C7}"/>
                  </a:ext>
                </a:extLst>
              </p:cNvPr>
              <p:cNvSpPr>
                <a:spLocks noChangeArrowheads="1"/>
              </p:cNvSpPr>
              <p:nvPr/>
            </p:nvSpPr>
            <p:spPr bwMode="auto">
              <a:xfrm>
                <a:off x="4917" y="3463"/>
                <a:ext cx="351" cy="33"/>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3" name="AutoShape 371">
                <a:extLst>
                  <a:ext uri="{FF2B5EF4-FFF2-40B4-BE49-F238E27FC236}">
                    <a16:creationId xmlns:a16="http://schemas.microsoft.com/office/drawing/2014/main" id="{0762E833-C47E-A1AC-A15B-C30052F272DF}"/>
                  </a:ext>
                </a:extLst>
              </p:cNvPr>
              <p:cNvSpPr>
                <a:spLocks noChangeArrowheads="1"/>
              </p:cNvSpPr>
              <p:nvPr/>
            </p:nvSpPr>
            <p:spPr bwMode="auto">
              <a:xfrm rot="-5400000">
                <a:off x="5127" y="3260"/>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4" name="AutoShape 372">
                <a:extLst>
                  <a:ext uri="{FF2B5EF4-FFF2-40B4-BE49-F238E27FC236}">
                    <a16:creationId xmlns:a16="http://schemas.microsoft.com/office/drawing/2014/main" id="{86F0BFE8-00CC-BFDA-1A4A-32ECD41B153D}"/>
                  </a:ext>
                </a:extLst>
              </p:cNvPr>
              <p:cNvSpPr>
                <a:spLocks noChangeArrowheads="1"/>
              </p:cNvSpPr>
              <p:nvPr/>
            </p:nvSpPr>
            <p:spPr bwMode="auto">
              <a:xfrm rot="-5400000">
                <a:off x="4751" y="2847"/>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5" name="AutoShape 373">
                <a:extLst>
                  <a:ext uri="{FF2B5EF4-FFF2-40B4-BE49-F238E27FC236}">
                    <a16:creationId xmlns:a16="http://schemas.microsoft.com/office/drawing/2014/main" id="{11DDCF37-F43B-E797-3B00-F28D073529B9}"/>
                  </a:ext>
                </a:extLst>
              </p:cNvPr>
              <p:cNvSpPr>
                <a:spLocks noChangeArrowheads="1"/>
              </p:cNvSpPr>
              <p:nvPr/>
            </p:nvSpPr>
            <p:spPr bwMode="auto">
              <a:xfrm rot="-5400000">
                <a:off x="5127" y="2847"/>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sp>
        <p:nvSpPr>
          <p:cNvPr id="56" name="Rectangle 382">
            <a:extLst>
              <a:ext uri="{FF2B5EF4-FFF2-40B4-BE49-F238E27FC236}">
                <a16:creationId xmlns:a16="http://schemas.microsoft.com/office/drawing/2014/main" id="{C65BC792-5837-5284-0440-8BC328BA77C1}"/>
              </a:ext>
            </a:extLst>
          </p:cNvPr>
          <p:cNvSpPr>
            <a:spLocks noChangeArrowheads="1"/>
          </p:cNvSpPr>
          <p:nvPr/>
        </p:nvSpPr>
        <p:spPr bwMode="auto">
          <a:xfrm>
            <a:off x="1654175" y="2714167"/>
            <a:ext cx="2833688"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a:solidFill>
                  <a:srgbClr val="FF0066"/>
                </a:solidFill>
                <a:latin typeface="宋体" panose="02010600030101010101" pitchFamily="2" charset="-122"/>
              </a:rPr>
              <a:t>[</a:t>
            </a:r>
            <a:r>
              <a:rPr lang="zh-CN" altLang="en-US" sz="2800" b="1">
                <a:solidFill>
                  <a:srgbClr val="FF0066"/>
                </a:solidFill>
                <a:latin typeface="宋体" panose="02010600030101010101" pitchFamily="2" charset="-122"/>
              </a:rPr>
              <a:t>解</a:t>
            </a:r>
            <a:r>
              <a:rPr lang="en-US" altLang="zh-CN" sz="2800" b="1">
                <a:solidFill>
                  <a:srgbClr val="FF0066"/>
                </a:solidFill>
                <a:latin typeface="宋体" panose="02010600030101010101" pitchFamily="2" charset="-122"/>
              </a:rPr>
              <a:t>]</a:t>
            </a:r>
          </a:p>
        </p:txBody>
      </p:sp>
      <p:grpSp>
        <p:nvGrpSpPr>
          <p:cNvPr id="57" name="Group 455">
            <a:extLst>
              <a:ext uri="{FF2B5EF4-FFF2-40B4-BE49-F238E27FC236}">
                <a16:creationId xmlns:a16="http://schemas.microsoft.com/office/drawing/2014/main" id="{23E48C9C-7698-E4CC-4858-CBE62D73355B}"/>
              </a:ext>
            </a:extLst>
          </p:cNvPr>
          <p:cNvGrpSpPr>
            <a:grpSpLocks/>
          </p:cNvGrpSpPr>
          <p:nvPr/>
        </p:nvGrpSpPr>
        <p:grpSpPr bwMode="auto">
          <a:xfrm>
            <a:off x="5665788" y="3865104"/>
            <a:ext cx="415925" cy="2143125"/>
            <a:chOff x="2452" y="2020"/>
            <a:chExt cx="262" cy="1350"/>
          </a:xfrm>
        </p:grpSpPr>
        <p:grpSp>
          <p:nvGrpSpPr>
            <p:cNvPr id="58" name="Group 441">
              <a:extLst>
                <a:ext uri="{FF2B5EF4-FFF2-40B4-BE49-F238E27FC236}">
                  <a16:creationId xmlns:a16="http://schemas.microsoft.com/office/drawing/2014/main" id="{A5087C72-6609-EA6B-7E3E-30DD8FCB20C5}"/>
                </a:ext>
              </a:extLst>
            </p:cNvPr>
            <p:cNvGrpSpPr>
              <a:grpSpLocks/>
            </p:cNvGrpSpPr>
            <p:nvPr/>
          </p:nvGrpSpPr>
          <p:grpSpPr bwMode="auto">
            <a:xfrm>
              <a:off x="2452" y="2020"/>
              <a:ext cx="262" cy="303"/>
              <a:chOff x="967" y="3541"/>
              <a:chExt cx="262" cy="303"/>
            </a:xfrm>
          </p:grpSpPr>
          <p:sp>
            <p:nvSpPr>
              <p:cNvPr id="71" name="Rectangle 438">
                <a:extLst>
                  <a:ext uri="{FF2B5EF4-FFF2-40B4-BE49-F238E27FC236}">
                    <a16:creationId xmlns:a16="http://schemas.microsoft.com/office/drawing/2014/main" id="{BEDC2970-45D3-E263-72F1-54B83F411C98}"/>
                  </a:ext>
                </a:extLst>
              </p:cNvPr>
              <p:cNvSpPr>
                <a:spLocks noChangeArrowheads="1"/>
              </p:cNvSpPr>
              <p:nvPr/>
            </p:nvSpPr>
            <p:spPr bwMode="auto">
              <a:xfrm>
                <a:off x="967" y="3577"/>
                <a:ext cx="200" cy="267"/>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2" name="Text Box 439">
                <a:extLst>
                  <a:ext uri="{FF2B5EF4-FFF2-40B4-BE49-F238E27FC236}">
                    <a16:creationId xmlns:a16="http://schemas.microsoft.com/office/drawing/2014/main" id="{79F9BF35-CDAB-52DD-085B-08C1F172B13B}"/>
                  </a:ext>
                </a:extLst>
              </p:cNvPr>
              <p:cNvSpPr txBox="1">
                <a:spLocks noChangeArrowheads="1"/>
              </p:cNvSpPr>
              <p:nvPr/>
            </p:nvSpPr>
            <p:spPr bwMode="auto">
              <a:xfrm>
                <a:off x="977" y="3541"/>
                <a:ext cx="18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800" b="1">
                    <a:solidFill>
                      <a:srgbClr val="0033CC"/>
                    </a:solidFill>
                  </a:rPr>
                  <a:t>1</a:t>
                </a:r>
              </a:p>
            </p:txBody>
          </p:sp>
          <p:sp>
            <p:nvSpPr>
              <p:cNvPr id="73" name="Oval 440">
                <a:extLst>
                  <a:ext uri="{FF2B5EF4-FFF2-40B4-BE49-F238E27FC236}">
                    <a16:creationId xmlns:a16="http://schemas.microsoft.com/office/drawing/2014/main" id="{36B971D0-C4D6-AF9F-8E1C-B8513DF0A206}"/>
                  </a:ext>
                </a:extLst>
              </p:cNvPr>
              <p:cNvSpPr>
                <a:spLocks noChangeArrowheads="1"/>
              </p:cNvSpPr>
              <p:nvPr/>
            </p:nvSpPr>
            <p:spPr bwMode="auto">
              <a:xfrm>
                <a:off x="1173" y="3684"/>
                <a:ext cx="56" cy="51"/>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59" name="Group 442">
              <a:extLst>
                <a:ext uri="{FF2B5EF4-FFF2-40B4-BE49-F238E27FC236}">
                  <a16:creationId xmlns:a16="http://schemas.microsoft.com/office/drawing/2014/main" id="{1736094E-8240-2AAF-4A7C-7B8F8DB712A7}"/>
                </a:ext>
              </a:extLst>
            </p:cNvPr>
            <p:cNvGrpSpPr>
              <a:grpSpLocks/>
            </p:cNvGrpSpPr>
            <p:nvPr/>
          </p:nvGrpSpPr>
          <p:grpSpPr bwMode="auto">
            <a:xfrm>
              <a:off x="2452" y="2359"/>
              <a:ext cx="262" cy="303"/>
              <a:chOff x="967" y="3541"/>
              <a:chExt cx="262" cy="303"/>
            </a:xfrm>
          </p:grpSpPr>
          <p:sp>
            <p:nvSpPr>
              <p:cNvPr id="68" name="Rectangle 443">
                <a:extLst>
                  <a:ext uri="{FF2B5EF4-FFF2-40B4-BE49-F238E27FC236}">
                    <a16:creationId xmlns:a16="http://schemas.microsoft.com/office/drawing/2014/main" id="{982C0B5D-1FF6-60C6-B964-DBB466A692AD}"/>
                  </a:ext>
                </a:extLst>
              </p:cNvPr>
              <p:cNvSpPr>
                <a:spLocks noChangeArrowheads="1"/>
              </p:cNvSpPr>
              <p:nvPr/>
            </p:nvSpPr>
            <p:spPr bwMode="auto">
              <a:xfrm>
                <a:off x="967" y="3577"/>
                <a:ext cx="200" cy="267"/>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9" name="Text Box 444">
                <a:extLst>
                  <a:ext uri="{FF2B5EF4-FFF2-40B4-BE49-F238E27FC236}">
                    <a16:creationId xmlns:a16="http://schemas.microsoft.com/office/drawing/2014/main" id="{4BD97961-8826-041A-C217-832283D84ABC}"/>
                  </a:ext>
                </a:extLst>
              </p:cNvPr>
              <p:cNvSpPr txBox="1">
                <a:spLocks noChangeArrowheads="1"/>
              </p:cNvSpPr>
              <p:nvPr/>
            </p:nvSpPr>
            <p:spPr bwMode="auto">
              <a:xfrm>
                <a:off x="977" y="3541"/>
                <a:ext cx="18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800" b="1">
                    <a:solidFill>
                      <a:srgbClr val="0033CC"/>
                    </a:solidFill>
                  </a:rPr>
                  <a:t>1</a:t>
                </a:r>
              </a:p>
            </p:txBody>
          </p:sp>
          <p:sp>
            <p:nvSpPr>
              <p:cNvPr id="70" name="Oval 445">
                <a:extLst>
                  <a:ext uri="{FF2B5EF4-FFF2-40B4-BE49-F238E27FC236}">
                    <a16:creationId xmlns:a16="http://schemas.microsoft.com/office/drawing/2014/main" id="{44FF3B29-A3A1-2D50-6C62-A0BB43B7BCBE}"/>
                  </a:ext>
                </a:extLst>
              </p:cNvPr>
              <p:cNvSpPr>
                <a:spLocks noChangeArrowheads="1"/>
              </p:cNvSpPr>
              <p:nvPr/>
            </p:nvSpPr>
            <p:spPr bwMode="auto">
              <a:xfrm>
                <a:off x="1173" y="3684"/>
                <a:ext cx="56" cy="51"/>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60" name="Group 446">
              <a:extLst>
                <a:ext uri="{FF2B5EF4-FFF2-40B4-BE49-F238E27FC236}">
                  <a16:creationId xmlns:a16="http://schemas.microsoft.com/office/drawing/2014/main" id="{5E2BC8E4-06EB-689C-583C-23AB3A3B442E}"/>
                </a:ext>
              </a:extLst>
            </p:cNvPr>
            <p:cNvGrpSpPr>
              <a:grpSpLocks/>
            </p:cNvGrpSpPr>
            <p:nvPr/>
          </p:nvGrpSpPr>
          <p:grpSpPr bwMode="auto">
            <a:xfrm>
              <a:off x="2452" y="2707"/>
              <a:ext cx="262" cy="303"/>
              <a:chOff x="967" y="3541"/>
              <a:chExt cx="262" cy="303"/>
            </a:xfrm>
          </p:grpSpPr>
          <p:sp>
            <p:nvSpPr>
              <p:cNvPr id="65" name="Rectangle 447">
                <a:extLst>
                  <a:ext uri="{FF2B5EF4-FFF2-40B4-BE49-F238E27FC236}">
                    <a16:creationId xmlns:a16="http://schemas.microsoft.com/office/drawing/2014/main" id="{7F71CF03-64B1-8C84-4F84-B87C9EA19053}"/>
                  </a:ext>
                </a:extLst>
              </p:cNvPr>
              <p:cNvSpPr>
                <a:spLocks noChangeArrowheads="1"/>
              </p:cNvSpPr>
              <p:nvPr/>
            </p:nvSpPr>
            <p:spPr bwMode="auto">
              <a:xfrm>
                <a:off x="967" y="3577"/>
                <a:ext cx="200" cy="267"/>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6" name="Text Box 448">
                <a:extLst>
                  <a:ext uri="{FF2B5EF4-FFF2-40B4-BE49-F238E27FC236}">
                    <a16:creationId xmlns:a16="http://schemas.microsoft.com/office/drawing/2014/main" id="{F9D4B1D8-8BAF-DCF3-B9E9-F6BFF720E02B}"/>
                  </a:ext>
                </a:extLst>
              </p:cNvPr>
              <p:cNvSpPr txBox="1">
                <a:spLocks noChangeArrowheads="1"/>
              </p:cNvSpPr>
              <p:nvPr/>
            </p:nvSpPr>
            <p:spPr bwMode="auto">
              <a:xfrm>
                <a:off x="977" y="3541"/>
                <a:ext cx="18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800" b="1">
                    <a:solidFill>
                      <a:srgbClr val="0033CC"/>
                    </a:solidFill>
                  </a:rPr>
                  <a:t>1</a:t>
                </a:r>
              </a:p>
            </p:txBody>
          </p:sp>
          <p:sp>
            <p:nvSpPr>
              <p:cNvPr id="67" name="Oval 449">
                <a:extLst>
                  <a:ext uri="{FF2B5EF4-FFF2-40B4-BE49-F238E27FC236}">
                    <a16:creationId xmlns:a16="http://schemas.microsoft.com/office/drawing/2014/main" id="{2FA5357C-C8C4-2160-FBD2-2515625DA7E9}"/>
                  </a:ext>
                </a:extLst>
              </p:cNvPr>
              <p:cNvSpPr>
                <a:spLocks noChangeArrowheads="1"/>
              </p:cNvSpPr>
              <p:nvPr/>
            </p:nvSpPr>
            <p:spPr bwMode="auto">
              <a:xfrm>
                <a:off x="1173" y="3684"/>
                <a:ext cx="56" cy="51"/>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61" name="Group 450">
              <a:extLst>
                <a:ext uri="{FF2B5EF4-FFF2-40B4-BE49-F238E27FC236}">
                  <a16:creationId xmlns:a16="http://schemas.microsoft.com/office/drawing/2014/main" id="{90010442-1ED1-39D8-4AEF-58332F702778}"/>
                </a:ext>
              </a:extLst>
            </p:cNvPr>
            <p:cNvGrpSpPr>
              <a:grpSpLocks/>
            </p:cNvGrpSpPr>
            <p:nvPr/>
          </p:nvGrpSpPr>
          <p:grpSpPr bwMode="auto">
            <a:xfrm>
              <a:off x="2452" y="3067"/>
              <a:ext cx="262" cy="303"/>
              <a:chOff x="967" y="3541"/>
              <a:chExt cx="262" cy="303"/>
            </a:xfrm>
          </p:grpSpPr>
          <p:sp>
            <p:nvSpPr>
              <p:cNvPr id="62" name="Rectangle 451">
                <a:extLst>
                  <a:ext uri="{FF2B5EF4-FFF2-40B4-BE49-F238E27FC236}">
                    <a16:creationId xmlns:a16="http://schemas.microsoft.com/office/drawing/2014/main" id="{CE93C7BE-8DFA-D35B-A7D0-3551FF9F942F}"/>
                  </a:ext>
                </a:extLst>
              </p:cNvPr>
              <p:cNvSpPr>
                <a:spLocks noChangeArrowheads="1"/>
              </p:cNvSpPr>
              <p:nvPr/>
            </p:nvSpPr>
            <p:spPr bwMode="auto">
              <a:xfrm>
                <a:off x="967" y="3577"/>
                <a:ext cx="200" cy="267"/>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3" name="Text Box 452">
                <a:extLst>
                  <a:ext uri="{FF2B5EF4-FFF2-40B4-BE49-F238E27FC236}">
                    <a16:creationId xmlns:a16="http://schemas.microsoft.com/office/drawing/2014/main" id="{F4504245-830C-108A-6BD7-BF2F34835F3C}"/>
                  </a:ext>
                </a:extLst>
              </p:cNvPr>
              <p:cNvSpPr txBox="1">
                <a:spLocks noChangeArrowheads="1"/>
              </p:cNvSpPr>
              <p:nvPr/>
            </p:nvSpPr>
            <p:spPr bwMode="auto">
              <a:xfrm>
                <a:off x="977" y="3541"/>
                <a:ext cx="18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800" b="1">
                    <a:solidFill>
                      <a:srgbClr val="0033CC"/>
                    </a:solidFill>
                  </a:rPr>
                  <a:t>1</a:t>
                </a:r>
              </a:p>
            </p:txBody>
          </p:sp>
          <p:sp>
            <p:nvSpPr>
              <p:cNvPr id="64" name="Oval 453">
                <a:extLst>
                  <a:ext uri="{FF2B5EF4-FFF2-40B4-BE49-F238E27FC236}">
                    <a16:creationId xmlns:a16="http://schemas.microsoft.com/office/drawing/2014/main" id="{E1C9BF08-374E-3269-DE6C-F0A7B4D0AC00}"/>
                  </a:ext>
                </a:extLst>
              </p:cNvPr>
              <p:cNvSpPr>
                <a:spLocks noChangeArrowheads="1"/>
              </p:cNvSpPr>
              <p:nvPr/>
            </p:nvSpPr>
            <p:spPr bwMode="auto">
              <a:xfrm>
                <a:off x="1173" y="3684"/>
                <a:ext cx="56" cy="51"/>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grpSp>
        <p:nvGrpSpPr>
          <p:cNvPr id="74" name="Group 553">
            <a:extLst>
              <a:ext uri="{FF2B5EF4-FFF2-40B4-BE49-F238E27FC236}">
                <a16:creationId xmlns:a16="http://schemas.microsoft.com/office/drawing/2014/main" id="{0428CDB2-F9B9-9358-E3B7-0DCC3A3E9BAA}"/>
              </a:ext>
            </a:extLst>
          </p:cNvPr>
          <p:cNvGrpSpPr>
            <a:grpSpLocks/>
          </p:cNvGrpSpPr>
          <p:nvPr/>
        </p:nvGrpSpPr>
        <p:grpSpPr bwMode="auto">
          <a:xfrm>
            <a:off x="2781300" y="3153904"/>
            <a:ext cx="3130550" cy="3116263"/>
            <a:chOff x="912" y="1726"/>
            <a:chExt cx="1972" cy="1963"/>
          </a:xfrm>
        </p:grpSpPr>
        <p:sp>
          <p:nvSpPr>
            <p:cNvPr id="75" name="Text Box 406">
              <a:extLst>
                <a:ext uri="{FF2B5EF4-FFF2-40B4-BE49-F238E27FC236}">
                  <a16:creationId xmlns:a16="http://schemas.microsoft.com/office/drawing/2014/main" id="{48F3F56B-7EC5-1187-0DD4-42F675F45A12}"/>
                </a:ext>
              </a:extLst>
            </p:cNvPr>
            <p:cNvSpPr txBox="1">
              <a:spLocks noChangeArrowheads="1"/>
            </p:cNvSpPr>
            <p:nvPr/>
          </p:nvSpPr>
          <p:spPr bwMode="auto">
            <a:xfrm>
              <a:off x="2107" y="1726"/>
              <a:ext cx="77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i="1">
                  <a:solidFill>
                    <a:srgbClr val="0033CC"/>
                  </a:solidFill>
                </a:rPr>
                <a:t>+V</a:t>
              </a:r>
              <a:r>
                <a:rPr lang="en-US" altLang="zh-CN" b="1" baseline="-25000">
                  <a:solidFill>
                    <a:srgbClr val="0033CC"/>
                  </a:solidFill>
                </a:rPr>
                <a:t>CC</a:t>
              </a:r>
              <a:endParaRPr lang="en-US" altLang="zh-CN" b="1" i="1">
                <a:solidFill>
                  <a:srgbClr val="0033CC"/>
                </a:solidFill>
              </a:endParaRPr>
            </a:p>
          </p:txBody>
        </p:sp>
        <p:sp>
          <p:nvSpPr>
            <p:cNvPr id="76" name="Line 387">
              <a:extLst>
                <a:ext uri="{FF2B5EF4-FFF2-40B4-BE49-F238E27FC236}">
                  <a16:creationId xmlns:a16="http://schemas.microsoft.com/office/drawing/2014/main" id="{49B0D947-5837-02CA-E647-E9D7F5ADC776}"/>
                </a:ext>
              </a:extLst>
            </p:cNvPr>
            <p:cNvSpPr>
              <a:spLocks noChangeShapeType="1"/>
            </p:cNvSpPr>
            <p:nvPr/>
          </p:nvSpPr>
          <p:spPr bwMode="auto">
            <a:xfrm flipH="1" flipV="1">
              <a:off x="915" y="2312"/>
              <a:ext cx="701"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7" name="Line 390">
              <a:extLst>
                <a:ext uri="{FF2B5EF4-FFF2-40B4-BE49-F238E27FC236}">
                  <a16:creationId xmlns:a16="http://schemas.microsoft.com/office/drawing/2014/main" id="{161788F1-B9D2-ED28-AF75-11F92747018F}"/>
                </a:ext>
              </a:extLst>
            </p:cNvPr>
            <p:cNvSpPr>
              <a:spLocks noChangeShapeType="1"/>
            </p:cNvSpPr>
            <p:nvPr/>
          </p:nvSpPr>
          <p:spPr bwMode="auto">
            <a:xfrm flipH="1">
              <a:off x="916" y="2591"/>
              <a:ext cx="708"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8" name="Rectangle 394">
              <a:extLst>
                <a:ext uri="{FF2B5EF4-FFF2-40B4-BE49-F238E27FC236}">
                  <a16:creationId xmlns:a16="http://schemas.microsoft.com/office/drawing/2014/main" id="{215D8B12-FC57-4BE1-183C-F02E22F689A0}"/>
                </a:ext>
              </a:extLst>
            </p:cNvPr>
            <p:cNvSpPr>
              <a:spLocks noChangeArrowheads="1"/>
            </p:cNvSpPr>
            <p:nvPr/>
          </p:nvSpPr>
          <p:spPr bwMode="auto">
            <a:xfrm>
              <a:off x="1686" y="2192"/>
              <a:ext cx="774" cy="1368"/>
            </a:xfrm>
            <a:prstGeom prst="rect">
              <a:avLst/>
            </a:prstGeom>
            <a:solidFill>
              <a:srgbClr val="FFFFCC"/>
            </a:solidFill>
            <a:ln w="381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9" name="Text Box 400">
              <a:extLst>
                <a:ext uri="{FF2B5EF4-FFF2-40B4-BE49-F238E27FC236}">
                  <a16:creationId xmlns:a16="http://schemas.microsoft.com/office/drawing/2014/main" id="{ABB5FEB1-1178-FEDD-6E53-18A6EE930981}"/>
                </a:ext>
              </a:extLst>
            </p:cNvPr>
            <p:cNvSpPr txBox="1">
              <a:spLocks noChangeArrowheads="1"/>
            </p:cNvSpPr>
            <p:nvPr/>
          </p:nvSpPr>
          <p:spPr bwMode="auto">
            <a:xfrm>
              <a:off x="2444" y="2041"/>
              <a:ext cx="29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i="1">
                  <a:solidFill>
                    <a:srgbClr val="FF0066"/>
                  </a:solidFill>
                </a:rPr>
                <a:t>Y</a:t>
              </a:r>
              <a:r>
                <a:rPr lang="en-US" altLang="zh-CN" b="1" baseline="-25000">
                  <a:solidFill>
                    <a:srgbClr val="FF0066"/>
                  </a:solidFill>
                </a:rPr>
                <a:t>3</a:t>
              </a:r>
              <a:endParaRPr lang="en-US" altLang="zh-CN" b="1" i="1">
                <a:solidFill>
                  <a:srgbClr val="FF0066"/>
                </a:solidFill>
              </a:endParaRPr>
            </a:p>
          </p:txBody>
        </p:sp>
        <p:sp>
          <p:nvSpPr>
            <p:cNvPr id="80" name="Text Box 401">
              <a:extLst>
                <a:ext uri="{FF2B5EF4-FFF2-40B4-BE49-F238E27FC236}">
                  <a16:creationId xmlns:a16="http://schemas.microsoft.com/office/drawing/2014/main" id="{11790841-0D17-2740-200F-BF1CF61F295D}"/>
                </a:ext>
              </a:extLst>
            </p:cNvPr>
            <p:cNvSpPr txBox="1">
              <a:spLocks noChangeArrowheads="1"/>
            </p:cNvSpPr>
            <p:nvPr/>
          </p:nvSpPr>
          <p:spPr bwMode="auto">
            <a:xfrm>
              <a:off x="2440" y="2370"/>
              <a:ext cx="29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i="1">
                  <a:solidFill>
                    <a:srgbClr val="FF0066"/>
                  </a:solidFill>
                </a:rPr>
                <a:t>Y</a:t>
              </a:r>
              <a:r>
                <a:rPr lang="en-US" altLang="zh-CN" b="1" baseline="-25000">
                  <a:solidFill>
                    <a:srgbClr val="FF0066"/>
                  </a:solidFill>
                </a:rPr>
                <a:t>2</a:t>
              </a:r>
              <a:endParaRPr lang="en-US" altLang="zh-CN" b="1" i="1">
                <a:solidFill>
                  <a:srgbClr val="FF0066"/>
                </a:solidFill>
              </a:endParaRPr>
            </a:p>
          </p:txBody>
        </p:sp>
        <p:sp>
          <p:nvSpPr>
            <p:cNvPr id="81" name="Text Box 402">
              <a:extLst>
                <a:ext uri="{FF2B5EF4-FFF2-40B4-BE49-F238E27FC236}">
                  <a16:creationId xmlns:a16="http://schemas.microsoft.com/office/drawing/2014/main" id="{C9F07B83-31B7-6A5A-2711-10B410C8FB36}"/>
                </a:ext>
              </a:extLst>
            </p:cNvPr>
            <p:cNvSpPr txBox="1">
              <a:spLocks noChangeArrowheads="1"/>
            </p:cNvSpPr>
            <p:nvPr/>
          </p:nvSpPr>
          <p:spPr bwMode="auto">
            <a:xfrm>
              <a:off x="2446" y="2736"/>
              <a:ext cx="29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i="1">
                  <a:solidFill>
                    <a:srgbClr val="FF0066"/>
                  </a:solidFill>
                </a:rPr>
                <a:t>Y</a:t>
              </a:r>
              <a:r>
                <a:rPr lang="en-US" altLang="zh-CN" b="1" baseline="-25000">
                  <a:solidFill>
                    <a:srgbClr val="FF0066"/>
                  </a:solidFill>
                </a:rPr>
                <a:t>1</a:t>
              </a:r>
              <a:endParaRPr lang="en-US" altLang="zh-CN" b="1" i="1">
                <a:solidFill>
                  <a:srgbClr val="FF0066"/>
                </a:solidFill>
              </a:endParaRPr>
            </a:p>
          </p:txBody>
        </p:sp>
        <p:sp>
          <p:nvSpPr>
            <p:cNvPr id="82" name="Text Box 403">
              <a:extLst>
                <a:ext uri="{FF2B5EF4-FFF2-40B4-BE49-F238E27FC236}">
                  <a16:creationId xmlns:a16="http://schemas.microsoft.com/office/drawing/2014/main" id="{D6747A9A-6D16-6887-4DF7-6072E9A1C565}"/>
                </a:ext>
              </a:extLst>
            </p:cNvPr>
            <p:cNvSpPr txBox="1">
              <a:spLocks noChangeArrowheads="1"/>
            </p:cNvSpPr>
            <p:nvPr/>
          </p:nvSpPr>
          <p:spPr bwMode="auto">
            <a:xfrm>
              <a:off x="2444" y="3105"/>
              <a:ext cx="29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i="1">
                  <a:solidFill>
                    <a:srgbClr val="FF0066"/>
                  </a:solidFill>
                </a:rPr>
                <a:t>Y</a:t>
              </a:r>
              <a:r>
                <a:rPr lang="en-US" altLang="zh-CN" b="1" baseline="-25000">
                  <a:solidFill>
                    <a:srgbClr val="FF0066"/>
                  </a:solidFill>
                </a:rPr>
                <a:t>0</a:t>
              </a:r>
              <a:endParaRPr lang="en-US" altLang="zh-CN" b="1" i="1">
                <a:solidFill>
                  <a:srgbClr val="FF0066"/>
                </a:solidFill>
              </a:endParaRPr>
            </a:p>
          </p:txBody>
        </p:sp>
        <p:sp>
          <p:nvSpPr>
            <p:cNvPr id="83" name="Line 404">
              <a:extLst>
                <a:ext uri="{FF2B5EF4-FFF2-40B4-BE49-F238E27FC236}">
                  <a16:creationId xmlns:a16="http://schemas.microsoft.com/office/drawing/2014/main" id="{482ADF29-A86A-DA73-E77B-BD1D47B2369E}"/>
                </a:ext>
              </a:extLst>
            </p:cNvPr>
            <p:cNvSpPr>
              <a:spLocks noChangeShapeType="1"/>
            </p:cNvSpPr>
            <p:nvPr/>
          </p:nvSpPr>
          <p:spPr bwMode="auto">
            <a:xfrm flipH="1" flipV="1">
              <a:off x="2082" y="1904"/>
              <a:ext cx="0" cy="27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4" name="Oval 405">
              <a:extLst>
                <a:ext uri="{FF2B5EF4-FFF2-40B4-BE49-F238E27FC236}">
                  <a16:creationId xmlns:a16="http://schemas.microsoft.com/office/drawing/2014/main" id="{476DAE36-A187-16E5-8EA5-8A66307449E2}"/>
                </a:ext>
              </a:extLst>
            </p:cNvPr>
            <p:cNvSpPr>
              <a:spLocks noChangeArrowheads="1"/>
            </p:cNvSpPr>
            <p:nvPr/>
          </p:nvSpPr>
          <p:spPr bwMode="auto">
            <a:xfrm>
              <a:off x="2054" y="1854"/>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5" name="Text Box 407">
              <a:extLst>
                <a:ext uri="{FF2B5EF4-FFF2-40B4-BE49-F238E27FC236}">
                  <a16:creationId xmlns:a16="http://schemas.microsoft.com/office/drawing/2014/main" id="{052B278F-6234-0BA1-FF45-4736D380A675}"/>
                </a:ext>
              </a:extLst>
            </p:cNvPr>
            <p:cNvSpPr txBox="1">
              <a:spLocks noChangeArrowheads="1"/>
            </p:cNvSpPr>
            <p:nvPr/>
          </p:nvSpPr>
          <p:spPr bwMode="auto">
            <a:xfrm>
              <a:off x="1726" y="2537"/>
              <a:ext cx="731" cy="6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000" b="1">
                  <a:solidFill>
                    <a:srgbClr val="FF0066"/>
                  </a:solidFill>
                  <a:ea typeface="隶书" panose="02010509060101010101" pitchFamily="49" charset="-122"/>
                </a:rPr>
                <a:t>74LS147</a:t>
              </a:r>
              <a:endParaRPr lang="en-US" altLang="zh-CN" sz="2000" b="1">
                <a:solidFill>
                  <a:srgbClr val="996600"/>
                </a:solidFill>
                <a:ea typeface="隶书" panose="02010509060101010101" pitchFamily="49" charset="-122"/>
              </a:endParaRPr>
            </a:p>
            <a:p>
              <a:pPr algn="ctr"/>
              <a:r>
                <a:rPr lang="en-US" altLang="zh-CN" sz="2000" b="1">
                  <a:solidFill>
                    <a:srgbClr val="0033CC"/>
                  </a:solidFill>
                  <a:ea typeface="隶书" panose="02010509060101010101" pitchFamily="49" charset="-122"/>
                </a:rPr>
                <a:t>10</a:t>
              </a:r>
              <a:r>
                <a:rPr lang="zh-CN" altLang="en-US" sz="2000" b="1">
                  <a:solidFill>
                    <a:srgbClr val="0033CC"/>
                  </a:solidFill>
                  <a:ea typeface="隶书" panose="02010509060101010101" pitchFamily="49" charset="-122"/>
                </a:rPr>
                <a:t>线</a:t>
              </a:r>
              <a:r>
                <a:rPr lang="en-US" altLang="zh-CN" sz="2000" b="1">
                  <a:solidFill>
                    <a:srgbClr val="0033CC"/>
                  </a:solidFill>
                  <a:ea typeface="隶书" panose="02010509060101010101" pitchFamily="49" charset="-122"/>
                </a:rPr>
                <a:t>-4</a:t>
              </a:r>
              <a:r>
                <a:rPr lang="zh-CN" altLang="en-US" sz="2000" b="1">
                  <a:solidFill>
                    <a:srgbClr val="0033CC"/>
                  </a:solidFill>
                  <a:ea typeface="隶书" panose="02010509060101010101" pitchFamily="49" charset="-122"/>
                </a:rPr>
                <a:t>线</a:t>
              </a:r>
              <a:endParaRPr lang="zh-CN" altLang="en-US" sz="2000" b="1">
                <a:solidFill>
                  <a:srgbClr val="0033CC"/>
                </a:solidFill>
              </a:endParaRPr>
            </a:p>
            <a:p>
              <a:pPr algn="ctr"/>
              <a:r>
                <a:rPr lang="zh-CN" altLang="en-US" sz="2000" b="1">
                  <a:solidFill>
                    <a:srgbClr val="0033CC"/>
                  </a:solidFill>
                  <a:ea typeface="隶书" panose="02010509060101010101" pitchFamily="49" charset="-122"/>
                </a:rPr>
                <a:t>编码器</a:t>
              </a:r>
              <a:endParaRPr lang="zh-CN" altLang="en-US" sz="2000" b="1">
                <a:solidFill>
                  <a:srgbClr val="996600"/>
                </a:solidFill>
                <a:ea typeface="隶书" panose="02010509060101010101" pitchFamily="49" charset="-122"/>
              </a:endParaRPr>
            </a:p>
          </p:txBody>
        </p:sp>
        <p:sp>
          <p:nvSpPr>
            <p:cNvPr id="86" name="Line 414">
              <a:extLst>
                <a:ext uri="{FF2B5EF4-FFF2-40B4-BE49-F238E27FC236}">
                  <a16:creationId xmlns:a16="http://schemas.microsoft.com/office/drawing/2014/main" id="{CB8279DC-04C8-53D5-827D-18CBAE5AF249}"/>
                </a:ext>
              </a:extLst>
            </p:cNvPr>
            <p:cNvSpPr>
              <a:spLocks noChangeShapeType="1"/>
            </p:cNvSpPr>
            <p:nvPr/>
          </p:nvSpPr>
          <p:spPr bwMode="auto">
            <a:xfrm>
              <a:off x="2091" y="3560"/>
              <a:ext cx="0" cy="12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7" name="Line 415">
              <a:extLst>
                <a:ext uri="{FF2B5EF4-FFF2-40B4-BE49-F238E27FC236}">
                  <a16:creationId xmlns:a16="http://schemas.microsoft.com/office/drawing/2014/main" id="{6E315261-66CC-A2EE-238B-616A587FFAC5}"/>
                </a:ext>
              </a:extLst>
            </p:cNvPr>
            <p:cNvSpPr>
              <a:spLocks noChangeShapeType="1"/>
            </p:cNvSpPr>
            <p:nvPr/>
          </p:nvSpPr>
          <p:spPr bwMode="auto">
            <a:xfrm>
              <a:off x="2031" y="3685"/>
              <a:ext cx="111"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8" name="Line 395">
              <a:extLst>
                <a:ext uri="{FF2B5EF4-FFF2-40B4-BE49-F238E27FC236}">
                  <a16:creationId xmlns:a16="http://schemas.microsoft.com/office/drawing/2014/main" id="{094509DE-861C-FF01-5B56-E0BA289E02CC}"/>
                </a:ext>
              </a:extLst>
            </p:cNvPr>
            <p:cNvSpPr>
              <a:spLocks noChangeShapeType="1"/>
            </p:cNvSpPr>
            <p:nvPr/>
          </p:nvSpPr>
          <p:spPr bwMode="auto">
            <a:xfrm flipH="1">
              <a:off x="2526" y="2342"/>
              <a:ext cx="20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9" name="Oval 419">
              <a:extLst>
                <a:ext uri="{FF2B5EF4-FFF2-40B4-BE49-F238E27FC236}">
                  <a16:creationId xmlns:a16="http://schemas.microsoft.com/office/drawing/2014/main" id="{45642765-9833-D0EE-EAC3-ABCF6EDDB313}"/>
                </a:ext>
              </a:extLst>
            </p:cNvPr>
            <p:cNvSpPr>
              <a:spLocks noChangeArrowheads="1"/>
            </p:cNvSpPr>
            <p:nvPr/>
          </p:nvSpPr>
          <p:spPr bwMode="auto">
            <a:xfrm>
              <a:off x="2468" y="2319"/>
              <a:ext cx="54" cy="47"/>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0" name="Line 422">
              <a:extLst>
                <a:ext uri="{FF2B5EF4-FFF2-40B4-BE49-F238E27FC236}">
                  <a16:creationId xmlns:a16="http://schemas.microsoft.com/office/drawing/2014/main" id="{9C0A8D00-6649-1EB6-C1DB-DFF397128362}"/>
                </a:ext>
              </a:extLst>
            </p:cNvPr>
            <p:cNvSpPr>
              <a:spLocks noChangeShapeType="1"/>
            </p:cNvSpPr>
            <p:nvPr/>
          </p:nvSpPr>
          <p:spPr bwMode="auto">
            <a:xfrm flipH="1">
              <a:off x="2523" y="2681"/>
              <a:ext cx="207"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1" name="Oval 423">
              <a:extLst>
                <a:ext uri="{FF2B5EF4-FFF2-40B4-BE49-F238E27FC236}">
                  <a16:creationId xmlns:a16="http://schemas.microsoft.com/office/drawing/2014/main" id="{71F25C4A-E5F2-DE93-4136-B29610683C73}"/>
                </a:ext>
              </a:extLst>
            </p:cNvPr>
            <p:cNvSpPr>
              <a:spLocks noChangeArrowheads="1"/>
            </p:cNvSpPr>
            <p:nvPr/>
          </p:nvSpPr>
          <p:spPr bwMode="auto">
            <a:xfrm>
              <a:off x="2465" y="2658"/>
              <a:ext cx="54" cy="47"/>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2" name="Line 425">
              <a:extLst>
                <a:ext uri="{FF2B5EF4-FFF2-40B4-BE49-F238E27FC236}">
                  <a16:creationId xmlns:a16="http://schemas.microsoft.com/office/drawing/2014/main" id="{B46D60B0-ED9B-D4D9-9DF9-C8024A77862C}"/>
                </a:ext>
              </a:extLst>
            </p:cNvPr>
            <p:cNvSpPr>
              <a:spLocks noChangeShapeType="1"/>
            </p:cNvSpPr>
            <p:nvPr/>
          </p:nvSpPr>
          <p:spPr bwMode="auto">
            <a:xfrm flipH="1" flipV="1">
              <a:off x="2526" y="3029"/>
              <a:ext cx="206"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3" name="Oval 426">
              <a:extLst>
                <a:ext uri="{FF2B5EF4-FFF2-40B4-BE49-F238E27FC236}">
                  <a16:creationId xmlns:a16="http://schemas.microsoft.com/office/drawing/2014/main" id="{E5D0385F-1296-C11B-BAFB-F1610D65B603}"/>
                </a:ext>
              </a:extLst>
            </p:cNvPr>
            <p:cNvSpPr>
              <a:spLocks noChangeArrowheads="1"/>
            </p:cNvSpPr>
            <p:nvPr/>
          </p:nvSpPr>
          <p:spPr bwMode="auto">
            <a:xfrm>
              <a:off x="2468" y="3006"/>
              <a:ext cx="54" cy="47"/>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4" name="Line 428">
              <a:extLst>
                <a:ext uri="{FF2B5EF4-FFF2-40B4-BE49-F238E27FC236}">
                  <a16:creationId xmlns:a16="http://schemas.microsoft.com/office/drawing/2014/main" id="{FD4E96EB-035B-5D53-8B5C-2C785DA43957}"/>
                </a:ext>
              </a:extLst>
            </p:cNvPr>
            <p:cNvSpPr>
              <a:spLocks noChangeShapeType="1"/>
            </p:cNvSpPr>
            <p:nvPr/>
          </p:nvSpPr>
          <p:spPr bwMode="auto">
            <a:xfrm flipH="1">
              <a:off x="2523" y="3389"/>
              <a:ext cx="21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5" name="Oval 429">
              <a:extLst>
                <a:ext uri="{FF2B5EF4-FFF2-40B4-BE49-F238E27FC236}">
                  <a16:creationId xmlns:a16="http://schemas.microsoft.com/office/drawing/2014/main" id="{DEC610A9-F5A0-AB6C-2165-C9DD6DC23128}"/>
                </a:ext>
              </a:extLst>
            </p:cNvPr>
            <p:cNvSpPr>
              <a:spLocks noChangeArrowheads="1"/>
            </p:cNvSpPr>
            <p:nvPr/>
          </p:nvSpPr>
          <p:spPr bwMode="auto">
            <a:xfrm>
              <a:off x="2465" y="3366"/>
              <a:ext cx="54" cy="47"/>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6" name="Oval 434">
              <a:extLst>
                <a:ext uri="{FF2B5EF4-FFF2-40B4-BE49-F238E27FC236}">
                  <a16:creationId xmlns:a16="http://schemas.microsoft.com/office/drawing/2014/main" id="{D8D01243-9040-07A4-EDB5-8B49149C18CC}"/>
                </a:ext>
              </a:extLst>
            </p:cNvPr>
            <p:cNvSpPr>
              <a:spLocks noChangeArrowheads="1"/>
            </p:cNvSpPr>
            <p:nvPr/>
          </p:nvSpPr>
          <p:spPr bwMode="auto">
            <a:xfrm>
              <a:off x="1618" y="2286"/>
              <a:ext cx="53" cy="51"/>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7" name="Line 457">
              <a:extLst>
                <a:ext uri="{FF2B5EF4-FFF2-40B4-BE49-F238E27FC236}">
                  <a16:creationId xmlns:a16="http://schemas.microsoft.com/office/drawing/2014/main" id="{2F09E4AB-3097-A0BD-5477-6C83C7FD7F83}"/>
                </a:ext>
              </a:extLst>
            </p:cNvPr>
            <p:cNvSpPr>
              <a:spLocks noChangeShapeType="1"/>
            </p:cNvSpPr>
            <p:nvPr/>
          </p:nvSpPr>
          <p:spPr bwMode="auto">
            <a:xfrm>
              <a:off x="2516" y="2095"/>
              <a:ext cx="122"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8" name="Line 458">
              <a:extLst>
                <a:ext uri="{FF2B5EF4-FFF2-40B4-BE49-F238E27FC236}">
                  <a16:creationId xmlns:a16="http://schemas.microsoft.com/office/drawing/2014/main" id="{058A21DF-593C-D609-F77C-78FEA374F81E}"/>
                </a:ext>
              </a:extLst>
            </p:cNvPr>
            <p:cNvSpPr>
              <a:spLocks noChangeShapeType="1"/>
            </p:cNvSpPr>
            <p:nvPr/>
          </p:nvSpPr>
          <p:spPr bwMode="auto">
            <a:xfrm>
              <a:off x="2519" y="2428"/>
              <a:ext cx="122"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9" name="Line 459">
              <a:extLst>
                <a:ext uri="{FF2B5EF4-FFF2-40B4-BE49-F238E27FC236}">
                  <a16:creationId xmlns:a16="http://schemas.microsoft.com/office/drawing/2014/main" id="{8A891DEF-C852-AF2C-2749-8F5269A14236}"/>
                </a:ext>
              </a:extLst>
            </p:cNvPr>
            <p:cNvSpPr>
              <a:spLocks noChangeShapeType="1"/>
            </p:cNvSpPr>
            <p:nvPr/>
          </p:nvSpPr>
          <p:spPr bwMode="auto">
            <a:xfrm>
              <a:off x="2525" y="2791"/>
              <a:ext cx="122"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0" name="Line 460">
              <a:extLst>
                <a:ext uri="{FF2B5EF4-FFF2-40B4-BE49-F238E27FC236}">
                  <a16:creationId xmlns:a16="http://schemas.microsoft.com/office/drawing/2014/main" id="{5C23F9A2-4602-7463-7FE8-0A4E7D3F58A9}"/>
                </a:ext>
              </a:extLst>
            </p:cNvPr>
            <p:cNvSpPr>
              <a:spLocks noChangeShapeType="1"/>
            </p:cNvSpPr>
            <p:nvPr/>
          </p:nvSpPr>
          <p:spPr bwMode="auto">
            <a:xfrm>
              <a:off x="2519" y="3160"/>
              <a:ext cx="122"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1" name="Oval 461">
              <a:extLst>
                <a:ext uri="{FF2B5EF4-FFF2-40B4-BE49-F238E27FC236}">
                  <a16:creationId xmlns:a16="http://schemas.microsoft.com/office/drawing/2014/main" id="{06D15FDD-8CFA-D9E0-E7A4-F600322EB507}"/>
                </a:ext>
              </a:extLst>
            </p:cNvPr>
            <p:cNvSpPr>
              <a:spLocks noChangeArrowheads="1"/>
            </p:cNvSpPr>
            <p:nvPr/>
          </p:nvSpPr>
          <p:spPr bwMode="auto">
            <a:xfrm>
              <a:off x="1620" y="2568"/>
              <a:ext cx="53" cy="51"/>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2" name="Line 483">
              <a:extLst>
                <a:ext uri="{FF2B5EF4-FFF2-40B4-BE49-F238E27FC236}">
                  <a16:creationId xmlns:a16="http://schemas.microsoft.com/office/drawing/2014/main" id="{EF262FE4-B549-02C7-3A5E-35E9564659C7}"/>
                </a:ext>
              </a:extLst>
            </p:cNvPr>
            <p:cNvSpPr>
              <a:spLocks noChangeShapeType="1"/>
            </p:cNvSpPr>
            <p:nvPr/>
          </p:nvSpPr>
          <p:spPr bwMode="auto">
            <a:xfrm flipH="1">
              <a:off x="912" y="3420"/>
              <a:ext cx="708"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3" name="Oval 484">
              <a:extLst>
                <a:ext uri="{FF2B5EF4-FFF2-40B4-BE49-F238E27FC236}">
                  <a16:creationId xmlns:a16="http://schemas.microsoft.com/office/drawing/2014/main" id="{112630CE-D388-02BE-756A-5C4C706A4365}"/>
                </a:ext>
              </a:extLst>
            </p:cNvPr>
            <p:cNvSpPr>
              <a:spLocks noChangeArrowheads="1"/>
            </p:cNvSpPr>
            <p:nvPr/>
          </p:nvSpPr>
          <p:spPr bwMode="auto">
            <a:xfrm>
              <a:off x="1616" y="3397"/>
              <a:ext cx="53" cy="51"/>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nvGrpSpPr>
            <p:cNvPr id="104" name="Group 504">
              <a:extLst>
                <a:ext uri="{FF2B5EF4-FFF2-40B4-BE49-F238E27FC236}">
                  <a16:creationId xmlns:a16="http://schemas.microsoft.com/office/drawing/2014/main" id="{B378069F-2B70-B361-E4B5-0090CB2F9AA8}"/>
                </a:ext>
              </a:extLst>
            </p:cNvPr>
            <p:cNvGrpSpPr>
              <a:grpSpLocks/>
            </p:cNvGrpSpPr>
            <p:nvPr/>
          </p:nvGrpSpPr>
          <p:grpSpPr bwMode="auto">
            <a:xfrm>
              <a:off x="1440" y="2015"/>
              <a:ext cx="255" cy="288"/>
              <a:chOff x="1262" y="3715"/>
              <a:chExt cx="255" cy="288"/>
            </a:xfrm>
          </p:grpSpPr>
          <p:sp>
            <p:nvSpPr>
              <p:cNvPr id="111" name="Text Box 502">
                <a:extLst>
                  <a:ext uri="{FF2B5EF4-FFF2-40B4-BE49-F238E27FC236}">
                    <a16:creationId xmlns:a16="http://schemas.microsoft.com/office/drawing/2014/main" id="{6C9ABB06-D768-18EB-A801-30736118219A}"/>
                  </a:ext>
                </a:extLst>
              </p:cNvPr>
              <p:cNvSpPr txBox="1">
                <a:spLocks noChangeArrowheads="1"/>
              </p:cNvSpPr>
              <p:nvPr/>
            </p:nvSpPr>
            <p:spPr bwMode="auto">
              <a:xfrm>
                <a:off x="1262" y="3715"/>
                <a:ext cx="25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i="1">
                    <a:solidFill>
                      <a:srgbClr val="FF0066"/>
                    </a:solidFill>
                  </a:rPr>
                  <a:t>I</a:t>
                </a:r>
                <a:r>
                  <a:rPr lang="en-US" altLang="zh-CN" b="1" baseline="-25000">
                    <a:solidFill>
                      <a:srgbClr val="FF0066"/>
                    </a:solidFill>
                  </a:rPr>
                  <a:t>0</a:t>
                </a:r>
                <a:endParaRPr lang="en-US" altLang="zh-CN" b="1" i="1">
                  <a:solidFill>
                    <a:srgbClr val="FF0066"/>
                  </a:solidFill>
                </a:endParaRPr>
              </a:p>
            </p:txBody>
          </p:sp>
          <p:sp>
            <p:nvSpPr>
              <p:cNvPr id="112" name="Line 503">
                <a:extLst>
                  <a:ext uri="{FF2B5EF4-FFF2-40B4-BE49-F238E27FC236}">
                    <a16:creationId xmlns:a16="http://schemas.microsoft.com/office/drawing/2014/main" id="{378AF45D-CDDC-B8FD-E96F-3FB79174E6E5}"/>
                  </a:ext>
                </a:extLst>
              </p:cNvPr>
              <p:cNvSpPr>
                <a:spLocks noChangeShapeType="1"/>
              </p:cNvSpPr>
              <p:nvPr/>
            </p:nvSpPr>
            <p:spPr bwMode="auto">
              <a:xfrm>
                <a:off x="1323" y="3769"/>
                <a:ext cx="122"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105" name="Group 505">
              <a:extLst>
                <a:ext uri="{FF2B5EF4-FFF2-40B4-BE49-F238E27FC236}">
                  <a16:creationId xmlns:a16="http://schemas.microsoft.com/office/drawing/2014/main" id="{0E00E686-25EE-7FFB-EE35-2F6EE22756E5}"/>
                </a:ext>
              </a:extLst>
            </p:cNvPr>
            <p:cNvGrpSpPr>
              <a:grpSpLocks/>
            </p:cNvGrpSpPr>
            <p:nvPr/>
          </p:nvGrpSpPr>
          <p:grpSpPr bwMode="auto">
            <a:xfrm>
              <a:off x="1447" y="2311"/>
              <a:ext cx="255" cy="288"/>
              <a:chOff x="1262" y="3715"/>
              <a:chExt cx="255" cy="288"/>
            </a:xfrm>
          </p:grpSpPr>
          <p:sp>
            <p:nvSpPr>
              <p:cNvPr id="109" name="Text Box 506">
                <a:extLst>
                  <a:ext uri="{FF2B5EF4-FFF2-40B4-BE49-F238E27FC236}">
                    <a16:creationId xmlns:a16="http://schemas.microsoft.com/office/drawing/2014/main" id="{950FB20D-07AB-87D0-5CF4-A782129CFA61}"/>
                  </a:ext>
                </a:extLst>
              </p:cNvPr>
              <p:cNvSpPr txBox="1">
                <a:spLocks noChangeArrowheads="1"/>
              </p:cNvSpPr>
              <p:nvPr/>
            </p:nvSpPr>
            <p:spPr bwMode="auto">
              <a:xfrm>
                <a:off x="1262" y="3715"/>
                <a:ext cx="25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i="1">
                    <a:solidFill>
                      <a:srgbClr val="FF0066"/>
                    </a:solidFill>
                  </a:rPr>
                  <a:t>I</a:t>
                </a:r>
                <a:r>
                  <a:rPr lang="en-US" altLang="zh-CN" b="1" baseline="-25000">
                    <a:solidFill>
                      <a:srgbClr val="FF0066"/>
                    </a:solidFill>
                  </a:rPr>
                  <a:t>1</a:t>
                </a:r>
                <a:endParaRPr lang="en-US" altLang="zh-CN" b="1" i="1">
                  <a:solidFill>
                    <a:srgbClr val="FF0066"/>
                  </a:solidFill>
                </a:endParaRPr>
              </a:p>
            </p:txBody>
          </p:sp>
          <p:sp>
            <p:nvSpPr>
              <p:cNvPr id="110" name="Line 507">
                <a:extLst>
                  <a:ext uri="{FF2B5EF4-FFF2-40B4-BE49-F238E27FC236}">
                    <a16:creationId xmlns:a16="http://schemas.microsoft.com/office/drawing/2014/main" id="{25F3E971-59CE-E8BB-B8F8-173E8A25100B}"/>
                  </a:ext>
                </a:extLst>
              </p:cNvPr>
              <p:cNvSpPr>
                <a:spLocks noChangeShapeType="1"/>
              </p:cNvSpPr>
              <p:nvPr/>
            </p:nvSpPr>
            <p:spPr bwMode="auto">
              <a:xfrm>
                <a:off x="1323" y="3769"/>
                <a:ext cx="122"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106" name="Group 508">
              <a:extLst>
                <a:ext uri="{FF2B5EF4-FFF2-40B4-BE49-F238E27FC236}">
                  <a16:creationId xmlns:a16="http://schemas.microsoft.com/office/drawing/2014/main" id="{C67D9843-73A2-5997-C03C-ECCC460D1F03}"/>
                </a:ext>
              </a:extLst>
            </p:cNvPr>
            <p:cNvGrpSpPr>
              <a:grpSpLocks/>
            </p:cNvGrpSpPr>
            <p:nvPr/>
          </p:nvGrpSpPr>
          <p:grpSpPr bwMode="auto">
            <a:xfrm>
              <a:off x="1443" y="3121"/>
              <a:ext cx="255" cy="288"/>
              <a:chOff x="1262" y="3715"/>
              <a:chExt cx="255" cy="288"/>
            </a:xfrm>
          </p:grpSpPr>
          <p:sp>
            <p:nvSpPr>
              <p:cNvPr id="107" name="Text Box 509">
                <a:extLst>
                  <a:ext uri="{FF2B5EF4-FFF2-40B4-BE49-F238E27FC236}">
                    <a16:creationId xmlns:a16="http://schemas.microsoft.com/office/drawing/2014/main" id="{8C4E4B5A-0E29-25CA-0E64-D3A909CF13C5}"/>
                  </a:ext>
                </a:extLst>
              </p:cNvPr>
              <p:cNvSpPr txBox="1">
                <a:spLocks noChangeArrowheads="1"/>
              </p:cNvSpPr>
              <p:nvPr/>
            </p:nvSpPr>
            <p:spPr bwMode="auto">
              <a:xfrm>
                <a:off x="1262" y="3715"/>
                <a:ext cx="25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i="1">
                    <a:solidFill>
                      <a:srgbClr val="FF0066"/>
                    </a:solidFill>
                  </a:rPr>
                  <a:t>I</a:t>
                </a:r>
                <a:r>
                  <a:rPr lang="en-US" altLang="zh-CN" b="1" baseline="-25000">
                    <a:solidFill>
                      <a:srgbClr val="FF0066"/>
                    </a:solidFill>
                  </a:rPr>
                  <a:t>9</a:t>
                </a:r>
                <a:endParaRPr lang="en-US" altLang="zh-CN" b="1" i="1">
                  <a:solidFill>
                    <a:srgbClr val="FF0066"/>
                  </a:solidFill>
                </a:endParaRPr>
              </a:p>
            </p:txBody>
          </p:sp>
          <p:sp>
            <p:nvSpPr>
              <p:cNvPr id="108" name="Line 510">
                <a:extLst>
                  <a:ext uri="{FF2B5EF4-FFF2-40B4-BE49-F238E27FC236}">
                    <a16:creationId xmlns:a16="http://schemas.microsoft.com/office/drawing/2014/main" id="{2D86E6CB-4001-E21C-8383-C76010F247AB}"/>
                  </a:ext>
                </a:extLst>
              </p:cNvPr>
              <p:cNvSpPr>
                <a:spLocks noChangeShapeType="1"/>
              </p:cNvSpPr>
              <p:nvPr/>
            </p:nvSpPr>
            <p:spPr bwMode="auto">
              <a:xfrm>
                <a:off x="1323" y="3769"/>
                <a:ext cx="122"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grpSp>
        <p:nvGrpSpPr>
          <p:cNvPr id="113" name="Group 514">
            <a:extLst>
              <a:ext uri="{FF2B5EF4-FFF2-40B4-BE49-F238E27FC236}">
                <a16:creationId xmlns:a16="http://schemas.microsoft.com/office/drawing/2014/main" id="{B7C6B198-B745-CA99-07CB-C966972DA969}"/>
              </a:ext>
            </a:extLst>
          </p:cNvPr>
          <p:cNvGrpSpPr>
            <a:grpSpLocks/>
          </p:cNvGrpSpPr>
          <p:nvPr/>
        </p:nvGrpSpPr>
        <p:grpSpPr bwMode="auto">
          <a:xfrm>
            <a:off x="2046288" y="3147554"/>
            <a:ext cx="2182812" cy="3116263"/>
            <a:chOff x="449" y="1722"/>
            <a:chExt cx="1375" cy="1963"/>
          </a:xfrm>
        </p:grpSpPr>
        <p:sp>
          <p:nvSpPr>
            <p:cNvPr id="114" name="Text Box 515">
              <a:extLst>
                <a:ext uri="{FF2B5EF4-FFF2-40B4-BE49-F238E27FC236}">
                  <a16:creationId xmlns:a16="http://schemas.microsoft.com/office/drawing/2014/main" id="{4ABF4A40-1483-AE29-F041-052216248877}"/>
                </a:ext>
              </a:extLst>
            </p:cNvPr>
            <p:cNvSpPr txBox="1">
              <a:spLocks noChangeArrowheads="1"/>
            </p:cNvSpPr>
            <p:nvPr/>
          </p:nvSpPr>
          <p:spPr bwMode="auto">
            <a:xfrm>
              <a:off x="1047" y="1722"/>
              <a:ext cx="77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i="1">
                  <a:solidFill>
                    <a:srgbClr val="0033CC"/>
                  </a:solidFill>
                </a:rPr>
                <a:t>+V</a:t>
              </a:r>
              <a:r>
                <a:rPr lang="en-US" altLang="zh-CN" b="1" baseline="-25000">
                  <a:solidFill>
                    <a:srgbClr val="0033CC"/>
                  </a:solidFill>
                </a:rPr>
                <a:t>CC</a:t>
              </a:r>
              <a:endParaRPr lang="en-US" altLang="zh-CN" b="1" i="1">
                <a:solidFill>
                  <a:srgbClr val="0033CC"/>
                </a:solidFill>
              </a:endParaRPr>
            </a:p>
          </p:txBody>
        </p:sp>
        <p:sp>
          <p:nvSpPr>
            <p:cNvPr id="115" name="Line 516">
              <a:extLst>
                <a:ext uri="{FF2B5EF4-FFF2-40B4-BE49-F238E27FC236}">
                  <a16:creationId xmlns:a16="http://schemas.microsoft.com/office/drawing/2014/main" id="{125DB271-1A21-BC53-7D8E-3CC71DB8C47C}"/>
                </a:ext>
              </a:extLst>
            </p:cNvPr>
            <p:cNvSpPr>
              <a:spLocks noChangeShapeType="1"/>
            </p:cNvSpPr>
            <p:nvPr/>
          </p:nvSpPr>
          <p:spPr bwMode="auto">
            <a:xfrm flipV="1">
              <a:off x="1010" y="1912"/>
              <a:ext cx="0" cy="136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6" name="Oval 517">
              <a:extLst>
                <a:ext uri="{FF2B5EF4-FFF2-40B4-BE49-F238E27FC236}">
                  <a16:creationId xmlns:a16="http://schemas.microsoft.com/office/drawing/2014/main" id="{0A20E36A-1CE7-D4E2-AA00-CA7AB1C65DF9}"/>
                </a:ext>
              </a:extLst>
            </p:cNvPr>
            <p:cNvSpPr>
              <a:spLocks noChangeArrowheads="1"/>
            </p:cNvSpPr>
            <p:nvPr/>
          </p:nvSpPr>
          <p:spPr bwMode="auto">
            <a:xfrm>
              <a:off x="982" y="1854"/>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7" name="Line 518">
              <a:extLst>
                <a:ext uri="{FF2B5EF4-FFF2-40B4-BE49-F238E27FC236}">
                  <a16:creationId xmlns:a16="http://schemas.microsoft.com/office/drawing/2014/main" id="{473170FD-F930-E5CB-0616-5CA15FB695D3}"/>
                </a:ext>
              </a:extLst>
            </p:cNvPr>
            <p:cNvSpPr>
              <a:spLocks noChangeShapeType="1"/>
            </p:cNvSpPr>
            <p:nvPr/>
          </p:nvSpPr>
          <p:spPr bwMode="auto">
            <a:xfrm>
              <a:off x="1013" y="2167"/>
              <a:ext cx="459" cy="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8" name="Rectangle 519">
              <a:extLst>
                <a:ext uri="{FF2B5EF4-FFF2-40B4-BE49-F238E27FC236}">
                  <a16:creationId xmlns:a16="http://schemas.microsoft.com/office/drawing/2014/main" id="{6884BD35-BFD3-8A87-ADBB-C264A66A010A}"/>
                </a:ext>
              </a:extLst>
            </p:cNvPr>
            <p:cNvSpPr>
              <a:spLocks noChangeArrowheads="1"/>
            </p:cNvSpPr>
            <p:nvPr/>
          </p:nvSpPr>
          <p:spPr bwMode="auto">
            <a:xfrm>
              <a:off x="1130" y="2123"/>
              <a:ext cx="246" cy="8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9" name="Line 520">
              <a:extLst>
                <a:ext uri="{FF2B5EF4-FFF2-40B4-BE49-F238E27FC236}">
                  <a16:creationId xmlns:a16="http://schemas.microsoft.com/office/drawing/2014/main" id="{946FB79D-BC45-A28F-9636-3EF1D6D16769}"/>
                </a:ext>
              </a:extLst>
            </p:cNvPr>
            <p:cNvSpPr>
              <a:spLocks noChangeShapeType="1"/>
            </p:cNvSpPr>
            <p:nvPr/>
          </p:nvSpPr>
          <p:spPr bwMode="auto">
            <a:xfrm flipH="1">
              <a:off x="1464" y="2166"/>
              <a:ext cx="1"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0" name="Oval 521">
              <a:extLst>
                <a:ext uri="{FF2B5EF4-FFF2-40B4-BE49-F238E27FC236}">
                  <a16:creationId xmlns:a16="http://schemas.microsoft.com/office/drawing/2014/main" id="{204D1BEE-8742-B0B2-D826-7EBF13A77648}"/>
                </a:ext>
              </a:extLst>
            </p:cNvPr>
            <p:cNvSpPr>
              <a:spLocks noChangeArrowheads="1"/>
            </p:cNvSpPr>
            <p:nvPr/>
          </p:nvSpPr>
          <p:spPr bwMode="auto">
            <a:xfrm>
              <a:off x="1439" y="2287"/>
              <a:ext cx="47" cy="47"/>
            </a:xfrm>
            <a:prstGeom prst="ellipse">
              <a:avLst/>
            </a:prstGeom>
            <a:solidFill>
              <a:srgbClr val="0033CC"/>
            </a:solidFill>
            <a:ln w="31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1" name="Oval 522">
              <a:extLst>
                <a:ext uri="{FF2B5EF4-FFF2-40B4-BE49-F238E27FC236}">
                  <a16:creationId xmlns:a16="http://schemas.microsoft.com/office/drawing/2014/main" id="{E6F8D388-817D-8679-063C-48AE7726F5BF}"/>
                </a:ext>
              </a:extLst>
            </p:cNvPr>
            <p:cNvSpPr>
              <a:spLocks noChangeArrowheads="1"/>
            </p:cNvSpPr>
            <p:nvPr/>
          </p:nvSpPr>
          <p:spPr bwMode="auto">
            <a:xfrm>
              <a:off x="983" y="2143"/>
              <a:ext cx="47" cy="47"/>
            </a:xfrm>
            <a:prstGeom prst="ellipse">
              <a:avLst/>
            </a:prstGeom>
            <a:solidFill>
              <a:srgbClr val="0033CC"/>
            </a:solidFill>
            <a:ln w="31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2" name="Oval 523">
              <a:extLst>
                <a:ext uri="{FF2B5EF4-FFF2-40B4-BE49-F238E27FC236}">
                  <a16:creationId xmlns:a16="http://schemas.microsoft.com/office/drawing/2014/main" id="{18B4D305-8629-C0D4-E6C9-77C4D6528A3B}"/>
                </a:ext>
              </a:extLst>
            </p:cNvPr>
            <p:cNvSpPr>
              <a:spLocks noChangeArrowheads="1"/>
            </p:cNvSpPr>
            <p:nvPr/>
          </p:nvSpPr>
          <p:spPr bwMode="auto">
            <a:xfrm>
              <a:off x="863" y="2288"/>
              <a:ext cx="53" cy="51"/>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3" name="Oval 524">
              <a:extLst>
                <a:ext uri="{FF2B5EF4-FFF2-40B4-BE49-F238E27FC236}">
                  <a16:creationId xmlns:a16="http://schemas.microsoft.com/office/drawing/2014/main" id="{750E7D35-2615-4730-B437-BB50AC625876}"/>
                </a:ext>
              </a:extLst>
            </p:cNvPr>
            <p:cNvSpPr>
              <a:spLocks noChangeArrowheads="1"/>
            </p:cNvSpPr>
            <p:nvPr/>
          </p:nvSpPr>
          <p:spPr bwMode="auto">
            <a:xfrm>
              <a:off x="689" y="2289"/>
              <a:ext cx="53" cy="51"/>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4" name="Line 525">
              <a:extLst>
                <a:ext uri="{FF2B5EF4-FFF2-40B4-BE49-F238E27FC236}">
                  <a16:creationId xmlns:a16="http://schemas.microsoft.com/office/drawing/2014/main" id="{EF27CF59-25A2-6A19-43B8-A00EF6DF9AFE}"/>
                </a:ext>
              </a:extLst>
            </p:cNvPr>
            <p:cNvSpPr>
              <a:spLocks noChangeShapeType="1"/>
            </p:cNvSpPr>
            <p:nvPr/>
          </p:nvSpPr>
          <p:spPr bwMode="auto">
            <a:xfrm flipV="1">
              <a:off x="741" y="2224"/>
              <a:ext cx="162" cy="82"/>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5" name="Line 526">
              <a:extLst>
                <a:ext uri="{FF2B5EF4-FFF2-40B4-BE49-F238E27FC236}">
                  <a16:creationId xmlns:a16="http://schemas.microsoft.com/office/drawing/2014/main" id="{0BCAC110-D4AB-2F01-237C-E60B39145F4B}"/>
                </a:ext>
              </a:extLst>
            </p:cNvPr>
            <p:cNvSpPr>
              <a:spLocks noChangeShapeType="1"/>
            </p:cNvSpPr>
            <p:nvPr/>
          </p:nvSpPr>
          <p:spPr bwMode="auto">
            <a:xfrm flipH="1" flipV="1">
              <a:off x="503" y="2312"/>
              <a:ext cx="185"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6" name="Line 527">
              <a:extLst>
                <a:ext uri="{FF2B5EF4-FFF2-40B4-BE49-F238E27FC236}">
                  <a16:creationId xmlns:a16="http://schemas.microsoft.com/office/drawing/2014/main" id="{C2F85F6A-07DA-BD56-7275-7721D4C89318}"/>
                </a:ext>
              </a:extLst>
            </p:cNvPr>
            <p:cNvSpPr>
              <a:spLocks noChangeShapeType="1"/>
            </p:cNvSpPr>
            <p:nvPr/>
          </p:nvSpPr>
          <p:spPr bwMode="auto">
            <a:xfrm flipH="1" flipV="1">
              <a:off x="505" y="2306"/>
              <a:ext cx="1" cy="137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7" name="Oval 528">
              <a:extLst>
                <a:ext uri="{FF2B5EF4-FFF2-40B4-BE49-F238E27FC236}">
                  <a16:creationId xmlns:a16="http://schemas.microsoft.com/office/drawing/2014/main" id="{05C9ABE4-E618-510F-0602-0E6E953AA49B}"/>
                </a:ext>
              </a:extLst>
            </p:cNvPr>
            <p:cNvSpPr>
              <a:spLocks noChangeArrowheads="1"/>
            </p:cNvSpPr>
            <p:nvPr/>
          </p:nvSpPr>
          <p:spPr bwMode="auto">
            <a:xfrm>
              <a:off x="863" y="2562"/>
              <a:ext cx="53" cy="51"/>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8" name="Oval 529">
              <a:extLst>
                <a:ext uri="{FF2B5EF4-FFF2-40B4-BE49-F238E27FC236}">
                  <a16:creationId xmlns:a16="http://schemas.microsoft.com/office/drawing/2014/main" id="{12D6BC16-49AE-4CFE-E2E0-99DF39712448}"/>
                </a:ext>
              </a:extLst>
            </p:cNvPr>
            <p:cNvSpPr>
              <a:spLocks noChangeArrowheads="1"/>
            </p:cNvSpPr>
            <p:nvPr/>
          </p:nvSpPr>
          <p:spPr bwMode="auto">
            <a:xfrm>
              <a:off x="689" y="2563"/>
              <a:ext cx="53" cy="51"/>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9" name="Line 530">
              <a:extLst>
                <a:ext uri="{FF2B5EF4-FFF2-40B4-BE49-F238E27FC236}">
                  <a16:creationId xmlns:a16="http://schemas.microsoft.com/office/drawing/2014/main" id="{9EF55699-0647-CF5E-9367-9DAC96FA578A}"/>
                </a:ext>
              </a:extLst>
            </p:cNvPr>
            <p:cNvSpPr>
              <a:spLocks noChangeShapeType="1"/>
            </p:cNvSpPr>
            <p:nvPr/>
          </p:nvSpPr>
          <p:spPr bwMode="auto">
            <a:xfrm>
              <a:off x="1010" y="2441"/>
              <a:ext cx="459" cy="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0" name="Rectangle 531">
              <a:extLst>
                <a:ext uri="{FF2B5EF4-FFF2-40B4-BE49-F238E27FC236}">
                  <a16:creationId xmlns:a16="http://schemas.microsoft.com/office/drawing/2014/main" id="{1C88CD24-7426-E973-00F8-018A3727DEB1}"/>
                </a:ext>
              </a:extLst>
            </p:cNvPr>
            <p:cNvSpPr>
              <a:spLocks noChangeArrowheads="1"/>
            </p:cNvSpPr>
            <p:nvPr/>
          </p:nvSpPr>
          <p:spPr bwMode="auto">
            <a:xfrm>
              <a:off x="1127" y="2397"/>
              <a:ext cx="246" cy="8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1" name="Line 532">
              <a:extLst>
                <a:ext uri="{FF2B5EF4-FFF2-40B4-BE49-F238E27FC236}">
                  <a16:creationId xmlns:a16="http://schemas.microsoft.com/office/drawing/2014/main" id="{6964B642-F7E4-CDDB-64BC-C11D807000B4}"/>
                </a:ext>
              </a:extLst>
            </p:cNvPr>
            <p:cNvSpPr>
              <a:spLocks noChangeShapeType="1"/>
            </p:cNvSpPr>
            <p:nvPr/>
          </p:nvSpPr>
          <p:spPr bwMode="auto">
            <a:xfrm flipH="1">
              <a:off x="1463" y="2435"/>
              <a:ext cx="0" cy="15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2" name="Oval 533">
              <a:extLst>
                <a:ext uri="{FF2B5EF4-FFF2-40B4-BE49-F238E27FC236}">
                  <a16:creationId xmlns:a16="http://schemas.microsoft.com/office/drawing/2014/main" id="{1D6FD645-3C2E-38FC-3129-F9735181BADD}"/>
                </a:ext>
              </a:extLst>
            </p:cNvPr>
            <p:cNvSpPr>
              <a:spLocks noChangeArrowheads="1"/>
            </p:cNvSpPr>
            <p:nvPr/>
          </p:nvSpPr>
          <p:spPr bwMode="auto">
            <a:xfrm>
              <a:off x="1436" y="2561"/>
              <a:ext cx="47" cy="47"/>
            </a:xfrm>
            <a:prstGeom prst="ellipse">
              <a:avLst/>
            </a:prstGeom>
            <a:solidFill>
              <a:srgbClr val="0033CC"/>
            </a:solidFill>
            <a:ln w="31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3" name="Oval 534">
              <a:extLst>
                <a:ext uri="{FF2B5EF4-FFF2-40B4-BE49-F238E27FC236}">
                  <a16:creationId xmlns:a16="http://schemas.microsoft.com/office/drawing/2014/main" id="{53059E20-00ED-E9DA-35ED-2AB5FBF2D32A}"/>
                </a:ext>
              </a:extLst>
            </p:cNvPr>
            <p:cNvSpPr>
              <a:spLocks noChangeArrowheads="1"/>
            </p:cNvSpPr>
            <p:nvPr/>
          </p:nvSpPr>
          <p:spPr bwMode="auto">
            <a:xfrm>
              <a:off x="985" y="2415"/>
              <a:ext cx="47" cy="47"/>
            </a:xfrm>
            <a:prstGeom prst="ellipse">
              <a:avLst/>
            </a:prstGeom>
            <a:solidFill>
              <a:srgbClr val="0033CC"/>
            </a:solidFill>
            <a:ln w="31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4" name="Line 535">
              <a:extLst>
                <a:ext uri="{FF2B5EF4-FFF2-40B4-BE49-F238E27FC236}">
                  <a16:creationId xmlns:a16="http://schemas.microsoft.com/office/drawing/2014/main" id="{A3D0E9E4-9C92-14D5-48F2-832D5F312D25}"/>
                </a:ext>
              </a:extLst>
            </p:cNvPr>
            <p:cNvSpPr>
              <a:spLocks noChangeShapeType="1"/>
            </p:cNvSpPr>
            <p:nvPr/>
          </p:nvSpPr>
          <p:spPr bwMode="auto">
            <a:xfrm flipV="1">
              <a:off x="741" y="2498"/>
              <a:ext cx="162" cy="82"/>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5" name="Line 536">
              <a:extLst>
                <a:ext uri="{FF2B5EF4-FFF2-40B4-BE49-F238E27FC236}">
                  <a16:creationId xmlns:a16="http://schemas.microsoft.com/office/drawing/2014/main" id="{450AE057-D98F-74AE-98D5-513350900994}"/>
                </a:ext>
              </a:extLst>
            </p:cNvPr>
            <p:cNvSpPr>
              <a:spLocks noChangeShapeType="1"/>
            </p:cNvSpPr>
            <p:nvPr/>
          </p:nvSpPr>
          <p:spPr bwMode="auto">
            <a:xfrm flipH="1" flipV="1">
              <a:off x="510" y="2587"/>
              <a:ext cx="179"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6" name="Oval 537">
              <a:extLst>
                <a:ext uri="{FF2B5EF4-FFF2-40B4-BE49-F238E27FC236}">
                  <a16:creationId xmlns:a16="http://schemas.microsoft.com/office/drawing/2014/main" id="{44BA2BFE-C936-2791-F855-949CBB18C011}"/>
                </a:ext>
              </a:extLst>
            </p:cNvPr>
            <p:cNvSpPr>
              <a:spLocks noChangeArrowheads="1"/>
            </p:cNvSpPr>
            <p:nvPr/>
          </p:nvSpPr>
          <p:spPr bwMode="auto">
            <a:xfrm>
              <a:off x="859" y="3391"/>
              <a:ext cx="53" cy="51"/>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7" name="Oval 538">
              <a:extLst>
                <a:ext uri="{FF2B5EF4-FFF2-40B4-BE49-F238E27FC236}">
                  <a16:creationId xmlns:a16="http://schemas.microsoft.com/office/drawing/2014/main" id="{A8FA9C80-97AA-3C0E-F10E-D717244E31C5}"/>
                </a:ext>
              </a:extLst>
            </p:cNvPr>
            <p:cNvSpPr>
              <a:spLocks noChangeArrowheads="1"/>
            </p:cNvSpPr>
            <p:nvPr/>
          </p:nvSpPr>
          <p:spPr bwMode="auto">
            <a:xfrm>
              <a:off x="685" y="3392"/>
              <a:ext cx="53" cy="51"/>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8" name="Line 539">
              <a:extLst>
                <a:ext uri="{FF2B5EF4-FFF2-40B4-BE49-F238E27FC236}">
                  <a16:creationId xmlns:a16="http://schemas.microsoft.com/office/drawing/2014/main" id="{AEECA3BC-B57D-20BE-A5C4-7BE5C9B17095}"/>
                </a:ext>
              </a:extLst>
            </p:cNvPr>
            <p:cNvSpPr>
              <a:spLocks noChangeShapeType="1"/>
            </p:cNvSpPr>
            <p:nvPr/>
          </p:nvSpPr>
          <p:spPr bwMode="auto">
            <a:xfrm>
              <a:off x="1006" y="3270"/>
              <a:ext cx="459" cy="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9" name="Rectangle 540">
              <a:extLst>
                <a:ext uri="{FF2B5EF4-FFF2-40B4-BE49-F238E27FC236}">
                  <a16:creationId xmlns:a16="http://schemas.microsoft.com/office/drawing/2014/main" id="{74E44EC8-0C6C-2664-AC0E-E60E120F71F6}"/>
                </a:ext>
              </a:extLst>
            </p:cNvPr>
            <p:cNvSpPr>
              <a:spLocks noChangeArrowheads="1"/>
            </p:cNvSpPr>
            <p:nvPr/>
          </p:nvSpPr>
          <p:spPr bwMode="auto">
            <a:xfrm>
              <a:off x="1123" y="3226"/>
              <a:ext cx="246" cy="8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0" name="Line 541">
              <a:extLst>
                <a:ext uri="{FF2B5EF4-FFF2-40B4-BE49-F238E27FC236}">
                  <a16:creationId xmlns:a16="http://schemas.microsoft.com/office/drawing/2014/main" id="{E1A0ABB8-CEF3-211A-44E6-5CAC8D3172EA}"/>
                </a:ext>
              </a:extLst>
            </p:cNvPr>
            <p:cNvSpPr>
              <a:spLocks noChangeShapeType="1"/>
            </p:cNvSpPr>
            <p:nvPr/>
          </p:nvSpPr>
          <p:spPr bwMode="auto">
            <a:xfrm flipH="1">
              <a:off x="1459" y="3264"/>
              <a:ext cx="0" cy="15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1" name="Oval 542">
              <a:extLst>
                <a:ext uri="{FF2B5EF4-FFF2-40B4-BE49-F238E27FC236}">
                  <a16:creationId xmlns:a16="http://schemas.microsoft.com/office/drawing/2014/main" id="{0EDEAED0-A291-BBDA-CFE8-2539EF3CF1C1}"/>
                </a:ext>
              </a:extLst>
            </p:cNvPr>
            <p:cNvSpPr>
              <a:spLocks noChangeArrowheads="1"/>
            </p:cNvSpPr>
            <p:nvPr/>
          </p:nvSpPr>
          <p:spPr bwMode="auto">
            <a:xfrm>
              <a:off x="1432" y="3390"/>
              <a:ext cx="47" cy="47"/>
            </a:xfrm>
            <a:prstGeom prst="ellipse">
              <a:avLst/>
            </a:prstGeom>
            <a:solidFill>
              <a:srgbClr val="0033CC"/>
            </a:solidFill>
            <a:ln w="31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2" name="Line 543">
              <a:extLst>
                <a:ext uri="{FF2B5EF4-FFF2-40B4-BE49-F238E27FC236}">
                  <a16:creationId xmlns:a16="http://schemas.microsoft.com/office/drawing/2014/main" id="{79A5D780-1751-5303-F6D5-218FDF66D0AF}"/>
                </a:ext>
              </a:extLst>
            </p:cNvPr>
            <p:cNvSpPr>
              <a:spLocks noChangeShapeType="1"/>
            </p:cNvSpPr>
            <p:nvPr/>
          </p:nvSpPr>
          <p:spPr bwMode="auto">
            <a:xfrm flipV="1">
              <a:off x="737" y="3327"/>
              <a:ext cx="162" cy="82"/>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3" name="Line 544">
              <a:extLst>
                <a:ext uri="{FF2B5EF4-FFF2-40B4-BE49-F238E27FC236}">
                  <a16:creationId xmlns:a16="http://schemas.microsoft.com/office/drawing/2014/main" id="{26026882-AC22-9AF6-0A07-1E63C0F0E123}"/>
                </a:ext>
              </a:extLst>
            </p:cNvPr>
            <p:cNvSpPr>
              <a:spLocks noChangeShapeType="1"/>
            </p:cNvSpPr>
            <p:nvPr/>
          </p:nvSpPr>
          <p:spPr bwMode="auto">
            <a:xfrm flipH="1" flipV="1">
              <a:off x="506" y="3416"/>
              <a:ext cx="179"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4" name="Text Box 545">
              <a:extLst>
                <a:ext uri="{FF2B5EF4-FFF2-40B4-BE49-F238E27FC236}">
                  <a16:creationId xmlns:a16="http://schemas.microsoft.com/office/drawing/2014/main" id="{B2260843-3015-5699-3B9D-860DD9CF973B}"/>
                </a:ext>
              </a:extLst>
            </p:cNvPr>
            <p:cNvSpPr txBox="1">
              <a:spLocks noChangeArrowheads="1"/>
            </p:cNvSpPr>
            <p:nvPr/>
          </p:nvSpPr>
          <p:spPr bwMode="auto">
            <a:xfrm>
              <a:off x="525" y="2034"/>
              <a:ext cx="30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zh-CN" sz="2000" b="1" i="1" dirty="0">
                  <a:solidFill>
                    <a:srgbClr val="FF0066"/>
                  </a:solidFill>
                </a:rPr>
                <a:t>S</a:t>
              </a:r>
              <a:r>
                <a:rPr lang="en-US" altLang="zh-CN" sz="2000" b="1" baseline="-25000" dirty="0">
                  <a:solidFill>
                    <a:srgbClr val="FF0066"/>
                  </a:solidFill>
                </a:rPr>
                <a:t>0</a:t>
              </a:r>
              <a:endParaRPr lang="en-US" altLang="zh-CN" sz="2000" b="1" i="1" dirty="0">
                <a:solidFill>
                  <a:srgbClr val="FF0066"/>
                </a:solidFill>
              </a:endParaRPr>
            </a:p>
          </p:txBody>
        </p:sp>
        <p:sp>
          <p:nvSpPr>
            <p:cNvPr id="145" name="Text Box 546">
              <a:extLst>
                <a:ext uri="{FF2B5EF4-FFF2-40B4-BE49-F238E27FC236}">
                  <a16:creationId xmlns:a16="http://schemas.microsoft.com/office/drawing/2014/main" id="{B1723269-9906-3AA6-7540-FC478F4A9EA5}"/>
                </a:ext>
              </a:extLst>
            </p:cNvPr>
            <p:cNvSpPr txBox="1">
              <a:spLocks noChangeArrowheads="1"/>
            </p:cNvSpPr>
            <p:nvPr/>
          </p:nvSpPr>
          <p:spPr bwMode="auto">
            <a:xfrm>
              <a:off x="523" y="2320"/>
              <a:ext cx="32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zh-CN" sz="2000" b="1" i="1" dirty="0">
                  <a:solidFill>
                    <a:srgbClr val="FF0066"/>
                  </a:solidFill>
                </a:rPr>
                <a:t>S</a:t>
              </a:r>
              <a:r>
                <a:rPr lang="en-US" altLang="zh-CN" sz="2000" b="1" baseline="-25000" dirty="0">
                  <a:solidFill>
                    <a:srgbClr val="FF0066"/>
                  </a:solidFill>
                </a:rPr>
                <a:t>1</a:t>
              </a:r>
              <a:endParaRPr lang="en-US" altLang="zh-CN" sz="2000" b="1" i="1" dirty="0">
                <a:solidFill>
                  <a:srgbClr val="FF0066"/>
                </a:solidFill>
              </a:endParaRPr>
            </a:p>
          </p:txBody>
        </p:sp>
        <p:sp>
          <p:nvSpPr>
            <p:cNvPr id="146" name="Text Box 547">
              <a:extLst>
                <a:ext uri="{FF2B5EF4-FFF2-40B4-BE49-F238E27FC236}">
                  <a16:creationId xmlns:a16="http://schemas.microsoft.com/office/drawing/2014/main" id="{EC60031F-FDE6-ABCD-7D44-E8FABF111517}"/>
                </a:ext>
              </a:extLst>
            </p:cNvPr>
            <p:cNvSpPr txBox="1">
              <a:spLocks noChangeArrowheads="1"/>
            </p:cNvSpPr>
            <p:nvPr/>
          </p:nvSpPr>
          <p:spPr bwMode="auto">
            <a:xfrm>
              <a:off x="525" y="3121"/>
              <a:ext cx="30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zh-CN" sz="2000" b="1" i="1" dirty="0">
                  <a:solidFill>
                    <a:srgbClr val="FF0066"/>
                  </a:solidFill>
                </a:rPr>
                <a:t>S</a:t>
              </a:r>
              <a:r>
                <a:rPr lang="en-US" altLang="zh-CN" sz="2000" b="1" baseline="-25000" dirty="0">
                  <a:solidFill>
                    <a:srgbClr val="FF0066"/>
                  </a:solidFill>
                </a:rPr>
                <a:t>9</a:t>
              </a:r>
              <a:endParaRPr lang="en-US" altLang="zh-CN" sz="2000" b="1" i="1" dirty="0">
                <a:solidFill>
                  <a:srgbClr val="FF0066"/>
                </a:solidFill>
              </a:endParaRPr>
            </a:p>
          </p:txBody>
        </p:sp>
        <p:sp>
          <p:nvSpPr>
            <p:cNvPr id="147" name="Oval 548">
              <a:extLst>
                <a:ext uri="{FF2B5EF4-FFF2-40B4-BE49-F238E27FC236}">
                  <a16:creationId xmlns:a16="http://schemas.microsoft.com/office/drawing/2014/main" id="{D49A78CA-E3B5-F1C2-72FE-969C64798406}"/>
                </a:ext>
              </a:extLst>
            </p:cNvPr>
            <p:cNvSpPr>
              <a:spLocks noChangeArrowheads="1"/>
            </p:cNvSpPr>
            <p:nvPr/>
          </p:nvSpPr>
          <p:spPr bwMode="auto">
            <a:xfrm>
              <a:off x="481" y="3392"/>
              <a:ext cx="47" cy="47"/>
            </a:xfrm>
            <a:prstGeom prst="ellipse">
              <a:avLst/>
            </a:prstGeom>
            <a:solidFill>
              <a:srgbClr val="0033CC"/>
            </a:solidFill>
            <a:ln w="31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8" name="Line 549">
              <a:extLst>
                <a:ext uri="{FF2B5EF4-FFF2-40B4-BE49-F238E27FC236}">
                  <a16:creationId xmlns:a16="http://schemas.microsoft.com/office/drawing/2014/main" id="{02C437B9-5E4F-708F-5706-1CECBEC0ABA9}"/>
                </a:ext>
              </a:extLst>
            </p:cNvPr>
            <p:cNvSpPr>
              <a:spLocks noChangeShapeType="1"/>
            </p:cNvSpPr>
            <p:nvPr/>
          </p:nvSpPr>
          <p:spPr bwMode="auto">
            <a:xfrm>
              <a:off x="449" y="3685"/>
              <a:ext cx="111"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9" name="Text Box 550">
              <a:extLst>
                <a:ext uri="{FF2B5EF4-FFF2-40B4-BE49-F238E27FC236}">
                  <a16:creationId xmlns:a16="http://schemas.microsoft.com/office/drawing/2014/main" id="{65FF2E32-4015-4C76-7DB9-568508CAA9CF}"/>
                </a:ext>
              </a:extLst>
            </p:cNvPr>
            <p:cNvSpPr txBox="1">
              <a:spLocks noChangeArrowheads="1"/>
            </p:cNvSpPr>
            <p:nvPr/>
          </p:nvSpPr>
          <p:spPr bwMode="auto">
            <a:xfrm rot="5400000">
              <a:off x="543" y="2739"/>
              <a:ext cx="37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3200" b="1">
                  <a:solidFill>
                    <a:srgbClr val="FF0066"/>
                  </a:solidFill>
                </a:rPr>
                <a:t>…</a:t>
              </a:r>
            </a:p>
          </p:txBody>
        </p:sp>
        <p:sp>
          <p:nvSpPr>
            <p:cNvPr id="150" name="Text Box 551">
              <a:extLst>
                <a:ext uri="{FF2B5EF4-FFF2-40B4-BE49-F238E27FC236}">
                  <a16:creationId xmlns:a16="http://schemas.microsoft.com/office/drawing/2014/main" id="{B4E76907-2A53-B8D5-EF65-2E13CDB42D12}"/>
                </a:ext>
              </a:extLst>
            </p:cNvPr>
            <p:cNvSpPr txBox="1">
              <a:spLocks noChangeArrowheads="1"/>
            </p:cNvSpPr>
            <p:nvPr/>
          </p:nvSpPr>
          <p:spPr bwMode="auto">
            <a:xfrm rot="5400000">
              <a:off x="1130" y="2724"/>
              <a:ext cx="37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3200" b="1">
                  <a:solidFill>
                    <a:srgbClr val="0033CC"/>
                  </a:solidFill>
                </a:rPr>
                <a:t>…</a:t>
              </a:r>
            </a:p>
          </p:txBody>
        </p:sp>
        <p:sp>
          <p:nvSpPr>
            <p:cNvPr id="151" name="Oval 552">
              <a:extLst>
                <a:ext uri="{FF2B5EF4-FFF2-40B4-BE49-F238E27FC236}">
                  <a16:creationId xmlns:a16="http://schemas.microsoft.com/office/drawing/2014/main" id="{623C16A4-F32F-3C5E-80EB-FFC94ECF5951}"/>
                </a:ext>
              </a:extLst>
            </p:cNvPr>
            <p:cNvSpPr>
              <a:spLocks noChangeArrowheads="1"/>
            </p:cNvSpPr>
            <p:nvPr/>
          </p:nvSpPr>
          <p:spPr bwMode="auto">
            <a:xfrm>
              <a:off x="479" y="2559"/>
              <a:ext cx="47" cy="47"/>
            </a:xfrm>
            <a:prstGeom prst="ellipse">
              <a:avLst/>
            </a:prstGeom>
            <a:solidFill>
              <a:srgbClr val="0033CC"/>
            </a:solidFill>
            <a:ln w="31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2" name="灯片编号占位符 1">
            <a:extLst>
              <a:ext uri="{FF2B5EF4-FFF2-40B4-BE49-F238E27FC236}">
                <a16:creationId xmlns:a16="http://schemas.microsoft.com/office/drawing/2014/main" id="{1847A871-6888-B26B-64B5-FEF123CD8148}"/>
              </a:ext>
            </a:extLst>
          </p:cNvPr>
          <p:cNvSpPr>
            <a:spLocks noGrp="1"/>
          </p:cNvSpPr>
          <p:nvPr>
            <p:ph type="sldNum" sz="quarter" idx="12"/>
          </p:nvPr>
        </p:nvSpPr>
        <p:spPr/>
        <p:txBody>
          <a:bodyPr/>
          <a:lstStyle/>
          <a:p>
            <a:fld id="{392CBAA0-59E6-204E-8F03-85E5040D48B8}" type="slidenum">
              <a:rPr kumimoji="1" lang="zh-CN" altLang="en-US" smtClean="0"/>
              <a:t>129</a:t>
            </a:fld>
            <a:r>
              <a:rPr kumimoji="1" lang="en-US" altLang="zh-CN"/>
              <a:t>/133</a:t>
            </a:r>
            <a:endParaRPr kumimoji="1" lang="zh-CN" altLang="en-US" dirty="0"/>
          </a:p>
        </p:txBody>
      </p:sp>
    </p:spTree>
    <p:extLst>
      <p:ext uri="{BB962C8B-B14F-4D97-AF65-F5344CB8AC3E}">
        <p14:creationId xmlns:p14="http://schemas.microsoft.com/office/powerpoint/2010/main" val="27226030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1000"/>
                                  </p:stCondLst>
                                  <p:iterate type="lt">
                                    <p:tmPct val="100000"/>
                                  </p:iterate>
                                  <p:childTnLst>
                                    <p:set>
                                      <p:cBhvr>
                                        <p:cTn id="6" dur="1" fill="hold">
                                          <p:stCondLst>
                                            <p:cond delay="0"/>
                                          </p:stCondLst>
                                        </p:cTn>
                                        <p:tgtEl>
                                          <p:spTgt spid="4"/>
                                        </p:tgtEl>
                                        <p:attrNameLst>
                                          <p:attrName>style.visibility</p:attrName>
                                        </p:attrNameLst>
                                      </p:cBhvr>
                                      <p:to>
                                        <p:strVal val="visible"/>
                                      </p:to>
                                    </p:set>
                                    <p:animEffect transition="in" filter="wipe(left)">
                                      <p:cBhvr>
                                        <p:cTn id="7" dur="75"/>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56"/>
                                        </p:tgtEl>
                                        <p:attrNameLst>
                                          <p:attrName>style.visibility</p:attrName>
                                        </p:attrNameLst>
                                      </p:cBhvr>
                                      <p:to>
                                        <p:strVal val="visible"/>
                                      </p:to>
                                    </p:set>
                                    <p:animEffect transition="in" filter="wipe(left)">
                                      <p:cBhvr>
                                        <p:cTn id="12" dur="500"/>
                                        <p:tgtEl>
                                          <p:spTgt spid="56"/>
                                        </p:tgtEl>
                                      </p:cBhvr>
                                    </p:animEffect>
                                  </p:childTnLst>
                                </p:cTn>
                              </p:par>
                            </p:childTnLst>
                          </p:cTn>
                        </p:par>
                      </p:childTnLst>
                    </p:cTn>
                  </p:par>
                  <p:par>
                    <p:cTn id="13" fill="hold">
                      <p:stCondLst>
                        <p:cond delay="indefinite"/>
                      </p:stCondLst>
                      <p:childTnLst>
                        <p:par>
                          <p:cTn id="14" fill="hold">
                            <p:stCondLst>
                              <p:cond delay="0"/>
                            </p:stCondLst>
                            <p:childTnLst>
                              <p:par>
                                <p:cTn id="15" presetID="12" presetClass="entr" presetSubtype="8" fill="hold" nodeType="clickEffect">
                                  <p:stCondLst>
                                    <p:cond delay="0"/>
                                  </p:stCondLst>
                                  <p:childTnLst>
                                    <p:set>
                                      <p:cBhvr>
                                        <p:cTn id="16" dur="1" fill="hold">
                                          <p:stCondLst>
                                            <p:cond delay="0"/>
                                          </p:stCondLst>
                                        </p:cTn>
                                        <p:tgtEl>
                                          <p:spTgt spid="113"/>
                                        </p:tgtEl>
                                        <p:attrNameLst>
                                          <p:attrName>style.visibility</p:attrName>
                                        </p:attrNameLst>
                                      </p:cBhvr>
                                      <p:to>
                                        <p:strVal val="visible"/>
                                      </p:to>
                                    </p:set>
                                    <p:anim calcmode="lin" valueType="num">
                                      <p:cBhvr additive="base">
                                        <p:cTn id="17" dur="500"/>
                                        <p:tgtEl>
                                          <p:spTgt spid="113"/>
                                        </p:tgtEl>
                                        <p:attrNameLst>
                                          <p:attrName>ppt_x</p:attrName>
                                        </p:attrNameLst>
                                      </p:cBhvr>
                                      <p:tavLst>
                                        <p:tav tm="0">
                                          <p:val>
                                            <p:strVal val="#ppt_x-#ppt_w*1.125000"/>
                                          </p:val>
                                        </p:tav>
                                        <p:tav tm="100000">
                                          <p:val>
                                            <p:strVal val="#ppt_x"/>
                                          </p:val>
                                        </p:tav>
                                      </p:tavLst>
                                    </p:anim>
                                    <p:animEffect transition="in" filter="wipe(right)">
                                      <p:cBhvr>
                                        <p:cTn id="18" dur="500"/>
                                        <p:tgtEl>
                                          <p:spTgt spid="113"/>
                                        </p:tgtEl>
                                      </p:cBhvr>
                                    </p:animEffect>
                                  </p:childTnLst>
                                </p:cTn>
                              </p:par>
                            </p:childTnLst>
                          </p:cTn>
                        </p:par>
                      </p:childTnLst>
                    </p:cTn>
                  </p:par>
                  <p:par>
                    <p:cTn id="19" fill="hold">
                      <p:stCondLst>
                        <p:cond delay="indefinite"/>
                      </p:stCondLst>
                      <p:childTnLst>
                        <p:par>
                          <p:cTn id="20" fill="hold">
                            <p:stCondLst>
                              <p:cond delay="0"/>
                            </p:stCondLst>
                            <p:childTnLst>
                              <p:par>
                                <p:cTn id="21" presetID="12" presetClass="entr" presetSubtype="8" fill="hold" nodeType="clickEffect">
                                  <p:stCondLst>
                                    <p:cond delay="0"/>
                                  </p:stCondLst>
                                  <p:childTnLst>
                                    <p:set>
                                      <p:cBhvr>
                                        <p:cTn id="22" dur="1" fill="hold">
                                          <p:stCondLst>
                                            <p:cond delay="0"/>
                                          </p:stCondLst>
                                        </p:cTn>
                                        <p:tgtEl>
                                          <p:spTgt spid="74"/>
                                        </p:tgtEl>
                                        <p:attrNameLst>
                                          <p:attrName>style.visibility</p:attrName>
                                        </p:attrNameLst>
                                      </p:cBhvr>
                                      <p:to>
                                        <p:strVal val="visible"/>
                                      </p:to>
                                    </p:set>
                                    <p:anim calcmode="lin" valueType="num">
                                      <p:cBhvr additive="base">
                                        <p:cTn id="23" dur="500"/>
                                        <p:tgtEl>
                                          <p:spTgt spid="74"/>
                                        </p:tgtEl>
                                        <p:attrNameLst>
                                          <p:attrName>ppt_x</p:attrName>
                                        </p:attrNameLst>
                                      </p:cBhvr>
                                      <p:tavLst>
                                        <p:tav tm="0">
                                          <p:val>
                                            <p:strVal val="#ppt_x-#ppt_w*1.125000"/>
                                          </p:val>
                                        </p:tav>
                                        <p:tav tm="100000">
                                          <p:val>
                                            <p:strVal val="#ppt_x"/>
                                          </p:val>
                                        </p:tav>
                                      </p:tavLst>
                                    </p:anim>
                                    <p:animEffect transition="in" filter="wipe(right)">
                                      <p:cBhvr>
                                        <p:cTn id="24" dur="500"/>
                                        <p:tgtEl>
                                          <p:spTgt spid="74"/>
                                        </p:tgtEl>
                                      </p:cBhvr>
                                    </p:animEffect>
                                  </p:childTnLst>
                                </p:cTn>
                              </p:par>
                            </p:childTnLst>
                          </p:cTn>
                        </p:par>
                      </p:childTnLst>
                    </p:cTn>
                  </p:par>
                  <p:par>
                    <p:cTn id="25" fill="hold">
                      <p:stCondLst>
                        <p:cond delay="indefinite"/>
                      </p:stCondLst>
                      <p:childTnLst>
                        <p:par>
                          <p:cTn id="26" fill="hold">
                            <p:stCondLst>
                              <p:cond delay="0"/>
                            </p:stCondLst>
                            <p:childTnLst>
                              <p:par>
                                <p:cTn id="27" presetID="12" presetClass="entr" presetSubtype="8" fill="hold" nodeType="clickEffect">
                                  <p:stCondLst>
                                    <p:cond delay="0"/>
                                  </p:stCondLst>
                                  <p:childTnLst>
                                    <p:set>
                                      <p:cBhvr>
                                        <p:cTn id="28" dur="1" fill="hold">
                                          <p:stCondLst>
                                            <p:cond delay="0"/>
                                          </p:stCondLst>
                                        </p:cTn>
                                        <p:tgtEl>
                                          <p:spTgt spid="57"/>
                                        </p:tgtEl>
                                        <p:attrNameLst>
                                          <p:attrName>style.visibility</p:attrName>
                                        </p:attrNameLst>
                                      </p:cBhvr>
                                      <p:to>
                                        <p:strVal val="visible"/>
                                      </p:to>
                                    </p:set>
                                    <p:anim calcmode="lin" valueType="num">
                                      <p:cBhvr additive="base">
                                        <p:cTn id="29" dur="500"/>
                                        <p:tgtEl>
                                          <p:spTgt spid="57"/>
                                        </p:tgtEl>
                                        <p:attrNameLst>
                                          <p:attrName>ppt_x</p:attrName>
                                        </p:attrNameLst>
                                      </p:cBhvr>
                                      <p:tavLst>
                                        <p:tav tm="0">
                                          <p:val>
                                            <p:strVal val="#ppt_x-#ppt_w*1.125000"/>
                                          </p:val>
                                        </p:tav>
                                        <p:tav tm="100000">
                                          <p:val>
                                            <p:strVal val="#ppt_x"/>
                                          </p:val>
                                        </p:tav>
                                      </p:tavLst>
                                    </p:anim>
                                    <p:animEffect transition="in" filter="wipe(right)">
                                      <p:cBhvr>
                                        <p:cTn id="30" dur="500"/>
                                        <p:tgtEl>
                                          <p:spTgt spid="57"/>
                                        </p:tgtEl>
                                      </p:cBhvr>
                                    </p:animEffect>
                                  </p:childTnLst>
                                </p:cTn>
                              </p:par>
                            </p:childTnLst>
                          </p:cTn>
                        </p:par>
                      </p:childTnLst>
                    </p:cTn>
                  </p:par>
                  <p:par>
                    <p:cTn id="31" fill="hold">
                      <p:stCondLst>
                        <p:cond delay="indefinite"/>
                      </p:stCondLst>
                      <p:childTnLst>
                        <p:par>
                          <p:cTn id="32" fill="hold">
                            <p:stCondLst>
                              <p:cond delay="0"/>
                            </p:stCondLst>
                            <p:childTnLst>
                              <p:par>
                                <p:cTn id="33" presetID="12" presetClass="entr" presetSubtype="8" fill="hold" nodeType="clickEffect">
                                  <p:stCondLst>
                                    <p:cond delay="0"/>
                                  </p:stCondLst>
                                  <p:childTnLst>
                                    <p:set>
                                      <p:cBhvr>
                                        <p:cTn id="34" dur="1" fill="hold">
                                          <p:stCondLst>
                                            <p:cond delay="0"/>
                                          </p:stCondLst>
                                        </p:cTn>
                                        <p:tgtEl>
                                          <p:spTgt spid="5"/>
                                        </p:tgtEl>
                                        <p:attrNameLst>
                                          <p:attrName>style.visibility</p:attrName>
                                        </p:attrNameLst>
                                      </p:cBhvr>
                                      <p:to>
                                        <p:strVal val="visible"/>
                                      </p:to>
                                    </p:set>
                                    <p:anim calcmode="lin" valueType="num">
                                      <p:cBhvr additive="base">
                                        <p:cTn id="35" dur="500"/>
                                        <p:tgtEl>
                                          <p:spTgt spid="5"/>
                                        </p:tgtEl>
                                        <p:attrNameLst>
                                          <p:attrName>ppt_x</p:attrName>
                                        </p:attrNameLst>
                                      </p:cBhvr>
                                      <p:tavLst>
                                        <p:tav tm="0">
                                          <p:val>
                                            <p:strVal val="#ppt_x-#ppt_w*1.125000"/>
                                          </p:val>
                                        </p:tav>
                                        <p:tav tm="100000">
                                          <p:val>
                                            <p:strVal val="#ppt_x"/>
                                          </p:val>
                                        </p:tav>
                                      </p:tavLst>
                                    </p:anim>
                                    <p:animEffect transition="in" filter="wipe(right)">
                                      <p:cBhvr>
                                        <p:cTn id="36" dur="500"/>
                                        <p:tgtEl>
                                          <p:spTgt spid="5"/>
                                        </p:tgtEl>
                                      </p:cBhvr>
                                    </p:animEffect>
                                  </p:childTnLst>
                                </p:cTn>
                              </p:par>
                            </p:childTnLst>
                          </p:cTn>
                        </p:par>
                      </p:childTnLst>
                    </p:cTn>
                  </p:par>
                  <p:par>
                    <p:cTn id="37" fill="hold">
                      <p:stCondLst>
                        <p:cond delay="indefinite"/>
                      </p:stCondLst>
                      <p:childTnLst>
                        <p:par>
                          <p:cTn id="38" fill="hold">
                            <p:stCondLst>
                              <p:cond delay="0"/>
                            </p:stCondLst>
                            <p:childTnLst>
                              <p:par>
                                <p:cTn id="39" presetID="12" presetClass="entr" presetSubtype="8" fill="hold" nodeType="clickEffect">
                                  <p:stCondLst>
                                    <p:cond delay="0"/>
                                  </p:stCondLst>
                                  <p:childTnLst>
                                    <p:set>
                                      <p:cBhvr>
                                        <p:cTn id="40" dur="1" fill="hold">
                                          <p:stCondLst>
                                            <p:cond delay="0"/>
                                          </p:stCondLst>
                                        </p:cTn>
                                        <p:tgtEl>
                                          <p:spTgt spid="36"/>
                                        </p:tgtEl>
                                        <p:attrNameLst>
                                          <p:attrName>style.visibility</p:attrName>
                                        </p:attrNameLst>
                                      </p:cBhvr>
                                      <p:to>
                                        <p:strVal val="visible"/>
                                      </p:to>
                                    </p:set>
                                    <p:anim calcmode="lin" valueType="num">
                                      <p:cBhvr additive="base">
                                        <p:cTn id="41" dur="500"/>
                                        <p:tgtEl>
                                          <p:spTgt spid="36"/>
                                        </p:tgtEl>
                                        <p:attrNameLst>
                                          <p:attrName>ppt_x</p:attrName>
                                        </p:attrNameLst>
                                      </p:cBhvr>
                                      <p:tavLst>
                                        <p:tav tm="0">
                                          <p:val>
                                            <p:strVal val="#ppt_x-#ppt_w*1.125000"/>
                                          </p:val>
                                        </p:tav>
                                        <p:tav tm="100000">
                                          <p:val>
                                            <p:strVal val="#ppt_x"/>
                                          </p:val>
                                        </p:tav>
                                      </p:tavLst>
                                    </p:anim>
                                    <p:animEffect transition="in" filter="wipe(right)">
                                      <p:cBhvr>
                                        <p:cTn id="42"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utoUpdateAnimBg="0"/>
      <p:bldP spid="56" grpId="0" autoUpdateAnimBg="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1.2</a:t>
            </a:r>
            <a:r>
              <a:rPr kumimoji="1" lang="zh-CN" altLang="en-US" dirty="0"/>
              <a:t> 组合电路的基本设计方法</a:t>
            </a:r>
          </a:p>
        </p:txBody>
      </p:sp>
      <p:sp>
        <p:nvSpPr>
          <p:cNvPr id="6" name="Text Box 4" descr="未命名">
            <a:extLst>
              <a:ext uri="{FF2B5EF4-FFF2-40B4-BE49-F238E27FC236}">
                <a16:creationId xmlns:a16="http://schemas.microsoft.com/office/drawing/2014/main" id="{0AEA2152-802F-DA04-6107-E434B87A2645}"/>
              </a:ext>
            </a:extLst>
          </p:cNvPr>
          <p:cNvSpPr txBox="1">
            <a:spLocks noChangeArrowheads="1"/>
          </p:cNvSpPr>
          <p:nvPr/>
        </p:nvSpPr>
        <p:spPr bwMode="auto">
          <a:xfrm>
            <a:off x="1499881" y="786786"/>
            <a:ext cx="4114800" cy="519113"/>
          </a:xfrm>
          <a:prstGeom prst="rect">
            <a:avLst/>
          </a:prstGeom>
          <a:noFill/>
          <a:ln>
            <a:noFill/>
          </a:ln>
          <a:effectLst/>
          <a:extLst>
            <a:ext uri="{909E8E84-426E-40DD-AFC4-6F175D3DCCD1}">
              <a14:hiddenFill xmlns:a14="http://schemas.microsoft.com/office/drawing/2010/main">
                <a:blipFill dpi="0" rotWithShape="0">
                  <a:blip r:embed="rId2"/>
                  <a:srcRect/>
                  <a:stretch>
                    <a:fillRect/>
                  </a:stretch>
                </a:blip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cs typeface="Times New Roman" panose="02020603050405020304" pitchFamily="18" charset="0"/>
              </a:rPr>
              <a:t>③  </a:t>
            </a:r>
            <a:r>
              <a:rPr lang="zh-CN" altLang="en-US" sz="2800" b="1">
                <a:solidFill>
                  <a:srgbClr val="FF0066"/>
                </a:solidFill>
              </a:rPr>
              <a:t>列真值表</a:t>
            </a:r>
          </a:p>
        </p:txBody>
      </p:sp>
      <p:sp>
        <p:nvSpPr>
          <p:cNvPr id="7" name="Text Box 5" descr="未命名">
            <a:extLst>
              <a:ext uri="{FF2B5EF4-FFF2-40B4-BE49-F238E27FC236}">
                <a16:creationId xmlns:a16="http://schemas.microsoft.com/office/drawing/2014/main" id="{43797AF9-7D05-19A3-5F08-31675B6F8817}"/>
              </a:ext>
            </a:extLst>
          </p:cNvPr>
          <p:cNvSpPr txBox="1">
            <a:spLocks noChangeArrowheads="1"/>
          </p:cNvSpPr>
          <p:nvPr/>
        </p:nvSpPr>
        <p:spPr bwMode="auto">
          <a:xfrm>
            <a:off x="1209368" y="1750399"/>
            <a:ext cx="4962525" cy="519112"/>
          </a:xfrm>
          <a:prstGeom prst="rect">
            <a:avLst/>
          </a:prstGeom>
          <a:noFill/>
          <a:ln>
            <a:noFill/>
          </a:ln>
          <a:effectLst/>
          <a:extLst>
            <a:ext uri="{909E8E84-426E-40DD-AFC4-6F175D3DCCD1}">
              <a14:hiddenFill xmlns:a14="http://schemas.microsoft.com/office/drawing/2010/main">
                <a:blipFill dpi="0" rotWithShape="0">
                  <a:blip r:embed="rId3"/>
                  <a:srcRect/>
                  <a:stretch>
                    <a:fillRect/>
                  </a:stretch>
                </a:blip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(2)</a:t>
            </a:r>
            <a:r>
              <a:rPr lang="zh-CN" altLang="en-US" sz="2800" b="1">
                <a:solidFill>
                  <a:srgbClr val="0033CC"/>
                </a:solidFill>
              </a:rPr>
              <a:t>写输出表达式并化简</a:t>
            </a:r>
          </a:p>
        </p:txBody>
      </p:sp>
      <p:graphicFrame>
        <p:nvGraphicFramePr>
          <p:cNvPr id="8" name="Object 6">
            <a:extLst>
              <a:ext uri="{FF2B5EF4-FFF2-40B4-BE49-F238E27FC236}">
                <a16:creationId xmlns:a16="http://schemas.microsoft.com/office/drawing/2014/main" id="{46E87C78-D345-F1DC-41D1-13A9D0CBCC8A}"/>
              </a:ext>
            </a:extLst>
          </p:cNvPr>
          <p:cNvGraphicFramePr>
            <a:graphicFrameLocks noChangeAspect="1"/>
          </p:cNvGraphicFramePr>
          <p:nvPr>
            <p:extLst>
              <p:ext uri="{D42A27DB-BD31-4B8C-83A1-F6EECF244321}">
                <p14:modId xmlns:p14="http://schemas.microsoft.com/office/powerpoint/2010/main" val="3946892846"/>
              </p:ext>
            </p:extLst>
          </p:nvPr>
        </p:nvGraphicFramePr>
        <p:xfrm>
          <a:off x="1507818" y="2534624"/>
          <a:ext cx="4735513" cy="493712"/>
        </p:xfrm>
        <a:graphic>
          <a:graphicData uri="http://schemas.openxmlformats.org/presentationml/2006/ole">
            <mc:AlternateContent xmlns:mc="http://schemas.openxmlformats.org/markup-compatibility/2006">
              <mc:Choice xmlns:v="urn:schemas-microsoft-com:vml" Requires="v">
                <p:oleObj name="Equation" r:id="rId4" imgW="2009789" imgH="180900" progId="Equation.3">
                  <p:embed/>
                </p:oleObj>
              </mc:Choice>
              <mc:Fallback>
                <p:oleObj name="Equation" r:id="rId4" imgW="2009789" imgH="180900" progId="Equation.3">
                  <p:embed/>
                  <p:pic>
                    <p:nvPicPr>
                      <p:cNvPr id="8" name="Object 6">
                        <a:extLst>
                          <a:ext uri="{FF2B5EF4-FFF2-40B4-BE49-F238E27FC236}">
                            <a16:creationId xmlns:a16="http://schemas.microsoft.com/office/drawing/2014/main" id="{46E87C78-D345-F1DC-41D1-13A9D0CBCC8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07818" y="2534624"/>
                        <a:ext cx="4735513" cy="493712"/>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9" name="Line 7">
            <a:extLst>
              <a:ext uri="{FF2B5EF4-FFF2-40B4-BE49-F238E27FC236}">
                <a16:creationId xmlns:a16="http://schemas.microsoft.com/office/drawing/2014/main" id="{8437937F-AAA7-82EE-2921-B59C772E82B2}"/>
              </a:ext>
            </a:extLst>
          </p:cNvPr>
          <p:cNvSpPr>
            <a:spLocks noChangeShapeType="1"/>
          </p:cNvSpPr>
          <p:nvPr/>
        </p:nvSpPr>
        <p:spPr bwMode="auto">
          <a:xfrm>
            <a:off x="2142818" y="3023574"/>
            <a:ext cx="725488" cy="1587"/>
          </a:xfrm>
          <a:prstGeom prst="line">
            <a:avLst/>
          </a:prstGeom>
          <a:noFill/>
          <a:ln w="57150">
            <a:pattFill prst="sphere">
              <a:fgClr>
                <a:srgbClr val="0033CC"/>
              </a:fgClr>
              <a:bgClr>
                <a:srgbClr val="FFFFFF"/>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 name="Line 8">
            <a:extLst>
              <a:ext uri="{FF2B5EF4-FFF2-40B4-BE49-F238E27FC236}">
                <a16:creationId xmlns:a16="http://schemas.microsoft.com/office/drawing/2014/main" id="{8D6F855F-9B36-E711-8808-5D5B6E79B8A2}"/>
              </a:ext>
            </a:extLst>
          </p:cNvPr>
          <p:cNvSpPr>
            <a:spLocks noChangeShapeType="1"/>
          </p:cNvSpPr>
          <p:nvPr/>
        </p:nvSpPr>
        <p:spPr bwMode="auto">
          <a:xfrm>
            <a:off x="5430531" y="3023574"/>
            <a:ext cx="739775" cy="1587"/>
          </a:xfrm>
          <a:prstGeom prst="line">
            <a:avLst/>
          </a:prstGeom>
          <a:noFill/>
          <a:ln w="57150">
            <a:pattFill prst="sphere">
              <a:fgClr>
                <a:srgbClr val="0033CC"/>
              </a:fgClr>
              <a:bgClr>
                <a:srgbClr val="FFFFFF"/>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aphicFrame>
        <p:nvGraphicFramePr>
          <p:cNvPr id="11" name="Object 9">
            <a:extLst>
              <a:ext uri="{FF2B5EF4-FFF2-40B4-BE49-F238E27FC236}">
                <a16:creationId xmlns:a16="http://schemas.microsoft.com/office/drawing/2014/main" id="{AAD0426A-D8B8-8F86-E998-6C5E0364D893}"/>
              </a:ext>
            </a:extLst>
          </p:cNvPr>
          <p:cNvGraphicFramePr>
            <a:graphicFrameLocks noChangeAspect="1"/>
          </p:cNvGraphicFramePr>
          <p:nvPr>
            <p:extLst>
              <p:ext uri="{D42A27DB-BD31-4B8C-83A1-F6EECF244321}">
                <p14:modId xmlns:p14="http://schemas.microsoft.com/office/powerpoint/2010/main" val="3497352003"/>
              </p:ext>
            </p:extLst>
          </p:nvPr>
        </p:nvGraphicFramePr>
        <p:xfrm>
          <a:off x="1838018" y="3152161"/>
          <a:ext cx="3087688" cy="493713"/>
        </p:xfrm>
        <a:graphic>
          <a:graphicData uri="http://schemas.openxmlformats.org/presentationml/2006/ole">
            <mc:AlternateContent xmlns:mc="http://schemas.openxmlformats.org/markup-compatibility/2006">
              <mc:Choice xmlns:v="urn:schemas-microsoft-com:vml" Requires="v">
                <p:oleObj name="Equation" r:id="rId6" imgW="1295287" imgH="180900" progId="Equation.3">
                  <p:embed/>
                </p:oleObj>
              </mc:Choice>
              <mc:Fallback>
                <p:oleObj name="Equation" r:id="rId6" imgW="1295287" imgH="180900" progId="Equation.3">
                  <p:embed/>
                  <p:pic>
                    <p:nvPicPr>
                      <p:cNvPr id="11" name="Object 9">
                        <a:extLst>
                          <a:ext uri="{FF2B5EF4-FFF2-40B4-BE49-F238E27FC236}">
                            <a16:creationId xmlns:a16="http://schemas.microsoft.com/office/drawing/2014/main" id="{AAD0426A-D8B8-8F86-E998-6C5E0364D893}"/>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838018" y="3152161"/>
                        <a:ext cx="3087688" cy="493713"/>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2" name="Line 10">
            <a:extLst>
              <a:ext uri="{FF2B5EF4-FFF2-40B4-BE49-F238E27FC236}">
                <a16:creationId xmlns:a16="http://schemas.microsoft.com/office/drawing/2014/main" id="{374F1E1C-D7B5-67F9-1086-041F479B04DA}"/>
              </a:ext>
            </a:extLst>
          </p:cNvPr>
          <p:cNvSpPr>
            <a:spLocks noChangeShapeType="1"/>
          </p:cNvSpPr>
          <p:nvPr/>
        </p:nvSpPr>
        <p:spPr bwMode="auto">
          <a:xfrm flipV="1">
            <a:off x="2177743" y="3660161"/>
            <a:ext cx="519113" cy="3175"/>
          </a:xfrm>
          <a:prstGeom prst="line">
            <a:avLst/>
          </a:prstGeom>
          <a:noFill/>
          <a:ln w="57150">
            <a:pattFill prst="sphere">
              <a:fgClr>
                <a:srgbClr val="0033CC"/>
              </a:fgClr>
              <a:bgClr>
                <a:srgbClr val="FFFFFF"/>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 name="Line 11">
            <a:extLst>
              <a:ext uri="{FF2B5EF4-FFF2-40B4-BE49-F238E27FC236}">
                <a16:creationId xmlns:a16="http://schemas.microsoft.com/office/drawing/2014/main" id="{CB632BF0-1E47-9DDB-2A5E-12E776555F52}"/>
              </a:ext>
            </a:extLst>
          </p:cNvPr>
          <p:cNvSpPr>
            <a:spLocks noChangeShapeType="1"/>
          </p:cNvSpPr>
          <p:nvPr/>
        </p:nvSpPr>
        <p:spPr bwMode="auto">
          <a:xfrm flipV="1">
            <a:off x="3033406" y="3664924"/>
            <a:ext cx="712787" cy="3175"/>
          </a:xfrm>
          <a:prstGeom prst="line">
            <a:avLst/>
          </a:prstGeom>
          <a:noFill/>
          <a:ln w="57150">
            <a:pattFill prst="sphere">
              <a:fgClr>
                <a:srgbClr val="0033CC"/>
              </a:fgClr>
              <a:bgClr>
                <a:srgbClr val="FFFFFF"/>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 name="AutoShape 12">
            <a:extLst>
              <a:ext uri="{FF2B5EF4-FFF2-40B4-BE49-F238E27FC236}">
                <a16:creationId xmlns:a16="http://schemas.microsoft.com/office/drawing/2014/main" id="{7C8ABD89-5E55-1D2B-603A-425A931F7A88}"/>
              </a:ext>
            </a:extLst>
          </p:cNvPr>
          <p:cNvSpPr>
            <a:spLocks noChangeArrowheads="1"/>
          </p:cNvSpPr>
          <p:nvPr/>
        </p:nvSpPr>
        <p:spPr bwMode="auto">
          <a:xfrm>
            <a:off x="3296931" y="3210106"/>
            <a:ext cx="266700" cy="407987"/>
          </a:xfrm>
          <a:prstGeom prst="roundRect">
            <a:avLst>
              <a:gd name="adj" fmla="val 16667"/>
            </a:avLst>
          </a:prstGeom>
          <a:solidFill>
            <a:srgbClr val="CCFFFF"/>
          </a:solidFill>
          <a:ln w="9525">
            <a:solidFill>
              <a:srgbClr val="9966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 name="Line 13">
            <a:extLst>
              <a:ext uri="{FF2B5EF4-FFF2-40B4-BE49-F238E27FC236}">
                <a16:creationId xmlns:a16="http://schemas.microsoft.com/office/drawing/2014/main" id="{1F900279-59C6-5BCD-7519-8F3851192B6A}"/>
              </a:ext>
            </a:extLst>
          </p:cNvPr>
          <p:cNvSpPr>
            <a:spLocks noChangeShapeType="1"/>
          </p:cNvSpPr>
          <p:nvPr/>
        </p:nvSpPr>
        <p:spPr bwMode="auto">
          <a:xfrm flipV="1">
            <a:off x="4155768" y="3668099"/>
            <a:ext cx="715963" cy="0"/>
          </a:xfrm>
          <a:prstGeom prst="line">
            <a:avLst/>
          </a:prstGeom>
          <a:noFill/>
          <a:ln w="57150">
            <a:pattFill prst="sphere">
              <a:fgClr>
                <a:srgbClr val="0033CC"/>
              </a:fgClr>
              <a:bgClr>
                <a:srgbClr val="FFFFFF"/>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 name="AutoShape 14">
            <a:extLst>
              <a:ext uri="{FF2B5EF4-FFF2-40B4-BE49-F238E27FC236}">
                <a16:creationId xmlns:a16="http://schemas.microsoft.com/office/drawing/2014/main" id="{F030ED6C-8E53-62AC-B787-7B803789CFD7}"/>
              </a:ext>
            </a:extLst>
          </p:cNvPr>
          <p:cNvSpPr>
            <a:spLocks noChangeArrowheads="1"/>
          </p:cNvSpPr>
          <p:nvPr/>
        </p:nvSpPr>
        <p:spPr bwMode="auto">
          <a:xfrm>
            <a:off x="4643672" y="3172800"/>
            <a:ext cx="266700" cy="407987"/>
          </a:xfrm>
          <a:prstGeom prst="roundRect">
            <a:avLst>
              <a:gd name="adj" fmla="val 16667"/>
            </a:avLst>
          </a:prstGeom>
          <a:solidFill>
            <a:srgbClr val="CCFFFF"/>
          </a:solidFill>
          <a:ln w="9525">
            <a:solidFill>
              <a:srgbClr val="9966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aphicFrame>
        <p:nvGraphicFramePr>
          <p:cNvPr id="17" name="Object 15">
            <a:extLst>
              <a:ext uri="{FF2B5EF4-FFF2-40B4-BE49-F238E27FC236}">
                <a16:creationId xmlns:a16="http://schemas.microsoft.com/office/drawing/2014/main" id="{8377019D-411E-67D5-2E84-618C24E626D3}"/>
              </a:ext>
            </a:extLst>
          </p:cNvPr>
          <p:cNvGraphicFramePr>
            <a:graphicFrameLocks noChangeAspect="1"/>
          </p:cNvGraphicFramePr>
          <p:nvPr>
            <p:extLst>
              <p:ext uri="{D42A27DB-BD31-4B8C-83A1-F6EECF244321}">
                <p14:modId xmlns:p14="http://schemas.microsoft.com/office/powerpoint/2010/main" val="4070027440"/>
              </p:ext>
            </p:extLst>
          </p:nvPr>
        </p:nvGraphicFramePr>
        <p:xfrm>
          <a:off x="1838018" y="3810974"/>
          <a:ext cx="2616200" cy="406400"/>
        </p:xfrm>
        <a:graphic>
          <a:graphicData uri="http://schemas.openxmlformats.org/presentationml/2006/ole">
            <mc:AlternateContent xmlns:mc="http://schemas.openxmlformats.org/markup-compatibility/2006">
              <mc:Choice xmlns:v="urn:schemas-microsoft-com:vml" Requires="v">
                <p:oleObj name="Equation" r:id="rId8" imgW="1095389" imgH="142830" progId="Equation.3">
                  <p:embed/>
                </p:oleObj>
              </mc:Choice>
              <mc:Fallback>
                <p:oleObj name="Equation" r:id="rId8" imgW="1095389" imgH="142830" progId="Equation.3">
                  <p:embed/>
                  <p:pic>
                    <p:nvPicPr>
                      <p:cNvPr id="17" name="Object 15">
                        <a:extLst>
                          <a:ext uri="{FF2B5EF4-FFF2-40B4-BE49-F238E27FC236}">
                            <a16:creationId xmlns:a16="http://schemas.microsoft.com/office/drawing/2014/main" id="{8377019D-411E-67D5-2E84-618C24E626D3}"/>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838018" y="3810974"/>
                        <a:ext cx="2616200" cy="406400"/>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8" name="Text Box 16">
            <a:extLst>
              <a:ext uri="{FF2B5EF4-FFF2-40B4-BE49-F238E27FC236}">
                <a16:creationId xmlns:a16="http://schemas.microsoft.com/office/drawing/2014/main" id="{B27957D9-D076-8D82-134D-E3178A24149B}"/>
              </a:ext>
            </a:extLst>
          </p:cNvPr>
          <p:cNvSpPr txBox="1">
            <a:spLocks noChangeArrowheads="1"/>
          </p:cNvSpPr>
          <p:nvPr/>
        </p:nvSpPr>
        <p:spPr bwMode="auto">
          <a:xfrm>
            <a:off x="1320493" y="4311036"/>
            <a:ext cx="4017963"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最简与或式</a:t>
            </a:r>
          </a:p>
        </p:txBody>
      </p:sp>
      <p:sp>
        <p:nvSpPr>
          <p:cNvPr id="19" name="AutoShape 17">
            <a:extLst>
              <a:ext uri="{FF2B5EF4-FFF2-40B4-BE49-F238E27FC236}">
                <a16:creationId xmlns:a16="http://schemas.microsoft.com/office/drawing/2014/main" id="{F85A2853-08DF-BF48-6E3B-EB1DABD6D869}"/>
              </a:ext>
            </a:extLst>
          </p:cNvPr>
          <p:cNvSpPr>
            <a:spLocks noChangeArrowheads="1"/>
          </p:cNvSpPr>
          <p:nvPr/>
        </p:nvSpPr>
        <p:spPr bwMode="auto">
          <a:xfrm>
            <a:off x="3369956" y="4499949"/>
            <a:ext cx="387350" cy="141287"/>
          </a:xfrm>
          <a:prstGeom prst="notchedRightArrow">
            <a:avLst>
              <a:gd name="adj1" fmla="val 50000"/>
              <a:gd name="adj2" fmla="val 68540"/>
            </a:avLst>
          </a:prstGeom>
          <a:solidFill>
            <a:srgbClr val="FF0066"/>
          </a:solidFill>
          <a:ln w="952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 name="Text Box 18">
            <a:extLst>
              <a:ext uri="{FF2B5EF4-FFF2-40B4-BE49-F238E27FC236}">
                <a16:creationId xmlns:a16="http://schemas.microsoft.com/office/drawing/2014/main" id="{3DD547CE-757A-58F5-8F78-AD32664C1B3C}"/>
              </a:ext>
            </a:extLst>
          </p:cNvPr>
          <p:cNvSpPr txBox="1">
            <a:spLocks noChangeArrowheads="1"/>
          </p:cNvSpPr>
          <p:nvPr/>
        </p:nvSpPr>
        <p:spPr bwMode="auto">
          <a:xfrm>
            <a:off x="4593918" y="4282461"/>
            <a:ext cx="40163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最简与非</a:t>
            </a:r>
            <a:r>
              <a:rPr lang="en-US" altLang="zh-CN" sz="2800" b="1">
                <a:solidFill>
                  <a:srgbClr val="0033CC"/>
                </a:solidFill>
              </a:rPr>
              <a:t>-</a:t>
            </a:r>
            <a:r>
              <a:rPr lang="zh-CN" altLang="en-US" sz="2800" b="1">
                <a:solidFill>
                  <a:srgbClr val="0033CC"/>
                </a:solidFill>
              </a:rPr>
              <a:t>与非式</a:t>
            </a:r>
          </a:p>
        </p:txBody>
      </p:sp>
      <p:graphicFrame>
        <p:nvGraphicFramePr>
          <p:cNvPr id="21" name="Object 19">
            <a:extLst>
              <a:ext uri="{FF2B5EF4-FFF2-40B4-BE49-F238E27FC236}">
                <a16:creationId xmlns:a16="http://schemas.microsoft.com/office/drawing/2014/main" id="{956F4C8E-B6DE-D77C-054A-A8AA4B271104}"/>
              </a:ext>
            </a:extLst>
          </p:cNvPr>
          <p:cNvGraphicFramePr>
            <a:graphicFrameLocks noChangeAspect="1"/>
          </p:cNvGraphicFramePr>
          <p:nvPr>
            <p:extLst>
              <p:ext uri="{D42A27DB-BD31-4B8C-83A1-F6EECF244321}">
                <p14:modId xmlns:p14="http://schemas.microsoft.com/office/powerpoint/2010/main" val="1206589690"/>
              </p:ext>
            </p:extLst>
          </p:nvPr>
        </p:nvGraphicFramePr>
        <p:xfrm>
          <a:off x="1507818" y="4888886"/>
          <a:ext cx="2909888" cy="550863"/>
        </p:xfrm>
        <a:graphic>
          <a:graphicData uri="http://schemas.openxmlformats.org/presentationml/2006/ole">
            <mc:AlternateContent xmlns:mc="http://schemas.openxmlformats.org/markup-compatibility/2006">
              <mc:Choice xmlns:v="urn:schemas-microsoft-com:vml" Requires="v">
                <p:oleObj name="Equation" r:id="rId10" imgW="1219110" imgH="200070" progId="Equation.3">
                  <p:embed/>
                </p:oleObj>
              </mc:Choice>
              <mc:Fallback>
                <p:oleObj name="Equation" r:id="rId10" imgW="1219110" imgH="200070" progId="Equation.3">
                  <p:embed/>
                  <p:pic>
                    <p:nvPicPr>
                      <p:cNvPr id="21" name="Object 19">
                        <a:extLst>
                          <a:ext uri="{FF2B5EF4-FFF2-40B4-BE49-F238E27FC236}">
                            <a16:creationId xmlns:a16="http://schemas.microsoft.com/office/drawing/2014/main" id="{956F4C8E-B6DE-D77C-054A-A8AA4B271104}"/>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507818" y="4888886"/>
                        <a:ext cx="2909888" cy="550863"/>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2" name="Object 20">
            <a:extLst>
              <a:ext uri="{FF2B5EF4-FFF2-40B4-BE49-F238E27FC236}">
                <a16:creationId xmlns:a16="http://schemas.microsoft.com/office/drawing/2014/main" id="{C78547EB-9B26-F3E3-1DED-71A002DA2612}"/>
              </a:ext>
            </a:extLst>
          </p:cNvPr>
          <p:cNvGraphicFramePr>
            <a:graphicFrameLocks noChangeAspect="1"/>
          </p:cNvGraphicFramePr>
          <p:nvPr>
            <p:extLst>
              <p:ext uri="{D42A27DB-BD31-4B8C-83A1-F6EECF244321}">
                <p14:modId xmlns:p14="http://schemas.microsoft.com/office/powerpoint/2010/main" val="1762605456"/>
              </p:ext>
            </p:extLst>
          </p:nvPr>
        </p:nvGraphicFramePr>
        <p:xfrm>
          <a:off x="4595506" y="4888886"/>
          <a:ext cx="2322512" cy="550863"/>
        </p:xfrm>
        <a:graphic>
          <a:graphicData uri="http://schemas.openxmlformats.org/presentationml/2006/ole">
            <mc:AlternateContent xmlns:mc="http://schemas.openxmlformats.org/markup-compatibility/2006">
              <mc:Choice xmlns:v="urn:schemas-microsoft-com:vml" Requires="v">
                <p:oleObj name="Equation" r:id="rId12" imgW="961943" imgH="200070" progId="Equation.3">
                  <p:embed/>
                </p:oleObj>
              </mc:Choice>
              <mc:Fallback>
                <p:oleObj name="Equation" r:id="rId12" imgW="961943" imgH="200070" progId="Equation.3">
                  <p:embed/>
                  <p:pic>
                    <p:nvPicPr>
                      <p:cNvPr id="22" name="Object 20">
                        <a:extLst>
                          <a:ext uri="{FF2B5EF4-FFF2-40B4-BE49-F238E27FC236}">
                            <a16:creationId xmlns:a16="http://schemas.microsoft.com/office/drawing/2014/main" id="{C78547EB-9B26-F3E3-1DED-71A002DA2612}"/>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4595506" y="4888886"/>
                        <a:ext cx="2322512" cy="550863"/>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23" name="Group 21">
            <a:extLst>
              <a:ext uri="{FF2B5EF4-FFF2-40B4-BE49-F238E27FC236}">
                <a16:creationId xmlns:a16="http://schemas.microsoft.com/office/drawing/2014/main" id="{A5FAE3A2-428D-77F9-8420-17E4E01704A5}"/>
              </a:ext>
            </a:extLst>
          </p:cNvPr>
          <p:cNvGrpSpPr>
            <a:grpSpLocks/>
          </p:cNvGrpSpPr>
          <p:nvPr/>
        </p:nvGrpSpPr>
        <p:grpSpPr bwMode="auto">
          <a:xfrm>
            <a:off x="7687956" y="2672736"/>
            <a:ext cx="2378075" cy="520700"/>
            <a:chOff x="3673" y="1154"/>
            <a:chExt cx="1498" cy="328"/>
          </a:xfrm>
        </p:grpSpPr>
        <p:sp>
          <p:nvSpPr>
            <p:cNvPr id="24" name="Text Box 22">
              <a:extLst>
                <a:ext uri="{FF2B5EF4-FFF2-40B4-BE49-F238E27FC236}">
                  <a16:creationId xmlns:a16="http://schemas.microsoft.com/office/drawing/2014/main" id="{F840F144-6EDE-1366-4AA3-6BA13CAE0DAF}"/>
                </a:ext>
              </a:extLst>
            </p:cNvPr>
            <p:cNvSpPr txBox="1">
              <a:spLocks noChangeArrowheads="1"/>
            </p:cNvSpPr>
            <p:nvPr/>
          </p:nvSpPr>
          <p:spPr bwMode="auto">
            <a:xfrm>
              <a:off x="3673" y="1155"/>
              <a:ext cx="265"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ea typeface="楷体_GB2312" pitchFamily="49" charset="-122"/>
                </a:rPr>
                <a:t>A</a:t>
              </a:r>
            </a:p>
          </p:txBody>
        </p:sp>
        <p:sp>
          <p:nvSpPr>
            <p:cNvPr id="25" name="Text Box 23">
              <a:extLst>
                <a:ext uri="{FF2B5EF4-FFF2-40B4-BE49-F238E27FC236}">
                  <a16:creationId xmlns:a16="http://schemas.microsoft.com/office/drawing/2014/main" id="{8B6EA6A0-0A20-33FD-6DA2-5F8AA49D4467}"/>
                </a:ext>
              </a:extLst>
            </p:cNvPr>
            <p:cNvSpPr txBox="1">
              <a:spLocks noChangeArrowheads="1"/>
            </p:cNvSpPr>
            <p:nvPr/>
          </p:nvSpPr>
          <p:spPr bwMode="auto">
            <a:xfrm>
              <a:off x="4088" y="1154"/>
              <a:ext cx="265"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ea typeface="楷体_GB2312" pitchFamily="49" charset="-122"/>
                </a:rPr>
                <a:t>B</a:t>
              </a:r>
            </a:p>
          </p:txBody>
        </p:sp>
        <p:sp>
          <p:nvSpPr>
            <p:cNvPr id="26" name="Text Box 24">
              <a:extLst>
                <a:ext uri="{FF2B5EF4-FFF2-40B4-BE49-F238E27FC236}">
                  <a16:creationId xmlns:a16="http://schemas.microsoft.com/office/drawing/2014/main" id="{2EA59C05-321B-D4DD-5151-2E867DB580C7}"/>
                </a:ext>
              </a:extLst>
            </p:cNvPr>
            <p:cNvSpPr txBox="1">
              <a:spLocks noChangeArrowheads="1"/>
            </p:cNvSpPr>
            <p:nvPr/>
          </p:nvSpPr>
          <p:spPr bwMode="auto">
            <a:xfrm>
              <a:off x="4503" y="1154"/>
              <a:ext cx="265"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ea typeface="楷体_GB2312" pitchFamily="49" charset="-122"/>
                </a:rPr>
                <a:t>C</a:t>
              </a:r>
            </a:p>
          </p:txBody>
        </p:sp>
        <p:sp>
          <p:nvSpPr>
            <p:cNvPr id="27" name="Text Box 25">
              <a:extLst>
                <a:ext uri="{FF2B5EF4-FFF2-40B4-BE49-F238E27FC236}">
                  <a16:creationId xmlns:a16="http://schemas.microsoft.com/office/drawing/2014/main" id="{B1275B13-88E5-7567-C3BE-2F3969414084}"/>
                </a:ext>
              </a:extLst>
            </p:cNvPr>
            <p:cNvSpPr txBox="1">
              <a:spLocks noChangeArrowheads="1"/>
            </p:cNvSpPr>
            <p:nvPr/>
          </p:nvSpPr>
          <p:spPr bwMode="auto">
            <a:xfrm>
              <a:off x="4918" y="1155"/>
              <a:ext cx="253"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ea typeface="楷体_GB2312" pitchFamily="49" charset="-122"/>
                </a:rPr>
                <a:t>Y</a:t>
              </a:r>
            </a:p>
          </p:txBody>
        </p:sp>
      </p:grpSp>
      <p:sp>
        <p:nvSpPr>
          <p:cNvPr id="28" name="Text Box 26">
            <a:extLst>
              <a:ext uri="{FF2B5EF4-FFF2-40B4-BE49-F238E27FC236}">
                <a16:creationId xmlns:a16="http://schemas.microsoft.com/office/drawing/2014/main" id="{8B021835-4D7C-A0DE-DF49-2CA4FB8CDF88}"/>
              </a:ext>
            </a:extLst>
          </p:cNvPr>
          <p:cNvSpPr txBox="1">
            <a:spLocks noChangeArrowheads="1"/>
          </p:cNvSpPr>
          <p:nvPr/>
        </p:nvSpPr>
        <p:spPr bwMode="auto">
          <a:xfrm>
            <a:off x="7737168" y="3168036"/>
            <a:ext cx="160655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0     0     0</a:t>
            </a:r>
          </a:p>
        </p:txBody>
      </p:sp>
      <p:sp>
        <p:nvSpPr>
          <p:cNvPr id="29" name="Text Box 27">
            <a:extLst>
              <a:ext uri="{FF2B5EF4-FFF2-40B4-BE49-F238E27FC236}">
                <a16:creationId xmlns:a16="http://schemas.microsoft.com/office/drawing/2014/main" id="{C2CF7FD5-E472-3F4E-8811-0ACD50324454}"/>
              </a:ext>
            </a:extLst>
          </p:cNvPr>
          <p:cNvSpPr txBox="1">
            <a:spLocks noChangeArrowheads="1"/>
          </p:cNvSpPr>
          <p:nvPr/>
        </p:nvSpPr>
        <p:spPr bwMode="auto">
          <a:xfrm>
            <a:off x="7737168" y="3588724"/>
            <a:ext cx="16065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0     0     1</a:t>
            </a:r>
          </a:p>
        </p:txBody>
      </p:sp>
      <p:sp>
        <p:nvSpPr>
          <p:cNvPr id="30" name="Text Box 28">
            <a:extLst>
              <a:ext uri="{FF2B5EF4-FFF2-40B4-BE49-F238E27FC236}">
                <a16:creationId xmlns:a16="http://schemas.microsoft.com/office/drawing/2014/main" id="{B07F4D5D-9479-7735-7D38-67ABBA8EB2FB}"/>
              </a:ext>
            </a:extLst>
          </p:cNvPr>
          <p:cNvSpPr txBox="1">
            <a:spLocks noChangeArrowheads="1"/>
          </p:cNvSpPr>
          <p:nvPr/>
        </p:nvSpPr>
        <p:spPr bwMode="auto">
          <a:xfrm>
            <a:off x="7737168" y="3988774"/>
            <a:ext cx="16065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0     1     0</a:t>
            </a:r>
          </a:p>
        </p:txBody>
      </p:sp>
      <p:sp>
        <p:nvSpPr>
          <p:cNvPr id="31" name="Text Box 29">
            <a:extLst>
              <a:ext uri="{FF2B5EF4-FFF2-40B4-BE49-F238E27FC236}">
                <a16:creationId xmlns:a16="http://schemas.microsoft.com/office/drawing/2014/main" id="{CA055E01-43F3-52A7-6767-C8C1FE7A33BB}"/>
              </a:ext>
            </a:extLst>
          </p:cNvPr>
          <p:cNvSpPr txBox="1">
            <a:spLocks noChangeArrowheads="1"/>
          </p:cNvSpPr>
          <p:nvPr/>
        </p:nvSpPr>
        <p:spPr bwMode="auto">
          <a:xfrm>
            <a:off x="7737168" y="4385649"/>
            <a:ext cx="16065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0     1     1</a:t>
            </a:r>
          </a:p>
        </p:txBody>
      </p:sp>
      <p:sp>
        <p:nvSpPr>
          <p:cNvPr id="32" name="Text Box 30">
            <a:extLst>
              <a:ext uri="{FF2B5EF4-FFF2-40B4-BE49-F238E27FC236}">
                <a16:creationId xmlns:a16="http://schemas.microsoft.com/office/drawing/2014/main" id="{439C0372-CA69-0EF4-EBED-7D6A4114F4F8}"/>
              </a:ext>
            </a:extLst>
          </p:cNvPr>
          <p:cNvSpPr txBox="1">
            <a:spLocks noChangeArrowheads="1"/>
          </p:cNvSpPr>
          <p:nvPr/>
        </p:nvSpPr>
        <p:spPr bwMode="auto">
          <a:xfrm>
            <a:off x="7737168" y="4787286"/>
            <a:ext cx="160655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1     0     0</a:t>
            </a:r>
          </a:p>
        </p:txBody>
      </p:sp>
      <p:sp>
        <p:nvSpPr>
          <p:cNvPr id="33" name="Text Box 31">
            <a:extLst>
              <a:ext uri="{FF2B5EF4-FFF2-40B4-BE49-F238E27FC236}">
                <a16:creationId xmlns:a16="http://schemas.microsoft.com/office/drawing/2014/main" id="{C3E8A21D-81CB-4654-A69D-719A8D5C0560}"/>
              </a:ext>
            </a:extLst>
          </p:cNvPr>
          <p:cNvSpPr txBox="1">
            <a:spLocks noChangeArrowheads="1"/>
          </p:cNvSpPr>
          <p:nvPr/>
        </p:nvSpPr>
        <p:spPr bwMode="auto">
          <a:xfrm>
            <a:off x="7737168" y="5190511"/>
            <a:ext cx="160655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1     0     1</a:t>
            </a:r>
          </a:p>
        </p:txBody>
      </p:sp>
      <p:sp>
        <p:nvSpPr>
          <p:cNvPr id="34" name="Text Box 32">
            <a:extLst>
              <a:ext uri="{FF2B5EF4-FFF2-40B4-BE49-F238E27FC236}">
                <a16:creationId xmlns:a16="http://schemas.microsoft.com/office/drawing/2014/main" id="{E5BED431-6690-DD28-15B7-CC0EC959102D}"/>
              </a:ext>
            </a:extLst>
          </p:cNvPr>
          <p:cNvSpPr txBox="1">
            <a:spLocks noChangeArrowheads="1"/>
          </p:cNvSpPr>
          <p:nvPr/>
        </p:nvSpPr>
        <p:spPr bwMode="auto">
          <a:xfrm>
            <a:off x="7737168" y="5585799"/>
            <a:ext cx="16065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1     1     0</a:t>
            </a:r>
          </a:p>
        </p:txBody>
      </p:sp>
      <p:sp>
        <p:nvSpPr>
          <p:cNvPr id="35" name="Text Box 33">
            <a:extLst>
              <a:ext uri="{FF2B5EF4-FFF2-40B4-BE49-F238E27FC236}">
                <a16:creationId xmlns:a16="http://schemas.microsoft.com/office/drawing/2014/main" id="{725E45CB-B6D3-71CA-3A67-99108736C13D}"/>
              </a:ext>
            </a:extLst>
          </p:cNvPr>
          <p:cNvSpPr txBox="1">
            <a:spLocks noChangeArrowheads="1"/>
          </p:cNvSpPr>
          <p:nvPr/>
        </p:nvSpPr>
        <p:spPr bwMode="auto">
          <a:xfrm>
            <a:off x="7737168" y="5996961"/>
            <a:ext cx="160655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1     1     1</a:t>
            </a:r>
          </a:p>
        </p:txBody>
      </p:sp>
      <p:sp>
        <p:nvSpPr>
          <p:cNvPr id="36" name="Text Box 34">
            <a:extLst>
              <a:ext uri="{FF2B5EF4-FFF2-40B4-BE49-F238E27FC236}">
                <a16:creationId xmlns:a16="http://schemas.microsoft.com/office/drawing/2014/main" id="{5DC358C5-5004-233E-2310-6E80A3847D1E}"/>
              </a:ext>
            </a:extLst>
          </p:cNvPr>
          <p:cNvSpPr txBox="1">
            <a:spLocks noChangeArrowheads="1"/>
          </p:cNvSpPr>
          <p:nvPr/>
        </p:nvSpPr>
        <p:spPr bwMode="auto">
          <a:xfrm>
            <a:off x="9726306" y="3142636"/>
            <a:ext cx="36195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a:t>
            </a:r>
          </a:p>
        </p:txBody>
      </p:sp>
      <p:sp>
        <p:nvSpPr>
          <p:cNvPr id="37" name="Text Box 35">
            <a:extLst>
              <a:ext uri="{FF2B5EF4-FFF2-40B4-BE49-F238E27FC236}">
                <a16:creationId xmlns:a16="http://schemas.microsoft.com/office/drawing/2014/main" id="{AC630FAC-62BA-0A04-C737-CD6B41356D7A}"/>
              </a:ext>
            </a:extLst>
          </p:cNvPr>
          <p:cNvSpPr txBox="1">
            <a:spLocks noChangeArrowheads="1"/>
          </p:cNvSpPr>
          <p:nvPr/>
        </p:nvSpPr>
        <p:spPr bwMode="auto">
          <a:xfrm>
            <a:off x="9726306" y="3569674"/>
            <a:ext cx="341312"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a:t>
            </a:r>
          </a:p>
        </p:txBody>
      </p:sp>
      <p:sp>
        <p:nvSpPr>
          <p:cNvPr id="38" name="Text Box 36">
            <a:extLst>
              <a:ext uri="{FF2B5EF4-FFF2-40B4-BE49-F238E27FC236}">
                <a16:creationId xmlns:a16="http://schemas.microsoft.com/office/drawing/2014/main" id="{C563352F-8004-1508-9ACE-EE801AEABD20}"/>
              </a:ext>
            </a:extLst>
          </p:cNvPr>
          <p:cNvSpPr txBox="1">
            <a:spLocks noChangeArrowheads="1"/>
          </p:cNvSpPr>
          <p:nvPr/>
        </p:nvSpPr>
        <p:spPr bwMode="auto">
          <a:xfrm>
            <a:off x="9726306" y="3996711"/>
            <a:ext cx="36195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a:t>
            </a:r>
          </a:p>
        </p:txBody>
      </p:sp>
      <p:sp>
        <p:nvSpPr>
          <p:cNvPr id="39" name="Text Box 37">
            <a:extLst>
              <a:ext uri="{FF2B5EF4-FFF2-40B4-BE49-F238E27FC236}">
                <a16:creationId xmlns:a16="http://schemas.microsoft.com/office/drawing/2014/main" id="{292742D0-9F00-F596-8F3C-5569F9F03E4D}"/>
              </a:ext>
            </a:extLst>
          </p:cNvPr>
          <p:cNvSpPr txBox="1">
            <a:spLocks noChangeArrowheads="1"/>
          </p:cNvSpPr>
          <p:nvPr/>
        </p:nvSpPr>
        <p:spPr bwMode="auto">
          <a:xfrm>
            <a:off x="9726306" y="4384061"/>
            <a:ext cx="36195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1</a:t>
            </a:r>
          </a:p>
        </p:txBody>
      </p:sp>
      <p:sp>
        <p:nvSpPr>
          <p:cNvPr id="40" name="Text Box 38">
            <a:extLst>
              <a:ext uri="{FF2B5EF4-FFF2-40B4-BE49-F238E27FC236}">
                <a16:creationId xmlns:a16="http://schemas.microsoft.com/office/drawing/2014/main" id="{8BFA0FC4-646D-A247-C9B7-84A6057FDAB3}"/>
              </a:ext>
            </a:extLst>
          </p:cNvPr>
          <p:cNvSpPr txBox="1">
            <a:spLocks noChangeArrowheads="1"/>
          </p:cNvSpPr>
          <p:nvPr/>
        </p:nvSpPr>
        <p:spPr bwMode="auto">
          <a:xfrm>
            <a:off x="9732656" y="4792049"/>
            <a:ext cx="3619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a:t>
            </a:r>
          </a:p>
        </p:txBody>
      </p:sp>
      <p:sp>
        <p:nvSpPr>
          <p:cNvPr id="41" name="Text Box 39">
            <a:extLst>
              <a:ext uri="{FF2B5EF4-FFF2-40B4-BE49-F238E27FC236}">
                <a16:creationId xmlns:a16="http://schemas.microsoft.com/office/drawing/2014/main" id="{267A0439-F03B-802E-97BD-6849E8BE0BBD}"/>
              </a:ext>
            </a:extLst>
          </p:cNvPr>
          <p:cNvSpPr txBox="1">
            <a:spLocks noChangeArrowheads="1"/>
          </p:cNvSpPr>
          <p:nvPr/>
        </p:nvSpPr>
        <p:spPr bwMode="auto">
          <a:xfrm>
            <a:off x="9726306" y="5192099"/>
            <a:ext cx="3619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1</a:t>
            </a:r>
          </a:p>
        </p:txBody>
      </p:sp>
      <p:sp>
        <p:nvSpPr>
          <p:cNvPr id="42" name="Text Box 40">
            <a:extLst>
              <a:ext uri="{FF2B5EF4-FFF2-40B4-BE49-F238E27FC236}">
                <a16:creationId xmlns:a16="http://schemas.microsoft.com/office/drawing/2014/main" id="{748E18FC-AB18-A390-3985-265761733599}"/>
              </a:ext>
            </a:extLst>
          </p:cNvPr>
          <p:cNvSpPr txBox="1">
            <a:spLocks noChangeArrowheads="1"/>
          </p:cNvSpPr>
          <p:nvPr/>
        </p:nvSpPr>
        <p:spPr bwMode="auto">
          <a:xfrm>
            <a:off x="9726306" y="5608024"/>
            <a:ext cx="3619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1</a:t>
            </a:r>
          </a:p>
        </p:txBody>
      </p:sp>
      <p:sp>
        <p:nvSpPr>
          <p:cNvPr id="43" name="Text Box 41">
            <a:extLst>
              <a:ext uri="{FF2B5EF4-FFF2-40B4-BE49-F238E27FC236}">
                <a16:creationId xmlns:a16="http://schemas.microsoft.com/office/drawing/2014/main" id="{B028FC3D-D5B3-EBF5-05B6-1518AF421776}"/>
              </a:ext>
            </a:extLst>
          </p:cNvPr>
          <p:cNvSpPr txBox="1">
            <a:spLocks noChangeArrowheads="1"/>
          </p:cNvSpPr>
          <p:nvPr/>
        </p:nvSpPr>
        <p:spPr bwMode="auto">
          <a:xfrm>
            <a:off x="9734243" y="6022361"/>
            <a:ext cx="36195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1</a:t>
            </a:r>
          </a:p>
        </p:txBody>
      </p:sp>
      <p:grpSp>
        <p:nvGrpSpPr>
          <p:cNvPr id="44" name="Group 42">
            <a:extLst>
              <a:ext uri="{FF2B5EF4-FFF2-40B4-BE49-F238E27FC236}">
                <a16:creationId xmlns:a16="http://schemas.microsoft.com/office/drawing/2014/main" id="{208639A6-EC3C-B471-721D-673A475E4FAF}"/>
              </a:ext>
            </a:extLst>
          </p:cNvPr>
          <p:cNvGrpSpPr>
            <a:grpSpLocks/>
          </p:cNvGrpSpPr>
          <p:nvPr/>
        </p:nvGrpSpPr>
        <p:grpSpPr bwMode="auto">
          <a:xfrm>
            <a:off x="7581593" y="2644161"/>
            <a:ext cx="2622550" cy="3848100"/>
            <a:chOff x="3695" y="1633"/>
            <a:chExt cx="1652" cy="2424"/>
          </a:xfrm>
        </p:grpSpPr>
        <p:sp>
          <p:nvSpPr>
            <p:cNvPr id="45" name="Line 43">
              <a:extLst>
                <a:ext uri="{FF2B5EF4-FFF2-40B4-BE49-F238E27FC236}">
                  <a16:creationId xmlns:a16="http://schemas.microsoft.com/office/drawing/2014/main" id="{19324898-93A9-68BD-1885-3D07D05FF9DB}"/>
                </a:ext>
              </a:extLst>
            </p:cNvPr>
            <p:cNvSpPr>
              <a:spLocks noChangeShapeType="1"/>
            </p:cNvSpPr>
            <p:nvPr/>
          </p:nvSpPr>
          <p:spPr bwMode="auto">
            <a:xfrm>
              <a:off x="3706" y="1975"/>
              <a:ext cx="1632" cy="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6" name="Line 44">
              <a:extLst>
                <a:ext uri="{FF2B5EF4-FFF2-40B4-BE49-F238E27FC236}">
                  <a16:creationId xmlns:a16="http://schemas.microsoft.com/office/drawing/2014/main" id="{B10512B2-CE7B-E6E3-1FFF-2A959A0CB302}"/>
                </a:ext>
              </a:extLst>
            </p:cNvPr>
            <p:cNvSpPr>
              <a:spLocks noChangeShapeType="1"/>
            </p:cNvSpPr>
            <p:nvPr/>
          </p:nvSpPr>
          <p:spPr bwMode="auto">
            <a:xfrm>
              <a:off x="4906" y="1633"/>
              <a:ext cx="0" cy="2424"/>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7" name="Line 45">
              <a:extLst>
                <a:ext uri="{FF2B5EF4-FFF2-40B4-BE49-F238E27FC236}">
                  <a16:creationId xmlns:a16="http://schemas.microsoft.com/office/drawing/2014/main" id="{08DBE1EF-11D7-6491-7BE7-85AF614B89CD}"/>
                </a:ext>
              </a:extLst>
            </p:cNvPr>
            <p:cNvSpPr>
              <a:spLocks noChangeShapeType="1"/>
            </p:cNvSpPr>
            <p:nvPr/>
          </p:nvSpPr>
          <p:spPr bwMode="auto">
            <a:xfrm>
              <a:off x="3707" y="2252"/>
              <a:ext cx="1632" cy="0"/>
            </a:xfrm>
            <a:prstGeom prst="line">
              <a:avLst/>
            </a:prstGeom>
            <a:noFill/>
            <a:ln w="28575">
              <a:solidFill>
                <a:srgbClr val="3333CC"/>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8" name="Line 46">
              <a:extLst>
                <a:ext uri="{FF2B5EF4-FFF2-40B4-BE49-F238E27FC236}">
                  <a16:creationId xmlns:a16="http://schemas.microsoft.com/office/drawing/2014/main" id="{668D8FE4-18CA-7C3D-BF3A-9AFB9A67161B}"/>
                </a:ext>
              </a:extLst>
            </p:cNvPr>
            <p:cNvSpPr>
              <a:spLocks noChangeShapeType="1"/>
            </p:cNvSpPr>
            <p:nvPr/>
          </p:nvSpPr>
          <p:spPr bwMode="auto">
            <a:xfrm>
              <a:off x="3706" y="2507"/>
              <a:ext cx="1632" cy="0"/>
            </a:xfrm>
            <a:prstGeom prst="line">
              <a:avLst/>
            </a:prstGeom>
            <a:noFill/>
            <a:ln w="28575">
              <a:solidFill>
                <a:srgbClr val="3333CC"/>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9" name="Line 47">
              <a:extLst>
                <a:ext uri="{FF2B5EF4-FFF2-40B4-BE49-F238E27FC236}">
                  <a16:creationId xmlns:a16="http://schemas.microsoft.com/office/drawing/2014/main" id="{D968B64D-EDE5-BD94-A827-3C0421862D0C}"/>
                </a:ext>
              </a:extLst>
            </p:cNvPr>
            <p:cNvSpPr>
              <a:spLocks noChangeShapeType="1"/>
            </p:cNvSpPr>
            <p:nvPr/>
          </p:nvSpPr>
          <p:spPr bwMode="auto">
            <a:xfrm>
              <a:off x="3696" y="2770"/>
              <a:ext cx="1632" cy="0"/>
            </a:xfrm>
            <a:prstGeom prst="line">
              <a:avLst/>
            </a:prstGeom>
            <a:noFill/>
            <a:ln w="28575">
              <a:solidFill>
                <a:srgbClr val="3333CC"/>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0" name="Line 48">
              <a:extLst>
                <a:ext uri="{FF2B5EF4-FFF2-40B4-BE49-F238E27FC236}">
                  <a16:creationId xmlns:a16="http://schemas.microsoft.com/office/drawing/2014/main" id="{6C0740D0-CF00-C6F9-7F80-952C24E94B73}"/>
                </a:ext>
              </a:extLst>
            </p:cNvPr>
            <p:cNvSpPr>
              <a:spLocks noChangeShapeType="1"/>
            </p:cNvSpPr>
            <p:nvPr/>
          </p:nvSpPr>
          <p:spPr bwMode="auto">
            <a:xfrm>
              <a:off x="3701" y="3021"/>
              <a:ext cx="1632" cy="0"/>
            </a:xfrm>
            <a:prstGeom prst="line">
              <a:avLst/>
            </a:prstGeom>
            <a:noFill/>
            <a:ln w="28575">
              <a:solidFill>
                <a:srgbClr val="3333CC"/>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1" name="Line 49">
              <a:extLst>
                <a:ext uri="{FF2B5EF4-FFF2-40B4-BE49-F238E27FC236}">
                  <a16:creationId xmlns:a16="http://schemas.microsoft.com/office/drawing/2014/main" id="{F7873789-48DB-D7A9-E74A-304E848D17DD}"/>
                </a:ext>
              </a:extLst>
            </p:cNvPr>
            <p:cNvSpPr>
              <a:spLocks noChangeShapeType="1"/>
            </p:cNvSpPr>
            <p:nvPr/>
          </p:nvSpPr>
          <p:spPr bwMode="auto">
            <a:xfrm>
              <a:off x="3715" y="3280"/>
              <a:ext cx="1632" cy="0"/>
            </a:xfrm>
            <a:prstGeom prst="line">
              <a:avLst/>
            </a:prstGeom>
            <a:noFill/>
            <a:ln w="28575">
              <a:solidFill>
                <a:srgbClr val="3333CC"/>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2" name="Line 50">
              <a:extLst>
                <a:ext uri="{FF2B5EF4-FFF2-40B4-BE49-F238E27FC236}">
                  <a16:creationId xmlns:a16="http://schemas.microsoft.com/office/drawing/2014/main" id="{EA1E7214-C04F-66B6-7320-0D7D4F21565A}"/>
                </a:ext>
              </a:extLst>
            </p:cNvPr>
            <p:cNvSpPr>
              <a:spLocks noChangeShapeType="1"/>
            </p:cNvSpPr>
            <p:nvPr/>
          </p:nvSpPr>
          <p:spPr bwMode="auto">
            <a:xfrm>
              <a:off x="3706" y="3534"/>
              <a:ext cx="1632" cy="0"/>
            </a:xfrm>
            <a:prstGeom prst="line">
              <a:avLst/>
            </a:prstGeom>
            <a:noFill/>
            <a:ln w="28575">
              <a:solidFill>
                <a:srgbClr val="3333CC"/>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3" name="Line 51">
              <a:extLst>
                <a:ext uri="{FF2B5EF4-FFF2-40B4-BE49-F238E27FC236}">
                  <a16:creationId xmlns:a16="http://schemas.microsoft.com/office/drawing/2014/main" id="{F8D05872-B2AB-6258-3804-B046FD5FE652}"/>
                </a:ext>
              </a:extLst>
            </p:cNvPr>
            <p:cNvSpPr>
              <a:spLocks noChangeShapeType="1"/>
            </p:cNvSpPr>
            <p:nvPr/>
          </p:nvSpPr>
          <p:spPr bwMode="auto">
            <a:xfrm>
              <a:off x="3701" y="3788"/>
              <a:ext cx="1632" cy="0"/>
            </a:xfrm>
            <a:prstGeom prst="line">
              <a:avLst/>
            </a:prstGeom>
            <a:noFill/>
            <a:ln w="28575">
              <a:solidFill>
                <a:srgbClr val="3333CC"/>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4" name="Line 52">
              <a:extLst>
                <a:ext uri="{FF2B5EF4-FFF2-40B4-BE49-F238E27FC236}">
                  <a16:creationId xmlns:a16="http://schemas.microsoft.com/office/drawing/2014/main" id="{447B9844-3228-8C59-49B1-FFEF52AD29D2}"/>
                </a:ext>
              </a:extLst>
            </p:cNvPr>
            <p:cNvSpPr>
              <a:spLocks noChangeShapeType="1"/>
            </p:cNvSpPr>
            <p:nvPr/>
          </p:nvSpPr>
          <p:spPr bwMode="auto">
            <a:xfrm>
              <a:off x="3695" y="1637"/>
              <a:ext cx="1632" cy="0"/>
            </a:xfrm>
            <a:prstGeom prst="line">
              <a:avLst/>
            </a:prstGeom>
            <a:noFill/>
            <a:ln w="3810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5" name="Line 53">
              <a:extLst>
                <a:ext uri="{FF2B5EF4-FFF2-40B4-BE49-F238E27FC236}">
                  <a16:creationId xmlns:a16="http://schemas.microsoft.com/office/drawing/2014/main" id="{FB0076C1-5678-F10C-FF8E-BEAC6CA07882}"/>
                </a:ext>
              </a:extLst>
            </p:cNvPr>
            <p:cNvSpPr>
              <a:spLocks noChangeShapeType="1"/>
            </p:cNvSpPr>
            <p:nvPr/>
          </p:nvSpPr>
          <p:spPr bwMode="auto">
            <a:xfrm>
              <a:off x="3695" y="4055"/>
              <a:ext cx="1632" cy="0"/>
            </a:xfrm>
            <a:prstGeom prst="line">
              <a:avLst/>
            </a:prstGeom>
            <a:noFill/>
            <a:ln w="3810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2" name="灯片编号占位符 1">
            <a:extLst>
              <a:ext uri="{FF2B5EF4-FFF2-40B4-BE49-F238E27FC236}">
                <a16:creationId xmlns:a16="http://schemas.microsoft.com/office/drawing/2014/main" id="{2FE4F635-2FB4-D596-B10A-905392F6FE0E}"/>
              </a:ext>
            </a:extLst>
          </p:cNvPr>
          <p:cNvSpPr>
            <a:spLocks noGrp="1"/>
          </p:cNvSpPr>
          <p:nvPr>
            <p:ph type="sldNum" sz="quarter" idx="12"/>
          </p:nvPr>
        </p:nvSpPr>
        <p:spPr/>
        <p:txBody>
          <a:bodyPr/>
          <a:lstStyle/>
          <a:p>
            <a:fld id="{392CBAA0-59E6-204E-8F03-85E5040D48B8}" type="slidenum">
              <a:rPr kumimoji="1" lang="zh-CN" altLang="en-US" smtClean="0"/>
              <a:t>13</a:t>
            </a:fld>
            <a:r>
              <a:rPr kumimoji="1" lang="en-US" altLang="zh-CN"/>
              <a:t>/133</a:t>
            </a:r>
            <a:endParaRPr kumimoji="1" lang="zh-CN" altLang="en-US" dirty="0"/>
          </a:p>
        </p:txBody>
      </p:sp>
    </p:spTree>
    <p:extLst>
      <p:ext uri="{BB962C8B-B14F-4D97-AF65-F5344CB8AC3E}">
        <p14:creationId xmlns:p14="http://schemas.microsoft.com/office/powerpoint/2010/main" val="718407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p:tgtEl>
                                          <p:spTgt spid="6"/>
                                        </p:tgtEl>
                                        <p:attrNameLst>
                                          <p:attrName>ppt_x</p:attrName>
                                        </p:attrNameLst>
                                      </p:cBhvr>
                                      <p:tavLst>
                                        <p:tav tm="0">
                                          <p:val>
                                            <p:strVal val="#ppt_x-#ppt_w*1.125000"/>
                                          </p:val>
                                        </p:tav>
                                        <p:tav tm="100000">
                                          <p:val>
                                            <p:strVal val="#ppt_x"/>
                                          </p:val>
                                        </p:tav>
                                      </p:tavLst>
                                    </p:anim>
                                    <p:animEffect transition="in" filter="wipe(right)">
                                      <p:cBhvr>
                                        <p:cTn id="8" dur="500"/>
                                        <p:tgtEl>
                                          <p:spTgt spid="6"/>
                                        </p:tgtEl>
                                      </p:cBhvr>
                                    </p:animEffect>
                                  </p:childTnLst>
                                </p:cTn>
                              </p:par>
                            </p:childTnLst>
                          </p:cTn>
                        </p:par>
                        <p:par>
                          <p:cTn id="9" fill="hold">
                            <p:stCondLst>
                              <p:cond delay="500"/>
                            </p:stCondLst>
                            <p:childTnLst>
                              <p:par>
                                <p:cTn id="10" presetID="12" presetClass="entr" presetSubtype="2" fill="hold" nodeType="afterEffect">
                                  <p:stCondLst>
                                    <p:cond delay="1000"/>
                                  </p:stCondLst>
                                  <p:childTnLst>
                                    <p:set>
                                      <p:cBhvr>
                                        <p:cTn id="11" dur="1" fill="hold">
                                          <p:stCondLst>
                                            <p:cond delay="0"/>
                                          </p:stCondLst>
                                        </p:cTn>
                                        <p:tgtEl>
                                          <p:spTgt spid="44"/>
                                        </p:tgtEl>
                                        <p:attrNameLst>
                                          <p:attrName>style.visibility</p:attrName>
                                        </p:attrNameLst>
                                      </p:cBhvr>
                                      <p:to>
                                        <p:strVal val="visible"/>
                                      </p:to>
                                    </p:set>
                                    <p:anim calcmode="lin" valueType="num">
                                      <p:cBhvr additive="base">
                                        <p:cTn id="12" dur="500"/>
                                        <p:tgtEl>
                                          <p:spTgt spid="44"/>
                                        </p:tgtEl>
                                        <p:attrNameLst>
                                          <p:attrName>ppt_x</p:attrName>
                                        </p:attrNameLst>
                                      </p:cBhvr>
                                      <p:tavLst>
                                        <p:tav tm="0">
                                          <p:val>
                                            <p:strVal val="#ppt_x+#ppt_w*1.125000"/>
                                          </p:val>
                                        </p:tav>
                                        <p:tav tm="100000">
                                          <p:val>
                                            <p:strVal val="#ppt_x"/>
                                          </p:val>
                                        </p:tav>
                                      </p:tavLst>
                                    </p:anim>
                                    <p:animEffect transition="in" filter="wipe(left)">
                                      <p:cBhvr>
                                        <p:cTn id="13" dur="500"/>
                                        <p:tgtEl>
                                          <p:spTgt spid="44"/>
                                        </p:tgtEl>
                                      </p:cBhvr>
                                    </p:animEffect>
                                  </p:childTnLst>
                                </p:cTn>
                              </p:par>
                            </p:childTnLst>
                          </p:cTn>
                        </p:par>
                        <p:par>
                          <p:cTn id="14" fill="hold">
                            <p:stCondLst>
                              <p:cond delay="2000"/>
                            </p:stCondLst>
                            <p:childTnLst>
                              <p:par>
                                <p:cTn id="15" presetID="22" presetClass="entr" presetSubtype="8" fill="hold" nodeType="afterEffect">
                                  <p:stCondLst>
                                    <p:cond delay="1000"/>
                                  </p:stCondLst>
                                  <p:childTnLst>
                                    <p:set>
                                      <p:cBhvr>
                                        <p:cTn id="16" dur="1" fill="hold">
                                          <p:stCondLst>
                                            <p:cond delay="0"/>
                                          </p:stCondLst>
                                        </p:cTn>
                                        <p:tgtEl>
                                          <p:spTgt spid="23"/>
                                        </p:tgtEl>
                                        <p:attrNameLst>
                                          <p:attrName>style.visibility</p:attrName>
                                        </p:attrNameLst>
                                      </p:cBhvr>
                                      <p:to>
                                        <p:strVal val="visible"/>
                                      </p:to>
                                    </p:set>
                                    <p:animEffect transition="in" filter="wipe(left)">
                                      <p:cBhvr>
                                        <p:cTn id="17" dur="500"/>
                                        <p:tgtEl>
                                          <p:spTgt spid="2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8">
                                            <p:txEl>
                                              <p:pRg st="0" end="0"/>
                                            </p:txEl>
                                          </p:spTgt>
                                        </p:tgtEl>
                                        <p:attrNameLst>
                                          <p:attrName>style.visibility</p:attrName>
                                        </p:attrNameLst>
                                      </p:cBhvr>
                                      <p:to>
                                        <p:strVal val="visible"/>
                                      </p:to>
                                    </p:set>
                                    <p:animEffect transition="in" filter="wipe(left)">
                                      <p:cBhvr>
                                        <p:cTn id="22" dur="500"/>
                                        <p:tgtEl>
                                          <p:spTgt spid="28">
                                            <p:txEl>
                                              <p:pRg st="0" end="0"/>
                                            </p:txEl>
                                          </p:spTgt>
                                        </p:tgtEl>
                                      </p:cBhvr>
                                    </p:animEffect>
                                  </p:childTnLst>
                                </p:cTn>
                              </p:par>
                            </p:childTnLst>
                          </p:cTn>
                        </p:par>
                        <p:par>
                          <p:cTn id="23" fill="hold">
                            <p:stCondLst>
                              <p:cond delay="500"/>
                            </p:stCondLst>
                            <p:childTnLst>
                              <p:par>
                                <p:cTn id="24" presetID="22" presetClass="entr" presetSubtype="8" fill="hold" grpId="0" nodeType="afterEffect">
                                  <p:stCondLst>
                                    <p:cond delay="1000"/>
                                  </p:stCondLst>
                                  <p:childTnLst>
                                    <p:set>
                                      <p:cBhvr>
                                        <p:cTn id="25" dur="1" fill="hold">
                                          <p:stCondLst>
                                            <p:cond delay="0"/>
                                          </p:stCondLst>
                                        </p:cTn>
                                        <p:tgtEl>
                                          <p:spTgt spid="29">
                                            <p:txEl>
                                              <p:pRg st="0" end="0"/>
                                            </p:txEl>
                                          </p:spTgt>
                                        </p:tgtEl>
                                        <p:attrNameLst>
                                          <p:attrName>style.visibility</p:attrName>
                                        </p:attrNameLst>
                                      </p:cBhvr>
                                      <p:to>
                                        <p:strVal val="visible"/>
                                      </p:to>
                                    </p:set>
                                    <p:animEffect transition="in" filter="wipe(left)">
                                      <p:cBhvr>
                                        <p:cTn id="26" dur="500"/>
                                        <p:tgtEl>
                                          <p:spTgt spid="29">
                                            <p:txEl>
                                              <p:pRg st="0" end="0"/>
                                            </p:txEl>
                                          </p:spTgt>
                                        </p:tgtEl>
                                      </p:cBhvr>
                                    </p:animEffect>
                                  </p:childTnLst>
                                </p:cTn>
                              </p:par>
                            </p:childTnLst>
                          </p:cTn>
                        </p:par>
                        <p:par>
                          <p:cTn id="27" fill="hold">
                            <p:stCondLst>
                              <p:cond delay="2000"/>
                            </p:stCondLst>
                            <p:childTnLst>
                              <p:par>
                                <p:cTn id="28" presetID="22" presetClass="entr" presetSubtype="8" fill="hold" grpId="0" nodeType="afterEffect">
                                  <p:stCondLst>
                                    <p:cond delay="1000"/>
                                  </p:stCondLst>
                                  <p:childTnLst>
                                    <p:set>
                                      <p:cBhvr>
                                        <p:cTn id="29" dur="1" fill="hold">
                                          <p:stCondLst>
                                            <p:cond delay="0"/>
                                          </p:stCondLst>
                                        </p:cTn>
                                        <p:tgtEl>
                                          <p:spTgt spid="30">
                                            <p:txEl>
                                              <p:pRg st="0" end="0"/>
                                            </p:txEl>
                                          </p:spTgt>
                                        </p:tgtEl>
                                        <p:attrNameLst>
                                          <p:attrName>style.visibility</p:attrName>
                                        </p:attrNameLst>
                                      </p:cBhvr>
                                      <p:to>
                                        <p:strVal val="visible"/>
                                      </p:to>
                                    </p:set>
                                    <p:animEffect transition="in" filter="wipe(left)">
                                      <p:cBhvr>
                                        <p:cTn id="30" dur="500"/>
                                        <p:tgtEl>
                                          <p:spTgt spid="30">
                                            <p:txEl>
                                              <p:pRg st="0" end="0"/>
                                            </p:txEl>
                                          </p:spTgt>
                                        </p:tgtEl>
                                      </p:cBhvr>
                                    </p:animEffect>
                                  </p:childTnLst>
                                </p:cTn>
                              </p:par>
                            </p:childTnLst>
                          </p:cTn>
                        </p:par>
                        <p:par>
                          <p:cTn id="31" fill="hold">
                            <p:stCondLst>
                              <p:cond delay="3500"/>
                            </p:stCondLst>
                            <p:childTnLst>
                              <p:par>
                                <p:cTn id="32" presetID="22" presetClass="entr" presetSubtype="8" fill="hold" grpId="0" nodeType="afterEffect">
                                  <p:stCondLst>
                                    <p:cond delay="1000"/>
                                  </p:stCondLst>
                                  <p:childTnLst>
                                    <p:set>
                                      <p:cBhvr>
                                        <p:cTn id="33" dur="1" fill="hold">
                                          <p:stCondLst>
                                            <p:cond delay="0"/>
                                          </p:stCondLst>
                                        </p:cTn>
                                        <p:tgtEl>
                                          <p:spTgt spid="31">
                                            <p:txEl>
                                              <p:pRg st="0" end="0"/>
                                            </p:txEl>
                                          </p:spTgt>
                                        </p:tgtEl>
                                        <p:attrNameLst>
                                          <p:attrName>style.visibility</p:attrName>
                                        </p:attrNameLst>
                                      </p:cBhvr>
                                      <p:to>
                                        <p:strVal val="visible"/>
                                      </p:to>
                                    </p:set>
                                    <p:animEffect transition="in" filter="wipe(left)">
                                      <p:cBhvr>
                                        <p:cTn id="34" dur="500"/>
                                        <p:tgtEl>
                                          <p:spTgt spid="31">
                                            <p:txEl>
                                              <p:pRg st="0" end="0"/>
                                            </p:txEl>
                                          </p:spTgt>
                                        </p:tgtEl>
                                      </p:cBhvr>
                                    </p:animEffect>
                                  </p:childTnLst>
                                </p:cTn>
                              </p:par>
                            </p:childTnLst>
                          </p:cTn>
                        </p:par>
                        <p:par>
                          <p:cTn id="35" fill="hold">
                            <p:stCondLst>
                              <p:cond delay="5000"/>
                            </p:stCondLst>
                            <p:childTnLst>
                              <p:par>
                                <p:cTn id="36" presetID="22" presetClass="entr" presetSubtype="8" fill="hold" grpId="0" nodeType="afterEffect">
                                  <p:stCondLst>
                                    <p:cond delay="1000"/>
                                  </p:stCondLst>
                                  <p:childTnLst>
                                    <p:set>
                                      <p:cBhvr>
                                        <p:cTn id="37" dur="1" fill="hold">
                                          <p:stCondLst>
                                            <p:cond delay="0"/>
                                          </p:stCondLst>
                                        </p:cTn>
                                        <p:tgtEl>
                                          <p:spTgt spid="32">
                                            <p:txEl>
                                              <p:pRg st="0" end="0"/>
                                            </p:txEl>
                                          </p:spTgt>
                                        </p:tgtEl>
                                        <p:attrNameLst>
                                          <p:attrName>style.visibility</p:attrName>
                                        </p:attrNameLst>
                                      </p:cBhvr>
                                      <p:to>
                                        <p:strVal val="visible"/>
                                      </p:to>
                                    </p:set>
                                    <p:animEffect transition="in" filter="wipe(left)">
                                      <p:cBhvr>
                                        <p:cTn id="38" dur="500"/>
                                        <p:tgtEl>
                                          <p:spTgt spid="32">
                                            <p:txEl>
                                              <p:pRg st="0" end="0"/>
                                            </p:txEl>
                                          </p:spTgt>
                                        </p:tgtEl>
                                      </p:cBhvr>
                                    </p:animEffect>
                                  </p:childTnLst>
                                </p:cTn>
                              </p:par>
                            </p:childTnLst>
                          </p:cTn>
                        </p:par>
                        <p:par>
                          <p:cTn id="39" fill="hold">
                            <p:stCondLst>
                              <p:cond delay="6500"/>
                            </p:stCondLst>
                            <p:childTnLst>
                              <p:par>
                                <p:cTn id="40" presetID="22" presetClass="entr" presetSubtype="8" fill="hold" grpId="0" nodeType="afterEffect">
                                  <p:stCondLst>
                                    <p:cond delay="1000"/>
                                  </p:stCondLst>
                                  <p:childTnLst>
                                    <p:set>
                                      <p:cBhvr>
                                        <p:cTn id="41" dur="1" fill="hold">
                                          <p:stCondLst>
                                            <p:cond delay="0"/>
                                          </p:stCondLst>
                                        </p:cTn>
                                        <p:tgtEl>
                                          <p:spTgt spid="33">
                                            <p:txEl>
                                              <p:pRg st="0" end="0"/>
                                            </p:txEl>
                                          </p:spTgt>
                                        </p:tgtEl>
                                        <p:attrNameLst>
                                          <p:attrName>style.visibility</p:attrName>
                                        </p:attrNameLst>
                                      </p:cBhvr>
                                      <p:to>
                                        <p:strVal val="visible"/>
                                      </p:to>
                                    </p:set>
                                    <p:animEffect transition="in" filter="wipe(left)">
                                      <p:cBhvr>
                                        <p:cTn id="42" dur="500"/>
                                        <p:tgtEl>
                                          <p:spTgt spid="33">
                                            <p:txEl>
                                              <p:pRg st="0" end="0"/>
                                            </p:txEl>
                                          </p:spTgt>
                                        </p:tgtEl>
                                      </p:cBhvr>
                                    </p:animEffect>
                                  </p:childTnLst>
                                </p:cTn>
                              </p:par>
                            </p:childTnLst>
                          </p:cTn>
                        </p:par>
                        <p:par>
                          <p:cTn id="43" fill="hold">
                            <p:stCondLst>
                              <p:cond delay="8000"/>
                            </p:stCondLst>
                            <p:childTnLst>
                              <p:par>
                                <p:cTn id="44" presetID="22" presetClass="entr" presetSubtype="8" fill="hold" grpId="0" nodeType="afterEffect">
                                  <p:stCondLst>
                                    <p:cond delay="1000"/>
                                  </p:stCondLst>
                                  <p:childTnLst>
                                    <p:set>
                                      <p:cBhvr>
                                        <p:cTn id="45" dur="1" fill="hold">
                                          <p:stCondLst>
                                            <p:cond delay="0"/>
                                          </p:stCondLst>
                                        </p:cTn>
                                        <p:tgtEl>
                                          <p:spTgt spid="34">
                                            <p:txEl>
                                              <p:pRg st="0" end="0"/>
                                            </p:txEl>
                                          </p:spTgt>
                                        </p:tgtEl>
                                        <p:attrNameLst>
                                          <p:attrName>style.visibility</p:attrName>
                                        </p:attrNameLst>
                                      </p:cBhvr>
                                      <p:to>
                                        <p:strVal val="visible"/>
                                      </p:to>
                                    </p:set>
                                    <p:animEffect transition="in" filter="wipe(left)">
                                      <p:cBhvr>
                                        <p:cTn id="46" dur="500"/>
                                        <p:tgtEl>
                                          <p:spTgt spid="34">
                                            <p:txEl>
                                              <p:pRg st="0" end="0"/>
                                            </p:txEl>
                                          </p:spTgt>
                                        </p:tgtEl>
                                      </p:cBhvr>
                                    </p:animEffect>
                                  </p:childTnLst>
                                </p:cTn>
                              </p:par>
                            </p:childTnLst>
                          </p:cTn>
                        </p:par>
                        <p:par>
                          <p:cTn id="47" fill="hold">
                            <p:stCondLst>
                              <p:cond delay="9500"/>
                            </p:stCondLst>
                            <p:childTnLst>
                              <p:par>
                                <p:cTn id="48" presetID="22" presetClass="entr" presetSubtype="8" fill="hold" grpId="0" nodeType="afterEffect">
                                  <p:stCondLst>
                                    <p:cond delay="1000"/>
                                  </p:stCondLst>
                                  <p:childTnLst>
                                    <p:set>
                                      <p:cBhvr>
                                        <p:cTn id="49" dur="1" fill="hold">
                                          <p:stCondLst>
                                            <p:cond delay="0"/>
                                          </p:stCondLst>
                                        </p:cTn>
                                        <p:tgtEl>
                                          <p:spTgt spid="35">
                                            <p:txEl>
                                              <p:pRg st="0" end="0"/>
                                            </p:txEl>
                                          </p:spTgt>
                                        </p:tgtEl>
                                        <p:attrNameLst>
                                          <p:attrName>style.visibility</p:attrName>
                                        </p:attrNameLst>
                                      </p:cBhvr>
                                      <p:to>
                                        <p:strVal val="visible"/>
                                      </p:to>
                                    </p:set>
                                    <p:animEffect transition="in" filter="wipe(left)">
                                      <p:cBhvr>
                                        <p:cTn id="50" dur="500"/>
                                        <p:tgtEl>
                                          <p:spTgt spid="35">
                                            <p:txEl>
                                              <p:pRg st="0" end="0"/>
                                            </p:txEl>
                                          </p:spTgt>
                                        </p:tgtEl>
                                      </p:cBhvr>
                                    </p:animEffect>
                                  </p:childTnLst>
                                </p:cTn>
                              </p:par>
                            </p:childTnLst>
                          </p:cTn>
                        </p:par>
                        <p:par>
                          <p:cTn id="51" fill="hold">
                            <p:stCondLst>
                              <p:cond delay="11000"/>
                            </p:stCondLst>
                            <p:childTnLst>
                              <p:par>
                                <p:cTn id="52" presetID="22" presetClass="entr" presetSubtype="8" fill="hold" grpId="0" nodeType="afterEffect">
                                  <p:stCondLst>
                                    <p:cond delay="3000"/>
                                  </p:stCondLst>
                                  <p:childTnLst>
                                    <p:set>
                                      <p:cBhvr>
                                        <p:cTn id="53" dur="1" fill="hold">
                                          <p:stCondLst>
                                            <p:cond delay="0"/>
                                          </p:stCondLst>
                                        </p:cTn>
                                        <p:tgtEl>
                                          <p:spTgt spid="36">
                                            <p:txEl>
                                              <p:pRg st="0" end="0"/>
                                            </p:txEl>
                                          </p:spTgt>
                                        </p:tgtEl>
                                        <p:attrNameLst>
                                          <p:attrName>style.visibility</p:attrName>
                                        </p:attrNameLst>
                                      </p:cBhvr>
                                      <p:to>
                                        <p:strVal val="visible"/>
                                      </p:to>
                                    </p:set>
                                    <p:animEffect transition="in" filter="wipe(left)">
                                      <p:cBhvr>
                                        <p:cTn id="54" dur="500"/>
                                        <p:tgtEl>
                                          <p:spTgt spid="36">
                                            <p:txEl>
                                              <p:pRg st="0" end="0"/>
                                            </p:txEl>
                                          </p:spTgt>
                                        </p:tgtEl>
                                      </p:cBhvr>
                                    </p:animEffect>
                                  </p:childTnLst>
                                </p:cTn>
                              </p:par>
                            </p:childTnLst>
                          </p:cTn>
                        </p:par>
                        <p:par>
                          <p:cTn id="55" fill="hold">
                            <p:stCondLst>
                              <p:cond delay="14500"/>
                            </p:stCondLst>
                            <p:childTnLst>
                              <p:par>
                                <p:cTn id="56" presetID="22" presetClass="entr" presetSubtype="8" fill="hold" grpId="0" nodeType="afterEffect">
                                  <p:stCondLst>
                                    <p:cond delay="1000"/>
                                  </p:stCondLst>
                                  <p:childTnLst>
                                    <p:set>
                                      <p:cBhvr>
                                        <p:cTn id="57" dur="1" fill="hold">
                                          <p:stCondLst>
                                            <p:cond delay="0"/>
                                          </p:stCondLst>
                                        </p:cTn>
                                        <p:tgtEl>
                                          <p:spTgt spid="37">
                                            <p:txEl>
                                              <p:pRg st="0" end="0"/>
                                            </p:txEl>
                                          </p:spTgt>
                                        </p:tgtEl>
                                        <p:attrNameLst>
                                          <p:attrName>style.visibility</p:attrName>
                                        </p:attrNameLst>
                                      </p:cBhvr>
                                      <p:to>
                                        <p:strVal val="visible"/>
                                      </p:to>
                                    </p:set>
                                    <p:animEffect transition="in" filter="wipe(left)">
                                      <p:cBhvr>
                                        <p:cTn id="58" dur="500"/>
                                        <p:tgtEl>
                                          <p:spTgt spid="37">
                                            <p:txEl>
                                              <p:pRg st="0" end="0"/>
                                            </p:txEl>
                                          </p:spTgt>
                                        </p:tgtEl>
                                      </p:cBhvr>
                                    </p:animEffect>
                                  </p:childTnLst>
                                </p:cTn>
                              </p:par>
                            </p:childTnLst>
                          </p:cTn>
                        </p:par>
                        <p:par>
                          <p:cTn id="59" fill="hold">
                            <p:stCondLst>
                              <p:cond delay="16000"/>
                            </p:stCondLst>
                            <p:childTnLst>
                              <p:par>
                                <p:cTn id="60" presetID="22" presetClass="entr" presetSubtype="8" fill="hold" grpId="0" nodeType="afterEffect">
                                  <p:stCondLst>
                                    <p:cond delay="1000"/>
                                  </p:stCondLst>
                                  <p:childTnLst>
                                    <p:set>
                                      <p:cBhvr>
                                        <p:cTn id="61" dur="1" fill="hold">
                                          <p:stCondLst>
                                            <p:cond delay="0"/>
                                          </p:stCondLst>
                                        </p:cTn>
                                        <p:tgtEl>
                                          <p:spTgt spid="38">
                                            <p:txEl>
                                              <p:pRg st="0" end="0"/>
                                            </p:txEl>
                                          </p:spTgt>
                                        </p:tgtEl>
                                        <p:attrNameLst>
                                          <p:attrName>style.visibility</p:attrName>
                                        </p:attrNameLst>
                                      </p:cBhvr>
                                      <p:to>
                                        <p:strVal val="visible"/>
                                      </p:to>
                                    </p:set>
                                    <p:animEffect transition="in" filter="wipe(left)">
                                      <p:cBhvr>
                                        <p:cTn id="62" dur="500"/>
                                        <p:tgtEl>
                                          <p:spTgt spid="38">
                                            <p:txEl>
                                              <p:pRg st="0" end="0"/>
                                            </p:txEl>
                                          </p:spTgt>
                                        </p:tgtEl>
                                      </p:cBhvr>
                                    </p:animEffect>
                                  </p:childTnLst>
                                </p:cTn>
                              </p:par>
                            </p:childTnLst>
                          </p:cTn>
                        </p:par>
                        <p:par>
                          <p:cTn id="63" fill="hold">
                            <p:stCondLst>
                              <p:cond delay="17500"/>
                            </p:stCondLst>
                            <p:childTnLst>
                              <p:par>
                                <p:cTn id="64" presetID="22" presetClass="entr" presetSubtype="8" fill="hold" grpId="0" nodeType="afterEffect">
                                  <p:stCondLst>
                                    <p:cond delay="1000"/>
                                  </p:stCondLst>
                                  <p:childTnLst>
                                    <p:set>
                                      <p:cBhvr>
                                        <p:cTn id="65" dur="1" fill="hold">
                                          <p:stCondLst>
                                            <p:cond delay="0"/>
                                          </p:stCondLst>
                                        </p:cTn>
                                        <p:tgtEl>
                                          <p:spTgt spid="39">
                                            <p:txEl>
                                              <p:pRg st="0" end="0"/>
                                            </p:txEl>
                                          </p:spTgt>
                                        </p:tgtEl>
                                        <p:attrNameLst>
                                          <p:attrName>style.visibility</p:attrName>
                                        </p:attrNameLst>
                                      </p:cBhvr>
                                      <p:to>
                                        <p:strVal val="visible"/>
                                      </p:to>
                                    </p:set>
                                    <p:animEffect transition="in" filter="wipe(left)">
                                      <p:cBhvr>
                                        <p:cTn id="66" dur="500"/>
                                        <p:tgtEl>
                                          <p:spTgt spid="39">
                                            <p:txEl>
                                              <p:pRg st="0" end="0"/>
                                            </p:txEl>
                                          </p:spTgt>
                                        </p:tgtEl>
                                      </p:cBhvr>
                                    </p:animEffect>
                                  </p:childTnLst>
                                </p:cTn>
                              </p:par>
                            </p:childTnLst>
                          </p:cTn>
                        </p:par>
                        <p:par>
                          <p:cTn id="67" fill="hold">
                            <p:stCondLst>
                              <p:cond delay="19000"/>
                            </p:stCondLst>
                            <p:childTnLst>
                              <p:par>
                                <p:cTn id="68" presetID="22" presetClass="entr" presetSubtype="8" fill="hold" grpId="0" nodeType="afterEffect">
                                  <p:stCondLst>
                                    <p:cond delay="1000"/>
                                  </p:stCondLst>
                                  <p:childTnLst>
                                    <p:set>
                                      <p:cBhvr>
                                        <p:cTn id="69" dur="1" fill="hold">
                                          <p:stCondLst>
                                            <p:cond delay="0"/>
                                          </p:stCondLst>
                                        </p:cTn>
                                        <p:tgtEl>
                                          <p:spTgt spid="40">
                                            <p:txEl>
                                              <p:pRg st="0" end="0"/>
                                            </p:txEl>
                                          </p:spTgt>
                                        </p:tgtEl>
                                        <p:attrNameLst>
                                          <p:attrName>style.visibility</p:attrName>
                                        </p:attrNameLst>
                                      </p:cBhvr>
                                      <p:to>
                                        <p:strVal val="visible"/>
                                      </p:to>
                                    </p:set>
                                    <p:animEffect transition="in" filter="wipe(left)">
                                      <p:cBhvr>
                                        <p:cTn id="70" dur="500"/>
                                        <p:tgtEl>
                                          <p:spTgt spid="40">
                                            <p:txEl>
                                              <p:pRg st="0" end="0"/>
                                            </p:txEl>
                                          </p:spTgt>
                                        </p:tgtEl>
                                      </p:cBhvr>
                                    </p:animEffect>
                                  </p:childTnLst>
                                </p:cTn>
                              </p:par>
                            </p:childTnLst>
                          </p:cTn>
                        </p:par>
                        <p:par>
                          <p:cTn id="71" fill="hold">
                            <p:stCondLst>
                              <p:cond delay="20500"/>
                            </p:stCondLst>
                            <p:childTnLst>
                              <p:par>
                                <p:cTn id="72" presetID="22" presetClass="entr" presetSubtype="8" fill="hold" grpId="0" nodeType="afterEffect">
                                  <p:stCondLst>
                                    <p:cond delay="1000"/>
                                  </p:stCondLst>
                                  <p:childTnLst>
                                    <p:set>
                                      <p:cBhvr>
                                        <p:cTn id="73" dur="1" fill="hold">
                                          <p:stCondLst>
                                            <p:cond delay="0"/>
                                          </p:stCondLst>
                                        </p:cTn>
                                        <p:tgtEl>
                                          <p:spTgt spid="41">
                                            <p:txEl>
                                              <p:pRg st="0" end="0"/>
                                            </p:txEl>
                                          </p:spTgt>
                                        </p:tgtEl>
                                        <p:attrNameLst>
                                          <p:attrName>style.visibility</p:attrName>
                                        </p:attrNameLst>
                                      </p:cBhvr>
                                      <p:to>
                                        <p:strVal val="visible"/>
                                      </p:to>
                                    </p:set>
                                    <p:animEffect transition="in" filter="wipe(left)">
                                      <p:cBhvr>
                                        <p:cTn id="74" dur="500"/>
                                        <p:tgtEl>
                                          <p:spTgt spid="41">
                                            <p:txEl>
                                              <p:pRg st="0" end="0"/>
                                            </p:txEl>
                                          </p:spTgt>
                                        </p:tgtEl>
                                      </p:cBhvr>
                                    </p:animEffect>
                                  </p:childTnLst>
                                </p:cTn>
                              </p:par>
                            </p:childTnLst>
                          </p:cTn>
                        </p:par>
                        <p:par>
                          <p:cTn id="75" fill="hold">
                            <p:stCondLst>
                              <p:cond delay="22000"/>
                            </p:stCondLst>
                            <p:childTnLst>
                              <p:par>
                                <p:cTn id="76" presetID="22" presetClass="entr" presetSubtype="8" fill="hold" grpId="0" nodeType="afterEffect">
                                  <p:stCondLst>
                                    <p:cond delay="1000"/>
                                  </p:stCondLst>
                                  <p:childTnLst>
                                    <p:set>
                                      <p:cBhvr>
                                        <p:cTn id="77" dur="1" fill="hold">
                                          <p:stCondLst>
                                            <p:cond delay="0"/>
                                          </p:stCondLst>
                                        </p:cTn>
                                        <p:tgtEl>
                                          <p:spTgt spid="42">
                                            <p:txEl>
                                              <p:pRg st="0" end="0"/>
                                            </p:txEl>
                                          </p:spTgt>
                                        </p:tgtEl>
                                        <p:attrNameLst>
                                          <p:attrName>style.visibility</p:attrName>
                                        </p:attrNameLst>
                                      </p:cBhvr>
                                      <p:to>
                                        <p:strVal val="visible"/>
                                      </p:to>
                                    </p:set>
                                    <p:animEffect transition="in" filter="wipe(left)">
                                      <p:cBhvr>
                                        <p:cTn id="78" dur="500"/>
                                        <p:tgtEl>
                                          <p:spTgt spid="42">
                                            <p:txEl>
                                              <p:pRg st="0" end="0"/>
                                            </p:txEl>
                                          </p:spTgt>
                                        </p:tgtEl>
                                      </p:cBhvr>
                                    </p:animEffect>
                                  </p:childTnLst>
                                </p:cTn>
                              </p:par>
                            </p:childTnLst>
                          </p:cTn>
                        </p:par>
                        <p:par>
                          <p:cTn id="79" fill="hold">
                            <p:stCondLst>
                              <p:cond delay="23500"/>
                            </p:stCondLst>
                            <p:childTnLst>
                              <p:par>
                                <p:cTn id="80" presetID="22" presetClass="entr" presetSubtype="8" fill="hold" grpId="0" nodeType="afterEffect">
                                  <p:stCondLst>
                                    <p:cond delay="1000"/>
                                  </p:stCondLst>
                                  <p:childTnLst>
                                    <p:set>
                                      <p:cBhvr>
                                        <p:cTn id="81" dur="1" fill="hold">
                                          <p:stCondLst>
                                            <p:cond delay="0"/>
                                          </p:stCondLst>
                                        </p:cTn>
                                        <p:tgtEl>
                                          <p:spTgt spid="43">
                                            <p:txEl>
                                              <p:pRg st="0" end="0"/>
                                            </p:txEl>
                                          </p:spTgt>
                                        </p:tgtEl>
                                        <p:attrNameLst>
                                          <p:attrName>style.visibility</p:attrName>
                                        </p:attrNameLst>
                                      </p:cBhvr>
                                      <p:to>
                                        <p:strVal val="visible"/>
                                      </p:to>
                                    </p:set>
                                    <p:animEffect transition="in" filter="wipe(left)">
                                      <p:cBhvr>
                                        <p:cTn id="82" dur="500"/>
                                        <p:tgtEl>
                                          <p:spTgt spid="43">
                                            <p:txEl>
                                              <p:pRg st="0" end="0"/>
                                            </p:txEl>
                                          </p:spTgt>
                                        </p:tgtEl>
                                      </p:cBhvr>
                                    </p:animEffect>
                                  </p:childTnLst>
                                </p:cTn>
                              </p:par>
                            </p:childTnLst>
                          </p:cTn>
                        </p:par>
                      </p:childTnLst>
                    </p:cTn>
                  </p:par>
                  <p:par>
                    <p:cTn id="83" fill="hold">
                      <p:stCondLst>
                        <p:cond delay="indefinite"/>
                      </p:stCondLst>
                      <p:childTnLst>
                        <p:par>
                          <p:cTn id="84" fill="hold">
                            <p:stCondLst>
                              <p:cond delay="0"/>
                            </p:stCondLst>
                            <p:childTnLst>
                              <p:par>
                                <p:cTn id="85" presetID="22" presetClass="entr" presetSubtype="8" fill="hold" grpId="0" nodeType="clickEffect">
                                  <p:stCondLst>
                                    <p:cond delay="0"/>
                                  </p:stCondLst>
                                  <p:childTnLst>
                                    <p:set>
                                      <p:cBhvr>
                                        <p:cTn id="86" dur="1" fill="hold">
                                          <p:stCondLst>
                                            <p:cond delay="0"/>
                                          </p:stCondLst>
                                        </p:cTn>
                                        <p:tgtEl>
                                          <p:spTgt spid="7"/>
                                        </p:tgtEl>
                                        <p:attrNameLst>
                                          <p:attrName>style.visibility</p:attrName>
                                        </p:attrNameLst>
                                      </p:cBhvr>
                                      <p:to>
                                        <p:strVal val="visible"/>
                                      </p:to>
                                    </p:set>
                                    <p:animEffect transition="in" filter="wipe(left)">
                                      <p:cBhvr>
                                        <p:cTn id="87" dur="500"/>
                                        <p:tgtEl>
                                          <p:spTgt spid="7"/>
                                        </p:tgtEl>
                                      </p:cBhvr>
                                    </p:animEffect>
                                  </p:childTnLst>
                                </p:cTn>
                              </p:par>
                            </p:childTnLst>
                          </p:cTn>
                        </p:par>
                      </p:childTnLst>
                    </p:cTn>
                  </p:par>
                  <p:par>
                    <p:cTn id="88" fill="hold">
                      <p:stCondLst>
                        <p:cond delay="indefinite"/>
                      </p:stCondLst>
                      <p:childTnLst>
                        <p:par>
                          <p:cTn id="89" fill="hold">
                            <p:stCondLst>
                              <p:cond delay="0"/>
                            </p:stCondLst>
                            <p:childTnLst>
                              <p:par>
                                <p:cTn id="90" presetID="22" presetClass="entr" presetSubtype="8" fill="hold" nodeType="clickEffect">
                                  <p:stCondLst>
                                    <p:cond delay="0"/>
                                  </p:stCondLst>
                                  <p:childTnLst>
                                    <p:set>
                                      <p:cBhvr>
                                        <p:cTn id="91" dur="1" fill="hold">
                                          <p:stCondLst>
                                            <p:cond delay="0"/>
                                          </p:stCondLst>
                                        </p:cTn>
                                        <p:tgtEl>
                                          <p:spTgt spid="8"/>
                                        </p:tgtEl>
                                        <p:attrNameLst>
                                          <p:attrName>style.visibility</p:attrName>
                                        </p:attrNameLst>
                                      </p:cBhvr>
                                      <p:to>
                                        <p:strVal val="visible"/>
                                      </p:to>
                                    </p:set>
                                    <p:animEffect transition="in" filter="wipe(left)">
                                      <p:cBhvr>
                                        <p:cTn id="92" dur="500"/>
                                        <p:tgtEl>
                                          <p:spTgt spid="8"/>
                                        </p:tgtEl>
                                      </p:cBhvr>
                                    </p:animEffect>
                                  </p:childTnLst>
                                </p:cTn>
                              </p:par>
                            </p:childTnLst>
                          </p:cTn>
                        </p:par>
                      </p:childTnLst>
                    </p:cTn>
                  </p:par>
                  <p:par>
                    <p:cTn id="93" fill="hold">
                      <p:stCondLst>
                        <p:cond delay="indefinite"/>
                      </p:stCondLst>
                      <p:childTnLst>
                        <p:par>
                          <p:cTn id="94" fill="hold">
                            <p:stCondLst>
                              <p:cond delay="0"/>
                            </p:stCondLst>
                            <p:childTnLst>
                              <p:par>
                                <p:cTn id="95" presetID="12" presetClass="entr" presetSubtype="8" fill="hold" grpId="0" nodeType="clickEffect">
                                  <p:stCondLst>
                                    <p:cond delay="0"/>
                                  </p:stCondLst>
                                  <p:childTnLst>
                                    <p:set>
                                      <p:cBhvr>
                                        <p:cTn id="96" dur="1" fill="hold">
                                          <p:stCondLst>
                                            <p:cond delay="0"/>
                                          </p:stCondLst>
                                        </p:cTn>
                                        <p:tgtEl>
                                          <p:spTgt spid="9"/>
                                        </p:tgtEl>
                                        <p:attrNameLst>
                                          <p:attrName>style.visibility</p:attrName>
                                        </p:attrNameLst>
                                      </p:cBhvr>
                                      <p:to>
                                        <p:strVal val="visible"/>
                                      </p:to>
                                    </p:set>
                                    <p:anim calcmode="lin" valueType="num">
                                      <p:cBhvr additive="base">
                                        <p:cTn id="97" dur="500"/>
                                        <p:tgtEl>
                                          <p:spTgt spid="9"/>
                                        </p:tgtEl>
                                        <p:attrNameLst>
                                          <p:attrName>ppt_x</p:attrName>
                                        </p:attrNameLst>
                                      </p:cBhvr>
                                      <p:tavLst>
                                        <p:tav tm="0">
                                          <p:val>
                                            <p:strVal val="#ppt_x-#ppt_w*1.125000"/>
                                          </p:val>
                                        </p:tav>
                                        <p:tav tm="100000">
                                          <p:val>
                                            <p:strVal val="#ppt_x"/>
                                          </p:val>
                                        </p:tav>
                                      </p:tavLst>
                                    </p:anim>
                                    <p:animEffect transition="in" filter="wipe(right)">
                                      <p:cBhvr>
                                        <p:cTn id="98" dur="500"/>
                                        <p:tgtEl>
                                          <p:spTgt spid="9"/>
                                        </p:tgtEl>
                                      </p:cBhvr>
                                    </p:animEffect>
                                  </p:childTnLst>
                                </p:cTn>
                              </p:par>
                            </p:childTnLst>
                          </p:cTn>
                        </p:par>
                        <p:par>
                          <p:cTn id="99" fill="hold">
                            <p:stCondLst>
                              <p:cond delay="500"/>
                            </p:stCondLst>
                            <p:childTnLst>
                              <p:par>
                                <p:cTn id="100" presetID="12" presetClass="entr" presetSubtype="8" fill="hold" grpId="0" nodeType="afterEffect">
                                  <p:stCondLst>
                                    <p:cond delay="1000"/>
                                  </p:stCondLst>
                                  <p:childTnLst>
                                    <p:set>
                                      <p:cBhvr>
                                        <p:cTn id="101" dur="1" fill="hold">
                                          <p:stCondLst>
                                            <p:cond delay="0"/>
                                          </p:stCondLst>
                                        </p:cTn>
                                        <p:tgtEl>
                                          <p:spTgt spid="10"/>
                                        </p:tgtEl>
                                        <p:attrNameLst>
                                          <p:attrName>style.visibility</p:attrName>
                                        </p:attrNameLst>
                                      </p:cBhvr>
                                      <p:to>
                                        <p:strVal val="visible"/>
                                      </p:to>
                                    </p:set>
                                    <p:anim calcmode="lin" valueType="num">
                                      <p:cBhvr additive="base">
                                        <p:cTn id="102" dur="500"/>
                                        <p:tgtEl>
                                          <p:spTgt spid="10"/>
                                        </p:tgtEl>
                                        <p:attrNameLst>
                                          <p:attrName>ppt_x</p:attrName>
                                        </p:attrNameLst>
                                      </p:cBhvr>
                                      <p:tavLst>
                                        <p:tav tm="0">
                                          <p:val>
                                            <p:strVal val="#ppt_x-#ppt_w*1.125000"/>
                                          </p:val>
                                        </p:tav>
                                        <p:tav tm="100000">
                                          <p:val>
                                            <p:strVal val="#ppt_x"/>
                                          </p:val>
                                        </p:tav>
                                      </p:tavLst>
                                    </p:anim>
                                    <p:animEffect transition="in" filter="wipe(right)">
                                      <p:cBhvr>
                                        <p:cTn id="103" dur="500"/>
                                        <p:tgtEl>
                                          <p:spTgt spid="10"/>
                                        </p:tgtEl>
                                      </p:cBhvr>
                                    </p:animEffect>
                                  </p:childTnLst>
                                </p:cTn>
                              </p:par>
                            </p:childTnLst>
                          </p:cTn>
                        </p:par>
                      </p:childTnLst>
                    </p:cTn>
                  </p:par>
                  <p:par>
                    <p:cTn id="104" fill="hold">
                      <p:stCondLst>
                        <p:cond delay="indefinite"/>
                      </p:stCondLst>
                      <p:childTnLst>
                        <p:par>
                          <p:cTn id="105" fill="hold">
                            <p:stCondLst>
                              <p:cond delay="0"/>
                            </p:stCondLst>
                            <p:childTnLst>
                              <p:par>
                                <p:cTn id="106" presetID="22" presetClass="entr" presetSubtype="8" fill="hold" nodeType="clickEffect">
                                  <p:stCondLst>
                                    <p:cond delay="0"/>
                                  </p:stCondLst>
                                  <p:childTnLst>
                                    <p:set>
                                      <p:cBhvr>
                                        <p:cTn id="107" dur="1" fill="hold">
                                          <p:stCondLst>
                                            <p:cond delay="0"/>
                                          </p:stCondLst>
                                        </p:cTn>
                                        <p:tgtEl>
                                          <p:spTgt spid="11"/>
                                        </p:tgtEl>
                                        <p:attrNameLst>
                                          <p:attrName>style.visibility</p:attrName>
                                        </p:attrNameLst>
                                      </p:cBhvr>
                                      <p:to>
                                        <p:strVal val="visible"/>
                                      </p:to>
                                    </p:set>
                                    <p:animEffect transition="in" filter="wipe(left)">
                                      <p:cBhvr>
                                        <p:cTn id="108" dur="500"/>
                                        <p:tgtEl>
                                          <p:spTgt spid="11"/>
                                        </p:tgtEl>
                                      </p:cBhvr>
                                    </p:animEffect>
                                  </p:childTnLst>
                                </p:cTn>
                              </p:par>
                            </p:childTnLst>
                          </p:cTn>
                        </p:par>
                      </p:childTnLst>
                    </p:cTn>
                  </p:par>
                  <p:par>
                    <p:cTn id="109" fill="hold">
                      <p:stCondLst>
                        <p:cond delay="indefinite"/>
                      </p:stCondLst>
                      <p:childTnLst>
                        <p:par>
                          <p:cTn id="110" fill="hold">
                            <p:stCondLst>
                              <p:cond delay="0"/>
                            </p:stCondLst>
                            <p:childTnLst>
                              <p:par>
                                <p:cTn id="111" presetID="12" presetClass="entr" presetSubtype="8" fill="hold" grpId="0" nodeType="clickEffect">
                                  <p:stCondLst>
                                    <p:cond delay="0"/>
                                  </p:stCondLst>
                                  <p:childTnLst>
                                    <p:set>
                                      <p:cBhvr>
                                        <p:cTn id="112" dur="1" fill="hold">
                                          <p:stCondLst>
                                            <p:cond delay="0"/>
                                          </p:stCondLst>
                                        </p:cTn>
                                        <p:tgtEl>
                                          <p:spTgt spid="12"/>
                                        </p:tgtEl>
                                        <p:attrNameLst>
                                          <p:attrName>style.visibility</p:attrName>
                                        </p:attrNameLst>
                                      </p:cBhvr>
                                      <p:to>
                                        <p:strVal val="visible"/>
                                      </p:to>
                                    </p:set>
                                    <p:anim calcmode="lin" valueType="num">
                                      <p:cBhvr additive="base">
                                        <p:cTn id="113" dur="500"/>
                                        <p:tgtEl>
                                          <p:spTgt spid="12"/>
                                        </p:tgtEl>
                                        <p:attrNameLst>
                                          <p:attrName>ppt_x</p:attrName>
                                        </p:attrNameLst>
                                      </p:cBhvr>
                                      <p:tavLst>
                                        <p:tav tm="0">
                                          <p:val>
                                            <p:strVal val="#ppt_x-#ppt_w*1.125000"/>
                                          </p:val>
                                        </p:tav>
                                        <p:tav tm="100000">
                                          <p:val>
                                            <p:strVal val="#ppt_x"/>
                                          </p:val>
                                        </p:tav>
                                      </p:tavLst>
                                    </p:anim>
                                    <p:animEffect transition="in" filter="wipe(right)">
                                      <p:cBhvr>
                                        <p:cTn id="114" dur="500"/>
                                        <p:tgtEl>
                                          <p:spTgt spid="12"/>
                                        </p:tgtEl>
                                      </p:cBhvr>
                                    </p:animEffect>
                                  </p:childTnLst>
                                </p:cTn>
                              </p:par>
                            </p:childTnLst>
                          </p:cTn>
                        </p:par>
                      </p:childTnLst>
                    </p:cTn>
                  </p:par>
                  <p:par>
                    <p:cTn id="115" fill="hold">
                      <p:stCondLst>
                        <p:cond delay="indefinite"/>
                      </p:stCondLst>
                      <p:childTnLst>
                        <p:par>
                          <p:cTn id="116" fill="hold">
                            <p:stCondLst>
                              <p:cond delay="0"/>
                            </p:stCondLst>
                            <p:childTnLst>
                              <p:par>
                                <p:cTn id="117" presetID="12" presetClass="entr" presetSubtype="8" fill="hold" grpId="0" nodeType="clickEffect">
                                  <p:stCondLst>
                                    <p:cond delay="0"/>
                                  </p:stCondLst>
                                  <p:childTnLst>
                                    <p:set>
                                      <p:cBhvr>
                                        <p:cTn id="118" dur="1" fill="hold">
                                          <p:stCondLst>
                                            <p:cond delay="0"/>
                                          </p:stCondLst>
                                        </p:cTn>
                                        <p:tgtEl>
                                          <p:spTgt spid="13"/>
                                        </p:tgtEl>
                                        <p:attrNameLst>
                                          <p:attrName>style.visibility</p:attrName>
                                        </p:attrNameLst>
                                      </p:cBhvr>
                                      <p:to>
                                        <p:strVal val="visible"/>
                                      </p:to>
                                    </p:set>
                                    <p:anim calcmode="lin" valueType="num">
                                      <p:cBhvr additive="base">
                                        <p:cTn id="119" dur="500"/>
                                        <p:tgtEl>
                                          <p:spTgt spid="13"/>
                                        </p:tgtEl>
                                        <p:attrNameLst>
                                          <p:attrName>ppt_x</p:attrName>
                                        </p:attrNameLst>
                                      </p:cBhvr>
                                      <p:tavLst>
                                        <p:tav tm="0">
                                          <p:val>
                                            <p:strVal val="#ppt_x-#ppt_w*1.125000"/>
                                          </p:val>
                                        </p:tav>
                                        <p:tav tm="100000">
                                          <p:val>
                                            <p:strVal val="#ppt_x"/>
                                          </p:val>
                                        </p:tav>
                                      </p:tavLst>
                                    </p:anim>
                                    <p:animEffect transition="in" filter="wipe(right)">
                                      <p:cBhvr>
                                        <p:cTn id="120" dur="500"/>
                                        <p:tgtEl>
                                          <p:spTgt spid="13"/>
                                        </p:tgtEl>
                                      </p:cBhvr>
                                    </p:animEffect>
                                  </p:childTnLst>
                                </p:cTn>
                              </p:par>
                            </p:childTnLst>
                          </p:cTn>
                        </p:par>
                      </p:childTnLst>
                    </p:cTn>
                  </p:par>
                  <p:par>
                    <p:cTn id="121" fill="hold">
                      <p:stCondLst>
                        <p:cond delay="indefinite"/>
                      </p:stCondLst>
                      <p:childTnLst>
                        <p:par>
                          <p:cTn id="122" fill="hold">
                            <p:stCondLst>
                              <p:cond delay="0"/>
                            </p:stCondLst>
                            <p:childTnLst>
                              <p:par>
                                <p:cTn id="123" presetID="9" presetClass="entr" presetSubtype="0" fill="hold" nodeType="clickEffect">
                                  <p:stCondLst>
                                    <p:cond delay="0"/>
                                  </p:stCondLst>
                                  <p:childTnLst>
                                    <p:set>
                                      <p:cBhvr>
                                        <p:cTn id="124" dur="1" fill="hold">
                                          <p:stCondLst>
                                            <p:cond delay="0"/>
                                          </p:stCondLst>
                                        </p:cTn>
                                        <p:tgtEl>
                                          <p:spTgt spid="14"/>
                                        </p:tgtEl>
                                        <p:attrNameLst>
                                          <p:attrName>style.visibility</p:attrName>
                                        </p:attrNameLst>
                                      </p:cBhvr>
                                      <p:to>
                                        <p:strVal val="visible"/>
                                      </p:to>
                                    </p:set>
                                    <p:animEffect transition="in" filter="dissolve">
                                      <p:cBhvr>
                                        <p:cTn id="125" dur="500"/>
                                        <p:tgtEl>
                                          <p:spTgt spid="14"/>
                                        </p:tgtEl>
                                      </p:cBhvr>
                                    </p:animEffect>
                                  </p:childTnLst>
                                </p:cTn>
                              </p:par>
                            </p:childTnLst>
                          </p:cTn>
                        </p:par>
                      </p:childTnLst>
                    </p:cTn>
                  </p:par>
                  <p:par>
                    <p:cTn id="126" fill="hold">
                      <p:stCondLst>
                        <p:cond delay="indefinite"/>
                      </p:stCondLst>
                      <p:childTnLst>
                        <p:par>
                          <p:cTn id="127" fill="hold">
                            <p:stCondLst>
                              <p:cond delay="0"/>
                            </p:stCondLst>
                            <p:childTnLst>
                              <p:par>
                                <p:cTn id="128" presetID="12" presetClass="entr" presetSubtype="8" fill="hold" grpId="0" nodeType="clickEffect">
                                  <p:stCondLst>
                                    <p:cond delay="0"/>
                                  </p:stCondLst>
                                  <p:childTnLst>
                                    <p:set>
                                      <p:cBhvr>
                                        <p:cTn id="129" dur="1" fill="hold">
                                          <p:stCondLst>
                                            <p:cond delay="0"/>
                                          </p:stCondLst>
                                        </p:cTn>
                                        <p:tgtEl>
                                          <p:spTgt spid="15"/>
                                        </p:tgtEl>
                                        <p:attrNameLst>
                                          <p:attrName>style.visibility</p:attrName>
                                        </p:attrNameLst>
                                      </p:cBhvr>
                                      <p:to>
                                        <p:strVal val="visible"/>
                                      </p:to>
                                    </p:set>
                                    <p:anim calcmode="lin" valueType="num">
                                      <p:cBhvr additive="base">
                                        <p:cTn id="130" dur="500"/>
                                        <p:tgtEl>
                                          <p:spTgt spid="15"/>
                                        </p:tgtEl>
                                        <p:attrNameLst>
                                          <p:attrName>ppt_x</p:attrName>
                                        </p:attrNameLst>
                                      </p:cBhvr>
                                      <p:tavLst>
                                        <p:tav tm="0">
                                          <p:val>
                                            <p:strVal val="#ppt_x-#ppt_w*1.125000"/>
                                          </p:val>
                                        </p:tav>
                                        <p:tav tm="100000">
                                          <p:val>
                                            <p:strVal val="#ppt_x"/>
                                          </p:val>
                                        </p:tav>
                                      </p:tavLst>
                                    </p:anim>
                                    <p:animEffect transition="in" filter="wipe(right)">
                                      <p:cBhvr>
                                        <p:cTn id="131" dur="500"/>
                                        <p:tgtEl>
                                          <p:spTgt spid="15"/>
                                        </p:tgtEl>
                                      </p:cBhvr>
                                    </p:animEffect>
                                  </p:childTnLst>
                                </p:cTn>
                              </p:par>
                            </p:childTnLst>
                          </p:cTn>
                        </p:par>
                      </p:childTnLst>
                    </p:cTn>
                  </p:par>
                  <p:par>
                    <p:cTn id="132" fill="hold">
                      <p:stCondLst>
                        <p:cond delay="indefinite"/>
                      </p:stCondLst>
                      <p:childTnLst>
                        <p:par>
                          <p:cTn id="133" fill="hold">
                            <p:stCondLst>
                              <p:cond delay="0"/>
                            </p:stCondLst>
                            <p:childTnLst>
                              <p:par>
                                <p:cTn id="134" presetID="9" presetClass="entr" presetSubtype="0" fill="hold" nodeType="clickEffect">
                                  <p:stCondLst>
                                    <p:cond delay="0"/>
                                  </p:stCondLst>
                                  <p:childTnLst>
                                    <p:set>
                                      <p:cBhvr>
                                        <p:cTn id="135" dur="1" fill="hold">
                                          <p:stCondLst>
                                            <p:cond delay="0"/>
                                          </p:stCondLst>
                                        </p:cTn>
                                        <p:tgtEl>
                                          <p:spTgt spid="16"/>
                                        </p:tgtEl>
                                        <p:attrNameLst>
                                          <p:attrName>style.visibility</p:attrName>
                                        </p:attrNameLst>
                                      </p:cBhvr>
                                      <p:to>
                                        <p:strVal val="visible"/>
                                      </p:to>
                                    </p:set>
                                    <p:animEffect transition="in" filter="dissolve">
                                      <p:cBhvr>
                                        <p:cTn id="136" dur="500"/>
                                        <p:tgtEl>
                                          <p:spTgt spid="16"/>
                                        </p:tgtEl>
                                      </p:cBhvr>
                                    </p:animEffect>
                                  </p:childTnLst>
                                </p:cTn>
                              </p:par>
                            </p:childTnLst>
                          </p:cTn>
                        </p:par>
                      </p:childTnLst>
                    </p:cTn>
                  </p:par>
                  <p:par>
                    <p:cTn id="137" fill="hold">
                      <p:stCondLst>
                        <p:cond delay="indefinite"/>
                      </p:stCondLst>
                      <p:childTnLst>
                        <p:par>
                          <p:cTn id="138" fill="hold">
                            <p:stCondLst>
                              <p:cond delay="0"/>
                            </p:stCondLst>
                            <p:childTnLst>
                              <p:par>
                                <p:cTn id="139" presetID="22" presetClass="entr" presetSubtype="8" fill="hold" nodeType="clickEffect">
                                  <p:stCondLst>
                                    <p:cond delay="0"/>
                                  </p:stCondLst>
                                  <p:childTnLst>
                                    <p:set>
                                      <p:cBhvr>
                                        <p:cTn id="140" dur="1" fill="hold">
                                          <p:stCondLst>
                                            <p:cond delay="0"/>
                                          </p:stCondLst>
                                        </p:cTn>
                                        <p:tgtEl>
                                          <p:spTgt spid="17"/>
                                        </p:tgtEl>
                                        <p:attrNameLst>
                                          <p:attrName>style.visibility</p:attrName>
                                        </p:attrNameLst>
                                      </p:cBhvr>
                                      <p:to>
                                        <p:strVal val="visible"/>
                                      </p:to>
                                    </p:set>
                                    <p:animEffect transition="in" filter="wipe(left)">
                                      <p:cBhvr>
                                        <p:cTn id="141" dur="500"/>
                                        <p:tgtEl>
                                          <p:spTgt spid="17"/>
                                        </p:tgtEl>
                                      </p:cBhvr>
                                    </p:animEffect>
                                  </p:childTnLst>
                                </p:cTn>
                              </p:par>
                            </p:childTnLst>
                          </p:cTn>
                        </p:par>
                      </p:childTnLst>
                    </p:cTn>
                  </p:par>
                  <p:par>
                    <p:cTn id="142" fill="hold">
                      <p:stCondLst>
                        <p:cond delay="indefinite"/>
                      </p:stCondLst>
                      <p:childTnLst>
                        <p:par>
                          <p:cTn id="143" fill="hold">
                            <p:stCondLst>
                              <p:cond delay="0"/>
                            </p:stCondLst>
                            <p:childTnLst>
                              <p:par>
                                <p:cTn id="144" presetID="22" presetClass="entr" presetSubtype="8" fill="hold" grpId="0" nodeType="clickEffect">
                                  <p:stCondLst>
                                    <p:cond delay="0"/>
                                  </p:stCondLst>
                                  <p:childTnLst>
                                    <p:set>
                                      <p:cBhvr>
                                        <p:cTn id="145" dur="1" fill="hold">
                                          <p:stCondLst>
                                            <p:cond delay="0"/>
                                          </p:stCondLst>
                                        </p:cTn>
                                        <p:tgtEl>
                                          <p:spTgt spid="18">
                                            <p:txEl>
                                              <p:pRg st="0" end="0"/>
                                            </p:txEl>
                                          </p:spTgt>
                                        </p:tgtEl>
                                        <p:attrNameLst>
                                          <p:attrName>style.visibility</p:attrName>
                                        </p:attrNameLst>
                                      </p:cBhvr>
                                      <p:to>
                                        <p:strVal val="visible"/>
                                      </p:to>
                                    </p:set>
                                    <p:animEffect transition="in" filter="wipe(left)">
                                      <p:cBhvr>
                                        <p:cTn id="146" dur="500"/>
                                        <p:tgtEl>
                                          <p:spTgt spid="18">
                                            <p:txEl>
                                              <p:pRg st="0" end="0"/>
                                            </p:txEl>
                                          </p:spTgt>
                                        </p:tgtEl>
                                      </p:cBhvr>
                                    </p:animEffect>
                                  </p:childTnLst>
                                </p:cTn>
                              </p:par>
                            </p:childTnLst>
                          </p:cTn>
                        </p:par>
                        <p:par>
                          <p:cTn id="147" fill="hold">
                            <p:stCondLst>
                              <p:cond delay="500"/>
                            </p:stCondLst>
                            <p:childTnLst>
                              <p:par>
                                <p:cTn id="148" presetID="22" presetClass="entr" presetSubtype="8" fill="hold" nodeType="afterEffect">
                                  <p:stCondLst>
                                    <p:cond delay="1000"/>
                                  </p:stCondLst>
                                  <p:childTnLst>
                                    <p:set>
                                      <p:cBhvr>
                                        <p:cTn id="149" dur="1" fill="hold">
                                          <p:stCondLst>
                                            <p:cond delay="0"/>
                                          </p:stCondLst>
                                        </p:cTn>
                                        <p:tgtEl>
                                          <p:spTgt spid="19"/>
                                        </p:tgtEl>
                                        <p:attrNameLst>
                                          <p:attrName>style.visibility</p:attrName>
                                        </p:attrNameLst>
                                      </p:cBhvr>
                                      <p:to>
                                        <p:strVal val="visible"/>
                                      </p:to>
                                    </p:set>
                                    <p:animEffect transition="in" filter="wipe(left)">
                                      <p:cBhvr>
                                        <p:cTn id="150" dur="500"/>
                                        <p:tgtEl>
                                          <p:spTgt spid="19"/>
                                        </p:tgtEl>
                                      </p:cBhvr>
                                    </p:animEffect>
                                  </p:childTnLst>
                                </p:cTn>
                              </p:par>
                            </p:childTnLst>
                          </p:cTn>
                        </p:par>
                        <p:par>
                          <p:cTn id="151" fill="hold">
                            <p:stCondLst>
                              <p:cond delay="2000"/>
                            </p:stCondLst>
                            <p:childTnLst>
                              <p:par>
                                <p:cTn id="152" presetID="22" presetClass="entr" presetSubtype="8" fill="hold" grpId="0" nodeType="afterEffect">
                                  <p:stCondLst>
                                    <p:cond delay="0"/>
                                  </p:stCondLst>
                                  <p:childTnLst>
                                    <p:set>
                                      <p:cBhvr>
                                        <p:cTn id="153" dur="1" fill="hold">
                                          <p:stCondLst>
                                            <p:cond delay="0"/>
                                          </p:stCondLst>
                                        </p:cTn>
                                        <p:tgtEl>
                                          <p:spTgt spid="20">
                                            <p:txEl>
                                              <p:pRg st="0" end="0"/>
                                            </p:txEl>
                                          </p:spTgt>
                                        </p:tgtEl>
                                        <p:attrNameLst>
                                          <p:attrName>style.visibility</p:attrName>
                                        </p:attrNameLst>
                                      </p:cBhvr>
                                      <p:to>
                                        <p:strVal val="visible"/>
                                      </p:to>
                                    </p:set>
                                    <p:animEffect transition="in" filter="wipe(left)">
                                      <p:cBhvr>
                                        <p:cTn id="154" dur="500"/>
                                        <p:tgtEl>
                                          <p:spTgt spid="20">
                                            <p:txEl>
                                              <p:pRg st="0" end="0"/>
                                            </p:txEl>
                                          </p:spTgt>
                                        </p:tgtEl>
                                      </p:cBhvr>
                                    </p:animEffect>
                                  </p:childTnLst>
                                </p:cTn>
                              </p:par>
                            </p:childTnLst>
                          </p:cTn>
                        </p:par>
                      </p:childTnLst>
                    </p:cTn>
                  </p:par>
                  <p:par>
                    <p:cTn id="155" fill="hold">
                      <p:stCondLst>
                        <p:cond delay="indefinite"/>
                      </p:stCondLst>
                      <p:childTnLst>
                        <p:par>
                          <p:cTn id="156" fill="hold">
                            <p:stCondLst>
                              <p:cond delay="0"/>
                            </p:stCondLst>
                            <p:childTnLst>
                              <p:par>
                                <p:cTn id="157" presetID="22" presetClass="entr" presetSubtype="8" fill="hold" nodeType="clickEffect">
                                  <p:stCondLst>
                                    <p:cond delay="0"/>
                                  </p:stCondLst>
                                  <p:childTnLst>
                                    <p:set>
                                      <p:cBhvr>
                                        <p:cTn id="158" dur="1" fill="hold">
                                          <p:stCondLst>
                                            <p:cond delay="0"/>
                                          </p:stCondLst>
                                        </p:cTn>
                                        <p:tgtEl>
                                          <p:spTgt spid="21"/>
                                        </p:tgtEl>
                                        <p:attrNameLst>
                                          <p:attrName>style.visibility</p:attrName>
                                        </p:attrNameLst>
                                      </p:cBhvr>
                                      <p:to>
                                        <p:strVal val="visible"/>
                                      </p:to>
                                    </p:set>
                                    <p:animEffect transition="in" filter="wipe(left)">
                                      <p:cBhvr>
                                        <p:cTn id="159" dur="500"/>
                                        <p:tgtEl>
                                          <p:spTgt spid="21"/>
                                        </p:tgtEl>
                                      </p:cBhvr>
                                    </p:animEffect>
                                  </p:childTnLst>
                                </p:cTn>
                              </p:par>
                            </p:childTnLst>
                          </p:cTn>
                        </p:par>
                      </p:childTnLst>
                    </p:cTn>
                  </p:par>
                  <p:par>
                    <p:cTn id="160" fill="hold">
                      <p:stCondLst>
                        <p:cond delay="indefinite"/>
                      </p:stCondLst>
                      <p:childTnLst>
                        <p:par>
                          <p:cTn id="161" fill="hold">
                            <p:stCondLst>
                              <p:cond delay="0"/>
                            </p:stCondLst>
                            <p:childTnLst>
                              <p:par>
                                <p:cTn id="162" presetID="22" presetClass="entr" presetSubtype="8" fill="hold" nodeType="clickEffect">
                                  <p:stCondLst>
                                    <p:cond delay="0"/>
                                  </p:stCondLst>
                                  <p:childTnLst>
                                    <p:set>
                                      <p:cBhvr>
                                        <p:cTn id="163" dur="1" fill="hold">
                                          <p:stCondLst>
                                            <p:cond delay="0"/>
                                          </p:stCondLst>
                                        </p:cTn>
                                        <p:tgtEl>
                                          <p:spTgt spid="22"/>
                                        </p:tgtEl>
                                        <p:attrNameLst>
                                          <p:attrName>style.visibility</p:attrName>
                                        </p:attrNameLst>
                                      </p:cBhvr>
                                      <p:to>
                                        <p:strVal val="visible"/>
                                      </p:to>
                                    </p:set>
                                    <p:animEffect transition="in" filter="wipe(left)">
                                      <p:cBhvr>
                                        <p:cTn id="164"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utoUpdateAnimBg="0"/>
      <p:bldP spid="7" grpId="0" autoUpdateAnimBg="0"/>
      <p:bldP spid="9" grpId="0" animBg="1"/>
      <p:bldP spid="10" grpId="0" animBg="1"/>
      <p:bldP spid="12" grpId="0" animBg="1"/>
      <p:bldP spid="13" grpId="0" animBg="1"/>
      <p:bldP spid="15" grpId="0" animBg="1"/>
      <p:bldP spid="18" grpId="0" build="p" autoUpdateAnimBg="0"/>
      <p:bldP spid="20" grpId="0" build="p" autoUpdateAnimBg="0" advAuto="0"/>
      <p:bldP spid="28" grpId="0" build="p" autoUpdateAnimBg="0"/>
      <p:bldP spid="29" grpId="0" build="p" autoUpdateAnimBg="0" advAuto="1000"/>
      <p:bldP spid="30" grpId="0" build="p" autoUpdateAnimBg="0" advAuto="1000"/>
      <p:bldP spid="31" grpId="0" build="p" autoUpdateAnimBg="0" advAuto="1000"/>
      <p:bldP spid="32" grpId="0" build="p" autoUpdateAnimBg="0" advAuto="1000"/>
      <p:bldP spid="33" grpId="0" build="p" autoUpdateAnimBg="0" advAuto="1000"/>
      <p:bldP spid="34" grpId="0" build="p" autoUpdateAnimBg="0" advAuto="1000"/>
      <p:bldP spid="35" grpId="0" build="p" autoUpdateAnimBg="0" advAuto="1000"/>
      <p:bldP spid="36" grpId="0" build="p" autoUpdateAnimBg="0" advAuto="3000"/>
      <p:bldP spid="37" grpId="0" build="p" autoUpdateAnimBg="0" advAuto="1000"/>
      <p:bldP spid="38" grpId="0" build="p" autoUpdateAnimBg="0" advAuto="1000"/>
      <p:bldP spid="39" grpId="0" build="p" autoUpdateAnimBg="0" advAuto="1000"/>
      <p:bldP spid="40" grpId="0" build="p" autoUpdateAnimBg="0" advAuto="1000"/>
      <p:bldP spid="41" grpId="0" build="p" autoUpdateAnimBg="0" advAuto="1000"/>
      <p:bldP spid="42" grpId="0" build="p" autoUpdateAnimBg="0" advAuto="1000"/>
      <p:bldP spid="43" grpId="0" build="p" autoUpdateAnimBg="0" advAuto="100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90A9080D-2068-4D4E-9BE9-B44BC0799522}"/>
              </a:ext>
            </a:extLst>
          </p:cNvPr>
          <p:cNvSpPr>
            <a:spLocks noGrp="1"/>
          </p:cNvSpPr>
          <p:nvPr>
            <p:ph type="title"/>
          </p:nvPr>
        </p:nvSpPr>
        <p:spPr/>
        <p:txBody>
          <a:bodyPr/>
          <a:lstStyle/>
          <a:p>
            <a:r>
              <a:rPr kumimoji="1" lang="zh-CN" altLang="en-US" dirty="0"/>
              <a:t>第四章 小结</a:t>
            </a:r>
          </a:p>
        </p:txBody>
      </p:sp>
      <p:sp>
        <p:nvSpPr>
          <p:cNvPr id="4" name="Text Box 2">
            <a:extLst>
              <a:ext uri="{FF2B5EF4-FFF2-40B4-BE49-F238E27FC236}">
                <a16:creationId xmlns:a16="http://schemas.microsoft.com/office/drawing/2014/main" id="{57CAA2C6-FB7A-6507-646C-9FA5E02B860D}"/>
              </a:ext>
            </a:extLst>
          </p:cNvPr>
          <p:cNvSpPr txBox="1">
            <a:spLocks noChangeArrowheads="1"/>
          </p:cNvSpPr>
          <p:nvPr/>
        </p:nvSpPr>
        <p:spPr bwMode="auto">
          <a:xfrm>
            <a:off x="1449388" y="876300"/>
            <a:ext cx="8824912"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r>
              <a:rPr lang="zh-CN" altLang="en-US" sz="2800" b="1">
                <a:solidFill>
                  <a:srgbClr val="0033CC"/>
                </a:solidFill>
                <a:effectLst>
                  <a:outerShdw blurRad="38100" dist="38100" dir="2700000" algn="tl">
                    <a:srgbClr val="C0C0C0"/>
                  </a:outerShdw>
                </a:effectLst>
              </a:rPr>
              <a:t>五、用中规模集成电路实现组合逻辑函数</a:t>
            </a:r>
          </a:p>
        </p:txBody>
      </p:sp>
      <p:sp>
        <p:nvSpPr>
          <p:cNvPr id="5" name="Text Box 3">
            <a:extLst>
              <a:ext uri="{FF2B5EF4-FFF2-40B4-BE49-F238E27FC236}">
                <a16:creationId xmlns:a16="http://schemas.microsoft.com/office/drawing/2014/main" id="{F49300C9-9E8B-9B52-1FFB-0B38760F7C97}"/>
              </a:ext>
            </a:extLst>
          </p:cNvPr>
          <p:cNvSpPr txBox="1">
            <a:spLocks noChangeArrowheads="1"/>
          </p:cNvSpPr>
          <p:nvPr/>
        </p:nvSpPr>
        <p:spPr bwMode="auto">
          <a:xfrm>
            <a:off x="1350963" y="1527175"/>
            <a:ext cx="45720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a:solidFill>
                  <a:srgbClr val="FF0066"/>
                </a:solidFill>
              </a:rPr>
              <a:t>1. </a:t>
            </a:r>
            <a:r>
              <a:rPr lang="zh-CN" altLang="en-US" sz="2800" b="1">
                <a:solidFill>
                  <a:srgbClr val="FF0066"/>
                </a:solidFill>
              </a:rPr>
              <a:t>数据选择器：</a:t>
            </a:r>
          </a:p>
        </p:txBody>
      </p:sp>
      <p:sp>
        <p:nvSpPr>
          <p:cNvPr id="6" name="Text Box 4">
            <a:extLst>
              <a:ext uri="{FF2B5EF4-FFF2-40B4-BE49-F238E27FC236}">
                <a16:creationId xmlns:a16="http://schemas.microsoft.com/office/drawing/2014/main" id="{A6610C62-5314-5DFD-2487-7C8E7612D100}"/>
              </a:ext>
            </a:extLst>
          </p:cNvPr>
          <p:cNvSpPr txBox="1">
            <a:spLocks noChangeArrowheads="1"/>
          </p:cNvSpPr>
          <p:nvPr/>
        </p:nvSpPr>
        <p:spPr bwMode="auto">
          <a:xfrm>
            <a:off x="3787775" y="1422400"/>
            <a:ext cx="6262688" cy="2143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20000"/>
              </a:lnSpc>
            </a:pPr>
            <a:r>
              <a:rPr lang="zh-CN" altLang="en-US" sz="2800" b="1" dirty="0"/>
              <a:t>为多输入单输出的组合逻辑电路，在输入数据都为 </a:t>
            </a:r>
            <a:r>
              <a:rPr lang="en-US" altLang="zh-CN" sz="2800" b="1" dirty="0"/>
              <a:t>1 </a:t>
            </a:r>
            <a:r>
              <a:rPr lang="zh-CN" altLang="en-US" sz="2800" b="1" dirty="0"/>
              <a:t>时，它的输出表达式为地址变量的全部最小项之和，适用于实现</a:t>
            </a:r>
            <a:r>
              <a:rPr lang="zh-CN" altLang="en-US" sz="2800" b="1" dirty="0">
                <a:solidFill>
                  <a:srgbClr val="FF0000"/>
                </a:solidFill>
              </a:rPr>
              <a:t>单输出组合逻辑函数</a:t>
            </a:r>
            <a:r>
              <a:rPr lang="zh-CN" altLang="en-US" sz="2800" b="1" dirty="0"/>
              <a:t>。</a:t>
            </a:r>
          </a:p>
        </p:txBody>
      </p:sp>
      <p:sp>
        <p:nvSpPr>
          <p:cNvPr id="7" name="Text Box 5">
            <a:extLst>
              <a:ext uri="{FF2B5EF4-FFF2-40B4-BE49-F238E27FC236}">
                <a16:creationId xmlns:a16="http://schemas.microsoft.com/office/drawing/2014/main" id="{D5F3B56B-3F83-23E4-4817-528DF1A60FE5}"/>
              </a:ext>
            </a:extLst>
          </p:cNvPr>
          <p:cNvSpPr txBox="1">
            <a:spLocks noChangeArrowheads="1"/>
          </p:cNvSpPr>
          <p:nvPr/>
        </p:nvSpPr>
        <p:spPr bwMode="auto">
          <a:xfrm>
            <a:off x="1425575" y="3916363"/>
            <a:ext cx="436562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a:solidFill>
                  <a:srgbClr val="FF0066"/>
                </a:solidFill>
              </a:rPr>
              <a:t>2. </a:t>
            </a:r>
            <a:r>
              <a:rPr lang="zh-CN" altLang="en-US" sz="2800" b="1">
                <a:solidFill>
                  <a:srgbClr val="FF0066"/>
                </a:solidFill>
              </a:rPr>
              <a:t>二进制译码器：</a:t>
            </a:r>
          </a:p>
        </p:txBody>
      </p:sp>
      <p:sp>
        <p:nvSpPr>
          <p:cNvPr id="8" name="Text Box 6">
            <a:extLst>
              <a:ext uri="{FF2B5EF4-FFF2-40B4-BE49-F238E27FC236}">
                <a16:creationId xmlns:a16="http://schemas.microsoft.com/office/drawing/2014/main" id="{CFAAE4E1-9106-77D5-D961-B83287B937AB}"/>
              </a:ext>
            </a:extLst>
          </p:cNvPr>
          <p:cNvSpPr txBox="1">
            <a:spLocks noChangeArrowheads="1"/>
          </p:cNvSpPr>
          <p:nvPr/>
        </p:nvSpPr>
        <p:spPr bwMode="auto">
          <a:xfrm>
            <a:off x="4260850" y="3811588"/>
            <a:ext cx="5788025" cy="2655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20000"/>
              </a:lnSpc>
            </a:pPr>
            <a:r>
              <a:rPr lang="zh-CN" altLang="en-US" sz="2800" b="1" dirty="0"/>
              <a:t>输出端提供了输入变量的全部最小项，而且每一个输出端对应一个最小项，因此，</a:t>
            </a:r>
            <a:r>
              <a:rPr lang="zh-CN" altLang="en-US" sz="2800" b="1" dirty="0">
                <a:solidFill>
                  <a:srgbClr val="FF0000"/>
                </a:solidFill>
              </a:rPr>
              <a:t>二进制译码器辅以门电路（与非门）后</a:t>
            </a:r>
            <a:r>
              <a:rPr lang="zh-CN" altLang="en-US" sz="2800" b="1" dirty="0"/>
              <a:t>，适合用于实现单输出或多输出的组合逻辑函数。</a:t>
            </a:r>
          </a:p>
        </p:txBody>
      </p:sp>
      <p:sp>
        <p:nvSpPr>
          <p:cNvPr id="2" name="灯片编号占位符 1">
            <a:extLst>
              <a:ext uri="{FF2B5EF4-FFF2-40B4-BE49-F238E27FC236}">
                <a16:creationId xmlns:a16="http://schemas.microsoft.com/office/drawing/2014/main" id="{221B8DC8-2F29-74E2-9F91-3607262B56B8}"/>
              </a:ext>
            </a:extLst>
          </p:cNvPr>
          <p:cNvSpPr>
            <a:spLocks noGrp="1"/>
          </p:cNvSpPr>
          <p:nvPr>
            <p:ph type="sldNum" sz="quarter" idx="12"/>
          </p:nvPr>
        </p:nvSpPr>
        <p:spPr/>
        <p:txBody>
          <a:bodyPr/>
          <a:lstStyle/>
          <a:p>
            <a:fld id="{392CBAA0-59E6-204E-8F03-85E5040D48B8}" type="slidenum">
              <a:rPr kumimoji="1" lang="zh-CN" altLang="en-US" smtClean="0"/>
              <a:t>130</a:t>
            </a:fld>
            <a:r>
              <a:rPr kumimoji="1" lang="en-US" altLang="zh-CN"/>
              <a:t>/133</a:t>
            </a:r>
            <a:endParaRPr kumimoji="1" lang="zh-CN" altLang="en-US" dirty="0"/>
          </a:p>
        </p:txBody>
      </p:sp>
    </p:spTree>
    <p:extLst>
      <p:ext uri="{BB962C8B-B14F-4D97-AF65-F5344CB8AC3E}">
        <p14:creationId xmlns:p14="http://schemas.microsoft.com/office/powerpoint/2010/main" val="14704200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100000"/>
                                  </p:iterate>
                                  <p:childTnLst>
                                    <p:set>
                                      <p:cBhvr>
                                        <p:cTn id="6" dur="1" fill="hold">
                                          <p:stCondLst>
                                            <p:cond delay="0"/>
                                          </p:stCondLst>
                                        </p:cTn>
                                        <p:tgtEl>
                                          <p:spTgt spid="5"/>
                                        </p:tgtEl>
                                        <p:attrNameLst>
                                          <p:attrName>style.visibility</p:attrName>
                                        </p:attrNameLst>
                                      </p:cBhvr>
                                      <p:to>
                                        <p:strVal val="visible"/>
                                      </p:to>
                                    </p:set>
                                    <p:animEffect transition="in" filter="wipe(left)">
                                      <p:cBhvr>
                                        <p:cTn id="7" dur="75"/>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iterate type="lt">
                                    <p:tmPct val="100000"/>
                                  </p:iterate>
                                  <p:childTnLst>
                                    <p:set>
                                      <p:cBhvr>
                                        <p:cTn id="11" dur="1" fill="hold">
                                          <p:stCondLst>
                                            <p:cond delay="0"/>
                                          </p:stCondLst>
                                        </p:cTn>
                                        <p:tgtEl>
                                          <p:spTgt spid="6"/>
                                        </p:tgtEl>
                                        <p:attrNameLst>
                                          <p:attrName>style.visibility</p:attrName>
                                        </p:attrNameLst>
                                      </p:cBhvr>
                                      <p:to>
                                        <p:strVal val="visible"/>
                                      </p:to>
                                    </p:set>
                                    <p:animEffect transition="in" filter="wipe(left)">
                                      <p:cBhvr>
                                        <p:cTn id="12" dur="75"/>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iterate type="lt">
                                    <p:tmPct val="100000"/>
                                  </p:iterate>
                                  <p:childTnLst>
                                    <p:set>
                                      <p:cBhvr>
                                        <p:cTn id="16" dur="1" fill="hold">
                                          <p:stCondLst>
                                            <p:cond delay="0"/>
                                          </p:stCondLst>
                                        </p:cTn>
                                        <p:tgtEl>
                                          <p:spTgt spid="7"/>
                                        </p:tgtEl>
                                        <p:attrNameLst>
                                          <p:attrName>style.visibility</p:attrName>
                                        </p:attrNameLst>
                                      </p:cBhvr>
                                      <p:to>
                                        <p:strVal val="visible"/>
                                      </p:to>
                                    </p:set>
                                    <p:animEffect transition="in" filter="wipe(left)">
                                      <p:cBhvr>
                                        <p:cTn id="17" dur="75"/>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iterate type="lt">
                                    <p:tmPct val="100000"/>
                                  </p:iterate>
                                  <p:childTnLst>
                                    <p:set>
                                      <p:cBhvr>
                                        <p:cTn id="21" dur="1" fill="hold">
                                          <p:stCondLst>
                                            <p:cond delay="0"/>
                                          </p:stCondLst>
                                        </p:cTn>
                                        <p:tgtEl>
                                          <p:spTgt spid="8"/>
                                        </p:tgtEl>
                                        <p:attrNameLst>
                                          <p:attrName>style.visibility</p:attrName>
                                        </p:attrNameLst>
                                      </p:cBhvr>
                                      <p:to>
                                        <p:strVal val="visible"/>
                                      </p:to>
                                    </p:set>
                                    <p:animEffect transition="in" filter="wipe(left)">
                                      <p:cBhvr>
                                        <p:cTn id="22" dur="75"/>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utoUpdateAnimBg="0"/>
      <p:bldP spid="6" grpId="0" autoUpdateAnimBg="0"/>
      <p:bldP spid="7" grpId="0" autoUpdateAnimBg="0"/>
      <p:bldP spid="8" grpId="0" autoUpdateAnimBg="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90A9080D-2068-4D4E-9BE9-B44BC0799522}"/>
              </a:ext>
            </a:extLst>
          </p:cNvPr>
          <p:cNvSpPr>
            <a:spLocks noGrp="1"/>
          </p:cNvSpPr>
          <p:nvPr>
            <p:ph type="title"/>
          </p:nvPr>
        </p:nvSpPr>
        <p:spPr/>
        <p:txBody>
          <a:bodyPr/>
          <a:lstStyle/>
          <a:p>
            <a:r>
              <a:rPr kumimoji="1" lang="zh-CN" altLang="en-US" dirty="0"/>
              <a:t>第四章 小结</a:t>
            </a:r>
          </a:p>
        </p:txBody>
      </p:sp>
      <p:sp>
        <p:nvSpPr>
          <p:cNvPr id="4" name="Text Box 2">
            <a:extLst>
              <a:ext uri="{FF2B5EF4-FFF2-40B4-BE49-F238E27FC236}">
                <a16:creationId xmlns:a16="http://schemas.microsoft.com/office/drawing/2014/main" id="{311B7D38-C49A-5E34-3BEA-4C1958405B39}"/>
              </a:ext>
            </a:extLst>
          </p:cNvPr>
          <p:cNvSpPr txBox="1">
            <a:spLocks noChangeArrowheads="1"/>
          </p:cNvSpPr>
          <p:nvPr/>
        </p:nvSpPr>
        <p:spPr bwMode="auto">
          <a:xfrm>
            <a:off x="1683544" y="801688"/>
            <a:ext cx="8824912"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r>
              <a:rPr lang="zh-CN" altLang="en-US" sz="2800" b="1">
                <a:solidFill>
                  <a:srgbClr val="0033CC"/>
                </a:solidFill>
                <a:effectLst>
                  <a:outerShdw blurRad="38100" dist="38100" dir="2700000" algn="tl">
                    <a:srgbClr val="C0C0C0"/>
                  </a:outerShdw>
                </a:effectLst>
              </a:rPr>
              <a:t>六、只读存储器（</a:t>
            </a:r>
            <a:r>
              <a:rPr lang="en-US" altLang="zh-CN" sz="2800" b="1">
                <a:solidFill>
                  <a:srgbClr val="0033CC"/>
                </a:solidFill>
                <a:effectLst>
                  <a:outerShdw blurRad="38100" dist="38100" dir="2700000" algn="tl">
                    <a:srgbClr val="C0C0C0"/>
                  </a:outerShdw>
                </a:effectLst>
              </a:rPr>
              <a:t>ROM</a:t>
            </a:r>
            <a:r>
              <a:rPr lang="zh-CN" altLang="en-US" sz="2800" b="1">
                <a:solidFill>
                  <a:srgbClr val="0033CC"/>
                </a:solidFill>
                <a:effectLst>
                  <a:outerShdw blurRad="38100" dist="38100" dir="2700000" algn="tl">
                    <a:srgbClr val="C0C0C0"/>
                  </a:outerShdw>
                </a:effectLst>
              </a:rPr>
              <a:t>）</a:t>
            </a:r>
          </a:p>
        </p:txBody>
      </p:sp>
      <p:sp>
        <p:nvSpPr>
          <p:cNvPr id="5" name="Text Box 3">
            <a:extLst>
              <a:ext uri="{FF2B5EF4-FFF2-40B4-BE49-F238E27FC236}">
                <a16:creationId xmlns:a16="http://schemas.microsoft.com/office/drawing/2014/main" id="{368B0FD0-B521-EDB6-735C-073EAB34360E}"/>
              </a:ext>
            </a:extLst>
          </p:cNvPr>
          <p:cNvSpPr txBox="1">
            <a:spLocks noChangeArrowheads="1"/>
          </p:cNvSpPr>
          <p:nvPr/>
        </p:nvSpPr>
        <p:spPr bwMode="auto">
          <a:xfrm>
            <a:off x="1696244" y="1306513"/>
            <a:ext cx="324167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a:solidFill>
                  <a:srgbClr val="FF0066"/>
                </a:solidFill>
              </a:rPr>
              <a:t>1. </a:t>
            </a:r>
            <a:r>
              <a:rPr lang="zh-CN" altLang="en-US" sz="2800" b="1">
                <a:solidFill>
                  <a:srgbClr val="FF0066"/>
                </a:solidFill>
              </a:rPr>
              <a:t>功能：</a:t>
            </a:r>
          </a:p>
        </p:txBody>
      </p:sp>
      <p:sp>
        <p:nvSpPr>
          <p:cNvPr id="6" name="Text Box 4">
            <a:extLst>
              <a:ext uri="{FF2B5EF4-FFF2-40B4-BE49-F238E27FC236}">
                <a16:creationId xmlns:a16="http://schemas.microsoft.com/office/drawing/2014/main" id="{F8572DFB-C8F9-5B47-FFE0-BF3B6C1A324B}"/>
              </a:ext>
            </a:extLst>
          </p:cNvPr>
          <p:cNvSpPr txBox="1">
            <a:spLocks noChangeArrowheads="1"/>
          </p:cNvSpPr>
          <p:nvPr/>
        </p:nvSpPr>
        <p:spPr bwMode="auto">
          <a:xfrm>
            <a:off x="3066256" y="1292225"/>
            <a:ext cx="7678738"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800" b="1"/>
              <a:t>用于存放固定不变的数据，存储内容不能随 </a:t>
            </a:r>
          </a:p>
          <a:p>
            <a:r>
              <a:rPr lang="zh-CN" altLang="en-US" sz="2800" b="1"/>
              <a:t>意改写。工作时，只能根据地址码读出数据。</a:t>
            </a:r>
          </a:p>
        </p:txBody>
      </p:sp>
      <p:sp>
        <p:nvSpPr>
          <p:cNvPr id="7" name="Text Box 5">
            <a:extLst>
              <a:ext uri="{FF2B5EF4-FFF2-40B4-BE49-F238E27FC236}">
                <a16:creationId xmlns:a16="http://schemas.microsoft.com/office/drawing/2014/main" id="{72D836EB-4304-916D-10BB-1BE1DA485E28}"/>
              </a:ext>
            </a:extLst>
          </p:cNvPr>
          <p:cNvSpPr txBox="1">
            <a:spLocks noChangeArrowheads="1"/>
          </p:cNvSpPr>
          <p:nvPr/>
        </p:nvSpPr>
        <p:spPr bwMode="auto">
          <a:xfrm>
            <a:off x="1696244" y="2241550"/>
            <a:ext cx="3636962"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a:solidFill>
                  <a:srgbClr val="FF0066"/>
                </a:solidFill>
              </a:rPr>
              <a:t>2. </a:t>
            </a:r>
            <a:r>
              <a:rPr lang="zh-CN" altLang="en-US" sz="2800" b="1">
                <a:solidFill>
                  <a:srgbClr val="FF0066"/>
                </a:solidFill>
              </a:rPr>
              <a:t>特点：</a:t>
            </a:r>
          </a:p>
        </p:txBody>
      </p:sp>
      <p:sp>
        <p:nvSpPr>
          <p:cNvPr id="8" name="Text Box 6">
            <a:extLst>
              <a:ext uri="{FF2B5EF4-FFF2-40B4-BE49-F238E27FC236}">
                <a16:creationId xmlns:a16="http://schemas.microsoft.com/office/drawing/2014/main" id="{C47BA1F9-489F-7A4F-6E6F-9A8936F0DF87}"/>
              </a:ext>
            </a:extLst>
          </p:cNvPr>
          <p:cNvSpPr txBox="1">
            <a:spLocks noChangeArrowheads="1"/>
          </p:cNvSpPr>
          <p:nvPr/>
        </p:nvSpPr>
        <p:spPr bwMode="auto">
          <a:xfrm>
            <a:off x="3059906" y="2225675"/>
            <a:ext cx="7535863"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800" b="1"/>
              <a:t>工作可靠，断电后，数据不会丢失。</a:t>
            </a:r>
          </a:p>
        </p:txBody>
      </p:sp>
      <p:sp>
        <p:nvSpPr>
          <p:cNvPr id="9" name="Text Box 7">
            <a:extLst>
              <a:ext uri="{FF2B5EF4-FFF2-40B4-BE49-F238E27FC236}">
                <a16:creationId xmlns:a16="http://schemas.microsoft.com/office/drawing/2014/main" id="{4D545446-E953-DF5A-60D0-D6AF44CB52AF}"/>
              </a:ext>
            </a:extLst>
          </p:cNvPr>
          <p:cNvSpPr txBox="1">
            <a:spLocks noChangeArrowheads="1"/>
          </p:cNvSpPr>
          <p:nvPr/>
        </p:nvSpPr>
        <p:spPr bwMode="auto">
          <a:xfrm>
            <a:off x="1696244" y="2762250"/>
            <a:ext cx="2236787"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a:solidFill>
                  <a:srgbClr val="FF0066"/>
                </a:solidFill>
              </a:rPr>
              <a:t>3. </a:t>
            </a:r>
            <a:r>
              <a:rPr lang="zh-CN" altLang="en-US" sz="2800" b="1">
                <a:solidFill>
                  <a:srgbClr val="FF0066"/>
                </a:solidFill>
              </a:rPr>
              <a:t>分类：</a:t>
            </a:r>
          </a:p>
        </p:txBody>
      </p:sp>
      <p:sp>
        <p:nvSpPr>
          <p:cNvPr id="10" name="Text Box 8">
            <a:extLst>
              <a:ext uri="{FF2B5EF4-FFF2-40B4-BE49-F238E27FC236}">
                <a16:creationId xmlns:a16="http://schemas.microsoft.com/office/drawing/2014/main" id="{4E072ED9-273C-53F1-EC9A-C8ADD7BDA495}"/>
              </a:ext>
            </a:extLst>
          </p:cNvPr>
          <p:cNvSpPr txBox="1">
            <a:spLocks noChangeArrowheads="1"/>
          </p:cNvSpPr>
          <p:nvPr/>
        </p:nvSpPr>
        <p:spPr bwMode="auto">
          <a:xfrm>
            <a:off x="3093244" y="2747963"/>
            <a:ext cx="7353300" cy="180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800" b="1"/>
              <a:t>固定 </a:t>
            </a:r>
            <a:r>
              <a:rPr lang="en-US" altLang="zh-CN" sz="2800" b="1"/>
              <a:t>ROM</a:t>
            </a:r>
            <a:r>
              <a:rPr lang="zh-CN" altLang="en-US" sz="2800" b="1"/>
              <a:t>（掩模 </a:t>
            </a:r>
            <a:r>
              <a:rPr lang="en-US" altLang="zh-CN" sz="2800" b="1"/>
              <a:t>ROM</a:t>
            </a:r>
            <a:r>
              <a:rPr lang="zh-CN" altLang="en-US" sz="2800" b="1"/>
              <a:t>）和可编程 </a:t>
            </a:r>
            <a:r>
              <a:rPr lang="en-US" altLang="zh-CN" sz="2800" b="1"/>
              <a:t>ROM</a:t>
            </a:r>
            <a:r>
              <a:rPr lang="zh-CN" altLang="en-US" sz="2800" b="1"/>
              <a:t>（</a:t>
            </a:r>
            <a:r>
              <a:rPr lang="en-US" altLang="zh-CN" sz="2800" b="1">
                <a:solidFill>
                  <a:srgbClr val="0033CC"/>
                </a:solidFill>
              </a:rPr>
              <a:t>PROM</a:t>
            </a:r>
            <a:r>
              <a:rPr lang="zh-CN" altLang="en-US" sz="2800" b="1"/>
              <a:t>）</a:t>
            </a:r>
            <a:r>
              <a:rPr lang="en-US" altLang="zh-CN" sz="2800" b="1"/>
              <a:t>— </a:t>
            </a:r>
            <a:r>
              <a:rPr lang="zh-CN" altLang="en-US" sz="2800" b="1"/>
              <a:t>包括 </a:t>
            </a:r>
            <a:r>
              <a:rPr lang="en-US" altLang="zh-CN" sz="2800" b="1">
                <a:solidFill>
                  <a:srgbClr val="0033CC"/>
                </a:solidFill>
              </a:rPr>
              <a:t>EPROM</a:t>
            </a:r>
            <a:r>
              <a:rPr lang="zh-CN" altLang="en-US" sz="2800" b="1"/>
              <a:t>（电写入紫外</a:t>
            </a:r>
          </a:p>
          <a:p>
            <a:r>
              <a:rPr lang="zh-CN" altLang="en-US" sz="2800" b="1"/>
              <a:t>线擦除）和 </a:t>
            </a:r>
            <a:r>
              <a:rPr lang="en-US" altLang="zh-CN" sz="2800" b="1">
                <a:solidFill>
                  <a:srgbClr val="0033CC"/>
                </a:solidFill>
              </a:rPr>
              <a:t>E</a:t>
            </a:r>
            <a:r>
              <a:rPr lang="en-US" altLang="zh-CN" sz="2800" b="1" baseline="30000">
                <a:solidFill>
                  <a:srgbClr val="0033CC"/>
                </a:solidFill>
              </a:rPr>
              <a:t>2</a:t>
            </a:r>
            <a:r>
              <a:rPr lang="en-US" altLang="zh-CN" sz="2800" b="1">
                <a:solidFill>
                  <a:srgbClr val="0033CC"/>
                </a:solidFill>
              </a:rPr>
              <a:t>PROM</a:t>
            </a:r>
            <a:r>
              <a:rPr lang="zh-CN" altLang="en-US" sz="2800" b="1"/>
              <a:t>（电写入电擦除）。</a:t>
            </a:r>
            <a:r>
              <a:rPr lang="en-US" altLang="zh-CN" sz="2800" b="1"/>
              <a:t>PROM</a:t>
            </a:r>
            <a:r>
              <a:rPr lang="zh-CN" altLang="en-US" sz="2800" b="1"/>
              <a:t>都要用专用的编程器对芯片进行编程。</a:t>
            </a:r>
          </a:p>
        </p:txBody>
      </p:sp>
      <p:sp>
        <p:nvSpPr>
          <p:cNvPr id="11" name="Text Box 9">
            <a:extLst>
              <a:ext uri="{FF2B5EF4-FFF2-40B4-BE49-F238E27FC236}">
                <a16:creationId xmlns:a16="http://schemas.microsoft.com/office/drawing/2014/main" id="{9F55969B-C2E1-118E-7BBD-382B47738A3D}"/>
              </a:ext>
            </a:extLst>
          </p:cNvPr>
          <p:cNvSpPr txBox="1">
            <a:spLocks noChangeArrowheads="1"/>
          </p:cNvSpPr>
          <p:nvPr/>
        </p:nvSpPr>
        <p:spPr bwMode="auto">
          <a:xfrm>
            <a:off x="1721644" y="4529138"/>
            <a:ext cx="8824912"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r>
              <a:rPr lang="zh-CN" altLang="en-US" sz="2800" b="1">
                <a:solidFill>
                  <a:srgbClr val="0033CC"/>
                </a:solidFill>
                <a:effectLst>
                  <a:outerShdw blurRad="38100" dist="38100" dir="2700000" algn="tl">
                    <a:srgbClr val="C0C0C0"/>
                  </a:outerShdw>
                </a:effectLst>
              </a:rPr>
              <a:t>七、竞争和冒险</a:t>
            </a:r>
          </a:p>
        </p:txBody>
      </p:sp>
      <p:sp>
        <p:nvSpPr>
          <p:cNvPr id="12" name="Text Box 10">
            <a:extLst>
              <a:ext uri="{FF2B5EF4-FFF2-40B4-BE49-F238E27FC236}">
                <a16:creationId xmlns:a16="http://schemas.microsoft.com/office/drawing/2014/main" id="{4EE1EF9A-97B5-A8C9-A856-7BCF54A9B6A0}"/>
              </a:ext>
            </a:extLst>
          </p:cNvPr>
          <p:cNvSpPr txBox="1">
            <a:spLocks noChangeArrowheads="1"/>
          </p:cNvSpPr>
          <p:nvPr/>
        </p:nvSpPr>
        <p:spPr bwMode="auto">
          <a:xfrm>
            <a:off x="1545431" y="5118100"/>
            <a:ext cx="8926513" cy="1373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dirty="0"/>
              <a:t>       </a:t>
            </a:r>
            <a:r>
              <a:rPr lang="zh-CN" altLang="en-US" sz="2800" b="1" dirty="0"/>
              <a:t>当门电路的两个输入信号同时向相反方向变化时，输出端可能出现干扰脉冲。消除方法：加封锁脉冲、加选通脉冲、接滤波电容、</a:t>
            </a:r>
            <a:r>
              <a:rPr lang="zh-CN" altLang="en-US" sz="2800" b="1" dirty="0">
                <a:solidFill>
                  <a:srgbClr val="FF0066"/>
                </a:solidFill>
              </a:rPr>
              <a:t>修改逻辑设计</a:t>
            </a:r>
            <a:r>
              <a:rPr lang="zh-CN" altLang="en-US" sz="2800" b="1" dirty="0"/>
              <a:t>等。</a:t>
            </a:r>
          </a:p>
        </p:txBody>
      </p:sp>
      <p:sp>
        <p:nvSpPr>
          <p:cNvPr id="2" name="灯片编号占位符 1">
            <a:extLst>
              <a:ext uri="{FF2B5EF4-FFF2-40B4-BE49-F238E27FC236}">
                <a16:creationId xmlns:a16="http://schemas.microsoft.com/office/drawing/2014/main" id="{2E115B09-A35B-6317-9FAF-12B11BFE3AD5}"/>
              </a:ext>
            </a:extLst>
          </p:cNvPr>
          <p:cNvSpPr>
            <a:spLocks noGrp="1"/>
          </p:cNvSpPr>
          <p:nvPr>
            <p:ph type="sldNum" sz="quarter" idx="12"/>
          </p:nvPr>
        </p:nvSpPr>
        <p:spPr/>
        <p:txBody>
          <a:bodyPr/>
          <a:lstStyle/>
          <a:p>
            <a:fld id="{392CBAA0-59E6-204E-8F03-85E5040D48B8}" type="slidenum">
              <a:rPr kumimoji="1" lang="zh-CN" altLang="en-US" smtClean="0"/>
              <a:t>131</a:t>
            </a:fld>
            <a:r>
              <a:rPr kumimoji="1" lang="en-US" altLang="zh-CN"/>
              <a:t>/133</a:t>
            </a:r>
            <a:endParaRPr kumimoji="1" lang="zh-CN" altLang="en-US" dirty="0"/>
          </a:p>
        </p:txBody>
      </p:sp>
    </p:spTree>
    <p:extLst>
      <p:ext uri="{BB962C8B-B14F-4D97-AF65-F5344CB8AC3E}">
        <p14:creationId xmlns:p14="http://schemas.microsoft.com/office/powerpoint/2010/main" val="21823504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100000"/>
                                  </p:iterate>
                                  <p:childTnLst>
                                    <p:set>
                                      <p:cBhvr>
                                        <p:cTn id="6" dur="1" fill="hold">
                                          <p:stCondLst>
                                            <p:cond delay="0"/>
                                          </p:stCondLst>
                                        </p:cTn>
                                        <p:tgtEl>
                                          <p:spTgt spid="5"/>
                                        </p:tgtEl>
                                        <p:attrNameLst>
                                          <p:attrName>style.visibility</p:attrName>
                                        </p:attrNameLst>
                                      </p:cBhvr>
                                      <p:to>
                                        <p:strVal val="visible"/>
                                      </p:to>
                                    </p:set>
                                    <p:animEffect transition="in" filter="wipe(left)">
                                      <p:cBhvr>
                                        <p:cTn id="7" dur="75"/>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iterate type="lt">
                                    <p:tmPct val="100000"/>
                                  </p:iterate>
                                  <p:childTnLst>
                                    <p:set>
                                      <p:cBhvr>
                                        <p:cTn id="11" dur="1" fill="hold">
                                          <p:stCondLst>
                                            <p:cond delay="0"/>
                                          </p:stCondLst>
                                        </p:cTn>
                                        <p:tgtEl>
                                          <p:spTgt spid="6"/>
                                        </p:tgtEl>
                                        <p:attrNameLst>
                                          <p:attrName>style.visibility</p:attrName>
                                        </p:attrNameLst>
                                      </p:cBhvr>
                                      <p:to>
                                        <p:strVal val="visible"/>
                                      </p:to>
                                    </p:set>
                                    <p:animEffect transition="in" filter="wipe(left)">
                                      <p:cBhvr>
                                        <p:cTn id="12" dur="75"/>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iterate type="lt">
                                    <p:tmPct val="100000"/>
                                  </p:iterate>
                                  <p:childTnLst>
                                    <p:set>
                                      <p:cBhvr>
                                        <p:cTn id="16" dur="1" fill="hold">
                                          <p:stCondLst>
                                            <p:cond delay="0"/>
                                          </p:stCondLst>
                                        </p:cTn>
                                        <p:tgtEl>
                                          <p:spTgt spid="7"/>
                                        </p:tgtEl>
                                        <p:attrNameLst>
                                          <p:attrName>style.visibility</p:attrName>
                                        </p:attrNameLst>
                                      </p:cBhvr>
                                      <p:to>
                                        <p:strVal val="visible"/>
                                      </p:to>
                                    </p:set>
                                    <p:animEffect transition="in" filter="wipe(left)">
                                      <p:cBhvr>
                                        <p:cTn id="17" dur="75"/>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iterate type="lt">
                                    <p:tmPct val="100000"/>
                                  </p:iterate>
                                  <p:childTnLst>
                                    <p:set>
                                      <p:cBhvr>
                                        <p:cTn id="21" dur="1" fill="hold">
                                          <p:stCondLst>
                                            <p:cond delay="0"/>
                                          </p:stCondLst>
                                        </p:cTn>
                                        <p:tgtEl>
                                          <p:spTgt spid="8"/>
                                        </p:tgtEl>
                                        <p:attrNameLst>
                                          <p:attrName>style.visibility</p:attrName>
                                        </p:attrNameLst>
                                      </p:cBhvr>
                                      <p:to>
                                        <p:strVal val="visible"/>
                                      </p:to>
                                    </p:set>
                                    <p:animEffect transition="in" filter="wipe(left)">
                                      <p:cBhvr>
                                        <p:cTn id="22" dur="75"/>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iterate type="lt">
                                    <p:tmPct val="100000"/>
                                  </p:iterate>
                                  <p:childTnLst>
                                    <p:set>
                                      <p:cBhvr>
                                        <p:cTn id="26" dur="1" fill="hold">
                                          <p:stCondLst>
                                            <p:cond delay="0"/>
                                          </p:stCondLst>
                                        </p:cTn>
                                        <p:tgtEl>
                                          <p:spTgt spid="9"/>
                                        </p:tgtEl>
                                        <p:attrNameLst>
                                          <p:attrName>style.visibility</p:attrName>
                                        </p:attrNameLst>
                                      </p:cBhvr>
                                      <p:to>
                                        <p:strVal val="visible"/>
                                      </p:to>
                                    </p:set>
                                    <p:animEffect transition="in" filter="wipe(left)">
                                      <p:cBhvr>
                                        <p:cTn id="27" dur="75"/>
                                        <p:tgtEl>
                                          <p:spTgt spid="9"/>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iterate type="lt">
                                    <p:tmPct val="100000"/>
                                  </p:iterate>
                                  <p:childTnLst>
                                    <p:set>
                                      <p:cBhvr>
                                        <p:cTn id="31" dur="1" fill="hold">
                                          <p:stCondLst>
                                            <p:cond delay="0"/>
                                          </p:stCondLst>
                                        </p:cTn>
                                        <p:tgtEl>
                                          <p:spTgt spid="10"/>
                                        </p:tgtEl>
                                        <p:attrNameLst>
                                          <p:attrName>style.visibility</p:attrName>
                                        </p:attrNameLst>
                                      </p:cBhvr>
                                      <p:to>
                                        <p:strVal val="visible"/>
                                      </p:to>
                                    </p:set>
                                    <p:animEffect transition="in" filter="wipe(left)">
                                      <p:cBhvr>
                                        <p:cTn id="32" dur="75"/>
                                        <p:tgtEl>
                                          <p:spTgt spid="10"/>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iterate type="lt">
                                    <p:tmPct val="100000"/>
                                  </p:iterate>
                                  <p:childTnLst>
                                    <p:set>
                                      <p:cBhvr>
                                        <p:cTn id="36" dur="1" fill="hold">
                                          <p:stCondLst>
                                            <p:cond delay="0"/>
                                          </p:stCondLst>
                                        </p:cTn>
                                        <p:tgtEl>
                                          <p:spTgt spid="11"/>
                                        </p:tgtEl>
                                        <p:attrNameLst>
                                          <p:attrName>style.visibility</p:attrName>
                                        </p:attrNameLst>
                                      </p:cBhvr>
                                      <p:to>
                                        <p:strVal val="visible"/>
                                      </p:to>
                                    </p:set>
                                    <p:animEffect transition="in" filter="wipe(left)">
                                      <p:cBhvr>
                                        <p:cTn id="37" dur="75"/>
                                        <p:tgtEl>
                                          <p:spTgt spid="11"/>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iterate type="lt">
                                    <p:tmPct val="100000"/>
                                  </p:iterate>
                                  <p:childTnLst>
                                    <p:set>
                                      <p:cBhvr>
                                        <p:cTn id="41" dur="1" fill="hold">
                                          <p:stCondLst>
                                            <p:cond delay="0"/>
                                          </p:stCondLst>
                                        </p:cTn>
                                        <p:tgtEl>
                                          <p:spTgt spid="12"/>
                                        </p:tgtEl>
                                        <p:attrNameLst>
                                          <p:attrName>style.visibility</p:attrName>
                                        </p:attrNameLst>
                                      </p:cBhvr>
                                      <p:to>
                                        <p:strVal val="visible"/>
                                      </p:to>
                                    </p:set>
                                    <p:animEffect transition="in" filter="wipe(left)">
                                      <p:cBhvr>
                                        <p:cTn id="42" dur="75"/>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utoUpdateAnimBg="0"/>
      <p:bldP spid="6" grpId="0" autoUpdateAnimBg="0"/>
      <p:bldP spid="7" grpId="0" autoUpdateAnimBg="0"/>
      <p:bldP spid="8" grpId="0" autoUpdateAnimBg="0"/>
      <p:bldP spid="9" grpId="0" autoUpdateAnimBg="0"/>
      <p:bldP spid="10" grpId="0" autoUpdateAnimBg="0"/>
      <p:bldP spid="11" grpId="0" autoUpdateAnimBg="0"/>
      <p:bldP spid="12" grpId="0" autoUpdateAnimBg="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90A9080D-2068-4D4E-9BE9-B44BC0799522}"/>
              </a:ext>
            </a:extLst>
          </p:cNvPr>
          <p:cNvSpPr>
            <a:spLocks noGrp="1"/>
          </p:cNvSpPr>
          <p:nvPr>
            <p:ph type="title"/>
          </p:nvPr>
        </p:nvSpPr>
        <p:spPr/>
        <p:txBody>
          <a:bodyPr/>
          <a:lstStyle/>
          <a:p>
            <a:r>
              <a:rPr kumimoji="1" lang="zh-CN" altLang="en-US" dirty="0"/>
              <a:t>第四章 作业</a:t>
            </a:r>
          </a:p>
        </p:txBody>
      </p:sp>
      <p:sp>
        <p:nvSpPr>
          <p:cNvPr id="7" name="文本框 6">
            <a:extLst>
              <a:ext uri="{FF2B5EF4-FFF2-40B4-BE49-F238E27FC236}">
                <a16:creationId xmlns:a16="http://schemas.microsoft.com/office/drawing/2014/main" id="{14D8CE12-449F-CD07-8E6E-1B9F05EA0702}"/>
              </a:ext>
            </a:extLst>
          </p:cNvPr>
          <p:cNvSpPr txBox="1"/>
          <p:nvPr/>
        </p:nvSpPr>
        <p:spPr>
          <a:xfrm>
            <a:off x="1766953" y="1458805"/>
            <a:ext cx="8421494" cy="565411"/>
          </a:xfrm>
          <a:prstGeom prst="rect">
            <a:avLst/>
          </a:prstGeom>
          <a:noFill/>
        </p:spPr>
        <p:txBody>
          <a:bodyPr wrap="square">
            <a:spAutoFit/>
          </a:bodyPr>
          <a:lstStyle/>
          <a:p>
            <a:pPr lvl="1">
              <a:lnSpc>
                <a:spcPct val="114000"/>
              </a:lnSpc>
              <a:spcBef>
                <a:spcPts val="600"/>
              </a:spcBef>
            </a:pPr>
            <a:r>
              <a:rPr kumimoji="1" lang="zh-CN" altLang="en-US" sz="2800" dirty="0">
                <a:latin typeface="Songti SC" panose="02010600040101010101" pitchFamily="2" charset="-122"/>
                <a:ea typeface="Songti SC" panose="02010600040101010101" pitchFamily="2" charset="-122"/>
              </a:rPr>
              <a:t>教材：</a:t>
            </a:r>
            <a:r>
              <a:rPr kumimoji="1" lang="en-US" altLang="zh-CN" sz="2800" dirty="0">
                <a:latin typeface="Songti SC" panose="02010600040101010101" pitchFamily="2" charset="-122"/>
                <a:ea typeface="Songti SC" panose="02010600040101010101" pitchFamily="2" charset="-122"/>
              </a:rPr>
              <a:t>《</a:t>
            </a:r>
            <a:r>
              <a:rPr kumimoji="1" lang="zh-CN" altLang="en-US" sz="2800" dirty="0">
                <a:latin typeface="Songti SC" panose="02010600040101010101" pitchFamily="2" charset="-122"/>
                <a:ea typeface="Songti SC" panose="02010600040101010101" pitchFamily="2" charset="-122"/>
              </a:rPr>
              <a:t>数字电子技术基础简明教程（第四版）</a:t>
            </a:r>
            <a:r>
              <a:rPr kumimoji="1" lang="en-US" altLang="zh-CN" sz="2800" dirty="0">
                <a:latin typeface="Songti SC" panose="02010600040101010101" pitchFamily="2" charset="-122"/>
                <a:ea typeface="Songti SC" panose="02010600040101010101" pitchFamily="2" charset="-122"/>
              </a:rPr>
              <a:t>》</a:t>
            </a:r>
          </a:p>
        </p:txBody>
      </p:sp>
      <p:sp>
        <p:nvSpPr>
          <p:cNvPr id="8" name="Text Box 4">
            <a:extLst>
              <a:ext uri="{FF2B5EF4-FFF2-40B4-BE49-F238E27FC236}">
                <a16:creationId xmlns:a16="http://schemas.microsoft.com/office/drawing/2014/main" id="{29AB28D2-CDA8-2033-3D77-E020792BB5E7}"/>
              </a:ext>
            </a:extLst>
          </p:cNvPr>
          <p:cNvSpPr txBox="1">
            <a:spLocks noChangeArrowheads="1"/>
          </p:cNvSpPr>
          <p:nvPr/>
        </p:nvSpPr>
        <p:spPr bwMode="auto">
          <a:xfrm>
            <a:off x="2333020" y="3429000"/>
            <a:ext cx="8249932" cy="5986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itchFamily="18" charset="0"/>
                <a:ea typeface="宋体" pitchFamily="2" charset="-122"/>
              </a:defRPr>
            </a:lvl1pPr>
            <a:lvl2pPr marL="742950" indent="-285750">
              <a:defRPr kumimoji="1" sz="2800" b="1">
                <a:solidFill>
                  <a:schemeClr val="tx1"/>
                </a:solidFill>
                <a:latin typeface="Times New Roman" pitchFamily="18" charset="0"/>
                <a:ea typeface="宋体" pitchFamily="2" charset="-122"/>
              </a:defRPr>
            </a:lvl2pPr>
            <a:lvl3pPr marL="1143000" indent="-228600">
              <a:defRPr kumimoji="1" sz="2800" b="1">
                <a:solidFill>
                  <a:schemeClr val="tx1"/>
                </a:solidFill>
                <a:latin typeface="Times New Roman" pitchFamily="18" charset="0"/>
                <a:ea typeface="宋体" pitchFamily="2" charset="-122"/>
              </a:defRPr>
            </a:lvl3pPr>
            <a:lvl4pPr marL="1600200" indent="-228600">
              <a:defRPr kumimoji="1" sz="2800" b="1">
                <a:solidFill>
                  <a:schemeClr val="tx1"/>
                </a:solidFill>
                <a:latin typeface="Times New Roman" pitchFamily="18" charset="0"/>
                <a:ea typeface="宋体" pitchFamily="2" charset="-122"/>
              </a:defRPr>
            </a:lvl4pPr>
            <a:lvl5pPr marL="2057400" indent="-228600">
              <a:defRPr kumimoji="1" sz="2800" b="1">
                <a:solidFill>
                  <a:schemeClr val="tx1"/>
                </a:solidFill>
                <a:latin typeface="Times New Roman" pitchFamily="18" charset="0"/>
                <a:ea typeface="宋体" pitchFamily="2" charset="-122"/>
              </a:defRPr>
            </a:lvl5pPr>
            <a:lvl6pPr marL="2514600" indent="-228600" eaLnBrk="0" fontAlgn="base" hangingPunct="0">
              <a:spcBef>
                <a:spcPct val="0"/>
              </a:spcBef>
              <a:spcAft>
                <a:spcPct val="0"/>
              </a:spcAft>
              <a:defRPr kumimoji="1" sz="2800" b="1">
                <a:solidFill>
                  <a:schemeClr val="tx1"/>
                </a:solidFill>
                <a:latin typeface="Times New Roman" pitchFamily="18" charset="0"/>
                <a:ea typeface="宋体" pitchFamily="2" charset="-122"/>
              </a:defRPr>
            </a:lvl6pPr>
            <a:lvl7pPr marL="2971800" indent="-228600" eaLnBrk="0" fontAlgn="base" hangingPunct="0">
              <a:spcBef>
                <a:spcPct val="0"/>
              </a:spcBef>
              <a:spcAft>
                <a:spcPct val="0"/>
              </a:spcAft>
              <a:defRPr kumimoji="1" sz="2800" b="1">
                <a:solidFill>
                  <a:schemeClr val="tx1"/>
                </a:solidFill>
                <a:latin typeface="Times New Roman" pitchFamily="18" charset="0"/>
                <a:ea typeface="宋体" pitchFamily="2" charset="-122"/>
              </a:defRPr>
            </a:lvl7pPr>
            <a:lvl8pPr marL="3429000" indent="-228600" eaLnBrk="0" fontAlgn="base" hangingPunct="0">
              <a:spcBef>
                <a:spcPct val="0"/>
              </a:spcBef>
              <a:spcAft>
                <a:spcPct val="0"/>
              </a:spcAft>
              <a:defRPr kumimoji="1" sz="2800" b="1">
                <a:solidFill>
                  <a:schemeClr val="tx1"/>
                </a:solidFill>
                <a:latin typeface="Times New Roman" pitchFamily="18" charset="0"/>
                <a:ea typeface="宋体" pitchFamily="2" charset="-122"/>
              </a:defRPr>
            </a:lvl8pPr>
            <a:lvl9pPr marL="3886200" indent="-228600" eaLnBrk="0" fontAlgn="base" hangingPunct="0">
              <a:spcBef>
                <a:spcPct val="0"/>
              </a:spcBef>
              <a:spcAft>
                <a:spcPct val="0"/>
              </a:spcAft>
              <a:defRPr kumimoji="1" sz="2800" b="1">
                <a:solidFill>
                  <a:schemeClr val="tx1"/>
                </a:solidFill>
                <a:latin typeface="Times New Roman" pitchFamily="18" charset="0"/>
                <a:ea typeface="宋体" pitchFamily="2" charset="-122"/>
              </a:defRPr>
            </a:lvl9pPr>
          </a:lstStyle>
          <a:p>
            <a:pPr marL="457200" indent="-457200" eaLnBrk="1" hangingPunct="1">
              <a:lnSpc>
                <a:spcPct val="125000"/>
              </a:lnSpc>
              <a:spcBef>
                <a:spcPts val="1200"/>
              </a:spcBef>
              <a:buFont typeface="標楷體" panose="02010601000101010101" pitchFamily="2" charset="-120"/>
              <a:buChar char="•"/>
            </a:pPr>
            <a:r>
              <a:rPr lang="zh-CN" altLang="en-US" b="0" dirty="0">
                <a:latin typeface="Myriad Pro" panose="020B0503030403020204" pitchFamily="34" charset="0"/>
                <a:ea typeface="Songti SC" panose="02010600040101010101" pitchFamily="2" charset="-122"/>
              </a:rPr>
              <a:t>习题：</a:t>
            </a:r>
            <a:r>
              <a:rPr lang="en-US" altLang="zh-CN" b="0" dirty="0">
                <a:latin typeface="Myriad Pro" panose="020B0503030403020204" pitchFamily="34" charset="0"/>
                <a:ea typeface="Songti SC" panose="02010600040101010101" pitchFamily="2" charset="-122"/>
              </a:rPr>
              <a:t>4.1</a:t>
            </a:r>
            <a:r>
              <a:rPr lang="zh-CN" altLang="en-US" b="0" dirty="0">
                <a:latin typeface="Myriad Pro" panose="020B0503030403020204" pitchFamily="34" charset="0"/>
                <a:ea typeface="Songti SC" panose="02010600040101010101" pitchFamily="2" charset="-122"/>
              </a:rPr>
              <a:t>，</a:t>
            </a:r>
            <a:r>
              <a:rPr lang="en-US" altLang="zh-CN" b="0" dirty="0">
                <a:latin typeface="Myriad Pro" panose="020B0503030403020204" pitchFamily="34" charset="0"/>
                <a:ea typeface="Songti SC" panose="02010600040101010101" pitchFamily="2" charset="-122"/>
              </a:rPr>
              <a:t>4.2</a:t>
            </a:r>
            <a:r>
              <a:rPr lang="zh-CN" altLang="en-US" b="0" dirty="0">
                <a:latin typeface="Myriad Pro" panose="020B0503030403020204" pitchFamily="34" charset="0"/>
                <a:ea typeface="Songti SC" panose="02010600040101010101" pitchFamily="2" charset="-122"/>
              </a:rPr>
              <a:t>，</a:t>
            </a:r>
            <a:r>
              <a:rPr lang="en-US" altLang="zh-CN" b="0" dirty="0">
                <a:latin typeface="Myriad Pro" panose="020B0503030403020204" pitchFamily="34" charset="0"/>
                <a:ea typeface="Songti SC" panose="02010600040101010101" pitchFamily="2" charset="-122"/>
              </a:rPr>
              <a:t>4.8</a:t>
            </a:r>
            <a:r>
              <a:rPr lang="zh-CN" altLang="en-US" b="0" dirty="0">
                <a:latin typeface="Myriad Pro" panose="020B0503030403020204" pitchFamily="34" charset="0"/>
                <a:ea typeface="Songti SC" panose="02010600040101010101" pitchFamily="2" charset="-122"/>
              </a:rPr>
              <a:t>，</a:t>
            </a:r>
            <a:r>
              <a:rPr lang="en-US" altLang="zh-CN" b="0" dirty="0">
                <a:latin typeface="Myriad Pro" panose="020B0503030403020204" pitchFamily="34" charset="0"/>
                <a:ea typeface="Songti SC" panose="02010600040101010101" pitchFamily="2" charset="-122"/>
              </a:rPr>
              <a:t>4.12</a:t>
            </a:r>
            <a:r>
              <a:rPr lang="zh-CN" altLang="en-US" b="0" dirty="0">
                <a:latin typeface="Myriad Pro" panose="020B0503030403020204" pitchFamily="34" charset="0"/>
                <a:ea typeface="Songti SC" panose="02010600040101010101" pitchFamily="2" charset="-122"/>
              </a:rPr>
              <a:t>，</a:t>
            </a:r>
            <a:r>
              <a:rPr lang="en-US" altLang="zh-CN" b="0" dirty="0">
                <a:latin typeface="Myriad Pro" panose="020B0503030403020204" pitchFamily="34" charset="0"/>
                <a:ea typeface="Songti SC" panose="02010600040101010101" pitchFamily="2" charset="-122"/>
              </a:rPr>
              <a:t>4.14</a:t>
            </a:r>
            <a:r>
              <a:rPr lang="zh-CN" altLang="en-US" b="0" dirty="0">
                <a:latin typeface="Myriad Pro" panose="020B0503030403020204" pitchFamily="34" charset="0"/>
                <a:ea typeface="Songti SC" panose="02010600040101010101" pitchFamily="2" charset="-122"/>
              </a:rPr>
              <a:t>，</a:t>
            </a:r>
            <a:r>
              <a:rPr lang="en-US" altLang="zh-CN" b="0" dirty="0">
                <a:latin typeface="Myriad Pro" panose="020B0503030403020204" pitchFamily="34" charset="0"/>
                <a:ea typeface="Songti SC" panose="02010600040101010101" pitchFamily="2" charset="-122"/>
              </a:rPr>
              <a:t>4.16</a:t>
            </a:r>
          </a:p>
        </p:txBody>
      </p:sp>
      <p:sp>
        <p:nvSpPr>
          <p:cNvPr id="2" name="灯片编号占位符 1">
            <a:extLst>
              <a:ext uri="{FF2B5EF4-FFF2-40B4-BE49-F238E27FC236}">
                <a16:creationId xmlns:a16="http://schemas.microsoft.com/office/drawing/2014/main" id="{69A798A8-514A-C5D4-272B-A94F0BED2891}"/>
              </a:ext>
            </a:extLst>
          </p:cNvPr>
          <p:cNvSpPr>
            <a:spLocks noGrp="1"/>
          </p:cNvSpPr>
          <p:nvPr>
            <p:ph type="sldNum" sz="quarter" idx="12"/>
          </p:nvPr>
        </p:nvSpPr>
        <p:spPr/>
        <p:txBody>
          <a:bodyPr/>
          <a:lstStyle/>
          <a:p>
            <a:fld id="{392CBAA0-59E6-204E-8F03-85E5040D48B8}" type="slidenum">
              <a:rPr kumimoji="1" lang="zh-CN" altLang="en-US" smtClean="0"/>
              <a:t>132</a:t>
            </a:fld>
            <a:r>
              <a:rPr kumimoji="1" lang="en-US" altLang="zh-CN"/>
              <a:t>/133</a:t>
            </a:r>
            <a:endParaRPr kumimoji="1" lang="zh-CN" altLang="en-US" dirty="0"/>
          </a:p>
        </p:txBody>
      </p:sp>
    </p:spTree>
    <p:extLst>
      <p:ext uri="{BB962C8B-B14F-4D97-AF65-F5344CB8AC3E}">
        <p14:creationId xmlns:p14="http://schemas.microsoft.com/office/powerpoint/2010/main" val="2700256617"/>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矩形 6">
            <a:extLst>
              <a:ext uri="{FF2B5EF4-FFF2-40B4-BE49-F238E27FC236}">
                <a16:creationId xmlns:a16="http://schemas.microsoft.com/office/drawing/2014/main" id="{E4F09176-ECB7-EE40-853F-E8B63B55E6B1}"/>
              </a:ext>
            </a:extLst>
          </p:cNvPr>
          <p:cNvSpPr/>
          <p:nvPr/>
        </p:nvSpPr>
        <p:spPr>
          <a:xfrm>
            <a:off x="0" y="2921168"/>
            <a:ext cx="12192000" cy="1015663"/>
          </a:xfrm>
          <a:prstGeom prst="rect">
            <a:avLst/>
          </a:prstGeom>
        </p:spPr>
        <p:txBody>
          <a:bodyPr wrap="square">
            <a:spAutoFit/>
          </a:bodyPr>
          <a:lstStyle/>
          <a:p>
            <a:pPr algn="ctr">
              <a:spcBef>
                <a:spcPts val="1800"/>
              </a:spcBef>
            </a:pPr>
            <a:r>
              <a:rPr lang="en-US" altLang="zh-CN" sz="6000" dirty="0">
                <a:latin typeface="Myriad Pro" panose="020B0503030403020204" pitchFamily="34" charset="0"/>
                <a:ea typeface="SimSun" panose="02010600030101010101" pitchFamily="2" charset="-122"/>
              </a:rPr>
              <a:t>THE</a:t>
            </a:r>
            <a:r>
              <a:rPr lang="zh-CN" altLang="en-US" sz="6000" dirty="0">
                <a:latin typeface="Myriad Pro" panose="020B0503030403020204" pitchFamily="34" charset="0"/>
                <a:ea typeface="SimSun" panose="02010600030101010101" pitchFamily="2" charset="-122"/>
              </a:rPr>
              <a:t> </a:t>
            </a:r>
            <a:r>
              <a:rPr lang="en-US" altLang="zh-CN" sz="6000" dirty="0">
                <a:latin typeface="Myriad Pro" panose="020B0503030403020204" pitchFamily="34" charset="0"/>
                <a:ea typeface="SimSun" panose="02010600030101010101" pitchFamily="2" charset="-122"/>
              </a:rPr>
              <a:t>END</a:t>
            </a:r>
          </a:p>
        </p:txBody>
      </p:sp>
      <p:sp>
        <p:nvSpPr>
          <p:cNvPr id="2" name="灯片编号占位符 1">
            <a:extLst>
              <a:ext uri="{FF2B5EF4-FFF2-40B4-BE49-F238E27FC236}">
                <a16:creationId xmlns:a16="http://schemas.microsoft.com/office/drawing/2014/main" id="{73B04E06-6318-390E-B675-FC327FEA34FD}"/>
              </a:ext>
            </a:extLst>
          </p:cNvPr>
          <p:cNvSpPr>
            <a:spLocks noGrp="1"/>
          </p:cNvSpPr>
          <p:nvPr>
            <p:ph type="sldNum" sz="quarter" idx="12"/>
          </p:nvPr>
        </p:nvSpPr>
        <p:spPr/>
        <p:txBody>
          <a:bodyPr/>
          <a:lstStyle/>
          <a:p>
            <a:fld id="{392CBAA0-59E6-204E-8F03-85E5040D48B8}" type="slidenum">
              <a:rPr kumimoji="1" lang="zh-CN" altLang="en-US" smtClean="0"/>
              <a:t>133</a:t>
            </a:fld>
            <a:r>
              <a:rPr kumimoji="1" lang="en-US" altLang="zh-CN"/>
              <a:t>/133</a:t>
            </a:r>
            <a:endParaRPr kumimoji="1" lang="zh-CN" altLang="en-US" dirty="0"/>
          </a:p>
        </p:txBody>
      </p:sp>
    </p:spTree>
    <p:extLst>
      <p:ext uri="{BB962C8B-B14F-4D97-AF65-F5344CB8AC3E}">
        <p14:creationId xmlns:p14="http://schemas.microsoft.com/office/powerpoint/2010/main" val="423455749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1.2</a:t>
            </a:r>
            <a:r>
              <a:rPr kumimoji="1" lang="zh-CN" altLang="en-US" dirty="0"/>
              <a:t> 组合电路的基本设计方法</a:t>
            </a:r>
          </a:p>
        </p:txBody>
      </p:sp>
      <p:sp>
        <p:nvSpPr>
          <p:cNvPr id="6" name="Text Box 5" descr="未命名">
            <a:extLst>
              <a:ext uri="{FF2B5EF4-FFF2-40B4-BE49-F238E27FC236}">
                <a16:creationId xmlns:a16="http://schemas.microsoft.com/office/drawing/2014/main" id="{9BDA7EA2-E178-D7DF-3EB4-B22F11A4DD7D}"/>
              </a:ext>
            </a:extLst>
          </p:cNvPr>
          <p:cNvSpPr txBox="1">
            <a:spLocks noChangeArrowheads="1"/>
          </p:cNvSpPr>
          <p:nvPr/>
        </p:nvSpPr>
        <p:spPr bwMode="auto">
          <a:xfrm>
            <a:off x="1287309" y="903908"/>
            <a:ext cx="2727325" cy="519112"/>
          </a:xfrm>
          <a:prstGeom prst="rect">
            <a:avLst/>
          </a:prstGeom>
          <a:noFill/>
          <a:ln>
            <a:noFill/>
          </a:ln>
          <a:effectLst/>
          <a:extLst>
            <a:ext uri="{909E8E84-426E-40DD-AFC4-6F175D3DCCD1}">
              <a14:hiddenFill xmlns:a14="http://schemas.microsoft.com/office/drawing/2010/main">
                <a:blipFill dpi="0" rotWithShape="0">
                  <a:blip r:embed="rId2"/>
                  <a:srcRect/>
                  <a:stretch>
                    <a:fillRect/>
                  </a:stretch>
                </a:blip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(3) </a:t>
            </a:r>
            <a:r>
              <a:rPr lang="zh-CN" altLang="en-US" sz="2800" b="1">
                <a:solidFill>
                  <a:srgbClr val="0033CC"/>
                </a:solidFill>
              </a:rPr>
              <a:t>画逻辑图</a:t>
            </a:r>
          </a:p>
        </p:txBody>
      </p:sp>
      <p:sp>
        <p:nvSpPr>
          <p:cNvPr id="7" name="Text Box 6">
            <a:extLst>
              <a:ext uri="{FF2B5EF4-FFF2-40B4-BE49-F238E27FC236}">
                <a16:creationId xmlns:a16="http://schemas.microsoft.com/office/drawing/2014/main" id="{9C381EDA-A925-9237-A93F-0919F9B91EEC}"/>
              </a:ext>
            </a:extLst>
          </p:cNvPr>
          <p:cNvSpPr txBox="1">
            <a:spLocks noChangeArrowheads="1"/>
          </p:cNvSpPr>
          <p:nvPr/>
        </p:nvSpPr>
        <p:spPr bwMode="auto">
          <a:xfrm>
            <a:off x="4882997" y="2310433"/>
            <a:ext cx="4086225" cy="45720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  </a:t>
            </a:r>
            <a:r>
              <a:rPr lang="zh-CN" altLang="en-US" b="1">
                <a:solidFill>
                  <a:srgbClr val="0033CC"/>
                </a:solidFill>
              </a:rPr>
              <a:t>用与门和或门实现</a:t>
            </a:r>
          </a:p>
        </p:txBody>
      </p:sp>
      <p:graphicFrame>
        <p:nvGraphicFramePr>
          <p:cNvPr id="8" name="Object 7">
            <a:extLst>
              <a:ext uri="{FF2B5EF4-FFF2-40B4-BE49-F238E27FC236}">
                <a16:creationId xmlns:a16="http://schemas.microsoft.com/office/drawing/2014/main" id="{DAF98AA3-22D3-CA4E-DEBA-C92EB5F81A64}"/>
              </a:ext>
            </a:extLst>
          </p:cNvPr>
          <p:cNvGraphicFramePr>
            <a:graphicFrameLocks noChangeAspect="1"/>
          </p:cNvGraphicFramePr>
          <p:nvPr>
            <p:extLst>
              <p:ext uri="{D42A27DB-BD31-4B8C-83A1-F6EECF244321}">
                <p14:modId xmlns:p14="http://schemas.microsoft.com/office/powerpoint/2010/main" val="2658200533"/>
              </p:ext>
            </p:extLst>
          </p:nvPr>
        </p:nvGraphicFramePr>
        <p:xfrm>
          <a:off x="6929284" y="3047033"/>
          <a:ext cx="3051175" cy="423862"/>
        </p:xfrm>
        <a:graphic>
          <a:graphicData uri="http://schemas.openxmlformats.org/presentationml/2006/ole">
            <mc:AlternateContent xmlns:mc="http://schemas.openxmlformats.org/markup-compatibility/2006">
              <mc:Choice xmlns:v="urn:schemas-microsoft-com:vml" Requires="v">
                <p:oleObj name="公式" r:id="rId3" imgW="1219110" imgH="142830" progId="Equation.3">
                  <p:embed/>
                </p:oleObj>
              </mc:Choice>
              <mc:Fallback>
                <p:oleObj name="公式" r:id="rId3" imgW="1219110" imgH="142830" progId="Equation.3">
                  <p:embed/>
                  <p:pic>
                    <p:nvPicPr>
                      <p:cNvPr id="8" name="Object 7">
                        <a:extLst>
                          <a:ext uri="{FF2B5EF4-FFF2-40B4-BE49-F238E27FC236}">
                            <a16:creationId xmlns:a16="http://schemas.microsoft.com/office/drawing/2014/main" id="{DAF98AA3-22D3-CA4E-DEBA-C92EB5F81A6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929284" y="3047033"/>
                        <a:ext cx="3051175" cy="423862"/>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9" name="Text Box 8">
            <a:extLst>
              <a:ext uri="{FF2B5EF4-FFF2-40B4-BE49-F238E27FC236}">
                <a16:creationId xmlns:a16="http://schemas.microsoft.com/office/drawing/2014/main" id="{F68B0508-3C8A-C2D7-ABD3-191D7555E20A}"/>
              </a:ext>
            </a:extLst>
          </p:cNvPr>
          <p:cNvSpPr txBox="1">
            <a:spLocks noChangeArrowheads="1"/>
          </p:cNvSpPr>
          <p:nvPr/>
        </p:nvSpPr>
        <p:spPr bwMode="auto">
          <a:xfrm>
            <a:off x="3231997" y="3020045"/>
            <a:ext cx="420687"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ea typeface="楷体_GB2312" pitchFamily="49" charset="-122"/>
              </a:rPr>
              <a:t>A</a:t>
            </a:r>
          </a:p>
        </p:txBody>
      </p:sp>
      <p:sp>
        <p:nvSpPr>
          <p:cNvPr id="10" name="Text Box 9">
            <a:extLst>
              <a:ext uri="{FF2B5EF4-FFF2-40B4-BE49-F238E27FC236}">
                <a16:creationId xmlns:a16="http://schemas.microsoft.com/office/drawing/2014/main" id="{BB88DB84-529E-FCAE-D863-6D1278128F52}"/>
              </a:ext>
            </a:extLst>
          </p:cNvPr>
          <p:cNvSpPr txBox="1">
            <a:spLocks noChangeArrowheads="1"/>
          </p:cNvSpPr>
          <p:nvPr/>
        </p:nvSpPr>
        <p:spPr bwMode="auto">
          <a:xfrm>
            <a:off x="3231997" y="3553445"/>
            <a:ext cx="420687"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ea typeface="楷体_GB2312" pitchFamily="49" charset="-122"/>
              </a:rPr>
              <a:t>B</a:t>
            </a:r>
          </a:p>
        </p:txBody>
      </p:sp>
      <p:sp>
        <p:nvSpPr>
          <p:cNvPr id="11" name="Text Box 10">
            <a:extLst>
              <a:ext uri="{FF2B5EF4-FFF2-40B4-BE49-F238E27FC236}">
                <a16:creationId xmlns:a16="http://schemas.microsoft.com/office/drawing/2014/main" id="{35493380-08D9-3636-6111-51D5D46ACB5A}"/>
              </a:ext>
            </a:extLst>
          </p:cNvPr>
          <p:cNvSpPr txBox="1">
            <a:spLocks noChangeArrowheads="1"/>
          </p:cNvSpPr>
          <p:nvPr/>
        </p:nvSpPr>
        <p:spPr bwMode="auto">
          <a:xfrm>
            <a:off x="7835747" y="4223370"/>
            <a:ext cx="401637"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ea typeface="楷体_GB2312" pitchFamily="49" charset="-122"/>
              </a:rPr>
              <a:t>Y</a:t>
            </a:r>
          </a:p>
        </p:txBody>
      </p:sp>
      <p:sp>
        <p:nvSpPr>
          <p:cNvPr id="12" name="Line 11">
            <a:extLst>
              <a:ext uri="{FF2B5EF4-FFF2-40B4-BE49-F238E27FC236}">
                <a16:creationId xmlns:a16="http://schemas.microsoft.com/office/drawing/2014/main" id="{E4DBDFF2-6982-478D-97B7-E02698D68137}"/>
              </a:ext>
            </a:extLst>
          </p:cNvPr>
          <p:cNvSpPr>
            <a:spLocks noChangeShapeType="1"/>
          </p:cNvSpPr>
          <p:nvPr/>
        </p:nvSpPr>
        <p:spPr bwMode="auto">
          <a:xfrm flipV="1">
            <a:off x="3841597" y="3328020"/>
            <a:ext cx="114300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 name="Line 12">
            <a:extLst>
              <a:ext uri="{FF2B5EF4-FFF2-40B4-BE49-F238E27FC236}">
                <a16:creationId xmlns:a16="http://schemas.microsoft.com/office/drawing/2014/main" id="{30E556FC-0979-CFFA-DE67-6BB2313D8B9A}"/>
              </a:ext>
            </a:extLst>
          </p:cNvPr>
          <p:cNvSpPr>
            <a:spLocks noChangeShapeType="1"/>
          </p:cNvSpPr>
          <p:nvPr/>
        </p:nvSpPr>
        <p:spPr bwMode="auto">
          <a:xfrm>
            <a:off x="3841597" y="3783633"/>
            <a:ext cx="114300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 name="Text Box 13">
            <a:extLst>
              <a:ext uri="{FF2B5EF4-FFF2-40B4-BE49-F238E27FC236}">
                <a16:creationId xmlns:a16="http://schemas.microsoft.com/office/drawing/2014/main" id="{D7210FAB-4FE7-4D88-390A-3E23B7DCCB76}"/>
              </a:ext>
            </a:extLst>
          </p:cNvPr>
          <p:cNvSpPr txBox="1">
            <a:spLocks noChangeArrowheads="1"/>
          </p:cNvSpPr>
          <p:nvPr/>
        </p:nvSpPr>
        <p:spPr bwMode="auto">
          <a:xfrm>
            <a:off x="3231997" y="4848845"/>
            <a:ext cx="420687"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ea typeface="楷体_GB2312" pitchFamily="49" charset="-122"/>
              </a:rPr>
              <a:t>C</a:t>
            </a:r>
          </a:p>
        </p:txBody>
      </p:sp>
      <p:sp>
        <p:nvSpPr>
          <p:cNvPr id="15" name="Line 14">
            <a:extLst>
              <a:ext uri="{FF2B5EF4-FFF2-40B4-BE49-F238E27FC236}">
                <a16:creationId xmlns:a16="http://schemas.microsoft.com/office/drawing/2014/main" id="{61F025BE-6F0D-3CEF-9C70-2053C41CC3D6}"/>
              </a:ext>
            </a:extLst>
          </p:cNvPr>
          <p:cNvSpPr>
            <a:spLocks noChangeShapeType="1"/>
          </p:cNvSpPr>
          <p:nvPr/>
        </p:nvSpPr>
        <p:spPr bwMode="auto">
          <a:xfrm>
            <a:off x="3841597" y="5079033"/>
            <a:ext cx="114300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6" name="Line 15">
            <a:extLst>
              <a:ext uri="{FF2B5EF4-FFF2-40B4-BE49-F238E27FC236}">
                <a16:creationId xmlns:a16="http://schemas.microsoft.com/office/drawing/2014/main" id="{3F61E0C1-2BAF-ED10-E30B-858F1108BE9F}"/>
              </a:ext>
            </a:extLst>
          </p:cNvPr>
          <p:cNvSpPr>
            <a:spLocks noChangeShapeType="1"/>
          </p:cNvSpPr>
          <p:nvPr/>
        </p:nvSpPr>
        <p:spPr bwMode="auto">
          <a:xfrm>
            <a:off x="4451197" y="3782045"/>
            <a:ext cx="0" cy="85407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 name="Line 16">
            <a:extLst>
              <a:ext uri="{FF2B5EF4-FFF2-40B4-BE49-F238E27FC236}">
                <a16:creationId xmlns:a16="http://schemas.microsoft.com/office/drawing/2014/main" id="{CAE761FA-3E2B-3E86-25C9-1EE3DD2A98B5}"/>
              </a:ext>
            </a:extLst>
          </p:cNvPr>
          <p:cNvSpPr>
            <a:spLocks noChangeShapeType="1"/>
          </p:cNvSpPr>
          <p:nvPr/>
        </p:nvSpPr>
        <p:spPr bwMode="auto">
          <a:xfrm flipV="1">
            <a:off x="4441672" y="4621833"/>
            <a:ext cx="54292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 name="Line 17">
            <a:extLst>
              <a:ext uri="{FF2B5EF4-FFF2-40B4-BE49-F238E27FC236}">
                <a16:creationId xmlns:a16="http://schemas.microsoft.com/office/drawing/2014/main" id="{007FDB0C-07FF-A035-3E94-307DEB6038C7}"/>
              </a:ext>
            </a:extLst>
          </p:cNvPr>
          <p:cNvSpPr>
            <a:spLocks noChangeShapeType="1"/>
          </p:cNvSpPr>
          <p:nvPr/>
        </p:nvSpPr>
        <p:spPr bwMode="auto">
          <a:xfrm flipH="1">
            <a:off x="4451197" y="5077445"/>
            <a:ext cx="0" cy="83820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9" name="Line 18">
            <a:extLst>
              <a:ext uri="{FF2B5EF4-FFF2-40B4-BE49-F238E27FC236}">
                <a16:creationId xmlns:a16="http://schemas.microsoft.com/office/drawing/2014/main" id="{75D5691F-9ADE-65FD-5F04-CB12D793BD59}"/>
              </a:ext>
            </a:extLst>
          </p:cNvPr>
          <p:cNvSpPr>
            <a:spLocks noChangeShapeType="1"/>
          </p:cNvSpPr>
          <p:nvPr/>
        </p:nvSpPr>
        <p:spPr bwMode="auto">
          <a:xfrm flipV="1">
            <a:off x="4441672" y="5918820"/>
            <a:ext cx="53657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 name="Line 19">
            <a:extLst>
              <a:ext uri="{FF2B5EF4-FFF2-40B4-BE49-F238E27FC236}">
                <a16:creationId xmlns:a16="http://schemas.microsoft.com/office/drawing/2014/main" id="{7C9AB24E-90D0-9D88-C9EE-1D317EAEBB4F}"/>
              </a:ext>
            </a:extLst>
          </p:cNvPr>
          <p:cNvSpPr>
            <a:spLocks noChangeShapeType="1"/>
          </p:cNvSpPr>
          <p:nvPr/>
        </p:nvSpPr>
        <p:spPr bwMode="auto">
          <a:xfrm flipH="1">
            <a:off x="4071784" y="3323258"/>
            <a:ext cx="0" cy="304958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1" name="Line 20">
            <a:extLst>
              <a:ext uri="{FF2B5EF4-FFF2-40B4-BE49-F238E27FC236}">
                <a16:creationId xmlns:a16="http://schemas.microsoft.com/office/drawing/2014/main" id="{F3DB4176-875D-2046-7F29-0068A9152263}"/>
              </a:ext>
            </a:extLst>
          </p:cNvPr>
          <p:cNvSpPr>
            <a:spLocks noChangeShapeType="1"/>
          </p:cNvSpPr>
          <p:nvPr/>
        </p:nvSpPr>
        <p:spPr bwMode="auto">
          <a:xfrm flipV="1">
            <a:off x="4059084" y="6376020"/>
            <a:ext cx="925513"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2" name="Line 21">
            <a:extLst>
              <a:ext uri="{FF2B5EF4-FFF2-40B4-BE49-F238E27FC236}">
                <a16:creationId xmlns:a16="http://schemas.microsoft.com/office/drawing/2014/main" id="{C06316A8-7C40-6E8B-70F2-A9E36065083D}"/>
              </a:ext>
            </a:extLst>
          </p:cNvPr>
          <p:cNvSpPr>
            <a:spLocks noChangeShapeType="1"/>
          </p:cNvSpPr>
          <p:nvPr/>
        </p:nvSpPr>
        <p:spPr bwMode="auto">
          <a:xfrm>
            <a:off x="5670397" y="3515345"/>
            <a:ext cx="69691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3" name="Line 22">
            <a:extLst>
              <a:ext uri="{FF2B5EF4-FFF2-40B4-BE49-F238E27FC236}">
                <a16:creationId xmlns:a16="http://schemas.microsoft.com/office/drawing/2014/main" id="{C5F9F3A4-994F-CB1D-4F8A-19F1C81B8CB8}"/>
              </a:ext>
            </a:extLst>
          </p:cNvPr>
          <p:cNvSpPr>
            <a:spLocks noChangeShapeType="1"/>
          </p:cNvSpPr>
          <p:nvPr/>
        </p:nvSpPr>
        <p:spPr bwMode="auto">
          <a:xfrm flipH="1">
            <a:off x="6359372" y="3504233"/>
            <a:ext cx="0" cy="111601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4" name="Line 23">
            <a:extLst>
              <a:ext uri="{FF2B5EF4-FFF2-40B4-BE49-F238E27FC236}">
                <a16:creationId xmlns:a16="http://schemas.microsoft.com/office/drawing/2014/main" id="{0066E5F3-65CD-0468-45BF-F2C89011198E}"/>
              </a:ext>
            </a:extLst>
          </p:cNvPr>
          <p:cNvSpPr>
            <a:spLocks noChangeShapeType="1"/>
          </p:cNvSpPr>
          <p:nvPr/>
        </p:nvSpPr>
        <p:spPr bwMode="auto">
          <a:xfrm>
            <a:off x="6353022" y="4610720"/>
            <a:ext cx="542925" cy="158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5" name="Line 24">
            <a:extLst>
              <a:ext uri="{FF2B5EF4-FFF2-40B4-BE49-F238E27FC236}">
                <a16:creationId xmlns:a16="http://schemas.microsoft.com/office/drawing/2014/main" id="{03B8ADB6-4E79-8E94-2209-92D3A330C7F1}"/>
              </a:ext>
            </a:extLst>
          </p:cNvPr>
          <p:cNvSpPr>
            <a:spLocks noChangeShapeType="1"/>
          </p:cNvSpPr>
          <p:nvPr/>
        </p:nvSpPr>
        <p:spPr bwMode="auto">
          <a:xfrm>
            <a:off x="5644997" y="4863133"/>
            <a:ext cx="1252537"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6" name="Line 25">
            <a:extLst>
              <a:ext uri="{FF2B5EF4-FFF2-40B4-BE49-F238E27FC236}">
                <a16:creationId xmlns:a16="http://schemas.microsoft.com/office/drawing/2014/main" id="{6142E5DE-73D2-9608-50B3-0DDAF09E143B}"/>
              </a:ext>
            </a:extLst>
          </p:cNvPr>
          <p:cNvSpPr>
            <a:spLocks noChangeShapeType="1"/>
          </p:cNvSpPr>
          <p:nvPr/>
        </p:nvSpPr>
        <p:spPr bwMode="auto">
          <a:xfrm flipV="1">
            <a:off x="5649759" y="6106145"/>
            <a:ext cx="72072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7" name="Line 26">
            <a:extLst>
              <a:ext uri="{FF2B5EF4-FFF2-40B4-BE49-F238E27FC236}">
                <a16:creationId xmlns:a16="http://schemas.microsoft.com/office/drawing/2014/main" id="{B0BBB888-F947-EAE5-7642-CD9FE466B1C8}"/>
              </a:ext>
            </a:extLst>
          </p:cNvPr>
          <p:cNvSpPr>
            <a:spLocks noChangeShapeType="1"/>
          </p:cNvSpPr>
          <p:nvPr/>
        </p:nvSpPr>
        <p:spPr bwMode="auto">
          <a:xfrm flipH="1">
            <a:off x="6356197" y="5106020"/>
            <a:ext cx="0" cy="100806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8" name="Line 27">
            <a:extLst>
              <a:ext uri="{FF2B5EF4-FFF2-40B4-BE49-F238E27FC236}">
                <a16:creationId xmlns:a16="http://schemas.microsoft.com/office/drawing/2014/main" id="{ED272A66-04B6-EC31-7184-E8F44BDA96A6}"/>
              </a:ext>
            </a:extLst>
          </p:cNvPr>
          <p:cNvSpPr>
            <a:spLocks noChangeShapeType="1"/>
          </p:cNvSpPr>
          <p:nvPr/>
        </p:nvSpPr>
        <p:spPr bwMode="auto">
          <a:xfrm>
            <a:off x="6351434" y="5102845"/>
            <a:ext cx="531813"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9" name="Line 28">
            <a:extLst>
              <a:ext uri="{FF2B5EF4-FFF2-40B4-BE49-F238E27FC236}">
                <a16:creationId xmlns:a16="http://schemas.microsoft.com/office/drawing/2014/main" id="{5191D144-25F9-82D9-7DF3-2B082EF3EC16}"/>
              </a:ext>
            </a:extLst>
          </p:cNvPr>
          <p:cNvSpPr>
            <a:spLocks noChangeShapeType="1"/>
          </p:cNvSpPr>
          <p:nvPr/>
        </p:nvSpPr>
        <p:spPr bwMode="auto">
          <a:xfrm>
            <a:off x="7513484" y="4840908"/>
            <a:ext cx="544513"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nvGrpSpPr>
          <p:cNvPr id="30" name="Group 29">
            <a:extLst>
              <a:ext uri="{FF2B5EF4-FFF2-40B4-BE49-F238E27FC236}">
                <a16:creationId xmlns:a16="http://schemas.microsoft.com/office/drawing/2014/main" id="{0F7DD0AA-3D72-78FE-D2CF-D592A34A403C}"/>
              </a:ext>
            </a:extLst>
          </p:cNvPr>
          <p:cNvGrpSpPr>
            <a:grpSpLocks/>
          </p:cNvGrpSpPr>
          <p:nvPr/>
        </p:nvGrpSpPr>
        <p:grpSpPr bwMode="auto">
          <a:xfrm>
            <a:off x="4984597" y="5648945"/>
            <a:ext cx="655637" cy="974725"/>
            <a:chOff x="3408" y="3072"/>
            <a:chExt cx="413" cy="614"/>
          </a:xfrm>
        </p:grpSpPr>
        <p:sp>
          <p:nvSpPr>
            <p:cNvPr id="31" name="Rectangle 30">
              <a:extLst>
                <a:ext uri="{FF2B5EF4-FFF2-40B4-BE49-F238E27FC236}">
                  <a16:creationId xmlns:a16="http://schemas.microsoft.com/office/drawing/2014/main" id="{1A1DE018-0607-7C4D-2BCD-0CA520536E4C}"/>
                </a:ext>
              </a:extLst>
            </p:cNvPr>
            <p:cNvSpPr>
              <a:spLocks noChangeArrowheads="1"/>
            </p:cNvSpPr>
            <p:nvPr/>
          </p:nvSpPr>
          <p:spPr bwMode="auto">
            <a:xfrm>
              <a:off x="3408" y="3072"/>
              <a:ext cx="413" cy="614"/>
            </a:xfrm>
            <a:prstGeom prst="rect">
              <a:avLst/>
            </a:prstGeom>
            <a:solidFill>
              <a:srgbClr val="CCFFFF"/>
            </a:solidFill>
            <a:ln w="38100">
              <a:solidFill>
                <a:schemeClr val="accent2"/>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2" name="Rectangle 31">
              <a:extLst>
                <a:ext uri="{FF2B5EF4-FFF2-40B4-BE49-F238E27FC236}">
                  <a16:creationId xmlns:a16="http://schemas.microsoft.com/office/drawing/2014/main" id="{270F2390-D9C3-D52F-D61A-C14B4F4A2549}"/>
                </a:ext>
              </a:extLst>
            </p:cNvPr>
            <p:cNvSpPr>
              <a:spLocks noChangeArrowheads="1"/>
            </p:cNvSpPr>
            <p:nvPr/>
          </p:nvSpPr>
          <p:spPr bwMode="auto">
            <a:xfrm>
              <a:off x="3449" y="3102"/>
              <a:ext cx="303" cy="327"/>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r>
                <a:rPr lang="en-US" altLang="zh-CN" sz="2800" b="1">
                  <a:solidFill>
                    <a:srgbClr val="0033CC"/>
                  </a:solidFill>
                  <a:ea typeface="楷体_GB2312" pitchFamily="49" charset="-122"/>
                </a:rPr>
                <a:t>&amp;</a:t>
              </a:r>
            </a:p>
          </p:txBody>
        </p:sp>
      </p:grpSp>
      <p:grpSp>
        <p:nvGrpSpPr>
          <p:cNvPr id="33" name="Group 32">
            <a:extLst>
              <a:ext uri="{FF2B5EF4-FFF2-40B4-BE49-F238E27FC236}">
                <a16:creationId xmlns:a16="http://schemas.microsoft.com/office/drawing/2014/main" id="{46C2EB2C-3CEE-D2C9-5007-60BE7B26B563}"/>
              </a:ext>
            </a:extLst>
          </p:cNvPr>
          <p:cNvGrpSpPr>
            <a:grpSpLocks/>
          </p:cNvGrpSpPr>
          <p:nvPr/>
        </p:nvGrpSpPr>
        <p:grpSpPr bwMode="auto">
          <a:xfrm>
            <a:off x="4995709" y="3058145"/>
            <a:ext cx="655638" cy="974725"/>
            <a:chOff x="3415" y="1440"/>
            <a:chExt cx="413" cy="614"/>
          </a:xfrm>
        </p:grpSpPr>
        <p:sp>
          <p:nvSpPr>
            <p:cNvPr id="34" name="Rectangle 33">
              <a:extLst>
                <a:ext uri="{FF2B5EF4-FFF2-40B4-BE49-F238E27FC236}">
                  <a16:creationId xmlns:a16="http://schemas.microsoft.com/office/drawing/2014/main" id="{D8223EE6-56AD-4BAB-2EE2-9D1FC99EA2A6}"/>
                </a:ext>
              </a:extLst>
            </p:cNvPr>
            <p:cNvSpPr>
              <a:spLocks noChangeArrowheads="1"/>
            </p:cNvSpPr>
            <p:nvPr/>
          </p:nvSpPr>
          <p:spPr bwMode="auto">
            <a:xfrm>
              <a:off x="3415" y="1440"/>
              <a:ext cx="413" cy="614"/>
            </a:xfrm>
            <a:prstGeom prst="rect">
              <a:avLst/>
            </a:prstGeom>
            <a:solidFill>
              <a:srgbClr val="CCFFFF"/>
            </a:solidFill>
            <a:ln w="38100">
              <a:solidFill>
                <a:schemeClr val="accent2"/>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5" name="Rectangle 34">
              <a:extLst>
                <a:ext uri="{FF2B5EF4-FFF2-40B4-BE49-F238E27FC236}">
                  <a16:creationId xmlns:a16="http://schemas.microsoft.com/office/drawing/2014/main" id="{7B94543B-9111-440C-280C-9B064CB6C03C}"/>
                </a:ext>
              </a:extLst>
            </p:cNvPr>
            <p:cNvSpPr>
              <a:spLocks noChangeArrowheads="1"/>
            </p:cNvSpPr>
            <p:nvPr/>
          </p:nvSpPr>
          <p:spPr bwMode="auto">
            <a:xfrm>
              <a:off x="3456" y="1470"/>
              <a:ext cx="303" cy="327"/>
            </a:xfrm>
            <a:prstGeom prst="rect">
              <a:avLst/>
            </a:prstGeom>
            <a:solidFill>
              <a:srgbClr val="CC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r>
                <a:rPr lang="en-US" altLang="zh-CN" sz="2800" b="1">
                  <a:solidFill>
                    <a:srgbClr val="0033CC"/>
                  </a:solidFill>
                  <a:ea typeface="楷体_GB2312" pitchFamily="49" charset="-122"/>
                </a:rPr>
                <a:t>&amp;</a:t>
              </a:r>
            </a:p>
          </p:txBody>
        </p:sp>
      </p:grpSp>
      <p:graphicFrame>
        <p:nvGraphicFramePr>
          <p:cNvPr id="36" name="Object 35">
            <a:extLst>
              <a:ext uri="{FF2B5EF4-FFF2-40B4-BE49-F238E27FC236}">
                <a16:creationId xmlns:a16="http://schemas.microsoft.com/office/drawing/2014/main" id="{3F0373B8-3569-F0E5-2A96-61BE5BF72E4A}"/>
              </a:ext>
            </a:extLst>
          </p:cNvPr>
          <p:cNvGraphicFramePr>
            <a:graphicFrameLocks noChangeAspect="1"/>
          </p:cNvGraphicFramePr>
          <p:nvPr>
            <p:extLst>
              <p:ext uri="{D42A27DB-BD31-4B8C-83A1-F6EECF244321}">
                <p14:modId xmlns:p14="http://schemas.microsoft.com/office/powerpoint/2010/main" val="1440506114"/>
              </p:ext>
            </p:extLst>
          </p:nvPr>
        </p:nvGraphicFramePr>
        <p:xfrm>
          <a:off x="5708497" y="3054970"/>
          <a:ext cx="630237" cy="387350"/>
        </p:xfrm>
        <a:graphic>
          <a:graphicData uri="http://schemas.openxmlformats.org/presentationml/2006/ole">
            <mc:AlternateContent xmlns:mc="http://schemas.openxmlformats.org/markup-compatibility/2006">
              <mc:Choice xmlns:v="urn:schemas-microsoft-com:vml" Requires="v">
                <p:oleObj name="公式" r:id="rId5" imgW="228532" imgH="123930" progId="Equation.3">
                  <p:embed/>
                </p:oleObj>
              </mc:Choice>
              <mc:Fallback>
                <p:oleObj name="公式" r:id="rId5" imgW="228532" imgH="123930" progId="Equation.3">
                  <p:embed/>
                  <p:pic>
                    <p:nvPicPr>
                      <p:cNvPr id="36" name="Object 35">
                        <a:extLst>
                          <a:ext uri="{FF2B5EF4-FFF2-40B4-BE49-F238E27FC236}">
                            <a16:creationId xmlns:a16="http://schemas.microsoft.com/office/drawing/2014/main" id="{3F0373B8-3569-F0E5-2A96-61BE5BF72E4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708497" y="3054970"/>
                        <a:ext cx="630237" cy="3873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7" name="Object 36">
            <a:extLst>
              <a:ext uri="{FF2B5EF4-FFF2-40B4-BE49-F238E27FC236}">
                <a16:creationId xmlns:a16="http://schemas.microsoft.com/office/drawing/2014/main" id="{EFDDB2F8-3F81-815E-8A89-0E3239C5F6CA}"/>
              </a:ext>
            </a:extLst>
          </p:cNvPr>
          <p:cNvGraphicFramePr>
            <a:graphicFrameLocks noChangeAspect="1"/>
          </p:cNvGraphicFramePr>
          <p:nvPr>
            <p:extLst>
              <p:ext uri="{D42A27DB-BD31-4B8C-83A1-F6EECF244321}">
                <p14:modId xmlns:p14="http://schemas.microsoft.com/office/powerpoint/2010/main" val="1850081001"/>
              </p:ext>
            </p:extLst>
          </p:nvPr>
        </p:nvGraphicFramePr>
        <p:xfrm>
          <a:off x="5692622" y="4413870"/>
          <a:ext cx="612775" cy="406400"/>
        </p:xfrm>
        <a:graphic>
          <a:graphicData uri="http://schemas.openxmlformats.org/presentationml/2006/ole">
            <mc:AlternateContent xmlns:mc="http://schemas.openxmlformats.org/markup-compatibility/2006">
              <mc:Choice xmlns:v="urn:schemas-microsoft-com:vml" Requires="v">
                <p:oleObj name="Equation" r:id="rId7" imgW="228532" imgH="142830" progId="Equation.3">
                  <p:embed/>
                </p:oleObj>
              </mc:Choice>
              <mc:Fallback>
                <p:oleObj name="Equation" r:id="rId7" imgW="228532" imgH="142830" progId="Equation.3">
                  <p:embed/>
                  <p:pic>
                    <p:nvPicPr>
                      <p:cNvPr id="37" name="Object 36">
                        <a:extLst>
                          <a:ext uri="{FF2B5EF4-FFF2-40B4-BE49-F238E27FC236}">
                            <a16:creationId xmlns:a16="http://schemas.microsoft.com/office/drawing/2014/main" id="{EFDDB2F8-3F81-815E-8A89-0E3239C5F6CA}"/>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692622" y="4413870"/>
                        <a:ext cx="612775" cy="406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33CC"/>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38" name="Group 37">
            <a:extLst>
              <a:ext uri="{FF2B5EF4-FFF2-40B4-BE49-F238E27FC236}">
                <a16:creationId xmlns:a16="http://schemas.microsoft.com/office/drawing/2014/main" id="{1B1C8E87-8CF1-7B43-3980-3C5F753499D2}"/>
              </a:ext>
            </a:extLst>
          </p:cNvPr>
          <p:cNvGrpSpPr>
            <a:grpSpLocks/>
          </p:cNvGrpSpPr>
          <p:nvPr/>
        </p:nvGrpSpPr>
        <p:grpSpPr bwMode="auto">
          <a:xfrm>
            <a:off x="6900709" y="4380533"/>
            <a:ext cx="655638" cy="981075"/>
            <a:chOff x="3504" y="3024"/>
            <a:chExt cx="432" cy="576"/>
          </a:xfrm>
        </p:grpSpPr>
        <p:sp>
          <p:nvSpPr>
            <p:cNvPr id="39" name="Rectangle 38">
              <a:extLst>
                <a:ext uri="{FF2B5EF4-FFF2-40B4-BE49-F238E27FC236}">
                  <a16:creationId xmlns:a16="http://schemas.microsoft.com/office/drawing/2014/main" id="{7CA35B2F-8857-70A1-DF5F-8A9B4F2C53C9}"/>
                </a:ext>
              </a:extLst>
            </p:cNvPr>
            <p:cNvSpPr>
              <a:spLocks noChangeArrowheads="1"/>
            </p:cNvSpPr>
            <p:nvPr/>
          </p:nvSpPr>
          <p:spPr bwMode="auto">
            <a:xfrm>
              <a:off x="3504" y="3024"/>
              <a:ext cx="432" cy="576"/>
            </a:xfrm>
            <a:prstGeom prst="rect">
              <a:avLst/>
            </a:prstGeom>
            <a:solidFill>
              <a:srgbClr val="CCFFFF"/>
            </a:solidFill>
            <a:ln w="38100">
              <a:solidFill>
                <a:schemeClr val="accent2"/>
              </a:solidFill>
              <a:miter lim="800000"/>
              <a:headEnd/>
              <a:tailEnd/>
            </a:ln>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sz="2800" b="1">
                <a:ea typeface="楷体_GB2312" pitchFamily="49" charset="-122"/>
              </a:endParaRPr>
            </a:p>
          </p:txBody>
        </p:sp>
        <p:sp>
          <p:nvSpPr>
            <p:cNvPr id="40" name="Text Box 39">
              <a:extLst>
                <a:ext uri="{FF2B5EF4-FFF2-40B4-BE49-F238E27FC236}">
                  <a16:creationId xmlns:a16="http://schemas.microsoft.com/office/drawing/2014/main" id="{2A193A2C-7BF7-EDCF-56D3-81B6E549B09D}"/>
                </a:ext>
              </a:extLst>
            </p:cNvPr>
            <p:cNvSpPr txBox="1">
              <a:spLocks noChangeArrowheads="1"/>
            </p:cNvSpPr>
            <p:nvPr/>
          </p:nvSpPr>
          <p:spPr bwMode="auto">
            <a:xfrm>
              <a:off x="3509" y="3030"/>
              <a:ext cx="425" cy="268"/>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grpSp>
      <p:sp>
        <p:nvSpPr>
          <p:cNvPr id="41" name="Oval 40">
            <a:extLst>
              <a:ext uri="{FF2B5EF4-FFF2-40B4-BE49-F238E27FC236}">
                <a16:creationId xmlns:a16="http://schemas.microsoft.com/office/drawing/2014/main" id="{1170F652-24C0-FD7C-7D08-664E3A77FDB0}"/>
              </a:ext>
            </a:extLst>
          </p:cNvPr>
          <p:cNvSpPr>
            <a:spLocks noChangeArrowheads="1"/>
          </p:cNvSpPr>
          <p:nvPr/>
        </p:nvSpPr>
        <p:spPr bwMode="auto">
          <a:xfrm>
            <a:off x="4014634" y="3266108"/>
            <a:ext cx="107950" cy="104775"/>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2" name="Oval 41">
            <a:extLst>
              <a:ext uri="{FF2B5EF4-FFF2-40B4-BE49-F238E27FC236}">
                <a16:creationId xmlns:a16="http://schemas.microsoft.com/office/drawing/2014/main" id="{45A4E648-114F-180C-4082-2D65B9C7A3E8}"/>
              </a:ext>
            </a:extLst>
          </p:cNvPr>
          <p:cNvSpPr>
            <a:spLocks noChangeArrowheads="1"/>
          </p:cNvSpPr>
          <p:nvPr/>
        </p:nvSpPr>
        <p:spPr bwMode="auto">
          <a:xfrm>
            <a:off x="3743172" y="3266108"/>
            <a:ext cx="103187" cy="109537"/>
          </a:xfrm>
          <a:prstGeom prst="ellipse">
            <a:avLst/>
          </a:prstGeom>
          <a:noFill/>
          <a:ln w="28575">
            <a:solidFill>
              <a:srgbClr val="0033CC"/>
            </a:solidFill>
            <a:round/>
            <a:headEnd/>
            <a:tailEnd/>
          </a:ln>
          <a:effectLst/>
          <a:extLst>
            <a:ext uri="{909E8E84-426E-40DD-AFC4-6F175D3DCCD1}">
              <a14:hiddenFill xmlns:a14="http://schemas.microsoft.com/office/drawing/2010/main">
                <a:solidFill>
                  <a:srgbClr val="0033CC"/>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3" name="Oval 42">
            <a:extLst>
              <a:ext uri="{FF2B5EF4-FFF2-40B4-BE49-F238E27FC236}">
                <a16:creationId xmlns:a16="http://schemas.microsoft.com/office/drawing/2014/main" id="{F065583C-5350-FEFA-6085-5CFF5DCE20C6}"/>
              </a:ext>
            </a:extLst>
          </p:cNvPr>
          <p:cNvSpPr>
            <a:spLocks noChangeArrowheads="1"/>
          </p:cNvSpPr>
          <p:nvPr/>
        </p:nvSpPr>
        <p:spPr bwMode="auto">
          <a:xfrm>
            <a:off x="3743172" y="3729658"/>
            <a:ext cx="103187" cy="109537"/>
          </a:xfrm>
          <a:prstGeom prst="ellipse">
            <a:avLst/>
          </a:prstGeom>
          <a:noFill/>
          <a:ln w="28575">
            <a:solidFill>
              <a:srgbClr val="0033CC"/>
            </a:solidFill>
            <a:round/>
            <a:headEnd/>
            <a:tailEnd/>
          </a:ln>
          <a:effectLst/>
          <a:extLst>
            <a:ext uri="{909E8E84-426E-40DD-AFC4-6F175D3DCCD1}">
              <a14:hiddenFill xmlns:a14="http://schemas.microsoft.com/office/drawing/2010/main">
                <a:solidFill>
                  <a:srgbClr val="0033CC"/>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4" name="Oval 43">
            <a:extLst>
              <a:ext uri="{FF2B5EF4-FFF2-40B4-BE49-F238E27FC236}">
                <a16:creationId xmlns:a16="http://schemas.microsoft.com/office/drawing/2014/main" id="{C60B1026-EB8D-B7F0-B78D-1491075CC8D8}"/>
              </a:ext>
            </a:extLst>
          </p:cNvPr>
          <p:cNvSpPr>
            <a:spLocks noChangeArrowheads="1"/>
          </p:cNvSpPr>
          <p:nvPr/>
        </p:nvSpPr>
        <p:spPr bwMode="auto">
          <a:xfrm>
            <a:off x="4394047" y="3734420"/>
            <a:ext cx="107950" cy="104775"/>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5" name="Oval 44">
            <a:extLst>
              <a:ext uri="{FF2B5EF4-FFF2-40B4-BE49-F238E27FC236}">
                <a16:creationId xmlns:a16="http://schemas.microsoft.com/office/drawing/2014/main" id="{65979C3B-B0C7-37DB-049C-B6E2061C3E19}"/>
              </a:ext>
            </a:extLst>
          </p:cNvPr>
          <p:cNvSpPr>
            <a:spLocks noChangeArrowheads="1"/>
          </p:cNvSpPr>
          <p:nvPr/>
        </p:nvSpPr>
        <p:spPr bwMode="auto">
          <a:xfrm>
            <a:off x="3741584" y="5021883"/>
            <a:ext cx="103188" cy="109537"/>
          </a:xfrm>
          <a:prstGeom prst="ellipse">
            <a:avLst/>
          </a:prstGeom>
          <a:noFill/>
          <a:ln w="28575">
            <a:solidFill>
              <a:srgbClr val="0033CC"/>
            </a:solidFill>
            <a:round/>
            <a:headEnd/>
            <a:tailEnd/>
          </a:ln>
          <a:effectLst/>
          <a:extLst>
            <a:ext uri="{909E8E84-426E-40DD-AFC4-6F175D3DCCD1}">
              <a14:hiddenFill xmlns:a14="http://schemas.microsoft.com/office/drawing/2010/main">
                <a:solidFill>
                  <a:srgbClr val="0033CC"/>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6" name="Oval 45">
            <a:extLst>
              <a:ext uri="{FF2B5EF4-FFF2-40B4-BE49-F238E27FC236}">
                <a16:creationId xmlns:a16="http://schemas.microsoft.com/office/drawing/2014/main" id="{B341F5FA-4BD1-CC88-360F-F0CDC507A865}"/>
              </a:ext>
            </a:extLst>
          </p:cNvPr>
          <p:cNvSpPr>
            <a:spLocks noChangeArrowheads="1"/>
          </p:cNvSpPr>
          <p:nvPr/>
        </p:nvSpPr>
        <p:spPr bwMode="auto">
          <a:xfrm>
            <a:off x="4397222" y="5028233"/>
            <a:ext cx="107950" cy="104775"/>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7" name="Oval 46">
            <a:extLst>
              <a:ext uri="{FF2B5EF4-FFF2-40B4-BE49-F238E27FC236}">
                <a16:creationId xmlns:a16="http://schemas.microsoft.com/office/drawing/2014/main" id="{41D144B8-BE2E-54BB-0279-589E24CB0F29}"/>
              </a:ext>
            </a:extLst>
          </p:cNvPr>
          <p:cNvSpPr>
            <a:spLocks noChangeArrowheads="1"/>
          </p:cNvSpPr>
          <p:nvPr/>
        </p:nvSpPr>
        <p:spPr bwMode="auto">
          <a:xfrm>
            <a:off x="8050059" y="4778995"/>
            <a:ext cx="103188" cy="109538"/>
          </a:xfrm>
          <a:prstGeom prst="ellipse">
            <a:avLst/>
          </a:prstGeom>
          <a:noFill/>
          <a:ln w="28575">
            <a:solidFill>
              <a:srgbClr val="0033CC"/>
            </a:solidFill>
            <a:round/>
            <a:headEnd/>
            <a:tailEnd/>
          </a:ln>
          <a:effectLst/>
          <a:extLst>
            <a:ext uri="{909E8E84-426E-40DD-AFC4-6F175D3DCCD1}">
              <a14:hiddenFill xmlns:a14="http://schemas.microsoft.com/office/drawing/2010/main">
                <a:solidFill>
                  <a:srgbClr val="0033CC"/>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48" name="Group 47">
            <a:extLst>
              <a:ext uri="{FF2B5EF4-FFF2-40B4-BE49-F238E27FC236}">
                <a16:creationId xmlns:a16="http://schemas.microsoft.com/office/drawing/2014/main" id="{8BFF6EDC-6F90-5E2B-B74A-54D1FD127653}"/>
              </a:ext>
            </a:extLst>
          </p:cNvPr>
          <p:cNvGrpSpPr>
            <a:grpSpLocks/>
          </p:cNvGrpSpPr>
          <p:nvPr/>
        </p:nvGrpSpPr>
        <p:grpSpPr bwMode="auto">
          <a:xfrm>
            <a:off x="4984597" y="4353545"/>
            <a:ext cx="655637" cy="974725"/>
            <a:chOff x="3408" y="2256"/>
            <a:chExt cx="413" cy="614"/>
          </a:xfrm>
        </p:grpSpPr>
        <p:sp>
          <p:nvSpPr>
            <p:cNvPr id="49" name="Rectangle 48">
              <a:extLst>
                <a:ext uri="{FF2B5EF4-FFF2-40B4-BE49-F238E27FC236}">
                  <a16:creationId xmlns:a16="http://schemas.microsoft.com/office/drawing/2014/main" id="{D8B7C35D-E5F0-9A8D-F9FE-7698D2D3F1BF}"/>
                </a:ext>
              </a:extLst>
            </p:cNvPr>
            <p:cNvSpPr>
              <a:spLocks noChangeArrowheads="1"/>
            </p:cNvSpPr>
            <p:nvPr/>
          </p:nvSpPr>
          <p:spPr bwMode="auto">
            <a:xfrm>
              <a:off x="3408" y="2256"/>
              <a:ext cx="413" cy="614"/>
            </a:xfrm>
            <a:prstGeom prst="rect">
              <a:avLst/>
            </a:prstGeom>
            <a:solidFill>
              <a:srgbClr val="CCFFFF"/>
            </a:solidFill>
            <a:ln w="38100">
              <a:solidFill>
                <a:schemeClr val="accent2"/>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0" name="Rectangle 49">
              <a:extLst>
                <a:ext uri="{FF2B5EF4-FFF2-40B4-BE49-F238E27FC236}">
                  <a16:creationId xmlns:a16="http://schemas.microsoft.com/office/drawing/2014/main" id="{289C438A-86D6-0D2A-D7A1-7124ABD8F40A}"/>
                </a:ext>
              </a:extLst>
            </p:cNvPr>
            <p:cNvSpPr>
              <a:spLocks noChangeArrowheads="1"/>
            </p:cNvSpPr>
            <p:nvPr/>
          </p:nvSpPr>
          <p:spPr bwMode="auto">
            <a:xfrm>
              <a:off x="3449" y="2286"/>
              <a:ext cx="303" cy="327"/>
            </a:xfrm>
            <a:prstGeom prst="rect">
              <a:avLst/>
            </a:prstGeom>
            <a:solidFill>
              <a:srgbClr val="CC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r>
                <a:rPr lang="en-US" altLang="zh-CN" sz="2800" b="1">
                  <a:solidFill>
                    <a:srgbClr val="0033CC"/>
                  </a:solidFill>
                  <a:ea typeface="楷体_GB2312" pitchFamily="49" charset="-122"/>
                </a:rPr>
                <a:t>&amp;</a:t>
              </a:r>
            </a:p>
          </p:txBody>
        </p:sp>
      </p:grpSp>
      <p:graphicFrame>
        <p:nvGraphicFramePr>
          <p:cNvPr id="51" name="Object 50">
            <a:extLst>
              <a:ext uri="{FF2B5EF4-FFF2-40B4-BE49-F238E27FC236}">
                <a16:creationId xmlns:a16="http://schemas.microsoft.com/office/drawing/2014/main" id="{D89D0B92-52B1-18C4-C489-A47B4389B6E5}"/>
              </a:ext>
            </a:extLst>
          </p:cNvPr>
          <p:cNvGraphicFramePr>
            <a:graphicFrameLocks noChangeAspect="1"/>
          </p:cNvGraphicFramePr>
          <p:nvPr>
            <p:extLst>
              <p:ext uri="{D42A27DB-BD31-4B8C-83A1-F6EECF244321}">
                <p14:modId xmlns:p14="http://schemas.microsoft.com/office/powerpoint/2010/main" val="4015059225"/>
              </p:ext>
            </p:extLst>
          </p:nvPr>
        </p:nvGraphicFramePr>
        <p:xfrm>
          <a:off x="5700559" y="5679108"/>
          <a:ext cx="642938" cy="406400"/>
        </p:xfrm>
        <a:graphic>
          <a:graphicData uri="http://schemas.openxmlformats.org/presentationml/2006/ole">
            <mc:AlternateContent xmlns:mc="http://schemas.openxmlformats.org/markup-compatibility/2006">
              <mc:Choice xmlns:v="urn:schemas-microsoft-com:vml" Requires="v">
                <p:oleObj name="Equation" r:id="rId9" imgW="238257" imgH="142830" progId="Equation.3">
                  <p:embed/>
                </p:oleObj>
              </mc:Choice>
              <mc:Fallback>
                <p:oleObj name="Equation" r:id="rId9" imgW="238257" imgH="142830" progId="Equation.3">
                  <p:embed/>
                  <p:pic>
                    <p:nvPicPr>
                      <p:cNvPr id="51" name="Object 50">
                        <a:extLst>
                          <a:ext uri="{FF2B5EF4-FFF2-40B4-BE49-F238E27FC236}">
                            <a16:creationId xmlns:a16="http://schemas.microsoft.com/office/drawing/2014/main" id="{D89D0B92-52B1-18C4-C489-A47B4389B6E5}"/>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700559" y="5679108"/>
                        <a:ext cx="642938" cy="406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33CC"/>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2" name="Text Box 51">
            <a:extLst>
              <a:ext uri="{FF2B5EF4-FFF2-40B4-BE49-F238E27FC236}">
                <a16:creationId xmlns:a16="http://schemas.microsoft.com/office/drawing/2014/main" id="{D556036E-B419-C41F-789D-1D1F0DC76D39}"/>
              </a:ext>
            </a:extLst>
          </p:cNvPr>
          <p:cNvSpPr txBox="1">
            <a:spLocks noChangeArrowheads="1"/>
          </p:cNvSpPr>
          <p:nvPr/>
        </p:nvSpPr>
        <p:spPr bwMode="auto">
          <a:xfrm>
            <a:off x="4897284" y="2265983"/>
            <a:ext cx="3203575" cy="457200"/>
          </a:xfrm>
          <a:prstGeom prst="rect">
            <a:avLst/>
          </a:prstGeom>
          <a:solidFill>
            <a:srgbClr val="A5CEAD"/>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 </a:t>
            </a:r>
            <a:r>
              <a:rPr lang="zh-CN" altLang="en-US" b="1">
                <a:solidFill>
                  <a:srgbClr val="0033CC"/>
                </a:solidFill>
              </a:rPr>
              <a:t>用与非门实现</a:t>
            </a:r>
          </a:p>
        </p:txBody>
      </p:sp>
      <p:graphicFrame>
        <p:nvGraphicFramePr>
          <p:cNvPr id="53" name="Object 52">
            <a:extLst>
              <a:ext uri="{FF2B5EF4-FFF2-40B4-BE49-F238E27FC236}">
                <a16:creationId xmlns:a16="http://schemas.microsoft.com/office/drawing/2014/main" id="{04903DD9-C29D-0F95-9AA3-745EC31E3E56}"/>
              </a:ext>
            </a:extLst>
          </p:cNvPr>
          <p:cNvGraphicFramePr>
            <a:graphicFrameLocks noChangeAspect="1"/>
          </p:cNvGraphicFramePr>
          <p:nvPr>
            <p:extLst>
              <p:ext uri="{D42A27DB-BD31-4B8C-83A1-F6EECF244321}">
                <p14:modId xmlns:p14="http://schemas.microsoft.com/office/powerpoint/2010/main" val="3992490762"/>
              </p:ext>
            </p:extLst>
          </p:nvPr>
        </p:nvGraphicFramePr>
        <p:xfrm>
          <a:off x="7257897" y="2915270"/>
          <a:ext cx="2852737" cy="550863"/>
        </p:xfrm>
        <a:graphic>
          <a:graphicData uri="http://schemas.openxmlformats.org/presentationml/2006/ole">
            <mc:AlternateContent xmlns:mc="http://schemas.openxmlformats.org/markup-compatibility/2006">
              <mc:Choice xmlns:v="urn:schemas-microsoft-com:vml" Requires="v">
                <p:oleObj name="Equation" r:id="rId11" imgW="1190746" imgH="200070" progId="Equation.3">
                  <p:embed/>
                </p:oleObj>
              </mc:Choice>
              <mc:Fallback>
                <p:oleObj name="Equation" r:id="rId11" imgW="1190746" imgH="200070" progId="Equation.3">
                  <p:embed/>
                  <p:pic>
                    <p:nvPicPr>
                      <p:cNvPr id="53" name="Object 52">
                        <a:extLst>
                          <a:ext uri="{FF2B5EF4-FFF2-40B4-BE49-F238E27FC236}">
                            <a16:creationId xmlns:a16="http://schemas.microsoft.com/office/drawing/2014/main" id="{04903DD9-C29D-0F95-9AA3-745EC31E3E56}"/>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257897" y="2915270"/>
                        <a:ext cx="2852737" cy="550863"/>
                      </a:xfrm>
                      <a:prstGeom prst="rect">
                        <a:avLst/>
                      </a:prstGeom>
                      <a:solidFill>
                        <a:srgbClr val="A5CEAD"/>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4" name="Oval 53">
            <a:extLst>
              <a:ext uri="{FF2B5EF4-FFF2-40B4-BE49-F238E27FC236}">
                <a16:creationId xmlns:a16="http://schemas.microsoft.com/office/drawing/2014/main" id="{B085805E-6351-A61D-FDF4-AECD1E841AAD}"/>
              </a:ext>
            </a:extLst>
          </p:cNvPr>
          <p:cNvSpPr>
            <a:spLocks noChangeArrowheads="1"/>
          </p:cNvSpPr>
          <p:nvPr/>
        </p:nvSpPr>
        <p:spPr bwMode="auto">
          <a:xfrm>
            <a:off x="5664047" y="3439145"/>
            <a:ext cx="139700" cy="138113"/>
          </a:xfrm>
          <a:prstGeom prst="ellipse">
            <a:avLst/>
          </a:prstGeom>
          <a:solidFill>
            <a:schemeClr val="bg1"/>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5" name="Oval 54">
            <a:extLst>
              <a:ext uri="{FF2B5EF4-FFF2-40B4-BE49-F238E27FC236}">
                <a16:creationId xmlns:a16="http://schemas.microsoft.com/office/drawing/2014/main" id="{1EBD182E-F53B-DD5F-1FAE-726BCA1B4D40}"/>
              </a:ext>
            </a:extLst>
          </p:cNvPr>
          <p:cNvSpPr>
            <a:spLocks noChangeArrowheads="1"/>
          </p:cNvSpPr>
          <p:nvPr/>
        </p:nvSpPr>
        <p:spPr bwMode="auto">
          <a:xfrm>
            <a:off x="5638647" y="4799633"/>
            <a:ext cx="139700" cy="138112"/>
          </a:xfrm>
          <a:prstGeom prst="ellipse">
            <a:avLst/>
          </a:prstGeom>
          <a:solidFill>
            <a:schemeClr val="bg1"/>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6" name="Oval 55">
            <a:extLst>
              <a:ext uri="{FF2B5EF4-FFF2-40B4-BE49-F238E27FC236}">
                <a16:creationId xmlns:a16="http://schemas.microsoft.com/office/drawing/2014/main" id="{342AB5E8-321D-E575-7EA1-374D3E010966}"/>
              </a:ext>
            </a:extLst>
          </p:cNvPr>
          <p:cNvSpPr>
            <a:spLocks noChangeArrowheads="1"/>
          </p:cNvSpPr>
          <p:nvPr/>
        </p:nvSpPr>
        <p:spPr bwMode="auto">
          <a:xfrm>
            <a:off x="5649759" y="6041058"/>
            <a:ext cx="139700" cy="138112"/>
          </a:xfrm>
          <a:prstGeom prst="ellipse">
            <a:avLst/>
          </a:prstGeom>
          <a:solidFill>
            <a:schemeClr val="bg1"/>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7" name="Oval 56">
            <a:extLst>
              <a:ext uri="{FF2B5EF4-FFF2-40B4-BE49-F238E27FC236}">
                <a16:creationId xmlns:a16="http://schemas.microsoft.com/office/drawing/2014/main" id="{50C75FE3-018E-B08E-3158-F549AE7484BA}"/>
              </a:ext>
            </a:extLst>
          </p:cNvPr>
          <p:cNvSpPr>
            <a:spLocks noChangeArrowheads="1"/>
          </p:cNvSpPr>
          <p:nvPr/>
        </p:nvSpPr>
        <p:spPr bwMode="auto">
          <a:xfrm>
            <a:off x="7557934" y="4774233"/>
            <a:ext cx="139700" cy="138112"/>
          </a:xfrm>
          <a:prstGeom prst="ellipse">
            <a:avLst/>
          </a:prstGeom>
          <a:solidFill>
            <a:schemeClr val="bg1"/>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8" name="Text Box 57">
            <a:extLst>
              <a:ext uri="{FF2B5EF4-FFF2-40B4-BE49-F238E27FC236}">
                <a16:creationId xmlns:a16="http://schemas.microsoft.com/office/drawing/2014/main" id="{DEE8AEFD-301E-D3A1-2FFE-13EE5585BD2A}"/>
              </a:ext>
            </a:extLst>
          </p:cNvPr>
          <p:cNvSpPr txBox="1">
            <a:spLocks noChangeArrowheads="1"/>
          </p:cNvSpPr>
          <p:nvPr/>
        </p:nvSpPr>
        <p:spPr bwMode="auto">
          <a:xfrm>
            <a:off x="6983259" y="4434508"/>
            <a:ext cx="481013" cy="519112"/>
          </a:xfrm>
          <a:prstGeom prst="rect">
            <a:avLst/>
          </a:prstGeom>
          <a:solidFill>
            <a:srgbClr val="CCFFFF"/>
          </a:solidFill>
          <a:ln>
            <a:noFill/>
          </a:ln>
          <a:effectLst/>
          <a:extLst>
            <a:ext uri="{91240B29-F687-4F45-9708-019B960494DF}">
              <a14:hiddenLine xmlns:a14="http://schemas.microsoft.com/office/drawing/2010/main" w="9525">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&amp;</a:t>
            </a:r>
          </a:p>
        </p:txBody>
      </p:sp>
      <p:sp>
        <p:nvSpPr>
          <p:cNvPr id="59" name="Line 58">
            <a:extLst>
              <a:ext uri="{FF2B5EF4-FFF2-40B4-BE49-F238E27FC236}">
                <a16:creationId xmlns:a16="http://schemas.microsoft.com/office/drawing/2014/main" id="{AFA4013F-C6B3-35D7-DF91-4599288137B8}"/>
              </a:ext>
            </a:extLst>
          </p:cNvPr>
          <p:cNvSpPr>
            <a:spLocks noChangeShapeType="1"/>
          </p:cNvSpPr>
          <p:nvPr/>
        </p:nvSpPr>
        <p:spPr bwMode="auto">
          <a:xfrm>
            <a:off x="5864072" y="3051795"/>
            <a:ext cx="428625"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0" name="Line 59">
            <a:extLst>
              <a:ext uri="{FF2B5EF4-FFF2-40B4-BE49-F238E27FC236}">
                <a16:creationId xmlns:a16="http://schemas.microsoft.com/office/drawing/2014/main" id="{0EB47344-1BA6-A6C7-A81D-498F46FC10C7}"/>
              </a:ext>
            </a:extLst>
          </p:cNvPr>
          <p:cNvSpPr>
            <a:spLocks noChangeShapeType="1"/>
          </p:cNvSpPr>
          <p:nvPr/>
        </p:nvSpPr>
        <p:spPr bwMode="auto">
          <a:xfrm>
            <a:off x="5841847" y="4394820"/>
            <a:ext cx="428625"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1" name="Line 60">
            <a:extLst>
              <a:ext uri="{FF2B5EF4-FFF2-40B4-BE49-F238E27FC236}">
                <a16:creationId xmlns:a16="http://schemas.microsoft.com/office/drawing/2014/main" id="{40B9EEB9-99A6-F467-2B40-2ECF001A08FD}"/>
              </a:ext>
            </a:extLst>
          </p:cNvPr>
          <p:cNvSpPr>
            <a:spLocks noChangeShapeType="1"/>
          </p:cNvSpPr>
          <p:nvPr/>
        </p:nvSpPr>
        <p:spPr bwMode="auto">
          <a:xfrm>
            <a:off x="5856134" y="5682283"/>
            <a:ext cx="428625"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 name="灯片编号占位符 1">
            <a:extLst>
              <a:ext uri="{FF2B5EF4-FFF2-40B4-BE49-F238E27FC236}">
                <a16:creationId xmlns:a16="http://schemas.microsoft.com/office/drawing/2014/main" id="{F6CE74E1-6F3C-0E5B-BE18-8E48CB63CD7D}"/>
              </a:ext>
            </a:extLst>
          </p:cNvPr>
          <p:cNvSpPr>
            <a:spLocks noGrp="1"/>
          </p:cNvSpPr>
          <p:nvPr>
            <p:ph type="sldNum" sz="quarter" idx="12"/>
          </p:nvPr>
        </p:nvSpPr>
        <p:spPr/>
        <p:txBody>
          <a:bodyPr/>
          <a:lstStyle/>
          <a:p>
            <a:fld id="{392CBAA0-59E6-204E-8F03-85E5040D48B8}" type="slidenum">
              <a:rPr kumimoji="1" lang="zh-CN" altLang="en-US" smtClean="0"/>
              <a:t>14</a:t>
            </a:fld>
            <a:r>
              <a:rPr kumimoji="1" lang="en-US" altLang="zh-CN"/>
              <a:t>/133</a:t>
            </a:r>
            <a:endParaRPr kumimoji="1" lang="zh-CN" altLang="en-US" dirty="0"/>
          </a:p>
        </p:txBody>
      </p:sp>
    </p:spTree>
    <p:extLst>
      <p:ext uri="{BB962C8B-B14F-4D97-AF65-F5344CB8AC3E}">
        <p14:creationId xmlns:p14="http://schemas.microsoft.com/office/powerpoint/2010/main" val="24162528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p:tgtEl>
                                          <p:spTgt spid="6"/>
                                        </p:tgtEl>
                                        <p:attrNameLst>
                                          <p:attrName>ppt_x</p:attrName>
                                        </p:attrNameLst>
                                      </p:cBhvr>
                                      <p:tavLst>
                                        <p:tav tm="0">
                                          <p:val>
                                            <p:strVal val="#ppt_x-#ppt_w*1.125000"/>
                                          </p:val>
                                        </p:tav>
                                        <p:tav tm="100000">
                                          <p:val>
                                            <p:strVal val="#ppt_x"/>
                                          </p:val>
                                        </p:tav>
                                      </p:tavLst>
                                    </p:anim>
                                    <p:animEffect transition="in" filter="wipe(right)">
                                      <p:cBhvr>
                                        <p:cTn id="8" dur="500"/>
                                        <p:tgtEl>
                                          <p:spTgt spid="6"/>
                                        </p:tgtEl>
                                      </p:cBhvr>
                                    </p:animEffect>
                                  </p:childTnLst>
                                </p:cTn>
                              </p:par>
                            </p:childTnLst>
                          </p:cTn>
                        </p:par>
                        <p:par>
                          <p:cTn id="9" fill="hold">
                            <p:stCondLst>
                              <p:cond delay="500"/>
                            </p:stCondLst>
                            <p:childTnLst>
                              <p:par>
                                <p:cTn id="10" presetID="12" presetClass="entr" presetSubtype="8" fill="hold" grpId="0" nodeType="afterEffect">
                                  <p:stCondLst>
                                    <p:cond delay="100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500"/>
                                        <p:tgtEl>
                                          <p:spTgt spid="7"/>
                                        </p:tgtEl>
                                        <p:attrNameLst>
                                          <p:attrName>ppt_x</p:attrName>
                                        </p:attrNameLst>
                                      </p:cBhvr>
                                      <p:tavLst>
                                        <p:tav tm="0">
                                          <p:val>
                                            <p:strVal val="#ppt_x-#ppt_w*1.125000"/>
                                          </p:val>
                                        </p:tav>
                                        <p:tav tm="100000">
                                          <p:val>
                                            <p:strVal val="#ppt_x"/>
                                          </p:val>
                                        </p:tav>
                                      </p:tavLst>
                                    </p:anim>
                                    <p:animEffect transition="in" filter="wipe(right)">
                                      <p:cBhvr>
                                        <p:cTn id="13" dur="500"/>
                                        <p:tgtEl>
                                          <p:spTgt spid="7"/>
                                        </p:tgtEl>
                                      </p:cBhvr>
                                    </p:animEffect>
                                  </p:childTnLst>
                                </p:cTn>
                              </p:par>
                            </p:childTnLst>
                          </p:cTn>
                        </p:par>
                        <p:par>
                          <p:cTn id="14" fill="hold">
                            <p:stCondLst>
                              <p:cond delay="2000"/>
                            </p:stCondLst>
                            <p:childTnLst>
                              <p:par>
                                <p:cTn id="15" presetID="12" presetClass="entr" presetSubtype="8" fill="hold" nodeType="afterEffect">
                                  <p:stCondLst>
                                    <p:cond delay="100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p:tgtEl>
                                          <p:spTgt spid="8"/>
                                        </p:tgtEl>
                                        <p:attrNameLst>
                                          <p:attrName>ppt_x</p:attrName>
                                        </p:attrNameLst>
                                      </p:cBhvr>
                                      <p:tavLst>
                                        <p:tav tm="0">
                                          <p:val>
                                            <p:strVal val="#ppt_x-#ppt_w*1.125000"/>
                                          </p:val>
                                        </p:tav>
                                        <p:tav tm="100000">
                                          <p:val>
                                            <p:strVal val="#ppt_x"/>
                                          </p:val>
                                        </p:tav>
                                      </p:tavLst>
                                    </p:anim>
                                    <p:animEffect transition="in" filter="wipe(right)">
                                      <p:cBhvr>
                                        <p:cTn id="18" dur="500"/>
                                        <p:tgtEl>
                                          <p:spTgt spid="8"/>
                                        </p:tgtEl>
                                      </p:cBhvr>
                                    </p:animEffect>
                                  </p:childTnLst>
                                </p:cTn>
                              </p:par>
                            </p:childTnLst>
                          </p:cTn>
                        </p:par>
                        <p:par>
                          <p:cTn id="19" fill="hold">
                            <p:stCondLst>
                              <p:cond delay="3500"/>
                            </p:stCondLst>
                            <p:childTnLst>
                              <p:par>
                                <p:cTn id="20" presetID="4" presetClass="entr" presetSubtype="32" fill="hold" grpId="0" nodeType="afterEffect">
                                  <p:stCondLst>
                                    <p:cond delay="1000"/>
                                  </p:stCondLst>
                                  <p:childTnLst>
                                    <p:set>
                                      <p:cBhvr>
                                        <p:cTn id="21" dur="1" fill="hold">
                                          <p:stCondLst>
                                            <p:cond delay="0"/>
                                          </p:stCondLst>
                                        </p:cTn>
                                        <p:tgtEl>
                                          <p:spTgt spid="9"/>
                                        </p:tgtEl>
                                        <p:attrNameLst>
                                          <p:attrName>style.visibility</p:attrName>
                                        </p:attrNameLst>
                                      </p:cBhvr>
                                      <p:to>
                                        <p:strVal val="visible"/>
                                      </p:to>
                                    </p:set>
                                    <p:animEffect transition="in" filter="box(out)">
                                      <p:cBhvr>
                                        <p:cTn id="22" dur="500"/>
                                        <p:tgtEl>
                                          <p:spTgt spid="9"/>
                                        </p:tgtEl>
                                      </p:cBhvr>
                                    </p:animEffect>
                                  </p:childTnLst>
                                </p:cTn>
                              </p:par>
                            </p:childTnLst>
                          </p:cTn>
                        </p:par>
                        <p:par>
                          <p:cTn id="23" fill="hold">
                            <p:stCondLst>
                              <p:cond delay="5000"/>
                            </p:stCondLst>
                            <p:childTnLst>
                              <p:par>
                                <p:cTn id="24" presetID="9" presetClass="entr" presetSubtype="0" fill="hold" nodeType="after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dissolve">
                                      <p:cBhvr>
                                        <p:cTn id="26" dur="500"/>
                                        <p:tgtEl>
                                          <p:spTgt spid="42"/>
                                        </p:tgtEl>
                                      </p:cBhvr>
                                    </p:animEffect>
                                  </p:childTnLst>
                                </p:cTn>
                              </p:par>
                            </p:childTnLst>
                          </p:cTn>
                        </p:par>
                        <p:par>
                          <p:cTn id="27" fill="hold">
                            <p:stCondLst>
                              <p:cond delay="5500"/>
                            </p:stCondLst>
                            <p:childTnLst>
                              <p:par>
                                <p:cTn id="28" presetID="22" presetClass="entr" presetSubtype="8" fill="hold" grpId="0" nodeType="afterEffect">
                                  <p:stCondLst>
                                    <p:cond delay="0"/>
                                  </p:stCondLst>
                                  <p:childTnLst>
                                    <p:set>
                                      <p:cBhvr>
                                        <p:cTn id="29" dur="1" fill="hold">
                                          <p:stCondLst>
                                            <p:cond delay="0"/>
                                          </p:stCondLst>
                                        </p:cTn>
                                        <p:tgtEl>
                                          <p:spTgt spid="12"/>
                                        </p:tgtEl>
                                        <p:attrNameLst>
                                          <p:attrName>style.visibility</p:attrName>
                                        </p:attrNameLst>
                                      </p:cBhvr>
                                      <p:to>
                                        <p:strVal val="visible"/>
                                      </p:to>
                                    </p:set>
                                    <p:animEffect transition="in" filter="wipe(left)">
                                      <p:cBhvr>
                                        <p:cTn id="30" dur="500"/>
                                        <p:tgtEl>
                                          <p:spTgt spid="12"/>
                                        </p:tgtEl>
                                      </p:cBhvr>
                                    </p:animEffect>
                                  </p:childTnLst>
                                </p:cTn>
                              </p:par>
                            </p:childTnLst>
                          </p:cTn>
                        </p:par>
                        <p:par>
                          <p:cTn id="31" fill="hold">
                            <p:stCondLst>
                              <p:cond delay="6000"/>
                            </p:stCondLst>
                            <p:childTnLst>
                              <p:par>
                                <p:cTn id="32" presetID="4" presetClass="entr" presetSubtype="32" fill="hold" grpId="0" nodeType="afterEffect">
                                  <p:stCondLst>
                                    <p:cond delay="0"/>
                                  </p:stCondLst>
                                  <p:childTnLst>
                                    <p:set>
                                      <p:cBhvr>
                                        <p:cTn id="33" dur="1" fill="hold">
                                          <p:stCondLst>
                                            <p:cond delay="0"/>
                                          </p:stCondLst>
                                        </p:cTn>
                                        <p:tgtEl>
                                          <p:spTgt spid="10"/>
                                        </p:tgtEl>
                                        <p:attrNameLst>
                                          <p:attrName>style.visibility</p:attrName>
                                        </p:attrNameLst>
                                      </p:cBhvr>
                                      <p:to>
                                        <p:strVal val="visible"/>
                                      </p:to>
                                    </p:set>
                                    <p:animEffect transition="in" filter="box(out)">
                                      <p:cBhvr>
                                        <p:cTn id="34" dur="500"/>
                                        <p:tgtEl>
                                          <p:spTgt spid="10"/>
                                        </p:tgtEl>
                                      </p:cBhvr>
                                    </p:animEffect>
                                  </p:childTnLst>
                                </p:cTn>
                              </p:par>
                            </p:childTnLst>
                          </p:cTn>
                        </p:par>
                        <p:par>
                          <p:cTn id="35" fill="hold">
                            <p:stCondLst>
                              <p:cond delay="6500"/>
                            </p:stCondLst>
                            <p:childTnLst>
                              <p:par>
                                <p:cTn id="36" presetID="9" presetClass="entr" presetSubtype="0" fill="hold" nodeType="afterEffect">
                                  <p:stCondLst>
                                    <p:cond delay="0"/>
                                  </p:stCondLst>
                                  <p:childTnLst>
                                    <p:set>
                                      <p:cBhvr>
                                        <p:cTn id="37" dur="1" fill="hold">
                                          <p:stCondLst>
                                            <p:cond delay="0"/>
                                          </p:stCondLst>
                                        </p:cTn>
                                        <p:tgtEl>
                                          <p:spTgt spid="43"/>
                                        </p:tgtEl>
                                        <p:attrNameLst>
                                          <p:attrName>style.visibility</p:attrName>
                                        </p:attrNameLst>
                                      </p:cBhvr>
                                      <p:to>
                                        <p:strVal val="visible"/>
                                      </p:to>
                                    </p:set>
                                    <p:animEffect transition="in" filter="dissolve">
                                      <p:cBhvr>
                                        <p:cTn id="38" dur="500"/>
                                        <p:tgtEl>
                                          <p:spTgt spid="43"/>
                                        </p:tgtEl>
                                      </p:cBhvr>
                                    </p:animEffect>
                                  </p:childTnLst>
                                </p:cTn>
                              </p:par>
                            </p:childTnLst>
                          </p:cTn>
                        </p:par>
                        <p:par>
                          <p:cTn id="39" fill="hold">
                            <p:stCondLst>
                              <p:cond delay="7000"/>
                            </p:stCondLst>
                            <p:childTnLst>
                              <p:par>
                                <p:cTn id="40" presetID="22" presetClass="entr" presetSubtype="8" fill="hold" grpId="0" nodeType="after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wipe(left)">
                                      <p:cBhvr>
                                        <p:cTn id="42" dur="500"/>
                                        <p:tgtEl>
                                          <p:spTgt spid="13"/>
                                        </p:tgtEl>
                                      </p:cBhvr>
                                    </p:animEffect>
                                  </p:childTnLst>
                                </p:cTn>
                              </p:par>
                            </p:childTnLst>
                          </p:cTn>
                        </p:par>
                        <p:par>
                          <p:cTn id="43" fill="hold">
                            <p:stCondLst>
                              <p:cond delay="7500"/>
                            </p:stCondLst>
                            <p:childTnLst>
                              <p:par>
                                <p:cTn id="44" presetID="12" presetClass="entr" presetSubtype="8" fill="hold" nodeType="afterEffect">
                                  <p:stCondLst>
                                    <p:cond delay="0"/>
                                  </p:stCondLst>
                                  <p:childTnLst>
                                    <p:set>
                                      <p:cBhvr>
                                        <p:cTn id="45" dur="1" fill="hold">
                                          <p:stCondLst>
                                            <p:cond delay="0"/>
                                          </p:stCondLst>
                                        </p:cTn>
                                        <p:tgtEl>
                                          <p:spTgt spid="33"/>
                                        </p:tgtEl>
                                        <p:attrNameLst>
                                          <p:attrName>style.visibility</p:attrName>
                                        </p:attrNameLst>
                                      </p:cBhvr>
                                      <p:to>
                                        <p:strVal val="visible"/>
                                      </p:to>
                                    </p:set>
                                    <p:anim calcmode="lin" valueType="num">
                                      <p:cBhvr additive="base">
                                        <p:cTn id="46" dur="500"/>
                                        <p:tgtEl>
                                          <p:spTgt spid="33"/>
                                        </p:tgtEl>
                                        <p:attrNameLst>
                                          <p:attrName>ppt_x</p:attrName>
                                        </p:attrNameLst>
                                      </p:cBhvr>
                                      <p:tavLst>
                                        <p:tav tm="0">
                                          <p:val>
                                            <p:strVal val="#ppt_x-#ppt_w*1.125000"/>
                                          </p:val>
                                        </p:tav>
                                        <p:tav tm="100000">
                                          <p:val>
                                            <p:strVal val="#ppt_x"/>
                                          </p:val>
                                        </p:tav>
                                      </p:tavLst>
                                    </p:anim>
                                    <p:animEffect transition="in" filter="wipe(right)">
                                      <p:cBhvr>
                                        <p:cTn id="47" dur="500"/>
                                        <p:tgtEl>
                                          <p:spTgt spid="33"/>
                                        </p:tgtEl>
                                      </p:cBhvr>
                                    </p:animEffect>
                                  </p:childTnLst>
                                </p:cTn>
                              </p:par>
                            </p:childTnLst>
                          </p:cTn>
                        </p:par>
                        <p:par>
                          <p:cTn id="48" fill="hold">
                            <p:stCondLst>
                              <p:cond delay="8000"/>
                            </p:stCondLst>
                            <p:childTnLst>
                              <p:par>
                                <p:cTn id="49" presetID="22" presetClass="entr" presetSubtype="8" fill="hold" grpId="0" nodeType="afterEffect">
                                  <p:stCondLst>
                                    <p:cond delay="0"/>
                                  </p:stCondLst>
                                  <p:childTnLst>
                                    <p:set>
                                      <p:cBhvr>
                                        <p:cTn id="50" dur="1" fill="hold">
                                          <p:stCondLst>
                                            <p:cond delay="0"/>
                                          </p:stCondLst>
                                        </p:cTn>
                                        <p:tgtEl>
                                          <p:spTgt spid="22"/>
                                        </p:tgtEl>
                                        <p:attrNameLst>
                                          <p:attrName>style.visibility</p:attrName>
                                        </p:attrNameLst>
                                      </p:cBhvr>
                                      <p:to>
                                        <p:strVal val="visible"/>
                                      </p:to>
                                    </p:set>
                                    <p:animEffect transition="in" filter="wipe(left)">
                                      <p:cBhvr>
                                        <p:cTn id="51" dur="500"/>
                                        <p:tgtEl>
                                          <p:spTgt spid="22"/>
                                        </p:tgtEl>
                                      </p:cBhvr>
                                    </p:animEffect>
                                  </p:childTnLst>
                                </p:cTn>
                              </p:par>
                            </p:childTnLst>
                          </p:cTn>
                        </p:par>
                        <p:par>
                          <p:cTn id="52" fill="hold">
                            <p:stCondLst>
                              <p:cond delay="8500"/>
                            </p:stCondLst>
                            <p:childTnLst>
                              <p:par>
                                <p:cTn id="53" presetID="9" presetClass="entr" presetSubtype="0" fill="hold" nodeType="afterEffect">
                                  <p:stCondLst>
                                    <p:cond delay="0"/>
                                  </p:stCondLst>
                                  <p:childTnLst>
                                    <p:set>
                                      <p:cBhvr>
                                        <p:cTn id="54" dur="1" fill="hold">
                                          <p:stCondLst>
                                            <p:cond delay="0"/>
                                          </p:stCondLst>
                                        </p:cTn>
                                        <p:tgtEl>
                                          <p:spTgt spid="36"/>
                                        </p:tgtEl>
                                        <p:attrNameLst>
                                          <p:attrName>style.visibility</p:attrName>
                                        </p:attrNameLst>
                                      </p:cBhvr>
                                      <p:to>
                                        <p:strVal val="visible"/>
                                      </p:to>
                                    </p:set>
                                    <p:animEffect transition="in" filter="dissolve">
                                      <p:cBhvr>
                                        <p:cTn id="55" dur="500"/>
                                        <p:tgtEl>
                                          <p:spTgt spid="36"/>
                                        </p:tgtEl>
                                      </p:cBhvr>
                                    </p:animEffect>
                                  </p:childTnLst>
                                </p:cTn>
                              </p:par>
                            </p:childTnLst>
                          </p:cTn>
                        </p:par>
                        <p:par>
                          <p:cTn id="56" fill="hold">
                            <p:stCondLst>
                              <p:cond delay="9000"/>
                            </p:stCondLst>
                            <p:childTnLst>
                              <p:par>
                                <p:cTn id="57" presetID="9" presetClass="entr" presetSubtype="0" fill="hold" nodeType="afterEffect">
                                  <p:stCondLst>
                                    <p:cond delay="0"/>
                                  </p:stCondLst>
                                  <p:childTnLst>
                                    <p:set>
                                      <p:cBhvr>
                                        <p:cTn id="58" dur="1" fill="hold">
                                          <p:stCondLst>
                                            <p:cond delay="0"/>
                                          </p:stCondLst>
                                        </p:cTn>
                                        <p:tgtEl>
                                          <p:spTgt spid="44"/>
                                        </p:tgtEl>
                                        <p:attrNameLst>
                                          <p:attrName>style.visibility</p:attrName>
                                        </p:attrNameLst>
                                      </p:cBhvr>
                                      <p:to>
                                        <p:strVal val="visible"/>
                                      </p:to>
                                    </p:set>
                                    <p:animEffect transition="in" filter="dissolve">
                                      <p:cBhvr>
                                        <p:cTn id="59" dur="500"/>
                                        <p:tgtEl>
                                          <p:spTgt spid="44"/>
                                        </p:tgtEl>
                                      </p:cBhvr>
                                    </p:animEffect>
                                  </p:childTnLst>
                                </p:cTn>
                              </p:par>
                            </p:childTnLst>
                          </p:cTn>
                        </p:par>
                        <p:par>
                          <p:cTn id="60" fill="hold">
                            <p:stCondLst>
                              <p:cond delay="9500"/>
                            </p:stCondLst>
                            <p:childTnLst>
                              <p:par>
                                <p:cTn id="61" presetID="22" presetClass="entr" presetSubtype="1" fill="hold" grpId="0" nodeType="afterEffect">
                                  <p:stCondLst>
                                    <p:cond delay="0"/>
                                  </p:stCondLst>
                                  <p:childTnLst>
                                    <p:set>
                                      <p:cBhvr>
                                        <p:cTn id="62" dur="1" fill="hold">
                                          <p:stCondLst>
                                            <p:cond delay="0"/>
                                          </p:stCondLst>
                                        </p:cTn>
                                        <p:tgtEl>
                                          <p:spTgt spid="16"/>
                                        </p:tgtEl>
                                        <p:attrNameLst>
                                          <p:attrName>style.visibility</p:attrName>
                                        </p:attrNameLst>
                                      </p:cBhvr>
                                      <p:to>
                                        <p:strVal val="visible"/>
                                      </p:to>
                                    </p:set>
                                    <p:animEffect transition="in" filter="wipe(up)">
                                      <p:cBhvr>
                                        <p:cTn id="63" dur="500"/>
                                        <p:tgtEl>
                                          <p:spTgt spid="16"/>
                                        </p:tgtEl>
                                      </p:cBhvr>
                                    </p:animEffect>
                                  </p:childTnLst>
                                </p:cTn>
                              </p:par>
                            </p:childTnLst>
                          </p:cTn>
                        </p:par>
                        <p:par>
                          <p:cTn id="64" fill="hold">
                            <p:stCondLst>
                              <p:cond delay="10000"/>
                            </p:stCondLst>
                            <p:childTnLst>
                              <p:par>
                                <p:cTn id="65" presetID="22" presetClass="entr" presetSubtype="8" fill="hold" grpId="0" nodeType="afterEffect">
                                  <p:stCondLst>
                                    <p:cond delay="0"/>
                                  </p:stCondLst>
                                  <p:childTnLst>
                                    <p:set>
                                      <p:cBhvr>
                                        <p:cTn id="66" dur="1" fill="hold">
                                          <p:stCondLst>
                                            <p:cond delay="0"/>
                                          </p:stCondLst>
                                        </p:cTn>
                                        <p:tgtEl>
                                          <p:spTgt spid="17"/>
                                        </p:tgtEl>
                                        <p:attrNameLst>
                                          <p:attrName>style.visibility</p:attrName>
                                        </p:attrNameLst>
                                      </p:cBhvr>
                                      <p:to>
                                        <p:strVal val="visible"/>
                                      </p:to>
                                    </p:set>
                                    <p:animEffect transition="in" filter="wipe(left)">
                                      <p:cBhvr>
                                        <p:cTn id="67" dur="500"/>
                                        <p:tgtEl>
                                          <p:spTgt spid="17"/>
                                        </p:tgtEl>
                                      </p:cBhvr>
                                    </p:animEffect>
                                  </p:childTnLst>
                                </p:cTn>
                              </p:par>
                            </p:childTnLst>
                          </p:cTn>
                        </p:par>
                        <p:par>
                          <p:cTn id="68" fill="hold">
                            <p:stCondLst>
                              <p:cond delay="10500"/>
                            </p:stCondLst>
                            <p:childTnLst>
                              <p:par>
                                <p:cTn id="69" presetID="4" presetClass="entr" presetSubtype="32" fill="hold" grpId="0" nodeType="afterEffect">
                                  <p:stCondLst>
                                    <p:cond delay="0"/>
                                  </p:stCondLst>
                                  <p:childTnLst>
                                    <p:set>
                                      <p:cBhvr>
                                        <p:cTn id="70" dur="1" fill="hold">
                                          <p:stCondLst>
                                            <p:cond delay="0"/>
                                          </p:stCondLst>
                                        </p:cTn>
                                        <p:tgtEl>
                                          <p:spTgt spid="14"/>
                                        </p:tgtEl>
                                        <p:attrNameLst>
                                          <p:attrName>style.visibility</p:attrName>
                                        </p:attrNameLst>
                                      </p:cBhvr>
                                      <p:to>
                                        <p:strVal val="visible"/>
                                      </p:to>
                                    </p:set>
                                    <p:animEffect transition="in" filter="box(out)">
                                      <p:cBhvr>
                                        <p:cTn id="71" dur="500"/>
                                        <p:tgtEl>
                                          <p:spTgt spid="14"/>
                                        </p:tgtEl>
                                      </p:cBhvr>
                                    </p:animEffect>
                                  </p:childTnLst>
                                </p:cTn>
                              </p:par>
                            </p:childTnLst>
                          </p:cTn>
                        </p:par>
                        <p:par>
                          <p:cTn id="72" fill="hold">
                            <p:stCondLst>
                              <p:cond delay="11000"/>
                            </p:stCondLst>
                            <p:childTnLst>
                              <p:par>
                                <p:cTn id="73" presetID="9" presetClass="entr" presetSubtype="0" fill="hold" nodeType="afterEffect">
                                  <p:stCondLst>
                                    <p:cond delay="0"/>
                                  </p:stCondLst>
                                  <p:childTnLst>
                                    <p:set>
                                      <p:cBhvr>
                                        <p:cTn id="74" dur="1" fill="hold">
                                          <p:stCondLst>
                                            <p:cond delay="0"/>
                                          </p:stCondLst>
                                        </p:cTn>
                                        <p:tgtEl>
                                          <p:spTgt spid="45"/>
                                        </p:tgtEl>
                                        <p:attrNameLst>
                                          <p:attrName>style.visibility</p:attrName>
                                        </p:attrNameLst>
                                      </p:cBhvr>
                                      <p:to>
                                        <p:strVal val="visible"/>
                                      </p:to>
                                    </p:set>
                                    <p:animEffect transition="in" filter="dissolve">
                                      <p:cBhvr>
                                        <p:cTn id="75" dur="500"/>
                                        <p:tgtEl>
                                          <p:spTgt spid="45"/>
                                        </p:tgtEl>
                                      </p:cBhvr>
                                    </p:animEffect>
                                  </p:childTnLst>
                                </p:cTn>
                              </p:par>
                            </p:childTnLst>
                          </p:cTn>
                        </p:par>
                        <p:par>
                          <p:cTn id="76" fill="hold">
                            <p:stCondLst>
                              <p:cond delay="11500"/>
                            </p:stCondLst>
                            <p:childTnLst>
                              <p:par>
                                <p:cTn id="77" presetID="22" presetClass="entr" presetSubtype="8" fill="hold" grpId="0" nodeType="afterEffect">
                                  <p:stCondLst>
                                    <p:cond delay="0"/>
                                  </p:stCondLst>
                                  <p:childTnLst>
                                    <p:set>
                                      <p:cBhvr>
                                        <p:cTn id="78" dur="1" fill="hold">
                                          <p:stCondLst>
                                            <p:cond delay="0"/>
                                          </p:stCondLst>
                                        </p:cTn>
                                        <p:tgtEl>
                                          <p:spTgt spid="15"/>
                                        </p:tgtEl>
                                        <p:attrNameLst>
                                          <p:attrName>style.visibility</p:attrName>
                                        </p:attrNameLst>
                                      </p:cBhvr>
                                      <p:to>
                                        <p:strVal val="visible"/>
                                      </p:to>
                                    </p:set>
                                    <p:animEffect transition="in" filter="wipe(left)">
                                      <p:cBhvr>
                                        <p:cTn id="79" dur="500"/>
                                        <p:tgtEl>
                                          <p:spTgt spid="15"/>
                                        </p:tgtEl>
                                      </p:cBhvr>
                                    </p:animEffect>
                                  </p:childTnLst>
                                </p:cTn>
                              </p:par>
                            </p:childTnLst>
                          </p:cTn>
                        </p:par>
                        <p:par>
                          <p:cTn id="80" fill="hold">
                            <p:stCondLst>
                              <p:cond delay="12000"/>
                            </p:stCondLst>
                            <p:childTnLst>
                              <p:par>
                                <p:cTn id="81" presetID="12" presetClass="entr" presetSubtype="8" fill="hold" nodeType="afterEffect">
                                  <p:stCondLst>
                                    <p:cond delay="0"/>
                                  </p:stCondLst>
                                  <p:childTnLst>
                                    <p:set>
                                      <p:cBhvr>
                                        <p:cTn id="82" dur="1" fill="hold">
                                          <p:stCondLst>
                                            <p:cond delay="0"/>
                                          </p:stCondLst>
                                        </p:cTn>
                                        <p:tgtEl>
                                          <p:spTgt spid="48"/>
                                        </p:tgtEl>
                                        <p:attrNameLst>
                                          <p:attrName>style.visibility</p:attrName>
                                        </p:attrNameLst>
                                      </p:cBhvr>
                                      <p:to>
                                        <p:strVal val="visible"/>
                                      </p:to>
                                    </p:set>
                                    <p:anim calcmode="lin" valueType="num">
                                      <p:cBhvr additive="base">
                                        <p:cTn id="83" dur="500"/>
                                        <p:tgtEl>
                                          <p:spTgt spid="48"/>
                                        </p:tgtEl>
                                        <p:attrNameLst>
                                          <p:attrName>ppt_x</p:attrName>
                                        </p:attrNameLst>
                                      </p:cBhvr>
                                      <p:tavLst>
                                        <p:tav tm="0">
                                          <p:val>
                                            <p:strVal val="#ppt_x-#ppt_w*1.125000"/>
                                          </p:val>
                                        </p:tav>
                                        <p:tav tm="100000">
                                          <p:val>
                                            <p:strVal val="#ppt_x"/>
                                          </p:val>
                                        </p:tav>
                                      </p:tavLst>
                                    </p:anim>
                                    <p:animEffect transition="in" filter="wipe(right)">
                                      <p:cBhvr>
                                        <p:cTn id="84" dur="500"/>
                                        <p:tgtEl>
                                          <p:spTgt spid="48"/>
                                        </p:tgtEl>
                                      </p:cBhvr>
                                    </p:animEffect>
                                  </p:childTnLst>
                                </p:cTn>
                              </p:par>
                            </p:childTnLst>
                          </p:cTn>
                        </p:par>
                        <p:par>
                          <p:cTn id="85" fill="hold">
                            <p:stCondLst>
                              <p:cond delay="12500"/>
                            </p:stCondLst>
                            <p:childTnLst>
                              <p:par>
                                <p:cTn id="86" presetID="22" presetClass="entr" presetSubtype="8" fill="hold" grpId="0" nodeType="afterEffect">
                                  <p:stCondLst>
                                    <p:cond delay="0"/>
                                  </p:stCondLst>
                                  <p:childTnLst>
                                    <p:set>
                                      <p:cBhvr>
                                        <p:cTn id="87" dur="1" fill="hold">
                                          <p:stCondLst>
                                            <p:cond delay="0"/>
                                          </p:stCondLst>
                                        </p:cTn>
                                        <p:tgtEl>
                                          <p:spTgt spid="25"/>
                                        </p:tgtEl>
                                        <p:attrNameLst>
                                          <p:attrName>style.visibility</p:attrName>
                                        </p:attrNameLst>
                                      </p:cBhvr>
                                      <p:to>
                                        <p:strVal val="visible"/>
                                      </p:to>
                                    </p:set>
                                    <p:animEffect transition="in" filter="wipe(left)">
                                      <p:cBhvr>
                                        <p:cTn id="88" dur="500"/>
                                        <p:tgtEl>
                                          <p:spTgt spid="25"/>
                                        </p:tgtEl>
                                      </p:cBhvr>
                                    </p:animEffect>
                                  </p:childTnLst>
                                </p:cTn>
                              </p:par>
                            </p:childTnLst>
                          </p:cTn>
                        </p:par>
                        <p:par>
                          <p:cTn id="89" fill="hold">
                            <p:stCondLst>
                              <p:cond delay="13000"/>
                            </p:stCondLst>
                            <p:childTnLst>
                              <p:par>
                                <p:cTn id="90" presetID="9" presetClass="entr" presetSubtype="0" fill="hold" nodeType="afterEffect">
                                  <p:stCondLst>
                                    <p:cond delay="0"/>
                                  </p:stCondLst>
                                  <p:childTnLst>
                                    <p:set>
                                      <p:cBhvr>
                                        <p:cTn id="91" dur="1" fill="hold">
                                          <p:stCondLst>
                                            <p:cond delay="0"/>
                                          </p:stCondLst>
                                        </p:cTn>
                                        <p:tgtEl>
                                          <p:spTgt spid="37"/>
                                        </p:tgtEl>
                                        <p:attrNameLst>
                                          <p:attrName>style.visibility</p:attrName>
                                        </p:attrNameLst>
                                      </p:cBhvr>
                                      <p:to>
                                        <p:strVal val="visible"/>
                                      </p:to>
                                    </p:set>
                                    <p:animEffect transition="in" filter="dissolve">
                                      <p:cBhvr>
                                        <p:cTn id="92" dur="500"/>
                                        <p:tgtEl>
                                          <p:spTgt spid="37"/>
                                        </p:tgtEl>
                                      </p:cBhvr>
                                    </p:animEffect>
                                  </p:childTnLst>
                                </p:cTn>
                              </p:par>
                            </p:childTnLst>
                          </p:cTn>
                        </p:par>
                        <p:par>
                          <p:cTn id="93" fill="hold">
                            <p:stCondLst>
                              <p:cond delay="13500"/>
                            </p:stCondLst>
                            <p:childTnLst>
                              <p:par>
                                <p:cTn id="94" presetID="9" presetClass="entr" presetSubtype="0" fill="hold" nodeType="afterEffect">
                                  <p:stCondLst>
                                    <p:cond delay="0"/>
                                  </p:stCondLst>
                                  <p:childTnLst>
                                    <p:set>
                                      <p:cBhvr>
                                        <p:cTn id="95" dur="1" fill="hold">
                                          <p:stCondLst>
                                            <p:cond delay="0"/>
                                          </p:stCondLst>
                                        </p:cTn>
                                        <p:tgtEl>
                                          <p:spTgt spid="46"/>
                                        </p:tgtEl>
                                        <p:attrNameLst>
                                          <p:attrName>style.visibility</p:attrName>
                                        </p:attrNameLst>
                                      </p:cBhvr>
                                      <p:to>
                                        <p:strVal val="visible"/>
                                      </p:to>
                                    </p:set>
                                    <p:animEffect transition="in" filter="dissolve">
                                      <p:cBhvr>
                                        <p:cTn id="96" dur="500"/>
                                        <p:tgtEl>
                                          <p:spTgt spid="46"/>
                                        </p:tgtEl>
                                      </p:cBhvr>
                                    </p:animEffect>
                                  </p:childTnLst>
                                </p:cTn>
                              </p:par>
                            </p:childTnLst>
                          </p:cTn>
                        </p:par>
                        <p:par>
                          <p:cTn id="97" fill="hold">
                            <p:stCondLst>
                              <p:cond delay="14000"/>
                            </p:stCondLst>
                            <p:childTnLst>
                              <p:par>
                                <p:cTn id="98" presetID="22" presetClass="entr" presetSubtype="1" fill="hold" grpId="0" nodeType="afterEffect">
                                  <p:stCondLst>
                                    <p:cond delay="0"/>
                                  </p:stCondLst>
                                  <p:childTnLst>
                                    <p:set>
                                      <p:cBhvr>
                                        <p:cTn id="99" dur="1" fill="hold">
                                          <p:stCondLst>
                                            <p:cond delay="0"/>
                                          </p:stCondLst>
                                        </p:cTn>
                                        <p:tgtEl>
                                          <p:spTgt spid="18"/>
                                        </p:tgtEl>
                                        <p:attrNameLst>
                                          <p:attrName>style.visibility</p:attrName>
                                        </p:attrNameLst>
                                      </p:cBhvr>
                                      <p:to>
                                        <p:strVal val="visible"/>
                                      </p:to>
                                    </p:set>
                                    <p:animEffect transition="in" filter="wipe(up)">
                                      <p:cBhvr>
                                        <p:cTn id="100" dur="500"/>
                                        <p:tgtEl>
                                          <p:spTgt spid="18"/>
                                        </p:tgtEl>
                                      </p:cBhvr>
                                    </p:animEffect>
                                  </p:childTnLst>
                                </p:cTn>
                              </p:par>
                            </p:childTnLst>
                          </p:cTn>
                        </p:par>
                        <p:par>
                          <p:cTn id="101" fill="hold">
                            <p:stCondLst>
                              <p:cond delay="14500"/>
                            </p:stCondLst>
                            <p:childTnLst>
                              <p:par>
                                <p:cTn id="102" presetID="22" presetClass="entr" presetSubtype="8" fill="hold" grpId="0" nodeType="afterEffect">
                                  <p:stCondLst>
                                    <p:cond delay="0"/>
                                  </p:stCondLst>
                                  <p:childTnLst>
                                    <p:set>
                                      <p:cBhvr>
                                        <p:cTn id="103" dur="1" fill="hold">
                                          <p:stCondLst>
                                            <p:cond delay="0"/>
                                          </p:stCondLst>
                                        </p:cTn>
                                        <p:tgtEl>
                                          <p:spTgt spid="19"/>
                                        </p:tgtEl>
                                        <p:attrNameLst>
                                          <p:attrName>style.visibility</p:attrName>
                                        </p:attrNameLst>
                                      </p:cBhvr>
                                      <p:to>
                                        <p:strVal val="visible"/>
                                      </p:to>
                                    </p:set>
                                    <p:animEffect transition="in" filter="wipe(left)">
                                      <p:cBhvr>
                                        <p:cTn id="104" dur="500"/>
                                        <p:tgtEl>
                                          <p:spTgt spid="19"/>
                                        </p:tgtEl>
                                      </p:cBhvr>
                                    </p:animEffect>
                                  </p:childTnLst>
                                </p:cTn>
                              </p:par>
                            </p:childTnLst>
                          </p:cTn>
                        </p:par>
                        <p:par>
                          <p:cTn id="105" fill="hold">
                            <p:stCondLst>
                              <p:cond delay="15000"/>
                            </p:stCondLst>
                            <p:childTnLst>
                              <p:par>
                                <p:cTn id="106" presetID="9" presetClass="entr" presetSubtype="0" fill="hold" nodeType="afterEffect">
                                  <p:stCondLst>
                                    <p:cond delay="0"/>
                                  </p:stCondLst>
                                  <p:childTnLst>
                                    <p:set>
                                      <p:cBhvr>
                                        <p:cTn id="107" dur="1" fill="hold">
                                          <p:stCondLst>
                                            <p:cond delay="0"/>
                                          </p:stCondLst>
                                        </p:cTn>
                                        <p:tgtEl>
                                          <p:spTgt spid="41"/>
                                        </p:tgtEl>
                                        <p:attrNameLst>
                                          <p:attrName>style.visibility</p:attrName>
                                        </p:attrNameLst>
                                      </p:cBhvr>
                                      <p:to>
                                        <p:strVal val="visible"/>
                                      </p:to>
                                    </p:set>
                                    <p:animEffect transition="in" filter="dissolve">
                                      <p:cBhvr>
                                        <p:cTn id="108" dur="500"/>
                                        <p:tgtEl>
                                          <p:spTgt spid="41"/>
                                        </p:tgtEl>
                                      </p:cBhvr>
                                    </p:animEffect>
                                  </p:childTnLst>
                                </p:cTn>
                              </p:par>
                            </p:childTnLst>
                          </p:cTn>
                        </p:par>
                        <p:par>
                          <p:cTn id="109" fill="hold">
                            <p:stCondLst>
                              <p:cond delay="15500"/>
                            </p:stCondLst>
                            <p:childTnLst>
                              <p:par>
                                <p:cTn id="110" presetID="22" presetClass="entr" presetSubtype="1"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Effect transition="in" filter="wipe(up)">
                                      <p:cBhvr>
                                        <p:cTn id="112" dur="500"/>
                                        <p:tgtEl>
                                          <p:spTgt spid="20"/>
                                        </p:tgtEl>
                                      </p:cBhvr>
                                    </p:animEffect>
                                  </p:childTnLst>
                                </p:cTn>
                              </p:par>
                            </p:childTnLst>
                          </p:cTn>
                        </p:par>
                        <p:par>
                          <p:cTn id="113" fill="hold">
                            <p:stCondLst>
                              <p:cond delay="16000"/>
                            </p:stCondLst>
                            <p:childTnLst>
                              <p:par>
                                <p:cTn id="114" presetID="22" presetClass="entr" presetSubtype="8" fill="hold" grpId="0" nodeType="afterEffect">
                                  <p:stCondLst>
                                    <p:cond delay="0"/>
                                  </p:stCondLst>
                                  <p:childTnLst>
                                    <p:set>
                                      <p:cBhvr>
                                        <p:cTn id="115" dur="1" fill="hold">
                                          <p:stCondLst>
                                            <p:cond delay="0"/>
                                          </p:stCondLst>
                                        </p:cTn>
                                        <p:tgtEl>
                                          <p:spTgt spid="21"/>
                                        </p:tgtEl>
                                        <p:attrNameLst>
                                          <p:attrName>style.visibility</p:attrName>
                                        </p:attrNameLst>
                                      </p:cBhvr>
                                      <p:to>
                                        <p:strVal val="visible"/>
                                      </p:to>
                                    </p:set>
                                    <p:animEffect transition="in" filter="wipe(left)">
                                      <p:cBhvr>
                                        <p:cTn id="116" dur="500"/>
                                        <p:tgtEl>
                                          <p:spTgt spid="21"/>
                                        </p:tgtEl>
                                      </p:cBhvr>
                                    </p:animEffect>
                                  </p:childTnLst>
                                </p:cTn>
                              </p:par>
                            </p:childTnLst>
                          </p:cTn>
                        </p:par>
                        <p:par>
                          <p:cTn id="117" fill="hold">
                            <p:stCondLst>
                              <p:cond delay="16500"/>
                            </p:stCondLst>
                            <p:childTnLst>
                              <p:par>
                                <p:cTn id="118" presetID="12" presetClass="entr" presetSubtype="8" fill="hold" nodeType="afterEffect">
                                  <p:stCondLst>
                                    <p:cond delay="0"/>
                                  </p:stCondLst>
                                  <p:childTnLst>
                                    <p:set>
                                      <p:cBhvr>
                                        <p:cTn id="119" dur="1" fill="hold">
                                          <p:stCondLst>
                                            <p:cond delay="0"/>
                                          </p:stCondLst>
                                        </p:cTn>
                                        <p:tgtEl>
                                          <p:spTgt spid="30"/>
                                        </p:tgtEl>
                                        <p:attrNameLst>
                                          <p:attrName>style.visibility</p:attrName>
                                        </p:attrNameLst>
                                      </p:cBhvr>
                                      <p:to>
                                        <p:strVal val="visible"/>
                                      </p:to>
                                    </p:set>
                                    <p:anim calcmode="lin" valueType="num">
                                      <p:cBhvr additive="base">
                                        <p:cTn id="120" dur="500"/>
                                        <p:tgtEl>
                                          <p:spTgt spid="30"/>
                                        </p:tgtEl>
                                        <p:attrNameLst>
                                          <p:attrName>ppt_x</p:attrName>
                                        </p:attrNameLst>
                                      </p:cBhvr>
                                      <p:tavLst>
                                        <p:tav tm="0">
                                          <p:val>
                                            <p:strVal val="#ppt_x-#ppt_w*1.125000"/>
                                          </p:val>
                                        </p:tav>
                                        <p:tav tm="100000">
                                          <p:val>
                                            <p:strVal val="#ppt_x"/>
                                          </p:val>
                                        </p:tav>
                                      </p:tavLst>
                                    </p:anim>
                                    <p:animEffect transition="in" filter="wipe(right)">
                                      <p:cBhvr>
                                        <p:cTn id="121" dur="500"/>
                                        <p:tgtEl>
                                          <p:spTgt spid="30"/>
                                        </p:tgtEl>
                                      </p:cBhvr>
                                    </p:animEffect>
                                  </p:childTnLst>
                                </p:cTn>
                              </p:par>
                            </p:childTnLst>
                          </p:cTn>
                        </p:par>
                        <p:par>
                          <p:cTn id="122" fill="hold">
                            <p:stCondLst>
                              <p:cond delay="17000"/>
                            </p:stCondLst>
                            <p:childTnLst>
                              <p:par>
                                <p:cTn id="123" presetID="22" presetClass="entr" presetSubtype="8" fill="hold" grpId="0" nodeType="afterEffect">
                                  <p:stCondLst>
                                    <p:cond delay="0"/>
                                  </p:stCondLst>
                                  <p:childTnLst>
                                    <p:set>
                                      <p:cBhvr>
                                        <p:cTn id="124" dur="1" fill="hold">
                                          <p:stCondLst>
                                            <p:cond delay="0"/>
                                          </p:stCondLst>
                                        </p:cTn>
                                        <p:tgtEl>
                                          <p:spTgt spid="26"/>
                                        </p:tgtEl>
                                        <p:attrNameLst>
                                          <p:attrName>style.visibility</p:attrName>
                                        </p:attrNameLst>
                                      </p:cBhvr>
                                      <p:to>
                                        <p:strVal val="visible"/>
                                      </p:to>
                                    </p:set>
                                    <p:animEffect transition="in" filter="wipe(left)">
                                      <p:cBhvr>
                                        <p:cTn id="125" dur="500"/>
                                        <p:tgtEl>
                                          <p:spTgt spid="26"/>
                                        </p:tgtEl>
                                      </p:cBhvr>
                                    </p:animEffect>
                                  </p:childTnLst>
                                </p:cTn>
                              </p:par>
                            </p:childTnLst>
                          </p:cTn>
                        </p:par>
                        <p:par>
                          <p:cTn id="126" fill="hold">
                            <p:stCondLst>
                              <p:cond delay="17500"/>
                            </p:stCondLst>
                            <p:childTnLst>
                              <p:par>
                                <p:cTn id="127" presetID="9" presetClass="entr" presetSubtype="0" fill="hold" nodeType="afterEffect">
                                  <p:stCondLst>
                                    <p:cond delay="0"/>
                                  </p:stCondLst>
                                  <p:childTnLst>
                                    <p:set>
                                      <p:cBhvr>
                                        <p:cTn id="128" dur="1" fill="hold">
                                          <p:stCondLst>
                                            <p:cond delay="0"/>
                                          </p:stCondLst>
                                        </p:cTn>
                                        <p:tgtEl>
                                          <p:spTgt spid="51"/>
                                        </p:tgtEl>
                                        <p:attrNameLst>
                                          <p:attrName>style.visibility</p:attrName>
                                        </p:attrNameLst>
                                      </p:cBhvr>
                                      <p:to>
                                        <p:strVal val="visible"/>
                                      </p:to>
                                    </p:set>
                                    <p:animEffect transition="in" filter="dissolve">
                                      <p:cBhvr>
                                        <p:cTn id="129" dur="500"/>
                                        <p:tgtEl>
                                          <p:spTgt spid="51"/>
                                        </p:tgtEl>
                                      </p:cBhvr>
                                    </p:animEffect>
                                  </p:childTnLst>
                                </p:cTn>
                              </p:par>
                            </p:childTnLst>
                          </p:cTn>
                        </p:par>
                        <p:par>
                          <p:cTn id="130" fill="hold">
                            <p:stCondLst>
                              <p:cond delay="18000"/>
                            </p:stCondLst>
                            <p:childTnLst>
                              <p:par>
                                <p:cTn id="131" presetID="22" presetClass="entr" presetSubtype="1" fill="hold" grpId="0" nodeType="afterEffect">
                                  <p:stCondLst>
                                    <p:cond delay="0"/>
                                  </p:stCondLst>
                                  <p:childTnLst>
                                    <p:set>
                                      <p:cBhvr>
                                        <p:cTn id="132" dur="1" fill="hold">
                                          <p:stCondLst>
                                            <p:cond delay="0"/>
                                          </p:stCondLst>
                                        </p:cTn>
                                        <p:tgtEl>
                                          <p:spTgt spid="23"/>
                                        </p:tgtEl>
                                        <p:attrNameLst>
                                          <p:attrName>style.visibility</p:attrName>
                                        </p:attrNameLst>
                                      </p:cBhvr>
                                      <p:to>
                                        <p:strVal val="visible"/>
                                      </p:to>
                                    </p:set>
                                    <p:animEffect transition="in" filter="wipe(up)">
                                      <p:cBhvr>
                                        <p:cTn id="133" dur="500"/>
                                        <p:tgtEl>
                                          <p:spTgt spid="23"/>
                                        </p:tgtEl>
                                      </p:cBhvr>
                                    </p:animEffect>
                                  </p:childTnLst>
                                </p:cTn>
                              </p:par>
                            </p:childTnLst>
                          </p:cTn>
                        </p:par>
                        <p:par>
                          <p:cTn id="134" fill="hold">
                            <p:stCondLst>
                              <p:cond delay="18500"/>
                            </p:stCondLst>
                            <p:childTnLst>
                              <p:par>
                                <p:cTn id="135" presetID="22" presetClass="entr" presetSubtype="8" fill="hold" grpId="0" nodeType="afterEffect">
                                  <p:stCondLst>
                                    <p:cond delay="0"/>
                                  </p:stCondLst>
                                  <p:childTnLst>
                                    <p:set>
                                      <p:cBhvr>
                                        <p:cTn id="136" dur="1" fill="hold">
                                          <p:stCondLst>
                                            <p:cond delay="0"/>
                                          </p:stCondLst>
                                        </p:cTn>
                                        <p:tgtEl>
                                          <p:spTgt spid="24"/>
                                        </p:tgtEl>
                                        <p:attrNameLst>
                                          <p:attrName>style.visibility</p:attrName>
                                        </p:attrNameLst>
                                      </p:cBhvr>
                                      <p:to>
                                        <p:strVal val="visible"/>
                                      </p:to>
                                    </p:set>
                                    <p:animEffect transition="in" filter="wipe(left)">
                                      <p:cBhvr>
                                        <p:cTn id="137" dur="500"/>
                                        <p:tgtEl>
                                          <p:spTgt spid="24"/>
                                        </p:tgtEl>
                                      </p:cBhvr>
                                    </p:animEffect>
                                  </p:childTnLst>
                                </p:cTn>
                              </p:par>
                            </p:childTnLst>
                          </p:cTn>
                        </p:par>
                        <p:par>
                          <p:cTn id="138" fill="hold">
                            <p:stCondLst>
                              <p:cond delay="19000"/>
                            </p:stCondLst>
                            <p:childTnLst>
                              <p:par>
                                <p:cTn id="139" presetID="22" presetClass="entr" presetSubtype="4" fill="hold" grpId="0" nodeType="afterEffect">
                                  <p:stCondLst>
                                    <p:cond delay="0"/>
                                  </p:stCondLst>
                                  <p:childTnLst>
                                    <p:set>
                                      <p:cBhvr>
                                        <p:cTn id="140" dur="1" fill="hold">
                                          <p:stCondLst>
                                            <p:cond delay="0"/>
                                          </p:stCondLst>
                                        </p:cTn>
                                        <p:tgtEl>
                                          <p:spTgt spid="27"/>
                                        </p:tgtEl>
                                        <p:attrNameLst>
                                          <p:attrName>style.visibility</p:attrName>
                                        </p:attrNameLst>
                                      </p:cBhvr>
                                      <p:to>
                                        <p:strVal val="visible"/>
                                      </p:to>
                                    </p:set>
                                    <p:animEffect transition="in" filter="wipe(down)">
                                      <p:cBhvr>
                                        <p:cTn id="141" dur="500"/>
                                        <p:tgtEl>
                                          <p:spTgt spid="27"/>
                                        </p:tgtEl>
                                      </p:cBhvr>
                                    </p:animEffect>
                                  </p:childTnLst>
                                </p:cTn>
                              </p:par>
                            </p:childTnLst>
                          </p:cTn>
                        </p:par>
                        <p:par>
                          <p:cTn id="142" fill="hold">
                            <p:stCondLst>
                              <p:cond delay="19500"/>
                            </p:stCondLst>
                            <p:childTnLst>
                              <p:par>
                                <p:cTn id="143" presetID="22" presetClass="entr" presetSubtype="8" fill="hold" grpId="0" nodeType="afterEffect">
                                  <p:stCondLst>
                                    <p:cond delay="0"/>
                                  </p:stCondLst>
                                  <p:childTnLst>
                                    <p:set>
                                      <p:cBhvr>
                                        <p:cTn id="144" dur="1" fill="hold">
                                          <p:stCondLst>
                                            <p:cond delay="0"/>
                                          </p:stCondLst>
                                        </p:cTn>
                                        <p:tgtEl>
                                          <p:spTgt spid="28"/>
                                        </p:tgtEl>
                                        <p:attrNameLst>
                                          <p:attrName>style.visibility</p:attrName>
                                        </p:attrNameLst>
                                      </p:cBhvr>
                                      <p:to>
                                        <p:strVal val="visible"/>
                                      </p:to>
                                    </p:set>
                                    <p:animEffect transition="in" filter="wipe(left)">
                                      <p:cBhvr>
                                        <p:cTn id="145" dur="500"/>
                                        <p:tgtEl>
                                          <p:spTgt spid="28"/>
                                        </p:tgtEl>
                                      </p:cBhvr>
                                    </p:animEffect>
                                  </p:childTnLst>
                                </p:cTn>
                              </p:par>
                            </p:childTnLst>
                          </p:cTn>
                        </p:par>
                        <p:par>
                          <p:cTn id="146" fill="hold">
                            <p:stCondLst>
                              <p:cond delay="20000"/>
                            </p:stCondLst>
                            <p:childTnLst>
                              <p:par>
                                <p:cTn id="147" presetID="12" presetClass="entr" presetSubtype="8" fill="hold" nodeType="afterEffect">
                                  <p:stCondLst>
                                    <p:cond delay="0"/>
                                  </p:stCondLst>
                                  <p:childTnLst>
                                    <p:set>
                                      <p:cBhvr>
                                        <p:cTn id="148" dur="1" fill="hold">
                                          <p:stCondLst>
                                            <p:cond delay="0"/>
                                          </p:stCondLst>
                                        </p:cTn>
                                        <p:tgtEl>
                                          <p:spTgt spid="38"/>
                                        </p:tgtEl>
                                        <p:attrNameLst>
                                          <p:attrName>style.visibility</p:attrName>
                                        </p:attrNameLst>
                                      </p:cBhvr>
                                      <p:to>
                                        <p:strVal val="visible"/>
                                      </p:to>
                                    </p:set>
                                    <p:anim calcmode="lin" valueType="num">
                                      <p:cBhvr additive="base">
                                        <p:cTn id="149" dur="500"/>
                                        <p:tgtEl>
                                          <p:spTgt spid="38"/>
                                        </p:tgtEl>
                                        <p:attrNameLst>
                                          <p:attrName>ppt_x</p:attrName>
                                        </p:attrNameLst>
                                      </p:cBhvr>
                                      <p:tavLst>
                                        <p:tav tm="0">
                                          <p:val>
                                            <p:strVal val="#ppt_x-#ppt_w*1.125000"/>
                                          </p:val>
                                        </p:tav>
                                        <p:tav tm="100000">
                                          <p:val>
                                            <p:strVal val="#ppt_x"/>
                                          </p:val>
                                        </p:tav>
                                      </p:tavLst>
                                    </p:anim>
                                    <p:animEffect transition="in" filter="wipe(right)">
                                      <p:cBhvr>
                                        <p:cTn id="150" dur="500"/>
                                        <p:tgtEl>
                                          <p:spTgt spid="38"/>
                                        </p:tgtEl>
                                      </p:cBhvr>
                                    </p:animEffect>
                                  </p:childTnLst>
                                </p:cTn>
                              </p:par>
                            </p:childTnLst>
                          </p:cTn>
                        </p:par>
                        <p:par>
                          <p:cTn id="151" fill="hold">
                            <p:stCondLst>
                              <p:cond delay="20500"/>
                            </p:stCondLst>
                            <p:childTnLst>
                              <p:par>
                                <p:cTn id="152" presetID="22" presetClass="entr" presetSubtype="8" fill="hold" grpId="0" nodeType="afterEffect">
                                  <p:stCondLst>
                                    <p:cond delay="0"/>
                                  </p:stCondLst>
                                  <p:childTnLst>
                                    <p:set>
                                      <p:cBhvr>
                                        <p:cTn id="153" dur="1" fill="hold">
                                          <p:stCondLst>
                                            <p:cond delay="0"/>
                                          </p:stCondLst>
                                        </p:cTn>
                                        <p:tgtEl>
                                          <p:spTgt spid="29"/>
                                        </p:tgtEl>
                                        <p:attrNameLst>
                                          <p:attrName>style.visibility</p:attrName>
                                        </p:attrNameLst>
                                      </p:cBhvr>
                                      <p:to>
                                        <p:strVal val="visible"/>
                                      </p:to>
                                    </p:set>
                                    <p:animEffect transition="in" filter="wipe(left)">
                                      <p:cBhvr>
                                        <p:cTn id="154" dur="500"/>
                                        <p:tgtEl>
                                          <p:spTgt spid="29"/>
                                        </p:tgtEl>
                                      </p:cBhvr>
                                    </p:animEffect>
                                  </p:childTnLst>
                                </p:cTn>
                              </p:par>
                            </p:childTnLst>
                          </p:cTn>
                        </p:par>
                        <p:par>
                          <p:cTn id="155" fill="hold">
                            <p:stCondLst>
                              <p:cond delay="21000"/>
                            </p:stCondLst>
                            <p:childTnLst>
                              <p:par>
                                <p:cTn id="156" presetID="9" presetClass="entr" presetSubtype="0" fill="hold" nodeType="afterEffect">
                                  <p:stCondLst>
                                    <p:cond delay="0"/>
                                  </p:stCondLst>
                                  <p:childTnLst>
                                    <p:set>
                                      <p:cBhvr>
                                        <p:cTn id="157" dur="1" fill="hold">
                                          <p:stCondLst>
                                            <p:cond delay="0"/>
                                          </p:stCondLst>
                                        </p:cTn>
                                        <p:tgtEl>
                                          <p:spTgt spid="47"/>
                                        </p:tgtEl>
                                        <p:attrNameLst>
                                          <p:attrName>style.visibility</p:attrName>
                                        </p:attrNameLst>
                                      </p:cBhvr>
                                      <p:to>
                                        <p:strVal val="visible"/>
                                      </p:to>
                                    </p:set>
                                    <p:animEffect transition="in" filter="dissolve">
                                      <p:cBhvr>
                                        <p:cTn id="158" dur="500"/>
                                        <p:tgtEl>
                                          <p:spTgt spid="47"/>
                                        </p:tgtEl>
                                      </p:cBhvr>
                                    </p:animEffect>
                                  </p:childTnLst>
                                </p:cTn>
                              </p:par>
                            </p:childTnLst>
                          </p:cTn>
                        </p:par>
                        <p:par>
                          <p:cTn id="159" fill="hold">
                            <p:stCondLst>
                              <p:cond delay="21500"/>
                            </p:stCondLst>
                            <p:childTnLst>
                              <p:par>
                                <p:cTn id="160" presetID="4" presetClass="entr" presetSubtype="32" fill="hold" grpId="0" nodeType="afterEffect">
                                  <p:stCondLst>
                                    <p:cond delay="0"/>
                                  </p:stCondLst>
                                  <p:childTnLst>
                                    <p:set>
                                      <p:cBhvr>
                                        <p:cTn id="161" dur="1" fill="hold">
                                          <p:stCondLst>
                                            <p:cond delay="0"/>
                                          </p:stCondLst>
                                        </p:cTn>
                                        <p:tgtEl>
                                          <p:spTgt spid="11"/>
                                        </p:tgtEl>
                                        <p:attrNameLst>
                                          <p:attrName>style.visibility</p:attrName>
                                        </p:attrNameLst>
                                      </p:cBhvr>
                                      <p:to>
                                        <p:strVal val="visible"/>
                                      </p:to>
                                    </p:set>
                                    <p:animEffect transition="in" filter="box(out)">
                                      <p:cBhvr>
                                        <p:cTn id="162" dur="500"/>
                                        <p:tgtEl>
                                          <p:spTgt spid="11"/>
                                        </p:tgtEl>
                                      </p:cBhvr>
                                    </p:animEffect>
                                  </p:childTnLst>
                                </p:cTn>
                              </p:par>
                            </p:childTnLst>
                          </p:cTn>
                        </p:par>
                      </p:childTnLst>
                    </p:cTn>
                  </p:par>
                  <p:par>
                    <p:cTn id="163" fill="hold">
                      <p:stCondLst>
                        <p:cond delay="indefinite"/>
                      </p:stCondLst>
                      <p:childTnLst>
                        <p:par>
                          <p:cTn id="164" fill="hold">
                            <p:stCondLst>
                              <p:cond delay="0"/>
                            </p:stCondLst>
                            <p:childTnLst>
                              <p:par>
                                <p:cTn id="165" presetID="12" presetClass="entr" presetSubtype="8" fill="hold" grpId="0" nodeType="clickEffect">
                                  <p:stCondLst>
                                    <p:cond delay="0"/>
                                  </p:stCondLst>
                                  <p:childTnLst>
                                    <p:set>
                                      <p:cBhvr>
                                        <p:cTn id="166" dur="1" fill="hold">
                                          <p:stCondLst>
                                            <p:cond delay="0"/>
                                          </p:stCondLst>
                                        </p:cTn>
                                        <p:tgtEl>
                                          <p:spTgt spid="52"/>
                                        </p:tgtEl>
                                        <p:attrNameLst>
                                          <p:attrName>style.visibility</p:attrName>
                                        </p:attrNameLst>
                                      </p:cBhvr>
                                      <p:to>
                                        <p:strVal val="visible"/>
                                      </p:to>
                                    </p:set>
                                    <p:anim calcmode="lin" valueType="num">
                                      <p:cBhvr additive="base">
                                        <p:cTn id="167" dur="500"/>
                                        <p:tgtEl>
                                          <p:spTgt spid="52"/>
                                        </p:tgtEl>
                                        <p:attrNameLst>
                                          <p:attrName>ppt_x</p:attrName>
                                        </p:attrNameLst>
                                      </p:cBhvr>
                                      <p:tavLst>
                                        <p:tav tm="0">
                                          <p:val>
                                            <p:strVal val="#ppt_x-#ppt_w*1.125000"/>
                                          </p:val>
                                        </p:tav>
                                        <p:tav tm="100000">
                                          <p:val>
                                            <p:strVal val="#ppt_x"/>
                                          </p:val>
                                        </p:tav>
                                      </p:tavLst>
                                    </p:anim>
                                    <p:animEffect transition="in" filter="wipe(right)">
                                      <p:cBhvr>
                                        <p:cTn id="168" dur="500"/>
                                        <p:tgtEl>
                                          <p:spTgt spid="52"/>
                                        </p:tgtEl>
                                      </p:cBhvr>
                                    </p:animEffect>
                                  </p:childTnLst>
                                </p:cTn>
                              </p:par>
                            </p:childTnLst>
                          </p:cTn>
                        </p:par>
                      </p:childTnLst>
                    </p:cTn>
                  </p:par>
                  <p:par>
                    <p:cTn id="169" fill="hold">
                      <p:stCondLst>
                        <p:cond delay="indefinite"/>
                      </p:stCondLst>
                      <p:childTnLst>
                        <p:par>
                          <p:cTn id="170" fill="hold">
                            <p:stCondLst>
                              <p:cond delay="0"/>
                            </p:stCondLst>
                            <p:childTnLst>
                              <p:par>
                                <p:cTn id="171" presetID="22" presetClass="entr" presetSubtype="8" fill="hold" nodeType="clickEffect">
                                  <p:stCondLst>
                                    <p:cond delay="0"/>
                                  </p:stCondLst>
                                  <p:childTnLst>
                                    <p:set>
                                      <p:cBhvr>
                                        <p:cTn id="172" dur="1" fill="hold">
                                          <p:stCondLst>
                                            <p:cond delay="0"/>
                                          </p:stCondLst>
                                        </p:cTn>
                                        <p:tgtEl>
                                          <p:spTgt spid="53"/>
                                        </p:tgtEl>
                                        <p:attrNameLst>
                                          <p:attrName>style.visibility</p:attrName>
                                        </p:attrNameLst>
                                      </p:cBhvr>
                                      <p:to>
                                        <p:strVal val="visible"/>
                                      </p:to>
                                    </p:set>
                                    <p:animEffect transition="in" filter="wipe(left)">
                                      <p:cBhvr>
                                        <p:cTn id="173" dur="500"/>
                                        <p:tgtEl>
                                          <p:spTgt spid="53"/>
                                        </p:tgtEl>
                                      </p:cBhvr>
                                    </p:animEffect>
                                  </p:childTnLst>
                                </p:cTn>
                              </p:par>
                            </p:childTnLst>
                          </p:cTn>
                        </p:par>
                      </p:childTnLst>
                    </p:cTn>
                  </p:par>
                  <p:par>
                    <p:cTn id="174" fill="hold">
                      <p:stCondLst>
                        <p:cond delay="indefinite"/>
                      </p:stCondLst>
                      <p:childTnLst>
                        <p:par>
                          <p:cTn id="175" fill="hold">
                            <p:stCondLst>
                              <p:cond delay="0"/>
                            </p:stCondLst>
                            <p:childTnLst>
                              <p:par>
                                <p:cTn id="176" presetID="12" presetClass="entr" presetSubtype="8" fill="hold" nodeType="clickEffect">
                                  <p:stCondLst>
                                    <p:cond delay="0"/>
                                  </p:stCondLst>
                                  <p:childTnLst>
                                    <p:set>
                                      <p:cBhvr>
                                        <p:cTn id="177" dur="1" fill="hold">
                                          <p:stCondLst>
                                            <p:cond delay="0"/>
                                          </p:stCondLst>
                                        </p:cTn>
                                        <p:tgtEl>
                                          <p:spTgt spid="54"/>
                                        </p:tgtEl>
                                        <p:attrNameLst>
                                          <p:attrName>style.visibility</p:attrName>
                                        </p:attrNameLst>
                                      </p:cBhvr>
                                      <p:to>
                                        <p:strVal val="visible"/>
                                      </p:to>
                                    </p:set>
                                    <p:anim calcmode="lin" valueType="num">
                                      <p:cBhvr additive="base">
                                        <p:cTn id="178" dur="500"/>
                                        <p:tgtEl>
                                          <p:spTgt spid="54"/>
                                        </p:tgtEl>
                                        <p:attrNameLst>
                                          <p:attrName>ppt_x</p:attrName>
                                        </p:attrNameLst>
                                      </p:cBhvr>
                                      <p:tavLst>
                                        <p:tav tm="0">
                                          <p:val>
                                            <p:strVal val="#ppt_x-#ppt_w*1.125000"/>
                                          </p:val>
                                        </p:tav>
                                        <p:tav tm="100000">
                                          <p:val>
                                            <p:strVal val="#ppt_x"/>
                                          </p:val>
                                        </p:tav>
                                      </p:tavLst>
                                    </p:anim>
                                    <p:animEffect transition="in" filter="wipe(right)">
                                      <p:cBhvr>
                                        <p:cTn id="179" dur="500"/>
                                        <p:tgtEl>
                                          <p:spTgt spid="54"/>
                                        </p:tgtEl>
                                      </p:cBhvr>
                                    </p:animEffect>
                                  </p:childTnLst>
                                </p:cTn>
                              </p:par>
                            </p:childTnLst>
                          </p:cTn>
                        </p:par>
                        <p:par>
                          <p:cTn id="180" fill="hold">
                            <p:stCondLst>
                              <p:cond delay="500"/>
                            </p:stCondLst>
                            <p:childTnLst>
                              <p:par>
                                <p:cTn id="181" presetID="22" presetClass="entr" presetSubtype="8" fill="hold" grpId="0" nodeType="afterEffect">
                                  <p:stCondLst>
                                    <p:cond delay="1000"/>
                                  </p:stCondLst>
                                  <p:childTnLst>
                                    <p:set>
                                      <p:cBhvr>
                                        <p:cTn id="182" dur="1" fill="hold">
                                          <p:stCondLst>
                                            <p:cond delay="0"/>
                                          </p:stCondLst>
                                        </p:cTn>
                                        <p:tgtEl>
                                          <p:spTgt spid="59"/>
                                        </p:tgtEl>
                                        <p:attrNameLst>
                                          <p:attrName>style.visibility</p:attrName>
                                        </p:attrNameLst>
                                      </p:cBhvr>
                                      <p:to>
                                        <p:strVal val="visible"/>
                                      </p:to>
                                    </p:set>
                                    <p:animEffect transition="in" filter="wipe(left)">
                                      <p:cBhvr>
                                        <p:cTn id="183" dur="500"/>
                                        <p:tgtEl>
                                          <p:spTgt spid="59"/>
                                        </p:tgtEl>
                                      </p:cBhvr>
                                    </p:animEffect>
                                  </p:childTnLst>
                                </p:cTn>
                              </p:par>
                            </p:childTnLst>
                          </p:cTn>
                        </p:par>
                        <p:par>
                          <p:cTn id="184" fill="hold">
                            <p:stCondLst>
                              <p:cond delay="2000"/>
                            </p:stCondLst>
                            <p:childTnLst>
                              <p:par>
                                <p:cTn id="185" presetID="12" presetClass="entr" presetSubtype="8" fill="hold" nodeType="afterEffect">
                                  <p:stCondLst>
                                    <p:cond delay="1000"/>
                                  </p:stCondLst>
                                  <p:childTnLst>
                                    <p:set>
                                      <p:cBhvr>
                                        <p:cTn id="186" dur="1" fill="hold">
                                          <p:stCondLst>
                                            <p:cond delay="0"/>
                                          </p:stCondLst>
                                        </p:cTn>
                                        <p:tgtEl>
                                          <p:spTgt spid="55"/>
                                        </p:tgtEl>
                                        <p:attrNameLst>
                                          <p:attrName>style.visibility</p:attrName>
                                        </p:attrNameLst>
                                      </p:cBhvr>
                                      <p:to>
                                        <p:strVal val="visible"/>
                                      </p:to>
                                    </p:set>
                                    <p:anim calcmode="lin" valueType="num">
                                      <p:cBhvr additive="base">
                                        <p:cTn id="187" dur="500"/>
                                        <p:tgtEl>
                                          <p:spTgt spid="55"/>
                                        </p:tgtEl>
                                        <p:attrNameLst>
                                          <p:attrName>ppt_x</p:attrName>
                                        </p:attrNameLst>
                                      </p:cBhvr>
                                      <p:tavLst>
                                        <p:tav tm="0">
                                          <p:val>
                                            <p:strVal val="#ppt_x-#ppt_w*1.125000"/>
                                          </p:val>
                                        </p:tav>
                                        <p:tav tm="100000">
                                          <p:val>
                                            <p:strVal val="#ppt_x"/>
                                          </p:val>
                                        </p:tav>
                                      </p:tavLst>
                                    </p:anim>
                                    <p:animEffect transition="in" filter="wipe(right)">
                                      <p:cBhvr>
                                        <p:cTn id="188" dur="500"/>
                                        <p:tgtEl>
                                          <p:spTgt spid="55"/>
                                        </p:tgtEl>
                                      </p:cBhvr>
                                    </p:animEffect>
                                  </p:childTnLst>
                                </p:cTn>
                              </p:par>
                            </p:childTnLst>
                          </p:cTn>
                        </p:par>
                        <p:par>
                          <p:cTn id="189" fill="hold">
                            <p:stCondLst>
                              <p:cond delay="3500"/>
                            </p:stCondLst>
                            <p:childTnLst>
                              <p:par>
                                <p:cTn id="190" presetID="22" presetClass="entr" presetSubtype="8" fill="hold" grpId="0" nodeType="afterEffect">
                                  <p:stCondLst>
                                    <p:cond delay="1000"/>
                                  </p:stCondLst>
                                  <p:childTnLst>
                                    <p:set>
                                      <p:cBhvr>
                                        <p:cTn id="191" dur="1" fill="hold">
                                          <p:stCondLst>
                                            <p:cond delay="0"/>
                                          </p:stCondLst>
                                        </p:cTn>
                                        <p:tgtEl>
                                          <p:spTgt spid="60"/>
                                        </p:tgtEl>
                                        <p:attrNameLst>
                                          <p:attrName>style.visibility</p:attrName>
                                        </p:attrNameLst>
                                      </p:cBhvr>
                                      <p:to>
                                        <p:strVal val="visible"/>
                                      </p:to>
                                    </p:set>
                                    <p:animEffect transition="in" filter="wipe(left)">
                                      <p:cBhvr>
                                        <p:cTn id="192" dur="500"/>
                                        <p:tgtEl>
                                          <p:spTgt spid="60"/>
                                        </p:tgtEl>
                                      </p:cBhvr>
                                    </p:animEffect>
                                  </p:childTnLst>
                                </p:cTn>
                              </p:par>
                            </p:childTnLst>
                          </p:cTn>
                        </p:par>
                        <p:par>
                          <p:cTn id="193" fill="hold">
                            <p:stCondLst>
                              <p:cond delay="5000"/>
                            </p:stCondLst>
                            <p:childTnLst>
                              <p:par>
                                <p:cTn id="194" presetID="12" presetClass="entr" presetSubtype="8" fill="hold" nodeType="afterEffect">
                                  <p:stCondLst>
                                    <p:cond delay="1000"/>
                                  </p:stCondLst>
                                  <p:childTnLst>
                                    <p:set>
                                      <p:cBhvr>
                                        <p:cTn id="195" dur="1" fill="hold">
                                          <p:stCondLst>
                                            <p:cond delay="0"/>
                                          </p:stCondLst>
                                        </p:cTn>
                                        <p:tgtEl>
                                          <p:spTgt spid="56"/>
                                        </p:tgtEl>
                                        <p:attrNameLst>
                                          <p:attrName>style.visibility</p:attrName>
                                        </p:attrNameLst>
                                      </p:cBhvr>
                                      <p:to>
                                        <p:strVal val="visible"/>
                                      </p:to>
                                    </p:set>
                                    <p:anim calcmode="lin" valueType="num">
                                      <p:cBhvr additive="base">
                                        <p:cTn id="196" dur="500"/>
                                        <p:tgtEl>
                                          <p:spTgt spid="56"/>
                                        </p:tgtEl>
                                        <p:attrNameLst>
                                          <p:attrName>ppt_x</p:attrName>
                                        </p:attrNameLst>
                                      </p:cBhvr>
                                      <p:tavLst>
                                        <p:tav tm="0">
                                          <p:val>
                                            <p:strVal val="#ppt_x-#ppt_w*1.125000"/>
                                          </p:val>
                                        </p:tav>
                                        <p:tav tm="100000">
                                          <p:val>
                                            <p:strVal val="#ppt_x"/>
                                          </p:val>
                                        </p:tav>
                                      </p:tavLst>
                                    </p:anim>
                                    <p:animEffect transition="in" filter="wipe(right)">
                                      <p:cBhvr>
                                        <p:cTn id="197" dur="500"/>
                                        <p:tgtEl>
                                          <p:spTgt spid="56"/>
                                        </p:tgtEl>
                                      </p:cBhvr>
                                    </p:animEffect>
                                  </p:childTnLst>
                                </p:cTn>
                              </p:par>
                            </p:childTnLst>
                          </p:cTn>
                        </p:par>
                        <p:par>
                          <p:cTn id="198" fill="hold">
                            <p:stCondLst>
                              <p:cond delay="6500"/>
                            </p:stCondLst>
                            <p:childTnLst>
                              <p:par>
                                <p:cTn id="199" presetID="22" presetClass="entr" presetSubtype="8" fill="hold" grpId="0" nodeType="afterEffect">
                                  <p:stCondLst>
                                    <p:cond delay="1000"/>
                                  </p:stCondLst>
                                  <p:childTnLst>
                                    <p:set>
                                      <p:cBhvr>
                                        <p:cTn id="200" dur="1" fill="hold">
                                          <p:stCondLst>
                                            <p:cond delay="0"/>
                                          </p:stCondLst>
                                        </p:cTn>
                                        <p:tgtEl>
                                          <p:spTgt spid="61"/>
                                        </p:tgtEl>
                                        <p:attrNameLst>
                                          <p:attrName>style.visibility</p:attrName>
                                        </p:attrNameLst>
                                      </p:cBhvr>
                                      <p:to>
                                        <p:strVal val="visible"/>
                                      </p:to>
                                    </p:set>
                                    <p:animEffect transition="in" filter="wipe(left)">
                                      <p:cBhvr>
                                        <p:cTn id="201" dur="500"/>
                                        <p:tgtEl>
                                          <p:spTgt spid="61"/>
                                        </p:tgtEl>
                                      </p:cBhvr>
                                    </p:animEffect>
                                  </p:childTnLst>
                                </p:cTn>
                              </p:par>
                            </p:childTnLst>
                          </p:cTn>
                        </p:par>
                        <p:par>
                          <p:cTn id="202" fill="hold">
                            <p:stCondLst>
                              <p:cond delay="8000"/>
                            </p:stCondLst>
                            <p:childTnLst>
                              <p:par>
                                <p:cTn id="203" presetID="12" presetClass="entr" presetSubtype="8" fill="hold" grpId="0" nodeType="afterEffect">
                                  <p:stCondLst>
                                    <p:cond delay="1000"/>
                                  </p:stCondLst>
                                  <p:childTnLst>
                                    <p:set>
                                      <p:cBhvr>
                                        <p:cTn id="204" dur="1" fill="hold">
                                          <p:stCondLst>
                                            <p:cond delay="0"/>
                                          </p:stCondLst>
                                        </p:cTn>
                                        <p:tgtEl>
                                          <p:spTgt spid="58"/>
                                        </p:tgtEl>
                                        <p:attrNameLst>
                                          <p:attrName>style.visibility</p:attrName>
                                        </p:attrNameLst>
                                      </p:cBhvr>
                                      <p:to>
                                        <p:strVal val="visible"/>
                                      </p:to>
                                    </p:set>
                                    <p:anim calcmode="lin" valueType="num">
                                      <p:cBhvr additive="base">
                                        <p:cTn id="205" dur="500"/>
                                        <p:tgtEl>
                                          <p:spTgt spid="58"/>
                                        </p:tgtEl>
                                        <p:attrNameLst>
                                          <p:attrName>ppt_x</p:attrName>
                                        </p:attrNameLst>
                                      </p:cBhvr>
                                      <p:tavLst>
                                        <p:tav tm="0">
                                          <p:val>
                                            <p:strVal val="#ppt_x-#ppt_w*1.125000"/>
                                          </p:val>
                                        </p:tav>
                                        <p:tav tm="100000">
                                          <p:val>
                                            <p:strVal val="#ppt_x"/>
                                          </p:val>
                                        </p:tav>
                                      </p:tavLst>
                                    </p:anim>
                                    <p:animEffect transition="in" filter="wipe(right)">
                                      <p:cBhvr>
                                        <p:cTn id="206" dur="500"/>
                                        <p:tgtEl>
                                          <p:spTgt spid="58"/>
                                        </p:tgtEl>
                                      </p:cBhvr>
                                    </p:animEffect>
                                  </p:childTnLst>
                                </p:cTn>
                              </p:par>
                            </p:childTnLst>
                          </p:cTn>
                        </p:par>
                        <p:par>
                          <p:cTn id="207" fill="hold">
                            <p:stCondLst>
                              <p:cond delay="9500"/>
                            </p:stCondLst>
                            <p:childTnLst>
                              <p:par>
                                <p:cTn id="208" presetID="12" presetClass="entr" presetSubtype="8" fill="hold" nodeType="afterEffect">
                                  <p:stCondLst>
                                    <p:cond delay="1000"/>
                                  </p:stCondLst>
                                  <p:childTnLst>
                                    <p:set>
                                      <p:cBhvr>
                                        <p:cTn id="209" dur="1" fill="hold">
                                          <p:stCondLst>
                                            <p:cond delay="0"/>
                                          </p:stCondLst>
                                        </p:cTn>
                                        <p:tgtEl>
                                          <p:spTgt spid="57"/>
                                        </p:tgtEl>
                                        <p:attrNameLst>
                                          <p:attrName>style.visibility</p:attrName>
                                        </p:attrNameLst>
                                      </p:cBhvr>
                                      <p:to>
                                        <p:strVal val="visible"/>
                                      </p:to>
                                    </p:set>
                                    <p:anim calcmode="lin" valueType="num">
                                      <p:cBhvr additive="base">
                                        <p:cTn id="210" dur="500"/>
                                        <p:tgtEl>
                                          <p:spTgt spid="57"/>
                                        </p:tgtEl>
                                        <p:attrNameLst>
                                          <p:attrName>ppt_x</p:attrName>
                                        </p:attrNameLst>
                                      </p:cBhvr>
                                      <p:tavLst>
                                        <p:tav tm="0">
                                          <p:val>
                                            <p:strVal val="#ppt_x-#ppt_w*1.125000"/>
                                          </p:val>
                                        </p:tav>
                                        <p:tav tm="100000">
                                          <p:val>
                                            <p:strVal val="#ppt_x"/>
                                          </p:val>
                                        </p:tav>
                                      </p:tavLst>
                                    </p:anim>
                                    <p:animEffect transition="in" filter="wipe(right)">
                                      <p:cBhvr>
                                        <p:cTn id="211"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utoUpdateAnimBg="0"/>
      <p:bldP spid="7" grpId="0" autoUpdateAnimBg="0"/>
      <p:bldP spid="9" grpId="0" autoUpdateAnimBg="0"/>
      <p:bldP spid="10" grpId="0" autoUpdateAnimBg="0"/>
      <p:bldP spid="11" grpId="0" autoUpdateAnimBg="0"/>
      <p:bldP spid="12" grpId="0" animBg="1"/>
      <p:bldP spid="13" grpId="0" animBg="1"/>
      <p:bldP spid="14" grpId="0" autoUpdateAnimBg="0"/>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52" grpId="0" animBg="1" autoUpdateAnimBg="0"/>
      <p:bldP spid="58" grpId="0" animBg="1" autoUpdateAnimBg="0"/>
      <p:bldP spid="59" grpId="0" animBg="1"/>
      <p:bldP spid="60" grpId="0" animBg="1"/>
      <p:bldP spid="61"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1.2</a:t>
            </a:r>
            <a:r>
              <a:rPr kumimoji="1" lang="zh-CN" altLang="en-US" dirty="0"/>
              <a:t> 组合电路的基本设计方法</a:t>
            </a:r>
          </a:p>
        </p:txBody>
      </p:sp>
      <p:sp>
        <p:nvSpPr>
          <p:cNvPr id="6" name="Text Box 2">
            <a:extLst>
              <a:ext uri="{FF2B5EF4-FFF2-40B4-BE49-F238E27FC236}">
                <a16:creationId xmlns:a16="http://schemas.microsoft.com/office/drawing/2014/main" id="{1EE3E636-6FFB-482F-1A77-4790ACE07E90}"/>
              </a:ext>
            </a:extLst>
          </p:cNvPr>
          <p:cNvSpPr txBox="1">
            <a:spLocks noChangeArrowheads="1"/>
          </p:cNvSpPr>
          <p:nvPr/>
        </p:nvSpPr>
        <p:spPr bwMode="auto">
          <a:xfrm>
            <a:off x="862780" y="813825"/>
            <a:ext cx="8686800" cy="1373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solidFill>
                  <a:srgbClr val="FF0066"/>
                </a:solidFill>
                <a:latin typeface="宋体" panose="02010600030101010101" pitchFamily="2" charset="-122"/>
              </a:rPr>
              <a:t>   [</a:t>
            </a:r>
            <a:r>
              <a:rPr lang="zh-CN" altLang="en-US" sz="2800" b="1" dirty="0">
                <a:solidFill>
                  <a:srgbClr val="FF0066"/>
                </a:solidFill>
                <a:latin typeface="宋体" panose="02010600030101010101" pitchFamily="2" charset="-122"/>
              </a:rPr>
              <a:t>例</a:t>
            </a:r>
            <a:r>
              <a:rPr lang="en-US" altLang="zh-CN" sz="2800" b="1" dirty="0">
                <a:solidFill>
                  <a:srgbClr val="FF0066"/>
                </a:solidFill>
                <a:latin typeface="宋体" panose="02010600030101010101" pitchFamily="2" charset="-122"/>
              </a:rPr>
              <a:t>] </a:t>
            </a:r>
            <a:r>
              <a:rPr lang="zh-CN" altLang="en-US" sz="2800" b="1" dirty="0">
                <a:solidFill>
                  <a:srgbClr val="0033CC"/>
                </a:solidFill>
                <a:latin typeface="宋体" panose="02010600030101010101" pitchFamily="2" charset="-122"/>
              </a:rPr>
              <a:t>设计一个监视交通信号灯工作状态的逻辑电路。正常情况下，红、黄、绿灯只有一个亮，否则视为故障状态，发出报警信号，提醒有关人员修理。</a:t>
            </a:r>
          </a:p>
        </p:txBody>
      </p:sp>
      <p:sp>
        <p:nvSpPr>
          <p:cNvPr id="7" name="Text Box 3">
            <a:extLst>
              <a:ext uri="{FF2B5EF4-FFF2-40B4-BE49-F238E27FC236}">
                <a16:creationId xmlns:a16="http://schemas.microsoft.com/office/drawing/2014/main" id="{A3D665CA-9AFC-07BE-8C9C-023ACE04F7DF}"/>
              </a:ext>
            </a:extLst>
          </p:cNvPr>
          <p:cNvSpPr txBox="1">
            <a:spLocks noChangeArrowheads="1"/>
          </p:cNvSpPr>
          <p:nvPr/>
        </p:nvSpPr>
        <p:spPr bwMode="auto">
          <a:xfrm>
            <a:off x="1396180" y="2136213"/>
            <a:ext cx="3819525" cy="519112"/>
          </a:xfrm>
          <a:prstGeom prst="rect">
            <a:avLst/>
          </a:prstGeom>
          <a:noFill/>
          <a:ln>
            <a:noFill/>
          </a:ln>
          <a:effectLst/>
          <a:extLst>
            <a:ext uri="{909E8E84-426E-40DD-AFC4-6F175D3DCCD1}">
              <a14:hiddenFill xmlns:a14="http://schemas.microsoft.com/office/drawing/2010/main">
                <a:solidFill>
                  <a:srgbClr val="66FFFF"/>
                </a:solidFill>
              </a14:hiddenFill>
            </a:ext>
            <a:ext uri="{91240B29-F687-4F45-9708-019B960494DF}">
              <a14:hiddenLine xmlns:a14="http://schemas.microsoft.com/office/drawing/2010/main" w="9525">
                <a:solidFill>
                  <a:srgbClr val="00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latin typeface="宋体" panose="02010600030101010101" pitchFamily="2" charset="-122"/>
              </a:rPr>
              <a:t>[</a:t>
            </a:r>
            <a:r>
              <a:rPr lang="zh-CN" altLang="en-US" sz="2800" b="1">
                <a:solidFill>
                  <a:srgbClr val="FF0066"/>
                </a:solidFill>
              </a:rPr>
              <a:t>解</a:t>
            </a:r>
            <a:r>
              <a:rPr lang="en-US" altLang="zh-CN" sz="2800" b="1">
                <a:solidFill>
                  <a:srgbClr val="FF0066"/>
                </a:solidFill>
                <a:latin typeface="宋体" panose="02010600030101010101" pitchFamily="2" charset="-122"/>
              </a:rPr>
              <a:t>] </a:t>
            </a:r>
            <a:r>
              <a:rPr lang="en-US" altLang="zh-CN" sz="2800" b="1"/>
              <a:t> (1)</a:t>
            </a:r>
            <a:r>
              <a:rPr lang="zh-CN" altLang="en-US" sz="2800" b="1"/>
              <a:t>逻辑抽象</a:t>
            </a:r>
            <a:endParaRPr lang="zh-CN" altLang="en-US" sz="2800" b="1">
              <a:ea typeface="楷体_GB2312" pitchFamily="49" charset="-122"/>
            </a:endParaRPr>
          </a:p>
        </p:txBody>
      </p:sp>
      <p:sp>
        <p:nvSpPr>
          <p:cNvPr id="8" name="Text Box 4">
            <a:extLst>
              <a:ext uri="{FF2B5EF4-FFF2-40B4-BE49-F238E27FC236}">
                <a16:creationId xmlns:a16="http://schemas.microsoft.com/office/drawing/2014/main" id="{925A8E45-4413-E32E-2466-F582287D6B6E}"/>
              </a:ext>
            </a:extLst>
          </p:cNvPr>
          <p:cNvSpPr txBox="1">
            <a:spLocks noChangeArrowheads="1"/>
          </p:cNvSpPr>
          <p:nvPr/>
        </p:nvSpPr>
        <p:spPr bwMode="auto">
          <a:xfrm>
            <a:off x="1396180" y="2645800"/>
            <a:ext cx="214153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输入变量：</a:t>
            </a:r>
          </a:p>
        </p:txBody>
      </p:sp>
      <p:sp>
        <p:nvSpPr>
          <p:cNvPr id="9" name="Text Box 5">
            <a:extLst>
              <a:ext uri="{FF2B5EF4-FFF2-40B4-BE49-F238E27FC236}">
                <a16:creationId xmlns:a16="http://schemas.microsoft.com/office/drawing/2014/main" id="{5403B51F-ECCB-37C9-CAB5-5A3B3ACE732C}"/>
              </a:ext>
            </a:extLst>
          </p:cNvPr>
          <p:cNvSpPr txBox="1">
            <a:spLocks noChangeArrowheads="1"/>
          </p:cNvSpPr>
          <p:nvPr/>
        </p:nvSpPr>
        <p:spPr bwMode="auto">
          <a:xfrm>
            <a:off x="4734693" y="2802963"/>
            <a:ext cx="140652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1 -- </a:t>
            </a:r>
            <a:r>
              <a:rPr lang="zh-CN" altLang="en-US" sz="2800" b="1">
                <a:solidFill>
                  <a:srgbClr val="0033CC"/>
                </a:solidFill>
              </a:rPr>
              <a:t>亮</a:t>
            </a:r>
            <a:endParaRPr lang="zh-CN" altLang="en-US" sz="2800" b="1">
              <a:solidFill>
                <a:srgbClr val="0033CC"/>
              </a:solidFill>
              <a:ea typeface="楷体_GB2312" pitchFamily="49" charset="-122"/>
            </a:endParaRPr>
          </a:p>
        </p:txBody>
      </p:sp>
      <p:sp>
        <p:nvSpPr>
          <p:cNvPr id="10" name="Text Box 6">
            <a:extLst>
              <a:ext uri="{FF2B5EF4-FFF2-40B4-BE49-F238E27FC236}">
                <a16:creationId xmlns:a16="http://schemas.microsoft.com/office/drawing/2014/main" id="{01A4EC3E-5A1B-31A4-BC84-626B9C22A568}"/>
              </a:ext>
            </a:extLst>
          </p:cNvPr>
          <p:cNvSpPr txBox="1">
            <a:spLocks noChangeArrowheads="1"/>
          </p:cNvSpPr>
          <p:nvPr/>
        </p:nvSpPr>
        <p:spPr bwMode="auto">
          <a:xfrm>
            <a:off x="4763268" y="3288738"/>
            <a:ext cx="134302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0 -- </a:t>
            </a:r>
            <a:r>
              <a:rPr lang="zh-CN" altLang="en-US" sz="2800" b="1">
                <a:solidFill>
                  <a:srgbClr val="0033CC"/>
                </a:solidFill>
              </a:rPr>
              <a:t>灭</a:t>
            </a:r>
            <a:endParaRPr lang="zh-CN" altLang="en-US" sz="2800" b="1">
              <a:solidFill>
                <a:srgbClr val="0033CC"/>
              </a:solidFill>
              <a:ea typeface="楷体_GB2312" pitchFamily="49" charset="-122"/>
            </a:endParaRPr>
          </a:p>
        </p:txBody>
      </p:sp>
      <p:sp>
        <p:nvSpPr>
          <p:cNvPr id="11" name="Text Box 7">
            <a:extLst>
              <a:ext uri="{FF2B5EF4-FFF2-40B4-BE49-F238E27FC236}">
                <a16:creationId xmlns:a16="http://schemas.microsoft.com/office/drawing/2014/main" id="{FEF6EC5C-CF7E-7EAB-B0E5-02B1BE34BC9D}"/>
              </a:ext>
            </a:extLst>
          </p:cNvPr>
          <p:cNvSpPr txBox="1">
            <a:spLocks noChangeArrowheads="1"/>
          </p:cNvSpPr>
          <p:nvPr/>
        </p:nvSpPr>
        <p:spPr bwMode="auto">
          <a:xfrm>
            <a:off x="1472380" y="4107888"/>
            <a:ext cx="37338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输出变量：</a:t>
            </a:r>
          </a:p>
        </p:txBody>
      </p:sp>
      <p:sp>
        <p:nvSpPr>
          <p:cNvPr id="12" name="Rectangle 8">
            <a:extLst>
              <a:ext uri="{FF2B5EF4-FFF2-40B4-BE49-F238E27FC236}">
                <a16:creationId xmlns:a16="http://schemas.microsoft.com/office/drawing/2014/main" id="{402606DA-28B4-CB7C-D799-7FEA77EE8119}"/>
              </a:ext>
            </a:extLst>
          </p:cNvPr>
          <p:cNvSpPr>
            <a:spLocks noChangeArrowheads="1"/>
          </p:cNvSpPr>
          <p:nvPr/>
        </p:nvSpPr>
        <p:spPr bwMode="auto">
          <a:xfrm>
            <a:off x="3148780" y="2645800"/>
            <a:ext cx="1841500" cy="1373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ea typeface="楷体_GB2312" pitchFamily="49" charset="-122"/>
              </a:rPr>
              <a:t>R</a:t>
            </a:r>
            <a:r>
              <a:rPr lang="zh-CN" altLang="en-US" sz="2800" b="1">
                <a:solidFill>
                  <a:srgbClr val="FF0066"/>
                </a:solidFill>
                <a:ea typeface="楷体_GB2312" pitchFamily="49" charset="-122"/>
              </a:rPr>
              <a:t>（</a:t>
            </a:r>
            <a:r>
              <a:rPr lang="zh-CN" altLang="en-US" sz="2800" b="1">
                <a:solidFill>
                  <a:srgbClr val="FF0066"/>
                </a:solidFill>
              </a:rPr>
              <a:t>红</a:t>
            </a:r>
            <a:r>
              <a:rPr lang="zh-CN" altLang="en-US" sz="2800" b="1">
                <a:solidFill>
                  <a:srgbClr val="FF0066"/>
                </a:solidFill>
                <a:ea typeface="楷体_GB2312" pitchFamily="49" charset="-122"/>
              </a:rPr>
              <a:t>）</a:t>
            </a:r>
          </a:p>
          <a:p>
            <a:pPr eaLnBrk="1" hangingPunct="1"/>
            <a:r>
              <a:rPr lang="en-US" altLang="zh-CN" sz="2800" b="1" i="1">
                <a:solidFill>
                  <a:srgbClr val="FF0066"/>
                </a:solidFill>
                <a:ea typeface="楷体_GB2312" pitchFamily="49" charset="-122"/>
              </a:rPr>
              <a:t>Y</a:t>
            </a:r>
            <a:r>
              <a:rPr lang="zh-CN" altLang="en-US" sz="2800" b="1">
                <a:solidFill>
                  <a:srgbClr val="FF0066"/>
                </a:solidFill>
                <a:ea typeface="楷体_GB2312" pitchFamily="49" charset="-122"/>
              </a:rPr>
              <a:t>（</a:t>
            </a:r>
            <a:r>
              <a:rPr lang="zh-CN" altLang="en-US" sz="2800" b="1">
                <a:solidFill>
                  <a:srgbClr val="996600"/>
                </a:solidFill>
              </a:rPr>
              <a:t>黄</a:t>
            </a:r>
            <a:r>
              <a:rPr lang="zh-CN" altLang="en-US" sz="2800" b="1">
                <a:solidFill>
                  <a:srgbClr val="FF0066"/>
                </a:solidFill>
                <a:ea typeface="楷体_GB2312" pitchFamily="49" charset="-122"/>
              </a:rPr>
              <a:t>）</a:t>
            </a:r>
          </a:p>
          <a:p>
            <a:pPr eaLnBrk="1" hangingPunct="1"/>
            <a:r>
              <a:rPr lang="en-US" altLang="zh-CN" sz="2800" b="1" i="1">
                <a:solidFill>
                  <a:srgbClr val="FF0066"/>
                </a:solidFill>
                <a:ea typeface="楷体_GB2312" pitchFamily="49" charset="-122"/>
              </a:rPr>
              <a:t>G</a:t>
            </a:r>
            <a:r>
              <a:rPr lang="zh-CN" altLang="en-US" sz="2800" b="1">
                <a:solidFill>
                  <a:srgbClr val="FF0066"/>
                </a:solidFill>
                <a:ea typeface="楷体_GB2312" pitchFamily="49" charset="-122"/>
              </a:rPr>
              <a:t>（</a:t>
            </a:r>
            <a:r>
              <a:rPr lang="zh-CN" altLang="en-US" sz="2800" b="1">
                <a:solidFill>
                  <a:srgbClr val="008000"/>
                </a:solidFill>
              </a:rPr>
              <a:t>绿</a:t>
            </a:r>
            <a:r>
              <a:rPr lang="zh-CN" altLang="en-US" sz="2800" b="1">
                <a:solidFill>
                  <a:srgbClr val="FF0066"/>
                </a:solidFill>
                <a:ea typeface="楷体_GB2312" pitchFamily="49" charset="-122"/>
              </a:rPr>
              <a:t>）</a:t>
            </a:r>
          </a:p>
        </p:txBody>
      </p:sp>
      <p:sp>
        <p:nvSpPr>
          <p:cNvPr id="13" name="Text Box 9">
            <a:extLst>
              <a:ext uri="{FF2B5EF4-FFF2-40B4-BE49-F238E27FC236}">
                <a16:creationId xmlns:a16="http://schemas.microsoft.com/office/drawing/2014/main" id="{D950A15B-F92E-D763-2B6C-7044E1BC9735}"/>
              </a:ext>
            </a:extLst>
          </p:cNvPr>
          <p:cNvSpPr txBox="1">
            <a:spLocks noChangeArrowheads="1"/>
          </p:cNvSpPr>
          <p:nvPr/>
        </p:nvSpPr>
        <p:spPr bwMode="auto">
          <a:xfrm>
            <a:off x="3296418" y="4136463"/>
            <a:ext cx="4271962"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ea typeface="楷体_GB2312" pitchFamily="49" charset="-122"/>
              </a:rPr>
              <a:t>Z</a:t>
            </a:r>
            <a:r>
              <a:rPr lang="zh-CN" altLang="en-US" sz="2800" b="1">
                <a:solidFill>
                  <a:srgbClr val="0033CC"/>
                </a:solidFill>
                <a:ea typeface="楷体_GB2312" pitchFamily="49" charset="-122"/>
              </a:rPr>
              <a:t>（</a:t>
            </a:r>
            <a:r>
              <a:rPr lang="zh-CN" altLang="en-US" sz="2800" b="1">
                <a:solidFill>
                  <a:srgbClr val="0033CC"/>
                </a:solidFill>
              </a:rPr>
              <a:t>有无故障</a:t>
            </a:r>
            <a:r>
              <a:rPr lang="zh-CN" altLang="en-US" sz="2800" b="1">
                <a:solidFill>
                  <a:srgbClr val="0033CC"/>
                </a:solidFill>
                <a:ea typeface="楷体_GB2312" pitchFamily="49" charset="-122"/>
              </a:rPr>
              <a:t>）</a:t>
            </a:r>
          </a:p>
        </p:txBody>
      </p:sp>
      <p:sp>
        <p:nvSpPr>
          <p:cNvPr id="14" name="Text Box 10">
            <a:extLst>
              <a:ext uri="{FF2B5EF4-FFF2-40B4-BE49-F238E27FC236}">
                <a16:creationId xmlns:a16="http://schemas.microsoft.com/office/drawing/2014/main" id="{0A331DDA-7C00-3D85-8071-312B95B5E9BE}"/>
              </a:ext>
            </a:extLst>
          </p:cNvPr>
          <p:cNvSpPr txBox="1">
            <a:spLocks noChangeArrowheads="1"/>
          </p:cNvSpPr>
          <p:nvPr/>
        </p:nvSpPr>
        <p:spPr bwMode="auto">
          <a:xfrm>
            <a:off x="5768155" y="3817375"/>
            <a:ext cx="18764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1 -- </a:t>
            </a:r>
            <a:r>
              <a:rPr lang="zh-CN" altLang="en-US" sz="2800" b="1">
                <a:solidFill>
                  <a:srgbClr val="FF0066"/>
                </a:solidFill>
              </a:rPr>
              <a:t>有</a:t>
            </a:r>
            <a:endParaRPr lang="zh-CN" altLang="en-US" sz="2800" b="1">
              <a:solidFill>
                <a:srgbClr val="FF0066"/>
              </a:solidFill>
              <a:ea typeface="楷体_GB2312" pitchFamily="49" charset="-122"/>
            </a:endParaRPr>
          </a:p>
        </p:txBody>
      </p:sp>
      <p:sp>
        <p:nvSpPr>
          <p:cNvPr id="15" name="Text Box 11">
            <a:extLst>
              <a:ext uri="{FF2B5EF4-FFF2-40B4-BE49-F238E27FC236}">
                <a16:creationId xmlns:a16="http://schemas.microsoft.com/office/drawing/2014/main" id="{1A45FA37-8052-2E1D-BB2F-ABBF82D3941B}"/>
              </a:ext>
            </a:extLst>
          </p:cNvPr>
          <p:cNvSpPr txBox="1">
            <a:spLocks noChangeArrowheads="1"/>
          </p:cNvSpPr>
          <p:nvPr/>
        </p:nvSpPr>
        <p:spPr bwMode="auto">
          <a:xfrm>
            <a:off x="5784030" y="4407925"/>
            <a:ext cx="17843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0 -- </a:t>
            </a:r>
            <a:r>
              <a:rPr lang="zh-CN" altLang="en-US" sz="2800" b="1">
                <a:solidFill>
                  <a:srgbClr val="0033CC"/>
                </a:solidFill>
              </a:rPr>
              <a:t>无</a:t>
            </a:r>
            <a:endParaRPr lang="zh-CN" altLang="en-US" sz="2800" b="1">
              <a:solidFill>
                <a:srgbClr val="0033CC"/>
              </a:solidFill>
              <a:ea typeface="楷体_GB2312" pitchFamily="49" charset="-122"/>
            </a:endParaRPr>
          </a:p>
        </p:txBody>
      </p:sp>
      <p:sp>
        <p:nvSpPr>
          <p:cNvPr id="16" name="Text Box 12">
            <a:extLst>
              <a:ext uri="{FF2B5EF4-FFF2-40B4-BE49-F238E27FC236}">
                <a16:creationId xmlns:a16="http://schemas.microsoft.com/office/drawing/2014/main" id="{466D8870-54D1-8FC3-B2B2-DE6B7DEEFA7F}"/>
              </a:ext>
            </a:extLst>
          </p:cNvPr>
          <p:cNvSpPr txBox="1">
            <a:spLocks noChangeArrowheads="1"/>
          </p:cNvSpPr>
          <p:nvPr/>
        </p:nvSpPr>
        <p:spPr bwMode="auto">
          <a:xfrm>
            <a:off x="7520755" y="2341000"/>
            <a:ext cx="2257425" cy="519113"/>
          </a:xfrm>
          <a:prstGeom prst="rect">
            <a:avLst/>
          </a:prstGeom>
          <a:noFill/>
          <a:ln>
            <a:noFill/>
          </a:ln>
          <a:effectLst/>
          <a:extLst>
            <a:ext uri="{909E8E84-426E-40DD-AFC4-6F175D3DCCD1}">
              <a14:hiddenFill xmlns:a14="http://schemas.microsoft.com/office/drawing/2010/main">
                <a:solidFill>
                  <a:srgbClr val="66FFFF"/>
                </a:solidFill>
              </a14:hiddenFill>
            </a:ext>
            <a:ext uri="{91240B29-F687-4F45-9708-019B960494DF}">
              <a14:hiddenLine xmlns:a14="http://schemas.microsoft.com/office/drawing/2010/main" w="9525">
                <a:solidFill>
                  <a:srgbClr val="00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列真值表</a:t>
            </a:r>
          </a:p>
        </p:txBody>
      </p:sp>
      <p:sp>
        <p:nvSpPr>
          <p:cNvPr id="17" name="Line 13">
            <a:extLst>
              <a:ext uri="{FF2B5EF4-FFF2-40B4-BE49-F238E27FC236}">
                <a16:creationId xmlns:a16="http://schemas.microsoft.com/office/drawing/2014/main" id="{4A08379F-D0EF-BD1E-FC43-5CE75AEF5707}"/>
              </a:ext>
            </a:extLst>
          </p:cNvPr>
          <p:cNvSpPr>
            <a:spLocks noChangeShapeType="1"/>
          </p:cNvSpPr>
          <p:nvPr/>
        </p:nvSpPr>
        <p:spPr bwMode="auto">
          <a:xfrm flipH="1">
            <a:off x="8679630" y="2952188"/>
            <a:ext cx="1588" cy="3684587"/>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8" name="Text Box 14">
            <a:extLst>
              <a:ext uri="{FF2B5EF4-FFF2-40B4-BE49-F238E27FC236}">
                <a16:creationId xmlns:a16="http://schemas.microsoft.com/office/drawing/2014/main" id="{1098C8F8-329F-B5F6-8EDE-A944BE0C68FA}"/>
              </a:ext>
            </a:extLst>
          </p:cNvPr>
          <p:cNvSpPr txBox="1">
            <a:spLocks noChangeArrowheads="1"/>
          </p:cNvSpPr>
          <p:nvPr/>
        </p:nvSpPr>
        <p:spPr bwMode="auto">
          <a:xfrm>
            <a:off x="7212780" y="2974413"/>
            <a:ext cx="14287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ea typeface="楷体_GB2312" pitchFamily="49" charset="-122"/>
              </a:rPr>
              <a:t>R   Y   G</a:t>
            </a:r>
          </a:p>
        </p:txBody>
      </p:sp>
      <p:sp>
        <p:nvSpPr>
          <p:cNvPr id="19" name="Text Box 15">
            <a:extLst>
              <a:ext uri="{FF2B5EF4-FFF2-40B4-BE49-F238E27FC236}">
                <a16:creationId xmlns:a16="http://schemas.microsoft.com/office/drawing/2014/main" id="{D4241D41-5250-0D25-235A-F0F41B2D3481}"/>
              </a:ext>
            </a:extLst>
          </p:cNvPr>
          <p:cNvSpPr txBox="1">
            <a:spLocks noChangeArrowheads="1"/>
          </p:cNvSpPr>
          <p:nvPr/>
        </p:nvSpPr>
        <p:spPr bwMode="auto">
          <a:xfrm>
            <a:off x="8855843" y="2988700"/>
            <a:ext cx="401637"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ea typeface="楷体_GB2312" pitchFamily="49" charset="-122"/>
              </a:rPr>
              <a:t>Z</a:t>
            </a:r>
          </a:p>
        </p:txBody>
      </p:sp>
      <p:sp>
        <p:nvSpPr>
          <p:cNvPr id="20" name="Text Box 16">
            <a:extLst>
              <a:ext uri="{FF2B5EF4-FFF2-40B4-BE49-F238E27FC236}">
                <a16:creationId xmlns:a16="http://schemas.microsoft.com/office/drawing/2014/main" id="{352E06CA-E11C-F699-01B5-BF709C5B4CE4}"/>
              </a:ext>
            </a:extLst>
          </p:cNvPr>
          <p:cNvSpPr txBox="1">
            <a:spLocks noChangeArrowheads="1"/>
          </p:cNvSpPr>
          <p:nvPr/>
        </p:nvSpPr>
        <p:spPr bwMode="auto">
          <a:xfrm>
            <a:off x="7246118" y="3417325"/>
            <a:ext cx="142875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0    0    0</a:t>
            </a:r>
          </a:p>
        </p:txBody>
      </p:sp>
      <p:sp>
        <p:nvSpPr>
          <p:cNvPr id="21" name="Text Box 17">
            <a:extLst>
              <a:ext uri="{FF2B5EF4-FFF2-40B4-BE49-F238E27FC236}">
                <a16:creationId xmlns:a16="http://schemas.microsoft.com/office/drawing/2014/main" id="{BC5B00A1-B0F3-6F32-2912-CF74E3D49B51}"/>
              </a:ext>
            </a:extLst>
          </p:cNvPr>
          <p:cNvSpPr txBox="1">
            <a:spLocks noChangeArrowheads="1"/>
          </p:cNvSpPr>
          <p:nvPr/>
        </p:nvSpPr>
        <p:spPr bwMode="auto">
          <a:xfrm>
            <a:off x="7246118" y="3820550"/>
            <a:ext cx="142875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0    0    1</a:t>
            </a:r>
          </a:p>
        </p:txBody>
      </p:sp>
      <p:sp>
        <p:nvSpPr>
          <p:cNvPr id="22" name="Text Box 18">
            <a:extLst>
              <a:ext uri="{FF2B5EF4-FFF2-40B4-BE49-F238E27FC236}">
                <a16:creationId xmlns:a16="http://schemas.microsoft.com/office/drawing/2014/main" id="{4042E181-67F4-54B5-6190-F01B798D1FD5}"/>
              </a:ext>
            </a:extLst>
          </p:cNvPr>
          <p:cNvSpPr txBox="1">
            <a:spLocks noChangeArrowheads="1"/>
          </p:cNvSpPr>
          <p:nvPr/>
        </p:nvSpPr>
        <p:spPr bwMode="auto">
          <a:xfrm>
            <a:off x="7246118" y="4207900"/>
            <a:ext cx="142875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0    1    0</a:t>
            </a:r>
          </a:p>
        </p:txBody>
      </p:sp>
      <p:sp>
        <p:nvSpPr>
          <p:cNvPr id="23" name="Text Box 19">
            <a:extLst>
              <a:ext uri="{FF2B5EF4-FFF2-40B4-BE49-F238E27FC236}">
                <a16:creationId xmlns:a16="http://schemas.microsoft.com/office/drawing/2014/main" id="{1BD31B7D-83AE-6D86-2720-3B3A50421542}"/>
              </a:ext>
            </a:extLst>
          </p:cNvPr>
          <p:cNvSpPr txBox="1">
            <a:spLocks noChangeArrowheads="1"/>
          </p:cNvSpPr>
          <p:nvPr/>
        </p:nvSpPr>
        <p:spPr bwMode="auto">
          <a:xfrm>
            <a:off x="7246118" y="4595250"/>
            <a:ext cx="142875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0    1    1</a:t>
            </a:r>
          </a:p>
        </p:txBody>
      </p:sp>
      <p:sp>
        <p:nvSpPr>
          <p:cNvPr id="24" name="Text Box 20">
            <a:extLst>
              <a:ext uri="{FF2B5EF4-FFF2-40B4-BE49-F238E27FC236}">
                <a16:creationId xmlns:a16="http://schemas.microsoft.com/office/drawing/2014/main" id="{CF15E4D5-0325-5E40-83E6-FC998685A42A}"/>
              </a:ext>
            </a:extLst>
          </p:cNvPr>
          <p:cNvSpPr txBox="1">
            <a:spLocks noChangeArrowheads="1"/>
          </p:cNvSpPr>
          <p:nvPr/>
        </p:nvSpPr>
        <p:spPr bwMode="auto">
          <a:xfrm>
            <a:off x="7246118" y="4984188"/>
            <a:ext cx="14287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1    0    0</a:t>
            </a:r>
          </a:p>
        </p:txBody>
      </p:sp>
      <p:sp>
        <p:nvSpPr>
          <p:cNvPr id="25" name="Text Box 21">
            <a:extLst>
              <a:ext uri="{FF2B5EF4-FFF2-40B4-BE49-F238E27FC236}">
                <a16:creationId xmlns:a16="http://schemas.microsoft.com/office/drawing/2014/main" id="{99C30C2A-574A-5246-8732-C4E5AF142597}"/>
              </a:ext>
            </a:extLst>
          </p:cNvPr>
          <p:cNvSpPr txBox="1">
            <a:spLocks noChangeArrowheads="1"/>
          </p:cNvSpPr>
          <p:nvPr/>
        </p:nvSpPr>
        <p:spPr bwMode="auto">
          <a:xfrm>
            <a:off x="7246118" y="5371538"/>
            <a:ext cx="14287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1    0    1</a:t>
            </a:r>
          </a:p>
        </p:txBody>
      </p:sp>
      <p:sp>
        <p:nvSpPr>
          <p:cNvPr id="26" name="Text Box 22">
            <a:extLst>
              <a:ext uri="{FF2B5EF4-FFF2-40B4-BE49-F238E27FC236}">
                <a16:creationId xmlns:a16="http://schemas.microsoft.com/office/drawing/2014/main" id="{74B32871-0F60-4171-1142-BE5A40D47CFA}"/>
              </a:ext>
            </a:extLst>
          </p:cNvPr>
          <p:cNvSpPr txBox="1">
            <a:spLocks noChangeArrowheads="1"/>
          </p:cNvSpPr>
          <p:nvPr/>
        </p:nvSpPr>
        <p:spPr bwMode="auto">
          <a:xfrm>
            <a:off x="7246118" y="5758888"/>
            <a:ext cx="14287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1    1    0</a:t>
            </a:r>
          </a:p>
        </p:txBody>
      </p:sp>
      <p:sp>
        <p:nvSpPr>
          <p:cNvPr id="27" name="Text Box 23">
            <a:extLst>
              <a:ext uri="{FF2B5EF4-FFF2-40B4-BE49-F238E27FC236}">
                <a16:creationId xmlns:a16="http://schemas.microsoft.com/office/drawing/2014/main" id="{C1E60E2B-08FF-35C3-01E7-B2E63A1ACD59}"/>
              </a:ext>
            </a:extLst>
          </p:cNvPr>
          <p:cNvSpPr txBox="1">
            <a:spLocks noChangeArrowheads="1"/>
          </p:cNvSpPr>
          <p:nvPr/>
        </p:nvSpPr>
        <p:spPr bwMode="auto">
          <a:xfrm>
            <a:off x="7246118" y="6146238"/>
            <a:ext cx="14287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1    1    1</a:t>
            </a:r>
          </a:p>
        </p:txBody>
      </p:sp>
      <p:sp>
        <p:nvSpPr>
          <p:cNvPr id="28" name="Text Box 24">
            <a:extLst>
              <a:ext uri="{FF2B5EF4-FFF2-40B4-BE49-F238E27FC236}">
                <a16:creationId xmlns:a16="http://schemas.microsoft.com/office/drawing/2014/main" id="{2B77D7DF-0492-1CE1-1064-6C217C2FE090}"/>
              </a:ext>
            </a:extLst>
          </p:cNvPr>
          <p:cNvSpPr txBox="1">
            <a:spLocks noChangeArrowheads="1"/>
          </p:cNvSpPr>
          <p:nvPr/>
        </p:nvSpPr>
        <p:spPr bwMode="auto">
          <a:xfrm>
            <a:off x="8855843" y="3431613"/>
            <a:ext cx="3619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1</a:t>
            </a:r>
          </a:p>
        </p:txBody>
      </p:sp>
      <p:sp>
        <p:nvSpPr>
          <p:cNvPr id="29" name="Text Box 25">
            <a:extLst>
              <a:ext uri="{FF2B5EF4-FFF2-40B4-BE49-F238E27FC236}">
                <a16:creationId xmlns:a16="http://schemas.microsoft.com/office/drawing/2014/main" id="{C95F80C0-5D98-F855-6FA7-68C2FAA8C7E0}"/>
              </a:ext>
            </a:extLst>
          </p:cNvPr>
          <p:cNvSpPr txBox="1">
            <a:spLocks noChangeArrowheads="1"/>
          </p:cNvSpPr>
          <p:nvPr/>
        </p:nvSpPr>
        <p:spPr bwMode="auto">
          <a:xfrm>
            <a:off x="8855843" y="3820550"/>
            <a:ext cx="30480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a:t>
            </a:r>
          </a:p>
        </p:txBody>
      </p:sp>
      <p:sp>
        <p:nvSpPr>
          <p:cNvPr id="30" name="Text Box 26">
            <a:extLst>
              <a:ext uri="{FF2B5EF4-FFF2-40B4-BE49-F238E27FC236}">
                <a16:creationId xmlns:a16="http://schemas.microsoft.com/office/drawing/2014/main" id="{22092AA8-D99F-7268-6EAB-C1513742705B}"/>
              </a:ext>
            </a:extLst>
          </p:cNvPr>
          <p:cNvSpPr txBox="1">
            <a:spLocks noChangeArrowheads="1"/>
          </p:cNvSpPr>
          <p:nvPr/>
        </p:nvSpPr>
        <p:spPr bwMode="auto">
          <a:xfrm>
            <a:off x="8855843" y="4207900"/>
            <a:ext cx="36195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a:t>
            </a:r>
          </a:p>
        </p:txBody>
      </p:sp>
      <p:sp>
        <p:nvSpPr>
          <p:cNvPr id="31" name="Text Box 27">
            <a:extLst>
              <a:ext uri="{FF2B5EF4-FFF2-40B4-BE49-F238E27FC236}">
                <a16:creationId xmlns:a16="http://schemas.microsoft.com/office/drawing/2014/main" id="{3618D375-F958-FAC1-C90A-F447703AEF41}"/>
              </a:ext>
            </a:extLst>
          </p:cNvPr>
          <p:cNvSpPr txBox="1">
            <a:spLocks noChangeArrowheads="1"/>
          </p:cNvSpPr>
          <p:nvPr/>
        </p:nvSpPr>
        <p:spPr bwMode="auto">
          <a:xfrm>
            <a:off x="8855843" y="4595250"/>
            <a:ext cx="36195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1</a:t>
            </a:r>
          </a:p>
        </p:txBody>
      </p:sp>
      <p:sp>
        <p:nvSpPr>
          <p:cNvPr id="32" name="Text Box 28">
            <a:extLst>
              <a:ext uri="{FF2B5EF4-FFF2-40B4-BE49-F238E27FC236}">
                <a16:creationId xmlns:a16="http://schemas.microsoft.com/office/drawing/2014/main" id="{319EC53F-0C49-34C4-926D-70552E651BA1}"/>
              </a:ext>
            </a:extLst>
          </p:cNvPr>
          <p:cNvSpPr txBox="1">
            <a:spLocks noChangeArrowheads="1"/>
          </p:cNvSpPr>
          <p:nvPr/>
        </p:nvSpPr>
        <p:spPr bwMode="auto">
          <a:xfrm>
            <a:off x="8855843" y="4984188"/>
            <a:ext cx="3619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a:t>
            </a:r>
          </a:p>
        </p:txBody>
      </p:sp>
      <p:sp>
        <p:nvSpPr>
          <p:cNvPr id="33" name="Text Box 29">
            <a:extLst>
              <a:ext uri="{FF2B5EF4-FFF2-40B4-BE49-F238E27FC236}">
                <a16:creationId xmlns:a16="http://schemas.microsoft.com/office/drawing/2014/main" id="{50CED974-4026-7569-EE01-61F61EB1F954}"/>
              </a:ext>
            </a:extLst>
          </p:cNvPr>
          <p:cNvSpPr txBox="1">
            <a:spLocks noChangeArrowheads="1"/>
          </p:cNvSpPr>
          <p:nvPr/>
        </p:nvSpPr>
        <p:spPr bwMode="auto">
          <a:xfrm>
            <a:off x="8855843" y="5371538"/>
            <a:ext cx="3619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1</a:t>
            </a:r>
          </a:p>
        </p:txBody>
      </p:sp>
      <p:sp>
        <p:nvSpPr>
          <p:cNvPr id="34" name="Text Box 30">
            <a:extLst>
              <a:ext uri="{FF2B5EF4-FFF2-40B4-BE49-F238E27FC236}">
                <a16:creationId xmlns:a16="http://schemas.microsoft.com/office/drawing/2014/main" id="{BF9BCF58-D1FB-23F7-E7F8-0DE26B6112BF}"/>
              </a:ext>
            </a:extLst>
          </p:cNvPr>
          <p:cNvSpPr txBox="1">
            <a:spLocks noChangeArrowheads="1"/>
          </p:cNvSpPr>
          <p:nvPr/>
        </p:nvSpPr>
        <p:spPr bwMode="auto">
          <a:xfrm>
            <a:off x="8855843" y="5758888"/>
            <a:ext cx="3619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1</a:t>
            </a:r>
          </a:p>
        </p:txBody>
      </p:sp>
      <p:sp>
        <p:nvSpPr>
          <p:cNvPr id="35" name="Text Box 31">
            <a:extLst>
              <a:ext uri="{FF2B5EF4-FFF2-40B4-BE49-F238E27FC236}">
                <a16:creationId xmlns:a16="http://schemas.microsoft.com/office/drawing/2014/main" id="{EA35BC57-7D43-1D0C-8398-1C135F48549D}"/>
              </a:ext>
            </a:extLst>
          </p:cNvPr>
          <p:cNvSpPr txBox="1">
            <a:spLocks noChangeArrowheads="1"/>
          </p:cNvSpPr>
          <p:nvPr/>
        </p:nvSpPr>
        <p:spPr bwMode="auto">
          <a:xfrm>
            <a:off x="8855843" y="6146238"/>
            <a:ext cx="3619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1</a:t>
            </a:r>
          </a:p>
        </p:txBody>
      </p:sp>
      <p:sp>
        <p:nvSpPr>
          <p:cNvPr id="36" name="AutoShape 32">
            <a:extLst>
              <a:ext uri="{FF2B5EF4-FFF2-40B4-BE49-F238E27FC236}">
                <a16:creationId xmlns:a16="http://schemas.microsoft.com/office/drawing/2014/main" id="{4E8F8B95-42CF-FBDC-5B71-A266CF5B51DC}"/>
              </a:ext>
            </a:extLst>
          </p:cNvPr>
          <p:cNvSpPr>
            <a:spLocks/>
          </p:cNvSpPr>
          <p:nvPr/>
        </p:nvSpPr>
        <p:spPr bwMode="auto">
          <a:xfrm>
            <a:off x="4528318" y="2750575"/>
            <a:ext cx="185737" cy="1085850"/>
          </a:xfrm>
          <a:prstGeom prst="rightBrace">
            <a:avLst>
              <a:gd name="adj1" fmla="val 48718"/>
              <a:gd name="adj2" fmla="val 53949"/>
            </a:avLst>
          </a:prstGeom>
          <a:noFill/>
          <a:ln w="1905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7" name="Text Box 33">
            <a:extLst>
              <a:ext uri="{FF2B5EF4-FFF2-40B4-BE49-F238E27FC236}">
                <a16:creationId xmlns:a16="http://schemas.microsoft.com/office/drawing/2014/main" id="{7476921B-A290-C2E1-109F-C472281A1B96}"/>
              </a:ext>
            </a:extLst>
          </p:cNvPr>
          <p:cNvSpPr txBox="1">
            <a:spLocks noChangeArrowheads="1"/>
          </p:cNvSpPr>
          <p:nvPr/>
        </p:nvSpPr>
        <p:spPr bwMode="auto">
          <a:xfrm>
            <a:off x="1505718" y="4757175"/>
            <a:ext cx="3852862" cy="519113"/>
          </a:xfrm>
          <a:prstGeom prst="rect">
            <a:avLst/>
          </a:prstGeom>
          <a:noFill/>
          <a:ln>
            <a:noFill/>
          </a:ln>
          <a:effectLst/>
          <a:extLst>
            <a:ext uri="{909E8E84-426E-40DD-AFC4-6F175D3DCCD1}">
              <a14:hiddenFill xmlns:a14="http://schemas.microsoft.com/office/drawing/2010/main">
                <a:solidFill>
                  <a:srgbClr val="66FFFF"/>
                </a:solidFill>
              </a14:hiddenFill>
            </a:ext>
            <a:ext uri="{91240B29-F687-4F45-9708-019B960494DF}">
              <a14:hiddenLine xmlns:a14="http://schemas.microsoft.com/office/drawing/2010/main" w="9525">
                <a:solidFill>
                  <a:srgbClr val="00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(2)</a:t>
            </a:r>
            <a:r>
              <a:rPr lang="zh-CN" altLang="en-US" sz="2800" b="1"/>
              <a:t>卡诺图化简</a:t>
            </a:r>
          </a:p>
        </p:txBody>
      </p:sp>
      <p:sp>
        <p:nvSpPr>
          <p:cNvPr id="38" name="Rectangle 34">
            <a:extLst>
              <a:ext uri="{FF2B5EF4-FFF2-40B4-BE49-F238E27FC236}">
                <a16:creationId xmlns:a16="http://schemas.microsoft.com/office/drawing/2014/main" id="{458A5080-7214-4702-5800-E29E1D9B5F5F}"/>
              </a:ext>
            </a:extLst>
          </p:cNvPr>
          <p:cNvSpPr>
            <a:spLocks noChangeArrowheads="1"/>
          </p:cNvSpPr>
          <p:nvPr/>
        </p:nvSpPr>
        <p:spPr bwMode="auto">
          <a:xfrm>
            <a:off x="4590230" y="5387413"/>
            <a:ext cx="2438400" cy="1219200"/>
          </a:xfrm>
          <a:prstGeom prst="rect">
            <a:avLst/>
          </a:prstGeom>
          <a:solidFill>
            <a:srgbClr val="CCFFFF"/>
          </a:solidFill>
          <a:ln w="38100">
            <a:solidFill>
              <a:schemeClr val="accent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9" name="Line 35">
            <a:extLst>
              <a:ext uri="{FF2B5EF4-FFF2-40B4-BE49-F238E27FC236}">
                <a16:creationId xmlns:a16="http://schemas.microsoft.com/office/drawing/2014/main" id="{95F3F115-33C4-16DD-1E85-5997D20FB5C8}"/>
              </a:ext>
            </a:extLst>
          </p:cNvPr>
          <p:cNvSpPr>
            <a:spLocks noChangeShapeType="1"/>
          </p:cNvSpPr>
          <p:nvPr/>
        </p:nvSpPr>
        <p:spPr bwMode="auto">
          <a:xfrm>
            <a:off x="4590230" y="5997013"/>
            <a:ext cx="2438400" cy="1587"/>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0" name="Line 36">
            <a:extLst>
              <a:ext uri="{FF2B5EF4-FFF2-40B4-BE49-F238E27FC236}">
                <a16:creationId xmlns:a16="http://schemas.microsoft.com/office/drawing/2014/main" id="{B4DE045B-3F2D-73D2-28EE-C8BDC0428510}"/>
              </a:ext>
            </a:extLst>
          </p:cNvPr>
          <p:cNvSpPr>
            <a:spLocks noChangeShapeType="1"/>
          </p:cNvSpPr>
          <p:nvPr/>
        </p:nvSpPr>
        <p:spPr bwMode="auto">
          <a:xfrm>
            <a:off x="5199830" y="5387413"/>
            <a:ext cx="1588" cy="121920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1" name="Line 37">
            <a:extLst>
              <a:ext uri="{FF2B5EF4-FFF2-40B4-BE49-F238E27FC236}">
                <a16:creationId xmlns:a16="http://schemas.microsoft.com/office/drawing/2014/main" id="{4EB65EB8-C8B9-24E7-7644-D95D4D6D76B3}"/>
              </a:ext>
            </a:extLst>
          </p:cNvPr>
          <p:cNvSpPr>
            <a:spLocks noChangeShapeType="1"/>
          </p:cNvSpPr>
          <p:nvPr/>
        </p:nvSpPr>
        <p:spPr bwMode="auto">
          <a:xfrm>
            <a:off x="5809430" y="5387413"/>
            <a:ext cx="1588" cy="121920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2" name="Line 38">
            <a:extLst>
              <a:ext uri="{FF2B5EF4-FFF2-40B4-BE49-F238E27FC236}">
                <a16:creationId xmlns:a16="http://schemas.microsoft.com/office/drawing/2014/main" id="{097B8BB4-8E36-46A5-D92B-CB089B2D9CF0}"/>
              </a:ext>
            </a:extLst>
          </p:cNvPr>
          <p:cNvSpPr>
            <a:spLocks noChangeShapeType="1"/>
          </p:cNvSpPr>
          <p:nvPr/>
        </p:nvSpPr>
        <p:spPr bwMode="auto">
          <a:xfrm>
            <a:off x="6419030" y="5387413"/>
            <a:ext cx="1588" cy="121920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3" name="Line 39">
            <a:extLst>
              <a:ext uri="{FF2B5EF4-FFF2-40B4-BE49-F238E27FC236}">
                <a16:creationId xmlns:a16="http://schemas.microsoft.com/office/drawing/2014/main" id="{08861103-AC5B-2886-D7BB-718D172351F5}"/>
              </a:ext>
            </a:extLst>
          </p:cNvPr>
          <p:cNvSpPr>
            <a:spLocks noChangeShapeType="1"/>
          </p:cNvSpPr>
          <p:nvPr/>
        </p:nvSpPr>
        <p:spPr bwMode="auto">
          <a:xfrm>
            <a:off x="4229868" y="5034988"/>
            <a:ext cx="346075" cy="346075"/>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4" name="Text Box 40">
            <a:extLst>
              <a:ext uri="{FF2B5EF4-FFF2-40B4-BE49-F238E27FC236}">
                <a16:creationId xmlns:a16="http://schemas.microsoft.com/office/drawing/2014/main" id="{EB13F8E6-7982-72EE-9DDA-FC201A0793E1}"/>
              </a:ext>
            </a:extLst>
          </p:cNvPr>
          <p:cNvSpPr txBox="1">
            <a:spLocks noChangeArrowheads="1"/>
          </p:cNvSpPr>
          <p:nvPr/>
        </p:nvSpPr>
        <p:spPr bwMode="auto">
          <a:xfrm>
            <a:off x="4066355" y="5098488"/>
            <a:ext cx="3873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R</a:t>
            </a:r>
          </a:p>
        </p:txBody>
      </p:sp>
      <p:sp>
        <p:nvSpPr>
          <p:cNvPr id="45" name="Text Box 41">
            <a:extLst>
              <a:ext uri="{FF2B5EF4-FFF2-40B4-BE49-F238E27FC236}">
                <a16:creationId xmlns:a16="http://schemas.microsoft.com/office/drawing/2014/main" id="{5009B9C5-604F-A503-872C-7BE0BAD54818}"/>
              </a:ext>
            </a:extLst>
          </p:cNvPr>
          <p:cNvSpPr txBox="1">
            <a:spLocks noChangeArrowheads="1"/>
          </p:cNvSpPr>
          <p:nvPr/>
        </p:nvSpPr>
        <p:spPr bwMode="auto">
          <a:xfrm>
            <a:off x="4220343" y="4715900"/>
            <a:ext cx="6778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YG</a:t>
            </a:r>
          </a:p>
        </p:txBody>
      </p:sp>
      <p:sp>
        <p:nvSpPr>
          <p:cNvPr id="46" name="Rectangle 42">
            <a:extLst>
              <a:ext uri="{FF2B5EF4-FFF2-40B4-BE49-F238E27FC236}">
                <a16:creationId xmlns:a16="http://schemas.microsoft.com/office/drawing/2014/main" id="{3DF094EB-CEB7-0B20-EC78-203A5EFC0D12}"/>
              </a:ext>
            </a:extLst>
          </p:cNvPr>
          <p:cNvSpPr>
            <a:spLocks noChangeArrowheads="1"/>
          </p:cNvSpPr>
          <p:nvPr/>
        </p:nvSpPr>
        <p:spPr bwMode="auto">
          <a:xfrm>
            <a:off x="4133030" y="5539813"/>
            <a:ext cx="3619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a:t>
            </a:r>
          </a:p>
        </p:txBody>
      </p:sp>
      <p:sp>
        <p:nvSpPr>
          <p:cNvPr id="47" name="Rectangle 43">
            <a:extLst>
              <a:ext uri="{FF2B5EF4-FFF2-40B4-BE49-F238E27FC236}">
                <a16:creationId xmlns:a16="http://schemas.microsoft.com/office/drawing/2014/main" id="{4665B341-915D-F0F6-0B22-EF6E05D220D4}"/>
              </a:ext>
            </a:extLst>
          </p:cNvPr>
          <p:cNvSpPr>
            <a:spLocks noChangeArrowheads="1"/>
          </p:cNvSpPr>
          <p:nvPr/>
        </p:nvSpPr>
        <p:spPr bwMode="auto">
          <a:xfrm>
            <a:off x="4133030" y="6073213"/>
            <a:ext cx="3619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1</a:t>
            </a:r>
          </a:p>
        </p:txBody>
      </p:sp>
      <p:sp>
        <p:nvSpPr>
          <p:cNvPr id="48" name="Rectangle 44">
            <a:extLst>
              <a:ext uri="{FF2B5EF4-FFF2-40B4-BE49-F238E27FC236}">
                <a16:creationId xmlns:a16="http://schemas.microsoft.com/office/drawing/2014/main" id="{3D7C0597-9E43-B23C-911A-97AC1721B273}"/>
              </a:ext>
            </a:extLst>
          </p:cNvPr>
          <p:cNvSpPr>
            <a:spLocks noChangeArrowheads="1"/>
          </p:cNvSpPr>
          <p:nvPr/>
        </p:nvSpPr>
        <p:spPr bwMode="auto">
          <a:xfrm>
            <a:off x="4666430" y="4930213"/>
            <a:ext cx="5397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00</a:t>
            </a:r>
          </a:p>
        </p:txBody>
      </p:sp>
      <p:sp>
        <p:nvSpPr>
          <p:cNvPr id="49" name="Rectangle 45">
            <a:extLst>
              <a:ext uri="{FF2B5EF4-FFF2-40B4-BE49-F238E27FC236}">
                <a16:creationId xmlns:a16="http://schemas.microsoft.com/office/drawing/2014/main" id="{F3031A01-2573-4D53-E585-C35BF3E498C3}"/>
              </a:ext>
            </a:extLst>
          </p:cNvPr>
          <p:cNvSpPr>
            <a:spLocks noChangeArrowheads="1"/>
          </p:cNvSpPr>
          <p:nvPr/>
        </p:nvSpPr>
        <p:spPr bwMode="auto">
          <a:xfrm>
            <a:off x="5276030" y="4930213"/>
            <a:ext cx="5397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01</a:t>
            </a:r>
          </a:p>
        </p:txBody>
      </p:sp>
      <p:sp>
        <p:nvSpPr>
          <p:cNvPr id="50" name="Rectangle 46">
            <a:extLst>
              <a:ext uri="{FF2B5EF4-FFF2-40B4-BE49-F238E27FC236}">
                <a16:creationId xmlns:a16="http://schemas.microsoft.com/office/drawing/2014/main" id="{31B28349-B254-D628-607D-BEF08BE50D03}"/>
              </a:ext>
            </a:extLst>
          </p:cNvPr>
          <p:cNvSpPr>
            <a:spLocks noChangeArrowheads="1"/>
          </p:cNvSpPr>
          <p:nvPr/>
        </p:nvSpPr>
        <p:spPr bwMode="auto">
          <a:xfrm>
            <a:off x="5885630" y="4930213"/>
            <a:ext cx="5397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11</a:t>
            </a:r>
          </a:p>
        </p:txBody>
      </p:sp>
      <p:sp>
        <p:nvSpPr>
          <p:cNvPr id="51" name="Rectangle 47">
            <a:extLst>
              <a:ext uri="{FF2B5EF4-FFF2-40B4-BE49-F238E27FC236}">
                <a16:creationId xmlns:a16="http://schemas.microsoft.com/office/drawing/2014/main" id="{9F06FBF2-3E83-FED8-6105-C123FA2DAC0C}"/>
              </a:ext>
            </a:extLst>
          </p:cNvPr>
          <p:cNvSpPr>
            <a:spLocks noChangeArrowheads="1"/>
          </p:cNvSpPr>
          <p:nvPr/>
        </p:nvSpPr>
        <p:spPr bwMode="auto">
          <a:xfrm>
            <a:off x="6495230" y="4930213"/>
            <a:ext cx="5397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10</a:t>
            </a:r>
          </a:p>
        </p:txBody>
      </p:sp>
      <p:sp>
        <p:nvSpPr>
          <p:cNvPr id="52" name="Text Box 48">
            <a:extLst>
              <a:ext uri="{FF2B5EF4-FFF2-40B4-BE49-F238E27FC236}">
                <a16:creationId xmlns:a16="http://schemas.microsoft.com/office/drawing/2014/main" id="{C63A5C76-9DC2-2F9E-5F21-B93DBFCFB51D}"/>
              </a:ext>
            </a:extLst>
          </p:cNvPr>
          <p:cNvSpPr txBox="1">
            <a:spLocks noChangeArrowheads="1"/>
          </p:cNvSpPr>
          <p:nvPr/>
        </p:nvSpPr>
        <p:spPr bwMode="auto">
          <a:xfrm>
            <a:off x="5961830" y="5463613"/>
            <a:ext cx="3619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ea typeface="楷体_GB2312" pitchFamily="49" charset="-122"/>
              </a:rPr>
              <a:t>1</a:t>
            </a:r>
          </a:p>
        </p:txBody>
      </p:sp>
      <p:sp>
        <p:nvSpPr>
          <p:cNvPr id="53" name="Text Box 49">
            <a:extLst>
              <a:ext uri="{FF2B5EF4-FFF2-40B4-BE49-F238E27FC236}">
                <a16:creationId xmlns:a16="http://schemas.microsoft.com/office/drawing/2014/main" id="{4321FC80-6409-87EE-E9B3-92457B3434A5}"/>
              </a:ext>
            </a:extLst>
          </p:cNvPr>
          <p:cNvSpPr txBox="1">
            <a:spLocks noChangeArrowheads="1"/>
          </p:cNvSpPr>
          <p:nvPr/>
        </p:nvSpPr>
        <p:spPr bwMode="auto">
          <a:xfrm>
            <a:off x="5352230" y="6073213"/>
            <a:ext cx="3619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ea typeface="楷体_GB2312" pitchFamily="49" charset="-122"/>
              </a:rPr>
              <a:t>1</a:t>
            </a:r>
          </a:p>
        </p:txBody>
      </p:sp>
      <p:sp>
        <p:nvSpPr>
          <p:cNvPr id="54" name="Text Box 50">
            <a:extLst>
              <a:ext uri="{FF2B5EF4-FFF2-40B4-BE49-F238E27FC236}">
                <a16:creationId xmlns:a16="http://schemas.microsoft.com/office/drawing/2014/main" id="{4F1581A7-D059-20FD-E429-3E50FD4BD3AB}"/>
              </a:ext>
            </a:extLst>
          </p:cNvPr>
          <p:cNvSpPr txBox="1">
            <a:spLocks noChangeArrowheads="1"/>
          </p:cNvSpPr>
          <p:nvPr/>
        </p:nvSpPr>
        <p:spPr bwMode="auto">
          <a:xfrm>
            <a:off x="6571430" y="6073213"/>
            <a:ext cx="3619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ea typeface="楷体_GB2312" pitchFamily="49" charset="-122"/>
              </a:rPr>
              <a:t>1</a:t>
            </a:r>
          </a:p>
        </p:txBody>
      </p:sp>
      <p:sp>
        <p:nvSpPr>
          <p:cNvPr id="55" name="Text Box 51">
            <a:extLst>
              <a:ext uri="{FF2B5EF4-FFF2-40B4-BE49-F238E27FC236}">
                <a16:creationId xmlns:a16="http://schemas.microsoft.com/office/drawing/2014/main" id="{09799A05-4718-45D4-79FC-55CDCF05A5B0}"/>
              </a:ext>
            </a:extLst>
          </p:cNvPr>
          <p:cNvSpPr txBox="1">
            <a:spLocks noChangeArrowheads="1"/>
          </p:cNvSpPr>
          <p:nvPr/>
        </p:nvSpPr>
        <p:spPr bwMode="auto">
          <a:xfrm>
            <a:off x="5961830" y="6073213"/>
            <a:ext cx="3619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ea typeface="楷体_GB2312" pitchFamily="49" charset="-122"/>
              </a:rPr>
              <a:t>1</a:t>
            </a:r>
          </a:p>
        </p:txBody>
      </p:sp>
      <p:sp>
        <p:nvSpPr>
          <p:cNvPr id="56" name="AutoShape 52">
            <a:extLst>
              <a:ext uri="{FF2B5EF4-FFF2-40B4-BE49-F238E27FC236}">
                <a16:creationId xmlns:a16="http://schemas.microsoft.com/office/drawing/2014/main" id="{CF4D4D94-9993-E013-B172-7A34308C59B0}"/>
              </a:ext>
            </a:extLst>
          </p:cNvPr>
          <p:cNvSpPr>
            <a:spLocks noChangeArrowheads="1"/>
          </p:cNvSpPr>
          <p:nvPr/>
        </p:nvSpPr>
        <p:spPr bwMode="auto">
          <a:xfrm>
            <a:off x="5890393" y="5482663"/>
            <a:ext cx="452437" cy="1066800"/>
          </a:xfrm>
          <a:prstGeom prst="roundRect">
            <a:avLst>
              <a:gd name="adj" fmla="val 16667"/>
            </a:avLst>
          </a:prstGeom>
          <a:noFill/>
          <a:ln w="28575">
            <a:solidFill>
              <a:srgbClr val="FF0066"/>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7" name="AutoShape 53">
            <a:extLst>
              <a:ext uri="{FF2B5EF4-FFF2-40B4-BE49-F238E27FC236}">
                <a16:creationId xmlns:a16="http://schemas.microsoft.com/office/drawing/2014/main" id="{F9212D57-D81A-6570-61E4-9CD416356E5F}"/>
              </a:ext>
            </a:extLst>
          </p:cNvPr>
          <p:cNvSpPr>
            <a:spLocks noChangeArrowheads="1"/>
          </p:cNvSpPr>
          <p:nvPr/>
        </p:nvSpPr>
        <p:spPr bwMode="auto">
          <a:xfrm rot="5400000">
            <a:off x="5580830" y="5768413"/>
            <a:ext cx="457200" cy="1066800"/>
          </a:xfrm>
          <a:prstGeom prst="roundRect">
            <a:avLst>
              <a:gd name="adj" fmla="val 16667"/>
            </a:avLst>
          </a:prstGeom>
          <a:noFill/>
          <a:ln w="28575">
            <a:solidFill>
              <a:srgbClr val="FF0066"/>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8" name="AutoShape 54">
            <a:extLst>
              <a:ext uri="{FF2B5EF4-FFF2-40B4-BE49-F238E27FC236}">
                <a16:creationId xmlns:a16="http://schemas.microsoft.com/office/drawing/2014/main" id="{2753728C-42DD-0C5A-7E3D-45732F9BBFD2}"/>
              </a:ext>
            </a:extLst>
          </p:cNvPr>
          <p:cNvSpPr>
            <a:spLocks noChangeArrowheads="1"/>
          </p:cNvSpPr>
          <p:nvPr/>
        </p:nvSpPr>
        <p:spPr bwMode="auto">
          <a:xfrm rot="5400000">
            <a:off x="6190430" y="5768413"/>
            <a:ext cx="457200" cy="1066800"/>
          </a:xfrm>
          <a:prstGeom prst="roundRect">
            <a:avLst>
              <a:gd name="adj" fmla="val 16667"/>
            </a:avLst>
          </a:prstGeom>
          <a:noFill/>
          <a:ln w="28575">
            <a:solidFill>
              <a:srgbClr val="FF0066"/>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9" name="Line 55">
            <a:extLst>
              <a:ext uri="{FF2B5EF4-FFF2-40B4-BE49-F238E27FC236}">
                <a16:creationId xmlns:a16="http://schemas.microsoft.com/office/drawing/2014/main" id="{D5AF0F4D-14E4-F7C6-9427-3F4037BE75C1}"/>
              </a:ext>
            </a:extLst>
          </p:cNvPr>
          <p:cNvSpPr>
            <a:spLocks noChangeShapeType="1"/>
          </p:cNvSpPr>
          <p:nvPr/>
        </p:nvSpPr>
        <p:spPr bwMode="auto">
          <a:xfrm>
            <a:off x="7160393" y="2955363"/>
            <a:ext cx="2190750" cy="0"/>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0" name="Line 56">
            <a:extLst>
              <a:ext uri="{FF2B5EF4-FFF2-40B4-BE49-F238E27FC236}">
                <a16:creationId xmlns:a16="http://schemas.microsoft.com/office/drawing/2014/main" id="{26B65140-C316-12A1-DF22-356DDE26B71A}"/>
              </a:ext>
            </a:extLst>
          </p:cNvPr>
          <p:cNvSpPr>
            <a:spLocks noChangeShapeType="1"/>
          </p:cNvSpPr>
          <p:nvPr/>
        </p:nvSpPr>
        <p:spPr bwMode="auto">
          <a:xfrm>
            <a:off x="7160393" y="3450663"/>
            <a:ext cx="2190750" cy="0"/>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1" name="Line 57">
            <a:extLst>
              <a:ext uri="{FF2B5EF4-FFF2-40B4-BE49-F238E27FC236}">
                <a16:creationId xmlns:a16="http://schemas.microsoft.com/office/drawing/2014/main" id="{14EA0C2C-9985-C097-56FD-00C10EECA6EA}"/>
              </a:ext>
            </a:extLst>
          </p:cNvPr>
          <p:cNvSpPr>
            <a:spLocks noChangeShapeType="1"/>
          </p:cNvSpPr>
          <p:nvPr/>
        </p:nvSpPr>
        <p:spPr bwMode="auto">
          <a:xfrm>
            <a:off x="7160393" y="6632013"/>
            <a:ext cx="2190750" cy="0"/>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2" name="Text Box 58">
            <a:extLst>
              <a:ext uri="{FF2B5EF4-FFF2-40B4-BE49-F238E27FC236}">
                <a16:creationId xmlns:a16="http://schemas.microsoft.com/office/drawing/2014/main" id="{519CF987-ACE0-AACA-C207-DCDFFD19FFD6}"/>
              </a:ext>
            </a:extLst>
          </p:cNvPr>
          <p:cNvSpPr txBox="1">
            <a:spLocks noChangeArrowheads="1"/>
          </p:cNvSpPr>
          <p:nvPr/>
        </p:nvSpPr>
        <p:spPr bwMode="auto">
          <a:xfrm>
            <a:off x="4728343" y="5444563"/>
            <a:ext cx="3619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ea typeface="楷体_GB2312" pitchFamily="49" charset="-122"/>
              </a:rPr>
              <a:t>1</a:t>
            </a:r>
          </a:p>
        </p:txBody>
      </p:sp>
      <p:sp>
        <p:nvSpPr>
          <p:cNvPr id="63" name="Oval 59">
            <a:extLst>
              <a:ext uri="{FF2B5EF4-FFF2-40B4-BE49-F238E27FC236}">
                <a16:creationId xmlns:a16="http://schemas.microsoft.com/office/drawing/2014/main" id="{0CBBAAB6-38E2-BDDA-38AE-19C8DA178221}"/>
              </a:ext>
            </a:extLst>
          </p:cNvPr>
          <p:cNvSpPr>
            <a:spLocks noChangeArrowheads="1"/>
          </p:cNvSpPr>
          <p:nvPr/>
        </p:nvSpPr>
        <p:spPr bwMode="auto">
          <a:xfrm>
            <a:off x="4656905" y="5465200"/>
            <a:ext cx="485775" cy="457200"/>
          </a:xfrm>
          <a:prstGeom prst="ellipse">
            <a:avLst/>
          </a:prstGeom>
          <a:noFill/>
          <a:ln w="28575">
            <a:solidFill>
              <a:srgbClr val="FF0066"/>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4" name="AutoShape 60">
            <a:extLst>
              <a:ext uri="{FF2B5EF4-FFF2-40B4-BE49-F238E27FC236}">
                <a16:creationId xmlns:a16="http://schemas.microsoft.com/office/drawing/2014/main" id="{80E9797C-2600-17A3-192A-2019649365D9}"/>
              </a:ext>
            </a:extLst>
          </p:cNvPr>
          <p:cNvSpPr>
            <a:spLocks/>
          </p:cNvSpPr>
          <p:nvPr/>
        </p:nvSpPr>
        <p:spPr bwMode="auto">
          <a:xfrm>
            <a:off x="5690368" y="4022163"/>
            <a:ext cx="142875" cy="742950"/>
          </a:xfrm>
          <a:prstGeom prst="leftBrace">
            <a:avLst>
              <a:gd name="adj1" fmla="val 43333"/>
              <a:gd name="adj2" fmla="val 50000"/>
            </a:avLst>
          </a:prstGeom>
          <a:noFill/>
          <a:ln w="1905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solidFill>
                <a:srgbClr val="0033CC"/>
              </a:solidFill>
            </a:endParaRPr>
          </a:p>
        </p:txBody>
      </p:sp>
      <p:graphicFrame>
        <p:nvGraphicFramePr>
          <p:cNvPr id="65" name="Object 61">
            <a:extLst>
              <a:ext uri="{FF2B5EF4-FFF2-40B4-BE49-F238E27FC236}">
                <a16:creationId xmlns:a16="http://schemas.microsoft.com/office/drawing/2014/main" id="{2B8AB644-1F81-97D9-2FD4-F1AC7EAA6C67}"/>
              </a:ext>
            </a:extLst>
          </p:cNvPr>
          <p:cNvGraphicFramePr>
            <a:graphicFrameLocks noChangeAspect="1"/>
          </p:cNvGraphicFramePr>
          <p:nvPr>
            <p:extLst>
              <p:ext uri="{D42A27DB-BD31-4B8C-83A1-F6EECF244321}">
                <p14:modId xmlns:p14="http://schemas.microsoft.com/office/powerpoint/2010/main" val="2707028291"/>
              </p:ext>
            </p:extLst>
          </p:nvPr>
        </p:nvGraphicFramePr>
        <p:xfrm>
          <a:off x="1400943" y="5520763"/>
          <a:ext cx="2662237" cy="889000"/>
        </p:xfrm>
        <a:graphic>
          <a:graphicData uri="http://schemas.openxmlformats.org/presentationml/2006/ole">
            <mc:AlternateContent xmlns:mc="http://schemas.openxmlformats.org/markup-compatibility/2006">
              <mc:Choice xmlns:v="urn:schemas-microsoft-com:vml" Requires="v">
                <p:oleObj name="公式" r:id="rId2" imgW="1133478" imgH="352350" progId="Equation.3">
                  <p:embed/>
                </p:oleObj>
              </mc:Choice>
              <mc:Fallback>
                <p:oleObj name="公式" r:id="rId2" imgW="1133478" imgH="352350" progId="Equation.3">
                  <p:embed/>
                  <p:pic>
                    <p:nvPicPr>
                      <p:cNvPr id="65" name="Object 61">
                        <a:extLst>
                          <a:ext uri="{FF2B5EF4-FFF2-40B4-BE49-F238E27FC236}">
                            <a16:creationId xmlns:a16="http://schemas.microsoft.com/office/drawing/2014/main" id="{2B8AB644-1F81-97D9-2FD4-F1AC7EAA6C6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00943" y="5520763"/>
                        <a:ext cx="2662237" cy="889000"/>
                      </a:xfrm>
                      <a:prstGeom prst="rect">
                        <a:avLst/>
                      </a:prstGeom>
                      <a:noFill/>
                      <a:ln>
                        <a:noFill/>
                      </a:ln>
                      <a:effectLst/>
                      <a:extLst>
                        <a:ext uri="{909E8E84-426E-40DD-AFC4-6F175D3DCCD1}">
                          <a14:hiddenFill xmlns:a14="http://schemas.microsoft.com/office/drawing/2010/main">
                            <a:solidFill>
                              <a:srgbClr val="FFFF99">
                                <a:alpha val="50195"/>
                              </a:srgbClr>
                            </a:solidFill>
                          </a14:hiddenFill>
                        </a:ext>
                        <a:ext uri="{91240B29-F687-4F45-9708-019B960494DF}">
                          <a14:hiddenLine xmlns:a14="http://schemas.microsoft.com/office/drawing/2010/main" w="9525">
                            <a:solidFill>
                              <a:srgbClr val="6633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 name="灯片编号占位符 1">
            <a:extLst>
              <a:ext uri="{FF2B5EF4-FFF2-40B4-BE49-F238E27FC236}">
                <a16:creationId xmlns:a16="http://schemas.microsoft.com/office/drawing/2014/main" id="{4BF60BF4-10C3-4356-7896-33DA824BE08F}"/>
              </a:ext>
            </a:extLst>
          </p:cNvPr>
          <p:cNvSpPr>
            <a:spLocks noGrp="1"/>
          </p:cNvSpPr>
          <p:nvPr>
            <p:ph type="sldNum" sz="quarter" idx="12"/>
          </p:nvPr>
        </p:nvSpPr>
        <p:spPr/>
        <p:txBody>
          <a:bodyPr/>
          <a:lstStyle/>
          <a:p>
            <a:fld id="{392CBAA0-59E6-204E-8F03-85E5040D48B8}" type="slidenum">
              <a:rPr kumimoji="1" lang="zh-CN" altLang="en-US" smtClean="0"/>
              <a:t>15</a:t>
            </a:fld>
            <a:r>
              <a:rPr kumimoji="1" lang="en-US" altLang="zh-CN"/>
              <a:t>/133</a:t>
            </a:r>
            <a:endParaRPr kumimoji="1" lang="zh-CN" altLang="en-US" dirty="0"/>
          </a:p>
        </p:txBody>
      </p:sp>
    </p:spTree>
    <p:extLst>
      <p:ext uri="{BB962C8B-B14F-4D97-AF65-F5344CB8AC3E}">
        <p14:creationId xmlns:p14="http://schemas.microsoft.com/office/powerpoint/2010/main" val="14138341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iterate type="lt">
                                    <p:tmPct val="100000"/>
                                  </p:iterate>
                                  <p:childTnLst>
                                    <p:set>
                                      <p:cBhvr>
                                        <p:cTn id="6" dur="1" fill="hold">
                                          <p:stCondLst>
                                            <p:cond delay="0"/>
                                          </p:stCondLst>
                                        </p:cTn>
                                        <p:tgtEl>
                                          <p:spTgt spid="6"/>
                                        </p:tgtEl>
                                        <p:attrNameLst>
                                          <p:attrName>style.visibility</p:attrName>
                                        </p:attrNameLst>
                                      </p:cBhvr>
                                      <p:to>
                                        <p:strVal val="visible"/>
                                      </p:to>
                                    </p:set>
                                    <p:animEffect transition="in" filter="wipe(left)">
                                      <p:cBhvr>
                                        <p:cTn id="7" dur="75"/>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left)">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8">
                                            <p:txEl>
                                              <p:pRg st="0" end="0"/>
                                            </p:txEl>
                                          </p:spTgt>
                                        </p:tgtEl>
                                        <p:attrNameLst>
                                          <p:attrName>style.visibility</p:attrName>
                                        </p:attrNameLst>
                                      </p:cBhvr>
                                      <p:to>
                                        <p:strVal val="visible"/>
                                      </p:to>
                                    </p:set>
                                    <p:animEffect transition="in" filter="wipe(left)">
                                      <p:cBhvr>
                                        <p:cTn id="17" dur="500"/>
                                        <p:tgtEl>
                                          <p:spTgt spid="8">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iterate type="lt">
                                    <p:tmPct val="100000"/>
                                  </p:iterate>
                                  <p:childTnLst>
                                    <p:set>
                                      <p:cBhvr>
                                        <p:cTn id="21" dur="1" fill="hold">
                                          <p:stCondLst>
                                            <p:cond delay="0"/>
                                          </p:stCondLst>
                                        </p:cTn>
                                        <p:tgtEl>
                                          <p:spTgt spid="12"/>
                                        </p:tgtEl>
                                        <p:attrNameLst>
                                          <p:attrName>style.visibility</p:attrName>
                                        </p:attrNameLst>
                                      </p:cBhvr>
                                      <p:to>
                                        <p:strVal val="visible"/>
                                      </p:to>
                                    </p:set>
                                    <p:animEffect transition="in" filter="wipe(left)">
                                      <p:cBhvr>
                                        <p:cTn id="22" dur="75"/>
                                        <p:tgtEl>
                                          <p:spTgt spid="12"/>
                                        </p:tgtEl>
                                      </p:cBhvr>
                                    </p:animEffect>
                                  </p:childTnLst>
                                </p:cTn>
                              </p:par>
                            </p:childTnLst>
                          </p:cTn>
                        </p:par>
                        <p:par>
                          <p:cTn id="23" fill="hold">
                            <p:stCondLst>
                              <p:cond delay="900"/>
                            </p:stCondLst>
                            <p:childTnLst>
                              <p:par>
                                <p:cTn id="24" presetID="22" presetClass="entr" presetSubtype="8" fill="hold" nodeType="afterEffect">
                                  <p:stCondLst>
                                    <p:cond delay="1000"/>
                                  </p:stCondLst>
                                  <p:childTnLst>
                                    <p:set>
                                      <p:cBhvr>
                                        <p:cTn id="25" dur="1" fill="hold">
                                          <p:stCondLst>
                                            <p:cond delay="0"/>
                                          </p:stCondLst>
                                        </p:cTn>
                                        <p:tgtEl>
                                          <p:spTgt spid="36"/>
                                        </p:tgtEl>
                                        <p:attrNameLst>
                                          <p:attrName>style.visibility</p:attrName>
                                        </p:attrNameLst>
                                      </p:cBhvr>
                                      <p:to>
                                        <p:strVal val="visible"/>
                                      </p:to>
                                    </p:set>
                                    <p:animEffect transition="in" filter="wipe(left)">
                                      <p:cBhvr>
                                        <p:cTn id="26" dur="500"/>
                                        <p:tgtEl>
                                          <p:spTgt spid="36"/>
                                        </p:tgtEl>
                                      </p:cBhvr>
                                    </p:animEffect>
                                  </p:childTnLst>
                                </p:cTn>
                              </p:par>
                            </p:childTnLst>
                          </p:cTn>
                        </p:par>
                        <p:par>
                          <p:cTn id="27" fill="hold">
                            <p:stCondLst>
                              <p:cond delay="2400"/>
                            </p:stCondLst>
                            <p:childTnLst>
                              <p:par>
                                <p:cTn id="28" presetID="22" presetClass="entr" presetSubtype="8" fill="hold" grpId="0" nodeType="afterEffect">
                                  <p:stCondLst>
                                    <p:cond delay="1000"/>
                                  </p:stCondLst>
                                  <p:childTnLst>
                                    <p:set>
                                      <p:cBhvr>
                                        <p:cTn id="29" dur="1" fill="hold">
                                          <p:stCondLst>
                                            <p:cond delay="0"/>
                                          </p:stCondLst>
                                        </p:cTn>
                                        <p:tgtEl>
                                          <p:spTgt spid="9">
                                            <p:txEl>
                                              <p:pRg st="0" end="0"/>
                                            </p:txEl>
                                          </p:spTgt>
                                        </p:tgtEl>
                                        <p:attrNameLst>
                                          <p:attrName>style.visibility</p:attrName>
                                        </p:attrNameLst>
                                      </p:cBhvr>
                                      <p:to>
                                        <p:strVal val="visible"/>
                                      </p:to>
                                    </p:set>
                                    <p:animEffect transition="in" filter="wipe(left)">
                                      <p:cBhvr>
                                        <p:cTn id="30" dur="500"/>
                                        <p:tgtEl>
                                          <p:spTgt spid="9">
                                            <p:txEl>
                                              <p:pRg st="0" end="0"/>
                                            </p:txEl>
                                          </p:spTgt>
                                        </p:tgtEl>
                                      </p:cBhvr>
                                    </p:animEffect>
                                  </p:childTnLst>
                                </p:cTn>
                              </p:par>
                            </p:childTnLst>
                          </p:cTn>
                        </p:par>
                        <p:par>
                          <p:cTn id="31" fill="hold">
                            <p:stCondLst>
                              <p:cond delay="3900"/>
                            </p:stCondLst>
                            <p:childTnLst>
                              <p:par>
                                <p:cTn id="32" presetID="22" presetClass="entr" presetSubtype="8" fill="hold" grpId="0" nodeType="afterEffect">
                                  <p:stCondLst>
                                    <p:cond delay="1000"/>
                                  </p:stCondLst>
                                  <p:childTnLst>
                                    <p:set>
                                      <p:cBhvr>
                                        <p:cTn id="33" dur="1" fill="hold">
                                          <p:stCondLst>
                                            <p:cond delay="0"/>
                                          </p:stCondLst>
                                        </p:cTn>
                                        <p:tgtEl>
                                          <p:spTgt spid="10">
                                            <p:txEl>
                                              <p:pRg st="0" end="0"/>
                                            </p:txEl>
                                          </p:spTgt>
                                        </p:tgtEl>
                                        <p:attrNameLst>
                                          <p:attrName>style.visibility</p:attrName>
                                        </p:attrNameLst>
                                      </p:cBhvr>
                                      <p:to>
                                        <p:strVal val="visible"/>
                                      </p:to>
                                    </p:set>
                                    <p:animEffect transition="in" filter="wipe(left)">
                                      <p:cBhvr>
                                        <p:cTn id="34" dur="500"/>
                                        <p:tgtEl>
                                          <p:spTgt spid="10">
                                            <p:txEl>
                                              <p:pRg st="0" end="0"/>
                                            </p:txEl>
                                          </p:spTgt>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11">
                                            <p:txEl>
                                              <p:pRg st="0" end="0"/>
                                            </p:txEl>
                                          </p:spTgt>
                                        </p:tgtEl>
                                        <p:attrNameLst>
                                          <p:attrName>style.visibility</p:attrName>
                                        </p:attrNameLst>
                                      </p:cBhvr>
                                      <p:to>
                                        <p:strVal val="visible"/>
                                      </p:to>
                                    </p:set>
                                    <p:animEffect transition="in" filter="wipe(left)">
                                      <p:cBhvr>
                                        <p:cTn id="39" dur="500"/>
                                        <p:tgtEl>
                                          <p:spTgt spid="11">
                                            <p:txEl>
                                              <p:pRg st="0" end="0"/>
                                            </p:txEl>
                                          </p:spTgt>
                                        </p:tgtEl>
                                      </p:cBhvr>
                                    </p:animEffect>
                                  </p:childTnLst>
                                </p:cTn>
                              </p:par>
                            </p:childTnLst>
                          </p:cTn>
                        </p:par>
                        <p:par>
                          <p:cTn id="40" fill="hold">
                            <p:stCondLst>
                              <p:cond delay="500"/>
                            </p:stCondLst>
                            <p:childTnLst>
                              <p:par>
                                <p:cTn id="41" presetID="22" presetClass="entr" presetSubtype="8" fill="hold" grpId="0" nodeType="afterEffect">
                                  <p:stCondLst>
                                    <p:cond delay="1000"/>
                                  </p:stCondLst>
                                  <p:childTnLst>
                                    <p:set>
                                      <p:cBhvr>
                                        <p:cTn id="42" dur="1" fill="hold">
                                          <p:stCondLst>
                                            <p:cond delay="0"/>
                                          </p:stCondLst>
                                        </p:cTn>
                                        <p:tgtEl>
                                          <p:spTgt spid="13">
                                            <p:txEl>
                                              <p:pRg st="0" end="0"/>
                                            </p:txEl>
                                          </p:spTgt>
                                        </p:tgtEl>
                                        <p:attrNameLst>
                                          <p:attrName>style.visibility</p:attrName>
                                        </p:attrNameLst>
                                      </p:cBhvr>
                                      <p:to>
                                        <p:strVal val="visible"/>
                                      </p:to>
                                    </p:set>
                                    <p:animEffect transition="in" filter="wipe(left)">
                                      <p:cBhvr>
                                        <p:cTn id="43" dur="500"/>
                                        <p:tgtEl>
                                          <p:spTgt spid="13">
                                            <p:txEl>
                                              <p:pRg st="0" end="0"/>
                                            </p:txEl>
                                          </p:spTgt>
                                        </p:tgtEl>
                                      </p:cBhvr>
                                    </p:animEffect>
                                  </p:childTnLst>
                                </p:cTn>
                              </p:par>
                            </p:childTnLst>
                          </p:cTn>
                        </p:par>
                        <p:par>
                          <p:cTn id="44" fill="hold">
                            <p:stCondLst>
                              <p:cond delay="2000"/>
                            </p:stCondLst>
                            <p:childTnLst>
                              <p:par>
                                <p:cTn id="45" presetID="12" presetClass="entr" presetSubtype="2" fill="hold" grpId="0" nodeType="afterEffect">
                                  <p:stCondLst>
                                    <p:cond delay="1000"/>
                                  </p:stCondLst>
                                  <p:childTnLst>
                                    <p:set>
                                      <p:cBhvr>
                                        <p:cTn id="46" dur="1" fill="hold">
                                          <p:stCondLst>
                                            <p:cond delay="0"/>
                                          </p:stCondLst>
                                        </p:cTn>
                                        <p:tgtEl>
                                          <p:spTgt spid="64"/>
                                        </p:tgtEl>
                                        <p:attrNameLst>
                                          <p:attrName>style.visibility</p:attrName>
                                        </p:attrNameLst>
                                      </p:cBhvr>
                                      <p:to>
                                        <p:strVal val="visible"/>
                                      </p:to>
                                    </p:set>
                                    <p:anim calcmode="lin" valueType="num">
                                      <p:cBhvr additive="base">
                                        <p:cTn id="47" dur="500"/>
                                        <p:tgtEl>
                                          <p:spTgt spid="64"/>
                                        </p:tgtEl>
                                        <p:attrNameLst>
                                          <p:attrName>ppt_x</p:attrName>
                                        </p:attrNameLst>
                                      </p:cBhvr>
                                      <p:tavLst>
                                        <p:tav tm="0">
                                          <p:val>
                                            <p:strVal val="#ppt_x+#ppt_w*1.125000"/>
                                          </p:val>
                                        </p:tav>
                                        <p:tav tm="100000">
                                          <p:val>
                                            <p:strVal val="#ppt_x"/>
                                          </p:val>
                                        </p:tav>
                                      </p:tavLst>
                                    </p:anim>
                                    <p:animEffect transition="in" filter="wipe(left)">
                                      <p:cBhvr>
                                        <p:cTn id="48" dur="500"/>
                                        <p:tgtEl>
                                          <p:spTgt spid="64"/>
                                        </p:tgtEl>
                                      </p:cBhvr>
                                    </p:animEffect>
                                  </p:childTnLst>
                                </p:cTn>
                              </p:par>
                            </p:childTnLst>
                          </p:cTn>
                        </p:par>
                        <p:par>
                          <p:cTn id="49" fill="hold">
                            <p:stCondLst>
                              <p:cond delay="3500"/>
                            </p:stCondLst>
                            <p:childTnLst>
                              <p:par>
                                <p:cTn id="50" presetID="22" presetClass="entr" presetSubtype="8" fill="hold" grpId="0" nodeType="afterEffect">
                                  <p:stCondLst>
                                    <p:cond delay="1000"/>
                                  </p:stCondLst>
                                  <p:childTnLst>
                                    <p:set>
                                      <p:cBhvr>
                                        <p:cTn id="51" dur="1" fill="hold">
                                          <p:stCondLst>
                                            <p:cond delay="0"/>
                                          </p:stCondLst>
                                        </p:cTn>
                                        <p:tgtEl>
                                          <p:spTgt spid="14">
                                            <p:txEl>
                                              <p:pRg st="0" end="0"/>
                                            </p:txEl>
                                          </p:spTgt>
                                        </p:tgtEl>
                                        <p:attrNameLst>
                                          <p:attrName>style.visibility</p:attrName>
                                        </p:attrNameLst>
                                      </p:cBhvr>
                                      <p:to>
                                        <p:strVal val="visible"/>
                                      </p:to>
                                    </p:set>
                                    <p:animEffect transition="in" filter="wipe(left)">
                                      <p:cBhvr>
                                        <p:cTn id="52" dur="500"/>
                                        <p:tgtEl>
                                          <p:spTgt spid="14">
                                            <p:txEl>
                                              <p:pRg st="0" end="0"/>
                                            </p:txEl>
                                          </p:spTgt>
                                        </p:tgtEl>
                                      </p:cBhvr>
                                    </p:animEffect>
                                  </p:childTnLst>
                                </p:cTn>
                              </p:par>
                            </p:childTnLst>
                          </p:cTn>
                        </p:par>
                        <p:par>
                          <p:cTn id="53" fill="hold">
                            <p:stCondLst>
                              <p:cond delay="5000"/>
                            </p:stCondLst>
                            <p:childTnLst>
                              <p:par>
                                <p:cTn id="54" presetID="22" presetClass="entr" presetSubtype="8" fill="hold" grpId="0" nodeType="afterEffect">
                                  <p:stCondLst>
                                    <p:cond delay="1000"/>
                                  </p:stCondLst>
                                  <p:childTnLst>
                                    <p:set>
                                      <p:cBhvr>
                                        <p:cTn id="55" dur="1" fill="hold">
                                          <p:stCondLst>
                                            <p:cond delay="0"/>
                                          </p:stCondLst>
                                        </p:cTn>
                                        <p:tgtEl>
                                          <p:spTgt spid="15">
                                            <p:txEl>
                                              <p:pRg st="0" end="0"/>
                                            </p:txEl>
                                          </p:spTgt>
                                        </p:tgtEl>
                                        <p:attrNameLst>
                                          <p:attrName>style.visibility</p:attrName>
                                        </p:attrNameLst>
                                      </p:cBhvr>
                                      <p:to>
                                        <p:strVal val="visible"/>
                                      </p:to>
                                    </p:set>
                                    <p:animEffect transition="in" filter="wipe(left)">
                                      <p:cBhvr>
                                        <p:cTn id="56" dur="500"/>
                                        <p:tgtEl>
                                          <p:spTgt spid="15">
                                            <p:txEl>
                                              <p:pRg st="0" end="0"/>
                                            </p:txEl>
                                          </p:spTgt>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8" fill="hold" grpId="0" nodeType="clickEffect">
                                  <p:stCondLst>
                                    <p:cond delay="0"/>
                                  </p:stCondLst>
                                  <p:childTnLst>
                                    <p:set>
                                      <p:cBhvr>
                                        <p:cTn id="60" dur="1" fill="hold">
                                          <p:stCondLst>
                                            <p:cond delay="0"/>
                                          </p:stCondLst>
                                        </p:cTn>
                                        <p:tgtEl>
                                          <p:spTgt spid="16"/>
                                        </p:tgtEl>
                                        <p:attrNameLst>
                                          <p:attrName>style.visibility</p:attrName>
                                        </p:attrNameLst>
                                      </p:cBhvr>
                                      <p:to>
                                        <p:strVal val="visible"/>
                                      </p:to>
                                    </p:set>
                                    <p:animEffect transition="in" filter="wipe(left)">
                                      <p:cBhvr>
                                        <p:cTn id="61" dur="500"/>
                                        <p:tgtEl>
                                          <p:spTgt spid="16"/>
                                        </p:tgtEl>
                                      </p:cBhvr>
                                    </p:animEffect>
                                  </p:childTnLst>
                                </p:cTn>
                              </p:par>
                            </p:childTnLst>
                          </p:cTn>
                        </p:par>
                        <p:par>
                          <p:cTn id="62" fill="hold">
                            <p:stCondLst>
                              <p:cond delay="500"/>
                            </p:stCondLst>
                            <p:childTnLst>
                              <p:par>
                                <p:cTn id="63" presetID="9" presetClass="entr" presetSubtype="0" fill="hold" grpId="0" nodeType="afterEffect">
                                  <p:stCondLst>
                                    <p:cond delay="0"/>
                                  </p:stCondLst>
                                  <p:childTnLst>
                                    <p:set>
                                      <p:cBhvr>
                                        <p:cTn id="64" dur="1" fill="hold">
                                          <p:stCondLst>
                                            <p:cond delay="0"/>
                                          </p:stCondLst>
                                        </p:cTn>
                                        <p:tgtEl>
                                          <p:spTgt spid="59"/>
                                        </p:tgtEl>
                                        <p:attrNameLst>
                                          <p:attrName>style.visibility</p:attrName>
                                        </p:attrNameLst>
                                      </p:cBhvr>
                                      <p:to>
                                        <p:strVal val="visible"/>
                                      </p:to>
                                    </p:set>
                                    <p:animEffect transition="in" filter="dissolve">
                                      <p:cBhvr>
                                        <p:cTn id="65" dur="500"/>
                                        <p:tgtEl>
                                          <p:spTgt spid="59"/>
                                        </p:tgtEl>
                                      </p:cBhvr>
                                    </p:animEffect>
                                  </p:childTnLst>
                                </p:cTn>
                              </p:par>
                            </p:childTnLst>
                          </p:cTn>
                        </p:par>
                        <p:par>
                          <p:cTn id="66" fill="hold">
                            <p:stCondLst>
                              <p:cond delay="1000"/>
                            </p:stCondLst>
                            <p:childTnLst>
                              <p:par>
                                <p:cTn id="67" presetID="22" presetClass="entr" presetSubtype="8" fill="hold" grpId="0" nodeType="afterEffect">
                                  <p:stCondLst>
                                    <p:cond delay="0"/>
                                  </p:stCondLst>
                                  <p:childTnLst>
                                    <p:set>
                                      <p:cBhvr>
                                        <p:cTn id="68" dur="1" fill="hold">
                                          <p:stCondLst>
                                            <p:cond delay="0"/>
                                          </p:stCondLst>
                                        </p:cTn>
                                        <p:tgtEl>
                                          <p:spTgt spid="60"/>
                                        </p:tgtEl>
                                        <p:attrNameLst>
                                          <p:attrName>style.visibility</p:attrName>
                                        </p:attrNameLst>
                                      </p:cBhvr>
                                      <p:to>
                                        <p:strVal val="visible"/>
                                      </p:to>
                                    </p:set>
                                    <p:animEffect transition="in" filter="wipe(left)">
                                      <p:cBhvr>
                                        <p:cTn id="69" dur="500"/>
                                        <p:tgtEl>
                                          <p:spTgt spid="60"/>
                                        </p:tgtEl>
                                      </p:cBhvr>
                                    </p:animEffect>
                                  </p:childTnLst>
                                </p:cTn>
                              </p:par>
                            </p:childTnLst>
                          </p:cTn>
                        </p:par>
                        <p:par>
                          <p:cTn id="70" fill="hold">
                            <p:stCondLst>
                              <p:cond delay="1500"/>
                            </p:stCondLst>
                            <p:childTnLst>
                              <p:par>
                                <p:cTn id="71" presetID="22" presetClass="entr" presetSubtype="8" fill="hold" grpId="0" nodeType="afterEffect">
                                  <p:stCondLst>
                                    <p:cond delay="0"/>
                                  </p:stCondLst>
                                  <p:childTnLst>
                                    <p:set>
                                      <p:cBhvr>
                                        <p:cTn id="72" dur="1" fill="hold">
                                          <p:stCondLst>
                                            <p:cond delay="0"/>
                                          </p:stCondLst>
                                        </p:cTn>
                                        <p:tgtEl>
                                          <p:spTgt spid="61"/>
                                        </p:tgtEl>
                                        <p:attrNameLst>
                                          <p:attrName>style.visibility</p:attrName>
                                        </p:attrNameLst>
                                      </p:cBhvr>
                                      <p:to>
                                        <p:strVal val="visible"/>
                                      </p:to>
                                    </p:set>
                                    <p:animEffect transition="in" filter="wipe(left)">
                                      <p:cBhvr>
                                        <p:cTn id="73" dur="500"/>
                                        <p:tgtEl>
                                          <p:spTgt spid="61"/>
                                        </p:tgtEl>
                                      </p:cBhvr>
                                    </p:animEffect>
                                  </p:childTnLst>
                                </p:cTn>
                              </p:par>
                            </p:childTnLst>
                          </p:cTn>
                        </p:par>
                        <p:par>
                          <p:cTn id="74" fill="hold">
                            <p:stCondLst>
                              <p:cond delay="2000"/>
                            </p:stCondLst>
                            <p:childTnLst>
                              <p:par>
                                <p:cTn id="75" presetID="9" presetClass="entr" presetSubtype="0" fill="hold" grpId="0" nodeType="after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dissolve">
                                      <p:cBhvr>
                                        <p:cTn id="77" dur="500"/>
                                        <p:tgtEl>
                                          <p:spTgt spid="17"/>
                                        </p:tgtEl>
                                      </p:cBhvr>
                                    </p:animEffect>
                                  </p:childTnLst>
                                </p:cTn>
                              </p:par>
                            </p:childTnLst>
                          </p:cTn>
                        </p:par>
                        <p:par>
                          <p:cTn id="78" fill="hold">
                            <p:stCondLst>
                              <p:cond delay="2500"/>
                            </p:stCondLst>
                            <p:childTnLst>
                              <p:par>
                                <p:cTn id="79" presetID="22" presetClass="entr" presetSubtype="8" fill="hold" grpId="0" nodeType="afterEffect">
                                  <p:stCondLst>
                                    <p:cond delay="0"/>
                                  </p:stCondLst>
                                  <p:iterate type="lt">
                                    <p:tmPct val="100000"/>
                                  </p:iterate>
                                  <p:childTnLst>
                                    <p:set>
                                      <p:cBhvr>
                                        <p:cTn id="80" dur="1" fill="hold">
                                          <p:stCondLst>
                                            <p:cond delay="0"/>
                                          </p:stCondLst>
                                        </p:cTn>
                                        <p:tgtEl>
                                          <p:spTgt spid="18"/>
                                        </p:tgtEl>
                                        <p:attrNameLst>
                                          <p:attrName>style.visibility</p:attrName>
                                        </p:attrNameLst>
                                      </p:cBhvr>
                                      <p:to>
                                        <p:strVal val="visible"/>
                                      </p:to>
                                    </p:set>
                                    <p:animEffect transition="in" filter="wipe(left)">
                                      <p:cBhvr>
                                        <p:cTn id="81" dur="75"/>
                                        <p:tgtEl>
                                          <p:spTgt spid="18"/>
                                        </p:tgtEl>
                                      </p:cBhvr>
                                    </p:animEffect>
                                  </p:childTnLst>
                                </p:cTn>
                              </p:par>
                            </p:childTnLst>
                          </p:cTn>
                        </p:par>
                        <p:par>
                          <p:cTn id="82" fill="hold">
                            <p:stCondLst>
                              <p:cond delay="2725"/>
                            </p:stCondLst>
                            <p:childTnLst>
                              <p:par>
                                <p:cTn id="83" presetID="22" presetClass="entr" presetSubtype="8" fill="hold" grpId="0" nodeType="afterEffect">
                                  <p:stCondLst>
                                    <p:cond delay="0"/>
                                  </p:stCondLst>
                                  <p:iterate type="lt">
                                    <p:tmPct val="100000"/>
                                  </p:iterate>
                                  <p:childTnLst>
                                    <p:set>
                                      <p:cBhvr>
                                        <p:cTn id="84" dur="1" fill="hold">
                                          <p:stCondLst>
                                            <p:cond delay="0"/>
                                          </p:stCondLst>
                                        </p:cTn>
                                        <p:tgtEl>
                                          <p:spTgt spid="19"/>
                                        </p:tgtEl>
                                        <p:attrNameLst>
                                          <p:attrName>style.visibility</p:attrName>
                                        </p:attrNameLst>
                                      </p:cBhvr>
                                      <p:to>
                                        <p:strVal val="visible"/>
                                      </p:to>
                                    </p:set>
                                    <p:animEffect transition="in" filter="wipe(left)">
                                      <p:cBhvr>
                                        <p:cTn id="85" dur="75"/>
                                        <p:tgtEl>
                                          <p:spTgt spid="19"/>
                                        </p:tgtEl>
                                      </p:cBhvr>
                                    </p:animEffect>
                                  </p:childTnLst>
                                </p:cTn>
                              </p:par>
                            </p:childTnLst>
                          </p:cTn>
                        </p:par>
                      </p:childTnLst>
                    </p:cTn>
                  </p:par>
                  <p:par>
                    <p:cTn id="86" fill="hold">
                      <p:stCondLst>
                        <p:cond delay="indefinite"/>
                      </p:stCondLst>
                      <p:childTnLst>
                        <p:par>
                          <p:cTn id="87" fill="hold">
                            <p:stCondLst>
                              <p:cond delay="0"/>
                            </p:stCondLst>
                            <p:childTnLst>
                              <p:par>
                                <p:cTn id="88" presetID="22" presetClass="entr" presetSubtype="8" fill="hold" grpId="0" nodeType="clickEffect">
                                  <p:stCondLst>
                                    <p:cond delay="0"/>
                                  </p:stCondLst>
                                  <p:childTnLst>
                                    <p:set>
                                      <p:cBhvr>
                                        <p:cTn id="89" dur="1" fill="hold">
                                          <p:stCondLst>
                                            <p:cond delay="0"/>
                                          </p:stCondLst>
                                        </p:cTn>
                                        <p:tgtEl>
                                          <p:spTgt spid="20">
                                            <p:txEl>
                                              <p:pRg st="0" end="0"/>
                                            </p:txEl>
                                          </p:spTgt>
                                        </p:tgtEl>
                                        <p:attrNameLst>
                                          <p:attrName>style.visibility</p:attrName>
                                        </p:attrNameLst>
                                      </p:cBhvr>
                                      <p:to>
                                        <p:strVal val="visible"/>
                                      </p:to>
                                    </p:set>
                                    <p:animEffect transition="in" filter="wipe(left)">
                                      <p:cBhvr>
                                        <p:cTn id="90" dur="500"/>
                                        <p:tgtEl>
                                          <p:spTgt spid="20">
                                            <p:txEl>
                                              <p:pRg st="0" end="0"/>
                                            </p:txEl>
                                          </p:spTgt>
                                        </p:tgtEl>
                                      </p:cBhvr>
                                    </p:animEffect>
                                  </p:childTnLst>
                                </p:cTn>
                              </p:par>
                            </p:childTnLst>
                          </p:cTn>
                        </p:par>
                        <p:par>
                          <p:cTn id="91" fill="hold">
                            <p:stCondLst>
                              <p:cond delay="500"/>
                            </p:stCondLst>
                            <p:childTnLst>
                              <p:par>
                                <p:cTn id="92" presetID="22" presetClass="entr" presetSubtype="8" fill="hold" grpId="0" nodeType="afterEffect">
                                  <p:stCondLst>
                                    <p:cond delay="0"/>
                                  </p:stCondLst>
                                  <p:childTnLst>
                                    <p:set>
                                      <p:cBhvr>
                                        <p:cTn id="93" dur="1" fill="hold">
                                          <p:stCondLst>
                                            <p:cond delay="0"/>
                                          </p:stCondLst>
                                        </p:cTn>
                                        <p:tgtEl>
                                          <p:spTgt spid="21">
                                            <p:txEl>
                                              <p:pRg st="0" end="0"/>
                                            </p:txEl>
                                          </p:spTgt>
                                        </p:tgtEl>
                                        <p:attrNameLst>
                                          <p:attrName>style.visibility</p:attrName>
                                        </p:attrNameLst>
                                      </p:cBhvr>
                                      <p:to>
                                        <p:strVal val="visible"/>
                                      </p:to>
                                    </p:set>
                                    <p:animEffect transition="in" filter="wipe(left)">
                                      <p:cBhvr>
                                        <p:cTn id="94" dur="500"/>
                                        <p:tgtEl>
                                          <p:spTgt spid="21">
                                            <p:txEl>
                                              <p:pRg st="0" end="0"/>
                                            </p:txEl>
                                          </p:spTgt>
                                        </p:tgtEl>
                                      </p:cBhvr>
                                    </p:animEffect>
                                  </p:childTnLst>
                                </p:cTn>
                              </p:par>
                            </p:childTnLst>
                          </p:cTn>
                        </p:par>
                        <p:par>
                          <p:cTn id="95" fill="hold">
                            <p:stCondLst>
                              <p:cond delay="1000"/>
                            </p:stCondLst>
                            <p:childTnLst>
                              <p:par>
                                <p:cTn id="96" presetID="22" presetClass="entr" presetSubtype="8" fill="hold" grpId="0" nodeType="afterEffect">
                                  <p:stCondLst>
                                    <p:cond delay="0"/>
                                  </p:stCondLst>
                                  <p:childTnLst>
                                    <p:set>
                                      <p:cBhvr>
                                        <p:cTn id="97" dur="1" fill="hold">
                                          <p:stCondLst>
                                            <p:cond delay="0"/>
                                          </p:stCondLst>
                                        </p:cTn>
                                        <p:tgtEl>
                                          <p:spTgt spid="22">
                                            <p:txEl>
                                              <p:pRg st="0" end="0"/>
                                            </p:txEl>
                                          </p:spTgt>
                                        </p:tgtEl>
                                        <p:attrNameLst>
                                          <p:attrName>style.visibility</p:attrName>
                                        </p:attrNameLst>
                                      </p:cBhvr>
                                      <p:to>
                                        <p:strVal val="visible"/>
                                      </p:to>
                                    </p:set>
                                    <p:animEffect transition="in" filter="wipe(left)">
                                      <p:cBhvr>
                                        <p:cTn id="98" dur="500"/>
                                        <p:tgtEl>
                                          <p:spTgt spid="22">
                                            <p:txEl>
                                              <p:pRg st="0" end="0"/>
                                            </p:txEl>
                                          </p:spTgt>
                                        </p:tgtEl>
                                      </p:cBhvr>
                                    </p:animEffect>
                                  </p:childTnLst>
                                </p:cTn>
                              </p:par>
                            </p:childTnLst>
                          </p:cTn>
                        </p:par>
                        <p:par>
                          <p:cTn id="99" fill="hold">
                            <p:stCondLst>
                              <p:cond delay="1500"/>
                            </p:stCondLst>
                            <p:childTnLst>
                              <p:par>
                                <p:cTn id="100" presetID="22" presetClass="entr" presetSubtype="8" fill="hold" grpId="0" nodeType="afterEffect">
                                  <p:stCondLst>
                                    <p:cond delay="0"/>
                                  </p:stCondLst>
                                  <p:childTnLst>
                                    <p:set>
                                      <p:cBhvr>
                                        <p:cTn id="101" dur="1" fill="hold">
                                          <p:stCondLst>
                                            <p:cond delay="0"/>
                                          </p:stCondLst>
                                        </p:cTn>
                                        <p:tgtEl>
                                          <p:spTgt spid="23">
                                            <p:txEl>
                                              <p:pRg st="0" end="0"/>
                                            </p:txEl>
                                          </p:spTgt>
                                        </p:tgtEl>
                                        <p:attrNameLst>
                                          <p:attrName>style.visibility</p:attrName>
                                        </p:attrNameLst>
                                      </p:cBhvr>
                                      <p:to>
                                        <p:strVal val="visible"/>
                                      </p:to>
                                    </p:set>
                                    <p:animEffect transition="in" filter="wipe(left)">
                                      <p:cBhvr>
                                        <p:cTn id="102" dur="500"/>
                                        <p:tgtEl>
                                          <p:spTgt spid="23">
                                            <p:txEl>
                                              <p:pRg st="0" end="0"/>
                                            </p:txEl>
                                          </p:spTgt>
                                        </p:tgtEl>
                                      </p:cBhvr>
                                    </p:animEffect>
                                  </p:childTnLst>
                                </p:cTn>
                              </p:par>
                            </p:childTnLst>
                          </p:cTn>
                        </p:par>
                        <p:par>
                          <p:cTn id="103" fill="hold">
                            <p:stCondLst>
                              <p:cond delay="2000"/>
                            </p:stCondLst>
                            <p:childTnLst>
                              <p:par>
                                <p:cTn id="104" presetID="22" presetClass="entr" presetSubtype="8" fill="hold" grpId="0" nodeType="afterEffect">
                                  <p:stCondLst>
                                    <p:cond delay="0"/>
                                  </p:stCondLst>
                                  <p:childTnLst>
                                    <p:set>
                                      <p:cBhvr>
                                        <p:cTn id="105" dur="1" fill="hold">
                                          <p:stCondLst>
                                            <p:cond delay="0"/>
                                          </p:stCondLst>
                                        </p:cTn>
                                        <p:tgtEl>
                                          <p:spTgt spid="24">
                                            <p:txEl>
                                              <p:pRg st="0" end="0"/>
                                            </p:txEl>
                                          </p:spTgt>
                                        </p:tgtEl>
                                        <p:attrNameLst>
                                          <p:attrName>style.visibility</p:attrName>
                                        </p:attrNameLst>
                                      </p:cBhvr>
                                      <p:to>
                                        <p:strVal val="visible"/>
                                      </p:to>
                                    </p:set>
                                    <p:animEffect transition="in" filter="wipe(left)">
                                      <p:cBhvr>
                                        <p:cTn id="106" dur="500"/>
                                        <p:tgtEl>
                                          <p:spTgt spid="24">
                                            <p:txEl>
                                              <p:pRg st="0" end="0"/>
                                            </p:txEl>
                                          </p:spTgt>
                                        </p:tgtEl>
                                      </p:cBhvr>
                                    </p:animEffect>
                                  </p:childTnLst>
                                </p:cTn>
                              </p:par>
                            </p:childTnLst>
                          </p:cTn>
                        </p:par>
                        <p:par>
                          <p:cTn id="107" fill="hold">
                            <p:stCondLst>
                              <p:cond delay="2500"/>
                            </p:stCondLst>
                            <p:childTnLst>
                              <p:par>
                                <p:cTn id="108" presetID="22" presetClass="entr" presetSubtype="8" fill="hold" grpId="0" nodeType="afterEffect">
                                  <p:stCondLst>
                                    <p:cond delay="0"/>
                                  </p:stCondLst>
                                  <p:childTnLst>
                                    <p:set>
                                      <p:cBhvr>
                                        <p:cTn id="109" dur="1" fill="hold">
                                          <p:stCondLst>
                                            <p:cond delay="0"/>
                                          </p:stCondLst>
                                        </p:cTn>
                                        <p:tgtEl>
                                          <p:spTgt spid="25">
                                            <p:txEl>
                                              <p:pRg st="0" end="0"/>
                                            </p:txEl>
                                          </p:spTgt>
                                        </p:tgtEl>
                                        <p:attrNameLst>
                                          <p:attrName>style.visibility</p:attrName>
                                        </p:attrNameLst>
                                      </p:cBhvr>
                                      <p:to>
                                        <p:strVal val="visible"/>
                                      </p:to>
                                    </p:set>
                                    <p:animEffect transition="in" filter="wipe(left)">
                                      <p:cBhvr>
                                        <p:cTn id="110" dur="500"/>
                                        <p:tgtEl>
                                          <p:spTgt spid="25">
                                            <p:txEl>
                                              <p:pRg st="0" end="0"/>
                                            </p:txEl>
                                          </p:spTgt>
                                        </p:tgtEl>
                                      </p:cBhvr>
                                    </p:animEffect>
                                  </p:childTnLst>
                                </p:cTn>
                              </p:par>
                            </p:childTnLst>
                          </p:cTn>
                        </p:par>
                        <p:par>
                          <p:cTn id="111" fill="hold">
                            <p:stCondLst>
                              <p:cond delay="3000"/>
                            </p:stCondLst>
                            <p:childTnLst>
                              <p:par>
                                <p:cTn id="112" presetID="22" presetClass="entr" presetSubtype="8" fill="hold" grpId="0" nodeType="afterEffect">
                                  <p:stCondLst>
                                    <p:cond delay="0"/>
                                  </p:stCondLst>
                                  <p:childTnLst>
                                    <p:set>
                                      <p:cBhvr>
                                        <p:cTn id="113" dur="1" fill="hold">
                                          <p:stCondLst>
                                            <p:cond delay="0"/>
                                          </p:stCondLst>
                                        </p:cTn>
                                        <p:tgtEl>
                                          <p:spTgt spid="26">
                                            <p:txEl>
                                              <p:pRg st="0" end="0"/>
                                            </p:txEl>
                                          </p:spTgt>
                                        </p:tgtEl>
                                        <p:attrNameLst>
                                          <p:attrName>style.visibility</p:attrName>
                                        </p:attrNameLst>
                                      </p:cBhvr>
                                      <p:to>
                                        <p:strVal val="visible"/>
                                      </p:to>
                                    </p:set>
                                    <p:animEffect transition="in" filter="wipe(left)">
                                      <p:cBhvr>
                                        <p:cTn id="114" dur="500"/>
                                        <p:tgtEl>
                                          <p:spTgt spid="26">
                                            <p:txEl>
                                              <p:pRg st="0" end="0"/>
                                            </p:txEl>
                                          </p:spTgt>
                                        </p:tgtEl>
                                      </p:cBhvr>
                                    </p:animEffect>
                                  </p:childTnLst>
                                </p:cTn>
                              </p:par>
                            </p:childTnLst>
                          </p:cTn>
                        </p:par>
                        <p:par>
                          <p:cTn id="115" fill="hold">
                            <p:stCondLst>
                              <p:cond delay="3500"/>
                            </p:stCondLst>
                            <p:childTnLst>
                              <p:par>
                                <p:cTn id="116" presetID="22" presetClass="entr" presetSubtype="8" fill="hold" grpId="0" nodeType="afterEffect">
                                  <p:stCondLst>
                                    <p:cond delay="0"/>
                                  </p:stCondLst>
                                  <p:childTnLst>
                                    <p:set>
                                      <p:cBhvr>
                                        <p:cTn id="117" dur="1" fill="hold">
                                          <p:stCondLst>
                                            <p:cond delay="0"/>
                                          </p:stCondLst>
                                        </p:cTn>
                                        <p:tgtEl>
                                          <p:spTgt spid="27">
                                            <p:txEl>
                                              <p:pRg st="0" end="0"/>
                                            </p:txEl>
                                          </p:spTgt>
                                        </p:tgtEl>
                                        <p:attrNameLst>
                                          <p:attrName>style.visibility</p:attrName>
                                        </p:attrNameLst>
                                      </p:cBhvr>
                                      <p:to>
                                        <p:strVal val="visible"/>
                                      </p:to>
                                    </p:set>
                                    <p:animEffect transition="in" filter="wipe(left)">
                                      <p:cBhvr>
                                        <p:cTn id="118" dur="500"/>
                                        <p:tgtEl>
                                          <p:spTgt spid="27">
                                            <p:txEl>
                                              <p:pRg st="0" end="0"/>
                                            </p:txEl>
                                          </p:spTgt>
                                        </p:tgtEl>
                                      </p:cBhvr>
                                    </p:animEffect>
                                  </p:childTnLst>
                                </p:cTn>
                              </p:par>
                            </p:childTnLst>
                          </p:cTn>
                        </p:par>
                      </p:childTnLst>
                    </p:cTn>
                  </p:par>
                  <p:par>
                    <p:cTn id="119" fill="hold">
                      <p:stCondLst>
                        <p:cond delay="indefinite"/>
                      </p:stCondLst>
                      <p:childTnLst>
                        <p:par>
                          <p:cTn id="120" fill="hold">
                            <p:stCondLst>
                              <p:cond delay="0"/>
                            </p:stCondLst>
                            <p:childTnLst>
                              <p:par>
                                <p:cTn id="121" presetID="22" presetClass="entr" presetSubtype="8" fill="hold" grpId="0" nodeType="clickEffect">
                                  <p:stCondLst>
                                    <p:cond delay="0"/>
                                  </p:stCondLst>
                                  <p:childTnLst>
                                    <p:set>
                                      <p:cBhvr>
                                        <p:cTn id="122" dur="1" fill="hold">
                                          <p:stCondLst>
                                            <p:cond delay="0"/>
                                          </p:stCondLst>
                                        </p:cTn>
                                        <p:tgtEl>
                                          <p:spTgt spid="28">
                                            <p:txEl>
                                              <p:pRg st="0" end="0"/>
                                            </p:txEl>
                                          </p:spTgt>
                                        </p:tgtEl>
                                        <p:attrNameLst>
                                          <p:attrName>style.visibility</p:attrName>
                                        </p:attrNameLst>
                                      </p:cBhvr>
                                      <p:to>
                                        <p:strVal val="visible"/>
                                      </p:to>
                                    </p:set>
                                    <p:animEffect transition="in" filter="wipe(left)">
                                      <p:cBhvr>
                                        <p:cTn id="123" dur="500"/>
                                        <p:tgtEl>
                                          <p:spTgt spid="28">
                                            <p:txEl>
                                              <p:pRg st="0" end="0"/>
                                            </p:txEl>
                                          </p:spTgt>
                                        </p:tgtEl>
                                      </p:cBhvr>
                                    </p:animEffect>
                                  </p:childTnLst>
                                </p:cTn>
                              </p:par>
                            </p:childTnLst>
                          </p:cTn>
                        </p:par>
                        <p:par>
                          <p:cTn id="124" fill="hold">
                            <p:stCondLst>
                              <p:cond delay="500"/>
                            </p:stCondLst>
                            <p:childTnLst>
                              <p:par>
                                <p:cTn id="125" presetID="22" presetClass="entr" presetSubtype="8" fill="hold" grpId="0" nodeType="afterEffect">
                                  <p:stCondLst>
                                    <p:cond delay="1000"/>
                                  </p:stCondLst>
                                  <p:childTnLst>
                                    <p:set>
                                      <p:cBhvr>
                                        <p:cTn id="126" dur="1" fill="hold">
                                          <p:stCondLst>
                                            <p:cond delay="0"/>
                                          </p:stCondLst>
                                        </p:cTn>
                                        <p:tgtEl>
                                          <p:spTgt spid="29">
                                            <p:txEl>
                                              <p:pRg st="0" end="0"/>
                                            </p:txEl>
                                          </p:spTgt>
                                        </p:tgtEl>
                                        <p:attrNameLst>
                                          <p:attrName>style.visibility</p:attrName>
                                        </p:attrNameLst>
                                      </p:cBhvr>
                                      <p:to>
                                        <p:strVal val="visible"/>
                                      </p:to>
                                    </p:set>
                                    <p:animEffect transition="in" filter="wipe(left)">
                                      <p:cBhvr>
                                        <p:cTn id="127" dur="500"/>
                                        <p:tgtEl>
                                          <p:spTgt spid="29">
                                            <p:txEl>
                                              <p:pRg st="0" end="0"/>
                                            </p:txEl>
                                          </p:spTgt>
                                        </p:tgtEl>
                                      </p:cBhvr>
                                    </p:animEffect>
                                  </p:childTnLst>
                                </p:cTn>
                              </p:par>
                            </p:childTnLst>
                          </p:cTn>
                        </p:par>
                        <p:par>
                          <p:cTn id="128" fill="hold">
                            <p:stCondLst>
                              <p:cond delay="2000"/>
                            </p:stCondLst>
                            <p:childTnLst>
                              <p:par>
                                <p:cTn id="129" presetID="22" presetClass="entr" presetSubtype="8" fill="hold" grpId="0" nodeType="afterEffect">
                                  <p:stCondLst>
                                    <p:cond delay="1000"/>
                                  </p:stCondLst>
                                  <p:childTnLst>
                                    <p:set>
                                      <p:cBhvr>
                                        <p:cTn id="130" dur="1" fill="hold">
                                          <p:stCondLst>
                                            <p:cond delay="0"/>
                                          </p:stCondLst>
                                        </p:cTn>
                                        <p:tgtEl>
                                          <p:spTgt spid="30">
                                            <p:txEl>
                                              <p:pRg st="0" end="0"/>
                                            </p:txEl>
                                          </p:spTgt>
                                        </p:tgtEl>
                                        <p:attrNameLst>
                                          <p:attrName>style.visibility</p:attrName>
                                        </p:attrNameLst>
                                      </p:cBhvr>
                                      <p:to>
                                        <p:strVal val="visible"/>
                                      </p:to>
                                    </p:set>
                                    <p:animEffect transition="in" filter="wipe(left)">
                                      <p:cBhvr>
                                        <p:cTn id="131" dur="500"/>
                                        <p:tgtEl>
                                          <p:spTgt spid="30">
                                            <p:txEl>
                                              <p:pRg st="0" end="0"/>
                                            </p:txEl>
                                          </p:spTgt>
                                        </p:tgtEl>
                                      </p:cBhvr>
                                    </p:animEffect>
                                  </p:childTnLst>
                                </p:cTn>
                              </p:par>
                            </p:childTnLst>
                          </p:cTn>
                        </p:par>
                        <p:par>
                          <p:cTn id="132" fill="hold">
                            <p:stCondLst>
                              <p:cond delay="3500"/>
                            </p:stCondLst>
                            <p:childTnLst>
                              <p:par>
                                <p:cTn id="133" presetID="22" presetClass="entr" presetSubtype="8" fill="hold" grpId="0" nodeType="afterEffect">
                                  <p:stCondLst>
                                    <p:cond delay="1000"/>
                                  </p:stCondLst>
                                  <p:childTnLst>
                                    <p:set>
                                      <p:cBhvr>
                                        <p:cTn id="134" dur="1" fill="hold">
                                          <p:stCondLst>
                                            <p:cond delay="0"/>
                                          </p:stCondLst>
                                        </p:cTn>
                                        <p:tgtEl>
                                          <p:spTgt spid="31">
                                            <p:txEl>
                                              <p:pRg st="0" end="0"/>
                                            </p:txEl>
                                          </p:spTgt>
                                        </p:tgtEl>
                                        <p:attrNameLst>
                                          <p:attrName>style.visibility</p:attrName>
                                        </p:attrNameLst>
                                      </p:cBhvr>
                                      <p:to>
                                        <p:strVal val="visible"/>
                                      </p:to>
                                    </p:set>
                                    <p:animEffect transition="in" filter="wipe(left)">
                                      <p:cBhvr>
                                        <p:cTn id="135" dur="500"/>
                                        <p:tgtEl>
                                          <p:spTgt spid="31">
                                            <p:txEl>
                                              <p:pRg st="0" end="0"/>
                                            </p:txEl>
                                          </p:spTgt>
                                        </p:tgtEl>
                                      </p:cBhvr>
                                    </p:animEffect>
                                  </p:childTnLst>
                                </p:cTn>
                              </p:par>
                            </p:childTnLst>
                          </p:cTn>
                        </p:par>
                        <p:par>
                          <p:cTn id="136" fill="hold">
                            <p:stCondLst>
                              <p:cond delay="5000"/>
                            </p:stCondLst>
                            <p:childTnLst>
                              <p:par>
                                <p:cTn id="137" presetID="22" presetClass="entr" presetSubtype="8" fill="hold" grpId="0" nodeType="afterEffect">
                                  <p:stCondLst>
                                    <p:cond delay="1000"/>
                                  </p:stCondLst>
                                  <p:childTnLst>
                                    <p:set>
                                      <p:cBhvr>
                                        <p:cTn id="138" dur="1" fill="hold">
                                          <p:stCondLst>
                                            <p:cond delay="0"/>
                                          </p:stCondLst>
                                        </p:cTn>
                                        <p:tgtEl>
                                          <p:spTgt spid="32">
                                            <p:txEl>
                                              <p:pRg st="0" end="0"/>
                                            </p:txEl>
                                          </p:spTgt>
                                        </p:tgtEl>
                                        <p:attrNameLst>
                                          <p:attrName>style.visibility</p:attrName>
                                        </p:attrNameLst>
                                      </p:cBhvr>
                                      <p:to>
                                        <p:strVal val="visible"/>
                                      </p:to>
                                    </p:set>
                                    <p:animEffect transition="in" filter="wipe(left)">
                                      <p:cBhvr>
                                        <p:cTn id="139" dur="500"/>
                                        <p:tgtEl>
                                          <p:spTgt spid="32">
                                            <p:txEl>
                                              <p:pRg st="0" end="0"/>
                                            </p:txEl>
                                          </p:spTgt>
                                        </p:tgtEl>
                                      </p:cBhvr>
                                    </p:animEffect>
                                  </p:childTnLst>
                                </p:cTn>
                              </p:par>
                            </p:childTnLst>
                          </p:cTn>
                        </p:par>
                        <p:par>
                          <p:cTn id="140" fill="hold">
                            <p:stCondLst>
                              <p:cond delay="6500"/>
                            </p:stCondLst>
                            <p:childTnLst>
                              <p:par>
                                <p:cTn id="141" presetID="22" presetClass="entr" presetSubtype="8" fill="hold" grpId="0" nodeType="afterEffect">
                                  <p:stCondLst>
                                    <p:cond delay="1000"/>
                                  </p:stCondLst>
                                  <p:childTnLst>
                                    <p:set>
                                      <p:cBhvr>
                                        <p:cTn id="142" dur="1" fill="hold">
                                          <p:stCondLst>
                                            <p:cond delay="0"/>
                                          </p:stCondLst>
                                        </p:cTn>
                                        <p:tgtEl>
                                          <p:spTgt spid="33">
                                            <p:txEl>
                                              <p:pRg st="0" end="0"/>
                                            </p:txEl>
                                          </p:spTgt>
                                        </p:tgtEl>
                                        <p:attrNameLst>
                                          <p:attrName>style.visibility</p:attrName>
                                        </p:attrNameLst>
                                      </p:cBhvr>
                                      <p:to>
                                        <p:strVal val="visible"/>
                                      </p:to>
                                    </p:set>
                                    <p:animEffect transition="in" filter="wipe(left)">
                                      <p:cBhvr>
                                        <p:cTn id="143" dur="500"/>
                                        <p:tgtEl>
                                          <p:spTgt spid="33">
                                            <p:txEl>
                                              <p:pRg st="0" end="0"/>
                                            </p:txEl>
                                          </p:spTgt>
                                        </p:tgtEl>
                                      </p:cBhvr>
                                    </p:animEffect>
                                  </p:childTnLst>
                                </p:cTn>
                              </p:par>
                            </p:childTnLst>
                          </p:cTn>
                        </p:par>
                        <p:par>
                          <p:cTn id="144" fill="hold">
                            <p:stCondLst>
                              <p:cond delay="8000"/>
                            </p:stCondLst>
                            <p:childTnLst>
                              <p:par>
                                <p:cTn id="145" presetID="22" presetClass="entr" presetSubtype="8" fill="hold" grpId="0" nodeType="afterEffect">
                                  <p:stCondLst>
                                    <p:cond delay="1000"/>
                                  </p:stCondLst>
                                  <p:childTnLst>
                                    <p:set>
                                      <p:cBhvr>
                                        <p:cTn id="146" dur="1" fill="hold">
                                          <p:stCondLst>
                                            <p:cond delay="0"/>
                                          </p:stCondLst>
                                        </p:cTn>
                                        <p:tgtEl>
                                          <p:spTgt spid="34">
                                            <p:txEl>
                                              <p:pRg st="0" end="0"/>
                                            </p:txEl>
                                          </p:spTgt>
                                        </p:tgtEl>
                                        <p:attrNameLst>
                                          <p:attrName>style.visibility</p:attrName>
                                        </p:attrNameLst>
                                      </p:cBhvr>
                                      <p:to>
                                        <p:strVal val="visible"/>
                                      </p:to>
                                    </p:set>
                                    <p:animEffect transition="in" filter="wipe(left)">
                                      <p:cBhvr>
                                        <p:cTn id="147" dur="500"/>
                                        <p:tgtEl>
                                          <p:spTgt spid="34">
                                            <p:txEl>
                                              <p:pRg st="0" end="0"/>
                                            </p:txEl>
                                          </p:spTgt>
                                        </p:tgtEl>
                                      </p:cBhvr>
                                    </p:animEffect>
                                  </p:childTnLst>
                                </p:cTn>
                              </p:par>
                            </p:childTnLst>
                          </p:cTn>
                        </p:par>
                        <p:par>
                          <p:cTn id="148" fill="hold">
                            <p:stCondLst>
                              <p:cond delay="9500"/>
                            </p:stCondLst>
                            <p:childTnLst>
                              <p:par>
                                <p:cTn id="149" presetID="22" presetClass="entr" presetSubtype="8" fill="hold" grpId="0" nodeType="afterEffect">
                                  <p:stCondLst>
                                    <p:cond delay="1000"/>
                                  </p:stCondLst>
                                  <p:childTnLst>
                                    <p:set>
                                      <p:cBhvr>
                                        <p:cTn id="150" dur="1" fill="hold">
                                          <p:stCondLst>
                                            <p:cond delay="0"/>
                                          </p:stCondLst>
                                        </p:cTn>
                                        <p:tgtEl>
                                          <p:spTgt spid="35">
                                            <p:txEl>
                                              <p:pRg st="0" end="0"/>
                                            </p:txEl>
                                          </p:spTgt>
                                        </p:tgtEl>
                                        <p:attrNameLst>
                                          <p:attrName>style.visibility</p:attrName>
                                        </p:attrNameLst>
                                      </p:cBhvr>
                                      <p:to>
                                        <p:strVal val="visible"/>
                                      </p:to>
                                    </p:set>
                                    <p:animEffect transition="in" filter="wipe(left)">
                                      <p:cBhvr>
                                        <p:cTn id="151" dur="500"/>
                                        <p:tgtEl>
                                          <p:spTgt spid="35">
                                            <p:txEl>
                                              <p:pRg st="0" end="0"/>
                                            </p:txEl>
                                          </p:spTgt>
                                        </p:tgtEl>
                                      </p:cBhvr>
                                    </p:animEffect>
                                  </p:childTnLst>
                                </p:cTn>
                              </p:par>
                            </p:childTnLst>
                          </p:cTn>
                        </p:par>
                      </p:childTnLst>
                    </p:cTn>
                  </p:par>
                  <p:par>
                    <p:cTn id="152" fill="hold">
                      <p:stCondLst>
                        <p:cond delay="indefinite"/>
                      </p:stCondLst>
                      <p:childTnLst>
                        <p:par>
                          <p:cTn id="153" fill="hold">
                            <p:stCondLst>
                              <p:cond delay="0"/>
                            </p:stCondLst>
                            <p:childTnLst>
                              <p:par>
                                <p:cTn id="154" presetID="22" presetClass="entr" presetSubtype="8" fill="hold" grpId="0" nodeType="clickEffect">
                                  <p:stCondLst>
                                    <p:cond delay="0"/>
                                  </p:stCondLst>
                                  <p:childTnLst>
                                    <p:set>
                                      <p:cBhvr>
                                        <p:cTn id="155" dur="1" fill="hold">
                                          <p:stCondLst>
                                            <p:cond delay="0"/>
                                          </p:stCondLst>
                                        </p:cTn>
                                        <p:tgtEl>
                                          <p:spTgt spid="37"/>
                                        </p:tgtEl>
                                        <p:attrNameLst>
                                          <p:attrName>style.visibility</p:attrName>
                                        </p:attrNameLst>
                                      </p:cBhvr>
                                      <p:to>
                                        <p:strVal val="visible"/>
                                      </p:to>
                                    </p:set>
                                    <p:animEffect transition="in" filter="wipe(left)">
                                      <p:cBhvr>
                                        <p:cTn id="156" dur="500"/>
                                        <p:tgtEl>
                                          <p:spTgt spid="37"/>
                                        </p:tgtEl>
                                      </p:cBhvr>
                                    </p:animEffect>
                                  </p:childTnLst>
                                </p:cTn>
                              </p:par>
                            </p:childTnLst>
                          </p:cTn>
                        </p:par>
                      </p:childTnLst>
                    </p:cTn>
                  </p:par>
                  <p:par>
                    <p:cTn id="157" fill="hold">
                      <p:stCondLst>
                        <p:cond delay="indefinite"/>
                      </p:stCondLst>
                      <p:childTnLst>
                        <p:par>
                          <p:cTn id="158" fill="hold">
                            <p:stCondLst>
                              <p:cond delay="0"/>
                            </p:stCondLst>
                            <p:childTnLst>
                              <p:par>
                                <p:cTn id="159" presetID="22" presetClass="entr" presetSubtype="8" fill="hold" nodeType="clickEffect">
                                  <p:stCondLst>
                                    <p:cond delay="0"/>
                                  </p:stCondLst>
                                  <p:childTnLst>
                                    <p:set>
                                      <p:cBhvr>
                                        <p:cTn id="160" dur="1" fill="hold">
                                          <p:stCondLst>
                                            <p:cond delay="0"/>
                                          </p:stCondLst>
                                        </p:cTn>
                                        <p:tgtEl>
                                          <p:spTgt spid="38"/>
                                        </p:tgtEl>
                                        <p:attrNameLst>
                                          <p:attrName>style.visibility</p:attrName>
                                        </p:attrNameLst>
                                      </p:cBhvr>
                                      <p:to>
                                        <p:strVal val="visible"/>
                                      </p:to>
                                    </p:set>
                                    <p:animEffect transition="in" filter="wipe(left)">
                                      <p:cBhvr>
                                        <p:cTn id="161" dur="500"/>
                                        <p:tgtEl>
                                          <p:spTgt spid="38"/>
                                        </p:tgtEl>
                                      </p:cBhvr>
                                    </p:animEffect>
                                  </p:childTnLst>
                                </p:cTn>
                              </p:par>
                            </p:childTnLst>
                          </p:cTn>
                        </p:par>
                        <p:par>
                          <p:cTn id="162" fill="hold">
                            <p:stCondLst>
                              <p:cond delay="500"/>
                            </p:stCondLst>
                            <p:childTnLst>
                              <p:par>
                                <p:cTn id="163" presetID="22" presetClass="entr" presetSubtype="8" fill="hold" grpId="0" nodeType="afterEffect">
                                  <p:stCondLst>
                                    <p:cond delay="0"/>
                                  </p:stCondLst>
                                  <p:childTnLst>
                                    <p:set>
                                      <p:cBhvr>
                                        <p:cTn id="164" dur="1" fill="hold">
                                          <p:stCondLst>
                                            <p:cond delay="0"/>
                                          </p:stCondLst>
                                        </p:cTn>
                                        <p:tgtEl>
                                          <p:spTgt spid="39"/>
                                        </p:tgtEl>
                                        <p:attrNameLst>
                                          <p:attrName>style.visibility</p:attrName>
                                        </p:attrNameLst>
                                      </p:cBhvr>
                                      <p:to>
                                        <p:strVal val="visible"/>
                                      </p:to>
                                    </p:set>
                                    <p:animEffect transition="in" filter="wipe(left)">
                                      <p:cBhvr>
                                        <p:cTn id="165" dur="500"/>
                                        <p:tgtEl>
                                          <p:spTgt spid="39"/>
                                        </p:tgtEl>
                                      </p:cBhvr>
                                    </p:animEffect>
                                  </p:childTnLst>
                                </p:cTn>
                              </p:par>
                            </p:childTnLst>
                          </p:cTn>
                        </p:par>
                        <p:par>
                          <p:cTn id="166" fill="hold">
                            <p:stCondLst>
                              <p:cond delay="1000"/>
                            </p:stCondLst>
                            <p:childTnLst>
                              <p:par>
                                <p:cTn id="167" presetID="22" presetClass="entr" presetSubtype="1" fill="hold" grpId="0" nodeType="afterEffect">
                                  <p:stCondLst>
                                    <p:cond delay="0"/>
                                  </p:stCondLst>
                                  <p:childTnLst>
                                    <p:set>
                                      <p:cBhvr>
                                        <p:cTn id="168" dur="1" fill="hold">
                                          <p:stCondLst>
                                            <p:cond delay="0"/>
                                          </p:stCondLst>
                                        </p:cTn>
                                        <p:tgtEl>
                                          <p:spTgt spid="40"/>
                                        </p:tgtEl>
                                        <p:attrNameLst>
                                          <p:attrName>style.visibility</p:attrName>
                                        </p:attrNameLst>
                                      </p:cBhvr>
                                      <p:to>
                                        <p:strVal val="visible"/>
                                      </p:to>
                                    </p:set>
                                    <p:animEffect transition="in" filter="wipe(up)">
                                      <p:cBhvr>
                                        <p:cTn id="169" dur="500"/>
                                        <p:tgtEl>
                                          <p:spTgt spid="40"/>
                                        </p:tgtEl>
                                      </p:cBhvr>
                                    </p:animEffect>
                                  </p:childTnLst>
                                </p:cTn>
                              </p:par>
                            </p:childTnLst>
                          </p:cTn>
                        </p:par>
                        <p:par>
                          <p:cTn id="170" fill="hold">
                            <p:stCondLst>
                              <p:cond delay="1500"/>
                            </p:stCondLst>
                            <p:childTnLst>
                              <p:par>
                                <p:cTn id="171" presetID="22" presetClass="entr" presetSubtype="1" fill="hold" grpId="0" nodeType="afterEffect">
                                  <p:stCondLst>
                                    <p:cond delay="0"/>
                                  </p:stCondLst>
                                  <p:childTnLst>
                                    <p:set>
                                      <p:cBhvr>
                                        <p:cTn id="172" dur="1" fill="hold">
                                          <p:stCondLst>
                                            <p:cond delay="0"/>
                                          </p:stCondLst>
                                        </p:cTn>
                                        <p:tgtEl>
                                          <p:spTgt spid="41"/>
                                        </p:tgtEl>
                                        <p:attrNameLst>
                                          <p:attrName>style.visibility</p:attrName>
                                        </p:attrNameLst>
                                      </p:cBhvr>
                                      <p:to>
                                        <p:strVal val="visible"/>
                                      </p:to>
                                    </p:set>
                                    <p:animEffect transition="in" filter="wipe(up)">
                                      <p:cBhvr>
                                        <p:cTn id="173" dur="500"/>
                                        <p:tgtEl>
                                          <p:spTgt spid="41"/>
                                        </p:tgtEl>
                                      </p:cBhvr>
                                    </p:animEffect>
                                  </p:childTnLst>
                                </p:cTn>
                              </p:par>
                            </p:childTnLst>
                          </p:cTn>
                        </p:par>
                        <p:par>
                          <p:cTn id="174" fill="hold">
                            <p:stCondLst>
                              <p:cond delay="2000"/>
                            </p:stCondLst>
                            <p:childTnLst>
                              <p:par>
                                <p:cTn id="175" presetID="22" presetClass="entr" presetSubtype="1" fill="hold" grpId="0" nodeType="afterEffect">
                                  <p:stCondLst>
                                    <p:cond delay="0"/>
                                  </p:stCondLst>
                                  <p:childTnLst>
                                    <p:set>
                                      <p:cBhvr>
                                        <p:cTn id="176" dur="1" fill="hold">
                                          <p:stCondLst>
                                            <p:cond delay="0"/>
                                          </p:stCondLst>
                                        </p:cTn>
                                        <p:tgtEl>
                                          <p:spTgt spid="42"/>
                                        </p:tgtEl>
                                        <p:attrNameLst>
                                          <p:attrName>style.visibility</p:attrName>
                                        </p:attrNameLst>
                                      </p:cBhvr>
                                      <p:to>
                                        <p:strVal val="visible"/>
                                      </p:to>
                                    </p:set>
                                    <p:animEffect transition="in" filter="wipe(up)">
                                      <p:cBhvr>
                                        <p:cTn id="177" dur="500"/>
                                        <p:tgtEl>
                                          <p:spTgt spid="42"/>
                                        </p:tgtEl>
                                      </p:cBhvr>
                                    </p:animEffect>
                                  </p:childTnLst>
                                </p:cTn>
                              </p:par>
                            </p:childTnLst>
                          </p:cTn>
                        </p:par>
                        <p:par>
                          <p:cTn id="178" fill="hold">
                            <p:stCondLst>
                              <p:cond delay="2500"/>
                            </p:stCondLst>
                            <p:childTnLst>
                              <p:par>
                                <p:cTn id="179" presetID="22" presetClass="entr" presetSubtype="4" fill="hold" grpId="0" nodeType="afterEffect">
                                  <p:stCondLst>
                                    <p:cond delay="0"/>
                                  </p:stCondLst>
                                  <p:childTnLst>
                                    <p:set>
                                      <p:cBhvr>
                                        <p:cTn id="180" dur="1" fill="hold">
                                          <p:stCondLst>
                                            <p:cond delay="0"/>
                                          </p:stCondLst>
                                        </p:cTn>
                                        <p:tgtEl>
                                          <p:spTgt spid="43"/>
                                        </p:tgtEl>
                                        <p:attrNameLst>
                                          <p:attrName>style.visibility</p:attrName>
                                        </p:attrNameLst>
                                      </p:cBhvr>
                                      <p:to>
                                        <p:strVal val="visible"/>
                                      </p:to>
                                    </p:set>
                                    <p:animEffect transition="in" filter="wipe(down)">
                                      <p:cBhvr>
                                        <p:cTn id="181" dur="500"/>
                                        <p:tgtEl>
                                          <p:spTgt spid="43"/>
                                        </p:tgtEl>
                                      </p:cBhvr>
                                    </p:animEffect>
                                  </p:childTnLst>
                                </p:cTn>
                              </p:par>
                            </p:childTnLst>
                          </p:cTn>
                        </p:par>
                        <p:par>
                          <p:cTn id="182" fill="hold">
                            <p:stCondLst>
                              <p:cond delay="3000"/>
                            </p:stCondLst>
                            <p:childTnLst>
                              <p:par>
                                <p:cTn id="183" presetID="22" presetClass="entr" presetSubtype="8" fill="hold" grpId="0" nodeType="afterEffect">
                                  <p:stCondLst>
                                    <p:cond delay="1000"/>
                                  </p:stCondLst>
                                  <p:childTnLst>
                                    <p:set>
                                      <p:cBhvr>
                                        <p:cTn id="184" dur="1" fill="hold">
                                          <p:stCondLst>
                                            <p:cond delay="0"/>
                                          </p:stCondLst>
                                        </p:cTn>
                                        <p:tgtEl>
                                          <p:spTgt spid="44">
                                            <p:txEl>
                                              <p:pRg st="0" end="0"/>
                                            </p:txEl>
                                          </p:spTgt>
                                        </p:tgtEl>
                                        <p:attrNameLst>
                                          <p:attrName>style.visibility</p:attrName>
                                        </p:attrNameLst>
                                      </p:cBhvr>
                                      <p:to>
                                        <p:strVal val="visible"/>
                                      </p:to>
                                    </p:set>
                                    <p:animEffect transition="in" filter="wipe(left)">
                                      <p:cBhvr>
                                        <p:cTn id="185" dur="500"/>
                                        <p:tgtEl>
                                          <p:spTgt spid="44">
                                            <p:txEl>
                                              <p:pRg st="0" end="0"/>
                                            </p:txEl>
                                          </p:spTgt>
                                        </p:tgtEl>
                                      </p:cBhvr>
                                    </p:animEffect>
                                  </p:childTnLst>
                                </p:cTn>
                              </p:par>
                            </p:childTnLst>
                          </p:cTn>
                        </p:par>
                        <p:par>
                          <p:cTn id="186" fill="hold">
                            <p:stCondLst>
                              <p:cond delay="4500"/>
                            </p:stCondLst>
                            <p:childTnLst>
                              <p:par>
                                <p:cTn id="187" presetID="22" presetClass="entr" presetSubtype="8" fill="hold" grpId="0" nodeType="afterEffect">
                                  <p:stCondLst>
                                    <p:cond delay="1000"/>
                                  </p:stCondLst>
                                  <p:childTnLst>
                                    <p:set>
                                      <p:cBhvr>
                                        <p:cTn id="188" dur="1" fill="hold">
                                          <p:stCondLst>
                                            <p:cond delay="0"/>
                                          </p:stCondLst>
                                        </p:cTn>
                                        <p:tgtEl>
                                          <p:spTgt spid="45">
                                            <p:txEl>
                                              <p:pRg st="0" end="0"/>
                                            </p:txEl>
                                          </p:spTgt>
                                        </p:tgtEl>
                                        <p:attrNameLst>
                                          <p:attrName>style.visibility</p:attrName>
                                        </p:attrNameLst>
                                      </p:cBhvr>
                                      <p:to>
                                        <p:strVal val="visible"/>
                                      </p:to>
                                    </p:set>
                                    <p:animEffect transition="in" filter="wipe(left)">
                                      <p:cBhvr>
                                        <p:cTn id="189" dur="500"/>
                                        <p:tgtEl>
                                          <p:spTgt spid="45">
                                            <p:txEl>
                                              <p:pRg st="0" end="0"/>
                                            </p:txEl>
                                          </p:spTgt>
                                        </p:tgtEl>
                                      </p:cBhvr>
                                    </p:animEffect>
                                  </p:childTnLst>
                                </p:cTn>
                              </p:par>
                            </p:childTnLst>
                          </p:cTn>
                        </p:par>
                        <p:par>
                          <p:cTn id="190" fill="hold">
                            <p:stCondLst>
                              <p:cond delay="6000"/>
                            </p:stCondLst>
                            <p:childTnLst>
                              <p:par>
                                <p:cTn id="191" presetID="22" presetClass="entr" presetSubtype="8" fill="hold" grpId="0" nodeType="afterEffect">
                                  <p:stCondLst>
                                    <p:cond delay="1000"/>
                                  </p:stCondLst>
                                  <p:childTnLst>
                                    <p:set>
                                      <p:cBhvr>
                                        <p:cTn id="192" dur="1" fill="hold">
                                          <p:stCondLst>
                                            <p:cond delay="0"/>
                                          </p:stCondLst>
                                        </p:cTn>
                                        <p:tgtEl>
                                          <p:spTgt spid="46">
                                            <p:txEl>
                                              <p:pRg st="0" end="0"/>
                                            </p:txEl>
                                          </p:spTgt>
                                        </p:tgtEl>
                                        <p:attrNameLst>
                                          <p:attrName>style.visibility</p:attrName>
                                        </p:attrNameLst>
                                      </p:cBhvr>
                                      <p:to>
                                        <p:strVal val="visible"/>
                                      </p:to>
                                    </p:set>
                                    <p:animEffect transition="in" filter="wipe(left)">
                                      <p:cBhvr>
                                        <p:cTn id="193" dur="500"/>
                                        <p:tgtEl>
                                          <p:spTgt spid="46">
                                            <p:txEl>
                                              <p:pRg st="0" end="0"/>
                                            </p:txEl>
                                          </p:spTgt>
                                        </p:tgtEl>
                                      </p:cBhvr>
                                    </p:animEffect>
                                  </p:childTnLst>
                                </p:cTn>
                              </p:par>
                            </p:childTnLst>
                          </p:cTn>
                        </p:par>
                        <p:par>
                          <p:cTn id="194" fill="hold">
                            <p:stCondLst>
                              <p:cond delay="7500"/>
                            </p:stCondLst>
                            <p:childTnLst>
                              <p:par>
                                <p:cTn id="195" presetID="22" presetClass="entr" presetSubtype="8" fill="hold" grpId="0" nodeType="afterEffect">
                                  <p:stCondLst>
                                    <p:cond delay="1000"/>
                                  </p:stCondLst>
                                  <p:childTnLst>
                                    <p:set>
                                      <p:cBhvr>
                                        <p:cTn id="196" dur="1" fill="hold">
                                          <p:stCondLst>
                                            <p:cond delay="0"/>
                                          </p:stCondLst>
                                        </p:cTn>
                                        <p:tgtEl>
                                          <p:spTgt spid="47">
                                            <p:txEl>
                                              <p:pRg st="0" end="0"/>
                                            </p:txEl>
                                          </p:spTgt>
                                        </p:tgtEl>
                                        <p:attrNameLst>
                                          <p:attrName>style.visibility</p:attrName>
                                        </p:attrNameLst>
                                      </p:cBhvr>
                                      <p:to>
                                        <p:strVal val="visible"/>
                                      </p:to>
                                    </p:set>
                                    <p:animEffect transition="in" filter="wipe(left)">
                                      <p:cBhvr>
                                        <p:cTn id="197" dur="500"/>
                                        <p:tgtEl>
                                          <p:spTgt spid="47">
                                            <p:txEl>
                                              <p:pRg st="0" end="0"/>
                                            </p:txEl>
                                          </p:spTgt>
                                        </p:tgtEl>
                                      </p:cBhvr>
                                    </p:animEffect>
                                  </p:childTnLst>
                                </p:cTn>
                              </p:par>
                            </p:childTnLst>
                          </p:cTn>
                        </p:par>
                        <p:par>
                          <p:cTn id="198" fill="hold">
                            <p:stCondLst>
                              <p:cond delay="9000"/>
                            </p:stCondLst>
                            <p:childTnLst>
                              <p:par>
                                <p:cTn id="199" presetID="22" presetClass="entr" presetSubtype="8" fill="hold" grpId="0" nodeType="afterEffect">
                                  <p:stCondLst>
                                    <p:cond delay="1000"/>
                                  </p:stCondLst>
                                  <p:childTnLst>
                                    <p:set>
                                      <p:cBhvr>
                                        <p:cTn id="200" dur="1" fill="hold">
                                          <p:stCondLst>
                                            <p:cond delay="0"/>
                                          </p:stCondLst>
                                        </p:cTn>
                                        <p:tgtEl>
                                          <p:spTgt spid="48">
                                            <p:txEl>
                                              <p:pRg st="0" end="0"/>
                                            </p:txEl>
                                          </p:spTgt>
                                        </p:tgtEl>
                                        <p:attrNameLst>
                                          <p:attrName>style.visibility</p:attrName>
                                        </p:attrNameLst>
                                      </p:cBhvr>
                                      <p:to>
                                        <p:strVal val="visible"/>
                                      </p:to>
                                    </p:set>
                                    <p:animEffect transition="in" filter="wipe(left)">
                                      <p:cBhvr>
                                        <p:cTn id="201" dur="500"/>
                                        <p:tgtEl>
                                          <p:spTgt spid="48">
                                            <p:txEl>
                                              <p:pRg st="0" end="0"/>
                                            </p:txEl>
                                          </p:spTgt>
                                        </p:tgtEl>
                                      </p:cBhvr>
                                    </p:animEffect>
                                  </p:childTnLst>
                                </p:cTn>
                              </p:par>
                            </p:childTnLst>
                          </p:cTn>
                        </p:par>
                        <p:par>
                          <p:cTn id="202" fill="hold">
                            <p:stCondLst>
                              <p:cond delay="10500"/>
                            </p:stCondLst>
                            <p:childTnLst>
                              <p:par>
                                <p:cTn id="203" presetID="22" presetClass="entr" presetSubtype="8" fill="hold" grpId="0" nodeType="afterEffect">
                                  <p:stCondLst>
                                    <p:cond delay="1000"/>
                                  </p:stCondLst>
                                  <p:childTnLst>
                                    <p:set>
                                      <p:cBhvr>
                                        <p:cTn id="204" dur="1" fill="hold">
                                          <p:stCondLst>
                                            <p:cond delay="0"/>
                                          </p:stCondLst>
                                        </p:cTn>
                                        <p:tgtEl>
                                          <p:spTgt spid="49">
                                            <p:txEl>
                                              <p:pRg st="0" end="0"/>
                                            </p:txEl>
                                          </p:spTgt>
                                        </p:tgtEl>
                                        <p:attrNameLst>
                                          <p:attrName>style.visibility</p:attrName>
                                        </p:attrNameLst>
                                      </p:cBhvr>
                                      <p:to>
                                        <p:strVal val="visible"/>
                                      </p:to>
                                    </p:set>
                                    <p:animEffect transition="in" filter="wipe(left)">
                                      <p:cBhvr>
                                        <p:cTn id="205" dur="500"/>
                                        <p:tgtEl>
                                          <p:spTgt spid="49">
                                            <p:txEl>
                                              <p:pRg st="0" end="0"/>
                                            </p:txEl>
                                          </p:spTgt>
                                        </p:tgtEl>
                                      </p:cBhvr>
                                    </p:animEffect>
                                  </p:childTnLst>
                                </p:cTn>
                              </p:par>
                            </p:childTnLst>
                          </p:cTn>
                        </p:par>
                        <p:par>
                          <p:cTn id="206" fill="hold">
                            <p:stCondLst>
                              <p:cond delay="12000"/>
                            </p:stCondLst>
                            <p:childTnLst>
                              <p:par>
                                <p:cTn id="207" presetID="22" presetClass="entr" presetSubtype="8" fill="hold" grpId="0" nodeType="afterEffect">
                                  <p:stCondLst>
                                    <p:cond delay="1000"/>
                                  </p:stCondLst>
                                  <p:childTnLst>
                                    <p:set>
                                      <p:cBhvr>
                                        <p:cTn id="208" dur="1" fill="hold">
                                          <p:stCondLst>
                                            <p:cond delay="0"/>
                                          </p:stCondLst>
                                        </p:cTn>
                                        <p:tgtEl>
                                          <p:spTgt spid="50">
                                            <p:txEl>
                                              <p:pRg st="0" end="0"/>
                                            </p:txEl>
                                          </p:spTgt>
                                        </p:tgtEl>
                                        <p:attrNameLst>
                                          <p:attrName>style.visibility</p:attrName>
                                        </p:attrNameLst>
                                      </p:cBhvr>
                                      <p:to>
                                        <p:strVal val="visible"/>
                                      </p:to>
                                    </p:set>
                                    <p:animEffect transition="in" filter="wipe(left)">
                                      <p:cBhvr>
                                        <p:cTn id="209" dur="500"/>
                                        <p:tgtEl>
                                          <p:spTgt spid="50">
                                            <p:txEl>
                                              <p:pRg st="0" end="0"/>
                                            </p:txEl>
                                          </p:spTgt>
                                        </p:tgtEl>
                                      </p:cBhvr>
                                    </p:animEffect>
                                  </p:childTnLst>
                                </p:cTn>
                              </p:par>
                            </p:childTnLst>
                          </p:cTn>
                        </p:par>
                        <p:par>
                          <p:cTn id="210" fill="hold">
                            <p:stCondLst>
                              <p:cond delay="13500"/>
                            </p:stCondLst>
                            <p:childTnLst>
                              <p:par>
                                <p:cTn id="211" presetID="22" presetClass="entr" presetSubtype="8" fill="hold" grpId="0" nodeType="afterEffect">
                                  <p:stCondLst>
                                    <p:cond delay="1000"/>
                                  </p:stCondLst>
                                  <p:childTnLst>
                                    <p:set>
                                      <p:cBhvr>
                                        <p:cTn id="212" dur="1" fill="hold">
                                          <p:stCondLst>
                                            <p:cond delay="0"/>
                                          </p:stCondLst>
                                        </p:cTn>
                                        <p:tgtEl>
                                          <p:spTgt spid="51">
                                            <p:txEl>
                                              <p:pRg st="0" end="0"/>
                                            </p:txEl>
                                          </p:spTgt>
                                        </p:tgtEl>
                                        <p:attrNameLst>
                                          <p:attrName>style.visibility</p:attrName>
                                        </p:attrNameLst>
                                      </p:cBhvr>
                                      <p:to>
                                        <p:strVal val="visible"/>
                                      </p:to>
                                    </p:set>
                                    <p:animEffect transition="in" filter="wipe(left)">
                                      <p:cBhvr>
                                        <p:cTn id="213" dur="500"/>
                                        <p:tgtEl>
                                          <p:spTgt spid="51">
                                            <p:txEl>
                                              <p:pRg st="0" end="0"/>
                                            </p:txEl>
                                          </p:spTgt>
                                        </p:tgtEl>
                                      </p:cBhvr>
                                    </p:animEffect>
                                  </p:childTnLst>
                                </p:cTn>
                              </p:par>
                            </p:childTnLst>
                          </p:cTn>
                        </p:par>
                      </p:childTnLst>
                    </p:cTn>
                  </p:par>
                  <p:par>
                    <p:cTn id="214" fill="hold">
                      <p:stCondLst>
                        <p:cond delay="indefinite"/>
                      </p:stCondLst>
                      <p:childTnLst>
                        <p:par>
                          <p:cTn id="215" fill="hold">
                            <p:stCondLst>
                              <p:cond delay="0"/>
                            </p:stCondLst>
                            <p:childTnLst>
                              <p:par>
                                <p:cTn id="216" presetID="2" presetClass="entr" presetSubtype="2" fill="hold" grpId="0" nodeType="clickEffect">
                                  <p:stCondLst>
                                    <p:cond delay="0"/>
                                  </p:stCondLst>
                                  <p:childTnLst>
                                    <p:set>
                                      <p:cBhvr>
                                        <p:cTn id="217" dur="1" fill="hold">
                                          <p:stCondLst>
                                            <p:cond delay="0"/>
                                          </p:stCondLst>
                                        </p:cTn>
                                        <p:tgtEl>
                                          <p:spTgt spid="62">
                                            <p:txEl>
                                              <p:pRg st="0" end="0"/>
                                            </p:txEl>
                                          </p:spTgt>
                                        </p:tgtEl>
                                        <p:attrNameLst>
                                          <p:attrName>style.visibility</p:attrName>
                                        </p:attrNameLst>
                                      </p:cBhvr>
                                      <p:to>
                                        <p:strVal val="visible"/>
                                      </p:to>
                                    </p:set>
                                    <p:anim calcmode="lin" valueType="num">
                                      <p:cBhvr additive="base">
                                        <p:cTn id="218" dur="500" fill="hold"/>
                                        <p:tgtEl>
                                          <p:spTgt spid="62">
                                            <p:txEl>
                                              <p:pRg st="0" end="0"/>
                                            </p:txEl>
                                          </p:spTgt>
                                        </p:tgtEl>
                                        <p:attrNameLst>
                                          <p:attrName>ppt_x</p:attrName>
                                        </p:attrNameLst>
                                      </p:cBhvr>
                                      <p:tavLst>
                                        <p:tav tm="0">
                                          <p:val>
                                            <p:strVal val="1+#ppt_w/2"/>
                                          </p:val>
                                        </p:tav>
                                        <p:tav tm="100000">
                                          <p:val>
                                            <p:strVal val="#ppt_x"/>
                                          </p:val>
                                        </p:tav>
                                      </p:tavLst>
                                    </p:anim>
                                    <p:anim calcmode="lin" valueType="num">
                                      <p:cBhvr additive="base">
                                        <p:cTn id="219" dur="500" fill="hold"/>
                                        <p:tgtEl>
                                          <p:spTgt spid="6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20" fill="hold">
                      <p:stCondLst>
                        <p:cond delay="indefinite"/>
                      </p:stCondLst>
                      <p:childTnLst>
                        <p:par>
                          <p:cTn id="221" fill="hold">
                            <p:stCondLst>
                              <p:cond delay="0"/>
                            </p:stCondLst>
                            <p:childTnLst>
                              <p:par>
                                <p:cTn id="222" presetID="2" presetClass="entr" presetSubtype="2" fill="hold" grpId="0" nodeType="clickEffect">
                                  <p:stCondLst>
                                    <p:cond delay="0"/>
                                  </p:stCondLst>
                                  <p:childTnLst>
                                    <p:set>
                                      <p:cBhvr>
                                        <p:cTn id="223" dur="1" fill="hold">
                                          <p:stCondLst>
                                            <p:cond delay="0"/>
                                          </p:stCondLst>
                                        </p:cTn>
                                        <p:tgtEl>
                                          <p:spTgt spid="52">
                                            <p:txEl>
                                              <p:pRg st="0" end="0"/>
                                            </p:txEl>
                                          </p:spTgt>
                                        </p:tgtEl>
                                        <p:attrNameLst>
                                          <p:attrName>style.visibility</p:attrName>
                                        </p:attrNameLst>
                                      </p:cBhvr>
                                      <p:to>
                                        <p:strVal val="visible"/>
                                      </p:to>
                                    </p:set>
                                    <p:anim calcmode="lin" valueType="num">
                                      <p:cBhvr additive="base">
                                        <p:cTn id="224" dur="500" fill="hold"/>
                                        <p:tgtEl>
                                          <p:spTgt spid="52">
                                            <p:txEl>
                                              <p:pRg st="0" end="0"/>
                                            </p:txEl>
                                          </p:spTgt>
                                        </p:tgtEl>
                                        <p:attrNameLst>
                                          <p:attrName>ppt_x</p:attrName>
                                        </p:attrNameLst>
                                      </p:cBhvr>
                                      <p:tavLst>
                                        <p:tav tm="0">
                                          <p:val>
                                            <p:strVal val="1+#ppt_w/2"/>
                                          </p:val>
                                        </p:tav>
                                        <p:tav tm="100000">
                                          <p:val>
                                            <p:strVal val="#ppt_x"/>
                                          </p:val>
                                        </p:tav>
                                      </p:tavLst>
                                    </p:anim>
                                    <p:anim calcmode="lin" valueType="num">
                                      <p:cBhvr additive="base">
                                        <p:cTn id="225" dur="5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par>
                          <p:cTn id="226" fill="hold">
                            <p:stCondLst>
                              <p:cond delay="500"/>
                            </p:stCondLst>
                            <p:childTnLst>
                              <p:par>
                                <p:cTn id="227" presetID="2" presetClass="entr" presetSubtype="2" fill="hold" grpId="0" nodeType="afterEffect">
                                  <p:stCondLst>
                                    <p:cond delay="1000"/>
                                  </p:stCondLst>
                                  <p:childTnLst>
                                    <p:set>
                                      <p:cBhvr>
                                        <p:cTn id="228" dur="1" fill="hold">
                                          <p:stCondLst>
                                            <p:cond delay="0"/>
                                          </p:stCondLst>
                                        </p:cTn>
                                        <p:tgtEl>
                                          <p:spTgt spid="53">
                                            <p:txEl>
                                              <p:pRg st="0" end="0"/>
                                            </p:txEl>
                                          </p:spTgt>
                                        </p:tgtEl>
                                        <p:attrNameLst>
                                          <p:attrName>style.visibility</p:attrName>
                                        </p:attrNameLst>
                                      </p:cBhvr>
                                      <p:to>
                                        <p:strVal val="visible"/>
                                      </p:to>
                                    </p:set>
                                    <p:anim calcmode="lin" valueType="num">
                                      <p:cBhvr additive="base">
                                        <p:cTn id="229" dur="500" fill="hold"/>
                                        <p:tgtEl>
                                          <p:spTgt spid="53">
                                            <p:txEl>
                                              <p:pRg st="0" end="0"/>
                                            </p:txEl>
                                          </p:spTgt>
                                        </p:tgtEl>
                                        <p:attrNameLst>
                                          <p:attrName>ppt_x</p:attrName>
                                        </p:attrNameLst>
                                      </p:cBhvr>
                                      <p:tavLst>
                                        <p:tav tm="0">
                                          <p:val>
                                            <p:strVal val="1+#ppt_w/2"/>
                                          </p:val>
                                        </p:tav>
                                        <p:tav tm="100000">
                                          <p:val>
                                            <p:strVal val="#ppt_x"/>
                                          </p:val>
                                        </p:tav>
                                      </p:tavLst>
                                    </p:anim>
                                    <p:anim calcmode="lin" valueType="num">
                                      <p:cBhvr additive="base">
                                        <p:cTn id="230" dur="5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231" fill="hold">
                            <p:stCondLst>
                              <p:cond delay="2000"/>
                            </p:stCondLst>
                            <p:childTnLst>
                              <p:par>
                                <p:cTn id="232" presetID="2" presetClass="entr" presetSubtype="2" fill="hold" grpId="0" nodeType="afterEffect">
                                  <p:stCondLst>
                                    <p:cond delay="1000"/>
                                  </p:stCondLst>
                                  <p:childTnLst>
                                    <p:set>
                                      <p:cBhvr>
                                        <p:cTn id="233" dur="1" fill="hold">
                                          <p:stCondLst>
                                            <p:cond delay="0"/>
                                          </p:stCondLst>
                                        </p:cTn>
                                        <p:tgtEl>
                                          <p:spTgt spid="54">
                                            <p:txEl>
                                              <p:pRg st="0" end="0"/>
                                            </p:txEl>
                                          </p:spTgt>
                                        </p:tgtEl>
                                        <p:attrNameLst>
                                          <p:attrName>style.visibility</p:attrName>
                                        </p:attrNameLst>
                                      </p:cBhvr>
                                      <p:to>
                                        <p:strVal val="visible"/>
                                      </p:to>
                                    </p:set>
                                    <p:anim calcmode="lin" valueType="num">
                                      <p:cBhvr additive="base">
                                        <p:cTn id="234" dur="500" fill="hold"/>
                                        <p:tgtEl>
                                          <p:spTgt spid="54">
                                            <p:txEl>
                                              <p:pRg st="0" end="0"/>
                                            </p:txEl>
                                          </p:spTgt>
                                        </p:tgtEl>
                                        <p:attrNameLst>
                                          <p:attrName>ppt_x</p:attrName>
                                        </p:attrNameLst>
                                      </p:cBhvr>
                                      <p:tavLst>
                                        <p:tav tm="0">
                                          <p:val>
                                            <p:strVal val="1+#ppt_w/2"/>
                                          </p:val>
                                        </p:tav>
                                        <p:tav tm="100000">
                                          <p:val>
                                            <p:strVal val="#ppt_x"/>
                                          </p:val>
                                        </p:tav>
                                      </p:tavLst>
                                    </p:anim>
                                    <p:anim calcmode="lin" valueType="num">
                                      <p:cBhvr additive="base">
                                        <p:cTn id="235" dur="500" fill="hold"/>
                                        <p:tgtEl>
                                          <p:spTgt spid="54">
                                            <p:txEl>
                                              <p:pRg st="0" end="0"/>
                                            </p:txEl>
                                          </p:spTgt>
                                        </p:tgtEl>
                                        <p:attrNameLst>
                                          <p:attrName>ppt_y</p:attrName>
                                        </p:attrNameLst>
                                      </p:cBhvr>
                                      <p:tavLst>
                                        <p:tav tm="0">
                                          <p:val>
                                            <p:strVal val="#ppt_y"/>
                                          </p:val>
                                        </p:tav>
                                        <p:tav tm="100000">
                                          <p:val>
                                            <p:strVal val="#ppt_y"/>
                                          </p:val>
                                        </p:tav>
                                      </p:tavLst>
                                    </p:anim>
                                  </p:childTnLst>
                                </p:cTn>
                              </p:par>
                            </p:childTnLst>
                          </p:cTn>
                        </p:par>
                        <p:par>
                          <p:cTn id="236" fill="hold">
                            <p:stCondLst>
                              <p:cond delay="3500"/>
                            </p:stCondLst>
                            <p:childTnLst>
                              <p:par>
                                <p:cTn id="237" presetID="2" presetClass="entr" presetSubtype="2" fill="hold" grpId="0" nodeType="afterEffect">
                                  <p:stCondLst>
                                    <p:cond delay="1000"/>
                                  </p:stCondLst>
                                  <p:childTnLst>
                                    <p:set>
                                      <p:cBhvr>
                                        <p:cTn id="238" dur="1" fill="hold">
                                          <p:stCondLst>
                                            <p:cond delay="0"/>
                                          </p:stCondLst>
                                        </p:cTn>
                                        <p:tgtEl>
                                          <p:spTgt spid="55">
                                            <p:txEl>
                                              <p:pRg st="0" end="0"/>
                                            </p:txEl>
                                          </p:spTgt>
                                        </p:tgtEl>
                                        <p:attrNameLst>
                                          <p:attrName>style.visibility</p:attrName>
                                        </p:attrNameLst>
                                      </p:cBhvr>
                                      <p:to>
                                        <p:strVal val="visible"/>
                                      </p:to>
                                    </p:set>
                                    <p:anim calcmode="lin" valueType="num">
                                      <p:cBhvr additive="base">
                                        <p:cTn id="239" dur="500" fill="hold"/>
                                        <p:tgtEl>
                                          <p:spTgt spid="55">
                                            <p:txEl>
                                              <p:pRg st="0" end="0"/>
                                            </p:txEl>
                                          </p:spTgt>
                                        </p:tgtEl>
                                        <p:attrNameLst>
                                          <p:attrName>ppt_x</p:attrName>
                                        </p:attrNameLst>
                                      </p:cBhvr>
                                      <p:tavLst>
                                        <p:tav tm="0">
                                          <p:val>
                                            <p:strVal val="1+#ppt_w/2"/>
                                          </p:val>
                                        </p:tav>
                                        <p:tav tm="100000">
                                          <p:val>
                                            <p:strVal val="#ppt_x"/>
                                          </p:val>
                                        </p:tav>
                                      </p:tavLst>
                                    </p:anim>
                                    <p:anim calcmode="lin" valueType="num">
                                      <p:cBhvr additive="base">
                                        <p:cTn id="240" dur="5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41" fill="hold">
                      <p:stCondLst>
                        <p:cond delay="indefinite"/>
                      </p:stCondLst>
                      <p:childTnLst>
                        <p:par>
                          <p:cTn id="242" fill="hold">
                            <p:stCondLst>
                              <p:cond delay="0"/>
                            </p:stCondLst>
                            <p:childTnLst>
                              <p:par>
                                <p:cTn id="243" presetID="22" presetClass="entr" presetSubtype="1" fill="hold" nodeType="clickEffect">
                                  <p:stCondLst>
                                    <p:cond delay="0"/>
                                  </p:stCondLst>
                                  <p:childTnLst>
                                    <p:set>
                                      <p:cBhvr>
                                        <p:cTn id="244" dur="1" fill="hold">
                                          <p:stCondLst>
                                            <p:cond delay="0"/>
                                          </p:stCondLst>
                                        </p:cTn>
                                        <p:tgtEl>
                                          <p:spTgt spid="56"/>
                                        </p:tgtEl>
                                        <p:attrNameLst>
                                          <p:attrName>style.visibility</p:attrName>
                                        </p:attrNameLst>
                                      </p:cBhvr>
                                      <p:to>
                                        <p:strVal val="visible"/>
                                      </p:to>
                                    </p:set>
                                    <p:animEffect transition="in" filter="wipe(up)">
                                      <p:cBhvr>
                                        <p:cTn id="245" dur="500"/>
                                        <p:tgtEl>
                                          <p:spTgt spid="56"/>
                                        </p:tgtEl>
                                      </p:cBhvr>
                                    </p:animEffect>
                                  </p:childTnLst>
                                </p:cTn>
                              </p:par>
                            </p:childTnLst>
                          </p:cTn>
                        </p:par>
                      </p:childTnLst>
                    </p:cTn>
                  </p:par>
                  <p:par>
                    <p:cTn id="246" fill="hold">
                      <p:stCondLst>
                        <p:cond delay="indefinite"/>
                      </p:stCondLst>
                      <p:childTnLst>
                        <p:par>
                          <p:cTn id="247" fill="hold">
                            <p:stCondLst>
                              <p:cond delay="0"/>
                            </p:stCondLst>
                            <p:childTnLst>
                              <p:par>
                                <p:cTn id="248" presetID="22" presetClass="entr" presetSubtype="8" fill="hold" nodeType="clickEffect">
                                  <p:stCondLst>
                                    <p:cond delay="0"/>
                                  </p:stCondLst>
                                  <p:childTnLst>
                                    <p:set>
                                      <p:cBhvr>
                                        <p:cTn id="249" dur="1" fill="hold">
                                          <p:stCondLst>
                                            <p:cond delay="0"/>
                                          </p:stCondLst>
                                        </p:cTn>
                                        <p:tgtEl>
                                          <p:spTgt spid="57"/>
                                        </p:tgtEl>
                                        <p:attrNameLst>
                                          <p:attrName>style.visibility</p:attrName>
                                        </p:attrNameLst>
                                      </p:cBhvr>
                                      <p:to>
                                        <p:strVal val="visible"/>
                                      </p:to>
                                    </p:set>
                                    <p:animEffect transition="in" filter="wipe(left)">
                                      <p:cBhvr>
                                        <p:cTn id="250" dur="500"/>
                                        <p:tgtEl>
                                          <p:spTgt spid="57"/>
                                        </p:tgtEl>
                                      </p:cBhvr>
                                    </p:animEffect>
                                  </p:childTnLst>
                                </p:cTn>
                              </p:par>
                            </p:childTnLst>
                          </p:cTn>
                        </p:par>
                      </p:childTnLst>
                    </p:cTn>
                  </p:par>
                  <p:par>
                    <p:cTn id="251" fill="hold">
                      <p:stCondLst>
                        <p:cond delay="indefinite"/>
                      </p:stCondLst>
                      <p:childTnLst>
                        <p:par>
                          <p:cTn id="252" fill="hold">
                            <p:stCondLst>
                              <p:cond delay="0"/>
                            </p:stCondLst>
                            <p:childTnLst>
                              <p:par>
                                <p:cTn id="253" presetID="22" presetClass="entr" presetSubtype="8" fill="hold" nodeType="clickEffect">
                                  <p:stCondLst>
                                    <p:cond delay="0"/>
                                  </p:stCondLst>
                                  <p:childTnLst>
                                    <p:set>
                                      <p:cBhvr>
                                        <p:cTn id="254" dur="1" fill="hold">
                                          <p:stCondLst>
                                            <p:cond delay="0"/>
                                          </p:stCondLst>
                                        </p:cTn>
                                        <p:tgtEl>
                                          <p:spTgt spid="58"/>
                                        </p:tgtEl>
                                        <p:attrNameLst>
                                          <p:attrName>style.visibility</p:attrName>
                                        </p:attrNameLst>
                                      </p:cBhvr>
                                      <p:to>
                                        <p:strVal val="visible"/>
                                      </p:to>
                                    </p:set>
                                    <p:animEffect transition="in" filter="wipe(left)">
                                      <p:cBhvr>
                                        <p:cTn id="255" dur="500"/>
                                        <p:tgtEl>
                                          <p:spTgt spid="58"/>
                                        </p:tgtEl>
                                      </p:cBhvr>
                                    </p:animEffect>
                                  </p:childTnLst>
                                </p:cTn>
                              </p:par>
                            </p:childTnLst>
                          </p:cTn>
                        </p:par>
                      </p:childTnLst>
                    </p:cTn>
                  </p:par>
                  <p:par>
                    <p:cTn id="256" fill="hold">
                      <p:stCondLst>
                        <p:cond delay="indefinite"/>
                      </p:stCondLst>
                      <p:childTnLst>
                        <p:par>
                          <p:cTn id="257" fill="hold">
                            <p:stCondLst>
                              <p:cond delay="0"/>
                            </p:stCondLst>
                            <p:childTnLst>
                              <p:par>
                                <p:cTn id="258" presetID="4" presetClass="entr" presetSubtype="32" fill="hold" nodeType="clickEffect">
                                  <p:stCondLst>
                                    <p:cond delay="0"/>
                                  </p:stCondLst>
                                  <p:childTnLst>
                                    <p:set>
                                      <p:cBhvr>
                                        <p:cTn id="259" dur="1" fill="hold">
                                          <p:stCondLst>
                                            <p:cond delay="0"/>
                                          </p:stCondLst>
                                        </p:cTn>
                                        <p:tgtEl>
                                          <p:spTgt spid="63"/>
                                        </p:tgtEl>
                                        <p:attrNameLst>
                                          <p:attrName>style.visibility</p:attrName>
                                        </p:attrNameLst>
                                      </p:cBhvr>
                                      <p:to>
                                        <p:strVal val="visible"/>
                                      </p:to>
                                    </p:set>
                                    <p:animEffect transition="in" filter="box(out)">
                                      <p:cBhvr>
                                        <p:cTn id="260" dur="500"/>
                                        <p:tgtEl>
                                          <p:spTgt spid="63"/>
                                        </p:tgtEl>
                                      </p:cBhvr>
                                    </p:animEffect>
                                  </p:childTnLst>
                                </p:cTn>
                              </p:par>
                            </p:childTnLst>
                          </p:cTn>
                        </p:par>
                      </p:childTnLst>
                    </p:cTn>
                  </p:par>
                  <p:par>
                    <p:cTn id="261" fill="hold">
                      <p:stCondLst>
                        <p:cond delay="indefinite"/>
                      </p:stCondLst>
                      <p:childTnLst>
                        <p:par>
                          <p:cTn id="262" fill="hold">
                            <p:stCondLst>
                              <p:cond delay="0"/>
                            </p:stCondLst>
                            <p:childTnLst>
                              <p:par>
                                <p:cTn id="263" presetID="22" presetClass="entr" presetSubtype="8" fill="hold" nodeType="clickEffect">
                                  <p:stCondLst>
                                    <p:cond delay="0"/>
                                  </p:stCondLst>
                                  <p:childTnLst>
                                    <p:set>
                                      <p:cBhvr>
                                        <p:cTn id="264" dur="1" fill="hold">
                                          <p:stCondLst>
                                            <p:cond delay="0"/>
                                          </p:stCondLst>
                                        </p:cTn>
                                        <p:tgtEl>
                                          <p:spTgt spid="65"/>
                                        </p:tgtEl>
                                        <p:attrNameLst>
                                          <p:attrName>style.visibility</p:attrName>
                                        </p:attrNameLst>
                                      </p:cBhvr>
                                      <p:to>
                                        <p:strVal val="visible"/>
                                      </p:to>
                                    </p:set>
                                    <p:animEffect transition="in" filter="wipe(left)">
                                      <p:cBhvr>
                                        <p:cTn id="265"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utoUpdateAnimBg="0"/>
      <p:bldP spid="7" grpId="0" autoUpdateAnimBg="0"/>
      <p:bldP spid="8" grpId="0" build="p" autoUpdateAnimBg="0"/>
      <p:bldP spid="9" grpId="0" build="p" autoUpdateAnimBg="0" advAuto="1000"/>
      <p:bldP spid="10" grpId="0" build="p" autoUpdateAnimBg="0" advAuto="1000"/>
      <p:bldP spid="11" grpId="0" build="p" autoUpdateAnimBg="0"/>
      <p:bldP spid="12" grpId="0" autoUpdateAnimBg="0"/>
      <p:bldP spid="13" grpId="0" build="p" autoUpdateAnimBg="0" advAuto="1000"/>
      <p:bldP spid="14" grpId="0" build="p" autoUpdateAnimBg="0" advAuto="1000"/>
      <p:bldP spid="15" grpId="0" build="p" autoUpdateAnimBg="0" advAuto="1000"/>
      <p:bldP spid="16" grpId="0" autoUpdateAnimBg="0"/>
      <p:bldP spid="17" grpId="0" animBg="1"/>
      <p:bldP spid="18" grpId="0" autoUpdateAnimBg="0"/>
      <p:bldP spid="19" grpId="0" autoUpdateAnimBg="0"/>
      <p:bldP spid="20" grpId="0" build="p" autoUpdateAnimBg="0"/>
      <p:bldP spid="21" grpId="0" build="p" autoUpdateAnimBg="0" advAuto="0"/>
      <p:bldP spid="22" grpId="0" build="p" autoUpdateAnimBg="0" advAuto="0"/>
      <p:bldP spid="23" grpId="0" build="p" autoUpdateAnimBg="0" advAuto="0"/>
      <p:bldP spid="24" grpId="0" build="p" autoUpdateAnimBg="0" advAuto="0"/>
      <p:bldP spid="25" grpId="0" build="p" autoUpdateAnimBg="0" advAuto="0"/>
      <p:bldP spid="26" grpId="0" build="p" autoUpdateAnimBg="0" advAuto="0"/>
      <p:bldP spid="27" grpId="0" build="p" autoUpdateAnimBg="0" advAuto="0"/>
      <p:bldP spid="28" grpId="0" build="p" autoUpdateAnimBg="0"/>
      <p:bldP spid="29" grpId="0" build="p" autoUpdateAnimBg="0" advAuto="1000"/>
      <p:bldP spid="30" grpId="0" build="p" autoUpdateAnimBg="0" advAuto="1000"/>
      <p:bldP spid="31" grpId="0" build="p" autoUpdateAnimBg="0" advAuto="1000"/>
      <p:bldP spid="32" grpId="0" build="p" autoUpdateAnimBg="0" advAuto="1000"/>
      <p:bldP spid="33" grpId="0" build="p" autoUpdateAnimBg="0" advAuto="1000"/>
      <p:bldP spid="34" grpId="0" build="p" autoUpdateAnimBg="0" advAuto="1000"/>
      <p:bldP spid="35" grpId="0" build="p" autoUpdateAnimBg="0" advAuto="1000"/>
      <p:bldP spid="37" grpId="0" autoUpdateAnimBg="0"/>
      <p:bldP spid="39" grpId="0" animBg="1"/>
      <p:bldP spid="40" grpId="0" animBg="1"/>
      <p:bldP spid="41" grpId="0" animBg="1"/>
      <p:bldP spid="42" grpId="0" animBg="1"/>
      <p:bldP spid="43" grpId="0" animBg="1"/>
      <p:bldP spid="44" grpId="0" build="p" autoUpdateAnimBg="0" advAuto="1000"/>
      <p:bldP spid="45" grpId="0" build="p" autoUpdateAnimBg="0" advAuto="1000"/>
      <p:bldP spid="46" grpId="0" build="p" autoUpdateAnimBg="0" advAuto="1000"/>
      <p:bldP spid="47" grpId="0" build="p" autoUpdateAnimBg="0" advAuto="1000"/>
      <p:bldP spid="48" grpId="0" build="p" autoUpdateAnimBg="0" advAuto="1000"/>
      <p:bldP spid="49" grpId="0" build="p" autoUpdateAnimBg="0" advAuto="1000"/>
      <p:bldP spid="50" grpId="0" build="p" autoUpdateAnimBg="0" advAuto="1000"/>
      <p:bldP spid="51" grpId="0" build="p" autoUpdateAnimBg="0" advAuto="1000"/>
      <p:bldP spid="52" grpId="0" build="p" autoUpdateAnimBg="0"/>
      <p:bldP spid="53" grpId="0" build="p" autoUpdateAnimBg="0" advAuto="1000"/>
      <p:bldP spid="54" grpId="0" build="p" autoUpdateAnimBg="0" advAuto="1000"/>
      <p:bldP spid="55" grpId="0" build="p" autoUpdateAnimBg="0" advAuto="1000"/>
      <p:bldP spid="59" grpId="0" animBg="1"/>
      <p:bldP spid="60" grpId="0" animBg="1"/>
      <p:bldP spid="61" grpId="0" animBg="1"/>
      <p:bldP spid="62" grpId="0" build="p" autoUpdateAnimBg="0"/>
      <p:bldP spid="64" grpId="0" animBg="1" autoUpdateAnimBg="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1.2</a:t>
            </a:r>
            <a:r>
              <a:rPr kumimoji="1" lang="zh-CN" altLang="en-US" dirty="0"/>
              <a:t> 组合电路的基本设计方法</a:t>
            </a:r>
          </a:p>
        </p:txBody>
      </p:sp>
      <p:sp>
        <p:nvSpPr>
          <p:cNvPr id="7" name="Text Box 5">
            <a:extLst>
              <a:ext uri="{FF2B5EF4-FFF2-40B4-BE49-F238E27FC236}">
                <a16:creationId xmlns:a16="http://schemas.microsoft.com/office/drawing/2014/main" id="{1518B3E9-5172-C6EC-ABA8-8066DED60A61}"/>
              </a:ext>
            </a:extLst>
          </p:cNvPr>
          <p:cNvSpPr txBox="1">
            <a:spLocks noChangeArrowheads="1"/>
          </p:cNvSpPr>
          <p:nvPr/>
        </p:nvSpPr>
        <p:spPr bwMode="auto">
          <a:xfrm>
            <a:off x="1342359" y="868363"/>
            <a:ext cx="3733800" cy="519112"/>
          </a:xfrm>
          <a:prstGeom prst="rect">
            <a:avLst/>
          </a:prstGeom>
          <a:noFill/>
          <a:ln>
            <a:noFill/>
          </a:ln>
          <a:effectLst/>
          <a:extLst>
            <a:ext uri="{909E8E84-426E-40DD-AFC4-6F175D3DCCD1}">
              <a14:hiddenFill xmlns:a14="http://schemas.microsoft.com/office/drawing/2010/main">
                <a:solidFill>
                  <a:srgbClr val="A5CEAD"/>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(3)  </a:t>
            </a:r>
            <a:r>
              <a:rPr lang="zh-CN" altLang="en-US" sz="2800" b="1"/>
              <a:t>画逻辑图</a:t>
            </a:r>
          </a:p>
        </p:txBody>
      </p:sp>
      <p:grpSp>
        <p:nvGrpSpPr>
          <p:cNvPr id="8" name="Group 6">
            <a:extLst>
              <a:ext uri="{FF2B5EF4-FFF2-40B4-BE49-F238E27FC236}">
                <a16:creationId xmlns:a16="http://schemas.microsoft.com/office/drawing/2014/main" id="{CC2215C1-7B0A-BF30-97FD-2126570D9242}"/>
              </a:ext>
            </a:extLst>
          </p:cNvPr>
          <p:cNvGrpSpPr>
            <a:grpSpLocks/>
          </p:cNvGrpSpPr>
          <p:nvPr/>
        </p:nvGrpSpPr>
        <p:grpSpPr bwMode="auto">
          <a:xfrm>
            <a:off x="5076159" y="2359025"/>
            <a:ext cx="4262437" cy="3492500"/>
            <a:chOff x="2810" y="1666"/>
            <a:chExt cx="2685" cy="2200"/>
          </a:xfrm>
        </p:grpSpPr>
        <p:sp>
          <p:nvSpPr>
            <p:cNvPr id="9" name="Rectangle 7">
              <a:extLst>
                <a:ext uri="{FF2B5EF4-FFF2-40B4-BE49-F238E27FC236}">
                  <a16:creationId xmlns:a16="http://schemas.microsoft.com/office/drawing/2014/main" id="{F9780BED-1DBE-EAF7-86CE-1C961B230959}"/>
                </a:ext>
              </a:extLst>
            </p:cNvPr>
            <p:cNvSpPr>
              <a:spLocks noChangeArrowheads="1"/>
            </p:cNvSpPr>
            <p:nvPr/>
          </p:nvSpPr>
          <p:spPr bwMode="auto">
            <a:xfrm>
              <a:off x="4347" y="3488"/>
              <a:ext cx="252" cy="378"/>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solidFill>
                  <a:srgbClr val="0033CC"/>
                </a:solidFill>
              </a:endParaRPr>
            </a:p>
          </p:txBody>
        </p:sp>
        <p:sp>
          <p:nvSpPr>
            <p:cNvPr id="10" name="Text Box 8">
              <a:extLst>
                <a:ext uri="{FF2B5EF4-FFF2-40B4-BE49-F238E27FC236}">
                  <a16:creationId xmlns:a16="http://schemas.microsoft.com/office/drawing/2014/main" id="{CCDEB4B1-BDE0-C913-93B4-6EC1D1C6E978}"/>
                </a:ext>
              </a:extLst>
            </p:cNvPr>
            <p:cNvSpPr txBox="1">
              <a:spLocks noChangeArrowheads="1"/>
            </p:cNvSpPr>
            <p:nvPr/>
          </p:nvSpPr>
          <p:spPr bwMode="auto">
            <a:xfrm>
              <a:off x="4343" y="3454"/>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&amp;</a:t>
              </a:r>
            </a:p>
          </p:txBody>
        </p:sp>
        <p:sp>
          <p:nvSpPr>
            <p:cNvPr id="11" name="Rectangle 9">
              <a:extLst>
                <a:ext uri="{FF2B5EF4-FFF2-40B4-BE49-F238E27FC236}">
                  <a16:creationId xmlns:a16="http://schemas.microsoft.com/office/drawing/2014/main" id="{BA86B6B3-F3C9-46E3-E4EB-70829EA2AFEF}"/>
                </a:ext>
              </a:extLst>
            </p:cNvPr>
            <p:cNvSpPr>
              <a:spLocks noChangeArrowheads="1"/>
            </p:cNvSpPr>
            <p:nvPr/>
          </p:nvSpPr>
          <p:spPr bwMode="auto">
            <a:xfrm>
              <a:off x="3405" y="1967"/>
              <a:ext cx="252" cy="378"/>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solidFill>
                  <a:srgbClr val="0033CC"/>
                </a:solidFill>
              </a:endParaRPr>
            </a:p>
          </p:txBody>
        </p:sp>
        <p:sp>
          <p:nvSpPr>
            <p:cNvPr id="12" name="Text Box 10">
              <a:extLst>
                <a:ext uri="{FF2B5EF4-FFF2-40B4-BE49-F238E27FC236}">
                  <a16:creationId xmlns:a16="http://schemas.microsoft.com/office/drawing/2014/main" id="{966DE5DE-D3E8-4B1E-2516-DA0379BBC72F}"/>
                </a:ext>
              </a:extLst>
            </p:cNvPr>
            <p:cNvSpPr txBox="1">
              <a:spLocks noChangeArrowheads="1"/>
            </p:cNvSpPr>
            <p:nvPr/>
          </p:nvSpPr>
          <p:spPr bwMode="auto">
            <a:xfrm>
              <a:off x="3437" y="1924"/>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13" name="Rectangle 11">
              <a:extLst>
                <a:ext uri="{FF2B5EF4-FFF2-40B4-BE49-F238E27FC236}">
                  <a16:creationId xmlns:a16="http://schemas.microsoft.com/office/drawing/2014/main" id="{5C43C02F-7ADE-84BB-F869-C4CF196E5167}"/>
                </a:ext>
              </a:extLst>
            </p:cNvPr>
            <p:cNvSpPr>
              <a:spLocks noChangeArrowheads="1"/>
            </p:cNvSpPr>
            <p:nvPr/>
          </p:nvSpPr>
          <p:spPr bwMode="auto">
            <a:xfrm>
              <a:off x="4347" y="1752"/>
              <a:ext cx="252" cy="378"/>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solidFill>
                  <a:srgbClr val="0033CC"/>
                </a:solidFill>
              </a:endParaRPr>
            </a:p>
          </p:txBody>
        </p:sp>
        <p:sp>
          <p:nvSpPr>
            <p:cNvPr id="14" name="Text Box 12">
              <a:extLst>
                <a:ext uri="{FF2B5EF4-FFF2-40B4-BE49-F238E27FC236}">
                  <a16:creationId xmlns:a16="http://schemas.microsoft.com/office/drawing/2014/main" id="{7A85A2E8-5FC9-572E-3A22-736E9C652138}"/>
                </a:ext>
              </a:extLst>
            </p:cNvPr>
            <p:cNvSpPr txBox="1">
              <a:spLocks noChangeArrowheads="1"/>
            </p:cNvSpPr>
            <p:nvPr/>
          </p:nvSpPr>
          <p:spPr bwMode="auto">
            <a:xfrm>
              <a:off x="4343" y="1718"/>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&amp;</a:t>
              </a:r>
            </a:p>
          </p:txBody>
        </p:sp>
        <p:sp>
          <p:nvSpPr>
            <p:cNvPr id="15" name="Rectangle 13">
              <a:extLst>
                <a:ext uri="{FF2B5EF4-FFF2-40B4-BE49-F238E27FC236}">
                  <a16:creationId xmlns:a16="http://schemas.microsoft.com/office/drawing/2014/main" id="{2AE29265-D4AD-F897-BD97-05E0E3C0D513}"/>
                </a:ext>
              </a:extLst>
            </p:cNvPr>
            <p:cNvSpPr>
              <a:spLocks noChangeArrowheads="1"/>
            </p:cNvSpPr>
            <p:nvPr/>
          </p:nvSpPr>
          <p:spPr bwMode="auto">
            <a:xfrm>
              <a:off x="4347" y="2931"/>
              <a:ext cx="252" cy="378"/>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solidFill>
                  <a:srgbClr val="0033CC"/>
                </a:solidFill>
              </a:endParaRPr>
            </a:p>
          </p:txBody>
        </p:sp>
        <p:sp>
          <p:nvSpPr>
            <p:cNvPr id="16" name="Text Box 14">
              <a:extLst>
                <a:ext uri="{FF2B5EF4-FFF2-40B4-BE49-F238E27FC236}">
                  <a16:creationId xmlns:a16="http://schemas.microsoft.com/office/drawing/2014/main" id="{10E87186-E77D-F8EF-A864-741F73D89F2C}"/>
                </a:ext>
              </a:extLst>
            </p:cNvPr>
            <p:cNvSpPr txBox="1">
              <a:spLocks noChangeArrowheads="1"/>
            </p:cNvSpPr>
            <p:nvPr/>
          </p:nvSpPr>
          <p:spPr bwMode="auto">
            <a:xfrm>
              <a:off x="4343" y="2897"/>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&amp;</a:t>
              </a:r>
            </a:p>
          </p:txBody>
        </p:sp>
        <p:sp>
          <p:nvSpPr>
            <p:cNvPr id="17" name="Rectangle 15">
              <a:extLst>
                <a:ext uri="{FF2B5EF4-FFF2-40B4-BE49-F238E27FC236}">
                  <a16:creationId xmlns:a16="http://schemas.microsoft.com/office/drawing/2014/main" id="{DF7F5BCF-FFF6-4250-F0B4-DAB4E7D9F1D1}"/>
                </a:ext>
              </a:extLst>
            </p:cNvPr>
            <p:cNvSpPr>
              <a:spLocks noChangeArrowheads="1"/>
            </p:cNvSpPr>
            <p:nvPr/>
          </p:nvSpPr>
          <p:spPr bwMode="auto">
            <a:xfrm>
              <a:off x="4347" y="2346"/>
              <a:ext cx="252" cy="378"/>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solidFill>
                  <a:srgbClr val="0033CC"/>
                </a:solidFill>
              </a:endParaRPr>
            </a:p>
          </p:txBody>
        </p:sp>
        <p:sp>
          <p:nvSpPr>
            <p:cNvPr id="18" name="Text Box 16">
              <a:extLst>
                <a:ext uri="{FF2B5EF4-FFF2-40B4-BE49-F238E27FC236}">
                  <a16:creationId xmlns:a16="http://schemas.microsoft.com/office/drawing/2014/main" id="{01E52025-EE93-F512-1553-4A5BB630E3E8}"/>
                </a:ext>
              </a:extLst>
            </p:cNvPr>
            <p:cNvSpPr txBox="1">
              <a:spLocks noChangeArrowheads="1"/>
            </p:cNvSpPr>
            <p:nvPr/>
          </p:nvSpPr>
          <p:spPr bwMode="auto">
            <a:xfrm>
              <a:off x="4343" y="2312"/>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&amp;</a:t>
              </a:r>
            </a:p>
          </p:txBody>
        </p:sp>
        <p:sp>
          <p:nvSpPr>
            <p:cNvPr id="19" name="Rectangle 17">
              <a:extLst>
                <a:ext uri="{FF2B5EF4-FFF2-40B4-BE49-F238E27FC236}">
                  <a16:creationId xmlns:a16="http://schemas.microsoft.com/office/drawing/2014/main" id="{9B944193-0136-9593-4B86-2783619E3739}"/>
                </a:ext>
              </a:extLst>
            </p:cNvPr>
            <p:cNvSpPr>
              <a:spLocks noChangeArrowheads="1"/>
            </p:cNvSpPr>
            <p:nvPr/>
          </p:nvSpPr>
          <p:spPr bwMode="auto">
            <a:xfrm>
              <a:off x="3405" y="3176"/>
              <a:ext cx="252" cy="378"/>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solidFill>
                  <a:srgbClr val="0033CC"/>
                </a:solidFill>
              </a:endParaRPr>
            </a:p>
          </p:txBody>
        </p:sp>
        <p:sp>
          <p:nvSpPr>
            <p:cNvPr id="20" name="Text Box 18">
              <a:extLst>
                <a:ext uri="{FF2B5EF4-FFF2-40B4-BE49-F238E27FC236}">
                  <a16:creationId xmlns:a16="http://schemas.microsoft.com/office/drawing/2014/main" id="{954D1170-91E2-89A7-6C30-EE2BB5D1600F}"/>
                </a:ext>
              </a:extLst>
            </p:cNvPr>
            <p:cNvSpPr txBox="1">
              <a:spLocks noChangeArrowheads="1"/>
            </p:cNvSpPr>
            <p:nvPr/>
          </p:nvSpPr>
          <p:spPr bwMode="auto">
            <a:xfrm>
              <a:off x="3437" y="3133"/>
              <a:ext cx="212" cy="288"/>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21" name="Rectangle 19">
              <a:extLst>
                <a:ext uri="{FF2B5EF4-FFF2-40B4-BE49-F238E27FC236}">
                  <a16:creationId xmlns:a16="http://schemas.microsoft.com/office/drawing/2014/main" id="{AEB23B05-C931-E860-E20C-FF923A0EBC33}"/>
                </a:ext>
              </a:extLst>
            </p:cNvPr>
            <p:cNvSpPr>
              <a:spLocks noChangeArrowheads="1"/>
            </p:cNvSpPr>
            <p:nvPr/>
          </p:nvSpPr>
          <p:spPr bwMode="auto">
            <a:xfrm>
              <a:off x="3405" y="2588"/>
              <a:ext cx="252" cy="378"/>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solidFill>
                  <a:srgbClr val="0033CC"/>
                </a:solidFill>
              </a:endParaRPr>
            </a:p>
          </p:txBody>
        </p:sp>
        <p:sp>
          <p:nvSpPr>
            <p:cNvPr id="22" name="Text Box 20">
              <a:extLst>
                <a:ext uri="{FF2B5EF4-FFF2-40B4-BE49-F238E27FC236}">
                  <a16:creationId xmlns:a16="http://schemas.microsoft.com/office/drawing/2014/main" id="{CE0458AE-E788-E029-354D-D62D903A7A0C}"/>
                </a:ext>
              </a:extLst>
            </p:cNvPr>
            <p:cNvSpPr txBox="1">
              <a:spLocks noChangeArrowheads="1"/>
            </p:cNvSpPr>
            <p:nvPr/>
          </p:nvSpPr>
          <p:spPr bwMode="auto">
            <a:xfrm>
              <a:off x="3437" y="2545"/>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23" name="Rectangle 21">
              <a:extLst>
                <a:ext uri="{FF2B5EF4-FFF2-40B4-BE49-F238E27FC236}">
                  <a16:creationId xmlns:a16="http://schemas.microsoft.com/office/drawing/2014/main" id="{12B6E1E7-82EA-F521-B386-0BCC07B83587}"/>
                </a:ext>
              </a:extLst>
            </p:cNvPr>
            <p:cNvSpPr>
              <a:spLocks noChangeArrowheads="1"/>
            </p:cNvSpPr>
            <p:nvPr/>
          </p:nvSpPr>
          <p:spPr bwMode="auto">
            <a:xfrm>
              <a:off x="4971" y="2648"/>
              <a:ext cx="252" cy="378"/>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solidFill>
                  <a:srgbClr val="0033CC"/>
                </a:solidFill>
              </a:endParaRPr>
            </a:p>
          </p:txBody>
        </p:sp>
        <p:sp>
          <p:nvSpPr>
            <p:cNvPr id="24" name="Text Box 22">
              <a:extLst>
                <a:ext uri="{FF2B5EF4-FFF2-40B4-BE49-F238E27FC236}">
                  <a16:creationId xmlns:a16="http://schemas.microsoft.com/office/drawing/2014/main" id="{49D006FC-102D-DC74-230C-8E1C070B5E9B}"/>
                </a:ext>
              </a:extLst>
            </p:cNvPr>
            <p:cNvSpPr txBox="1">
              <a:spLocks noChangeArrowheads="1"/>
            </p:cNvSpPr>
            <p:nvPr/>
          </p:nvSpPr>
          <p:spPr bwMode="auto">
            <a:xfrm>
              <a:off x="4877" y="2614"/>
              <a:ext cx="40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latin typeface="宋体" panose="02010600030101010101" pitchFamily="2" charset="-122"/>
                </a:rPr>
                <a:t>≥</a:t>
              </a:r>
              <a:r>
                <a:rPr lang="en-US" altLang="zh-CN" b="1">
                  <a:solidFill>
                    <a:srgbClr val="0033CC"/>
                  </a:solidFill>
                </a:rPr>
                <a:t>1</a:t>
              </a:r>
            </a:p>
          </p:txBody>
        </p:sp>
        <p:sp>
          <p:nvSpPr>
            <p:cNvPr id="25" name="Oval 23">
              <a:extLst>
                <a:ext uri="{FF2B5EF4-FFF2-40B4-BE49-F238E27FC236}">
                  <a16:creationId xmlns:a16="http://schemas.microsoft.com/office/drawing/2014/main" id="{047FEA9F-EF15-754B-4F82-3B7EE97B52F8}"/>
                </a:ext>
              </a:extLst>
            </p:cNvPr>
            <p:cNvSpPr>
              <a:spLocks noChangeArrowheads="1"/>
            </p:cNvSpPr>
            <p:nvPr/>
          </p:nvSpPr>
          <p:spPr bwMode="auto">
            <a:xfrm>
              <a:off x="3664" y="2115"/>
              <a:ext cx="81" cy="82"/>
            </a:xfrm>
            <a:prstGeom prst="ellipse">
              <a:avLst/>
            </a:prstGeom>
            <a:noFill/>
            <a:ln w="3810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6" name="Line 24">
              <a:extLst>
                <a:ext uri="{FF2B5EF4-FFF2-40B4-BE49-F238E27FC236}">
                  <a16:creationId xmlns:a16="http://schemas.microsoft.com/office/drawing/2014/main" id="{E34E860F-EE2B-B89B-4973-5B63E04276AF}"/>
                </a:ext>
              </a:extLst>
            </p:cNvPr>
            <p:cNvSpPr>
              <a:spLocks noChangeShapeType="1"/>
            </p:cNvSpPr>
            <p:nvPr/>
          </p:nvSpPr>
          <p:spPr bwMode="auto">
            <a:xfrm>
              <a:off x="3750" y="2149"/>
              <a:ext cx="263"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7" name="Line 25">
              <a:extLst>
                <a:ext uri="{FF2B5EF4-FFF2-40B4-BE49-F238E27FC236}">
                  <a16:creationId xmlns:a16="http://schemas.microsoft.com/office/drawing/2014/main" id="{C63CB219-8157-E62A-EA76-5BD2906BCCA0}"/>
                </a:ext>
              </a:extLst>
            </p:cNvPr>
            <p:cNvSpPr>
              <a:spLocks noChangeShapeType="1"/>
            </p:cNvSpPr>
            <p:nvPr/>
          </p:nvSpPr>
          <p:spPr bwMode="auto">
            <a:xfrm>
              <a:off x="4004" y="2149"/>
              <a:ext cx="0" cy="142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8" name="Line 26">
              <a:extLst>
                <a:ext uri="{FF2B5EF4-FFF2-40B4-BE49-F238E27FC236}">
                  <a16:creationId xmlns:a16="http://schemas.microsoft.com/office/drawing/2014/main" id="{706FD77E-C4A8-8E9D-EAC6-50D234EE4787}"/>
                </a:ext>
              </a:extLst>
            </p:cNvPr>
            <p:cNvSpPr>
              <a:spLocks noChangeShapeType="1"/>
            </p:cNvSpPr>
            <p:nvPr/>
          </p:nvSpPr>
          <p:spPr bwMode="auto">
            <a:xfrm>
              <a:off x="4002" y="3569"/>
              <a:ext cx="343"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9" name="Oval 27">
              <a:extLst>
                <a:ext uri="{FF2B5EF4-FFF2-40B4-BE49-F238E27FC236}">
                  <a16:creationId xmlns:a16="http://schemas.microsoft.com/office/drawing/2014/main" id="{2382B468-873C-571D-8DDF-294031BC54BB}"/>
                </a:ext>
              </a:extLst>
            </p:cNvPr>
            <p:cNvSpPr>
              <a:spLocks noChangeArrowheads="1"/>
            </p:cNvSpPr>
            <p:nvPr/>
          </p:nvSpPr>
          <p:spPr bwMode="auto">
            <a:xfrm>
              <a:off x="3660" y="2739"/>
              <a:ext cx="81" cy="82"/>
            </a:xfrm>
            <a:prstGeom prst="ellipse">
              <a:avLst/>
            </a:prstGeom>
            <a:noFill/>
            <a:ln w="3810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0" name="Oval 28">
              <a:extLst>
                <a:ext uri="{FF2B5EF4-FFF2-40B4-BE49-F238E27FC236}">
                  <a16:creationId xmlns:a16="http://schemas.microsoft.com/office/drawing/2014/main" id="{9308B75E-233A-10C1-EBA0-99602FAE868D}"/>
                </a:ext>
              </a:extLst>
            </p:cNvPr>
            <p:cNvSpPr>
              <a:spLocks noChangeArrowheads="1"/>
            </p:cNvSpPr>
            <p:nvPr/>
          </p:nvSpPr>
          <p:spPr bwMode="auto">
            <a:xfrm>
              <a:off x="3659" y="3319"/>
              <a:ext cx="81" cy="82"/>
            </a:xfrm>
            <a:prstGeom prst="ellipse">
              <a:avLst/>
            </a:prstGeom>
            <a:noFill/>
            <a:ln w="3810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1" name="Line 29">
              <a:extLst>
                <a:ext uri="{FF2B5EF4-FFF2-40B4-BE49-F238E27FC236}">
                  <a16:creationId xmlns:a16="http://schemas.microsoft.com/office/drawing/2014/main" id="{0CA20B9B-293B-A5B6-7A97-6D0EB3333C4D}"/>
                </a:ext>
              </a:extLst>
            </p:cNvPr>
            <p:cNvSpPr>
              <a:spLocks noChangeShapeType="1"/>
            </p:cNvSpPr>
            <p:nvPr/>
          </p:nvSpPr>
          <p:spPr bwMode="auto">
            <a:xfrm>
              <a:off x="3745" y="2782"/>
              <a:ext cx="173"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 name="Line 30">
              <a:extLst>
                <a:ext uri="{FF2B5EF4-FFF2-40B4-BE49-F238E27FC236}">
                  <a16:creationId xmlns:a16="http://schemas.microsoft.com/office/drawing/2014/main" id="{E7DCCEB8-DD7D-2EEF-FBEF-33A595E70380}"/>
                </a:ext>
              </a:extLst>
            </p:cNvPr>
            <p:cNvSpPr>
              <a:spLocks noChangeShapeType="1"/>
            </p:cNvSpPr>
            <p:nvPr/>
          </p:nvSpPr>
          <p:spPr bwMode="auto">
            <a:xfrm>
              <a:off x="3908" y="2782"/>
              <a:ext cx="0" cy="89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 name="Line 31">
              <a:extLst>
                <a:ext uri="{FF2B5EF4-FFF2-40B4-BE49-F238E27FC236}">
                  <a16:creationId xmlns:a16="http://schemas.microsoft.com/office/drawing/2014/main" id="{7B4396D8-CA24-08C0-3428-0A2D5F4FE4B0}"/>
                </a:ext>
              </a:extLst>
            </p:cNvPr>
            <p:cNvSpPr>
              <a:spLocks noChangeShapeType="1"/>
            </p:cNvSpPr>
            <p:nvPr/>
          </p:nvSpPr>
          <p:spPr bwMode="auto">
            <a:xfrm>
              <a:off x="3900" y="3680"/>
              <a:ext cx="449"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4" name="Line 32">
              <a:extLst>
                <a:ext uri="{FF2B5EF4-FFF2-40B4-BE49-F238E27FC236}">
                  <a16:creationId xmlns:a16="http://schemas.microsoft.com/office/drawing/2014/main" id="{3AF7B5E9-545D-FB95-1C03-6EE32784661D}"/>
                </a:ext>
              </a:extLst>
            </p:cNvPr>
            <p:cNvSpPr>
              <a:spLocks noChangeShapeType="1"/>
            </p:cNvSpPr>
            <p:nvPr/>
          </p:nvSpPr>
          <p:spPr bwMode="auto">
            <a:xfrm>
              <a:off x="3740" y="3368"/>
              <a:ext cx="77"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5" name="Line 33">
              <a:extLst>
                <a:ext uri="{FF2B5EF4-FFF2-40B4-BE49-F238E27FC236}">
                  <a16:creationId xmlns:a16="http://schemas.microsoft.com/office/drawing/2014/main" id="{4745637A-1147-C67A-ED02-7FA024418825}"/>
                </a:ext>
              </a:extLst>
            </p:cNvPr>
            <p:cNvSpPr>
              <a:spLocks noChangeShapeType="1"/>
            </p:cNvSpPr>
            <p:nvPr/>
          </p:nvSpPr>
          <p:spPr bwMode="auto">
            <a:xfrm>
              <a:off x="3817" y="3362"/>
              <a:ext cx="0" cy="43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6" name="Line 34">
              <a:extLst>
                <a:ext uri="{FF2B5EF4-FFF2-40B4-BE49-F238E27FC236}">
                  <a16:creationId xmlns:a16="http://schemas.microsoft.com/office/drawing/2014/main" id="{4BD3CEEF-D9C6-BC70-E121-5445E5DD0B00}"/>
                </a:ext>
              </a:extLst>
            </p:cNvPr>
            <p:cNvSpPr>
              <a:spLocks noChangeShapeType="1"/>
            </p:cNvSpPr>
            <p:nvPr/>
          </p:nvSpPr>
          <p:spPr bwMode="auto">
            <a:xfrm flipV="1">
              <a:off x="3813" y="3791"/>
              <a:ext cx="532" cy="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7" name="Line 35">
              <a:extLst>
                <a:ext uri="{FF2B5EF4-FFF2-40B4-BE49-F238E27FC236}">
                  <a16:creationId xmlns:a16="http://schemas.microsoft.com/office/drawing/2014/main" id="{FB4873A0-A016-F3E2-6F2A-A8A908929C38}"/>
                </a:ext>
              </a:extLst>
            </p:cNvPr>
            <p:cNvSpPr>
              <a:spLocks noChangeShapeType="1"/>
            </p:cNvSpPr>
            <p:nvPr/>
          </p:nvSpPr>
          <p:spPr bwMode="auto">
            <a:xfrm flipH="1">
              <a:off x="3131" y="1832"/>
              <a:ext cx="1209"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8" name="Line 36">
              <a:extLst>
                <a:ext uri="{FF2B5EF4-FFF2-40B4-BE49-F238E27FC236}">
                  <a16:creationId xmlns:a16="http://schemas.microsoft.com/office/drawing/2014/main" id="{653C360E-62FD-D3DE-6CBB-9D36EADE1D86}"/>
                </a:ext>
              </a:extLst>
            </p:cNvPr>
            <p:cNvSpPr>
              <a:spLocks noChangeShapeType="1"/>
            </p:cNvSpPr>
            <p:nvPr/>
          </p:nvSpPr>
          <p:spPr bwMode="auto">
            <a:xfrm flipH="1">
              <a:off x="4211" y="2019"/>
              <a:ext cx="129"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9" name="Line 37">
              <a:extLst>
                <a:ext uri="{FF2B5EF4-FFF2-40B4-BE49-F238E27FC236}">
                  <a16:creationId xmlns:a16="http://schemas.microsoft.com/office/drawing/2014/main" id="{617ADCCD-0D5D-62CB-5D51-7F272248B1BB}"/>
                </a:ext>
              </a:extLst>
            </p:cNvPr>
            <p:cNvSpPr>
              <a:spLocks noChangeShapeType="1"/>
            </p:cNvSpPr>
            <p:nvPr/>
          </p:nvSpPr>
          <p:spPr bwMode="auto">
            <a:xfrm>
              <a:off x="4216" y="2019"/>
              <a:ext cx="0" cy="44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0" name="Line 38">
              <a:extLst>
                <a:ext uri="{FF2B5EF4-FFF2-40B4-BE49-F238E27FC236}">
                  <a16:creationId xmlns:a16="http://schemas.microsoft.com/office/drawing/2014/main" id="{5577EF54-5816-63AD-0AA9-61140EE1DA6A}"/>
                </a:ext>
              </a:extLst>
            </p:cNvPr>
            <p:cNvSpPr>
              <a:spLocks noChangeShapeType="1"/>
            </p:cNvSpPr>
            <p:nvPr/>
          </p:nvSpPr>
          <p:spPr bwMode="auto">
            <a:xfrm flipH="1">
              <a:off x="3131" y="3066"/>
              <a:ext cx="1209"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1" name="Line 39">
              <a:extLst>
                <a:ext uri="{FF2B5EF4-FFF2-40B4-BE49-F238E27FC236}">
                  <a16:creationId xmlns:a16="http://schemas.microsoft.com/office/drawing/2014/main" id="{19D1AE20-BD08-5DCA-75E1-0C38933D1802}"/>
                </a:ext>
              </a:extLst>
            </p:cNvPr>
            <p:cNvSpPr>
              <a:spLocks noChangeShapeType="1"/>
            </p:cNvSpPr>
            <p:nvPr/>
          </p:nvSpPr>
          <p:spPr bwMode="auto">
            <a:xfrm flipH="1">
              <a:off x="3131" y="2466"/>
              <a:ext cx="1209"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2" name="Line 40">
              <a:extLst>
                <a:ext uri="{FF2B5EF4-FFF2-40B4-BE49-F238E27FC236}">
                  <a16:creationId xmlns:a16="http://schemas.microsoft.com/office/drawing/2014/main" id="{0D13F102-6DDD-A785-3E65-992C735C0723}"/>
                </a:ext>
              </a:extLst>
            </p:cNvPr>
            <p:cNvSpPr>
              <a:spLocks noChangeShapeType="1"/>
            </p:cNvSpPr>
            <p:nvPr/>
          </p:nvSpPr>
          <p:spPr bwMode="auto">
            <a:xfrm flipH="1">
              <a:off x="4204" y="2639"/>
              <a:ext cx="13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3" name="Line 41">
              <a:extLst>
                <a:ext uri="{FF2B5EF4-FFF2-40B4-BE49-F238E27FC236}">
                  <a16:creationId xmlns:a16="http://schemas.microsoft.com/office/drawing/2014/main" id="{B5FDD60E-F59A-0269-7887-DA49859EA1AA}"/>
                </a:ext>
              </a:extLst>
            </p:cNvPr>
            <p:cNvSpPr>
              <a:spLocks noChangeShapeType="1"/>
            </p:cNvSpPr>
            <p:nvPr/>
          </p:nvSpPr>
          <p:spPr bwMode="auto">
            <a:xfrm>
              <a:off x="4211" y="2639"/>
              <a:ext cx="0" cy="42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4" name="Line 42">
              <a:extLst>
                <a:ext uri="{FF2B5EF4-FFF2-40B4-BE49-F238E27FC236}">
                  <a16:creationId xmlns:a16="http://schemas.microsoft.com/office/drawing/2014/main" id="{109F5830-3159-0990-F299-E80CA8D78D34}"/>
                </a:ext>
              </a:extLst>
            </p:cNvPr>
            <p:cNvSpPr>
              <a:spLocks noChangeShapeType="1"/>
            </p:cNvSpPr>
            <p:nvPr/>
          </p:nvSpPr>
          <p:spPr bwMode="auto">
            <a:xfrm>
              <a:off x="4115" y="1832"/>
              <a:ext cx="0" cy="138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5" name="Line 43">
              <a:extLst>
                <a:ext uri="{FF2B5EF4-FFF2-40B4-BE49-F238E27FC236}">
                  <a16:creationId xmlns:a16="http://schemas.microsoft.com/office/drawing/2014/main" id="{7DE0E8A6-B5A1-CE6E-822F-B088023B76F2}"/>
                </a:ext>
              </a:extLst>
            </p:cNvPr>
            <p:cNvSpPr>
              <a:spLocks noChangeShapeType="1"/>
            </p:cNvSpPr>
            <p:nvPr/>
          </p:nvSpPr>
          <p:spPr bwMode="auto">
            <a:xfrm>
              <a:off x="4109" y="3219"/>
              <a:ext cx="23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6" name="Oval 44">
              <a:extLst>
                <a:ext uri="{FF2B5EF4-FFF2-40B4-BE49-F238E27FC236}">
                  <a16:creationId xmlns:a16="http://schemas.microsoft.com/office/drawing/2014/main" id="{03E3D029-F436-20B1-90B9-DED9749F28F5}"/>
                </a:ext>
              </a:extLst>
            </p:cNvPr>
            <p:cNvSpPr>
              <a:spLocks noChangeArrowheads="1"/>
            </p:cNvSpPr>
            <p:nvPr/>
          </p:nvSpPr>
          <p:spPr bwMode="auto">
            <a:xfrm>
              <a:off x="4192" y="2442"/>
              <a:ext cx="47" cy="47"/>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7" name="Oval 45">
              <a:extLst>
                <a:ext uri="{FF2B5EF4-FFF2-40B4-BE49-F238E27FC236}">
                  <a16:creationId xmlns:a16="http://schemas.microsoft.com/office/drawing/2014/main" id="{6A9C69A6-2DCA-B150-E6B4-59A8E61B4610}"/>
                </a:ext>
              </a:extLst>
            </p:cNvPr>
            <p:cNvSpPr>
              <a:spLocks noChangeArrowheads="1"/>
            </p:cNvSpPr>
            <p:nvPr/>
          </p:nvSpPr>
          <p:spPr bwMode="auto">
            <a:xfrm>
              <a:off x="3244" y="1810"/>
              <a:ext cx="47" cy="47"/>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8" name="Oval 46">
              <a:extLst>
                <a:ext uri="{FF2B5EF4-FFF2-40B4-BE49-F238E27FC236}">
                  <a16:creationId xmlns:a16="http://schemas.microsoft.com/office/drawing/2014/main" id="{F42E2BAF-647F-2A5F-862E-B6FD37A29FF6}"/>
                </a:ext>
              </a:extLst>
            </p:cNvPr>
            <p:cNvSpPr>
              <a:spLocks noChangeArrowheads="1"/>
            </p:cNvSpPr>
            <p:nvPr/>
          </p:nvSpPr>
          <p:spPr bwMode="auto">
            <a:xfrm>
              <a:off x="3243" y="2448"/>
              <a:ext cx="47" cy="47"/>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9" name="Oval 47">
              <a:extLst>
                <a:ext uri="{FF2B5EF4-FFF2-40B4-BE49-F238E27FC236}">
                  <a16:creationId xmlns:a16="http://schemas.microsoft.com/office/drawing/2014/main" id="{DA755C39-1AB8-299C-DE99-05E9AAA6DC95}"/>
                </a:ext>
              </a:extLst>
            </p:cNvPr>
            <p:cNvSpPr>
              <a:spLocks noChangeArrowheads="1"/>
            </p:cNvSpPr>
            <p:nvPr/>
          </p:nvSpPr>
          <p:spPr bwMode="auto">
            <a:xfrm>
              <a:off x="4093" y="1807"/>
              <a:ext cx="47" cy="47"/>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0" name="Oval 48">
              <a:extLst>
                <a:ext uri="{FF2B5EF4-FFF2-40B4-BE49-F238E27FC236}">
                  <a16:creationId xmlns:a16="http://schemas.microsoft.com/office/drawing/2014/main" id="{978905B1-633E-B523-2D35-12009C4906F7}"/>
                </a:ext>
              </a:extLst>
            </p:cNvPr>
            <p:cNvSpPr>
              <a:spLocks noChangeArrowheads="1"/>
            </p:cNvSpPr>
            <p:nvPr/>
          </p:nvSpPr>
          <p:spPr bwMode="auto">
            <a:xfrm>
              <a:off x="4185" y="3039"/>
              <a:ext cx="47" cy="47"/>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1" name="Oval 49">
              <a:extLst>
                <a:ext uri="{FF2B5EF4-FFF2-40B4-BE49-F238E27FC236}">
                  <a16:creationId xmlns:a16="http://schemas.microsoft.com/office/drawing/2014/main" id="{3D766915-E470-64E0-9EA9-92797A8E1C96}"/>
                </a:ext>
              </a:extLst>
            </p:cNvPr>
            <p:cNvSpPr>
              <a:spLocks noChangeArrowheads="1"/>
            </p:cNvSpPr>
            <p:nvPr/>
          </p:nvSpPr>
          <p:spPr bwMode="auto">
            <a:xfrm>
              <a:off x="3241" y="3041"/>
              <a:ext cx="47" cy="47"/>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2" name="Line 50">
              <a:extLst>
                <a:ext uri="{FF2B5EF4-FFF2-40B4-BE49-F238E27FC236}">
                  <a16:creationId xmlns:a16="http://schemas.microsoft.com/office/drawing/2014/main" id="{7F131174-61F8-DBFB-87E9-678194E59B84}"/>
                </a:ext>
              </a:extLst>
            </p:cNvPr>
            <p:cNvSpPr>
              <a:spLocks noChangeShapeType="1"/>
            </p:cNvSpPr>
            <p:nvPr/>
          </p:nvSpPr>
          <p:spPr bwMode="auto">
            <a:xfrm>
              <a:off x="3270" y="1832"/>
              <a:ext cx="0" cy="31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3" name="Line 51">
              <a:extLst>
                <a:ext uri="{FF2B5EF4-FFF2-40B4-BE49-F238E27FC236}">
                  <a16:creationId xmlns:a16="http://schemas.microsoft.com/office/drawing/2014/main" id="{87C6C64D-DCA5-A64B-F819-9B703CA5A14F}"/>
                </a:ext>
              </a:extLst>
            </p:cNvPr>
            <p:cNvSpPr>
              <a:spLocks noChangeShapeType="1"/>
            </p:cNvSpPr>
            <p:nvPr/>
          </p:nvSpPr>
          <p:spPr bwMode="auto">
            <a:xfrm>
              <a:off x="3262" y="2149"/>
              <a:ext cx="14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4" name="Line 52">
              <a:extLst>
                <a:ext uri="{FF2B5EF4-FFF2-40B4-BE49-F238E27FC236}">
                  <a16:creationId xmlns:a16="http://schemas.microsoft.com/office/drawing/2014/main" id="{F8DF86F5-A4D0-B389-068A-EA23113FF17D}"/>
                </a:ext>
              </a:extLst>
            </p:cNvPr>
            <p:cNvSpPr>
              <a:spLocks noChangeShapeType="1"/>
            </p:cNvSpPr>
            <p:nvPr/>
          </p:nvSpPr>
          <p:spPr bwMode="auto">
            <a:xfrm>
              <a:off x="3266" y="3070"/>
              <a:ext cx="0" cy="31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5" name="Line 53">
              <a:extLst>
                <a:ext uri="{FF2B5EF4-FFF2-40B4-BE49-F238E27FC236}">
                  <a16:creationId xmlns:a16="http://schemas.microsoft.com/office/drawing/2014/main" id="{274ECC5A-3240-F5AD-4D96-20CF57895071}"/>
                </a:ext>
              </a:extLst>
            </p:cNvPr>
            <p:cNvSpPr>
              <a:spLocks noChangeShapeType="1"/>
            </p:cNvSpPr>
            <p:nvPr/>
          </p:nvSpPr>
          <p:spPr bwMode="auto">
            <a:xfrm>
              <a:off x="3258" y="3387"/>
              <a:ext cx="14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6" name="Line 54">
              <a:extLst>
                <a:ext uri="{FF2B5EF4-FFF2-40B4-BE49-F238E27FC236}">
                  <a16:creationId xmlns:a16="http://schemas.microsoft.com/office/drawing/2014/main" id="{D0734EA0-84FD-C40A-FBEF-26D7EDA73C28}"/>
                </a:ext>
              </a:extLst>
            </p:cNvPr>
            <p:cNvSpPr>
              <a:spLocks noChangeShapeType="1"/>
            </p:cNvSpPr>
            <p:nvPr/>
          </p:nvSpPr>
          <p:spPr bwMode="auto">
            <a:xfrm>
              <a:off x="3268" y="2472"/>
              <a:ext cx="0" cy="31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7" name="Line 55">
              <a:extLst>
                <a:ext uri="{FF2B5EF4-FFF2-40B4-BE49-F238E27FC236}">
                  <a16:creationId xmlns:a16="http://schemas.microsoft.com/office/drawing/2014/main" id="{27D6B2B2-03AB-8E7D-C7BC-C2956E455DC5}"/>
                </a:ext>
              </a:extLst>
            </p:cNvPr>
            <p:cNvSpPr>
              <a:spLocks noChangeShapeType="1"/>
            </p:cNvSpPr>
            <p:nvPr/>
          </p:nvSpPr>
          <p:spPr bwMode="auto">
            <a:xfrm>
              <a:off x="3260" y="2789"/>
              <a:ext cx="14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8" name="Oval 56">
              <a:extLst>
                <a:ext uri="{FF2B5EF4-FFF2-40B4-BE49-F238E27FC236}">
                  <a16:creationId xmlns:a16="http://schemas.microsoft.com/office/drawing/2014/main" id="{68BA92D2-DA1D-77FD-40DC-DFC2A679E530}"/>
                </a:ext>
              </a:extLst>
            </p:cNvPr>
            <p:cNvSpPr>
              <a:spLocks noChangeArrowheads="1"/>
            </p:cNvSpPr>
            <p:nvPr/>
          </p:nvSpPr>
          <p:spPr bwMode="auto">
            <a:xfrm>
              <a:off x="3076" y="1804"/>
              <a:ext cx="48" cy="51"/>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9" name="Oval 57">
              <a:extLst>
                <a:ext uri="{FF2B5EF4-FFF2-40B4-BE49-F238E27FC236}">
                  <a16:creationId xmlns:a16="http://schemas.microsoft.com/office/drawing/2014/main" id="{76028CA2-170A-E7CB-A693-3B4F2AC4EC0D}"/>
                </a:ext>
              </a:extLst>
            </p:cNvPr>
            <p:cNvSpPr>
              <a:spLocks noChangeArrowheads="1"/>
            </p:cNvSpPr>
            <p:nvPr/>
          </p:nvSpPr>
          <p:spPr bwMode="auto">
            <a:xfrm>
              <a:off x="3089" y="2438"/>
              <a:ext cx="48" cy="51"/>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0" name="Oval 58">
              <a:extLst>
                <a:ext uri="{FF2B5EF4-FFF2-40B4-BE49-F238E27FC236}">
                  <a16:creationId xmlns:a16="http://schemas.microsoft.com/office/drawing/2014/main" id="{361543DC-1006-603A-798C-7EA8ECAF225B}"/>
                </a:ext>
              </a:extLst>
            </p:cNvPr>
            <p:cNvSpPr>
              <a:spLocks noChangeArrowheads="1"/>
            </p:cNvSpPr>
            <p:nvPr/>
          </p:nvSpPr>
          <p:spPr bwMode="auto">
            <a:xfrm>
              <a:off x="3091" y="3037"/>
              <a:ext cx="48" cy="51"/>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1" name="Line 59">
              <a:extLst>
                <a:ext uri="{FF2B5EF4-FFF2-40B4-BE49-F238E27FC236}">
                  <a16:creationId xmlns:a16="http://schemas.microsoft.com/office/drawing/2014/main" id="{CB4ED792-D9EA-0885-E1DF-3019C7027426}"/>
                </a:ext>
              </a:extLst>
            </p:cNvPr>
            <p:cNvSpPr>
              <a:spLocks noChangeShapeType="1"/>
            </p:cNvSpPr>
            <p:nvPr/>
          </p:nvSpPr>
          <p:spPr bwMode="auto">
            <a:xfrm>
              <a:off x="4604" y="1928"/>
              <a:ext cx="23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2" name="Line 60">
              <a:extLst>
                <a:ext uri="{FF2B5EF4-FFF2-40B4-BE49-F238E27FC236}">
                  <a16:creationId xmlns:a16="http://schemas.microsoft.com/office/drawing/2014/main" id="{816EC1DB-2CBD-FBAF-2529-E2DD2709DCC8}"/>
                </a:ext>
              </a:extLst>
            </p:cNvPr>
            <p:cNvSpPr>
              <a:spLocks noChangeShapeType="1"/>
            </p:cNvSpPr>
            <p:nvPr/>
          </p:nvSpPr>
          <p:spPr bwMode="auto">
            <a:xfrm>
              <a:off x="4830" y="1928"/>
              <a:ext cx="0" cy="77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3" name="Line 61">
              <a:extLst>
                <a:ext uri="{FF2B5EF4-FFF2-40B4-BE49-F238E27FC236}">
                  <a16:creationId xmlns:a16="http://schemas.microsoft.com/office/drawing/2014/main" id="{EB9BE1F0-62D7-560D-884E-0A9D7DF427D2}"/>
                </a:ext>
              </a:extLst>
            </p:cNvPr>
            <p:cNvSpPr>
              <a:spLocks noChangeShapeType="1"/>
            </p:cNvSpPr>
            <p:nvPr/>
          </p:nvSpPr>
          <p:spPr bwMode="auto">
            <a:xfrm>
              <a:off x="4823" y="2706"/>
              <a:ext cx="14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4" name="Line 62">
              <a:extLst>
                <a:ext uri="{FF2B5EF4-FFF2-40B4-BE49-F238E27FC236}">
                  <a16:creationId xmlns:a16="http://schemas.microsoft.com/office/drawing/2014/main" id="{821AB842-FDF6-1EDB-7B8F-D160CDB55AE7}"/>
                </a:ext>
              </a:extLst>
            </p:cNvPr>
            <p:cNvSpPr>
              <a:spLocks noChangeShapeType="1"/>
            </p:cNvSpPr>
            <p:nvPr/>
          </p:nvSpPr>
          <p:spPr bwMode="auto">
            <a:xfrm>
              <a:off x="4600" y="3670"/>
              <a:ext cx="227"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5" name="Line 63">
              <a:extLst>
                <a:ext uri="{FF2B5EF4-FFF2-40B4-BE49-F238E27FC236}">
                  <a16:creationId xmlns:a16="http://schemas.microsoft.com/office/drawing/2014/main" id="{F027D8B2-43C7-CC54-9E0C-732C97BD1DF5}"/>
                </a:ext>
              </a:extLst>
            </p:cNvPr>
            <p:cNvSpPr>
              <a:spLocks noChangeShapeType="1"/>
            </p:cNvSpPr>
            <p:nvPr/>
          </p:nvSpPr>
          <p:spPr bwMode="auto">
            <a:xfrm flipV="1">
              <a:off x="4825" y="2984"/>
              <a:ext cx="0" cy="69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6" name="Line 64">
              <a:extLst>
                <a:ext uri="{FF2B5EF4-FFF2-40B4-BE49-F238E27FC236}">
                  <a16:creationId xmlns:a16="http://schemas.microsoft.com/office/drawing/2014/main" id="{8A9574B1-23A6-5877-10DE-B588B941DBAA}"/>
                </a:ext>
              </a:extLst>
            </p:cNvPr>
            <p:cNvSpPr>
              <a:spLocks noChangeShapeType="1"/>
            </p:cNvSpPr>
            <p:nvPr/>
          </p:nvSpPr>
          <p:spPr bwMode="auto">
            <a:xfrm>
              <a:off x="4822" y="2984"/>
              <a:ext cx="147"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7" name="Line 65">
              <a:extLst>
                <a:ext uri="{FF2B5EF4-FFF2-40B4-BE49-F238E27FC236}">
                  <a16:creationId xmlns:a16="http://schemas.microsoft.com/office/drawing/2014/main" id="{FFB8CC67-655F-7FF1-8C6D-F334C8827FAC}"/>
                </a:ext>
              </a:extLst>
            </p:cNvPr>
            <p:cNvSpPr>
              <a:spLocks noChangeShapeType="1"/>
            </p:cNvSpPr>
            <p:nvPr/>
          </p:nvSpPr>
          <p:spPr bwMode="auto">
            <a:xfrm>
              <a:off x="4604" y="3143"/>
              <a:ext cx="12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8" name="Line 66">
              <a:extLst>
                <a:ext uri="{FF2B5EF4-FFF2-40B4-BE49-F238E27FC236}">
                  <a16:creationId xmlns:a16="http://schemas.microsoft.com/office/drawing/2014/main" id="{4C0A39FC-F7C5-0075-4F6D-670ACAD254AB}"/>
                </a:ext>
              </a:extLst>
            </p:cNvPr>
            <p:cNvSpPr>
              <a:spLocks noChangeShapeType="1"/>
            </p:cNvSpPr>
            <p:nvPr/>
          </p:nvSpPr>
          <p:spPr bwMode="auto">
            <a:xfrm flipH="1" flipV="1">
              <a:off x="4724" y="2892"/>
              <a:ext cx="0" cy="26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9" name="Line 67">
              <a:extLst>
                <a:ext uri="{FF2B5EF4-FFF2-40B4-BE49-F238E27FC236}">
                  <a16:creationId xmlns:a16="http://schemas.microsoft.com/office/drawing/2014/main" id="{84AF029C-517E-CDB7-895A-230A202D0CA1}"/>
                </a:ext>
              </a:extLst>
            </p:cNvPr>
            <p:cNvSpPr>
              <a:spLocks noChangeShapeType="1"/>
            </p:cNvSpPr>
            <p:nvPr/>
          </p:nvSpPr>
          <p:spPr bwMode="auto">
            <a:xfrm>
              <a:off x="4729" y="2898"/>
              <a:ext cx="24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0" name="Line 68">
              <a:extLst>
                <a:ext uri="{FF2B5EF4-FFF2-40B4-BE49-F238E27FC236}">
                  <a16:creationId xmlns:a16="http://schemas.microsoft.com/office/drawing/2014/main" id="{E64BA08B-A8A8-514F-5E21-998635051B35}"/>
                </a:ext>
              </a:extLst>
            </p:cNvPr>
            <p:cNvSpPr>
              <a:spLocks noChangeShapeType="1"/>
            </p:cNvSpPr>
            <p:nvPr/>
          </p:nvSpPr>
          <p:spPr bwMode="auto">
            <a:xfrm>
              <a:off x="4600" y="2542"/>
              <a:ext cx="13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1" name="Line 69">
              <a:extLst>
                <a:ext uri="{FF2B5EF4-FFF2-40B4-BE49-F238E27FC236}">
                  <a16:creationId xmlns:a16="http://schemas.microsoft.com/office/drawing/2014/main" id="{BC3C28CE-4D3C-0A76-1C24-B88677BB4071}"/>
                </a:ext>
              </a:extLst>
            </p:cNvPr>
            <p:cNvSpPr>
              <a:spLocks noChangeShapeType="1"/>
            </p:cNvSpPr>
            <p:nvPr/>
          </p:nvSpPr>
          <p:spPr bwMode="auto">
            <a:xfrm>
              <a:off x="4724" y="2542"/>
              <a:ext cx="0" cy="26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2" name="Line 70">
              <a:extLst>
                <a:ext uri="{FF2B5EF4-FFF2-40B4-BE49-F238E27FC236}">
                  <a16:creationId xmlns:a16="http://schemas.microsoft.com/office/drawing/2014/main" id="{5CEB41CB-CED4-1630-0625-A9283EB16490}"/>
                </a:ext>
              </a:extLst>
            </p:cNvPr>
            <p:cNvSpPr>
              <a:spLocks noChangeShapeType="1"/>
            </p:cNvSpPr>
            <p:nvPr/>
          </p:nvSpPr>
          <p:spPr bwMode="auto">
            <a:xfrm>
              <a:off x="4724" y="2802"/>
              <a:ext cx="25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3" name="Text Box 71">
              <a:extLst>
                <a:ext uri="{FF2B5EF4-FFF2-40B4-BE49-F238E27FC236}">
                  <a16:creationId xmlns:a16="http://schemas.microsoft.com/office/drawing/2014/main" id="{DEBAB227-AB26-177F-08AF-023135EEB1CB}"/>
                </a:ext>
              </a:extLst>
            </p:cNvPr>
            <p:cNvSpPr txBox="1">
              <a:spLocks noChangeArrowheads="1"/>
            </p:cNvSpPr>
            <p:nvPr/>
          </p:nvSpPr>
          <p:spPr bwMode="auto">
            <a:xfrm>
              <a:off x="2849" y="1666"/>
              <a:ext cx="2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R</a:t>
              </a:r>
            </a:p>
          </p:txBody>
        </p:sp>
        <p:sp>
          <p:nvSpPr>
            <p:cNvPr id="74" name="Text Box 72">
              <a:extLst>
                <a:ext uri="{FF2B5EF4-FFF2-40B4-BE49-F238E27FC236}">
                  <a16:creationId xmlns:a16="http://schemas.microsoft.com/office/drawing/2014/main" id="{7F0E8CD6-AB1C-4611-C009-B16FE0CB2820}"/>
                </a:ext>
              </a:extLst>
            </p:cNvPr>
            <p:cNvSpPr txBox="1">
              <a:spLocks noChangeArrowheads="1"/>
            </p:cNvSpPr>
            <p:nvPr/>
          </p:nvSpPr>
          <p:spPr bwMode="auto">
            <a:xfrm>
              <a:off x="2810" y="2905"/>
              <a:ext cx="25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G</a:t>
              </a:r>
            </a:p>
          </p:txBody>
        </p:sp>
        <p:sp>
          <p:nvSpPr>
            <p:cNvPr id="75" name="Text Box 73">
              <a:extLst>
                <a:ext uri="{FF2B5EF4-FFF2-40B4-BE49-F238E27FC236}">
                  <a16:creationId xmlns:a16="http://schemas.microsoft.com/office/drawing/2014/main" id="{2A4F3C5F-E119-FE63-69D3-215B8E123349}"/>
                </a:ext>
              </a:extLst>
            </p:cNvPr>
            <p:cNvSpPr txBox="1">
              <a:spLocks noChangeArrowheads="1"/>
            </p:cNvSpPr>
            <p:nvPr/>
          </p:nvSpPr>
          <p:spPr bwMode="auto">
            <a:xfrm>
              <a:off x="2843" y="2317"/>
              <a:ext cx="23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Y</a:t>
              </a:r>
            </a:p>
          </p:txBody>
        </p:sp>
        <p:sp>
          <p:nvSpPr>
            <p:cNvPr id="76" name="Text Box 74">
              <a:extLst>
                <a:ext uri="{FF2B5EF4-FFF2-40B4-BE49-F238E27FC236}">
                  <a16:creationId xmlns:a16="http://schemas.microsoft.com/office/drawing/2014/main" id="{C89C4EE4-2D4B-D647-E9C6-913B69BE5F23}"/>
                </a:ext>
              </a:extLst>
            </p:cNvPr>
            <p:cNvSpPr txBox="1">
              <a:spLocks noChangeArrowheads="1"/>
            </p:cNvSpPr>
            <p:nvPr/>
          </p:nvSpPr>
          <p:spPr bwMode="auto">
            <a:xfrm>
              <a:off x="5262" y="2577"/>
              <a:ext cx="23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Z</a:t>
              </a:r>
            </a:p>
          </p:txBody>
        </p:sp>
        <p:sp>
          <p:nvSpPr>
            <p:cNvPr id="77" name="Oval 75">
              <a:extLst>
                <a:ext uri="{FF2B5EF4-FFF2-40B4-BE49-F238E27FC236}">
                  <a16:creationId xmlns:a16="http://schemas.microsoft.com/office/drawing/2014/main" id="{7CF06666-19BF-556F-631B-8AEED9E2428A}"/>
                </a:ext>
              </a:extLst>
            </p:cNvPr>
            <p:cNvSpPr>
              <a:spLocks noChangeArrowheads="1"/>
            </p:cNvSpPr>
            <p:nvPr/>
          </p:nvSpPr>
          <p:spPr bwMode="auto">
            <a:xfrm>
              <a:off x="5372" y="2827"/>
              <a:ext cx="48" cy="51"/>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8" name="Line 76">
              <a:extLst>
                <a:ext uri="{FF2B5EF4-FFF2-40B4-BE49-F238E27FC236}">
                  <a16:creationId xmlns:a16="http://schemas.microsoft.com/office/drawing/2014/main" id="{91E44FAD-FCEE-5E89-B907-B4F68E87EC0A}"/>
                </a:ext>
              </a:extLst>
            </p:cNvPr>
            <p:cNvSpPr>
              <a:spLocks noChangeShapeType="1"/>
            </p:cNvSpPr>
            <p:nvPr/>
          </p:nvSpPr>
          <p:spPr bwMode="auto">
            <a:xfrm>
              <a:off x="5227" y="2852"/>
              <a:ext cx="147"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2" name="灯片编号占位符 1">
            <a:extLst>
              <a:ext uri="{FF2B5EF4-FFF2-40B4-BE49-F238E27FC236}">
                <a16:creationId xmlns:a16="http://schemas.microsoft.com/office/drawing/2014/main" id="{E0FEBB44-D5B4-D1B0-4490-587D91F198FC}"/>
              </a:ext>
            </a:extLst>
          </p:cNvPr>
          <p:cNvSpPr>
            <a:spLocks noGrp="1"/>
          </p:cNvSpPr>
          <p:nvPr>
            <p:ph type="sldNum" sz="quarter" idx="12"/>
          </p:nvPr>
        </p:nvSpPr>
        <p:spPr/>
        <p:txBody>
          <a:bodyPr/>
          <a:lstStyle/>
          <a:p>
            <a:fld id="{392CBAA0-59E6-204E-8F03-85E5040D48B8}" type="slidenum">
              <a:rPr kumimoji="1" lang="zh-CN" altLang="en-US" smtClean="0"/>
              <a:t>16</a:t>
            </a:fld>
            <a:r>
              <a:rPr kumimoji="1" lang="en-US" altLang="zh-CN"/>
              <a:t>/133</a:t>
            </a:r>
            <a:endParaRPr kumimoji="1" lang="zh-CN" altLang="en-US" dirty="0"/>
          </a:p>
        </p:txBody>
      </p:sp>
      <mc:AlternateContent xmlns:mc="http://schemas.openxmlformats.org/markup-compatibility/2006">
        <mc:Choice xmlns:a14="http://schemas.microsoft.com/office/drawing/2010/main" Requires="a14">
          <p:sp>
            <p:nvSpPr>
              <p:cNvPr id="3" name="文本框 2">
                <a:extLst>
                  <a:ext uri="{FF2B5EF4-FFF2-40B4-BE49-F238E27FC236}">
                    <a16:creationId xmlns:a16="http://schemas.microsoft.com/office/drawing/2014/main" id="{7ADBE107-597B-0D23-0089-9861F6CE6DFD}"/>
                  </a:ext>
                </a:extLst>
              </p:cNvPr>
              <p:cNvSpPr txBox="1"/>
              <p:nvPr/>
            </p:nvSpPr>
            <p:spPr>
              <a:xfrm>
                <a:off x="3383238" y="1652589"/>
                <a:ext cx="4230389" cy="431785"/>
              </a:xfrm>
              <a:prstGeom prst="rect">
                <a:avLst/>
              </a:prstGeom>
              <a:noFill/>
            </p:spPr>
            <p:txBody>
              <a:bodyPr wrap="none" lIns="0" tIns="0" rIns="0" bIns="0" rtlCol="0">
                <a:spAutoFit/>
              </a:bodyPr>
              <a:lstStyle/>
              <a:p>
                <a14:m>
                  <m:oMathPara xmlns:m="http://schemas.openxmlformats.org/officeDocument/2006/math">
                    <m:oMathParaPr>
                      <m:jc m:val="centerGroup"/>
                    </m:oMathParaPr>
                    <m:oMath xmlns:m="http://schemas.openxmlformats.org/officeDocument/2006/math">
                      <m:r>
                        <a:rPr kumimoji="1" lang="en-US" altLang="zh-CN" sz="2800" b="1" i="1" smtClean="0">
                          <a:solidFill>
                            <a:srgbClr val="0000FF"/>
                          </a:solidFill>
                          <a:latin typeface="Cambria Math" panose="02040503050406030204" pitchFamily="18" charset="0"/>
                        </a:rPr>
                        <m:t>𝒁</m:t>
                      </m:r>
                      <m:r>
                        <a:rPr kumimoji="1" lang="en-US" altLang="zh-CN" sz="2800" b="1" i="1" smtClean="0">
                          <a:solidFill>
                            <a:srgbClr val="0000FF"/>
                          </a:solidFill>
                          <a:latin typeface="Cambria Math" panose="02040503050406030204" pitchFamily="18" charset="0"/>
                        </a:rPr>
                        <m:t>=</m:t>
                      </m:r>
                      <m:acc>
                        <m:accPr>
                          <m:chr m:val="̅"/>
                          <m:ctrlPr>
                            <a:rPr kumimoji="1" lang="en-US" altLang="zh-CN" sz="2800" b="1" i="1" smtClean="0">
                              <a:solidFill>
                                <a:srgbClr val="0000FF"/>
                              </a:solidFill>
                              <a:latin typeface="Cambria Math" panose="02040503050406030204" pitchFamily="18" charset="0"/>
                            </a:rPr>
                          </m:ctrlPr>
                        </m:accPr>
                        <m:e>
                          <m:r>
                            <a:rPr kumimoji="1" lang="en-US" altLang="zh-CN" sz="2800" b="1" i="1" smtClean="0">
                              <a:solidFill>
                                <a:srgbClr val="0000FF"/>
                              </a:solidFill>
                              <a:latin typeface="Cambria Math" panose="02040503050406030204" pitchFamily="18" charset="0"/>
                            </a:rPr>
                            <m:t>𝑹</m:t>
                          </m:r>
                        </m:e>
                      </m:acc>
                      <m:acc>
                        <m:accPr>
                          <m:chr m:val="̅"/>
                          <m:ctrlPr>
                            <a:rPr kumimoji="1" lang="en-US" altLang="zh-CN" sz="2800" b="1" i="1" smtClean="0">
                              <a:solidFill>
                                <a:srgbClr val="0000FF"/>
                              </a:solidFill>
                              <a:latin typeface="Cambria Math" panose="02040503050406030204" pitchFamily="18" charset="0"/>
                            </a:rPr>
                          </m:ctrlPr>
                        </m:accPr>
                        <m:e>
                          <m:r>
                            <a:rPr kumimoji="1" lang="en-US" altLang="zh-CN" sz="2800" b="1" i="1" smtClean="0">
                              <a:solidFill>
                                <a:srgbClr val="0000FF"/>
                              </a:solidFill>
                              <a:latin typeface="Cambria Math" panose="02040503050406030204" pitchFamily="18" charset="0"/>
                            </a:rPr>
                            <m:t>𝒀</m:t>
                          </m:r>
                        </m:e>
                      </m:acc>
                      <m:acc>
                        <m:accPr>
                          <m:chr m:val="̅"/>
                          <m:ctrlPr>
                            <a:rPr kumimoji="1" lang="en-US" altLang="zh-CN" sz="2800" b="1" i="1" smtClean="0">
                              <a:solidFill>
                                <a:srgbClr val="0000FF"/>
                              </a:solidFill>
                              <a:latin typeface="Cambria Math" panose="02040503050406030204" pitchFamily="18" charset="0"/>
                            </a:rPr>
                          </m:ctrlPr>
                        </m:accPr>
                        <m:e>
                          <m:r>
                            <a:rPr kumimoji="1" lang="en-US" altLang="zh-CN" sz="2800" b="1" i="1" smtClean="0">
                              <a:solidFill>
                                <a:srgbClr val="0000FF"/>
                              </a:solidFill>
                              <a:latin typeface="Cambria Math" panose="02040503050406030204" pitchFamily="18" charset="0"/>
                            </a:rPr>
                            <m:t>𝑮</m:t>
                          </m:r>
                        </m:e>
                      </m:acc>
                      <m:r>
                        <a:rPr kumimoji="1" lang="en-US" altLang="zh-CN" sz="2800" b="1" i="1" smtClean="0">
                          <a:solidFill>
                            <a:srgbClr val="0000FF"/>
                          </a:solidFill>
                          <a:latin typeface="Cambria Math" panose="02040503050406030204" pitchFamily="18" charset="0"/>
                        </a:rPr>
                        <m:t>+</m:t>
                      </m:r>
                      <m:r>
                        <a:rPr kumimoji="1" lang="en-US" altLang="zh-CN" sz="2800" b="1" i="1" smtClean="0">
                          <a:solidFill>
                            <a:srgbClr val="0000FF"/>
                          </a:solidFill>
                          <a:latin typeface="Cambria Math" panose="02040503050406030204" pitchFamily="18" charset="0"/>
                        </a:rPr>
                        <m:t>𝑹𝒀</m:t>
                      </m:r>
                      <m:r>
                        <a:rPr kumimoji="1" lang="en-US" altLang="zh-CN" sz="2800" b="1" i="1" smtClean="0">
                          <a:solidFill>
                            <a:srgbClr val="0000FF"/>
                          </a:solidFill>
                          <a:latin typeface="Cambria Math" panose="02040503050406030204" pitchFamily="18" charset="0"/>
                        </a:rPr>
                        <m:t>+</m:t>
                      </m:r>
                      <m:r>
                        <a:rPr kumimoji="1" lang="en-US" altLang="zh-CN" sz="2800" b="1" i="1" smtClean="0">
                          <a:solidFill>
                            <a:srgbClr val="0000FF"/>
                          </a:solidFill>
                          <a:latin typeface="Cambria Math" panose="02040503050406030204" pitchFamily="18" charset="0"/>
                        </a:rPr>
                        <m:t>𝑹𝑮</m:t>
                      </m:r>
                      <m:r>
                        <a:rPr kumimoji="1" lang="en-US" altLang="zh-CN" sz="2800" b="1" i="1" smtClean="0">
                          <a:solidFill>
                            <a:srgbClr val="0000FF"/>
                          </a:solidFill>
                          <a:latin typeface="Cambria Math" panose="02040503050406030204" pitchFamily="18" charset="0"/>
                        </a:rPr>
                        <m:t>+</m:t>
                      </m:r>
                      <m:r>
                        <a:rPr kumimoji="1" lang="en-US" altLang="zh-CN" sz="2800" b="1" i="1" smtClean="0">
                          <a:solidFill>
                            <a:srgbClr val="0000FF"/>
                          </a:solidFill>
                          <a:latin typeface="Cambria Math" panose="02040503050406030204" pitchFamily="18" charset="0"/>
                        </a:rPr>
                        <m:t>𝒀𝑮</m:t>
                      </m:r>
                    </m:oMath>
                  </m:oMathPara>
                </a14:m>
                <a:endParaRPr kumimoji="1" lang="zh-CN" altLang="en-US" sz="2800" b="1" dirty="0">
                  <a:solidFill>
                    <a:srgbClr val="0000FF"/>
                  </a:solidFill>
                </a:endParaRPr>
              </a:p>
            </p:txBody>
          </p:sp>
        </mc:Choice>
        <mc:Fallback>
          <p:sp>
            <p:nvSpPr>
              <p:cNvPr id="3" name="文本框 2">
                <a:extLst>
                  <a:ext uri="{FF2B5EF4-FFF2-40B4-BE49-F238E27FC236}">
                    <a16:creationId xmlns:a16="http://schemas.microsoft.com/office/drawing/2014/main" id="{7ADBE107-597B-0D23-0089-9861F6CE6DFD}"/>
                  </a:ext>
                </a:extLst>
              </p:cNvPr>
              <p:cNvSpPr txBox="1">
                <a:spLocks noRot="1" noChangeAspect="1" noMove="1" noResize="1" noEditPoints="1" noAdjustHandles="1" noChangeArrowheads="1" noChangeShapeType="1" noTextEdit="1"/>
              </p:cNvSpPr>
              <p:nvPr/>
            </p:nvSpPr>
            <p:spPr>
              <a:xfrm>
                <a:off x="3383238" y="1652589"/>
                <a:ext cx="4230389" cy="431785"/>
              </a:xfrm>
              <a:prstGeom prst="rect">
                <a:avLst/>
              </a:prstGeom>
              <a:blipFill>
                <a:blip r:embed="rId2"/>
                <a:stretch>
                  <a:fillRect l="-1198" r="-1198" b="-5714"/>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14440489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2" presetClass="entr" presetSubtype="8" fill="hold" nodeType="click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slide(fromLeft)">
                                      <p:cBhvr>
                                        <p:cTn id="1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autoUpdateAnimBg="0"/>
      <p:bldP spid="3"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E0F3ED29-554F-8B4F-8E1B-EB111653BE8E}"/>
              </a:ext>
            </a:extLst>
          </p:cNvPr>
          <p:cNvSpPr>
            <a:spLocks noGrp="1"/>
          </p:cNvSpPr>
          <p:nvPr>
            <p:ph type="title"/>
          </p:nvPr>
        </p:nvSpPr>
        <p:spPr/>
        <p:txBody>
          <a:bodyPr/>
          <a:lstStyle/>
          <a:p>
            <a:r>
              <a:rPr kumimoji="1" lang="zh-CN" altLang="en-US" dirty="0"/>
              <a:t>第四章   组合逻辑电路</a:t>
            </a:r>
          </a:p>
        </p:txBody>
      </p:sp>
      <p:sp>
        <p:nvSpPr>
          <p:cNvPr id="2" name="文本框 1">
            <a:extLst>
              <a:ext uri="{FF2B5EF4-FFF2-40B4-BE49-F238E27FC236}">
                <a16:creationId xmlns:a16="http://schemas.microsoft.com/office/drawing/2014/main" id="{5A62D190-C1C3-544D-BD1D-80AF513C6EDC}"/>
              </a:ext>
            </a:extLst>
          </p:cNvPr>
          <p:cNvSpPr txBox="1"/>
          <p:nvPr/>
        </p:nvSpPr>
        <p:spPr>
          <a:xfrm>
            <a:off x="308810" y="805593"/>
            <a:ext cx="5801358" cy="5724644"/>
          </a:xfrm>
          <a:prstGeom prst="rect">
            <a:avLst/>
          </a:prstGeom>
          <a:noFill/>
        </p:spPr>
        <p:txBody>
          <a:bodyPr wrap="square" rtlCol="0">
            <a:spAutoFit/>
          </a:bodyPr>
          <a:lstStyle/>
          <a:p>
            <a:pPr marL="571500" indent="-571500">
              <a:spcBef>
                <a:spcPts val="1200"/>
              </a:spcBef>
              <a:buFont typeface="+mj-ea"/>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组合电路的基本分析方法和设计方法</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组合电路的基本分析方法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组合电路的基本设计方法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1200"/>
              </a:spcBef>
              <a:buFont typeface="+mj-lt"/>
              <a:buAutoNum type="ea1JpnChsDbPeriod"/>
            </a:pPr>
            <a:r>
              <a:rPr kumimoji="1" lang="zh-CN" altLang="en-US" sz="2400" dirty="0">
                <a:latin typeface="Myriad Pro" panose="020B0503030403020204" pitchFamily="34" charset="0"/>
                <a:ea typeface="Songti SC" panose="02010600040101010101" pitchFamily="2" charset="-122"/>
              </a:rPr>
              <a:t>加法器和数值比较器</a:t>
            </a:r>
            <a:endParaRPr kumimoji="1" lang="en-US" altLang="zh-CN" sz="2400" dirty="0">
              <a:latin typeface="Myriad Pro" panose="020B0503030403020204" pitchFamily="34" charset="0"/>
              <a:ea typeface="Songti SC" panose="02010600040101010101" pitchFamily="2" charset="-122"/>
            </a:endParaRPr>
          </a:p>
          <a:p>
            <a:pPr marL="971550" lvl="1" indent="-514350">
              <a:spcBef>
                <a:spcPts val="1200"/>
              </a:spcBef>
              <a:buFont typeface="+mj-lt"/>
              <a:buAutoNum type="arabicPeriod"/>
            </a:pPr>
            <a:r>
              <a:rPr kumimoji="1" lang="zh-CN" altLang="en-US" sz="2000" dirty="0">
                <a:latin typeface="Myriad Pro" panose="020B0503030403020204" pitchFamily="34" charset="0"/>
                <a:ea typeface="KaiTi" panose="02010609060101010101" pitchFamily="49" charset="-122"/>
              </a:rPr>
              <a:t>加法器</a:t>
            </a:r>
            <a:endParaRPr kumimoji="1" lang="en-US" altLang="zh-CN" sz="2000" dirty="0">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数值比较器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12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编码器和译码器</a:t>
            </a: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编码器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译码器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12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数据选择器和分配器</a:t>
            </a: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数据选择器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分配器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p:txBody>
      </p:sp>
      <p:sp>
        <p:nvSpPr>
          <p:cNvPr id="5" name="文本框 4">
            <a:extLst>
              <a:ext uri="{FF2B5EF4-FFF2-40B4-BE49-F238E27FC236}">
                <a16:creationId xmlns:a16="http://schemas.microsoft.com/office/drawing/2014/main" id="{0E2EFA10-2E06-BA09-A642-890AA1B998F2}"/>
              </a:ext>
            </a:extLst>
          </p:cNvPr>
          <p:cNvSpPr txBox="1"/>
          <p:nvPr/>
        </p:nvSpPr>
        <p:spPr>
          <a:xfrm>
            <a:off x="6081832" y="2236754"/>
            <a:ext cx="5801358" cy="4278094"/>
          </a:xfrm>
          <a:prstGeom prst="rect">
            <a:avLst/>
          </a:prstGeom>
          <a:noFill/>
        </p:spPr>
        <p:txBody>
          <a:bodyPr wrap="square" rtlCol="0">
            <a:spAutoFit/>
          </a:bodyPr>
          <a:lstStyle/>
          <a:p>
            <a:pPr marL="514350" indent="-514350">
              <a:spcBef>
                <a:spcPts val="1200"/>
              </a:spcBef>
              <a:buFont typeface="+mj-ea"/>
              <a:buAutoNum type="ea1JpnChsDbPeriod" startAt="5"/>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用</a:t>
            </a:r>
            <a:r>
              <a:rPr kumimoji="1" lang="en-US" altLang="zh-CN" sz="2400" dirty="0">
                <a:solidFill>
                  <a:schemeClr val="bg1">
                    <a:lumMod val="50000"/>
                  </a:schemeClr>
                </a:solidFill>
                <a:latin typeface="Myriad Pro" panose="020B0503030403020204" pitchFamily="34" charset="0"/>
                <a:ea typeface="Songti SC" panose="02010600040101010101" pitchFamily="2" charset="-122"/>
              </a:rPr>
              <a:t>MSI</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实现组合逻辑函数</a:t>
            </a: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用数据选择器实现组合逻辑函数</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用二进制译码器实现组合逻辑函数</a:t>
            </a:r>
            <a:endParaRPr kumimoji="1" lang="en-US" altLang="zh-CN" sz="2400" dirty="0">
              <a:latin typeface="Myriad Pro" panose="020B0503030403020204" pitchFamily="34" charset="0"/>
              <a:ea typeface="Songti SC" panose="02010600040101010101" pitchFamily="2" charset="-122"/>
            </a:endParaRPr>
          </a:p>
          <a:p>
            <a:pPr marL="571500" indent="-571500">
              <a:spcBef>
                <a:spcPts val="1200"/>
              </a:spcBef>
              <a:buFont typeface="+mj-ea"/>
              <a:buAutoNum type="ea1JpnChsDbPeriod" startAt="5"/>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只读存储器（</a:t>
            </a:r>
            <a:r>
              <a:rPr kumimoji="1" lang="en-US" altLang="zh-CN" sz="2400" dirty="0">
                <a:solidFill>
                  <a:schemeClr val="bg1">
                    <a:lumMod val="50000"/>
                  </a:schemeClr>
                </a:solidFill>
                <a:latin typeface="Myriad Pro" panose="020B0503030403020204" pitchFamily="34" charset="0"/>
                <a:ea typeface="Songti SC" panose="02010600040101010101" pitchFamily="2" charset="-122"/>
              </a:rPr>
              <a:t>ROM</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12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ROM</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的结构和工作原理</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ROM</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应用举例及容量扩展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1200"/>
              </a:spcBef>
              <a:buFont typeface="+mj-lt"/>
              <a:buAutoNum type="ea1JpnChsDbPeriod" startAt="5"/>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组合电路中的竞争冒险</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竞争冒险的概念及其产生原因</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消除竞争冒险的方法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p:txBody>
      </p:sp>
      <p:sp>
        <p:nvSpPr>
          <p:cNvPr id="3" name="灯片编号占位符 2">
            <a:extLst>
              <a:ext uri="{FF2B5EF4-FFF2-40B4-BE49-F238E27FC236}">
                <a16:creationId xmlns:a16="http://schemas.microsoft.com/office/drawing/2014/main" id="{0B54591F-2BAD-4500-01F5-2B53F0543832}"/>
              </a:ext>
            </a:extLst>
          </p:cNvPr>
          <p:cNvSpPr>
            <a:spLocks noGrp="1"/>
          </p:cNvSpPr>
          <p:nvPr>
            <p:ph type="sldNum" sz="quarter" idx="12"/>
          </p:nvPr>
        </p:nvSpPr>
        <p:spPr/>
        <p:txBody>
          <a:bodyPr/>
          <a:lstStyle/>
          <a:p>
            <a:fld id="{392CBAA0-59E6-204E-8F03-85E5040D48B8}" type="slidenum">
              <a:rPr kumimoji="1" lang="zh-CN" altLang="en-US" smtClean="0"/>
              <a:t>17</a:t>
            </a:fld>
            <a:r>
              <a:rPr kumimoji="1" lang="en-US" altLang="zh-CN"/>
              <a:t>/133</a:t>
            </a:r>
            <a:endParaRPr kumimoji="1" lang="zh-CN" altLang="en-US" dirty="0"/>
          </a:p>
        </p:txBody>
      </p:sp>
    </p:spTree>
    <p:extLst>
      <p:ext uri="{BB962C8B-B14F-4D97-AF65-F5344CB8AC3E}">
        <p14:creationId xmlns:p14="http://schemas.microsoft.com/office/powerpoint/2010/main" val="4059041451"/>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2.1</a:t>
            </a:r>
            <a:r>
              <a:rPr kumimoji="1" lang="zh-CN" altLang="en-US" dirty="0"/>
              <a:t> 加法器</a:t>
            </a:r>
          </a:p>
        </p:txBody>
      </p:sp>
      <p:sp>
        <p:nvSpPr>
          <p:cNvPr id="6" name="Text Box 4">
            <a:extLst>
              <a:ext uri="{FF2B5EF4-FFF2-40B4-BE49-F238E27FC236}">
                <a16:creationId xmlns:a16="http://schemas.microsoft.com/office/drawing/2014/main" id="{E75993E7-01F4-3455-33A1-A2B303B9F7E8}"/>
              </a:ext>
            </a:extLst>
          </p:cNvPr>
          <p:cNvSpPr txBox="1">
            <a:spLocks noChangeArrowheads="1"/>
          </p:cNvSpPr>
          <p:nvPr/>
        </p:nvSpPr>
        <p:spPr bwMode="auto">
          <a:xfrm>
            <a:off x="1609490" y="1685673"/>
            <a:ext cx="56769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dirty="0">
                <a:solidFill>
                  <a:srgbClr val="0033CC"/>
                </a:solidFill>
                <a:latin typeface="宋体" panose="02010600030101010101" pitchFamily="2" charset="-122"/>
              </a:rPr>
              <a:t>一、半加器和全加器</a:t>
            </a:r>
          </a:p>
        </p:txBody>
      </p:sp>
      <p:sp>
        <p:nvSpPr>
          <p:cNvPr id="7" name="Text Box 5">
            <a:extLst>
              <a:ext uri="{FF2B5EF4-FFF2-40B4-BE49-F238E27FC236}">
                <a16:creationId xmlns:a16="http://schemas.microsoft.com/office/drawing/2014/main" id="{284D6E06-F50F-604A-16B2-769BB4094B3F}"/>
              </a:ext>
            </a:extLst>
          </p:cNvPr>
          <p:cNvSpPr txBox="1">
            <a:spLocks noChangeArrowheads="1"/>
          </p:cNvSpPr>
          <p:nvPr/>
        </p:nvSpPr>
        <p:spPr bwMode="auto">
          <a:xfrm>
            <a:off x="1699977" y="2241299"/>
            <a:ext cx="566737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ea typeface="楷体_GB2312" pitchFamily="49" charset="-122"/>
              </a:rPr>
              <a:t>1. </a:t>
            </a:r>
            <a:r>
              <a:rPr lang="zh-CN" altLang="en-US" sz="2800" b="1"/>
              <a:t>半加器</a:t>
            </a:r>
            <a:r>
              <a:rPr lang="zh-CN" altLang="en-US" sz="2800" b="1">
                <a:ea typeface="楷体_GB2312" pitchFamily="49" charset="-122"/>
              </a:rPr>
              <a:t>（</a:t>
            </a:r>
            <a:r>
              <a:rPr lang="en-US" altLang="zh-CN" sz="2800" b="1">
                <a:solidFill>
                  <a:srgbClr val="FF0066"/>
                </a:solidFill>
                <a:ea typeface="楷体_GB2312" pitchFamily="49" charset="-122"/>
              </a:rPr>
              <a:t>H</a:t>
            </a:r>
            <a:r>
              <a:rPr lang="en-US" altLang="zh-CN" sz="2800" b="1">
                <a:ea typeface="楷体_GB2312" pitchFamily="49" charset="-122"/>
              </a:rPr>
              <a:t>alf  </a:t>
            </a:r>
            <a:r>
              <a:rPr lang="en-US" altLang="zh-CN" sz="2800" b="1">
                <a:solidFill>
                  <a:srgbClr val="FF0066"/>
                </a:solidFill>
                <a:ea typeface="楷体_GB2312" pitchFamily="49" charset="-122"/>
              </a:rPr>
              <a:t>A</a:t>
            </a:r>
            <a:r>
              <a:rPr lang="en-US" altLang="zh-CN" sz="2800" b="1">
                <a:ea typeface="楷体_GB2312" pitchFamily="49" charset="-122"/>
              </a:rPr>
              <a:t>dder</a:t>
            </a:r>
            <a:r>
              <a:rPr lang="zh-CN" altLang="en-US" sz="2800" b="1">
                <a:ea typeface="楷体_GB2312" pitchFamily="49" charset="-122"/>
              </a:rPr>
              <a:t>）</a:t>
            </a:r>
          </a:p>
        </p:txBody>
      </p:sp>
      <p:sp>
        <p:nvSpPr>
          <p:cNvPr id="8" name="Text Box 6">
            <a:extLst>
              <a:ext uri="{FF2B5EF4-FFF2-40B4-BE49-F238E27FC236}">
                <a16:creationId xmlns:a16="http://schemas.microsoft.com/office/drawing/2014/main" id="{2C87BD4A-6B93-A6F9-2192-AEC62063C123}"/>
              </a:ext>
            </a:extLst>
          </p:cNvPr>
          <p:cNvSpPr txBox="1">
            <a:spLocks noChangeArrowheads="1"/>
          </p:cNvSpPr>
          <p:nvPr/>
        </p:nvSpPr>
        <p:spPr bwMode="auto">
          <a:xfrm>
            <a:off x="1699977" y="2827086"/>
            <a:ext cx="8672513" cy="955675"/>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chemeClr val="accent2"/>
                </a:solidFill>
                <a:latin typeface="宋体" panose="02010600030101010101" pitchFamily="2" charset="-122"/>
              </a:rPr>
              <a:t>两个</a:t>
            </a:r>
            <a:r>
              <a:rPr lang="zh-CN" altLang="en-US" sz="2800" b="1">
                <a:solidFill>
                  <a:schemeClr val="accent2"/>
                </a:solidFill>
              </a:rPr>
              <a:t> </a:t>
            </a:r>
            <a:r>
              <a:rPr lang="en-US" altLang="zh-CN" sz="2800" b="1">
                <a:solidFill>
                  <a:schemeClr val="accent2"/>
                </a:solidFill>
              </a:rPr>
              <a:t>1 </a:t>
            </a:r>
            <a:r>
              <a:rPr lang="zh-CN" altLang="en-US" sz="2800" b="1">
                <a:solidFill>
                  <a:schemeClr val="accent2"/>
                </a:solidFill>
                <a:latin typeface="宋体" panose="02010600030101010101" pitchFamily="2" charset="-122"/>
              </a:rPr>
              <a:t>位二进制数相加</a:t>
            </a:r>
            <a:r>
              <a:rPr lang="en-US" altLang="zh-CN" sz="2800" b="1">
                <a:solidFill>
                  <a:schemeClr val="accent2"/>
                </a:solidFill>
                <a:latin typeface="宋体" panose="02010600030101010101" pitchFamily="2" charset="-122"/>
              </a:rPr>
              <a:t>,</a:t>
            </a:r>
            <a:r>
              <a:rPr lang="zh-CN" altLang="en-US" sz="2800" b="1">
                <a:solidFill>
                  <a:schemeClr val="accent2"/>
                </a:solidFill>
                <a:latin typeface="宋体" panose="02010600030101010101" pitchFamily="2" charset="-122"/>
              </a:rPr>
              <a:t>结果有两个，“半加</a:t>
            </a:r>
            <a:r>
              <a:rPr lang="zh-CN" altLang="en-US" sz="2800" b="1">
                <a:solidFill>
                  <a:srgbClr val="FF0000"/>
                </a:solidFill>
                <a:latin typeface="宋体" panose="02010600030101010101" pitchFamily="2" charset="-122"/>
              </a:rPr>
              <a:t>和</a:t>
            </a:r>
            <a:r>
              <a:rPr lang="zh-CN" altLang="en-US" sz="2800" b="1">
                <a:solidFill>
                  <a:schemeClr val="accent2"/>
                </a:solidFill>
                <a:latin typeface="宋体" panose="02010600030101010101" pitchFamily="2" charset="-122"/>
              </a:rPr>
              <a:t>” 与“半加</a:t>
            </a:r>
            <a:r>
              <a:rPr lang="zh-CN" altLang="en-US" sz="2800" b="1">
                <a:solidFill>
                  <a:srgbClr val="FF0000"/>
                </a:solidFill>
                <a:latin typeface="宋体" panose="02010600030101010101" pitchFamily="2" charset="-122"/>
              </a:rPr>
              <a:t>进位</a:t>
            </a:r>
            <a:r>
              <a:rPr lang="zh-CN" altLang="en-US" sz="2800" b="1">
                <a:solidFill>
                  <a:schemeClr val="accent2"/>
                </a:solidFill>
                <a:latin typeface="宋体" panose="02010600030101010101" pitchFamily="2" charset="-122"/>
              </a:rPr>
              <a:t>”，</a:t>
            </a:r>
            <a:r>
              <a:rPr lang="zh-CN" altLang="en-US" sz="2800" b="1">
                <a:solidFill>
                  <a:srgbClr val="FF0000"/>
                </a:solidFill>
                <a:latin typeface="宋体" panose="02010600030101010101" pitchFamily="2" charset="-122"/>
              </a:rPr>
              <a:t>不考虑低位进位的称为半加器</a:t>
            </a:r>
            <a:r>
              <a:rPr lang="zh-CN" altLang="en-US" sz="2800" b="1">
                <a:solidFill>
                  <a:schemeClr val="accent2"/>
                </a:solidFill>
                <a:latin typeface="宋体" panose="02010600030101010101" pitchFamily="2" charset="-122"/>
              </a:rPr>
              <a:t>。</a:t>
            </a:r>
          </a:p>
        </p:txBody>
      </p:sp>
      <p:sp>
        <p:nvSpPr>
          <p:cNvPr id="9" name="Line 7">
            <a:extLst>
              <a:ext uri="{FF2B5EF4-FFF2-40B4-BE49-F238E27FC236}">
                <a16:creationId xmlns:a16="http://schemas.microsoft.com/office/drawing/2014/main" id="{82D0F2CE-3391-107A-1C27-1925BA497F47}"/>
              </a:ext>
            </a:extLst>
          </p:cNvPr>
          <p:cNvSpPr>
            <a:spLocks noChangeShapeType="1"/>
          </p:cNvSpPr>
          <p:nvPr/>
        </p:nvSpPr>
        <p:spPr bwMode="auto">
          <a:xfrm flipV="1">
            <a:off x="3420827" y="4565399"/>
            <a:ext cx="2438400"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 name="Line 8">
            <a:extLst>
              <a:ext uri="{FF2B5EF4-FFF2-40B4-BE49-F238E27FC236}">
                <a16:creationId xmlns:a16="http://schemas.microsoft.com/office/drawing/2014/main" id="{2F935FB4-6CFA-75C7-D529-503DD40ECA6F}"/>
              </a:ext>
            </a:extLst>
          </p:cNvPr>
          <p:cNvSpPr>
            <a:spLocks noChangeShapeType="1"/>
          </p:cNvSpPr>
          <p:nvPr/>
        </p:nvSpPr>
        <p:spPr bwMode="auto">
          <a:xfrm>
            <a:off x="3420827" y="5098799"/>
            <a:ext cx="243840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 name="Line 9">
            <a:extLst>
              <a:ext uri="{FF2B5EF4-FFF2-40B4-BE49-F238E27FC236}">
                <a16:creationId xmlns:a16="http://schemas.microsoft.com/office/drawing/2014/main" id="{E80D3A18-5EF1-C4C0-6D58-B3B7C3B4A25A}"/>
              </a:ext>
            </a:extLst>
          </p:cNvPr>
          <p:cNvSpPr>
            <a:spLocks noChangeShapeType="1"/>
          </p:cNvSpPr>
          <p:nvPr/>
        </p:nvSpPr>
        <p:spPr bwMode="auto">
          <a:xfrm>
            <a:off x="3420827" y="6622799"/>
            <a:ext cx="2514600"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 name="Line 10">
            <a:extLst>
              <a:ext uri="{FF2B5EF4-FFF2-40B4-BE49-F238E27FC236}">
                <a16:creationId xmlns:a16="http://schemas.microsoft.com/office/drawing/2014/main" id="{9FE09B45-883E-EE94-FB01-248C16893D09}"/>
              </a:ext>
            </a:extLst>
          </p:cNvPr>
          <p:cNvSpPr>
            <a:spLocks noChangeShapeType="1"/>
          </p:cNvSpPr>
          <p:nvPr/>
        </p:nvSpPr>
        <p:spPr bwMode="auto">
          <a:xfrm flipH="1">
            <a:off x="4716227" y="4565399"/>
            <a:ext cx="0" cy="205740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aphicFrame>
        <p:nvGraphicFramePr>
          <p:cNvPr id="13" name="Object 11">
            <a:extLst>
              <a:ext uri="{FF2B5EF4-FFF2-40B4-BE49-F238E27FC236}">
                <a16:creationId xmlns:a16="http://schemas.microsoft.com/office/drawing/2014/main" id="{C045C5F6-28CB-04FD-0F60-808022CA4745}"/>
              </a:ext>
            </a:extLst>
          </p:cNvPr>
          <p:cNvGraphicFramePr>
            <a:graphicFrameLocks noChangeAspect="1"/>
          </p:cNvGraphicFramePr>
          <p:nvPr>
            <p:extLst>
              <p:ext uri="{D42A27DB-BD31-4B8C-83A1-F6EECF244321}">
                <p14:modId xmlns:p14="http://schemas.microsoft.com/office/powerpoint/2010/main" val="2978501585"/>
              </p:ext>
            </p:extLst>
          </p:nvPr>
        </p:nvGraphicFramePr>
        <p:xfrm>
          <a:off x="3538302" y="4606674"/>
          <a:ext cx="995363" cy="525462"/>
        </p:xfrm>
        <a:graphic>
          <a:graphicData uri="http://schemas.openxmlformats.org/presentationml/2006/ole">
            <mc:AlternateContent xmlns:mc="http://schemas.openxmlformats.org/markup-compatibility/2006">
              <mc:Choice xmlns:v="urn:schemas-microsoft-com:vml" Requires="v">
                <p:oleObj name="Equation" r:id="rId2" imgW="380887" imgH="180900" progId="Equation.3">
                  <p:embed/>
                </p:oleObj>
              </mc:Choice>
              <mc:Fallback>
                <p:oleObj name="Equation" r:id="rId2" imgW="380887" imgH="180900" progId="Equation.3">
                  <p:embed/>
                  <p:pic>
                    <p:nvPicPr>
                      <p:cNvPr id="13" name="Object 11">
                        <a:extLst>
                          <a:ext uri="{FF2B5EF4-FFF2-40B4-BE49-F238E27FC236}">
                            <a16:creationId xmlns:a16="http://schemas.microsoft.com/office/drawing/2014/main" id="{C045C5F6-28CB-04FD-0F60-808022CA47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38302" y="4606674"/>
                        <a:ext cx="995363" cy="5254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4" name="Object 12">
            <a:extLst>
              <a:ext uri="{FF2B5EF4-FFF2-40B4-BE49-F238E27FC236}">
                <a16:creationId xmlns:a16="http://schemas.microsoft.com/office/drawing/2014/main" id="{5807053D-B026-949E-3673-726B0A53965B}"/>
              </a:ext>
            </a:extLst>
          </p:cNvPr>
          <p:cNvGraphicFramePr>
            <a:graphicFrameLocks noChangeAspect="1"/>
          </p:cNvGraphicFramePr>
          <p:nvPr>
            <p:extLst>
              <p:ext uri="{D42A27DB-BD31-4B8C-83A1-F6EECF244321}">
                <p14:modId xmlns:p14="http://schemas.microsoft.com/office/powerpoint/2010/main" val="2950763350"/>
              </p:ext>
            </p:extLst>
          </p:nvPr>
        </p:nvGraphicFramePr>
        <p:xfrm>
          <a:off x="4854340" y="4581274"/>
          <a:ext cx="941387" cy="563562"/>
        </p:xfrm>
        <a:graphic>
          <a:graphicData uri="http://schemas.openxmlformats.org/presentationml/2006/ole">
            <mc:AlternateContent xmlns:mc="http://schemas.openxmlformats.org/markup-compatibility/2006">
              <mc:Choice xmlns:v="urn:schemas-microsoft-com:vml" Requires="v">
                <p:oleObj name="Equation" r:id="rId4" imgW="333344" imgH="180900" progId="Equation.3">
                  <p:embed/>
                </p:oleObj>
              </mc:Choice>
              <mc:Fallback>
                <p:oleObj name="Equation" r:id="rId4" imgW="333344" imgH="180900" progId="Equation.3">
                  <p:embed/>
                  <p:pic>
                    <p:nvPicPr>
                      <p:cNvPr id="14" name="Object 12">
                        <a:extLst>
                          <a:ext uri="{FF2B5EF4-FFF2-40B4-BE49-F238E27FC236}">
                            <a16:creationId xmlns:a16="http://schemas.microsoft.com/office/drawing/2014/main" id="{5807053D-B026-949E-3673-726B0A53965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854340" y="4581274"/>
                        <a:ext cx="941387" cy="5635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5" name="Text Box 13">
            <a:extLst>
              <a:ext uri="{FF2B5EF4-FFF2-40B4-BE49-F238E27FC236}">
                <a16:creationId xmlns:a16="http://schemas.microsoft.com/office/drawing/2014/main" id="{6FE773C6-8535-DE9F-F43B-0ECA9642D4A0}"/>
              </a:ext>
            </a:extLst>
          </p:cNvPr>
          <p:cNvSpPr txBox="1">
            <a:spLocks noChangeArrowheads="1"/>
          </p:cNvSpPr>
          <p:nvPr/>
        </p:nvSpPr>
        <p:spPr bwMode="auto">
          <a:xfrm>
            <a:off x="3552590" y="5038474"/>
            <a:ext cx="8953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0    0</a:t>
            </a:r>
          </a:p>
        </p:txBody>
      </p:sp>
      <p:sp>
        <p:nvSpPr>
          <p:cNvPr id="16" name="Text Box 14">
            <a:extLst>
              <a:ext uri="{FF2B5EF4-FFF2-40B4-BE49-F238E27FC236}">
                <a16:creationId xmlns:a16="http://schemas.microsoft.com/office/drawing/2014/main" id="{5447E195-C58B-469F-5593-458D8E90ED68}"/>
              </a:ext>
            </a:extLst>
          </p:cNvPr>
          <p:cNvSpPr txBox="1">
            <a:spLocks noChangeArrowheads="1"/>
          </p:cNvSpPr>
          <p:nvPr/>
        </p:nvSpPr>
        <p:spPr bwMode="auto">
          <a:xfrm>
            <a:off x="3552590" y="5414711"/>
            <a:ext cx="8953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0    1</a:t>
            </a:r>
          </a:p>
        </p:txBody>
      </p:sp>
      <p:sp>
        <p:nvSpPr>
          <p:cNvPr id="17" name="Text Box 15">
            <a:extLst>
              <a:ext uri="{FF2B5EF4-FFF2-40B4-BE49-F238E27FC236}">
                <a16:creationId xmlns:a16="http://schemas.microsoft.com/office/drawing/2014/main" id="{F6CED64D-736A-07F5-14FE-DEEFCCF9C599}"/>
              </a:ext>
            </a:extLst>
          </p:cNvPr>
          <p:cNvSpPr txBox="1">
            <a:spLocks noChangeArrowheads="1"/>
          </p:cNvSpPr>
          <p:nvPr/>
        </p:nvSpPr>
        <p:spPr bwMode="auto">
          <a:xfrm>
            <a:off x="3552590" y="5790949"/>
            <a:ext cx="8953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1    0</a:t>
            </a:r>
          </a:p>
        </p:txBody>
      </p:sp>
      <p:sp>
        <p:nvSpPr>
          <p:cNvPr id="18" name="Text Box 16">
            <a:extLst>
              <a:ext uri="{FF2B5EF4-FFF2-40B4-BE49-F238E27FC236}">
                <a16:creationId xmlns:a16="http://schemas.microsoft.com/office/drawing/2014/main" id="{9B9D215B-D2EC-5E8F-FB5D-9C31E61FDA79}"/>
              </a:ext>
            </a:extLst>
          </p:cNvPr>
          <p:cNvSpPr txBox="1">
            <a:spLocks noChangeArrowheads="1"/>
          </p:cNvSpPr>
          <p:nvPr/>
        </p:nvSpPr>
        <p:spPr bwMode="auto">
          <a:xfrm>
            <a:off x="3552590" y="6165599"/>
            <a:ext cx="8953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1    1</a:t>
            </a:r>
          </a:p>
        </p:txBody>
      </p:sp>
      <p:sp>
        <p:nvSpPr>
          <p:cNvPr id="19" name="Text Box 17">
            <a:extLst>
              <a:ext uri="{FF2B5EF4-FFF2-40B4-BE49-F238E27FC236}">
                <a16:creationId xmlns:a16="http://schemas.microsoft.com/office/drawing/2014/main" id="{E3B5991D-FA15-E7FA-D6C0-D56C648D9E89}"/>
              </a:ext>
            </a:extLst>
          </p:cNvPr>
          <p:cNvSpPr txBox="1">
            <a:spLocks noChangeArrowheads="1"/>
          </p:cNvSpPr>
          <p:nvPr/>
        </p:nvSpPr>
        <p:spPr bwMode="auto">
          <a:xfrm>
            <a:off x="4843227" y="5035299"/>
            <a:ext cx="8953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0    0</a:t>
            </a:r>
          </a:p>
        </p:txBody>
      </p:sp>
      <p:sp>
        <p:nvSpPr>
          <p:cNvPr id="20" name="Text Box 18">
            <a:extLst>
              <a:ext uri="{FF2B5EF4-FFF2-40B4-BE49-F238E27FC236}">
                <a16:creationId xmlns:a16="http://schemas.microsoft.com/office/drawing/2014/main" id="{AFC31494-8B57-0808-58D0-33B085D20FD8}"/>
              </a:ext>
            </a:extLst>
          </p:cNvPr>
          <p:cNvSpPr txBox="1">
            <a:spLocks noChangeArrowheads="1"/>
          </p:cNvSpPr>
          <p:nvPr/>
        </p:nvSpPr>
        <p:spPr bwMode="auto">
          <a:xfrm>
            <a:off x="4843227" y="5416299"/>
            <a:ext cx="8953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1    0</a:t>
            </a:r>
          </a:p>
        </p:txBody>
      </p:sp>
      <p:sp>
        <p:nvSpPr>
          <p:cNvPr id="21" name="Text Box 19">
            <a:extLst>
              <a:ext uri="{FF2B5EF4-FFF2-40B4-BE49-F238E27FC236}">
                <a16:creationId xmlns:a16="http://schemas.microsoft.com/office/drawing/2014/main" id="{0E510616-FE14-4585-5C08-0F62EF01988D}"/>
              </a:ext>
            </a:extLst>
          </p:cNvPr>
          <p:cNvSpPr txBox="1">
            <a:spLocks noChangeArrowheads="1"/>
          </p:cNvSpPr>
          <p:nvPr/>
        </p:nvSpPr>
        <p:spPr bwMode="auto">
          <a:xfrm>
            <a:off x="4843227" y="5797299"/>
            <a:ext cx="8953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1    0</a:t>
            </a:r>
          </a:p>
        </p:txBody>
      </p:sp>
      <p:sp>
        <p:nvSpPr>
          <p:cNvPr id="22" name="Text Box 20">
            <a:extLst>
              <a:ext uri="{FF2B5EF4-FFF2-40B4-BE49-F238E27FC236}">
                <a16:creationId xmlns:a16="http://schemas.microsoft.com/office/drawing/2014/main" id="{E6EAE88A-CC6E-4FB0-C975-26830777A561}"/>
              </a:ext>
            </a:extLst>
          </p:cNvPr>
          <p:cNvSpPr txBox="1">
            <a:spLocks noChangeArrowheads="1"/>
          </p:cNvSpPr>
          <p:nvPr/>
        </p:nvSpPr>
        <p:spPr bwMode="auto">
          <a:xfrm>
            <a:off x="4843227" y="6178299"/>
            <a:ext cx="9842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0    1</a:t>
            </a:r>
          </a:p>
        </p:txBody>
      </p:sp>
      <p:graphicFrame>
        <p:nvGraphicFramePr>
          <p:cNvPr id="23" name="Object 21">
            <a:extLst>
              <a:ext uri="{FF2B5EF4-FFF2-40B4-BE49-F238E27FC236}">
                <a16:creationId xmlns:a16="http://schemas.microsoft.com/office/drawing/2014/main" id="{22220B0C-E492-AAE0-C3C2-F78CA4D1954C}"/>
              </a:ext>
            </a:extLst>
          </p:cNvPr>
          <p:cNvGraphicFramePr>
            <a:graphicFrameLocks noChangeAspect="1"/>
          </p:cNvGraphicFramePr>
          <p:nvPr>
            <p:extLst>
              <p:ext uri="{D42A27DB-BD31-4B8C-83A1-F6EECF244321}">
                <p14:modId xmlns:p14="http://schemas.microsoft.com/office/powerpoint/2010/main" val="3818168444"/>
              </p:ext>
            </p:extLst>
          </p:nvPr>
        </p:nvGraphicFramePr>
        <p:xfrm>
          <a:off x="7018102" y="5141661"/>
          <a:ext cx="2660650" cy="590550"/>
        </p:xfrm>
        <a:graphic>
          <a:graphicData uri="http://schemas.openxmlformats.org/presentationml/2006/ole">
            <mc:AlternateContent xmlns:mc="http://schemas.openxmlformats.org/markup-compatibility/2006">
              <mc:Choice xmlns:v="urn:schemas-microsoft-com:vml" Requires="v">
                <p:oleObj name="Equation" r:id="rId6" imgW="914400" imgH="171450" progId="Equation.3">
                  <p:embed/>
                </p:oleObj>
              </mc:Choice>
              <mc:Fallback>
                <p:oleObj name="Equation" r:id="rId6" imgW="914400" imgH="171450" progId="Equation.3">
                  <p:embed/>
                  <p:pic>
                    <p:nvPicPr>
                      <p:cNvPr id="23" name="Object 21">
                        <a:extLst>
                          <a:ext uri="{FF2B5EF4-FFF2-40B4-BE49-F238E27FC236}">
                            <a16:creationId xmlns:a16="http://schemas.microsoft.com/office/drawing/2014/main" id="{22220B0C-E492-AAE0-C3C2-F78CA4D1954C}"/>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018102" y="5141661"/>
                        <a:ext cx="2660650" cy="59055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rgbClr val="6633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4" name="Object 22">
            <a:extLst>
              <a:ext uri="{FF2B5EF4-FFF2-40B4-BE49-F238E27FC236}">
                <a16:creationId xmlns:a16="http://schemas.microsoft.com/office/drawing/2014/main" id="{BC40FC93-BB25-2A24-BB52-8E41F5E16E2F}"/>
              </a:ext>
            </a:extLst>
          </p:cNvPr>
          <p:cNvGraphicFramePr>
            <a:graphicFrameLocks noChangeAspect="1"/>
          </p:cNvGraphicFramePr>
          <p:nvPr>
            <p:extLst>
              <p:ext uri="{D42A27DB-BD31-4B8C-83A1-F6EECF244321}">
                <p14:modId xmlns:p14="http://schemas.microsoft.com/office/powerpoint/2010/main" val="1809982975"/>
              </p:ext>
            </p:extLst>
          </p:nvPr>
        </p:nvGraphicFramePr>
        <p:xfrm>
          <a:off x="7059377" y="6162424"/>
          <a:ext cx="1539875" cy="528637"/>
        </p:xfrm>
        <a:graphic>
          <a:graphicData uri="http://schemas.openxmlformats.org/presentationml/2006/ole">
            <mc:AlternateContent xmlns:mc="http://schemas.openxmlformats.org/markup-compatibility/2006">
              <mc:Choice xmlns:v="urn:schemas-microsoft-com:vml" Requires="v">
                <p:oleObj name="Equation" r:id="rId8" imgW="647779" imgH="190620" progId="Equation.3">
                  <p:embed/>
                </p:oleObj>
              </mc:Choice>
              <mc:Fallback>
                <p:oleObj name="Equation" r:id="rId8" imgW="647779" imgH="190620" progId="Equation.3">
                  <p:embed/>
                  <p:pic>
                    <p:nvPicPr>
                      <p:cNvPr id="24" name="Object 22">
                        <a:extLst>
                          <a:ext uri="{FF2B5EF4-FFF2-40B4-BE49-F238E27FC236}">
                            <a16:creationId xmlns:a16="http://schemas.microsoft.com/office/drawing/2014/main" id="{BC40FC93-BB25-2A24-BB52-8E41F5E16E2F}"/>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059377" y="6162424"/>
                        <a:ext cx="1539875" cy="528637"/>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rgbClr val="6633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5" name="Text Box 23">
            <a:extLst>
              <a:ext uri="{FF2B5EF4-FFF2-40B4-BE49-F238E27FC236}">
                <a16:creationId xmlns:a16="http://schemas.microsoft.com/office/drawing/2014/main" id="{4BCDC5DB-5D17-3811-F5FF-503811D93504}"/>
              </a:ext>
            </a:extLst>
          </p:cNvPr>
          <p:cNvSpPr txBox="1">
            <a:spLocks noChangeArrowheads="1"/>
          </p:cNvSpPr>
          <p:nvPr/>
        </p:nvSpPr>
        <p:spPr bwMode="auto">
          <a:xfrm>
            <a:off x="2487377" y="4905124"/>
            <a:ext cx="552450" cy="1382712"/>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真</a:t>
            </a:r>
          </a:p>
          <a:p>
            <a:pPr eaLnBrk="1" hangingPunct="1"/>
            <a:r>
              <a:rPr lang="zh-CN" altLang="en-US" sz="2800" b="1">
                <a:solidFill>
                  <a:srgbClr val="0033CC"/>
                </a:solidFill>
              </a:rPr>
              <a:t>值</a:t>
            </a:r>
          </a:p>
          <a:p>
            <a:pPr eaLnBrk="1" hangingPunct="1"/>
            <a:r>
              <a:rPr lang="zh-CN" altLang="en-US" sz="2800" b="1">
                <a:solidFill>
                  <a:srgbClr val="0033CC"/>
                </a:solidFill>
              </a:rPr>
              <a:t>表</a:t>
            </a:r>
          </a:p>
        </p:txBody>
      </p:sp>
      <p:sp>
        <p:nvSpPr>
          <p:cNvPr id="26" name="Text Box 24">
            <a:extLst>
              <a:ext uri="{FF2B5EF4-FFF2-40B4-BE49-F238E27FC236}">
                <a16:creationId xmlns:a16="http://schemas.microsoft.com/office/drawing/2014/main" id="{0B0481EA-55E8-D691-A443-F616F50D0474}"/>
              </a:ext>
            </a:extLst>
          </p:cNvPr>
          <p:cNvSpPr txBox="1">
            <a:spLocks noChangeArrowheads="1"/>
          </p:cNvSpPr>
          <p:nvPr/>
        </p:nvSpPr>
        <p:spPr bwMode="auto">
          <a:xfrm>
            <a:off x="7565790" y="4539999"/>
            <a:ext cx="1265237" cy="528637"/>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函数式</a:t>
            </a:r>
          </a:p>
        </p:txBody>
      </p:sp>
      <p:graphicFrame>
        <p:nvGraphicFramePr>
          <p:cNvPr id="27" name="Object 25">
            <a:extLst>
              <a:ext uri="{FF2B5EF4-FFF2-40B4-BE49-F238E27FC236}">
                <a16:creationId xmlns:a16="http://schemas.microsoft.com/office/drawing/2014/main" id="{1C168B02-37EE-3DE2-4E16-444569049664}"/>
              </a:ext>
            </a:extLst>
          </p:cNvPr>
          <p:cNvGraphicFramePr>
            <a:graphicFrameLocks noChangeAspect="1"/>
          </p:cNvGraphicFramePr>
          <p:nvPr>
            <p:extLst>
              <p:ext uri="{D42A27DB-BD31-4B8C-83A1-F6EECF244321}">
                <p14:modId xmlns:p14="http://schemas.microsoft.com/office/powerpoint/2010/main" val="44165187"/>
              </p:ext>
            </p:extLst>
          </p:nvPr>
        </p:nvGraphicFramePr>
        <p:xfrm>
          <a:off x="7475302" y="5724274"/>
          <a:ext cx="1397000" cy="406400"/>
        </p:xfrm>
        <a:graphic>
          <a:graphicData uri="http://schemas.openxmlformats.org/presentationml/2006/ole">
            <mc:AlternateContent xmlns:mc="http://schemas.openxmlformats.org/markup-compatibility/2006">
              <mc:Choice xmlns:v="urn:schemas-microsoft-com:vml" Requires="v">
                <p:oleObj name="Equation" r:id="rId10" imgW="561877" imgH="133380" progId="Equation.3">
                  <p:embed/>
                </p:oleObj>
              </mc:Choice>
              <mc:Fallback>
                <p:oleObj name="Equation" r:id="rId10" imgW="561877" imgH="133380" progId="Equation.3">
                  <p:embed/>
                  <p:pic>
                    <p:nvPicPr>
                      <p:cNvPr id="27" name="Object 25">
                        <a:extLst>
                          <a:ext uri="{FF2B5EF4-FFF2-40B4-BE49-F238E27FC236}">
                            <a16:creationId xmlns:a16="http://schemas.microsoft.com/office/drawing/2014/main" id="{1C168B02-37EE-3DE2-4E16-444569049664}"/>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475302" y="5724274"/>
                        <a:ext cx="1397000" cy="4064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rgbClr val="66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8" name="Text Box 26">
            <a:extLst>
              <a:ext uri="{FF2B5EF4-FFF2-40B4-BE49-F238E27FC236}">
                <a16:creationId xmlns:a16="http://schemas.microsoft.com/office/drawing/2014/main" id="{24CEC3AB-8498-40EC-051A-0B31540DAE99}"/>
              </a:ext>
            </a:extLst>
          </p:cNvPr>
          <p:cNvSpPr txBox="1">
            <a:spLocks noChangeArrowheads="1"/>
          </p:cNvSpPr>
          <p:nvPr/>
        </p:nvSpPr>
        <p:spPr bwMode="auto">
          <a:xfrm>
            <a:off x="3665302" y="3846261"/>
            <a:ext cx="5435600" cy="519113"/>
          </a:xfrm>
          <a:prstGeom prst="rect">
            <a:avLst/>
          </a:prstGeom>
          <a:noFill/>
          <a:ln>
            <a:noFill/>
          </a:ln>
          <a:effectLst/>
          <a:extLst>
            <a:ext uri="{909E8E84-426E-40DD-AFC4-6F175D3DCCD1}">
              <a14:hiddenFill xmlns:a14="http://schemas.microsoft.com/office/drawing/2010/main">
                <a:solidFill>
                  <a:srgbClr val="A5CEAD"/>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ea typeface="楷体_GB2312" pitchFamily="49" charset="-122"/>
              </a:rPr>
              <a:t>A</a:t>
            </a:r>
            <a:r>
              <a:rPr lang="en-US" altLang="zh-CN" sz="2800" b="1" i="1" baseline="-25000">
                <a:solidFill>
                  <a:srgbClr val="FF0066"/>
                </a:solidFill>
                <a:ea typeface="楷体_GB2312" pitchFamily="49" charset="-122"/>
              </a:rPr>
              <a:t>i</a:t>
            </a:r>
            <a:r>
              <a:rPr lang="en-US" altLang="zh-CN" sz="2800" b="1">
                <a:solidFill>
                  <a:srgbClr val="FF0066"/>
                </a:solidFill>
                <a:ea typeface="楷体_GB2312" pitchFamily="49" charset="-122"/>
              </a:rPr>
              <a:t>+</a:t>
            </a:r>
            <a:r>
              <a:rPr lang="en-US" altLang="zh-CN" sz="2800" b="1" i="1">
                <a:solidFill>
                  <a:srgbClr val="FF0066"/>
                </a:solidFill>
                <a:ea typeface="楷体_GB2312" pitchFamily="49" charset="-122"/>
              </a:rPr>
              <a:t>B</a:t>
            </a:r>
            <a:r>
              <a:rPr lang="en-US" altLang="zh-CN" sz="2800" b="1" i="1" baseline="-25000">
                <a:solidFill>
                  <a:srgbClr val="FF0066"/>
                </a:solidFill>
                <a:ea typeface="楷体_GB2312" pitchFamily="49" charset="-122"/>
              </a:rPr>
              <a:t>i </a:t>
            </a:r>
            <a:r>
              <a:rPr lang="en-US" altLang="zh-CN" sz="2800" b="1">
                <a:solidFill>
                  <a:srgbClr val="FF0066"/>
                </a:solidFill>
                <a:ea typeface="楷体_GB2312" pitchFamily="49" charset="-122"/>
              </a:rPr>
              <a:t>= </a:t>
            </a:r>
            <a:r>
              <a:rPr lang="en-US" altLang="zh-CN" sz="2800" b="1" i="1">
                <a:solidFill>
                  <a:srgbClr val="FF0066"/>
                </a:solidFill>
                <a:ea typeface="楷体_GB2312" pitchFamily="49" charset="-122"/>
              </a:rPr>
              <a:t>S</a:t>
            </a:r>
            <a:r>
              <a:rPr lang="en-US" altLang="zh-CN" sz="2800" b="1" i="1" baseline="-25000">
                <a:solidFill>
                  <a:srgbClr val="FF0066"/>
                </a:solidFill>
                <a:ea typeface="楷体_GB2312" pitchFamily="49" charset="-122"/>
              </a:rPr>
              <a:t>i</a:t>
            </a:r>
            <a:r>
              <a:rPr lang="en-US" altLang="zh-CN" sz="2800" b="1" baseline="-25000">
                <a:solidFill>
                  <a:srgbClr val="FF0066"/>
                </a:solidFill>
                <a:ea typeface="楷体_GB2312" pitchFamily="49" charset="-122"/>
              </a:rPr>
              <a:t> </a:t>
            </a:r>
            <a:r>
              <a:rPr lang="en-US" altLang="zh-CN" sz="2800" b="1">
                <a:solidFill>
                  <a:srgbClr val="FF0066"/>
                </a:solidFill>
                <a:ea typeface="楷体_GB2312" pitchFamily="49" charset="-122"/>
              </a:rPr>
              <a:t>(</a:t>
            </a:r>
            <a:r>
              <a:rPr lang="zh-CN" altLang="en-US" sz="2800" b="1">
                <a:solidFill>
                  <a:srgbClr val="FF0066"/>
                </a:solidFill>
              </a:rPr>
              <a:t>和</a:t>
            </a:r>
            <a:r>
              <a:rPr lang="en-US" altLang="zh-CN" sz="2800" b="1">
                <a:solidFill>
                  <a:srgbClr val="FF0066"/>
                </a:solidFill>
                <a:ea typeface="楷体_GB2312" pitchFamily="49" charset="-122"/>
              </a:rPr>
              <a:t>) </a:t>
            </a:r>
            <a:r>
              <a:rPr lang="en-US" altLang="zh-CN" sz="2800" b="1">
                <a:solidFill>
                  <a:srgbClr val="FF0066"/>
                </a:solidFill>
                <a:ea typeface="楷体_GB2312" pitchFamily="49" charset="-122"/>
                <a:sym typeface="Symbol" panose="05050102010706020507" pitchFamily="18" charset="2"/>
              </a:rPr>
              <a:t> </a:t>
            </a:r>
            <a:r>
              <a:rPr lang="en-US" altLang="zh-CN" sz="2800" b="1" i="1">
                <a:solidFill>
                  <a:srgbClr val="FF0066"/>
                </a:solidFill>
                <a:ea typeface="楷体_GB2312" pitchFamily="49" charset="-122"/>
                <a:sym typeface="Symbol" panose="05050102010706020507" pitchFamily="18" charset="2"/>
              </a:rPr>
              <a:t>C</a:t>
            </a:r>
            <a:r>
              <a:rPr lang="en-US" altLang="zh-CN" sz="2800" b="1" i="1" baseline="-25000">
                <a:solidFill>
                  <a:srgbClr val="FF0066"/>
                </a:solidFill>
                <a:ea typeface="楷体_GB2312" pitchFamily="49" charset="-122"/>
                <a:sym typeface="Symbol" panose="05050102010706020507" pitchFamily="18" charset="2"/>
              </a:rPr>
              <a:t>i </a:t>
            </a:r>
            <a:r>
              <a:rPr lang="en-US" altLang="zh-CN" sz="2800" b="1">
                <a:solidFill>
                  <a:srgbClr val="FF0066"/>
                </a:solidFill>
                <a:ea typeface="楷体_GB2312" pitchFamily="49" charset="-122"/>
                <a:sym typeface="Symbol" panose="05050102010706020507" pitchFamily="18" charset="2"/>
              </a:rPr>
              <a:t>(</a:t>
            </a:r>
            <a:r>
              <a:rPr lang="zh-CN" altLang="en-US" sz="2800" b="1">
                <a:solidFill>
                  <a:srgbClr val="FF0066"/>
                </a:solidFill>
                <a:sym typeface="Symbol" panose="05050102010706020507" pitchFamily="18" charset="2"/>
              </a:rPr>
              <a:t>进位</a:t>
            </a:r>
            <a:r>
              <a:rPr lang="en-US" altLang="zh-CN" sz="2800" b="1">
                <a:solidFill>
                  <a:srgbClr val="FF0066"/>
                </a:solidFill>
                <a:ea typeface="楷体_GB2312" pitchFamily="49" charset="-122"/>
                <a:sym typeface="Symbol" panose="05050102010706020507" pitchFamily="18" charset="2"/>
              </a:rPr>
              <a:t>)</a:t>
            </a:r>
            <a:endParaRPr lang="en-US" altLang="zh-CN" sz="2800" b="1">
              <a:solidFill>
                <a:srgbClr val="FF0066"/>
              </a:solidFill>
              <a:ea typeface="楷体_GB2312" pitchFamily="49" charset="-122"/>
            </a:endParaRPr>
          </a:p>
        </p:txBody>
      </p:sp>
      <p:sp>
        <p:nvSpPr>
          <p:cNvPr id="2" name="灯片编号占位符 1">
            <a:extLst>
              <a:ext uri="{FF2B5EF4-FFF2-40B4-BE49-F238E27FC236}">
                <a16:creationId xmlns:a16="http://schemas.microsoft.com/office/drawing/2014/main" id="{4DCC5D40-688B-8276-262A-EA6083AFF19F}"/>
              </a:ext>
            </a:extLst>
          </p:cNvPr>
          <p:cNvSpPr>
            <a:spLocks noGrp="1"/>
          </p:cNvSpPr>
          <p:nvPr>
            <p:ph type="sldNum" sz="quarter" idx="12"/>
          </p:nvPr>
        </p:nvSpPr>
        <p:spPr/>
        <p:txBody>
          <a:bodyPr/>
          <a:lstStyle/>
          <a:p>
            <a:fld id="{392CBAA0-59E6-204E-8F03-85E5040D48B8}" type="slidenum">
              <a:rPr kumimoji="1" lang="zh-CN" altLang="en-US" smtClean="0"/>
              <a:t>18</a:t>
            </a:fld>
            <a:r>
              <a:rPr kumimoji="1" lang="en-US" altLang="zh-CN"/>
              <a:t>/133</a:t>
            </a:r>
            <a:endParaRPr kumimoji="1" lang="zh-CN" altLang="en-US" dirty="0"/>
          </a:p>
        </p:txBody>
      </p:sp>
      <p:sp>
        <p:nvSpPr>
          <p:cNvPr id="29" name="Text Box 4">
            <a:extLst>
              <a:ext uri="{FF2B5EF4-FFF2-40B4-BE49-F238E27FC236}">
                <a16:creationId xmlns:a16="http://schemas.microsoft.com/office/drawing/2014/main" id="{B766E263-C2A2-85C7-920C-149B90A87CAA}"/>
              </a:ext>
            </a:extLst>
          </p:cNvPr>
          <p:cNvSpPr txBox="1">
            <a:spLocks noChangeArrowheads="1"/>
          </p:cNvSpPr>
          <p:nvPr/>
        </p:nvSpPr>
        <p:spPr bwMode="auto">
          <a:xfrm>
            <a:off x="1706080" y="670279"/>
            <a:ext cx="8242794" cy="954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800" b="1" dirty="0">
                <a:latin typeface="宋体" panose="02010600030101010101" pitchFamily="2" charset="-122"/>
              </a:rPr>
              <a:t>加减乘除都可以通过加法实现</a:t>
            </a:r>
            <a:endParaRPr lang="en-US" altLang="zh-CN" sz="2800" b="1" dirty="0">
              <a:latin typeface="宋体" panose="02010600030101010101" pitchFamily="2" charset="-122"/>
            </a:endParaRPr>
          </a:p>
          <a:p>
            <a:pPr algn="ctr"/>
            <a:r>
              <a:rPr lang="zh-CN" altLang="en-US" sz="2800" b="1" dirty="0">
                <a:latin typeface="宋体" panose="02010600030101010101" pitchFamily="2" charset="-122"/>
              </a:rPr>
              <a:t>加法器是数字电路中实现运算功能的核心单元器件</a:t>
            </a:r>
          </a:p>
        </p:txBody>
      </p:sp>
    </p:spTree>
    <p:extLst>
      <p:ext uri="{BB962C8B-B14F-4D97-AF65-F5344CB8AC3E}">
        <p14:creationId xmlns:p14="http://schemas.microsoft.com/office/powerpoint/2010/main" val="33998245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9">
                                            <p:txEl>
                                              <p:pRg st="0" end="0"/>
                                            </p:txEl>
                                          </p:spTgt>
                                        </p:tgtEl>
                                        <p:attrNameLst>
                                          <p:attrName>style.visibility</p:attrName>
                                        </p:attrNameLst>
                                      </p:cBhvr>
                                      <p:to>
                                        <p:strVal val="visible"/>
                                      </p:to>
                                    </p:set>
                                    <p:animEffect transition="in" filter="wipe(left)">
                                      <p:cBhvr>
                                        <p:cTn id="7" dur="500"/>
                                        <p:tgtEl>
                                          <p:spTgt spid="2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9">
                                            <p:txEl>
                                              <p:pRg st="1" end="1"/>
                                            </p:txEl>
                                          </p:spTgt>
                                        </p:tgtEl>
                                        <p:attrNameLst>
                                          <p:attrName>style.visibility</p:attrName>
                                        </p:attrNameLst>
                                      </p:cBhvr>
                                      <p:to>
                                        <p:strVal val="visible"/>
                                      </p:to>
                                    </p:set>
                                    <p:animEffect transition="in" filter="wipe(left)">
                                      <p:cBhvr>
                                        <p:cTn id="12" dur="500"/>
                                        <p:tgtEl>
                                          <p:spTgt spid="29">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6">
                                            <p:txEl>
                                              <p:pRg st="0" end="0"/>
                                            </p:txEl>
                                          </p:spTgt>
                                        </p:tgtEl>
                                        <p:attrNameLst>
                                          <p:attrName>style.visibility</p:attrName>
                                        </p:attrNameLst>
                                      </p:cBhvr>
                                      <p:to>
                                        <p:strVal val="visible"/>
                                      </p:to>
                                    </p:set>
                                    <p:animEffect transition="in" filter="wipe(left)">
                                      <p:cBhvr>
                                        <p:cTn id="17" dur="500"/>
                                        <p:tgtEl>
                                          <p:spTgt spid="6">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7">
                                            <p:txEl>
                                              <p:pRg st="0" end="0"/>
                                            </p:txEl>
                                          </p:spTgt>
                                        </p:tgtEl>
                                        <p:attrNameLst>
                                          <p:attrName>style.visibility</p:attrName>
                                        </p:attrNameLst>
                                      </p:cBhvr>
                                      <p:to>
                                        <p:strVal val="visible"/>
                                      </p:to>
                                    </p:set>
                                    <p:animEffect transition="in" filter="wipe(left)">
                                      <p:cBhvr>
                                        <p:cTn id="22" dur="500"/>
                                        <p:tgtEl>
                                          <p:spTgt spid="7">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8">
                                            <p:txEl>
                                              <p:pRg st="0" end="0"/>
                                            </p:txEl>
                                          </p:spTgt>
                                        </p:tgtEl>
                                        <p:attrNameLst>
                                          <p:attrName>style.visibility</p:attrName>
                                        </p:attrNameLst>
                                      </p:cBhvr>
                                      <p:to>
                                        <p:strVal val="visible"/>
                                      </p:to>
                                    </p:set>
                                    <p:animEffect transition="in" filter="wipe(left)">
                                      <p:cBhvr>
                                        <p:cTn id="27" dur="500"/>
                                        <p:tgtEl>
                                          <p:spTgt spid="8">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2" presetClass="entr" presetSubtype="8" fill="hold" grpId="0" nodeType="clickEffect">
                                  <p:stCondLst>
                                    <p:cond delay="0"/>
                                  </p:stCondLst>
                                  <p:childTnLst>
                                    <p:set>
                                      <p:cBhvr>
                                        <p:cTn id="31" dur="1" fill="hold">
                                          <p:stCondLst>
                                            <p:cond delay="0"/>
                                          </p:stCondLst>
                                        </p:cTn>
                                        <p:tgtEl>
                                          <p:spTgt spid="28"/>
                                        </p:tgtEl>
                                        <p:attrNameLst>
                                          <p:attrName>style.visibility</p:attrName>
                                        </p:attrNameLst>
                                      </p:cBhvr>
                                      <p:to>
                                        <p:strVal val="visible"/>
                                      </p:to>
                                    </p:set>
                                    <p:anim calcmode="lin" valueType="num">
                                      <p:cBhvr additive="base">
                                        <p:cTn id="32" dur="500"/>
                                        <p:tgtEl>
                                          <p:spTgt spid="28"/>
                                        </p:tgtEl>
                                        <p:attrNameLst>
                                          <p:attrName>ppt_x</p:attrName>
                                        </p:attrNameLst>
                                      </p:cBhvr>
                                      <p:tavLst>
                                        <p:tav tm="0">
                                          <p:val>
                                            <p:strVal val="#ppt_x-#ppt_w*1.125000"/>
                                          </p:val>
                                        </p:tav>
                                        <p:tav tm="100000">
                                          <p:val>
                                            <p:strVal val="#ppt_x"/>
                                          </p:val>
                                        </p:tav>
                                      </p:tavLst>
                                    </p:anim>
                                    <p:animEffect transition="in" filter="wipe(right)">
                                      <p:cBhvr>
                                        <p:cTn id="33" dur="500"/>
                                        <p:tgtEl>
                                          <p:spTgt spid="28"/>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wipe(left)">
                                      <p:cBhvr>
                                        <p:cTn id="38" dur="500"/>
                                        <p:tgtEl>
                                          <p:spTgt spid="25"/>
                                        </p:tgtEl>
                                      </p:cBhvr>
                                    </p:animEffect>
                                  </p:childTnLst>
                                </p:cTn>
                              </p:par>
                            </p:childTnLst>
                          </p:cTn>
                        </p:par>
                        <p:par>
                          <p:cTn id="39" fill="hold">
                            <p:stCondLst>
                              <p:cond delay="500"/>
                            </p:stCondLst>
                            <p:childTnLst>
                              <p:par>
                                <p:cTn id="40" presetID="22" presetClass="entr" presetSubtype="8" fill="hold" grpId="0" nodeType="afterEffect">
                                  <p:stCondLst>
                                    <p:cond delay="1000"/>
                                  </p:stCondLst>
                                  <p:childTnLst>
                                    <p:set>
                                      <p:cBhvr>
                                        <p:cTn id="41" dur="1" fill="hold">
                                          <p:stCondLst>
                                            <p:cond delay="0"/>
                                          </p:stCondLst>
                                        </p:cTn>
                                        <p:tgtEl>
                                          <p:spTgt spid="9"/>
                                        </p:tgtEl>
                                        <p:attrNameLst>
                                          <p:attrName>style.visibility</p:attrName>
                                        </p:attrNameLst>
                                      </p:cBhvr>
                                      <p:to>
                                        <p:strVal val="visible"/>
                                      </p:to>
                                    </p:set>
                                    <p:animEffect transition="in" filter="wipe(left)">
                                      <p:cBhvr>
                                        <p:cTn id="42" dur="500"/>
                                        <p:tgtEl>
                                          <p:spTgt spid="9"/>
                                        </p:tgtEl>
                                      </p:cBhvr>
                                    </p:animEffect>
                                  </p:childTnLst>
                                </p:cTn>
                              </p:par>
                            </p:childTnLst>
                          </p:cTn>
                        </p:par>
                        <p:par>
                          <p:cTn id="43" fill="hold">
                            <p:stCondLst>
                              <p:cond delay="2000"/>
                            </p:stCondLst>
                            <p:childTnLst>
                              <p:par>
                                <p:cTn id="44" presetID="22" presetClass="entr" presetSubtype="8" fill="hold" grpId="0" nodeType="afterEffect">
                                  <p:stCondLst>
                                    <p:cond delay="0"/>
                                  </p:stCondLst>
                                  <p:childTnLst>
                                    <p:set>
                                      <p:cBhvr>
                                        <p:cTn id="45" dur="1" fill="hold">
                                          <p:stCondLst>
                                            <p:cond delay="0"/>
                                          </p:stCondLst>
                                        </p:cTn>
                                        <p:tgtEl>
                                          <p:spTgt spid="10"/>
                                        </p:tgtEl>
                                        <p:attrNameLst>
                                          <p:attrName>style.visibility</p:attrName>
                                        </p:attrNameLst>
                                      </p:cBhvr>
                                      <p:to>
                                        <p:strVal val="visible"/>
                                      </p:to>
                                    </p:set>
                                    <p:animEffect transition="in" filter="wipe(left)">
                                      <p:cBhvr>
                                        <p:cTn id="46" dur="500"/>
                                        <p:tgtEl>
                                          <p:spTgt spid="10"/>
                                        </p:tgtEl>
                                      </p:cBhvr>
                                    </p:animEffect>
                                  </p:childTnLst>
                                </p:cTn>
                              </p:par>
                            </p:childTnLst>
                          </p:cTn>
                        </p:par>
                        <p:par>
                          <p:cTn id="47" fill="hold">
                            <p:stCondLst>
                              <p:cond delay="2500"/>
                            </p:stCondLst>
                            <p:childTnLst>
                              <p:par>
                                <p:cTn id="48" presetID="22" presetClass="entr" presetSubtype="8" fill="hold" grpId="0" nodeType="afterEffect">
                                  <p:stCondLst>
                                    <p:cond delay="0"/>
                                  </p:stCondLst>
                                  <p:childTnLst>
                                    <p:set>
                                      <p:cBhvr>
                                        <p:cTn id="49" dur="1" fill="hold">
                                          <p:stCondLst>
                                            <p:cond delay="0"/>
                                          </p:stCondLst>
                                        </p:cTn>
                                        <p:tgtEl>
                                          <p:spTgt spid="11"/>
                                        </p:tgtEl>
                                        <p:attrNameLst>
                                          <p:attrName>style.visibility</p:attrName>
                                        </p:attrNameLst>
                                      </p:cBhvr>
                                      <p:to>
                                        <p:strVal val="visible"/>
                                      </p:to>
                                    </p:set>
                                    <p:animEffect transition="in" filter="wipe(left)">
                                      <p:cBhvr>
                                        <p:cTn id="50" dur="500"/>
                                        <p:tgtEl>
                                          <p:spTgt spid="11"/>
                                        </p:tgtEl>
                                      </p:cBhvr>
                                    </p:animEffect>
                                  </p:childTnLst>
                                </p:cTn>
                              </p:par>
                            </p:childTnLst>
                          </p:cTn>
                        </p:par>
                        <p:par>
                          <p:cTn id="51" fill="hold">
                            <p:stCondLst>
                              <p:cond delay="3000"/>
                            </p:stCondLst>
                            <p:childTnLst>
                              <p:par>
                                <p:cTn id="52" presetID="22" presetClass="entr" presetSubtype="1" fill="hold" grpId="0" nodeType="afterEffect">
                                  <p:stCondLst>
                                    <p:cond delay="0"/>
                                  </p:stCondLst>
                                  <p:childTnLst>
                                    <p:set>
                                      <p:cBhvr>
                                        <p:cTn id="53" dur="1" fill="hold">
                                          <p:stCondLst>
                                            <p:cond delay="0"/>
                                          </p:stCondLst>
                                        </p:cTn>
                                        <p:tgtEl>
                                          <p:spTgt spid="12"/>
                                        </p:tgtEl>
                                        <p:attrNameLst>
                                          <p:attrName>style.visibility</p:attrName>
                                        </p:attrNameLst>
                                      </p:cBhvr>
                                      <p:to>
                                        <p:strVal val="visible"/>
                                      </p:to>
                                    </p:set>
                                    <p:animEffect transition="in" filter="wipe(up)">
                                      <p:cBhvr>
                                        <p:cTn id="54" dur="500"/>
                                        <p:tgtEl>
                                          <p:spTgt spid="12"/>
                                        </p:tgtEl>
                                      </p:cBhvr>
                                    </p:animEffect>
                                  </p:childTnLst>
                                </p:cTn>
                              </p:par>
                            </p:childTnLst>
                          </p:cTn>
                        </p:par>
                        <p:par>
                          <p:cTn id="55" fill="hold">
                            <p:stCondLst>
                              <p:cond delay="3500"/>
                            </p:stCondLst>
                            <p:childTnLst>
                              <p:par>
                                <p:cTn id="56" presetID="22" presetClass="entr" presetSubtype="8" fill="hold" nodeType="afterEffect">
                                  <p:stCondLst>
                                    <p:cond delay="1000"/>
                                  </p:stCondLst>
                                  <p:childTnLst>
                                    <p:set>
                                      <p:cBhvr>
                                        <p:cTn id="57" dur="1" fill="hold">
                                          <p:stCondLst>
                                            <p:cond delay="0"/>
                                          </p:stCondLst>
                                        </p:cTn>
                                        <p:tgtEl>
                                          <p:spTgt spid="13"/>
                                        </p:tgtEl>
                                        <p:attrNameLst>
                                          <p:attrName>style.visibility</p:attrName>
                                        </p:attrNameLst>
                                      </p:cBhvr>
                                      <p:to>
                                        <p:strVal val="visible"/>
                                      </p:to>
                                    </p:set>
                                    <p:animEffect transition="in" filter="wipe(left)">
                                      <p:cBhvr>
                                        <p:cTn id="58" dur="500"/>
                                        <p:tgtEl>
                                          <p:spTgt spid="13"/>
                                        </p:tgtEl>
                                      </p:cBhvr>
                                    </p:animEffect>
                                  </p:childTnLst>
                                </p:cTn>
                              </p:par>
                            </p:childTnLst>
                          </p:cTn>
                        </p:par>
                        <p:par>
                          <p:cTn id="59" fill="hold">
                            <p:stCondLst>
                              <p:cond delay="5000"/>
                            </p:stCondLst>
                            <p:childTnLst>
                              <p:par>
                                <p:cTn id="60" presetID="22" presetClass="entr" presetSubtype="8" fill="hold" nodeType="afterEffect">
                                  <p:stCondLst>
                                    <p:cond delay="1000"/>
                                  </p:stCondLst>
                                  <p:childTnLst>
                                    <p:set>
                                      <p:cBhvr>
                                        <p:cTn id="61" dur="1" fill="hold">
                                          <p:stCondLst>
                                            <p:cond delay="0"/>
                                          </p:stCondLst>
                                        </p:cTn>
                                        <p:tgtEl>
                                          <p:spTgt spid="14"/>
                                        </p:tgtEl>
                                        <p:attrNameLst>
                                          <p:attrName>style.visibility</p:attrName>
                                        </p:attrNameLst>
                                      </p:cBhvr>
                                      <p:to>
                                        <p:strVal val="visible"/>
                                      </p:to>
                                    </p:set>
                                    <p:animEffect transition="in" filter="wipe(left)">
                                      <p:cBhvr>
                                        <p:cTn id="62" dur="500"/>
                                        <p:tgtEl>
                                          <p:spTgt spid="14"/>
                                        </p:tgtEl>
                                      </p:cBhvr>
                                    </p:animEffect>
                                  </p:childTnLst>
                                </p:cTn>
                              </p:par>
                            </p:childTnLst>
                          </p:cTn>
                        </p:par>
                        <p:par>
                          <p:cTn id="63" fill="hold">
                            <p:stCondLst>
                              <p:cond delay="6500"/>
                            </p:stCondLst>
                            <p:childTnLst>
                              <p:par>
                                <p:cTn id="64" presetID="22" presetClass="entr" presetSubtype="8" fill="hold" grpId="0" nodeType="afterEffect">
                                  <p:stCondLst>
                                    <p:cond delay="1000"/>
                                  </p:stCondLst>
                                  <p:childTnLst>
                                    <p:set>
                                      <p:cBhvr>
                                        <p:cTn id="65" dur="1" fill="hold">
                                          <p:stCondLst>
                                            <p:cond delay="0"/>
                                          </p:stCondLst>
                                        </p:cTn>
                                        <p:tgtEl>
                                          <p:spTgt spid="15">
                                            <p:txEl>
                                              <p:pRg st="0" end="0"/>
                                            </p:txEl>
                                          </p:spTgt>
                                        </p:tgtEl>
                                        <p:attrNameLst>
                                          <p:attrName>style.visibility</p:attrName>
                                        </p:attrNameLst>
                                      </p:cBhvr>
                                      <p:to>
                                        <p:strVal val="visible"/>
                                      </p:to>
                                    </p:set>
                                    <p:animEffect transition="in" filter="wipe(left)">
                                      <p:cBhvr>
                                        <p:cTn id="66" dur="500"/>
                                        <p:tgtEl>
                                          <p:spTgt spid="15">
                                            <p:txEl>
                                              <p:pRg st="0" end="0"/>
                                            </p:txEl>
                                          </p:spTgt>
                                        </p:tgtEl>
                                      </p:cBhvr>
                                    </p:animEffect>
                                  </p:childTnLst>
                                </p:cTn>
                              </p:par>
                            </p:childTnLst>
                          </p:cTn>
                        </p:par>
                        <p:par>
                          <p:cTn id="67" fill="hold">
                            <p:stCondLst>
                              <p:cond delay="8000"/>
                            </p:stCondLst>
                            <p:childTnLst>
                              <p:par>
                                <p:cTn id="68" presetID="22" presetClass="entr" presetSubtype="8" fill="hold" grpId="0" nodeType="afterEffect">
                                  <p:stCondLst>
                                    <p:cond delay="0"/>
                                  </p:stCondLst>
                                  <p:childTnLst>
                                    <p:set>
                                      <p:cBhvr>
                                        <p:cTn id="69" dur="1" fill="hold">
                                          <p:stCondLst>
                                            <p:cond delay="0"/>
                                          </p:stCondLst>
                                        </p:cTn>
                                        <p:tgtEl>
                                          <p:spTgt spid="16">
                                            <p:txEl>
                                              <p:pRg st="0" end="0"/>
                                            </p:txEl>
                                          </p:spTgt>
                                        </p:tgtEl>
                                        <p:attrNameLst>
                                          <p:attrName>style.visibility</p:attrName>
                                        </p:attrNameLst>
                                      </p:cBhvr>
                                      <p:to>
                                        <p:strVal val="visible"/>
                                      </p:to>
                                    </p:set>
                                    <p:animEffect transition="in" filter="wipe(left)">
                                      <p:cBhvr>
                                        <p:cTn id="70" dur="500"/>
                                        <p:tgtEl>
                                          <p:spTgt spid="16">
                                            <p:txEl>
                                              <p:pRg st="0" end="0"/>
                                            </p:txEl>
                                          </p:spTgt>
                                        </p:tgtEl>
                                      </p:cBhvr>
                                    </p:animEffect>
                                  </p:childTnLst>
                                </p:cTn>
                              </p:par>
                            </p:childTnLst>
                          </p:cTn>
                        </p:par>
                        <p:par>
                          <p:cTn id="71" fill="hold">
                            <p:stCondLst>
                              <p:cond delay="8500"/>
                            </p:stCondLst>
                            <p:childTnLst>
                              <p:par>
                                <p:cTn id="72" presetID="22" presetClass="entr" presetSubtype="8" fill="hold" grpId="0" nodeType="afterEffect">
                                  <p:stCondLst>
                                    <p:cond delay="0"/>
                                  </p:stCondLst>
                                  <p:childTnLst>
                                    <p:set>
                                      <p:cBhvr>
                                        <p:cTn id="73" dur="1" fill="hold">
                                          <p:stCondLst>
                                            <p:cond delay="0"/>
                                          </p:stCondLst>
                                        </p:cTn>
                                        <p:tgtEl>
                                          <p:spTgt spid="17">
                                            <p:txEl>
                                              <p:pRg st="0" end="0"/>
                                            </p:txEl>
                                          </p:spTgt>
                                        </p:tgtEl>
                                        <p:attrNameLst>
                                          <p:attrName>style.visibility</p:attrName>
                                        </p:attrNameLst>
                                      </p:cBhvr>
                                      <p:to>
                                        <p:strVal val="visible"/>
                                      </p:to>
                                    </p:set>
                                    <p:animEffect transition="in" filter="wipe(left)">
                                      <p:cBhvr>
                                        <p:cTn id="74" dur="500"/>
                                        <p:tgtEl>
                                          <p:spTgt spid="17">
                                            <p:txEl>
                                              <p:pRg st="0" end="0"/>
                                            </p:txEl>
                                          </p:spTgt>
                                        </p:tgtEl>
                                      </p:cBhvr>
                                    </p:animEffect>
                                  </p:childTnLst>
                                </p:cTn>
                              </p:par>
                            </p:childTnLst>
                          </p:cTn>
                        </p:par>
                        <p:par>
                          <p:cTn id="75" fill="hold">
                            <p:stCondLst>
                              <p:cond delay="9000"/>
                            </p:stCondLst>
                            <p:childTnLst>
                              <p:par>
                                <p:cTn id="76" presetID="22" presetClass="entr" presetSubtype="8" fill="hold" grpId="0" nodeType="afterEffect">
                                  <p:stCondLst>
                                    <p:cond delay="0"/>
                                  </p:stCondLst>
                                  <p:childTnLst>
                                    <p:set>
                                      <p:cBhvr>
                                        <p:cTn id="77" dur="1" fill="hold">
                                          <p:stCondLst>
                                            <p:cond delay="0"/>
                                          </p:stCondLst>
                                        </p:cTn>
                                        <p:tgtEl>
                                          <p:spTgt spid="18">
                                            <p:txEl>
                                              <p:pRg st="0" end="0"/>
                                            </p:txEl>
                                          </p:spTgt>
                                        </p:tgtEl>
                                        <p:attrNameLst>
                                          <p:attrName>style.visibility</p:attrName>
                                        </p:attrNameLst>
                                      </p:cBhvr>
                                      <p:to>
                                        <p:strVal val="visible"/>
                                      </p:to>
                                    </p:set>
                                    <p:animEffect transition="in" filter="wipe(left)">
                                      <p:cBhvr>
                                        <p:cTn id="78" dur="500"/>
                                        <p:tgtEl>
                                          <p:spTgt spid="18">
                                            <p:txEl>
                                              <p:pRg st="0" end="0"/>
                                            </p:txEl>
                                          </p:spTgt>
                                        </p:tgtEl>
                                      </p:cBhvr>
                                    </p:animEffect>
                                  </p:childTnLst>
                                </p:cTn>
                              </p:par>
                            </p:childTnLst>
                          </p:cTn>
                        </p:par>
                        <p:par>
                          <p:cTn id="79" fill="hold">
                            <p:stCondLst>
                              <p:cond delay="9500"/>
                            </p:stCondLst>
                            <p:childTnLst>
                              <p:par>
                                <p:cTn id="80" presetID="22" presetClass="entr" presetSubtype="8" fill="hold" grpId="0" nodeType="afterEffect">
                                  <p:stCondLst>
                                    <p:cond delay="1000"/>
                                  </p:stCondLst>
                                  <p:childTnLst>
                                    <p:set>
                                      <p:cBhvr>
                                        <p:cTn id="81" dur="1" fill="hold">
                                          <p:stCondLst>
                                            <p:cond delay="0"/>
                                          </p:stCondLst>
                                        </p:cTn>
                                        <p:tgtEl>
                                          <p:spTgt spid="19">
                                            <p:txEl>
                                              <p:pRg st="0" end="0"/>
                                            </p:txEl>
                                          </p:spTgt>
                                        </p:tgtEl>
                                        <p:attrNameLst>
                                          <p:attrName>style.visibility</p:attrName>
                                        </p:attrNameLst>
                                      </p:cBhvr>
                                      <p:to>
                                        <p:strVal val="visible"/>
                                      </p:to>
                                    </p:set>
                                    <p:animEffect transition="in" filter="wipe(left)">
                                      <p:cBhvr>
                                        <p:cTn id="82" dur="500"/>
                                        <p:tgtEl>
                                          <p:spTgt spid="19">
                                            <p:txEl>
                                              <p:pRg st="0" end="0"/>
                                            </p:txEl>
                                          </p:spTgt>
                                        </p:tgtEl>
                                      </p:cBhvr>
                                    </p:animEffect>
                                  </p:childTnLst>
                                </p:cTn>
                              </p:par>
                            </p:childTnLst>
                          </p:cTn>
                        </p:par>
                        <p:par>
                          <p:cTn id="83" fill="hold">
                            <p:stCondLst>
                              <p:cond delay="11000"/>
                            </p:stCondLst>
                            <p:childTnLst>
                              <p:par>
                                <p:cTn id="84" presetID="22" presetClass="entr" presetSubtype="8" fill="hold" grpId="0" nodeType="afterEffect">
                                  <p:stCondLst>
                                    <p:cond delay="1000"/>
                                  </p:stCondLst>
                                  <p:childTnLst>
                                    <p:set>
                                      <p:cBhvr>
                                        <p:cTn id="85" dur="1" fill="hold">
                                          <p:stCondLst>
                                            <p:cond delay="0"/>
                                          </p:stCondLst>
                                        </p:cTn>
                                        <p:tgtEl>
                                          <p:spTgt spid="20">
                                            <p:txEl>
                                              <p:pRg st="0" end="0"/>
                                            </p:txEl>
                                          </p:spTgt>
                                        </p:tgtEl>
                                        <p:attrNameLst>
                                          <p:attrName>style.visibility</p:attrName>
                                        </p:attrNameLst>
                                      </p:cBhvr>
                                      <p:to>
                                        <p:strVal val="visible"/>
                                      </p:to>
                                    </p:set>
                                    <p:animEffect transition="in" filter="wipe(left)">
                                      <p:cBhvr>
                                        <p:cTn id="86" dur="500"/>
                                        <p:tgtEl>
                                          <p:spTgt spid="20">
                                            <p:txEl>
                                              <p:pRg st="0" end="0"/>
                                            </p:txEl>
                                          </p:spTgt>
                                        </p:tgtEl>
                                      </p:cBhvr>
                                    </p:animEffect>
                                  </p:childTnLst>
                                </p:cTn>
                              </p:par>
                            </p:childTnLst>
                          </p:cTn>
                        </p:par>
                        <p:par>
                          <p:cTn id="87" fill="hold">
                            <p:stCondLst>
                              <p:cond delay="12500"/>
                            </p:stCondLst>
                            <p:childTnLst>
                              <p:par>
                                <p:cTn id="88" presetID="22" presetClass="entr" presetSubtype="8" fill="hold" grpId="0" nodeType="afterEffect">
                                  <p:stCondLst>
                                    <p:cond delay="1000"/>
                                  </p:stCondLst>
                                  <p:childTnLst>
                                    <p:set>
                                      <p:cBhvr>
                                        <p:cTn id="89" dur="1" fill="hold">
                                          <p:stCondLst>
                                            <p:cond delay="0"/>
                                          </p:stCondLst>
                                        </p:cTn>
                                        <p:tgtEl>
                                          <p:spTgt spid="21">
                                            <p:txEl>
                                              <p:pRg st="0" end="0"/>
                                            </p:txEl>
                                          </p:spTgt>
                                        </p:tgtEl>
                                        <p:attrNameLst>
                                          <p:attrName>style.visibility</p:attrName>
                                        </p:attrNameLst>
                                      </p:cBhvr>
                                      <p:to>
                                        <p:strVal val="visible"/>
                                      </p:to>
                                    </p:set>
                                    <p:animEffect transition="in" filter="wipe(left)">
                                      <p:cBhvr>
                                        <p:cTn id="90" dur="500"/>
                                        <p:tgtEl>
                                          <p:spTgt spid="21">
                                            <p:txEl>
                                              <p:pRg st="0" end="0"/>
                                            </p:txEl>
                                          </p:spTgt>
                                        </p:tgtEl>
                                      </p:cBhvr>
                                    </p:animEffect>
                                  </p:childTnLst>
                                </p:cTn>
                              </p:par>
                            </p:childTnLst>
                          </p:cTn>
                        </p:par>
                        <p:par>
                          <p:cTn id="91" fill="hold">
                            <p:stCondLst>
                              <p:cond delay="14000"/>
                            </p:stCondLst>
                            <p:childTnLst>
                              <p:par>
                                <p:cTn id="92" presetID="22" presetClass="entr" presetSubtype="8" fill="hold" grpId="0" nodeType="afterEffect">
                                  <p:stCondLst>
                                    <p:cond delay="1000"/>
                                  </p:stCondLst>
                                  <p:childTnLst>
                                    <p:set>
                                      <p:cBhvr>
                                        <p:cTn id="93" dur="1" fill="hold">
                                          <p:stCondLst>
                                            <p:cond delay="0"/>
                                          </p:stCondLst>
                                        </p:cTn>
                                        <p:tgtEl>
                                          <p:spTgt spid="22">
                                            <p:txEl>
                                              <p:pRg st="0" end="0"/>
                                            </p:txEl>
                                          </p:spTgt>
                                        </p:tgtEl>
                                        <p:attrNameLst>
                                          <p:attrName>style.visibility</p:attrName>
                                        </p:attrNameLst>
                                      </p:cBhvr>
                                      <p:to>
                                        <p:strVal val="visible"/>
                                      </p:to>
                                    </p:set>
                                    <p:animEffect transition="in" filter="wipe(left)">
                                      <p:cBhvr>
                                        <p:cTn id="94" dur="500"/>
                                        <p:tgtEl>
                                          <p:spTgt spid="22">
                                            <p:txEl>
                                              <p:pRg st="0" end="0"/>
                                            </p:txEl>
                                          </p:spTgt>
                                        </p:tgtEl>
                                      </p:cBhvr>
                                    </p:animEffect>
                                  </p:childTnLst>
                                </p:cTn>
                              </p:par>
                            </p:childTnLst>
                          </p:cTn>
                        </p:par>
                      </p:childTnLst>
                    </p:cTn>
                  </p:par>
                  <p:par>
                    <p:cTn id="95" fill="hold">
                      <p:stCondLst>
                        <p:cond delay="indefinite"/>
                      </p:stCondLst>
                      <p:childTnLst>
                        <p:par>
                          <p:cTn id="96" fill="hold">
                            <p:stCondLst>
                              <p:cond delay="0"/>
                            </p:stCondLst>
                            <p:childTnLst>
                              <p:par>
                                <p:cTn id="97" presetID="22" presetClass="entr" presetSubtype="8" fill="hold" grpId="0" nodeType="clickEffect">
                                  <p:stCondLst>
                                    <p:cond delay="0"/>
                                  </p:stCondLst>
                                  <p:childTnLst>
                                    <p:set>
                                      <p:cBhvr>
                                        <p:cTn id="98" dur="1" fill="hold">
                                          <p:stCondLst>
                                            <p:cond delay="0"/>
                                          </p:stCondLst>
                                        </p:cTn>
                                        <p:tgtEl>
                                          <p:spTgt spid="26"/>
                                        </p:tgtEl>
                                        <p:attrNameLst>
                                          <p:attrName>style.visibility</p:attrName>
                                        </p:attrNameLst>
                                      </p:cBhvr>
                                      <p:to>
                                        <p:strVal val="visible"/>
                                      </p:to>
                                    </p:set>
                                    <p:animEffect transition="in" filter="wipe(left)">
                                      <p:cBhvr>
                                        <p:cTn id="99" dur="500"/>
                                        <p:tgtEl>
                                          <p:spTgt spid="26"/>
                                        </p:tgtEl>
                                      </p:cBhvr>
                                    </p:animEffect>
                                  </p:childTnLst>
                                </p:cTn>
                              </p:par>
                            </p:childTnLst>
                          </p:cTn>
                        </p:par>
                      </p:childTnLst>
                    </p:cTn>
                  </p:par>
                  <p:par>
                    <p:cTn id="100" fill="hold">
                      <p:stCondLst>
                        <p:cond delay="indefinite"/>
                      </p:stCondLst>
                      <p:childTnLst>
                        <p:par>
                          <p:cTn id="101" fill="hold">
                            <p:stCondLst>
                              <p:cond delay="0"/>
                            </p:stCondLst>
                            <p:childTnLst>
                              <p:par>
                                <p:cTn id="102" presetID="22" presetClass="entr" presetSubtype="8" fill="hold" nodeType="clickEffect">
                                  <p:stCondLst>
                                    <p:cond delay="0"/>
                                  </p:stCondLst>
                                  <p:childTnLst>
                                    <p:set>
                                      <p:cBhvr>
                                        <p:cTn id="103" dur="1" fill="hold">
                                          <p:stCondLst>
                                            <p:cond delay="0"/>
                                          </p:stCondLst>
                                        </p:cTn>
                                        <p:tgtEl>
                                          <p:spTgt spid="23"/>
                                        </p:tgtEl>
                                        <p:attrNameLst>
                                          <p:attrName>style.visibility</p:attrName>
                                        </p:attrNameLst>
                                      </p:cBhvr>
                                      <p:to>
                                        <p:strVal val="visible"/>
                                      </p:to>
                                    </p:set>
                                    <p:animEffect transition="in" filter="wipe(left)">
                                      <p:cBhvr>
                                        <p:cTn id="104" dur="500"/>
                                        <p:tgtEl>
                                          <p:spTgt spid="23"/>
                                        </p:tgtEl>
                                      </p:cBhvr>
                                    </p:animEffect>
                                  </p:childTnLst>
                                </p:cTn>
                              </p:par>
                            </p:childTnLst>
                          </p:cTn>
                        </p:par>
                      </p:childTnLst>
                    </p:cTn>
                  </p:par>
                  <p:par>
                    <p:cTn id="105" fill="hold">
                      <p:stCondLst>
                        <p:cond delay="indefinite"/>
                      </p:stCondLst>
                      <p:childTnLst>
                        <p:par>
                          <p:cTn id="106" fill="hold">
                            <p:stCondLst>
                              <p:cond delay="0"/>
                            </p:stCondLst>
                            <p:childTnLst>
                              <p:par>
                                <p:cTn id="107" presetID="22" presetClass="entr" presetSubtype="8" fill="hold" nodeType="clickEffect">
                                  <p:stCondLst>
                                    <p:cond delay="0"/>
                                  </p:stCondLst>
                                  <p:childTnLst>
                                    <p:set>
                                      <p:cBhvr>
                                        <p:cTn id="108" dur="1" fill="hold">
                                          <p:stCondLst>
                                            <p:cond delay="0"/>
                                          </p:stCondLst>
                                        </p:cTn>
                                        <p:tgtEl>
                                          <p:spTgt spid="27"/>
                                        </p:tgtEl>
                                        <p:attrNameLst>
                                          <p:attrName>style.visibility</p:attrName>
                                        </p:attrNameLst>
                                      </p:cBhvr>
                                      <p:to>
                                        <p:strVal val="visible"/>
                                      </p:to>
                                    </p:set>
                                    <p:animEffect transition="in" filter="wipe(left)">
                                      <p:cBhvr>
                                        <p:cTn id="109" dur="500"/>
                                        <p:tgtEl>
                                          <p:spTgt spid="27"/>
                                        </p:tgtEl>
                                      </p:cBhvr>
                                    </p:animEffect>
                                  </p:childTnLst>
                                </p:cTn>
                              </p:par>
                            </p:childTnLst>
                          </p:cTn>
                        </p:par>
                      </p:childTnLst>
                    </p:cTn>
                  </p:par>
                  <p:par>
                    <p:cTn id="110" fill="hold">
                      <p:stCondLst>
                        <p:cond delay="indefinite"/>
                      </p:stCondLst>
                      <p:childTnLst>
                        <p:par>
                          <p:cTn id="111" fill="hold">
                            <p:stCondLst>
                              <p:cond delay="0"/>
                            </p:stCondLst>
                            <p:childTnLst>
                              <p:par>
                                <p:cTn id="112" presetID="22" presetClass="entr" presetSubtype="8" fill="hold" nodeType="clickEffect">
                                  <p:stCondLst>
                                    <p:cond delay="0"/>
                                  </p:stCondLst>
                                  <p:childTnLst>
                                    <p:set>
                                      <p:cBhvr>
                                        <p:cTn id="113" dur="1" fill="hold">
                                          <p:stCondLst>
                                            <p:cond delay="0"/>
                                          </p:stCondLst>
                                        </p:cTn>
                                        <p:tgtEl>
                                          <p:spTgt spid="24"/>
                                        </p:tgtEl>
                                        <p:attrNameLst>
                                          <p:attrName>style.visibility</p:attrName>
                                        </p:attrNameLst>
                                      </p:cBhvr>
                                      <p:to>
                                        <p:strVal val="visible"/>
                                      </p:to>
                                    </p:set>
                                    <p:animEffect transition="in" filter="wipe(left)">
                                      <p:cBhvr>
                                        <p:cTn id="114"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utoUpdateAnimBg="0"/>
      <p:bldP spid="7" grpId="0" build="p" autoUpdateAnimBg="0"/>
      <p:bldP spid="8" grpId="0" build="p" autoUpdateAnimBg="0"/>
      <p:bldP spid="9" grpId="0" animBg="1"/>
      <p:bldP spid="10" grpId="0" animBg="1"/>
      <p:bldP spid="11" grpId="0" animBg="1"/>
      <p:bldP spid="12" grpId="0" animBg="1"/>
      <p:bldP spid="15" grpId="0" build="p" autoUpdateAnimBg="0" advAuto="1000"/>
      <p:bldP spid="16" grpId="0" build="p" autoUpdateAnimBg="0" advAuto="0"/>
      <p:bldP spid="17" grpId="0" build="p" autoUpdateAnimBg="0" advAuto="0"/>
      <p:bldP spid="18" grpId="0" build="p" autoUpdateAnimBg="0" advAuto="0"/>
      <p:bldP spid="19" grpId="0" build="p" autoUpdateAnimBg="0" advAuto="1000"/>
      <p:bldP spid="20" grpId="0" build="p" autoUpdateAnimBg="0" advAuto="1000"/>
      <p:bldP spid="21" grpId="0" build="p" autoUpdateAnimBg="0" advAuto="1000"/>
      <p:bldP spid="22" grpId="0" build="p" autoUpdateAnimBg="0" advAuto="1000"/>
      <p:bldP spid="25" grpId="0" animBg="1" autoUpdateAnimBg="0"/>
      <p:bldP spid="26" grpId="0" animBg="1" autoUpdateAnimBg="0"/>
      <p:bldP spid="28" grpId="0" autoUpdateAnimBg="0"/>
      <p:bldP spid="29" grpId="0" build="p" autoUpdateAnimBg="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2.1</a:t>
            </a:r>
            <a:r>
              <a:rPr kumimoji="1" lang="zh-CN" altLang="en-US" dirty="0"/>
              <a:t> 加法器</a:t>
            </a:r>
          </a:p>
        </p:txBody>
      </p:sp>
      <p:sp>
        <p:nvSpPr>
          <p:cNvPr id="6" name="Text Box 2">
            <a:extLst>
              <a:ext uri="{FF2B5EF4-FFF2-40B4-BE49-F238E27FC236}">
                <a16:creationId xmlns:a16="http://schemas.microsoft.com/office/drawing/2014/main" id="{584921E4-6BB8-6CF9-3216-5DF446B55012}"/>
              </a:ext>
            </a:extLst>
          </p:cNvPr>
          <p:cNvSpPr txBox="1">
            <a:spLocks noChangeArrowheads="1"/>
          </p:cNvSpPr>
          <p:nvPr/>
        </p:nvSpPr>
        <p:spPr bwMode="auto">
          <a:xfrm>
            <a:off x="5716383" y="1764534"/>
            <a:ext cx="550862" cy="1382713"/>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逻</a:t>
            </a:r>
          </a:p>
          <a:p>
            <a:pPr eaLnBrk="1" hangingPunct="1"/>
            <a:r>
              <a:rPr lang="zh-CN" altLang="en-US" sz="2800" b="1">
                <a:solidFill>
                  <a:srgbClr val="0033CC"/>
                </a:solidFill>
              </a:rPr>
              <a:t>辑</a:t>
            </a:r>
          </a:p>
          <a:p>
            <a:pPr eaLnBrk="1" hangingPunct="1"/>
            <a:r>
              <a:rPr lang="zh-CN" altLang="en-US" sz="2800" b="1">
                <a:solidFill>
                  <a:srgbClr val="0033CC"/>
                </a:solidFill>
              </a:rPr>
              <a:t>图</a:t>
            </a:r>
          </a:p>
        </p:txBody>
      </p:sp>
      <p:sp>
        <p:nvSpPr>
          <p:cNvPr id="7" name="Text Box 3">
            <a:extLst>
              <a:ext uri="{FF2B5EF4-FFF2-40B4-BE49-F238E27FC236}">
                <a16:creationId xmlns:a16="http://schemas.microsoft.com/office/drawing/2014/main" id="{8F3B5A3C-26D7-BCE4-DBCF-3CE849090505}"/>
              </a:ext>
            </a:extLst>
          </p:cNvPr>
          <p:cNvSpPr txBox="1">
            <a:spLocks noChangeArrowheads="1"/>
          </p:cNvSpPr>
          <p:nvPr/>
        </p:nvSpPr>
        <p:spPr bwMode="auto">
          <a:xfrm>
            <a:off x="1931783" y="4106097"/>
            <a:ext cx="550862" cy="1809750"/>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FF0066"/>
                </a:solidFill>
              </a:rPr>
              <a:t>曾</a:t>
            </a:r>
          </a:p>
          <a:p>
            <a:pPr eaLnBrk="1" hangingPunct="1"/>
            <a:r>
              <a:rPr lang="zh-CN" altLang="en-US" sz="2800" b="1">
                <a:solidFill>
                  <a:srgbClr val="FF0066"/>
                </a:solidFill>
              </a:rPr>
              <a:t>用</a:t>
            </a:r>
          </a:p>
          <a:p>
            <a:pPr eaLnBrk="1" hangingPunct="1"/>
            <a:r>
              <a:rPr lang="zh-CN" altLang="en-US" sz="2800" b="1">
                <a:solidFill>
                  <a:srgbClr val="FF0066"/>
                </a:solidFill>
              </a:rPr>
              <a:t>符</a:t>
            </a:r>
          </a:p>
          <a:p>
            <a:pPr eaLnBrk="1" hangingPunct="1"/>
            <a:r>
              <a:rPr lang="zh-CN" altLang="en-US" sz="2800" b="1">
                <a:solidFill>
                  <a:srgbClr val="FF0066"/>
                </a:solidFill>
              </a:rPr>
              <a:t>号</a:t>
            </a:r>
          </a:p>
        </p:txBody>
      </p:sp>
      <p:sp>
        <p:nvSpPr>
          <p:cNvPr id="8" name="Text Box 4">
            <a:extLst>
              <a:ext uri="{FF2B5EF4-FFF2-40B4-BE49-F238E27FC236}">
                <a16:creationId xmlns:a16="http://schemas.microsoft.com/office/drawing/2014/main" id="{512E2BE0-E8AF-2234-C258-94F876BBCBB3}"/>
              </a:ext>
            </a:extLst>
          </p:cNvPr>
          <p:cNvSpPr txBox="1">
            <a:spLocks noChangeArrowheads="1"/>
          </p:cNvSpPr>
          <p:nvPr/>
        </p:nvSpPr>
        <p:spPr bwMode="auto">
          <a:xfrm>
            <a:off x="5716383" y="4106097"/>
            <a:ext cx="550862" cy="1809750"/>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FF0066"/>
                </a:solidFill>
              </a:rPr>
              <a:t>国</a:t>
            </a:r>
          </a:p>
          <a:p>
            <a:pPr eaLnBrk="1" hangingPunct="1"/>
            <a:r>
              <a:rPr lang="zh-CN" altLang="en-US" sz="2800" b="1">
                <a:solidFill>
                  <a:srgbClr val="FF0066"/>
                </a:solidFill>
              </a:rPr>
              <a:t>标</a:t>
            </a:r>
          </a:p>
          <a:p>
            <a:pPr eaLnBrk="1" hangingPunct="1"/>
            <a:r>
              <a:rPr lang="zh-CN" altLang="en-US" sz="2800" b="1">
                <a:solidFill>
                  <a:srgbClr val="FF0066"/>
                </a:solidFill>
              </a:rPr>
              <a:t>符</a:t>
            </a:r>
          </a:p>
          <a:p>
            <a:pPr eaLnBrk="1" hangingPunct="1"/>
            <a:r>
              <a:rPr lang="zh-CN" altLang="en-US" sz="2800" b="1">
                <a:solidFill>
                  <a:srgbClr val="FF0066"/>
                </a:solidFill>
              </a:rPr>
              <a:t>号</a:t>
            </a:r>
          </a:p>
        </p:txBody>
      </p:sp>
      <p:sp>
        <p:nvSpPr>
          <p:cNvPr id="9" name="Text Box 5">
            <a:extLst>
              <a:ext uri="{FF2B5EF4-FFF2-40B4-BE49-F238E27FC236}">
                <a16:creationId xmlns:a16="http://schemas.microsoft.com/office/drawing/2014/main" id="{95CD6668-8B7A-0328-D87B-F4A064796572}"/>
              </a:ext>
            </a:extLst>
          </p:cNvPr>
          <p:cNvSpPr txBox="1">
            <a:spLocks noChangeArrowheads="1"/>
          </p:cNvSpPr>
          <p:nvPr/>
        </p:nvSpPr>
        <p:spPr bwMode="auto">
          <a:xfrm>
            <a:off x="1796845" y="866009"/>
            <a:ext cx="55626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t>半加器</a:t>
            </a:r>
            <a:r>
              <a:rPr lang="zh-CN" altLang="en-US" sz="2800" b="1">
                <a:ea typeface="楷体_GB2312" pitchFamily="49" charset="-122"/>
              </a:rPr>
              <a:t>（</a:t>
            </a:r>
            <a:r>
              <a:rPr lang="en-US" altLang="zh-CN" sz="2800" b="1">
                <a:solidFill>
                  <a:srgbClr val="FF0066"/>
                </a:solidFill>
                <a:ea typeface="楷体_GB2312" pitchFamily="49" charset="-122"/>
              </a:rPr>
              <a:t>H</a:t>
            </a:r>
            <a:r>
              <a:rPr lang="en-US" altLang="zh-CN" sz="2800" b="1">
                <a:ea typeface="楷体_GB2312" pitchFamily="49" charset="-122"/>
              </a:rPr>
              <a:t>alf  </a:t>
            </a:r>
            <a:r>
              <a:rPr lang="en-US" altLang="zh-CN" sz="2800" b="1">
                <a:solidFill>
                  <a:srgbClr val="FF0066"/>
                </a:solidFill>
                <a:ea typeface="楷体_GB2312" pitchFamily="49" charset="-122"/>
              </a:rPr>
              <a:t>A</a:t>
            </a:r>
            <a:r>
              <a:rPr lang="en-US" altLang="zh-CN" sz="2800" b="1">
                <a:ea typeface="楷体_GB2312" pitchFamily="49" charset="-122"/>
              </a:rPr>
              <a:t>dder</a:t>
            </a:r>
            <a:r>
              <a:rPr lang="zh-CN" altLang="en-US" sz="2800" b="1">
                <a:ea typeface="楷体_GB2312" pitchFamily="49" charset="-122"/>
              </a:rPr>
              <a:t>）</a:t>
            </a:r>
          </a:p>
        </p:txBody>
      </p:sp>
      <p:grpSp>
        <p:nvGrpSpPr>
          <p:cNvPr id="10" name="Group 6">
            <a:extLst>
              <a:ext uri="{FF2B5EF4-FFF2-40B4-BE49-F238E27FC236}">
                <a16:creationId xmlns:a16="http://schemas.microsoft.com/office/drawing/2014/main" id="{EA0FA616-9D48-4532-1DB5-8B27A82A702E}"/>
              </a:ext>
            </a:extLst>
          </p:cNvPr>
          <p:cNvGrpSpPr>
            <a:grpSpLocks/>
          </p:cNvGrpSpPr>
          <p:nvPr/>
        </p:nvGrpSpPr>
        <p:grpSpPr bwMode="auto">
          <a:xfrm>
            <a:off x="6373608" y="1315272"/>
            <a:ext cx="4262437" cy="2233612"/>
            <a:chOff x="3411" y="859"/>
            <a:chExt cx="2685" cy="1407"/>
          </a:xfrm>
        </p:grpSpPr>
        <p:sp>
          <p:nvSpPr>
            <p:cNvPr id="11" name="Rectangle 7">
              <a:extLst>
                <a:ext uri="{FF2B5EF4-FFF2-40B4-BE49-F238E27FC236}">
                  <a16:creationId xmlns:a16="http://schemas.microsoft.com/office/drawing/2014/main" id="{3FFB2FA3-D218-C3BF-EC8C-D0DA3D4FB272}"/>
                </a:ext>
              </a:extLst>
            </p:cNvPr>
            <p:cNvSpPr>
              <a:spLocks noChangeArrowheads="1"/>
            </p:cNvSpPr>
            <p:nvPr/>
          </p:nvSpPr>
          <p:spPr bwMode="auto">
            <a:xfrm>
              <a:off x="4536" y="1753"/>
              <a:ext cx="389" cy="513"/>
            </a:xfrm>
            <a:prstGeom prst="rect">
              <a:avLst/>
            </a:prstGeom>
            <a:solidFill>
              <a:srgbClr val="CCFFFF"/>
            </a:solidFill>
            <a:ln w="38100">
              <a:solidFill>
                <a:srgbClr val="0033CC"/>
              </a:solidFill>
              <a:miter lim="800000"/>
              <a:headEnd/>
              <a:tailEnd/>
            </a:ln>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sz="2800" b="1">
                <a:ea typeface="楷体_GB2312" pitchFamily="49" charset="-122"/>
              </a:endParaRPr>
            </a:p>
          </p:txBody>
        </p:sp>
        <p:sp>
          <p:nvSpPr>
            <p:cNvPr id="12" name="Rectangle 8">
              <a:extLst>
                <a:ext uri="{FF2B5EF4-FFF2-40B4-BE49-F238E27FC236}">
                  <a16:creationId xmlns:a16="http://schemas.microsoft.com/office/drawing/2014/main" id="{39AD3F8D-2E79-7A3E-7F04-770D6BA8ECEB}"/>
                </a:ext>
              </a:extLst>
            </p:cNvPr>
            <p:cNvSpPr>
              <a:spLocks noChangeArrowheads="1"/>
            </p:cNvSpPr>
            <p:nvPr/>
          </p:nvSpPr>
          <p:spPr bwMode="auto">
            <a:xfrm>
              <a:off x="4533" y="939"/>
              <a:ext cx="370" cy="518"/>
            </a:xfrm>
            <a:prstGeom prst="rect">
              <a:avLst/>
            </a:prstGeom>
            <a:solidFill>
              <a:srgbClr val="CCFFFF"/>
            </a:solidFill>
            <a:ln w="38100">
              <a:solidFill>
                <a:schemeClr val="accent2"/>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 name="Line 9">
              <a:extLst>
                <a:ext uri="{FF2B5EF4-FFF2-40B4-BE49-F238E27FC236}">
                  <a16:creationId xmlns:a16="http://schemas.microsoft.com/office/drawing/2014/main" id="{C43C1FB1-38D4-317D-5EC0-2CFE67BC4E60}"/>
                </a:ext>
              </a:extLst>
            </p:cNvPr>
            <p:cNvSpPr>
              <a:spLocks noChangeShapeType="1"/>
            </p:cNvSpPr>
            <p:nvPr/>
          </p:nvSpPr>
          <p:spPr bwMode="auto">
            <a:xfrm>
              <a:off x="4307" y="1874"/>
              <a:ext cx="232" cy="0"/>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 name="Line 10">
              <a:extLst>
                <a:ext uri="{FF2B5EF4-FFF2-40B4-BE49-F238E27FC236}">
                  <a16:creationId xmlns:a16="http://schemas.microsoft.com/office/drawing/2014/main" id="{8D74346E-8A10-15F0-B9FE-532E54263E2E}"/>
                </a:ext>
              </a:extLst>
            </p:cNvPr>
            <p:cNvSpPr>
              <a:spLocks noChangeShapeType="1"/>
            </p:cNvSpPr>
            <p:nvPr/>
          </p:nvSpPr>
          <p:spPr bwMode="auto">
            <a:xfrm>
              <a:off x="4058" y="2170"/>
              <a:ext cx="480" cy="0"/>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 name="Line 11">
              <a:extLst>
                <a:ext uri="{FF2B5EF4-FFF2-40B4-BE49-F238E27FC236}">
                  <a16:creationId xmlns:a16="http://schemas.microsoft.com/office/drawing/2014/main" id="{BCE5C4C4-57E9-7872-6BEE-CFE33FC08C3D}"/>
                </a:ext>
              </a:extLst>
            </p:cNvPr>
            <p:cNvSpPr>
              <a:spLocks noChangeShapeType="1"/>
            </p:cNvSpPr>
            <p:nvPr/>
          </p:nvSpPr>
          <p:spPr bwMode="auto">
            <a:xfrm>
              <a:off x="4926" y="2009"/>
              <a:ext cx="324" cy="0"/>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 name="Text Box 12">
              <a:extLst>
                <a:ext uri="{FF2B5EF4-FFF2-40B4-BE49-F238E27FC236}">
                  <a16:creationId xmlns:a16="http://schemas.microsoft.com/office/drawing/2014/main" id="{78612D18-C477-1CDD-87F5-B659FA0DC59C}"/>
                </a:ext>
              </a:extLst>
            </p:cNvPr>
            <p:cNvSpPr txBox="1">
              <a:spLocks noChangeArrowheads="1"/>
            </p:cNvSpPr>
            <p:nvPr/>
          </p:nvSpPr>
          <p:spPr bwMode="auto">
            <a:xfrm>
              <a:off x="5362" y="1004"/>
              <a:ext cx="734"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ea typeface="楷体_GB2312" pitchFamily="49" charset="-122"/>
                </a:rPr>
                <a:t>S</a:t>
              </a:r>
              <a:r>
                <a:rPr lang="en-US" altLang="zh-CN" sz="2800" b="1" i="1" baseline="-25000">
                  <a:solidFill>
                    <a:srgbClr val="FF0066"/>
                  </a:solidFill>
                  <a:ea typeface="楷体_GB2312" pitchFamily="49" charset="-122"/>
                </a:rPr>
                <a:t>i</a:t>
              </a:r>
              <a:endParaRPr lang="en-US" altLang="zh-CN" sz="2800" b="1" i="1">
                <a:solidFill>
                  <a:srgbClr val="FF0066"/>
                </a:solidFill>
                <a:ea typeface="楷体_GB2312" pitchFamily="49" charset="-122"/>
              </a:endParaRPr>
            </a:p>
          </p:txBody>
        </p:sp>
        <p:sp>
          <p:nvSpPr>
            <p:cNvPr id="17" name="Rectangle 13">
              <a:extLst>
                <a:ext uri="{FF2B5EF4-FFF2-40B4-BE49-F238E27FC236}">
                  <a16:creationId xmlns:a16="http://schemas.microsoft.com/office/drawing/2014/main" id="{4E0F34C3-B667-017A-D930-B06BB53E4A0E}"/>
                </a:ext>
              </a:extLst>
            </p:cNvPr>
            <p:cNvSpPr>
              <a:spLocks noChangeArrowheads="1"/>
            </p:cNvSpPr>
            <p:nvPr/>
          </p:nvSpPr>
          <p:spPr bwMode="auto">
            <a:xfrm>
              <a:off x="4583" y="1737"/>
              <a:ext cx="303" cy="327"/>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r>
                <a:rPr lang="en-US" altLang="zh-CN" sz="2800" b="1">
                  <a:solidFill>
                    <a:srgbClr val="0033CC"/>
                  </a:solidFill>
                  <a:ea typeface="楷体_GB2312" pitchFamily="49" charset="-122"/>
                </a:rPr>
                <a:t>&amp;</a:t>
              </a:r>
            </a:p>
          </p:txBody>
        </p:sp>
        <p:sp>
          <p:nvSpPr>
            <p:cNvPr id="18" name="Line 14">
              <a:extLst>
                <a:ext uri="{FF2B5EF4-FFF2-40B4-BE49-F238E27FC236}">
                  <a16:creationId xmlns:a16="http://schemas.microsoft.com/office/drawing/2014/main" id="{EBE1777C-88EC-237F-EEC6-E23E2440E85A}"/>
                </a:ext>
              </a:extLst>
            </p:cNvPr>
            <p:cNvSpPr>
              <a:spLocks noChangeShapeType="1"/>
            </p:cNvSpPr>
            <p:nvPr/>
          </p:nvSpPr>
          <p:spPr bwMode="auto">
            <a:xfrm>
              <a:off x="3814" y="1055"/>
              <a:ext cx="717" cy="0"/>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 name="Line 15">
              <a:extLst>
                <a:ext uri="{FF2B5EF4-FFF2-40B4-BE49-F238E27FC236}">
                  <a16:creationId xmlns:a16="http://schemas.microsoft.com/office/drawing/2014/main" id="{8F9D6256-89C3-2970-9011-A843880EA3CC}"/>
                </a:ext>
              </a:extLst>
            </p:cNvPr>
            <p:cNvSpPr>
              <a:spLocks noChangeShapeType="1"/>
            </p:cNvSpPr>
            <p:nvPr/>
          </p:nvSpPr>
          <p:spPr bwMode="auto">
            <a:xfrm>
              <a:off x="3829" y="1336"/>
              <a:ext cx="710" cy="0"/>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 name="Line 16">
              <a:extLst>
                <a:ext uri="{FF2B5EF4-FFF2-40B4-BE49-F238E27FC236}">
                  <a16:creationId xmlns:a16="http://schemas.microsoft.com/office/drawing/2014/main" id="{C6083852-2E1A-743B-0047-0CB1113147C9}"/>
                </a:ext>
              </a:extLst>
            </p:cNvPr>
            <p:cNvSpPr>
              <a:spLocks noChangeShapeType="1"/>
            </p:cNvSpPr>
            <p:nvPr/>
          </p:nvSpPr>
          <p:spPr bwMode="auto">
            <a:xfrm>
              <a:off x="4904" y="1201"/>
              <a:ext cx="334" cy="0"/>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1" name="Text Box 17">
              <a:extLst>
                <a:ext uri="{FF2B5EF4-FFF2-40B4-BE49-F238E27FC236}">
                  <a16:creationId xmlns:a16="http://schemas.microsoft.com/office/drawing/2014/main" id="{426065ED-C8D3-73C1-C8B3-D57C4A5B71B0}"/>
                </a:ext>
              </a:extLst>
            </p:cNvPr>
            <p:cNvSpPr txBox="1">
              <a:spLocks noChangeArrowheads="1"/>
            </p:cNvSpPr>
            <p:nvPr/>
          </p:nvSpPr>
          <p:spPr bwMode="auto">
            <a:xfrm>
              <a:off x="3439" y="859"/>
              <a:ext cx="593"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ea typeface="楷体_GB2312" pitchFamily="49" charset="-122"/>
                </a:rPr>
                <a:t>A</a:t>
              </a:r>
              <a:r>
                <a:rPr lang="en-US" altLang="zh-CN" sz="2800" b="1" i="1" baseline="-25000">
                  <a:solidFill>
                    <a:srgbClr val="FF0066"/>
                  </a:solidFill>
                  <a:ea typeface="楷体_GB2312" pitchFamily="49" charset="-122"/>
                </a:rPr>
                <a:t>i</a:t>
              </a:r>
              <a:endParaRPr lang="en-US" altLang="zh-CN" sz="2800" b="1" i="1">
                <a:solidFill>
                  <a:srgbClr val="FF0066"/>
                </a:solidFill>
                <a:ea typeface="楷体_GB2312" pitchFamily="49" charset="-122"/>
              </a:endParaRPr>
            </a:p>
          </p:txBody>
        </p:sp>
        <p:sp>
          <p:nvSpPr>
            <p:cNvPr id="22" name="Text Box 18">
              <a:extLst>
                <a:ext uri="{FF2B5EF4-FFF2-40B4-BE49-F238E27FC236}">
                  <a16:creationId xmlns:a16="http://schemas.microsoft.com/office/drawing/2014/main" id="{CBEE7F14-3503-BD8C-6F0C-3BE12AB10B98}"/>
                </a:ext>
              </a:extLst>
            </p:cNvPr>
            <p:cNvSpPr txBox="1">
              <a:spLocks noChangeArrowheads="1"/>
            </p:cNvSpPr>
            <p:nvPr/>
          </p:nvSpPr>
          <p:spPr bwMode="auto">
            <a:xfrm>
              <a:off x="3411" y="1228"/>
              <a:ext cx="573"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ea typeface="楷体_GB2312" pitchFamily="49" charset="-122"/>
                </a:rPr>
                <a:t>B</a:t>
              </a:r>
              <a:r>
                <a:rPr lang="en-US" altLang="zh-CN" sz="2800" b="1" i="1" baseline="-25000">
                  <a:solidFill>
                    <a:srgbClr val="FF0066"/>
                  </a:solidFill>
                  <a:ea typeface="楷体_GB2312" pitchFamily="49" charset="-122"/>
                </a:rPr>
                <a:t>i</a:t>
              </a:r>
              <a:endParaRPr lang="en-US" altLang="zh-CN" sz="2800" b="1" i="1">
                <a:solidFill>
                  <a:srgbClr val="FF0066"/>
                </a:solidFill>
                <a:ea typeface="楷体_GB2312" pitchFamily="49" charset="-122"/>
              </a:endParaRPr>
            </a:p>
          </p:txBody>
        </p:sp>
        <p:sp>
          <p:nvSpPr>
            <p:cNvPr id="23" name="Text Box 19">
              <a:extLst>
                <a:ext uri="{FF2B5EF4-FFF2-40B4-BE49-F238E27FC236}">
                  <a16:creationId xmlns:a16="http://schemas.microsoft.com/office/drawing/2014/main" id="{3E907040-088A-F513-EFFF-0042E0C2D6BE}"/>
                </a:ext>
              </a:extLst>
            </p:cNvPr>
            <p:cNvSpPr txBox="1">
              <a:spLocks noChangeArrowheads="1"/>
            </p:cNvSpPr>
            <p:nvPr/>
          </p:nvSpPr>
          <p:spPr bwMode="auto">
            <a:xfrm>
              <a:off x="4555" y="925"/>
              <a:ext cx="356" cy="327"/>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r>
                <a:rPr lang="en-US" altLang="zh-CN" sz="2800" b="1">
                  <a:solidFill>
                    <a:srgbClr val="0033CC"/>
                  </a:solidFill>
                </a:rPr>
                <a:t>=1</a:t>
              </a:r>
            </a:p>
          </p:txBody>
        </p:sp>
        <p:sp>
          <p:nvSpPr>
            <p:cNvPr id="24" name="Text Box 20">
              <a:extLst>
                <a:ext uri="{FF2B5EF4-FFF2-40B4-BE49-F238E27FC236}">
                  <a16:creationId xmlns:a16="http://schemas.microsoft.com/office/drawing/2014/main" id="{6654B5BB-FE3B-A4E3-094F-D4FC7FA2D490}"/>
                </a:ext>
              </a:extLst>
            </p:cNvPr>
            <p:cNvSpPr txBox="1">
              <a:spLocks noChangeArrowheads="1"/>
            </p:cNvSpPr>
            <p:nvPr/>
          </p:nvSpPr>
          <p:spPr bwMode="auto">
            <a:xfrm>
              <a:off x="5341" y="1807"/>
              <a:ext cx="707"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ea typeface="楷体_GB2312" pitchFamily="49" charset="-122"/>
                </a:rPr>
                <a:t>C</a:t>
              </a:r>
              <a:r>
                <a:rPr lang="en-US" altLang="zh-CN" sz="2800" b="1" i="1" baseline="-25000">
                  <a:solidFill>
                    <a:srgbClr val="FF0066"/>
                  </a:solidFill>
                  <a:ea typeface="楷体_GB2312" pitchFamily="49" charset="-122"/>
                </a:rPr>
                <a:t>i</a:t>
              </a:r>
              <a:endParaRPr lang="en-US" altLang="zh-CN" sz="2800" b="1" i="1">
                <a:solidFill>
                  <a:srgbClr val="FF0066"/>
                </a:solidFill>
                <a:ea typeface="楷体_GB2312" pitchFamily="49" charset="-122"/>
              </a:endParaRPr>
            </a:p>
          </p:txBody>
        </p:sp>
        <p:sp>
          <p:nvSpPr>
            <p:cNvPr id="25" name="Line 21">
              <a:extLst>
                <a:ext uri="{FF2B5EF4-FFF2-40B4-BE49-F238E27FC236}">
                  <a16:creationId xmlns:a16="http://schemas.microsoft.com/office/drawing/2014/main" id="{3C31588E-A9DE-E1D2-679A-35B98528C7F4}"/>
                </a:ext>
              </a:extLst>
            </p:cNvPr>
            <p:cNvSpPr>
              <a:spLocks noChangeShapeType="1"/>
            </p:cNvSpPr>
            <p:nvPr/>
          </p:nvSpPr>
          <p:spPr bwMode="auto">
            <a:xfrm>
              <a:off x="4311" y="1315"/>
              <a:ext cx="0" cy="56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6" name="Line 22">
              <a:extLst>
                <a:ext uri="{FF2B5EF4-FFF2-40B4-BE49-F238E27FC236}">
                  <a16:creationId xmlns:a16="http://schemas.microsoft.com/office/drawing/2014/main" id="{314ACCA4-9ADF-5C48-EB77-FA8CFD8E86DF}"/>
                </a:ext>
              </a:extLst>
            </p:cNvPr>
            <p:cNvSpPr>
              <a:spLocks noChangeShapeType="1"/>
            </p:cNvSpPr>
            <p:nvPr/>
          </p:nvSpPr>
          <p:spPr bwMode="auto">
            <a:xfrm>
              <a:off x="4062" y="1058"/>
              <a:ext cx="0" cy="111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7" name="Oval 23">
              <a:extLst>
                <a:ext uri="{FF2B5EF4-FFF2-40B4-BE49-F238E27FC236}">
                  <a16:creationId xmlns:a16="http://schemas.microsoft.com/office/drawing/2014/main" id="{B7562F12-8307-A9D6-22E1-7F48DAFC6AB5}"/>
                </a:ext>
              </a:extLst>
            </p:cNvPr>
            <p:cNvSpPr>
              <a:spLocks noChangeArrowheads="1"/>
            </p:cNvSpPr>
            <p:nvPr/>
          </p:nvSpPr>
          <p:spPr bwMode="auto">
            <a:xfrm>
              <a:off x="3759" y="1299"/>
              <a:ext cx="72" cy="71"/>
            </a:xfrm>
            <a:prstGeom prst="ellipse">
              <a:avLst/>
            </a:prstGeom>
            <a:noFill/>
            <a:ln w="28575">
              <a:solidFill>
                <a:srgbClr val="0033CC"/>
              </a:solidFill>
              <a:round/>
              <a:headEnd/>
              <a:tailEnd/>
            </a:ln>
            <a:effectLst/>
            <a:extLst>
              <a:ext uri="{909E8E84-426E-40DD-AFC4-6F175D3DCCD1}">
                <a14:hiddenFill xmlns:a14="http://schemas.microsoft.com/office/drawing/2010/main">
                  <a:solidFill>
                    <a:srgbClr val="FFFFCC"/>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8" name="Oval 24">
              <a:extLst>
                <a:ext uri="{FF2B5EF4-FFF2-40B4-BE49-F238E27FC236}">
                  <a16:creationId xmlns:a16="http://schemas.microsoft.com/office/drawing/2014/main" id="{CB03F1BC-6BE0-B873-750D-1F453AB269AD}"/>
                </a:ext>
              </a:extLst>
            </p:cNvPr>
            <p:cNvSpPr>
              <a:spLocks noChangeArrowheads="1"/>
            </p:cNvSpPr>
            <p:nvPr/>
          </p:nvSpPr>
          <p:spPr bwMode="auto">
            <a:xfrm>
              <a:off x="4287" y="1311"/>
              <a:ext cx="50" cy="50"/>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9" name="Oval 25">
              <a:extLst>
                <a:ext uri="{FF2B5EF4-FFF2-40B4-BE49-F238E27FC236}">
                  <a16:creationId xmlns:a16="http://schemas.microsoft.com/office/drawing/2014/main" id="{F4D6A295-FC71-8F12-A55F-1D15C2E912A7}"/>
                </a:ext>
              </a:extLst>
            </p:cNvPr>
            <p:cNvSpPr>
              <a:spLocks noChangeArrowheads="1"/>
            </p:cNvSpPr>
            <p:nvPr/>
          </p:nvSpPr>
          <p:spPr bwMode="auto">
            <a:xfrm>
              <a:off x="5244" y="1974"/>
              <a:ext cx="72" cy="68"/>
            </a:xfrm>
            <a:prstGeom prst="ellipse">
              <a:avLst/>
            </a:prstGeom>
            <a:noFill/>
            <a:ln w="28575">
              <a:solidFill>
                <a:srgbClr val="0033CC"/>
              </a:solidFill>
              <a:round/>
              <a:headEnd/>
              <a:tailEnd/>
            </a:ln>
            <a:effectLst/>
            <a:extLst>
              <a:ext uri="{909E8E84-426E-40DD-AFC4-6F175D3DCCD1}">
                <a14:hiddenFill xmlns:a14="http://schemas.microsoft.com/office/drawing/2010/main">
                  <a:solidFill>
                    <a:srgbClr val="FFFFCC"/>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0" name="Oval 26">
              <a:extLst>
                <a:ext uri="{FF2B5EF4-FFF2-40B4-BE49-F238E27FC236}">
                  <a16:creationId xmlns:a16="http://schemas.microsoft.com/office/drawing/2014/main" id="{1C7B0C42-8CB3-639F-B7E3-624310F97F3C}"/>
                </a:ext>
              </a:extLst>
            </p:cNvPr>
            <p:cNvSpPr>
              <a:spLocks noChangeArrowheads="1"/>
            </p:cNvSpPr>
            <p:nvPr/>
          </p:nvSpPr>
          <p:spPr bwMode="auto">
            <a:xfrm>
              <a:off x="5230" y="1164"/>
              <a:ext cx="72" cy="71"/>
            </a:xfrm>
            <a:prstGeom prst="ellipse">
              <a:avLst/>
            </a:prstGeom>
            <a:noFill/>
            <a:ln w="28575">
              <a:solidFill>
                <a:srgbClr val="0033CC"/>
              </a:solidFill>
              <a:round/>
              <a:headEnd/>
              <a:tailEnd/>
            </a:ln>
            <a:effectLst/>
            <a:extLst>
              <a:ext uri="{909E8E84-426E-40DD-AFC4-6F175D3DCCD1}">
                <a14:hiddenFill xmlns:a14="http://schemas.microsoft.com/office/drawing/2010/main">
                  <a:solidFill>
                    <a:srgbClr val="FFFFCC"/>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1" name="Oval 27">
              <a:extLst>
                <a:ext uri="{FF2B5EF4-FFF2-40B4-BE49-F238E27FC236}">
                  <a16:creationId xmlns:a16="http://schemas.microsoft.com/office/drawing/2014/main" id="{68727293-DC6C-3466-1A79-3C8237567494}"/>
                </a:ext>
              </a:extLst>
            </p:cNvPr>
            <p:cNvSpPr>
              <a:spLocks noChangeArrowheads="1"/>
            </p:cNvSpPr>
            <p:nvPr/>
          </p:nvSpPr>
          <p:spPr bwMode="auto">
            <a:xfrm>
              <a:off x="4036" y="1031"/>
              <a:ext cx="52" cy="50"/>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2" name="Oval 28">
              <a:extLst>
                <a:ext uri="{FF2B5EF4-FFF2-40B4-BE49-F238E27FC236}">
                  <a16:creationId xmlns:a16="http://schemas.microsoft.com/office/drawing/2014/main" id="{EDA2660B-B50B-FB45-5040-9F3AA2DA1968}"/>
                </a:ext>
              </a:extLst>
            </p:cNvPr>
            <p:cNvSpPr>
              <a:spLocks noChangeArrowheads="1"/>
            </p:cNvSpPr>
            <p:nvPr/>
          </p:nvSpPr>
          <p:spPr bwMode="auto">
            <a:xfrm>
              <a:off x="3751" y="1020"/>
              <a:ext cx="72" cy="71"/>
            </a:xfrm>
            <a:prstGeom prst="ellipse">
              <a:avLst/>
            </a:prstGeom>
            <a:noFill/>
            <a:ln w="28575">
              <a:solidFill>
                <a:srgbClr val="0033CC"/>
              </a:solidFill>
              <a:round/>
              <a:headEnd/>
              <a:tailEnd/>
            </a:ln>
            <a:effectLst/>
            <a:extLst>
              <a:ext uri="{909E8E84-426E-40DD-AFC4-6F175D3DCCD1}">
                <a14:hiddenFill xmlns:a14="http://schemas.microsoft.com/office/drawing/2010/main">
                  <a:solidFill>
                    <a:srgbClr val="FFFFCC"/>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33" name="Group 29">
            <a:extLst>
              <a:ext uri="{FF2B5EF4-FFF2-40B4-BE49-F238E27FC236}">
                <a16:creationId xmlns:a16="http://schemas.microsoft.com/office/drawing/2014/main" id="{228F5561-D2A3-E45D-B2A8-5E3054B3017D}"/>
              </a:ext>
            </a:extLst>
          </p:cNvPr>
          <p:cNvGrpSpPr>
            <a:grpSpLocks/>
          </p:cNvGrpSpPr>
          <p:nvPr/>
        </p:nvGrpSpPr>
        <p:grpSpPr bwMode="auto">
          <a:xfrm>
            <a:off x="7481683" y="4060059"/>
            <a:ext cx="1935162" cy="2000250"/>
            <a:chOff x="4109" y="2588"/>
            <a:chExt cx="1219" cy="1260"/>
          </a:xfrm>
        </p:grpSpPr>
        <p:sp>
          <p:nvSpPr>
            <p:cNvPr id="34" name="Rectangle 30">
              <a:extLst>
                <a:ext uri="{FF2B5EF4-FFF2-40B4-BE49-F238E27FC236}">
                  <a16:creationId xmlns:a16="http://schemas.microsoft.com/office/drawing/2014/main" id="{5845DE15-5A2E-AD30-F793-FE7991B20DBC}"/>
                </a:ext>
              </a:extLst>
            </p:cNvPr>
            <p:cNvSpPr>
              <a:spLocks noChangeArrowheads="1"/>
            </p:cNvSpPr>
            <p:nvPr/>
          </p:nvSpPr>
          <p:spPr bwMode="auto">
            <a:xfrm>
              <a:off x="4199" y="2949"/>
              <a:ext cx="666" cy="387"/>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5" name="Line 31">
              <a:extLst>
                <a:ext uri="{FF2B5EF4-FFF2-40B4-BE49-F238E27FC236}">
                  <a16:creationId xmlns:a16="http://schemas.microsoft.com/office/drawing/2014/main" id="{0868449F-7B5A-DF05-58E4-C250666409FF}"/>
                </a:ext>
              </a:extLst>
            </p:cNvPr>
            <p:cNvSpPr>
              <a:spLocks noChangeShapeType="1"/>
            </p:cNvSpPr>
            <p:nvPr/>
          </p:nvSpPr>
          <p:spPr bwMode="auto">
            <a:xfrm flipV="1">
              <a:off x="4375" y="2773"/>
              <a:ext cx="0" cy="17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6" name="Oval 32">
              <a:extLst>
                <a:ext uri="{FF2B5EF4-FFF2-40B4-BE49-F238E27FC236}">
                  <a16:creationId xmlns:a16="http://schemas.microsoft.com/office/drawing/2014/main" id="{CEB228E1-D008-10C6-3ABF-7E23D0F40F5C}"/>
                </a:ext>
              </a:extLst>
            </p:cNvPr>
            <p:cNvSpPr>
              <a:spLocks noChangeArrowheads="1"/>
            </p:cNvSpPr>
            <p:nvPr/>
          </p:nvSpPr>
          <p:spPr bwMode="auto">
            <a:xfrm>
              <a:off x="4346" y="2716"/>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7" name="Line 33">
              <a:extLst>
                <a:ext uri="{FF2B5EF4-FFF2-40B4-BE49-F238E27FC236}">
                  <a16:creationId xmlns:a16="http://schemas.microsoft.com/office/drawing/2014/main" id="{C7D31771-7DB5-F562-60B7-F5B88E697332}"/>
                </a:ext>
              </a:extLst>
            </p:cNvPr>
            <p:cNvSpPr>
              <a:spLocks noChangeShapeType="1"/>
            </p:cNvSpPr>
            <p:nvPr/>
          </p:nvSpPr>
          <p:spPr bwMode="auto">
            <a:xfrm flipV="1">
              <a:off x="4694" y="2777"/>
              <a:ext cx="0" cy="17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8" name="Oval 34">
              <a:extLst>
                <a:ext uri="{FF2B5EF4-FFF2-40B4-BE49-F238E27FC236}">
                  <a16:creationId xmlns:a16="http://schemas.microsoft.com/office/drawing/2014/main" id="{32500E93-057A-B579-E47D-61C9E8DFE586}"/>
                </a:ext>
              </a:extLst>
            </p:cNvPr>
            <p:cNvSpPr>
              <a:spLocks noChangeArrowheads="1"/>
            </p:cNvSpPr>
            <p:nvPr/>
          </p:nvSpPr>
          <p:spPr bwMode="auto">
            <a:xfrm>
              <a:off x="4664" y="2716"/>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9" name="Line 35">
              <a:extLst>
                <a:ext uri="{FF2B5EF4-FFF2-40B4-BE49-F238E27FC236}">
                  <a16:creationId xmlns:a16="http://schemas.microsoft.com/office/drawing/2014/main" id="{51D16AEA-A8B2-6E12-F8F7-40205959DC76}"/>
                </a:ext>
              </a:extLst>
            </p:cNvPr>
            <p:cNvSpPr>
              <a:spLocks noChangeShapeType="1"/>
            </p:cNvSpPr>
            <p:nvPr/>
          </p:nvSpPr>
          <p:spPr bwMode="auto">
            <a:xfrm>
              <a:off x="4355" y="3339"/>
              <a:ext cx="0" cy="20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0" name="Oval 36">
              <a:extLst>
                <a:ext uri="{FF2B5EF4-FFF2-40B4-BE49-F238E27FC236}">
                  <a16:creationId xmlns:a16="http://schemas.microsoft.com/office/drawing/2014/main" id="{0D96BC64-21DB-D46D-DD99-3F3E1D39A875}"/>
                </a:ext>
              </a:extLst>
            </p:cNvPr>
            <p:cNvSpPr>
              <a:spLocks noChangeArrowheads="1"/>
            </p:cNvSpPr>
            <p:nvPr/>
          </p:nvSpPr>
          <p:spPr bwMode="auto">
            <a:xfrm>
              <a:off x="4327" y="3539"/>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1" name="Line 37">
              <a:extLst>
                <a:ext uri="{FF2B5EF4-FFF2-40B4-BE49-F238E27FC236}">
                  <a16:creationId xmlns:a16="http://schemas.microsoft.com/office/drawing/2014/main" id="{DE51C7EF-F5AA-FB42-FD98-CD52D7D9016C}"/>
                </a:ext>
              </a:extLst>
            </p:cNvPr>
            <p:cNvSpPr>
              <a:spLocks noChangeShapeType="1"/>
            </p:cNvSpPr>
            <p:nvPr/>
          </p:nvSpPr>
          <p:spPr bwMode="auto">
            <a:xfrm>
              <a:off x="4714" y="3338"/>
              <a:ext cx="0" cy="20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2" name="Oval 38">
              <a:extLst>
                <a:ext uri="{FF2B5EF4-FFF2-40B4-BE49-F238E27FC236}">
                  <a16:creationId xmlns:a16="http://schemas.microsoft.com/office/drawing/2014/main" id="{E828B082-0992-06DB-D219-2FE9EBAC88CE}"/>
                </a:ext>
              </a:extLst>
            </p:cNvPr>
            <p:cNvSpPr>
              <a:spLocks noChangeArrowheads="1"/>
            </p:cNvSpPr>
            <p:nvPr/>
          </p:nvSpPr>
          <p:spPr bwMode="auto">
            <a:xfrm>
              <a:off x="4686" y="3538"/>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3" name="Text Box 39">
              <a:extLst>
                <a:ext uri="{FF2B5EF4-FFF2-40B4-BE49-F238E27FC236}">
                  <a16:creationId xmlns:a16="http://schemas.microsoft.com/office/drawing/2014/main" id="{2EAF5A05-53AB-749A-13AB-5C613E5D5E71}"/>
                </a:ext>
              </a:extLst>
            </p:cNvPr>
            <p:cNvSpPr txBox="1">
              <a:spLocks noChangeArrowheads="1"/>
            </p:cNvSpPr>
            <p:nvPr/>
          </p:nvSpPr>
          <p:spPr bwMode="auto">
            <a:xfrm>
              <a:off x="4342" y="2971"/>
              <a:ext cx="26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cs typeface="Times New Roman" panose="02020603050405020304" pitchFamily="18" charset="0"/>
                </a:rPr>
                <a:t>Σ</a:t>
              </a:r>
              <a:endParaRPr lang="en-US" altLang="zh-CN" sz="2800" b="1">
                <a:solidFill>
                  <a:srgbClr val="0033CC"/>
                </a:solidFill>
              </a:endParaRPr>
            </a:p>
          </p:txBody>
        </p:sp>
        <p:sp>
          <p:nvSpPr>
            <p:cNvPr id="44" name="Text Box 40">
              <a:extLst>
                <a:ext uri="{FF2B5EF4-FFF2-40B4-BE49-F238E27FC236}">
                  <a16:creationId xmlns:a16="http://schemas.microsoft.com/office/drawing/2014/main" id="{496B3B3E-52D4-9608-57B4-58F04762BC08}"/>
                </a:ext>
              </a:extLst>
            </p:cNvPr>
            <p:cNvSpPr txBox="1">
              <a:spLocks noChangeArrowheads="1"/>
            </p:cNvSpPr>
            <p:nvPr/>
          </p:nvSpPr>
          <p:spPr bwMode="auto">
            <a:xfrm>
              <a:off x="4509" y="2928"/>
              <a:ext cx="35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CO</a:t>
              </a:r>
            </a:p>
          </p:txBody>
        </p:sp>
        <p:sp>
          <p:nvSpPr>
            <p:cNvPr id="45" name="Text Box 41">
              <a:extLst>
                <a:ext uri="{FF2B5EF4-FFF2-40B4-BE49-F238E27FC236}">
                  <a16:creationId xmlns:a16="http://schemas.microsoft.com/office/drawing/2014/main" id="{AF4282FA-CC44-5C07-BD19-2230513D00D5}"/>
                </a:ext>
              </a:extLst>
            </p:cNvPr>
            <p:cNvSpPr txBox="1">
              <a:spLocks noChangeArrowheads="1"/>
            </p:cNvSpPr>
            <p:nvPr/>
          </p:nvSpPr>
          <p:spPr bwMode="auto">
            <a:xfrm>
              <a:off x="4109" y="2589"/>
              <a:ext cx="40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S</a:t>
              </a:r>
              <a:r>
                <a:rPr lang="en-US" altLang="zh-CN" b="1" i="1" baseline="-25000">
                  <a:solidFill>
                    <a:srgbClr val="FF0066"/>
                  </a:solidFill>
                </a:rPr>
                <a:t>i</a:t>
              </a:r>
              <a:endParaRPr lang="en-US" altLang="zh-CN" b="1" i="1">
                <a:solidFill>
                  <a:srgbClr val="FF0066"/>
                </a:solidFill>
              </a:endParaRPr>
            </a:p>
          </p:txBody>
        </p:sp>
        <p:sp>
          <p:nvSpPr>
            <p:cNvPr id="46" name="Text Box 42">
              <a:extLst>
                <a:ext uri="{FF2B5EF4-FFF2-40B4-BE49-F238E27FC236}">
                  <a16:creationId xmlns:a16="http://schemas.microsoft.com/office/drawing/2014/main" id="{E1FED33A-4BF9-F694-EA1B-8609C06B4A0D}"/>
                </a:ext>
              </a:extLst>
            </p:cNvPr>
            <p:cNvSpPr txBox="1">
              <a:spLocks noChangeArrowheads="1"/>
            </p:cNvSpPr>
            <p:nvPr/>
          </p:nvSpPr>
          <p:spPr bwMode="auto">
            <a:xfrm>
              <a:off x="4195" y="3560"/>
              <a:ext cx="46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A</a:t>
              </a:r>
              <a:r>
                <a:rPr lang="en-US" altLang="zh-CN" b="1" i="1" baseline="-25000">
                  <a:solidFill>
                    <a:srgbClr val="FF0066"/>
                  </a:solidFill>
                </a:rPr>
                <a:t>i</a:t>
              </a:r>
              <a:endParaRPr lang="en-US" altLang="zh-CN" b="1" i="1">
                <a:solidFill>
                  <a:srgbClr val="FF0066"/>
                </a:solidFill>
              </a:endParaRPr>
            </a:p>
          </p:txBody>
        </p:sp>
        <p:sp>
          <p:nvSpPr>
            <p:cNvPr id="47" name="Text Box 43">
              <a:extLst>
                <a:ext uri="{FF2B5EF4-FFF2-40B4-BE49-F238E27FC236}">
                  <a16:creationId xmlns:a16="http://schemas.microsoft.com/office/drawing/2014/main" id="{FC27449B-3A56-C17C-F464-C2FB37948795}"/>
                </a:ext>
              </a:extLst>
            </p:cNvPr>
            <p:cNvSpPr txBox="1">
              <a:spLocks noChangeArrowheads="1"/>
            </p:cNvSpPr>
            <p:nvPr/>
          </p:nvSpPr>
          <p:spPr bwMode="auto">
            <a:xfrm>
              <a:off x="4624" y="3560"/>
              <a:ext cx="5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B</a:t>
              </a:r>
              <a:r>
                <a:rPr lang="en-US" altLang="zh-CN" b="1" i="1" baseline="-25000">
                  <a:solidFill>
                    <a:srgbClr val="FF0066"/>
                  </a:solidFill>
                </a:rPr>
                <a:t>i</a:t>
              </a:r>
              <a:endParaRPr lang="en-US" altLang="zh-CN" b="1" i="1">
                <a:solidFill>
                  <a:srgbClr val="FF0066"/>
                </a:solidFill>
              </a:endParaRPr>
            </a:p>
          </p:txBody>
        </p:sp>
        <p:sp>
          <p:nvSpPr>
            <p:cNvPr id="48" name="Text Box 44">
              <a:extLst>
                <a:ext uri="{FF2B5EF4-FFF2-40B4-BE49-F238E27FC236}">
                  <a16:creationId xmlns:a16="http://schemas.microsoft.com/office/drawing/2014/main" id="{BC0866C5-79B4-7DDE-88A9-4C9909BFE92A}"/>
                </a:ext>
              </a:extLst>
            </p:cNvPr>
            <p:cNvSpPr txBox="1">
              <a:spLocks noChangeArrowheads="1"/>
            </p:cNvSpPr>
            <p:nvPr/>
          </p:nvSpPr>
          <p:spPr bwMode="auto">
            <a:xfrm>
              <a:off x="4731" y="2588"/>
              <a:ext cx="59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C</a:t>
              </a:r>
              <a:r>
                <a:rPr lang="en-US" altLang="zh-CN" b="1" i="1" baseline="-25000">
                  <a:solidFill>
                    <a:srgbClr val="FF0066"/>
                  </a:solidFill>
                </a:rPr>
                <a:t>i</a:t>
              </a:r>
              <a:endParaRPr lang="en-US" altLang="zh-CN" b="1" i="1">
                <a:solidFill>
                  <a:srgbClr val="FF0066"/>
                </a:solidFill>
              </a:endParaRPr>
            </a:p>
          </p:txBody>
        </p:sp>
      </p:grpSp>
      <p:grpSp>
        <p:nvGrpSpPr>
          <p:cNvPr id="49" name="Group 45">
            <a:extLst>
              <a:ext uri="{FF2B5EF4-FFF2-40B4-BE49-F238E27FC236}">
                <a16:creationId xmlns:a16="http://schemas.microsoft.com/office/drawing/2014/main" id="{CA23C49B-7A79-8385-E8BD-747F65C0E6BB}"/>
              </a:ext>
            </a:extLst>
          </p:cNvPr>
          <p:cNvGrpSpPr>
            <a:grpSpLocks/>
          </p:cNvGrpSpPr>
          <p:nvPr/>
        </p:nvGrpSpPr>
        <p:grpSpPr bwMode="auto">
          <a:xfrm>
            <a:off x="3231945" y="4036247"/>
            <a:ext cx="1470025" cy="2049462"/>
            <a:chOff x="1542" y="2415"/>
            <a:chExt cx="926" cy="1291"/>
          </a:xfrm>
        </p:grpSpPr>
        <p:sp>
          <p:nvSpPr>
            <p:cNvPr id="50" name="Rectangle 46">
              <a:extLst>
                <a:ext uri="{FF2B5EF4-FFF2-40B4-BE49-F238E27FC236}">
                  <a16:creationId xmlns:a16="http://schemas.microsoft.com/office/drawing/2014/main" id="{69478288-9D0E-6003-A4D4-68C013534F4F}"/>
                </a:ext>
              </a:extLst>
            </p:cNvPr>
            <p:cNvSpPr>
              <a:spLocks noChangeArrowheads="1"/>
            </p:cNvSpPr>
            <p:nvPr/>
          </p:nvSpPr>
          <p:spPr bwMode="auto">
            <a:xfrm>
              <a:off x="1649" y="2803"/>
              <a:ext cx="666" cy="387"/>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1" name="Line 47">
              <a:extLst>
                <a:ext uri="{FF2B5EF4-FFF2-40B4-BE49-F238E27FC236}">
                  <a16:creationId xmlns:a16="http://schemas.microsoft.com/office/drawing/2014/main" id="{205A0E85-D282-74AF-8106-959226C03720}"/>
                </a:ext>
              </a:extLst>
            </p:cNvPr>
            <p:cNvSpPr>
              <a:spLocks noChangeShapeType="1"/>
            </p:cNvSpPr>
            <p:nvPr/>
          </p:nvSpPr>
          <p:spPr bwMode="auto">
            <a:xfrm flipV="1">
              <a:off x="1825" y="2627"/>
              <a:ext cx="0" cy="17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2" name="Oval 48">
              <a:extLst>
                <a:ext uri="{FF2B5EF4-FFF2-40B4-BE49-F238E27FC236}">
                  <a16:creationId xmlns:a16="http://schemas.microsoft.com/office/drawing/2014/main" id="{9EBD20E1-540C-61AB-E492-0AAD3C025111}"/>
                </a:ext>
              </a:extLst>
            </p:cNvPr>
            <p:cNvSpPr>
              <a:spLocks noChangeArrowheads="1"/>
            </p:cNvSpPr>
            <p:nvPr/>
          </p:nvSpPr>
          <p:spPr bwMode="auto">
            <a:xfrm>
              <a:off x="1796" y="2570"/>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3" name="Line 49">
              <a:extLst>
                <a:ext uri="{FF2B5EF4-FFF2-40B4-BE49-F238E27FC236}">
                  <a16:creationId xmlns:a16="http://schemas.microsoft.com/office/drawing/2014/main" id="{F46F7DE7-96DF-41BC-6B0E-EA12707C3DE3}"/>
                </a:ext>
              </a:extLst>
            </p:cNvPr>
            <p:cNvSpPr>
              <a:spLocks noChangeShapeType="1"/>
            </p:cNvSpPr>
            <p:nvPr/>
          </p:nvSpPr>
          <p:spPr bwMode="auto">
            <a:xfrm flipV="1">
              <a:off x="2144" y="2631"/>
              <a:ext cx="0" cy="17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4" name="Oval 50">
              <a:extLst>
                <a:ext uri="{FF2B5EF4-FFF2-40B4-BE49-F238E27FC236}">
                  <a16:creationId xmlns:a16="http://schemas.microsoft.com/office/drawing/2014/main" id="{0FC8AFED-05DD-90AB-4A80-C027A60B6F30}"/>
                </a:ext>
              </a:extLst>
            </p:cNvPr>
            <p:cNvSpPr>
              <a:spLocks noChangeArrowheads="1"/>
            </p:cNvSpPr>
            <p:nvPr/>
          </p:nvSpPr>
          <p:spPr bwMode="auto">
            <a:xfrm>
              <a:off x="2114" y="2570"/>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5" name="Line 51">
              <a:extLst>
                <a:ext uri="{FF2B5EF4-FFF2-40B4-BE49-F238E27FC236}">
                  <a16:creationId xmlns:a16="http://schemas.microsoft.com/office/drawing/2014/main" id="{4EF51504-CFC6-1211-3663-8C3E89712CED}"/>
                </a:ext>
              </a:extLst>
            </p:cNvPr>
            <p:cNvSpPr>
              <a:spLocks noChangeShapeType="1"/>
            </p:cNvSpPr>
            <p:nvPr/>
          </p:nvSpPr>
          <p:spPr bwMode="auto">
            <a:xfrm>
              <a:off x="1805" y="3193"/>
              <a:ext cx="0" cy="20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6" name="Oval 52">
              <a:extLst>
                <a:ext uri="{FF2B5EF4-FFF2-40B4-BE49-F238E27FC236}">
                  <a16:creationId xmlns:a16="http://schemas.microsoft.com/office/drawing/2014/main" id="{E8D4E502-1FC4-A1DB-F6A8-CF78CBA79CCF}"/>
                </a:ext>
              </a:extLst>
            </p:cNvPr>
            <p:cNvSpPr>
              <a:spLocks noChangeArrowheads="1"/>
            </p:cNvSpPr>
            <p:nvPr/>
          </p:nvSpPr>
          <p:spPr bwMode="auto">
            <a:xfrm>
              <a:off x="1777" y="3393"/>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7" name="Line 53">
              <a:extLst>
                <a:ext uri="{FF2B5EF4-FFF2-40B4-BE49-F238E27FC236}">
                  <a16:creationId xmlns:a16="http://schemas.microsoft.com/office/drawing/2014/main" id="{46F186C8-DEB7-4B75-0BD4-3B3AC623483B}"/>
                </a:ext>
              </a:extLst>
            </p:cNvPr>
            <p:cNvSpPr>
              <a:spLocks noChangeShapeType="1"/>
            </p:cNvSpPr>
            <p:nvPr/>
          </p:nvSpPr>
          <p:spPr bwMode="auto">
            <a:xfrm>
              <a:off x="2164" y="3192"/>
              <a:ext cx="0" cy="20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8" name="Oval 54">
              <a:extLst>
                <a:ext uri="{FF2B5EF4-FFF2-40B4-BE49-F238E27FC236}">
                  <a16:creationId xmlns:a16="http://schemas.microsoft.com/office/drawing/2014/main" id="{EF51FE44-6806-FA94-489E-38C5D016F838}"/>
                </a:ext>
              </a:extLst>
            </p:cNvPr>
            <p:cNvSpPr>
              <a:spLocks noChangeArrowheads="1"/>
            </p:cNvSpPr>
            <p:nvPr/>
          </p:nvSpPr>
          <p:spPr bwMode="auto">
            <a:xfrm>
              <a:off x="2136" y="3392"/>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9" name="Text Box 55">
              <a:extLst>
                <a:ext uri="{FF2B5EF4-FFF2-40B4-BE49-F238E27FC236}">
                  <a16:creationId xmlns:a16="http://schemas.microsoft.com/office/drawing/2014/main" id="{8EC1352C-7D9F-3852-48C5-C42EA7509FC2}"/>
                </a:ext>
              </a:extLst>
            </p:cNvPr>
            <p:cNvSpPr txBox="1">
              <a:spLocks noChangeArrowheads="1"/>
            </p:cNvSpPr>
            <p:nvPr/>
          </p:nvSpPr>
          <p:spPr bwMode="auto">
            <a:xfrm>
              <a:off x="1786" y="2846"/>
              <a:ext cx="40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HA</a:t>
              </a:r>
            </a:p>
          </p:txBody>
        </p:sp>
        <p:sp>
          <p:nvSpPr>
            <p:cNvPr id="60" name="Text Box 56">
              <a:extLst>
                <a:ext uri="{FF2B5EF4-FFF2-40B4-BE49-F238E27FC236}">
                  <a16:creationId xmlns:a16="http://schemas.microsoft.com/office/drawing/2014/main" id="{23801BB0-B4A8-F61D-376E-6BEC0D6E5E37}"/>
                </a:ext>
              </a:extLst>
            </p:cNvPr>
            <p:cNvSpPr txBox="1">
              <a:spLocks noChangeArrowheads="1"/>
            </p:cNvSpPr>
            <p:nvPr/>
          </p:nvSpPr>
          <p:spPr bwMode="auto">
            <a:xfrm>
              <a:off x="1542" y="2416"/>
              <a:ext cx="25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S</a:t>
              </a:r>
              <a:r>
                <a:rPr lang="en-US" altLang="zh-CN" b="1" i="1" baseline="-25000">
                  <a:solidFill>
                    <a:srgbClr val="FF0066"/>
                  </a:solidFill>
                </a:rPr>
                <a:t>i</a:t>
              </a:r>
              <a:endParaRPr lang="en-US" altLang="zh-CN" b="1" i="1">
                <a:solidFill>
                  <a:srgbClr val="FF0066"/>
                </a:solidFill>
              </a:endParaRPr>
            </a:p>
          </p:txBody>
        </p:sp>
        <p:sp>
          <p:nvSpPr>
            <p:cNvPr id="61" name="Text Box 57">
              <a:extLst>
                <a:ext uri="{FF2B5EF4-FFF2-40B4-BE49-F238E27FC236}">
                  <a16:creationId xmlns:a16="http://schemas.microsoft.com/office/drawing/2014/main" id="{64EF3670-3838-078E-FEF2-610EBBA6EE57}"/>
                </a:ext>
              </a:extLst>
            </p:cNvPr>
            <p:cNvSpPr txBox="1">
              <a:spLocks noChangeArrowheads="1"/>
            </p:cNvSpPr>
            <p:nvPr/>
          </p:nvSpPr>
          <p:spPr bwMode="auto">
            <a:xfrm>
              <a:off x="1569" y="3413"/>
              <a:ext cx="28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A</a:t>
              </a:r>
              <a:r>
                <a:rPr lang="en-US" altLang="zh-CN" b="1" i="1" baseline="-25000">
                  <a:solidFill>
                    <a:srgbClr val="FF0066"/>
                  </a:solidFill>
                </a:rPr>
                <a:t>i</a:t>
              </a:r>
              <a:endParaRPr lang="en-US" altLang="zh-CN" b="1" i="1">
                <a:solidFill>
                  <a:srgbClr val="FF0066"/>
                </a:solidFill>
              </a:endParaRPr>
            </a:p>
          </p:txBody>
        </p:sp>
        <p:sp>
          <p:nvSpPr>
            <p:cNvPr id="62" name="Text Box 58">
              <a:extLst>
                <a:ext uri="{FF2B5EF4-FFF2-40B4-BE49-F238E27FC236}">
                  <a16:creationId xmlns:a16="http://schemas.microsoft.com/office/drawing/2014/main" id="{75F5804C-63B4-E92C-D04E-D96372AC286E}"/>
                </a:ext>
              </a:extLst>
            </p:cNvPr>
            <p:cNvSpPr txBox="1">
              <a:spLocks noChangeArrowheads="1"/>
            </p:cNvSpPr>
            <p:nvPr/>
          </p:nvSpPr>
          <p:spPr bwMode="auto">
            <a:xfrm>
              <a:off x="2067" y="3418"/>
              <a:ext cx="28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B</a:t>
              </a:r>
              <a:r>
                <a:rPr lang="en-US" altLang="zh-CN" b="1" i="1" baseline="-25000">
                  <a:solidFill>
                    <a:srgbClr val="FF0066"/>
                  </a:solidFill>
                </a:rPr>
                <a:t>i</a:t>
              </a:r>
              <a:endParaRPr lang="en-US" altLang="zh-CN" b="1" i="1">
                <a:solidFill>
                  <a:srgbClr val="FF0066"/>
                </a:solidFill>
              </a:endParaRPr>
            </a:p>
          </p:txBody>
        </p:sp>
        <p:sp>
          <p:nvSpPr>
            <p:cNvPr id="63" name="Text Box 59">
              <a:extLst>
                <a:ext uri="{FF2B5EF4-FFF2-40B4-BE49-F238E27FC236}">
                  <a16:creationId xmlns:a16="http://schemas.microsoft.com/office/drawing/2014/main" id="{C3D93494-7148-1864-464A-7182195AF899}"/>
                </a:ext>
              </a:extLst>
            </p:cNvPr>
            <p:cNvSpPr txBox="1">
              <a:spLocks noChangeArrowheads="1"/>
            </p:cNvSpPr>
            <p:nvPr/>
          </p:nvSpPr>
          <p:spPr bwMode="auto">
            <a:xfrm>
              <a:off x="2188" y="2415"/>
              <a:ext cx="28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C</a:t>
              </a:r>
              <a:r>
                <a:rPr lang="en-US" altLang="zh-CN" b="1" i="1" baseline="-25000">
                  <a:solidFill>
                    <a:srgbClr val="FF0066"/>
                  </a:solidFill>
                </a:rPr>
                <a:t>i</a:t>
              </a:r>
              <a:endParaRPr lang="en-US" altLang="zh-CN" b="1" i="1">
                <a:solidFill>
                  <a:srgbClr val="FF0066"/>
                </a:solidFill>
              </a:endParaRPr>
            </a:p>
          </p:txBody>
        </p:sp>
      </p:grpSp>
      <p:graphicFrame>
        <p:nvGraphicFramePr>
          <p:cNvPr id="64" name="Object 60">
            <a:extLst>
              <a:ext uri="{FF2B5EF4-FFF2-40B4-BE49-F238E27FC236}">
                <a16:creationId xmlns:a16="http://schemas.microsoft.com/office/drawing/2014/main" id="{D8D126E1-E586-53AA-A036-45A99B1978D8}"/>
              </a:ext>
            </a:extLst>
          </p:cNvPr>
          <p:cNvGraphicFramePr>
            <a:graphicFrameLocks noChangeAspect="1"/>
          </p:cNvGraphicFramePr>
          <p:nvPr>
            <p:extLst>
              <p:ext uri="{D42A27DB-BD31-4B8C-83A1-F6EECF244321}">
                <p14:modId xmlns:p14="http://schemas.microsoft.com/office/powerpoint/2010/main" val="878782823"/>
              </p:ext>
            </p:extLst>
          </p:nvPr>
        </p:nvGraphicFramePr>
        <p:xfrm>
          <a:off x="2711245" y="1628009"/>
          <a:ext cx="2590800" cy="574675"/>
        </p:xfrm>
        <a:graphic>
          <a:graphicData uri="http://schemas.openxmlformats.org/presentationml/2006/ole">
            <mc:AlternateContent xmlns:mc="http://schemas.openxmlformats.org/markup-compatibility/2006">
              <mc:Choice xmlns:v="urn:schemas-microsoft-com:vml" Requires="v">
                <p:oleObj name="Equation" r:id="rId2" imgW="914400" imgH="171450" progId="Equation.3">
                  <p:embed/>
                </p:oleObj>
              </mc:Choice>
              <mc:Fallback>
                <p:oleObj name="Equation" r:id="rId2" imgW="914400" imgH="171450" progId="Equation.3">
                  <p:embed/>
                  <p:pic>
                    <p:nvPicPr>
                      <p:cNvPr id="64" name="Object 60">
                        <a:extLst>
                          <a:ext uri="{FF2B5EF4-FFF2-40B4-BE49-F238E27FC236}">
                            <a16:creationId xmlns:a16="http://schemas.microsoft.com/office/drawing/2014/main" id="{D8D126E1-E586-53AA-A036-45A99B1978D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11245" y="1628009"/>
                        <a:ext cx="2590800" cy="574675"/>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rgbClr val="6633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65" name="Object 61">
            <a:extLst>
              <a:ext uri="{FF2B5EF4-FFF2-40B4-BE49-F238E27FC236}">
                <a16:creationId xmlns:a16="http://schemas.microsoft.com/office/drawing/2014/main" id="{123436A8-EC9D-F0A6-A0C2-D009A2A6F8C4}"/>
              </a:ext>
            </a:extLst>
          </p:cNvPr>
          <p:cNvGraphicFramePr>
            <a:graphicFrameLocks noChangeAspect="1"/>
          </p:cNvGraphicFramePr>
          <p:nvPr>
            <p:extLst>
              <p:ext uri="{D42A27DB-BD31-4B8C-83A1-F6EECF244321}">
                <p14:modId xmlns:p14="http://schemas.microsoft.com/office/powerpoint/2010/main" val="3090121627"/>
              </p:ext>
            </p:extLst>
          </p:nvPr>
        </p:nvGraphicFramePr>
        <p:xfrm>
          <a:off x="2728708" y="2697984"/>
          <a:ext cx="1539875" cy="528638"/>
        </p:xfrm>
        <a:graphic>
          <a:graphicData uri="http://schemas.openxmlformats.org/presentationml/2006/ole">
            <mc:AlternateContent xmlns:mc="http://schemas.openxmlformats.org/markup-compatibility/2006">
              <mc:Choice xmlns:v="urn:schemas-microsoft-com:vml" Requires="v">
                <p:oleObj name="Equation" r:id="rId4" imgW="647779" imgH="190620" progId="Equation.3">
                  <p:embed/>
                </p:oleObj>
              </mc:Choice>
              <mc:Fallback>
                <p:oleObj name="Equation" r:id="rId4" imgW="647779" imgH="190620" progId="Equation.3">
                  <p:embed/>
                  <p:pic>
                    <p:nvPicPr>
                      <p:cNvPr id="65" name="Object 61">
                        <a:extLst>
                          <a:ext uri="{FF2B5EF4-FFF2-40B4-BE49-F238E27FC236}">
                            <a16:creationId xmlns:a16="http://schemas.microsoft.com/office/drawing/2014/main" id="{123436A8-EC9D-F0A6-A0C2-D009A2A6F8C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728708" y="2697984"/>
                        <a:ext cx="1539875" cy="528638"/>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rgbClr val="6633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66" name="Text Box 62">
            <a:extLst>
              <a:ext uri="{FF2B5EF4-FFF2-40B4-BE49-F238E27FC236}">
                <a16:creationId xmlns:a16="http://schemas.microsoft.com/office/drawing/2014/main" id="{05382F12-91BE-777D-70FF-4E91CC3B484D}"/>
              </a:ext>
            </a:extLst>
          </p:cNvPr>
          <p:cNvSpPr txBox="1">
            <a:spLocks noChangeArrowheads="1"/>
          </p:cNvSpPr>
          <p:nvPr/>
        </p:nvSpPr>
        <p:spPr bwMode="auto">
          <a:xfrm>
            <a:off x="1931783" y="1762947"/>
            <a:ext cx="550862" cy="1382712"/>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函</a:t>
            </a:r>
          </a:p>
          <a:p>
            <a:pPr eaLnBrk="1" hangingPunct="1"/>
            <a:r>
              <a:rPr lang="zh-CN" altLang="en-US" sz="2800" b="1">
                <a:solidFill>
                  <a:srgbClr val="0033CC"/>
                </a:solidFill>
              </a:rPr>
              <a:t>数</a:t>
            </a:r>
          </a:p>
          <a:p>
            <a:pPr eaLnBrk="1" hangingPunct="1"/>
            <a:r>
              <a:rPr lang="zh-CN" altLang="en-US" sz="2800" b="1">
                <a:solidFill>
                  <a:srgbClr val="0033CC"/>
                </a:solidFill>
              </a:rPr>
              <a:t>式</a:t>
            </a:r>
          </a:p>
        </p:txBody>
      </p:sp>
      <p:graphicFrame>
        <p:nvGraphicFramePr>
          <p:cNvPr id="67" name="Object 63">
            <a:extLst>
              <a:ext uri="{FF2B5EF4-FFF2-40B4-BE49-F238E27FC236}">
                <a16:creationId xmlns:a16="http://schemas.microsoft.com/office/drawing/2014/main" id="{D5EF77F6-AD34-A8E3-BE95-64DC0DEF18E8}"/>
              </a:ext>
            </a:extLst>
          </p:cNvPr>
          <p:cNvGraphicFramePr>
            <a:graphicFrameLocks noChangeAspect="1"/>
          </p:cNvGraphicFramePr>
          <p:nvPr>
            <p:extLst>
              <p:ext uri="{D42A27DB-BD31-4B8C-83A1-F6EECF244321}">
                <p14:modId xmlns:p14="http://schemas.microsoft.com/office/powerpoint/2010/main" val="4085702976"/>
              </p:ext>
            </p:extLst>
          </p:nvPr>
        </p:nvGraphicFramePr>
        <p:xfrm>
          <a:off x="3144633" y="2259834"/>
          <a:ext cx="1397000" cy="406400"/>
        </p:xfrm>
        <a:graphic>
          <a:graphicData uri="http://schemas.openxmlformats.org/presentationml/2006/ole">
            <mc:AlternateContent xmlns:mc="http://schemas.openxmlformats.org/markup-compatibility/2006">
              <mc:Choice xmlns:v="urn:schemas-microsoft-com:vml" Requires="v">
                <p:oleObj name="Equation" r:id="rId6" imgW="561877" imgH="133380" progId="Equation.3">
                  <p:embed/>
                </p:oleObj>
              </mc:Choice>
              <mc:Fallback>
                <p:oleObj name="Equation" r:id="rId6" imgW="561877" imgH="133380" progId="Equation.3">
                  <p:embed/>
                  <p:pic>
                    <p:nvPicPr>
                      <p:cNvPr id="67" name="Object 63">
                        <a:extLst>
                          <a:ext uri="{FF2B5EF4-FFF2-40B4-BE49-F238E27FC236}">
                            <a16:creationId xmlns:a16="http://schemas.microsoft.com/office/drawing/2014/main" id="{D5EF77F6-AD34-A8E3-BE95-64DC0DEF18E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144633" y="2259834"/>
                        <a:ext cx="1397000" cy="4064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rgbClr val="66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 name="灯片编号占位符 1">
            <a:extLst>
              <a:ext uri="{FF2B5EF4-FFF2-40B4-BE49-F238E27FC236}">
                <a16:creationId xmlns:a16="http://schemas.microsoft.com/office/drawing/2014/main" id="{F2FDC812-2B53-4F03-3DE9-94AAE0ADD7A6}"/>
              </a:ext>
            </a:extLst>
          </p:cNvPr>
          <p:cNvSpPr>
            <a:spLocks noGrp="1"/>
          </p:cNvSpPr>
          <p:nvPr>
            <p:ph type="sldNum" sz="quarter" idx="12"/>
          </p:nvPr>
        </p:nvSpPr>
        <p:spPr/>
        <p:txBody>
          <a:bodyPr/>
          <a:lstStyle/>
          <a:p>
            <a:fld id="{392CBAA0-59E6-204E-8F03-85E5040D48B8}" type="slidenum">
              <a:rPr kumimoji="1" lang="zh-CN" altLang="en-US" smtClean="0"/>
              <a:t>19</a:t>
            </a:fld>
            <a:r>
              <a:rPr kumimoji="1" lang="en-US" altLang="zh-CN"/>
              <a:t>/133</a:t>
            </a:r>
            <a:endParaRPr kumimoji="1" lang="zh-CN" altLang="en-US" dirty="0"/>
          </a:p>
        </p:txBody>
      </p:sp>
    </p:spTree>
    <p:extLst>
      <p:ext uri="{BB962C8B-B14F-4D97-AF65-F5344CB8AC3E}">
        <p14:creationId xmlns:p14="http://schemas.microsoft.com/office/powerpoint/2010/main" val="24827478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1000"/>
                                  </p:stCondLst>
                                  <p:childTnLst>
                                    <p:set>
                                      <p:cBhvr>
                                        <p:cTn id="6" dur="1" fill="hold">
                                          <p:stCondLst>
                                            <p:cond delay="0"/>
                                          </p:stCondLst>
                                        </p:cTn>
                                        <p:tgtEl>
                                          <p:spTgt spid="66"/>
                                        </p:tgtEl>
                                        <p:attrNameLst>
                                          <p:attrName>style.visibility</p:attrName>
                                        </p:attrNameLst>
                                      </p:cBhvr>
                                      <p:to>
                                        <p:strVal val="visible"/>
                                      </p:to>
                                    </p:set>
                                    <p:anim calcmode="lin" valueType="num">
                                      <p:cBhvr>
                                        <p:cTn id="7" dur="500" fill="hold"/>
                                        <p:tgtEl>
                                          <p:spTgt spid="66"/>
                                        </p:tgtEl>
                                        <p:attrNameLst>
                                          <p:attrName>ppt_w</p:attrName>
                                        </p:attrNameLst>
                                      </p:cBhvr>
                                      <p:tavLst>
                                        <p:tav tm="0">
                                          <p:val>
                                            <p:fltVal val="0"/>
                                          </p:val>
                                        </p:tav>
                                        <p:tav tm="100000">
                                          <p:val>
                                            <p:strVal val="#ppt_w"/>
                                          </p:val>
                                        </p:tav>
                                      </p:tavLst>
                                    </p:anim>
                                    <p:anim calcmode="lin" valueType="num">
                                      <p:cBhvr>
                                        <p:cTn id="8" dur="500" fill="hold"/>
                                        <p:tgtEl>
                                          <p:spTgt spid="66"/>
                                        </p:tgtEl>
                                        <p:attrNameLst>
                                          <p:attrName>ppt_h</p:attrName>
                                        </p:attrNameLst>
                                      </p:cBhvr>
                                      <p:tavLst>
                                        <p:tav tm="0">
                                          <p:val>
                                            <p:fltVal val="0"/>
                                          </p:val>
                                        </p:tav>
                                        <p:tav tm="100000">
                                          <p:val>
                                            <p:strVal val="#ppt_h"/>
                                          </p:val>
                                        </p:tav>
                                      </p:tavLst>
                                    </p:anim>
                                  </p:childTnLst>
                                </p:cTn>
                              </p:par>
                            </p:childTnLst>
                          </p:cTn>
                        </p:par>
                        <p:par>
                          <p:cTn id="9" fill="hold">
                            <p:stCondLst>
                              <p:cond delay="1500"/>
                            </p:stCondLst>
                            <p:childTnLst>
                              <p:par>
                                <p:cTn id="10" presetID="22" presetClass="entr" presetSubtype="8" fill="hold" nodeType="afterEffect">
                                  <p:stCondLst>
                                    <p:cond delay="1000"/>
                                  </p:stCondLst>
                                  <p:childTnLst>
                                    <p:set>
                                      <p:cBhvr>
                                        <p:cTn id="11" dur="1" fill="hold">
                                          <p:stCondLst>
                                            <p:cond delay="0"/>
                                          </p:stCondLst>
                                        </p:cTn>
                                        <p:tgtEl>
                                          <p:spTgt spid="64"/>
                                        </p:tgtEl>
                                        <p:attrNameLst>
                                          <p:attrName>style.visibility</p:attrName>
                                        </p:attrNameLst>
                                      </p:cBhvr>
                                      <p:to>
                                        <p:strVal val="visible"/>
                                      </p:to>
                                    </p:set>
                                    <p:animEffect transition="in" filter="wipe(left)">
                                      <p:cBhvr>
                                        <p:cTn id="12" dur="500"/>
                                        <p:tgtEl>
                                          <p:spTgt spid="64"/>
                                        </p:tgtEl>
                                      </p:cBhvr>
                                    </p:animEffect>
                                  </p:childTnLst>
                                </p:cTn>
                              </p:par>
                            </p:childTnLst>
                          </p:cTn>
                        </p:par>
                        <p:par>
                          <p:cTn id="13" fill="hold">
                            <p:stCondLst>
                              <p:cond delay="3000"/>
                            </p:stCondLst>
                            <p:childTnLst>
                              <p:par>
                                <p:cTn id="14" presetID="22" presetClass="entr" presetSubtype="8" fill="hold" nodeType="afterEffect">
                                  <p:stCondLst>
                                    <p:cond delay="1000"/>
                                  </p:stCondLst>
                                  <p:childTnLst>
                                    <p:set>
                                      <p:cBhvr>
                                        <p:cTn id="15" dur="1" fill="hold">
                                          <p:stCondLst>
                                            <p:cond delay="0"/>
                                          </p:stCondLst>
                                        </p:cTn>
                                        <p:tgtEl>
                                          <p:spTgt spid="67"/>
                                        </p:tgtEl>
                                        <p:attrNameLst>
                                          <p:attrName>style.visibility</p:attrName>
                                        </p:attrNameLst>
                                      </p:cBhvr>
                                      <p:to>
                                        <p:strVal val="visible"/>
                                      </p:to>
                                    </p:set>
                                    <p:animEffect transition="in" filter="wipe(left)">
                                      <p:cBhvr>
                                        <p:cTn id="16" dur="500"/>
                                        <p:tgtEl>
                                          <p:spTgt spid="67"/>
                                        </p:tgtEl>
                                      </p:cBhvr>
                                    </p:animEffect>
                                  </p:childTnLst>
                                </p:cTn>
                              </p:par>
                            </p:childTnLst>
                          </p:cTn>
                        </p:par>
                        <p:par>
                          <p:cTn id="17" fill="hold">
                            <p:stCondLst>
                              <p:cond delay="4500"/>
                            </p:stCondLst>
                            <p:childTnLst>
                              <p:par>
                                <p:cTn id="18" presetID="22" presetClass="entr" presetSubtype="8" fill="hold" nodeType="afterEffect">
                                  <p:stCondLst>
                                    <p:cond delay="1000"/>
                                  </p:stCondLst>
                                  <p:childTnLst>
                                    <p:set>
                                      <p:cBhvr>
                                        <p:cTn id="19" dur="1" fill="hold">
                                          <p:stCondLst>
                                            <p:cond delay="0"/>
                                          </p:stCondLst>
                                        </p:cTn>
                                        <p:tgtEl>
                                          <p:spTgt spid="65"/>
                                        </p:tgtEl>
                                        <p:attrNameLst>
                                          <p:attrName>style.visibility</p:attrName>
                                        </p:attrNameLst>
                                      </p:cBhvr>
                                      <p:to>
                                        <p:strVal val="visible"/>
                                      </p:to>
                                    </p:set>
                                    <p:animEffect transition="in" filter="wipe(left)">
                                      <p:cBhvr>
                                        <p:cTn id="20" dur="500"/>
                                        <p:tgtEl>
                                          <p:spTgt spid="65"/>
                                        </p:tgtEl>
                                      </p:cBhvr>
                                    </p:animEffect>
                                  </p:childTnLst>
                                </p:cTn>
                              </p:par>
                            </p:childTnLst>
                          </p:cTn>
                        </p:par>
                      </p:childTnLst>
                    </p:cTn>
                  </p:par>
                  <p:par>
                    <p:cTn id="21" fill="hold">
                      <p:stCondLst>
                        <p:cond delay="indefinite"/>
                      </p:stCondLst>
                      <p:childTnLst>
                        <p:par>
                          <p:cTn id="22" fill="hold">
                            <p:stCondLst>
                              <p:cond delay="0"/>
                            </p:stCondLst>
                            <p:childTnLst>
                              <p:par>
                                <p:cTn id="23" presetID="23" presetClass="entr" presetSubtype="16" fill="hold" grpId="0" nodeType="clickEffect">
                                  <p:stCondLst>
                                    <p:cond delay="0"/>
                                  </p:stCondLst>
                                  <p:childTnLst>
                                    <p:set>
                                      <p:cBhvr>
                                        <p:cTn id="24" dur="1" fill="hold">
                                          <p:stCondLst>
                                            <p:cond delay="0"/>
                                          </p:stCondLst>
                                        </p:cTn>
                                        <p:tgtEl>
                                          <p:spTgt spid="6"/>
                                        </p:tgtEl>
                                        <p:attrNameLst>
                                          <p:attrName>style.visibility</p:attrName>
                                        </p:attrNameLst>
                                      </p:cBhvr>
                                      <p:to>
                                        <p:strVal val="visible"/>
                                      </p:to>
                                    </p:set>
                                    <p:anim calcmode="lin" valueType="num">
                                      <p:cBhvr>
                                        <p:cTn id="25" dur="500" fill="hold"/>
                                        <p:tgtEl>
                                          <p:spTgt spid="6"/>
                                        </p:tgtEl>
                                        <p:attrNameLst>
                                          <p:attrName>ppt_w</p:attrName>
                                        </p:attrNameLst>
                                      </p:cBhvr>
                                      <p:tavLst>
                                        <p:tav tm="0">
                                          <p:val>
                                            <p:fltVal val="0"/>
                                          </p:val>
                                        </p:tav>
                                        <p:tav tm="100000">
                                          <p:val>
                                            <p:strVal val="#ppt_w"/>
                                          </p:val>
                                        </p:tav>
                                      </p:tavLst>
                                    </p:anim>
                                    <p:anim calcmode="lin" valueType="num">
                                      <p:cBhvr>
                                        <p:cTn id="26" dur="500" fill="hold"/>
                                        <p:tgtEl>
                                          <p:spTgt spid="6"/>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12" presetClass="entr" presetSubtype="4" fill="hold" nodeType="clickEffect">
                                  <p:stCondLst>
                                    <p:cond delay="0"/>
                                  </p:stCondLst>
                                  <p:childTnLst>
                                    <p:set>
                                      <p:cBhvr>
                                        <p:cTn id="30" dur="1" fill="hold">
                                          <p:stCondLst>
                                            <p:cond delay="0"/>
                                          </p:stCondLst>
                                        </p:cTn>
                                        <p:tgtEl>
                                          <p:spTgt spid="10"/>
                                        </p:tgtEl>
                                        <p:attrNameLst>
                                          <p:attrName>style.visibility</p:attrName>
                                        </p:attrNameLst>
                                      </p:cBhvr>
                                      <p:to>
                                        <p:strVal val="visible"/>
                                      </p:to>
                                    </p:set>
                                    <p:animEffect transition="in" filter="slide(fromBottom)">
                                      <p:cBhvr>
                                        <p:cTn id="31" dur="500"/>
                                        <p:tgtEl>
                                          <p:spTgt spid="10"/>
                                        </p:tgtEl>
                                      </p:cBhvr>
                                    </p:animEffect>
                                  </p:childTnLst>
                                </p:cTn>
                              </p:par>
                            </p:childTnLst>
                          </p:cTn>
                        </p:par>
                      </p:childTnLst>
                    </p:cTn>
                  </p:par>
                  <p:par>
                    <p:cTn id="32" fill="hold">
                      <p:stCondLst>
                        <p:cond delay="indefinite"/>
                      </p:stCondLst>
                      <p:childTnLst>
                        <p:par>
                          <p:cTn id="33" fill="hold">
                            <p:stCondLst>
                              <p:cond delay="0"/>
                            </p:stCondLst>
                            <p:childTnLst>
                              <p:par>
                                <p:cTn id="34" presetID="23" presetClass="entr" presetSubtype="16" fill="hold" grpId="0" nodeType="clickEffect">
                                  <p:stCondLst>
                                    <p:cond delay="0"/>
                                  </p:stCondLst>
                                  <p:childTnLst>
                                    <p:set>
                                      <p:cBhvr>
                                        <p:cTn id="35" dur="1" fill="hold">
                                          <p:stCondLst>
                                            <p:cond delay="0"/>
                                          </p:stCondLst>
                                        </p:cTn>
                                        <p:tgtEl>
                                          <p:spTgt spid="7"/>
                                        </p:tgtEl>
                                        <p:attrNameLst>
                                          <p:attrName>style.visibility</p:attrName>
                                        </p:attrNameLst>
                                      </p:cBhvr>
                                      <p:to>
                                        <p:strVal val="visible"/>
                                      </p:to>
                                    </p:set>
                                    <p:anim calcmode="lin" valueType="num">
                                      <p:cBhvr>
                                        <p:cTn id="36" dur="500" fill="hold"/>
                                        <p:tgtEl>
                                          <p:spTgt spid="7"/>
                                        </p:tgtEl>
                                        <p:attrNameLst>
                                          <p:attrName>ppt_w</p:attrName>
                                        </p:attrNameLst>
                                      </p:cBhvr>
                                      <p:tavLst>
                                        <p:tav tm="0">
                                          <p:val>
                                            <p:fltVal val="0"/>
                                          </p:val>
                                        </p:tav>
                                        <p:tav tm="100000">
                                          <p:val>
                                            <p:strVal val="#ppt_w"/>
                                          </p:val>
                                        </p:tav>
                                      </p:tavLst>
                                    </p:anim>
                                    <p:anim calcmode="lin" valueType="num">
                                      <p:cBhvr>
                                        <p:cTn id="37" dur="500" fill="hold"/>
                                        <p:tgtEl>
                                          <p:spTgt spid="7"/>
                                        </p:tgtEl>
                                        <p:attrNameLst>
                                          <p:attrName>ppt_h</p:attrName>
                                        </p:attrNameLst>
                                      </p:cBhvr>
                                      <p:tavLst>
                                        <p:tav tm="0">
                                          <p:val>
                                            <p:fltVal val="0"/>
                                          </p:val>
                                        </p:tav>
                                        <p:tav tm="100000">
                                          <p:val>
                                            <p:strVal val="#ppt_h"/>
                                          </p:val>
                                        </p:tav>
                                      </p:tavLst>
                                    </p:anim>
                                  </p:childTnLst>
                                </p:cTn>
                              </p:par>
                            </p:childTnLst>
                          </p:cTn>
                        </p:par>
                        <p:par>
                          <p:cTn id="38" fill="hold">
                            <p:stCondLst>
                              <p:cond delay="500"/>
                            </p:stCondLst>
                            <p:childTnLst>
                              <p:par>
                                <p:cTn id="39" presetID="12" presetClass="entr" presetSubtype="8" fill="hold" nodeType="afterEffect">
                                  <p:stCondLst>
                                    <p:cond delay="1000"/>
                                  </p:stCondLst>
                                  <p:childTnLst>
                                    <p:set>
                                      <p:cBhvr>
                                        <p:cTn id="40" dur="1" fill="hold">
                                          <p:stCondLst>
                                            <p:cond delay="0"/>
                                          </p:stCondLst>
                                        </p:cTn>
                                        <p:tgtEl>
                                          <p:spTgt spid="49"/>
                                        </p:tgtEl>
                                        <p:attrNameLst>
                                          <p:attrName>style.visibility</p:attrName>
                                        </p:attrNameLst>
                                      </p:cBhvr>
                                      <p:to>
                                        <p:strVal val="visible"/>
                                      </p:to>
                                    </p:set>
                                    <p:animEffect transition="in" filter="slide(fromLeft)">
                                      <p:cBhvr>
                                        <p:cTn id="41" dur="500"/>
                                        <p:tgtEl>
                                          <p:spTgt spid="49"/>
                                        </p:tgtEl>
                                      </p:cBhvr>
                                    </p:animEffect>
                                  </p:childTnLst>
                                </p:cTn>
                              </p:par>
                            </p:childTnLst>
                          </p:cTn>
                        </p:par>
                      </p:childTnLst>
                    </p:cTn>
                  </p:par>
                  <p:par>
                    <p:cTn id="42" fill="hold">
                      <p:stCondLst>
                        <p:cond delay="indefinite"/>
                      </p:stCondLst>
                      <p:childTnLst>
                        <p:par>
                          <p:cTn id="43" fill="hold">
                            <p:stCondLst>
                              <p:cond delay="0"/>
                            </p:stCondLst>
                            <p:childTnLst>
                              <p:par>
                                <p:cTn id="44" presetID="23" presetClass="entr" presetSubtype="16" fill="hold" grpId="0" nodeType="click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p:cTn id="46" dur="500" fill="hold"/>
                                        <p:tgtEl>
                                          <p:spTgt spid="8"/>
                                        </p:tgtEl>
                                        <p:attrNameLst>
                                          <p:attrName>ppt_w</p:attrName>
                                        </p:attrNameLst>
                                      </p:cBhvr>
                                      <p:tavLst>
                                        <p:tav tm="0">
                                          <p:val>
                                            <p:fltVal val="0"/>
                                          </p:val>
                                        </p:tav>
                                        <p:tav tm="100000">
                                          <p:val>
                                            <p:strVal val="#ppt_w"/>
                                          </p:val>
                                        </p:tav>
                                      </p:tavLst>
                                    </p:anim>
                                    <p:anim calcmode="lin" valueType="num">
                                      <p:cBhvr>
                                        <p:cTn id="47" dur="500" fill="hold"/>
                                        <p:tgtEl>
                                          <p:spTgt spid="8"/>
                                        </p:tgtEl>
                                        <p:attrNameLst>
                                          <p:attrName>ppt_h</p:attrName>
                                        </p:attrNameLst>
                                      </p:cBhvr>
                                      <p:tavLst>
                                        <p:tav tm="0">
                                          <p:val>
                                            <p:fltVal val="0"/>
                                          </p:val>
                                        </p:tav>
                                        <p:tav tm="100000">
                                          <p:val>
                                            <p:strVal val="#ppt_h"/>
                                          </p:val>
                                        </p:tav>
                                      </p:tavLst>
                                    </p:anim>
                                  </p:childTnLst>
                                </p:cTn>
                              </p:par>
                            </p:childTnLst>
                          </p:cTn>
                        </p:par>
                      </p:childTnLst>
                    </p:cTn>
                  </p:par>
                  <p:par>
                    <p:cTn id="48" fill="hold">
                      <p:stCondLst>
                        <p:cond delay="indefinite"/>
                      </p:stCondLst>
                      <p:childTnLst>
                        <p:par>
                          <p:cTn id="49" fill="hold">
                            <p:stCondLst>
                              <p:cond delay="0"/>
                            </p:stCondLst>
                            <p:childTnLst>
                              <p:par>
                                <p:cTn id="50" presetID="12" presetClass="entr" presetSubtype="4" fill="hold" nodeType="clickEffect">
                                  <p:stCondLst>
                                    <p:cond delay="0"/>
                                  </p:stCondLst>
                                  <p:childTnLst>
                                    <p:set>
                                      <p:cBhvr>
                                        <p:cTn id="51" dur="1" fill="hold">
                                          <p:stCondLst>
                                            <p:cond delay="0"/>
                                          </p:stCondLst>
                                        </p:cTn>
                                        <p:tgtEl>
                                          <p:spTgt spid="33"/>
                                        </p:tgtEl>
                                        <p:attrNameLst>
                                          <p:attrName>style.visibility</p:attrName>
                                        </p:attrNameLst>
                                      </p:cBhvr>
                                      <p:to>
                                        <p:strVal val="visible"/>
                                      </p:to>
                                    </p:set>
                                    <p:animEffect transition="in" filter="slide(fromBottom)">
                                      <p:cBhvr>
                                        <p:cTn id="52"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autoUpdateAnimBg="0"/>
      <p:bldP spid="7" grpId="0" animBg="1" autoUpdateAnimBg="0"/>
      <p:bldP spid="8" grpId="0" animBg="1" autoUpdateAnimBg="0"/>
      <p:bldP spid="66" grpId="0" animBg="1" autoUpdateAnimBg="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zh-CN" altLang="en-US" dirty="0"/>
              <a:t>概述</a:t>
            </a:r>
            <a:r>
              <a:rPr kumimoji="1" lang="en-US" altLang="zh-CN" dirty="0"/>
              <a:t>		1.</a:t>
            </a:r>
            <a:r>
              <a:rPr kumimoji="1" lang="zh-CN" altLang="en-US" dirty="0"/>
              <a:t> 组合逻辑电路的特点</a:t>
            </a:r>
          </a:p>
        </p:txBody>
      </p:sp>
      <p:sp>
        <p:nvSpPr>
          <p:cNvPr id="30" name="Text Box 4">
            <a:extLst>
              <a:ext uri="{FF2B5EF4-FFF2-40B4-BE49-F238E27FC236}">
                <a16:creationId xmlns:a16="http://schemas.microsoft.com/office/drawing/2014/main" id="{6BB17215-5682-5315-D4E2-D4CAE084DF88}"/>
              </a:ext>
            </a:extLst>
          </p:cNvPr>
          <p:cNvSpPr txBox="1">
            <a:spLocks noChangeArrowheads="1"/>
          </p:cNvSpPr>
          <p:nvPr/>
        </p:nvSpPr>
        <p:spPr bwMode="auto">
          <a:xfrm>
            <a:off x="6027071" y="1287463"/>
            <a:ext cx="408146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 </a:t>
            </a:r>
            <a:r>
              <a:rPr lang="en-US" altLang="zh-CN" b="1" i="1">
                <a:solidFill>
                  <a:srgbClr val="0033CC"/>
                </a:solidFill>
                <a:ea typeface="楷体_GB2312" pitchFamily="49" charset="-122"/>
              </a:rPr>
              <a:t>F</a:t>
            </a:r>
            <a:r>
              <a:rPr lang="en-US" altLang="zh-CN" b="1" baseline="-25000">
                <a:solidFill>
                  <a:srgbClr val="0033CC"/>
                </a:solidFill>
                <a:ea typeface="楷体_GB2312" pitchFamily="49" charset="-122"/>
              </a:rPr>
              <a:t>0</a:t>
            </a:r>
            <a:r>
              <a:rPr lang="zh-CN" altLang="en-US" b="1">
                <a:solidFill>
                  <a:srgbClr val="0033CC"/>
                </a:solidFill>
                <a:ea typeface="楷体_GB2312" pitchFamily="49" charset="-122"/>
              </a:rPr>
              <a:t>（</a:t>
            </a:r>
            <a:r>
              <a:rPr lang="en-US" altLang="zh-CN" b="1" i="1">
                <a:solidFill>
                  <a:srgbClr val="0033CC"/>
                </a:solidFill>
                <a:ea typeface="楷体_GB2312" pitchFamily="49" charset="-122"/>
              </a:rPr>
              <a:t>I</a:t>
            </a:r>
            <a:r>
              <a:rPr lang="en-US" altLang="zh-CN" b="1" baseline="-25000">
                <a:solidFill>
                  <a:srgbClr val="0033CC"/>
                </a:solidFill>
                <a:ea typeface="楷体_GB2312" pitchFamily="49" charset="-122"/>
              </a:rPr>
              <a:t>0</a:t>
            </a:r>
            <a:r>
              <a:rPr lang="zh-CN" altLang="en-US" b="1">
                <a:solidFill>
                  <a:srgbClr val="0033CC"/>
                </a:solidFill>
                <a:ea typeface="楷体_GB2312" pitchFamily="49" charset="-122"/>
              </a:rPr>
              <a:t>、</a:t>
            </a:r>
            <a:r>
              <a:rPr lang="en-US" altLang="zh-CN" b="1" i="1">
                <a:solidFill>
                  <a:srgbClr val="0033CC"/>
                </a:solidFill>
                <a:ea typeface="楷体_GB2312" pitchFamily="49" charset="-122"/>
              </a:rPr>
              <a:t>I</a:t>
            </a:r>
            <a:r>
              <a:rPr lang="en-US" altLang="zh-CN" b="1" baseline="-25000">
                <a:solidFill>
                  <a:srgbClr val="0033CC"/>
                </a:solidFill>
                <a:ea typeface="楷体_GB2312" pitchFamily="49" charset="-122"/>
              </a:rPr>
              <a:t>1</a:t>
            </a:r>
            <a:r>
              <a:rPr lang="en-US" altLang="zh-CN" b="1">
                <a:solidFill>
                  <a:srgbClr val="0033CC"/>
                </a:solidFill>
                <a:ea typeface="楷体_GB2312" pitchFamily="49" charset="-122"/>
              </a:rPr>
              <a:t>…, </a:t>
            </a:r>
            <a:r>
              <a:rPr lang="en-US" altLang="zh-CN" b="1" i="1">
                <a:solidFill>
                  <a:srgbClr val="0033CC"/>
                </a:solidFill>
                <a:ea typeface="楷体_GB2312" pitchFamily="49" charset="-122"/>
              </a:rPr>
              <a:t>I</a:t>
            </a:r>
            <a:r>
              <a:rPr lang="en-US" altLang="zh-CN" b="1" i="1" baseline="-25000">
                <a:solidFill>
                  <a:srgbClr val="0033CC"/>
                </a:solidFill>
                <a:ea typeface="楷体_GB2312" pitchFamily="49" charset="-122"/>
              </a:rPr>
              <a:t>n </a:t>
            </a:r>
            <a:r>
              <a:rPr lang="en-US" altLang="zh-CN" b="1" baseline="-25000">
                <a:solidFill>
                  <a:srgbClr val="0033CC"/>
                </a:solidFill>
                <a:latin typeface="Symbol" panose="05050102010706020507" pitchFamily="18" charset="2"/>
                <a:ea typeface="楷体_GB2312" pitchFamily="49" charset="-122"/>
              </a:rPr>
              <a:t>- </a:t>
            </a:r>
            <a:r>
              <a:rPr lang="en-US" altLang="zh-CN" b="1" baseline="-25000">
                <a:solidFill>
                  <a:srgbClr val="0033CC"/>
                </a:solidFill>
                <a:ea typeface="楷体_GB2312" pitchFamily="49" charset="-122"/>
              </a:rPr>
              <a:t>1</a:t>
            </a:r>
            <a:r>
              <a:rPr lang="zh-CN" altLang="en-US" b="1">
                <a:solidFill>
                  <a:srgbClr val="0033CC"/>
                </a:solidFill>
                <a:ea typeface="楷体_GB2312" pitchFamily="49" charset="-122"/>
              </a:rPr>
              <a:t>）</a:t>
            </a:r>
          </a:p>
        </p:txBody>
      </p:sp>
      <p:sp>
        <p:nvSpPr>
          <p:cNvPr id="31" name="Text Box 5">
            <a:extLst>
              <a:ext uri="{FF2B5EF4-FFF2-40B4-BE49-F238E27FC236}">
                <a16:creationId xmlns:a16="http://schemas.microsoft.com/office/drawing/2014/main" id="{4B86392F-BDB1-9786-D3E1-7C16A2FAB2E0}"/>
              </a:ext>
            </a:extLst>
          </p:cNvPr>
          <p:cNvSpPr txBox="1">
            <a:spLocks noChangeArrowheads="1"/>
          </p:cNvSpPr>
          <p:nvPr/>
        </p:nvSpPr>
        <p:spPr bwMode="auto">
          <a:xfrm>
            <a:off x="6027071" y="1725613"/>
            <a:ext cx="369728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dirty="0">
                <a:solidFill>
                  <a:srgbClr val="0033CC"/>
                </a:solidFill>
                <a:ea typeface="楷体_GB2312" pitchFamily="49" charset="-122"/>
              </a:rPr>
              <a:t>= </a:t>
            </a:r>
            <a:r>
              <a:rPr lang="en-US" altLang="zh-CN" b="1" i="1" dirty="0">
                <a:solidFill>
                  <a:srgbClr val="0033CC"/>
                </a:solidFill>
                <a:ea typeface="楷体_GB2312" pitchFamily="49" charset="-122"/>
              </a:rPr>
              <a:t>F</a:t>
            </a:r>
            <a:r>
              <a:rPr lang="en-US" altLang="zh-CN" b="1" baseline="-25000" dirty="0">
                <a:solidFill>
                  <a:srgbClr val="0033CC"/>
                </a:solidFill>
                <a:ea typeface="楷体_GB2312" pitchFamily="49" charset="-122"/>
              </a:rPr>
              <a:t>1</a:t>
            </a:r>
            <a:r>
              <a:rPr lang="zh-CN" altLang="en-US" b="1" dirty="0">
                <a:solidFill>
                  <a:srgbClr val="0033CC"/>
                </a:solidFill>
                <a:ea typeface="楷体_GB2312" pitchFamily="49" charset="-122"/>
              </a:rPr>
              <a:t>（</a:t>
            </a:r>
            <a:r>
              <a:rPr lang="en-US" altLang="zh-CN" b="1" i="1" dirty="0">
                <a:solidFill>
                  <a:srgbClr val="0033CC"/>
                </a:solidFill>
                <a:ea typeface="楷体_GB2312" pitchFamily="49" charset="-122"/>
              </a:rPr>
              <a:t>I</a:t>
            </a:r>
            <a:r>
              <a:rPr lang="en-US" altLang="zh-CN" b="1" baseline="-25000" dirty="0">
                <a:solidFill>
                  <a:srgbClr val="0033CC"/>
                </a:solidFill>
                <a:ea typeface="楷体_GB2312" pitchFamily="49" charset="-122"/>
              </a:rPr>
              <a:t>0</a:t>
            </a:r>
            <a:r>
              <a:rPr lang="zh-CN" altLang="en-US" b="1" dirty="0">
                <a:solidFill>
                  <a:srgbClr val="0033CC"/>
                </a:solidFill>
                <a:ea typeface="楷体_GB2312" pitchFamily="49" charset="-122"/>
              </a:rPr>
              <a:t>、</a:t>
            </a:r>
            <a:r>
              <a:rPr lang="en-US" altLang="zh-CN" b="1" i="1" dirty="0">
                <a:solidFill>
                  <a:srgbClr val="0033CC"/>
                </a:solidFill>
                <a:ea typeface="楷体_GB2312" pitchFamily="49" charset="-122"/>
              </a:rPr>
              <a:t>I</a:t>
            </a:r>
            <a:r>
              <a:rPr lang="en-US" altLang="zh-CN" b="1" baseline="-25000" dirty="0">
                <a:solidFill>
                  <a:srgbClr val="0033CC"/>
                </a:solidFill>
                <a:ea typeface="楷体_GB2312" pitchFamily="49" charset="-122"/>
              </a:rPr>
              <a:t>1</a:t>
            </a:r>
            <a:r>
              <a:rPr lang="en-US" altLang="zh-CN" b="1" dirty="0">
                <a:solidFill>
                  <a:srgbClr val="0033CC"/>
                </a:solidFill>
                <a:ea typeface="楷体_GB2312" pitchFamily="49" charset="-122"/>
              </a:rPr>
              <a:t>…, </a:t>
            </a:r>
            <a:r>
              <a:rPr lang="en-US" altLang="zh-CN" b="1" i="1" dirty="0">
                <a:solidFill>
                  <a:srgbClr val="0033CC"/>
                </a:solidFill>
                <a:ea typeface="楷体_GB2312" pitchFamily="49" charset="-122"/>
              </a:rPr>
              <a:t>I</a:t>
            </a:r>
            <a:r>
              <a:rPr lang="en-US" altLang="zh-CN" b="1" i="1" baseline="-25000" dirty="0">
                <a:solidFill>
                  <a:srgbClr val="0033CC"/>
                </a:solidFill>
                <a:ea typeface="楷体_GB2312" pitchFamily="49" charset="-122"/>
              </a:rPr>
              <a:t>n </a:t>
            </a:r>
            <a:r>
              <a:rPr lang="en-US" altLang="zh-CN" b="1" baseline="-25000" dirty="0">
                <a:solidFill>
                  <a:srgbClr val="0033CC"/>
                </a:solidFill>
                <a:latin typeface="Symbol" panose="05050102010706020507" pitchFamily="18" charset="2"/>
                <a:ea typeface="楷体_GB2312" pitchFamily="49" charset="-122"/>
              </a:rPr>
              <a:t>-</a:t>
            </a:r>
            <a:r>
              <a:rPr lang="en-US" altLang="zh-CN" b="1" baseline="-25000" dirty="0">
                <a:solidFill>
                  <a:srgbClr val="0033CC"/>
                </a:solidFill>
                <a:ea typeface="楷体_GB2312" pitchFamily="49" charset="-122"/>
              </a:rPr>
              <a:t> 1</a:t>
            </a:r>
            <a:r>
              <a:rPr lang="zh-CN" altLang="en-US" b="1" dirty="0">
                <a:solidFill>
                  <a:srgbClr val="0033CC"/>
                </a:solidFill>
                <a:ea typeface="楷体_GB2312" pitchFamily="49" charset="-122"/>
              </a:rPr>
              <a:t>）</a:t>
            </a:r>
          </a:p>
        </p:txBody>
      </p:sp>
      <p:sp>
        <p:nvSpPr>
          <p:cNvPr id="32" name="Text Box 6">
            <a:extLst>
              <a:ext uri="{FF2B5EF4-FFF2-40B4-BE49-F238E27FC236}">
                <a16:creationId xmlns:a16="http://schemas.microsoft.com/office/drawing/2014/main" id="{AFB3FBE5-A074-079E-D3B6-265DDBDE5450}"/>
              </a:ext>
            </a:extLst>
          </p:cNvPr>
          <p:cNvSpPr txBox="1">
            <a:spLocks noChangeArrowheads="1"/>
          </p:cNvSpPr>
          <p:nvPr/>
        </p:nvSpPr>
        <p:spPr bwMode="auto">
          <a:xfrm>
            <a:off x="6027071" y="2201863"/>
            <a:ext cx="335756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 F</a:t>
            </a:r>
            <a:r>
              <a:rPr lang="en-US" altLang="zh-CN" b="1" baseline="-25000">
                <a:solidFill>
                  <a:srgbClr val="0033CC"/>
                </a:solidFill>
                <a:ea typeface="楷体_GB2312" pitchFamily="49" charset="-122"/>
              </a:rPr>
              <a:t>1</a:t>
            </a:r>
            <a:r>
              <a:rPr lang="zh-CN" altLang="en-US" b="1">
                <a:solidFill>
                  <a:srgbClr val="0033CC"/>
                </a:solidFill>
                <a:ea typeface="楷体_GB2312" pitchFamily="49" charset="-122"/>
              </a:rPr>
              <a:t>（</a:t>
            </a:r>
            <a:r>
              <a:rPr lang="en-US" altLang="zh-CN" b="1" i="1">
                <a:solidFill>
                  <a:srgbClr val="0033CC"/>
                </a:solidFill>
                <a:ea typeface="楷体_GB2312" pitchFamily="49" charset="-122"/>
              </a:rPr>
              <a:t>I</a:t>
            </a:r>
            <a:r>
              <a:rPr lang="en-US" altLang="zh-CN" b="1" baseline="-25000">
                <a:solidFill>
                  <a:srgbClr val="0033CC"/>
                </a:solidFill>
                <a:ea typeface="楷体_GB2312" pitchFamily="49" charset="-122"/>
              </a:rPr>
              <a:t>0</a:t>
            </a:r>
            <a:r>
              <a:rPr lang="zh-CN" altLang="en-US" b="1">
                <a:solidFill>
                  <a:srgbClr val="0033CC"/>
                </a:solidFill>
                <a:ea typeface="楷体_GB2312" pitchFamily="49" charset="-122"/>
              </a:rPr>
              <a:t>、</a:t>
            </a:r>
            <a:r>
              <a:rPr lang="en-US" altLang="zh-CN" b="1" i="1">
                <a:solidFill>
                  <a:srgbClr val="0033CC"/>
                </a:solidFill>
                <a:ea typeface="楷体_GB2312" pitchFamily="49" charset="-122"/>
              </a:rPr>
              <a:t>I</a:t>
            </a:r>
            <a:r>
              <a:rPr lang="en-US" altLang="zh-CN" b="1" baseline="-25000">
                <a:solidFill>
                  <a:srgbClr val="0033CC"/>
                </a:solidFill>
                <a:ea typeface="楷体_GB2312" pitchFamily="49" charset="-122"/>
              </a:rPr>
              <a:t>1</a:t>
            </a:r>
            <a:r>
              <a:rPr lang="en-US" altLang="zh-CN" b="1">
                <a:solidFill>
                  <a:srgbClr val="0033CC"/>
                </a:solidFill>
                <a:ea typeface="楷体_GB2312" pitchFamily="49" charset="-122"/>
              </a:rPr>
              <a:t>…, </a:t>
            </a:r>
            <a:r>
              <a:rPr lang="en-US" altLang="zh-CN" b="1" i="1">
                <a:solidFill>
                  <a:srgbClr val="0033CC"/>
                </a:solidFill>
                <a:ea typeface="楷体_GB2312" pitchFamily="49" charset="-122"/>
              </a:rPr>
              <a:t>I</a:t>
            </a:r>
            <a:r>
              <a:rPr lang="en-US" altLang="zh-CN" b="1" i="1" baseline="-25000">
                <a:solidFill>
                  <a:srgbClr val="0033CC"/>
                </a:solidFill>
                <a:ea typeface="楷体_GB2312" pitchFamily="49" charset="-122"/>
              </a:rPr>
              <a:t>n </a:t>
            </a:r>
            <a:r>
              <a:rPr lang="en-US" altLang="zh-CN" b="1" baseline="-25000">
                <a:solidFill>
                  <a:srgbClr val="0033CC"/>
                </a:solidFill>
                <a:latin typeface="Symbol" panose="05050102010706020507" pitchFamily="18" charset="2"/>
                <a:ea typeface="楷体_GB2312" pitchFamily="49" charset="-122"/>
              </a:rPr>
              <a:t>-</a:t>
            </a:r>
            <a:r>
              <a:rPr lang="en-US" altLang="zh-CN" b="1" baseline="-25000">
                <a:solidFill>
                  <a:srgbClr val="0033CC"/>
                </a:solidFill>
                <a:ea typeface="楷体_GB2312" pitchFamily="49" charset="-122"/>
              </a:rPr>
              <a:t> 1</a:t>
            </a:r>
            <a:r>
              <a:rPr lang="zh-CN" altLang="en-US" b="1">
                <a:solidFill>
                  <a:srgbClr val="0033CC"/>
                </a:solidFill>
                <a:ea typeface="楷体_GB2312" pitchFamily="49" charset="-122"/>
              </a:rPr>
              <a:t>）</a:t>
            </a:r>
          </a:p>
        </p:txBody>
      </p:sp>
      <p:graphicFrame>
        <p:nvGraphicFramePr>
          <p:cNvPr id="33" name="Object 7">
            <a:extLst>
              <a:ext uri="{FF2B5EF4-FFF2-40B4-BE49-F238E27FC236}">
                <a16:creationId xmlns:a16="http://schemas.microsoft.com/office/drawing/2014/main" id="{86962E11-B9B2-E297-57A7-F5189577533E}"/>
              </a:ext>
            </a:extLst>
          </p:cNvPr>
          <p:cNvGraphicFramePr>
            <a:graphicFrameLocks noChangeAspect="1"/>
          </p:cNvGraphicFramePr>
          <p:nvPr>
            <p:extLst>
              <p:ext uri="{D42A27DB-BD31-4B8C-83A1-F6EECF244321}">
                <p14:modId xmlns:p14="http://schemas.microsoft.com/office/powerpoint/2010/main" val="2123483297"/>
              </p:ext>
            </p:extLst>
          </p:nvPr>
        </p:nvGraphicFramePr>
        <p:xfrm>
          <a:off x="6354096" y="674688"/>
          <a:ext cx="2497138" cy="536575"/>
        </p:xfrm>
        <a:graphic>
          <a:graphicData uri="http://schemas.openxmlformats.org/presentationml/2006/ole">
            <mc:AlternateContent xmlns:mc="http://schemas.openxmlformats.org/markup-compatibility/2006">
              <mc:Choice xmlns:v="urn:schemas-microsoft-com:vml" Requires="v">
                <p:oleObj name="公式" r:id="rId2" imgW="1047963" imgH="209545" progId="Equation.3">
                  <p:embed/>
                </p:oleObj>
              </mc:Choice>
              <mc:Fallback>
                <p:oleObj name="公式" r:id="rId2" imgW="1047963" imgH="209545" progId="Equation.3">
                  <p:embed/>
                  <p:pic>
                    <p:nvPicPr>
                      <p:cNvPr id="33" name="Object 7">
                        <a:extLst>
                          <a:ext uri="{FF2B5EF4-FFF2-40B4-BE49-F238E27FC236}">
                            <a16:creationId xmlns:a16="http://schemas.microsoft.com/office/drawing/2014/main" id="{86962E11-B9B2-E297-57A7-F5189577533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54096" y="674688"/>
                        <a:ext cx="2497138" cy="536575"/>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rgbClr val="FF99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 name="Text Box 8">
            <a:extLst>
              <a:ext uri="{FF2B5EF4-FFF2-40B4-BE49-F238E27FC236}">
                <a16:creationId xmlns:a16="http://schemas.microsoft.com/office/drawing/2014/main" id="{8E97C918-15EF-1B3C-7B13-91168ED228EE}"/>
              </a:ext>
            </a:extLst>
          </p:cNvPr>
          <p:cNvSpPr txBox="1">
            <a:spLocks noChangeArrowheads="1"/>
          </p:cNvSpPr>
          <p:nvPr/>
        </p:nvSpPr>
        <p:spPr bwMode="auto">
          <a:xfrm>
            <a:off x="1731296" y="2931888"/>
            <a:ext cx="46228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solidFill>
                  <a:srgbClr val="0033CC"/>
                </a:solidFill>
                <a:ea typeface="楷体_GB2312" pitchFamily="49" charset="-122"/>
              </a:rPr>
              <a:t>1. </a:t>
            </a:r>
            <a:r>
              <a:rPr lang="zh-CN" altLang="en-US" sz="2800" b="1" dirty="0">
                <a:solidFill>
                  <a:srgbClr val="0033CC"/>
                </a:solidFill>
              </a:rPr>
              <a:t>逻辑功能特点</a:t>
            </a:r>
          </a:p>
        </p:txBody>
      </p:sp>
      <p:sp>
        <p:nvSpPr>
          <p:cNvPr id="35" name="Text Box 9">
            <a:extLst>
              <a:ext uri="{FF2B5EF4-FFF2-40B4-BE49-F238E27FC236}">
                <a16:creationId xmlns:a16="http://schemas.microsoft.com/office/drawing/2014/main" id="{D485F930-A749-E232-4631-9FC39EDDF87D}"/>
              </a:ext>
            </a:extLst>
          </p:cNvPr>
          <p:cNvSpPr txBox="1">
            <a:spLocks noChangeArrowheads="1"/>
          </p:cNvSpPr>
          <p:nvPr/>
        </p:nvSpPr>
        <p:spPr bwMode="auto">
          <a:xfrm>
            <a:off x="1131221" y="3441476"/>
            <a:ext cx="9032875" cy="982385"/>
          </a:xfrm>
          <a:prstGeom prst="rect">
            <a:avLst/>
          </a:prstGeom>
          <a:noFill/>
          <a:ln>
            <a:noFill/>
          </a:ln>
          <a:effectLst/>
          <a:extLst>
            <a:ext uri="{909E8E84-426E-40DD-AFC4-6F175D3DCCD1}">
              <a14:hiddenFill xmlns:a14="http://schemas.microsoft.com/office/drawing/2010/main">
                <a:solidFill>
                  <a:srgbClr val="CCEC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lnSpc>
                <a:spcPct val="110000"/>
              </a:lnSpc>
            </a:pPr>
            <a:r>
              <a:rPr lang="en-US" altLang="zh-CN" sz="2800" b="1" dirty="0">
                <a:latin typeface="宋体" panose="02010600030101010101" pitchFamily="2" charset="-122"/>
              </a:rPr>
              <a:t>   </a:t>
            </a:r>
            <a:r>
              <a:rPr lang="zh-CN" altLang="en-US" sz="2800" b="1" dirty="0">
                <a:latin typeface="宋体" panose="02010600030101010101" pitchFamily="2" charset="-122"/>
              </a:rPr>
              <a:t>电路在任何时刻的</a:t>
            </a:r>
            <a:r>
              <a:rPr lang="zh-CN" altLang="en-US" sz="2800" b="1" dirty="0">
                <a:solidFill>
                  <a:srgbClr val="FF0000"/>
                </a:solidFill>
                <a:latin typeface="宋体" panose="02010600030101010101" pitchFamily="2" charset="-122"/>
              </a:rPr>
              <a:t>输出状态</a:t>
            </a:r>
            <a:r>
              <a:rPr lang="zh-CN" altLang="en-US" sz="2800" b="1" dirty="0">
                <a:latin typeface="宋体" panose="02010600030101010101" pitchFamily="2" charset="-122"/>
              </a:rPr>
              <a:t>只取决于当前时刻的</a:t>
            </a:r>
            <a:r>
              <a:rPr lang="zh-CN" altLang="en-US" sz="2800" b="1" dirty="0">
                <a:solidFill>
                  <a:srgbClr val="FF0000"/>
                </a:solidFill>
                <a:latin typeface="宋体" panose="02010600030101010101" pitchFamily="2" charset="-122"/>
              </a:rPr>
              <a:t>输入状态</a:t>
            </a:r>
            <a:r>
              <a:rPr lang="zh-CN" altLang="en-US" sz="2800" b="1" dirty="0">
                <a:latin typeface="宋体" panose="02010600030101010101" pitchFamily="2" charset="-122"/>
              </a:rPr>
              <a:t>，而与</a:t>
            </a:r>
            <a:r>
              <a:rPr lang="zh-CN" altLang="en-US" sz="2800" b="1" dirty="0">
                <a:solidFill>
                  <a:srgbClr val="FF0000"/>
                </a:solidFill>
                <a:latin typeface="宋体" panose="02010600030101010101" pitchFamily="2" charset="-122"/>
              </a:rPr>
              <a:t>之前</a:t>
            </a:r>
            <a:r>
              <a:rPr lang="zh-CN" altLang="en-US" sz="2800" b="1" dirty="0">
                <a:latin typeface="宋体" panose="02010600030101010101" pitchFamily="2" charset="-122"/>
              </a:rPr>
              <a:t>的状态无关。</a:t>
            </a:r>
          </a:p>
        </p:txBody>
      </p:sp>
      <p:sp>
        <p:nvSpPr>
          <p:cNvPr id="36" name="Text Box 10">
            <a:extLst>
              <a:ext uri="{FF2B5EF4-FFF2-40B4-BE49-F238E27FC236}">
                <a16:creationId xmlns:a16="http://schemas.microsoft.com/office/drawing/2014/main" id="{F07D2CB5-BD78-2AA1-DB85-70CB575A256A}"/>
              </a:ext>
            </a:extLst>
          </p:cNvPr>
          <p:cNvSpPr txBox="1">
            <a:spLocks noChangeArrowheads="1"/>
          </p:cNvSpPr>
          <p:nvPr/>
        </p:nvSpPr>
        <p:spPr bwMode="auto">
          <a:xfrm>
            <a:off x="1731296" y="4518439"/>
            <a:ext cx="451167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2. </a:t>
            </a:r>
            <a:r>
              <a:rPr lang="zh-CN" altLang="en-US" sz="2800" b="1">
                <a:solidFill>
                  <a:srgbClr val="0033CC"/>
                </a:solidFill>
              </a:rPr>
              <a:t>电路结构特点</a:t>
            </a:r>
          </a:p>
        </p:txBody>
      </p:sp>
      <p:sp>
        <p:nvSpPr>
          <p:cNvPr id="37" name="Text Box 11">
            <a:extLst>
              <a:ext uri="{FF2B5EF4-FFF2-40B4-BE49-F238E27FC236}">
                <a16:creationId xmlns:a16="http://schemas.microsoft.com/office/drawing/2014/main" id="{94801380-C3DB-0F54-1078-5CB1A935532A}"/>
              </a:ext>
            </a:extLst>
          </p:cNvPr>
          <p:cNvSpPr txBox="1">
            <a:spLocks noChangeArrowheads="1"/>
          </p:cNvSpPr>
          <p:nvPr/>
        </p:nvSpPr>
        <p:spPr bwMode="auto">
          <a:xfrm>
            <a:off x="1680496" y="5075651"/>
            <a:ext cx="78390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(1) </a:t>
            </a:r>
            <a:r>
              <a:rPr lang="zh-CN" altLang="en-US" sz="2800" b="1"/>
              <a:t>输出、输入之间</a:t>
            </a:r>
            <a:r>
              <a:rPr lang="zh-CN" altLang="en-US" sz="2800" b="1">
                <a:solidFill>
                  <a:srgbClr val="FF0066"/>
                </a:solidFill>
              </a:rPr>
              <a:t>没有反馈延迟</a:t>
            </a:r>
            <a:r>
              <a:rPr lang="zh-CN" altLang="en-US" sz="2800" b="1"/>
              <a:t>电路</a:t>
            </a:r>
          </a:p>
        </p:txBody>
      </p:sp>
      <p:sp>
        <p:nvSpPr>
          <p:cNvPr id="38" name="Text Box 12">
            <a:extLst>
              <a:ext uri="{FF2B5EF4-FFF2-40B4-BE49-F238E27FC236}">
                <a16:creationId xmlns:a16="http://schemas.microsoft.com/office/drawing/2014/main" id="{3742EF5B-57CF-8D7B-D649-A95B30315796}"/>
              </a:ext>
            </a:extLst>
          </p:cNvPr>
          <p:cNvSpPr txBox="1">
            <a:spLocks noChangeArrowheads="1"/>
          </p:cNvSpPr>
          <p:nvPr/>
        </p:nvSpPr>
        <p:spPr bwMode="auto">
          <a:xfrm>
            <a:off x="1670971" y="5594764"/>
            <a:ext cx="93662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t>(2) </a:t>
            </a:r>
            <a:r>
              <a:rPr lang="zh-CN" altLang="en-US" sz="2800" b="1" dirty="0"/>
              <a:t>不包含记忆性元件</a:t>
            </a:r>
            <a:r>
              <a:rPr lang="en-US" altLang="zh-CN" sz="2800" b="1" dirty="0">
                <a:latin typeface="宋体" panose="02010600030101010101" pitchFamily="2" charset="-122"/>
              </a:rPr>
              <a:t>(</a:t>
            </a:r>
            <a:r>
              <a:rPr lang="zh-CN" altLang="en-US" sz="2800" b="1" dirty="0"/>
              <a:t>触发器</a:t>
            </a:r>
            <a:r>
              <a:rPr lang="en-US" altLang="zh-CN" sz="2800" b="1" dirty="0">
                <a:latin typeface="宋体" panose="02010600030101010101" pitchFamily="2" charset="-122"/>
              </a:rPr>
              <a:t>)</a:t>
            </a:r>
            <a:r>
              <a:rPr lang="zh-CN" altLang="en-US" sz="2800" b="1" dirty="0"/>
              <a:t>，仅由</a:t>
            </a:r>
            <a:r>
              <a:rPr lang="zh-CN" altLang="en-US" sz="2800" b="1" dirty="0">
                <a:solidFill>
                  <a:srgbClr val="FF0066"/>
                </a:solidFill>
              </a:rPr>
              <a:t>门电路</a:t>
            </a:r>
            <a:r>
              <a:rPr lang="zh-CN" altLang="en-US" sz="2800" b="1" dirty="0"/>
              <a:t>构成</a:t>
            </a:r>
          </a:p>
        </p:txBody>
      </p:sp>
      <p:grpSp>
        <p:nvGrpSpPr>
          <p:cNvPr id="39" name="Group 13">
            <a:extLst>
              <a:ext uri="{FF2B5EF4-FFF2-40B4-BE49-F238E27FC236}">
                <a16:creationId xmlns:a16="http://schemas.microsoft.com/office/drawing/2014/main" id="{A2DD82E6-87B2-F316-6817-50DF35A46BE2}"/>
              </a:ext>
            </a:extLst>
          </p:cNvPr>
          <p:cNvGrpSpPr>
            <a:grpSpLocks/>
          </p:cNvGrpSpPr>
          <p:nvPr/>
        </p:nvGrpSpPr>
        <p:grpSpPr bwMode="auto">
          <a:xfrm>
            <a:off x="1588421" y="1254126"/>
            <a:ext cx="4943475" cy="1404937"/>
            <a:chOff x="227" y="1127"/>
            <a:chExt cx="3114" cy="885"/>
          </a:xfrm>
        </p:grpSpPr>
        <p:sp>
          <p:nvSpPr>
            <p:cNvPr id="40" name="Text Box 14">
              <a:extLst>
                <a:ext uri="{FF2B5EF4-FFF2-40B4-BE49-F238E27FC236}">
                  <a16:creationId xmlns:a16="http://schemas.microsoft.com/office/drawing/2014/main" id="{A6D55423-22E8-F70F-35A2-D0314D7FB353}"/>
                </a:ext>
              </a:extLst>
            </p:cNvPr>
            <p:cNvSpPr txBox="1">
              <a:spLocks noChangeArrowheads="1"/>
            </p:cNvSpPr>
            <p:nvPr/>
          </p:nvSpPr>
          <p:spPr bwMode="auto">
            <a:xfrm>
              <a:off x="227" y="1127"/>
              <a:ext cx="47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rPr>
                <a:t>I</a:t>
              </a:r>
              <a:r>
                <a:rPr lang="en-US" altLang="zh-CN" sz="2800" b="1" baseline="-25000">
                  <a:solidFill>
                    <a:srgbClr val="FF0066"/>
                  </a:solidFill>
                </a:rPr>
                <a:t>0</a:t>
              </a:r>
            </a:p>
          </p:txBody>
        </p:sp>
        <p:sp>
          <p:nvSpPr>
            <p:cNvPr id="41" name="Text Box 15">
              <a:extLst>
                <a:ext uri="{FF2B5EF4-FFF2-40B4-BE49-F238E27FC236}">
                  <a16:creationId xmlns:a16="http://schemas.microsoft.com/office/drawing/2014/main" id="{48F2D530-68E3-93C4-36EA-173F601030C4}"/>
                </a:ext>
              </a:extLst>
            </p:cNvPr>
            <p:cNvSpPr txBox="1">
              <a:spLocks noChangeArrowheads="1"/>
            </p:cNvSpPr>
            <p:nvPr/>
          </p:nvSpPr>
          <p:spPr bwMode="auto">
            <a:xfrm>
              <a:off x="227" y="1348"/>
              <a:ext cx="517"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rPr>
                <a:t>I</a:t>
              </a:r>
              <a:r>
                <a:rPr lang="en-US" altLang="zh-CN" sz="2800" b="1" baseline="-25000">
                  <a:solidFill>
                    <a:srgbClr val="FF0066"/>
                  </a:solidFill>
                </a:rPr>
                <a:t>1</a:t>
              </a:r>
              <a:endParaRPr lang="en-US" altLang="zh-CN" sz="2800" b="1">
                <a:solidFill>
                  <a:srgbClr val="FF0066"/>
                </a:solidFill>
              </a:endParaRPr>
            </a:p>
          </p:txBody>
        </p:sp>
        <p:sp>
          <p:nvSpPr>
            <p:cNvPr id="42" name="Text Box 16">
              <a:extLst>
                <a:ext uri="{FF2B5EF4-FFF2-40B4-BE49-F238E27FC236}">
                  <a16:creationId xmlns:a16="http://schemas.microsoft.com/office/drawing/2014/main" id="{C5715B50-7BA3-E6A7-DE8C-B4C30BA0F80A}"/>
                </a:ext>
              </a:extLst>
            </p:cNvPr>
            <p:cNvSpPr txBox="1">
              <a:spLocks noChangeArrowheads="1"/>
            </p:cNvSpPr>
            <p:nvPr/>
          </p:nvSpPr>
          <p:spPr bwMode="auto">
            <a:xfrm>
              <a:off x="227" y="1685"/>
              <a:ext cx="70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rPr>
                <a:t>I</a:t>
              </a:r>
              <a:r>
                <a:rPr lang="en-US" altLang="zh-CN" sz="2800" b="1" i="1" baseline="-25000">
                  <a:solidFill>
                    <a:srgbClr val="FF0066"/>
                  </a:solidFill>
                </a:rPr>
                <a:t>n</a:t>
              </a:r>
              <a:r>
                <a:rPr lang="en-US" altLang="zh-CN" sz="2800" b="1" baseline="-25000">
                  <a:solidFill>
                    <a:srgbClr val="FF0066"/>
                  </a:solidFill>
                </a:rPr>
                <a:t>-1</a:t>
              </a:r>
              <a:endParaRPr lang="en-US" altLang="zh-CN" sz="2800" b="1" i="1">
                <a:solidFill>
                  <a:srgbClr val="FF0066"/>
                </a:solidFill>
              </a:endParaRPr>
            </a:p>
          </p:txBody>
        </p:sp>
        <p:sp>
          <p:nvSpPr>
            <p:cNvPr id="43" name="Text Box 17">
              <a:extLst>
                <a:ext uri="{FF2B5EF4-FFF2-40B4-BE49-F238E27FC236}">
                  <a16:creationId xmlns:a16="http://schemas.microsoft.com/office/drawing/2014/main" id="{463C7224-4D12-877F-DE46-BF78A35317D4}"/>
                </a:ext>
              </a:extLst>
            </p:cNvPr>
            <p:cNvSpPr txBox="1">
              <a:spLocks noChangeArrowheads="1"/>
            </p:cNvSpPr>
            <p:nvPr/>
          </p:nvSpPr>
          <p:spPr bwMode="auto">
            <a:xfrm>
              <a:off x="2631" y="1128"/>
              <a:ext cx="469"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rPr>
                <a:t>Y</a:t>
              </a:r>
              <a:r>
                <a:rPr lang="en-US" altLang="zh-CN" sz="2800" b="1" baseline="-25000">
                  <a:solidFill>
                    <a:srgbClr val="FF0066"/>
                  </a:solidFill>
                </a:rPr>
                <a:t>0</a:t>
              </a:r>
            </a:p>
          </p:txBody>
        </p:sp>
        <p:sp>
          <p:nvSpPr>
            <p:cNvPr id="44" name="Text Box 18">
              <a:extLst>
                <a:ext uri="{FF2B5EF4-FFF2-40B4-BE49-F238E27FC236}">
                  <a16:creationId xmlns:a16="http://schemas.microsoft.com/office/drawing/2014/main" id="{55E225ED-E4A6-E3D5-6E02-E89C58114F9E}"/>
                </a:ext>
              </a:extLst>
            </p:cNvPr>
            <p:cNvSpPr txBox="1">
              <a:spLocks noChangeArrowheads="1"/>
            </p:cNvSpPr>
            <p:nvPr/>
          </p:nvSpPr>
          <p:spPr bwMode="auto">
            <a:xfrm>
              <a:off x="2631" y="1348"/>
              <a:ext cx="513"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rPr>
                <a:t>Y</a:t>
              </a:r>
              <a:r>
                <a:rPr lang="en-US" altLang="zh-CN" sz="2800" b="1" baseline="-25000">
                  <a:solidFill>
                    <a:srgbClr val="FF0066"/>
                  </a:solidFill>
                </a:rPr>
                <a:t>1</a:t>
              </a:r>
              <a:endParaRPr lang="en-US" altLang="zh-CN" sz="2800" b="1">
                <a:solidFill>
                  <a:srgbClr val="FF0066"/>
                </a:solidFill>
              </a:endParaRPr>
            </a:p>
          </p:txBody>
        </p:sp>
        <p:sp>
          <p:nvSpPr>
            <p:cNvPr id="45" name="Text Box 19">
              <a:extLst>
                <a:ext uri="{FF2B5EF4-FFF2-40B4-BE49-F238E27FC236}">
                  <a16:creationId xmlns:a16="http://schemas.microsoft.com/office/drawing/2014/main" id="{7333439D-037F-EAD4-A979-EFD31D8636C5}"/>
                </a:ext>
              </a:extLst>
            </p:cNvPr>
            <p:cNvSpPr txBox="1">
              <a:spLocks noChangeArrowheads="1"/>
            </p:cNvSpPr>
            <p:nvPr/>
          </p:nvSpPr>
          <p:spPr bwMode="auto">
            <a:xfrm>
              <a:off x="2631" y="1685"/>
              <a:ext cx="71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dirty="0">
                  <a:solidFill>
                    <a:srgbClr val="FF0066"/>
                  </a:solidFill>
                </a:rPr>
                <a:t>Y</a:t>
              </a:r>
              <a:r>
                <a:rPr lang="en-US" altLang="zh-CN" sz="2800" b="1" i="1" baseline="-25000" dirty="0">
                  <a:solidFill>
                    <a:srgbClr val="FF0066"/>
                  </a:solidFill>
                </a:rPr>
                <a:t>m</a:t>
              </a:r>
              <a:r>
                <a:rPr lang="en-US" altLang="zh-CN" sz="2800" b="1" baseline="-25000" dirty="0">
                  <a:solidFill>
                    <a:srgbClr val="FF0066"/>
                  </a:solidFill>
                </a:rPr>
                <a:t>-1</a:t>
              </a:r>
              <a:endParaRPr lang="en-US" altLang="zh-CN" sz="2800" b="1" i="1" dirty="0">
                <a:solidFill>
                  <a:srgbClr val="FF0066"/>
                </a:solidFill>
              </a:endParaRPr>
            </a:p>
          </p:txBody>
        </p:sp>
        <p:sp>
          <p:nvSpPr>
            <p:cNvPr id="46" name="Rectangle 20">
              <a:extLst>
                <a:ext uri="{FF2B5EF4-FFF2-40B4-BE49-F238E27FC236}">
                  <a16:creationId xmlns:a16="http://schemas.microsoft.com/office/drawing/2014/main" id="{4C2A1A4B-1B12-59DB-EBD7-520F50269742}"/>
                </a:ext>
              </a:extLst>
            </p:cNvPr>
            <p:cNvSpPr>
              <a:spLocks noChangeArrowheads="1"/>
            </p:cNvSpPr>
            <p:nvPr/>
          </p:nvSpPr>
          <p:spPr bwMode="auto">
            <a:xfrm>
              <a:off x="1061" y="1216"/>
              <a:ext cx="1134" cy="765"/>
            </a:xfrm>
            <a:prstGeom prst="rect">
              <a:avLst/>
            </a:prstGeom>
            <a:solidFill>
              <a:srgbClr val="FFFFCC"/>
            </a:solidFill>
            <a:ln w="381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47" name="Group 21">
              <a:extLst>
                <a:ext uri="{FF2B5EF4-FFF2-40B4-BE49-F238E27FC236}">
                  <a16:creationId xmlns:a16="http://schemas.microsoft.com/office/drawing/2014/main" id="{3FAC6CEE-F5E8-41A8-6FFE-CBF7522E9E50}"/>
                </a:ext>
              </a:extLst>
            </p:cNvPr>
            <p:cNvGrpSpPr>
              <a:grpSpLocks/>
            </p:cNvGrpSpPr>
            <p:nvPr/>
          </p:nvGrpSpPr>
          <p:grpSpPr bwMode="auto">
            <a:xfrm>
              <a:off x="632" y="1848"/>
              <a:ext cx="421" cy="63"/>
              <a:chOff x="1757" y="2330"/>
              <a:chExt cx="421" cy="63"/>
            </a:xfrm>
          </p:grpSpPr>
          <p:sp>
            <p:nvSpPr>
              <p:cNvPr id="76" name="Line 22">
                <a:extLst>
                  <a:ext uri="{FF2B5EF4-FFF2-40B4-BE49-F238E27FC236}">
                    <a16:creationId xmlns:a16="http://schemas.microsoft.com/office/drawing/2014/main" id="{A532A7B8-5AAF-D5D1-CF9C-084E5CB5B91A}"/>
                  </a:ext>
                </a:extLst>
              </p:cNvPr>
              <p:cNvSpPr>
                <a:spLocks noChangeShapeType="1"/>
              </p:cNvSpPr>
              <p:nvPr/>
            </p:nvSpPr>
            <p:spPr bwMode="auto">
              <a:xfrm flipH="1">
                <a:off x="1809" y="2358"/>
                <a:ext cx="369"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7" name="Oval 23">
                <a:extLst>
                  <a:ext uri="{FF2B5EF4-FFF2-40B4-BE49-F238E27FC236}">
                    <a16:creationId xmlns:a16="http://schemas.microsoft.com/office/drawing/2014/main" id="{3D91E1F5-319F-CFD7-A61A-9531CD3D0DF0}"/>
                  </a:ext>
                </a:extLst>
              </p:cNvPr>
              <p:cNvSpPr>
                <a:spLocks noChangeArrowheads="1"/>
              </p:cNvSpPr>
              <p:nvPr/>
            </p:nvSpPr>
            <p:spPr bwMode="auto">
              <a:xfrm>
                <a:off x="1757" y="2330"/>
                <a:ext cx="56" cy="6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48" name="Group 24">
              <a:extLst>
                <a:ext uri="{FF2B5EF4-FFF2-40B4-BE49-F238E27FC236}">
                  <a16:creationId xmlns:a16="http://schemas.microsoft.com/office/drawing/2014/main" id="{BC04EF57-7B8F-A046-D700-33F36FC048BF}"/>
                </a:ext>
              </a:extLst>
            </p:cNvPr>
            <p:cNvGrpSpPr>
              <a:grpSpLocks/>
            </p:cNvGrpSpPr>
            <p:nvPr/>
          </p:nvGrpSpPr>
          <p:grpSpPr bwMode="auto">
            <a:xfrm>
              <a:off x="632" y="1462"/>
              <a:ext cx="421" cy="63"/>
              <a:chOff x="1757" y="2330"/>
              <a:chExt cx="421" cy="63"/>
            </a:xfrm>
          </p:grpSpPr>
          <p:sp>
            <p:nvSpPr>
              <p:cNvPr id="74" name="Line 25">
                <a:extLst>
                  <a:ext uri="{FF2B5EF4-FFF2-40B4-BE49-F238E27FC236}">
                    <a16:creationId xmlns:a16="http://schemas.microsoft.com/office/drawing/2014/main" id="{39F04CA0-A6FF-038A-1697-E2EB880EC0B6}"/>
                  </a:ext>
                </a:extLst>
              </p:cNvPr>
              <p:cNvSpPr>
                <a:spLocks noChangeShapeType="1"/>
              </p:cNvSpPr>
              <p:nvPr/>
            </p:nvSpPr>
            <p:spPr bwMode="auto">
              <a:xfrm flipH="1">
                <a:off x="1809" y="2358"/>
                <a:ext cx="369"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5" name="Oval 26">
                <a:extLst>
                  <a:ext uri="{FF2B5EF4-FFF2-40B4-BE49-F238E27FC236}">
                    <a16:creationId xmlns:a16="http://schemas.microsoft.com/office/drawing/2014/main" id="{298E7279-799A-E929-DAC6-1228104AA191}"/>
                  </a:ext>
                </a:extLst>
              </p:cNvPr>
              <p:cNvSpPr>
                <a:spLocks noChangeArrowheads="1"/>
              </p:cNvSpPr>
              <p:nvPr/>
            </p:nvSpPr>
            <p:spPr bwMode="auto">
              <a:xfrm>
                <a:off x="1757" y="2330"/>
                <a:ext cx="56" cy="6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49" name="Oval 27">
              <a:extLst>
                <a:ext uri="{FF2B5EF4-FFF2-40B4-BE49-F238E27FC236}">
                  <a16:creationId xmlns:a16="http://schemas.microsoft.com/office/drawing/2014/main" id="{8D1D5A93-2084-2311-9F8C-59CFD56F59CF}"/>
                </a:ext>
              </a:extLst>
            </p:cNvPr>
            <p:cNvSpPr>
              <a:spLocks noChangeArrowheads="1"/>
            </p:cNvSpPr>
            <p:nvPr/>
          </p:nvSpPr>
          <p:spPr bwMode="auto">
            <a:xfrm>
              <a:off x="844" y="1580"/>
              <a:ext cx="33" cy="35"/>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0" name="Oval 28">
              <a:extLst>
                <a:ext uri="{FF2B5EF4-FFF2-40B4-BE49-F238E27FC236}">
                  <a16:creationId xmlns:a16="http://schemas.microsoft.com/office/drawing/2014/main" id="{705E2FBA-D8D9-CCA3-D763-EC1ED068CDFF}"/>
                </a:ext>
              </a:extLst>
            </p:cNvPr>
            <p:cNvSpPr>
              <a:spLocks noChangeArrowheads="1"/>
            </p:cNvSpPr>
            <p:nvPr/>
          </p:nvSpPr>
          <p:spPr bwMode="auto">
            <a:xfrm>
              <a:off x="844" y="1669"/>
              <a:ext cx="33" cy="35"/>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1" name="Oval 29">
              <a:extLst>
                <a:ext uri="{FF2B5EF4-FFF2-40B4-BE49-F238E27FC236}">
                  <a16:creationId xmlns:a16="http://schemas.microsoft.com/office/drawing/2014/main" id="{5B76FA54-8A16-F773-F7AC-564D57641212}"/>
                </a:ext>
              </a:extLst>
            </p:cNvPr>
            <p:cNvSpPr>
              <a:spLocks noChangeArrowheads="1"/>
            </p:cNvSpPr>
            <p:nvPr/>
          </p:nvSpPr>
          <p:spPr bwMode="auto">
            <a:xfrm>
              <a:off x="844" y="1757"/>
              <a:ext cx="33" cy="35"/>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52" name="Group 30">
              <a:extLst>
                <a:ext uri="{FF2B5EF4-FFF2-40B4-BE49-F238E27FC236}">
                  <a16:creationId xmlns:a16="http://schemas.microsoft.com/office/drawing/2014/main" id="{0714D28F-70A1-1ADB-E3DE-36920DAB2FD6}"/>
                </a:ext>
              </a:extLst>
            </p:cNvPr>
            <p:cNvGrpSpPr>
              <a:grpSpLocks/>
            </p:cNvGrpSpPr>
            <p:nvPr/>
          </p:nvGrpSpPr>
          <p:grpSpPr bwMode="auto">
            <a:xfrm flipH="1">
              <a:off x="2203" y="1296"/>
              <a:ext cx="421" cy="63"/>
              <a:chOff x="1757" y="2330"/>
              <a:chExt cx="421" cy="63"/>
            </a:xfrm>
          </p:grpSpPr>
          <p:sp>
            <p:nvSpPr>
              <p:cNvPr id="72" name="Line 31">
                <a:extLst>
                  <a:ext uri="{FF2B5EF4-FFF2-40B4-BE49-F238E27FC236}">
                    <a16:creationId xmlns:a16="http://schemas.microsoft.com/office/drawing/2014/main" id="{E67AC957-532F-C9B3-0886-C9246F5F1F88}"/>
                  </a:ext>
                </a:extLst>
              </p:cNvPr>
              <p:cNvSpPr>
                <a:spLocks noChangeShapeType="1"/>
              </p:cNvSpPr>
              <p:nvPr/>
            </p:nvSpPr>
            <p:spPr bwMode="auto">
              <a:xfrm flipH="1">
                <a:off x="1809" y="2358"/>
                <a:ext cx="369"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3" name="Oval 32">
                <a:extLst>
                  <a:ext uri="{FF2B5EF4-FFF2-40B4-BE49-F238E27FC236}">
                    <a16:creationId xmlns:a16="http://schemas.microsoft.com/office/drawing/2014/main" id="{F9E53791-C22E-ED1E-EC77-96B37FD1A63C}"/>
                  </a:ext>
                </a:extLst>
              </p:cNvPr>
              <p:cNvSpPr>
                <a:spLocks noChangeArrowheads="1"/>
              </p:cNvSpPr>
              <p:nvPr/>
            </p:nvSpPr>
            <p:spPr bwMode="auto">
              <a:xfrm>
                <a:off x="1757" y="2330"/>
                <a:ext cx="56" cy="6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53" name="Group 33">
              <a:extLst>
                <a:ext uri="{FF2B5EF4-FFF2-40B4-BE49-F238E27FC236}">
                  <a16:creationId xmlns:a16="http://schemas.microsoft.com/office/drawing/2014/main" id="{47B0F4F8-4B48-21AD-9779-9A8B7D5DA31E}"/>
                </a:ext>
              </a:extLst>
            </p:cNvPr>
            <p:cNvGrpSpPr>
              <a:grpSpLocks/>
            </p:cNvGrpSpPr>
            <p:nvPr/>
          </p:nvGrpSpPr>
          <p:grpSpPr bwMode="auto">
            <a:xfrm flipH="1">
              <a:off x="2204" y="1845"/>
              <a:ext cx="421" cy="63"/>
              <a:chOff x="1757" y="2330"/>
              <a:chExt cx="421" cy="63"/>
            </a:xfrm>
          </p:grpSpPr>
          <p:sp>
            <p:nvSpPr>
              <p:cNvPr id="70" name="Line 34">
                <a:extLst>
                  <a:ext uri="{FF2B5EF4-FFF2-40B4-BE49-F238E27FC236}">
                    <a16:creationId xmlns:a16="http://schemas.microsoft.com/office/drawing/2014/main" id="{9BDF3B5C-0206-50DE-8071-C85734178FFD}"/>
                  </a:ext>
                </a:extLst>
              </p:cNvPr>
              <p:cNvSpPr>
                <a:spLocks noChangeShapeType="1"/>
              </p:cNvSpPr>
              <p:nvPr/>
            </p:nvSpPr>
            <p:spPr bwMode="auto">
              <a:xfrm flipH="1">
                <a:off x="1809" y="2358"/>
                <a:ext cx="369"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1" name="Oval 35">
                <a:extLst>
                  <a:ext uri="{FF2B5EF4-FFF2-40B4-BE49-F238E27FC236}">
                    <a16:creationId xmlns:a16="http://schemas.microsoft.com/office/drawing/2014/main" id="{03CF7B27-3478-0032-78ED-EE6036FD5109}"/>
                  </a:ext>
                </a:extLst>
              </p:cNvPr>
              <p:cNvSpPr>
                <a:spLocks noChangeArrowheads="1"/>
              </p:cNvSpPr>
              <p:nvPr/>
            </p:nvSpPr>
            <p:spPr bwMode="auto">
              <a:xfrm>
                <a:off x="1757" y="2330"/>
                <a:ext cx="56" cy="6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54" name="Group 36">
              <a:extLst>
                <a:ext uri="{FF2B5EF4-FFF2-40B4-BE49-F238E27FC236}">
                  <a16:creationId xmlns:a16="http://schemas.microsoft.com/office/drawing/2014/main" id="{1EE15A07-D1D1-AF74-DC28-1090ADB80FC2}"/>
                </a:ext>
              </a:extLst>
            </p:cNvPr>
            <p:cNvGrpSpPr>
              <a:grpSpLocks/>
            </p:cNvGrpSpPr>
            <p:nvPr/>
          </p:nvGrpSpPr>
          <p:grpSpPr bwMode="auto">
            <a:xfrm flipH="1">
              <a:off x="2204" y="1459"/>
              <a:ext cx="421" cy="63"/>
              <a:chOff x="1757" y="2330"/>
              <a:chExt cx="421" cy="63"/>
            </a:xfrm>
          </p:grpSpPr>
          <p:sp>
            <p:nvSpPr>
              <p:cNvPr id="68" name="Line 37">
                <a:extLst>
                  <a:ext uri="{FF2B5EF4-FFF2-40B4-BE49-F238E27FC236}">
                    <a16:creationId xmlns:a16="http://schemas.microsoft.com/office/drawing/2014/main" id="{79162F08-7891-78A6-5623-EEE3A223C6D7}"/>
                  </a:ext>
                </a:extLst>
              </p:cNvPr>
              <p:cNvSpPr>
                <a:spLocks noChangeShapeType="1"/>
              </p:cNvSpPr>
              <p:nvPr/>
            </p:nvSpPr>
            <p:spPr bwMode="auto">
              <a:xfrm flipH="1">
                <a:off x="1809" y="2358"/>
                <a:ext cx="369"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9" name="Oval 38">
                <a:extLst>
                  <a:ext uri="{FF2B5EF4-FFF2-40B4-BE49-F238E27FC236}">
                    <a16:creationId xmlns:a16="http://schemas.microsoft.com/office/drawing/2014/main" id="{3E622AD3-C2A5-A3A9-EC88-D224CC331D58}"/>
                  </a:ext>
                </a:extLst>
              </p:cNvPr>
              <p:cNvSpPr>
                <a:spLocks noChangeArrowheads="1"/>
              </p:cNvSpPr>
              <p:nvPr/>
            </p:nvSpPr>
            <p:spPr bwMode="auto">
              <a:xfrm>
                <a:off x="1757" y="2330"/>
                <a:ext cx="56" cy="6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55" name="Oval 39">
              <a:extLst>
                <a:ext uri="{FF2B5EF4-FFF2-40B4-BE49-F238E27FC236}">
                  <a16:creationId xmlns:a16="http://schemas.microsoft.com/office/drawing/2014/main" id="{10CFBC26-BF2F-CFD4-2825-B64A5FB0F846}"/>
                </a:ext>
              </a:extLst>
            </p:cNvPr>
            <p:cNvSpPr>
              <a:spLocks noChangeArrowheads="1"/>
            </p:cNvSpPr>
            <p:nvPr/>
          </p:nvSpPr>
          <p:spPr bwMode="auto">
            <a:xfrm flipH="1">
              <a:off x="2412" y="1573"/>
              <a:ext cx="33" cy="35"/>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6" name="Oval 40">
              <a:extLst>
                <a:ext uri="{FF2B5EF4-FFF2-40B4-BE49-F238E27FC236}">
                  <a16:creationId xmlns:a16="http://schemas.microsoft.com/office/drawing/2014/main" id="{ED1BC3EE-C0D2-91FA-5F73-A86C61CD6926}"/>
                </a:ext>
              </a:extLst>
            </p:cNvPr>
            <p:cNvSpPr>
              <a:spLocks noChangeArrowheads="1"/>
            </p:cNvSpPr>
            <p:nvPr/>
          </p:nvSpPr>
          <p:spPr bwMode="auto">
            <a:xfrm flipH="1">
              <a:off x="2412" y="1661"/>
              <a:ext cx="33" cy="35"/>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7" name="Oval 41">
              <a:extLst>
                <a:ext uri="{FF2B5EF4-FFF2-40B4-BE49-F238E27FC236}">
                  <a16:creationId xmlns:a16="http://schemas.microsoft.com/office/drawing/2014/main" id="{E842C47F-DF40-8E77-A435-3DDA0F7A6D18}"/>
                </a:ext>
              </a:extLst>
            </p:cNvPr>
            <p:cNvSpPr>
              <a:spLocks noChangeArrowheads="1"/>
            </p:cNvSpPr>
            <p:nvPr/>
          </p:nvSpPr>
          <p:spPr bwMode="auto">
            <a:xfrm flipH="1">
              <a:off x="2412" y="1750"/>
              <a:ext cx="33" cy="35"/>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8" name="Text Box 42">
              <a:extLst>
                <a:ext uri="{FF2B5EF4-FFF2-40B4-BE49-F238E27FC236}">
                  <a16:creationId xmlns:a16="http://schemas.microsoft.com/office/drawing/2014/main" id="{BEF6AA6A-D6DC-DAC5-A5A7-E69F39F90F5D}"/>
                </a:ext>
              </a:extLst>
            </p:cNvPr>
            <p:cNvSpPr txBox="1">
              <a:spLocks noChangeArrowheads="1"/>
            </p:cNvSpPr>
            <p:nvPr/>
          </p:nvSpPr>
          <p:spPr bwMode="auto">
            <a:xfrm>
              <a:off x="1032" y="1339"/>
              <a:ext cx="1194" cy="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b="1">
                  <a:solidFill>
                    <a:srgbClr val="996600"/>
                  </a:solidFill>
                </a:rPr>
                <a:t>组合逻辑</a:t>
              </a:r>
            </a:p>
            <a:p>
              <a:pPr algn="ctr" eaLnBrk="1" hangingPunct="1"/>
              <a:r>
                <a:rPr lang="zh-CN" altLang="en-US" b="1">
                  <a:solidFill>
                    <a:srgbClr val="996600"/>
                  </a:solidFill>
                </a:rPr>
                <a:t>电路</a:t>
              </a:r>
            </a:p>
          </p:txBody>
        </p:sp>
        <p:sp>
          <p:nvSpPr>
            <p:cNvPr id="59" name="Line 43">
              <a:extLst>
                <a:ext uri="{FF2B5EF4-FFF2-40B4-BE49-F238E27FC236}">
                  <a16:creationId xmlns:a16="http://schemas.microsoft.com/office/drawing/2014/main" id="{9EB8D7E9-0C60-D060-88F7-18D17551FBA8}"/>
                </a:ext>
              </a:extLst>
            </p:cNvPr>
            <p:cNvSpPr>
              <a:spLocks noChangeShapeType="1"/>
            </p:cNvSpPr>
            <p:nvPr/>
          </p:nvSpPr>
          <p:spPr bwMode="auto">
            <a:xfrm>
              <a:off x="764" y="1322"/>
              <a:ext cx="161" cy="0"/>
            </a:xfrm>
            <a:prstGeom prst="line">
              <a:avLst/>
            </a:prstGeom>
            <a:noFill/>
            <a:ln w="28575">
              <a:solidFill>
                <a:srgbClr val="0033CC"/>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nvGrpSpPr>
            <p:cNvPr id="60" name="Group 44">
              <a:extLst>
                <a:ext uri="{FF2B5EF4-FFF2-40B4-BE49-F238E27FC236}">
                  <a16:creationId xmlns:a16="http://schemas.microsoft.com/office/drawing/2014/main" id="{28D9819E-D1E4-3E14-F0F1-997AE4926080}"/>
                </a:ext>
              </a:extLst>
            </p:cNvPr>
            <p:cNvGrpSpPr>
              <a:grpSpLocks/>
            </p:cNvGrpSpPr>
            <p:nvPr/>
          </p:nvGrpSpPr>
          <p:grpSpPr bwMode="auto">
            <a:xfrm>
              <a:off x="629" y="1294"/>
              <a:ext cx="421" cy="63"/>
              <a:chOff x="1757" y="2330"/>
              <a:chExt cx="421" cy="63"/>
            </a:xfrm>
          </p:grpSpPr>
          <p:sp>
            <p:nvSpPr>
              <p:cNvPr id="66" name="Line 45">
                <a:extLst>
                  <a:ext uri="{FF2B5EF4-FFF2-40B4-BE49-F238E27FC236}">
                    <a16:creationId xmlns:a16="http://schemas.microsoft.com/office/drawing/2014/main" id="{AABDF996-2FB1-0F16-B531-2B3AE85E0976}"/>
                  </a:ext>
                </a:extLst>
              </p:cNvPr>
              <p:cNvSpPr>
                <a:spLocks noChangeShapeType="1"/>
              </p:cNvSpPr>
              <p:nvPr/>
            </p:nvSpPr>
            <p:spPr bwMode="auto">
              <a:xfrm flipH="1">
                <a:off x="1809" y="2358"/>
                <a:ext cx="369"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7" name="Oval 46">
                <a:extLst>
                  <a:ext uri="{FF2B5EF4-FFF2-40B4-BE49-F238E27FC236}">
                    <a16:creationId xmlns:a16="http://schemas.microsoft.com/office/drawing/2014/main" id="{E64E0AAE-47FA-1071-A241-1C6DC030191E}"/>
                  </a:ext>
                </a:extLst>
              </p:cNvPr>
              <p:cNvSpPr>
                <a:spLocks noChangeArrowheads="1"/>
              </p:cNvSpPr>
              <p:nvPr/>
            </p:nvSpPr>
            <p:spPr bwMode="auto">
              <a:xfrm>
                <a:off x="1757" y="2330"/>
                <a:ext cx="56" cy="6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61" name="Line 47">
              <a:extLst>
                <a:ext uri="{FF2B5EF4-FFF2-40B4-BE49-F238E27FC236}">
                  <a16:creationId xmlns:a16="http://schemas.microsoft.com/office/drawing/2014/main" id="{820AC07E-55DE-3E8E-9A2D-E68A11492130}"/>
                </a:ext>
              </a:extLst>
            </p:cNvPr>
            <p:cNvSpPr>
              <a:spLocks noChangeShapeType="1"/>
            </p:cNvSpPr>
            <p:nvPr/>
          </p:nvSpPr>
          <p:spPr bwMode="auto">
            <a:xfrm>
              <a:off x="764" y="1491"/>
              <a:ext cx="160" cy="0"/>
            </a:xfrm>
            <a:prstGeom prst="line">
              <a:avLst/>
            </a:prstGeom>
            <a:noFill/>
            <a:ln w="28575">
              <a:solidFill>
                <a:srgbClr val="0033CC"/>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2" name="Line 48">
              <a:extLst>
                <a:ext uri="{FF2B5EF4-FFF2-40B4-BE49-F238E27FC236}">
                  <a16:creationId xmlns:a16="http://schemas.microsoft.com/office/drawing/2014/main" id="{8A76DC16-EA3D-3AEE-7AF3-18451513511D}"/>
                </a:ext>
              </a:extLst>
            </p:cNvPr>
            <p:cNvSpPr>
              <a:spLocks noChangeShapeType="1"/>
            </p:cNvSpPr>
            <p:nvPr/>
          </p:nvSpPr>
          <p:spPr bwMode="auto">
            <a:xfrm>
              <a:off x="764" y="1875"/>
              <a:ext cx="161" cy="0"/>
            </a:xfrm>
            <a:prstGeom prst="line">
              <a:avLst/>
            </a:prstGeom>
            <a:noFill/>
            <a:ln w="28575">
              <a:solidFill>
                <a:srgbClr val="0033CC"/>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3" name="Line 49">
              <a:extLst>
                <a:ext uri="{FF2B5EF4-FFF2-40B4-BE49-F238E27FC236}">
                  <a16:creationId xmlns:a16="http://schemas.microsoft.com/office/drawing/2014/main" id="{62F85F53-B1B9-D822-F39C-DF39AD43567D}"/>
                </a:ext>
              </a:extLst>
            </p:cNvPr>
            <p:cNvSpPr>
              <a:spLocks noChangeShapeType="1"/>
            </p:cNvSpPr>
            <p:nvPr/>
          </p:nvSpPr>
          <p:spPr bwMode="auto">
            <a:xfrm>
              <a:off x="2322" y="1324"/>
              <a:ext cx="160" cy="0"/>
            </a:xfrm>
            <a:prstGeom prst="line">
              <a:avLst/>
            </a:prstGeom>
            <a:noFill/>
            <a:ln w="28575">
              <a:solidFill>
                <a:srgbClr val="0033CC"/>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4" name="Line 50">
              <a:extLst>
                <a:ext uri="{FF2B5EF4-FFF2-40B4-BE49-F238E27FC236}">
                  <a16:creationId xmlns:a16="http://schemas.microsoft.com/office/drawing/2014/main" id="{AC7E5759-BDB4-C580-3F87-97CBF6504C51}"/>
                </a:ext>
              </a:extLst>
            </p:cNvPr>
            <p:cNvSpPr>
              <a:spLocks noChangeShapeType="1"/>
            </p:cNvSpPr>
            <p:nvPr/>
          </p:nvSpPr>
          <p:spPr bwMode="auto">
            <a:xfrm>
              <a:off x="2321" y="1487"/>
              <a:ext cx="161" cy="0"/>
            </a:xfrm>
            <a:prstGeom prst="line">
              <a:avLst/>
            </a:prstGeom>
            <a:noFill/>
            <a:ln w="28575">
              <a:solidFill>
                <a:srgbClr val="0033CC"/>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5" name="Line 51">
              <a:extLst>
                <a:ext uri="{FF2B5EF4-FFF2-40B4-BE49-F238E27FC236}">
                  <a16:creationId xmlns:a16="http://schemas.microsoft.com/office/drawing/2014/main" id="{96434DBE-7278-DB04-2B74-8098793840FE}"/>
                </a:ext>
              </a:extLst>
            </p:cNvPr>
            <p:cNvSpPr>
              <a:spLocks noChangeShapeType="1"/>
            </p:cNvSpPr>
            <p:nvPr/>
          </p:nvSpPr>
          <p:spPr bwMode="auto">
            <a:xfrm>
              <a:off x="2321" y="1873"/>
              <a:ext cx="161" cy="0"/>
            </a:xfrm>
            <a:prstGeom prst="line">
              <a:avLst/>
            </a:prstGeom>
            <a:noFill/>
            <a:ln w="28575">
              <a:solidFill>
                <a:srgbClr val="0033CC"/>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2" name="灯片编号占位符 1">
            <a:extLst>
              <a:ext uri="{FF2B5EF4-FFF2-40B4-BE49-F238E27FC236}">
                <a16:creationId xmlns:a16="http://schemas.microsoft.com/office/drawing/2014/main" id="{63178831-9503-AA11-50DC-115BD31E6822}"/>
              </a:ext>
            </a:extLst>
          </p:cNvPr>
          <p:cNvSpPr>
            <a:spLocks noGrp="1"/>
          </p:cNvSpPr>
          <p:nvPr>
            <p:ph type="sldNum" sz="quarter" idx="12"/>
          </p:nvPr>
        </p:nvSpPr>
        <p:spPr/>
        <p:txBody>
          <a:bodyPr/>
          <a:lstStyle/>
          <a:p>
            <a:fld id="{392CBAA0-59E6-204E-8F03-85E5040D48B8}" type="slidenum">
              <a:rPr kumimoji="1" lang="zh-CN" altLang="en-US" smtClean="0"/>
              <a:t>2</a:t>
            </a:fld>
            <a:r>
              <a:rPr kumimoji="1" lang="en-US" altLang="zh-CN"/>
              <a:t>/133</a:t>
            </a:r>
            <a:endParaRPr kumimoji="1" lang="zh-CN" altLang="en-US" dirty="0"/>
          </a:p>
        </p:txBody>
      </p:sp>
      <p:sp>
        <p:nvSpPr>
          <p:cNvPr id="78" name="Text Box 12">
            <a:extLst>
              <a:ext uri="{FF2B5EF4-FFF2-40B4-BE49-F238E27FC236}">
                <a16:creationId xmlns:a16="http://schemas.microsoft.com/office/drawing/2014/main" id="{DF246EFD-5500-C66D-57D2-B03074D3F4BC}"/>
              </a:ext>
            </a:extLst>
          </p:cNvPr>
          <p:cNvSpPr txBox="1">
            <a:spLocks noChangeArrowheads="1"/>
          </p:cNvSpPr>
          <p:nvPr/>
        </p:nvSpPr>
        <p:spPr bwMode="auto">
          <a:xfrm>
            <a:off x="456867" y="6304002"/>
            <a:ext cx="10710196"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latin typeface="KaiTi" panose="02010609060101010101" pitchFamily="49" charset="-122"/>
                <a:ea typeface="KaiTi" panose="02010609060101010101" pitchFamily="49" charset="-122"/>
              </a:rPr>
              <a:t>备注：门电路也是组合电路，因其功能和结构简单，当做基本逻辑单元处理</a:t>
            </a:r>
          </a:p>
        </p:txBody>
      </p:sp>
    </p:spTree>
    <p:extLst>
      <p:ext uri="{BB962C8B-B14F-4D97-AF65-F5344CB8AC3E}">
        <p14:creationId xmlns:p14="http://schemas.microsoft.com/office/powerpoint/2010/main" val="35221759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8" fill="hold" nodeType="click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slide(fromLeft)">
                                      <p:cBhvr>
                                        <p:cTn id="7" dur="500"/>
                                        <p:tgtEl>
                                          <p:spTgt spid="3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33"/>
                                        </p:tgtEl>
                                        <p:attrNameLst>
                                          <p:attrName>style.visibility</p:attrName>
                                        </p:attrNameLst>
                                      </p:cBhvr>
                                      <p:to>
                                        <p:strVal val="visible"/>
                                      </p:to>
                                    </p:set>
                                    <p:animEffect transition="in" filter="wipe(left)">
                                      <p:cBhvr>
                                        <p:cTn id="12" dur="500"/>
                                        <p:tgtEl>
                                          <p:spTgt spid="3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30">
                                            <p:txEl>
                                              <p:pRg st="0" end="0"/>
                                            </p:txEl>
                                          </p:spTgt>
                                        </p:tgtEl>
                                        <p:attrNameLst>
                                          <p:attrName>style.visibility</p:attrName>
                                        </p:attrNameLst>
                                      </p:cBhvr>
                                      <p:to>
                                        <p:strVal val="visible"/>
                                      </p:to>
                                    </p:set>
                                    <p:animEffect transition="in" filter="wipe(left)">
                                      <p:cBhvr>
                                        <p:cTn id="17" dur="500"/>
                                        <p:tgtEl>
                                          <p:spTgt spid="30">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31">
                                            <p:txEl>
                                              <p:pRg st="0" end="0"/>
                                            </p:txEl>
                                          </p:spTgt>
                                        </p:tgtEl>
                                        <p:attrNameLst>
                                          <p:attrName>style.visibility</p:attrName>
                                        </p:attrNameLst>
                                      </p:cBhvr>
                                      <p:to>
                                        <p:strVal val="visible"/>
                                      </p:to>
                                    </p:set>
                                    <p:animEffect transition="in" filter="wipe(left)">
                                      <p:cBhvr>
                                        <p:cTn id="22" dur="500"/>
                                        <p:tgtEl>
                                          <p:spTgt spid="31">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32">
                                            <p:txEl>
                                              <p:pRg st="0" end="0"/>
                                            </p:txEl>
                                          </p:spTgt>
                                        </p:tgtEl>
                                        <p:attrNameLst>
                                          <p:attrName>style.visibility</p:attrName>
                                        </p:attrNameLst>
                                      </p:cBhvr>
                                      <p:to>
                                        <p:strVal val="visible"/>
                                      </p:to>
                                    </p:set>
                                    <p:animEffect transition="in" filter="wipe(left)">
                                      <p:cBhvr>
                                        <p:cTn id="27" dur="500"/>
                                        <p:tgtEl>
                                          <p:spTgt spid="32">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34">
                                            <p:txEl>
                                              <p:pRg st="0" end="0"/>
                                            </p:txEl>
                                          </p:spTgt>
                                        </p:tgtEl>
                                        <p:attrNameLst>
                                          <p:attrName>style.visibility</p:attrName>
                                        </p:attrNameLst>
                                      </p:cBhvr>
                                      <p:to>
                                        <p:strVal val="visible"/>
                                      </p:to>
                                    </p:set>
                                    <p:animEffect transition="in" filter="wipe(left)">
                                      <p:cBhvr>
                                        <p:cTn id="32" dur="500"/>
                                        <p:tgtEl>
                                          <p:spTgt spid="34">
                                            <p:txEl>
                                              <p:pRg st="0" end="0"/>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iterate type="lt">
                                    <p:tmPct val="100000"/>
                                  </p:iterate>
                                  <p:childTnLst>
                                    <p:set>
                                      <p:cBhvr>
                                        <p:cTn id="36" dur="1" fill="hold">
                                          <p:stCondLst>
                                            <p:cond delay="0"/>
                                          </p:stCondLst>
                                        </p:cTn>
                                        <p:tgtEl>
                                          <p:spTgt spid="35"/>
                                        </p:tgtEl>
                                        <p:attrNameLst>
                                          <p:attrName>style.visibility</p:attrName>
                                        </p:attrNameLst>
                                      </p:cBhvr>
                                      <p:to>
                                        <p:strVal val="visible"/>
                                      </p:to>
                                    </p:set>
                                    <p:animEffect transition="in" filter="wipe(left)">
                                      <p:cBhvr>
                                        <p:cTn id="37" dur="75"/>
                                        <p:tgtEl>
                                          <p:spTgt spid="35"/>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iterate type="lt">
                                    <p:tmPct val="100000"/>
                                  </p:iterate>
                                  <p:childTnLst>
                                    <p:set>
                                      <p:cBhvr>
                                        <p:cTn id="41" dur="1" fill="hold">
                                          <p:stCondLst>
                                            <p:cond delay="0"/>
                                          </p:stCondLst>
                                        </p:cTn>
                                        <p:tgtEl>
                                          <p:spTgt spid="36"/>
                                        </p:tgtEl>
                                        <p:attrNameLst>
                                          <p:attrName>style.visibility</p:attrName>
                                        </p:attrNameLst>
                                      </p:cBhvr>
                                      <p:to>
                                        <p:strVal val="visible"/>
                                      </p:to>
                                    </p:set>
                                    <p:animEffect transition="in" filter="wipe(left)">
                                      <p:cBhvr>
                                        <p:cTn id="42" dur="75"/>
                                        <p:tgtEl>
                                          <p:spTgt spid="36"/>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iterate type="lt">
                                    <p:tmPct val="100000"/>
                                  </p:iterate>
                                  <p:childTnLst>
                                    <p:set>
                                      <p:cBhvr>
                                        <p:cTn id="46" dur="1" fill="hold">
                                          <p:stCondLst>
                                            <p:cond delay="0"/>
                                          </p:stCondLst>
                                        </p:cTn>
                                        <p:tgtEl>
                                          <p:spTgt spid="37"/>
                                        </p:tgtEl>
                                        <p:attrNameLst>
                                          <p:attrName>style.visibility</p:attrName>
                                        </p:attrNameLst>
                                      </p:cBhvr>
                                      <p:to>
                                        <p:strVal val="visible"/>
                                      </p:to>
                                    </p:set>
                                    <p:animEffect transition="in" filter="wipe(left)">
                                      <p:cBhvr>
                                        <p:cTn id="47" dur="75"/>
                                        <p:tgtEl>
                                          <p:spTgt spid="37"/>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grpId="0" nodeType="clickEffect">
                                  <p:stCondLst>
                                    <p:cond delay="0"/>
                                  </p:stCondLst>
                                  <p:iterate type="lt">
                                    <p:tmPct val="100000"/>
                                  </p:iterate>
                                  <p:childTnLst>
                                    <p:set>
                                      <p:cBhvr>
                                        <p:cTn id="51" dur="1" fill="hold">
                                          <p:stCondLst>
                                            <p:cond delay="0"/>
                                          </p:stCondLst>
                                        </p:cTn>
                                        <p:tgtEl>
                                          <p:spTgt spid="38"/>
                                        </p:tgtEl>
                                        <p:attrNameLst>
                                          <p:attrName>style.visibility</p:attrName>
                                        </p:attrNameLst>
                                      </p:cBhvr>
                                      <p:to>
                                        <p:strVal val="visible"/>
                                      </p:to>
                                    </p:set>
                                    <p:animEffect transition="in" filter="wipe(left)">
                                      <p:cBhvr>
                                        <p:cTn id="52" dur="75"/>
                                        <p:tgtEl>
                                          <p:spTgt spid="38"/>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grpId="0" nodeType="clickEffect">
                                  <p:stCondLst>
                                    <p:cond delay="0"/>
                                  </p:stCondLst>
                                  <p:iterate type="lt">
                                    <p:tmPct val="100000"/>
                                  </p:iterate>
                                  <p:childTnLst>
                                    <p:set>
                                      <p:cBhvr>
                                        <p:cTn id="56" dur="1" fill="hold">
                                          <p:stCondLst>
                                            <p:cond delay="0"/>
                                          </p:stCondLst>
                                        </p:cTn>
                                        <p:tgtEl>
                                          <p:spTgt spid="78"/>
                                        </p:tgtEl>
                                        <p:attrNameLst>
                                          <p:attrName>style.visibility</p:attrName>
                                        </p:attrNameLst>
                                      </p:cBhvr>
                                      <p:to>
                                        <p:strVal val="visible"/>
                                      </p:to>
                                    </p:set>
                                    <p:animEffect transition="in" filter="wipe(left)">
                                      <p:cBhvr>
                                        <p:cTn id="57" dur="75"/>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build="p" autoUpdateAnimBg="0" advAuto="1000"/>
      <p:bldP spid="31" grpId="0" build="p" autoUpdateAnimBg="0" advAuto="1000"/>
      <p:bldP spid="32" grpId="0" build="p" autoUpdateAnimBg="0" advAuto="1000"/>
      <p:bldP spid="34" grpId="0" build="p" autoUpdateAnimBg="0"/>
      <p:bldP spid="35" grpId="0" autoUpdateAnimBg="0"/>
      <p:bldP spid="36" grpId="0" autoUpdateAnimBg="0"/>
      <p:bldP spid="37" grpId="0" autoUpdateAnimBg="0"/>
      <p:bldP spid="38" grpId="0" autoUpdateAnimBg="0"/>
      <p:bldP spid="78" grpId="0" autoUpdateAnimBg="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2.1</a:t>
            </a:r>
            <a:r>
              <a:rPr kumimoji="1" lang="zh-CN" altLang="en-US" dirty="0"/>
              <a:t> 加法器</a:t>
            </a:r>
          </a:p>
        </p:txBody>
      </p:sp>
      <p:sp>
        <p:nvSpPr>
          <p:cNvPr id="6" name="Text Box 2">
            <a:extLst>
              <a:ext uri="{FF2B5EF4-FFF2-40B4-BE49-F238E27FC236}">
                <a16:creationId xmlns:a16="http://schemas.microsoft.com/office/drawing/2014/main" id="{CBCE5389-1A49-3913-773C-628DAE7D3FD8}"/>
              </a:ext>
            </a:extLst>
          </p:cNvPr>
          <p:cNvSpPr txBox="1">
            <a:spLocks noChangeArrowheads="1"/>
          </p:cNvSpPr>
          <p:nvPr/>
        </p:nvSpPr>
        <p:spPr bwMode="auto">
          <a:xfrm>
            <a:off x="1978998" y="634749"/>
            <a:ext cx="5621337"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ea typeface="楷体_GB2312" pitchFamily="49" charset="-122"/>
              </a:rPr>
              <a:t>2. </a:t>
            </a:r>
            <a:r>
              <a:rPr lang="zh-CN" altLang="en-US" sz="2800" b="1"/>
              <a:t>全加器</a:t>
            </a:r>
            <a:r>
              <a:rPr lang="zh-CN" altLang="en-US" sz="2800" b="1">
                <a:ea typeface="楷体_GB2312" pitchFamily="49" charset="-122"/>
              </a:rPr>
              <a:t>（</a:t>
            </a:r>
            <a:r>
              <a:rPr lang="en-US" altLang="zh-CN" sz="2800" b="1">
                <a:solidFill>
                  <a:srgbClr val="FF0066"/>
                </a:solidFill>
                <a:ea typeface="楷体_GB2312" pitchFamily="49" charset="-122"/>
              </a:rPr>
              <a:t>F</a:t>
            </a:r>
            <a:r>
              <a:rPr lang="en-US" altLang="zh-CN" sz="2800" b="1">
                <a:ea typeface="楷体_GB2312" pitchFamily="49" charset="-122"/>
              </a:rPr>
              <a:t>ull  </a:t>
            </a:r>
            <a:r>
              <a:rPr lang="en-US" altLang="zh-CN" sz="2800" b="1">
                <a:solidFill>
                  <a:srgbClr val="FF0066"/>
                </a:solidFill>
                <a:ea typeface="楷体_GB2312" pitchFamily="49" charset="-122"/>
              </a:rPr>
              <a:t>A</a:t>
            </a:r>
            <a:r>
              <a:rPr lang="en-US" altLang="zh-CN" sz="2800" b="1">
                <a:ea typeface="楷体_GB2312" pitchFamily="49" charset="-122"/>
              </a:rPr>
              <a:t>dder</a:t>
            </a:r>
            <a:r>
              <a:rPr lang="zh-CN" altLang="en-US" sz="2800" b="1">
                <a:ea typeface="楷体_GB2312" pitchFamily="49" charset="-122"/>
              </a:rPr>
              <a:t>）</a:t>
            </a:r>
          </a:p>
        </p:txBody>
      </p:sp>
      <p:sp>
        <p:nvSpPr>
          <p:cNvPr id="7" name="Text Box 3">
            <a:extLst>
              <a:ext uri="{FF2B5EF4-FFF2-40B4-BE49-F238E27FC236}">
                <a16:creationId xmlns:a16="http://schemas.microsoft.com/office/drawing/2014/main" id="{32DF5648-2A2E-D208-1903-FECE7B8E4444}"/>
              </a:ext>
            </a:extLst>
          </p:cNvPr>
          <p:cNvSpPr txBox="1">
            <a:spLocks noChangeArrowheads="1"/>
          </p:cNvSpPr>
          <p:nvPr/>
        </p:nvSpPr>
        <p:spPr bwMode="auto">
          <a:xfrm>
            <a:off x="1969473" y="1150686"/>
            <a:ext cx="7623175" cy="519113"/>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latin typeface="宋体" panose="02010600030101010101" pitchFamily="2" charset="-122"/>
              </a:rPr>
              <a:t>两个</a:t>
            </a:r>
            <a:r>
              <a:rPr lang="zh-CN" altLang="en-US" sz="2800" b="1"/>
              <a:t> </a:t>
            </a:r>
            <a:r>
              <a:rPr lang="en-US" altLang="zh-CN" sz="2800" b="1">
                <a:solidFill>
                  <a:srgbClr val="FF0000"/>
                </a:solidFill>
              </a:rPr>
              <a:t>1 </a:t>
            </a:r>
            <a:r>
              <a:rPr lang="zh-CN" altLang="en-US" sz="2800" b="1">
                <a:solidFill>
                  <a:srgbClr val="FF0000"/>
                </a:solidFill>
                <a:latin typeface="宋体" panose="02010600030101010101" pitchFamily="2" charset="-122"/>
              </a:rPr>
              <a:t>位</a:t>
            </a:r>
            <a:r>
              <a:rPr lang="zh-CN" altLang="en-US" sz="2800" b="1">
                <a:latin typeface="宋体" panose="02010600030101010101" pitchFamily="2" charset="-122"/>
              </a:rPr>
              <a:t>二进制数相加，考虑低位进位。</a:t>
            </a:r>
          </a:p>
        </p:txBody>
      </p:sp>
      <p:sp>
        <p:nvSpPr>
          <p:cNvPr id="8" name="Text Box 4" descr="未命名">
            <a:extLst>
              <a:ext uri="{FF2B5EF4-FFF2-40B4-BE49-F238E27FC236}">
                <a16:creationId xmlns:a16="http://schemas.microsoft.com/office/drawing/2014/main" id="{C658B472-89BB-A860-A6EF-37E1BAEE6B77}"/>
              </a:ext>
            </a:extLst>
          </p:cNvPr>
          <p:cNvSpPr txBox="1">
            <a:spLocks noChangeArrowheads="1"/>
          </p:cNvSpPr>
          <p:nvPr/>
        </p:nvSpPr>
        <p:spPr bwMode="auto">
          <a:xfrm>
            <a:off x="1680548" y="1723774"/>
            <a:ext cx="5268912" cy="946150"/>
          </a:xfrm>
          <a:prstGeom prst="rect">
            <a:avLst/>
          </a:prstGeom>
          <a:noFill/>
          <a:ln>
            <a:noFill/>
          </a:ln>
          <a:effectLst/>
          <a:extLst>
            <a:ext uri="{909E8E84-426E-40DD-AFC4-6F175D3DCCD1}">
              <a14:hiddenFill xmlns:a14="http://schemas.microsoft.com/office/drawing/2010/main">
                <a:blipFill dpi="0" rotWithShape="0">
                  <a:blip r:embed="rId3"/>
                  <a:srcRect/>
                  <a:stretch>
                    <a:fillRect/>
                  </a:stretch>
                </a:blipFill>
              </a14:hiddenFill>
            </a:ext>
            <a:ext uri="{91240B29-F687-4F45-9708-019B960494DF}">
              <a14:hiddenLine xmlns:a14="http://schemas.microsoft.com/office/drawing/2010/main" w="9525">
                <a:solidFill>
                  <a:srgbClr val="FF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ea typeface="楷体_GB2312" pitchFamily="49" charset="-122"/>
              </a:rPr>
              <a:t>    A</a:t>
            </a:r>
            <a:r>
              <a:rPr lang="en-US" altLang="zh-CN" sz="2800" b="1" i="1" baseline="-25000">
                <a:solidFill>
                  <a:srgbClr val="FF0066"/>
                </a:solidFill>
                <a:ea typeface="楷体_GB2312" pitchFamily="49" charset="-122"/>
              </a:rPr>
              <a:t>i </a:t>
            </a:r>
            <a:r>
              <a:rPr lang="en-US" altLang="zh-CN" sz="2800" b="1">
                <a:solidFill>
                  <a:srgbClr val="FF0066"/>
                </a:solidFill>
                <a:ea typeface="楷体_GB2312" pitchFamily="49" charset="-122"/>
              </a:rPr>
              <a:t>+ </a:t>
            </a:r>
            <a:r>
              <a:rPr lang="en-US" altLang="zh-CN" sz="2800" b="1" i="1">
                <a:solidFill>
                  <a:srgbClr val="FF0066"/>
                </a:solidFill>
                <a:ea typeface="楷体_GB2312" pitchFamily="49" charset="-122"/>
              </a:rPr>
              <a:t>B</a:t>
            </a:r>
            <a:r>
              <a:rPr lang="en-US" altLang="zh-CN" sz="2800" b="1" i="1" baseline="-25000">
                <a:solidFill>
                  <a:srgbClr val="FF0066"/>
                </a:solidFill>
                <a:ea typeface="楷体_GB2312" pitchFamily="49" charset="-122"/>
              </a:rPr>
              <a:t>i</a:t>
            </a:r>
            <a:r>
              <a:rPr lang="en-US" altLang="zh-CN" sz="2800" b="1" baseline="-25000">
                <a:solidFill>
                  <a:srgbClr val="FF0066"/>
                </a:solidFill>
                <a:ea typeface="楷体_GB2312" pitchFamily="49" charset="-122"/>
              </a:rPr>
              <a:t>  </a:t>
            </a:r>
            <a:r>
              <a:rPr lang="en-US" altLang="zh-CN" sz="2800" b="1">
                <a:solidFill>
                  <a:srgbClr val="FF0066"/>
                </a:solidFill>
                <a:ea typeface="楷体_GB2312" pitchFamily="49" charset="-122"/>
              </a:rPr>
              <a:t>+ C</a:t>
            </a:r>
            <a:r>
              <a:rPr lang="en-US" altLang="zh-CN" sz="2800" b="1" i="1" baseline="-25000">
                <a:solidFill>
                  <a:srgbClr val="FF0066"/>
                </a:solidFill>
                <a:ea typeface="楷体_GB2312" pitchFamily="49" charset="-122"/>
              </a:rPr>
              <a:t>i </a:t>
            </a:r>
            <a:r>
              <a:rPr lang="en-US" altLang="zh-CN" sz="2800" b="1" baseline="-25000">
                <a:solidFill>
                  <a:srgbClr val="FF0066"/>
                </a:solidFill>
                <a:ea typeface="楷体_GB2312" pitchFamily="49" charset="-122"/>
              </a:rPr>
              <a:t>-1   </a:t>
            </a:r>
            <a:r>
              <a:rPr lang="en-US" altLang="zh-CN" b="1">
                <a:solidFill>
                  <a:srgbClr val="0033CC"/>
                </a:solidFill>
                <a:ea typeface="楷体_GB2312" pitchFamily="49" charset="-122"/>
                <a:sym typeface="Symbol" panose="05050102010706020507" pitchFamily="18" charset="2"/>
              </a:rPr>
              <a:t>( </a:t>
            </a:r>
            <a:r>
              <a:rPr lang="zh-CN" altLang="en-US" b="1">
                <a:solidFill>
                  <a:srgbClr val="0033CC"/>
                </a:solidFill>
                <a:sym typeface="Symbol" panose="05050102010706020507" pitchFamily="18" charset="2"/>
              </a:rPr>
              <a:t>低位进位 </a:t>
            </a:r>
            <a:r>
              <a:rPr lang="en-US" altLang="zh-CN" b="1">
                <a:solidFill>
                  <a:srgbClr val="0033CC"/>
                </a:solidFill>
                <a:ea typeface="楷体_GB2312" pitchFamily="49" charset="-122"/>
                <a:sym typeface="Symbol" panose="05050102010706020507" pitchFamily="18" charset="2"/>
              </a:rPr>
              <a:t>)</a:t>
            </a:r>
          </a:p>
          <a:p>
            <a:pPr eaLnBrk="1" hangingPunct="1"/>
            <a:r>
              <a:rPr lang="en-US" altLang="zh-CN" sz="2800" b="1">
                <a:solidFill>
                  <a:srgbClr val="FF0066"/>
                </a:solidFill>
                <a:ea typeface="楷体_GB2312" pitchFamily="49" charset="-122"/>
                <a:sym typeface="Symbol" panose="05050102010706020507" pitchFamily="18" charset="2"/>
              </a:rPr>
              <a:t> </a:t>
            </a:r>
            <a:r>
              <a:rPr lang="en-US" altLang="zh-CN" sz="2800" b="1">
                <a:solidFill>
                  <a:srgbClr val="FF0066"/>
                </a:solidFill>
                <a:ea typeface="楷体_GB2312" pitchFamily="49" charset="-122"/>
              </a:rPr>
              <a:t>= </a:t>
            </a:r>
            <a:r>
              <a:rPr lang="en-US" altLang="zh-CN" sz="2800" b="1" i="1">
                <a:solidFill>
                  <a:srgbClr val="FF0066"/>
                </a:solidFill>
                <a:ea typeface="楷体_GB2312" pitchFamily="49" charset="-122"/>
              </a:rPr>
              <a:t>S</a:t>
            </a:r>
            <a:r>
              <a:rPr lang="en-US" altLang="zh-CN" sz="2800" b="1" i="1" baseline="-25000">
                <a:solidFill>
                  <a:srgbClr val="FF0066"/>
                </a:solidFill>
                <a:ea typeface="楷体_GB2312" pitchFamily="49" charset="-122"/>
              </a:rPr>
              <a:t>i</a:t>
            </a:r>
            <a:r>
              <a:rPr lang="en-US" altLang="zh-CN" sz="2800" b="1" baseline="-25000">
                <a:solidFill>
                  <a:srgbClr val="FF0066"/>
                </a:solidFill>
                <a:ea typeface="楷体_GB2312" pitchFamily="49" charset="-122"/>
              </a:rPr>
              <a:t>  </a:t>
            </a:r>
            <a:r>
              <a:rPr lang="en-US" altLang="zh-CN" b="1">
                <a:solidFill>
                  <a:srgbClr val="0033CC"/>
                </a:solidFill>
                <a:ea typeface="楷体_GB2312" pitchFamily="49" charset="-122"/>
              </a:rPr>
              <a:t>( </a:t>
            </a:r>
            <a:r>
              <a:rPr lang="zh-CN" altLang="en-US" b="1">
                <a:solidFill>
                  <a:srgbClr val="0033CC"/>
                </a:solidFill>
              </a:rPr>
              <a:t>和 </a:t>
            </a:r>
            <a:r>
              <a:rPr lang="en-US" altLang="zh-CN" b="1">
                <a:solidFill>
                  <a:srgbClr val="0033CC"/>
                </a:solidFill>
                <a:ea typeface="楷体_GB2312" pitchFamily="49" charset="-122"/>
              </a:rPr>
              <a:t>)</a:t>
            </a:r>
            <a:r>
              <a:rPr lang="en-US" altLang="zh-CN" sz="2800" b="1">
                <a:solidFill>
                  <a:srgbClr val="FF0066"/>
                </a:solidFill>
                <a:ea typeface="楷体_GB2312" pitchFamily="49" charset="-122"/>
              </a:rPr>
              <a:t> </a:t>
            </a:r>
            <a:r>
              <a:rPr lang="en-US" altLang="zh-CN" sz="2800" b="1">
                <a:solidFill>
                  <a:srgbClr val="FF0066"/>
                </a:solidFill>
                <a:ea typeface="楷体_GB2312" pitchFamily="49" charset="-122"/>
                <a:sym typeface="Symbol" panose="05050102010706020507" pitchFamily="18" charset="2"/>
              </a:rPr>
              <a:t> </a:t>
            </a:r>
            <a:r>
              <a:rPr lang="en-US" altLang="zh-CN" sz="2800" b="1" i="1">
                <a:solidFill>
                  <a:srgbClr val="FF0066"/>
                </a:solidFill>
                <a:ea typeface="楷体_GB2312" pitchFamily="49" charset="-122"/>
                <a:sym typeface="Symbol" panose="05050102010706020507" pitchFamily="18" charset="2"/>
              </a:rPr>
              <a:t>C</a:t>
            </a:r>
            <a:r>
              <a:rPr lang="en-US" altLang="zh-CN" sz="2800" b="1" i="1" baseline="-25000">
                <a:solidFill>
                  <a:srgbClr val="FF0066"/>
                </a:solidFill>
                <a:ea typeface="楷体_GB2312" pitchFamily="49" charset="-122"/>
                <a:sym typeface="Symbol" panose="05050102010706020507" pitchFamily="18" charset="2"/>
              </a:rPr>
              <a:t>i</a:t>
            </a:r>
            <a:r>
              <a:rPr lang="en-US" altLang="zh-CN" sz="2800" b="1" baseline="-25000">
                <a:solidFill>
                  <a:srgbClr val="FF0066"/>
                </a:solidFill>
                <a:ea typeface="楷体_GB2312" pitchFamily="49" charset="-122"/>
                <a:sym typeface="Symbol" panose="05050102010706020507" pitchFamily="18" charset="2"/>
              </a:rPr>
              <a:t>  </a:t>
            </a:r>
            <a:r>
              <a:rPr lang="en-US" altLang="zh-CN" b="1">
                <a:solidFill>
                  <a:srgbClr val="0033CC"/>
                </a:solidFill>
                <a:ea typeface="楷体_GB2312" pitchFamily="49" charset="-122"/>
                <a:sym typeface="Symbol" panose="05050102010706020507" pitchFamily="18" charset="2"/>
              </a:rPr>
              <a:t>( </a:t>
            </a:r>
            <a:r>
              <a:rPr lang="zh-CN" altLang="en-US" b="1">
                <a:solidFill>
                  <a:srgbClr val="0033CC"/>
                </a:solidFill>
                <a:sym typeface="Symbol" panose="05050102010706020507" pitchFamily="18" charset="2"/>
              </a:rPr>
              <a:t>向高位进位 </a:t>
            </a:r>
            <a:r>
              <a:rPr lang="en-US" altLang="zh-CN" b="1">
                <a:solidFill>
                  <a:srgbClr val="0033CC"/>
                </a:solidFill>
                <a:ea typeface="楷体_GB2312" pitchFamily="49" charset="-122"/>
                <a:sym typeface="Symbol" panose="05050102010706020507" pitchFamily="18" charset="2"/>
              </a:rPr>
              <a:t>)</a:t>
            </a:r>
            <a:endParaRPr lang="en-US" altLang="zh-CN" b="1">
              <a:solidFill>
                <a:srgbClr val="FF0066"/>
              </a:solidFill>
              <a:ea typeface="楷体_GB2312" pitchFamily="49" charset="-122"/>
              <a:sym typeface="Symbol" panose="05050102010706020507" pitchFamily="18" charset="2"/>
            </a:endParaRPr>
          </a:p>
        </p:txBody>
      </p:sp>
      <p:sp>
        <p:nvSpPr>
          <p:cNvPr id="9" name="Text Box 5">
            <a:extLst>
              <a:ext uri="{FF2B5EF4-FFF2-40B4-BE49-F238E27FC236}">
                <a16:creationId xmlns:a16="http://schemas.microsoft.com/office/drawing/2014/main" id="{2A3AF259-FBA7-0947-6C8A-D88FD85A2133}"/>
              </a:ext>
            </a:extLst>
          </p:cNvPr>
          <p:cNvSpPr txBox="1">
            <a:spLocks noChangeArrowheads="1"/>
          </p:cNvSpPr>
          <p:nvPr/>
        </p:nvSpPr>
        <p:spPr bwMode="auto">
          <a:xfrm>
            <a:off x="6925648" y="1596774"/>
            <a:ext cx="19748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1  0  1  1</a:t>
            </a:r>
          </a:p>
        </p:txBody>
      </p:sp>
      <p:sp>
        <p:nvSpPr>
          <p:cNvPr id="10" name="Text Box 6">
            <a:extLst>
              <a:ext uri="{FF2B5EF4-FFF2-40B4-BE49-F238E27FC236}">
                <a16:creationId xmlns:a16="http://schemas.microsoft.com/office/drawing/2014/main" id="{558B3ABC-E84D-D3B4-217E-E7D30CA4E038}"/>
              </a:ext>
            </a:extLst>
          </p:cNvPr>
          <p:cNvSpPr txBox="1">
            <a:spLocks noChangeArrowheads="1"/>
          </p:cNvSpPr>
          <p:nvPr/>
        </p:nvSpPr>
        <p:spPr bwMode="auto">
          <a:xfrm>
            <a:off x="8336935" y="1563436"/>
            <a:ext cx="1374775"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 </a:t>
            </a:r>
            <a:r>
              <a:rPr lang="en-US" altLang="zh-CN" sz="2800" b="1" i="1">
                <a:solidFill>
                  <a:srgbClr val="FF0066"/>
                </a:solidFill>
                <a:ea typeface="楷体_GB2312" pitchFamily="49" charset="-122"/>
              </a:rPr>
              <a:t>A </a:t>
            </a:r>
            <a:endParaRPr lang="en-US" altLang="zh-CN" sz="2800" b="1">
              <a:solidFill>
                <a:srgbClr val="FF0066"/>
              </a:solidFill>
              <a:ea typeface="楷体_GB2312" pitchFamily="49" charset="-122"/>
            </a:endParaRPr>
          </a:p>
        </p:txBody>
      </p:sp>
      <p:sp>
        <p:nvSpPr>
          <p:cNvPr id="11" name="Text Box 7">
            <a:extLst>
              <a:ext uri="{FF2B5EF4-FFF2-40B4-BE49-F238E27FC236}">
                <a16:creationId xmlns:a16="http://schemas.microsoft.com/office/drawing/2014/main" id="{3261D198-F997-D934-630B-D8C47F955B8C}"/>
              </a:ext>
            </a:extLst>
          </p:cNvPr>
          <p:cNvSpPr txBox="1">
            <a:spLocks noChangeArrowheads="1"/>
          </p:cNvSpPr>
          <p:nvPr/>
        </p:nvSpPr>
        <p:spPr bwMode="auto">
          <a:xfrm>
            <a:off x="6927235" y="1969836"/>
            <a:ext cx="205105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1  1  1  0</a:t>
            </a:r>
          </a:p>
        </p:txBody>
      </p:sp>
      <p:sp>
        <p:nvSpPr>
          <p:cNvPr id="12" name="Text Box 8">
            <a:extLst>
              <a:ext uri="{FF2B5EF4-FFF2-40B4-BE49-F238E27FC236}">
                <a16:creationId xmlns:a16="http://schemas.microsoft.com/office/drawing/2014/main" id="{FE5C0741-869E-D21A-7C65-38670EF0D65F}"/>
              </a:ext>
            </a:extLst>
          </p:cNvPr>
          <p:cNvSpPr txBox="1">
            <a:spLocks noChangeArrowheads="1"/>
          </p:cNvSpPr>
          <p:nvPr/>
        </p:nvSpPr>
        <p:spPr bwMode="auto">
          <a:xfrm>
            <a:off x="8362335" y="1931736"/>
            <a:ext cx="179070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 </a:t>
            </a:r>
            <a:r>
              <a:rPr lang="en-US" altLang="zh-CN" sz="2800" b="1" i="1">
                <a:solidFill>
                  <a:srgbClr val="FF0066"/>
                </a:solidFill>
                <a:ea typeface="楷体_GB2312" pitchFamily="49" charset="-122"/>
              </a:rPr>
              <a:t>B</a:t>
            </a:r>
          </a:p>
        </p:txBody>
      </p:sp>
      <p:sp>
        <p:nvSpPr>
          <p:cNvPr id="13" name="Text Box 9">
            <a:extLst>
              <a:ext uri="{FF2B5EF4-FFF2-40B4-BE49-F238E27FC236}">
                <a16:creationId xmlns:a16="http://schemas.microsoft.com/office/drawing/2014/main" id="{90A4D22F-32AD-4334-132D-228D9CDDCC3C}"/>
              </a:ext>
            </a:extLst>
          </p:cNvPr>
          <p:cNvSpPr txBox="1">
            <a:spLocks noChangeArrowheads="1"/>
          </p:cNvSpPr>
          <p:nvPr/>
        </p:nvSpPr>
        <p:spPr bwMode="auto">
          <a:xfrm>
            <a:off x="6254135" y="2314324"/>
            <a:ext cx="15430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ea typeface="楷体_GB2312" pitchFamily="49" charset="-122"/>
              </a:rPr>
              <a:t>+</a:t>
            </a:r>
          </a:p>
        </p:txBody>
      </p:sp>
      <p:sp>
        <p:nvSpPr>
          <p:cNvPr id="14" name="Text Box 10">
            <a:extLst>
              <a:ext uri="{FF2B5EF4-FFF2-40B4-BE49-F238E27FC236}">
                <a16:creationId xmlns:a16="http://schemas.microsoft.com/office/drawing/2014/main" id="{FB83F6E3-B1F0-D0E4-D36D-017F264C06B3}"/>
              </a:ext>
            </a:extLst>
          </p:cNvPr>
          <p:cNvSpPr txBox="1">
            <a:spLocks noChangeArrowheads="1"/>
          </p:cNvSpPr>
          <p:nvPr/>
        </p:nvSpPr>
        <p:spPr bwMode="auto">
          <a:xfrm>
            <a:off x="8349635" y="2292099"/>
            <a:ext cx="220980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 </a:t>
            </a:r>
            <a:r>
              <a:rPr lang="zh-CN" altLang="en-US" b="1">
                <a:solidFill>
                  <a:srgbClr val="0033CC"/>
                </a:solidFill>
                <a:latin typeface="宋体" panose="02010600030101010101" pitchFamily="2" charset="-122"/>
                <a:sym typeface="Symbol" panose="05050102010706020507" pitchFamily="18" charset="2"/>
              </a:rPr>
              <a:t>低位进位</a:t>
            </a:r>
          </a:p>
        </p:txBody>
      </p:sp>
      <p:sp>
        <p:nvSpPr>
          <p:cNvPr id="15" name="Line 11">
            <a:extLst>
              <a:ext uri="{FF2B5EF4-FFF2-40B4-BE49-F238E27FC236}">
                <a16:creationId xmlns:a16="http://schemas.microsoft.com/office/drawing/2014/main" id="{204DE285-E50B-A07F-F152-3AA34B2C18DA}"/>
              </a:ext>
            </a:extLst>
          </p:cNvPr>
          <p:cNvSpPr>
            <a:spLocks noChangeShapeType="1"/>
          </p:cNvSpPr>
          <p:nvPr/>
        </p:nvSpPr>
        <p:spPr bwMode="auto">
          <a:xfrm>
            <a:off x="6482735" y="2774699"/>
            <a:ext cx="1930400" cy="0"/>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 name="Text Box 12">
            <a:extLst>
              <a:ext uri="{FF2B5EF4-FFF2-40B4-BE49-F238E27FC236}">
                <a16:creationId xmlns:a16="http://schemas.microsoft.com/office/drawing/2014/main" id="{4B5A6DBD-4386-89D5-882F-33A3BF492CAD}"/>
              </a:ext>
            </a:extLst>
          </p:cNvPr>
          <p:cNvSpPr txBox="1">
            <a:spLocks noChangeArrowheads="1"/>
          </p:cNvSpPr>
          <p:nvPr/>
        </p:nvSpPr>
        <p:spPr bwMode="auto">
          <a:xfrm>
            <a:off x="7979748" y="2711199"/>
            <a:ext cx="915987"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1</a:t>
            </a:r>
          </a:p>
        </p:txBody>
      </p:sp>
      <p:sp>
        <p:nvSpPr>
          <p:cNvPr id="17" name="Text Box 13">
            <a:extLst>
              <a:ext uri="{FF2B5EF4-FFF2-40B4-BE49-F238E27FC236}">
                <a16:creationId xmlns:a16="http://schemas.microsoft.com/office/drawing/2014/main" id="{F80A7821-A45E-C437-65A2-8D058D3AAAC9}"/>
              </a:ext>
            </a:extLst>
          </p:cNvPr>
          <p:cNvSpPr txBox="1">
            <a:spLocks noChangeArrowheads="1"/>
          </p:cNvSpPr>
          <p:nvPr/>
        </p:nvSpPr>
        <p:spPr bwMode="auto">
          <a:xfrm>
            <a:off x="7636848" y="2698499"/>
            <a:ext cx="649287"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0</a:t>
            </a:r>
          </a:p>
        </p:txBody>
      </p:sp>
      <p:sp>
        <p:nvSpPr>
          <p:cNvPr id="18" name="Text Box 14">
            <a:extLst>
              <a:ext uri="{FF2B5EF4-FFF2-40B4-BE49-F238E27FC236}">
                <a16:creationId xmlns:a16="http://schemas.microsoft.com/office/drawing/2014/main" id="{AF9A8AB2-A23F-0EDC-31B0-E142E4AD59DC}"/>
              </a:ext>
            </a:extLst>
          </p:cNvPr>
          <p:cNvSpPr txBox="1">
            <a:spLocks noChangeArrowheads="1"/>
          </p:cNvSpPr>
          <p:nvPr/>
        </p:nvSpPr>
        <p:spPr bwMode="auto">
          <a:xfrm>
            <a:off x="7632085" y="2327024"/>
            <a:ext cx="6667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ea typeface="楷体_GB2312" pitchFamily="49" charset="-122"/>
              </a:rPr>
              <a:t>0</a:t>
            </a:r>
          </a:p>
        </p:txBody>
      </p:sp>
      <p:sp>
        <p:nvSpPr>
          <p:cNvPr id="19" name="Text Box 15">
            <a:extLst>
              <a:ext uri="{FF2B5EF4-FFF2-40B4-BE49-F238E27FC236}">
                <a16:creationId xmlns:a16="http://schemas.microsoft.com/office/drawing/2014/main" id="{EB90795D-9FA6-39AD-9575-D2FDD9DCB1FD}"/>
              </a:ext>
            </a:extLst>
          </p:cNvPr>
          <p:cNvSpPr txBox="1">
            <a:spLocks noChangeArrowheads="1"/>
          </p:cNvSpPr>
          <p:nvPr/>
        </p:nvSpPr>
        <p:spPr bwMode="auto">
          <a:xfrm>
            <a:off x="7295535" y="2314324"/>
            <a:ext cx="6159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ea typeface="楷体_GB2312" pitchFamily="49" charset="-122"/>
              </a:rPr>
              <a:t>1</a:t>
            </a:r>
          </a:p>
        </p:txBody>
      </p:sp>
      <p:sp>
        <p:nvSpPr>
          <p:cNvPr id="20" name="Text Box 16">
            <a:extLst>
              <a:ext uri="{FF2B5EF4-FFF2-40B4-BE49-F238E27FC236}">
                <a16:creationId xmlns:a16="http://schemas.microsoft.com/office/drawing/2014/main" id="{094E9FE5-59A4-4BF8-3E77-D5453BDC0A8E}"/>
              </a:ext>
            </a:extLst>
          </p:cNvPr>
          <p:cNvSpPr txBox="1">
            <a:spLocks noChangeArrowheads="1"/>
          </p:cNvSpPr>
          <p:nvPr/>
        </p:nvSpPr>
        <p:spPr bwMode="auto">
          <a:xfrm>
            <a:off x="7293948" y="2698499"/>
            <a:ext cx="915987"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0</a:t>
            </a:r>
          </a:p>
        </p:txBody>
      </p:sp>
      <p:sp>
        <p:nvSpPr>
          <p:cNvPr id="21" name="Text Box 17">
            <a:extLst>
              <a:ext uri="{FF2B5EF4-FFF2-40B4-BE49-F238E27FC236}">
                <a16:creationId xmlns:a16="http://schemas.microsoft.com/office/drawing/2014/main" id="{BDE311D0-188E-589F-C437-9C07DB23EAC4}"/>
              </a:ext>
            </a:extLst>
          </p:cNvPr>
          <p:cNvSpPr txBox="1">
            <a:spLocks noChangeArrowheads="1"/>
          </p:cNvSpPr>
          <p:nvPr/>
        </p:nvSpPr>
        <p:spPr bwMode="auto">
          <a:xfrm>
            <a:off x="6920885" y="2314324"/>
            <a:ext cx="9842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ea typeface="楷体_GB2312" pitchFamily="49" charset="-122"/>
              </a:rPr>
              <a:t>1</a:t>
            </a:r>
          </a:p>
        </p:txBody>
      </p:sp>
      <p:sp>
        <p:nvSpPr>
          <p:cNvPr id="22" name="Text Box 18">
            <a:extLst>
              <a:ext uri="{FF2B5EF4-FFF2-40B4-BE49-F238E27FC236}">
                <a16:creationId xmlns:a16="http://schemas.microsoft.com/office/drawing/2014/main" id="{E31CDA77-4D69-4018-E785-59564F368869}"/>
              </a:ext>
            </a:extLst>
          </p:cNvPr>
          <p:cNvSpPr txBox="1">
            <a:spLocks noChangeArrowheads="1"/>
          </p:cNvSpPr>
          <p:nvPr/>
        </p:nvSpPr>
        <p:spPr bwMode="auto">
          <a:xfrm>
            <a:off x="6924060" y="2698499"/>
            <a:ext cx="82867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1</a:t>
            </a:r>
          </a:p>
        </p:txBody>
      </p:sp>
      <p:sp>
        <p:nvSpPr>
          <p:cNvPr id="23" name="Text Box 19">
            <a:extLst>
              <a:ext uri="{FF2B5EF4-FFF2-40B4-BE49-F238E27FC236}">
                <a16:creationId xmlns:a16="http://schemas.microsoft.com/office/drawing/2014/main" id="{76F1EA08-EBD6-3D63-8151-5F7E5200CCED}"/>
              </a:ext>
            </a:extLst>
          </p:cNvPr>
          <p:cNvSpPr txBox="1">
            <a:spLocks noChangeArrowheads="1"/>
          </p:cNvSpPr>
          <p:nvPr/>
        </p:nvSpPr>
        <p:spPr bwMode="auto">
          <a:xfrm>
            <a:off x="6571635" y="2314324"/>
            <a:ext cx="7239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ea typeface="楷体_GB2312" pitchFamily="49" charset="-122"/>
              </a:rPr>
              <a:t>1</a:t>
            </a:r>
          </a:p>
        </p:txBody>
      </p:sp>
      <p:sp>
        <p:nvSpPr>
          <p:cNvPr id="24" name="Text Box 20">
            <a:extLst>
              <a:ext uri="{FF2B5EF4-FFF2-40B4-BE49-F238E27FC236}">
                <a16:creationId xmlns:a16="http://schemas.microsoft.com/office/drawing/2014/main" id="{032130E8-855E-A83A-C2F8-254319CEC8DF}"/>
              </a:ext>
            </a:extLst>
          </p:cNvPr>
          <p:cNvSpPr txBox="1">
            <a:spLocks noChangeArrowheads="1"/>
          </p:cNvSpPr>
          <p:nvPr/>
        </p:nvSpPr>
        <p:spPr bwMode="auto">
          <a:xfrm>
            <a:off x="6577985" y="2698499"/>
            <a:ext cx="7937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1</a:t>
            </a:r>
          </a:p>
        </p:txBody>
      </p:sp>
      <p:sp>
        <p:nvSpPr>
          <p:cNvPr id="25" name="Text Box 21">
            <a:extLst>
              <a:ext uri="{FF2B5EF4-FFF2-40B4-BE49-F238E27FC236}">
                <a16:creationId xmlns:a16="http://schemas.microsoft.com/office/drawing/2014/main" id="{AC90B63E-703E-BEAC-E934-8983C48974C1}"/>
              </a:ext>
            </a:extLst>
          </p:cNvPr>
          <p:cNvSpPr txBox="1">
            <a:spLocks noChangeArrowheads="1"/>
          </p:cNvSpPr>
          <p:nvPr/>
        </p:nvSpPr>
        <p:spPr bwMode="auto">
          <a:xfrm>
            <a:off x="1636098" y="3606549"/>
            <a:ext cx="500062" cy="1196975"/>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0033CC"/>
                </a:solidFill>
              </a:rPr>
              <a:t>真</a:t>
            </a:r>
          </a:p>
          <a:p>
            <a:pPr eaLnBrk="1" hangingPunct="1"/>
            <a:r>
              <a:rPr lang="zh-CN" altLang="en-US" b="1">
                <a:solidFill>
                  <a:srgbClr val="0033CC"/>
                </a:solidFill>
              </a:rPr>
              <a:t>值</a:t>
            </a:r>
          </a:p>
          <a:p>
            <a:pPr eaLnBrk="1" hangingPunct="1"/>
            <a:r>
              <a:rPr lang="zh-CN" altLang="en-US" b="1">
                <a:solidFill>
                  <a:srgbClr val="0033CC"/>
                </a:solidFill>
              </a:rPr>
              <a:t>表</a:t>
            </a:r>
          </a:p>
        </p:txBody>
      </p:sp>
      <p:graphicFrame>
        <p:nvGraphicFramePr>
          <p:cNvPr id="26" name="Object 22">
            <a:extLst>
              <a:ext uri="{FF2B5EF4-FFF2-40B4-BE49-F238E27FC236}">
                <a16:creationId xmlns:a16="http://schemas.microsoft.com/office/drawing/2014/main" id="{CCB26B3E-2CF7-3DA8-7447-17DD12F02E0D}"/>
              </a:ext>
            </a:extLst>
          </p:cNvPr>
          <p:cNvGraphicFramePr>
            <a:graphicFrameLocks noChangeAspect="1"/>
          </p:cNvGraphicFramePr>
          <p:nvPr>
            <p:extLst>
              <p:ext uri="{D42A27DB-BD31-4B8C-83A1-F6EECF244321}">
                <p14:modId xmlns:p14="http://schemas.microsoft.com/office/powerpoint/2010/main" val="60745139"/>
              </p:ext>
            </p:extLst>
          </p:nvPr>
        </p:nvGraphicFramePr>
        <p:xfrm>
          <a:off x="3028335" y="5582986"/>
          <a:ext cx="6426200" cy="576263"/>
        </p:xfrm>
        <a:graphic>
          <a:graphicData uri="http://schemas.openxmlformats.org/presentationml/2006/ole">
            <mc:AlternateContent xmlns:mc="http://schemas.openxmlformats.org/markup-compatibility/2006">
              <mc:Choice xmlns:v="urn:schemas-microsoft-com:vml" Requires="v">
                <p:oleObj name="Equation" r:id="rId4" imgW="2514668" imgH="171450" progId="Equation.3">
                  <p:embed/>
                </p:oleObj>
              </mc:Choice>
              <mc:Fallback>
                <p:oleObj name="Equation" r:id="rId4" imgW="2514668" imgH="171450" progId="Equation.3">
                  <p:embed/>
                  <p:pic>
                    <p:nvPicPr>
                      <p:cNvPr id="26" name="Object 22">
                        <a:extLst>
                          <a:ext uri="{FF2B5EF4-FFF2-40B4-BE49-F238E27FC236}">
                            <a16:creationId xmlns:a16="http://schemas.microsoft.com/office/drawing/2014/main" id="{CCB26B3E-2CF7-3DA8-7447-17DD12F02E0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28335" y="5582986"/>
                        <a:ext cx="6426200" cy="576263"/>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rgbClr val="FF33CC"/>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7" name="Object 23">
            <a:extLst>
              <a:ext uri="{FF2B5EF4-FFF2-40B4-BE49-F238E27FC236}">
                <a16:creationId xmlns:a16="http://schemas.microsoft.com/office/drawing/2014/main" id="{F1FDCE37-7DC6-34EE-F7D1-4501BD1B8391}"/>
              </a:ext>
            </a:extLst>
          </p:cNvPr>
          <p:cNvGraphicFramePr>
            <a:graphicFrameLocks noChangeAspect="1"/>
          </p:cNvGraphicFramePr>
          <p:nvPr>
            <p:extLst>
              <p:ext uri="{D42A27DB-BD31-4B8C-83A1-F6EECF244321}">
                <p14:modId xmlns:p14="http://schemas.microsoft.com/office/powerpoint/2010/main" val="1436179725"/>
              </p:ext>
            </p:extLst>
          </p:nvPr>
        </p:nvGraphicFramePr>
        <p:xfrm>
          <a:off x="3028335" y="6116386"/>
          <a:ext cx="6553200" cy="581025"/>
        </p:xfrm>
        <a:graphic>
          <a:graphicData uri="http://schemas.openxmlformats.org/presentationml/2006/ole">
            <mc:AlternateContent xmlns:mc="http://schemas.openxmlformats.org/markup-compatibility/2006">
              <mc:Choice xmlns:v="urn:schemas-microsoft-com:vml" Requires="v">
                <p:oleObj name="Equation" r:id="rId6" imgW="2619479" imgH="180900" progId="Equation.3">
                  <p:embed/>
                </p:oleObj>
              </mc:Choice>
              <mc:Fallback>
                <p:oleObj name="Equation" r:id="rId6" imgW="2619479" imgH="180900" progId="Equation.3">
                  <p:embed/>
                  <p:pic>
                    <p:nvPicPr>
                      <p:cNvPr id="27" name="Object 23">
                        <a:extLst>
                          <a:ext uri="{FF2B5EF4-FFF2-40B4-BE49-F238E27FC236}">
                            <a16:creationId xmlns:a16="http://schemas.microsoft.com/office/drawing/2014/main" id="{F1FDCE37-7DC6-34EE-F7D1-4501BD1B8391}"/>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028335" y="6116386"/>
                        <a:ext cx="6553200" cy="581025"/>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rgbClr val="FF33CC"/>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8" name="Text Box 24">
            <a:extLst>
              <a:ext uri="{FF2B5EF4-FFF2-40B4-BE49-F238E27FC236}">
                <a16:creationId xmlns:a16="http://schemas.microsoft.com/office/drawing/2014/main" id="{29FA7C15-137E-F6D4-95DD-9D196353B56B}"/>
              </a:ext>
            </a:extLst>
          </p:cNvPr>
          <p:cNvSpPr txBox="1">
            <a:spLocks noChangeArrowheads="1"/>
          </p:cNvSpPr>
          <p:nvPr/>
        </p:nvSpPr>
        <p:spPr bwMode="auto">
          <a:xfrm>
            <a:off x="1751985" y="5730624"/>
            <a:ext cx="1112838" cy="831850"/>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b="1">
                <a:solidFill>
                  <a:srgbClr val="0033CC"/>
                </a:solidFill>
              </a:rPr>
              <a:t>标准</a:t>
            </a:r>
          </a:p>
          <a:p>
            <a:pPr algn="ctr" eaLnBrk="1" hangingPunct="1"/>
            <a:r>
              <a:rPr lang="zh-CN" altLang="en-US" b="1">
                <a:solidFill>
                  <a:srgbClr val="0033CC"/>
                </a:solidFill>
              </a:rPr>
              <a:t>与或式</a:t>
            </a:r>
          </a:p>
        </p:txBody>
      </p:sp>
      <p:grpSp>
        <p:nvGrpSpPr>
          <p:cNvPr id="29" name="Group 25">
            <a:extLst>
              <a:ext uri="{FF2B5EF4-FFF2-40B4-BE49-F238E27FC236}">
                <a16:creationId xmlns:a16="http://schemas.microsoft.com/office/drawing/2014/main" id="{84EE38A1-30B2-C79D-0782-C7D963C028D5}"/>
              </a:ext>
            </a:extLst>
          </p:cNvPr>
          <p:cNvGrpSpPr>
            <a:grpSpLocks/>
          </p:cNvGrpSpPr>
          <p:nvPr/>
        </p:nvGrpSpPr>
        <p:grpSpPr bwMode="auto">
          <a:xfrm>
            <a:off x="2321898" y="3173161"/>
            <a:ext cx="7488237" cy="2395538"/>
            <a:chOff x="475" y="954"/>
            <a:chExt cx="4717" cy="1509"/>
          </a:xfrm>
        </p:grpSpPr>
        <p:sp>
          <p:nvSpPr>
            <p:cNvPr id="30" name="Rectangle 26">
              <a:extLst>
                <a:ext uri="{FF2B5EF4-FFF2-40B4-BE49-F238E27FC236}">
                  <a16:creationId xmlns:a16="http://schemas.microsoft.com/office/drawing/2014/main" id="{BFE6FACC-45AD-EDB6-3986-CA06F5132464}"/>
                </a:ext>
              </a:extLst>
            </p:cNvPr>
            <p:cNvSpPr>
              <a:spLocks noChangeArrowheads="1"/>
            </p:cNvSpPr>
            <p:nvPr/>
          </p:nvSpPr>
          <p:spPr bwMode="auto">
            <a:xfrm>
              <a:off x="2922" y="1835"/>
              <a:ext cx="1267" cy="275"/>
            </a:xfrm>
            <a:prstGeom prst="rect">
              <a:avLst/>
            </a:prstGeom>
            <a:noFill/>
            <a:ln>
              <a:noFill/>
            </a:ln>
            <a:effectLst/>
            <a:extLst>
              <a:ext uri="{909E8E84-426E-40DD-AFC4-6F175D3DCCD1}">
                <a14:hiddenFill xmlns:a14="http://schemas.microsoft.com/office/drawing/2010/main">
                  <a:solidFill>
                    <a:srgbClr val="CCFFCC">
                      <a:alpha val="50195"/>
                    </a:srgbClr>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1" name="Rectangle 27">
              <a:extLst>
                <a:ext uri="{FF2B5EF4-FFF2-40B4-BE49-F238E27FC236}">
                  <a16:creationId xmlns:a16="http://schemas.microsoft.com/office/drawing/2014/main" id="{4EDA3836-EBC3-BF7D-C76F-260EF1A48D3E}"/>
                </a:ext>
              </a:extLst>
            </p:cNvPr>
            <p:cNvSpPr>
              <a:spLocks noChangeArrowheads="1"/>
            </p:cNvSpPr>
            <p:nvPr/>
          </p:nvSpPr>
          <p:spPr bwMode="auto">
            <a:xfrm>
              <a:off x="2923" y="1558"/>
              <a:ext cx="1267" cy="275"/>
            </a:xfrm>
            <a:prstGeom prst="rect">
              <a:avLst/>
            </a:prstGeom>
            <a:noFill/>
            <a:ln>
              <a:noFill/>
            </a:ln>
            <a:effectLst/>
            <a:extLst>
              <a:ext uri="{909E8E84-426E-40DD-AFC4-6F175D3DCCD1}">
                <a14:hiddenFill xmlns:a14="http://schemas.microsoft.com/office/drawing/2010/main">
                  <a:solidFill>
                    <a:srgbClr val="CCFFCC">
                      <a:alpha val="50195"/>
                    </a:srgbClr>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2" name="Rectangle 28">
              <a:extLst>
                <a:ext uri="{FF2B5EF4-FFF2-40B4-BE49-F238E27FC236}">
                  <a16:creationId xmlns:a16="http://schemas.microsoft.com/office/drawing/2014/main" id="{E5B2F3EF-839A-4FD3-54F1-A8A52E00E360}"/>
                </a:ext>
              </a:extLst>
            </p:cNvPr>
            <p:cNvSpPr>
              <a:spLocks noChangeArrowheads="1"/>
            </p:cNvSpPr>
            <p:nvPr/>
          </p:nvSpPr>
          <p:spPr bwMode="auto">
            <a:xfrm>
              <a:off x="2929" y="1275"/>
              <a:ext cx="1267" cy="275"/>
            </a:xfrm>
            <a:prstGeom prst="rect">
              <a:avLst/>
            </a:prstGeom>
            <a:noFill/>
            <a:ln>
              <a:noFill/>
            </a:ln>
            <a:effectLst/>
            <a:extLst>
              <a:ext uri="{909E8E84-426E-40DD-AFC4-6F175D3DCCD1}">
                <a14:hiddenFill xmlns:a14="http://schemas.microsoft.com/office/drawing/2010/main">
                  <a:solidFill>
                    <a:srgbClr val="CCFFCC">
                      <a:alpha val="50195"/>
                    </a:srgbClr>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3" name="Rectangle 29">
              <a:extLst>
                <a:ext uri="{FF2B5EF4-FFF2-40B4-BE49-F238E27FC236}">
                  <a16:creationId xmlns:a16="http://schemas.microsoft.com/office/drawing/2014/main" id="{418CD0BA-6514-FC3E-C6D0-415F00DCAC3E}"/>
                </a:ext>
              </a:extLst>
            </p:cNvPr>
            <p:cNvSpPr>
              <a:spLocks noChangeArrowheads="1"/>
            </p:cNvSpPr>
            <p:nvPr/>
          </p:nvSpPr>
          <p:spPr bwMode="auto">
            <a:xfrm>
              <a:off x="1414" y="2147"/>
              <a:ext cx="1267" cy="275"/>
            </a:xfrm>
            <a:prstGeom prst="rect">
              <a:avLst/>
            </a:prstGeom>
            <a:noFill/>
            <a:ln>
              <a:noFill/>
            </a:ln>
            <a:effectLst/>
            <a:extLst>
              <a:ext uri="{909E8E84-426E-40DD-AFC4-6F175D3DCCD1}">
                <a14:hiddenFill xmlns:a14="http://schemas.microsoft.com/office/drawing/2010/main">
                  <a:solidFill>
                    <a:srgbClr val="CCFFCC">
                      <a:alpha val="50195"/>
                    </a:srgbClr>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4" name="Rectangle 30">
              <a:extLst>
                <a:ext uri="{FF2B5EF4-FFF2-40B4-BE49-F238E27FC236}">
                  <a16:creationId xmlns:a16="http://schemas.microsoft.com/office/drawing/2014/main" id="{3851F034-1A98-CCF2-3FDC-AABB92C77367}"/>
                </a:ext>
              </a:extLst>
            </p:cNvPr>
            <p:cNvSpPr>
              <a:spLocks noChangeArrowheads="1"/>
            </p:cNvSpPr>
            <p:nvPr/>
          </p:nvSpPr>
          <p:spPr bwMode="auto">
            <a:xfrm>
              <a:off x="1415" y="1843"/>
              <a:ext cx="1267" cy="275"/>
            </a:xfrm>
            <a:prstGeom prst="rect">
              <a:avLst/>
            </a:prstGeom>
            <a:noFill/>
            <a:ln>
              <a:noFill/>
            </a:ln>
            <a:effectLst/>
            <a:extLst>
              <a:ext uri="{909E8E84-426E-40DD-AFC4-6F175D3DCCD1}">
                <a14:hiddenFill xmlns:a14="http://schemas.microsoft.com/office/drawing/2010/main">
                  <a:solidFill>
                    <a:srgbClr val="CCFFCC">
                      <a:alpha val="50195"/>
                    </a:srgbClr>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5" name="Rectangle 31">
              <a:extLst>
                <a:ext uri="{FF2B5EF4-FFF2-40B4-BE49-F238E27FC236}">
                  <a16:creationId xmlns:a16="http://schemas.microsoft.com/office/drawing/2014/main" id="{1061CF46-61A9-75DA-F315-A2B27156F40D}"/>
                </a:ext>
              </a:extLst>
            </p:cNvPr>
            <p:cNvSpPr>
              <a:spLocks noChangeArrowheads="1"/>
            </p:cNvSpPr>
            <p:nvPr/>
          </p:nvSpPr>
          <p:spPr bwMode="auto">
            <a:xfrm>
              <a:off x="1414" y="1564"/>
              <a:ext cx="1267" cy="275"/>
            </a:xfrm>
            <a:prstGeom prst="rect">
              <a:avLst/>
            </a:prstGeom>
            <a:noFill/>
            <a:ln>
              <a:noFill/>
            </a:ln>
            <a:effectLst/>
            <a:extLst>
              <a:ext uri="{909E8E84-426E-40DD-AFC4-6F175D3DCCD1}">
                <a14:hiddenFill xmlns:a14="http://schemas.microsoft.com/office/drawing/2010/main">
                  <a:solidFill>
                    <a:srgbClr val="CCFFCC">
                      <a:alpha val="50195"/>
                    </a:srgbClr>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6" name="Rectangle 32">
              <a:extLst>
                <a:ext uri="{FF2B5EF4-FFF2-40B4-BE49-F238E27FC236}">
                  <a16:creationId xmlns:a16="http://schemas.microsoft.com/office/drawing/2014/main" id="{D3E5E26A-EF63-8DF3-47C6-B2AB5343A9AA}"/>
                </a:ext>
              </a:extLst>
            </p:cNvPr>
            <p:cNvSpPr>
              <a:spLocks noChangeArrowheads="1"/>
            </p:cNvSpPr>
            <p:nvPr/>
          </p:nvSpPr>
          <p:spPr bwMode="auto">
            <a:xfrm>
              <a:off x="2923" y="2132"/>
              <a:ext cx="1267" cy="275"/>
            </a:xfrm>
            <a:prstGeom prst="rect">
              <a:avLst/>
            </a:prstGeom>
            <a:noFill/>
            <a:ln>
              <a:noFill/>
            </a:ln>
            <a:effectLst/>
            <a:extLst>
              <a:ext uri="{909E8E84-426E-40DD-AFC4-6F175D3DCCD1}">
                <a14:hiddenFill xmlns:a14="http://schemas.microsoft.com/office/drawing/2010/main">
                  <a:solidFill>
                    <a:srgbClr val="FFCCFF">
                      <a:alpha val="50195"/>
                    </a:srgbClr>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7" name="Rectangle 33">
              <a:extLst>
                <a:ext uri="{FF2B5EF4-FFF2-40B4-BE49-F238E27FC236}">
                  <a16:creationId xmlns:a16="http://schemas.microsoft.com/office/drawing/2014/main" id="{5A75B766-5AC3-F9EC-E736-B42EC1AFCBD3}"/>
                </a:ext>
              </a:extLst>
            </p:cNvPr>
            <p:cNvSpPr>
              <a:spLocks noChangeArrowheads="1"/>
            </p:cNvSpPr>
            <p:nvPr/>
          </p:nvSpPr>
          <p:spPr bwMode="auto">
            <a:xfrm>
              <a:off x="1408" y="1276"/>
              <a:ext cx="1267" cy="275"/>
            </a:xfrm>
            <a:prstGeom prst="rect">
              <a:avLst/>
            </a:prstGeom>
            <a:noFill/>
            <a:ln>
              <a:noFill/>
            </a:ln>
            <a:effectLst/>
            <a:extLst>
              <a:ext uri="{909E8E84-426E-40DD-AFC4-6F175D3DCCD1}">
                <a14:hiddenFill xmlns:a14="http://schemas.microsoft.com/office/drawing/2010/main">
                  <a:solidFill>
                    <a:srgbClr val="FFCCFF">
                      <a:alpha val="50195"/>
                    </a:srgbClr>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8" name="Rectangle 34">
              <a:extLst>
                <a:ext uri="{FF2B5EF4-FFF2-40B4-BE49-F238E27FC236}">
                  <a16:creationId xmlns:a16="http://schemas.microsoft.com/office/drawing/2014/main" id="{854672C1-08BB-3DE4-1602-24588F2C778E}"/>
                </a:ext>
              </a:extLst>
            </p:cNvPr>
            <p:cNvSpPr>
              <a:spLocks noChangeArrowheads="1"/>
            </p:cNvSpPr>
            <p:nvPr/>
          </p:nvSpPr>
          <p:spPr bwMode="auto">
            <a:xfrm>
              <a:off x="482" y="956"/>
              <a:ext cx="4600" cy="1486"/>
            </a:xfrm>
            <a:prstGeom prst="rect">
              <a:avLst/>
            </a:prstGeom>
            <a:noFill/>
            <a:ln w="38100">
              <a:solidFill>
                <a:srgbClr val="0033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9" name="Line 35">
              <a:extLst>
                <a:ext uri="{FF2B5EF4-FFF2-40B4-BE49-F238E27FC236}">
                  <a16:creationId xmlns:a16="http://schemas.microsoft.com/office/drawing/2014/main" id="{245AFB23-DD28-5BFE-746D-C8E43A1F2B16}"/>
                </a:ext>
              </a:extLst>
            </p:cNvPr>
            <p:cNvSpPr>
              <a:spLocks noChangeShapeType="1"/>
            </p:cNvSpPr>
            <p:nvPr/>
          </p:nvSpPr>
          <p:spPr bwMode="auto">
            <a:xfrm>
              <a:off x="489" y="1254"/>
              <a:ext cx="4597" cy="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0" name="Line 36">
              <a:extLst>
                <a:ext uri="{FF2B5EF4-FFF2-40B4-BE49-F238E27FC236}">
                  <a16:creationId xmlns:a16="http://schemas.microsoft.com/office/drawing/2014/main" id="{F32A5230-EC93-849C-7F4E-6D3B73E555E7}"/>
                </a:ext>
              </a:extLst>
            </p:cNvPr>
            <p:cNvSpPr>
              <a:spLocks noChangeShapeType="1"/>
            </p:cNvSpPr>
            <p:nvPr/>
          </p:nvSpPr>
          <p:spPr bwMode="auto">
            <a:xfrm>
              <a:off x="2778" y="956"/>
              <a:ext cx="0" cy="1496"/>
            </a:xfrm>
            <a:prstGeom prst="line">
              <a:avLst/>
            </a:prstGeom>
            <a:noFill/>
            <a:ln w="38100" cmpd="dbl">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1" name="Line 37">
              <a:extLst>
                <a:ext uri="{FF2B5EF4-FFF2-40B4-BE49-F238E27FC236}">
                  <a16:creationId xmlns:a16="http://schemas.microsoft.com/office/drawing/2014/main" id="{26847CE7-2C2B-EFA4-12D0-39F95B705D43}"/>
                </a:ext>
              </a:extLst>
            </p:cNvPr>
            <p:cNvSpPr>
              <a:spLocks noChangeShapeType="1"/>
            </p:cNvSpPr>
            <p:nvPr/>
          </p:nvSpPr>
          <p:spPr bwMode="auto">
            <a:xfrm flipV="1">
              <a:off x="482" y="1550"/>
              <a:ext cx="4608" cy="0"/>
            </a:xfrm>
            <a:prstGeom prst="line">
              <a:avLst/>
            </a:prstGeom>
            <a:noFill/>
            <a:ln w="28575">
              <a:solidFill>
                <a:srgbClr val="0033CC"/>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2" name="Line 38">
              <a:extLst>
                <a:ext uri="{FF2B5EF4-FFF2-40B4-BE49-F238E27FC236}">
                  <a16:creationId xmlns:a16="http://schemas.microsoft.com/office/drawing/2014/main" id="{2088BA21-1B9D-1899-883B-01FB194ED75D}"/>
                </a:ext>
              </a:extLst>
            </p:cNvPr>
            <p:cNvSpPr>
              <a:spLocks noChangeShapeType="1"/>
            </p:cNvSpPr>
            <p:nvPr/>
          </p:nvSpPr>
          <p:spPr bwMode="auto">
            <a:xfrm>
              <a:off x="489" y="1836"/>
              <a:ext cx="4581" cy="16"/>
            </a:xfrm>
            <a:prstGeom prst="line">
              <a:avLst/>
            </a:prstGeom>
            <a:noFill/>
            <a:ln w="28575">
              <a:solidFill>
                <a:srgbClr val="0033CC"/>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3" name="Line 39">
              <a:extLst>
                <a:ext uri="{FF2B5EF4-FFF2-40B4-BE49-F238E27FC236}">
                  <a16:creationId xmlns:a16="http://schemas.microsoft.com/office/drawing/2014/main" id="{9B2D1FAD-3BCF-CA2B-6CD0-909F0FF7F1AB}"/>
                </a:ext>
              </a:extLst>
            </p:cNvPr>
            <p:cNvSpPr>
              <a:spLocks noChangeShapeType="1"/>
            </p:cNvSpPr>
            <p:nvPr/>
          </p:nvSpPr>
          <p:spPr bwMode="auto">
            <a:xfrm>
              <a:off x="475" y="2145"/>
              <a:ext cx="4603" cy="3"/>
            </a:xfrm>
            <a:prstGeom prst="line">
              <a:avLst/>
            </a:prstGeom>
            <a:noFill/>
            <a:ln w="28575">
              <a:solidFill>
                <a:srgbClr val="0033CC"/>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4" name="Rectangle 40">
              <a:extLst>
                <a:ext uri="{FF2B5EF4-FFF2-40B4-BE49-F238E27FC236}">
                  <a16:creationId xmlns:a16="http://schemas.microsoft.com/office/drawing/2014/main" id="{4D52C953-729C-0EA1-D514-3BA7B049F125}"/>
                </a:ext>
              </a:extLst>
            </p:cNvPr>
            <p:cNvSpPr>
              <a:spLocks noChangeArrowheads="1"/>
            </p:cNvSpPr>
            <p:nvPr/>
          </p:nvSpPr>
          <p:spPr bwMode="auto">
            <a:xfrm>
              <a:off x="587" y="1007"/>
              <a:ext cx="1549" cy="26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lnSpc>
                  <a:spcPts val="2400"/>
                </a:lnSpc>
              </a:pPr>
              <a:r>
                <a:rPr lang="en-US" altLang="zh-CN" sz="2800" b="1" i="1">
                  <a:solidFill>
                    <a:srgbClr val="FF0066"/>
                  </a:solidFill>
                </a:rPr>
                <a:t>A   B   C</a:t>
              </a:r>
              <a:r>
                <a:rPr lang="en-US" altLang="zh-CN" sz="2800" b="1" i="1" baseline="-25000">
                  <a:solidFill>
                    <a:srgbClr val="FF0066"/>
                  </a:solidFill>
                </a:rPr>
                <a:t>i</a:t>
              </a:r>
              <a:r>
                <a:rPr lang="en-US" altLang="zh-CN" sz="2800" b="1" baseline="-25000">
                  <a:solidFill>
                    <a:srgbClr val="FF0066"/>
                  </a:solidFill>
                </a:rPr>
                <a:t>-1</a:t>
              </a:r>
              <a:endParaRPr lang="en-US" altLang="zh-CN" sz="2800" b="1">
                <a:solidFill>
                  <a:srgbClr val="FF0066"/>
                </a:solidFill>
              </a:endParaRPr>
            </a:p>
          </p:txBody>
        </p:sp>
        <p:sp>
          <p:nvSpPr>
            <p:cNvPr id="45" name="Line 41">
              <a:extLst>
                <a:ext uri="{FF2B5EF4-FFF2-40B4-BE49-F238E27FC236}">
                  <a16:creationId xmlns:a16="http://schemas.microsoft.com/office/drawing/2014/main" id="{6FF2E3A5-16C2-DE5B-D041-51465F5426C0}"/>
                </a:ext>
              </a:extLst>
            </p:cNvPr>
            <p:cNvSpPr>
              <a:spLocks noChangeShapeType="1"/>
            </p:cNvSpPr>
            <p:nvPr/>
          </p:nvSpPr>
          <p:spPr bwMode="auto">
            <a:xfrm flipH="1">
              <a:off x="1714" y="954"/>
              <a:ext cx="1" cy="149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6" name="Text Box 42">
              <a:extLst>
                <a:ext uri="{FF2B5EF4-FFF2-40B4-BE49-F238E27FC236}">
                  <a16:creationId xmlns:a16="http://schemas.microsoft.com/office/drawing/2014/main" id="{C9D7C245-0EB7-0695-4C8A-ACF21C48285A}"/>
                </a:ext>
              </a:extLst>
            </p:cNvPr>
            <p:cNvSpPr txBox="1">
              <a:spLocks noChangeArrowheads="1"/>
            </p:cNvSpPr>
            <p:nvPr/>
          </p:nvSpPr>
          <p:spPr bwMode="auto">
            <a:xfrm>
              <a:off x="584" y="1240"/>
              <a:ext cx="1404"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0    0    0</a:t>
              </a:r>
            </a:p>
          </p:txBody>
        </p:sp>
        <p:sp>
          <p:nvSpPr>
            <p:cNvPr id="47" name="Text Box 43">
              <a:extLst>
                <a:ext uri="{FF2B5EF4-FFF2-40B4-BE49-F238E27FC236}">
                  <a16:creationId xmlns:a16="http://schemas.microsoft.com/office/drawing/2014/main" id="{17BA7482-7AE3-1174-FD77-8D633D533144}"/>
                </a:ext>
              </a:extLst>
            </p:cNvPr>
            <p:cNvSpPr txBox="1">
              <a:spLocks noChangeArrowheads="1"/>
            </p:cNvSpPr>
            <p:nvPr/>
          </p:nvSpPr>
          <p:spPr bwMode="auto">
            <a:xfrm>
              <a:off x="598" y="1534"/>
              <a:ext cx="1404"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0    0    1</a:t>
              </a:r>
            </a:p>
          </p:txBody>
        </p:sp>
        <p:sp>
          <p:nvSpPr>
            <p:cNvPr id="48" name="Text Box 44">
              <a:extLst>
                <a:ext uri="{FF2B5EF4-FFF2-40B4-BE49-F238E27FC236}">
                  <a16:creationId xmlns:a16="http://schemas.microsoft.com/office/drawing/2014/main" id="{0CC3F5FF-BD83-AB26-9A21-3E29136DB7CA}"/>
                </a:ext>
              </a:extLst>
            </p:cNvPr>
            <p:cNvSpPr txBox="1">
              <a:spLocks noChangeArrowheads="1"/>
            </p:cNvSpPr>
            <p:nvPr/>
          </p:nvSpPr>
          <p:spPr bwMode="auto">
            <a:xfrm>
              <a:off x="590" y="1829"/>
              <a:ext cx="119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0    1    0</a:t>
              </a:r>
            </a:p>
          </p:txBody>
        </p:sp>
        <p:sp>
          <p:nvSpPr>
            <p:cNvPr id="49" name="Text Box 45">
              <a:extLst>
                <a:ext uri="{FF2B5EF4-FFF2-40B4-BE49-F238E27FC236}">
                  <a16:creationId xmlns:a16="http://schemas.microsoft.com/office/drawing/2014/main" id="{EA09CCCA-8155-4763-FB72-9F34F8581AC7}"/>
                </a:ext>
              </a:extLst>
            </p:cNvPr>
            <p:cNvSpPr txBox="1">
              <a:spLocks noChangeArrowheads="1"/>
            </p:cNvSpPr>
            <p:nvPr/>
          </p:nvSpPr>
          <p:spPr bwMode="auto">
            <a:xfrm>
              <a:off x="589" y="2136"/>
              <a:ext cx="133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0    1    1</a:t>
              </a:r>
            </a:p>
          </p:txBody>
        </p:sp>
        <p:sp>
          <p:nvSpPr>
            <p:cNvPr id="50" name="Line 46">
              <a:extLst>
                <a:ext uri="{FF2B5EF4-FFF2-40B4-BE49-F238E27FC236}">
                  <a16:creationId xmlns:a16="http://schemas.microsoft.com/office/drawing/2014/main" id="{4D6D7ACB-110B-B5EC-2374-B45D6F364364}"/>
                </a:ext>
              </a:extLst>
            </p:cNvPr>
            <p:cNvSpPr>
              <a:spLocks noChangeShapeType="1"/>
            </p:cNvSpPr>
            <p:nvPr/>
          </p:nvSpPr>
          <p:spPr bwMode="auto">
            <a:xfrm>
              <a:off x="4014" y="962"/>
              <a:ext cx="0" cy="149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1" name="Text Box 47">
              <a:extLst>
                <a:ext uri="{FF2B5EF4-FFF2-40B4-BE49-F238E27FC236}">
                  <a16:creationId xmlns:a16="http://schemas.microsoft.com/office/drawing/2014/main" id="{EC073597-DD64-D7BE-2B80-ADFF8CC7F60D}"/>
                </a:ext>
              </a:extLst>
            </p:cNvPr>
            <p:cNvSpPr txBox="1">
              <a:spLocks noChangeArrowheads="1"/>
            </p:cNvSpPr>
            <p:nvPr/>
          </p:nvSpPr>
          <p:spPr bwMode="auto">
            <a:xfrm>
              <a:off x="2917" y="1253"/>
              <a:ext cx="118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1    0    0</a:t>
              </a:r>
            </a:p>
          </p:txBody>
        </p:sp>
        <p:sp>
          <p:nvSpPr>
            <p:cNvPr id="52" name="Text Box 48">
              <a:extLst>
                <a:ext uri="{FF2B5EF4-FFF2-40B4-BE49-F238E27FC236}">
                  <a16:creationId xmlns:a16="http://schemas.microsoft.com/office/drawing/2014/main" id="{7AD32759-2F9C-4576-1A5F-A821A4EC1D17}"/>
                </a:ext>
              </a:extLst>
            </p:cNvPr>
            <p:cNvSpPr txBox="1">
              <a:spLocks noChangeArrowheads="1"/>
            </p:cNvSpPr>
            <p:nvPr/>
          </p:nvSpPr>
          <p:spPr bwMode="auto">
            <a:xfrm>
              <a:off x="2914" y="1549"/>
              <a:ext cx="1244"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1    0    1</a:t>
              </a:r>
            </a:p>
          </p:txBody>
        </p:sp>
        <p:sp>
          <p:nvSpPr>
            <p:cNvPr id="53" name="Text Box 49">
              <a:extLst>
                <a:ext uri="{FF2B5EF4-FFF2-40B4-BE49-F238E27FC236}">
                  <a16:creationId xmlns:a16="http://schemas.microsoft.com/office/drawing/2014/main" id="{5CC7C5FC-9579-8E84-B3FC-3E8C03AC5706}"/>
                </a:ext>
              </a:extLst>
            </p:cNvPr>
            <p:cNvSpPr txBox="1">
              <a:spLocks noChangeArrowheads="1"/>
            </p:cNvSpPr>
            <p:nvPr/>
          </p:nvSpPr>
          <p:spPr bwMode="auto">
            <a:xfrm>
              <a:off x="2922" y="1836"/>
              <a:ext cx="122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1    1    0</a:t>
              </a:r>
            </a:p>
          </p:txBody>
        </p:sp>
        <p:sp>
          <p:nvSpPr>
            <p:cNvPr id="54" name="Text Box 50">
              <a:extLst>
                <a:ext uri="{FF2B5EF4-FFF2-40B4-BE49-F238E27FC236}">
                  <a16:creationId xmlns:a16="http://schemas.microsoft.com/office/drawing/2014/main" id="{731AEA63-C847-1F08-E5B5-AD4B65A6E782}"/>
                </a:ext>
              </a:extLst>
            </p:cNvPr>
            <p:cNvSpPr txBox="1">
              <a:spLocks noChangeArrowheads="1"/>
            </p:cNvSpPr>
            <p:nvPr/>
          </p:nvSpPr>
          <p:spPr bwMode="auto">
            <a:xfrm>
              <a:off x="2944" y="2129"/>
              <a:ext cx="118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1    1    1</a:t>
              </a:r>
            </a:p>
          </p:txBody>
        </p:sp>
        <p:sp>
          <p:nvSpPr>
            <p:cNvPr id="55" name="Rectangle 51">
              <a:extLst>
                <a:ext uri="{FF2B5EF4-FFF2-40B4-BE49-F238E27FC236}">
                  <a16:creationId xmlns:a16="http://schemas.microsoft.com/office/drawing/2014/main" id="{4DFA5EF4-9D58-ED50-76CB-E0643E717041}"/>
                </a:ext>
              </a:extLst>
            </p:cNvPr>
            <p:cNvSpPr>
              <a:spLocks noChangeArrowheads="1"/>
            </p:cNvSpPr>
            <p:nvPr/>
          </p:nvSpPr>
          <p:spPr bwMode="auto">
            <a:xfrm>
              <a:off x="1883" y="1021"/>
              <a:ext cx="525" cy="281"/>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lnSpc>
                  <a:spcPts val="2400"/>
                </a:lnSpc>
              </a:pPr>
              <a:r>
                <a:rPr lang="en-US" altLang="zh-CN" sz="2800" b="1" i="1">
                  <a:solidFill>
                    <a:srgbClr val="FF0066"/>
                  </a:solidFill>
                </a:rPr>
                <a:t>S</a:t>
              </a:r>
              <a:r>
                <a:rPr lang="en-US" altLang="zh-CN" sz="2800" b="1" i="1" baseline="-25000">
                  <a:solidFill>
                    <a:srgbClr val="FF0066"/>
                  </a:solidFill>
                </a:rPr>
                <a:t>i</a:t>
              </a:r>
              <a:endParaRPr lang="en-US" altLang="zh-CN" sz="2800" b="1" i="1">
                <a:solidFill>
                  <a:srgbClr val="FF0066"/>
                </a:solidFill>
              </a:endParaRPr>
            </a:p>
          </p:txBody>
        </p:sp>
        <p:sp>
          <p:nvSpPr>
            <p:cNvPr id="56" name="Rectangle 52">
              <a:extLst>
                <a:ext uri="{FF2B5EF4-FFF2-40B4-BE49-F238E27FC236}">
                  <a16:creationId xmlns:a16="http://schemas.microsoft.com/office/drawing/2014/main" id="{0BFB5841-F559-8B5A-4737-53B0782CE2A6}"/>
                </a:ext>
              </a:extLst>
            </p:cNvPr>
            <p:cNvSpPr>
              <a:spLocks noChangeArrowheads="1"/>
            </p:cNvSpPr>
            <p:nvPr/>
          </p:nvSpPr>
          <p:spPr bwMode="auto">
            <a:xfrm>
              <a:off x="2363" y="1021"/>
              <a:ext cx="512" cy="27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lnSpc>
                  <a:spcPts val="2400"/>
                </a:lnSpc>
              </a:pPr>
              <a:r>
                <a:rPr lang="en-US" altLang="zh-CN" sz="2800" b="1" i="1">
                  <a:solidFill>
                    <a:srgbClr val="FF0066"/>
                  </a:solidFill>
                </a:rPr>
                <a:t>C</a:t>
              </a:r>
              <a:r>
                <a:rPr lang="en-US" altLang="zh-CN" sz="2800" b="1" i="1" baseline="-25000">
                  <a:solidFill>
                    <a:srgbClr val="FF0066"/>
                  </a:solidFill>
                </a:rPr>
                <a:t>i</a:t>
              </a:r>
              <a:endParaRPr lang="en-US" altLang="zh-CN" sz="2800" b="1" i="1">
                <a:solidFill>
                  <a:srgbClr val="FF0066"/>
                </a:solidFill>
              </a:endParaRPr>
            </a:p>
          </p:txBody>
        </p:sp>
        <p:sp>
          <p:nvSpPr>
            <p:cNvPr id="57" name="Rectangle 53">
              <a:extLst>
                <a:ext uri="{FF2B5EF4-FFF2-40B4-BE49-F238E27FC236}">
                  <a16:creationId xmlns:a16="http://schemas.microsoft.com/office/drawing/2014/main" id="{B58843D4-1AE1-E48F-7EEB-59226A6579FC}"/>
                </a:ext>
              </a:extLst>
            </p:cNvPr>
            <p:cNvSpPr>
              <a:spLocks noChangeArrowheads="1"/>
            </p:cNvSpPr>
            <p:nvPr/>
          </p:nvSpPr>
          <p:spPr bwMode="auto">
            <a:xfrm>
              <a:off x="2883" y="999"/>
              <a:ext cx="1549" cy="27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lnSpc>
                  <a:spcPts val="2400"/>
                </a:lnSpc>
              </a:pPr>
              <a:r>
                <a:rPr lang="en-US" altLang="zh-CN" sz="2800" b="1" i="1">
                  <a:solidFill>
                    <a:srgbClr val="FF0066"/>
                  </a:solidFill>
                </a:rPr>
                <a:t>A   B   C</a:t>
              </a:r>
              <a:r>
                <a:rPr lang="en-US" altLang="zh-CN" sz="2800" b="1" i="1" baseline="-25000">
                  <a:solidFill>
                    <a:srgbClr val="FF0066"/>
                  </a:solidFill>
                </a:rPr>
                <a:t>i</a:t>
              </a:r>
              <a:r>
                <a:rPr lang="en-US" altLang="zh-CN" sz="2800" b="1" baseline="-25000">
                  <a:solidFill>
                    <a:srgbClr val="FF0066"/>
                  </a:solidFill>
                </a:rPr>
                <a:t>-1</a:t>
              </a:r>
              <a:endParaRPr lang="en-US" altLang="zh-CN" sz="2800" b="1">
                <a:solidFill>
                  <a:srgbClr val="FF0066"/>
                </a:solidFill>
              </a:endParaRPr>
            </a:p>
          </p:txBody>
        </p:sp>
        <p:sp>
          <p:nvSpPr>
            <p:cNvPr id="58" name="Rectangle 54">
              <a:extLst>
                <a:ext uri="{FF2B5EF4-FFF2-40B4-BE49-F238E27FC236}">
                  <a16:creationId xmlns:a16="http://schemas.microsoft.com/office/drawing/2014/main" id="{EF8A5769-4519-3DED-717C-1CB354EE5792}"/>
                </a:ext>
              </a:extLst>
            </p:cNvPr>
            <p:cNvSpPr>
              <a:spLocks noChangeArrowheads="1"/>
            </p:cNvSpPr>
            <p:nvPr/>
          </p:nvSpPr>
          <p:spPr bwMode="auto">
            <a:xfrm>
              <a:off x="4155" y="1013"/>
              <a:ext cx="525" cy="281"/>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lnSpc>
                  <a:spcPts val="2400"/>
                </a:lnSpc>
              </a:pPr>
              <a:r>
                <a:rPr lang="en-US" altLang="zh-CN" sz="2800" b="1" i="1">
                  <a:solidFill>
                    <a:srgbClr val="FF0066"/>
                  </a:solidFill>
                </a:rPr>
                <a:t>S</a:t>
              </a:r>
              <a:r>
                <a:rPr lang="en-US" altLang="zh-CN" sz="2800" b="1" i="1" baseline="-25000">
                  <a:solidFill>
                    <a:srgbClr val="FF0066"/>
                  </a:solidFill>
                </a:rPr>
                <a:t>i</a:t>
              </a:r>
              <a:endParaRPr lang="en-US" altLang="zh-CN" sz="2800" b="1" i="1">
                <a:solidFill>
                  <a:srgbClr val="FF0066"/>
                </a:solidFill>
              </a:endParaRPr>
            </a:p>
          </p:txBody>
        </p:sp>
        <p:sp>
          <p:nvSpPr>
            <p:cNvPr id="59" name="Rectangle 55">
              <a:extLst>
                <a:ext uri="{FF2B5EF4-FFF2-40B4-BE49-F238E27FC236}">
                  <a16:creationId xmlns:a16="http://schemas.microsoft.com/office/drawing/2014/main" id="{540F6413-772B-B584-738A-08328914456B}"/>
                </a:ext>
              </a:extLst>
            </p:cNvPr>
            <p:cNvSpPr>
              <a:spLocks noChangeArrowheads="1"/>
            </p:cNvSpPr>
            <p:nvPr/>
          </p:nvSpPr>
          <p:spPr bwMode="auto">
            <a:xfrm>
              <a:off x="4635" y="1013"/>
              <a:ext cx="557" cy="34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lnSpc>
                  <a:spcPts val="2400"/>
                </a:lnSpc>
              </a:pPr>
              <a:r>
                <a:rPr lang="en-US" altLang="zh-CN" sz="2800" b="1" i="1">
                  <a:solidFill>
                    <a:srgbClr val="FF0066"/>
                  </a:solidFill>
                </a:rPr>
                <a:t>C</a:t>
              </a:r>
              <a:r>
                <a:rPr lang="en-US" altLang="zh-CN" sz="2800" b="1" i="1" baseline="-25000">
                  <a:solidFill>
                    <a:srgbClr val="FF0066"/>
                  </a:solidFill>
                </a:rPr>
                <a:t>i</a:t>
              </a:r>
              <a:endParaRPr lang="en-US" altLang="zh-CN" sz="2800" b="1" i="1">
                <a:solidFill>
                  <a:srgbClr val="FF0066"/>
                </a:solidFill>
              </a:endParaRPr>
            </a:p>
          </p:txBody>
        </p:sp>
      </p:grpSp>
      <p:sp>
        <p:nvSpPr>
          <p:cNvPr id="60" name="Text Box 56">
            <a:extLst>
              <a:ext uri="{FF2B5EF4-FFF2-40B4-BE49-F238E27FC236}">
                <a16:creationId xmlns:a16="http://schemas.microsoft.com/office/drawing/2014/main" id="{C7B25ED9-9C87-0458-1F33-B683B99ADC36}"/>
              </a:ext>
            </a:extLst>
          </p:cNvPr>
          <p:cNvSpPr txBox="1">
            <a:spLocks noChangeArrowheads="1"/>
          </p:cNvSpPr>
          <p:nvPr/>
        </p:nvSpPr>
        <p:spPr bwMode="auto">
          <a:xfrm>
            <a:off x="4576148" y="3662111"/>
            <a:ext cx="15684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0      0</a:t>
            </a:r>
          </a:p>
        </p:txBody>
      </p:sp>
      <p:sp>
        <p:nvSpPr>
          <p:cNvPr id="61" name="Text Box 57">
            <a:extLst>
              <a:ext uri="{FF2B5EF4-FFF2-40B4-BE49-F238E27FC236}">
                <a16:creationId xmlns:a16="http://schemas.microsoft.com/office/drawing/2014/main" id="{0FA610CC-B6C5-6364-7E1F-F8F086920ED9}"/>
              </a:ext>
            </a:extLst>
          </p:cNvPr>
          <p:cNvSpPr txBox="1">
            <a:spLocks noChangeArrowheads="1"/>
          </p:cNvSpPr>
          <p:nvPr/>
        </p:nvSpPr>
        <p:spPr bwMode="auto">
          <a:xfrm>
            <a:off x="4576148" y="4132011"/>
            <a:ext cx="12128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1      0</a:t>
            </a:r>
          </a:p>
        </p:txBody>
      </p:sp>
      <p:sp>
        <p:nvSpPr>
          <p:cNvPr id="62" name="Text Box 58">
            <a:extLst>
              <a:ext uri="{FF2B5EF4-FFF2-40B4-BE49-F238E27FC236}">
                <a16:creationId xmlns:a16="http://schemas.microsoft.com/office/drawing/2014/main" id="{6F7824FD-DE73-A5BC-03BF-E072CD077560}"/>
              </a:ext>
            </a:extLst>
          </p:cNvPr>
          <p:cNvSpPr txBox="1">
            <a:spLocks noChangeArrowheads="1"/>
          </p:cNvSpPr>
          <p:nvPr/>
        </p:nvSpPr>
        <p:spPr bwMode="auto">
          <a:xfrm>
            <a:off x="4576148" y="4601911"/>
            <a:ext cx="12128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1      0</a:t>
            </a:r>
          </a:p>
        </p:txBody>
      </p:sp>
      <p:sp>
        <p:nvSpPr>
          <p:cNvPr id="63" name="Text Box 59">
            <a:extLst>
              <a:ext uri="{FF2B5EF4-FFF2-40B4-BE49-F238E27FC236}">
                <a16:creationId xmlns:a16="http://schemas.microsoft.com/office/drawing/2014/main" id="{7FCFB23F-6844-2C07-E600-36B169B8F562}"/>
              </a:ext>
            </a:extLst>
          </p:cNvPr>
          <p:cNvSpPr txBox="1">
            <a:spLocks noChangeArrowheads="1"/>
          </p:cNvSpPr>
          <p:nvPr/>
        </p:nvSpPr>
        <p:spPr bwMode="auto">
          <a:xfrm>
            <a:off x="4576148" y="5071811"/>
            <a:ext cx="12128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0      1</a:t>
            </a:r>
          </a:p>
        </p:txBody>
      </p:sp>
      <p:sp>
        <p:nvSpPr>
          <p:cNvPr id="64" name="Text Box 60">
            <a:extLst>
              <a:ext uri="{FF2B5EF4-FFF2-40B4-BE49-F238E27FC236}">
                <a16:creationId xmlns:a16="http://schemas.microsoft.com/office/drawing/2014/main" id="{9154C489-6444-7D76-1E15-2498CEE1B502}"/>
              </a:ext>
            </a:extLst>
          </p:cNvPr>
          <p:cNvSpPr txBox="1">
            <a:spLocks noChangeArrowheads="1"/>
          </p:cNvSpPr>
          <p:nvPr/>
        </p:nvSpPr>
        <p:spPr bwMode="auto">
          <a:xfrm>
            <a:off x="8221048" y="3649411"/>
            <a:ext cx="12128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1      0</a:t>
            </a:r>
          </a:p>
        </p:txBody>
      </p:sp>
      <p:sp>
        <p:nvSpPr>
          <p:cNvPr id="65" name="Text Box 61">
            <a:extLst>
              <a:ext uri="{FF2B5EF4-FFF2-40B4-BE49-F238E27FC236}">
                <a16:creationId xmlns:a16="http://schemas.microsoft.com/office/drawing/2014/main" id="{70CF362A-2E65-9924-0637-6AFD2F7173FF}"/>
              </a:ext>
            </a:extLst>
          </p:cNvPr>
          <p:cNvSpPr txBox="1">
            <a:spLocks noChangeArrowheads="1"/>
          </p:cNvSpPr>
          <p:nvPr/>
        </p:nvSpPr>
        <p:spPr bwMode="auto">
          <a:xfrm>
            <a:off x="8221048" y="4119311"/>
            <a:ext cx="12128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0      1</a:t>
            </a:r>
          </a:p>
        </p:txBody>
      </p:sp>
      <p:sp>
        <p:nvSpPr>
          <p:cNvPr id="66" name="Text Box 62">
            <a:extLst>
              <a:ext uri="{FF2B5EF4-FFF2-40B4-BE49-F238E27FC236}">
                <a16:creationId xmlns:a16="http://schemas.microsoft.com/office/drawing/2014/main" id="{A5C2C1C0-44ED-6CA7-714D-9A98E79182F6}"/>
              </a:ext>
            </a:extLst>
          </p:cNvPr>
          <p:cNvSpPr txBox="1">
            <a:spLocks noChangeArrowheads="1"/>
          </p:cNvSpPr>
          <p:nvPr/>
        </p:nvSpPr>
        <p:spPr bwMode="auto">
          <a:xfrm>
            <a:off x="8221048" y="4589211"/>
            <a:ext cx="12128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0      1</a:t>
            </a:r>
          </a:p>
        </p:txBody>
      </p:sp>
      <p:sp>
        <p:nvSpPr>
          <p:cNvPr id="67" name="Text Box 63">
            <a:extLst>
              <a:ext uri="{FF2B5EF4-FFF2-40B4-BE49-F238E27FC236}">
                <a16:creationId xmlns:a16="http://schemas.microsoft.com/office/drawing/2014/main" id="{39798E9F-18A4-8383-1531-508DC670DDB3}"/>
              </a:ext>
            </a:extLst>
          </p:cNvPr>
          <p:cNvSpPr txBox="1">
            <a:spLocks noChangeArrowheads="1"/>
          </p:cNvSpPr>
          <p:nvPr/>
        </p:nvSpPr>
        <p:spPr bwMode="auto">
          <a:xfrm>
            <a:off x="8221048" y="5059111"/>
            <a:ext cx="1360487"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1      1</a:t>
            </a:r>
          </a:p>
        </p:txBody>
      </p:sp>
      <p:sp>
        <p:nvSpPr>
          <p:cNvPr id="68" name="Text Box 64">
            <a:extLst>
              <a:ext uri="{FF2B5EF4-FFF2-40B4-BE49-F238E27FC236}">
                <a16:creationId xmlns:a16="http://schemas.microsoft.com/office/drawing/2014/main" id="{4A7A0518-0E2F-9E9F-54CB-8A5D4AE55BF6}"/>
              </a:ext>
            </a:extLst>
          </p:cNvPr>
          <p:cNvSpPr txBox="1">
            <a:spLocks noChangeArrowheads="1"/>
          </p:cNvSpPr>
          <p:nvPr/>
        </p:nvSpPr>
        <p:spPr bwMode="auto">
          <a:xfrm>
            <a:off x="8362335" y="2673099"/>
            <a:ext cx="220980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 </a:t>
            </a:r>
            <a:r>
              <a:rPr lang="en-US" altLang="zh-CN" sz="2800" b="1" i="1">
                <a:solidFill>
                  <a:srgbClr val="FF0066"/>
                </a:solidFill>
                <a:sym typeface="Symbol" panose="05050102010706020507" pitchFamily="18" charset="2"/>
              </a:rPr>
              <a:t>S</a:t>
            </a:r>
          </a:p>
        </p:txBody>
      </p:sp>
      <p:sp>
        <p:nvSpPr>
          <p:cNvPr id="69" name="Text Box 65">
            <a:extLst>
              <a:ext uri="{FF2B5EF4-FFF2-40B4-BE49-F238E27FC236}">
                <a16:creationId xmlns:a16="http://schemas.microsoft.com/office/drawing/2014/main" id="{F5A46436-7F27-6635-2063-83B4F944160C}"/>
              </a:ext>
            </a:extLst>
          </p:cNvPr>
          <p:cNvSpPr txBox="1">
            <a:spLocks noChangeArrowheads="1"/>
          </p:cNvSpPr>
          <p:nvPr/>
        </p:nvSpPr>
        <p:spPr bwMode="auto">
          <a:xfrm>
            <a:off x="4933335" y="2673099"/>
            <a:ext cx="242570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FF0066"/>
                </a:solidFill>
                <a:latin typeface="宋体" panose="02010600030101010101" pitchFamily="2" charset="-122"/>
                <a:sym typeface="Symbol" panose="05050102010706020507" pitchFamily="18" charset="2"/>
              </a:rPr>
              <a:t>高位进位</a:t>
            </a:r>
            <a:r>
              <a:rPr lang="zh-CN" altLang="en-US" sz="2800" b="1">
                <a:solidFill>
                  <a:srgbClr val="FF0066"/>
                </a:solidFill>
              </a:rPr>
              <a:t>←</a:t>
            </a:r>
            <a:endParaRPr lang="zh-CN" altLang="en-US" sz="2800" b="1">
              <a:solidFill>
                <a:srgbClr val="FF0066"/>
              </a:solidFill>
              <a:ea typeface="楷体_GB2312" pitchFamily="49" charset="-122"/>
            </a:endParaRPr>
          </a:p>
        </p:txBody>
      </p:sp>
      <p:sp>
        <p:nvSpPr>
          <p:cNvPr id="70" name="Text Box 66">
            <a:extLst>
              <a:ext uri="{FF2B5EF4-FFF2-40B4-BE49-F238E27FC236}">
                <a16:creationId xmlns:a16="http://schemas.microsoft.com/office/drawing/2014/main" id="{DF0D5CD0-05AB-E1D1-93EF-6BB5DA2BEE1F}"/>
              </a:ext>
            </a:extLst>
          </p:cNvPr>
          <p:cNvSpPr txBox="1">
            <a:spLocks noChangeArrowheads="1"/>
          </p:cNvSpPr>
          <p:nvPr/>
        </p:nvSpPr>
        <p:spPr bwMode="auto">
          <a:xfrm>
            <a:off x="7992448" y="2317499"/>
            <a:ext cx="5016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ea typeface="楷体_GB2312" pitchFamily="49" charset="-122"/>
              </a:rPr>
              <a:t>0</a:t>
            </a:r>
          </a:p>
        </p:txBody>
      </p:sp>
      <p:sp>
        <p:nvSpPr>
          <p:cNvPr id="2" name="灯片编号占位符 1">
            <a:extLst>
              <a:ext uri="{FF2B5EF4-FFF2-40B4-BE49-F238E27FC236}">
                <a16:creationId xmlns:a16="http://schemas.microsoft.com/office/drawing/2014/main" id="{91221DF3-EFEE-E8FB-4558-D5B6B55C6A94}"/>
              </a:ext>
            </a:extLst>
          </p:cNvPr>
          <p:cNvSpPr>
            <a:spLocks noGrp="1"/>
          </p:cNvSpPr>
          <p:nvPr>
            <p:ph type="sldNum" sz="quarter" idx="12"/>
          </p:nvPr>
        </p:nvSpPr>
        <p:spPr/>
        <p:txBody>
          <a:bodyPr/>
          <a:lstStyle/>
          <a:p>
            <a:fld id="{392CBAA0-59E6-204E-8F03-85E5040D48B8}" type="slidenum">
              <a:rPr kumimoji="1" lang="zh-CN" altLang="en-US" smtClean="0"/>
              <a:t>20</a:t>
            </a:fld>
            <a:r>
              <a:rPr kumimoji="1" lang="en-US" altLang="zh-CN"/>
              <a:t>/133</a:t>
            </a:r>
            <a:endParaRPr kumimoji="1" lang="zh-CN" altLang="en-US" dirty="0"/>
          </a:p>
        </p:txBody>
      </p:sp>
    </p:spTree>
    <p:extLst>
      <p:ext uri="{BB962C8B-B14F-4D97-AF65-F5344CB8AC3E}">
        <p14:creationId xmlns:p14="http://schemas.microsoft.com/office/powerpoint/2010/main" val="4245508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100000"/>
                                  </p:iterate>
                                  <p:childTnLst>
                                    <p:set>
                                      <p:cBhvr>
                                        <p:cTn id="6" dur="1" fill="hold">
                                          <p:stCondLst>
                                            <p:cond delay="0"/>
                                          </p:stCondLst>
                                        </p:cTn>
                                        <p:tgtEl>
                                          <p:spTgt spid="7"/>
                                        </p:tgtEl>
                                        <p:attrNameLst>
                                          <p:attrName>style.visibility</p:attrName>
                                        </p:attrNameLst>
                                      </p:cBhvr>
                                      <p:to>
                                        <p:strVal val="visible"/>
                                      </p:to>
                                    </p:set>
                                    <p:animEffect transition="in" filter="wipe(left)">
                                      <p:cBhvr>
                                        <p:cTn id="7" dur="75"/>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iterate type="lt">
                                    <p:tmPct val="100000"/>
                                  </p:iterate>
                                  <p:childTnLst>
                                    <p:set>
                                      <p:cBhvr>
                                        <p:cTn id="11" dur="1" fill="hold">
                                          <p:stCondLst>
                                            <p:cond delay="0"/>
                                          </p:stCondLst>
                                        </p:cTn>
                                        <p:tgtEl>
                                          <p:spTgt spid="8"/>
                                        </p:tgtEl>
                                        <p:attrNameLst>
                                          <p:attrName>style.visibility</p:attrName>
                                        </p:attrNameLst>
                                      </p:cBhvr>
                                      <p:to>
                                        <p:strVal val="visible"/>
                                      </p:to>
                                    </p:set>
                                    <p:animEffect transition="in" filter="wipe(left)">
                                      <p:cBhvr>
                                        <p:cTn id="12" dur="75"/>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iterate type="lt">
                                    <p:tmPct val="100000"/>
                                  </p:iterate>
                                  <p:childTnLst>
                                    <p:set>
                                      <p:cBhvr>
                                        <p:cTn id="16" dur="1" fill="hold">
                                          <p:stCondLst>
                                            <p:cond delay="0"/>
                                          </p:stCondLst>
                                        </p:cTn>
                                        <p:tgtEl>
                                          <p:spTgt spid="9"/>
                                        </p:tgtEl>
                                        <p:attrNameLst>
                                          <p:attrName>style.visibility</p:attrName>
                                        </p:attrNameLst>
                                      </p:cBhvr>
                                      <p:to>
                                        <p:strVal val="visible"/>
                                      </p:to>
                                    </p:set>
                                    <p:animEffect transition="in" filter="wipe(left)">
                                      <p:cBhvr>
                                        <p:cTn id="17" dur="75"/>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12" presetClass="entr" presetSubtype="8" fill="hold" grpId="0" nodeType="click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additive="base">
                                        <p:cTn id="22" dur="500"/>
                                        <p:tgtEl>
                                          <p:spTgt spid="10"/>
                                        </p:tgtEl>
                                        <p:attrNameLst>
                                          <p:attrName>ppt_x</p:attrName>
                                        </p:attrNameLst>
                                      </p:cBhvr>
                                      <p:tavLst>
                                        <p:tav tm="0">
                                          <p:val>
                                            <p:strVal val="#ppt_x-#ppt_w*1.125000"/>
                                          </p:val>
                                        </p:tav>
                                        <p:tav tm="100000">
                                          <p:val>
                                            <p:strVal val="#ppt_x"/>
                                          </p:val>
                                        </p:tav>
                                      </p:tavLst>
                                    </p:anim>
                                    <p:animEffect transition="in" filter="wipe(right)">
                                      <p:cBhvr>
                                        <p:cTn id="23" dur="500"/>
                                        <p:tgtEl>
                                          <p:spTgt spid="10"/>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grpId="0" nodeType="clickEffect">
                                  <p:stCondLst>
                                    <p:cond delay="0"/>
                                  </p:stCondLst>
                                  <p:iterate type="lt">
                                    <p:tmPct val="100000"/>
                                  </p:iterate>
                                  <p:childTnLst>
                                    <p:set>
                                      <p:cBhvr>
                                        <p:cTn id="27" dur="1" fill="hold">
                                          <p:stCondLst>
                                            <p:cond delay="0"/>
                                          </p:stCondLst>
                                        </p:cTn>
                                        <p:tgtEl>
                                          <p:spTgt spid="11"/>
                                        </p:tgtEl>
                                        <p:attrNameLst>
                                          <p:attrName>style.visibility</p:attrName>
                                        </p:attrNameLst>
                                      </p:cBhvr>
                                      <p:to>
                                        <p:strVal val="visible"/>
                                      </p:to>
                                    </p:set>
                                    <p:animEffect transition="in" filter="wipe(left)">
                                      <p:cBhvr>
                                        <p:cTn id="28" dur="75"/>
                                        <p:tgtEl>
                                          <p:spTgt spid="11"/>
                                        </p:tgtEl>
                                      </p:cBhvr>
                                    </p:animEffect>
                                  </p:childTnLst>
                                </p:cTn>
                              </p:par>
                            </p:childTnLst>
                          </p:cTn>
                        </p:par>
                      </p:childTnLst>
                    </p:cTn>
                  </p:par>
                  <p:par>
                    <p:cTn id="29" fill="hold">
                      <p:stCondLst>
                        <p:cond delay="indefinite"/>
                      </p:stCondLst>
                      <p:childTnLst>
                        <p:par>
                          <p:cTn id="30" fill="hold">
                            <p:stCondLst>
                              <p:cond delay="0"/>
                            </p:stCondLst>
                            <p:childTnLst>
                              <p:par>
                                <p:cTn id="31" presetID="12" presetClass="entr" presetSubtype="8" fill="hold" grpId="0" nodeType="clickEffect">
                                  <p:stCondLst>
                                    <p:cond delay="0"/>
                                  </p:stCondLst>
                                  <p:childTnLst>
                                    <p:set>
                                      <p:cBhvr>
                                        <p:cTn id="32" dur="1" fill="hold">
                                          <p:stCondLst>
                                            <p:cond delay="0"/>
                                          </p:stCondLst>
                                        </p:cTn>
                                        <p:tgtEl>
                                          <p:spTgt spid="12"/>
                                        </p:tgtEl>
                                        <p:attrNameLst>
                                          <p:attrName>style.visibility</p:attrName>
                                        </p:attrNameLst>
                                      </p:cBhvr>
                                      <p:to>
                                        <p:strVal val="visible"/>
                                      </p:to>
                                    </p:set>
                                    <p:anim calcmode="lin" valueType="num">
                                      <p:cBhvr additive="base">
                                        <p:cTn id="33" dur="500"/>
                                        <p:tgtEl>
                                          <p:spTgt spid="12"/>
                                        </p:tgtEl>
                                        <p:attrNameLst>
                                          <p:attrName>ppt_x</p:attrName>
                                        </p:attrNameLst>
                                      </p:cBhvr>
                                      <p:tavLst>
                                        <p:tav tm="0">
                                          <p:val>
                                            <p:strVal val="#ppt_x-#ppt_w*1.125000"/>
                                          </p:val>
                                        </p:tav>
                                        <p:tav tm="100000">
                                          <p:val>
                                            <p:strVal val="#ppt_x"/>
                                          </p:val>
                                        </p:tav>
                                      </p:tavLst>
                                    </p:anim>
                                    <p:animEffect transition="in" filter="wipe(right)">
                                      <p:cBhvr>
                                        <p:cTn id="34" dur="500"/>
                                        <p:tgtEl>
                                          <p:spTgt spid="12"/>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iterate type="lt">
                                    <p:tmPct val="100000"/>
                                  </p:iterate>
                                  <p:childTnLst>
                                    <p:set>
                                      <p:cBhvr>
                                        <p:cTn id="38" dur="1" fill="hold">
                                          <p:stCondLst>
                                            <p:cond delay="0"/>
                                          </p:stCondLst>
                                        </p:cTn>
                                        <p:tgtEl>
                                          <p:spTgt spid="13"/>
                                        </p:tgtEl>
                                        <p:attrNameLst>
                                          <p:attrName>style.visibility</p:attrName>
                                        </p:attrNameLst>
                                      </p:cBhvr>
                                      <p:to>
                                        <p:strVal val="visible"/>
                                      </p:to>
                                    </p:set>
                                    <p:animEffect transition="in" filter="wipe(left)">
                                      <p:cBhvr>
                                        <p:cTn id="39" dur="75"/>
                                        <p:tgtEl>
                                          <p:spTgt spid="13"/>
                                        </p:tgtEl>
                                      </p:cBhvr>
                                    </p:animEffect>
                                  </p:childTnLst>
                                </p:cTn>
                              </p:par>
                            </p:childTnLst>
                          </p:cTn>
                        </p:par>
                      </p:childTnLst>
                    </p:cTn>
                  </p:par>
                  <p:par>
                    <p:cTn id="40" fill="hold">
                      <p:stCondLst>
                        <p:cond delay="indefinite"/>
                      </p:stCondLst>
                      <p:childTnLst>
                        <p:par>
                          <p:cTn id="41" fill="hold">
                            <p:stCondLst>
                              <p:cond delay="0"/>
                            </p:stCondLst>
                            <p:childTnLst>
                              <p:par>
                                <p:cTn id="42" presetID="12" presetClass="entr" presetSubtype="8" fill="hold" grpId="0" nodeType="clickEffect">
                                  <p:stCondLst>
                                    <p:cond delay="0"/>
                                  </p:stCondLst>
                                  <p:childTnLst>
                                    <p:set>
                                      <p:cBhvr>
                                        <p:cTn id="43" dur="1" fill="hold">
                                          <p:stCondLst>
                                            <p:cond delay="0"/>
                                          </p:stCondLst>
                                        </p:cTn>
                                        <p:tgtEl>
                                          <p:spTgt spid="14"/>
                                        </p:tgtEl>
                                        <p:attrNameLst>
                                          <p:attrName>style.visibility</p:attrName>
                                        </p:attrNameLst>
                                      </p:cBhvr>
                                      <p:to>
                                        <p:strVal val="visible"/>
                                      </p:to>
                                    </p:set>
                                    <p:anim calcmode="lin" valueType="num">
                                      <p:cBhvr additive="base">
                                        <p:cTn id="44" dur="500"/>
                                        <p:tgtEl>
                                          <p:spTgt spid="14"/>
                                        </p:tgtEl>
                                        <p:attrNameLst>
                                          <p:attrName>ppt_x</p:attrName>
                                        </p:attrNameLst>
                                      </p:cBhvr>
                                      <p:tavLst>
                                        <p:tav tm="0">
                                          <p:val>
                                            <p:strVal val="#ppt_x-#ppt_w*1.125000"/>
                                          </p:val>
                                        </p:tav>
                                        <p:tav tm="100000">
                                          <p:val>
                                            <p:strVal val="#ppt_x"/>
                                          </p:val>
                                        </p:tav>
                                      </p:tavLst>
                                    </p:anim>
                                    <p:animEffect transition="in" filter="wipe(right)">
                                      <p:cBhvr>
                                        <p:cTn id="45" dur="500"/>
                                        <p:tgtEl>
                                          <p:spTgt spid="14"/>
                                        </p:tgtEl>
                                      </p:cBhvr>
                                    </p:animEffect>
                                  </p:childTnLst>
                                  <p:subTnLst>
                                    <p:audio>
                                      <p:cMediaNode>
                                        <p:cTn display="0" masterRel="sameClick">
                                          <p:stCondLst>
                                            <p:cond evt="begin" delay="0">
                                              <p:tn val="42"/>
                                            </p:cond>
                                          </p:stCondLst>
                                          <p:endCondLst>
                                            <p:cond evt="onStopAudio" delay="0">
                                              <p:tgtEl>
                                                <p:sldTgt/>
                                              </p:tgtEl>
                                            </p:cond>
                                          </p:endCondLst>
                                        </p:cTn>
                                        <p:tgtEl>
                                          <p:sndTgt r:embed="rId2" name="TYPE.WAV"/>
                                        </p:tgtEl>
                                      </p:cMediaNode>
                                    </p:audio>
                                  </p:subTnLst>
                                </p:cTn>
                              </p:par>
                            </p:childTnLst>
                          </p:cTn>
                        </p:par>
                      </p:childTnLst>
                    </p:cTn>
                  </p:par>
                  <p:par>
                    <p:cTn id="46" fill="hold">
                      <p:stCondLst>
                        <p:cond delay="indefinite"/>
                      </p:stCondLst>
                      <p:childTnLst>
                        <p:par>
                          <p:cTn id="47" fill="hold">
                            <p:stCondLst>
                              <p:cond delay="0"/>
                            </p:stCondLst>
                            <p:childTnLst>
                              <p:par>
                                <p:cTn id="48" presetID="22" presetClass="entr" presetSubtype="8" fill="hold" grpId="0" nodeType="clickEffect">
                                  <p:stCondLst>
                                    <p:cond delay="0"/>
                                  </p:stCondLst>
                                  <p:childTnLst>
                                    <p:set>
                                      <p:cBhvr>
                                        <p:cTn id="49" dur="1" fill="hold">
                                          <p:stCondLst>
                                            <p:cond delay="0"/>
                                          </p:stCondLst>
                                        </p:cTn>
                                        <p:tgtEl>
                                          <p:spTgt spid="15"/>
                                        </p:tgtEl>
                                        <p:attrNameLst>
                                          <p:attrName>style.visibility</p:attrName>
                                        </p:attrNameLst>
                                      </p:cBhvr>
                                      <p:to>
                                        <p:strVal val="visible"/>
                                      </p:to>
                                    </p:set>
                                    <p:animEffect transition="in" filter="wipe(left)">
                                      <p:cBhvr>
                                        <p:cTn id="50" dur="500"/>
                                        <p:tgtEl>
                                          <p:spTgt spid="15"/>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8" fill="hold" grpId="0" nodeType="clickEffect">
                                  <p:stCondLst>
                                    <p:cond delay="0"/>
                                  </p:stCondLst>
                                  <p:iterate type="lt">
                                    <p:tmPct val="100000"/>
                                  </p:iterate>
                                  <p:childTnLst>
                                    <p:set>
                                      <p:cBhvr>
                                        <p:cTn id="54" dur="1" fill="hold">
                                          <p:stCondLst>
                                            <p:cond delay="0"/>
                                          </p:stCondLst>
                                        </p:cTn>
                                        <p:tgtEl>
                                          <p:spTgt spid="70"/>
                                        </p:tgtEl>
                                        <p:attrNameLst>
                                          <p:attrName>style.visibility</p:attrName>
                                        </p:attrNameLst>
                                      </p:cBhvr>
                                      <p:to>
                                        <p:strVal val="visible"/>
                                      </p:to>
                                    </p:set>
                                    <p:animEffect transition="in" filter="wipe(left)">
                                      <p:cBhvr>
                                        <p:cTn id="55" dur="75"/>
                                        <p:tgtEl>
                                          <p:spTgt spid="70"/>
                                        </p:tgtEl>
                                      </p:cBhvr>
                                    </p:animEffect>
                                  </p:childTnLst>
                                </p:cTn>
                              </p:par>
                            </p:childTnLst>
                          </p:cTn>
                        </p:par>
                      </p:childTnLst>
                    </p:cTn>
                  </p:par>
                  <p:par>
                    <p:cTn id="56" fill="hold">
                      <p:stCondLst>
                        <p:cond delay="indefinite"/>
                      </p:stCondLst>
                      <p:childTnLst>
                        <p:par>
                          <p:cTn id="57" fill="hold">
                            <p:stCondLst>
                              <p:cond delay="0"/>
                            </p:stCondLst>
                            <p:childTnLst>
                              <p:par>
                                <p:cTn id="58" presetID="22" presetClass="entr" presetSubtype="8" fill="hold" grpId="0" nodeType="clickEffect">
                                  <p:stCondLst>
                                    <p:cond delay="0"/>
                                  </p:stCondLst>
                                  <p:iterate type="lt">
                                    <p:tmPct val="100000"/>
                                  </p:iterate>
                                  <p:childTnLst>
                                    <p:set>
                                      <p:cBhvr>
                                        <p:cTn id="59" dur="1" fill="hold">
                                          <p:stCondLst>
                                            <p:cond delay="0"/>
                                          </p:stCondLst>
                                        </p:cTn>
                                        <p:tgtEl>
                                          <p:spTgt spid="16"/>
                                        </p:tgtEl>
                                        <p:attrNameLst>
                                          <p:attrName>style.visibility</p:attrName>
                                        </p:attrNameLst>
                                      </p:cBhvr>
                                      <p:to>
                                        <p:strVal val="visible"/>
                                      </p:to>
                                    </p:set>
                                    <p:animEffect transition="in" filter="wipe(left)">
                                      <p:cBhvr>
                                        <p:cTn id="60" dur="75"/>
                                        <p:tgtEl>
                                          <p:spTgt spid="16"/>
                                        </p:tgtEl>
                                      </p:cBhvr>
                                    </p:animEffect>
                                  </p:childTnLst>
                                </p:cTn>
                              </p:par>
                            </p:childTnLst>
                          </p:cTn>
                        </p:par>
                      </p:childTnLst>
                    </p:cTn>
                  </p:par>
                  <p:par>
                    <p:cTn id="61" fill="hold">
                      <p:stCondLst>
                        <p:cond delay="indefinite"/>
                      </p:stCondLst>
                      <p:childTnLst>
                        <p:par>
                          <p:cTn id="62" fill="hold">
                            <p:stCondLst>
                              <p:cond delay="0"/>
                            </p:stCondLst>
                            <p:childTnLst>
                              <p:par>
                                <p:cTn id="63" presetID="22" presetClass="entr" presetSubtype="8" fill="hold" grpId="0" nodeType="clickEffect">
                                  <p:stCondLst>
                                    <p:cond delay="0"/>
                                  </p:stCondLst>
                                  <p:iterate type="lt">
                                    <p:tmPct val="100000"/>
                                  </p:iterate>
                                  <p:childTnLst>
                                    <p:set>
                                      <p:cBhvr>
                                        <p:cTn id="64" dur="1" fill="hold">
                                          <p:stCondLst>
                                            <p:cond delay="0"/>
                                          </p:stCondLst>
                                        </p:cTn>
                                        <p:tgtEl>
                                          <p:spTgt spid="18"/>
                                        </p:tgtEl>
                                        <p:attrNameLst>
                                          <p:attrName>style.visibility</p:attrName>
                                        </p:attrNameLst>
                                      </p:cBhvr>
                                      <p:to>
                                        <p:strVal val="visible"/>
                                      </p:to>
                                    </p:set>
                                    <p:animEffect transition="in" filter="wipe(left)">
                                      <p:cBhvr>
                                        <p:cTn id="65" dur="75"/>
                                        <p:tgtEl>
                                          <p:spTgt spid="18"/>
                                        </p:tgtEl>
                                      </p:cBhvr>
                                    </p:animEffect>
                                  </p:childTnLst>
                                </p:cTn>
                              </p:par>
                            </p:childTnLst>
                          </p:cTn>
                        </p:par>
                      </p:childTnLst>
                    </p:cTn>
                  </p:par>
                  <p:par>
                    <p:cTn id="66" fill="hold">
                      <p:stCondLst>
                        <p:cond delay="indefinite"/>
                      </p:stCondLst>
                      <p:childTnLst>
                        <p:par>
                          <p:cTn id="67" fill="hold">
                            <p:stCondLst>
                              <p:cond delay="0"/>
                            </p:stCondLst>
                            <p:childTnLst>
                              <p:par>
                                <p:cTn id="68" presetID="22" presetClass="entr" presetSubtype="8" fill="hold" grpId="0" nodeType="clickEffect">
                                  <p:stCondLst>
                                    <p:cond delay="0"/>
                                  </p:stCondLst>
                                  <p:iterate type="lt">
                                    <p:tmPct val="100000"/>
                                  </p:iterate>
                                  <p:childTnLst>
                                    <p:set>
                                      <p:cBhvr>
                                        <p:cTn id="69" dur="1" fill="hold">
                                          <p:stCondLst>
                                            <p:cond delay="0"/>
                                          </p:stCondLst>
                                        </p:cTn>
                                        <p:tgtEl>
                                          <p:spTgt spid="17"/>
                                        </p:tgtEl>
                                        <p:attrNameLst>
                                          <p:attrName>style.visibility</p:attrName>
                                        </p:attrNameLst>
                                      </p:cBhvr>
                                      <p:to>
                                        <p:strVal val="visible"/>
                                      </p:to>
                                    </p:set>
                                    <p:animEffect transition="in" filter="wipe(left)">
                                      <p:cBhvr>
                                        <p:cTn id="70" dur="75"/>
                                        <p:tgtEl>
                                          <p:spTgt spid="17"/>
                                        </p:tgtEl>
                                      </p:cBhvr>
                                    </p:animEffect>
                                  </p:childTnLst>
                                </p:cTn>
                              </p:par>
                            </p:childTnLst>
                          </p:cTn>
                        </p:par>
                      </p:childTnLst>
                    </p:cTn>
                  </p:par>
                  <p:par>
                    <p:cTn id="71" fill="hold">
                      <p:stCondLst>
                        <p:cond delay="indefinite"/>
                      </p:stCondLst>
                      <p:childTnLst>
                        <p:par>
                          <p:cTn id="72" fill="hold">
                            <p:stCondLst>
                              <p:cond delay="0"/>
                            </p:stCondLst>
                            <p:childTnLst>
                              <p:par>
                                <p:cTn id="73" presetID="22" presetClass="entr" presetSubtype="8" fill="hold" grpId="0" nodeType="clickEffect">
                                  <p:stCondLst>
                                    <p:cond delay="0"/>
                                  </p:stCondLst>
                                  <p:iterate type="lt">
                                    <p:tmPct val="100000"/>
                                  </p:iterate>
                                  <p:childTnLst>
                                    <p:set>
                                      <p:cBhvr>
                                        <p:cTn id="74" dur="1" fill="hold">
                                          <p:stCondLst>
                                            <p:cond delay="0"/>
                                          </p:stCondLst>
                                        </p:cTn>
                                        <p:tgtEl>
                                          <p:spTgt spid="19"/>
                                        </p:tgtEl>
                                        <p:attrNameLst>
                                          <p:attrName>style.visibility</p:attrName>
                                        </p:attrNameLst>
                                      </p:cBhvr>
                                      <p:to>
                                        <p:strVal val="visible"/>
                                      </p:to>
                                    </p:set>
                                    <p:animEffect transition="in" filter="wipe(left)">
                                      <p:cBhvr>
                                        <p:cTn id="75" dur="75"/>
                                        <p:tgtEl>
                                          <p:spTgt spid="19"/>
                                        </p:tgtEl>
                                      </p:cBhvr>
                                    </p:animEffect>
                                  </p:childTnLst>
                                </p:cTn>
                              </p:par>
                            </p:childTnLst>
                          </p:cTn>
                        </p:par>
                      </p:childTnLst>
                    </p:cTn>
                  </p:par>
                  <p:par>
                    <p:cTn id="76" fill="hold">
                      <p:stCondLst>
                        <p:cond delay="indefinite"/>
                      </p:stCondLst>
                      <p:childTnLst>
                        <p:par>
                          <p:cTn id="77" fill="hold">
                            <p:stCondLst>
                              <p:cond delay="0"/>
                            </p:stCondLst>
                            <p:childTnLst>
                              <p:par>
                                <p:cTn id="78" presetID="22" presetClass="entr" presetSubtype="8" fill="hold" grpId="0" nodeType="clickEffect">
                                  <p:stCondLst>
                                    <p:cond delay="0"/>
                                  </p:stCondLst>
                                  <p:iterate type="lt">
                                    <p:tmPct val="100000"/>
                                  </p:iterate>
                                  <p:childTnLst>
                                    <p:set>
                                      <p:cBhvr>
                                        <p:cTn id="79" dur="1" fill="hold">
                                          <p:stCondLst>
                                            <p:cond delay="0"/>
                                          </p:stCondLst>
                                        </p:cTn>
                                        <p:tgtEl>
                                          <p:spTgt spid="20"/>
                                        </p:tgtEl>
                                        <p:attrNameLst>
                                          <p:attrName>style.visibility</p:attrName>
                                        </p:attrNameLst>
                                      </p:cBhvr>
                                      <p:to>
                                        <p:strVal val="visible"/>
                                      </p:to>
                                    </p:set>
                                    <p:animEffect transition="in" filter="wipe(left)">
                                      <p:cBhvr>
                                        <p:cTn id="80" dur="75"/>
                                        <p:tgtEl>
                                          <p:spTgt spid="20"/>
                                        </p:tgtEl>
                                      </p:cBhvr>
                                    </p:animEffect>
                                  </p:childTnLst>
                                </p:cTn>
                              </p:par>
                            </p:childTnLst>
                          </p:cTn>
                        </p:par>
                      </p:childTnLst>
                    </p:cTn>
                  </p:par>
                  <p:par>
                    <p:cTn id="81" fill="hold">
                      <p:stCondLst>
                        <p:cond delay="indefinite"/>
                      </p:stCondLst>
                      <p:childTnLst>
                        <p:par>
                          <p:cTn id="82" fill="hold">
                            <p:stCondLst>
                              <p:cond delay="0"/>
                            </p:stCondLst>
                            <p:childTnLst>
                              <p:par>
                                <p:cTn id="83" presetID="22" presetClass="entr" presetSubtype="8" fill="hold" grpId="0" nodeType="clickEffect">
                                  <p:stCondLst>
                                    <p:cond delay="0"/>
                                  </p:stCondLst>
                                  <p:iterate type="lt">
                                    <p:tmPct val="100000"/>
                                  </p:iterate>
                                  <p:childTnLst>
                                    <p:set>
                                      <p:cBhvr>
                                        <p:cTn id="84" dur="1" fill="hold">
                                          <p:stCondLst>
                                            <p:cond delay="0"/>
                                          </p:stCondLst>
                                        </p:cTn>
                                        <p:tgtEl>
                                          <p:spTgt spid="21"/>
                                        </p:tgtEl>
                                        <p:attrNameLst>
                                          <p:attrName>style.visibility</p:attrName>
                                        </p:attrNameLst>
                                      </p:cBhvr>
                                      <p:to>
                                        <p:strVal val="visible"/>
                                      </p:to>
                                    </p:set>
                                    <p:animEffect transition="in" filter="wipe(left)">
                                      <p:cBhvr>
                                        <p:cTn id="85" dur="75"/>
                                        <p:tgtEl>
                                          <p:spTgt spid="21"/>
                                        </p:tgtEl>
                                      </p:cBhvr>
                                    </p:animEffect>
                                  </p:childTnLst>
                                </p:cTn>
                              </p:par>
                            </p:childTnLst>
                          </p:cTn>
                        </p:par>
                      </p:childTnLst>
                    </p:cTn>
                  </p:par>
                  <p:par>
                    <p:cTn id="86" fill="hold">
                      <p:stCondLst>
                        <p:cond delay="indefinite"/>
                      </p:stCondLst>
                      <p:childTnLst>
                        <p:par>
                          <p:cTn id="87" fill="hold">
                            <p:stCondLst>
                              <p:cond delay="0"/>
                            </p:stCondLst>
                            <p:childTnLst>
                              <p:par>
                                <p:cTn id="88" presetID="22" presetClass="entr" presetSubtype="8" fill="hold" grpId="0" nodeType="clickEffect">
                                  <p:stCondLst>
                                    <p:cond delay="0"/>
                                  </p:stCondLst>
                                  <p:iterate type="lt">
                                    <p:tmPct val="100000"/>
                                  </p:iterate>
                                  <p:childTnLst>
                                    <p:set>
                                      <p:cBhvr>
                                        <p:cTn id="89" dur="1" fill="hold">
                                          <p:stCondLst>
                                            <p:cond delay="0"/>
                                          </p:stCondLst>
                                        </p:cTn>
                                        <p:tgtEl>
                                          <p:spTgt spid="22"/>
                                        </p:tgtEl>
                                        <p:attrNameLst>
                                          <p:attrName>style.visibility</p:attrName>
                                        </p:attrNameLst>
                                      </p:cBhvr>
                                      <p:to>
                                        <p:strVal val="visible"/>
                                      </p:to>
                                    </p:set>
                                    <p:animEffect transition="in" filter="wipe(left)">
                                      <p:cBhvr>
                                        <p:cTn id="90" dur="75"/>
                                        <p:tgtEl>
                                          <p:spTgt spid="22"/>
                                        </p:tgtEl>
                                      </p:cBhvr>
                                    </p:animEffect>
                                  </p:childTnLst>
                                </p:cTn>
                              </p:par>
                            </p:childTnLst>
                          </p:cTn>
                        </p:par>
                      </p:childTnLst>
                    </p:cTn>
                  </p:par>
                  <p:par>
                    <p:cTn id="91" fill="hold">
                      <p:stCondLst>
                        <p:cond delay="indefinite"/>
                      </p:stCondLst>
                      <p:childTnLst>
                        <p:par>
                          <p:cTn id="92" fill="hold">
                            <p:stCondLst>
                              <p:cond delay="0"/>
                            </p:stCondLst>
                            <p:childTnLst>
                              <p:par>
                                <p:cTn id="93" presetID="22" presetClass="entr" presetSubtype="8" fill="hold" grpId="0" nodeType="clickEffect">
                                  <p:stCondLst>
                                    <p:cond delay="0"/>
                                  </p:stCondLst>
                                  <p:iterate type="lt">
                                    <p:tmPct val="100000"/>
                                  </p:iterate>
                                  <p:childTnLst>
                                    <p:set>
                                      <p:cBhvr>
                                        <p:cTn id="94" dur="1" fill="hold">
                                          <p:stCondLst>
                                            <p:cond delay="0"/>
                                          </p:stCondLst>
                                        </p:cTn>
                                        <p:tgtEl>
                                          <p:spTgt spid="23"/>
                                        </p:tgtEl>
                                        <p:attrNameLst>
                                          <p:attrName>style.visibility</p:attrName>
                                        </p:attrNameLst>
                                      </p:cBhvr>
                                      <p:to>
                                        <p:strVal val="visible"/>
                                      </p:to>
                                    </p:set>
                                    <p:animEffect transition="in" filter="wipe(left)">
                                      <p:cBhvr>
                                        <p:cTn id="95" dur="75"/>
                                        <p:tgtEl>
                                          <p:spTgt spid="23"/>
                                        </p:tgtEl>
                                      </p:cBhvr>
                                    </p:animEffect>
                                  </p:childTnLst>
                                </p:cTn>
                              </p:par>
                            </p:childTnLst>
                          </p:cTn>
                        </p:par>
                      </p:childTnLst>
                    </p:cTn>
                  </p:par>
                  <p:par>
                    <p:cTn id="96" fill="hold">
                      <p:stCondLst>
                        <p:cond delay="indefinite"/>
                      </p:stCondLst>
                      <p:childTnLst>
                        <p:par>
                          <p:cTn id="97" fill="hold">
                            <p:stCondLst>
                              <p:cond delay="0"/>
                            </p:stCondLst>
                            <p:childTnLst>
                              <p:par>
                                <p:cTn id="98" presetID="22" presetClass="entr" presetSubtype="8" fill="hold" grpId="0" nodeType="clickEffect">
                                  <p:stCondLst>
                                    <p:cond delay="0"/>
                                  </p:stCondLst>
                                  <p:iterate type="lt">
                                    <p:tmPct val="100000"/>
                                  </p:iterate>
                                  <p:childTnLst>
                                    <p:set>
                                      <p:cBhvr>
                                        <p:cTn id="99" dur="1" fill="hold">
                                          <p:stCondLst>
                                            <p:cond delay="0"/>
                                          </p:stCondLst>
                                        </p:cTn>
                                        <p:tgtEl>
                                          <p:spTgt spid="24"/>
                                        </p:tgtEl>
                                        <p:attrNameLst>
                                          <p:attrName>style.visibility</p:attrName>
                                        </p:attrNameLst>
                                      </p:cBhvr>
                                      <p:to>
                                        <p:strVal val="visible"/>
                                      </p:to>
                                    </p:set>
                                    <p:animEffect transition="in" filter="wipe(left)">
                                      <p:cBhvr>
                                        <p:cTn id="100" dur="75"/>
                                        <p:tgtEl>
                                          <p:spTgt spid="24"/>
                                        </p:tgtEl>
                                      </p:cBhvr>
                                    </p:animEffect>
                                  </p:childTnLst>
                                </p:cTn>
                              </p:par>
                            </p:childTnLst>
                          </p:cTn>
                        </p:par>
                      </p:childTnLst>
                    </p:cTn>
                  </p:par>
                  <p:par>
                    <p:cTn id="101" fill="hold">
                      <p:stCondLst>
                        <p:cond delay="indefinite"/>
                      </p:stCondLst>
                      <p:childTnLst>
                        <p:par>
                          <p:cTn id="102" fill="hold">
                            <p:stCondLst>
                              <p:cond delay="0"/>
                            </p:stCondLst>
                            <p:childTnLst>
                              <p:par>
                                <p:cTn id="103" presetID="12" presetClass="entr" presetSubtype="8" fill="hold" grpId="0" nodeType="clickEffect">
                                  <p:stCondLst>
                                    <p:cond delay="0"/>
                                  </p:stCondLst>
                                  <p:childTnLst>
                                    <p:set>
                                      <p:cBhvr>
                                        <p:cTn id="104" dur="1" fill="hold">
                                          <p:stCondLst>
                                            <p:cond delay="0"/>
                                          </p:stCondLst>
                                        </p:cTn>
                                        <p:tgtEl>
                                          <p:spTgt spid="68"/>
                                        </p:tgtEl>
                                        <p:attrNameLst>
                                          <p:attrName>style.visibility</p:attrName>
                                        </p:attrNameLst>
                                      </p:cBhvr>
                                      <p:to>
                                        <p:strVal val="visible"/>
                                      </p:to>
                                    </p:set>
                                    <p:anim calcmode="lin" valueType="num">
                                      <p:cBhvr additive="base">
                                        <p:cTn id="105" dur="500"/>
                                        <p:tgtEl>
                                          <p:spTgt spid="68"/>
                                        </p:tgtEl>
                                        <p:attrNameLst>
                                          <p:attrName>ppt_x</p:attrName>
                                        </p:attrNameLst>
                                      </p:cBhvr>
                                      <p:tavLst>
                                        <p:tav tm="0">
                                          <p:val>
                                            <p:strVal val="#ppt_x-#ppt_w*1.125000"/>
                                          </p:val>
                                        </p:tav>
                                        <p:tav tm="100000">
                                          <p:val>
                                            <p:strVal val="#ppt_x"/>
                                          </p:val>
                                        </p:tav>
                                      </p:tavLst>
                                    </p:anim>
                                    <p:animEffect transition="in" filter="wipe(right)">
                                      <p:cBhvr>
                                        <p:cTn id="106" dur="500"/>
                                        <p:tgtEl>
                                          <p:spTgt spid="68"/>
                                        </p:tgtEl>
                                      </p:cBhvr>
                                    </p:animEffect>
                                  </p:childTnLst>
                                </p:cTn>
                              </p:par>
                            </p:childTnLst>
                          </p:cTn>
                        </p:par>
                      </p:childTnLst>
                    </p:cTn>
                  </p:par>
                  <p:par>
                    <p:cTn id="107" fill="hold">
                      <p:stCondLst>
                        <p:cond delay="indefinite"/>
                      </p:stCondLst>
                      <p:childTnLst>
                        <p:par>
                          <p:cTn id="108" fill="hold">
                            <p:stCondLst>
                              <p:cond delay="0"/>
                            </p:stCondLst>
                            <p:childTnLst>
                              <p:par>
                                <p:cTn id="109" presetID="12" presetClass="entr" presetSubtype="2" fill="hold" grpId="0" nodeType="clickEffect">
                                  <p:stCondLst>
                                    <p:cond delay="0"/>
                                  </p:stCondLst>
                                  <p:childTnLst>
                                    <p:set>
                                      <p:cBhvr>
                                        <p:cTn id="110" dur="1" fill="hold">
                                          <p:stCondLst>
                                            <p:cond delay="0"/>
                                          </p:stCondLst>
                                        </p:cTn>
                                        <p:tgtEl>
                                          <p:spTgt spid="69"/>
                                        </p:tgtEl>
                                        <p:attrNameLst>
                                          <p:attrName>style.visibility</p:attrName>
                                        </p:attrNameLst>
                                      </p:cBhvr>
                                      <p:to>
                                        <p:strVal val="visible"/>
                                      </p:to>
                                    </p:set>
                                    <p:anim calcmode="lin" valueType="num">
                                      <p:cBhvr additive="base">
                                        <p:cTn id="111" dur="500"/>
                                        <p:tgtEl>
                                          <p:spTgt spid="69"/>
                                        </p:tgtEl>
                                        <p:attrNameLst>
                                          <p:attrName>ppt_x</p:attrName>
                                        </p:attrNameLst>
                                      </p:cBhvr>
                                      <p:tavLst>
                                        <p:tav tm="0">
                                          <p:val>
                                            <p:strVal val="#ppt_x+#ppt_w*1.125000"/>
                                          </p:val>
                                        </p:tav>
                                        <p:tav tm="100000">
                                          <p:val>
                                            <p:strVal val="#ppt_x"/>
                                          </p:val>
                                        </p:tav>
                                      </p:tavLst>
                                    </p:anim>
                                    <p:animEffect transition="in" filter="wipe(left)">
                                      <p:cBhvr>
                                        <p:cTn id="112" dur="500"/>
                                        <p:tgtEl>
                                          <p:spTgt spid="69"/>
                                        </p:tgtEl>
                                      </p:cBhvr>
                                    </p:animEffect>
                                  </p:childTnLst>
                                </p:cTn>
                              </p:par>
                            </p:childTnLst>
                          </p:cTn>
                        </p:par>
                      </p:childTnLst>
                    </p:cTn>
                  </p:par>
                  <p:par>
                    <p:cTn id="113" fill="hold">
                      <p:stCondLst>
                        <p:cond delay="indefinite"/>
                      </p:stCondLst>
                      <p:childTnLst>
                        <p:par>
                          <p:cTn id="114" fill="hold">
                            <p:stCondLst>
                              <p:cond delay="0"/>
                            </p:stCondLst>
                            <p:childTnLst>
                              <p:par>
                                <p:cTn id="115" presetID="23" presetClass="entr" presetSubtype="16" fill="hold" grpId="0" nodeType="clickEffect">
                                  <p:stCondLst>
                                    <p:cond delay="0"/>
                                  </p:stCondLst>
                                  <p:childTnLst>
                                    <p:set>
                                      <p:cBhvr>
                                        <p:cTn id="116" dur="1" fill="hold">
                                          <p:stCondLst>
                                            <p:cond delay="0"/>
                                          </p:stCondLst>
                                        </p:cTn>
                                        <p:tgtEl>
                                          <p:spTgt spid="25"/>
                                        </p:tgtEl>
                                        <p:attrNameLst>
                                          <p:attrName>style.visibility</p:attrName>
                                        </p:attrNameLst>
                                      </p:cBhvr>
                                      <p:to>
                                        <p:strVal val="visible"/>
                                      </p:to>
                                    </p:set>
                                    <p:anim calcmode="lin" valueType="num">
                                      <p:cBhvr>
                                        <p:cTn id="117" dur="500" fill="hold"/>
                                        <p:tgtEl>
                                          <p:spTgt spid="25"/>
                                        </p:tgtEl>
                                        <p:attrNameLst>
                                          <p:attrName>ppt_w</p:attrName>
                                        </p:attrNameLst>
                                      </p:cBhvr>
                                      <p:tavLst>
                                        <p:tav tm="0">
                                          <p:val>
                                            <p:fltVal val="0"/>
                                          </p:val>
                                        </p:tav>
                                        <p:tav tm="100000">
                                          <p:val>
                                            <p:strVal val="#ppt_w"/>
                                          </p:val>
                                        </p:tav>
                                      </p:tavLst>
                                    </p:anim>
                                    <p:anim calcmode="lin" valueType="num">
                                      <p:cBhvr>
                                        <p:cTn id="118" dur="500" fill="hold"/>
                                        <p:tgtEl>
                                          <p:spTgt spid="25"/>
                                        </p:tgtEl>
                                        <p:attrNameLst>
                                          <p:attrName>ppt_h</p:attrName>
                                        </p:attrNameLst>
                                      </p:cBhvr>
                                      <p:tavLst>
                                        <p:tav tm="0">
                                          <p:val>
                                            <p:fltVal val="0"/>
                                          </p:val>
                                        </p:tav>
                                        <p:tav tm="100000">
                                          <p:val>
                                            <p:strVal val="#ppt_h"/>
                                          </p:val>
                                        </p:tav>
                                      </p:tavLst>
                                    </p:anim>
                                  </p:childTnLst>
                                </p:cTn>
                              </p:par>
                            </p:childTnLst>
                          </p:cTn>
                        </p:par>
                      </p:childTnLst>
                    </p:cTn>
                  </p:par>
                  <p:par>
                    <p:cTn id="119" fill="hold">
                      <p:stCondLst>
                        <p:cond delay="indefinite"/>
                      </p:stCondLst>
                      <p:childTnLst>
                        <p:par>
                          <p:cTn id="120" fill="hold">
                            <p:stCondLst>
                              <p:cond delay="0"/>
                            </p:stCondLst>
                            <p:childTnLst>
                              <p:par>
                                <p:cTn id="121" presetID="17" presetClass="entr" presetSubtype="10" fill="hold" nodeType="clickEffect">
                                  <p:stCondLst>
                                    <p:cond delay="0"/>
                                  </p:stCondLst>
                                  <p:childTnLst>
                                    <p:set>
                                      <p:cBhvr>
                                        <p:cTn id="122" dur="1" fill="hold">
                                          <p:stCondLst>
                                            <p:cond delay="0"/>
                                          </p:stCondLst>
                                        </p:cTn>
                                        <p:tgtEl>
                                          <p:spTgt spid="29"/>
                                        </p:tgtEl>
                                        <p:attrNameLst>
                                          <p:attrName>style.visibility</p:attrName>
                                        </p:attrNameLst>
                                      </p:cBhvr>
                                      <p:to>
                                        <p:strVal val="visible"/>
                                      </p:to>
                                    </p:set>
                                    <p:anim calcmode="lin" valueType="num">
                                      <p:cBhvr>
                                        <p:cTn id="123" dur="500" fill="hold"/>
                                        <p:tgtEl>
                                          <p:spTgt spid="29"/>
                                        </p:tgtEl>
                                        <p:attrNameLst>
                                          <p:attrName>ppt_w</p:attrName>
                                        </p:attrNameLst>
                                      </p:cBhvr>
                                      <p:tavLst>
                                        <p:tav tm="0">
                                          <p:val>
                                            <p:fltVal val="0"/>
                                          </p:val>
                                        </p:tav>
                                        <p:tav tm="100000">
                                          <p:val>
                                            <p:strVal val="#ppt_w"/>
                                          </p:val>
                                        </p:tav>
                                      </p:tavLst>
                                    </p:anim>
                                    <p:anim calcmode="lin" valueType="num">
                                      <p:cBhvr>
                                        <p:cTn id="124" dur="500" fill="hold"/>
                                        <p:tgtEl>
                                          <p:spTgt spid="29"/>
                                        </p:tgtEl>
                                        <p:attrNameLst>
                                          <p:attrName>ppt_h</p:attrName>
                                        </p:attrNameLst>
                                      </p:cBhvr>
                                      <p:tavLst>
                                        <p:tav tm="0">
                                          <p:val>
                                            <p:strVal val="#ppt_h"/>
                                          </p:val>
                                        </p:tav>
                                        <p:tav tm="100000">
                                          <p:val>
                                            <p:strVal val="#ppt_h"/>
                                          </p:val>
                                        </p:tav>
                                      </p:tavLst>
                                    </p:anim>
                                  </p:childTnLst>
                                </p:cTn>
                              </p:par>
                            </p:childTnLst>
                          </p:cTn>
                        </p:par>
                        <p:par>
                          <p:cTn id="125" fill="hold">
                            <p:stCondLst>
                              <p:cond delay="500"/>
                            </p:stCondLst>
                            <p:childTnLst>
                              <p:par>
                                <p:cTn id="126" presetID="22" presetClass="entr" presetSubtype="8" fill="hold" grpId="0" nodeType="afterEffect">
                                  <p:stCondLst>
                                    <p:cond delay="1000"/>
                                  </p:stCondLst>
                                  <p:childTnLst>
                                    <p:set>
                                      <p:cBhvr>
                                        <p:cTn id="127" dur="1" fill="hold">
                                          <p:stCondLst>
                                            <p:cond delay="0"/>
                                          </p:stCondLst>
                                        </p:cTn>
                                        <p:tgtEl>
                                          <p:spTgt spid="60">
                                            <p:txEl>
                                              <p:pRg st="0" end="0"/>
                                            </p:txEl>
                                          </p:spTgt>
                                        </p:tgtEl>
                                        <p:attrNameLst>
                                          <p:attrName>style.visibility</p:attrName>
                                        </p:attrNameLst>
                                      </p:cBhvr>
                                      <p:to>
                                        <p:strVal val="visible"/>
                                      </p:to>
                                    </p:set>
                                    <p:animEffect transition="in" filter="wipe(left)">
                                      <p:cBhvr>
                                        <p:cTn id="128" dur="500"/>
                                        <p:tgtEl>
                                          <p:spTgt spid="60">
                                            <p:txEl>
                                              <p:pRg st="0" end="0"/>
                                            </p:txEl>
                                          </p:spTgt>
                                        </p:tgtEl>
                                      </p:cBhvr>
                                    </p:animEffect>
                                  </p:childTnLst>
                                </p:cTn>
                              </p:par>
                            </p:childTnLst>
                          </p:cTn>
                        </p:par>
                        <p:par>
                          <p:cTn id="129" fill="hold">
                            <p:stCondLst>
                              <p:cond delay="2000"/>
                            </p:stCondLst>
                            <p:childTnLst>
                              <p:par>
                                <p:cTn id="130" presetID="22" presetClass="entr" presetSubtype="8" fill="hold" grpId="0" nodeType="afterEffect">
                                  <p:stCondLst>
                                    <p:cond delay="1000"/>
                                  </p:stCondLst>
                                  <p:childTnLst>
                                    <p:set>
                                      <p:cBhvr>
                                        <p:cTn id="131" dur="1" fill="hold">
                                          <p:stCondLst>
                                            <p:cond delay="0"/>
                                          </p:stCondLst>
                                        </p:cTn>
                                        <p:tgtEl>
                                          <p:spTgt spid="61">
                                            <p:txEl>
                                              <p:pRg st="0" end="0"/>
                                            </p:txEl>
                                          </p:spTgt>
                                        </p:tgtEl>
                                        <p:attrNameLst>
                                          <p:attrName>style.visibility</p:attrName>
                                        </p:attrNameLst>
                                      </p:cBhvr>
                                      <p:to>
                                        <p:strVal val="visible"/>
                                      </p:to>
                                    </p:set>
                                    <p:animEffect transition="in" filter="wipe(left)">
                                      <p:cBhvr>
                                        <p:cTn id="132" dur="500"/>
                                        <p:tgtEl>
                                          <p:spTgt spid="61">
                                            <p:txEl>
                                              <p:pRg st="0" end="0"/>
                                            </p:txEl>
                                          </p:spTgt>
                                        </p:tgtEl>
                                      </p:cBhvr>
                                    </p:animEffect>
                                  </p:childTnLst>
                                </p:cTn>
                              </p:par>
                            </p:childTnLst>
                          </p:cTn>
                        </p:par>
                        <p:par>
                          <p:cTn id="133" fill="hold">
                            <p:stCondLst>
                              <p:cond delay="3500"/>
                            </p:stCondLst>
                            <p:childTnLst>
                              <p:par>
                                <p:cTn id="134" presetID="22" presetClass="entr" presetSubtype="8" fill="hold" grpId="0" nodeType="afterEffect">
                                  <p:stCondLst>
                                    <p:cond delay="1000"/>
                                  </p:stCondLst>
                                  <p:childTnLst>
                                    <p:set>
                                      <p:cBhvr>
                                        <p:cTn id="135" dur="1" fill="hold">
                                          <p:stCondLst>
                                            <p:cond delay="0"/>
                                          </p:stCondLst>
                                        </p:cTn>
                                        <p:tgtEl>
                                          <p:spTgt spid="62">
                                            <p:txEl>
                                              <p:pRg st="0" end="0"/>
                                            </p:txEl>
                                          </p:spTgt>
                                        </p:tgtEl>
                                        <p:attrNameLst>
                                          <p:attrName>style.visibility</p:attrName>
                                        </p:attrNameLst>
                                      </p:cBhvr>
                                      <p:to>
                                        <p:strVal val="visible"/>
                                      </p:to>
                                    </p:set>
                                    <p:animEffect transition="in" filter="wipe(left)">
                                      <p:cBhvr>
                                        <p:cTn id="136" dur="500"/>
                                        <p:tgtEl>
                                          <p:spTgt spid="62">
                                            <p:txEl>
                                              <p:pRg st="0" end="0"/>
                                            </p:txEl>
                                          </p:spTgt>
                                        </p:tgtEl>
                                      </p:cBhvr>
                                    </p:animEffect>
                                  </p:childTnLst>
                                </p:cTn>
                              </p:par>
                            </p:childTnLst>
                          </p:cTn>
                        </p:par>
                        <p:par>
                          <p:cTn id="137" fill="hold">
                            <p:stCondLst>
                              <p:cond delay="5000"/>
                            </p:stCondLst>
                            <p:childTnLst>
                              <p:par>
                                <p:cTn id="138" presetID="22" presetClass="entr" presetSubtype="8" fill="hold" grpId="0" nodeType="afterEffect">
                                  <p:stCondLst>
                                    <p:cond delay="1000"/>
                                  </p:stCondLst>
                                  <p:childTnLst>
                                    <p:set>
                                      <p:cBhvr>
                                        <p:cTn id="139" dur="1" fill="hold">
                                          <p:stCondLst>
                                            <p:cond delay="0"/>
                                          </p:stCondLst>
                                        </p:cTn>
                                        <p:tgtEl>
                                          <p:spTgt spid="63">
                                            <p:txEl>
                                              <p:pRg st="0" end="0"/>
                                            </p:txEl>
                                          </p:spTgt>
                                        </p:tgtEl>
                                        <p:attrNameLst>
                                          <p:attrName>style.visibility</p:attrName>
                                        </p:attrNameLst>
                                      </p:cBhvr>
                                      <p:to>
                                        <p:strVal val="visible"/>
                                      </p:to>
                                    </p:set>
                                    <p:animEffect transition="in" filter="wipe(left)">
                                      <p:cBhvr>
                                        <p:cTn id="140" dur="500"/>
                                        <p:tgtEl>
                                          <p:spTgt spid="63">
                                            <p:txEl>
                                              <p:pRg st="0" end="0"/>
                                            </p:txEl>
                                          </p:spTgt>
                                        </p:tgtEl>
                                      </p:cBhvr>
                                    </p:animEffect>
                                  </p:childTnLst>
                                </p:cTn>
                              </p:par>
                            </p:childTnLst>
                          </p:cTn>
                        </p:par>
                        <p:par>
                          <p:cTn id="141" fill="hold">
                            <p:stCondLst>
                              <p:cond delay="6500"/>
                            </p:stCondLst>
                            <p:childTnLst>
                              <p:par>
                                <p:cTn id="142" presetID="22" presetClass="entr" presetSubtype="8" fill="hold" grpId="0" nodeType="afterEffect">
                                  <p:stCondLst>
                                    <p:cond delay="1000"/>
                                  </p:stCondLst>
                                  <p:childTnLst>
                                    <p:set>
                                      <p:cBhvr>
                                        <p:cTn id="143" dur="1" fill="hold">
                                          <p:stCondLst>
                                            <p:cond delay="0"/>
                                          </p:stCondLst>
                                        </p:cTn>
                                        <p:tgtEl>
                                          <p:spTgt spid="64">
                                            <p:txEl>
                                              <p:pRg st="0" end="0"/>
                                            </p:txEl>
                                          </p:spTgt>
                                        </p:tgtEl>
                                        <p:attrNameLst>
                                          <p:attrName>style.visibility</p:attrName>
                                        </p:attrNameLst>
                                      </p:cBhvr>
                                      <p:to>
                                        <p:strVal val="visible"/>
                                      </p:to>
                                    </p:set>
                                    <p:animEffect transition="in" filter="wipe(left)">
                                      <p:cBhvr>
                                        <p:cTn id="144" dur="500"/>
                                        <p:tgtEl>
                                          <p:spTgt spid="64">
                                            <p:txEl>
                                              <p:pRg st="0" end="0"/>
                                            </p:txEl>
                                          </p:spTgt>
                                        </p:tgtEl>
                                      </p:cBhvr>
                                    </p:animEffect>
                                  </p:childTnLst>
                                </p:cTn>
                              </p:par>
                            </p:childTnLst>
                          </p:cTn>
                        </p:par>
                        <p:par>
                          <p:cTn id="145" fill="hold">
                            <p:stCondLst>
                              <p:cond delay="8000"/>
                            </p:stCondLst>
                            <p:childTnLst>
                              <p:par>
                                <p:cTn id="146" presetID="22" presetClass="entr" presetSubtype="8" fill="hold" grpId="0" nodeType="afterEffect">
                                  <p:stCondLst>
                                    <p:cond delay="1000"/>
                                  </p:stCondLst>
                                  <p:childTnLst>
                                    <p:set>
                                      <p:cBhvr>
                                        <p:cTn id="147" dur="1" fill="hold">
                                          <p:stCondLst>
                                            <p:cond delay="0"/>
                                          </p:stCondLst>
                                        </p:cTn>
                                        <p:tgtEl>
                                          <p:spTgt spid="65">
                                            <p:txEl>
                                              <p:pRg st="0" end="0"/>
                                            </p:txEl>
                                          </p:spTgt>
                                        </p:tgtEl>
                                        <p:attrNameLst>
                                          <p:attrName>style.visibility</p:attrName>
                                        </p:attrNameLst>
                                      </p:cBhvr>
                                      <p:to>
                                        <p:strVal val="visible"/>
                                      </p:to>
                                    </p:set>
                                    <p:animEffect transition="in" filter="wipe(left)">
                                      <p:cBhvr>
                                        <p:cTn id="148" dur="500"/>
                                        <p:tgtEl>
                                          <p:spTgt spid="65">
                                            <p:txEl>
                                              <p:pRg st="0" end="0"/>
                                            </p:txEl>
                                          </p:spTgt>
                                        </p:tgtEl>
                                      </p:cBhvr>
                                    </p:animEffect>
                                  </p:childTnLst>
                                </p:cTn>
                              </p:par>
                            </p:childTnLst>
                          </p:cTn>
                        </p:par>
                        <p:par>
                          <p:cTn id="149" fill="hold">
                            <p:stCondLst>
                              <p:cond delay="9500"/>
                            </p:stCondLst>
                            <p:childTnLst>
                              <p:par>
                                <p:cTn id="150" presetID="22" presetClass="entr" presetSubtype="8" fill="hold" grpId="0" nodeType="afterEffect">
                                  <p:stCondLst>
                                    <p:cond delay="1000"/>
                                  </p:stCondLst>
                                  <p:childTnLst>
                                    <p:set>
                                      <p:cBhvr>
                                        <p:cTn id="151" dur="1" fill="hold">
                                          <p:stCondLst>
                                            <p:cond delay="0"/>
                                          </p:stCondLst>
                                        </p:cTn>
                                        <p:tgtEl>
                                          <p:spTgt spid="66">
                                            <p:txEl>
                                              <p:pRg st="0" end="0"/>
                                            </p:txEl>
                                          </p:spTgt>
                                        </p:tgtEl>
                                        <p:attrNameLst>
                                          <p:attrName>style.visibility</p:attrName>
                                        </p:attrNameLst>
                                      </p:cBhvr>
                                      <p:to>
                                        <p:strVal val="visible"/>
                                      </p:to>
                                    </p:set>
                                    <p:animEffect transition="in" filter="wipe(left)">
                                      <p:cBhvr>
                                        <p:cTn id="152" dur="500"/>
                                        <p:tgtEl>
                                          <p:spTgt spid="66">
                                            <p:txEl>
                                              <p:pRg st="0" end="0"/>
                                            </p:txEl>
                                          </p:spTgt>
                                        </p:tgtEl>
                                      </p:cBhvr>
                                    </p:animEffect>
                                  </p:childTnLst>
                                </p:cTn>
                              </p:par>
                            </p:childTnLst>
                          </p:cTn>
                        </p:par>
                        <p:par>
                          <p:cTn id="153" fill="hold">
                            <p:stCondLst>
                              <p:cond delay="11000"/>
                            </p:stCondLst>
                            <p:childTnLst>
                              <p:par>
                                <p:cTn id="154" presetID="22" presetClass="entr" presetSubtype="8" fill="hold" grpId="0" nodeType="afterEffect">
                                  <p:stCondLst>
                                    <p:cond delay="1000"/>
                                  </p:stCondLst>
                                  <p:childTnLst>
                                    <p:set>
                                      <p:cBhvr>
                                        <p:cTn id="155" dur="1" fill="hold">
                                          <p:stCondLst>
                                            <p:cond delay="0"/>
                                          </p:stCondLst>
                                        </p:cTn>
                                        <p:tgtEl>
                                          <p:spTgt spid="67">
                                            <p:txEl>
                                              <p:pRg st="0" end="0"/>
                                            </p:txEl>
                                          </p:spTgt>
                                        </p:tgtEl>
                                        <p:attrNameLst>
                                          <p:attrName>style.visibility</p:attrName>
                                        </p:attrNameLst>
                                      </p:cBhvr>
                                      <p:to>
                                        <p:strVal val="visible"/>
                                      </p:to>
                                    </p:set>
                                    <p:animEffect transition="in" filter="wipe(left)">
                                      <p:cBhvr>
                                        <p:cTn id="156" dur="500"/>
                                        <p:tgtEl>
                                          <p:spTgt spid="67">
                                            <p:txEl>
                                              <p:pRg st="0" end="0"/>
                                            </p:txEl>
                                          </p:spTgt>
                                        </p:tgtEl>
                                      </p:cBhvr>
                                    </p:animEffect>
                                  </p:childTnLst>
                                </p:cTn>
                              </p:par>
                            </p:childTnLst>
                          </p:cTn>
                        </p:par>
                      </p:childTnLst>
                    </p:cTn>
                  </p:par>
                  <p:par>
                    <p:cTn id="157" fill="hold">
                      <p:stCondLst>
                        <p:cond delay="indefinite"/>
                      </p:stCondLst>
                      <p:childTnLst>
                        <p:par>
                          <p:cTn id="158" fill="hold">
                            <p:stCondLst>
                              <p:cond delay="0"/>
                            </p:stCondLst>
                            <p:childTnLst>
                              <p:par>
                                <p:cTn id="159" presetID="23" presetClass="entr" presetSubtype="16" fill="hold" grpId="0" nodeType="clickEffect">
                                  <p:stCondLst>
                                    <p:cond delay="0"/>
                                  </p:stCondLst>
                                  <p:childTnLst>
                                    <p:set>
                                      <p:cBhvr>
                                        <p:cTn id="160" dur="1" fill="hold">
                                          <p:stCondLst>
                                            <p:cond delay="0"/>
                                          </p:stCondLst>
                                        </p:cTn>
                                        <p:tgtEl>
                                          <p:spTgt spid="28"/>
                                        </p:tgtEl>
                                        <p:attrNameLst>
                                          <p:attrName>style.visibility</p:attrName>
                                        </p:attrNameLst>
                                      </p:cBhvr>
                                      <p:to>
                                        <p:strVal val="visible"/>
                                      </p:to>
                                    </p:set>
                                    <p:anim calcmode="lin" valueType="num">
                                      <p:cBhvr>
                                        <p:cTn id="161" dur="500" fill="hold"/>
                                        <p:tgtEl>
                                          <p:spTgt spid="28"/>
                                        </p:tgtEl>
                                        <p:attrNameLst>
                                          <p:attrName>ppt_w</p:attrName>
                                        </p:attrNameLst>
                                      </p:cBhvr>
                                      <p:tavLst>
                                        <p:tav tm="0">
                                          <p:val>
                                            <p:fltVal val="0"/>
                                          </p:val>
                                        </p:tav>
                                        <p:tav tm="100000">
                                          <p:val>
                                            <p:strVal val="#ppt_w"/>
                                          </p:val>
                                        </p:tav>
                                      </p:tavLst>
                                    </p:anim>
                                    <p:anim calcmode="lin" valueType="num">
                                      <p:cBhvr>
                                        <p:cTn id="162" dur="500" fill="hold"/>
                                        <p:tgtEl>
                                          <p:spTgt spid="28"/>
                                        </p:tgtEl>
                                        <p:attrNameLst>
                                          <p:attrName>ppt_h</p:attrName>
                                        </p:attrNameLst>
                                      </p:cBhvr>
                                      <p:tavLst>
                                        <p:tav tm="0">
                                          <p:val>
                                            <p:fltVal val="0"/>
                                          </p:val>
                                        </p:tav>
                                        <p:tav tm="100000">
                                          <p:val>
                                            <p:strVal val="#ppt_h"/>
                                          </p:val>
                                        </p:tav>
                                      </p:tavLst>
                                    </p:anim>
                                  </p:childTnLst>
                                </p:cTn>
                              </p:par>
                            </p:childTnLst>
                          </p:cTn>
                        </p:par>
                      </p:childTnLst>
                    </p:cTn>
                  </p:par>
                  <p:par>
                    <p:cTn id="163" fill="hold">
                      <p:stCondLst>
                        <p:cond delay="indefinite"/>
                      </p:stCondLst>
                      <p:childTnLst>
                        <p:par>
                          <p:cTn id="164" fill="hold">
                            <p:stCondLst>
                              <p:cond delay="0"/>
                            </p:stCondLst>
                            <p:childTnLst>
                              <p:par>
                                <p:cTn id="165" presetID="22" presetClass="entr" presetSubtype="8" fill="hold" nodeType="clickEffect">
                                  <p:stCondLst>
                                    <p:cond delay="0"/>
                                  </p:stCondLst>
                                  <p:childTnLst>
                                    <p:set>
                                      <p:cBhvr>
                                        <p:cTn id="166" dur="1" fill="hold">
                                          <p:stCondLst>
                                            <p:cond delay="0"/>
                                          </p:stCondLst>
                                        </p:cTn>
                                        <p:tgtEl>
                                          <p:spTgt spid="26"/>
                                        </p:tgtEl>
                                        <p:attrNameLst>
                                          <p:attrName>style.visibility</p:attrName>
                                        </p:attrNameLst>
                                      </p:cBhvr>
                                      <p:to>
                                        <p:strVal val="visible"/>
                                      </p:to>
                                    </p:set>
                                    <p:animEffect transition="in" filter="wipe(left)">
                                      <p:cBhvr>
                                        <p:cTn id="167" dur="500"/>
                                        <p:tgtEl>
                                          <p:spTgt spid="26"/>
                                        </p:tgtEl>
                                      </p:cBhvr>
                                    </p:animEffect>
                                  </p:childTnLst>
                                </p:cTn>
                              </p:par>
                            </p:childTnLst>
                          </p:cTn>
                        </p:par>
                      </p:childTnLst>
                    </p:cTn>
                  </p:par>
                  <p:par>
                    <p:cTn id="168" fill="hold">
                      <p:stCondLst>
                        <p:cond delay="indefinite"/>
                      </p:stCondLst>
                      <p:childTnLst>
                        <p:par>
                          <p:cTn id="169" fill="hold">
                            <p:stCondLst>
                              <p:cond delay="0"/>
                            </p:stCondLst>
                            <p:childTnLst>
                              <p:par>
                                <p:cTn id="170" presetID="22" presetClass="entr" presetSubtype="8" fill="hold" nodeType="clickEffect">
                                  <p:stCondLst>
                                    <p:cond delay="0"/>
                                  </p:stCondLst>
                                  <p:childTnLst>
                                    <p:set>
                                      <p:cBhvr>
                                        <p:cTn id="171" dur="1" fill="hold">
                                          <p:stCondLst>
                                            <p:cond delay="0"/>
                                          </p:stCondLst>
                                        </p:cTn>
                                        <p:tgtEl>
                                          <p:spTgt spid="27"/>
                                        </p:tgtEl>
                                        <p:attrNameLst>
                                          <p:attrName>style.visibility</p:attrName>
                                        </p:attrNameLst>
                                      </p:cBhvr>
                                      <p:to>
                                        <p:strVal val="visible"/>
                                      </p:to>
                                    </p:set>
                                    <p:animEffect transition="in" filter="wipe(left)">
                                      <p:cBhvr>
                                        <p:cTn id="172"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utoUpdateAnimBg="0"/>
      <p:bldP spid="8" grpId="0" autoUpdateAnimBg="0"/>
      <p:bldP spid="9" grpId="0" autoUpdateAnimBg="0"/>
      <p:bldP spid="10" grpId="0" autoUpdateAnimBg="0"/>
      <p:bldP spid="11" grpId="0" autoUpdateAnimBg="0"/>
      <p:bldP spid="12" grpId="0" autoUpdateAnimBg="0"/>
      <p:bldP spid="13" grpId="0" autoUpdateAnimBg="0"/>
      <p:bldP spid="14" grpId="0" autoUpdateAnimBg="0"/>
      <p:bldP spid="15" grpId="0" animBg="1"/>
      <p:bldP spid="16" grpId="0" autoUpdateAnimBg="0"/>
      <p:bldP spid="17" grpId="0" autoUpdateAnimBg="0"/>
      <p:bldP spid="18" grpId="0" autoUpdateAnimBg="0"/>
      <p:bldP spid="19" grpId="0" autoUpdateAnimBg="0"/>
      <p:bldP spid="20" grpId="0" autoUpdateAnimBg="0"/>
      <p:bldP spid="21" grpId="0" autoUpdateAnimBg="0"/>
      <p:bldP spid="22" grpId="0" autoUpdateAnimBg="0"/>
      <p:bldP spid="23" grpId="0" autoUpdateAnimBg="0"/>
      <p:bldP spid="24" grpId="0" autoUpdateAnimBg="0"/>
      <p:bldP spid="25" grpId="0" animBg="1" autoUpdateAnimBg="0"/>
      <p:bldP spid="28" grpId="0" animBg="1" autoUpdateAnimBg="0"/>
      <p:bldP spid="60" grpId="0" build="p" autoUpdateAnimBg="0" advAuto="1000"/>
      <p:bldP spid="61" grpId="0" build="p" autoUpdateAnimBg="0" advAuto="1000"/>
      <p:bldP spid="62" grpId="0" build="p" autoUpdateAnimBg="0" advAuto="1000"/>
      <p:bldP spid="63" grpId="0" build="p" autoUpdateAnimBg="0" advAuto="1000"/>
      <p:bldP spid="64" grpId="0" build="p" autoUpdateAnimBg="0" advAuto="1000"/>
      <p:bldP spid="65" grpId="0" build="p" autoUpdateAnimBg="0" advAuto="1000"/>
      <p:bldP spid="66" grpId="0" build="p" autoUpdateAnimBg="0" advAuto="1000"/>
      <p:bldP spid="67" grpId="0" build="p" autoUpdateAnimBg="0" advAuto="1000"/>
      <p:bldP spid="68" grpId="0" autoUpdateAnimBg="0"/>
      <p:bldP spid="69" grpId="0" autoUpdateAnimBg="0"/>
      <p:bldP spid="70" grpId="0" autoUpdateAnimBg="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2.1</a:t>
            </a:r>
            <a:r>
              <a:rPr kumimoji="1" lang="zh-CN" altLang="en-US" dirty="0"/>
              <a:t> 加法器</a:t>
            </a:r>
          </a:p>
        </p:txBody>
      </p:sp>
      <p:sp>
        <p:nvSpPr>
          <p:cNvPr id="6" name="Text Box 2">
            <a:extLst>
              <a:ext uri="{FF2B5EF4-FFF2-40B4-BE49-F238E27FC236}">
                <a16:creationId xmlns:a16="http://schemas.microsoft.com/office/drawing/2014/main" id="{AD6127D0-101C-E026-921D-664047054F14}"/>
              </a:ext>
            </a:extLst>
          </p:cNvPr>
          <p:cNvSpPr txBox="1">
            <a:spLocks noChangeArrowheads="1"/>
          </p:cNvSpPr>
          <p:nvPr/>
        </p:nvSpPr>
        <p:spPr bwMode="auto">
          <a:xfrm>
            <a:off x="2179279" y="1526873"/>
            <a:ext cx="1265238" cy="528637"/>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卡诺图</a:t>
            </a:r>
          </a:p>
        </p:txBody>
      </p:sp>
      <p:sp>
        <p:nvSpPr>
          <p:cNvPr id="7" name="Text Box 3">
            <a:extLst>
              <a:ext uri="{FF2B5EF4-FFF2-40B4-BE49-F238E27FC236}">
                <a16:creationId xmlns:a16="http://schemas.microsoft.com/office/drawing/2014/main" id="{3DB64DE1-7453-1809-DBDF-C7A17E97A5EB}"/>
              </a:ext>
            </a:extLst>
          </p:cNvPr>
          <p:cNvSpPr txBox="1">
            <a:spLocks noChangeArrowheads="1"/>
          </p:cNvSpPr>
          <p:nvPr/>
        </p:nvSpPr>
        <p:spPr bwMode="auto">
          <a:xfrm>
            <a:off x="2172929" y="801385"/>
            <a:ext cx="44196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FF0066"/>
                </a:solidFill>
              </a:rPr>
              <a:t>全加器</a:t>
            </a:r>
            <a:r>
              <a:rPr lang="zh-CN" altLang="en-US" sz="2800" b="1">
                <a:ea typeface="楷体_GB2312" pitchFamily="49" charset="-122"/>
              </a:rPr>
              <a:t>（</a:t>
            </a:r>
            <a:r>
              <a:rPr lang="en-US" altLang="zh-CN" sz="2800" b="1">
                <a:solidFill>
                  <a:srgbClr val="FF0066"/>
                </a:solidFill>
                <a:ea typeface="楷体_GB2312" pitchFamily="49" charset="-122"/>
              </a:rPr>
              <a:t>F</a:t>
            </a:r>
            <a:r>
              <a:rPr lang="en-US" altLang="zh-CN" sz="2800" b="1">
                <a:ea typeface="楷体_GB2312" pitchFamily="49" charset="-122"/>
              </a:rPr>
              <a:t>ull  </a:t>
            </a:r>
            <a:r>
              <a:rPr lang="en-US" altLang="zh-CN" sz="2800" b="1">
                <a:solidFill>
                  <a:srgbClr val="FF0066"/>
                </a:solidFill>
                <a:ea typeface="楷体_GB2312" pitchFamily="49" charset="-122"/>
              </a:rPr>
              <a:t>A</a:t>
            </a:r>
            <a:r>
              <a:rPr lang="en-US" altLang="zh-CN" sz="2800" b="1">
                <a:ea typeface="楷体_GB2312" pitchFamily="49" charset="-122"/>
              </a:rPr>
              <a:t>dder</a:t>
            </a:r>
            <a:r>
              <a:rPr lang="zh-CN" altLang="en-US" sz="2800" b="1">
                <a:ea typeface="楷体_GB2312" pitchFamily="49" charset="-122"/>
              </a:rPr>
              <a:t>）</a:t>
            </a:r>
          </a:p>
        </p:txBody>
      </p:sp>
      <p:grpSp>
        <p:nvGrpSpPr>
          <p:cNvPr id="8" name="Group 4">
            <a:extLst>
              <a:ext uri="{FF2B5EF4-FFF2-40B4-BE49-F238E27FC236}">
                <a16:creationId xmlns:a16="http://schemas.microsoft.com/office/drawing/2014/main" id="{154BDE5C-B53C-3055-9089-DE441CF34D4E}"/>
              </a:ext>
            </a:extLst>
          </p:cNvPr>
          <p:cNvGrpSpPr>
            <a:grpSpLocks/>
          </p:cNvGrpSpPr>
          <p:nvPr/>
        </p:nvGrpSpPr>
        <p:grpSpPr bwMode="auto">
          <a:xfrm>
            <a:off x="4184292" y="1923748"/>
            <a:ext cx="2743200" cy="1520825"/>
            <a:chOff x="1469" y="1111"/>
            <a:chExt cx="1728" cy="958"/>
          </a:xfrm>
        </p:grpSpPr>
        <p:sp>
          <p:nvSpPr>
            <p:cNvPr id="9" name="Rectangle 5">
              <a:extLst>
                <a:ext uri="{FF2B5EF4-FFF2-40B4-BE49-F238E27FC236}">
                  <a16:creationId xmlns:a16="http://schemas.microsoft.com/office/drawing/2014/main" id="{29E6FCD5-3609-C676-8AC1-87F3905BCAB7}"/>
                </a:ext>
              </a:extLst>
            </p:cNvPr>
            <p:cNvSpPr>
              <a:spLocks noChangeArrowheads="1"/>
            </p:cNvSpPr>
            <p:nvPr/>
          </p:nvSpPr>
          <p:spPr bwMode="auto">
            <a:xfrm>
              <a:off x="1661" y="1301"/>
              <a:ext cx="1536" cy="768"/>
            </a:xfrm>
            <a:prstGeom prst="rect">
              <a:avLst/>
            </a:prstGeom>
            <a:solidFill>
              <a:srgbClr val="CCFFFF"/>
            </a:solidFill>
            <a:ln w="38100">
              <a:solidFill>
                <a:schemeClr val="accent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 name="Line 6">
              <a:extLst>
                <a:ext uri="{FF2B5EF4-FFF2-40B4-BE49-F238E27FC236}">
                  <a16:creationId xmlns:a16="http://schemas.microsoft.com/office/drawing/2014/main" id="{6C867C23-0C92-5ABE-5A8E-C325E47F7704}"/>
                </a:ext>
              </a:extLst>
            </p:cNvPr>
            <p:cNvSpPr>
              <a:spLocks noChangeShapeType="1"/>
            </p:cNvSpPr>
            <p:nvPr/>
          </p:nvSpPr>
          <p:spPr bwMode="auto">
            <a:xfrm>
              <a:off x="1661" y="1685"/>
              <a:ext cx="1536" cy="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 name="Line 7">
              <a:extLst>
                <a:ext uri="{FF2B5EF4-FFF2-40B4-BE49-F238E27FC236}">
                  <a16:creationId xmlns:a16="http://schemas.microsoft.com/office/drawing/2014/main" id="{C7DCAE06-9FFA-D61B-947E-FEB196EF12D4}"/>
                </a:ext>
              </a:extLst>
            </p:cNvPr>
            <p:cNvSpPr>
              <a:spLocks noChangeShapeType="1"/>
            </p:cNvSpPr>
            <p:nvPr/>
          </p:nvSpPr>
          <p:spPr bwMode="auto">
            <a:xfrm>
              <a:off x="2045" y="1301"/>
              <a:ext cx="0" cy="768"/>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 name="Line 8">
              <a:extLst>
                <a:ext uri="{FF2B5EF4-FFF2-40B4-BE49-F238E27FC236}">
                  <a16:creationId xmlns:a16="http://schemas.microsoft.com/office/drawing/2014/main" id="{A2F8F9BE-7E55-A440-7F2B-BCD91EBB9B73}"/>
                </a:ext>
              </a:extLst>
            </p:cNvPr>
            <p:cNvSpPr>
              <a:spLocks noChangeShapeType="1"/>
            </p:cNvSpPr>
            <p:nvPr/>
          </p:nvSpPr>
          <p:spPr bwMode="auto">
            <a:xfrm>
              <a:off x="2429" y="1301"/>
              <a:ext cx="0" cy="768"/>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 name="Line 9">
              <a:extLst>
                <a:ext uri="{FF2B5EF4-FFF2-40B4-BE49-F238E27FC236}">
                  <a16:creationId xmlns:a16="http://schemas.microsoft.com/office/drawing/2014/main" id="{50F23C0D-972F-C1C1-6D1B-01259DCC4FDC}"/>
                </a:ext>
              </a:extLst>
            </p:cNvPr>
            <p:cNvSpPr>
              <a:spLocks noChangeShapeType="1"/>
            </p:cNvSpPr>
            <p:nvPr/>
          </p:nvSpPr>
          <p:spPr bwMode="auto">
            <a:xfrm>
              <a:off x="2813" y="1301"/>
              <a:ext cx="0" cy="768"/>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 name="Line 10">
              <a:extLst>
                <a:ext uri="{FF2B5EF4-FFF2-40B4-BE49-F238E27FC236}">
                  <a16:creationId xmlns:a16="http://schemas.microsoft.com/office/drawing/2014/main" id="{15F78CE0-EC0B-3985-982C-79278AAAC290}"/>
                </a:ext>
              </a:extLst>
            </p:cNvPr>
            <p:cNvSpPr>
              <a:spLocks noChangeShapeType="1"/>
            </p:cNvSpPr>
            <p:nvPr/>
          </p:nvSpPr>
          <p:spPr bwMode="auto">
            <a:xfrm>
              <a:off x="1469" y="1111"/>
              <a:ext cx="200" cy="20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5" name="Text Box 11">
            <a:extLst>
              <a:ext uri="{FF2B5EF4-FFF2-40B4-BE49-F238E27FC236}">
                <a16:creationId xmlns:a16="http://schemas.microsoft.com/office/drawing/2014/main" id="{FEF9B7ED-3428-0A89-EE69-C845F6E89978}"/>
              </a:ext>
            </a:extLst>
          </p:cNvPr>
          <p:cNvSpPr txBox="1">
            <a:spLocks noChangeArrowheads="1"/>
          </p:cNvSpPr>
          <p:nvPr/>
        </p:nvSpPr>
        <p:spPr bwMode="auto">
          <a:xfrm>
            <a:off x="3879492" y="1899935"/>
            <a:ext cx="420687"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ea typeface="楷体_GB2312" pitchFamily="49" charset="-122"/>
              </a:rPr>
              <a:t>A</a:t>
            </a:r>
          </a:p>
        </p:txBody>
      </p:sp>
      <p:sp>
        <p:nvSpPr>
          <p:cNvPr id="16" name="Text Box 12">
            <a:extLst>
              <a:ext uri="{FF2B5EF4-FFF2-40B4-BE49-F238E27FC236}">
                <a16:creationId xmlns:a16="http://schemas.microsoft.com/office/drawing/2014/main" id="{9E3ED811-5345-0A3E-DDE7-459C3978FA5E}"/>
              </a:ext>
            </a:extLst>
          </p:cNvPr>
          <p:cNvSpPr txBox="1">
            <a:spLocks noChangeArrowheads="1"/>
          </p:cNvSpPr>
          <p:nvPr/>
        </p:nvSpPr>
        <p:spPr bwMode="auto">
          <a:xfrm>
            <a:off x="4190642" y="1510998"/>
            <a:ext cx="954087"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ea typeface="楷体_GB2312" pitchFamily="49" charset="-122"/>
              </a:rPr>
              <a:t>BC</a:t>
            </a:r>
          </a:p>
        </p:txBody>
      </p:sp>
      <p:sp>
        <p:nvSpPr>
          <p:cNvPr id="17" name="Rectangle 13">
            <a:extLst>
              <a:ext uri="{FF2B5EF4-FFF2-40B4-BE49-F238E27FC236}">
                <a16:creationId xmlns:a16="http://schemas.microsoft.com/office/drawing/2014/main" id="{0AAFBBAF-47C0-46BA-51CA-CF207EE2ABF1}"/>
              </a:ext>
            </a:extLst>
          </p:cNvPr>
          <p:cNvSpPr>
            <a:spLocks noChangeArrowheads="1"/>
          </p:cNvSpPr>
          <p:nvPr/>
        </p:nvSpPr>
        <p:spPr bwMode="auto">
          <a:xfrm>
            <a:off x="4031892" y="2377773"/>
            <a:ext cx="731837"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a:t>
            </a:r>
          </a:p>
        </p:txBody>
      </p:sp>
      <p:sp>
        <p:nvSpPr>
          <p:cNvPr id="18" name="Rectangle 14">
            <a:extLst>
              <a:ext uri="{FF2B5EF4-FFF2-40B4-BE49-F238E27FC236}">
                <a16:creationId xmlns:a16="http://schemas.microsoft.com/office/drawing/2014/main" id="{2D5F7D3F-414B-DE1D-2B2B-E92F447C82B4}"/>
              </a:ext>
            </a:extLst>
          </p:cNvPr>
          <p:cNvSpPr>
            <a:spLocks noChangeArrowheads="1"/>
          </p:cNvSpPr>
          <p:nvPr/>
        </p:nvSpPr>
        <p:spPr bwMode="auto">
          <a:xfrm>
            <a:off x="4031892" y="2911173"/>
            <a:ext cx="808037"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1</a:t>
            </a:r>
          </a:p>
        </p:txBody>
      </p:sp>
      <p:sp>
        <p:nvSpPr>
          <p:cNvPr id="19" name="Rectangle 15">
            <a:extLst>
              <a:ext uri="{FF2B5EF4-FFF2-40B4-BE49-F238E27FC236}">
                <a16:creationId xmlns:a16="http://schemas.microsoft.com/office/drawing/2014/main" id="{ABE74A16-A3FA-C301-4771-0FE086626B65}"/>
              </a:ext>
            </a:extLst>
          </p:cNvPr>
          <p:cNvSpPr>
            <a:spLocks noChangeArrowheads="1"/>
          </p:cNvSpPr>
          <p:nvPr/>
        </p:nvSpPr>
        <p:spPr bwMode="auto">
          <a:xfrm>
            <a:off x="4565292" y="1768173"/>
            <a:ext cx="5397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00</a:t>
            </a:r>
          </a:p>
        </p:txBody>
      </p:sp>
      <p:sp>
        <p:nvSpPr>
          <p:cNvPr id="20" name="Rectangle 16">
            <a:extLst>
              <a:ext uri="{FF2B5EF4-FFF2-40B4-BE49-F238E27FC236}">
                <a16:creationId xmlns:a16="http://schemas.microsoft.com/office/drawing/2014/main" id="{31655193-5086-29B8-B50A-8A5EF176665A}"/>
              </a:ext>
            </a:extLst>
          </p:cNvPr>
          <p:cNvSpPr>
            <a:spLocks noChangeArrowheads="1"/>
          </p:cNvSpPr>
          <p:nvPr/>
        </p:nvSpPr>
        <p:spPr bwMode="auto">
          <a:xfrm>
            <a:off x="5174892" y="1768173"/>
            <a:ext cx="5397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01</a:t>
            </a:r>
          </a:p>
        </p:txBody>
      </p:sp>
      <p:sp>
        <p:nvSpPr>
          <p:cNvPr id="21" name="Rectangle 17">
            <a:extLst>
              <a:ext uri="{FF2B5EF4-FFF2-40B4-BE49-F238E27FC236}">
                <a16:creationId xmlns:a16="http://schemas.microsoft.com/office/drawing/2014/main" id="{6D210847-71EB-43F7-A3F3-9A57187DA334}"/>
              </a:ext>
            </a:extLst>
          </p:cNvPr>
          <p:cNvSpPr>
            <a:spLocks noChangeArrowheads="1"/>
          </p:cNvSpPr>
          <p:nvPr/>
        </p:nvSpPr>
        <p:spPr bwMode="auto">
          <a:xfrm>
            <a:off x="5784492" y="1768173"/>
            <a:ext cx="5397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11</a:t>
            </a:r>
          </a:p>
        </p:txBody>
      </p:sp>
      <p:sp>
        <p:nvSpPr>
          <p:cNvPr id="22" name="Rectangle 18">
            <a:extLst>
              <a:ext uri="{FF2B5EF4-FFF2-40B4-BE49-F238E27FC236}">
                <a16:creationId xmlns:a16="http://schemas.microsoft.com/office/drawing/2014/main" id="{AC030675-3FBA-1099-21FB-065A2E5F0BF7}"/>
              </a:ext>
            </a:extLst>
          </p:cNvPr>
          <p:cNvSpPr>
            <a:spLocks noChangeArrowheads="1"/>
          </p:cNvSpPr>
          <p:nvPr/>
        </p:nvSpPr>
        <p:spPr bwMode="auto">
          <a:xfrm>
            <a:off x="6394092" y="1768173"/>
            <a:ext cx="5397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10</a:t>
            </a:r>
          </a:p>
        </p:txBody>
      </p:sp>
      <p:sp>
        <p:nvSpPr>
          <p:cNvPr id="23" name="Text Box 19">
            <a:extLst>
              <a:ext uri="{FF2B5EF4-FFF2-40B4-BE49-F238E27FC236}">
                <a16:creationId xmlns:a16="http://schemas.microsoft.com/office/drawing/2014/main" id="{6E452E99-ABD1-0277-A5CF-EF79E3A7B588}"/>
              </a:ext>
            </a:extLst>
          </p:cNvPr>
          <p:cNvSpPr txBox="1">
            <a:spLocks noChangeArrowheads="1"/>
          </p:cNvSpPr>
          <p:nvPr/>
        </p:nvSpPr>
        <p:spPr bwMode="auto">
          <a:xfrm>
            <a:off x="5268554" y="2288873"/>
            <a:ext cx="3619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ea typeface="楷体_GB2312" pitchFamily="49" charset="-122"/>
              </a:rPr>
              <a:t>1</a:t>
            </a:r>
          </a:p>
        </p:txBody>
      </p:sp>
      <p:sp>
        <p:nvSpPr>
          <p:cNvPr id="24" name="Text Box 20">
            <a:extLst>
              <a:ext uri="{FF2B5EF4-FFF2-40B4-BE49-F238E27FC236}">
                <a16:creationId xmlns:a16="http://schemas.microsoft.com/office/drawing/2014/main" id="{9EF35C53-1BF0-03C9-2A70-FC1C1BC5585D}"/>
              </a:ext>
            </a:extLst>
          </p:cNvPr>
          <p:cNvSpPr txBox="1">
            <a:spLocks noChangeArrowheads="1"/>
          </p:cNvSpPr>
          <p:nvPr/>
        </p:nvSpPr>
        <p:spPr bwMode="auto">
          <a:xfrm>
            <a:off x="4646254" y="2884185"/>
            <a:ext cx="3619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ea typeface="楷体_GB2312" pitchFamily="49" charset="-122"/>
              </a:rPr>
              <a:t>1</a:t>
            </a:r>
          </a:p>
        </p:txBody>
      </p:sp>
      <p:sp>
        <p:nvSpPr>
          <p:cNvPr id="25" name="Text Box 21">
            <a:extLst>
              <a:ext uri="{FF2B5EF4-FFF2-40B4-BE49-F238E27FC236}">
                <a16:creationId xmlns:a16="http://schemas.microsoft.com/office/drawing/2014/main" id="{09838A94-05B8-DEB7-7D34-A3FE508FBB85}"/>
              </a:ext>
            </a:extLst>
          </p:cNvPr>
          <p:cNvSpPr txBox="1">
            <a:spLocks noChangeArrowheads="1"/>
          </p:cNvSpPr>
          <p:nvPr/>
        </p:nvSpPr>
        <p:spPr bwMode="auto">
          <a:xfrm>
            <a:off x="6430604" y="2292048"/>
            <a:ext cx="3619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ea typeface="楷体_GB2312" pitchFamily="49" charset="-122"/>
              </a:rPr>
              <a:t>1</a:t>
            </a:r>
          </a:p>
        </p:txBody>
      </p:sp>
      <p:sp>
        <p:nvSpPr>
          <p:cNvPr id="26" name="Text Box 22">
            <a:extLst>
              <a:ext uri="{FF2B5EF4-FFF2-40B4-BE49-F238E27FC236}">
                <a16:creationId xmlns:a16="http://schemas.microsoft.com/office/drawing/2014/main" id="{2F79795B-B0A0-150B-C7DD-B993C4F11C61}"/>
              </a:ext>
            </a:extLst>
          </p:cNvPr>
          <p:cNvSpPr txBox="1">
            <a:spLocks noChangeArrowheads="1"/>
          </p:cNvSpPr>
          <p:nvPr/>
        </p:nvSpPr>
        <p:spPr bwMode="auto">
          <a:xfrm>
            <a:off x="5860692" y="2911173"/>
            <a:ext cx="3619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ea typeface="楷体_GB2312" pitchFamily="49" charset="-122"/>
              </a:rPr>
              <a:t>1</a:t>
            </a:r>
          </a:p>
        </p:txBody>
      </p:sp>
      <p:grpSp>
        <p:nvGrpSpPr>
          <p:cNvPr id="27" name="Group 23">
            <a:extLst>
              <a:ext uri="{FF2B5EF4-FFF2-40B4-BE49-F238E27FC236}">
                <a16:creationId xmlns:a16="http://schemas.microsoft.com/office/drawing/2014/main" id="{FE8A7D38-9C01-9D33-4D28-0DFC7B289FAB}"/>
              </a:ext>
            </a:extLst>
          </p:cNvPr>
          <p:cNvGrpSpPr>
            <a:grpSpLocks/>
          </p:cNvGrpSpPr>
          <p:nvPr/>
        </p:nvGrpSpPr>
        <p:grpSpPr bwMode="auto">
          <a:xfrm>
            <a:off x="3708042" y="1461785"/>
            <a:ext cx="577850" cy="538163"/>
            <a:chOff x="1169" y="820"/>
            <a:chExt cx="364" cy="339"/>
          </a:xfrm>
        </p:grpSpPr>
        <p:sp>
          <p:nvSpPr>
            <p:cNvPr id="28" name="Oval 24">
              <a:extLst>
                <a:ext uri="{FF2B5EF4-FFF2-40B4-BE49-F238E27FC236}">
                  <a16:creationId xmlns:a16="http://schemas.microsoft.com/office/drawing/2014/main" id="{82DFBAFB-8B8D-9F84-1EBF-E75F6EA11B7A}"/>
                </a:ext>
              </a:extLst>
            </p:cNvPr>
            <p:cNvSpPr>
              <a:spLocks noChangeArrowheads="1"/>
            </p:cNvSpPr>
            <p:nvPr/>
          </p:nvSpPr>
          <p:spPr bwMode="auto">
            <a:xfrm>
              <a:off x="1169" y="820"/>
              <a:ext cx="364" cy="339"/>
            </a:xfrm>
            <a:prstGeom prst="ellipse">
              <a:avLst/>
            </a:prstGeom>
            <a:noFill/>
            <a:ln w="38100">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9" name="Text Box 25">
              <a:extLst>
                <a:ext uri="{FF2B5EF4-FFF2-40B4-BE49-F238E27FC236}">
                  <a16:creationId xmlns:a16="http://schemas.microsoft.com/office/drawing/2014/main" id="{A1D211FE-4187-84F2-600A-91600DECB108}"/>
                </a:ext>
              </a:extLst>
            </p:cNvPr>
            <p:cNvSpPr txBox="1">
              <a:spLocks noChangeArrowheads="1"/>
            </p:cNvSpPr>
            <p:nvPr/>
          </p:nvSpPr>
          <p:spPr bwMode="auto">
            <a:xfrm>
              <a:off x="1218" y="839"/>
              <a:ext cx="25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rPr>
                <a:t>S</a:t>
              </a:r>
              <a:r>
                <a:rPr lang="en-US" altLang="zh-CN" b="1" i="1" baseline="-25000">
                  <a:solidFill>
                    <a:srgbClr val="0033CC"/>
                  </a:solidFill>
                </a:rPr>
                <a:t>i</a:t>
              </a:r>
            </a:p>
          </p:txBody>
        </p:sp>
      </p:grpSp>
      <p:grpSp>
        <p:nvGrpSpPr>
          <p:cNvPr id="30" name="Group 26">
            <a:extLst>
              <a:ext uri="{FF2B5EF4-FFF2-40B4-BE49-F238E27FC236}">
                <a16:creationId xmlns:a16="http://schemas.microsoft.com/office/drawing/2014/main" id="{7C0198E7-8D62-4C3C-EA97-0EFC5B69AF96}"/>
              </a:ext>
            </a:extLst>
          </p:cNvPr>
          <p:cNvGrpSpPr>
            <a:grpSpLocks/>
          </p:cNvGrpSpPr>
          <p:nvPr/>
        </p:nvGrpSpPr>
        <p:grpSpPr bwMode="auto">
          <a:xfrm>
            <a:off x="7657742" y="1926923"/>
            <a:ext cx="2743200" cy="1520825"/>
            <a:chOff x="3657" y="1113"/>
            <a:chExt cx="1728" cy="958"/>
          </a:xfrm>
        </p:grpSpPr>
        <p:sp>
          <p:nvSpPr>
            <p:cNvPr id="31" name="Rectangle 27">
              <a:extLst>
                <a:ext uri="{FF2B5EF4-FFF2-40B4-BE49-F238E27FC236}">
                  <a16:creationId xmlns:a16="http://schemas.microsoft.com/office/drawing/2014/main" id="{3FA51D27-489B-252D-B191-8F96E0C3E304}"/>
                </a:ext>
              </a:extLst>
            </p:cNvPr>
            <p:cNvSpPr>
              <a:spLocks noChangeArrowheads="1"/>
            </p:cNvSpPr>
            <p:nvPr/>
          </p:nvSpPr>
          <p:spPr bwMode="auto">
            <a:xfrm>
              <a:off x="3849" y="1303"/>
              <a:ext cx="1536" cy="768"/>
            </a:xfrm>
            <a:prstGeom prst="rect">
              <a:avLst/>
            </a:prstGeom>
            <a:solidFill>
              <a:srgbClr val="CCFFFF"/>
            </a:solidFill>
            <a:ln w="38100">
              <a:solidFill>
                <a:schemeClr val="accent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2" name="Line 28">
              <a:extLst>
                <a:ext uri="{FF2B5EF4-FFF2-40B4-BE49-F238E27FC236}">
                  <a16:creationId xmlns:a16="http://schemas.microsoft.com/office/drawing/2014/main" id="{9994BB5E-AF21-D3CD-536E-F61EDA25C954}"/>
                </a:ext>
              </a:extLst>
            </p:cNvPr>
            <p:cNvSpPr>
              <a:spLocks noChangeShapeType="1"/>
            </p:cNvSpPr>
            <p:nvPr/>
          </p:nvSpPr>
          <p:spPr bwMode="auto">
            <a:xfrm>
              <a:off x="3849" y="1687"/>
              <a:ext cx="1536" cy="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 name="Line 29">
              <a:extLst>
                <a:ext uri="{FF2B5EF4-FFF2-40B4-BE49-F238E27FC236}">
                  <a16:creationId xmlns:a16="http://schemas.microsoft.com/office/drawing/2014/main" id="{F27ED4DF-FE34-2B85-33D1-7700F2CB9AEA}"/>
                </a:ext>
              </a:extLst>
            </p:cNvPr>
            <p:cNvSpPr>
              <a:spLocks noChangeShapeType="1"/>
            </p:cNvSpPr>
            <p:nvPr/>
          </p:nvSpPr>
          <p:spPr bwMode="auto">
            <a:xfrm>
              <a:off x="4233" y="1303"/>
              <a:ext cx="0" cy="768"/>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4" name="Line 30">
              <a:extLst>
                <a:ext uri="{FF2B5EF4-FFF2-40B4-BE49-F238E27FC236}">
                  <a16:creationId xmlns:a16="http://schemas.microsoft.com/office/drawing/2014/main" id="{4A921B8C-E848-B460-C77C-F7946FCD85B1}"/>
                </a:ext>
              </a:extLst>
            </p:cNvPr>
            <p:cNvSpPr>
              <a:spLocks noChangeShapeType="1"/>
            </p:cNvSpPr>
            <p:nvPr/>
          </p:nvSpPr>
          <p:spPr bwMode="auto">
            <a:xfrm>
              <a:off x="4617" y="1303"/>
              <a:ext cx="0" cy="768"/>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5" name="Line 31">
              <a:extLst>
                <a:ext uri="{FF2B5EF4-FFF2-40B4-BE49-F238E27FC236}">
                  <a16:creationId xmlns:a16="http://schemas.microsoft.com/office/drawing/2014/main" id="{AFDCF971-B4DD-B5E9-F565-4143F8E81037}"/>
                </a:ext>
              </a:extLst>
            </p:cNvPr>
            <p:cNvSpPr>
              <a:spLocks noChangeShapeType="1"/>
            </p:cNvSpPr>
            <p:nvPr/>
          </p:nvSpPr>
          <p:spPr bwMode="auto">
            <a:xfrm>
              <a:off x="5001" y="1303"/>
              <a:ext cx="0" cy="768"/>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6" name="Line 32">
              <a:extLst>
                <a:ext uri="{FF2B5EF4-FFF2-40B4-BE49-F238E27FC236}">
                  <a16:creationId xmlns:a16="http://schemas.microsoft.com/office/drawing/2014/main" id="{5E113C92-1CA2-63DA-C147-8B9C0F2567FC}"/>
                </a:ext>
              </a:extLst>
            </p:cNvPr>
            <p:cNvSpPr>
              <a:spLocks noChangeShapeType="1"/>
            </p:cNvSpPr>
            <p:nvPr/>
          </p:nvSpPr>
          <p:spPr bwMode="auto">
            <a:xfrm>
              <a:off x="3657" y="1113"/>
              <a:ext cx="200" cy="20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37" name="Text Box 33">
            <a:extLst>
              <a:ext uri="{FF2B5EF4-FFF2-40B4-BE49-F238E27FC236}">
                <a16:creationId xmlns:a16="http://schemas.microsoft.com/office/drawing/2014/main" id="{96761AAC-215E-2F1B-DA10-9B7333F13276}"/>
              </a:ext>
            </a:extLst>
          </p:cNvPr>
          <p:cNvSpPr txBox="1">
            <a:spLocks noChangeArrowheads="1"/>
          </p:cNvSpPr>
          <p:nvPr/>
        </p:nvSpPr>
        <p:spPr bwMode="auto">
          <a:xfrm>
            <a:off x="7352942" y="1903110"/>
            <a:ext cx="420687"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ea typeface="楷体_GB2312" pitchFamily="49" charset="-122"/>
              </a:rPr>
              <a:t>A</a:t>
            </a:r>
          </a:p>
        </p:txBody>
      </p:sp>
      <p:sp>
        <p:nvSpPr>
          <p:cNvPr id="38" name="Text Box 34">
            <a:extLst>
              <a:ext uri="{FF2B5EF4-FFF2-40B4-BE49-F238E27FC236}">
                <a16:creationId xmlns:a16="http://schemas.microsoft.com/office/drawing/2014/main" id="{9BABA156-2C23-7924-E951-D759A699FAF0}"/>
              </a:ext>
            </a:extLst>
          </p:cNvPr>
          <p:cNvSpPr txBox="1">
            <a:spLocks noChangeArrowheads="1"/>
          </p:cNvSpPr>
          <p:nvPr/>
        </p:nvSpPr>
        <p:spPr bwMode="auto">
          <a:xfrm>
            <a:off x="7664092" y="1514173"/>
            <a:ext cx="1138237"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ea typeface="楷体_GB2312" pitchFamily="49" charset="-122"/>
              </a:rPr>
              <a:t>BC</a:t>
            </a:r>
          </a:p>
        </p:txBody>
      </p:sp>
      <p:sp>
        <p:nvSpPr>
          <p:cNvPr id="39" name="Rectangle 35">
            <a:extLst>
              <a:ext uri="{FF2B5EF4-FFF2-40B4-BE49-F238E27FC236}">
                <a16:creationId xmlns:a16="http://schemas.microsoft.com/office/drawing/2014/main" id="{2CB3FEB6-3C2E-6925-64A4-7FE764D5A026}"/>
              </a:ext>
            </a:extLst>
          </p:cNvPr>
          <p:cNvSpPr>
            <a:spLocks noChangeArrowheads="1"/>
          </p:cNvSpPr>
          <p:nvPr/>
        </p:nvSpPr>
        <p:spPr bwMode="auto">
          <a:xfrm>
            <a:off x="7505342" y="2380948"/>
            <a:ext cx="687387"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a:t>
            </a:r>
          </a:p>
        </p:txBody>
      </p:sp>
      <p:sp>
        <p:nvSpPr>
          <p:cNvPr id="40" name="Rectangle 36">
            <a:extLst>
              <a:ext uri="{FF2B5EF4-FFF2-40B4-BE49-F238E27FC236}">
                <a16:creationId xmlns:a16="http://schemas.microsoft.com/office/drawing/2014/main" id="{512BD020-92D2-E41F-B351-A811F7572EF5}"/>
              </a:ext>
            </a:extLst>
          </p:cNvPr>
          <p:cNvSpPr>
            <a:spLocks noChangeArrowheads="1"/>
          </p:cNvSpPr>
          <p:nvPr/>
        </p:nvSpPr>
        <p:spPr bwMode="auto">
          <a:xfrm>
            <a:off x="7505342" y="2914348"/>
            <a:ext cx="839787"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1</a:t>
            </a:r>
          </a:p>
        </p:txBody>
      </p:sp>
      <p:sp>
        <p:nvSpPr>
          <p:cNvPr id="41" name="Rectangle 37">
            <a:extLst>
              <a:ext uri="{FF2B5EF4-FFF2-40B4-BE49-F238E27FC236}">
                <a16:creationId xmlns:a16="http://schemas.microsoft.com/office/drawing/2014/main" id="{4DF8DED5-DEC4-5778-EDDF-C0728CA01E80}"/>
              </a:ext>
            </a:extLst>
          </p:cNvPr>
          <p:cNvSpPr>
            <a:spLocks noChangeArrowheads="1"/>
          </p:cNvSpPr>
          <p:nvPr/>
        </p:nvSpPr>
        <p:spPr bwMode="auto">
          <a:xfrm>
            <a:off x="8038742" y="1771348"/>
            <a:ext cx="992187"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00</a:t>
            </a:r>
          </a:p>
        </p:txBody>
      </p:sp>
      <p:sp>
        <p:nvSpPr>
          <p:cNvPr id="42" name="Rectangle 38">
            <a:extLst>
              <a:ext uri="{FF2B5EF4-FFF2-40B4-BE49-F238E27FC236}">
                <a16:creationId xmlns:a16="http://schemas.microsoft.com/office/drawing/2014/main" id="{E74EAB53-10B3-1112-2C21-A13EE7C58173}"/>
              </a:ext>
            </a:extLst>
          </p:cNvPr>
          <p:cNvSpPr>
            <a:spLocks noChangeArrowheads="1"/>
          </p:cNvSpPr>
          <p:nvPr/>
        </p:nvSpPr>
        <p:spPr bwMode="auto">
          <a:xfrm>
            <a:off x="8648342" y="1771348"/>
            <a:ext cx="2058987"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01</a:t>
            </a:r>
          </a:p>
        </p:txBody>
      </p:sp>
      <p:sp>
        <p:nvSpPr>
          <p:cNvPr id="43" name="Rectangle 39">
            <a:extLst>
              <a:ext uri="{FF2B5EF4-FFF2-40B4-BE49-F238E27FC236}">
                <a16:creationId xmlns:a16="http://schemas.microsoft.com/office/drawing/2014/main" id="{C5F823F2-4792-09B4-DDF9-84923B68044D}"/>
              </a:ext>
            </a:extLst>
          </p:cNvPr>
          <p:cNvSpPr>
            <a:spLocks noChangeArrowheads="1"/>
          </p:cNvSpPr>
          <p:nvPr/>
        </p:nvSpPr>
        <p:spPr bwMode="auto">
          <a:xfrm>
            <a:off x="9257942" y="1771348"/>
            <a:ext cx="1068387"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11</a:t>
            </a:r>
          </a:p>
        </p:txBody>
      </p:sp>
      <p:sp>
        <p:nvSpPr>
          <p:cNvPr id="44" name="Rectangle 40">
            <a:extLst>
              <a:ext uri="{FF2B5EF4-FFF2-40B4-BE49-F238E27FC236}">
                <a16:creationId xmlns:a16="http://schemas.microsoft.com/office/drawing/2014/main" id="{97DF115A-7D90-3628-C552-A7F1E091F1B2}"/>
              </a:ext>
            </a:extLst>
          </p:cNvPr>
          <p:cNvSpPr>
            <a:spLocks noChangeArrowheads="1"/>
          </p:cNvSpPr>
          <p:nvPr/>
        </p:nvSpPr>
        <p:spPr bwMode="auto">
          <a:xfrm>
            <a:off x="9867542" y="1771348"/>
            <a:ext cx="839787"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10</a:t>
            </a:r>
          </a:p>
        </p:txBody>
      </p:sp>
      <p:sp>
        <p:nvSpPr>
          <p:cNvPr id="45" name="Text Box 41">
            <a:extLst>
              <a:ext uri="{FF2B5EF4-FFF2-40B4-BE49-F238E27FC236}">
                <a16:creationId xmlns:a16="http://schemas.microsoft.com/office/drawing/2014/main" id="{D66852B2-2302-A208-FDDE-422519746D8A}"/>
              </a:ext>
            </a:extLst>
          </p:cNvPr>
          <p:cNvSpPr txBox="1">
            <a:spLocks noChangeArrowheads="1"/>
          </p:cNvSpPr>
          <p:nvPr/>
        </p:nvSpPr>
        <p:spPr bwMode="auto">
          <a:xfrm>
            <a:off x="9334142" y="2304748"/>
            <a:ext cx="3619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ea typeface="楷体_GB2312" pitchFamily="49" charset="-122"/>
              </a:rPr>
              <a:t>1</a:t>
            </a:r>
          </a:p>
        </p:txBody>
      </p:sp>
      <p:sp>
        <p:nvSpPr>
          <p:cNvPr id="46" name="Text Box 42">
            <a:extLst>
              <a:ext uri="{FF2B5EF4-FFF2-40B4-BE49-F238E27FC236}">
                <a16:creationId xmlns:a16="http://schemas.microsoft.com/office/drawing/2014/main" id="{35C75C14-99B8-82A1-B3FC-9CA32C6702F7}"/>
              </a:ext>
            </a:extLst>
          </p:cNvPr>
          <p:cNvSpPr txBox="1">
            <a:spLocks noChangeArrowheads="1"/>
          </p:cNvSpPr>
          <p:nvPr/>
        </p:nvSpPr>
        <p:spPr bwMode="auto">
          <a:xfrm>
            <a:off x="8724542" y="2914348"/>
            <a:ext cx="3619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ea typeface="楷体_GB2312" pitchFamily="49" charset="-122"/>
              </a:rPr>
              <a:t>1</a:t>
            </a:r>
          </a:p>
        </p:txBody>
      </p:sp>
      <p:sp>
        <p:nvSpPr>
          <p:cNvPr id="47" name="Text Box 43">
            <a:extLst>
              <a:ext uri="{FF2B5EF4-FFF2-40B4-BE49-F238E27FC236}">
                <a16:creationId xmlns:a16="http://schemas.microsoft.com/office/drawing/2014/main" id="{41A91A6C-F969-A1BE-921F-E910FBDD92B4}"/>
              </a:ext>
            </a:extLst>
          </p:cNvPr>
          <p:cNvSpPr txBox="1">
            <a:spLocks noChangeArrowheads="1"/>
          </p:cNvSpPr>
          <p:nvPr/>
        </p:nvSpPr>
        <p:spPr bwMode="auto">
          <a:xfrm>
            <a:off x="9943742" y="2914348"/>
            <a:ext cx="3619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ea typeface="楷体_GB2312" pitchFamily="49" charset="-122"/>
              </a:rPr>
              <a:t>1</a:t>
            </a:r>
          </a:p>
        </p:txBody>
      </p:sp>
      <p:sp>
        <p:nvSpPr>
          <p:cNvPr id="48" name="Text Box 44">
            <a:extLst>
              <a:ext uri="{FF2B5EF4-FFF2-40B4-BE49-F238E27FC236}">
                <a16:creationId xmlns:a16="http://schemas.microsoft.com/office/drawing/2014/main" id="{885E7BBB-E270-1B63-2C54-86118D93BB0D}"/>
              </a:ext>
            </a:extLst>
          </p:cNvPr>
          <p:cNvSpPr txBox="1">
            <a:spLocks noChangeArrowheads="1"/>
          </p:cNvSpPr>
          <p:nvPr/>
        </p:nvSpPr>
        <p:spPr bwMode="auto">
          <a:xfrm>
            <a:off x="9334142" y="2914348"/>
            <a:ext cx="3619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ea typeface="楷体_GB2312" pitchFamily="49" charset="-122"/>
              </a:rPr>
              <a:t>1</a:t>
            </a:r>
          </a:p>
        </p:txBody>
      </p:sp>
      <p:sp>
        <p:nvSpPr>
          <p:cNvPr id="49" name="AutoShape 45">
            <a:extLst>
              <a:ext uri="{FF2B5EF4-FFF2-40B4-BE49-F238E27FC236}">
                <a16:creationId xmlns:a16="http://schemas.microsoft.com/office/drawing/2014/main" id="{BBB5C870-B8B8-A210-F8D2-AF0CD3FE1075}"/>
              </a:ext>
            </a:extLst>
          </p:cNvPr>
          <p:cNvSpPr>
            <a:spLocks noChangeArrowheads="1"/>
          </p:cNvSpPr>
          <p:nvPr/>
        </p:nvSpPr>
        <p:spPr bwMode="auto">
          <a:xfrm>
            <a:off x="9262704" y="2323798"/>
            <a:ext cx="452438" cy="1066800"/>
          </a:xfrm>
          <a:prstGeom prst="roundRect">
            <a:avLst>
              <a:gd name="adj" fmla="val 16667"/>
            </a:avLst>
          </a:prstGeom>
          <a:noFill/>
          <a:ln w="28575">
            <a:solidFill>
              <a:srgbClr val="FF0066"/>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0" name="AutoShape 46">
            <a:extLst>
              <a:ext uri="{FF2B5EF4-FFF2-40B4-BE49-F238E27FC236}">
                <a16:creationId xmlns:a16="http://schemas.microsoft.com/office/drawing/2014/main" id="{6A3C98CA-90C5-2C6C-C7A5-6C6AE2FEC17D}"/>
              </a:ext>
            </a:extLst>
          </p:cNvPr>
          <p:cNvSpPr>
            <a:spLocks noChangeArrowheads="1"/>
          </p:cNvSpPr>
          <p:nvPr/>
        </p:nvSpPr>
        <p:spPr bwMode="auto">
          <a:xfrm rot="5400000">
            <a:off x="8953142" y="2609548"/>
            <a:ext cx="457200" cy="1066800"/>
          </a:xfrm>
          <a:prstGeom prst="roundRect">
            <a:avLst>
              <a:gd name="adj" fmla="val 16667"/>
            </a:avLst>
          </a:prstGeom>
          <a:noFill/>
          <a:ln w="28575">
            <a:solidFill>
              <a:srgbClr val="FF0066"/>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1" name="AutoShape 47">
            <a:extLst>
              <a:ext uri="{FF2B5EF4-FFF2-40B4-BE49-F238E27FC236}">
                <a16:creationId xmlns:a16="http://schemas.microsoft.com/office/drawing/2014/main" id="{89148D81-AF75-DDC3-8DB8-90812294295D}"/>
              </a:ext>
            </a:extLst>
          </p:cNvPr>
          <p:cNvSpPr>
            <a:spLocks noChangeArrowheads="1"/>
          </p:cNvSpPr>
          <p:nvPr/>
        </p:nvSpPr>
        <p:spPr bwMode="auto">
          <a:xfrm rot="5400000">
            <a:off x="9562742" y="2609548"/>
            <a:ext cx="457200" cy="1066800"/>
          </a:xfrm>
          <a:prstGeom prst="roundRect">
            <a:avLst>
              <a:gd name="adj" fmla="val 16667"/>
            </a:avLst>
          </a:prstGeom>
          <a:noFill/>
          <a:ln w="28575">
            <a:solidFill>
              <a:srgbClr val="FF0066"/>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52" name="Group 48">
            <a:extLst>
              <a:ext uri="{FF2B5EF4-FFF2-40B4-BE49-F238E27FC236}">
                <a16:creationId xmlns:a16="http://schemas.microsoft.com/office/drawing/2014/main" id="{074B6F0A-75CC-12E4-A76B-8F065F21CE07}"/>
              </a:ext>
            </a:extLst>
          </p:cNvPr>
          <p:cNvGrpSpPr>
            <a:grpSpLocks/>
          </p:cNvGrpSpPr>
          <p:nvPr/>
        </p:nvGrpSpPr>
        <p:grpSpPr bwMode="auto">
          <a:xfrm>
            <a:off x="7181492" y="1464960"/>
            <a:ext cx="577850" cy="538163"/>
            <a:chOff x="3357" y="822"/>
            <a:chExt cx="364" cy="339"/>
          </a:xfrm>
        </p:grpSpPr>
        <p:sp>
          <p:nvSpPr>
            <p:cNvPr id="53" name="Oval 49">
              <a:extLst>
                <a:ext uri="{FF2B5EF4-FFF2-40B4-BE49-F238E27FC236}">
                  <a16:creationId xmlns:a16="http://schemas.microsoft.com/office/drawing/2014/main" id="{2D4F397A-92A2-EF6D-028A-A91DDEE5AFD0}"/>
                </a:ext>
              </a:extLst>
            </p:cNvPr>
            <p:cNvSpPr>
              <a:spLocks noChangeArrowheads="1"/>
            </p:cNvSpPr>
            <p:nvPr/>
          </p:nvSpPr>
          <p:spPr bwMode="auto">
            <a:xfrm>
              <a:off x="3357" y="822"/>
              <a:ext cx="364" cy="339"/>
            </a:xfrm>
            <a:prstGeom prst="ellipse">
              <a:avLst/>
            </a:prstGeom>
            <a:noFill/>
            <a:ln w="38100">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4" name="Text Box 50">
              <a:extLst>
                <a:ext uri="{FF2B5EF4-FFF2-40B4-BE49-F238E27FC236}">
                  <a16:creationId xmlns:a16="http://schemas.microsoft.com/office/drawing/2014/main" id="{EFE1281B-5C26-2D83-3839-EE7BE4D51932}"/>
                </a:ext>
              </a:extLst>
            </p:cNvPr>
            <p:cNvSpPr txBox="1">
              <a:spLocks noChangeArrowheads="1"/>
            </p:cNvSpPr>
            <p:nvPr/>
          </p:nvSpPr>
          <p:spPr bwMode="auto">
            <a:xfrm>
              <a:off x="3406" y="841"/>
              <a:ext cx="28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rPr>
                <a:t>C</a:t>
              </a:r>
              <a:r>
                <a:rPr lang="en-US" altLang="zh-CN" b="1" i="1" baseline="-25000">
                  <a:solidFill>
                    <a:srgbClr val="0033CC"/>
                  </a:solidFill>
                </a:rPr>
                <a:t>i</a:t>
              </a:r>
            </a:p>
          </p:txBody>
        </p:sp>
      </p:grpSp>
      <p:sp>
        <p:nvSpPr>
          <p:cNvPr id="55" name="Text Box 51">
            <a:extLst>
              <a:ext uri="{FF2B5EF4-FFF2-40B4-BE49-F238E27FC236}">
                <a16:creationId xmlns:a16="http://schemas.microsoft.com/office/drawing/2014/main" id="{67E4A3EA-D9FF-8852-AEE4-ADDB8D7B870C}"/>
              </a:ext>
            </a:extLst>
          </p:cNvPr>
          <p:cNvSpPr txBox="1">
            <a:spLocks noChangeArrowheads="1"/>
          </p:cNvSpPr>
          <p:nvPr/>
        </p:nvSpPr>
        <p:spPr bwMode="auto">
          <a:xfrm>
            <a:off x="2269767" y="5717873"/>
            <a:ext cx="2036762"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FF0066"/>
                </a:solidFill>
              </a:rPr>
              <a:t>圈</a:t>
            </a:r>
            <a:r>
              <a:rPr lang="zh-CN" altLang="en-US" sz="2800" b="1">
                <a:solidFill>
                  <a:srgbClr val="0033CC"/>
                </a:solidFill>
              </a:rPr>
              <a:t> </a:t>
            </a:r>
            <a:r>
              <a:rPr lang="zh-CN" altLang="en-US" sz="2800" b="1">
                <a:solidFill>
                  <a:srgbClr val="0033CC"/>
                </a:solidFill>
                <a:ea typeface="楷体_GB2312" pitchFamily="49" charset="-122"/>
              </a:rPr>
              <a:t>“ </a:t>
            </a:r>
            <a:r>
              <a:rPr lang="en-US" altLang="zh-CN" sz="2800" b="1">
                <a:ea typeface="楷体_GB2312" pitchFamily="49" charset="-122"/>
              </a:rPr>
              <a:t>0</a:t>
            </a:r>
            <a:r>
              <a:rPr lang="en-US" altLang="zh-CN" sz="2800" b="1">
                <a:solidFill>
                  <a:srgbClr val="FF0066"/>
                </a:solidFill>
                <a:ea typeface="楷体_GB2312" pitchFamily="49" charset="-122"/>
              </a:rPr>
              <a:t> </a:t>
            </a:r>
            <a:r>
              <a:rPr lang="en-US" altLang="zh-CN" sz="2800" b="1">
                <a:solidFill>
                  <a:srgbClr val="0033CC"/>
                </a:solidFill>
                <a:ea typeface="楷体_GB2312" pitchFamily="49" charset="-122"/>
              </a:rPr>
              <a:t>”</a:t>
            </a:r>
          </a:p>
        </p:txBody>
      </p:sp>
      <p:graphicFrame>
        <p:nvGraphicFramePr>
          <p:cNvPr id="56" name="Object 52">
            <a:extLst>
              <a:ext uri="{FF2B5EF4-FFF2-40B4-BE49-F238E27FC236}">
                <a16:creationId xmlns:a16="http://schemas.microsoft.com/office/drawing/2014/main" id="{401B2ABC-1FC2-8C98-8EAB-EF47C0E45D51}"/>
              </a:ext>
            </a:extLst>
          </p:cNvPr>
          <p:cNvGraphicFramePr>
            <a:graphicFrameLocks noChangeAspect="1"/>
          </p:cNvGraphicFramePr>
          <p:nvPr>
            <p:extLst>
              <p:ext uri="{D42A27DB-BD31-4B8C-83A1-F6EECF244321}">
                <p14:modId xmlns:p14="http://schemas.microsoft.com/office/powerpoint/2010/main" val="3339098723"/>
              </p:ext>
            </p:extLst>
          </p:nvPr>
        </p:nvGraphicFramePr>
        <p:xfrm>
          <a:off x="3925529" y="5449585"/>
          <a:ext cx="6442075" cy="573088"/>
        </p:xfrm>
        <a:graphic>
          <a:graphicData uri="http://schemas.openxmlformats.org/presentationml/2006/ole">
            <mc:AlternateContent xmlns:mc="http://schemas.openxmlformats.org/markup-compatibility/2006">
              <mc:Choice xmlns:v="urn:schemas-microsoft-com:vml" Requires="v">
                <p:oleObj name="Equation" r:id="rId2" imgW="2609754" imgH="180900" progId="Equation.3">
                  <p:embed/>
                </p:oleObj>
              </mc:Choice>
              <mc:Fallback>
                <p:oleObj name="Equation" r:id="rId2" imgW="2609754" imgH="180900" progId="Equation.3">
                  <p:embed/>
                  <p:pic>
                    <p:nvPicPr>
                      <p:cNvPr id="56" name="Object 52">
                        <a:extLst>
                          <a:ext uri="{FF2B5EF4-FFF2-40B4-BE49-F238E27FC236}">
                            <a16:creationId xmlns:a16="http://schemas.microsoft.com/office/drawing/2014/main" id="{401B2ABC-1FC2-8C98-8EAB-EF47C0E45D5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25529" y="5449585"/>
                        <a:ext cx="6442075" cy="573088"/>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rgbClr val="FF33CC"/>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57" name="Object 53">
            <a:extLst>
              <a:ext uri="{FF2B5EF4-FFF2-40B4-BE49-F238E27FC236}">
                <a16:creationId xmlns:a16="http://schemas.microsoft.com/office/drawing/2014/main" id="{992F7870-8172-773A-B026-B78861651BA2}"/>
              </a:ext>
            </a:extLst>
          </p:cNvPr>
          <p:cNvGraphicFramePr>
            <a:graphicFrameLocks noChangeAspect="1"/>
          </p:cNvGraphicFramePr>
          <p:nvPr>
            <p:extLst>
              <p:ext uri="{D42A27DB-BD31-4B8C-83A1-F6EECF244321}">
                <p14:modId xmlns:p14="http://schemas.microsoft.com/office/powerpoint/2010/main" val="4237122096"/>
              </p:ext>
            </p:extLst>
          </p:nvPr>
        </p:nvGraphicFramePr>
        <p:xfrm>
          <a:off x="3925529" y="6054423"/>
          <a:ext cx="3813175" cy="539750"/>
        </p:xfrm>
        <a:graphic>
          <a:graphicData uri="http://schemas.openxmlformats.org/presentationml/2006/ole">
            <mc:AlternateContent xmlns:mc="http://schemas.openxmlformats.org/markup-compatibility/2006">
              <mc:Choice xmlns:v="urn:schemas-microsoft-com:vml" Requires="v">
                <p:oleObj name="Equation" r:id="rId4" imgW="1514365" imgH="171450" progId="Equation.3">
                  <p:embed/>
                </p:oleObj>
              </mc:Choice>
              <mc:Fallback>
                <p:oleObj name="Equation" r:id="rId4" imgW="1514365" imgH="171450" progId="Equation.3">
                  <p:embed/>
                  <p:pic>
                    <p:nvPicPr>
                      <p:cNvPr id="57" name="Object 53">
                        <a:extLst>
                          <a:ext uri="{FF2B5EF4-FFF2-40B4-BE49-F238E27FC236}">
                            <a16:creationId xmlns:a16="http://schemas.microsoft.com/office/drawing/2014/main" id="{992F7870-8172-773A-B026-B78861651BA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925529" y="6054423"/>
                        <a:ext cx="3813175" cy="53975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rgbClr val="FF33CC"/>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58" name="Object 54">
            <a:extLst>
              <a:ext uri="{FF2B5EF4-FFF2-40B4-BE49-F238E27FC236}">
                <a16:creationId xmlns:a16="http://schemas.microsoft.com/office/drawing/2014/main" id="{84656DEA-74EB-5D5D-0CE2-AC1717DD0CB2}"/>
              </a:ext>
            </a:extLst>
          </p:cNvPr>
          <p:cNvGraphicFramePr>
            <a:graphicFrameLocks noChangeAspect="1"/>
          </p:cNvGraphicFramePr>
          <p:nvPr>
            <p:extLst>
              <p:ext uri="{D42A27DB-BD31-4B8C-83A1-F6EECF244321}">
                <p14:modId xmlns:p14="http://schemas.microsoft.com/office/powerpoint/2010/main" val="3770553362"/>
              </p:ext>
            </p:extLst>
          </p:nvPr>
        </p:nvGraphicFramePr>
        <p:xfrm>
          <a:off x="3925529" y="4154185"/>
          <a:ext cx="6511925" cy="584200"/>
        </p:xfrm>
        <a:graphic>
          <a:graphicData uri="http://schemas.openxmlformats.org/presentationml/2006/ole">
            <mc:AlternateContent xmlns:mc="http://schemas.openxmlformats.org/markup-compatibility/2006">
              <mc:Choice xmlns:v="urn:schemas-microsoft-com:vml" Requires="v">
                <p:oleObj name="Equation" r:id="rId6" imgW="2514668" imgH="171450" progId="Equation.3">
                  <p:embed/>
                </p:oleObj>
              </mc:Choice>
              <mc:Fallback>
                <p:oleObj name="Equation" r:id="rId6" imgW="2514668" imgH="171450" progId="Equation.3">
                  <p:embed/>
                  <p:pic>
                    <p:nvPicPr>
                      <p:cNvPr id="58" name="Object 54">
                        <a:extLst>
                          <a:ext uri="{FF2B5EF4-FFF2-40B4-BE49-F238E27FC236}">
                            <a16:creationId xmlns:a16="http://schemas.microsoft.com/office/drawing/2014/main" id="{84656DEA-74EB-5D5D-0CE2-AC1717DD0CB2}"/>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925529" y="4154185"/>
                        <a:ext cx="6511925" cy="5842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rgbClr val="FF33CC"/>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59" name="Object 55">
            <a:extLst>
              <a:ext uri="{FF2B5EF4-FFF2-40B4-BE49-F238E27FC236}">
                <a16:creationId xmlns:a16="http://schemas.microsoft.com/office/drawing/2014/main" id="{70EAA0A7-7C4B-D1C4-8947-AF4BA9ED01EA}"/>
              </a:ext>
            </a:extLst>
          </p:cNvPr>
          <p:cNvGraphicFramePr>
            <a:graphicFrameLocks noChangeAspect="1"/>
          </p:cNvGraphicFramePr>
          <p:nvPr>
            <p:extLst>
              <p:ext uri="{D42A27DB-BD31-4B8C-83A1-F6EECF244321}">
                <p14:modId xmlns:p14="http://schemas.microsoft.com/office/powerpoint/2010/main" val="3849890630"/>
              </p:ext>
            </p:extLst>
          </p:nvPr>
        </p:nvGraphicFramePr>
        <p:xfrm>
          <a:off x="3954104" y="4790773"/>
          <a:ext cx="3670300" cy="525462"/>
        </p:xfrm>
        <a:graphic>
          <a:graphicData uri="http://schemas.openxmlformats.org/presentationml/2006/ole">
            <mc:AlternateContent xmlns:mc="http://schemas.openxmlformats.org/markup-compatibility/2006">
              <mc:Choice xmlns:v="urn:schemas-microsoft-com:vml" Requires="v">
                <p:oleObj name="Equation" r:id="rId8" imgW="1600268" imgH="180900" progId="Equation.3">
                  <p:embed/>
                </p:oleObj>
              </mc:Choice>
              <mc:Fallback>
                <p:oleObj name="Equation" r:id="rId8" imgW="1600268" imgH="180900" progId="Equation.3">
                  <p:embed/>
                  <p:pic>
                    <p:nvPicPr>
                      <p:cNvPr id="59" name="Object 55">
                        <a:extLst>
                          <a:ext uri="{FF2B5EF4-FFF2-40B4-BE49-F238E27FC236}">
                            <a16:creationId xmlns:a16="http://schemas.microsoft.com/office/drawing/2014/main" id="{70EAA0A7-7C4B-D1C4-8947-AF4BA9ED01EA}"/>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954104" y="4790773"/>
                        <a:ext cx="3670300" cy="525462"/>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rgbClr val="FF33CC"/>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60" name="Text Box 56">
            <a:extLst>
              <a:ext uri="{FF2B5EF4-FFF2-40B4-BE49-F238E27FC236}">
                <a16:creationId xmlns:a16="http://schemas.microsoft.com/office/drawing/2014/main" id="{C2EE35FF-1603-E6BB-44F4-9281BB944E3E}"/>
              </a:ext>
            </a:extLst>
          </p:cNvPr>
          <p:cNvSpPr txBox="1">
            <a:spLocks noChangeArrowheads="1"/>
          </p:cNvSpPr>
          <p:nvPr/>
        </p:nvSpPr>
        <p:spPr bwMode="auto">
          <a:xfrm>
            <a:off x="2164992" y="3508073"/>
            <a:ext cx="1979612" cy="528637"/>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最简与或式</a:t>
            </a:r>
          </a:p>
        </p:txBody>
      </p:sp>
      <p:sp>
        <p:nvSpPr>
          <p:cNvPr id="61" name="Oval 57">
            <a:extLst>
              <a:ext uri="{FF2B5EF4-FFF2-40B4-BE49-F238E27FC236}">
                <a16:creationId xmlns:a16="http://schemas.microsoft.com/office/drawing/2014/main" id="{29949FB2-B704-A4D3-09C1-197479FB9849}"/>
              </a:ext>
            </a:extLst>
          </p:cNvPr>
          <p:cNvSpPr>
            <a:spLocks noChangeArrowheads="1"/>
          </p:cNvSpPr>
          <p:nvPr/>
        </p:nvSpPr>
        <p:spPr bwMode="auto">
          <a:xfrm>
            <a:off x="4557354" y="2912760"/>
            <a:ext cx="485775" cy="457200"/>
          </a:xfrm>
          <a:prstGeom prst="ellipse">
            <a:avLst/>
          </a:prstGeom>
          <a:noFill/>
          <a:ln w="28575">
            <a:solidFill>
              <a:srgbClr val="FF0066"/>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2" name="Oval 58">
            <a:extLst>
              <a:ext uri="{FF2B5EF4-FFF2-40B4-BE49-F238E27FC236}">
                <a16:creationId xmlns:a16="http://schemas.microsoft.com/office/drawing/2014/main" id="{8CA4B285-4FBD-4E44-01AC-95336E052873}"/>
              </a:ext>
            </a:extLst>
          </p:cNvPr>
          <p:cNvSpPr>
            <a:spLocks noChangeArrowheads="1"/>
          </p:cNvSpPr>
          <p:nvPr/>
        </p:nvSpPr>
        <p:spPr bwMode="auto">
          <a:xfrm>
            <a:off x="5192354" y="2315860"/>
            <a:ext cx="485775" cy="457200"/>
          </a:xfrm>
          <a:prstGeom prst="ellipse">
            <a:avLst/>
          </a:prstGeom>
          <a:noFill/>
          <a:ln w="28575">
            <a:solidFill>
              <a:srgbClr val="FF0066"/>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3" name="Oval 59">
            <a:extLst>
              <a:ext uri="{FF2B5EF4-FFF2-40B4-BE49-F238E27FC236}">
                <a16:creationId xmlns:a16="http://schemas.microsoft.com/office/drawing/2014/main" id="{287E205F-5DEA-D71A-0ADE-EE1A8F6C932B}"/>
              </a:ext>
            </a:extLst>
          </p:cNvPr>
          <p:cNvSpPr>
            <a:spLocks noChangeArrowheads="1"/>
          </p:cNvSpPr>
          <p:nvPr/>
        </p:nvSpPr>
        <p:spPr bwMode="auto">
          <a:xfrm>
            <a:off x="5789254" y="2912760"/>
            <a:ext cx="485775" cy="457200"/>
          </a:xfrm>
          <a:prstGeom prst="ellipse">
            <a:avLst/>
          </a:prstGeom>
          <a:noFill/>
          <a:ln w="28575">
            <a:solidFill>
              <a:srgbClr val="FF0066"/>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4" name="Oval 60">
            <a:extLst>
              <a:ext uri="{FF2B5EF4-FFF2-40B4-BE49-F238E27FC236}">
                <a16:creationId xmlns:a16="http://schemas.microsoft.com/office/drawing/2014/main" id="{8C498E35-6B57-3B3E-5A43-756CB7DA6246}"/>
              </a:ext>
            </a:extLst>
          </p:cNvPr>
          <p:cNvSpPr>
            <a:spLocks noChangeArrowheads="1"/>
          </p:cNvSpPr>
          <p:nvPr/>
        </p:nvSpPr>
        <p:spPr bwMode="auto">
          <a:xfrm>
            <a:off x="6373454" y="2315860"/>
            <a:ext cx="485775" cy="457200"/>
          </a:xfrm>
          <a:prstGeom prst="ellipse">
            <a:avLst/>
          </a:prstGeom>
          <a:noFill/>
          <a:ln w="28575">
            <a:solidFill>
              <a:srgbClr val="FF0066"/>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5" name="Text Box 61">
            <a:extLst>
              <a:ext uri="{FF2B5EF4-FFF2-40B4-BE49-F238E27FC236}">
                <a16:creationId xmlns:a16="http://schemas.microsoft.com/office/drawing/2014/main" id="{794521CB-726F-0913-B647-6DC0A8EF93CA}"/>
              </a:ext>
            </a:extLst>
          </p:cNvPr>
          <p:cNvSpPr txBox="1">
            <a:spLocks noChangeArrowheads="1"/>
          </p:cNvSpPr>
          <p:nvPr/>
        </p:nvSpPr>
        <p:spPr bwMode="auto">
          <a:xfrm>
            <a:off x="2269767" y="4460573"/>
            <a:ext cx="2036762"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FF0066"/>
                </a:solidFill>
              </a:rPr>
              <a:t>圈</a:t>
            </a:r>
            <a:r>
              <a:rPr lang="zh-CN" altLang="en-US" sz="2800" b="1">
                <a:solidFill>
                  <a:srgbClr val="0033CC"/>
                </a:solidFill>
              </a:rPr>
              <a:t> </a:t>
            </a:r>
            <a:r>
              <a:rPr lang="zh-CN" altLang="en-US" sz="2800" b="1">
                <a:solidFill>
                  <a:srgbClr val="0033CC"/>
                </a:solidFill>
                <a:ea typeface="楷体_GB2312" pitchFamily="49" charset="-122"/>
              </a:rPr>
              <a:t>“ </a:t>
            </a:r>
            <a:r>
              <a:rPr lang="en-US" altLang="zh-CN" sz="2800" b="1">
                <a:solidFill>
                  <a:srgbClr val="0033CC"/>
                </a:solidFill>
                <a:ea typeface="楷体_GB2312" pitchFamily="49" charset="-122"/>
              </a:rPr>
              <a:t>1</a:t>
            </a:r>
            <a:r>
              <a:rPr lang="en-US" altLang="zh-CN" sz="2800" b="1">
                <a:solidFill>
                  <a:srgbClr val="FF0066"/>
                </a:solidFill>
                <a:ea typeface="楷体_GB2312" pitchFamily="49" charset="-122"/>
              </a:rPr>
              <a:t> </a:t>
            </a:r>
            <a:r>
              <a:rPr lang="en-US" altLang="zh-CN" sz="2800" b="1">
                <a:solidFill>
                  <a:srgbClr val="0033CC"/>
                </a:solidFill>
                <a:ea typeface="楷体_GB2312" pitchFamily="49" charset="-122"/>
              </a:rPr>
              <a:t>”</a:t>
            </a:r>
          </a:p>
        </p:txBody>
      </p:sp>
      <p:sp>
        <p:nvSpPr>
          <p:cNvPr id="66" name="AutoShape 62">
            <a:extLst>
              <a:ext uri="{FF2B5EF4-FFF2-40B4-BE49-F238E27FC236}">
                <a16:creationId xmlns:a16="http://schemas.microsoft.com/office/drawing/2014/main" id="{4A662AA9-907E-2664-E03E-86C530B73374}"/>
              </a:ext>
            </a:extLst>
          </p:cNvPr>
          <p:cNvSpPr>
            <a:spLocks/>
          </p:cNvSpPr>
          <p:nvPr/>
        </p:nvSpPr>
        <p:spPr bwMode="auto">
          <a:xfrm>
            <a:off x="3731854" y="4338335"/>
            <a:ext cx="177800" cy="850900"/>
          </a:xfrm>
          <a:prstGeom prst="leftBrace">
            <a:avLst>
              <a:gd name="adj1" fmla="val 39881"/>
              <a:gd name="adj2" fmla="val 50000"/>
            </a:avLst>
          </a:prstGeom>
          <a:noFill/>
          <a:ln w="28575">
            <a:solidFill>
              <a:schemeClr val="accent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7" name="AutoShape 63">
            <a:extLst>
              <a:ext uri="{FF2B5EF4-FFF2-40B4-BE49-F238E27FC236}">
                <a16:creationId xmlns:a16="http://schemas.microsoft.com/office/drawing/2014/main" id="{7D49B362-B2AF-5B1A-CAB3-35D2523D451F}"/>
              </a:ext>
            </a:extLst>
          </p:cNvPr>
          <p:cNvSpPr>
            <a:spLocks/>
          </p:cNvSpPr>
          <p:nvPr/>
        </p:nvSpPr>
        <p:spPr bwMode="auto">
          <a:xfrm>
            <a:off x="3731854" y="5595635"/>
            <a:ext cx="177800" cy="850900"/>
          </a:xfrm>
          <a:prstGeom prst="leftBrace">
            <a:avLst>
              <a:gd name="adj1" fmla="val 39881"/>
              <a:gd name="adj2" fmla="val 50000"/>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 name="灯片编号占位符 1">
            <a:extLst>
              <a:ext uri="{FF2B5EF4-FFF2-40B4-BE49-F238E27FC236}">
                <a16:creationId xmlns:a16="http://schemas.microsoft.com/office/drawing/2014/main" id="{0829E9BE-D47F-4C43-5F1F-E827E856D842}"/>
              </a:ext>
            </a:extLst>
          </p:cNvPr>
          <p:cNvSpPr>
            <a:spLocks noGrp="1"/>
          </p:cNvSpPr>
          <p:nvPr>
            <p:ph type="sldNum" sz="quarter" idx="12"/>
          </p:nvPr>
        </p:nvSpPr>
        <p:spPr/>
        <p:txBody>
          <a:bodyPr/>
          <a:lstStyle/>
          <a:p>
            <a:fld id="{392CBAA0-59E6-204E-8F03-85E5040D48B8}" type="slidenum">
              <a:rPr kumimoji="1" lang="zh-CN" altLang="en-US" smtClean="0"/>
              <a:t>21</a:t>
            </a:fld>
            <a:r>
              <a:rPr kumimoji="1" lang="en-US" altLang="zh-CN"/>
              <a:t>/133</a:t>
            </a:r>
            <a:endParaRPr kumimoji="1" lang="zh-CN" altLang="en-US" dirty="0"/>
          </a:p>
        </p:txBody>
      </p:sp>
    </p:spTree>
    <p:extLst>
      <p:ext uri="{BB962C8B-B14F-4D97-AF65-F5344CB8AC3E}">
        <p14:creationId xmlns:p14="http://schemas.microsoft.com/office/powerpoint/2010/main" val="8096318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7" presetClass="entr" presetSubtype="8" fill="hold"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ppt_x</p:attrName>
                                        </p:attrNameLst>
                                      </p:cBhvr>
                                      <p:tavLst>
                                        <p:tav tm="0">
                                          <p:val>
                                            <p:strVal val="#ppt_x-#ppt_w/2"/>
                                          </p:val>
                                        </p:tav>
                                        <p:tav tm="100000">
                                          <p:val>
                                            <p:strVal val="#ppt_x"/>
                                          </p:val>
                                        </p:tav>
                                      </p:tavLst>
                                    </p:anim>
                                    <p:anim calcmode="lin" valueType="num">
                                      <p:cBhvr>
                                        <p:cTn id="14" dur="500" fill="hold"/>
                                        <p:tgtEl>
                                          <p:spTgt spid="8"/>
                                        </p:tgtEl>
                                        <p:attrNameLst>
                                          <p:attrName>ppt_y</p:attrName>
                                        </p:attrNameLst>
                                      </p:cBhvr>
                                      <p:tavLst>
                                        <p:tav tm="0">
                                          <p:val>
                                            <p:strVal val="#ppt_y"/>
                                          </p:val>
                                        </p:tav>
                                        <p:tav tm="100000">
                                          <p:val>
                                            <p:strVal val="#ppt_y"/>
                                          </p:val>
                                        </p:tav>
                                      </p:tavLst>
                                    </p:anim>
                                    <p:anim calcmode="lin" valueType="num">
                                      <p:cBhvr>
                                        <p:cTn id="15" dur="500" fill="hold"/>
                                        <p:tgtEl>
                                          <p:spTgt spid="8"/>
                                        </p:tgtEl>
                                        <p:attrNameLst>
                                          <p:attrName>ppt_w</p:attrName>
                                        </p:attrNameLst>
                                      </p:cBhvr>
                                      <p:tavLst>
                                        <p:tav tm="0">
                                          <p:val>
                                            <p:fltVal val="0"/>
                                          </p:val>
                                        </p:tav>
                                        <p:tav tm="100000">
                                          <p:val>
                                            <p:strVal val="#ppt_w"/>
                                          </p:val>
                                        </p:tav>
                                      </p:tavLst>
                                    </p:anim>
                                    <p:anim calcmode="lin" valueType="num">
                                      <p:cBhvr>
                                        <p:cTn id="16" dur="500" fill="hold"/>
                                        <p:tgtEl>
                                          <p:spTgt spid="8"/>
                                        </p:tgtEl>
                                        <p:attrNameLst>
                                          <p:attrName>ppt_h</p:attrName>
                                        </p:attrNameLst>
                                      </p:cBhvr>
                                      <p:tavLst>
                                        <p:tav tm="0">
                                          <p:val>
                                            <p:strVal val="#ppt_h"/>
                                          </p:val>
                                        </p:tav>
                                        <p:tav tm="100000">
                                          <p:val>
                                            <p:strVal val="#ppt_h"/>
                                          </p:val>
                                        </p:tav>
                                      </p:tavLst>
                                    </p:anim>
                                  </p:childTnLst>
                                </p:cTn>
                              </p:par>
                            </p:childTnLst>
                          </p:cTn>
                        </p:par>
                        <p:par>
                          <p:cTn id="17" fill="hold">
                            <p:stCondLst>
                              <p:cond delay="500"/>
                            </p:stCondLst>
                            <p:childTnLst>
                              <p:par>
                                <p:cTn id="18" presetID="22" presetClass="entr" presetSubtype="8" fill="hold" grpId="0" nodeType="afterEffect">
                                  <p:stCondLst>
                                    <p:cond delay="0"/>
                                  </p:stCondLst>
                                  <p:childTnLst>
                                    <p:set>
                                      <p:cBhvr>
                                        <p:cTn id="19" dur="1" fill="hold">
                                          <p:stCondLst>
                                            <p:cond delay="0"/>
                                          </p:stCondLst>
                                        </p:cTn>
                                        <p:tgtEl>
                                          <p:spTgt spid="15">
                                            <p:txEl>
                                              <p:pRg st="0" end="0"/>
                                            </p:txEl>
                                          </p:spTgt>
                                        </p:tgtEl>
                                        <p:attrNameLst>
                                          <p:attrName>style.visibility</p:attrName>
                                        </p:attrNameLst>
                                      </p:cBhvr>
                                      <p:to>
                                        <p:strVal val="visible"/>
                                      </p:to>
                                    </p:set>
                                    <p:animEffect transition="in" filter="wipe(left)">
                                      <p:cBhvr>
                                        <p:cTn id="20" dur="500"/>
                                        <p:tgtEl>
                                          <p:spTgt spid="15">
                                            <p:txEl>
                                              <p:pRg st="0" end="0"/>
                                            </p:txEl>
                                          </p:spTgt>
                                        </p:tgtEl>
                                      </p:cBhvr>
                                    </p:animEffect>
                                  </p:childTnLst>
                                </p:cTn>
                              </p:par>
                            </p:childTnLst>
                          </p:cTn>
                        </p:par>
                        <p:par>
                          <p:cTn id="21" fill="hold">
                            <p:stCondLst>
                              <p:cond delay="1000"/>
                            </p:stCondLst>
                            <p:childTnLst>
                              <p:par>
                                <p:cTn id="22" presetID="22" presetClass="entr" presetSubtype="8" fill="hold" grpId="0" nodeType="afterEffect">
                                  <p:stCondLst>
                                    <p:cond delay="0"/>
                                  </p:stCondLst>
                                  <p:childTnLst>
                                    <p:set>
                                      <p:cBhvr>
                                        <p:cTn id="23" dur="1" fill="hold">
                                          <p:stCondLst>
                                            <p:cond delay="0"/>
                                          </p:stCondLst>
                                        </p:cTn>
                                        <p:tgtEl>
                                          <p:spTgt spid="16">
                                            <p:txEl>
                                              <p:pRg st="0" end="0"/>
                                            </p:txEl>
                                          </p:spTgt>
                                        </p:tgtEl>
                                        <p:attrNameLst>
                                          <p:attrName>style.visibility</p:attrName>
                                        </p:attrNameLst>
                                      </p:cBhvr>
                                      <p:to>
                                        <p:strVal val="visible"/>
                                      </p:to>
                                    </p:set>
                                    <p:animEffect transition="in" filter="wipe(left)">
                                      <p:cBhvr>
                                        <p:cTn id="24" dur="500"/>
                                        <p:tgtEl>
                                          <p:spTgt spid="16">
                                            <p:txEl>
                                              <p:pRg st="0" end="0"/>
                                            </p:txEl>
                                          </p:spTgt>
                                        </p:tgtEl>
                                      </p:cBhvr>
                                    </p:animEffect>
                                  </p:childTnLst>
                                </p:cTn>
                              </p:par>
                            </p:childTnLst>
                          </p:cTn>
                        </p:par>
                        <p:par>
                          <p:cTn id="25" fill="hold">
                            <p:stCondLst>
                              <p:cond delay="1500"/>
                            </p:stCondLst>
                            <p:childTnLst>
                              <p:par>
                                <p:cTn id="26" presetID="22" presetClass="entr" presetSubtype="8" fill="hold" grpId="0" nodeType="afterEffect">
                                  <p:stCondLst>
                                    <p:cond delay="0"/>
                                  </p:stCondLst>
                                  <p:childTnLst>
                                    <p:set>
                                      <p:cBhvr>
                                        <p:cTn id="27" dur="1" fill="hold">
                                          <p:stCondLst>
                                            <p:cond delay="0"/>
                                          </p:stCondLst>
                                        </p:cTn>
                                        <p:tgtEl>
                                          <p:spTgt spid="17">
                                            <p:txEl>
                                              <p:pRg st="0" end="0"/>
                                            </p:txEl>
                                          </p:spTgt>
                                        </p:tgtEl>
                                        <p:attrNameLst>
                                          <p:attrName>style.visibility</p:attrName>
                                        </p:attrNameLst>
                                      </p:cBhvr>
                                      <p:to>
                                        <p:strVal val="visible"/>
                                      </p:to>
                                    </p:set>
                                    <p:animEffect transition="in" filter="wipe(left)">
                                      <p:cBhvr>
                                        <p:cTn id="28" dur="500"/>
                                        <p:tgtEl>
                                          <p:spTgt spid="17">
                                            <p:txEl>
                                              <p:pRg st="0" end="0"/>
                                            </p:txEl>
                                          </p:spTgt>
                                        </p:tgtEl>
                                      </p:cBhvr>
                                    </p:animEffect>
                                  </p:childTnLst>
                                </p:cTn>
                              </p:par>
                            </p:childTnLst>
                          </p:cTn>
                        </p:par>
                        <p:par>
                          <p:cTn id="29" fill="hold">
                            <p:stCondLst>
                              <p:cond delay="2000"/>
                            </p:stCondLst>
                            <p:childTnLst>
                              <p:par>
                                <p:cTn id="30" presetID="22" presetClass="entr" presetSubtype="8" fill="hold" grpId="0" nodeType="afterEffect">
                                  <p:stCondLst>
                                    <p:cond delay="0"/>
                                  </p:stCondLst>
                                  <p:childTnLst>
                                    <p:set>
                                      <p:cBhvr>
                                        <p:cTn id="31" dur="1" fill="hold">
                                          <p:stCondLst>
                                            <p:cond delay="0"/>
                                          </p:stCondLst>
                                        </p:cTn>
                                        <p:tgtEl>
                                          <p:spTgt spid="18">
                                            <p:txEl>
                                              <p:pRg st="0" end="0"/>
                                            </p:txEl>
                                          </p:spTgt>
                                        </p:tgtEl>
                                        <p:attrNameLst>
                                          <p:attrName>style.visibility</p:attrName>
                                        </p:attrNameLst>
                                      </p:cBhvr>
                                      <p:to>
                                        <p:strVal val="visible"/>
                                      </p:to>
                                    </p:set>
                                    <p:animEffect transition="in" filter="wipe(left)">
                                      <p:cBhvr>
                                        <p:cTn id="32" dur="500"/>
                                        <p:tgtEl>
                                          <p:spTgt spid="18">
                                            <p:txEl>
                                              <p:pRg st="0" end="0"/>
                                            </p:txEl>
                                          </p:spTgt>
                                        </p:tgtEl>
                                      </p:cBhvr>
                                    </p:animEffect>
                                  </p:childTnLst>
                                </p:cTn>
                              </p:par>
                            </p:childTnLst>
                          </p:cTn>
                        </p:par>
                        <p:par>
                          <p:cTn id="33" fill="hold">
                            <p:stCondLst>
                              <p:cond delay="2500"/>
                            </p:stCondLst>
                            <p:childTnLst>
                              <p:par>
                                <p:cTn id="34" presetID="22" presetClass="entr" presetSubtype="8" fill="hold" grpId="0" nodeType="afterEffect">
                                  <p:stCondLst>
                                    <p:cond delay="0"/>
                                  </p:stCondLst>
                                  <p:childTnLst>
                                    <p:set>
                                      <p:cBhvr>
                                        <p:cTn id="35" dur="1" fill="hold">
                                          <p:stCondLst>
                                            <p:cond delay="0"/>
                                          </p:stCondLst>
                                        </p:cTn>
                                        <p:tgtEl>
                                          <p:spTgt spid="19">
                                            <p:txEl>
                                              <p:pRg st="0" end="0"/>
                                            </p:txEl>
                                          </p:spTgt>
                                        </p:tgtEl>
                                        <p:attrNameLst>
                                          <p:attrName>style.visibility</p:attrName>
                                        </p:attrNameLst>
                                      </p:cBhvr>
                                      <p:to>
                                        <p:strVal val="visible"/>
                                      </p:to>
                                    </p:set>
                                    <p:animEffect transition="in" filter="wipe(left)">
                                      <p:cBhvr>
                                        <p:cTn id="36" dur="500"/>
                                        <p:tgtEl>
                                          <p:spTgt spid="19">
                                            <p:txEl>
                                              <p:pRg st="0" end="0"/>
                                            </p:txEl>
                                          </p:spTgt>
                                        </p:tgtEl>
                                      </p:cBhvr>
                                    </p:animEffect>
                                  </p:childTnLst>
                                </p:cTn>
                              </p:par>
                            </p:childTnLst>
                          </p:cTn>
                        </p:par>
                        <p:par>
                          <p:cTn id="37" fill="hold">
                            <p:stCondLst>
                              <p:cond delay="3000"/>
                            </p:stCondLst>
                            <p:childTnLst>
                              <p:par>
                                <p:cTn id="38" presetID="22" presetClass="entr" presetSubtype="8" fill="hold" grpId="0" nodeType="afterEffect">
                                  <p:stCondLst>
                                    <p:cond delay="0"/>
                                  </p:stCondLst>
                                  <p:childTnLst>
                                    <p:set>
                                      <p:cBhvr>
                                        <p:cTn id="39" dur="1" fill="hold">
                                          <p:stCondLst>
                                            <p:cond delay="0"/>
                                          </p:stCondLst>
                                        </p:cTn>
                                        <p:tgtEl>
                                          <p:spTgt spid="20">
                                            <p:txEl>
                                              <p:pRg st="0" end="0"/>
                                            </p:txEl>
                                          </p:spTgt>
                                        </p:tgtEl>
                                        <p:attrNameLst>
                                          <p:attrName>style.visibility</p:attrName>
                                        </p:attrNameLst>
                                      </p:cBhvr>
                                      <p:to>
                                        <p:strVal val="visible"/>
                                      </p:to>
                                    </p:set>
                                    <p:animEffect transition="in" filter="wipe(left)">
                                      <p:cBhvr>
                                        <p:cTn id="40" dur="500"/>
                                        <p:tgtEl>
                                          <p:spTgt spid="20">
                                            <p:txEl>
                                              <p:pRg st="0" end="0"/>
                                            </p:txEl>
                                          </p:spTgt>
                                        </p:tgtEl>
                                      </p:cBhvr>
                                    </p:animEffect>
                                  </p:childTnLst>
                                </p:cTn>
                              </p:par>
                            </p:childTnLst>
                          </p:cTn>
                        </p:par>
                        <p:par>
                          <p:cTn id="41" fill="hold">
                            <p:stCondLst>
                              <p:cond delay="3500"/>
                            </p:stCondLst>
                            <p:childTnLst>
                              <p:par>
                                <p:cTn id="42" presetID="22" presetClass="entr" presetSubtype="8" fill="hold" grpId="0" nodeType="afterEffect">
                                  <p:stCondLst>
                                    <p:cond delay="0"/>
                                  </p:stCondLst>
                                  <p:childTnLst>
                                    <p:set>
                                      <p:cBhvr>
                                        <p:cTn id="43" dur="1" fill="hold">
                                          <p:stCondLst>
                                            <p:cond delay="0"/>
                                          </p:stCondLst>
                                        </p:cTn>
                                        <p:tgtEl>
                                          <p:spTgt spid="21">
                                            <p:txEl>
                                              <p:pRg st="0" end="0"/>
                                            </p:txEl>
                                          </p:spTgt>
                                        </p:tgtEl>
                                        <p:attrNameLst>
                                          <p:attrName>style.visibility</p:attrName>
                                        </p:attrNameLst>
                                      </p:cBhvr>
                                      <p:to>
                                        <p:strVal val="visible"/>
                                      </p:to>
                                    </p:set>
                                    <p:animEffect transition="in" filter="wipe(left)">
                                      <p:cBhvr>
                                        <p:cTn id="44" dur="500"/>
                                        <p:tgtEl>
                                          <p:spTgt spid="21">
                                            <p:txEl>
                                              <p:pRg st="0" end="0"/>
                                            </p:txEl>
                                          </p:spTgt>
                                        </p:tgtEl>
                                      </p:cBhvr>
                                    </p:animEffect>
                                  </p:childTnLst>
                                </p:cTn>
                              </p:par>
                            </p:childTnLst>
                          </p:cTn>
                        </p:par>
                        <p:par>
                          <p:cTn id="45" fill="hold">
                            <p:stCondLst>
                              <p:cond delay="4000"/>
                            </p:stCondLst>
                            <p:childTnLst>
                              <p:par>
                                <p:cTn id="46" presetID="22" presetClass="entr" presetSubtype="8" fill="hold" grpId="0" nodeType="afterEffect">
                                  <p:stCondLst>
                                    <p:cond delay="0"/>
                                  </p:stCondLst>
                                  <p:childTnLst>
                                    <p:set>
                                      <p:cBhvr>
                                        <p:cTn id="47" dur="1" fill="hold">
                                          <p:stCondLst>
                                            <p:cond delay="0"/>
                                          </p:stCondLst>
                                        </p:cTn>
                                        <p:tgtEl>
                                          <p:spTgt spid="22">
                                            <p:txEl>
                                              <p:pRg st="0" end="0"/>
                                            </p:txEl>
                                          </p:spTgt>
                                        </p:tgtEl>
                                        <p:attrNameLst>
                                          <p:attrName>style.visibility</p:attrName>
                                        </p:attrNameLst>
                                      </p:cBhvr>
                                      <p:to>
                                        <p:strVal val="visible"/>
                                      </p:to>
                                    </p:set>
                                    <p:animEffect transition="in" filter="wipe(left)">
                                      <p:cBhvr>
                                        <p:cTn id="48" dur="500"/>
                                        <p:tgtEl>
                                          <p:spTgt spid="22">
                                            <p:txEl>
                                              <p:pRg st="0" end="0"/>
                                            </p:txEl>
                                          </p:spTgt>
                                        </p:tgtEl>
                                      </p:cBhvr>
                                    </p:animEffect>
                                  </p:childTnLst>
                                </p:cTn>
                              </p:par>
                            </p:childTnLst>
                          </p:cTn>
                        </p:par>
                        <p:par>
                          <p:cTn id="49" fill="hold">
                            <p:stCondLst>
                              <p:cond delay="4500"/>
                            </p:stCondLst>
                            <p:childTnLst>
                              <p:par>
                                <p:cTn id="50" presetID="17" presetClass="entr" presetSubtype="8" fill="hold" nodeType="afterEffect">
                                  <p:stCondLst>
                                    <p:cond delay="1000"/>
                                  </p:stCondLst>
                                  <p:childTnLst>
                                    <p:set>
                                      <p:cBhvr>
                                        <p:cTn id="51" dur="1" fill="hold">
                                          <p:stCondLst>
                                            <p:cond delay="0"/>
                                          </p:stCondLst>
                                        </p:cTn>
                                        <p:tgtEl>
                                          <p:spTgt spid="30"/>
                                        </p:tgtEl>
                                        <p:attrNameLst>
                                          <p:attrName>style.visibility</p:attrName>
                                        </p:attrNameLst>
                                      </p:cBhvr>
                                      <p:to>
                                        <p:strVal val="visible"/>
                                      </p:to>
                                    </p:set>
                                    <p:anim calcmode="lin" valueType="num">
                                      <p:cBhvr>
                                        <p:cTn id="52" dur="500" fill="hold"/>
                                        <p:tgtEl>
                                          <p:spTgt spid="30"/>
                                        </p:tgtEl>
                                        <p:attrNameLst>
                                          <p:attrName>ppt_x</p:attrName>
                                        </p:attrNameLst>
                                      </p:cBhvr>
                                      <p:tavLst>
                                        <p:tav tm="0">
                                          <p:val>
                                            <p:strVal val="#ppt_x-#ppt_w/2"/>
                                          </p:val>
                                        </p:tav>
                                        <p:tav tm="100000">
                                          <p:val>
                                            <p:strVal val="#ppt_x"/>
                                          </p:val>
                                        </p:tav>
                                      </p:tavLst>
                                    </p:anim>
                                    <p:anim calcmode="lin" valueType="num">
                                      <p:cBhvr>
                                        <p:cTn id="53" dur="500" fill="hold"/>
                                        <p:tgtEl>
                                          <p:spTgt spid="30"/>
                                        </p:tgtEl>
                                        <p:attrNameLst>
                                          <p:attrName>ppt_y</p:attrName>
                                        </p:attrNameLst>
                                      </p:cBhvr>
                                      <p:tavLst>
                                        <p:tav tm="0">
                                          <p:val>
                                            <p:strVal val="#ppt_y"/>
                                          </p:val>
                                        </p:tav>
                                        <p:tav tm="100000">
                                          <p:val>
                                            <p:strVal val="#ppt_y"/>
                                          </p:val>
                                        </p:tav>
                                      </p:tavLst>
                                    </p:anim>
                                    <p:anim calcmode="lin" valueType="num">
                                      <p:cBhvr>
                                        <p:cTn id="54" dur="500" fill="hold"/>
                                        <p:tgtEl>
                                          <p:spTgt spid="30"/>
                                        </p:tgtEl>
                                        <p:attrNameLst>
                                          <p:attrName>ppt_w</p:attrName>
                                        </p:attrNameLst>
                                      </p:cBhvr>
                                      <p:tavLst>
                                        <p:tav tm="0">
                                          <p:val>
                                            <p:fltVal val="0"/>
                                          </p:val>
                                        </p:tav>
                                        <p:tav tm="100000">
                                          <p:val>
                                            <p:strVal val="#ppt_w"/>
                                          </p:val>
                                        </p:tav>
                                      </p:tavLst>
                                    </p:anim>
                                    <p:anim calcmode="lin" valueType="num">
                                      <p:cBhvr>
                                        <p:cTn id="55" dur="500" fill="hold"/>
                                        <p:tgtEl>
                                          <p:spTgt spid="30"/>
                                        </p:tgtEl>
                                        <p:attrNameLst>
                                          <p:attrName>ppt_h</p:attrName>
                                        </p:attrNameLst>
                                      </p:cBhvr>
                                      <p:tavLst>
                                        <p:tav tm="0">
                                          <p:val>
                                            <p:strVal val="#ppt_h"/>
                                          </p:val>
                                        </p:tav>
                                        <p:tav tm="100000">
                                          <p:val>
                                            <p:strVal val="#ppt_h"/>
                                          </p:val>
                                        </p:tav>
                                      </p:tavLst>
                                    </p:anim>
                                  </p:childTnLst>
                                </p:cTn>
                              </p:par>
                            </p:childTnLst>
                          </p:cTn>
                        </p:par>
                        <p:par>
                          <p:cTn id="56" fill="hold">
                            <p:stCondLst>
                              <p:cond delay="6000"/>
                            </p:stCondLst>
                            <p:childTnLst>
                              <p:par>
                                <p:cTn id="57" presetID="22" presetClass="entr" presetSubtype="8" fill="hold" grpId="0" nodeType="afterEffect">
                                  <p:stCondLst>
                                    <p:cond delay="0"/>
                                  </p:stCondLst>
                                  <p:childTnLst>
                                    <p:set>
                                      <p:cBhvr>
                                        <p:cTn id="58" dur="1" fill="hold">
                                          <p:stCondLst>
                                            <p:cond delay="0"/>
                                          </p:stCondLst>
                                        </p:cTn>
                                        <p:tgtEl>
                                          <p:spTgt spid="37">
                                            <p:txEl>
                                              <p:pRg st="0" end="0"/>
                                            </p:txEl>
                                          </p:spTgt>
                                        </p:tgtEl>
                                        <p:attrNameLst>
                                          <p:attrName>style.visibility</p:attrName>
                                        </p:attrNameLst>
                                      </p:cBhvr>
                                      <p:to>
                                        <p:strVal val="visible"/>
                                      </p:to>
                                    </p:set>
                                    <p:animEffect transition="in" filter="wipe(left)">
                                      <p:cBhvr>
                                        <p:cTn id="59" dur="500"/>
                                        <p:tgtEl>
                                          <p:spTgt spid="37">
                                            <p:txEl>
                                              <p:pRg st="0" end="0"/>
                                            </p:txEl>
                                          </p:spTgt>
                                        </p:tgtEl>
                                      </p:cBhvr>
                                    </p:animEffect>
                                  </p:childTnLst>
                                </p:cTn>
                              </p:par>
                            </p:childTnLst>
                          </p:cTn>
                        </p:par>
                        <p:par>
                          <p:cTn id="60" fill="hold">
                            <p:stCondLst>
                              <p:cond delay="6500"/>
                            </p:stCondLst>
                            <p:childTnLst>
                              <p:par>
                                <p:cTn id="61" presetID="22" presetClass="entr" presetSubtype="8" fill="hold" grpId="0" nodeType="afterEffect">
                                  <p:stCondLst>
                                    <p:cond delay="0"/>
                                  </p:stCondLst>
                                  <p:childTnLst>
                                    <p:set>
                                      <p:cBhvr>
                                        <p:cTn id="62" dur="1" fill="hold">
                                          <p:stCondLst>
                                            <p:cond delay="0"/>
                                          </p:stCondLst>
                                        </p:cTn>
                                        <p:tgtEl>
                                          <p:spTgt spid="38">
                                            <p:txEl>
                                              <p:pRg st="0" end="0"/>
                                            </p:txEl>
                                          </p:spTgt>
                                        </p:tgtEl>
                                        <p:attrNameLst>
                                          <p:attrName>style.visibility</p:attrName>
                                        </p:attrNameLst>
                                      </p:cBhvr>
                                      <p:to>
                                        <p:strVal val="visible"/>
                                      </p:to>
                                    </p:set>
                                    <p:animEffect transition="in" filter="wipe(left)">
                                      <p:cBhvr>
                                        <p:cTn id="63" dur="500"/>
                                        <p:tgtEl>
                                          <p:spTgt spid="38">
                                            <p:txEl>
                                              <p:pRg st="0" end="0"/>
                                            </p:txEl>
                                          </p:spTgt>
                                        </p:tgtEl>
                                      </p:cBhvr>
                                    </p:animEffect>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39">
                                            <p:txEl>
                                              <p:pRg st="0" end="0"/>
                                            </p:txEl>
                                          </p:spTgt>
                                        </p:tgtEl>
                                        <p:attrNameLst>
                                          <p:attrName>style.visibility</p:attrName>
                                        </p:attrNameLst>
                                      </p:cBhvr>
                                      <p:to>
                                        <p:strVal val="visible"/>
                                      </p:to>
                                    </p:set>
                                    <p:animEffect transition="in" filter="wipe(left)">
                                      <p:cBhvr>
                                        <p:cTn id="67" dur="500"/>
                                        <p:tgtEl>
                                          <p:spTgt spid="39">
                                            <p:txEl>
                                              <p:pRg st="0" end="0"/>
                                            </p:txEl>
                                          </p:spTgt>
                                        </p:tgtEl>
                                      </p:cBhvr>
                                    </p:animEffect>
                                  </p:childTnLst>
                                </p:cTn>
                              </p:par>
                            </p:childTnLst>
                          </p:cTn>
                        </p:par>
                        <p:par>
                          <p:cTn id="68" fill="hold">
                            <p:stCondLst>
                              <p:cond delay="7500"/>
                            </p:stCondLst>
                            <p:childTnLst>
                              <p:par>
                                <p:cTn id="69" presetID="22" presetClass="entr" presetSubtype="8" fill="hold" grpId="0" nodeType="afterEffect">
                                  <p:stCondLst>
                                    <p:cond delay="0"/>
                                  </p:stCondLst>
                                  <p:childTnLst>
                                    <p:set>
                                      <p:cBhvr>
                                        <p:cTn id="70" dur="1" fill="hold">
                                          <p:stCondLst>
                                            <p:cond delay="0"/>
                                          </p:stCondLst>
                                        </p:cTn>
                                        <p:tgtEl>
                                          <p:spTgt spid="40">
                                            <p:txEl>
                                              <p:pRg st="0" end="0"/>
                                            </p:txEl>
                                          </p:spTgt>
                                        </p:tgtEl>
                                        <p:attrNameLst>
                                          <p:attrName>style.visibility</p:attrName>
                                        </p:attrNameLst>
                                      </p:cBhvr>
                                      <p:to>
                                        <p:strVal val="visible"/>
                                      </p:to>
                                    </p:set>
                                    <p:animEffect transition="in" filter="wipe(left)">
                                      <p:cBhvr>
                                        <p:cTn id="71" dur="500"/>
                                        <p:tgtEl>
                                          <p:spTgt spid="40">
                                            <p:txEl>
                                              <p:pRg st="0" end="0"/>
                                            </p:txEl>
                                          </p:spTgt>
                                        </p:tgtEl>
                                      </p:cBhvr>
                                    </p:animEffect>
                                  </p:childTnLst>
                                </p:cTn>
                              </p:par>
                            </p:childTnLst>
                          </p:cTn>
                        </p:par>
                        <p:par>
                          <p:cTn id="72" fill="hold">
                            <p:stCondLst>
                              <p:cond delay="8000"/>
                            </p:stCondLst>
                            <p:childTnLst>
                              <p:par>
                                <p:cTn id="73" presetID="22" presetClass="entr" presetSubtype="8" fill="hold" grpId="0" nodeType="afterEffect">
                                  <p:stCondLst>
                                    <p:cond delay="0"/>
                                  </p:stCondLst>
                                  <p:childTnLst>
                                    <p:set>
                                      <p:cBhvr>
                                        <p:cTn id="74" dur="1" fill="hold">
                                          <p:stCondLst>
                                            <p:cond delay="0"/>
                                          </p:stCondLst>
                                        </p:cTn>
                                        <p:tgtEl>
                                          <p:spTgt spid="41">
                                            <p:txEl>
                                              <p:pRg st="0" end="0"/>
                                            </p:txEl>
                                          </p:spTgt>
                                        </p:tgtEl>
                                        <p:attrNameLst>
                                          <p:attrName>style.visibility</p:attrName>
                                        </p:attrNameLst>
                                      </p:cBhvr>
                                      <p:to>
                                        <p:strVal val="visible"/>
                                      </p:to>
                                    </p:set>
                                    <p:animEffect transition="in" filter="wipe(left)">
                                      <p:cBhvr>
                                        <p:cTn id="75" dur="500"/>
                                        <p:tgtEl>
                                          <p:spTgt spid="41">
                                            <p:txEl>
                                              <p:pRg st="0" end="0"/>
                                            </p:txEl>
                                          </p:spTgt>
                                        </p:tgtEl>
                                      </p:cBhvr>
                                    </p:animEffect>
                                  </p:childTnLst>
                                </p:cTn>
                              </p:par>
                            </p:childTnLst>
                          </p:cTn>
                        </p:par>
                        <p:par>
                          <p:cTn id="76" fill="hold">
                            <p:stCondLst>
                              <p:cond delay="8500"/>
                            </p:stCondLst>
                            <p:childTnLst>
                              <p:par>
                                <p:cTn id="77" presetID="22" presetClass="entr" presetSubtype="8" fill="hold" grpId="0" nodeType="afterEffect">
                                  <p:stCondLst>
                                    <p:cond delay="0"/>
                                  </p:stCondLst>
                                  <p:childTnLst>
                                    <p:set>
                                      <p:cBhvr>
                                        <p:cTn id="78" dur="1" fill="hold">
                                          <p:stCondLst>
                                            <p:cond delay="0"/>
                                          </p:stCondLst>
                                        </p:cTn>
                                        <p:tgtEl>
                                          <p:spTgt spid="42">
                                            <p:txEl>
                                              <p:pRg st="0" end="0"/>
                                            </p:txEl>
                                          </p:spTgt>
                                        </p:tgtEl>
                                        <p:attrNameLst>
                                          <p:attrName>style.visibility</p:attrName>
                                        </p:attrNameLst>
                                      </p:cBhvr>
                                      <p:to>
                                        <p:strVal val="visible"/>
                                      </p:to>
                                    </p:set>
                                    <p:animEffect transition="in" filter="wipe(left)">
                                      <p:cBhvr>
                                        <p:cTn id="79" dur="500"/>
                                        <p:tgtEl>
                                          <p:spTgt spid="42">
                                            <p:txEl>
                                              <p:pRg st="0" end="0"/>
                                            </p:txEl>
                                          </p:spTgt>
                                        </p:tgtEl>
                                      </p:cBhvr>
                                    </p:animEffect>
                                  </p:childTnLst>
                                </p:cTn>
                              </p:par>
                            </p:childTnLst>
                          </p:cTn>
                        </p:par>
                        <p:par>
                          <p:cTn id="80" fill="hold">
                            <p:stCondLst>
                              <p:cond delay="9000"/>
                            </p:stCondLst>
                            <p:childTnLst>
                              <p:par>
                                <p:cTn id="81" presetID="22" presetClass="entr" presetSubtype="8" fill="hold" grpId="0" nodeType="afterEffect">
                                  <p:stCondLst>
                                    <p:cond delay="0"/>
                                  </p:stCondLst>
                                  <p:childTnLst>
                                    <p:set>
                                      <p:cBhvr>
                                        <p:cTn id="82" dur="1" fill="hold">
                                          <p:stCondLst>
                                            <p:cond delay="0"/>
                                          </p:stCondLst>
                                        </p:cTn>
                                        <p:tgtEl>
                                          <p:spTgt spid="43">
                                            <p:txEl>
                                              <p:pRg st="0" end="0"/>
                                            </p:txEl>
                                          </p:spTgt>
                                        </p:tgtEl>
                                        <p:attrNameLst>
                                          <p:attrName>style.visibility</p:attrName>
                                        </p:attrNameLst>
                                      </p:cBhvr>
                                      <p:to>
                                        <p:strVal val="visible"/>
                                      </p:to>
                                    </p:set>
                                    <p:animEffect transition="in" filter="wipe(left)">
                                      <p:cBhvr>
                                        <p:cTn id="83" dur="500"/>
                                        <p:tgtEl>
                                          <p:spTgt spid="43">
                                            <p:txEl>
                                              <p:pRg st="0" end="0"/>
                                            </p:txEl>
                                          </p:spTgt>
                                        </p:tgtEl>
                                      </p:cBhvr>
                                    </p:animEffect>
                                  </p:childTnLst>
                                </p:cTn>
                              </p:par>
                            </p:childTnLst>
                          </p:cTn>
                        </p:par>
                        <p:par>
                          <p:cTn id="84" fill="hold">
                            <p:stCondLst>
                              <p:cond delay="9500"/>
                            </p:stCondLst>
                            <p:childTnLst>
                              <p:par>
                                <p:cTn id="85" presetID="22" presetClass="entr" presetSubtype="8" fill="hold" grpId="0" nodeType="afterEffect">
                                  <p:stCondLst>
                                    <p:cond delay="0"/>
                                  </p:stCondLst>
                                  <p:childTnLst>
                                    <p:set>
                                      <p:cBhvr>
                                        <p:cTn id="86" dur="1" fill="hold">
                                          <p:stCondLst>
                                            <p:cond delay="0"/>
                                          </p:stCondLst>
                                        </p:cTn>
                                        <p:tgtEl>
                                          <p:spTgt spid="44">
                                            <p:txEl>
                                              <p:pRg st="0" end="0"/>
                                            </p:txEl>
                                          </p:spTgt>
                                        </p:tgtEl>
                                        <p:attrNameLst>
                                          <p:attrName>style.visibility</p:attrName>
                                        </p:attrNameLst>
                                      </p:cBhvr>
                                      <p:to>
                                        <p:strVal val="visible"/>
                                      </p:to>
                                    </p:set>
                                    <p:animEffect transition="in" filter="wipe(left)">
                                      <p:cBhvr>
                                        <p:cTn id="87" dur="500"/>
                                        <p:tgtEl>
                                          <p:spTgt spid="44">
                                            <p:txEl>
                                              <p:pRg st="0" end="0"/>
                                            </p:txEl>
                                          </p:spTgt>
                                        </p:tgtEl>
                                      </p:cBhvr>
                                    </p:animEffect>
                                  </p:childTnLst>
                                </p:cTn>
                              </p:par>
                            </p:childTnLst>
                          </p:cTn>
                        </p:par>
                      </p:childTnLst>
                    </p:cTn>
                  </p:par>
                  <p:par>
                    <p:cTn id="88" fill="hold">
                      <p:stCondLst>
                        <p:cond delay="indefinite"/>
                      </p:stCondLst>
                      <p:childTnLst>
                        <p:par>
                          <p:cTn id="89" fill="hold">
                            <p:stCondLst>
                              <p:cond delay="0"/>
                            </p:stCondLst>
                            <p:childTnLst>
                              <p:par>
                                <p:cTn id="90" presetID="12" presetClass="entr" presetSubtype="4" fill="hold" nodeType="click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additive="base">
                                        <p:cTn id="92" dur="500"/>
                                        <p:tgtEl>
                                          <p:spTgt spid="27"/>
                                        </p:tgtEl>
                                        <p:attrNameLst>
                                          <p:attrName>ppt_y</p:attrName>
                                        </p:attrNameLst>
                                      </p:cBhvr>
                                      <p:tavLst>
                                        <p:tav tm="0">
                                          <p:val>
                                            <p:strVal val="#ppt_y+#ppt_h*1.125000"/>
                                          </p:val>
                                        </p:tav>
                                        <p:tav tm="100000">
                                          <p:val>
                                            <p:strVal val="#ppt_y"/>
                                          </p:val>
                                        </p:tav>
                                      </p:tavLst>
                                    </p:anim>
                                    <p:animEffect transition="in" filter="wipe(up)">
                                      <p:cBhvr>
                                        <p:cTn id="93" dur="500"/>
                                        <p:tgtEl>
                                          <p:spTgt spid="27"/>
                                        </p:tgtEl>
                                      </p:cBhvr>
                                    </p:animEffect>
                                  </p:childTnLst>
                                </p:cTn>
                              </p:par>
                            </p:childTnLst>
                          </p:cTn>
                        </p:par>
                        <p:par>
                          <p:cTn id="94" fill="hold">
                            <p:stCondLst>
                              <p:cond delay="500"/>
                            </p:stCondLst>
                            <p:childTnLst>
                              <p:par>
                                <p:cTn id="95" presetID="2" presetClass="entr" presetSubtype="2" fill="hold" grpId="0" nodeType="afterEffect">
                                  <p:stCondLst>
                                    <p:cond delay="1000"/>
                                  </p:stCondLst>
                                  <p:childTnLst>
                                    <p:set>
                                      <p:cBhvr>
                                        <p:cTn id="96" dur="1" fill="hold">
                                          <p:stCondLst>
                                            <p:cond delay="0"/>
                                          </p:stCondLst>
                                        </p:cTn>
                                        <p:tgtEl>
                                          <p:spTgt spid="23">
                                            <p:txEl>
                                              <p:pRg st="0" end="0"/>
                                            </p:txEl>
                                          </p:spTgt>
                                        </p:tgtEl>
                                        <p:attrNameLst>
                                          <p:attrName>style.visibility</p:attrName>
                                        </p:attrNameLst>
                                      </p:cBhvr>
                                      <p:to>
                                        <p:strVal val="visible"/>
                                      </p:to>
                                    </p:set>
                                    <p:anim calcmode="lin" valueType="num">
                                      <p:cBhvr additive="base">
                                        <p:cTn id="97" dur="500" fill="hold"/>
                                        <p:tgtEl>
                                          <p:spTgt spid="23">
                                            <p:txEl>
                                              <p:pRg st="0" end="0"/>
                                            </p:txEl>
                                          </p:spTgt>
                                        </p:tgtEl>
                                        <p:attrNameLst>
                                          <p:attrName>ppt_x</p:attrName>
                                        </p:attrNameLst>
                                      </p:cBhvr>
                                      <p:tavLst>
                                        <p:tav tm="0">
                                          <p:val>
                                            <p:strVal val="1+#ppt_w/2"/>
                                          </p:val>
                                        </p:tav>
                                        <p:tav tm="100000">
                                          <p:val>
                                            <p:strVal val="#ppt_x"/>
                                          </p:val>
                                        </p:tav>
                                      </p:tavLst>
                                    </p:anim>
                                    <p:anim calcmode="lin" valueType="num">
                                      <p:cBhvr additive="base">
                                        <p:cTn id="98" dur="500" fill="hold"/>
                                        <p:tgtEl>
                                          <p:spTgt spid="23">
                                            <p:txEl>
                                              <p:pRg st="0" end="0"/>
                                            </p:txEl>
                                          </p:spTgt>
                                        </p:tgtEl>
                                        <p:attrNameLst>
                                          <p:attrName>ppt_y</p:attrName>
                                        </p:attrNameLst>
                                      </p:cBhvr>
                                      <p:tavLst>
                                        <p:tav tm="0">
                                          <p:val>
                                            <p:strVal val="#ppt_y"/>
                                          </p:val>
                                        </p:tav>
                                        <p:tav tm="100000">
                                          <p:val>
                                            <p:strVal val="#ppt_y"/>
                                          </p:val>
                                        </p:tav>
                                      </p:tavLst>
                                    </p:anim>
                                  </p:childTnLst>
                                </p:cTn>
                              </p:par>
                            </p:childTnLst>
                          </p:cTn>
                        </p:par>
                        <p:par>
                          <p:cTn id="99" fill="hold">
                            <p:stCondLst>
                              <p:cond delay="2000"/>
                            </p:stCondLst>
                            <p:childTnLst>
                              <p:par>
                                <p:cTn id="100" presetID="2" presetClass="entr" presetSubtype="2" fill="hold" grpId="0" nodeType="afterEffect">
                                  <p:stCondLst>
                                    <p:cond delay="1000"/>
                                  </p:stCondLst>
                                  <p:childTnLst>
                                    <p:set>
                                      <p:cBhvr>
                                        <p:cTn id="101" dur="1" fill="hold">
                                          <p:stCondLst>
                                            <p:cond delay="0"/>
                                          </p:stCondLst>
                                        </p:cTn>
                                        <p:tgtEl>
                                          <p:spTgt spid="24">
                                            <p:txEl>
                                              <p:pRg st="0" end="0"/>
                                            </p:txEl>
                                          </p:spTgt>
                                        </p:tgtEl>
                                        <p:attrNameLst>
                                          <p:attrName>style.visibility</p:attrName>
                                        </p:attrNameLst>
                                      </p:cBhvr>
                                      <p:to>
                                        <p:strVal val="visible"/>
                                      </p:to>
                                    </p:set>
                                    <p:anim calcmode="lin" valueType="num">
                                      <p:cBhvr additive="base">
                                        <p:cTn id="102" dur="500" fill="hold"/>
                                        <p:tgtEl>
                                          <p:spTgt spid="24">
                                            <p:txEl>
                                              <p:pRg st="0" end="0"/>
                                            </p:txEl>
                                          </p:spTgt>
                                        </p:tgtEl>
                                        <p:attrNameLst>
                                          <p:attrName>ppt_x</p:attrName>
                                        </p:attrNameLst>
                                      </p:cBhvr>
                                      <p:tavLst>
                                        <p:tav tm="0">
                                          <p:val>
                                            <p:strVal val="1+#ppt_w/2"/>
                                          </p:val>
                                        </p:tav>
                                        <p:tav tm="100000">
                                          <p:val>
                                            <p:strVal val="#ppt_x"/>
                                          </p:val>
                                        </p:tav>
                                      </p:tavLst>
                                    </p:anim>
                                    <p:anim calcmode="lin" valueType="num">
                                      <p:cBhvr additive="base">
                                        <p:cTn id="103" dur="500" fill="hold"/>
                                        <p:tgtEl>
                                          <p:spTgt spid="24">
                                            <p:txEl>
                                              <p:pRg st="0" end="0"/>
                                            </p:txEl>
                                          </p:spTgt>
                                        </p:tgtEl>
                                        <p:attrNameLst>
                                          <p:attrName>ppt_y</p:attrName>
                                        </p:attrNameLst>
                                      </p:cBhvr>
                                      <p:tavLst>
                                        <p:tav tm="0">
                                          <p:val>
                                            <p:strVal val="#ppt_y"/>
                                          </p:val>
                                        </p:tav>
                                        <p:tav tm="100000">
                                          <p:val>
                                            <p:strVal val="#ppt_y"/>
                                          </p:val>
                                        </p:tav>
                                      </p:tavLst>
                                    </p:anim>
                                  </p:childTnLst>
                                </p:cTn>
                              </p:par>
                            </p:childTnLst>
                          </p:cTn>
                        </p:par>
                        <p:par>
                          <p:cTn id="104" fill="hold">
                            <p:stCondLst>
                              <p:cond delay="3500"/>
                            </p:stCondLst>
                            <p:childTnLst>
                              <p:par>
                                <p:cTn id="105" presetID="2" presetClass="entr" presetSubtype="2" fill="hold" grpId="0" nodeType="afterEffect">
                                  <p:stCondLst>
                                    <p:cond delay="1000"/>
                                  </p:stCondLst>
                                  <p:childTnLst>
                                    <p:set>
                                      <p:cBhvr>
                                        <p:cTn id="106" dur="1" fill="hold">
                                          <p:stCondLst>
                                            <p:cond delay="0"/>
                                          </p:stCondLst>
                                        </p:cTn>
                                        <p:tgtEl>
                                          <p:spTgt spid="25">
                                            <p:txEl>
                                              <p:pRg st="0" end="0"/>
                                            </p:txEl>
                                          </p:spTgt>
                                        </p:tgtEl>
                                        <p:attrNameLst>
                                          <p:attrName>style.visibility</p:attrName>
                                        </p:attrNameLst>
                                      </p:cBhvr>
                                      <p:to>
                                        <p:strVal val="visible"/>
                                      </p:to>
                                    </p:set>
                                    <p:anim calcmode="lin" valueType="num">
                                      <p:cBhvr additive="base">
                                        <p:cTn id="107" dur="500" fill="hold"/>
                                        <p:tgtEl>
                                          <p:spTgt spid="25">
                                            <p:txEl>
                                              <p:pRg st="0" end="0"/>
                                            </p:txEl>
                                          </p:spTgt>
                                        </p:tgtEl>
                                        <p:attrNameLst>
                                          <p:attrName>ppt_x</p:attrName>
                                        </p:attrNameLst>
                                      </p:cBhvr>
                                      <p:tavLst>
                                        <p:tav tm="0">
                                          <p:val>
                                            <p:strVal val="1+#ppt_w/2"/>
                                          </p:val>
                                        </p:tav>
                                        <p:tav tm="100000">
                                          <p:val>
                                            <p:strVal val="#ppt_x"/>
                                          </p:val>
                                        </p:tav>
                                      </p:tavLst>
                                    </p:anim>
                                    <p:anim calcmode="lin" valueType="num">
                                      <p:cBhvr additive="base">
                                        <p:cTn id="108" dur="500" fill="hold"/>
                                        <p:tgtEl>
                                          <p:spTgt spid="25">
                                            <p:txEl>
                                              <p:pRg st="0" end="0"/>
                                            </p:txEl>
                                          </p:spTgt>
                                        </p:tgtEl>
                                        <p:attrNameLst>
                                          <p:attrName>ppt_y</p:attrName>
                                        </p:attrNameLst>
                                      </p:cBhvr>
                                      <p:tavLst>
                                        <p:tav tm="0">
                                          <p:val>
                                            <p:strVal val="#ppt_y"/>
                                          </p:val>
                                        </p:tav>
                                        <p:tav tm="100000">
                                          <p:val>
                                            <p:strVal val="#ppt_y"/>
                                          </p:val>
                                        </p:tav>
                                      </p:tavLst>
                                    </p:anim>
                                  </p:childTnLst>
                                </p:cTn>
                              </p:par>
                            </p:childTnLst>
                          </p:cTn>
                        </p:par>
                        <p:par>
                          <p:cTn id="109" fill="hold">
                            <p:stCondLst>
                              <p:cond delay="5000"/>
                            </p:stCondLst>
                            <p:childTnLst>
                              <p:par>
                                <p:cTn id="110" presetID="2" presetClass="entr" presetSubtype="2" fill="hold" grpId="0" nodeType="afterEffect">
                                  <p:stCondLst>
                                    <p:cond delay="1000"/>
                                  </p:stCondLst>
                                  <p:childTnLst>
                                    <p:set>
                                      <p:cBhvr>
                                        <p:cTn id="111" dur="1" fill="hold">
                                          <p:stCondLst>
                                            <p:cond delay="0"/>
                                          </p:stCondLst>
                                        </p:cTn>
                                        <p:tgtEl>
                                          <p:spTgt spid="26">
                                            <p:txEl>
                                              <p:pRg st="0" end="0"/>
                                            </p:txEl>
                                          </p:spTgt>
                                        </p:tgtEl>
                                        <p:attrNameLst>
                                          <p:attrName>style.visibility</p:attrName>
                                        </p:attrNameLst>
                                      </p:cBhvr>
                                      <p:to>
                                        <p:strVal val="visible"/>
                                      </p:to>
                                    </p:set>
                                    <p:anim calcmode="lin" valueType="num">
                                      <p:cBhvr additive="base">
                                        <p:cTn id="112" dur="500" fill="hold"/>
                                        <p:tgtEl>
                                          <p:spTgt spid="26">
                                            <p:txEl>
                                              <p:pRg st="0" end="0"/>
                                            </p:txEl>
                                          </p:spTgt>
                                        </p:tgtEl>
                                        <p:attrNameLst>
                                          <p:attrName>ppt_x</p:attrName>
                                        </p:attrNameLst>
                                      </p:cBhvr>
                                      <p:tavLst>
                                        <p:tav tm="0">
                                          <p:val>
                                            <p:strVal val="1+#ppt_w/2"/>
                                          </p:val>
                                        </p:tav>
                                        <p:tav tm="100000">
                                          <p:val>
                                            <p:strVal val="#ppt_x"/>
                                          </p:val>
                                        </p:tav>
                                      </p:tavLst>
                                    </p:anim>
                                    <p:anim calcmode="lin" valueType="num">
                                      <p:cBhvr additive="base">
                                        <p:cTn id="113" dur="500" fill="hold"/>
                                        <p:tgtEl>
                                          <p:spTgt spid="2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14" fill="hold">
                      <p:stCondLst>
                        <p:cond delay="indefinite"/>
                      </p:stCondLst>
                      <p:childTnLst>
                        <p:par>
                          <p:cTn id="115" fill="hold">
                            <p:stCondLst>
                              <p:cond delay="0"/>
                            </p:stCondLst>
                            <p:childTnLst>
                              <p:par>
                                <p:cTn id="116" presetID="12" presetClass="entr" presetSubtype="4" fill="hold" nodeType="clickEffect">
                                  <p:stCondLst>
                                    <p:cond delay="0"/>
                                  </p:stCondLst>
                                  <p:childTnLst>
                                    <p:set>
                                      <p:cBhvr>
                                        <p:cTn id="117" dur="1" fill="hold">
                                          <p:stCondLst>
                                            <p:cond delay="0"/>
                                          </p:stCondLst>
                                        </p:cTn>
                                        <p:tgtEl>
                                          <p:spTgt spid="52"/>
                                        </p:tgtEl>
                                        <p:attrNameLst>
                                          <p:attrName>style.visibility</p:attrName>
                                        </p:attrNameLst>
                                      </p:cBhvr>
                                      <p:to>
                                        <p:strVal val="visible"/>
                                      </p:to>
                                    </p:set>
                                    <p:anim calcmode="lin" valueType="num">
                                      <p:cBhvr additive="base">
                                        <p:cTn id="118" dur="500"/>
                                        <p:tgtEl>
                                          <p:spTgt spid="52"/>
                                        </p:tgtEl>
                                        <p:attrNameLst>
                                          <p:attrName>ppt_y</p:attrName>
                                        </p:attrNameLst>
                                      </p:cBhvr>
                                      <p:tavLst>
                                        <p:tav tm="0">
                                          <p:val>
                                            <p:strVal val="#ppt_y+#ppt_h*1.125000"/>
                                          </p:val>
                                        </p:tav>
                                        <p:tav tm="100000">
                                          <p:val>
                                            <p:strVal val="#ppt_y"/>
                                          </p:val>
                                        </p:tav>
                                      </p:tavLst>
                                    </p:anim>
                                    <p:animEffect transition="in" filter="wipe(up)">
                                      <p:cBhvr>
                                        <p:cTn id="119" dur="500"/>
                                        <p:tgtEl>
                                          <p:spTgt spid="52"/>
                                        </p:tgtEl>
                                      </p:cBhvr>
                                    </p:animEffect>
                                  </p:childTnLst>
                                </p:cTn>
                              </p:par>
                            </p:childTnLst>
                          </p:cTn>
                        </p:par>
                        <p:par>
                          <p:cTn id="120" fill="hold">
                            <p:stCondLst>
                              <p:cond delay="500"/>
                            </p:stCondLst>
                            <p:childTnLst>
                              <p:par>
                                <p:cTn id="121" presetID="2" presetClass="entr" presetSubtype="2" fill="hold" grpId="0" nodeType="afterEffect">
                                  <p:stCondLst>
                                    <p:cond delay="1000"/>
                                  </p:stCondLst>
                                  <p:childTnLst>
                                    <p:set>
                                      <p:cBhvr>
                                        <p:cTn id="122" dur="1" fill="hold">
                                          <p:stCondLst>
                                            <p:cond delay="0"/>
                                          </p:stCondLst>
                                        </p:cTn>
                                        <p:tgtEl>
                                          <p:spTgt spid="45">
                                            <p:txEl>
                                              <p:pRg st="0" end="0"/>
                                            </p:txEl>
                                          </p:spTgt>
                                        </p:tgtEl>
                                        <p:attrNameLst>
                                          <p:attrName>style.visibility</p:attrName>
                                        </p:attrNameLst>
                                      </p:cBhvr>
                                      <p:to>
                                        <p:strVal val="visible"/>
                                      </p:to>
                                    </p:set>
                                    <p:anim calcmode="lin" valueType="num">
                                      <p:cBhvr additive="base">
                                        <p:cTn id="123" dur="500" fill="hold"/>
                                        <p:tgtEl>
                                          <p:spTgt spid="45">
                                            <p:txEl>
                                              <p:pRg st="0" end="0"/>
                                            </p:txEl>
                                          </p:spTgt>
                                        </p:tgtEl>
                                        <p:attrNameLst>
                                          <p:attrName>ppt_x</p:attrName>
                                        </p:attrNameLst>
                                      </p:cBhvr>
                                      <p:tavLst>
                                        <p:tav tm="0">
                                          <p:val>
                                            <p:strVal val="1+#ppt_w/2"/>
                                          </p:val>
                                        </p:tav>
                                        <p:tav tm="100000">
                                          <p:val>
                                            <p:strVal val="#ppt_x"/>
                                          </p:val>
                                        </p:tav>
                                      </p:tavLst>
                                    </p:anim>
                                    <p:anim calcmode="lin" valueType="num">
                                      <p:cBhvr additive="base">
                                        <p:cTn id="124" dur="500" fill="hold"/>
                                        <p:tgtEl>
                                          <p:spTgt spid="45">
                                            <p:txEl>
                                              <p:pRg st="0" end="0"/>
                                            </p:txEl>
                                          </p:spTgt>
                                        </p:tgtEl>
                                        <p:attrNameLst>
                                          <p:attrName>ppt_y</p:attrName>
                                        </p:attrNameLst>
                                      </p:cBhvr>
                                      <p:tavLst>
                                        <p:tav tm="0">
                                          <p:val>
                                            <p:strVal val="#ppt_y"/>
                                          </p:val>
                                        </p:tav>
                                        <p:tav tm="100000">
                                          <p:val>
                                            <p:strVal val="#ppt_y"/>
                                          </p:val>
                                        </p:tav>
                                      </p:tavLst>
                                    </p:anim>
                                  </p:childTnLst>
                                </p:cTn>
                              </p:par>
                            </p:childTnLst>
                          </p:cTn>
                        </p:par>
                        <p:par>
                          <p:cTn id="125" fill="hold">
                            <p:stCondLst>
                              <p:cond delay="2000"/>
                            </p:stCondLst>
                            <p:childTnLst>
                              <p:par>
                                <p:cTn id="126" presetID="2" presetClass="entr" presetSubtype="2" fill="hold" grpId="0" nodeType="afterEffect">
                                  <p:stCondLst>
                                    <p:cond delay="1000"/>
                                  </p:stCondLst>
                                  <p:childTnLst>
                                    <p:set>
                                      <p:cBhvr>
                                        <p:cTn id="127" dur="1" fill="hold">
                                          <p:stCondLst>
                                            <p:cond delay="0"/>
                                          </p:stCondLst>
                                        </p:cTn>
                                        <p:tgtEl>
                                          <p:spTgt spid="46">
                                            <p:txEl>
                                              <p:pRg st="0" end="0"/>
                                            </p:txEl>
                                          </p:spTgt>
                                        </p:tgtEl>
                                        <p:attrNameLst>
                                          <p:attrName>style.visibility</p:attrName>
                                        </p:attrNameLst>
                                      </p:cBhvr>
                                      <p:to>
                                        <p:strVal val="visible"/>
                                      </p:to>
                                    </p:set>
                                    <p:anim calcmode="lin" valueType="num">
                                      <p:cBhvr additive="base">
                                        <p:cTn id="128" dur="500" fill="hold"/>
                                        <p:tgtEl>
                                          <p:spTgt spid="46">
                                            <p:txEl>
                                              <p:pRg st="0" end="0"/>
                                            </p:txEl>
                                          </p:spTgt>
                                        </p:tgtEl>
                                        <p:attrNameLst>
                                          <p:attrName>ppt_x</p:attrName>
                                        </p:attrNameLst>
                                      </p:cBhvr>
                                      <p:tavLst>
                                        <p:tav tm="0">
                                          <p:val>
                                            <p:strVal val="1+#ppt_w/2"/>
                                          </p:val>
                                        </p:tav>
                                        <p:tav tm="100000">
                                          <p:val>
                                            <p:strVal val="#ppt_x"/>
                                          </p:val>
                                        </p:tav>
                                      </p:tavLst>
                                    </p:anim>
                                    <p:anim calcmode="lin" valueType="num">
                                      <p:cBhvr additive="base">
                                        <p:cTn id="129" dur="500" fill="hold"/>
                                        <p:tgtEl>
                                          <p:spTgt spid="46">
                                            <p:txEl>
                                              <p:pRg st="0" end="0"/>
                                            </p:txEl>
                                          </p:spTgt>
                                        </p:tgtEl>
                                        <p:attrNameLst>
                                          <p:attrName>ppt_y</p:attrName>
                                        </p:attrNameLst>
                                      </p:cBhvr>
                                      <p:tavLst>
                                        <p:tav tm="0">
                                          <p:val>
                                            <p:strVal val="#ppt_y"/>
                                          </p:val>
                                        </p:tav>
                                        <p:tav tm="100000">
                                          <p:val>
                                            <p:strVal val="#ppt_y"/>
                                          </p:val>
                                        </p:tav>
                                      </p:tavLst>
                                    </p:anim>
                                  </p:childTnLst>
                                </p:cTn>
                              </p:par>
                            </p:childTnLst>
                          </p:cTn>
                        </p:par>
                        <p:par>
                          <p:cTn id="130" fill="hold">
                            <p:stCondLst>
                              <p:cond delay="3500"/>
                            </p:stCondLst>
                            <p:childTnLst>
                              <p:par>
                                <p:cTn id="131" presetID="2" presetClass="entr" presetSubtype="2" fill="hold" grpId="0" nodeType="afterEffect">
                                  <p:stCondLst>
                                    <p:cond delay="1000"/>
                                  </p:stCondLst>
                                  <p:childTnLst>
                                    <p:set>
                                      <p:cBhvr>
                                        <p:cTn id="132" dur="1" fill="hold">
                                          <p:stCondLst>
                                            <p:cond delay="0"/>
                                          </p:stCondLst>
                                        </p:cTn>
                                        <p:tgtEl>
                                          <p:spTgt spid="47">
                                            <p:txEl>
                                              <p:pRg st="0" end="0"/>
                                            </p:txEl>
                                          </p:spTgt>
                                        </p:tgtEl>
                                        <p:attrNameLst>
                                          <p:attrName>style.visibility</p:attrName>
                                        </p:attrNameLst>
                                      </p:cBhvr>
                                      <p:to>
                                        <p:strVal val="visible"/>
                                      </p:to>
                                    </p:set>
                                    <p:anim calcmode="lin" valueType="num">
                                      <p:cBhvr additive="base">
                                        <p:cTn id="133" dur="500" fill="hold"/>
                                        <p:tgtEl>
                                          <p:spTgt spid="47">
                                            <p:txEl>
                                              <p:pRg st="0" end="0"/>
                                            </p:txEl>
                                          </p:spTgt>
                                        </p:tgtEl>
                                        <p:attrNameLst>
                                          <p:attrName>ppt_x</p:attrName>
                                        </p:attrNameLst>
                                      </p:cBhvr>
                                      <p:tavLst>
                                        <p:tav tm="0">
                                          <p:val>
                                            <p:strVal val="1+#ppt_w/2"/>
                                          </p:val>
                                        </p:tav>
                                        <p:tav tm="100000">
                                          <p:val>
                                            <p:strVal val="#ppt_x"/>
                                          </p:val>
                                        </p:tav>
                                      </p:tavLst>
                                    </p:anim>
                                    <p:anim calcmode="lin" valueType="num">
                                      <p:cBhvr additive="base">
                                        <p:cTn id="134" dur="500" fill="hold"/>
                                        <p:tgtEl>
                                          <p:spTgt spid="47">
                                            <p:txEl>
                                              <p:pRg st="0" end="0"/>
                                            </p:txEl>
                                          </p:spTgt>
                                        </p:tgtEl>
                                        <p:attrNameLst>
                                          <p:attrName>ppt_y</p:attrName>
                                        </p:attrNameLst>
                                      </p:cBhvr>
                                      <p:tavLst>
                                        <p:tav tm="0">
                                          <p:val>
                                            <p:strVal val="#ppt_y"/>
                                          </p:val>
                                        </p:tav>
                                        <p:tav tm="100000">
                                          <p:val>
                                            <p:strVal val="#ppt_y"/>
                                          </p:val>
                                        </p:tav>
                                      </p:tavLst>
                                    </p:anim>
                                  </p:childTnLst>
                                </p:cTn>
                              </p:par>
                            </p:childTnLst>
                          </p:cTn>
                        </p:par>
                        <p:par>
                          <p:cTn id="135" fill="hold">
                            <p:stCondLst>
                              <p:cond delay="5000"/>
                            </p:stCondLst>
                            <p:childTnLst>
                              <p:par>
                                <p:cTn id="136" presetID="2" presetClass="entr" presetSubtype="2" fill="hold" grpId="0" nodeType="afterEffect">
                                  <p:stCondLst>
                                    <p:cond delay="1000"/>
                                  </p:stCondLst>
                                  <p:childTnLst>
                                    <p:set>
                                      <p:cBhvr>
                                        <p:cTn id="137" dur="1" fill="hold">
                                          <p:stCondLst>
                                            <p:cond delay="0"/>
                                          </p:stCondLst>
                                        </p:cTn>
                                        <p:tgtEl>
                                          <p:spTgt spid="48">
                                            <p:txEl>
                                              <p:pRg st="0" end="0"/>
                                            </p:txEl>
                                          </p:spTgt>
                                        </p:tgtEl>
                                        <p:attrNameLst>
                                          <p:attrName>style.visibility</p:attrName>
                                        </p:attrNameLst>
                                      </p:cBhvr>
                                      <p:to>
                                        <p:strVal val="visible"/>
                                      </p:to>
                                    </p:set>
                                    <p:anim calcmode="lin" valueType="num">
                                      <p:cBhvr additive="base">
                                        <p:cTn id="138" dur="500" fill="hold"/>
                                        <p:tgtEl>
                                          <p:spTgt spid="48">
                                            <p:txEl>
                                              <p:pRg st="0" end="0"/>
                                            </p:txEl>
                                          </p:spTgt>
                                        </p:tgtEl>
                                        <p:attrNameLst>
                                          <p:attrName>ppt_x</p:attrName>
                                        </p:attrNameLst>
                                      </p:cBhvr>
                                      <p:tavLst>
                                        <p:tav tm="0">
                                          <p:val>
                                            <p:strVal val="1+#ppt_w/2"/>
                                          </p:val>
                                        </p:tav>
                                        <p:tav tm="100000">
                                          <p:val>
                                            <p:strVal val="#ppt_x"/>
                                          </p:val>
                                        </p:tav>
                                      </p:tavLst>
                                    </p:anim>
                                    <p:anim calcmode="lin" valueType="num">
                                      <p:cBhvr additive="base">
                                        <p:cTn id="139" dur="500" fill="hold"/>
                                        <p:tgtEl>
                                          <p:spTgt spid="4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40" fill="hold">
                      <p:stCondLst>
                        <p:cond delay="indefinite"/>
                      </p:stCondLst>
                      <p:childTnLst>
                        <p:par>
                          <p:cTn id="141" fill="hold">
                            <p:stCondLst>
                              <p:cond delay="0"/>
                            </p:stCondLst>
                            <p:childTnLst>
                              <p:par>
                                <p:cTn id="142" presetID="4" presetClass="entr" presetSubtype="32" fill="hold" nodeType="clickEffect">
                                  <p:stCondLst>
                                    <p:cond delay="0"/>
                                  </p:stCondLst>
                                  <p:childTnLst>
                                    <p:set>
                                      <p:cBhvr>
                                        <p:cTn id="143" dur="1" fill="hold">
                                          <p:stCondLst>
                                            <p:cond delay="0"/>
                                          </p:stCondLst>
                                        </p:cTn>
                                        <p:tgtEl>
                                          <p:spTgt spid="61"/>
                                        </p:tgtEl>
                                        <p:attrNameLst>
                                          <p:attrName>style.visibility</p:attrName>
                                        </p:attrNameLst>
                                      </p:cBhvr>
                                      <p:to>
                                        <p:strVal val="visible"/>
                                      </p:to>
                                    </p:set>
                                    <p:animEffect transition="in" filter="box(out)">
                                      <p:cBhvr>
                                        <p:cTn id="144" dur="500"/>
                                        <p:tgtEl>
                                          <p:spTgt spid="61"/>
                                        </p:tgtEl>
                                      </p:cBhvr>
                                    </p:animEffect>
                                  </p:childTnLst>
                                </p:cTn>
                              </p:par>
                            </p:childTnLst>
                          </p:cTn>
                        </p:par>
                        <p:par>
                          <p:cTn id="145" fill="hold">
                            <p:stCondLst>
                              <p:cond delay="500"/>
                            </p:stCondLst>
                            <p:childTnLst>
                              <p:par>
                                <p:cTn id="146" presetID="4" presetClass="entr" presetSubtype="32" fill="hold" nodeType="afterEffect">
                                  <p:stCondLst>
                                    <p:cond delay="1000"/>
                                  </p:stCondLst>
                                  <p:childTnLst>
                                    <p:set>
                                      <p:cBhvr>
                                        <p:cTn id="147" dur="1" fill="hold">
                                          <p:stCondLst>
                                            <p:cond delay="0"/>
                                          </p:stCondLst>
                                        </p:cTn>
                                        <p:tgtEl>
                                          <p:spTgt spid="62"/>
                                        </p:tgtEl>
                                        <p:attrNameLst>
                                          <p:attrName>style.visibility</p:attrName>
                                        </p:attrNameLst>
                                      </p:cBhvr>
                                      <p:to>
                                        <p:strVal val="visible"/>
                                      </p:to>
                                    </p:set>
                                    <p:animEffect transition="in" filter="box(out)">
                                      <p:cBhvr>
                                        <p:cTn id="148" dur="500"/>
                                        <p:tgtEl>
                                          <p:spTgt spid="62"/>
                                        </p:tgtEl>
                                      </p:cBhvr>
                                    </p:animEffect>
                                  </p:childTnLst>
                                </p:cTn>
                              </p:par>
                            </p:childTnLst>
                          </p:cTn>
                        </p:par>
                        <p:par>
                          <p:cTn id="149" fill="hold">
                            <p:stCondLst>
                              <p:cond delay="2000"/>
                            </p:stCondLst>
                            <p:childTnLst>
                              <p:par>
                                <p:cTn id="150" presetID="4" presetClass="entr" presetSubtype="32" fill="hold" nodeType="afterEffect">
                                  <p:stCondLst>
                                    <p:cond delay="1000"/>
                                  </p:stCondLst>
                                  <p:childTnLst>
                                    <p:set>
                                      <p:cBhvr>
                                        <p:cTn id="151" dur="1" fill="hold">
                                          <p:stCondLst>
                                            <p:cond delay="0"/>
                                          </p:stCondLst>
                                        </p:cTn>
                                        <p:tgtEl>
                                          <p:spTgt spid="63"/>
                                        </p:tgtEl>
                                        <p:attrNameLst>
                                          <p:attrName>style.visibility</p:attrName>
                                        </p:attrNameLst>
                                      </p:cBhvr>
                                      <p:to>
                                        <p:strVal val="visible"/>
                                      </p:to>
                                    </p:set>
                                    <p:animEffect transition="in" filter="box(out)">
                                      <p:cBhvr>
                                        <p:cTn id="152" dur="500"/>
                                        <p:tgtEl>
                                          <p:spTgt spid="63"/>
                                        </p:tgtEl>
                                      </p:cBhvr>
                                    </p:animEffect>
                                  </p:childTnLst>
                                </p:cTn>
                              </p:par>
                            </p:childTnLst>
                          </p:cTn>
                        </p:par>
                        <p:par>
                          <p:cTn id="153" fill="hold">
                            <p:stCondLst>
                              <p:cond delay="3500"/>
                            </p:stCondLst>
                            <p:childTnLst>
                              <p:par>
                                <p:cTn id="154" presetID="4" presetClass="entr" presetSubtype="32" fill="hold" nodeType="afterEffect">
                                  <p:stCondLst>
                                    <p:cond delay="1000"/>
                                  </p:stCondLst>
                                  <p:childTnLst>
                                    <p:set>
                                      <p:cBhvr>
                                        <p:cTn id="155" dur="1" fill="hold">
                                          <p:stCondLst>
                                            <p:cond delay="0"/>
                                          </p:stCondLst>
                                        </p:cTn>
                                        <p:tgtEl>
                                          <p:spTgt spid="64"/>
                                        </p:tgtEl>
                                        <p:attrNameLst>
                                          <p:attrName>style.visibility</p:attrName>
                                        </p:attrNameLst>
                                      </p:cBhvr>
                                      <p:to>
                                        <p:strVal val="visible"/>
                                      </p:to>
                                    </p:set>
                                    <p:animEffect transition="in" filter="box(out)">
                                      <p:cBhvr>
                                        <p:cTn id="156" dur="500"/>
                                        <p:tgtEl>
                                          <p:spTgt spid="64"/>
                                        </p:tgtEl>
                                      </p:cBhvr>
                                    </p:animEffect>
                                  </p:childTnLst>
                                </p:cTn>
                              </p:par>
                            </p:childTnLst>
                          </p:cTn>
                        </p:par>
                      </p:childTnLst>
                    </p:cTn>
                  </p:par>
                  <p:par>
                    <p:cTn id="157" fill="hold">
                      <p:stCondLst>
                        <p:cond delay="indefinite"/>
                      </p:stCondLst>
                      <p:childTnLst>
                        <p:par>
                          <p:cTn id="158" fill="hold">
                            <p:stCondLst>
                              <p:cond delay="0"/>
                            </p:stCondLst>
                            <p:childTnLst>
                              <p:par>
                                <p:cTn id="159" presetID="22" presetClass="entr" presetSubtype="1" fill="hold" nodeType="clickEffect">
                                  <p:stCondLst>
                                    <p:cond delay="0"/>
                                  </p:stCondLst>
                                  <p:childTnLst>
                                    <p:set>
                                      <p:cBhvr>
                                        <p:cTn id="160" dur="1" fill="hold">
                                          <p:stCondLst>
                                            <p:cond delay="0"/>
                                          </p:stCondLst>
                                        </p:cTn>
                                        <p:tgtEl>
                                          <p:spTgt spid="49"/>
                                        </p:tgtEl>
                                        <p:attrNameLst>
                                          <p:attrName>style.visibility</p:attrName>
                                        </p:attrNameLst>
                                      </p:cBhvr>
                                      <p:to>
                                        <p:strVal val="visible"/>
                                      </p:to>
                                    </p:set>
                                    <p:animEffect transition="in" filter="wipe(up)">
                                      <p:cBhvr>
                                        <p:cTn id="161" dur="500"/>
                                        <p:tgtEl>
                                          <p:spTgt spid="49"/>
                                        </p:tgtEl>
                                      </p:cBhvr>
                                    </p:animEffect>
                                  </p:childTnLst>
                                </p:cTn>
                              </p:par>
                            </p:childTnLst>
                          </p:cTn>
                        </p:par>
                        <p:par>
                          <p:cTn id="162" fill="hold">
                            <p:stCondLst>
                              <p:cond delay="500"/>
                            </p:stCondLst>
                            <p:childTnLst>
                              <p:par>
                                <p:cTn id="163" presetID="22" presetClass="entr" presetSubtype="8" fill="hold" nodeType="afterEffect">
                                  <p:stCondLst>
                                    <p:cond delay="1000"/>
                                  </p:stCondLst>
                                  <p:childTnLst>
                                    <p:set>
                                      <p:cBhvr>
                                        <p:cTn id="164" dur="1" fill="hold">
                                          <p:stCondLst>
                                            <p:cond delay="0"/>
                                          </p:stCondLst>
                                        </p:cTn>
                                        <p:tgtEl>
                                          <p:spTgt spid="50"/>
                                        </p:tgtEl>
                                        <p:attrNameLst>
                                          <p:attrName>style.visibility</p:attrName>
                                        </p:attrNameLst>
                                      </p:cBhvr>
                                      <p:to>
                                        <p:strVal val="visible"/>
                                      </p:to>
                                    </p:set>
                                    <p:animEffect transition="in" filter="wipe(left)">
                                      <p:cBhvr>
                                        <p:cTn id="165" dur="500"/>
                                        <p:tgtEl>
                                          <p:spTgt spid="50"/>
                                        </p:tgtEl>
                                      </p:cBhvr>
                                    </p:animEffect>
                                  </p:childTnLst>
                                </p:cTn>
                              </p:par>
                            </p:childTnLst>
                          </p:cTn>
                        </p:par>
                        <p:par>
                          <p:cTn id="166" fill="hold">
                            <p:stCondLst>
                              <p:cond delay="2000"/>
                            </p:stCondLst>
                            <p:childTnLst>
                              <p:par>
                                <p:cTn id="167" presetID="22" presetClass="entr" presetSubtype="8" fill="hold" nodeType="afterEffect">
                                  <p:stCondLst>
                                    <p:cond delay="1000"/>
                                  </p:stCondLst>
                                  <p:childTnLst>
                                    <p:set>
                                      <p:cBhvr>
                                        <p:cTn id="168" dur="1" fill="hold">
                                          <p:stCondLst>
                                            <p:cond delay="0"/>
                                          </p:stCondLst>
                                        </p:cTn>
                                        <p:tgtEl>
                                          <p:spTgt spid="51"/>
                                        </p:tgtEl>
                                        <p:attrNameLst>
                                          <p:attrName>style.visibility</p:attrName>
                                        </p:attrNameLst>
                                      </p:cBhvr>
                                      <p:to>
                                        <p:strVal val="visible"/>
                                      </p:to>
                                    </p:set>
                                    <p:animEffect transition="in" filter="wipe(left)">
                                      <p:cBhvr>
                                        <p:cTn id="169" dur="500"/>
                                        <p:tgtEl>
                                          <p:spTgt spid="51"/>
                                        </p:tgtEl>
                                      </p:cBhvr>
                                    </p:animEffect>
                                  </p:childTnLst>
                                </p:cTn>
                              </p:par>
                            </p:childTnLst>
                          </p:cTn>
                        </p:par>
                      </p:childTnLst>
                    </p:cTn>
                  </p:par>
                  <p:par>
                    <p:cTn id="170" fill="hold">
                      <p:stCondLst>
                        <p:cond delay="indefinite"/>
                      </p:stCondLst>
                      <p:childTnLst>
                        <p:par>
                          <p:cTn id="171" fill="hold">
                            <p:stCondLst>
                              <p:cond delay="0"/>
                            </p:stCondLst>
                            <p:childTnLst>
                              <p:par>
                                <p:cTn id="172" presetID="23" presetClass="entr" presetSubtype="16" fill="hold" grpId="0" nodeType="clickEffect">
                                  <p:stCondLst>
                                    <p:cond delay="0"/>
                                  </p:stCondLst>
                                  <p:childTnLst>
                                    <p:set>
                                      <p:cBhvr>
                                        <p:cTn id="173" dur="1" fill="hold">
                                          <p:stCondLst>
                                            <p:cond delay="0"/>
                                          </p:stCondLst>
                                        </p:cTn>
                                        <p:tgtEl>
                                          <p:spTgt spid="60"/>
                                        </p:tgtEl>
                                        <p:attrNameLst>
                                          <p:attrName>style.visibility</p:attrName>
                                        </p:attrNameLst>
                                      </p:cBhvr>
                                      <p:to>
                                        <p:strVal val="visible"/>
                                      </p:to>
                                    </p:set>
                                    <p:anim calcmode="lin" valueType="num">
                                      <p:cBhvr>
                                        <p:cTn id="174" dur="500" fill="hold"/>
                                        <p:tgtEl>
                                          <p:spTgt spid="60"/>
                                        </p:tgtEl>
                                        <p:attrNameLst>
                                          <p:attrName>ppt_w</p:attrName>
                                        </p:attrNameLst>
                                      </p:cBhvr>
                                      <p:tavLst>
                                        <p:tav tm="0">
                                          <p:val>
                                            <p:fltVal val="0"/>
                                          </p:val>
                                        </p:tav>
                                        <p:tav tm="100000">
                                          <p:val>
                                            <p:strVal val="#ppt_w"/>
                                          </p:val>
                                        </p:tav>
                                      </p:tavLst>
                                    </p:anim>
                                    <p:anim calcmode="lin" valueType="num">
                                      <p:cBhvr>
                                        <p:cTn id="175" dur="500" fill="hold"/>
                                        <p:tgtEl>
                                          <p:spTgt spid="60"/>
                                        </p:tgtEl>
                                        <p:attrNameLst>
                                          <p:attrName>ppt_h</p:attrName>
                                        </p:attrNameLst>
                                      </p:cBhvr>
                                      <p:tavLst>
                                        <p:tav tm="0">
                                          <p:val>
                                            <p:fltVal val="0"/>
                                          </p:val>
                                        </p:tav>
                                        <p:tav tm="100000">
                                          <p:val>
                                            <p:strVal val="#ppt_h"/>
                                          </p:val>
                                        </p:tav>
                                      </p:tavLst>
                                    </p:anim>
                                  </p:childTnLst>
                                </p:cTn>
                              </p:par>
                            </p:childTnLst>
                          </p:cTn>
                        </p:par>
                      </p:childTnLst>
                    </p:cTn>
                  </p:par>
                  <p:par>
                    <p:cTn id="176" fill="hold">
                      <p:stCondLst>
                        <p:cond delay="indefinite"/>
                      </p:stCondLst>
                      <p:childTnLst>
                        <p:par>
                          <p:cTn id="177" fill="hold">
                            <p:stCondLst>
                              <p:cond delay="0"/>
                            </p:stCondLst>
                            <p:childTnLst>
                              <p:par>
                                <p:cTn id="178" presetID="22" presetClass="entr" presetSubtype="8" fill="hold" grpId="0" nodeType="clickEffect">
                                  <p:stCondLst>
                                    <p:cond delay="0"/>
                                  </p:stCondLst>
                                  <p:childTnLst>
                                    <p:set>
                                      <p:cBhvr>
                                        <p:cTn id="179" dur="1" fill="hold">
                                          <p:stCondLst>
                                            <p:cond delay="0"/>
                                          </p:stCondLst>
                                        </p:cTn>
                                        <p:tgtEl>
                                          <p:spTgt spid="65"/>
                                        </p:tgtEl>
                                        <p:attrNameLst>
                                          <p:attrName>style.visibility</p:attrName>
                                        </p:attrNameLst>
                                      </p:cBhvr>
                                      <p:to>
                                        <p:strVal val="visible"/>
                                      </p:to>
                                    </p:set>
                                    <p:animEffect transition="in" filter="wipe(left)">
                                      <p:cBhvr>
                                        <p:cTn id="180" dur="500"/>
                                        <p:tgtEl>
                                          <p:spTgt spid="65"/>
                                        </p:tgtEl>
                                      </p:cBhvr>
                                    </p:animEffect>
                                  </p:childTnLst>
                                </p:cTn>
                              </p:par>
                            </p:childTnLst>
                          </p:cTn>
                        </p:par>
                      </p:childTnLst>
                    </p:cTn>
                  </p:par>
                  <p:par>
                    <p:cTn id="181" fill="hold">
                      <p:stCondLst>
                        <p:cond delay="indefinite"/>
                      </p:stCondLst>
                      <p:childTnLst>
                        <p:par>
                          <p:cTn id="182" fill="hold">
                            <p:stCondLst>
                              <p:cond delay="0"/>
                            </p:stCondLst>
                            <p:childTnLst>
                              <p:par>
                                <p:cTn id="183" presetID="22" presetClass="entr" presetSubtype="8" fill="hold" nodeType="clickEffect">
                                  <p:stCondLst>
                                    <p:cond delay="0"/>
                                  </p:stCondLst>
                                  <p:childTnLst>
                                    <p:set>
                                      <p:cBhvr>
                                        <p:cTn id="184" dur="1" fill="hold">
                                          <p:stCondLst>
                                            <p:cond delay="0"/>
                                          </p:stCondLst>
                                        </p:cTn>
                                        <p:tgtEl>
                                          <p:spTgt spid="66"/>
                                        </p:tgtEl>
                                        <p:attrNameLst>
                                          <p:attrName>style.visibility</p:attrName>
                                        </p:attrNameLst>
                                      </p:cBhvr>
                                      <p:to>
                                        <p:strVal val="visible"/>
                                      </p:to>
                                    </p:set>
                                    <p:animEffect transition="in" filter="wipe(left)">
                                      <p:cBhvr>
                                        <p:cTn id="185" dur="500"/>
                                        <p:tgtEl>
                                          <p:spTgt spid="66"/>
                                        </p:tgtEl>
                                      </p:cBhvr>
                                    </p:animEffect>
                                  </p:childTnLst>
                                </p:cTn>
                              </p:par>
                            </p:childTnLst>
                          </p:cTn>
                        </p:par>
                      </p:childTnLst>
                    </p:cTn>
                  </p:par>
                  <p:par>
                    <p:cTn id="186" fill="hold">
                      <p:stCondLst>
                        <p:cond delay="indefinite"/>
                      </p:stCondLst>
                      <p:childTnLst>
                        <p:par>
                          <p:cTn id="187" fill="hold">
                            <p:stCondLst>
                              <p:cond delay="0"/>
                            </p:stCondLst>
                            <p:childTnLst>
                              <p:par>
                                <p:cTn id="188" presetID="22" presetClass="entr" presetSubtype="8" fill="hold" nodeType="clickEffect">
                                  <p:stCondLst>
                                    <p:cond delay="0"/>
                                  </p:stCondLst>
                                  <p:childTnLst>
                                    <p:set>
                                      <p:cBhvr>
                                        <p:cTn id="189" dur="1" fill="hold">
                                          <p:stCondLst>
                                            <p:cond delay="0"/>
                                          </p:stCondLst>
                                        </p:cTn>
                                        <p:tgtEl>
                                          <p:spTgt spid="58"/>
                                        </p:tgtEl>
                                        <p:attrNameLst>
                                          <p:attrName>style.visibility</p:attrName>
                                        </p:attrNameLst>
                                      </p:cBhvr>
                                      <p:to>
                                        <p:strVal val="visible"/>
                                      </p:to>
                                    </p:set>
                                    <p:animEffect transition="in" filter="wipe(left)">
                                      <p:cBhvr>
                                        <p:cTn id="190" dur="500"/>
                                        <p:tgtEl>
                                          <p:spTgt spid="58"/>
                                        </p:tgtEl>
                                      </p:cBhvr>
                                    </p:animEffect>
                                  </p:childTnLst>
                                </p:cTn>
                              </p:par>
                            </p:childTnLst>
                          </p:cTn>
                        </p:par>
                      </p:childTnLst>
                    </p:cTn>
                  </p:par>
                  <p:par>
                    <p:cTn id="191" fill="hold">
                      <p:stCondLst>
                        <p:cond delay="indefinite"/>
                      </p:stCondLst>
                      <p:childTnLst>
                        <p:par>
                          <p:cTn id="192" fill="hold">
                            <p:stCondLst>
                              <p:cond delay="0"/>
                            </p:stCondLst>
                            <p:childTnLst>
                              <p:par>
                                <p:cTn id="193" presetID="22" presetClass="entr" presetSubtype="8" fill="hold" nodeType="clickEffect">
                                  <p:stCondLst>
                                    <p:cond delay="0"/>
                                  </p:stCondLst>
                                  <p:childTnLst>
                                    <p:set>
                                      <p:cBhvr>
                                        <p:cTn id="194" dur="1" fill="hold">
                                          <p:stCondLst>
                                            <p:cond delay="0"/>
                                          </p:stCondLst>
                                        </p:cTn>
                                        <p:tgtEl>
                                          <p:spTgt spid="59"/>
                                        </p:tgtEl>
                                        <p:attrNameLst>
                                          <p:attrName>style.visibility</p:attrName>
                                        </p:attrNameLst>
                                      </p:cBhvr>
                                      <p:to>
                                        <p:strVal val="visible"/>
                                      </p:to>
                                    </p:set>
                                    <p:animEffect transition="in" filter="wipe(left)">
                                      <p:cBhvr>
                                        <p:cTn id="195" dur="500"/>
                                        <p:tgtEl>
                                          <p:spTgt spid="59"/>
                                        </p:tgtEl>
                                      </p:cBhvr>
                                    </p:animEffect>
                                  </p:childTnLst>
                                </p:cTn>
                              </p:par>
                            </p:childTnLst>
                          </p:cTn>
                        </p:par>
                      </p:childTnLst>
                    </p:cTn>
                  </p:par>
                  <p:par>
                    <p:cTn id="196" fill="hold">
                      <p:stCondLst>
                        <p:cond delay="indefinite"/>
                      </p:stCondLst>
                      <p:childTnLst>
                        <p:par>
                          <p:cTn id="197" fill="hold">
                            <p:stCondLst>
                              <p:cond delay="0"/>
                            </p:stCondLst>
                            <p:childTnLst>
                              <p:par>
                                <p:cTn id="198" presetID="22" presetClass="entr" presetSubtype="8" fill="hold" grpId="0" nodeType="clickEffect">
                                  <p:stCondLst>
                                    <p:cond delay="0"/>
                                  </p:stCondLst>
                                  <p:childTnLst>
                                    <p:set>
                                      <p:cBhvr>
                                        <p:cTn id="199" dur="1" fill="hold">
                                          <p:stCondLst>
                                            <p:cond delay="0"/>
                                          </p:stCondLst>
                                        </p:cTn>
                                        <p:tgtEl>
                                          <p:spTgt spid="55"/>
                                        </p:tgtEl>
                                        <p:attrNameLst>
                                          <p:attrName>style.visibility</p:attrName>
                                        </p:attrNameLst>
                                      </p:cBhvr>
                                      <p:to>
                                        <p:strVal val="visible"/>
                                      </p:to>
                                    </p:set>
                                    <p:animEffect transition="in" filter="wipe(left)">
                                      <p:cBhvr>
                                        <p:cTn id="200" dur="500"/>
                                        <p:tgtEl>
                                          <p:spTgt spid="55"/>
                                        </p:tgtEl>
                                      </p:cBhvr>
                                    </p:animEffect>
                                  </p:childTnLst>
                                </p:cTn>
                              </p:par>
                            </p:childTnLst>
                          </p:cTn>
                        </p:par>
                      </p:childTnLst>
                    </p:cTn>
                  </p:par>
                  <p:par>
                    <p:cTn id="201" fill="hold">
                      <p:stCondLst>
                        <p:cond delay="indefinite"/>
                      </p:stCondLst>
                      <p:childTnLst>
                        <p:par>
                          <p:cTn id="202" fill="hold">
                            <p:stCondLst>
                              <p:cond delay="0"/>
                            </p:stCondLst>
                            <p:childTnLst>
                              <p:par>
                                <p:cTn id="203" presetID="22" presetClass="entr" presetSubtype="8" fill="hold" nodeType="clickEffect">
                                  <p:stCondLst>
                                    <p:cond delay="0"/>
                                  </p:stCondLst>
                                  <p:childTnLst>
                                    <p:set>
                                      <p:cBhvr>
                                        <p:cTn id="204" dur="1" fill="hold">
                                          <p:stCondLst>
                                            <p:cond delay="0"/>
                                          </p:stCondLst>
                                        </p:cTn>
                                        <p:tgtEl>
                                          <p:spTgt spid="67"/>
                                        </p:tgtEl>
                                        <p:attrNameLst>
                                          <p:attrName>style.visibility</p:attrName>
                                        </p:attrNameLst>
                                      </p:cBhvr>
                                      <p:to>
                                        <p:strVal val="visible"/>
                                      </p:to>
                                    </p:set>
                                    <p:animEffect transition="in" filter="wipe(left)">
                                      <p:cBhvr>
                                        <p:cTn id="205" dur="500"/>
                                        <p:tgtEl>
                                          <p:spTgt spid="67"/>
                                        </p:tgtEl>
                                      </p:cBhvr>
                                    </p:animEffect>
                                  </p:childTnLst>
                                </p:cTn>
                              </p:par>
                            </p:childTnLst>
                          </p:cTn>
                        </p:par>
                      </p:childTnLst>
                    </p:cTn>
                  </p:par>
                  <p:par>
                    <p:cTn id="206" fill="hold">
                      <p:stCondLst>
                        <p:cond delay="indefinite"/>
                      </p:stCondLst>
                      <p:childTnLst>
                        <p:par>
                          <p:cTn id="207" fill="hold">
                            <p:stCondLst>
                              <p:cond delay="0"/>
                            </p:stCondLst>
                            <p:childTnLst>
                              <p:par>
                                <p:cTn id="208" presetID="22" presetClass="entr" presetSubtype="8" fill="hold" nodeType="clickEffect">
                                  <p:stCondLst>
                                    <p:cond delay="0"/>
                                  </p:stCondLst>
                                  <p:childTnLst>
                                    <p:set>
                                      <p:cBhvr>
                                        <p:cTn id="209" dur="1" fill="hold">
                                          <p:stCondLst>
                                            <p:cond delay="0"/>
                                          </p:stCondLst>
                                        </p:cTn>
                                        <p:tgtEl>
                                          <p:spTgt spid="56"/>
                                        </p:tgtEl>
                                        <p:attrNameLst>
                                          <p:attrName>style.visibility</p:attrName>
                                        </p:attrNameLst>
                                      </p:cBhvr>
                                      <p:to>
                                        <p:strVal val="visible"/>
                                      </p:to>
                                    </p:set>
                                    <p:animEffect transition="in" filter="wipe(left)">
                                      <p:cBhvr>
                                        <p:cTn id="210" dur="500"/>
                                        <p:tgtEl>
                                          <p:spTgt spid="56"/>
                                        </p:tgtEl>
                                      </p:cBhvr>
                                    </p:animEffect>
                                  </p:childTnLst>
                                </p:cTn>
                              </p:par>
                            </p:childTnLst>
                          </p:cTn>
                        </p:par>
                      </p:childTnLst>
                    </p:cTn>
                  </p:par>
                  <p:par>
                    <p:cTn id="211" fill="hold">
                      <p:stCondLst>
                        <p:cond delay="indefinite"/>
                      </p:stCondLst>
                      <p:childTnLst>
                        <p:par>
                          <p:cTn id="212" fill="hold">
                            <p:stCondLst>
                              <p:cond delay="0"/>
                            </p:stCondLst>
                            <p:childTnLst>
                              <p:par>
                                <p:cTn id="213" presetID="22" presetClass="entr" presetSubtype="8" fill="hold" nodeType="clickEffect">
                                  <p:stCondLst>
                                    <p:cond delay="0"/>
                                  </p:stCondLst>
                                  <p:childTnLst>
                                    <p:set>
                                      <p:cBhvr>
                                        <p:cTn id="214" dur="1" fill="hold">
                                          <p:stCondLst>
                                            <p:cond delay="0"/>
                                          </p:stCondLst>
                                        </p:cTn>
                                        <p:tgtEl>
                                          <p:spTgt spid="57"/>
                                        </p:tgtEl>
                                        <p:attrNameLst>
                                          <p:attrName>style.visibility</p:attrName>
                                        </p:attrNameLst>
                                      </p:cBhvr>
                                      <p:to>
                                        <p:strVal val="visible"/>
                                      </p:to>
                                    </p:set>
                                    <p:animEffect transition="in" filter="wipe(left)">
                                      <p:cBhvr>
                                        <p:cTn id="215"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autoUpdateAnimBg="0"/>
      <p:bldP spid="15" grpId="0" build="p" autoUpdateAnimBg="0" advAuto="0"/>
      <p:bldP spid="16" grpId="0" build="p" autoUpdateAnimBg="0" advAuto="0"/>
      <p:bldP spid="17" grpId="0" build="p" autoUpdateAnimBg="0" advAuto="0"/>
      <p:bldP spid="18" grpId="0" build="p" autoUpdateAnimBg="0" advAuto="0"/>
      <p:bldP spid="19" grpId="0" build="p" autoUpdateAnimBg="0" advAuto="0"/>
      <p:bldP spid="20" grpId="0" build="p" autoUpdateAnimBg="0" advAuto="0"/>
      <p:bldP spid="21" grpId="0" build="p" autoUpdateAnimBg="0" advAuto="0"/>
      <p:bldP spid="22" grpId="0" build="p" autoUpdateAnimBg="0" advAuto="0"/>
      <p:bldP spid="23" grpId="0" build="p" autoUpdateAnimBg="0" advAuto="1000"/>
      <p:bldP spid="24" grpId="0" build="p" autoUpdateAnimBg="0" advAuto="1000"/>
      <p:bldP spid="25" grpId="0" build="p" autoUpdateAnimBg="0" advAuto="1000"/>
      <p:bldP spid="26" grpId="0" build="p" autoUpdateAnimBg="0" advAuto="1000"/>
      <p:bldP spid="37" grpId="0" build="p" autoUpdateAnimBg="0" advAuto="0"/>
      <p:bldP spid="38" grpId="0" build="p" autoUpdateAnimBg="0" advAuto="0"/>
      <p:bldP spid="39" grpId="0" build="p" autoUpdateAnimBg="0" advAuto="0"/>
      <p:bldP spid="40" grpId="0" build="p" autoUpdateAnimBg="0" advAuto="0"/>
      <p:bldP spid="41" grpId="0" build="p" autoUpdateAnimBg="0" advAuto="0"/>
      <p:bldP spid="42" grpId="0" build="p" autoUpdateAnimBg="0" advAuto="0"/>
      <p:bldP spid="43" grpId="0" build="p" autoUpdateAnimBg="0" advAuto="0"/>
      <p:bldP spid="44" grpId="0" build="p" autoUpdateAnimBg="0" advAuto="0"/>
      <p:bldP spid="45" grpId="0" build="p" autoUpdateAnimBg="0" advAuto="1000"/>
      <p:bldP spid="46" grpId="0" build="p" autoUpdateAnimBg="0" advAuto="1000"/>
      <p:bldP spid="47" grpId="0" build="p" autoUpdateAnimBg="0" advAuto="1000"/>
      <p:bldP spid="48" grpId="0" build="p" autoUpdateAnimBg="0" advAuto="1000"/>
      <p:bldP spid="55" grpId="0" autoUpdateAnimBg="0"/>
      <p:bldP spid="60" grpId="0" animBg="1" autoUpdateAnimBg="0"/>
      <p:bldP spid="65" grpId="0" autoUpdateAnimBg="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2.1</a:t>
            </a:r>
            <a:r>
              <a:rPr kumimoji="1" lang="zh-CN" altLang="en-US" dirty="0"/>
              <a:t> 加法器</a:t>
            </a:r>
          </a:p>
        </p:txBody>
      </p:sp>
      <p:sp>
        <p:nvSpPr>
          <p:cNvPr id="6" name="Text Box 2">
            <a:extLst>
              <a:ext uri="{FF2B5EF4-FFF2-40B4-BE49-F238E27FC236}">
                <a16:creationId xmlns:a16="http://schemas.microsoft.com/office/drawing/2014/main" id="{BCD8452A-4150-569B-300C-7F13CD1D3C25}"/>
              </a:ext>
            </a:extLst>
          </p:cNvPr>
          <p:cNvSpPr txBox="1">
            <a:spLocks noChangeArrowheads="1"/>
          </p:cNvSpPr>
          <p:nvPr/>
        </p:nvSpPr>
        <p:spPr bwMode="auto">
          <a:xfrm>
            <a:off x="304741" y="3999455"/>
            <a:ext cx="1265238" cy="528638"/>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dirty="0">
                <a:solidFill>
                  <a:srgbClr val="0033CC"/>
                </a:solidFill>
              </a:rPr>
              <a:t>逻辑图</a:t>
            </a:r>
          </a:p>
        </p:txBody>
      </p:sp>
      <p:sp>
        <p:nvSpPr>
          <p:cNvPr id="7" name="Text Box 3">
            <a:extLst>
              <a:ext uri="{FF2B5EF4-FFF2-40B4-BE49-F238E27FC236}">
                <a16:creationId xmlns:a16="http://schemas.microsoft.com/office/drawing/2014/main" id="{C58E3128-BDE0-BFDB-4D16-23F23A12B48F}"/>
              </a:ext>
            </a:extLst>
          </p:cNvPr>
          <p:cNvSpPr txBox="1">
            <a:spLocks noChangeArrowheads="1"/>
          </p:cNvSpPr>
          <p:nvPr/>
        </p:nvSpPr>
        <p:spPr bwMode="auto">
          <a:xfrm>
            <a:off x="2014034" y="2041975"/>
            <a:ext cx="5427662"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solidFill>
                  <a:srgbClr val="0033CC"/>
                </a:solidFill>
              </a:rPr>
              <a:t>(a) </a:t>
            </a:r>
            <a:r>
              <a:rPr lang="zh-CN" altLang="en-US" sz="2800" b="1" dirty="0">
                <a:solidFill>
                  <a:srgbClr val="0033CC"/>
                </a:solidFill>
              </a:rPr>
              <a:t>用</a:t>
            </a:r>
            <a:r>
              <a:rPr lang="zh-CN" altLang="en-US" sz="2800" b="1" dirty="0">
                <a:solidFill>
                  <a:srgbClr val="FF0066"/>
                </a:solidFill>
              </a:rPr>
              <a:t>与门</a:t>
            </a:r>
            <a:r>
              <a:rPr lang="zh-CN" altLang="en-US" sz="2800" b="1" dirty="0">
                <a:solidFill>
                  <a:srgbClr val="0033CC"/>
                </a:solidFill>
              </a:rPr>
              <a:t>、</a:t>
            </a:r>
            <a:r>
              <a:rPr lang="zh-CN" altLang="en-US" sz="2800" b="1" dirty="0">
                <a:solidFill>
                  <a:srgbClr val="FF0066"/>
                </a:solidFill>
              </a:rPr>
              <a:t>或门</a:t>
            </a:r>
            <a:r>
              <a:rPr lang="zh-CN" altLang="en-US" sz="2800" b="1" dirty="0">
                <a:solidFill>
                  <a:srgbClr val="0033CC"/>
                </a:solidFill>
              </a:rPr>
              <a:t>和</a:t>
            </a:r>
            <a:r>
              <a:rPr lang="zh-CN" altLang="en-US" sz="2800" b="1" dirty="0">
                <a:solidFill>
                  <a:srgbClr val="FF0066"/>
                </a:solidFill>
              </a:rPr>
              <a:t>非门</a:t>
            </a:r>
            <a:r>
              <a:rPr lang="zh-CN" altLang="en-US" sz="2800" b="1" dirty="0">
                <a:solidFill>
                  <a:srgbClr val="0033CC"/>
                </a:solidFill>
              </a:rPr>
              <a:t>实现</a:t>
            </a:r>
            <a:endParaRPr lang="zh-CN" altLang="en-US" sz="2800" b="1" dirty="0">
              <a:solidFill>
                <a:srgbClr val="0033CC"/>
              </a:solidFill>
              <a:ea typeface="楷体_GB2312" pitchFamily="49" charset="-122"/>
            </a:endParaRPr>
          </a:p>
        </p:txBody>
      </p:sp>
      <p:sp>
        <p:nvSpPr>
          <p:cNvPr id="8" name="Text Box 4">
            <a:extLst>
              <a:ext uri="{FF2B5EF4-FFF2-40B4-BE49-F238E27FC236}">
                <a16:creationId xmlns:a16="http://schemas.microsoft.com/office/drawing/2014/main" id="{ECB3022E-D6EB-104A-4A22-C803236DBDE0}"/>
              </a:ext>
            </a:extLst>
          </p:cNvPr>
          <p:cNvSpPr txBox="1">
            <a:spLocks noChangeArrowheads="1"/>
          </p:cNvSpPr>
          <p:nvPr/>
        </p:nvSpPr>
        <p:spPr bwMode="auto">
          <a:xfrm>
            <a:off x="8211472" y="1001461"/>
            <a:ext cx="1622425" cy="528638"/>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曾用符号</a:t>
            </a:r>
          </a:p>
        </p:txBody>
      </p:sp>
      <p:sp>
        <p:nvSpPr>
          <p:cNvPr id="9" name="Text Box 5">
            <a:extLst>
              <a:ext uri="{FF2B5EF4-FFF2-40B4-BE49-F238E27FC236}">
                <a16:creationId xmlns:a16="http://schemas.microsoft.com/office/drawing/2014/main" id="{BCF037C1-32BE-81D6-1C29-00212CE7A82E}"/>
              </a:ext>
            </a:extLst>
          </p:cNvPr>
          <p:cNvSpPr txBox="1">
            <a:spLocks noChangeArrowheads="1"/>
          </p:cNvSpPr>
          <p:nvPr/>
        </p:nvSpPr>
        <p:spPr bwMode="auto">
          <a:xfrm>
            <a:off x="8211472" y="3903411"/>
            <a:ext cx="1622425" cy="528638"/>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国标符号</a:t>
            </a:r>
          </a:p>
        </p:txBody>
      </p:sp>
      <p:grpSp>
        <p:nvGrpSpPr>
          <p:cNvPr id="10" name="Group 6">
            <a:extLst>
              <a:ext uri="{FF2B5EF4-FFF2-40B4-BE49-F238E27FC236}">
                <a16:creationId xmlns:a16="http://schemas.microsoft.com/office/drawing/2014/main" id="{3D432B5D-D832-02D9-E974-921B452952AE}"/>
              </a:ext>
            </a:extLst>
          </p:cNvPr>
          <p:cNvGrpSpPr>
            <a:grpSpLocks/>
          </p:cNvGrpSpPr>
          <p:nvPr/>
        </p:nvGrpSpPr>
        <p:grpSpPr bwMode="auto">
          <a:xfrm>
            <a:off x="8341647" y="4749549"/>
            <a:ext cx="1362075" cy="1947862"/>
            <a:chOff x="4247" y="2800"/>
            <a:chExt cx="858" cy="1227"/>
          </a:xfrm>
        </p:grpSpPr>
        <p:grpSp>
          <p:nvGrpSpPr>
            <p:cNvPr id="11" name="Group 7">
              <a:extLst>
                <a:ext uri="{FF2B5EF4-FFF2-40B4-BE49-F238E27FC236}">
                  <a16:creationId xmlns:a16="http://schemas.microsoft.com/office/drawing/2014/main" id="{CFF23472-2D18-F815-5E23-A75A86491D3D}"/>
                </a:ext>
              </a:extLst>
            </p:cNvPr>
            <p:cNvGrpSpPr>
              <a:grpSpLocks/>
            </p:cNvGrpSpPr>
            <p:nvPr/>
          </p:nvGrpSpPr>
          <p:grpSpPr bwMode="auto">
            <a:xfrm>
              <a:off x="4320" y="2914"/>
              <a:ext cx="666" cy="881"/>
              <a:chOff x="4320" y="2914"/>
              <a:chExt cx="666" cy="881"/>
            </a:xfrm>
          </p:grpSpPr>
          <p:sp>
            <p:nvSpPr>
              <p:cNvPr id="17" name="Rectangle 8">
                <a:extLst>
                  <a:ext uri="{FF2B5EF4-FFF2-40B4-BE49-F238E27FC236}">
                    <a16:creationId xmlns:a16="http://schemas.microsoft.com/office/drawing/2014/main" id="{83C24552-C3C0-6781-C777-D4FDA3186E72}"/>
                  </a:ext>
                </a:extLst>
              </p:cNvPr>
              <p:cNvSpPr>
                <a:spLocks noChangeArrowheads="1"/>
              </p:cNvSpPr>
              <p:nvPr/>
            </p:nvSpPr>
            <p:spPr bwMode="auto">
              <a:xfrm>
                <a:off x="4320" y="3147"/>
                <a:ext cx="666" cy="387"/>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 name="Line 9">
                <a:extLst>
                  <a:ext uri="{FF2B5EF4-FFF2-40B4-BE49-F238E27FC236}">
                    <a16:creationId xmlns:a16="http://schemas.microsoft.com/office/drawing/2014/main" id="{B2B1A84C-5CC9-0E2A-2102-9946F38EE47C}"/>
                  </a:ext>
                </a:extLst>
              </p:cNvPr>
              <p:cNvSpPr>
                <a:spLocks noChangeShapeType="1"/>
              </p:cNvSpPr>
              <p:nvPr/>
            </p:nvSpPr>
            <p:spPr bwMode="auto">
              <a:xfrm flipV="1">
                <a:off x="4496" y="2971"/>
                <a:ext cx="0" cy="17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 name="Oval 10">
                <a:extLst>
                  <a:ext uri="{FF2B5EF4-FFF2-40B4-BE49-F238E27FC236}">
                    <a16:creationId xmlns:a16="http://schemas.microsoft.com/office/drawing/2014/main" id="{194E1391-DCF0-AF86-FD5D-A61FC1E1704B}"/>
                  </a:ext>
                </a:extLst>
              </p:cNvPr>
              <p:cNvSpPr>
                <a:spLocks noChangeArrowheads="1"/>
              </p:cNvSpPr>
              <p:nvPr/>
            </p:nvSpPr>
            <p:spPr bwMode="auto">
              <a:xfrm>
                <a:off x="4467" y="2914"/>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 name="Line 11">
                <a:extLst>
                  <a:ext uri="{FF2B5EF4-FFF2-40B4-BE49-F238E27FC236}">
                    <a16:creationId xmlns:a16="http://schemas.microsoft.com/office/drawing/2014/main" id="{A57FCC35-CF88-6B04-984D-C4D2EF583AD5}"/>
                  </a:ext>
                </a:extLst>
              </p:cNvPr>
              <p:cNvSpPr>
                <a:spLocks noChangeShapeType="1"/>
              </p:cNvSpPr>
              <p:nvPr/>
            </p:nvSpPr>
            <p:spPr bwMode="auto">
              <a:xfrm flipV="1">
                <a:off x="4815" y="2975"/>
                <a:ext cx="0" cy="17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 name="Oval 12">
                <a:extLst>
                  <a:ext uri="{FF2B5EF4-FFF2-40B4-BE49-F238E27FC236}">
                    <a16:creationId xmlns:a16="http://schemas.microsoft.com/office/drawing/2014/main" id="{F171D665-072E-92E9-60EA-A8B4A2B5179E}"/>
                  </a:ext>
                </a:extLst>
              </p:cNvPr>
              <p:cNvSpPr>
                <a:spLocks noChangeArrowheads="1"/>
              </p:cNvSpPr>
              <p:nvPr/>
            </p:nvSpPr>
            <p:spPr bwMode="auto">
              <a:xfrm>
                <a:off x="4785" y="2914"/>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2" name="Line 13">
                <a:extLst>
                  <a:ext uri="{FF2B5EF4-FFF2-40B4-BE49-F238E27FC236}">
                    <a16:creationId xmlns:a16="http://schemas.microsoft.com/office/drawing/2014/main" id="{B4728E96-FA6D-DC4A-42C5-929D1CED9061}"/>
                  </a:ext>
                </a:extLst>
              </p:cNvPr>
              <p:cNvSpPr>
                <a:spLocks noChangeShapeType="1"/>
              </p:cNvSpPr>
              <p:nvPr/>
            </p:nvSpPr>
            <p:spPr bwMode="auto">
              <a:xfrm>
                <a:off x="4476" y="3537"/>
                <a:ext cx="0" cy="20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3" name="Oval 14">
                <a:extLst>
                  <a:ext uri="{FF2B5EF4-FFF2-40B4-BE49-F238E27FC236}">
                    <a16:creationId xmlns:a16="http://schemas.microsoft.com/office/drawing/2014/main" id="{328202C2-10A3-E3B3-ECE8-7ACBE4B7D483}"/>
                  </a:ext>
                </a:extLst>
              </p:cNvPr>
              <p:cNvSpPr>
                <a:spLocks noChangeArrowheads="1"/>
              </p:cNvSpPr>
              <p:nvPr/>
            </p:nvSpPr>
            <p:spPr bwMode="auto">
              <a:xfrm>
                <a:off x="4448" y="3737"/>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4" name="Line 15">
                <a:extLst>
                  <a:ext uri="{FF2B5EF4-FFF2-40B4-BE49-F238E27FC236}">
                    <a16:creationId xmlns:a16="http://schemas.microsoft.com/office/drawing/2014/main" id="{04E806A7-8A9E-1F87-E5D3-D138B07B4594}"/>
                  </a:ext>
                </a:extLst>
              </p:cNvPr>
              <p:cNvSpPr>
                <a:spLocks noChangeShapeType="1"/>
              </p:cNvSpPr>
              <p:nvPr/>
            </p:nvSpPr>
            <p:spPr bwMode="auto">
              <a:xfrm>
                <a:off x="4835" y="3536"/>
                <a:ext cx="0" cy="20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5" name="Oval 16">
                <a:extLst>
                  <a:ext uri="{FF2B5EF4-FFF2-40B4-BE49-F238E27FC236}">
                    <a16:creationId xmlns:a16="http://schemas.microsoft.com/office/drawing/2014/main" id="{55640CBA-96D1-973A-CD82-F0C7E5AB35C9}"/>
                  </a:ext>
                </a:extLst>
              </p:cNvPr>
              <p:cNvSpPr>
                <a:spLocks noChangeArrowheads="1"/>
              </p:cNvSpPr>
              <p:nvPr/>
            </p:nvSpPr>
            <p:spPr bwMode="auto">
              <a:xfrm>
                <a:off x="4807" y="3736"/>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6" name="Line 17">
                <a:extLst>
                  <a:ext uri="{FF2B5EF4-FFF2-40B4-BE49-F238E27FC236}">
                    <a16:creationId xmlns:a16="http://schemas.microsoft.com/office/drawing/2014/main" id="{C2D6FBDB-64FE-9EAC-0956-65C10A9ED978}"/>
                  </a:ext>
                </a:extLst>
              </p:cNvPr>
              <p:cNvSpPr>
                <a:spLocks noChangeShapeType="1"/>
              </p:cNvSpPr>
              <p:nvPr/>
            </p:nvSpPr>
            <p:spPr bwMode="auto">
              <a:xfrm>
                <a:off x="4653" y="3539"/>
                <a:ext cx="0" cy="20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7" name="Oval 18">
                <a:extLst>
                  <a:ext uri="{FF2B5EF4-FFF2-40B4-BE49-F238E27FC236}">
                    <a16:creationId xmlns:a16="http://schemas.microsoft.com/office/drawing/2014/main" id="{7EFE46D1-B597-73B6-7F27-D2D583AB3DDA}"/>
                  </a:ext>
                </a:extLst>
              </p:cNvPr>
              <p:cNvSpPr>
                <a:spLocks noChangeArrowheads="1"/>
              </p:cNvSpPr>
              <p:nvPr/>
            </p:nvSpPr>
            <p:spPr bwMode="auto">
              <a:xfrm>
                <a:off x="4625" y="3739"/>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8" name="Text Box 19">
                <a:extLst>
                  <a:ext uri="{FF2B5EF4-FFF2-40B4-BE49-F238E27FC236}">
                    <a16:creationId xmlns:a16="http://schemas.microsoft.com/office/drawing/2014/main" id="{010526E0-82AF-4EE9-5558-DDC81CC5A71F}"/>
                  </a:ext>
                </a:extLst>
              </p:cNvPr>
              <p:cNvSpPr txBox="1">
                <a:spLocks noChangeArrowheads="1"/>
              </p:cNvSpPr>
              <p:nvPr/>
            </p:nvSpPr>
            <p:spPr bwMode="auto">
              <a:xfrm>
                <a:off x="4412" y="3160"/>
                <a:ext cx="24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a:solidFill>
                      <a:srgbClr val="0033CC"/>
                    </a:solidFill>
                    <a:cs typeface="Times New Roman" panose="02020603050405020304" pitchFamily="18" charset="0"/>
                  </a:rPr>
                  <a:t>Σ</a:t>
                </a:r>
                <a:endParaRPr lang="en-US" altLang="zh-CN" sz="2800">
                  <a:solidFill>
                    <a:srgbClr val="0033CC"/>
                  </a:solidFill>
                </a:endParaRPr>
              </a:p>
            </p:txBody>
          </p:sp>
          <p:sp>
            <p:nvSpPr>
              <p:cNvPr id="29" name="Text Box 20">
                <a:extLst>
                  <a:ext uri="{FF2B5EF4-FFF2-40B4-BE49-F238E27FC236}">
                    <a16:creationId xmlns:a16="http://schemas.microsoft.com/office/drawing/2014/main" id="{06D75823-76B7-68D8-B5A2-25566C298528}"/>
                  </a:ext>
                </a:extLst>
              </p:cNvPr>
              <p:cNvSpPr txBox="1">
                <a:spLocks noChangeArrowheads="1"/>
              </p:cNvSpPr>
              <p:nvPr/>
            </p:nvSpPr>
            <p:spPr bwMode="auto">
              <a:xfrm>
                <a:off x="4610" y="3107"/>
                <a:ext cx="326" cy="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600" b="1">
                    <a:solidFill>
                      <a:srgbClr val="0033CC"/>
                    </a:solidFill>
                  </a:rPr>
                  <a:t>CO</a:t>
                </a:r>
              </a:p>
            </p:txBody>
          </p:sp>
          <p:sp>
            <p:nvSpPr>
              <p:cNvPr id="30" name="Text Box 21">
                <a:extLst>
                  <a:ext uri="{FF2B5EF4-FFF2-40B4-BE49-F238E27FC236}">
                    <a16:creationId xmlns:a16="http://schemas.microsoft.com/office/drawing/2014/main" id="{47DC71B7-DD77-0D06-E802-3D76D6DD8097}"/>
                  </a:ext>
                </a:extLst>
              </p:cNvPr>
              <p:cNvSpPr txBox="1">
                <a:spLocks noChangeArrowheads="1"/>
              </p:cNvSpPr>
              <p:nvPr/>
            </p:nvSpPr>
            <p:spPr bwMode="auto">
              <a:xfrm>
                <a:off x="4689" y="3344"/>
                <a:ext cx="260" cy="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600" b="1">
                    <a:solidFill>
                      <a:srgbClr val="0033CC"/>
                    </a:solidFill>
                  </a:rPr>
                  <a:t>CI</a:t>
                </a:r>
              </a:p>
            </p:txBody>
          </p:sp>
        </p:grpSp>
        <p:sp>
          <p:nvSpPr>
            <p:cNvPr id="12" name="Text Box 22">
              <a:extLst>
                <a:ext uri="{FF2B5EF4-FFF2-40B4-BE49-F238E27FC236}">
                  <a16:creationId xmlns:a16="http://schemas.microsoft.com/office/drawing/2014/main" id="{22B0686A-83F3-D4CF-B368-270DCCA20BE5}"/>
                </a:ext>
              </a:extLst>
            </p:cNvPr>
            <p:cNvSpPr txBox="1">
              <a:spLocks noChangeArrowheads="1"/>
            </p:cNvSpPr>
            <p:nvPr/>
          </p:nvSpPr>
          <p:spPr bwMode="auto">
            <a:xfrm>
              <a:off x="4247" y="2800"/>
              <a:ext cx="25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S</a:t>
              </a:r>
              <a:r>
                <a:rPr lang="en-US" altLang="zh-CN" b="1" i="1" baseline="-25000">
                  <a:solidFill>
                    <a:srgbClr val="FF0066"/>
                  </a:solidFill>
                </a:rPr>
                <a:t>i</a:t>
              </a:r>
              <a:endParaRPr lang="en-US" altLang="zh-CN" b="1" i="1">
                <a:solidFill>
                  <a:srgbClr val="FF0066"/>
                </a:solidFill>
              </a:endParaRPr>
            </a:p>
          </p:txBody>
        </p:sp>
        <p:sp>
          <p:nvSpPr>
            <p:cNvPr id="13" name="Text Box 23">
              <a:extLst>
                <a:ext uri="{FF2B5EF4-FFF2-40B4-BE49-F238E27FC236}">
                  <a16:creationId xmlns:a16="http://schemas.microsoft.com/office/drawing/2014/main" id="{2FB1C53D-372D-A28D-B993-3161E5CEE1F2}"/>
                </a:ext>
              </a:extLst>
            </p:cNvPr>
            <p:cNvSpPr txBox="1">
              <a:spLocks noChangeArrowheads="1"/>
            </p:cNvSpPr>
            <p:nvPr/>
          </p:nvSpPr>
          <p:spPr bwMode="auto">
            <a:xfrm>
              <a:off x="4325" y="3739"/>
              <a:ext cx="28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A</a:t>
              </a:r>
              <a:r>
                <a:rPr lang="en-US" altLang="zh-CN" b="1" i="1" baseline="-25000">
                  <a:solidFill>
                    <a:srgbClr val="FF0066"/>
                  </a:solidFill>
                </a:rPr>
                <a:t>i</a:t>
              </a:r>
              <a:endParaRPr lang="en-US" altLang="zh-CN" b="1" i="1">
                <a:solidFill>
                  <a:srgbClr val="FF0066"/>
                </a:solidFill>
              </a:endParaRPr>
            </a:p>
          </p:txBody>
        </p:sp>
        <p:sp>
          <p:nvSpPr>
            <p:cNvPr id="14" name="Text Box 24">
              <a:extLst>
                <a:ext uri="{FF2B5EF4-FFF2-40B4-BE49-F238E27FC236}">
                  <a16:creationId xmlns:a16="http://schemas.microsoft.com/office/drawing/2014/main" id="{B6FC427E-B696-8134-56C9-342A31ACF804}"/>
                </a:ext>
              </a:extLst>
            </p:cNvPr>
            <p:cNvSpPr txBox="1">
              <a:spLocks noChangeArrowheads="1"/>
            </p:cNvSpPr>
            <p:nvPr/>
          </p:nvSpPr>
          <p:spPr bwMode="auto">
            <a:xfrm>
              <a:off x="4526" y="3735"/>
              <a:ext cx="28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B</a:t>
              </a:r>
              <a:r>
                <a:rPr lang="en-US" altLang="zh-CN" b="1" i="1" baseline="-25000">
                  <a:solidFill>
                    <a:srgbClr val="FF0066"/>
                  </a:solidFill>
                </a:rPr>
                <a:t>i</a:t>
              </a:r>
              <a:endParaRPr lang="en-US" altLang="zh-CN" b="1" i="1">
                <a:solidFill>
                  <a:srgbClr val="FF0066"/>
                </a:solidFill>
              </a:endParaRPr>
            </a:p>
          </p:txBody>
        </p:sp>
        <p:sp>
          <p:nvSpPr>
            <p:cNvPr id="15" name="Text Box 25">
              <a:extLst>
                <a:ext uri="{FF2B5EF4-FFF2-40B4-BE49-F238E27FC236}">
                  <a16:creationId xmlns:a16="http://schemas.microsoft.com/office/drawing/2014/main" id="{DBEAFBF2-3FDE-E7BA-1059-B50EAA4903AA}"/>
                </a:ext>
              </a:extLst>
            </p:cNvPr>
            <p:cNvSpPr txBox="1">
              <a:spLocks noChangeArrowheads="1"/>
            </p:cNvSpPr>
            <p:nvPr/>
          </p:nvSpPr>
          <p:spPr bwMode="auto">
            <a:xfrm>
              <a:off x="4718" y="3735"/>
              <a:ext cx="38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C</a:t>
              </a:r>
              <a:r>
                <a:rPr lang="en-US" altLang="zh-CN" b="1" i="1" baseline="-25000">
                  <a:solidFill>
                    <a:srgbClr val="FF0066"/>
                  </a:solidFill>
                </a:rPr>
                <a:t>i</a:t>
              </a:r>
              <a:r>
                <a:rPr lang="en-US" altLang="zh-CN" b="1" baseline="-25000">
                  <a:solidFill>
                    <a:srgbClr val="FF0066"/>
                  </a:solidFill>
                </a:rPr>
                <a:t>-1</a:t>
              </a:r>
              <a:endParaRPr lang="en-US" altLang="zh-CN" b="1" i="1">
                <a:solidFill>
                  <a:srgbClr val="FF0066"/>
                </a:solidFill>
              </a:endParaRPr>
            </a:p>
          </p:txBody>
        </p:sp>
        <p:sp>
          <p:nvSpPr>
            <p:cNvPr id="16" name="Text Box 26">
              <a:extLst>
                <a:ext uri="{FF2B5EF4-FFF2-40B4-BE49-F238E27FC236}">
                  <a16:creationId xmlns:a16="http://schemas.microsoft.com/office/drawing/2014/main" id="{60D22125-B054-A48B-B39F-93BB2186A025}"/>
                </a:ext>
              </a:extLst>
            </p:cNvPr>
            <p:cNvSpPr txBox="1">
              <a:spLocks noChangeArrowheads="1"/>
            </p:cNvSpPr>
            <p:nvPr/>
          </p:nvSpPr>
          <p:spPr bwMode="auto">
            <a:xfrm>
              <a:off x="4809" y="2808"/>
              <a:ext cx="28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C</a:t>
              </a:r>
              <a:r>
                <a:rPr lang="en-US" altLang="zh-CN" b="1" i="1" baseline="-25000">
                  <a:solidFill>
                    <a:srgbClr val="FF0066"/>
                  </a:solidFill>
                </a:rPr>
                <a:t>i</a:t>
              </a:r>
              <a:endParaRPr lang="en-US" altLang="zh-CN" b="1" i="1">
                <a:solidFill>
                  <a:srgbClr val="FF0066"/>
                </a:solidFill>
              </a:endParaRPr>
            </a:p>
          </p:txBody>
        </p:sp>
      </p:grpSp>
      <p:grpSp>
        <p:nvGrpSpPr>
          <p:cNvPr id="31" name="Group 27">
            <a:extLst>
              <a:ext uri="{FF2B5EF4-FFF2-40B4-BE49-F238E27FC236}">
                <a16:creationId xmlns:a16="http://schemas.microsoft.com/office/drawing/2014/main" id="{35F28EDB-8223-3295-056D-7A3F340BA053}"/>
              </a:ext>
            </a:extLst>
          </p:cNvPr>
          <p:cNvGrpSpPr>
            <a:grpSpLocks/>
          </p:cNvGrpSpPr>
          <p:nvPr/>
        </p:nvGrpSpPr>
        <p:grpSpPr bwMode="auto">
          <a:xfrm>
            <a:off x="8341647" y="1758699"/>
            <a:ext cx="1362075" cy="1947862"/>
            <a:chOff x="4247" y="916"/>
            <a:chExt cx="858" cy="1227"/>
          </a:xfrm>
        </p:grpSpPr>
        <p:grpSp>
          <p:nvGrpSpPr>
            <p:cNvPr id="32" name="Group 28">
              <a:extLst>
                <a:ext uri="{FF2B5EF4-FFF2-40B4-BE49-F238E27FC236}">
                  <a16:creationId xmlns:a16="http://schemas.microsoft.com/office/drawing/2014/main" id="{A10AF7C3-E12F-2EA9-4DBE-F2BC34DD2863}"/>
                </a:ext>
              </a:extLst>
            </p:cNvPr>
            <p:cNvGrpSpPr>
              <a:grpSpLocks/>
            </p:cNvGrpSpPr>
            <p:nvPr/>
          </p:nvGrpSpPr>
          <p:grpSpPr bwMode="auto">
            <a:xfrm>
              <a:off x="4329" y="1020"/>
              <a:ext cx="666" cy="881"/>
              <a:chOff x="4329" y="1020"/>
              <a:chExt cx="666" cy="881"/>
            </a:xfrm>
          </p:grpSpPr>
          <p:sp>
            <p:nvSpPr>
              <p:cNvPr id="38" name="Rectangle 29">
                <a:extLst>
                  <a:ext uri="{FF2B5EF4-FFF2-40B4-BE49-F238E27FC236}">
                    <a16:creationId xmlns:a16="http://schemas.microsoft.com/office/drawing/2014/main" id="{F68E0F67-52A2-FEED-94CD-AE6AC3F698BD}"/>
                  </a:ext>
                </a:extLst>
              </p:cNvPr>
              <p:cNvSpPr>
                <a:spLocks noChangeArrowheads="1"/>
              </p:cNvSpPr>
              <p:nvPr/>
            </p:nvSpPr>
            <p:spPr bwMode="auto">
              <a:xfrm>
                <a:off x="4329" y="1253"/>
                <a:ext cx="666" cy="387"/>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9" name="Line 30">
                <a:extLst>
                  <a:ext uri="{FF2B5EF4-FFF2-40B4-BE49-F238E27FC236}">
                    <a16:creationId xmlns:a16="http://schemas.microsoft.com/office/drawing/2014/main" id="{DC9D09A9-2089-4348-5FA9-412FBF885577}"/>
                  </a:ext>
                </a:extLst>
              </p:cNvPr>
              <p:cNvSpPr>
                <a:spLocks noChangeShapeType="1"/>
              </p:cNvSpPr>
              <p:nvPr/>
            </p:nvSpPr>
            <p:spPr bwMode="auto">
              <a:xfrm flipV="1">
                <a:off x="4505" y="1077"/>
                <a:ext cx="0" cy="17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0" name="Oval 31">
                <a:extLst>
                  <a:ext uri="{FF2B5EF4-FFF2-40B4-BE49-F238E27FC236}">
                    <a16:creationId xmlns:a16="http://schemas.microsoft.com/office/drawing/2014/main" id="{8DA94A62-7E71-F78B-0A5D-A4A9BB9652FC}"/>
                  </a:ext>
                </a:extLst>
              </p:cNvPr>
              <p:cNvSpPr>
                <a:spLocks noChangeArrowheads="1"/>
              </p:cNvSpPr>
              <p:nvPr/>
            </p:nvSpPr>
            <p:spPr bwMode="auto">
              <a:xfrm>
                <a:off x="4476" y="1020"/>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1" name="Line 32">
                <a:extLst>
                  <a:ext uri="{FF2B5EF4-FFF2-40B4-BE49-F238E27FC236}">
                    <a16:creationId xmlns:a16="http://schemas.microsoft.com/office/drawing/2014/main" id="{922F6EB5-04DB-F34C-5A87-97D6D292387B}"/>
                  </a:ext>
                </a:extLst>
              </p:cNvPr>
              <p:cNvSpPr>
                <a:spLocks noChangeShapeType="1"/>
              </p:cNvSpPr>
              <p:nvPr/>
            </p:nvSpPr>
            <p:spPr bwMode="auto">
              <a:xfrm flipV="1">
                <a:off x="4824" y="1081"/>
                <a:ext cx="0" cy="17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2" name="Oval 33">
                <a:extLst>
                  <a:ext uri="{FF2B5EF4-FFF2-40B4-BE49-F238E27FC236}">
                    <a16:creationId xmlns:a16="http://schemas.microsoft.com/office/drawing/2014/main" id="{C65F148E-E2B0-6C4B-9D90-BB6540DA40EA}"/>
                  </a:ext>
                </a:extLst>
              </p:cNvPr>
              <p:cNvSpPr>
                <a:spLocks noChangeArrowheads="1"/>
              </p:cNvSpPr>
              <p:nvPr/>
            </p:nvSpPr>
            <p:spPr bwMode="auto">
              <a:xfrm>
                <a:off x="4794" y="1020"/>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3" name="Line 34">
                <a:extLst>
                  <a:ext uri="{FF2B5EF4-FFF2-40B4-BE49-F238E27FC236}">
                    <a16:creationId xmlns:a16="http://schemas.microsoft.com/office/drawing/2014/main" id="{1A7B1F09-AAB5-BAF6-FCEC-E80C9468BA22}"/>
                  </a:ext>
                </a:extLst>
              </p:cNvPr>
              <p:cNvSpPr>
                <a:spLocks noChangeShapeType="1"/>
              </p:cNvSpPr>
              <p:nvPr/>
            </p:nvSpPr>
            <p:spPr bwMode="auto">
              <a:xfrm>
                <a:off x="4485" y="1643"/>
                <a:ext cx="0" cy="20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4" name="Oval 35">
                <a:extLst>
                  <a:ext uri="{FF2B5EF4-FFF2-40B4-BE49-F238E27FC236}">
                    <a16:creationId xmlns:a16="http://schemas.microsoft.com/office/drawing/2014/main" id="{49E031DA-6716-0723-6507-97C172925DC8}"/>
                  </a:ext>
                </a:extLst>
              </p:cNvPr>
              <p:cNvSpPr>
                <a:spLocks noChangeArrowheads="1"/>
              </p:cNvSpPr>
              <p:nvPr/>
            </p:nvSpPr>
            <p:spPr bwMode="auto">
              <a:xfrm>
                <a:off x="4457" y="1843"/>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5" name="Line 36">
                <a:extLst>
                  <a:ext uri="{FF2B5EF4-FFF2-40B4-BE49-F238E27FC236}">
                    <a16:creationId xmlns:a16="http://schemas.microsoft.com/office/drawing/2014/main" id="{CEDA9FE5-36A1-CEB9-5A48-F9E0EE926346}"/>
                  </a:ext>
                </a:extLst>
              </p:cNvPr>
              <p:cNvSpPr>
                <a:spLocks noChangeShapeType="1"/>
              </p:cNvSpPr>
              <p:nvPr/>
            </p:nvSpPr>
            <p:spPr bwMode="auto">
              <a:xfrm>
                <a:off x="4844" y="1642"/>
                <a:ext cx="0" cy="20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6" name="Oval 37">
                <a:extLst>
                  <a:ext uri="{FF2B5EF4-FFF2-40B4-BE49-F238E27FC236}">
                    <a16:creationId xmlns:a16="http://schemas.microsoft.com/office/drawing/2014/main" id="{053DD6D3-E276-155C-28FA-FEC37F8F9164}"/>
                  </a:ext>
                </a:extLst>
              </p:cNvPr>
              <p:cNvSpPr>
                <a:spLocks noChangeArrowheads="1"/>
              </p:cNvSpPr>
              <p:nvPr/>
            </p:nvSpPr>
            <p:spPr bwMode="auto">
              <a:xfrm>
                <a:off x="4816" y="1842"/>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7" name="Line 38">
                <a:extLst>
                  <a:ext uri="{FF2B5EF4-FFF2-40B4-BE49-F238E27FC236}">
                    <a16:creationId xmlns:a16="http://schemas.microsoft.com/office/drawing/2014/main" id="{6E371595-E757-22B3-78BF-FF35364ED33B}"/>
                  </a:ext>
                </a:extLst>
              </p:cNvPr>
              <p:cNvSpPr>
                <a:spLocks noChangeShapeType="1"/>
              </p:cNvSpPr>
              <p:nvPr/>
            </p:nvSpPr>
            <p:spPr bwMode="auto">
              <a:xfrm>
                <a:off x="4662" y="1645"/>
                <a:ext cx="0" cy="20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8" name="Oval 39">
                <a:extLst>
                  <a:ext uri="{FF2B5EF4-FFF2-40B4-BE49-F238E27FC236}">
                    <a16:creationId xmlns:a16="http://schemas.microsoft.com/office/drawing/2014/main" id="{1C7A3AE5-4AE9-9300-0A33-9733D1596D6C}"/>
                  </a:ext>
                </a:extLst>
              </p:cNvPr>
              <p:cNvSpPr>
                <a:spLocks noChangeArrowheads="1"/>
              </p:cNvSpPr>
              <p:nvPr/>
            </p:nvSpPr>
            <p:spPr bwMode="auto">
              <a:xfrm>
                <a:off x="4634" y="1845"/>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9" name="Text Box 40">
                <a:extLst>
                  <a:ext uri="{FF2B5EF4-FFF2-40B4-BE49-F238E27FC236}">
                    <a16:creationId xmlns:a16="http://schemas.microsoft.com/office/drawing/2014/main" id="{5283943E-5CC5-FF32-E1DC-5A9787660E5E}"/>
                  </a:ext>
                </a:extLst>
              </p:cNvPr>
              <p:cNvSpPr txBox="1">
                <a:spLocks noChangeArrowheads="1"/>
              </p:cNvSpPr>
              <p:nvPr/>
            </p:nvSpPr>
            <p:spPr bwMode="auto">
              <a:xfrm>
                <a:off x="4483" y="1288"/>
                <a:ext cx="37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FA</a:t>
                </a:r>
              </a:p>
            </p:txBody>
          </p:sp>
        </p:grpSp>
        <p:sp>
          <p:nvSpPr>
            <p:cNvPr id="33" name="Text Box 41">
              <a:extLst>
                <a:ext uri="{FF2B5EF4-FFF2-40B4-BE49-F238E27FC236}">
                  <a16:creationId xmlns:a16="http://schemas.microsoft.com/office/drawing/2014/main" id="{4CDBCEED-0ADA-3F50-F09D-745025CA3632}"/>
                </a:ext>
              </a:extLst>
            </p:cNvPr>
            <p:cNvSpPr txBox="1">
              <a:spLocks noChangeArrowheads="1"/>
            </p:cNvSpPr>
            <p:nvPr/>
          </p:nvSpPr>
          <p:spPr bwMode="auto">
            <a:xfrm>
              <a:off x="4247" y="916"/>
              <a:ext cx="25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S</a:t>
              </a:r>
              <a:r>
                <a:rPr lang="en-US" altLang="zh-CN" b="1" i="1" baseline="-25000">
                  <a:solidFill>
                    <a:srgbClr val="FF0066"/>
                  </a:solidFill>
                </a:rPr>
                <a:t>i</a:t>
              </a:r>
              <a:endParaRPr lang="en-US" altLang="zh-CN" b="1" i="1">
                <a:solidFill>
                  <a:srgbClr val="FF0066"/>
                </a:solidFill>
              </a:endParaRPr>
            </a:p>
          </p:txBody>
        </p:sp>
        <p:sp>
          <p:nvSpPr>
            <p:cNvPr id="34" name="Text Box 42">
              <a:extLst>
                <a:ext uri="{FF2B5EF4-FFF2-40B4-BE49-F238E27FC236}">
                  <a16:creationId xmlns:a16="http://schemas.microsoft.com/office/drawing/2014/main" id="{DEE4E560-8CE3-10F7-A6BC-B42469CD1ACC}"/>
                </a:ext>
              </a:extLst>
            </p:cNvPr>
            <p:cNvSpPr txBox="1">
              <a:spLocks noChangeArrowheads="1"/>
            </p:cNvSpPr>
            <p:nvPr/>
          </p:nvSpPr>
          <p:spPr bwMode="auto">
            <a:xfrm>
              <a:off x="4325" y="1855"/>
              <a:ext cx="28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A</a:t>
              </a:r>
              <a:r>
                <a:rPr lang="en-US" altLang="zh-CN" b="1" i="1" baseline="-25000">
                  <a:solidFill>
                    <a:srgbClr val="FF0066"/>
                  </a:solidFill>
                </a:rPr>
                <a:t>i</a:t>
              </a:r>
              <a:endParaRPr lang="en-US" altLang="zh-CN" b="1" i="1">
                <a:solidFill>
                  <a:srgbClr val="FF0066"/>
                </a:solidFill>
              </a:endParaRPr>
            </a:p>
          </p:txBody>
        </p:sp>
        <p:sp>
          <p:nvSpPr>
            <p:cNvPr id="35" name="Text Box 43">
              <a:extLst>
                <a:ext uri="{FF2B5EF4-FFF2-40B4-BE49-F238E27FC236}">
                  <a16:creationId xmlns:a16="http://schemas.microsoft.com/office/drawing/2014/main" id="{87847EA3-FA20-1FAF-D848-32E115C9DB65}"/>
                </a:ext>
              </a:extLst>
            </p:cNvPr>
            <p:cNvSpPr txBox="1">
              <a:spLocks noChangeArrowheads="1"/>
            </p:cNvSpPr>
            <p:nvPr/>
          </p:nvSpPr>
          <p:spPr bwMode="auto">
            <a:xfrm>
              <a:off x="4526" y="1851"/>
              <a:ext cx="28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B</a:t>
              </a:r>
              <a:r>
                <a:rPr lang="en-US" altLang="zh-CN" b="1" i="1" baseline="-25000">
                  <a:solidFill>
                    <a:srgbClr val="FF0066"/>
                  </a:solidFill>
                </a:rPr>
                <a:t>i</a:t>
              </a:r>
              <a:endParaRPr lang="en-US" altLang="zh-CN" b="1" i="1">
                <a:solidFill>
                  <a:srgbClr val="FF0066"/>
                </a:solidFill>
              </a:endParaRPr>
            </a:p>
          </p:txBody>
        </p:sp>
        <p:sp>
          <p:nvSpPr>
            <p:cNvPr id="36" name="Text Box 44">
              <a:extLst>
                <a:ext uri="{FF2B5EF4-FFF2-40B4-BE49-F238E27FC236}">
                  <a16:creationId xmlns:a16="http://schemas.microsoft.com/office/drawing/2014/main" id="{DA3216E3-C656-62AF-D159-F8FE36E978EA}"/>
                </a:ext>
              </a:extLst>
            </p:cNvPr>
            <p:cNvSpPr txBox="1">
              <a:spLocks noChangeArrowheads="1"/>
            </p:cNvSpPr>
            <p:nvPr/>
          </p:nvSpPr>
          <p:spPr bwMode="auto">
            <a:xfrm>
              <a:off x="4718" y="1851"/>
              <a:ext cx="38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C</a:t>
              </a:r>
              <a:r>
                <a:rPr lang="en-US" altLang="zh-CN" b="1" i="1" baseline="-25000">
                  <a:solidFill>
                    <a:srgbClr val="FF0066"/>
                  </a:solidFill>
                </a:rPr>
                <a:t>i</a:t>
              </a:r>
              <a:r>
                <a:rPr lang="en-US" altLang="zh-CN" b="1" baseline="-25000">
                  <a:solidFill>
                    <a:srgbClr val="FF0066"/>
                  </a:solidFill>
                </a:rPr>
                <a:t>-1</a:t>
              </a:r>
              <a:endParaRPr lang="en-US" altLang="zh-CN" b="1" i="1">
                <a:solidFill>
                  <a:srgbClr val="FF0066"/>
                </a:solidFill>
              </a:endParaRPr>
            </a:p>
          </p:txBody>
        </p:sp>
        <p:sp>
          <p:nvSpPr>
            <p:cNvPr id="37" name="Text Box 45">
              <a:extLst>
                <a:ext uri="{FF2B5EF4-FFF2-40B4-BE49-F238E27FC236}">
                  <a16:creationId xmlns:a16="http://schemas.microsoft.com/office/drawing/2014/main" id="{8A3FD6AE-3978-625C-9B32-F6DEAD58B993}"/>
                </a:ext>
              </a:extLst>
            </p:cNvPr>
            <p:cNvSpPr txBox="1">
              <a:spLocks noChangeArrowheads="1"/>
            </p:cNvSpPr>
            <p:nvPr/>
          </p:nvSpPr>
          <p:spPr bwMode="auto">
            <a:xfrm>
              <a:off x="4809" y="924"/>
              <a:ext cx="28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C</a:t>
              </a:r>
              <a:r>
                <a:rPr lang="en-US" altLang="zh-CN" b="1" i="1" baseline="-25000">
                  <a:solidFill>
                    <a:srgbClr val="FF0066"/>
                  </a:solidFill>
                </a:rPr>
                <a:t>i</a:t>
              </a:r>
              <a:endParaRPr lang="en-US" altLang="zh-CN" b="1" i="1">
                <a:solidFill>
                  <a:srgbClr val="FF0066"/>
                </a:solidFill>
              </a:endParaRPr>
            </a:p>
          </p:txBody>
        </p:sp>
      </p:grpSp>
      <p:grpSp>
        <p:nvGrpSpPr>
          <p:cNvPr id="50" name="Group 46">
            <a:extLst>
              <a:ext uri="{FF2B5EF4-FFF2-40B4-BE49-F238E27FC236}">
                <a16:creationId xmlns:a16="http://schemas.microsoft.com/office/drawing/2014/main" id="{295A39D6-2C92-141D-ABE9-66899E6DE9F3}"/>
              </a:ext>
            </a:extLst>
          </p:cNvPr>
          <p:cNvGrpSpPr>
            <a:grpSpLocks/>
          </p:cNvGrpSpPr>
          <p:nvPr/>
        </p:nvGrpSpPr>
        <p:grpSpPr bwMode="auto">
          <a:xfrm>
            <a:off x="1908464" y="2530130"/>
            <a:ext cx="5472113" cy="4270375"/>
            <a:chOff x="259" y="1240"/>
            <a:chExt cx="3447" cy="2690"/>
          </a:xfrm>
        </p:grpSpPr>
        <p:sp>
          <p:nvSpPr>
            <p:cNvPr id="51" name="Rectangle 47">
              <a:extLst>
                <a:ext uri="{FF2B5EF4-FFF2-40B4-BE49-F238E27FC236}">
                  <a16:creationId xmlns:a16="http://schemas.microsoft.com/office/drawing/2014/main" id="{F25699EF-F69F-7C6B-5748-11DA046DB7C8}"/>
                </a:ext>
              </a:extLst>
            </p:cNvPr>
            <p:cNvSpPr>
              <a:spLocks noChangeArrowheads="1"/>
            </p:cNvSpPr>
            <p:nvPr/>
          </p:nvSpPr>
          <p:spPr bwMode="auto">
            <a:xfrm>
              <a:off x="2767" y="1621"/>
              <a:ext cx="447" cy="246"/>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2" name="Line 48">
              <a:extLst>
                <a:ext uri="{FF2B5EF4-FFF2-40B4-BE49-F238E27FC236}">
                  <a16:creationId xmlns:a16="http://schemas.microsoft.com/office/drawing/2014/main" id="{3287454C-F0FE-E2CE-E54D-E24737053631}"/>
                </a:ext>
              </a:extLst>
            </p:cNvPr>
            <p:cNvSpPr>
              <a:spLocks noChangeShapeType="1"/>
            </p:cNvSpPr>
            <p:nvPr/>
          </p:nvSpPr>
          <p:spPr bwMode="auto">
            <a:xfrm flipH="1">
              <a:off x="259" y="2572"/>
              <a:ext cx="3447"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3" name="Line 49">
              <a:extLst>
                <a:ext uri="{FF2B5EF4-FFF2-40B4-BE49-F238E27FC236}">
                  <a16:creationId xmlns:a16="http://schemas.microsoft.com/office/drawing/2014/main" id="{59AB4964-E7A1-8A57-F741-791DF3A08A6B}"/>
                </a:ext>
              </a:extLst>
            </p:cNvPr>
            <p:cNvSpPr>
              <a:spLocks noChangeShapeType="1"/>
            </p:cNvSpPr>
            <p:nvPr/>
          </p:nvSpPr>
          <p:spPr bwMode="auto">
            <a:xfrm flipH="1">
              <a:off x="259" y="2665"/>
              <a:ext cx="3447"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4" name="Line 50">
              <a:extLst>
                <a:ext uri="{FF2B5EF4-FFF2-40B4-BE49-F238E27FC236}">
                  <a16:creationId xmlns:a16="http://schemas.microsoft.com/office/drawing/2014/main" id="{369B144C-2695-17A9-D272-23CFDE7B6C1C}"/>
                </a:ext>
              </a:extLst>
            </p:cNvPr>
            <p:cNvSpPr>
              <a:spLocks noChangeShapeType="1"/>
            </p:cNvSpPr>
            <p:nvPr/>
          </p:nvSpPr>
          <p:spPr bwMode="auto">
            <a:xfrm flipH="1">
              <a:off x="259" y="2755"/>
              <a:ext cx="3447"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5" name="Line 51">
              <a:extLst>
                <a:ext uri="{FF2B5EF4-FFF2-40B4-BE49-F238E27FC236}">
                  <a16:creationId xmlns:a16="http://schemas.microsoft.com/office/drawing/2014/main" id="{284BC6E7-F28E-B5E6-C572-30A61B5A8F58}"/>
                </a:ext>
              </a:extLst>
            </p:cNvPr>
            <p:cNvSpPr>
              <a:spLocks noChangeShapeType="1"/>
            </p:cNvSpPr>
            <p:nvPr/>
          </p:nvSpPr>
          <p:spPr bwMode="auto">
            <a:xfrm flipH="1">
              <a:off x="259" y="2851"/>
              <a:ext cx="3447"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6" name="Line 52">
              <a:extLst>
                <a:ext uri="{FF2B5EF4-FFF2-40B4-BE49-F238E27FC236}">
                  <a16:creationId xmlns:a16="http://schemas.microsoft.com/office/drawing/2014/main" id="{EF96D779-A833-7E58-50A4-4C2752AB931C}"/>
                </a:ext>
              </a:extLst>
            </p:cNvPr>
            <p:cNvSpPr>
              <a:spLocks noChangeShapeType="1"/>
            </p:cNvSpPr>
            <p:nvPr/>
          </p:nvSpPr>
          <p:spPr bwMode="auto">
            <a:xfrm flipH="1">
              <a:off x="259" y="2943"/>
              <a:ext cx="3447"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7" name="Line 53">
              <a:extLst>
                <a:ext uri="{FF2B5EF4-FFF2-40B4-BE49-F238E27FC236}">
                  <a16:creationId xmlns:a16="http://schemas.microsoft.com/office/drawing/2014/main" id="{1498C420-B7E7-1181-D6BB-F90C6B80093B}"/>
                </a:ext>
              </a:extLst>
            </p:cNvPr>
            <p:cNvSpPr>
              <a:spLocks noChangeShapeType="1"/>
            </p:cNvSpPr>
            <p:nvPr/>
          </p:nvSpPr>
          <p:spPr bwMode="auto">
            <a:xfrm flipH="1">
              <a:off x="259" y="3028"/>
              <a:ext cx="3447"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8" name="Rectangle 54">
              <a:extLst>
                <a:ext uri="{FF2B5EF4-FFF2-40B4-BE49-F238E27FC236}">
                  <a16:creationId xmlns:a16="http://schemas.microsoft.com/office/drawing/2014/main" id="{80DAC239-7555-1CE0-F39C-7EE7B13F7C14}"/>
                </a:ext>
              </a:extLst>
            </p:cNvPr>
            <p:cNvSpPr>
              <a:spLocks noChangeArrowheads="1"/>
            </p:cNvSpPr>
            <p:nvPr/>
          </p:nvSpPr>
          <p:spPr bwMode="auto">
            <a:xfrm>
              <a:off x="3272" y="2185"/>
              <a:ext cx="34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9" name="Text Box 55">
              <a:extLst>
                <a:ext uri="{FF2B5EF4-FFF2-40B4-BE49-F238E27FC236}">
                  <a16:creationId xmlns:a16="http://schemas.microsoft.com/office/drawing/2014/main" id="{E951D30E-0715-C4DF-397A-2035F00F0107}"/>
                </a:ext>
              </a:extLst>
            </p:cNvPr>
            <p:cNvSpPr txBox="1">
              <a:spLocks noChangeArrowheads="1"/>
            </p:cNvSpPr>
            <p:nvPr/>
          </p:nvSpPr>
          <p:spPr bwMode="auto">
            <a:xfrm>
              <a:off x="3316" y="2134"/>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&amp;</a:t>
              </a:r>
            </a:p>
          </p:txBody>
        </p:sp>
        <p:sp>
          <p:nvSpPr>
            <p:cNvPr id="60" name="Rectangle 56">
              <a:extLst>
                <a:ext uri="{FF2B5EF4-FFF2-40B4-BE49-F238E27FC236}">
                  <a16:creationId xmlns:a16="http://schemas.microsoft.com/office/drawing/2014/main" id="{450875D9-71B8-74D1-4205-EE167CFBD313}"/>
                </a:ext>
              </a:extLst>
            </p:cNvPr>
            <p:cNvSpPr>
              <a:spLocks noChangeArrowheads="1"/>
            </p:cNvSpPr>
            <p:nvPr/>
          </p:nvSpPr>
          <p:spPr bwMode="auto">
            <a:xfrm>
              <a:off x="347" y="2185"/>
              <a:ext cx="34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p>
          </p:txBody>
        </p:sp>
        <p:sp>
          <p:nvSpPr>
            <p:cNvPr id="61" name="Text Box 57">
              <a:extLst>
                <a:ext uri="{FF2B5EF4-FFF2-40B4-BE49-F238E27FC236}">
                  <a16:creationId xmlns:a16="http://schemas.microsoft.com/office/drawing/2014/main" id="{B68D4FFD-3AB1-DC85-C048-9562A65DAA1F}"/>
                </a:ext>
              </a:extLst>
            </p:cNvPr>
            <p:cNvSpPr txBox="1">
              <a:spLocks noChangeArrowheads="1"/>
            </p:cNvSpPr>
            <p:nvPr/>
          </p:nvSpPr>
          <p:spPr bwMode="auto">
            <a:xfrm>
              <a:off x="391" y="2134"/>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&amp;</a:t>
              </a:r>
            </a:p>
          </p:txBody>
        </p:sp>
        <p:sp>
          <p:nvSpPr>
            <p:cNvPr id="62" name="Rectangle 58">
              <a:extLst>
                <a:ext uri="{FF2B5EF4-FFF2-40B4-BE49-F238E27FC236}">
                  <a16:creationId xmlns:a16="http://schemas.microsoft.com/office/drawing/2014/main" id="{B5FD973B-83F6-00A9-BF9C-D85D41DFDA75}"/>
                </a:ext>
              </a:extLst>
            </p:cNvPr>
            <p:cNvSpPr>
              <a:spLocks noChangeArrowheads="1"/>
            </p:cNvSpPr>
            <p:nvPr/>
          </p:nvSpPr>
          <p:spPr bwMode="auto">
            <a:xfrm>
              <a:off x="848" y="2185"/>
              <a:ext cx="34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3" name="Text Box 59">
              <a:extLst>
                <a:ext uri="{FF2B5EF4-FFF2-40B4-BE49-F238E27FC236}">
                  <a16:creationId xmlns:a16="http://schemas.microsoft.com/office/drawing/2014/main" id="{E45752E1-D591-10FF-A485-D0AE2CC8D6B8}"/>
                </a:ext>
              </a:extLst>
            </p:cNvPr>
            <p:cNvSpPr txBox="1">
              <a:spLocks noChangeArrowheads="1"/>
            </p:cNvSpPr>
            <p:nvPr/>
          </p:nvSpPr>
          <p:spPr bwMode="auto">
            <a:xfrm>
              <a:off x="892" y="2134"/>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&amp;</a:t>
              </a:r>
            </a:p>
          </p:txBody>
        </p:sp>
        <p:sp>
          <p:nvSpPr>
            <p:cNvPr id="64" name="Rectangle 60">
              <a:extLst>
                <a:ext uri="{FF2B5EF4-FFF2-40B4-BE49-F238E27FC236}">
                  <a16:creationId xmlns:a16="http://schemas.microsoft.com/office/drawing/2014/main" id="{46E57215-910B-9487-B1C3-F9AE2F71D419}"/>
                </a:ext>
              </a:extLst>
            </p:cNvPr>
            <p:cNvSpPr>
              <a:spLocks noChangeArrowheads="1"/>
            </p:cNvSpPr>
            <p:nvPr/>
          </p:nvSpPr>
          <p:spPr bwMode="auto">
            <a:xfrm>
              <a:off x="1344" y="2185"/>
              <a:ext cx="34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5" name="Text Box 61">
              <a:extLst>
                <a:ext uri="{FF2B5EF4-FFF2-40B4-BE49-F238E27FC236}">
                  <a16:creationId xmlns:a16="http://schemas.microsoft.com/office/drawing/2014/main" id="{2EC186B7-E8AF-DD18-B096-17E4AEA95D13}"/>
                </a:ext>
              </a:extLst>
            </p:cNvPr>
            <p:cNvSpPr txBox="1">
              <a:spLocks noChangeArrowheads="1"/>
            </p:cNvSpPr>
            <p:nvPr/>
          </p:nvSpPr>
          <p:spPr bwMode="auto">
            <a:xfrm>
              <a:off x="1388" y="2134"/>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&amp;</a:t>
              </a:r>
            </a:p>
          </p:txBody>
        </p:sp>
        <p:sp>
          <p:nvSpPr>
            <p:cNvPr id="66" name="Rectangle 62">
              <a:extLst>
                <a:ext uri="{FF2B5EF4-FFF2-40B4-BE49-F238E27FC236}">
                  <a16:creationId xmlns:a16="http://schemas.microsoft.com/office/drawing/2014/main" id="{E8922BAB-2ABC-9A5A-8AEE-FA1D76CD2EEB}"/>
                </a:ext>
              </a:extLst>
            </p:cNvPr>
            <p:cNvSpPr>
              <a:spLocks noChangeArrowheads="1"/>
            </p:cNvSpPr>
            <p:nvPr/>
          </p:nvSpPr>
          <p:spPr bwMode="auto">
            <a:xfrm>
              <a:off x="2815" y="2185"/>
              <a:ext cx="34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7" name="Text Box 63">
              <a:extLst>
                <a:ext uri="{FF2B5EF4-FFF2-40B4-BE49-F238E27FC236}">
                  <a16:creationId xmlns:a16="http://schemas.microsoft.com/office/drawing/2014/main" id="{50BC51BE-59EF-7F47-4EBB-ED6F080D6D5E}"/>
                </a:ext>
              </a:extLst>
            </p:cNvPr>
            <p:cNvSpPr txBox="1">
              <a:spLocks noChangeArrowheads="1"/>
            </p:cNvSpPr>
            <p:nvPr/>
          </p:nvSpPr>
          <p:spPr bwMode="auto">
            <a:xfrm>
              <a:off x="2859" y="2134"/>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&amp;</a:t>
              </a:r>
            </a:p>
          </p:txBody>
        </p:sp>
        <p:sp>
          <p:nvSpPr>
            <p:cNvPr id="68" name="Rectangle 64">
              <a:extLst>
                <a:ext uri="{FF2B5EF4-FFF2-40B4-BE49-F238E27FC236}">
                  <a16:creationId xmlns:a16="http://schemas.microsoft.com/office/drawing/2014/main" id="{F69BB49E-1D04-1DC5-F44D-B37443A618D5}"/>
                </a:ext>
              </a:extLst>
            </p:cNvPr>
            <p:cNvSpPr>
              <a:spLocks noChangeArrowheads="1"/>
            </p:cNvSpPr>
            <p:nvPr/>
          </p:nvSpPr>
          <p:spPr bwMode="auto">
            <a:xfrm>
              <a:off x="2332" y="2185"/>
              <a:ext cx="34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9" name="Text Box 65">
              <a:extLst>
                <a:ext uri="{FF2B5EF4-FFF2-40B4-BE49-F238E27FC236}">
                  <a16:creationId xmlns:a16="http://schemas.microsoft.com/office/drawing/2014/main" id="{ED68905A-5EEC-58FF-6D57-DCC9BC3D40C8}"/>
                </a:ext>
              </a:extLst>
            </p:cNvPr>
            <p:cNvSpPr txBox="1">
              <a:spLocks noChangeArrowheads="1"/>
            </p:cNvSpPr>
            <p:nvPr/>
          </p:nvSpPr>
          <p:spPr bwMode="auto">
            <a:xfrm>
              <a:off x="2376" y="2134"/>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&amp;</a:t>
              </a:r>
            </a:p>
          </p:txBody>
        </p:sp>
        <p:sp>
          <p:nvSpPr>
            <p:cNvPr id="70" name="Rectangle 66">
              <a:extLst>
                <a:ext uri="{FF2B5EF4-FFF2-40B4-BE49-F238E27FC236}">
                  <a16:creationId xmlns:a16="http://schemas.microsoft.com/office/drawing/2014/main" id="{8E7B5A73-ABED-3450-2968-DD1C4BEEDF98}"/>
                </a:ext>
              </a:extLst>
            </p:cNvPr>
            <p:cNvSpPr>
              <a:spLocks noChangeArrowheads="1"/>
            </p:cNvSpPr>
            <p:nvPr/>
          </p:nvSpPr>
          <p:spPr bwMode="auto">
            <a:xfrm>
              <a:off x="1836" y="2185"/>
              <a:ext cx="34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1" name="Text Box 67">
              <a:extLst>
                <a:ext uri="{FF2B5EF4-FFF2-40B4-BE49-F238E27FC236}">
                  <a16:creationId xmlns:a16="http://schemas.microsoft.com/office/drawing/2014/main" id="{F8E6B333-226F-97D4-4F44-E1945504919B}"/>
                </a:ext>
              </a:extLst>
            </p:cNvPr>
            <p:cNvSpPr txBox="1">
              <a:spLocks noChangeArrowheads="1"/>
            </p:cNvSpPr>
            <p:nvPr/>
          </p:nvSpPr>
          <p:spPr bwMode="auto">
            <a:xfrm>
              <a:off x="1880" y="2134"/>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&amp;</a:t>
              </a:r>
            </a:p>
          </p:txBody>
        </p:sp>
        <p:sp>
          <p:nvSpPr>
            <p:cNvPr id="72" name="Line 68">
              <a:extLst>
                <a:ext uri="{FF2B5EF4-FFF2-40B4-BE49-F238E27FC236}">
                  <a16:creationId xmlns:a16="http://schemas.microsoft.com/office/drawing/2014/main" id="{9AB36951-6FC6-9387-6DD3-6D94000329F9}"/>
                </a:ext>
              </a:extLst>
            </p:cNvPr>
            <p:cNvSpPr>
              <a:spLocks noChangeShapeType="1"/>
            </p:cNvSpPr>
            <p:nvPr/>
          </p:nvSpPr>
          <p:spPr bwMode="auto">
            <a:xfrm>
              <a:off x="426" y="2427"/>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3" name="Oval 69">
              <a:extLst>
                <a:ext uri="{FF2B5EF4-FFF2-40B4-BE49-F238E27FC236}">
                  <a16:creationId xmlns:a16="http://schemas.microsoft.com/office/drawing/2014/main" id="{70C0B569-4802-968F-0BA2-2679B6BFE49D}"/>
                </a:ext>
              </a:extLst>
            </p:cNvPr>
            <p:cNvSpPr>
              <a:spLocks noChangeArrowheads="1"/>
            </p:cNvSpPr>
            <p:nvPr/>
          </p:nvSpPr>
          <p:spPr bwMode="auto">
            <a:xfrm>
              <a:off x="404" y="2547"/>
              <a:ext cx="41" cy="43"/>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4" name="Oval 70">
              <a:extLst>
                <a:ext uri="{FF2B5EF4-FFF2-40B4-BE49-F238E27FC236}">
                  <a16:creationId xmlns:a16="http://schemas.microsoft.com/office/drawing/2014/main" id="{BDD871A1-4F7C-5323-87D9-9182CEB8AF8A}"/>
                </a:ext>
              </a:extLst>
            </p:cNvPr>
            <p:cNvSpPr>
              <a:spLocks noChangeArrowheads="1"/>
            </p:cNvSpPr>
            <p:nvPr/>
          </p:nvSpPr>
          <p:spPr bwMode="auto">
            <a:xfrm>
              <a:off x="1406" y="2637"/>
              <a:ext cx="41" cy="43"/>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5" name="Oval 71">
              <a:extLst>
                <a:ext uri="{FF2B5EF4-FFF2-40B4-BE49-F238E27FC236}">
                  <a16:creationId xmlns:a16="http://schemas.microsoft.com/office/drawing/2014/main" id="{B4D5397D-1551-8809-BED7-D2E6D9D3F8C7}"/>
                </a:ext>
              </a:extLst>
            </p:cNvPr>
            <p:cNvSpPr>
              <a:spLocks noChangeArrowheads="1"/>
            </p:cNvSpPr>
            <p:nvPr/>
          </p:nvSpPr>
          <p:spPr bwMode="auto">
            <a:xfrm>
              <a:off x="502" y="2732"/>
              <a:ext cx="41" cy="43"/>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6" name="Oval 72">
              <a:extLst>
                <a:ext uri="{FF2B5EF4-FFF2-40B4-BE49-F238E27FC236}">
                  <a16:creationId xmlns:a16="http://schemas.microsoft.com/office/drawing/2014/main" id="{460938E8-83E4-A2BB-31B6-760044A5C22B}"/>
                </a:ext>
              </a:extLst>
            </p:cNvPr>
            <p:cNvSpPr>
              <a:spLocks noChangeArrowheads="1"/>
            </p:cNvSpPr>
            <p:nvPr/>
          </p:nvSpPr>
          <p:spPr bwMode="auto">
            <a:xfrm>
              <a:off x="1005" y="2826"/>
              <a:ext cx="41" cy="43"/>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7" name="Oval 73">
              <a:extLst>
                <a:ext uri="{FF2B5EF4-FFF2-40B4-BE49-F238E27FC236}">
                  <a16:creationId xmlns:a16="http://schemas.microsoft.com/office/drawing/2014/main" id="{00C11FEF-6610-2DBC-2C95-B5C215C33CE0}"/>
                </a:ext>
              </a:extLst>
            </p:cNvPr>
            <p:cNvSpPr>
              <a:spLocks noChangeArrowheads="1"/>
            </p:cNvSpPr>
            <p:nvPr/>
          </p:nvSpPr>
          <p:spPr bwMode="auto">
            <a:xfrm>
              <a:off x="1101" y="2916"/>
              <a:ext cx="41" cy="43"/>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8" name="Line 74">
              <a:extLst>
                <a:ext uri="{FF2B5EF4-FFF2-40B4-BE49-F238E27FC236}">
                  <a16:creationId xmlns:a16="http://schemas.microsoft.com/office/drawing/2014/main" id="{71C9B851-08C6-5800-190F-194EC0597676}"/>
                </a:ext>
              </a:extLst>
            </p:cNvPr>
            <p:cNvSpPr>
              <a:spLocks noChangeShapeType="1"/>
            </p:cNvSpPr>
            <p:nvPr/>
          </p:nvSpPr>
          <p:spPr bwMode="auto">
            <a:xfrm>
              <a:off x="926" y="2422"/>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9" name="Oval 75">
              <a:extLst>
                <a:ext uri="{FF2B5EF4-FFF2-40B4-BE49-F238E27FC236}">
                  <a16:creationId xmlns:a16="http://schemas.microsoft.com/office/drawing/2014/main" id="{7BB71BD9-6ADD-7D3A-201F-D3C6769C458D}"/>
                </a:ext>
              </a:extLst>
            </p:cNvPr>
            <p:cNvSpPr>
              <a:spLocks noChangeArrowheads="1"/>
            </p:cNvSpPr>
            <p:nvPr/>
          </p:nvSpPr>
          <p:spPr bwMode="auto">
            <a:xfrm>
              <a:off x="904" y="2547"/>
              <a:ext cx="41" cy="43"/>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0" name="Line 76">
              <a:extLst>
                <a:ext uri="{FF2B5EF4-FFF2-40B4-BE49-F238E27FC236}">
                  <a16:creationId xmlns:a16="http://schemas.microsoft.com/office/drawing/2014/main" id="{3DD37685-0DD9-5BAC-C5EC-547A02806D89}"/>
                </a:ext>
              </a:extLst>
            </p:cNvPr>
            <p:cNvSpPr>
              <a:spLocks noChangeShapeType="1"/>
            </p:cNvSpPr>
            <p:nvPr/>
          </p:nvSpPr>
          <p:spPr bwMode="auto">
            <a:xfrm>
              <a:off x="1429" y="2427"/>
              <a:ext cx="0" cy="24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1" name="Oval 77">
              <a:extLst>
                <a:ext uri="{FF2B5EF4-FFF2-40B4-BE49-F238E27FC236}">
                  <a16:creationId xmlns:a16="http://schemas.microsoft.com/office/drawing/2014/main" id="{E8D606AD-2744-3C04-AF35-9F20A5A29533}"/>
                </a:ext>
              </a:extLst>
            </p:cNvPr>
            <p:cNvSpPr>
              <a:spLocks noChangeArrowheads="1"/>
            </p:cNvSpPr>
            <p:nvPr/>
          </p:nvSpPr>
          <p:spPr bwMode="auto">
            <a:xfrm>
              <a:off x="1896" y="2642"/>
              <a:ext cx="41" cy="43"/>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2" name="Line 78">
              <a:extLst>
                <a:ext uri="{FF2B5EF4-FFF2-40B4-BE49-F238E27FC236}">
                  <a16:creationId xmlns:a16="http://schemas.microsoft.com/office/drawing/2014/main" id="{E6F48FB2-4624-C0FD-F137-6AA6FDEBD3B6}"/>
                </a:ext>
              </a:extLst>
            </p:cNvPr>
            <p:cNvSpPr>
              <a:spLocks noChangeShapeType="1"/>
            </p:cNvSpPr>
            <p:nvPr/>
          </p:nvSpPr>
          <p:spPr bwMode="auto">
            <a:xfrm>
              <a:off x="1919" y="2432"/>
              <a:ext cx="0" cy="24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3" name="Oval 79">
              <a:extLst>
                <a:ext uri="{FF2B5EF4-FFF2-40B4-BE49-F238E27FC236}">
                  <a16:creationId xmlns:a16="http://schemas.microsoft.com/office/drawing/2014/main" id="{37C6E324-0C28-D5F9-B7B8-6B9366CF5911}"/>
                </a:ext>
              </a:extLst>
            </p:cNvPr>
            <p:cNvSpPr>
              <a:spLocks noChangeArrowheads="1"/>
            </p:cNvSpPr>
            <p:nvPr/>
          </p:nvSpPr>
          <p:spPr bwMode="auto">
            <a:xfrm>
              <a:off x="2429" y="2642"/>
              <a:ext cx="41" cy="43"/>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4" name="Line 80">
              <a:extLst>
                <a:ext uri="{FF2B5EF4-FFF2-40B4-BE49-F238E27FC236}">
                  <a16:creationId xmlns:a16="http://schemas.microsoft.com/office/drawing/2014/main" id="{B62DAA87-6790-232F-5A4B-CEEF4C0818A7}"/>
                </a:ext>
              </a:extLst>
            </p:cNvPr>
            <p:cNvSpPr>
              <a:spLocks noChangeShapeType="1"/>
            </p:cNvSpPr>
            <p:nvPr/>
          </p:nvSpPr>
          <p:spPr bwMode="auto">
            <a:xfrm>
              <a:off x="2452" y="2432"/>
              <a:ext cx="0" cy="24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5" name="Oval 81">
              <a:extLst>
                <a:ext uri="{FF2B5EF4-FFF2-40B4-BE49-F238E27FC236}">
                  <a16:creationId xmlns:a16="http://schemas.microsoft.com/office/drawing/2014/main" id="{75CC49B1-C940-BFCB-C84E-D4287CC08F00}"/>
                </a:ext>
              </a:extLst>
            </p:cNvPr>
            <p:cNvSpPr>
              <a:spLocks noChangeArrowheads="1"/>
            </p:cNvSpPr>
            <p:nvPr/>
          </p:nvSpPr>
          <p:spPr bwMode="auto">
            <a:xfrm>
              <a:off x="2918" y="2642"/>
              <a:ext cx="41" cy="43"/>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6" name="Line 82">
              <a:extLst>
                <a:ext uri="{FF2B5EF4-FFF2-40B4-BE49-F238E27FC236}">
                  <a16:creationId xmlns:a16="http://schemas.microsoft.com/office/drawing/2014/main" id="{C08C9EF0-941A-BDE4-3D48-B348D71E88BF}"/>
                </a:ext>
              </a:extLst>
            </p:cNvPr>
            <p:cNvSpPr>
              <a:spLocks noChangeShapeType="1"/>
            </p:cNvSpPr>
            <p:nvPr/>
          </p:nvSpPr>
          <p:spPr bwMode="auto">
            <a:xfrm>
              <a:off x="2941" y="2432"/>
              <a:ext cx="0" cy="24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7" name="Line 83">
              <a:extLst>
                <a:ext uri="{FF2B5EF4-FFF2-40B4-BE49-F238E27FC236}">
                  <a16:creationId xmlns:a16="http://schemas.microsoft.com/office/drawing/2014/main" id="{2B7613BA-DF7E-6435-EA88-EDB388C54C1C}"/>
                </a:ext>
              </a:extLst>
            </p:cNvPr>
            <p:cNvSpPr>
              <a:spLocks noChangeShapeType="1"/>
            </p:cNvSpPr>
            <p:nvPr/>
          </p:nvSpPr>
          <p:spPr bwMode="auto">
            <a:xfrm>
              <a:off x="523" y="2428"/>
              <a:ext cx="0" cy="32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8" name="Oval 84">
              <a:extLst>
                <a:ext uri="{FF2B5EF4-FFF2-40B4-BE49-F238E27FC236}">
                  <a16:creationId xmlns:a16="http://schemas.microsoft.com/office/drawing/2014/main" id="{EC2F9E82-B14E-73A3-9DE1-7C43EAD692CE}"/>
                </a:ext>
              </a:extLst>
            </p:cNvPr>
            <p:cNvSpPr>
              <a:spLocks noChangeArrowheads="1"/>
            </p:cNvSpPr>
            <p:nvPr/>
          </p:nvSpPr>
          <p:spPr bwMode="auto">
            <a:xfrm>
              <a:off x="1504" y="2732"/>
              <a:ext cx="41" cy="43"/>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9" name="Line 85">
              <a:extLst>
                <a:ext uri="{FF2B5EF4-FFF2-40B4-BE49-F238E27FC236}">
                  <a16:creationId xmlns:a16="http://schemas.microsoft.com/office/drawing/2014/main" id="{7C2A8081-6B39-582F-EE78-B71A2233A145}"/>
                </a:ext>
              </a:extLst>
            </p:cNvPr>
            <p:cNvSpPr>
              <a:spLocks noChangeShapeType="1"/>
            </p:cNvSpPr>
            <p:nvPr/>
          </p:nvSpPr>
          <p:spPr bwMode="auto">
            <a:xfrm>
              <a:off x="1525" y="2428"/>
              <a:ext cx="0" cy="32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0" name="Line 86">
              <a:extLst>
                <a:ext uri="{FF2B5EF4-FFF2-40B4-BE49-F238E27FC236}">
                  <a16:creationId xmlns:a16="http://schemas.microsoft.com/office/drawing/2014/main" id="{FF7837EA-ACB1-5C12-3E40-5E7606FF884A}"/>
                </a:ext>
              </a:extLst>
            </p:cNvPr>
            <p:cNvSpPr>
              <a:spLocks noChangeShapeType="1"/>
            </p:cNvSpPr>
            <p:nvPr/>
          </p:nvSpPr>
          <p:spPr bwMode="auto">
            <a:xfrm>
              <a:off x="1026" y="2425"/>
              <a:ext cx="0" cy="42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1" name="Oval 87">
              <a:extLst>
                <a:ext uri="{FF2B5EF4-FFF2-40B4-BE49-F238E27FC236}">
                  <a16:creationId xmlns:a16="http://schemas.microsoft.com/office/drawing/2014/main" id="{CBAE4FA0-6F99-E03C-00A2-6C64F4F6948F}"/>
                </a:ext>
              </a:extLst>
            </p:cNvPr>
            <p:cNvSpPr>
              <a:spLocks noChangeArrowheads="1"/>
            </p:cNvSpPr>
            <p:nvPr/>
          </p:nvSpPr>
          <p:spPr bwMode="auto">
            <a:xfrm>
              <a:off x="603" y="3006"/>
              <a:ext cx="41" cy="43"/>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2" name="Oval 88">
              <a:extLst>
                <a:ext uri="{FF2B5EF4-FFF2-40B4-BE49-F238E27FC236}">
                  <a16:creationId xmlns:a16="http://schemas.microsoft.com/office/drawing/2014/main" id="{4408EEE3-A136-EFA4-29FB-BE8896DA0C23}"/>
                </a:ext>
              </a:extLst>
            </p:cNvPr>
            <p:cNvSpPr>
              <a:spLocks noChangeArrowheads="1"/>
            </p:cNvSpPr>
            <p:nvPr/>
          </p:nvSpPr>
          <p:spPr bwMode="auto">
            <a:xfrm>
              <a:off x="3371" y="2826"/>
              <a:ext cx="41" cy="43"/>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3" name="Line 89">
              <a:extLst>
                <a:ext uri="{FF2B5EF4-FFF2-40B4-BE49-F238E27FC236}">
                  <a16:creationId xmlns:a16="http://schemas.microsoft.com/office/drawing/2014/main" id="{6DC2B20D-4800-5844-A123-349202B25D75}"/>
                </a:ext>
              </a:extLst>
            </p:cNvPr>
            <p:cNvSpPr>
              <a:spLocks noChangeShapeType="1"/>
            </p:cNvSpPr>
            <p:nvPr/>
          </p:nvSpPr>
          <p:spPr bwMode="auto">
            <a:xfrm>
              <a:off x="3392" y="2425"/>
              <a:ext cx="0" cy="42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4" name="Oval 90">
              <a:extLst>
                <a:ext uri="{FF2B5EF4-FFF2-40B4-BE49-F238E27FC236}">
                  <a16:creationId xmlns:a16="http://schemas.microsoft.com/office/drawing/2014/main" id="{06E06A7E-574E-55A9-113F-147D860DFE30}"/>
                </a:ext>
              </a:extLst>
            </p:cNvPr>
            <p:cNvSpPr>
              <a:spLocks noChangeArrowheads="1"/>
            </p:cNvSpPr>
            <p:nvPr/>
          </p:nvSpPr>
          <p:spPr bwMode="auto">
            <a:xfrm>
              <a:off x="2536" y="2826"/>
              <a:ext cx="41" cy="43"/>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5" name="Line 91">
              <a:extLst>
                <a:ext uri="{FF2B5EF4-FFF2-40B4-BE49-F238E27FC236}">
                  <a16:creationId xmlns:a16="http://schemas.microsoft.com/office/drawing/2014/main" id="{8099D0EF-88D3-6C58-0A03-470431E096A4}"/>
                </a:ext>
              </a:extLst>
            </p:cNvPr>
            <p:cNvSpPr>
              <a:spLocks noChangeShapeType="1"/>
            </p:cNvSpPr>
            <p:nvPr/>
          </p:nvSpPr>
          <p:spPr bwMode="auto">
            <a:xfrm>
              <a:off x="2557" y="2425"/>
              <a:ext cx="0" cy="42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6" name="Oval 92">
              <a:extLst>
                <a:ext uri="{FF2B5EF4-FFF2-40B4-BE49-F238E27FC236}">
                  <a16:creationId xmlns:a16="http://schemas.microsoft.com/office/drawing/2014/main" id="{8DDAC62B-D802-F416-A49D-8E0BD0CC367C}"/>
                </a:ext>
              </a:extLst>
            </p:cNvPr>
            <p:cNvSpPr>
              <a:spLocks noChangeArrowheads="1"/>
            </p:cNvSpPr>
            <p:nvPr/>
          </p:nvSpPr>
          <p:spPr bwMode="auto">
            <a:xfrm>
              <a:off x="1994" y="2831"/>
              <a:ext cx="41" cy="43"/>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7" name="Line 93">
              <a:extLst>
                <a:ext uri="{FF2B5EF4-FFF2-40B4-BE49-F238E27FC236}">
                  <a16:creationId xmlns:a16="http://schemas.microsoft.com/office/drawing/2014/main" id="{72E1F715-4F84-6CF2-B778-AE8B008ED03F}"/>
                </a:ext>
              </a:extLst>
            </p:cNvPr>
            <p:cNvSpPr>
              <a:spLocks noChangeShapeType="1"/>
            </p:cNvSpPr>
            <p:nvPr/>
          </p:nvSpPr>
          <p:spPr bwMode="auto">
            <a:xfrm>
              <a:off x="2015" y="2430"/>
              <a:ext cx="0" cy="42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8" name="Line 94">
              <a:extLst>
                <a:ext uri="{FF2B5EF4-FFF2-40B4-BE49-F238E27FC236}">
                  <a16:creationId xmlns:a16="http://schemas.microsoft.com/office/drawing/2014/main" id="{30D49635-C163-7451-81D3-44045736A2AE}"/>
                </a:ext>
              </a:extLst>
            </p:cNvPr>
            <p:cNvSpPr>
              <a:spLocks noChangeShapeType="1"/>
            </p:cNvSpPr>
            <p:nvPr/>
          </p:nvSpPr>
          <p:spPr bwMode="auto">
            <a:xfrm>
              <a:off x="1122" y="2427"/>
              <a:ext cx="0" cy="51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9" name="Oval 95">
              <a:extLst>
                <a:ext uri="{FF2B5EF4-FFF2-40B4-BE49-F238E27FC236}">
                  <a16:creationId xmlns:a16="http://schemas.microsoft.com/office/drawing/2014/main" id="{B4719A21-3B37-3795-CCC3-BD055875126B}"/>
                </a:ext>
              </a:extLst>
            </p:cNvPr>
            <p:cNvSpPr>
              <a:spLocks noChangeArrowheads="1"/>
            </p:cNvSpPr>
            <p:nvPr/>
          </p:nvSpPr>
          <p:spPr bwMode="auto">
            <a:xfrm>
              <a:off x="1602" y="2922"/>
              <a:ext cx="41" cy="43"/>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0" name="Line 96">
              <a:extLst>
                <a:ext uri="{FF2B5EF4-FFF2-40B4-BE49-F238E27FC236}">
                  <a16:creationId xmlns:a16="http://schemas.microsoft.com/office/drawing/2014/main" id="{ADC9BDD9-A39E-DA01-0BD2-DBE9F1DCBDF2}"/>
                </a:ext>
              </a:extLst>
            </p:cNvPr>
            <p:cNvSpPr>
              <a:spLocks noChangeShapeType="1"/>
            </p:cNvSpPr>
            <p:nvPr/>
          </p:nvSpPr>
          <p:spPr bwMode="auto">
            <a:xfrm>
              <a:off x="1623" y="2433"/>
              <a:ext cx="0" cy="51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1" name="Line 97">
              <a:extLst>
                <a:ext uri="{FF2B5EF4-FFF2-40B4-BE49-F238E27FC236}">
                  <a16:creationId xmlns:a16="http://schemas.microsoft.com/office/drawing/2014/main" id="{F2EF2FB7-B541-E7F2-8542-F392BB26B57C}"/>
                </a:ext>
              </a:extLst>
            </p:cNvPr>
            <p:cNvSpPr>
              <a:spLocks noChangeShapeType="1"/>
            </p:cNvSpPr>
            <p:nvPr/>
          </p:nvSpPr>
          <p:spPr bwMode="auto">
            <a:xfrm>
              <a:off x="624" y="2427"/>
              <a:ext cx="0" cy="60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2" name="Oval 98">
              <a:extLst>
                <a:ext uri="{FF2B5EF4-FFF2-40B4-BE49-F238E27FC236}">
                  <a16:creationId xmlns:a16="http://schemas.microsoft.com/office/drawing/2014/main" id="{C43BB22D-C7B2-EA68-8809-EB33B587CF51}"/>
                </a:ext>
              </a:extLst>
            </p:cNvPr>
            <p:cNvSpPr>
              <a:spLocks noChangeArrowheads="1"/>
            </p:cNvSpPr>
            <p:nvPr/>
          </p:nvSpPr>
          <p:spPr bwMode="auto">
            <a:xfrm>
              <a:off x="3488" y="3006"/>
              <a:ext cx="41" cy="43"/>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3" name="Line 99">
              <a:extLst>
                <a:ext uri="{FF2B5EF4-FFF2-40B4-BE49-F238E27FC236}">
                  <a16:creationId xmlns:a16="http://schemas.microsoft.com/office/drawing/2014/main" id="{8A3FDC84-8549-6EF3-9D7F-0C35F17AD7ED}"/>
                </a:ext>
              </a:extLst>
            </p:cNvPr>
            <p:cNvSpPr>
              <a:spLocks noChangeShapeType="1"/>
            </p:cNvSpPr>
            <p:nvPr/>
          </p:nvSpPr>
          <p:spPr bwMode="auto">
            <a:xfrm>
              <a:off x="3509" y="2427"/>
              <a:ext cx="0" cy="60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4" name="Oval 100">
              <a:extLst>
                <a:ext uri="{FF2B5EF4-FFF2-40B4-BE49-F238E27FC236}">
                  <a16:creationId xmlns:a16="http://schemas.microsoft.com/office/drawing/2014/main" id="{2EF62A14-5FBD-3F9F-906A-902B8B211E48}"/>
                </a:ext>
              </a:extLst>
            </p:cNvPr>
            <p:cNvSpPr>
              <a:spLocks noChangeArrowheads="1"/>
            </p:cNvSpPr>
            <p:nvPr/>
          </p:nvSpPr>
          <p:spPr bwMode="auto">
            <a:xfrm>
              <a:off x="3027" y="3006"/>
              <a:ext cx="41" cy="43"/>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5" name="Line 101">
              <a:extLst>
                <a:ext uri="{FF2B5EF4-FFF2-40B4-BE49-F238E27FC236}">
                  <a16:creationId xmlns:a16="http://schemas.microsoft.com/office/drawing/2014/main" id="{BF80AE01-FD55-AAD6-7323-B55F331DBB85}"/>
                </a:ext>
              </a:extLst>
            </p:cNvPr>
            <p:cNvSpPr>
              <a:spLocks noChangeShapeType="1"/>
            </p:cNvSpPr>
            <p:nvPr/>
          </p:nvSpPr>
          <p:spPr bwMode="auto">
            <a:xfrm>
              <a:off x="3048" y="2427"/>
              <a:ext cx="0" cy="60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6" name="Oval 102">
              <a:extLst>
                <a:ext uri="{FF2B5EF4-FFF2-40B4-BE49-F238E27FC236}">
                  <a16:creationId xmlns:a16="http://schemas.microsoft.com/office/drawing/2014/main" id="{923534DE-90F2-B00E-BE5F-20B55C8E42D5}"/>
                </a:ext>
              </a:extLst>
            </p:cNvPr>
            <p:cNvSpPr>
              <a:spLocks noChangeArrowheads="1"/>
            </p:cNvSpPr>
            <p:nvPr/>
          </p:nvSpPr>
          <p:spPr bwMode="auto">
            <a:xfrm>
              <a:off x="2086" y="3001"/>
              <a:ext cx="41" cy="43"/>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7" name="Line 103">
              <a:extLst>
                <a:ext uri="{FF2B5EF4-FFF2-40B4-BE49-F238E27FC236}">
                  <a16:creationId xmlns:a16="http://schemas.microsoft.com/office/drawing/2014/main" id="{2602FF87-36E6-DC2C-0A5B-22BB31272A98}"/>
                </a:ext>
              </a:extLst>
            </p:cNvPr>
            <p:cNvSpPr>
              <a:spLocks noChangeShapeType="1"/>
            </p:cNvSpPr>
            <p:nvPr/>
          </p:nvSpPr>
          <p:spPr bwMode="auto">
            <a:xfrm>
              <a:off x="2107" y="2422"/>
              <a:ext cx="0" cy="60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8" name="Rectangle 104">
              <a:extLst>
                <a:ext uri="{FF2B5EF4-FFF2-40B4-BE49-F238E27FC236}">
                  <a16:creationId xmlns:a16="http://schemas.microsoft.com/office/drawing/2014/main" id="{D0C6A547-6E46-6CF3-2E3E-E5D0B6CB0CE5}"/>
                </a:ext>
              </a:extLst>
            </p:cNvPr>
            <p:cNvSpPr>
              <a:spLocks noChangeArrowheads="1"/>
            </p:cNvSpPr>
            <p:nvPr/>
          </p:nvSpPr>
          <p:spPr bwMode="auto">
            <a:xfrm>
              <a:off x="1043" y="1604"/>
              <a:ext cx="447" cy="246"/>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9" name="Text Box 105">
              <a:extLst>
                <a:ext uri="{FF2B5EF4-FFF2-40B4-BE49-F238E27FC236}">
                  <a16:creationId xmlns:a16="http://schemas.microsoft.com/office/drawing/2014/main" id="{8AE58BD7-41C4-9CBB-9545-879F859C3E29}"/>
                </a:ext>
              </a:extLst>
            </p:cNvPr>
            <p:cNvSpPr txBox="1">
              <a:spLocks noChangeArrowheads="1"/>
            </p:cNvSpPr>
            <p:nvPr/>
          </p:nvSpPr>
          <p:spPr bwMode="auto">
            <a:xfrm>
              <a:off x="1066" y="1592"/>
              <a:ext cx="40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latin typeface="宋体" panose="02010600030101010101" pitchFamily="2" charset="-122"/>
                </a:rPr>
                <a:t>≥</a:t>
              </a:r>
              <a:r>
                <a:rPr lang="en-US" altLang="zh-CN" b="1">
                  <a:solidFill>
                    <a:srgbClr val="0033CC"/>
                  </a:solidFill>
                  <a:cs typeface="Times New Roman" panose="02020603050405020304" pitchFamily="18" charset="0"/>
                </a:rPr>
                <a:t>1</a:t>
              </a:r>
              <a:endParaRPr lang="en-US" altLang="zh-CN" b="1">
                <a:solidFill>
                  <a:srgbClr val="0033CC"/>
                </a:solidFill>
              </a:endParaRPr>
            </a:p>
          </p:txBody>
        </p:sp>
        <p:sp>
          <p:nvSpPr>
            <p:cNvPr id="110" name="Line 106">
              <a:extLst>
                <a:ext uri="{FF2B5EF4-FFF2-40B4-BE49-F238E27FC236}">
                  <a16:creationId xmlns:a16="http://schemas.microsoft.com/office/drawing/2014/main" id="{AD8A6FC2-BD82-ECE6-B947-97D6F2D6C107}"/>
                </a:ext>
              </a:extLst>
            </p:cNvPr>
            <p:cNvSpPr>
              <a:spLocks noChangeShapeType="1"/>
            </p:cNvSpPr>
            <p:nvPr/>
          </p:nvSpPr>
          <p:spPr bwMode="auto">
            <a:xfrm>
              <a:off x="2994" y="1863"/>
              <a:ext cx="0" cy="32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1" name="Line 107">
              <a:extLst>
                <a:ext uri="{FF2B5EF4-FFF2-40B4-BE49-F238E27FC236}">
                  <a16:creationId xmlns:a16="http://schemas.microsoft.com/office/drawing/2014/main" id="{363A9C57-B9F3-470D-BAFF-B61784F93423}"/>
                </a:ext>
              </a:extLst>
            </p:cNvPr>
            <p:cNvSpPr>
              <a:spLocks noChangeShapeType="1"/>
            </p:cNvSpPr>
            <p:nvPr/>
          </p:nvSpPr>
          <p:spPr bwMode="auto">
            <a:xfrm>
              <a:off x="2896" y="1863"/>
              <a:ext cx="0" cy="12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2" name="Line 108">
              <a:extLst>
                <a:ext uri="{FF2B5EF4-FFF2-40B4-BE49-F238E27FC236}">
                  <a16:creationId xmlns:a16="http://schemas.microsoft.com/office/drawing/2014/main" id="{E9E0ECC4-A73F-B319-58F2-7AC365C5DDFA}"/>
                </a:ext>
              </a:extLst>
            </p:cNvPr>
            <p:cNvSpPr>
              <a:spLocks noChangeShapeType="1"/>
            </p:cNvSpPr>
            <p:nvPr/>
          </p:nvSpPr>
          <p:spPr bwMode="auto">
            <a:xfrm flipH="1">
              <a:off x="2505" y="1992"/>
              <a:ext cx="40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3" name="Line 109">
              <a:extLst>
                <a:ext uri="{FF2B5EF4-FFF2-40B4-BE49-F238E27FC236}">
                  <a16:creationId xmlns:a16="http://schemas.microsoft.com/office/drawing/2014/main" id="{D854F472-6934-C21C-03EB-3512FD8C3A59}"/>
                </a:ext>
              </a:extLst>
            </p:cNvPr>
            <p:cNvSpPr>
              <a:spLocks noChangeShapeType="1"/>
            </p:cNvSpPr>
            <p:nvPr/>
          </p:nvSpPr>
          <p:spPr bwMode="auto">
            <a:xfrm>
              <a:off x="2512" y="1992"/>
              <a:ext cx="0" cy="18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4" name="Line 110">
              <a:extLst>
                <a:ext uri="{FF2B5EF4-FFF2-40B4-BE49-F238E27FC236}">
                  <a16:creationId xmlns:a16="http://schemas.microsoft.com/office/drawing/2014/main" id="{276926F8-F366-ED6C-5AB4-0468BDD83AFC}"/>
                </a:ext>
              </a:extLst>
            </p:cNvPr>
            <p:cNvSpPr>
              <a:spLocks noChangeShapeType="1"/>
            </p:cNvSpPr>
            <p:nvPr/>
          </p:nvSpPr>
          <p:spPr bwMode="auto">
            <a:xfrm>
              <a:off x="3093" y="1863"/>
              <a:ext cx="0" cy="12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5" name="Line 111">
              <a:extLst>
                <a:ext uri="{FF2B5EF4-FFF2-40B4-BE49-F238E27FC236}">
                  <a16:creationId xmlns:a16="http://schemas.microsoft.com/office/drawing/2014/main" id="{514D4D07-8F87-7636-27CA-0E6FBD69B1E4}"/>
                </a:ext>
              </a:extLst>
            </p:cNvPr>
            <p:cNvSpPr>
              <a:spLocks noChangeShapeType="1"/>
            </p:cNvSpPr>
            <p:nvPr/>
          </p:nvSpPr>
          <p:spPr bwMode="auto">
            <a:xfrm flipV="1">
              <a:off x="3085" y="1990"/>
              <a:ext cx="373"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6" name="Line 112">
              <a:extLst>
                <a:ext uri="{FF2B5EF4-FFF2-40B4-BE49-F238E27FC236}">
                  <a16:creationId xmlns:a16="http://schemas.microsoft.com/office/drawing/2014/main" id="{77ED7DA1-D5F5-20E5-DD11-A507E2F7C38B}"/>
                </a:ext>
              </a:extLst>
            </p:cNvPr>
            <p:cNvSpPr>
              <a:spLocks noChangeShapeType="1"/>
            </p:cNvSpPr>
            <p:nvPr/>
          </p:nvSpPr>
          <p:spPr bwMode="auto">
            <a:xfrm>
              <a:off x="3455" y="1983"/>
              <a:ext cx="0" cy="19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7" name="Line 113">
              <a:extLst>
                <a:ext uri="{FF2B5EF4-FFF2-40B4-BE49-F238E27FC236}">
                  <a16:creationId xmlns:a16="http://schemas.microsoft.com/office/drawing/2014/main" id="{97F69D4A-FF9A-40C8-50B1-32BD1DC3DA54}"/>
                </a:ext>
              </a:extLst>
            </p:cNvPr>
            <p:cNvSpPr>
              <a:spLocks noChangeShapeType="1"/>
            </p:cNvSpPr>
            <p:nvPr/>
          </p:nvSpPr>
          <p:spPr bwMode="auto">
            <a:xfrm>
              <a:off x="1228" y="1846"/>
              <a:ext cx="0" cy="19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8" name="Line 114">
              <a:extLst>
                <a:ext uri="{FF2B5EF4-FFF2-40B4-BE49-F238E27FC236}">
                  <a16:creationId xmlns:a16="http://schemas.microsoft.com/office/drawing/2014/main" id="{6A23F4D8-BAD9-4FFB-F75D-1EBA1F38CD08}"/>
                </a:ext>
              </a:extLst>
            </p:cNvPr>
            <p:cNvSpPr>
              <a:spLocks noChangeShapeType="1"/>
            </p:cNvSpPr>
            <p:nvPr/>
          </p:nvSpPr>
          <p:spPr bwMode="auto">
            <a:xfrm flipH="1">
              <a:off x="1025" y="2042"/>
              <a:ext cx="21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9" name="Line 115">
              <a:extLst>
                <a:ext uri="{FF2B5EF4-FFF2-40B4-BE49-F238E27FC236}">
                  <a16:creationId xmlns:a16="http://schemas.microsoft.com/office/drawing/2014/main" id="{74868534-064C-46B2-31E4-71944042199B}"/>
                </a:ext>
              </a:extLst>
            </p:cNvPr>
            <p:cNvSpPr>
              <a:spLocks noChangeShapeType="1"/>
            </p:cNvSpPr>
            <p:nvPr/>
          </p:nvSpPr>
          <p:spPr bwMode="auto">
            <a:xfrm>
              <a:off x="1031" y="2047"/>
              <a:ext cx="0" cy="13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0" name="Line 116">
              <a:extLst>
                <a:ext uri="{FF2B5EF4-FFF2-40B4-BE49-F238E27FC236}">
                  <a16:creationId xmlns:a16="http://schemas.microsoft.com/office/drawing/2014/main" id="{72271D96-C112-8EFF-DAB8-F64E21475C54}"/>
                </a:ext>
              </a:extLst>
            </p:cNvPr>
            <p:cNvSpPr>
              <a:spLocks noChangeShapeType="1"/>
            </p:cNvSpPr>
            <p:nvPr/>
          </p:nvSpPr>
          <p:spPr bwMode="auto">
            <a:xfrm>
              <a:off x="1322" y="1846"/>
              <a:ext cx="0" cy="19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1" name="Line 117">
              <a:extLst>
                <a:ext uri="{FF2B5EF4-FFF2-40B4-BE49-F238E27FC236}">
                  <a16:creationId xmlns:a16="http://schemas.microsoft.com/office/drawing/2014/main" id="{1E4F5206-FCA5-1119-4F6E-1CDBDACA2906}"/>
                </a:ext>
              </a:extLst>
            </p:cNvPr>
            <p:cNvSpPr>
              <a:spLocks noChangeShapeType="1"/>
            </p:cNvSpPr>
            <p:nvPr/>
          </p:nvSpPr>
          <p:spPr bwMode="auto">
            <a:xfrm>
              <a:off x="1317" y="2047"/>
              <a:ext cx="213"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2" name="Line 118">
              <a:extLst>
                <a:ext uri="{FF2B5EF4-FFF2-40B4-BE49-F238E27FC236}">
                  <a16:creationId xmlns:a16="http://schemas.microsoft.com/office/drawing/2014/main" id="{8091DB3D-37F2-E2FD-15FB-DE729CED88D6}"/>
                </a:ext>
              </a:extLst>
            </p:cNvPr>
            <p:cNvSpPr>
              <a:spLocks noChangeShapeType="1"/>
            </p:cNvSpPr>
            <p:nvPr/>
          </p:nvSpPr>
          <p:spPr bwMode="auto">
            <a:xfrm>
              <a:off x="1523" y="2045"/>
              <a:ext cx="0" cy="13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3" name="Line 119">
              <a:extLst>
                <a:ext uri="{FF2B5EF4-FFF2-40B4-BE49-F238E27FC236}">
                  <a16:creationId xmlns:a16="http://schemas.microsoft.com/office/drawing/2014/main" id="{DD8454AA-9E87-5130-91E1-40143F79B56D}"/>
                </a:ext>
              </a:extLst>
            </p:cNvPr>
            <p:cNvSpPr>
              <a:spLocks noChangeShapeType="1"/>
            </p:cNvSpPr>
            <p:nvPr/>
          </p:nvSpPr>
          <p:spPr bwMode="auto">
            <a:xfrm>
              <a:off x="1125" y="1841"/>
              <a:ext cx="0" cy="13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4" name="Line 120">
              <a:extLst>
                <a:ext uri="{FF2B5EF4-FFF2-40B4-BE49-F238E27FC236}">
                  <a16:creationId xmlns:a16="http://schemas.microsoft.com/office/drawing/2014/main" id="{535422E0-75BF-89D9-8890-991905B56959}"/>
                </a:ext>
              </a:extLst>
            </p:cNvPr>
            <p:cNvSpPr>
              <a:spLocks noChangeShapeType="1"/>
            </p:cNvSpPr>
            <p:nvPr/>
          </p:nvSpPr>
          <p:spPr bwMode="auto">
            <a:xfrm flipH="1">
              <a:off x="518" y="1975"/>
              <a:ext cx="61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5" name="Line 121">
              <a:extLst>
                <a:ext uri="{FF2B5EF4-FFF2-40B4-BE49-F238E27FC236}">
                  <a16:creationId xmlns:a16="http://schemas.microsoft.com/office/drawing/2014/main" id="{70B93EBB-55E8-159F-EFC2-99A3B1E08EC7}"/>
                </a:ext>
              </a:extLst>
            </p:cNvPr>
            <p:cNvSpPr>
              <a:spLocks noChangeShapeType="1"/>
            </p:cNvSpPr>
            <p:nvPr/>
          </p:nvSpPr>
          <p:spPr bwMode="auto">
            <a:xfrm>
              <a:off x="522" y="1975"/>
              <a:ext cx="0" cy="20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6" name="Line 122">
              <a:extLst>
                <a:ext uri="{FF2B5EF4-FFF2-40B4-BE49-F238E27FC236}">
                  <a16:creationId xmlns:a16="http://schemas.microsoft.com/office/drawing/2014/main" id="{D40900DF-FFCC-630A-BEAD-D744C24EB8D3}"/>
                </a:ext>
              </a:extLst>
            </p:cNvPr>
            <p:cNvSpPr>
              <a:spLocks noChangeShapeType="1"/>
            </p:cNvSpPr>
            <p:nvPr/>
          </p:nvSpPr>
          <p:spPr bwMode="auto">
            <a:xfrm>
              <a:off x="1413" y="1843"/>
              <a:ext cx="0" cy="12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7" name="Line 123">
              <a:extLst>
                <a:ext uri="{FF2B5EF4-FFF2-40B4-BE49-F238E27FC236}">
                  <a16:creationId xmlns:a16="http://schemas.microsoft.com/office/drawing/2014/main" id="{5EFC4A3F-BF73-5114-8281-695CAB8B35BD}"/>
                </a:ext>
              </a:extLst>
            </p:cNvPr>
            <p:cNvSpPr>
              <a:spLocks noChangeShapeType="1"/>
            </p:cNvSpPr>
            <p:nvPr/>
          </p:nvSpPr>
          <p:spPr bwMode="auto">
            <a:xfrm flipV="1">
              <a:off x="1406" y="1972"/>
              <a:ext cx="619"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8" name="Line 124">
              <a:extLst>
                <a:ext uri="{FF2B5EF4-FFF2-40B4-BE49-F238E27FC236}">
                  <a16:creationId xmlns:a16="http://schemas.microsoft.com/office/drawing/2014/main" id="{480FD0C3-FD43-BE3A-CEE5-CEA579B1C3C3}"/>
                </a:ext>
              </a:extLst>
            </p:cNvPr>
            <p:cNvSpPr>
              <a:spLocks noChangeShapeType="1"/>
            </p:cNvSpPr>
            <p:nvPr/>
          </p:nvSpPr>
          <p:spPr bwMode="auto">
            <a:xfrm>
              <a:off x="2018" y="1973"/>
              <a:ext cx="0" cy="21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9" name="Line 125">
              <a:extLst>
                <a:ext uri="{FF2B5EF4-FFF2-40B4-BE49-F238E27FC236}">
                  <a16:creationId xmlns:a16="http://schemas.microsoft.com/office/drawing/2014/main" id="{F1C986F5-92E4-7997-9360-AFC300E8062E}"/>
                </a:ext>
              </a:extLst>
            </p:cNvPr>
            <p:cNvSpPr>
              <a:spLocks noChangeShapeType="1"/>
            </p:cNvSpPr>
            <p:nvPr/>
          </p:nvSpPr>
          <p:spPr bwMode="auto">
            <a:xfrm flipV="1">
              <a:off x="2997" y="1464"/>
              <a:ext cx="0" cy="16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0" name="Oval 126">
              <a:extLst>
                <a:ext uri="{FF2B5EF4-FFF2-40B4-BE49-F238E27FC236}">
                  <a16:creationId xmlns:a16="http://schemas.microsoft.com/office/drawing/2014/main" id="{24E7345E-4D6D-A5BA-2FE6-2F145749C1AA}"/>
                </a:ext>
              </a:extLst>
            </p:cNvPr>
            <p:cNvSpPr>
              <a:spLocks noChangeArrowheads="1"/>
            </p:cNvSpPr>
            <p:nvPr/>
          </p:nvSpPr>
          <p:spPr bwMode="auto">
            <a:xfrm>
              <a:off x="2967" y="1407"/>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1" name="Line 127">
              <a:extLst>
                <a:ext uri="{FF2B5EF4-FFF2-40B4-BE49-F238E27FC236}">
                  <a16:creationId xmlns:a16="http://schemas.microsoft.com/office/drawing/2014/main" id="{08B2F804-A5E9-92BB-68AD-5687515AE1CE}"/>
                </a:ext>
              </a:extLst>
            </p:cNvPr>
            <p:cNvSpPr>
              <a:spLocks noChangeShapeType="1"/>
            </p:cNvSpPr>
            <p:nvPr/>
          </p:nvSpPr>
          <p:spPr bwMode="auto">
            <a:xfrm flipV="1">
              <a:off x="1268" y="1442"/>
              <a:ext cx="0" cy="16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2" name="Oval 128">
              <a:extLst>
                <a:ext uri="{FF2B5EF4-FFF2-40B4-BE49-F238E27FC236}">
                  <a16:creationId xmlns:a16="http://schemas.microsoft.com/office/drawing/2014/main" id="{9853D367-F98E-3BF5-4D23-7D97E6D7732B}"/>
                </a:ext>
              </a:extLst>
            </p:cNvPr>
            <p:cNvSpPr>
              <a:spLocks noChangeArrowheads="1"/>
            </p:cNvSpPr>
            <p:nvPr/>
          </p:nvSpPr>
          <p:spPr bwMode="auto">
            <a:xfrm>
              <a:off x="1238" y="1385"/>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133" name="Group 129">
              <a:extLst>
                <a:ext uri="{FF2B5EF4-FFF2-40B4-BE49-F238E27FC236}">
                  <a16:creationId xmlns:a16="http://schemas.microsoft.com/office/drawing/2014/main" id="{F394C936-5B60-3BF8-E401-399FD3134D13}"/>
                </a:ext>
              </a:extLst>
            </p:cNvPr>
            <p:cNvGrpSpPr>
              <a:grpSpLocks/>
            </p:cNvGrpSpPr>
            <p:nvPr/>
          </p:nvGrpSpPr>
          <p:grpSpPr bwMode="auto">
            <a:xfrm>
              <a:off x="614" y="3130"/>
              <a:ext cx="346" cy="641"/>
              <a:chOff x="614" y="3130"/>
              <a:chExt cx="346" cy="641"/>
            </a:xfrm>
          </p:grpSpPr>
          <p:sp>
            <p:nvSpPr>
              <p:cNvPr id="170" name="Rectangle 130">
                <a:extLst>
                  <a:ext uri="{FF2B5EF4-FFF2-40B4-BE49-F238E27FC236}">
                    <a16:creationId xmlns:a16="http://schemas.microsoft.com/office/drawing/2014/main" id="{1CE43FF4-EBF8-ACED-2C82-ED88C7F3C485}"/>
                  </a:ext>
                </a:extLst>
              </p:cNvPr>
              <p:cNvSpPr>
                <a:spLocks noChangeArrowheads="1"/>
              </p:cNvSpPr>
              <p:nvPr/>
            </p:nvSpPr>
            <p:spPr bwMode="auto">
              <a:xfrm>
                <a:off x="614" y="3216"/>
                <a:ext cx="34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1" name="Oval 131">
                <a:extLst>
                  <a:ext uri="{FF2B5EF4-FFF2-40B4-BE49-F238E27FC236}">
                    <a16:creationId xmlns:a16="http://schemas.microsoft.com/office/drawing/2014/main" id="{31E69068-7270-E8AA-37FD-C999DEDC5784}"/>
                  </a:ext>
                </a:extLst>
              </p:cNvPr>
              <p:cNvSpPr>
                <a:spLocks noChangeArrowheads="1"/>
              </p:cNvSpPr>
              <p:nvPr/>
            </p:nvSpPr>
            <p:spPr bwMode="auto">
              <a:xfrm>
                <a:off x="764" y="3715"/>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2" name="Text Box 132">
                <a:extLst>
                  <a:ext uri="{FF2B5EF4-FFF2-40B4-BE49-F238E27FC236}">
                    <a16:creationId xmlns:a16="http://schemas.microsoft.com/office/drawing/2014/main" id="{8FA83803-067A-AA54-EF51-275D2EA69051}"/>
                  </a:ext>
                </a:extLst>
              </p:cNvPr>
              <p:cNvSpPr txBox="1">
                <a:spLocks noChangeArrowheads="1"/>
              </p:cNvSpPr>
              <p:nvPr/>
            </p:nvSpPr>
            <p:spPr bwMode="auto">
              <a:xfrm>
                <a:off x="687" y="3175"/>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173" name="Line 133">
                <a:extLst>
                  <a:ext uri="{FF2B5EF4-FFF2-40B4-BE49-F238E27FC236}">
                    <a16:creationId xmlns:a16="http://schemas.microsoft.com/office/drawing/2014/main" id="{8AB55B38-24D1-CAD6-FA4C-1E13C934FE9C}"/>
                  </a:ext>
                </a:extLst>
              </p:cNvPr>
              <p:cNvSpPr>
                <a:spLocks noChangeShapeType="1"/>
              </p:cNvSpPr>
              <p:nvPr/>
            </p:nvSpPr>
            <p:spPr bwMode="auto">
              <a:xfrm>
                <a:off x="793" y="3457"/>
                <a:ext cx="0" cy="25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4" name="Oval 134">
                <a:extLst>
                  <a:ext uri="{FF2B5EF4-FFF2-40B4-BE49-F238E27FC236}">
                    <a16:creationId xmlns:a16="http://schemas.microsoft.com/office/drawing/2014/main" id="{88AB8A9E-3F0B-DFF9-2284-DBD205621639}"/>
                  </a:ext>
                </a:extLst>
              </p:cNvPr>
              <p:cNvSpPr>
                <a:spLocks noChangeArrowheads="1"/>
              </p:cNvSpPr>
              <p:nvPr/>
            </p:nvSpPr>
            <p:spPr bwMode="auto">
              <a:xfrm>
                <a:off x="754" y="3130"/>
                <a:ext cx="74" cy="77"/>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34" name="Group 135">
              <a:extLst>
                <a:ext uri="{FF2B5EF4-FFF2-40B4-BE49-F238E27FC236}">
                  <a16:creationId xmlns:a16="http://schemas.microsoft.com/office/drawing/2014/main" id="{03CFF54A-8F5A-3979-2515-F182A2E3F115}"/>
                </a:ext>
              </a:extLst>
            </p:cNvPr>
            <p:cNvGrpSpPr>
              <a:grpSpLocks/>
            </p:cNvGrpSpPr>
            <p:nvPr/>
          </p:nvGrpSpPr>
          <p:grpSpPr bwMode="auto">
            <a:xfrm>
              <a:off x="1631" y="3130"/>
              <a:ext cx="346" cy="641"/>
              <a:chOff x="1631" y="3130"/>
              <a:chExt cx="346" cy="641"/>
            </a:xfrm>
          </p:grpSpPr>
          <p:sp>
            <p:nvSpPr>
              <p:cNvPr id="165" name="Rectangle 136">
                <a:extLst>
                  <a:ext uri="{FF2B5EF4-FFF2-40B4-BE49-F238E27FC236}">
                    <a16:creationId xmlns:a16="http://schemas.microsoft.com/office/drawing/2014/main" id="{624506E0-726F-98C4-75F7-387C5D8C408E}"/>
                  </a:ext>
                </a:extLst>
              </p:cNvPr>
              <p:cNvSpPr>
                <a:spLocks noChangeArrowheads="1"/>
              </p:cNvSpPr>
              <p:nvPr/>
            </p:nvSpPr>
            <p:spPr bwMode="auto">
              <a:xfrm>
                <a:off x="1631" y="3216"/>
                <a:ext cx="34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6" name="Oval 137">
                <a:extLst>
                  <a:ext uri="{FF2B5EF4-FFF2-40B4-BE49-F238E27FC236}">
                    <a16:creationId xmlns:a16="http://schemas.microsoft.com/office/drawing/2014/main" id="{FBB9B663-A81E-8718-BE89-F042FC2ECD90}"/>
                  </a:ext>
                </a:extLst>
              </p:cNvPr>
              <p:cNvSpPr>
                <a:spLocks noChangeArrowheads="1"/>
              </p:cNvSpPr>
              <p:nvPr/>
            </p:nvSpPr>
            <p:spPr bwMode="auto">
              <a:xfrm>
                <a:off x="1781" y="3715"/>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7" name="Text Box 138">
                <a:extLst>
                  <a:ext uri="{FF2B5EF4-FFF2-40B4-BE49-F238E27FC236}">
                    <a16:creationId xmlns:a16="http://schemas.microsoft.com/office/drawing/2014/main" id="{C766B27F-7581-2716-BCEE-0E4F3A3A258A}"/>
                  </a:ext>
                </a:extLst>
              </p:cNvPr>
              <p:cNvSpPr txBox="1">
                <a:spLocks noChangeArrowheads="1"/>
              </p:cNvSpPr>
              <p:nvPr/>
            </p:nvSpPr>
            <p:spPr bwMode="auto">
              <a:xfrm>
                <a:off x="1704" y="3175"/>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168" name="Line 139">
                <a:extLst>
                  <a:ext uri="{FF2B5EF4-FFF2-40B4-BE49-F238E27FC236}">
                    <a16:creationId xmlns:a16="http://schemas.microsoft.com/office/drawing/2014/main" id="{B37215D5-7D16-9C0D-DA0D-AB8372E486C9}"/>
                  </a:ext>
                </a:extLst>
              </p:cNvPr>
              <p:cNvSpPr>
                <a:spLocks noChangeShapeType="1"/>
              </p:cNvSpPr>
              <p:nvPr/>
            </p:nvSpPr>
            <p:spPr bwMode="auto">
              <a:xfrm>
                <a:off x="1810" y="3457"/>
                <a:ext cx="0" cy="25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9" name="Oval 140">
                <a:extLst>
                  <a:ext uri="{FF2B5EF4-FFF2-40B4-BE49-F238E27FC236}">
                    <a16:creationId xmlns:a16="http://schemas.microsoft.com/office/drawing/2014/main" id="{C13C40F1-A6DB-58F0-7D7F-B1701031BBB9}"/>
                  </a:ext>
                </a:extLst>
              </p:cNvPr>
              <p:cNvSpPr>
                <a:spLocks noChangeArrowheads="1"/>
              </p:cNvSpPr>
              <p:nvPr/>
            </p:nvSpPr>
            <p:spPr bwMode="auto">
              <a:xfrm>
                <a:off x="1771" y="3130"/>
                <a:ext cx="74" cy="77"/>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35" name="Group 141">
              <a:extLst>
                <a:ext uri="{FF2B5EF4-FFF2-40B4-BE49-F238E27FC236}">
                  <a16:creationId xmlns:a16="http://schemas.microsoft.com/office/drawing/2014/main" id="{B98FCCD6-3BB3-FD43-44DC-7873234F90A5}"/>
                </a:ext>
              </a:extLst>
            </p:cNvPr>
            <p:cNvGrpSpPr>
              <a:grpSpLocks/>
            </p:cNvGrpSpPr>
            <p:nvPr/>
          </p:nvGrpSpPr>
          <p:grpSpPr bwMode="auto">
            <a:xfrm>
              <a:off x="2608" y="3130"/>
              <a:ext cx="346" cy="641"/>
              <a:chOff x="2608" y="3130"/>
              <a:chExt cx="346" cy="641"/>
            </a:xfrm>
          </p:grpSpPr>
          <p:sp>
            <p:nvSpPr>
              <p:cNvPr id="160" name="Rectangle 142">
                <a:extLst>
                  <a:ext uri="{FF2B5EF4-FFF2-40B4-BE49-F238E27FC236}">
                    <a16:creationId xmlns:a16="http://schemas.microsoft.com/office/drawing/2014/main" id="{D6A4FE9E-A001-5EC6-F5E8-ECB7AD14AB3E}"/>
                  </a:ext>
                </a:extLst>
              </p:cNvPr>
              <p:cNvSpPr>
                <a:spLocks noChangeArrowheads="1"/>
              </p:cNvSpPr>
              <p:nvPr/>
            </p:nvSpPr>
            <p:spPr bwMode="auto">
              <a:xfrm>
                <a:off x="2608" y="3216"/>
                <a:ext cx="34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1" name="Oval 143">
                <a:extLst>
                  <a:ext uri="{FF2B5EF4-FFF2-40B4-BE49-F238E27FC236}">
                    <a16:creationId xmlns:a16="http://schemas.microsoft.com/office/drawing/2014/main" id="{61AF1721-18E1-7010-F290-31061F6806A3}"/>
                  </a:ext>
                </a:extLst>
              </p:cNvPr>
              <p:cNvSpPr>
                <a:spLocks noChangeArrowheads="1"/>
              </p:cNvSpPr>
              <p:nvPr/>
            </p:nvSpPr>
            <p:spPr bwMode="auto">
              <a:xfrm>
                <a:off x="2758" y="3715"/>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2" name="Text Box 144">
                <a:extLst>
                  <a:ext uri="{FF2B5EF4-FFF2-40B4-BE49-F238E27FC236}">
                    <a16:creationId xmlns:a16="http://schemas.microsoft.com/office/drawing/2014/main" id="{8B2E122A-C772-E776-94FC-203E77AEDBB8}"/>
                  </a:ext>
                </a:extLst>
              </p:cNvPr>
              <p:cNvSpPr txBox="1">
                <a:spLocks noChangeArrowheads="1"/>
              </p:cNvSpPr>
              <p:nvPr/>
            </p:nvSpPr>
            <p:spPr bwMode="auto">
              <a:xfrm>
                <a:off x="2681" y="3175"/>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163" name="Line 145">
                <a:extLst>
                  <a:ext uri="{FF2B5EF4-FFF2-40B4-BE49-F238E27FC236}">
                    <a16:creationId xmlns:a16="http://schemas.microsoft.com/office/drawing/2014/main" id="{F16E4D21-298C-0FE3-1A0D-ED96EC2C7E6A}"/>
                  </a:ext>
                </a:extLst>
              </p:cNvPr>
              <p:cNvSpPr>
                <a:spLocks noChangeShapeType="1"/>
              </p:cNvSpPr>
              <p:nvPr/>
            </p:nvSpPr>
            <p:spPr bwMode="auto">
              <a:xfrm>
                <a:off x="2787" y="3457"/>
                <a:ext cx="0" cy="25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4" name="Oval 146">
                <a:extLst>
                  <a:ext uri="{FF2B5EF4-FFF2-40B4-BE49-F238E27FC236}">
                    <a16:creationId xmlns:a16="http://schemas.microsoft.com/office/drawing/2014/main" id="{7E03E423-C1E8-ADCE-5940-8B191D81CE94}"/>
                  </a:ext>
                </a:extLst>
              </p:cNvPr>
              <p:cNvSpPr>
                <a:spLocks noChangeArrowheads="1"/>
              </p:cNvSpPr>
              <p:nvPr/>
            </p:nvSpPr>
            <p:spPr bwMode="auto">
              <a:xfrm>
                <a:off x="2748" y="3130"/>
                <a:ext cx="74" cy="77"/>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136" name="Line 147">
              <a:extLst>
                <a:ext uri="{FF2B5EF4-FFF2-40B4-BE49-F238E27FC236}">
                  <a16:creationId xmlns:a16="http://schemas.microsoft.com/office/drawing/2014/main" id="{E5D4D1AF-2FEE-0B01-1706-BBD062FE5682}"/>
                </a:ext>
              </a:extLst>
            </p:cNvPr>
            <p:cNvSpPr>
              <a:spLocks noChangeShapeType="1"/>
            </p:cNvSpPr>
            <p:nvPr/>
          </p:nvSpPr>
          <p:spPr bwMode="auto">
            <a:xfrm flipV="1">
              <a:off x="795" y="2571"/>
              <a:ext cx="0" cy="55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7" name="Line 148">
              <a:extLst>
                <a:ext uri="{FF2B5EF4-FFF2-40B4-BE49-F238E27FC236}">
                  <a16:creationId xmlns:a16="http://schemas.microsoft.com/office/drawing/2014/main" id="{23867528-1E3C-F154-8A88-26F93D047584}"/>
                </a:ext>
              </a:extLst>
            </p:cNvPr>
            <p:cNvSpPr>
              <a:spLocks noChangeShapeType="1"/>
            </p:cNvSpPr>
            <p:nvPr/>
          </p:nvSpPr>
          <p:spPr bwMode="auto">
            <a:xfrm flipH="1" flipV="1">
              <a:off x="1808" y="2755"/>
              <a:ext cx="2" cy="37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8" name="Line 149">
              <a:extLst>
                <a:ext uri="{FF2B5EF4-FFF2-40B4-BE49-F238E27FC236}">
                  <a16:creationId xmlns:a16="http://schemas.microsoft.com/office/drawing/2014/main" id="{0D31E0C8-1EE0-946B-8E34-B9220452F81D}"/>
                </a:ext>
              </a:extLst>
            </p:cNvPr>
            <p:cNvSpPr>
              <a:spLocks noChangeShapeType="1"/>
            </p:cNvSpPr>
            <p:nvPr/>
          </p:nvSpPr>
          <p:spPr bwMode="auto">
            <a:xfrm flipV="1">
              <a:off x="2787" y="2945"/>
              <a:ext cx="0" cy="18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9" name="Oval 150">
              <a:extLst>
                <a:ext uri="{FF2B5EF4-FFF2-40B4-BE49-F238E27FC236}">
                  <a16:creationId xmlns:a16="http://schemas.microsoft.com/office/drawing/2014/main" id="{FFC74BDB-41D8-003F-FCD9-9D290FE74B7D}"/>
                </a:ext>
              </a:extLst>
            </p:cNvPr>
            <p:cNvSpPr>
              <a:spLocks noChangeArrowheads="1"/>
            </p:cNvSpPr>
            <p:nvPr/>
          </p:nvSpPr>
          <p:spPr bwMode="auto">
            <a:xfrm>
              <a:off x="775" y="2554"/>
              <a:ext cx="41" cy="43"/>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0" name="Oval 151">
              <a:extLst>
                <a:ext uri="{FF2B5EF4-FFF2-40B4-BE49-F238E27FC236}">
                  <a16:creationId xmlns:a16="http://schemas.microsoft.com/office/drawing/2014/main" id="{03CE5BE8-CACC-AC74-5997-F326A20849C9}"/>
                </a:ext>
              </a:extLst>
            </p:cNvPr>
            <p:cNvSpPr>
              <a:spLocks noChangeArrowheads="1"/>
            </p:cNvSpPr>
            <p:nvPr/>
          </p:nvSpPr>
          <p:spPr bwMode="auto">
            <a:xfrm>
              <a:off x="1252" y="2642"/>
              <a:ext cx="41" cy="43"/>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1" name="Oval 152">
              <a:extLst>
                <a:ext uri="{FF2B5EF4-FFF2-40B4-BE49-F238E27FC236}">
                  <a16:creationId xmlns:a16="http://schemas.microsoft.com/office/drawing/2014/main" id="{30DDF541-2AC3-B817-5678-310EDF306CB6}"/>
                </a:ext>
              </a:extLst>
            </p:cNvPr>
            <p:cNvSpPr>
              <a:spLocks noChangeArrowheads="1"/>
            </p:cNvSpPr>
            <p:nvPr/>
          </p:nvSpPr>
          <p:spPr bwMode="auto">
            <a:xfrm>
              <a:off x="2287" y="2831"/>
              <a:ext cx="41" cy="43"/>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2" name="Oval 153">
              <a:extLst>
                <a:ext uri="{FF2B5EF4-FFF2-40B4-BE49-F238E27FC236}">
                  <a16:creationId xmlns:a16="http://schemas.microsoft.com/office/drawing/2014/main" id="{04F455A3-A4BD-EE41-A190-51AE64F25E14}"/>
                </a:ext>
              </a:extLst>
            </p:cNvPr>
            <p:cNvSpPr>
              <a:spLocks noChangeArrowheads="1"/>
            </p:cNvSpPr>
            <p:nvPr/>
          </p:nvSpPr>
          <p:spPr bwMode="auto">
            <a:xfrm>
              <a:off x="1785" y="2734"/>
              <a:ext cx="41" cy="43"/>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3" name="Line 154">
              <a:extLst>
                <a:ext uri="{FF2B5EF4-FFF2-40B4-BE49-F238E27FC236}">
                  <a16:creationId xmlns:a16="http://schemas.microsoft.com/office/drawing/2014/main" id="{354AA349-C360-5810-B685-39907F401863}"/>
                </a:ext>
              </a:extLst>
            </p:cNvPr>
            <p:cNvSpPr>
              <a:spLocks noChangeShapeType="1"/>
            </p:cNvSpPr>
            <p:nvPr/>
          </p:nvSpPr>
          <p:spPr bwMode="auto">
            <a:xfrm>
              <a:off x="1275" y="2662"/>
              <a:ext cx="0" cy="93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4" name="Line 155">
              <a:extLst>
                <a:ext uri="{FF2B5EF4-FFF2-40B4-BE49-F238E27FC236}">
                  <a16:creationId xmlns:a16="http://schemas.microsoft.com/office/drawing/2014/main" id="{3C47BC95-1206-1F04-2A98-5CAC66D41C1F}"/>
                </a:ext>
              </a:extLst>
            </p:cNvPr>
            <p:cNvSpPr>
              <a:spLocks noChangeShapeType="1"/>
            </p:cNvSpPr>
            <p:nvPr/>
          </p:nvSpPr>
          <p:spPr bwMode="auto">
            <a:xfrm flipH="1">
              <a:off x="792" y="3593"/>
              <a:ext cx="49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5" name="Oval 156">
              <a:extLst>
                <a:ext uri="{FF2B5EF4-FFF2-40B4-BE49-F238E27FC236}">
                  <a16:creationId xmlns:a16="http://schemas.microsoft.com/office/drawing/2014/main" id="{DF20915D-251D-0FB7-CB6C-5A6037F7058B}"/>
                </a:ext>
              </a:extLst>
            </p:cNvPr>
            <p:cNvSpPr>
              <a:spLocks noChangeArrowheads="1"/>
            </p:cNvSpPr>
            <p:nvPr/>
          </p:nvSpPr>
          <p:spPr bwMode="auto">
            <a:xfrm>
              <a:off x="2764" y="2917"/>
              <a:ext cx="41" cy="43"/>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6" name="Oval 157">
              <a:extLst>
                <a:ext uri="{FF2B5EF4-FFF2-40B4-BE49-F238E27FC236}">
                  <a16:creationId xmlns:a16="http://schemas.microsoft.com/office/drawing/2014/main" id="{E2570E11-9F42-1C1C-0AB6-696CCE9FA1B0}"/>
                </a:ext>
              </a:extLst>
            </p:cNvPr>
            <p:cNvSpPr>
              <a:spLocks noChangeArrowheads="1"/>
            </p:cNvSpPr>
            <p:nvPr/>
          </p:nvSpPr>
          <p:spPr bwMode="auto">
            <a:xfrm>
              <a:off x="3260" y="3007"/>
              <a:ext cx="41" cy="43"/>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7" name="Line 158">
              <a:extLst>
                <a:ext uri="{FF2B5EF4-FFF2-40B4-BE49-F238E27FC236}">
                  <a16:creationId xmlns:a16="http://schemas.microsoft.com/office/drawing/2014/main" id="{CEE14798-EC30-B2ED-40C1-54064F42428B}"/>
                </a:ext>
              </a:extLst>
            </p:cNvPr>
            <p:cNvSpPr>
              <a:spLocks noChangeShapeType="1"/>
            </p:cNvSpPr>
            <p:nvPr/>
          </p:nvSpPr>
          <p:spPr bwMode="auto">
            <a:xfrm flipH="1" flipV="1">
              <a:off x="1814" y="3594"/>
              <a:ext cx="499"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8" name="Line 159">
              <a:extLst>
                <a:ext uri="{FF2B5EF4-FFF2-40B4-BE49-F238E27FC236}">
                  <a16:creationId xmlns:a16="http://schemas.microsoft.com/office/drawing/2014/main" id="{82982C48-08CA-ED1A-F2EA-5C9857B57E25}"/>
                </a:ext>
              </a:extLst>
            </p:cNvPr>
            <p:cNvSpPr>
              <a:spLocks noChangeShapeType="1"/>
            </p:cNvSpPr>
            <p:nvPr/>
          </p:nvSpPr>
          <p:spPr bwMode="auto">
            <a:xfrm flipV="1">
              <a:off x="2309" y="2854"/>
              <a:ext cx="0" cy="74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9" name="Line 160">
              <a:extLst>
                <a:ext uri="{FF2B5EF4-FFF2-40B4-BE49-F238E27FC236}">
                  <a16:creationId xmlns:a16="http://schemas.microsoft.com/office/drawing/2014/main" id="{8A6A524F-A3AF-68FB-AFE0-609DD80B0524}"/>
                </a:ext>
              </a:extLst>
            </p:cNvPr>
            <p:cNvSpPr>
              <a:spLocks noChangeShapeType="1"/>
            </p:cNvSpPr>
            <p:nvPr/>
          </p:nvSpPr>
          <p:spPr bwMode="auto">
            <a:xfrm flipH="1">
              <a:off x="2786" y="3589"/>
              <a:ext cx="497" cy="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0" name="Line 161">
              <a:extLst>
                <a:ext uri="{FF2B5EF4-FFF2-40B4-BE49-F238E27FC236}">
                  <a16:creationId xmlns:a16="http://schemas.microsoft.com/office/drawing/2014/main" id="{0BFDF8C1-F359-387D-E830-7DDBC8313244}"/>
                </a:ext>
              </a:extLst>
            </p:cNvPr>
            <p:cNvSpPr>
              <a:spLocks noChangeShapeType="1"/>
            </p:cNvSpPr>
            <p:nvPr/>
          </p:nvSpPr>
          <p:spPr bwMode="auto">
            <a:xfrm flipV="1">
              <a:off x="3281" y="3031"/>
              <a:ext cx="0" cy="56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1" name="Oval 162">
              <a:extLst>
                <a:ext uri="{FF2B5EF4-FFF2-40B4-BE49-F238E27FC236}">
                  <a16:creationId xmlns:a16="http://schemas.microsoft.com/office/drawing/2014/main" id="{300380A9-858A-88F8-46FC-CEE1CB3B0FED}"/>
                </a:ext>
              </a:extLst>
            </p:cNvPr>
            <p:cNvSpPr>
              <a:spLocks noChangeArrowheads="1"/>
            </p:cNvSpPr>
            <p:nvPr/>
          </p:nvSpPr>
          <p:spPr bwMode="auto">
            <a:xfrm>
              <a:off x="1789" y="3573"/>
              <a:ext cx="41" cy="43"/>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2" name="Oval 163">
              <a:extLst>
                <a:ext uri="{FF2B5EF4-FFF2-40B4-BE49-F238E27FC236}">
                  <a16:creationId xmlns:a16="http://schemas.microsoft.com/office/drawing/2014/main" id="{0A2409C2-BAC2-AB82-3597-7A34E45E9939}"/>
                </a:ext>
              </a:extLst>
            </p:cNvPr>
            <p:cNvSpPr>
              <a:spLocks noChangeArrowheads="1"/>
            </p:cNvSpPr>
            <p:nvPr/>
          </p:nvSpPr>
          <p:spPr bwMode="auto">
            <a:xfrm>
              <a:off x="771" y="3571"/>
              <a:ext cx="41" cy="43"/>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3" name="Oval 164">
              <a:extLst>
                <a:ext uri="{FF2B5EF4-FFF2-40B4-BE49-F238E27FC236}">
                  <a16:creationId xmlns:a16="http://schemas.microsoft.com/office/drawing/2014/main" id="{941FA573-438A-D766-A579-7598C5562F52}"/>
                </a:ext>
              </a:extLst>
            </p:cNvPr>
            <p:cNvSpPr>
              <a:spLocks noChangeArrowheads="1"/>
            </p:cNvSpPr>
            <p:nvPr/>
          </p:nvSpPr>
          <p:spPr bwMode="auto">
            <a:xfrm>
              <a:off x="2766" y="3567"/>
              <a:ext cx="41" cy="43"/>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4" name="Text Box 165">
              <a:extLst>
                <a:ext uri="{FF2B5EF4-FFF2-40B4-BE49-F238E27FC236}">
                  <a16:creationId xmlns:a16="http://schemas.microsoft.com/office/drawing/2014/main" id="{E04F8BCC-3257-C7D7-9207-A9B097DF1127}"/>
                </a:ext>
              </a:extLst>
            </p:cNvPr>
            <p:cNvSpPr txBox="1">
              <a:spLocks noChangeArrowheads="1"/>
            </p:cNvSpPr>
            <p:nvPr/>
          </p:nvSpPr>
          <p:spPr bwMode="auto">
            <a:xfrm>
              <a:off x="824" y="3603"/>
              <a:ext cx="307"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rPr>
                <a:t>A</a:t>
              </a:r>
              <a:r>
                <a:rPr lang="en-US" altLang="zh-CN" sz="2800" b="1" i="1" baseline="-25000">
                  <a:solidFill>
                    <a:srgbClr val="FF0066"/>
                  </a:solidFill>
                </a:rPr>
                <a:t>i</a:t>
              </a:r>
              <a:endParaRPr lang="en-US" altLang="zh-CN" sz="2800" b="1" i="1">
                <a:solidFill>
                  <a:srgbClr val="FF0066"/>
                </a:solidFill>
              </a:endParaRPr>
            </a:p>
          </p:txBody>
        </p:sp>
        <p:sp>
          <p:nvSpPr>
            <p:cNvPr id="155" name="Text Box 166">
              <a:extLst>
                <a:ext uri="{FF2B5EF4-FFF2-40B4-BE49-F238E27FC236}">
                  <a16:creationId xmlns:a16="http://schemas.microsoft.com/office/drawing/2014/main" id="{4A92B9F9-8858-7948-4B77-7F43CBDDED26}"/>
                </a:ext>
              </a:extLst>
            </p:cNvPr>
            <p:cNvSpPr txBox="1">
              <a:spLocks noChangeArrowheads="1"/>
            </p:cNvSpPr>
            <p:nvPr/>
          </p:nvSpPr>
          <p:spPr bwMode="auto">
            <a:xfrm>
              <a:off x="1295" y="1240"/>
              <a:ext cx="283"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rPr>
                <a:t>S</a:t>
              </a:r>
              <a:r>
                <a:rPr lang="en-US" altLang="zh-CN" sz="2800" b="1" i="1" baseline="-25000">
                  <a:solidFill>
                    <a:srgbClr val="FF0066"/>
                  </a:solidFill>
                </a:rPr>
                <a:t>i</a:t>
              </a:r>
              <a:endParaRPr lang="en-US" altLang="zh-CN" sz="2800" b="1" i="1">
                <a:solidFill>
                  <a:srgbClr val="FF0066"/>
                </a:solidFill>
              </a:endParaRPr>
            </a:p>
          </p:txBody>
        </p:sp>
        <p:sp>
          <p:nvSpPr>
            <p:cNvPr id="156" name="Text Box 167">
              <a:extLst>
                <a:ext uri="{FF2B5EF4-FFF2-40B4-BE49-F238E27FC236}">
                  <a16:creationId xmlns:a16="http://schemas.microsoft.com/office/drawing/2014/main" id="{86E8E857-6A79-5E07-D683-0B6CC480CAC5}"/>
                </a:ext>
              </a:extLst>
            </p:cNvPr>
            <p:cNvSpPr txBox="1">
              <a:spLocks noChangeArrowheads="1"/>
            </p:cNvSpPr>
            <p:nvPr/>
          </p:nvSpPr>
          <p:spPr bwMode="auto">
            <a:xfrm>
              <a:off x="3046" y="1255"/>
              <a:ext cx="307"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rPr>
                <a:t>C</a:t>
              </a:r>
              <a:r>
                <a:rPr lang="en-US" altLang="zh-CN" sz="2800" b="1" i="1" baseline="-25000">
                  <a:solidFill>
                    <a:srgbClr val="FF0066"/>
                  </a:solidFill>
                </a:rPr>
                <a:t>i</a:t>
              </a:r>
              <a:endParaRPr lang="en-US" altLang="zh-CN" sz="2800" b="1" i="1">
                <a:solidFill>
                  <a:srgbClr val="FF0066"/>
                </a:solidFill>
              </a:endParaRPr>
            </a:p>
          </p:txBody>
        </p:sp>
        <p:sp>
          <p:nvSpPr>
            <p:cNvPr id="157" name="Text Box 168">
              <a:extLst>
                <a:ext uri="{FF2B5EF4-FFF2-40B4-BE49-F238E27FC236}">
                  <a16:creationId xmlns:a16="http://schemas.microsoft.com/office/drawing/2014/main" id="{622A483B-E973-6669-33DD-35F0AEB35165}"/>
                </a:ext>
              </a:extLst>
            </p:cNvPr>
            <p:cNvSpPr txBox="1">
              <a:spLocks noChangeArrowheads="1"/>
            </p:cNvSpPr>
            <p:nvPr/>
          </p:nvSpPr>
          <p:spPr bwMode="auto">
            <a:xfrm>
              <a:off x="1848" y="3603"/>
              <a:ext cx="307"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rPr>
                <a:t>B</a:t>
              </a:r>
              <a:r>
                <a:rPr lang="en-US" altLang="zh-CN" sz="2800" b="1" i="1" baseline="-25000">
                  <a:solidFill>
                    <a:srgbClr val="FF0066"/>
                  </a:solidFill>
                </a:rPr>
                <a:t>i</a:t>
              </a:r>
              <a:endParaRPr lang="en-US" altLang="zh-CN" sz="2800" b="1" i="1">
                <a:solidFill>
                  <a:srgbClr val="FF0066"/>
                </a:solidFill>
              </a:endParaRPr>
            </a:p>
          </p:txBody>
        </p:sp>
        <p:sp>
          <p:nvSpPr>
            <p:cNvPr id="158" name="Text Box 169">
              <a:extLst>
                <a:ext uri="{FF2B5EF4-FFF2-40B4-BE49-F238E27FC236}">
                  <a16:creationId xmlns:a16="http://schemas.microsoft.com/office/drawing/2014/main" id="{CC636098-C68B-7465-7C0E-B2D0246A2496}"/>
                </a:ext>
              </a:extLst>
            </p:cNvPr>
            <p:cNvSpPr txBox="1">
              <a:spLocks noChangeArrowheads="1"/>
            </p:cNvSpPr>
            <p:nvPr/>
          </p:nvSpPr>
          <p:spPr bwMode="auto">
            <a:xfrm>
              <a:off x="2828" y="3603"/>
              <a:ext cx="434"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rPr>
                <a:t>C</a:t>
              </a:r>
              <a:r>
                <a:rPr lang="en-US" altLang="zh-CN" sz="2800" b="1" i="1" baseline="-25000">
                  <a:solidFill>
                    <a:srgbClr val="FF0066"/>
                  </a:solidFill>
                </a:rPr>
                <a:t>i</a:t>
              </a:r>
              <a:r>
                <a:rPr lang="en-US" altLang="zh-CN" sz="2800" b="1" baseline="-25000">
                  <a:solidFill>
                    <a:srgbClr val="FF0066"/>
                  </a:solidFill>
                </a:rPr>
                <a:t>-1</a:t>
              </a:r>
              <a:endParaRPr lang="en-US" altLang="zh-CN" sz="2800" b="1" i="1">
                <a:solidFill>
                  <a:srgbClr val="FF0066"/>
                </a:solidFill>
              </a:endParaRPr>
            </a:p>
          </p:txBody>
        </p:sp>
        <p:sp>
          <p:nvSpPr>
            <p:cNvPr id="159" name="Text Box 170">
              <a:extLst>
                <a:ext uri="{FF2B5EF4-FFF2-40B4-BE49-F238E27FC236}">
                  <a16:creationId xmlns:a16="http://schemas.microsoft.com/office/drawing/2014/main" id="{43C9A40A-199D-A909-4BD0-C50895D9273E}"/>
                </a:ext>
              </a:extLst>
            </p:cNvPr>
            <p:cNvSpPr txBox="1">
              <a:spLocks noChangeArrowheads="1"/>
            </p:cNvSpPr>
            <p:nvPr/>
          </p:nvSpPr>
          <p:spPr bwMode="auto">
            <a:xfrm>
              <a:off x="2785" y="1604"/>
              <a:ext cx="40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latin typeface="宋体" panose="02010600030101010101" pitchFamily="2" charset="-122"/>
                </a:rPr>
                <a:t>≥</a:t>
              </a:r>
              <a:r>
                <a:rPr lang="en-US" altLang="zh-CN" b="1">
                  <a:solidFill>
                    <a:srgbClr val="0033CC"/>
                  </a:solidFill>
                  <a:cs typeface="Times New Roman" panose="02020603050405020304" pitchFamily="18" charset="0"/>
                </a:rPr>
                <a:t>1</a:t>
              </a:r>
              <a:endParaRPr lang="en-US" altLang="zh-CN" b="1">
                <a:solidFill>
                  <a:srgbClr val="0033CC"/>
                </a:solidFill>
              </a:endParaRPr>
            </a:p>
          </p:txBody>
        </p:sp>
      </p:grpSp>
      <p:sp>
        <p:nvSpPr>
          <p:cNvPr id="2" name="灯片编号占位符 1">
            <a:extLst>
              <a:ext uri="{FF2B5EF4-FFF2-40B4-BE49-F238E27FC236}">
                <a16:creationId xmlns:a16="http://schemas.microsoft.com/office/drawing/2014/main" id="{31DEB1A7-51E3-0B54-6148-89A94406506B}"/>
              </a:ext>
            </a:extLst>
          </p:cNvPr>
          <p:cNvSpPr>
            <a:spLocks noGrp="1"/>
          </p:cNvSpPr>
          <p:nvPr>
            <p:ph type="sldNum" sz="quarter" idx="12"/>
          </p:nvPr>
        </p:nvSpPr>
        <p:spPr/>
        <p:txBody>
          <a:bodyPr/>
          <a:lstStyle/>
          <a:p>
            <a:fld id="{392CBAA0-59E6-204E-8F03-85E5040D48B8}" type="slidenum">
              <a:rPr kumimoji="1" lang="zh-CN" altLang="en-US" smtClean="0"/>
              <a:t>22</a:t>
            </a:fld>
            <a:r>
              <a:rPr kumimoji="1" lang="en-US" altLang="zh-CN"/>
              <a:t>/133</a:t>
            </a:r>
            <a:endParaRPr kumimoji="1" lang="zh-CN" altLang="en-US" dirty="0"/>
          </a:p>
        </p:txBody>
      </p:sp>
      <p:graphicFrame>
        <p:nvGraphicFramePr>
          <p:cNvPr id="175" name="Object 54">
            <a:extLst>
              <a:ext uri="{FF2B5EF4-FFF2-40B4-BE49-F238E27FC236}">
                <a16:creationId xmlns:a16="http://schemas.microsoft.com/office/drawing/2014/main" id="{46221BA2-9279-9D29-A24E-9FB0EC031FA0}"/>
              </a:ext>
            </a:extLst>
          </p:cNvPr>
          <p:cNvGraphicFramePr>
            <a:graphicFrameLocks noChangeAspect="1"/>
          </p:cNvGraphicFramePr>
          <p:nvPr>
            <p:extLst>
              <p:ext uri="{D42A27DB-BD31-4B8C-83A1-F6EECF244321}">
                <p14:modId xmlns:p14="http://schemas.microsoft.com/office/powerpoint/2010/main" val="862659111"/>
              </p:ext>
            </p:extLst>
          </p:nvPr>
        </p:nvGraphicFramePr>
        <p:xfrm>
          <a:off x="357793" y="679584"/>
          <a:ext cx="6511925" cy="584200"/>
        </p:xfrm>
        <a:graphic>
          <a:graphicData uri="http://schemas.openxmlformats.org/presentationml/2006/ole">
            <mc:AlternateContent xmlns:mc="http://schemas.openxmlformats.org/markup-compatibility/2006">
              <mc:Choice xmlns:v="urn:schemas-microsoft-com:vml" Requires="v">
                <p:oleObj name="Equation" r:id="rId2" imgW="2514668" imgH="171450" progId="Equation.3">
                  <p:embed/>
                </p:oleObj>
              </mc:Choice>
              <mc:Fallback>
                <p:oleObj name="Equation" r:id="rId2" imgW="2514668" imgH="171450" progId="Equation.3">
                  <p:embed/>
                  <p:pic>
                    <p:nvPicPr>
                      <p:cNvPr id="175" name="Object 54">
                        <a:extLst>
                          <a:ext uri="{FF2B5EF4-FFF2-40B4-BE49-F238E27FC236}">
                            <a16:creationId xmlns:a16="http://schemas.microsoft.com/office/drawing/2014/main" id="{46221BA2-9279-9D29-A24E-9FB0EC031FA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7793" y="679584"/>
                        <a:ext cx="6511925" cy="5842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rgbClr val="FF33CC"/>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76" name="Object 55">
            <a:extLst>
              <a:ext uri="{FF2B5EF4-FFF2-40B4-BE49-F238E27FC236}">
                <a16:creationId xmlns:a16="http://schemas.microsoft.com/office/drawing/2014/main" id="{AD02F361-E4DF-2A84-318D-6A34A4E21351}"/>
              </a:ext>
            </a:extLst>
          </p:cNvPr>
          <p:cNvGraphicFramePr>
            <a:graphicFrameLocks noChangeAspect="1"/>
          </p:cNvGraphicFramePr>
          <p:nvPr>
            <p:extLst>
              <p:ext uri="{D42A27DB-BD31-4B8C-83A1-F6EECF244321}">
                <p14:modId xmlns:p14="http://schemas.microsoft.com/office/powerpoint/2010/main" val="4293947178"/>
              </p:ext>
            </p:extLst>
          </p:nvPr>
        </p:nvGraphicFramePr>
        <p:xfrm>
          <a:off x="386368" y="1316172"/>
          <a:ext cx="3670300" cy="525462"/>
        </p:xfrm>
        <a:graphic>
          <a:graphicData uri="http://schemas.openxmlformats.org/presentationml/2006/ole">
            <mc:AlternateContent xmlns:mc="http://schemas.openxmlformats.org/markup-compatibility/2006">
              <mc:Choice xmlns:v="urn:schemas-microsoft-com:vml" Requires="v">
                <p:oleObj name="Equation" r:id="rId4" imgW="1600268" imgH="180900" progId="Equation.3">
                  <p:embed/>
                </p:oleObj>
              </mc:Choice>
              <mc:Fallback>
                <p:oleObj name="Equation" r:id="rId4" imgW="1600268" imgH="180900" progId="Equation.3">
                  <p:embed/>
                  <p:pic>
                    <p:nvPicPr>
                      <p:cNvPr id="176" name="Object 55">
                        <a:extLst>
                          <a:ext uri="{FF2B5EF4-FFF2-40B4-BE49-F238E27FC236}">
                            <a16:creationId xmlns:a16="http://schemas.microsoft.com/office/drawing/2014/main" id="{AD02F361-E4DF-2A84-318D-6A34A4E2135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6368" y="1316172"/>
                        <a:ext cx="3670300" cy="525462"/>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rgbClr val="FF33CC"/>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Tree>
    <p:extLst>
      <p:ext uri="{BB962C8B-B14F-4D97-AF65-F5344CB8AC3E}">
        <p14:creationId xmlns:p14="http://schemas.microsoft.com/office/powerpoint/2010/main" val="1875187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7">
                                            <p:txEl>
                                              <p:pRg st="0" end="0"/>
                                            </p:txEl>
                                          </p:spTgt>
                                        </p:tgtEl>
                                        <p:attrNameLst>
                                          <p:attrName>style.visibility</p:attrName>
                                        </p:attrNameLst>
                                      </p:cBhvr>
                                      <p:to>
                                        <p:strVal val="visible"/>
                                      </p:to>
                                    </p:set>
                                    <p:animEffect transition="in" filter="wipe(left)">
                                      <p:cBhvr>
                                        <p:cTn id="13" dur="500"/>
                                        <p:tgtEl>
                                          <p:spTgt spid="7">
                                            <p:txEl>
                                              <p:pRg st="0" end="0"/>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2" presetClass="entr" presetSubtype="8" fill="hold" nodeType="clickEffect">
                                  <p:stCondLst>
                                    <p:cond delay="0"/>
                                  </p:stCondLst>
                                  <p:childTnLst>
                                    <p:set>
                                      <p:cBhvr>
                                        <p:cTn id="17" dur="1" fill="hold">
                                          <p:stCondLst>
                                            <p:cond delay="0"/>
                                          </p:stCondLst>
                                        </p:cTn>
                                        <p:tgtEl>
                                          <p:spTgt spid="50"/>
                                        </p:tgtEl>
                                        <p:attrNameLst>
                                          <p:attrName>style.visibility</p:attrName>
                                        </p:attrNameLst>
                                      </p:cBhvr>
                                      <p:to>
                                        <p:strVal val="visible"/>
                                      </p:to>
                                    </p:set>
                                    <p:anim calcmode="lin" valueType="num">
                                      <p:cBhvr additive="base">
                                        <p:cTn id="18" dur="500"/>
                                        <p:tgtEl>
                                          <p:spTgt spid="50"/>
                                        </p:tgtEl>
                                        <p:attrNameLst>
                                          <p:attrName>ppt_x</p:attrName>
                                        </p:attrNameLst>
                                      </p:cBhvr>
                                      <p:tavLst>
                                        <p:tav tm="0">
                                          <p:val>
                                            <p:strVal val="#ppt_x-#ppt_w*1.125000"/>
                                          </p:val>
                                        </p:tav>
                                        <p:tav tm="100000">
                                          <p:val>
                                            <p:strVal val="#ppt_x"/>
                                          </p:val>
                                        </p:tav>
                                      </p:tavLst>
                                    </p:anim>
                                    <p:animEffect transition="in" filter="wipe(right)">
                                      <p:cBhvr>
                                        <p:cTn id="19" dur="500"/>
                                        <p:tgtEl>
                                          <p:spTgt spid="50"/>
                                        </p:tgtEl>
                                      </p:cBhvr>
                                    </p:animEffect>
                                  </p:childTnLst>
                                </p:cTn>
                              </p:par>
                            </p:childTnLst>
                          </p:cTn>
                        </p:par>
                      </p:childTnLst>
                    </p:cTn>
                  </p:par>
                  <p:par>
                    <p:cTn id="20" fill="hold">
                      <p:stCondLst>
                        <p:cond delay="indefinite"/>
                      </p:stCondLst>
                      <p:childTnLst>
                        <p:par>
                          <p:cTn id="21" fill="hold">
                            <p:stCondLst>
                              <p:cond delay="0"/>
                            </p:stCondLst>
                            <p:childTnLst>
                              <p:par>
                                <p:cTn id="22" presetID="23" presetClass="entr" presetSubtype="16" fill="hold" grpId="0" nodeType="click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p:cTn id="24" dur="500" fill="hold"/>
                                        <p:tgtEl>
                                          <p:spTgt spid="8"/>
                                        </p:tgtEl>
                                        <p:attrNameLst>
                                          <p:attrName>ppt_w</p:attrName>
                                        </p:attrNameLst>
                                      </p:cBhvr>
                                      <p:tavLst>
                                        <p:tav tm="0">
                                          <p:val>
                                            <p:fltVal val="0"/>
                                          </p:val>
                                        </p:tav>
                                        <p:tav tm="100000">
                                          <p:val>
                                            <p:strVal val="#ppt_w"/>
                                          </p:val>
                                        </p:tav>
                                      </p:tavLst>
                                    </p:anim>
                                    <p:anim calcmode="lin" valueType="num">
                                      <p:cBhvr>
                                        <p:cTn id="25" dur="500" fill="hold"/>
                                        <p:tgtEl>
                                          <p:spTgt spid="8"/>
                                        </p:tgtEl>
                                        <p:attrNameLst>
                                          <p:attrName>ppt_h</p:attrName>
                                        </p:attrNameLst>
                                      </p:cBhvr>
                                      <p:tavLst>
                                        <p:tav tm="0">
                                          <p:val>
                                            <p:fltVal val="0"/>
                                          </p:val>
                                        </p:tav>
                                        <p:tav tm="100000">
                                          <p:val>
                                            <p:strVal val="#ppt_h"/>
                                          </p:val>
                                        </p:tav>
                                      </p:tavLst>
                                    </p:anim>
                                  </p:childTnLst>
                                </p:cTn>
                              </p:par>
                            </p:childTnLst>
                          </p:cTn>
                        </p:par>
                        <p:par>
                          <p:cTn id="26" fill="hold">
                            <p:stCondLst>
                              <p:cond delay="500"/>
                            </p:stCondLst>
                            <p:childTnLst>
                              <p:par>
                                <p:cTn id="27" presetID="12" presetClass="entr" presetSubtype="1" fill="hold" nodeType="afterEffect">
                                  <p:stCondLst>
                                    <p:cond delay="1000"/>
                                  </p:stCondLst>
                                  <p:childTnLst>
                                    <p:set>
                                      <p:cBhvr>
                                        <p:cTn id="28" dur="1" fill="hold">
                                          <p:stCondLst>
                                            <p:cond delay="0"/>
                                          </p:stCondLst>
                                        </p:cTn>
                                        <p:tgtEl>
                                          <p:spTgt spid="31"/>
                                        </p:tgtEl>
                                        <p:attrNameLst>
                                          <p:attrName>style.visibility</p:attrName>
                                        </p:attrNameLst>
                                      </p:cBhvr>
                                      <p:to>
                                        <p:strVal val="visible"/>
                                      </p:to>
                                    </p:set>
                                    <p:anim calcmode="lin" valueType="num">
                                      <p:cBhvr additive="base">
                                        <p:cTn id="29" dur="500"/>
                                        <p:tgtEl>
                                          <p:spTgt spid="31"/>
                                        </p:tgtEl>
                                        <p:attrNameLst>
                                          <p:attrName>ppt_y</p:attrName>
                                        </p:attrNameLst>
                                      </p:cBhvr>
                                      <p:tavLst>
                                        <p:tav tm="0">
                                          <p:val>
                                            <p:strVal val="#ppt_y-#ppt_h*1.125000"/>
                                          </p:val>
                                        </p:tav>
                                        <p:tav tm="100000">
                                          <p:val>
                                            <p:strVal val="#ppt_y"/>
                                          </p:val>
                                        </p:tav>
                                      </p:tavLst>
                                    </p:anim>
                                    <p:animEffect transition="in" filter="wipe(down)">
                                      <p:cBhvr>
                                        <p:cTn id="30" dur="500"/>
                                        <p:tgtEl>
                                          <p:spTgt spid="31"/>
                                        </p:tgtEl>
                                      </p:cBhvr>
                                    </p:animEffect>
                                  </p:childTnLst>
                                </p:cTn>
                              </p:par>
                            </p:childTnLst>
                          </p:cTn>
                        </p:par>
                      </p:childTnLst>
                    </p:cTn>
                  </p:par>
                  <p:par>
                    <p:cTn id="31" fill="hold">
                      <p:stCondLst>
                        <p:cond delay="indefinite"/>
                      </p:stCondLst>
                      <p:childTnLst>
                        <p:par>
                          <p:cTn id="32" fill="hold">
                            <p:stCondLst>
                              <p:cond delay="0"/>
                            </p:stCondLst>
                            <p:childTnLst>
                              <p:par>
                                <p:cTn id="33" presetID="23" presetClass="entr" presetSubtype="16" fill="hold" grpId="0" nodeType="click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p:cTn id="35" dur="500" fill="hold"/>
                                        <p:tgtEl>
                                          <p:spTgt spid="9"/>
                                        </p:tgtEl>
                                        <p:attrNameLst>
                                          <p:attrName>ppt_w</p:attrName>
                                        </p:attrNameLst>
                                      </p:cBhvr>
                                      <p:tavLst>
                                        <p:tav tm="0">
                                          <p:val>
                                            <p:fltVal val="0"/>
                                          </p:val>
                                        </p:tav>
                                        <p:tav tm="100000">
                                          <p:val>
                                            <p:strVal val="#ppt_w"/>
                                          </p:val>
                                        </p:tav>
                                      </p:tavLst>
                                    </p:anim>
                                    <p:anim calcmode="lin" valueType="num">
                                      <p:cBhvr>
                                        <p:cTn id="36" dur="500" fill="hold"/>
                                        <p:tgtEl>
                                          <p:spTgt spid="9"/>
                                        </p:tgtEl>
                                        <p:attrNameLst>
                                          <p:attrName>ppt_h</p:attrName>
                                        </p:attrNameLst>
                                      </p:cBhvr>
                                      <p:tavLst>
                                        <p:tav tm="0">
                                          <p:val>
                                            <p:fltVal val="0"/>
                                          </p:val>
                                        </p:tav>
                                        <p:tav tm="100000">
                                          <p:val>
                                            <p:strVal val="#ppt_h"/>
                                          </p:val>
                                        </p:tav>
                                      </p:tavLst>
                                    </p:anim>
                                  </p:childTnLst>
                                </p:cTn>
                              </p:par>
                            </p:childTnLst>
                          </p:cTn>
                        </p:par>
                        <p:par>
                          <p:cTn id="37" fill="hold">
                            <p:stCondLst>
                              <p:cond delay="500"/>
                            </p:stCondLst>
                            <p:childTnLst>
                              <p:par>
                                <p:cTn id="38" presetID="12" presetClass="entr" presetSubtype="1" fill="hold" nodeType="afterEffect">
                                  <p:stCondLst>
                                    <p:cond delay="1000"/>
                                  </p:stCondLst>
                                  <p:childTnLst>
                                    <p:set>
                                      <p:cBhvr>
                                        <p:cTn id="39" dur="1" fill="hold">
                                          <p:stCondLst>
                                            <p:cond delay="0"/>
                                          </p:stCondLst>
                                        </p:cTn>
                                        <p:tgtEl>
                                          <p:spTgt spid="10"/>
                                        </p:tgtEl>
                                        <p:attrNameLst>
                                          <p:attrName>style.visibility</p:attrName>
                                        </p:attrNameLst>
                                      </p:cBhvr>
                                      <p:to>
                                        <p:strVal val="visible"/>
                                      </p:to>
                                    </p:set>
                                    <p:anim calcmode="lin" valueType="num">
                                      <p:cBhvr additive="base">
                                        <p:cTn id="40" dur="500"/>
                                        <p:tgtEl>
                                          <p:spTgt spid="10"/>
                                        </p:tgtEl>
                                        <p:attrNameLst>
                                          <p:attrName>ppt_y</p:attrName>
                                        </p:attrNameLst>
                                      </p:cBhvr>
                                      <p:tavLst>
                                        <p:tav tm="0">
                                          <p:val>
                                            <p:strVal val="#ppt_y-#ppt_h*1.125000"/>
                                          </p:val>
                                        </p:tav>
                                        <p:tav tm="100000">
                                          <p:val>
                                            <p:strVal val="#ppt_y"/>
                                          </p:val>
                                        </p:tav>
                                      </p:tavLst>
                                    </p:anim>
                                    <p:animEffect transition="in" filter="wipe(down)">
                                      <p:cBhvr>
                                        <p:cTn id="4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autoUpdateAnimBg="0"/>
      <p:bldP spid="7" grpId="0" build="p" autoUpdateAnimBg="0"/>
      <p:bldP spid="8" grpId="0" animBg="1" autoUpdateAnimBg="0"/>
      <p:bldP spid="9" grpId="0" animBg="1" autoUpdateAnimBg="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2.1</a:t>
            </a:r>
            <a:r>
              <a:rPr kumimoji="1" lang="zh-CN" altLang="en-US" dirty="0"/>
              <a:t> 加法器</a:t>
            </a:r>
          </a:p>
        </p:txBody>
      </p:sp>
      <p:sp>
        <p:nvSpPr>
          <p:cNvPr id="6" name="Text Box 2">
            <a:extLst>
              <a:ext uri="{FF2B5EF4-FFF2-40B4-BE49-F238E27FC236}">
                <a16:creationId xmlns:a16="http://schemas.microsoft.com/office/drawing/2014/main" id="{D6354A48-A66A-6024-D5EE-A8CB47365965}"/>
              </a:ext>
            </a:extLst>
          </p:cNvPr>
          <p:cNvSpPr txBox="1">
            <a:spLocks noChangeArrowheads="1"/>
          </p:cNvSpPr>
          <p:nvPr/>
        </p:nvSpPr>
        <p:spPr bwMode="auto">
          <a:xfrm>
            <a:off x="2780441" y="677070"/>
            <a:ext cx="48006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solidFill>
                  <a:srgbClr val="0033CC"/>
                </a:solidFill>
                <a:ea typeface="楷体_GB2312" pitchFamily="49" charset="-122"/>
              </a:rPr>
              <a:t>(b) </a:t>
            </a:r>
            <a:r>
              <a:rPr lang="zh-CN" altLang="en-US" sz="2800" b="1" dirty="0">
                <a:solidFill>
                  <a:srgbClr val="0033CC"/>
                </a:solidFill>
              </a:rPr>
              <a:t>用</a:t>
            </a:r>
            <a:r>
              <a:rPr lang="zh-CN" altLang="en-US" sz="2800" b="1" dirty="0">
                <a:solidFill>
                  <a:srgbClr val="FF0066"/>
                </a:solidFill>
              </a:rPr>
              <a:t>与或非门</a:t>
            </a:r>
            <a:r>
              <a:rPr lang="zh-CN" altLang="en-US" sz="2800" b="1" dirty="0">
                <a:solidFill>
                  <a:srgbClr val="0033CC"/>
                </a:solidFill>
              </a:rPr>
              <a:t>和</a:t>
            </a:r>
            <a:r>
              <a:rPr lang="zh-CN" altLang="en-US" sz="2800" b="1" dirty="0">
                <a:solidFill>
                  <a:srgbClr val="FF0066"/>
                </a:solidFill>
              </a:rPr>
              <a:t>非门</a:t>
            </a:r>
            <a:r>
              <a:rPr lang="zh-CN" altLang="en-US" sz="2800" b="1" dirty="0">
                <a:solidFill>
                  <a:srgbClr val="0033CC"/>
                </a:solidFill>
              </a:rPr>
              <a:t>实现</a:t>
            </a:r>
            <a:endParaRPr lang="zh-CN" altLang="en-US" sz="2800" b="1" dirty="0">
              <a:solidFill>
                <a:srgbClr val="0033CC"/>
              </a:solidFill>
              <a:ea typeface="楷体_GB2312" pitchFamily="49" charset="-122"/>
            </a:endParaRPr>
          </a:p>
        </p:txBody>
      </p:sp>
      <p:graphicFrame>
        <p:nvGraphicFramePr>
          <p:cNvPr id="7" name="Object 3">
            <a:extLst>
              <a:ext uri="{FF2B5EF4-FFF2-40B4-BE49-F238E27FC236}">
                <a16:creationId xmlns:a16="http://schemas.microsoft.com/office/drawing/2014/main" id="{83DD349A-FD8E-8458-9BC4-6A291D7924AC}"/>
              </a:ext>
            </a:extLst>
          </p:cNvPr>
          <p:cNvGraphicFramePr>
            <a:graphicFrameLocks noChangeAspect="1"/>
          </p:cNvGraphicFramePr>
          <p:nvPr>
            <p:extLst>
              <p:ext uri="{D42A27DB-BD31-4B8C-83A1-F6EECF244321}">
                <p14:modId xmlns:p14="http://schemas.microsoft.com/office/powerpoint/2010/main" val="1644423651"/>
              </p:ext>
            </p:extLst>
          </p:nvPr>
        </p:nvGraphicFramePr>
        <p:xfrm>
          <a:off x="2856641" y="1181895"/>
          <a:ext cx="6781800" cy="635000"/>
        </p:xfrm>
        <a:graphic>
          <a:graphicData uri="http://schemas.openxmlformats.org/presentationml/2006/ole">
            <mc:AlternateContent xmlns:mc="http://schemas.openxmlformats.org/markup-compatibility/2006">
              <mc:Choice xmlns:v="urn:schemas-microsoft-com:vml" Requires="v">
                <p:oleObj name="Equation" r:id="rId2" imgW="2619479" imgH="190620" progId="Equation.3">
                  <p:embed/>
                </p:oleObj>
              </mc:Choice>
              <mc:Fallback>
                <p:oleObj name="Equation" r:id="rId2" imgW="2619479" imgH="190620" progId="Equation.3">
                  <p:embed/>
                  <p:pic>
                    <p:nvPicPr>
                      <p:cNvPr id="7" name="Object 3">
                        <a:extLst>
                          <a:ext uri="{FF2B5EF4-FFF2-40B4-BE49-F238E27FC236}">
                            <a16:creationId xmlns:a16="http://schemas.microsoft.com/office/drawing/2014/main" id="{83DD349A-FD8E-8458-9BC4-6A291D7924A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56641" y="1181895"/>
                        <a:ext cx="6781800" cy="635000"/>
                      </a:xfrm>
                      <a:prstGeom prst="rect">
                        <a:avLst/>
                      </a:prstGeom>
                      <a:noFill/>
                      <a:ln>
                        <a:noFill/>
                      </a:ln>
                      <a:effectLst/>
                      <a:extLst>
                        <a:ext uri="{909E8E84-426E-40DD-AFC4-6F175D3DCCD1}">
                          <a14:hiddenFill xmlns:a14="http://schemas.microsoft.com/office/drawing/2010/main">
                            <a:solidFill>
                              <a:srgbClr val="66FFFF"/>
                            </a:solidFill>
                          </a14:hiddenFill>
                        </a:ext>
                        <a:ext uri="{91240B29-F687-4F45-9708-019B960494DF}">
                          <a14:hiddenLine xmlns:a14="http://schemas.microsoft.com/office/drawing/2010/main" w="9525">
                            <a:solidFill>
                              <a:srgbClr val="FF33CC"/>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8" name="Object 4">
            <a:extLst>
              <a:ext uri="{FF2B5EF4-FFF2-40B4-BE49-F238E27FC236}">
                <a16:creationId xmlns:a16="http://schemas.microsoft.com/office/drawing/2014/main" id="{F06E5C09-026E-8357-AC48-EE7C15BA30E6}"/>
              </a:ext>
            </a:extLst>
          </p:cNvPr>
          <p:cNvGraphicFramePr>
            <a:graphicFrameLocks noChangeAspect="1"/>
          </p:cNvGraphicFramePr>
          <p:nvPr>
            <p:extLst>
              <p:ext uri="{D42A27DB-BD31-4B8C-83A1-F6EECF244321}">
                <p14:modId xmlns:p14="http://schemas.microsoft.com/office/powerpoint/2010/main" val="2476627613"/>
              </p:ext>
            </p:extLst>
          </p:nvPr>
        </p:nvGraphicFramePr>
        <p:xfrm>
          <a:off x="2856641" y="1767682"/>
          <a:ext cx="4114800" cy="649288"/>
        </p:xfrm>
        <a:graphic>
          <a:graphicData uri="http://schemas.openxmlformats.org/presentationml/2006/ole">
            <mc:AlternateContent xmlns:mc="http://schemas.openxmlformats.org/markup-compatibility/2006">
              <mc:Choice xmlns:v="urn:schemas-microsoft-com:vml" Requires="v">
                <p:oleObj name="Equation" r:id="rId4" imgW="1524090" imgH="190620" progId="Equation.3">
                  <p:embed/>
                </p:oleObj>
              </mc:Choice>
              <mc:Fallback>
                <p:oleObj name="Equation" r:id="rId4" imgW="1524090" imgH="190620" progId="Equation.3">
                  <p:embed/>
                  <p:pic>
                    <p:nvPicPr>
                      <p:cNvPr id="8" name="Object 4">
                        <a:extLst>
                          <a:ext uri="{FF2B5EF4-FFF2-40B4-BE49-F238E27FC236}">
                            <a16:creationId xmlns:a16="http://schemas.microsoft.com/office/drawing/2014/main" id="{F06E5C09-026E-8357-AC48-EE7C15BA30E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856641" y="1767682"/>
                        <a:ext cx="4114800" cy="649288"/>
                      </a:xfrm>
                      <a:prstGeom prst="rect">
                        <a:avLst/>
                      </a:prstGeom>
                      <a:noFill/>
                      <a:ln>
                        <a:noFill/>
                      </a:ln>
                      <a:effectLst/>
                      <a:extLst>
                        <a:ext uri="{909E8E84-426E-40DD-AFC4-6F175D3DCCD1}">
                          <a14:hiddenFill xmlns:a14="http://schemas.microsoft.com/office/drawing/2010/main">
                            <a:solidFill>
                              <a:srgbClr val="66FFFF"/>
                            </a:solidFill>
                          </a14:hiddenFill>
                        </a:ext>
                        <a:ext uri="{91240B29-F687-4F45-9708-019B960494DF}">
                          <a14:hiddenLine xmlns:a14="http://schemas.microsoft.com/office/drawing/2010/main" w="9525">
                            <a:solidFill>
                              <a:srgbClr val="FF33CC"/>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9" name="Group 5">
            <a:extLst>
              <a:ext uri="{FF2B5EF4-FFF2-40B4-BE49-F238E27FC236}">
                <a16:creationId xmlns:a16="http://schemas.microsoft.com/office/drawing/2014/main" id="{53419B4E-8745-A17B-BA19-F25B43C3A365}"/>
              </a:ext>
            </a:extLst>
          </p:cNvPr>
          <p:cNvGrpSpPr>
            <a:grpSpLocks/>
          </p:cNvGrpSpPr>
          <p:nvPr/>
        </p:nvGrpSpPr>
        <p:grpSpPr bwMode="auto">
          <a:xfrm>
            <a:off x="5310531" y="2336800"/>
            <a:ext cx="5467350" cy="4521200"/>
            <a:chOff x="924" y="1376"/>
            <a:chExt cx="3444" cy="2848"/>
          </a:xfrm>
        </p:grpSpPr>
        <p:sp>
          <p:nvSpPr>
            <p:cNvPr id="10" name="Rectangle 6">
              <a:extLst>
                <a:ext uri="{FF2B5EF4-FFF2-40B4-BE49-F238E27FC236}">
                  <a16:creationId xmlns:a16="http://schemas.microsoft.com/office/drawing/2014/main" id="{238F623F-E866-BCF6-703E-2BB2850344DE}"/>
                </a:ext>
              </a:extLst>
            </p:cNvPr>
            <p:cNvSpPr>
              <a:spLocks noChangeArrowheads="1"/>
            </p:cNvSpPr>
            <p:nvPr/>
          </p:nvSpPr>
          <p:spPr bwMode="auto">
            <a:xfrm>
              <a:off x="924" y="1821"/>
              <a:ext cx="1269" cy="50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 name="Line 7">
              <a:extLst>
                <a:ext uri="{FF2B5EF4-FFF2-40B4-BE49-F238E27FC236}">
                  <a16:creationId xmlns:a16="http://schemas.microsoft.com/office/drawing/2014/main" id="{4BC1A3F1-4FCE-74D0-5A33-5BDEAED489EA}"/>
                </a:ext>
              </a:extLst>
            </p:cNvPr>
            <p:cNvSpPr>
              <a:spLocks noChangeShapeType="1"/>
            </p:cNvSpPr>
            <p:nvPr/>
          </p:nvSpPr>
          <p:spPr bwMode="auto">
            <a:xfrm>
              <a:off x="924" y="2073"/>
              <a:ext cx="1269"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 name="Text Box 8">
              <a:extLst>
                <a:ext uri="{FF2B5EF4-FFF2-40B4-BE49-F238E27FC236}">
                  <a16:creationId xmlns:a16="http://schemas.microsoft.com/office/drawing/2014/main" id="{23AD8E79-7949-8C7F-CCD9-8F25367D697E}"/>
                </a:ext>
              </a:extLst>
            </p:cNvPr>
            <p:cNvSpPr txBox="1">
              <a:spLocks noChangeArrowheads="1"/>
            </p:cNvSpPr>
            <p:nvPr/>
          </p:nvSpPr>
          <p:spPr bwMode="auto">
            <a:xfrm>
              <a:off x="965" y="2025"/>
              <a:ext cx="303"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&amp;</a:t>
              </a:r>
            </a:p>
          </p:txBody>
        </p:sp>
        <p:sp>
          <p:nvSpPr>
            <p:cNvPr id="13" name="Text Box 9">
              <a:extLst>
                <a:ext uri="{FF2B5EF4-FFF2-40B4-BE49-F238E27FC236}">
                  <a16:creationId xmlns:a16="http://schemas.microsoft.com/office/drawing/2014/main" id="{13E54564-9736-C48F-F112-6DF9FA8625C8}"/>
                </a:ext>
              </a:extLst>
            </p:cNvPr>
            <p:cNvSpPr txBox="1">
              <a:spLocks noChangeArrowheads="1"/>
            </p:cNvSpPr>
            <p:nvPr/>
          </p:nvSpPr>
          <p:spPr bwMode="auto">
            <a:xfrm>
              <a:off x="1357" y="1813"/>
              <a:ext cx="40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latin typeface="宋体" panose="02010600030101010101" pitchFamily="2" charset="-122"/>
                </a:rPr>
                <a:t>≥</a:t>
              </a:r>
              <a:r>
                <a:rPr lang="en-US" altLang="zh-CN" b="1">
                  <a:solidFill>
                    <a:srgbClr val="0033CC"/>
                  </a:solidFill>
                  <a:cs typeface="Times New Roman" panose="02020603050405020304" pitchFamily="18" charset="0"/>
                </a:rPr>
                <a:t>1</a:t>
              </a:r>
            </a:p>
          </p:txBody>
        </p:sp>
        <p:sp>
          <p:nvSpPr>
            <p:cNvPr id="14" name="Rectangle 10">
              <a:extLst>
                <a:ext uri="{FF2B5EF4-FFF2-40B4-BE49-F238E27FC236}">
                  <a16:creationId xmlns:a16="http://schemas.microsoft.com/office/drawing/2014/main" id="{6D67F77A-2ED2-0474-8E3B-53207456C0A9}"/>
                </a:ext>
              </a:extLst>
            </p:cNvPr>
            <p:cNvSpPr>
              <a:spLocks noChangeArrowheads="1"/>
            </p:cNvSpPr>
            <p:nvPr/>
          </p:nvSpPr>
          <p:spPr bwMode="auto">
            <a:xfrm>
              <a:off x="2667" y="1823"/>
              <a:ext cx="1701" cy="50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 name="Line 11">
              <a:extLst>
                <a:ext uri="{FF2B5EF4-FFF2-40B4-BE49-F238E27FC236}">
                  <a16:creationId xmlns:a16="http://schemas.microsoft.com/office/drawing/2014/main" id="{EF6B0A88-1566-871C-6619-2E0AFB942DA3}"/>
                </a:ext>
              </a:extLst>
            </p:cNvPr>
            <p:cNvSpPr>
              <a:spLocks noChangeShapeType="1"/>
            </p:cNvSpPr>
            <p:nvPr/>
          </p:nvSpPr>
          <p:spPr bwMode="auto">
            <a:xfrm>
              <a:off x="2667" y="2075"/>
              <a:ext cx="170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 name="Text Box 12">
              <a:extLst>
                <a:ext uri="{FF2B5EF4-FFF2-40B4-BE49-F238E27FC236}">
                  <a16:creationId xmlns:a16="http://schemas.microsoft.com/office/drawing/2014/main" id="{DF77B57B-8ABB-7BF8-A77E-C3454327B402}"/>
                </a:ext>
              </a:extLst>
            </p:cNvPr>
            <p:cNvSpPr txBox="1">
              <a:spLocks noChangeArrowheads="1"/>
            </p:cNvSpPr>
            <p:nvPr/>
          </p:nvSpPr>
          <p:spPr bwMode="auto">
            <a:xfrm>
              <a:off x="2722" y="2027"/>
              <a:ext cx="303"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&amp;</a:t>
              </a:r>
            </a:p>
          </p:txBody>
        </p:sp>
        <p:sp>
          <p:nvSpPr>
            <p:cNvPr id="17" name="Text Box 13">
              <a:extLst>
                <a:ext uri="{FF2B5EF4-FFF2-40B4-BE49-F238E27FC236}">
                  <a16:creationId xmlns:a16="http://schemas.microsoft.com/office/drawing/2014/main" id="{2030A7EE-C3A4-BA7C-F288-6E451C57C3F9}"/>
                </a:ext>
              </a:extLst>
            </p:cNvPr>
            <p:cNvSpPr txBox="1">
              <a:spLocks noChangeArrowheads="1"/>
            </p:cNvSpPr>
            <p:nvPr/>
          </p:nvSpPr>
          <p:spPr bwMode="auto">
            <a:xfrm>
              <a:off x="3286" y="1817"/>
              <a:ext cx="40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latin typeface="宋体" panose="02010600030101010101" pitchFamily="2" charset="-122"/>
                </a:rPr>
                <a:t>≥</a:t>
              </a:r>
              <a:r>
                <a:rPr lang="en-US" altLang="zh-CN" b="1">
                  <a:solidFill>
                    <a:srgbClr val="0033CC"/>
                  </a:solidFill>
                  <a:cs typeface="Times New Roman" panose="02020603050405020304" pitchFamily="18" charset="0"/>
                </a:rPr>
                <a:t>1</a:t>
              </a:r>
            </a:p>
          </p:txBody>
        </p:sp>
        <p:sp>
          <p:nvSpPr>
            <p:cNvPr id="18" name="Line 14">
              <a:extLst>
                <a:ext uri="{FF2B5EF4-FFF2-40B4-BE49-F238E27FC236}">
                  <a16:creationId xmlns:a16="http://schemas.microsoft.com/office/drawing/2014/main" id="{57919FCC-AFDF-1EA9-90DB-2F00E3D98411}"/>
                </a:ext>
              </a:extLst>
            </p:cNvPr>
            <p:cNvSpPr>
              <a:spLocks noChangeShapeType="1"/>
            </p:cNvSpPr>
            <p:nvPr/>
          </p:nvSpPr>
          <p:spPr bwMode="auto">
            <a:xfrm>
              <a:off x="1347" y="2073"/>
              <a:ext cx="0" cy="25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 name="Line 15">
              <a:extLst>
                <a:ext uri="{FF2B5EF4-FFF2-40B4-BE49-F238E27FC236}">
                  <a16:creationId xmlns:a16="http://schemas.microsoft.com/office/drawing/2014/main" id="{E660AA98-8BCC-71BA-2E80-B85EB973DC63}"/>
                </a:ext>
              </a:extLst>
            </p:cNvPr>
            <p:cNvSpPr>
              <a:spLocks noChangeShapeType="1"/>
            </p:cNvSpPr>
            <p:nvPr/>
          </p:nvSpPr>
          <p:spPr bwMode="auto">
            <a:xfrm>
              <a:off x="1767" y="2079"/>
              <a:ext cx="0" cy="25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 name="Line 16">
              <a:extLst>
                <a:ext uri="{FF2B5EF4-FFF2-40B4-BE49-F238E27FC236}">
                  <a16:creationId xmlns:a16="http://schemas.microsoft.com/office/drawing/2014/main" id="{3FA98E53-B8C7-4383-6C2C-27915D3D02DE}"/>
                </a:ext>
              </a:extLst>
            </p:cNvPr>
            <p:cNvSpPr>
              <a:spLocks noChangeShapeType="1"/>
            </p:cNvSpPr>
            <p:nvPr/>
          </p:nvSpPr>
          <p:spPr bwMode="auto">
            <a:xfrm>
              <a:off x="3124" y="2084"/>
              <a:ext cx="0" cy="25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 name="Line 17">
              <a:extLst>
                <a:ext uri="{FF2B5EF4-FFF2-40B4-BE49-F238E27FC236}">
                  <a16:creationId xmlns:a16="http://schemas.microsoft.com/office/drawing/2014/main" id="{450DCF5A-9AD1-E552-3873-101B9B66E48D}"/>
                </a:ext>
              </a:extLst>
            </p:cNvPr>
            <p:cNvSpPr>
              <a:spLocks noChangeShapeType="1"/>
            </p:cNvSpPr>
            <p:nvPr/>
          </p:nvSpPr>
          <p:spPr bwMode="auto">
            <a:xfrm>
              <a:off x="3530" y="2072"/>
              <a:ext cx="0" cy="25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 name="Line 18">
              <a:extLst>
                <a:ext uri="{FF2B5EF4-FFF2-40B4-BE49-F238E27FC236}">
                  <a16:creationId xmlns:a16="http://schemas.microsoft.com/office/drawing/2014/main" id="{75BA0C95-6F7D-2AB2-21A1-009D2D441BAE}"/>
                </a:ext>
              </a:extLst>
            </p:cNvPr>
            <p:cNvSpPr>
              <a:spLocks noChangeShapeType="1"/>
            </p:cNvSpPr>
            <p:nvPr/>
          </p:nvSpPr>
          <p:spPr bwMode="auto">
            <a:xfrm>
              <a:off x="3950" y="2083"/>
              <a:ext cx="0" cy="25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3" name="Line 19">
              <a:extLst>
                <a:ext uri="{FF2B5EF4-FFF2-40B4-BE49-F238E27FC236}">
                  <a16:creationId xmlns:a16="http://schemas.microsoft.com/office/drawing/2014/main" id="{BD0D1A2B-D043-4EA3-BB58-64B46ACFA364}"/>
                </a:ext>
              </a:extLst>
            </p:cNvPr>
            <p:cNvSpPr>
              <a:spLocks noChangeShapeType="1"/>
            </p:cNvSpPr>
            <p:nvPr/>
          </p:nvSpPr>
          <p:spPr bwMode="auto">
            <a:xfrm>
              <a:off x="995" y="2324"/>
              <a:ext cx="1" cy="37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4" name="Line 20">
              <a:extLst>
                <a:ext uri="{FF2B5EF4-FFF2-40B4-BE49-F238E27FC236}">
                  <a16:creationId xmlns:a16="http://schemas.microsoft.com/office/drawing/2014/main" id="{4D91CDD3-5B59-D382-93AD-BD41CD7924E7}"/>
                </a:ext>
              </a:extLst>
            </p:cNvPr>
            <p:cNvSpPr>
              <a:spLocks noChangeShapeType="1"/>
            </p:cNvSpPr>
            <p:nvPr/>
          </p:nvSpPr>
          <p:spPr bwMode="auto">
            <a:xfrm flipV="1">
              <a:off x="992" y="2691"/>
              <a:ext cx="2196"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5" name="Line 21">
              <a:extLst>
                <a:ext uri="{FF2B5EF4-FFF2-40B4-BE49-F238E27FC236}">
                  <a16:creationId xmlns:a16="http://schemas.microsoft.com/office/drawing/2014/main" id="{8CBC54DB-5706-FF15-5A41-1597D88CD0E8}"/>
                </a:ext>
              </a:extLst>
            </p:cNvPr>
            <p:cNvSpPr>
              <a:spLocks noChangeShapeType="1"/>
            </p:cNvSpPr>
            <p:nvPr/>
          </p:nvSpPr>
          <p:spPr bwMode="auto">
            <a:xfrm flipV="1">
              <a:off x="3183" y="2329"/>
              <a:ext cx="0" cy="37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6" name="Line 22">
              <a:extLst>
                <a:ext uri="{FF2B5EF4-FFF2-40B4-BE49-F238E27FC236}">
                  <a16:creationId xmlns:a16="http://schemas.microsoft.com/office/drawing/2014/main" id="{348EA126-E77F-B306-13B9-136EB82D15B4}"/>
                </a:ext>
              </a:extLst>
            </p:cNvPr>
            <p:cNvSpPr>
              <a:spLocks noChangeShapeType="1"/>
            </p:cNvSpPr>
            <p:nvPr/>
          </p:nvSpPr>
          <p:spPr bwMode="auto">
            <a:xfrm flipH="1">
              <a:off x="1258" y="2326"/>
              <a:ext cx="0" cy="15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7" name="Line 23">
              <a:extLst>
                <a:ext uri="{FF2B5EF4-FFF2-40B4-BE49-F238E27FC236}">
                  <a16:creationId xmlns:a16="http://schemas.microsoft.com/office/drawing/2014/main" id="{4038445F-A405-AC1B-0FA8-D9E1B2D28CB2}"/>
                </a:ext>
              </a:extLst>
            </p:cNvPr>
            <p:cNvSpPr>
              <a:spLocks noChangeShapeType="1"/>
            </p:cNvSpPr>
            <p:nvPr/>
          </p:nvSpPr>
          <p:spPr bwMode="auto">
            <a:xfrm flipV="1">
              <a:off x="1258" y="2470"/>
              <a:ext cx="113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8" name="Line 24">
              <a:extLst>
                <a:ext uri="{FF2B5EF4-FFF2-40B4-BE49-F238E27FC236}">
                  <a16:creationId xmlns:a16="http://schemas.microsoft.com/office/drawing/2014/main" id="{6EEB3ECE-C50A-62F7-1EED-7F83B78671C7}"/>
                </a:ext>
              </a:extLst>
            </p:cNvPr>
            <p:cNvSpPr>
              <a:spLocks noChangeShapeType="1"/>
            </p:cNvSpPr>
            <p:nvPr/>
          </p:nvSpPr>
          <p:spPr bwMode="auto">
            <a:xfrm>
              <a:off x="2390" y="2463"/>
              <a:ext cx="1" cy="109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9" name="Line 25">
              <a:extLst>
                <a:ext uri="{FF2B5EF4-FFF2-40B4-BE49-F238E27FC236}">
                  <a16:creationId xmlns:a16="http://schemas.microsoft.com/office/drawing/2014/main" id="{7551323B-56E8-FECA-334C-4F65C713F753}"/>
                </a:ext>
              </a:extLst>
            </p:cNvPr>
            <p:cNvSpPr>
              <a:spLocks noChangeShapeType="1"/>
            </p:cNvSpPr>
            <p:nvPr/>
          </p:nvSpPr>
          <p:spPr bwMode="auto">
            <a:xfrm>
              <a:off x="1418" y="2320"/>
              <a:ext cx="0" cy="14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0" name="Line 26">
              <a:extLst>
                <a:ext uri="{FF2B5EF4-FFF2-40B4-BE49-F238E27FC236}">
                  <a16:creationId xmlns:a16="http://schemas.microsoft.com/office/drawing/2014/main" id="{4263E45E-6A66-65C1-56B5-1ADAF4328F2F}"/>
                </a:ext>
              </a:extLst>
            </p:cNvPr>
            <p:cNvSpPr>
              <a:spLocks noChangeShapeType="1"/>
            </p:cNvSpPr>
            <p:nvPr/>
          </p:nvSpPr>
          <p:spPr bwMode="auto">
            <a:xfrm>
              <a:off x="1859" y="2323"/>
              <a:ext cx="0" cy="37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1" name="Line 27">
              <a:extLst>
                <a:ext uri="{FF2B5EF4-FFF2-40B4-BE49-F238E27FC236}">
                  <a16:creationId xmlns:a16="http://schemas.microsoft.com/office/drawing/2014/main" id="{B5349373-70E0-F1F6-C3F1-11797D36475C}"/>
                </a:ext>
              </a:extLst>
            </p:cNvPr>
            <p:cNvSpPr>
              <a:spLocks noChangeShapeType="1"/>
            </p:cNvSpPr>
            <p:nvPr/>
          </p:nvSpPr>
          <p:spPr bwMode="auto">
            <a:xfrm flipH="1">
              <a:off x="2109" y="2321"/>
              <a:ext cx="0" cy="74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 name="Line 28">
              <a:extLst>
                <a:ext uri="{FF2B5EF4-FFF2-40B4-BE49-F238E27FC236}">
                  <a16:creationId xmlns:a16="http://schemas.microsoft.com/office/drawing/2014/main" id="{B1B215E1-BF51-957E-4635-0AFED29D1713}"/>
                </a:ext>
              </a:extLst>
            </p:cNvPr>
            <p:cNvSpPr>
              <a:spLocks noChangeShapeType="1"/>
            </p:cNvSpPr>
            <p:nvPr/>
          </p:nvSpPr>
          <p:spPr bwMode="auto">
            <a:xfrm flipH="1">
              <a:off x="1698" y="2324"/>
              <a:ext cx="4" cy="7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 name="Line 29">
              <a:extLst>
                <a:ext uri="{FF2B5EF4-FFF2-40B4-BE49-F238E27FC236}">
                  <a16:creationId xmlns:a16="http://schemas.microsoft.com/office/drawing/2014/main" id="{C9CC2A95-F75B-C710-BB56-DD81ACBB0C61}"/>
                </a:ext>
              </a:extLst>
            </p:cNvPr>
            <p:cNvSpPr>
              <a:spLocks noChangeShapeType="1"/>
            </p:cNvSpPr>
            <p:nvPr/>
          </p:nvSpPr>
          <p:spPr bwMode="auto">
            <a:xfrm>
              <a:off x="1691" y="3068"/>
              <a:ext cx="260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4" name="Line 30">
              <a:extLst>
                <a:ext uri="{FF2B5EF4-FFF2-40B4-BE49-F238E27FC236}">
                  <a16:creationId xmlns:a16="http://schemas.microsoft.com/office/drawing/2014/main" id="{510B9C83-4EE2-8E8B-1A74-8370769BD115}"/>
                </a:ext>
              </a:extLst>
            </p:cNvPr>
            <p:cNvSpPr>
              <a:spLocks noChangeShapeType="1"/>
            </p:cNvSpPr>
            <p:nvPr/>
          </p:nvSpPr>
          <p:spPr bwMode="auto">
            <a:xfrm flipV="1">
              <a:off x="4297" y="2324"/>
              <a:ext cx="2" cy="75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5" name="Line 31">
              <a:extLst>
                <a:ext uri="{FF2B5EF4-FFF2-40B4-BE49-F238E27FC236}">
                  <a16:creationId xmlns:a16="http://schemas.microsoft.com/office/drawing/2014/main" id="{7EB3F011-4DA4-EF35-2812-65FE61E021BF}"/>
                </a:ext>
              </a:extLst>
            </p:cNvPr>
            <p:cNvSpPr>
              <a:spLocks noChangeShapeType="1"/>
            </p:cNvSpPr>
            <p:nvPr/>
          </p:nvSpPr>
          <p:spPr bwMode="auto">
            <a:xfrm>
              <a:off x="3030" y="2332"/>
              <a:ext cx="0" cy="88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6" name="Line 32">
              <a:extLst>
                <a:ext uri="{FF2B5EF4-FFF2-40B4-BE49-F238E27FC236}">
                  <a16:creationId xmlns:a16="http://schemas.microsoft.com/office/drawing/2014/main" id="{C4A45528-92D6-27E8-1E8E-680AC80CD50D}"/>
                </a:ext>
              </a:extLst>
            </p:cNvPr>
            <p:cNvSpPr>
              <a:spLocks noChangeShapeType="1"/>
            </p:cNvSpPr>
            <p:nvPr/>
          </p:nvSpPr>
          <p:spPr bwMode="auto">
            <a:xfrm>
              <a:off x="3325" y="2329"/>
              <a:ext cx="0" cy="60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7" name="Line 33">
              <a:extLst>
                <a:ext uri="{FF2B5EF4-FFF2-40B4-BE49-F238E27FC236}">
                  <a16:creationId xmlns:a16="http://schemas.microsoft.com/office/drawing/2014/main" id="{91124AF3-22BD-5DB0-3004-3385D4FA93C8}"/>
                </a:ext>
              </a:extLst>
            </p:cNvPr>
            <p:cNvSpPr>
              <a:spLocks noChangeShapeType="1"/>
            </p:cNvSpPr>
            <p:nvPr/>
          </p:nvSpPr>
          <p:spPr bwMode="auto">
            <a:xfrm>
              <a:off x="2755" y="2335"/>
              <a:ext cx="0" cy="36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8" name="Line 34">
              <a:extLst>
                <a:ext uri="{FF2B5EF4-FFF2-40B4-BE49-F238E27FC236}">
                  <a16:creationId xmlns:a16="http://schemas.microsoft.com/office/drawing/2014/main" id="{B02616CD-30CB-ECB3-4B57-A166E6059F8C}"/>
                </a:ext>
              </a:extLst>
            </p:cNvPr>
            <p:cNvSpPr>
              <a:spLocks noChangeShapeType="1"/>
            </p:cNvSpPr>
            <p:nvPr/>
          </p:nvSpPr>
          <p:spPr bwMode="auto">
            <a:xfrm>
              <a:off x="2900" y="2322"/>
              <a:ext cx="1" cy="74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9" name="Line 35">
              <a:extLst>
                <a:ext uri="{FF2B5EF4-FFF2-40B4-BE49-F238E27FC236}">
                  <a16:creationId xmlns:a16="http://schemas.microsoft.com/office/drawing/2014/main" id="{7EE95D80-D70A-6784-178C-58A39C521628}"/>
                </a:ext>
              </a:extLst>
            </p:cNvPr>
            <p:cNvSpPr>
              <a:spLocks noChangeShapeType="1"/>
            </p:cNvSpPr>
            <p:nvPr/>
          </p:nvSpPr>
          <p:spPr bwMode="auto">
            <a:xfrm>
              <a:off x="3453" y="2335"/>
              <a:ext cx="0" cy="18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0" name="Line 36">
              <a:extLst>
                <a:ext uri="{FF2B5EF4-FFF2-40B4-BE49-F238E27FC236}">
                  <a16:creationId xmlns:a16="http://schemas.microsoft.com/office/drawing/2014/main" id="{78A568F1-F729-8EA3-6C67-FC75701C872E}"/>
                </a:ext>
              </a:extLst>
            </p:cNvPr>
            <p:cNvSpPr>
              <a:spLocks noChangeShapeType="1"/>
            </p:cNvSpPr>
            <p:nvPr/>
          </p:nvSpPr>
          <p:spPr bwMode="auto">
            <a:xfrm>
              <a:off x="3447" y="2508"/>
              <a:ext cx="42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1" name="Line 37">
              <a:extLst>
                <a:ext uri="{FF2B5EF4-FFF2-40B4-BE49-F238E27FC236}">
                  <a16:creationId xmlns:a16="http://schemas.microsoft.com/office/drawing/2014/main" id="{67E26087-D95D-7994-CBB0-9B1477B6D58D}"/>
                </a:ext>
              </a:extLst>
            </p:cNvPr>
            <p:cNvSpPr>
              <a:spLocks noChangeShapeType="1"/>
            </p:cNvSpPr>
            <p:nvPr/>
          </p:nvSpPr>
          <p:spPr bwMode="auto">
            <a:xfrm>
              <a:off x="3600" y="2328"/>
              <a:ext cx="0" cy="31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2" name="Line 38">
              <a:extLst>
                <a:ext uri="{FF2B5EF4-FFF2-40B4-BE49-F238E27FC236}">
                  <a16:creationId xmlns:a16="http://schemas.microsoft.com/office/drawing/2014/main" id="{1F7E0103-94FC-E246-4B3B-4353622908D0}"/>
                </a:ext>
              </a:extLst>
            </p:cNvPr>
            <p:cNvSpPr>
              <a:spLocks noChangeShapeType="1"/>
            </p:cNvSpPr>
            <p:nvPr/>
          </p:nvSpPr>
          <p:spPr bwMode="auto">
            <a:xfrm flipV="1">
              <a:off x="3597" y="2637"/>
              <a:ext cx="419"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3" name="Line 39">
              <a:extLst>
                <a:ext uri="{FF2B5EF4-FFF2-40B4-BE49-F238E27FC236}">
                  <a16:creationId xmlns:a16="http://schemas.microsoft.com/office/drawing/2014/main" id="{78AA60DF-DC92-9FDC-6908-C15FE6C33B8C}"/>
                </a:ext>
              </a:extLst>
            </p:cNvPr>
            <p:cNvSpPr>
              <a:spLocks noChangeShapeType="1"/>
            </p:cNvSpPr>
            <p:nvPr/>
          </p:nvSpPr>
          <p:spPr bwMode="auto">
            <a:xfrm>
              <a:off x="4163" y="2329"/>
              <a:ext cx="0" cy="60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4" name="Line 40">
              <a:extLst>
                <a:ext uri="{FF2B5EF4-FFF2-40B4-BE49-F238E27FC236}">
                  <a16:creationId xmlns:a16="http://schemas.microsoft.com/office/drawing/2014/main" id="{A20ACB97-F2F1-DF21-0D2B-C5C6AAFBC052}"/>
                </a:ext>
              </a:extLst>
            </p:cNvPr>
            <p:cNvSpPr>
              <a:spLocks noChangeShapeType="1"/>
            </p:cNvSpPr>
            <p:nvPr/>
          </p:nvSpPr>
          <p:spPr bwMode="auto">
            <a:xfrm flipH="1" flipV="1">
              <a:off x="2680" y="2931"/>
              <a:ext cx="1483"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5" name="Line 41">
              <a:extLst>
                <a:ext uri="{FF2B5EF4-FFF2-40B4-BE49-F238E27FC236}">
                  <a16:creationId xmlns:a16="http://schemas.microsoft.com/office/drawing/2014/main" id="{52AB5352-2FAA-CDFE-EA9F-324DCF49C5F7}"/>
                </a:ext>
              </a:extLst>
            </p:cNvPr>
            <p:cNvSpPr>
              <a:spLocks noChangeShapeType="1"/>
            </p:cNvSpPr>
            <p:nvPr/>
          </p:nvSpPr>
          <p:spPr bwMode="auto">
            <a:xfrm>
              <a:off x="2689" y="2937"/>
              <a:ext cx="0" cy="97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6" name="Line 42">
              <a:extLst>
                <a:ext uri="{FF2B5EF4-FFF2-40B4-BE49-F238E27FC236}">
                  <a16:creationId xmlns:a16="http://schemas.microsoft.com/office/drawing/2014/main" id="{63EEA97D-F818-993D-7981-4D1A98CA7C2B}"/>
                </a:ext>
              </a:extLst>
            </p:cNvPr>
            <p:cNvSpPr>
              <a:spLocks noChangeShapeType="1"/>
            </p:cNvSpPr>
            <p:nvPr/>
          </p:nvSpPr>
          <p:spPr bwMode="auto">
            <a:xfrm flipH="1">
              <a:off x="2403" y="3910"/>
              <a:ext cx="29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7" name="Line 43">
              <a:extLst>
                <a:ext uri="{FF2B5EF4-FFF2-40B4-BE49-F238E27FC236}">
                  <a16:creationId xmlns:a16="http://schemas.microsoft.com/office/drawing/2014/main" id="{42947060-8E0E-EA86-1406-9474C0867105}"/>
                </a:ext>
              </a:extLst>
            </p:cNvPr>
            <p:cNvSpPr>
              <a:spLocks noChangeShapeType="1"/>
            </p:cNvSpPr>
            <p:nvPr/>
          </p:nvSpPr>
          <p:spPr bwMode="auto">
            <a:xfrm>
              <a:off x="4023" y="2329"/>
              <a:ext cx="0" cy="103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8" name="Line 44">
              <a:extLst>
                <a:ext uri="{FF2B5EF4-FFF2-40B4-BE49-F238E27FC236}">
                  <a16:creationId xmlns:a16="http://schemas.microsoft.com/office/drawing/2014/main" id="{8E702D7C-6492-6182-07FD-263673E41A96}"/>
                </a:ext>
              </a:extLst>
            </p:cNvPr>
            <p:cNvSpPr>
              <a:spLocks noChangeShapeType="1"/>
            </p:cNvSpPr>
            <p:nvPr/>
          </p:nvSpPr>
          <p:spPr bwMode="auto">
            <a:xfrm flipH="1">
              <a:off x="2019" y="3359"/>
              <a:ext cx="200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9" name="Line 45">
              <a:extLst>
                <a:ext uri="{FF2B5EF4-FFF2-40B4-BE49-F238E27FC236}">
                  <a16:creationId xmlns:a16="http://schemas.microsoft.com/office/drawing/2014/main" id="{17D25B41-F2A7-FB64-98E3-BDF342611F0D}"/>
                </a:ext>
              </a:extLst>
            </p:cNvPr>
            <p:cNvSpPr>
              <a:spLocks noChangeShapeType="1"/>
            </p:cNvSpPr>
            <p:nvPr/>
          </p:nvSpPr>
          <p:spPr bwMode="auto">
            <a:xfrm>
              <a:off x="2013" y="3359"/>
              <a:ext cx="0" cy="57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0" name="Line 46">
              <a:extLst>
                <a:ext uri="{FF2B5EF4-FFF2-40B4-BE49-F238E27FC236}">
                  <a16:creationId xmlns:a16="http://schemas.microsoft.com/office/drawing/2014/main" id="{D7C4A06E-8FD1-0104-2E22-86FF6B29A329}"/>
                </a:ext>
              </a:extLst>
            </p:cNvPr>
            <p:cNvSpPr>
              <a:spLocks noChangeShapeType="1"/>
            </p:cNvSpPr>
            <p:nvPr/>
          </p:nvSpPr>
          <p:spPr bwMode="auto">
            <a:xfrm flipH="1" flipV="1">
              <a:off x="1571" y="3929"/>
              <a:ext cx="44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1" name="Line 47">
              <a:extLst>
                <a:ext uri="{FF2B5EF4-FFF2-40B4-BE49-F238E27FC236}">
                  <a16:creationId xmlns:a16="http://schemas.microsoft.com/office/drawing/2014/main" id="{D0C9F8C3-4070-EFF2-CD99-CC23CBAAC408}"/>
                </a:ext>
              </a:extLst>
            </p:cNvPr>
            <p:cNvSpPr>
              <a:spLocks noChangeShapeType="1"/>
            </p:cNvSpPr>
            <p:nvPr/>
          </p:nvSpPr>
          <p:spPr bwMode="auto">
            <a:xfrm>
              <a:off x="3875" y="2335"/>
              <a:ext cx="0" cy="157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2" name="Line 48">
              <a:extLst>
                <a:ext uri="{FF2B5EF4-FFF2-40B4-BE49-F238E27FC236}">
                  <a16:creationId xmlns:a16="http://schemas.microsoft.com/office/drawing/2014/main" id="{B5F66C28-33CF-B50B-CE3B-56A57C293E8B}"/>
                </a:ext>
              </a:extLst>
            </p:cNvPr>
            <p:cNvSpPr>
              <a:spLocks noChangeShapeType="1"/>
            </p:cNvSpPr>
            <p:nvPr/>
          </p:nvSpPr>
          <p:spPr bwMode="auto">
            <a:xfrm flipH="1">
              <a:off x="3331" y="3910"/>
              <a:ext cx="54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3" name="Line 49">
              <a:extLst>
                <a:ext uri="{FF2B5EF4-FFF2-40B4-BE49-F238E27FC236}">
                  <a16:creationId xmlns:a16="http://schemas.microsoft.com/office/drawing/2014/main" id="{4EDA5C9A-AAFD-BBD5-8725-9836FFF2A6CE}"/>
                </a:ext>
              </a:extLst>
            </p:cNvPr>
            <p:cNvSpPr>
              <a:spLocks noChangeShapeType="1"/>
            </p:cNvSpPr>
            <p:nvPr/>
          </p:nvSpPr>
          <p:spPr bwMode="auto">
            <a:xfrm>
              <a:off x="3751" y="2329"/>
              <a:ext cx="4" cy="89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4" name="Line 50">
              <a:extLst>
                <a:ext uri="{FF2B5EF4-FFF2-40B4-BE49-F238E27FC236}">
                  <a16:creationId xmlns:a16="http://schemas.microsoft.com/office/drawing/2014/main" id="{2EBF30B3-39CC-0E7A-E307-F6A9133F3902}"/>
                </a:ext>
              </a:extLst>
            </p:cNvPr>
            <p:cNvSpPr>
              <a:spLocks noChangeShapeType="1"/>
            </p:cNvSpPr>
            <p:nvPr/>
          </p:nvSpPr>
          <p:spPr bwMode="auto">
            <a:xfrm flipH="1">
              <a:off x="2384" y="3212"/>
              <a:ext cx="137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5" name="Line 51">
              <a:extLst>
                <a:ext uri="{FF2B5EF4-FFF2-40B4-BE49-F238E27FC236}">
                  <a16:creationId xmlns:a16="http://schemas.microsoft.com/office/drawing/2014/main" id="{4DF690C1-D417-386F-1659-B4B009244DC5}"/>
                </a:ext>
              </a:extLst>
            </p:cNvPr>
            <p:cNvSpPr>
              <a:spLocks noChangeShapeType="1"/>
            </p:cNvSpPr>
            <p:nvPr/>
          </p:nvSpPr>
          <p:spPr bwMode="auto">
            <a:xfrm>
              <a:off x="3331" y="3065"/>
              <a:ext cx="0" cy="49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6" name="Line 52">
              <a:extLst>
                <a:ext uri="{FF2B5EF4-FFF2-40B4-BE49-F238E27FC236}">
                  <a16:creationId xmlns:a16="http://schemas.microsoft.com/office/drawing/2014/main" id="{638BF4C4-EED6-2114-2BD0-EDDE56F6EA8E}"/>
                </a:ext>
              </a:extLst>
            </p:cNvPr>
            <p:cNvSpPr>
              <a:spLocks noChangeShapeType="1"/>
            </p:cNvSpPr>
            <p:nvPr/>
          </p:nvSpPr>
          <p:spPr bwMode="auto">
            <a:xfrm>
              <a:off x="1578" y="2700"/>
              <a:ext cx="0" cy="86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7" name="Rectangle 53">
              <a:extLst>
                <a:ext uri="{FF2B5EF4-FFF2-40B4-BE49-F238E27FC236}">
                  <a16:creationId xmlns:a16="http://schemas.microsoft.com/office/drawing/2014/main" id="{3B2C18B1-2BD2-2BE7-6255-E3D26ABFB362}"/>
                </a:ext>
              </a:extLst>
            </p:cNvPr>
            <p:cNvSpPr>
              <a:spLocks noChangeArrowheads="1"/>
            </p:cNvSpPr>
            <p:nvPr/>
          </p:nvSpPr>
          <p:spPr bwMode="auto">
            <a:xfrm>
              <a:off x="1373" y="3628"/>
              <a:ext cx="406" cy="21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8" name="Line 54">
              <a:extLst>
                <a:ext uri="{FF2B5EF4-FFF2-40B4-BE49-F238E27FC236}">
                  <a16:creationId xmlns:a16="http://schemas.microsoft.com/office/drawing/2014/main" id="{8EBE0841-2AC0-BE11-52BA-A42202AE9941}"/>
                </a:ext>
              </a:extLst>
            </p:cNvPr>
            <p:cNvSpPr>
              <a:spLocks noChangeShapeType="1"/>
            </p:cNvSpPr>
            <p:nvPr/>
          </p:nvSpPr>
          <p:spPr bwMode="auto">
            <a:xfrm>
              <a:off x="1578" y="3846"/>
              <a:ext cx="0" cy="20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9" name="Oval 55">
              <a:extLst>
                <a:ext uri="{FF2B5EF4-FFF2-40B4-BE49-F238E27FC236}">
                  <a16:creationId xmlns:a16="http://schemas.microsoft.com/office/drawing/2014/main" id="{5D59F430-A9CB-6C2B-E599-FEEB54CA74EE}"/>
                </a:ext>
              </a:extLst>
            </p:cNvPr>
            <p:cNvSpPr>
              <a:spLocks noChangeArrowheads="1"/>
            </p:cNvSpPr>
            <p:nvPr/>
          </p:nvSpPr>
          <p:spPr bwMode="auto">
            <a:xfrm>
              <a:off x="1543" y="4041"/>
              <a:ext cx="70" cy="69"/>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0" name="Oval 56">
              <a:extLst>
                <a:ext uri="{FF2B5EF4-FFF2-40B4-BE49-F238E27FC236}">
                  <a16:creationId xmlns:a16="http://schemas.microsoft.com/office/drawing/2014/main" id="{88FB1C29-529E-7903-5941-54A689984786}"/>
                </a:ext>
              </a:extLst>
            </p:cNvPr>
            <p:cNvSpPr>
              <a:spLocks noChangeArrowheads="1"/>
            </p:cNvSpPr>
            <p:nvPr/>
          </p:nvSpPr>
          <p:spPr bwMode="auto">
            <a:xfrm>
              <a:off x="1540" y="3559"/>
              <a:ext cx="70" cy="69"/>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1" name="Text Box 57">
              <a:extLst>
                <a:ext uri="{FF2B5EF4-FFF2-40B4-BE49-F238E27FC236}">
                  <a16:creationId xmlns:a16="http://schemas.microsoft.com/office/drawing/2014/main" id="{F762D288-C150-D6BB-FA73-5957B3617641}"/>
                </a:ext>
              </a:extLst>
            </p:cNvPr>
            <p:cNvSpPr txBox="1">
              <a:spLocks noChangeArrowheads="1"/>
            </p:cNvSpPr>
            <p:nvPr/>
          </p:nvSpPr>
          <p:spPr bwMode="auto">
            <a:xfrm>
              <a:off x="1465" y="3592"/>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b="1">
                  <a:solidFill>
                    <a:srgbClr val="0033CC"/>
                  </a:solidFill>
                </a:rPr>
                <a:t>1</a:t>
              </a:r>
            </a:p>
          </p:txBody>
        </p:sp>
        <p:sp>
          <p:nvSpPr>
            <p:cNvPr id="62" name="Oval 58">
              <a:extLst>
                <a:ext uri="{FF2B5EF4-FFF2-40B4-BE49-F238E27FC236}">
                  <a16:creationId xmlns:a16="http://schemas.microsoft.com/office/drawing/2014/main" id="{30A95E1D-7669-655D-E44E-83319F1ED892}"/>
                </a:ext>
              </a:extLst>
            </p:cNvPr>
            <p:cNvSpPr>
              <a:spLocks noChangeArrowheads="1"/>
            </p:cNvSpPr>
            <p:nvPr/>
          </p:nvSpPr>
          <p:spPr bwMode="auto">
            <a:xfrm>
              <a:off x="1550" y="3891"/>
              <a:ext cx="56" cy="56"/>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3" name="Rectangle 59">
              <a:extLst>
                <a:ext uri="{FF2B5EF4-FFF2-40B4-BE49-F238E27FC236}">
                  <a16:creationId xmlns:a16="http://schemas.microsoft.com/office/drawing/2014/main" id="{1C26C533-5ADB-A47A-BE3E-73D790AC9A60}"/>
                </a:ext>
              </a:extLst>
            </p:cNvPr>
            <p:cNvSpPr>
              <a:spLocks noChangeArrowheads="1"/>
            </p:cNvSpPr>
            <p:nvPr/>
          </p:nvSpPr>
          <p:spPr bwMode="auto">
            <a:xfrm>
              <a:off x="2189" y="3625"/>
              <a:ext cx="402" cy="211"/>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4" name="Line 60">
              <a:extLst>
                <a:ext uri="{FF2B5EF4-FFF2-40B4-BE49-F238E27FC236}">
                  <a16:creationId xmlns:a16="http://schemas.microsoft.com/office/drawing/2014/main" id="{83F62EEF-1ECE-5385-793C-352A30741496}"/>
                </a:ext>
              </a:extLst>
            </p:cNvPr>
            <p:cNvSpPr>
              <a:spLocks noChangeShapeType="1"/>
            </p:cNvSpPr>
            <p:nvPr/>
          </p:nvSpPr>
          <p:spPr bwMode="auto">
            <a:xfrm>
              <a:off x="2394" y="3843"/>
              <a:ext cx="0" cy="20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5" name="Oval 61">
              <a:extLst>
                <a:ext uri="{FF2B5EF4-FFF2-40B4-BE49-F238E27FC236}">
                  <a16:creationId xmlns:a16="http://schemas.microsoft.com/office/drawing/2014/main" id="{974D6E0E-8065-F22B-2BB0-CC2F7E0F4901}"/>
                </a:ext>
              </a:extLst>
            </p:cNvPr>
            <p:cNvSpPr>
              <a:spLocks noChangeArrowheads="1"/>
            </p:cNvSpPr>
            <p:nvPr/>
          </p:nvSpPr>
          <p:spPr bwMode="auto">
            <a:xfrm>
              <a:off x="2359" y="4038"/>
              <a:ext cx="70" cy="69"/>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6" name="Oval 62">
              <a:extLst>
                <a:ext uri="{FF2B5EF4-FFF2-40B4-BE49-F238E27FC236}">
                  <a16:creationId xmlns:a16="http://schemas.microsoft.com/office/drawing/2014/main" id="{C46F3D76-013F-3E39-31A9-C48E4F881F42}"/>
                </a:ext>
              </a:extLst>
            </p:cNvPr>
            <p:cNvSpPr>
              <a:spLocks noChangeArrowheads="1"/>
            </p:cNvSpPr>
            <p:nvPr/>
          </p:nvSpPr>
          <p:spPr bwMode="auto">
            <a:xfrm>
              <a:off x="2356" y="3556"/>
              <a:ext cx="70" cy="69"/>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7" name="Text Box 63">
              <a:extLst>
                <a:ext uri="{FF2B5EF4-FFF2-40B4-BE49-F238E27FC236}">
                  <a16:creationId xmlns:a16="http://schemas.microsoft.com/office/drawing/2014/main" id="{22CC3EF7-80F4-34A6-73EA-339146B4FC59}"/>
                </a:ext>
              </a:extLst>
            </p:cNvPr>
            <p:cNvSpPr txBox="1">
              <a:spLocks noChangeArrowheads="1"/>
            </p:cNvSpPr>
            <p:nvPr/>
          </p:nvSpPr>
          <p:spPr bwMode="auto">
            <a:xfrm>
              <a:off x="2281" y="3589"/>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b="1">
                  <a:solidFill>
                    <a:srgbClr val="0033CC"/>
                  </a:solidFill>
                </a:rPr>
                <a:t>1</a:t>
              </a:r>
            </a:p>
          </p:txBody>
        </p:sp>
        <p:sp>
          <p:nvSpPr>
            <p:cNvPr id="68" name="Oval 64">
              <a:extLst>
                <a:ext uri="{FF2B5EF4-FFF2-40B4-BE49-F238E27FC236}">
                  <a16:creationId xmlns:a16="http://schemas.microsoft.com/office/drawing/2014/main" id="{C6DCC448-9F1D-BDDC-F025-D96406AC3DFA}"/>
                </a:ext>
              </a:extLst>
            </p:cNvPr>
            <p:cNvSpPr>
              <a:spLocks noChangeArrowheads="1"/>
            </p:cNvSpPr>
            <p:nvPr/>
          </p:nvSpPr>
          <p:spPr bwMode="auto">
            <a:xfrm>
              <a:off x="2366" y="3888"/>
              <a:ext cx="56" cy="56"/>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9" name="Rectangle 65">
              <a:extLst>
                <a:ext uri="{FF2B5EF4-FFF2-40B4-BE49-F238E27FC236}">
                  <a16:creationId xmlns:a16="http://schemas.microsoft.com/office/drawing/2014/main" id="{D23E009B-9ED1-84D2-83D9-BC9F08647DF9}"/>
                </a:ext>
              </a:extLst>
            </p:cNvPr>
            <p:cNvSpPr>
              <a:spLocks noChangeArrowheads="1"/>
            </p:cNvSpPr>
            <p:nvPr/>
          </p:nvSpPr>
          <p:spPr bwMode="auto">
            <a:xfrm>
              <a:off x="3131" y="3625"/>
              <a:ext cx="396" cy="211"/>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0" name="Line 66">
              <a:extLst>
                <a:ext uri="{FF2B5EF4-FFF2-40B4-BE49-F238E27FC236}">
                  <a16:creationId xmlns:a16="http://schemas.microsoft.com/office/drawing/2014/main" id="{E10F76C6-49BD-8144-9C1D-18E9A5FE7B51}"/>
                </a:ext>
              </a:extLst>
            </p:cNvPr>
            <p:cNvSpPr>
              <a:spLocks noChangeShapeType="1"/>
            </p:cNvSpPr>
            <p:nvPr/>
          </p:nvSpPr>
          <p:spPr bwMode="auto">
            <a:xfrm>
              <a:off x="3330" y="3843"/>
              <a:ext cx="0" cy="20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1" name="Oval 67">
              <a:extLst>
                <a:ext uri="{FF2B5EF4-FFF2-40B4-BE49-F238E27FC236}">
                  <a16:creationId xmlns:a16="http://schemas.microsoft.com/office/drawing/2014/main" id="{425A8445-C291-658F-518A-8F706423D817}"/>
                </a:ext>
              </a:extLst>
            </p:cNvPr>
            <p:cNvSpPr>
              <a:spLocks noChangeArrowheads="1"/>
            </p:cNvSpPr>
            <p:nvPr/>
          </p:nvSpPr>
          <p:spPr bwMode="auto">
            <a:xfrm>
              <a:off x="3295" y="4038"/>
              <a:ext cx="70" cy="69"/>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2" name="Oval 68">
              <a:extLst>
                <a:ext uri="{FF2B5EF4-FFF2-40B4-BE49-F238E27FC236}">
                  <a16:creationId xmlns:a16="http://schemas.microsoft.com/office/drawing/2014/main" id="{54AE3D5D-DE20-CFCA-0077-5DD216CCCEED}"/>
                </a:ext>
              </a:extLst>
            </p:cNvPr>
            <p:cNvSpPr>
              <a:spLocks noChangeArrowheads="1"/>
            </p:cNvSpPr>
            <p:nvPr/>
          </p:nvSpPr>
          <p:spPr bwMode="auto">
            <a:xfrm>
              <a:off x="3292" y="3556"/>
              <a:ext cx="70" cy="69"/>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3" name="Text Box 69">
              <a:extLst>
                <a:ext uri="{FF2B5EF4-FFF2-40B4-BE49-F238E27FC236}">
                  <a16:creationId xmlns:a16="http://schemas.microsoft.com/office/drawing/2014/main" id="{C3F17E64-583B-F8E5-0FAC-A82236FBD776}"/>
                </a:ext>
              </a:extLst>
            </p:cNvPr>
            <p:cNvSpPr txBox="1">
              <a:spLocks noChangeArrowheads="1"/>
            </p:cNvSpPr>
            <p:nvPr/>
          </p:nvSpPr>
          <p:spPr bwMode="auto">
            <a:xfrm>
              <a:off x="3217" y="3589"/>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b="1">
                  <a:solidFill>
                    <a:srgbClr val="0033CC"/>
                  </a:solidFill>
                </a:rPr>
                <a:t>1</a:t>
              </a:r>
            </a:p>
          </p:txBody>
        </p:sp>
        <p:sp>
          <p:nvSpPr>
            <p:cNvPr id="74" name="Oval 70">
              <a:extLst>
                <a:ext uri="{FF2B5EF4-FFF2-40B4-BE49-F238E27FC236}">
                  <a16:creationId xmlns:a16="http://schemas.microsoft.com/office/drawing/2014/main" id="{9B89E377-F757-434B-1826-9993D49A894B}"/>
                </a:ext>
              </a:extLst>
            </p:cNvPr>
            <p:cNvSpPr>
              <a:spLocks noChangeArrowheads="1"/>
            </p:cNvSpPr>
            <p:nvPr/>
          </p:nvSpPr>
          <p:spPr bwMode="auto">
            <a:xfrm>
              <a:off x="3302" y="3888"/>
              <a:ext cx="56" cy="56"/>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5" name="Oval 71">
              <a:extLst>
                <a:ext uri="{FF2B5EF4-FFF2-40B4-BE49-F238E27FC236}">
                  <a16:creationId xmlns:a16="http://schemas.microsoft.com/office/drawing/2014/main" id="{73305845-EE77-D429-0EED-194714A09619}"/>
                </a:ext>
              </a:extLst>
            </p:cNvPr>
            <p:cNvSpPr>
              <a:spLocks noChangeArrowheads="1"/>
            </p:cNvSpPr>
            <p:nvPr/>
          </p:nvSpPr>
          <p:spPr bwMode="auto">
            <a:xfrm>
              <a:off x="3425" y="1728"/>
              <a:ext cx="86"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6" name="Oval 72">
              <a:extLst>
                <a:ext uri="{FF2B5EF4-FFF2-40B4-BE49-F238E27FC236}">
                  <a16:creationId xmlns:a16="http://schemas.microsoft.com/office/drawing/2014/main" id="{0750ECA7-34F1-D399-9AE0-6DE59C0055B3}"/>
                </a:ext>
              </a:extLst>
            </p:cNvPr>
            <p:cNvSpPr>
              <a:spLocks noChangeArrowheads="1"/>
            </p:cNvSpPr>
            <p:nvPr/>
          </p:nvSpPr>
          <p:spPr bwMode="auto">
            <a:xfrm>
              <a:off x="3434" y="1504"/>
              <a:ext cx="68" cy="68"/>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7" name="Line 73">
              <a:extLst>
                <a:ext uri="{FF2B5EF4-FFF2-40B4-BE49-F238E27FC236}">
                  <a16:creationId xmlns:a16="http://schemas.microsoft.com/office/drawing/2014/main" id="{9573853C-46E5-C9E1-2EBB-8C3086145402}"/>
                </a:ext>
              </a:extLst>
            </p:cNvPr>
            <p:cNvSpPr>
              <a:spLocks noChangeShapeType="1"/>
            </p:cNvSpPr>
            <p:nvPr/>
          </p:nvSpPr>
          <p:spPr bwMode="auto">
            <a:xfrm flipV="1">
              <a:off x="3468" y="1570"/>
              <a:ext cx="0" cy="16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8" name="Oval 74">
              <a:extLst>
                <a:ext uri="{FF2B5EF4-FFF2-40B4-BE49-F238E27FC236}">
                  <a16:creationId xmlns:a16="http://schemas.microsoft.com/office/drawing/2014/main" id="{9C6FDA3C-B32E-CA20-B2B7-4264F7C4AB3D}"/>
                </a:ext>
              </a:extLst>
            </p:cNvPr>
            <p:cNvSpPr>
              <a:spLocks noChangeArrowheads="1"/>
            </p:cNvSpPr>
            <p:nvPr/>
          </p:nvSpPr>
          <p:spPr bwMode="auto">
            <a:xfrm>
              <a:off x="1535" y="1731"/>
              <a:ext cx="86" cy="88"/>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9" name="Oval 75">
              <a:extLst>
                <a:ext uri="{FF2B5EF4-FFF2-40B4-BE49-F238E27FC236}">
                  <a16:creationId xmlns:a16="http://schemas.microsoft.com/office/drawing/2014/main" id="{717CF44F-8239-F4AC-8426-90100DC85718}"/>
                </a:ext>
              </a:extLst>
            </p:cNvPr>
            <p:cNvSpPr>
              <a:spLocks noChangeArrowheads="1"/>
            </p:cNvSpPr>
            <p:nvPr/>
          </p:nvSpPr>
          <p:spPr bwMode="auto">
            <a:xfrm>
              <a:off x="1544" y="1506"/>
              <a:ext cx="68" cy="68"/>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0" name="Line 76">
              <a:extLst>
                <a:ext uri="{FF2B5EF4-FFF2-40B4-BE49-F238E27FC236}">
                  <a16:creationId xmlns:a16="http://schemas.microsoft.com/office/drawing/2014/main" id="{C147A84B-02B5-FCD3-EC09-D61ECEE947D6}"/>
                </a:ext>
              </a:extLst>
            </p:cNvPr>
            <p:cNvSpPr>
              <a:spLocks noChangeShapeType="1"/>
            </p:cNvSpPr>
            <p:nvPr/>
          </p:nvSpPr>
          <p:spPr bwMode="auto">
            <a:xfrm flipV="1">
              <a:off x="1577" y="1573"/>
              <a:ext cx="0" cy="16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1" name="Text Box 77">
              <a:extLst>
                <a:ext uri="{FF2B5EF4-FFF2-40B4-BE49-F238E27FC236}">
                  <a16:creationId xmlns:a16="http://schemas.microsoft.com/office/drawing/2014/main" id="{262C86D6-A09C-8D66-AB09-98CBADF464F8}"/>
                </a:ext>
              </a:extLst>
            </p:cNvPr>
            <p:cNvSpPr txBox="1">
              <a:spLocks noChangeArrowheads="1"/>
            </p:cNvSpPr>
            <p:nvPr/>
          </p:nvSpPr>
          <p:spPr bwMode="auto">
            <a:xfrm>
              <a:off x="1646" y="1376"/>
              <a:ext cx="56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rPr>
                <a:t>C</a:t>
              </a:r>
              <a:r>
                <a:rPr lang="en-US" altLang="zh-CN" sz="2800" b="1" i="1" baseline="-25000">
                  <a:solidFill>
                    <a:srgbClr val="FF0066"/>
                  </a:solidFill>
                </a:rPr>
                <a:t>i</a:t>
              </a:r>
              <a:endParaRPr lang="en-US" altLang="zh-CN" sz="2800" b="1" i="1">
                <a:solidFill>
                  <a:srgbClr val="FF0066"/>
                </a:solidFill>
              </a:endParaRPr>
            </a:p>
          </p:txBody>
        </p:sp>
        <p:sp>
          <p:nvSpPr>
            <p:cNvPr id="82" name="Text Box 78">
              <a:extLst>
                <a:ext uri="{FF2B5EF4-FFF2-40B4-BE49-F238E27FC236}">
                  <a16:creationId xmlns:a16="http://schemas.microsoft.com/office/drawing/2014/main" id="{D4C0E273-05F4-9B9F-9E33-3B738063AB64}"/>
                </a:ext>
              </a:extLst>
            </p:cNvPr>
            <p:cNvSpPr txBox="1">
              <a:spLocks noChangeArrowheads="1"/>
            </p:cNvSpPr>
            <p:nvPr/>
          </p:nvSpPr>
          <p:spPr bwMode="auto">
            <a:xfrm>
              <a:off x="3539" y="1377"/>
              <a:ext cx="589"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rPr>
                <a:t>S</a:t>
              </a:r>
              <a:r>
                <a:rPr lang="en-US" altLang="zh-CN" sz="2800" b="1" i="1" baseline="-25000">
                  <a:solidFill>
                    <a:srgbClr val="FF0066"/>
                  </a:solidFill>
                </a:rPr>
                <a:t>i</a:t>
              </a:r>
              <a:endParaRPr lang="en-US" altLang="zh-CN" sz="2800" b="1" i="1">
                <a:solidFill>
                  <a:srgbClr val="FF0066"/>
                </a:solidFill>
              </a:endParaRPr>
            </a:p>
          </p:txBody>
        </p:sp>
        <p:sp>
          <p:nvSpPr>
            <p:cNvPr id="83" name="Text Box 79">
              <a:extLst>
                <a:ext uri="{FF2B5EF4-FFF2-40B4-BE49-F238E27FC236}">
                  <a16:creationId xmlns:a16="http://schemas.microsoft.com/office/drawing/2014/main" id="{79EA9E9B-7919-7EF0-50EB-71C0B84C5398}"/>
                </a:ext>
              </a:extLst>
            </p:cNvPr>
            <p:cNvSpPr txBox="1">
              <a:spLocks noChangeArrowheads="1"/>
            </p:cNvSpPr>
            <p:nvPr/>
          </p:nvSpPr>
          <p:spPr bwMode="auto">
            <a:xfrm>
              <a:off x="1651" y="3897"/>
              <a:ext cx="557"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rPr>
                <a:t>A</a:t>
              </a:r>
              <a:r>
                <a:rPr lang="en-US" altLang="zh-CN" sz="2800" b="1" i="1" baseline="-25000">
                  <a:solidFill>
                    <a:srgbClr val="FF0066"/>
                  </a:solidFill>
                </a:rPr>
                <a:t>i</a:t>
              </a:r>
              <a:endParaRPr lang="en-US" altLang="zh-CN" sz="2800" b="1" i="1">
                <a:solidFill>
                  <a:srgbClr val="FF0066"/>
                </a:solidFill>
              </a:endParaRPr>
            </a:p>
          </p:txBody>
        </p:sp>
        <p:sp>
          <p:nvSpPr>
            <p:cNvPr id="84" name="Text Box 80">
              <a:extLst>
                <a:ext uri="{FF2B5EF4-FFF2-40B4-BE49-F238E27FC236}">
                  <a16:creationId xmlns:a16="http://schemas.microsoft.com/office/drawing/2014/main" id="{C4D5ED67-99FC-233D-B642-BE59DBEA7EAE}"/>
                </a:ext>
              </a:extLst>
            </p:cNvPr>
            <p:cNvSpPr txBox="1">
              <a:spLocks noChangeArrowheads="1"/>
            </p:cNvSpPr>
            <p:nvPr/>
          </p:nvSpPr>
          <p:spPr bwMode="auto">
            <a:xfrm>
              <a:off x="2446" y="3897"/>
              <a:ext cx="53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rPr>
                <a:t>B</a:t>
              </a:r>
              <a:r>
                <a:rPr lang="en-US" altLang="zh-CN" sz="2800" b="1" i="1" baseline="-25000">
                  <a:solidFill>
                    <a:srgbClr val="FF0066"/>
                  </a:solidFill>
                </a:rPr>
                <a:t>i</a:t>
              </a:r>
              <a:endParaRPr lang="en-US" altLang="zh-CN" sz="2800" b="1" i="1">
                <a:solidFill>
                  <a:srgbClr val="FF0066"/>
                </a:solidFill>
              </a:endParaRPr>
            </a:p>
          </p:txBody>
        </p:sp>
        <p:sp>
          <p:nvSpPr>
            <p:cNvPr id="85" name="Text Box 81">
              <a:extLst>
                <a:ext uri="{FF2B5EF4-FFF2-40B4-BE49-F238E27FC236}">
                  <a16:creationId xmlns:a16="http://schemas.microsoft.com/office/drawing/2014/main" id="{593BBBB2-A985-5888-3E91-E9DE17DD2081}"/>
                </a:ext>
              </a:extLst>
            </p:cNvPr>
            <p:cNvSpPr txBox="1">
              <a:spLocks noChangeArrowheads="1"/>
            </p:cNvSpPr>
            <p:nvPr/>
          </p:nvSpPr>
          <p:spPr bwMode="auto">
            <a:xfrm>
              <a:off x="3380" y="3897"/>
              <a:ext cx="89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rPr>
                <a:t>C</a:t>
              </a:r>
              <a:r>
                <a:rPr lang="en-US" altLang="zh-CN" sz="2800" b="1" i="1" baseline="-25000">
                  <a:solidFill>
                    <a:srgbClr val="FF0066"/>
                  </a:solidFill>
                </a:rPr>
                <a:t>i</a:t>
              </a:r>
              <a:r>
                <a:rPr lang="en-US" altLang="zh-CN" sz="2800" b="1" baseline="-25000">
                  <a:solidFill>
                    <a:srgbClr val="FF0066"/>
                  </a:solidFill>
                </a:rPr>
                <a:t>-1</a:t>
              </a:r>
              <a:endParaRPr lang="en-US" altLang="zh-CN" sz="2800" b="1" i="1">
                <a:solidFill>
                  <a:srgbClr val="FF0066"/>
                </a:solidFill>
              </a:endParaRPr>
            </a:p>
          </p:txBody>
        </p:sp>
        <p:sp>
          <p:nvSpPr>
            <p:cNvPr id="86" name="Oval 82">
              <a:extLst>
                <a:ext uri="{FF2B5EF4-FFF2-40B4-BE49-F238E27FC236}">
                  <a16:creationId xmlns:a16="http://schemas.microsoft.com/office/drawing/2014/main" id="{9D2028EE-D485-549C-F0E3-A284CA604BAB}"/>
                </a:ext>
              </a:extLst>
            </p:cNvPr>
            <p:cNvSpPr>
              <a:spLocks noChangeArrowheads="1"/>
            </p:cNvSpPr>
            <p:nvPr/>
          </p:nvSpPr>
          <p:spPr bwMode="auto">
            <a:xfrm>
              <a:off x="2358" y="3171"/>
              <a:ext cx="56" cy="56"/>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7" name="Oval 83">
              <a:extLst>
                <a:ext uri="{FF2B5EF4-FFF2-40B4-BE49-F238E27FC236}">
                  <a16:creationId xmlns:a16="http://schemas.microsoft.com/office/drawing/2014/main" id="{A7CDC852-EA68-1B96-5FC2-A7513047C333}"/>
                </a:ext>
              </a:extLst>
            </p:cNvPr>
            <p:cNvSpPr>
              <a:spLocks noChangeArrowheads="1"/>
            </p:cNvSpPr>
            <p:nvPr/>
          </p:nvSpPr>
          <p:spPr bwMode="auto">
            <a:xfrm>
              <a:off x="2077" y="3038"/>
              <a:ext cx="56" cy="56"/>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8" name="Oval 84">
              <a:extLst>
                <a:ext uri="{FF2B5EF4-FFF2-40B4-BE49-F238E27FC236}">
                  <a16:creationId xmlns:a16="http://schemas.microsoft.com/office/drawing/2014/main" id="{F414DE9D-CBA7-CCAC-26D9-77E27557FAE2}"/>
                </a:ext>
              </a:extLst>
            </p:cNvPr>
            <p:cNvSpPr>
              <a:spLocks noChangeArrowheads="1"/>
            </p:cNvSpPr>
            <p:nvPr/>
          </p:nvSpPr>
          <p:spPr bwMode="auto">
            <a:xfrm>
              <a:off x="2869" y="3043"/>
              <a:ext cx="56" cy="56"/>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9" name="Oval 85">
              <a:extLst>
                <a:ext uri="{FF2B5EF4-FFF2-40B4-BE49-F238E27FC236}">
                  <a16:creationId xmlns:a16="http://schemas.microsoft.com/office/drawing/2014/main" id="{F3472614-E078-FD02-31D1-7E12BE526A2E}"/>
                </a:ext>
              </a:extLst>
            </p:cNvPr>
            <p:cNvSpPr>
              <a:spLocks noChangeArrowheads="1"/>
            </p:cNvSpPr>
            <p:nvPr/>
          </p:nvSpPr>
          <p:spPr bwMode="auto">
            <a:xfrm>
              <a:off x="3302" y="3042"/>
              <a:ext cx="56" cy="56"/>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0" name="Oval 86">
              <a:extLst>
                <a:ext uri="{FF2B5EF4-FFF2-40B4-BE49-F238E27FC236}">
                  <a16:creationId xmlns:a16="http://schemas.microsoft.com/office/drawing/2014/main" id="{5776CECD-917F-395C-6EF1-62C79A6B28C7}"/>
                </a:ext>
              </a:extLst>
            </p:cNvPr>
            <p:cNvSpPr>
              <a:spLocks noChangeArrowheads="1"/>
            </p:cNvSpPr>
            <p:nvPr/>
          </p:nvSpPr>
          <p:spPr bwMode="auto">
            <a:xfrm>
              <a:off x="3296" y="2898"/>
              <a:ext cx="56" cy="56"/>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1" name="Oval 87">
              <a:extLst>
                <a:ext uri="{FF2B5EF4-FFF2-40B4-BE49-F238E27FC236}">
                  <a16:creationId xmlns:a16="http://schemas.microsoft.com/office/drawing/2014/main" id="{81FC7687-A128-0C14-20B1-888A87658013}"/>
                </a:ext>
              </a:extLst>
            </p:cNvPr>
            <p:cNvSpPr>
              <a:spLocks noChangeArrowheads="1"/>
            </p:cNvSpPr>
            <p:nvPr/>
          </p:nvSpPr>
          <p:spPr bwMode="auto">
            <a:xfrm>
              <a:off x="1830" y="2661"/>
              <a:ext cx="56" cy="56"/>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2" name="Oval 88">
              <a:extLst>
                <a:ext uri="{FF2B5EF4-FFF2-40B4-BE49-F238E27FC236}">
                  <a16:creationId xmlns:a16="http://schemas.microsoft.com/office/drawing/2014/main" id="{2623F7D3-7DEF-7293-7D00-CD178B7DC488}"/>
                </a:ext>
              </a:extLst>
            </p:cNvPr>
            <p:cNvSpPr>
              <a:spLocks noChangeArrowheads="1"/>
            </p:cNvSpPr>
            <p:nvPr/>
          </p:nvSpPr>
          <p:spPr bwMode="auto">
            <a:xfrm>
              <a:off x="2726" y="2661"/>
              <a:ext cx="56" cy="56"/>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3" name="Oval 89">
              <a:extLst>
                <a:ext uri="{FF2B5EF4-FFF2-40B4-BE49-F238E27FC236}">
                  <a16:creationId xmlns:a16="http://schemas.microsoft.com/office/drawing/2014/main" id="{3853E035-FA26-5407-ED16-E0B2630EABD0}"/>
                </a:ext>
              </a:extLst>
            </p:cNvPr>
            <p:cNvSpPr>
              <a:spLocks noChangeArrowheads="1"/>
            </p:cNvSpPr>
            <p:nvPr/>
          </p:nvSpPr>
          <p:spPr bwMode="auto">
            <a:xfrm>
              <a:off x="3995" y="2601"/>
              <a:ext cx="56" cy="56"/>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4" name="Oval 90">
              <a:extLst>
                <a:ext uri="{FF2B5EF4-FFF2-40B4-BE49-F238E27FC236}">
                  <a16:creationId xmlns:a16="http://schemas.microsoft.com/office/drawing/2014/main" id="{69FBA9C5-B7D8-30FE-8750-4CF6609C2804}"/>
                </a:ext>
              </a:extLst>
            </p:cNvPr>
            <p:cNvSpPr>
              <a:spLocks noChangeArrowheads="1"/>
            </p:cNvSpPr>
            <p:nvPr/>
          </p:nvSpPr>
          <p:spPr bwMode="auto">
            <a:xfrm>
              <a:off x="3846" y="2484"/>
              <a:ext cx="56" cy="56"/>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5" name="Oval 91">
              <a:extLst>
                <a:ext uri="{FF2B5EF4-FFF2-40B4-BE49-F238E27FC236}">
                  <a16:creationId xmlns:a16="http://schemas.microsoft.com/office/drawing/2014/main" id="{3037264F-97F8-5986-BCF1-B159C910B03B}"/>
                </a:ext>
              </a:extLst>
            </p:cNvPr>
            <p:cNvSpPr>
              <a:spLocks noChangeArrowheads="1"/>
            </p:cNvSpPr>
            <p:nvPr/>
          </p:nvSpPr>
          <p:spPr bwMode="auto">
            <a:xfrm>
              <a:off x="1389" y="2438"/>
              <a:ext cx="56" cy="56"/>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6" name="Oval 92">
              <a:extLst>
                <a:ext uri="{FF2B5EF4-FFF2-40B4-BE49-F238E27FC236}">
                  <a16:creationId xmlns:a16="http://schemas.microsoft.com/office/drawing/2014/main" id="{D1CF2D7B-0620-F7A2-63B3-436CD6A55533}"/>
                </a:ext>
              </a:extLst>
            </p:cNvPr>
            <p:cNvSpPr>
              <a:spLocks noChangeArrowheads="1"/>
            </p:cNvSpPr>
            <p:nvPr/>
          </p:nvSpPr>
          <p:spPr bwMode="auto">
            <a:xfrm>
              <a:off x="1547" y="2662"/>
              <a:ext cx="56" cy="56"/>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7" name="Oval 93">
              <a:extLst>
                <a:ext uri="{FF2B5EF4-FFF2-40B4-BE49-F238E27FC236}">
                  <a16:creationId xmlns:a16="http://schemas.microsoft.com/office/drawing/2014/main" id="{DD42E989-7FDE-10E1-2618-09CA2047CA6D}"/>
                </a:ext>
              </a:extLst>
            </p:cNvPr>
            <p:cNvSpPr>
              <a:spLocks noChangeArrowheads="1"/>
            </p:cNvSpPr>
            <p:nvPr/>
          </p:nvSpPr>
          <p:spPr bwMode="auto">
            <a:xfrm>
              <a:off x="3002" y="3183"/>
              <a:ext cx="56" cy="56"/>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2" name="灯片编号占位符 1">
            <a:extLst>
              <a:ext uri="{FF2B5EF4-FFF2-40B4-BE49-F238E27FC236}">
                <a16:creationId xmlns:a16="http://schemas.microsoft.com/office/drawing/2014/main" id="{A8A19E86-EEFC-6254-49D1-046454CF7C76}"/>
              </a:ext>
            </a:extLst>
          </p:cNvPr>
          <p:cNvSpPr>
            <a:spLocks noGrp="1"/>
          </p:cNvSpPr>
          <p:nvPr>
            <p:ph type="sldNum" sz="quarter" idx="12"/>
          </p:nvPr>
        </p:nvSpPr>
        <p:spPr/>
        <p:txBody>
          <a:bodyPr/>
          <a:lstStyle/>
          <a:p>
            <a:fld id="{392CBAA0-59E6-204E-8F03-85E5040D48B8}" type="slidenum">
              <a:rPr kumimoji="1" lang="zh-CN" altLang="en-US" smtClean="0"/>
              <a:t>23</a:t>
            </a:fld>
            <a:r>
              <a:rPr kumimoji="1" lang="en-US" altLang="zh-CN"/>
              <a:t>/133</a:t>
            </a:r>
            <a:endParaRPr kumimoji="1" lang="zh-CN" altLang="en-US" dirty="0"/>
          </a:p>
        </p:txBody>
      </p:sp>
      <p:graphicFrame>
        <p:nvGraphicFramePr>
          <p:cNvPr id="98" name="Object 54">
            <a:extLst>
              <a:ext uri="{FF2B5EF4-FFF2-40B4-BE49-F238E27FC236}">
                <a16:creationId xmlns:a16="http://schemas.microsoft.com/office/drawing/2014/main" id="{727577B8-6DC0-486A-E899-3EB859AC22B9}"/>
              </a:ext>
            </a:extLst>
          </p:cNvPr>
          <p:cNvGraphicFramePr>
            <a:graphicFrameLocks noChangeAspect="1"/>
          </p:cNvGraphicFramePr>
          <p:nvPr>
            <p:extLst>
              <p:ext uri="{D42A27DB-BD31-4B8C-83A1-F6EECF244321}">
                <p14:modId xmlns:p14="http://schemas.microsoft.com/office/powerpoint/2010/main" val="34713260"/>
              </p:ext>
            </p:extLst>
          </p:nvPr>
        </p:nvGraphicFramePr>
        <p:xfrm>
          <a:off x="205478" y="6225711"/>
          <a:ext cx="4928063" cy="442108"/>
        </p:xfrm>
        <a:graphic>
          <a:graphicData uri="http://schemas.openxmlformats.org/presentationml/2006/ole">
            <mc:AlternateContent xmlns:mc="http://schemas.openxmlformats.org/markup-compatibility/2006">
              <mc:Choice xmlns:v="urn:schemas-microsoft-com:vml" Requires="v">
                <p:oleObj name="Equation" r:id="rId6" imgW="2514668" imgH="171450" progId="Equation.3">
                  <p:embed/>
                </p:oleObj>
              </mc:Choice>
              <mc:Fallback>
                <p:oleObj name="Equation" r:id="rId6" imgW="2514668" imgH="171450" progId="Equation.3">
                  <p:embed/>
                  <p:pic>
                    <p:nvPicPr>
                      <p:cNvPr id="98" name="Object 54">
                        <a:extLst>
                          <a:ext uri="{FF2B5EF4-FFF2-40B4-BE49-F238E27FC236}">
                            <a16:creationId xmlns:a16="http://schemas.microsoft.com/office/drawing/2014/main" id="{727577B8-6DC0-486A-E899-3EB859AC22B9}"/>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05478" y="6225711"/>
                        <a:ext cx="4928063" cy="442108"/>
                      </a:xfrm>
                      <a:prstGeom prst="rect">
                        <a:avLst/>
                      </a:prstGeom>
                      <a:noFill/>
                      <a:ln>
                        <a:noFill/>
                      </a:ln>
                      <a:effectLst/>
                    </p:spPr>
                  </p:pic>
                </p:oleObj>
              </mc:Fallback>
            </mc:AlternateContent>
          </a:graphicData>
        </a:graphic>
      </p:graphicFrame>
      <p:graphicFrame>
        <p:nvGraphicFramePr>
          <p:cNvPr id="99" name="Object 55">
            <a:extLst>
              <a:ext uri="{FF2B5EF4-FFF2-40B4-BE49-F238E27FC236}">
                <a16:creationId xmlns:a16="http://schemas.microsoft.com/office/drawing/2014/main" id="{E21ED0FD-53C0-6F0D-83FE-B83335B28E87}"/>
              </a:ext>
            </a:extLst>
          </p:cNvPr>
          <p:cNvGraphicFramePr>
            <a:graphicFrameLocks noChangeAspect="1"/>
          </p:cNvGraphicFramePr>
          <p:nvPr>
            <p:extLst>
              <p:ext uri="{D42A27DB-BD31-4B8C-83A1-F6EECF244321}">
                <p14:modId xmlns:p14="http://schemas.microsoft.com/office/powerpoint/2010/main" val="1456709254"/>
              </p:ext>
            </p:extLst>
          </p:nvPr>
        </p:nvGraphicFramePr>
        <p:xfrm>
          <a:off x="205478" y="5798186"/>
          <a:ext cx="2777595" cy="397657"/>
        </p:xfrm>
        <a:graphic>
          <a:graphicData uri="http://schemas.openxmlformats.org/presentationml/2006/ole">
            <mc:AlternateContent xmlns:mc="http://schemas.openxmlformats.org/markup-compatibility/2006">
              <mc:Choice xmlns:v="urn:schemas-microsoft-com:vml" Requires="v">
                <p:oleObj name="Equation" r:id="rId8" imgW="1600268" imgH="180900" progId="Equation.3">
                  <p:embed/>
                </p:oleObj>
              </mc:Choice>
              <mc:Fallback>
                <p:oleObj name="Equation" r:id="rId8" imgW="1600268" imgH="180900" progId="Equation.3">
                  <p:embed/>
                  <p:pic>
                    <p:nvPicPr>
                      <p:cNvPr id="99" name="Object 55">
                        <a:extLst>
                          <a:ext uri="{FF2B5EF4-FFF2-40B4-BE49-F238E27FC236}">
                            <a16:creationId xmlns:a16="http://schemas.microsoft.com/office/drawing/2014/main" id="{E21ED0FD-53C0-6F0D-83FE-B83335B28E87}"/>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05478" y="5798186"/>
                        <a:ext cx="2777595" cy="397657"/>
                      </a:xfrm>
                      <a:prstGeom prst="rect">
                        <a:avLst/>
                      </a:prstGeom>
                      <a:noFill/>
                      <a:ln>
                        <a:noFill/>
                      </a:ln>
                      <a:effectLst/>
                    </p:spPr>
                  </p:pic>
                </p:oleObj>
              </mc:Fallback>
            </mc:AlternateContent>
          </a:graphicData>
        </a:graphic>
      </p:graphicFrame>
    </p:spTree>
    <p:extLst>
      <p:ext uri="{BB962C8B-B14F-4D97-AF65-F5344CB8AC3E}">
        <p14:creationId xmlns:p14="http://schemas.microsoft.com/office/powerpoint/2010/main" val="40288915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left)">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12" presetClass="entr" presetSubtype="4" fill="hold" nodeType="click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p:tgtEl>
                                          <p:spTgt spid="9"/>
                                        </p:tgtEl>
                                        <p:attrNameLst>
                                          <p:attrName>ppt_y</p:attrName>
                                        </p:attrNameLst>
                                      </p:cBhvr>
                                      <p:tavLst>
                                        <p:tav tm="0">
                                          <p:val>
                                            <p:strVal val="#ppt_y+#ppt_h*1.125000"/>
                                          </p:val>
                                        </p:tav>
                                        <p:tav tm="100000">
                                          <p:val>
                                            <p:strVal val="#ppt_y"/>
                                          </p:val>
                                        </p:tav>
                                      </p:tavLst>
                                    </p:anim>
                                    <p:animEffect transition="in" filter="wipe(up)">
                                      <p:cBhvr>
                                        <p:cTn id="18"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2.1</a:t>
            </a:r>
            <a:r>
              <a:rPr kumimoji="1" lang="zh-CN" altLang="en-US" dirty="0"/>
              <a:t> 加法器</a:t>
            </a:r>
          </a:p>
        </p:txBody>
      </p:sp>
      <p:sp>
        <p:nvSpPr>
          <p:cNvPr id="6" name="Text Box 2">
            <a:extLst>
              <a:ext uri="{FF2B5EF4-FFF2-40B4-BE49-F238E27FC236}">
                <a16:creationId xmlns:a16="http://schemas.microsoft.com/office/drawing/2014/main" id="{28E5A19D-C67C-FFBE-DD7E-CBA8FB7375AE}"/>
              </a:ext>
            </a:extLst>
          </p:cNvPr>
          <p:cNvSpPr txBox="1">
            <a:spLocks noChangeArrowheads="1"/>
          </p:cNvSpPr>
          <p:nvPr/>
        </p:nvSpPr>
        <p:spPr bwMode="auto">
          <a:xfrm>
            <a:off x="1847430" y="718371"/>
            <a:ext cx="37623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ea typeface="楷体_GB2312" pitchFamily="49" charset="-122"/>
              </a:rPr>
              <a:t>3. </a:t>
            </a:r>
            <a:r>
              <a:rPr lang="zh-CN" altLang="en-US" sz="2800" b="1" dirty="0"/>
              <a:t>集成全加器</a:t>
            </a:r>
            <a:endParaRPr lang="zh-CN" altLang="en-US" sz="2800" b="1" dirty="0">
              <a:ea typeface="楷体_GB2312" pitchFamily="49" charset="-122"/>
            </a:endParaRPr>
          </a:p>
        </p:txBody>
      </p:sp>
      <p:sp>
        <p:nvSpPr>
          <p:cNvPr id="7" name="Text Box 3">
            <a:extLst>
              <a:ext uri="{FF2B5EF4-FFF2-40B4-BE49-F238E27FC236}">
                <a16:creationId xmlns:a16="http://schemas.microsoft.com/office/drawing/2014/main" id="{9E30CA7F-7931-D5AD-9C5B-B41F54285392}"/>
              </a:ext>
            </a:extLst>
          </p:cNvPr>
          <p:cNvSpPr txBox="1">
            <a:spLocks noChangeArrowheads="1"/>
          </p:cNvSpPr>
          <p:nvPr/>
        </p:nvSpPr>
        <p:spPr bwMode="auto">
          <a:xfrm>
            <a:off x="4915320" y="1223197"/>
            <a:ext cx="54292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TTL</a:t>
            </a:r>
            <a:r>
              <a:rPr lang="zh-CN" altLang="en-US" sz="2800" b="1">
                <a:solidFill>
                  <a:srgbClr val="0033CC"/>
                </a:solidFill>
                <a:ea typeface="楷体_GB2312" pitchFamily="49" charset="-122"/>
              </a:rPr>
              <a:t>：</a:t>
            </a:r>
            <a:r>
              <a:rPr lang="en-US" altLang="zh-CN" sz="2800" b="1">
                <a:solidFill>
                  <a:srgbClr val="FF0066"/>
                </a:solidFill>
                <a:ea typeface="楷体_GB2312" pitchFamily="49" charset="-122"/>
              </a:rPr>
              <a:t>74LS183   </a:t>
            </a:r>
            <a:r>
              <a:rPr lang="zh-CN" altLang="zh-CN"/>
              <a:t>双保留进位全加器</a:t>
            </a:r>
            <a:endParaRPr lang="en-US" altLang="zh-CN" sz="2800" b="1">
              <a:solidFill>
                <a:srgbClr val="FF0066"/>
              </a:solidFill>
              <a:ea typeface="楷体_GB2312" pitchFamily="49" charset="-122"/>
            </a:endParaRPr>
          </a:p>
        </p:txBody>
      </p:sp>
      <p:sp>
        <p:nvSpPr>
          <p:cNvPr id="8" name="Text Box 4">
            <a:extLst>
              <a:ext uri="{FF2B5EF4-FFF2-40B4-BE49-F238E27FC236}">
                <a16:creationId xmlns:a16="http://schemas.microsoft.com/office/drawing/2014/main" id="{05D25DF7-A86A-FA16-0998-657D251A9C57}"/>
              </a:ext>
            </a:extLst>
          </p:cNvPr>
          <p:cNvSpPr txBox="1">
            <a:spLocks noChangeArrowheads="1"/>
          </p:cNvSpPr>
          <p:nvPr/>
        </p:nvSpPr>
        <p:spPr bwMode="auto">
          <a:xfrm>
            <a:off x="4877220" y="1786759"/>
            <a:ext cx="4625975"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CMOS</a:t>
            </a:r>
            <a:r>
              <a:rPr lang="zh-CN" altLang="en-US" sz="2800" b="1">
                <a:solidFill>
                  <a:srgbClr val="0033CC"/>
                </a:solidFill>
                <a:ea typeface="楷体_GB2312" pitchFamily="49" charset="-122"/>
              </a:rPr>
              <a:t>：</a:t>
            </a:r>
            <a:r>
              <a:rPr lang="en-US" altLang="zh-CN" sz="2800" b="1">
                <a:solidFill>
                  <a:srgbClr val="FF0066"/>
                </a:solidFill>
                <a:ea typeface="楷体_GB2312" pitchFamily="49" charset="-122"/>
              </a:rPr>
              <a:t>C661</a:t>
            </a:r>
            <a:r>
              <a:rPr lang="zh-CN" altLang="en-US" sz="2800" b="1">
                <a:solidFill>
                  <a:srgbClr val="FF0066"/>
                </a:solidFill>
                <a:ea typeface="楷体_GB2312" pitchFamily="49" charset="-122"/>
              </a:rPr>
              <a:t>，</a:t>
            </a:r>
            <a:endParaRPr lang="en-US" altLang="zh-CN" sz="2800" b="1">
              <a:solidFill>
                <a:srgbClr val="FF0066"/>
              </a:solidFill>
              <a:ea typeface="楷体_GB2312" pitchFamily="49" charset="-122"/>
            </a:endParaRPr>
          </a:p>
        </p:txBody>
      </p:sp>
      <p:sp>
        <p:nvSpPr>
          <p:cNvPr id="9" name="AutoShape 5">
            <a:extLst>
              <a:ext uri="{FF2B5EF4-FFF2-40B4-BE49-F238E27FC236}">
                <a16:creationId xmlns:a16="http://schemas.microsoft.com/office/drawing/2014/main" id="{D03094CF-612E-AAD4-6AD1-00304D2629B8}"/>
              </a:ext>
            </a:extLst>
          </p:cNvPr>
          <p:cNvSpPr>
            <a:spLocks/>
          </p:cNvSpPr>
          <p:nvPr/>
        </p:nvSpPr>
        <p:spPr bwMode="auto">
          <a:xfrm rot="10780011">
            <a:off x="4572420" y="1308922"/>
            <a:ext cx="295275" cy="914400"/>
          </a:xfrm>
          <a:prstGeom prst="rightBrace">
            <a:avLst>
              <a:gd name="adj1" fmla="val 25806"/>
              <a:gd name="adj2" fmla="val 50000"/>
            </a:avLst>
          </a:prstGeom>
          <a:noFill/>
          <a:ln w="2222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 name="Text Box 6">
            <a:extLst>
              <a:ext uri="{FF2B5EF4-FFF2-40B4-BE49-F238E27FC236}">
                <a16:creationId xmlns:a16="http://schemas.microsoft.com/office/drawing/2014/main" id="{51600A85-D126-505F-5640-2FEF7A97086C}"/>
              </a:ext>
            </a:extLst>
          </p:cNvPr>
          <p:cNvSpPr txBox="1">
            <a:spLocks noChangeArrowheads="1"/>
          </p:cNvSpPr>
          <p:nvPr/>
        </p:nvSpPr>
        <p:spPr bwMode="auto">
          <a:xfrm>
            <a:off x="2792833" y="1488309"/>
            <a:ext cx="2293937"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dirty="0">
                <a:solidFill>
                  <a:srgbClr val="0033CC"/>
                </a:solidFill>
              </a:rPr>
              <a:t>双全加器</a:t>
            </a:r>
          </a:p>
        </p:txBody>
      </p:sp>
      <p:grpSp>
        <p:nvGrpSpPr>
          <p:cNvPr id="11" name="Group 7">
            <a:extLst>
              <a:ext uri="{FF2B5EF4-FFF2-40B4-BE49-F238E27FC236}">
                <a16:creationId xmlns:a16="http://schemas.microsoft.com/office/drawing/2014/main" id="{ED3F7181-9FE0-5573-04A3-DF40204004A9}"/>
              </a:ext>
            </a:extLst>
          </p:cNvPr>
          <p:cNvGrpSpPr>
            <a:grpSpLocks/>
          </p:cNvGrpSpPr>
          <p:nvPr/>
        </p:nvGrpSpPr>
        <p:grpSpPr bwMode="auto">
          <a:xfrm>
            <a:off x="2014855" y="2218128"/>
            <a:ext cx="4168775" cy="3063875"/>
            <a:chOff x="225" y="1504"/>
            <a:chExt cx="2626" cy="1930"/>
          </a:xfrm>
        </p:grpSpPr>
        <p:sp>
          <p:nvSpPr>
            <p:cNvPr id="12" name="Rectangle 8">
              <a:extLst>
                <a:ext uri="{FF2B5EF4-FFF2-40B4-BE49-F238E27FC236}">
                  <a16:creationId xmlns:a16="http://schemas.microsoft.com/office/drawing/2014/main" id="{CF06C425-CE72-9456-72FB-072E6925A55F}"/>
                </a:ext>
              </a:extLst>
            </p:cNvPr>
            <p:cNvSpPr>
              <a:spLocks noChangeArrowheads="1"/>
            </p:cNvSpPr>
            <p:nvPr/>
          </p:nvSpPr>
          <p:spPr bwMode="auto">
            <a:xfrm>
              <a:off x="330" y="2038"/>
              <a:ext cx="2291" cy="922"/>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p>
          </p:txBody>
        </p:sp>
        <p:sp>
          <p:nvSpPr>
            <p:cNvPr id="13" name="Line 9">
              <a:extLst>
                <a:ext uri="{FF2B5EF4-FFF2-40B4-BE49-F238E27FC236}">
                  <a16:creationId xmlns:a16="http://schemas.microsoft.com/office/drawing/2014/main" id="{8D66E0F5-81DC-55BF-264C-6A74E754BC59}"/>
                </a:ext>
              </a:extLst>
            </p:cNvPr>
            <p:cNvSpPr>
              <a:spLocks noChangeShapeType="1"/>
            </p:cNvSpPr>
            <p:nvPr/>
          </p:nvSpPr>
          <p:spPr bwMode="auto">
            <a:xfrm>
              <a:off x="474" y="1797"/>
              <a:ext cx="0" cy="23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 name="Oval 10">
              <a:extLst>
                <a:ext uri="{FF2B5EF4-FFF2-40B4-BE49-F238E27FC236}">
                  <a16:creationId xmlns:a16="http://schemas.microsoft.com/office/drawing/2014/main" id="{3B47D3A7-1647-AF93-4674-ED554CE413BB}"/>
                </a:ext>
              </a:extLst>
            </p:cNvPr>
            <p:cNvSpPr>
              <a:spLocks noChangeArrowheads="1"/>
            </p:cNvSpPr>
            <p:nvPr/>
          </p:nvSpPr>
          <p:spPr bwMode="auto">
            <a:xfrm>
              <a:off x="431" y="1797"/>
              <a:ext cx="77" cy="78"/>
            </a:xfrm>
            <a:prstGeom prst="ellipse">
              <a:avLst/>
            </a:prstGeom>
            <a:solidFill>
              <a:schemeClr val="bg1"/>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 name="Line 11">
              <a:extLst>
                <a:ext uri="{FF2B5EF4-FFF2-40B4-BE49-F238E27FC236}">
                  <a16:creationId xmlns:a16="http://schemas.microsoft.com/office/drawing/2014/main" id="{D0780CC3-FDEC-F592-363D-D31FBB88A9D8}"/>
                </a:ext>
              </a:extLst>
            </p:cNvPr>
            <p:cNvSpPr>
              <a:spLocks noChangeShapeType="1"/>
            </p:cNvSpPr>
            <p:nvPr/>
          </p:nvSpPr>
          <p:spPr bwMode="auto">
            <a:xfrm>
              <a:off x="796" y="1797"/>
              <a:ext cx="0" cy="23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 name="Oval 12">
              <a:extLst>
                <a:ext uri="{FF2B5EF4-FFF2-40B4-BE49-F238E27FC236}">
                  <a16:creationId xmlns:a16="http://schemas.microsoft.com/office/drawing/2014/main" id="{59E1FE45-4EB7-4DE6-1FE2-75D31CB9E8D2}"/>
                </a:ext>
              </a:extLst>
            </p:cNvPr>
            <p:cNvSpPr>
              <a:spLocks noChangeArrowheads="1"/>
            </p:cNvSpPr>
            <p:nvPr/>
          </p:nvSpPr>
          <p:spPr bwMode="auto">
            <a:xfrm>
              <a:off x="753" y="1797"/>
              <a:ext cx="77" cy="78"/>
            </a:xfrm>
            <a:prstGeom prst="ellipse">
              <a:avLst/>
            </a:prstGeom>
            <a:solidFill>
              <a:schemeClr val="bg1"/>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 name="Line 13">
              <a:extLst>
                <a:ext uri="{FF2B5EF4-FFF2-40B4-BE49-F238E27FC236}">
                  <a16:creationId xmlns:a16="http://schemas.microsoft.com/office/drawing/2014/main" id="{1F22571B-7EAD-1228-02DA-4233F0E5F62F}"/>
                </a:ext>
              </a:extLst>
            </p:cNvPr>
            <p:cNvSpPr>
              <a:spLocks noChangeShapeType="1"/>
            </p:cNvSpPr>
            <p:nvPr/>
          </p:nvSpPr>
          <p:spPr bwMode="auto">
            <a:xfrm>
              <a:off x="1118" y="1797"/>
              <a:ext cx="0" cy="23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 name="Oval 14">
              <a:extLst>
                <a:ext uri="{FF2B5EF4-FFF2-40B4-BE49-F238E27FC236}">
                  <a16:creationId xmlns:a16="http://schemas.microsoft.com/office/drawing/2014/main" id="{B4C9D7D9-C40A-84D5-364B-6450F9ED12A7}"/>
                </a:ext>
              </a:extLst>
            </p:cNvPr>
            <p:cNvSpPr>
              <a:spLocks noChangeArrowheads="1"/>
            </p:cNvSpPr>
            <p:nvPr/>
          </p:nvSpPr>
          <p:spPr bwMode="auto">
            <a:xfrm>
              <a:off x="1075" y="1797"/>
              <a:ext cx="77" cy="78"/>
            </a:xfrm>
            <a:prstGeom prst="ellipse">
              <a:avLst/>
            </a:prstGeom>
            <a:solidFill>
              <a:schemeClr val="bg1"/>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 name="Line 15">
              <a:extLst>
                <a:ext uri="{FF2B5EF4-FFF2-40B4-BE49-F238E27FC236}">
                  <a16:creationId xmlns:a16="http://schemas.microsoft.com/office/drawing/2014/main" id="{CA8B5C45-0C48-4BFF-3CC9-D57734A0DC33}"/>
                </a:ext>
              </a:extLst>
            </p:cNvPr>
            <p:cNvSpPr>
              <a:spLocks noChangeShapeType="1"/>
            </p:cNvSpPr>
            <p:nvPr/>
          </p:nvSpPr>
          <p:spPr bwMode="auto">
            <a:xfrm>
              <a:off x="1440" y="1797"/>
              <a:ext cx="0" cy="23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 name="Oval 16">
              <a:extLst>
                <a:ext uri="{FF2B5EF4-FFF2-40B4-BE49-F238E27FC236}">
                  <a16:creationId xmlns:a16="http://schemas.microsoft.com/office/drawing/2014/main" id="{7B5B2B59-9D95-7262-B43D-95EBE4631801}"/>
                </a:ext>
              </a:extLst>
            </p:cNvPr>
            <p:cNvSpPr>
              <a:spLocks noChangeArrowheads="1"/>
            </p:cNvSpPr>
            <p:nvPr/>
          </p:nvSpPr>
          <p:spPr bwMode="auto">
            <a:xfrm>
              <a:off x="1397" y="1797"/>
              <a:ext cx="77" cy="78"/>
            </a:xfrm>
            <a:prstGeom prst="ellipse">
              <a:avLst/>
            </a:prstGeom>
            <a:solidFill>
              <a:schemeClr val="bg1"/>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 name="Line 17">
              <a:extLst>
                <a:ext uri="{FF2B5EF4-FFF2-40B4-BE49-F238E27FC236}">
                  <a16:creationId xmlns:a16="http://schemas.microsoft.com/office/drawing/2014/main" id="{03DAE489-A7CF-56B6-0C47-10A48362E070}"/>
                </a:ext>
              </a:extLst>
            </p:cNvPr>
            <p:cNvSpPr>
              <a:spLocks noChangeShapeType="1"/>
            </p:cNvSpPr>
            <p:nvPr/>
          </p:nvSpPr>
          <p:spPr bwMode="auto">
            <a:xfrm>
              <a:off x="1762" y="1797"/>
              <a:ext cx="0" cy="23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 name="Oval 18">
              <a:extLst>
                <a:ext uri="{FF2B5EF4-FFF2-40B4-BE49-F238E27FC236}">
                  <a16:creationId xmlns:a16="http://schemas.microsoft.com/office/drawing/2014/main" id="{D0F55037-A30E-CE8B-08F6-59AD76F697F0}"/>
                </a:ext>
              </a:extLst>
            </p:cNvPr>
            <p:cNvSpPr>
              <a:spLocks noChangeArrowheads="1"/>
            </p:cNvSpPr>
            <p:nvPr/>
          </p:nvSpPr>
          <p:spPr bwMode="auto">
            <a:xfrm>
              <a:off x="1719" y="1797"/>
              <a:ext cx="77" cy="78"/>
            </a:xfrm>
            <a:prstGeom prst="ellipse">
              <a:avLst/>
            </a:prstGeom>
            <a:solidFill>
              <a:schemeClr val="bg1"/>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3" name="Line 19">
              <a:extLst>
                <a:ext uri="{FF2B5EF4-FFF2-40B4-BE49-F238E27FC236}">
                  <a16:creationId xmlns:a16="http://schemas.microsoft.com/office/drawing/2014/main" id="{627B1834-209F-4182-A7E3-A8200B31E935}"/>
                </a:ext>
              </a:extLst>
            </p:cNvPr>
            <p:cNvSpPr>
              <a:spLocks noChangeShapeType="1"/>
            </p:cNvSpPr>
            <p:nvPr/>
          </p:nvSpPr>
          <p:spPr bwMode="auto">
            <a:xfrm>
              <a:off x="2084" y="1797"/>
              <a:ext cx="0" cy="23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4" name="Oval 20">
              <a:extLst>
                <a:ext uri="{FF2B5EF4-FFF2-40B4-BE49-F238E27FC236}">
                  <a16:creationId xmlns:a16="http://schemas.microsoft.com/office/drawing/2014/main" id="{782DF2B2-AAC1-8B60-4B28-E0DEAA21F230}"/>
                </a:ext>
              </a:extLst>
            </p:cNvPr>
            <p:cNvSpPr>
              <a:spLocks noChangeArrowheads="1"/>
            </p:cNvSpPr>
            <p:nvPr/>
          </p:nvSpPr>
          <p:spPr bwMode="auto">
            <a:xfrm>
              <a:off x="2041" y="1797"/>
              <a:ext cx="77" cy="78"/>
            </a:xfrm>
            <a:prstGeom prst="ellipse">
              <a:avLst/>
            </a:prstGeom>
            <a:solidFill>
              <a:schemeClr val="bg1"/>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5" name="Line 21">
              <a:extLst>
                <a:ext uri="{FF2B5EF4-FFF2-40B4-BE49-F238E27FC236}">
                  <a16:creationId xmlns:a16="http://schemas.microsoft.com/office/drawing/2014/main" id="{425B3E7C-A024-BAA7-77D1-DB176529C984}"/>
                </a:ext>
              </a:extLst>
            </p:cNvPr>
            <p:cNvSpPr>
              <a:spLocks noChangeShapeType="1"/>
            </p:cNvSpPr>
            <p:nvPr/>
          </p:nvSpPr>
          <p:spPr bwMode="auto">
            <a:xfrm>
              <a:off x="2406" y="1797"/>
              <a:ext cx="0" cy="23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6" name="Oval 22">
              <a:extLst>
                <a:ext uri="{FF2B5EF4-FFF2-40B4-BE49-F238E27FC236}">
                  <a16:creationId xmlns:a16="http://schemas.microsoft.com/office/drawing/2014/main" id="{49971429-BC30-C5BB-2CF8-350097833955}"/>
                </a:ext>
              </a:extLst>
            </p:cNvPr>
            <p:cNvSpPr>
              <a:spLocks noChangeArrowheads="1"/>
            </p:cNvSpPr>
            <p:nvPr/>
          </p:nvSpPr>
          <p:spPr bwMode="auto">
            <a:xfrm>
              <a:off x="2363" y="1797"/>
              <a:ext cx="77" cy="78"/>
            </a:xfrm>
            <a:prstGeom prst="ellipse">
              <a:avLst/>
            </a:prstGeom>
            <a:solidFill>
              <a:schemeClr val="bg1"/>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27" name="Group 23">
              <a:extLst>
                <a:ext uri="{FF2B5EF4-FFF2-40B4-BE49-F238E27FC236}">
                  <a16:creationId xmlns:a16="http://schemas.microsoft.com/office/drawing/2014/main" id="{CFB31C70-D8D8-F73D-00E0-6ABD333BE324}"/>
                </a:ext>
              </a:extLst>
            </p:cNvPr>
            <p:cNvGrpSpPr>
              <a:grpSpLocks/>
            </p:cNvGrpSpPr>
            <p:nvPr/>
          </p:nvGrpSpPr>
          <p:grpSpPr bwMode="auto">
            <a:xfrm flipV="1">
              <a:off x="438" y="2955"/>
              <a:ext cx="81" cy="234"/>
              <a:chOff x="2904" y="1272"/>
              <a:chExt cx="68" cy="204"/>
            </a:xfrm>
          </p:grpSpPr>
          <p:sp>
            <p:nvSpPr>
              <p:cNvPr id="71" name="Line 24">
                <a:extLst>
                  <a:ext uri="{FF2B5EF4-FFF2-40B4-BE49-F238E27FC236}">
                    <a16:creationId xmlns:a16="http://schemas.microsoft.com/office/drawing/2014/main" id="{6B6E72C1-74D6-939E-C0AF-5386AC41891C}"/>
                  </a:ext>
                </a:extLst>
              </p:cNvPr>
              <p:cNvSpPr>
                <a:spLocks noChangeShapeType="1"/>
              </p:cNvSpPr>
              <p:nvPr/>
            </p:nvSpPr>
            <p:spPr bwMode="auto">
              <a:xfrm>
                <a:off x="2940" y="1272"/>
                <a:ext cx="0" cy="20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2" name="Oval 25">
                <a:extLst>
                  <a:ext uri="{FF2B5EF4-FFF2-40B4-BE49-F238E27FC236}">
                    <a16:creationId xmlns:a16="http://schemas.microsoft.com/office/drawing/2014/main" id="{184E3524-D5A3-1433-5EF6-C2CE8879A01C}"/>
                  </a:ext>
                </a:extLst>
              </p:cNvPr>
              <p:cNvSpPr>
                <a:spLocks noChangeArrowheads="1"/>
              </p:cNvSpPr>
              <p:nvPr/>
            </p:nvSpPr>
            <p:spPr bwMode="auto">
              <a:xfrm>
                <a:off x="2904" y="1272"/>
                <a:ext cx="68" cy="68"/>
              </a:xfrm>
              <a:prstGeom prst="ellipse">
                <a:avLst/>
              </a:prstGeom>
              <a:solidFill>
                <a:schemeClr val="bg1"/>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8" name="Group 26">
              <a:extLst>
                <a:ext uri="{FF2B5EF4-FFF2-40B4-BE49-F238E27FC236}">
                  <a16:creationId xmlns:a16="http://schemas.microsoft.com/office/drawing/2014/main" id="{6B7FCD33-4B91-E27D-1CBE-6B982903A51D}"/>
                </a:ext>
              </a:extLst>
            </p:cNvPr>
            <p:cNvGrpSpPr>
              <a:grpSpLocks/>
            </p:cNvGrpSpPr>
            <p:nvPr/>
          </p:nvGrpSpPr>
          <p:grpSpPr bwMode="auto">
            <a:xfrm flipV="1">
              <a:off x="760" y="2955"/>
              <a:ext cx="81" cy="234"/>
              <a:chOff x="2904" y="1272"/>
              <a:chExt cx="68" cy="204"/>
            </a:xfrm>
          </p:grpSpPr>
          <p:sp>
            <p:nvSpPr>
              <p:cNvPr id="69" name="Line 27">
                <a:extLst>
                  <a:ext uri="{FF2B5EF4-FFF2-40B4-BE49-F238E27FC236}">
                    <a16:creationId xmlns:a16="http://schemas.microsoft.com/office/drawing/2014/main" id="{9122D8EF-545C-B724-34C4-6283D1795A92}"/>
                  </a:ext>
                </a:extLst>
              </p:cNvPr>
              <p:cNvSpPr>
                <a:spLocks noChangeShapeType="1"/>
              </p:cNvSpPr>
              <p:nvPr/>
            </p:nvSpPr>
            <p:spPr bwMode="auto">
              <a:xfrm>
                <a:off x="2940" y="1272"/>
                <a:ext cx="0" cy="20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0" name="Oval 28">
                <a:extLst>
                  <a:ext uri="{FF2B5EF4-FFF2-40B4-BE49-F238E27FC236}">
                    <a16:creationId xmlns:a16="http://schemas.microsoft.com/office/drawing/2014/main" id="{527E7D17-BFBE-C6BB-D428-B381AF0DBE52}"/>
                  </a:ext>
                </a:extLst>
              </p:cNvPr>
              <p:cNvSpPr>
                <a:spLocks noChangeArrowheads="1"/>
              </p:cNvSpPr>
              <p:nvPr/>
            </p:nvSpPr>
            <p:spPr bwMode="auto">
              <a:xfrm>
                <a:off x="2904" y="1272"/>
                <a:ext cx="68" cy="68"/>
              </a:xfrm>
              <a:prstGeom prst="ellipse">
                <a:avLst/>
              </a:prstGeom>
              <a:solidFill>
                <a:schemeClr val="bg1"/>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9" name="Group 29">
              <a:extLst>
                <a:ext uri="{FF2B5EF4-FFF2-40B4-BE49-F238E27FC236}">
                  <a16:creationId xmlns:a16="http://schemas.microsoft.com/office/drawing/2014/main" id="{30668C88-B8A9-7020-D2FA-A49F9EDCAD5C}"/>
                </a:ext>
              </a:extLst>
            </p:cNvPr>
            <p:cNvGrpSpPr>
              <a:grpSpLocks/>
            </p:cNvGrpSpPr>
            <p:nvPr/>
          </p:nvGrpSpPr>
          <p:grpSpPr bwMode="auto">
            <a:xfrm flipV="1">
              <a:off x="1082" y="2955"/>
              <a:ext cx="82" cy="234"/>
              <a:chOff x="2904" y="1272"/>
              <a:chExt cx="68" cy="204"/>
            </a:xfrm>
          </p:grpSpPr>
          <p:sp>
            <p:nvSpPr>
              <p:cNvPr id="67" name="Line 30">
                <a:extLst>
                  <a:ext uri="{FF2B5EF4-FFF2-40B4-BE49-F238E27FC236}">
                    <a16:creationId xmlns:a16="http://schemas.microsoft.com/office/drawing/2014/main" id="{2C62D161-B74A-9932-1670-CB523A413F40}"/>
                  </a:ext>
                </a:extLst>
              </p:cNvPr>
              <p:cNvSpPr>
                <a:spLocks noChangeShapeType="1"/>
              </p:cNvSpPr>
              <p:nvPr/>
            </p:nvSpPr>
            <p:spPr bwMode="auto">
              <a:xfrm>
                <a:off x="2940" y="1272"/>
                <a:ext cx="0" cy="20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8" name="Oval 31">
                <a:extLst>
                  <a:ext uri="{FF2B5EF4-FFF2-40B4-BE49-F238E27FC236}">
                    <a16:creationId xmlns:a16="http://schemas.microsoft.com/office/drawing/2014/main" id="{1D19D632-24A8-1251-5157-49F797116A12}"/>
                  </a:ext>
                </a:extLst>
              </p:cNvPr>
              <p:cNvSpPr>
                <a:spLocks noChangeArrowheads="1"/>
              </p:cNvSpPr>
              <p:nvPr/>
            </p:nvSpPr>
            <p:spPr bwMode="auto">
              <a:xfrm>
                <a:off x="2904" y="1272"/>
                <a:ext cx="68" cy="68"/>
              </a:xfrm>
              <a:prstGeom prst="ellipse">
                <a:avLst/>
              </a:prstGeom>
              <a:solidFill>
                <a:schemeClr val="bg1"/>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30" name="Group 32">
              <a:extLst>
                <a:ext uri="{FF2B5EF4-FFF2-40B4-BE49-F238E27FC236}">
                  <a16:creationId xmlns:a16="http://schemas.microsoft.com/office/drawing/2014/main" id="{47F7F7D5-64AE-C0E3-C279-7421AB103B86}"/>
                </a:ext>
              </a:extLst>
            </p:cNvPr>
            <p:cNvGrpSpPr>
              <a:grpSpLocks/>
            </p:cNvGrpSpPr>
            <p:nvPr/>
          </p:nvGrpSpPr>
          <p:grpSpPr bwMode="auto">
            <a:xfrm flipV="1">
              <a:off x="1404" y="2955"/>
              <a:ext cx="82" cy="234"/>
              <a:chOff x="2904" y="1272"/>
              <a:chExt cx="68" cy="204"/>
            </a:xfrm>
          </p:grpSpPr>
          <p:sp>
            <p:nvSpPr>
              <p:cNvPr id="65" name="Line 33">
                <a:extLst>
                  <a:ext uri="{FF2B5EF4-FFF2-40B4-BE49-F238E27FC236}">
                    <a16:creationId xmlns:a16="http://schemas.microsoft.com/office/drawing/2014/main" id="{F8D2A2EF-336D-2BDF-0B56-E2DD6123064D}"/>
                  </a:ext>
                </a:extLst>
              </p:cNvPr>
              <p:cNvSpPr>
                <a:spLocks noChangeShapeType="1"/>
              </p:cNvSpPr>
              <p:nvPr/>
            </p:nvSpPr>
            <p:spPr bwMode="auto">
              <a:xfrm>
                <a:off x="2940" y="1272"/>
                <a:ext cx="0" cy="20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6" name="Oval 34">
                <a:extLst>
                  <a:ext uri="{FF2B5EF4-FFF2-40B4-BE49-F238E27FC236}">
                    <a16:creationId xmlns:a16="http://schemas.microsoft.com/office/drawing/2014/main" id="{095E2E8F-C63E-834F-980F-5E289258427A}"/>
                  </a:ext>
                </a:extLst>
              </p:cNvPr>
              <p:cNvSpPr>
                <a:spLocks noChangeArrowheads="1"/>
              </p:cNvSpPr>
              <p:nvPr/>
            </p:nvSpPr>
            <p:spPr bwMode="auto">
              <a:xfrm>
                <a:off x="2904" y="1272"/>
                <a:ext cx="68" cy="68"/>
              </a:xfrm>
              <a:prstGeom prst="ellipse">
                <a:avLst/>
              </a:prstGeom>
              <a:solidFill>
                <a:schemeClr val="bg1"/>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31" name="Group 35">
              <a:extLst>
                <a:ext uri="{FF2B5EF4-FFF2-40B4-BE49-F238E27FC236}">
                  <a16:creationId xmlns:a16="http://schemas.microsoft.com/office/drawing/2014/main" id="{3BA264CC-183F-F957-E0C9-4166C6472AD0}"/>
                </a:ext>
              </a:extLst>
            </p:cNvPr>
            <p:cNvGrpSpPr>
              <a:grpSpLocks/>
            </p:cNvGrpSpPr>
            <p:nvPr/>
          </p:nvGrpSpPr>
          <p:grpSpPr bwMode="auto">
            <a:xfrm flipV="1">
              <a:off x="1726" y="2955"/>
              <a:ext cx="82" cy="234"/>
              <a:chOff x="2904" y="1272"/>
              <a:chExt cx="68" cy="204"/>
            </a:xfrm>
          </p:grpSpPr>
          <p:sp>
            <p:nvSpPr>
              <p:cNvPr id="63" name="Line 36">
                <a:extLst>
                  <a:ext uri="{FF2B5EF4-FFF2-40B4-BE49-F238E27FC236}">
                    <a16:creationId xmlns:a16="http://schemas.microsoft.com/office/drawing/2014/main" id="{251CC4F0-23A7-60C9-3818-075CF32EC71F}"/>
                  </a:ext>
                </a:extLst>
              </p:cNvPr>
              <p:cNvSpPr>
                <a:spLocks noChangeShapeType="1"/>
              </p:cNvSpPr>
              <p:nvPr/>
            </p:nvSpPr>
            <p:spPr bwMode="auto">
              <a:xfrm>
                <a:off x="2940" y="1272"/>
                <a:ext cx="0" cy="20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4" name="Oval 37">
                <a:extLst>
                  <a:ext uri="{FF2B5EF4-FFF2-40B4-BE49-F238E27FC236}">
                    <a16:creationId xmlns:a16="http://schemas.microsoft.com/office/drawing/2014/main" id="{C52BC151-2C54-9D7F-61B9-FFB8BD5F464E}"/>
                  </a:ext>
                </a:extLst>
              </p:cNvPr>
              <p:cNvSpPr>
                <a:spLocks noChangeArrowheads="1"/>
              </p:cNvSpPr>
              <p:nvPr/>
            </p:nvSpPr>
            <p:spPr bwMode="auto">
              <a:xfrm>
                <a:off x="2904" y="1272"/>
                <a:ext cx="68" cy="68"/>
              </a:xfrm>
              <a:prstGeom prst="ellipse">
                <a:avLst/>
              </a:prstGeom>
              <a:solidFill>
                <a:schemeClr val="bg1"/>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32" name="Group 38">
              <a:extLst>
                <a:ext uri="{FF2B5EF4-FFF2-40B4-BE49-F238E27FC236}">
                  <a16:creationId xmlns:a16="http://schemas.microsoft.com/office/drawing/2014/main" id="{5886FD29-3CCB-9AD5-5F97-CDF667545CE6}"/>
                </a:ext>
              </a:extLst>
            </p:cNvPr>
            <p:cNvGrpSpPr>
              <a:grpSpLocks/>
            </p:cNvGrpSpPr>
            <p:nvPr/>
          </p:nvGrpSpPr>
          <p:grpSpPr bwMode="auto">
            <a:xfrm flipV="1">
              <a:off x="2048" y="2955"/>
              <a:ext cx="82" cy="234"/>
              <a:chOff x="2904" y="1272"/>
              <a:chExt cx="68" cy="204"/>
            </a:xfrm>
          </p:grpSpPr>
          <p:sp>
            <p:nvSpPr>
              <p:cNvPr id="61" name="Line 39">
                <a:extLst>
                  <a:ext uri="{FF2B5EF4-FFF2-40B4-BE49-F238E27FC236}">
                    <a16:creationId xmlns:a16="http://schemas.microsoft.com/office/drawing/2014/main" id="{882C44B9-0E63-22C8-A691-44A961E275DE}"/>
                  </a:ext>
                </a:extLst>
              </p:cNvPr>
              <p:cNvSpPr>
                <a:spLocks noChangeShapeType="1"/>
              </p:cNvSpPr>
              <p:nvPr/>
            </p:nvSpPr>
            <p:spPr bwMode="auto">
              <a:xfrm>
                <a:off x="2940" y="1272"/>
                <a:ext cx="0" cy="20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2" name="Oval 40">
                <a:extLst>
                  <a:ext uri="{FF2B5EF4-FFF2-40B4-BE49-F238E27FC236}">
                    <a16:creationId xmlns:a16="http://schemas.microsoft.com/office/drawing/2014/main" id="{D0F8508A-A844-6478-8808-FFF64BA68198}"/>
                  </a:ext>
                </a:extLst>
              </p:cNvPr>
              <p:cNvSpPr>
                <a:spLocks noChangeArrowheads="1"/>
              </p:cNvSpPr>
              <p:nvPr/>
            </p:nvSpPr>
            <p:spPr bwMode="auto">
              <a:xfrm>
                <a:off x="2904" y="1272"/>
                <a:ext cx="68" cy="68"/>
              </a:xfrm>
              <a:prstGeom prst="ellipse">
                <a:avLst/>
              </a:prstGeom>
              <a:solidFill>
                <a:schemeClr val="bg1"/>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33" name="Group 41">
              <a:extLst>
                <a:ext uri="{FF2B5EF4-FFF2-40B4-BE49-F238E27FC236}">
                  <a16:creationId xmlns:a16="http://schemas.microsoft.com/office/drawing/2014/main" id="{A42BA087-0112-0933-99CD-AA89AB589CD7}"/>
                </a:ext>
              </a:extLst>
            </p:cNvPr>
            <p:cNvGrpSpPr>
              <a:grpSpLocks/>
            </p:cNvGrpSpPr>
            <p:nvPr/>
          </p:nvGrpSpPr>
          <p:grpSpPr bwMode="auto">
            <a:xfrm flipV="1">
              <a:off x="2370" y="2955"/>
              <a:ext cx="82" cy="234"/>
              <a:chOff x="2904" y="1272"/>
              <a:chExt cx="68" cy="204"/>
            </a:xfrm>
          </p:grpSpPr>
          <p:sp>
            <p:nvSpPr>
              <p:cNvPr id="59" name="Line 42">
                <a:extLst>
                  <a:ext uri="{FF2B5EF4-FFF2-40B4-BE49-F238E27FC236}">
                    <a16:creationId xmlns:a16="http://schemas.microsoft.com/office/drawing/2014/main" id="{AECF4DED-7064-F134-A0AE-48BBFB906A8F}"/>
                  </a:ext>
                </a:extLst>
              </p:cNvPr>
              <p:cNvSpPr>
                <a:spLocks noChangeShapeType="1"/>
              </p:cNvSpPr>
              <p:nvPr/>
            </p:nvSpPr>
            <p:spPr bwMode="auto">
              <a:xfrm>
                <a:off x="2940" y="1272"/>
                <a:ext cx="0" cy="20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0" name="Oval 43">
                <a:extLst>
                  <a:ext uri="{FF2B5EF4-FFF2-40B4-BE49-F238E27FC236}">
                    <a16:creationId xmlns:a16="http://schemas.microsoft.com/office/drawing/2014/main" id="{B7B5B847-6820-4467-8562-DB498E5FCEE2}"/>
                  </a:ext>
                </a:extLst>
              </p:cNvPr>
              <p:cNvSpPr>
                <a:spLocks noChangeArrowheads="1"/>
              </p:cNvSpPr>
              <p:nvPr/>
            </p:nvSpPr>
            <p:spPr bwMode="auto">
              <a:xfrm>
                <a:off x="2904" y="1272"/>
                <a:ext cx="68" cy="68"/>
              </a:xfrm>
              <a:prstGeom prst="ellipse">
                <a:avLst/>
              </a:prstGeom>
              <a:solidFill>
                <a:schemeClr val="bg1"/>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34" name="Arc 44">
              <a:extLst>
                <a:ext uri="{FF2B5EF4-FFF2-40B4-BE49-F238E27FC236}">
                  <a16:creationId xmlns:a16="http://schemas.microsoft.com/office/drawing/2014/main" id="{D41FE785-9223-34EE-0EB6-3E8C442FB79C}"/>
                </a:ext>
              </a:extLst>
            </p:cNvPr>
            <p:cNvSpPr>
              <a:spLocks/>
            </p:cNvSpPr>
            <p:nvPr/>
          </p:nvSpPr>
          <p:spPr bwMode="auto">
            <a:xfrm>
              <a:off x="330" y="2346"/>
              <a:ext cx="213" cy="350"/>
            </a:xfrm>
            <a:custGeom>
              <a:avLst/>
              <a:gdLst>
                <a:gd name="T0" fmla="*/ 0 w 21600"/>
                <a:gd name="T1" fmla="*/ 0 h 43181"/>
                <a:gd name="T2" fmla="*/ 0 w 21600"/>
                <a:gd name="T3" fmla="*/ 0 h 43181"/>
                <a:gd name="T4" fmla="*/ 0 w 21600"/>
                <a:gd name="T5" fmla="*/ 0 h 43181"/>
                <a:gd name="T6" fmla="*/ 0 60000 65536"/>
                <a:gd name="T7" fmla="*/ 0 60000 65536"/>
                <a:gd name="T8" fmla="*/ 0 60000 65536"/>
              </a:gdLst>
              <a:ahLst/>
              <a:cxnLst>
                <a:cxn ang="T6">
                  <a:pos x="T0" y="T1"/>
                </a:cxn>
                <a:cxn ang="T7">
                  <a:pos x="T2" y="T3"/>
                </a:cxn>
                <a:cxn ang="T8">
                  <a:pos x="T4" y="T5"/>
                </a:cxn>
              </a:cxnLst>
              <a:rect l="0" t="0" r="r" b="b"/>
              <a:pathLst>
                <a:path w="21600" h="43181" fill="none" extrusionOk="0">
                  <a:moveTo>
                    <a:pt x="0" y="0"/>
                  </a:moveTo>
                  <a:cubicBezTo>
                    <a:pt x="11929" y="0"/>
                    <a:pt x="21600" y="9670"/>
                    <a:pt x="21600" y="21600"/>
                  </a:cubicBezTo>
                  <a:cubicBezTo>
                    <a:pt x="21600" y="33174"/>
                    <a:pt x="12476" y="42691"/>
                    <a:pt x="912" y="43180"/>
                  </a:cubicBezTo>
                </a:path>
                <a:path w="21600" h="43181" stroke="0" extrusionOk="0">
                  <a:moveTo>
                    <a:pt x="0" y="0"/>
                  </a:moveTo>
                  <a:cubicBezTo>
                    <a:pt x="11929" y="0"/>
                    <a:pt x="21600" y="9670"/>
                    <a:pt x="21600" y="21600"/>
                  </a:cubicBezTo>
                  <a:cubicBezTo>
                    <a:pt x="21600" y="33174"/>
                    <a:pt x="12476" y="42691"/>
                    <a:pt x="912" y="43180"/>
                  </a:cubicBezTo>
                  <a:lnTo>
                    <a:pt x="0" y="21600"/>
                  </a:lnTo>
                  <a:lnTo>
                    <a:pt x="0" y="0"/>
                  </a:lnTo>
                  <a:close/>
                </a:path>
              </a:pathLst>
            </a:cu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5" name="Text Box 45">
              <a:extLst>
                <a:ext uri="{FF2B5EF4-FFF2-40B4-BE49-F238E27FC236}">
                  <a16:creationId xmlns:a16="http://schemas.microsoft.com/office/drawing/2014/main" id="{B9681E33-E5FB-76E8-902F-F0F7A24FBE12}"/>
                </a:ext>
              </a:extLst>
            </p:cNvPr>
            <p:cNvSpPr txBox="1">
              <a:spLocks noChangeArrowheads="1"/>
            </p:cNvSpPr>
            <p:nvPr/>
          </p:nvSpPr>
          <p:spPr bwMode="auto">
            <a:xfrm>
              <a:off x="842" y="2326"/>
              <a:ext cx="1741"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en-US" altLang="zh-CN" sz="2800" b="1">
                  <a:solidFill>
                    <a:srgbClr val="FF0066"/>
                  </a:solidFill>
                  <a:effectLst>
                    <a:outerShdw blurRad="38100" dist="38100" dir="2700000" algn="tl">
                      <a:srgbClr val="C0C0C0"/>
                    </a:outerShdw>
                  </a:effectLst>
                  <a:ea typeface="楷体_GB2312" pitchFamily="49" charset="-122"/>
                </a:rPr>
                <a:t>74LS183</a:t>
              </a:r>
            </a:p>
          </p:txBody>
        </p:sp>
        <p:sp>
          <p:nvSpPr>
            <p:cNvPr id="36" name="Text Box 46">
              <a:extLst>
                <a:ext uri="{FF2B5EF4-FFF2-40B4-BE49-F238E27FC236}">
                  <a16:creationId xmlns:a16="http://schemas.microsoft.com/office/drawing/2014/main" id="{B0F6DD84-7B33-2B4B-87B0-8B59A2120B27}"/>
                </a:ext>
              </a:extLst>
            </p:cNvPr>
            <p:cNvSpPr txBox="1">
              <a:spLocks noChangeArrowheads="1"/>
            </p:cNvSpPr>
            <p:nvPr/>
          </p:nvSpPr>
          <p:spPr bwMode="auto">
            <a:xfrm>
              <a:off x="225" y="1504"/>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V</a:t>
              </a:r>
              <a:r>
                <a:rPr lang="en-US" altLang="zh-CN" b="1" baseline="-25000">
                  <a:solidFill>
                    <a:srgbClr val="FF0066"/>
                  </a:solidFill>
                  <a:ea typeface="楷体_GB2312" pitchFamily="49" charset="-122"/>
                </a:rPr>
                <a:t>CC  </a:t>
              </a:r>
            </a:p>
          </p:txBody>
        </p:sp>
        <p:sp>
          <p:nvSpPr>
            <p:cNvPr id="37" name="Text Box 47">
              <a:extLst>
                <a:ext uri="{FF2B5EF4-FFF2-40B4-BE49-F238E27FC236}">
                  <a16:creationId xmlns:a16="http://schemas.microsoft.com/office/drawing/2014/main" id="{4AB8F6DE-82E8-6EB3-62EA-0CF19E07D915}"/>
                </a:ext>
              </a:extLst>
            </p:cNvPr>
            <p:cNvSpPr txBox="1">
              <a:spLocks noChangeArrowheads="1"/>
            </p:cNvSpPr>
            <p:nvPr/>
          </p:nvSpPr>
          <p:spPr bwMode="auto">
            <a:xfrm>
              <a:off x="582" y="1529"/>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ea typeface="楷体_GB2312" pitchFamily="49" charset="-122"/>
                </a:rPr>
                <a:t>2</a:t>
              </a:r>
              <a:r>
                <a:rPr lang="en-US" altLang="zh-CN" b="1" i="1">
                  <a:ea typeface="楷体_GB2312" pitchFamily="49" charset="-122"/>
                </a:rPr>
                <a:t>A</a:t>
              </a:r>
              <a:r>
                <a:rPr lang="en-US" altLang="zh-CN" b="1" i="1" baseline="-25000">
                  <a:ea typeface="楷体_GB2312" pitchFamily="49" charset="-122"/>
                </a:rPr>
                <a:t>i</a:t>
              </a:r>
              <a:endParaRPr lang="en-US" altLang="zh-CN" b="1" i="1" baseline="-25000">
                <a:solidFill>
                  <a:srgbClr val="0033CC"/>
                </a:solidFill>
                <a:ea typeface="楷体_GB2312" pitchFamily="49" charset="-122"/>
              </a:endParaRPr>
            </a:p>
          </p:txBody>
        </p:sp>
        <p:sp>
          <p:nvSpPr>
            <p:cNvPr id="38" name="Text Box 48">
              <a:extLst>
                <a:ext uri="{FF2B5EF4-FFF2-40B4-BE49-F238E27FC236}">
                  <a16:creationId xmlns:a16="http://schemas.microsoft.com/office/drawing/2014/main" id="{D14C4D7D-7961-D7F7-5A23-DDF4E26C19BE}"/>
                </a:ext>
              </a:extLst>
            </p:cNvPr>
            <p:cNvSpPr txBox="1">
              <a:spLocks noChangeArrowheads="1"/>
            </p:cNvSpPr>
            <p:nvPr/>
          </p:nvSpPr>
          <p:spPr bwMode="auto">
            <a:xfrm>
              <a:off x="897" y="1529"/>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ea typeface="楷体_GB2312" pitchFamily="49" charset="-122"/>
                </a:rPr>
                <a:t>2</a:t>
              </a:r>
              <a:r>
                <a:rPr lang="en-US" altLang="zh-CN" b="1" i="1">
                  <a:ea typeface="楷体_GB2312" pitchFamily="49" charset="-122"/>
                </a:rPr>
                <a:t>B</a:t>
              </a:r>
              <a:r>
                <a:rPr lang="en-US" altLang="zh-CN" b="1" i="1" baseline="-25000">
                  <a:ea typeface="楷体_GB2312" pitchFamily="49" charset="-122"/>
                </a:rPr>
                <a:t>i</a:t>
              </a:r>
              <a:r>
                <a:rPr lang="en-US" altLang="zh-CN" b="1" baseline="-25000">
                  <a:ea typeface="楷体_GB2312" pitchFamily="49" charset="-122"/>
                </a:rPr>
                <a:t>  </a:t>
              </a:r>
              <a:endParaRPr lang="en-US" altLang="zh-CN" b="1" baseline="-25000">
                <a:solidFill>
                  <a:srgbClr val="0033CC"/>
                </a:solidFill>
                <a:ea typeface="楷体_GB2312" pitchFamily="49" charset="-122"/>
              </a:endParaRPr>
            </a:p>
          </p:txBody>
        </p:sp>
        <p:sp>
          <p:nvSpPr>
            <p:cNvPr id="39" name="Text Box 49">
              <a:extLst>
                <a:ext uri="{FF2B5EF4-FFF2-40B4-BE49-F238E27FC236}">
                  <a16:creationId xmlns:a16="http://schemas.microsoft.com/office/drawing/2014/main" id="{99DC7191-B0EC-411E-737A-C551A1D332B8}"/>
                </a:ext>
              </a:extLst>
            </p:cNvPr>
            <p:cNvSpPr txBox="1">
              <a:spLocks noChangeArrowheads="1"/>
            </p:cNvSpPr>
            <p:nvPr/>
          </p:nvSpPr>
          <p:spPr bwMode="auto">
            <a:xfrm>
              <a:off x="1185" y="1529"/>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ea typeface="楷体_GB2312" pitchFamily="49" charset="-122"/>
                </a:rPr>
                <a:t>2</a:t>
              </a:r>
              <a:r>
                <a:rPr lang="en-US" altLang="zh-CN" b="1" i="1">
                  <a:ea typeface="楷体_GB2312" pitchFamily="49" charset="-122"/>
                </a:rPr>
                <a:t>C</a:t>
              </a:r>
              <a:r>
                <a:rPr lang="en-US" altLang="zh-CN" b="1" i="1" baseline="-25000">
                  <a:ea typeface="楷体_GB2312" pitchFamily="49" charset="-122"/>
                </a:rPr>
                <a:t>i</a:t>
              </a:r>
              <a:r>
                <a:rPr lang="en-US" altLang="zh-CN" b="1" baseline="-25000">
                  <a:ea typeface="楷体_GB2312" pitchFamily="49" charset="-122"/>
                </a:rPr>
                <a:t>-1  </a:t>
              </a:r>
              <a:endParaRPr lang="en-US" altLang="zh-CN" b="1" baseline="-25000">
                <a:solidFill>
                  <a:srgbClr val="0033CC"/>
                </a:solidFill>
                <a:ea typeface="楷体_GB2312" pitchFamily="49" charset="-122"/>
              </a:endParaRPr>
            </a:p>
          </p:txBody>
        </p:sp>
        <p:sp>
          <p:nvSpPr>
            <p:cNvPr id="40" name="Text Box 50">
              <a:extLst>
                <a:ext uri="{FF2B5EF4-FFF2-40B4-BE49-F238E27FC236}">
                  <a16:creationId xmlns:a16="http://schemas.microsoft.com/office/drawing/2014/main" id="{55F0A30A-4058-B5C8-4BAF-FB79AF3E8625}"/>
                </a:ext>
              </a:extLst>
            </p:cNvPr>
            <p:cNvSpPr txBox="1">
              <a:spLocks noChangeArrowheads="1"/>
            </p:cNvSpPr>
            <p:nvPr/>
          </p:nvSpPr>
          <p:spPr bwMode="auto">
            <a:xfrm>
              <a:off x="1599" y="1529"/>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ea typeface="楷体_GB2312" pitchFamily="49" charset="-122"/>
                </a:rPr>
                <a:t>2</a:t>
              </a:r>
              <a:r>
                <a:rPr lang="en-US" altLang="zh-CN" b="1" i="1">
                  <a:ea typeface="楷体_GB2312" pitchFamily="49" charset="-122"/>
                </a:rPr>
                <a:t>C</a:t>
              </a:r>
              <a:r>
                <a:rPr lang="en-US" altLang="zh-CN" b="1" i="1" baseline="-25000">
                  <a:ea typeface="楷体_GB2312" pitchFamily="49" charset="-122"/>
                </a:rPr>
                <a:t>i </a:t>
              </a:r>
              <a:endParaRPr lang="en-US" altLang="zh-CN" b="1" i="1" baseline="-25000">
                <a:solidFill>
                  <a:srgbClr val="0033CC"/>
                </a:solidFill>
                <a:ea typeface="楷体_GB2312" pitchFamily="49" charset="-122"/>
              </a:endParaRPr>
            </a:p>
          </p:txBody>
        </p:sp>
        <p:sp>
          <p:nvSpPr>
            <p:cNvPr id="41" name="Text Box 51">
              <a:extLst>
                <a:ext uri="{FF2B5EF4-FFF2-40B4-BE49-F238E27FC236}">
                  <a16:creationId xmlns:a16="http://schemas.microsoft.com/office/drawing/2014/main" id="{F99C9A10-A44C-75AC-085B-9A47E05B23AF}"/>
                </a:ext>
              </a:extLst>
            </p:cNvPr>
            <p:cNvSpPr txBox="1">
              <a:spLocks noChangeArrowheads="1"/>
            </p:cNvSpPr>
            <p:nvPr/>
          </p:nvSpPr>
          <p:spPr bwMode="auto">
            <a:xfrm>
              <a:off x="2211" y="1529"/>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ea typeface="楷体_GB2312" pitchFamily="49" charset="-122"/>
                </a:rPr>
                <a:t>2</a:t>
              </a:r>
              <a:r>
                <a:rPr lang="en-US" altLang="zh-CN" b="1" i="1">
                  <a:ea typeface="楷体_GB2312" pitchFamily="49" charset="-122"/>
                </a:rPr>
                <a:t>S</a:t>
              </a:r>
              <a:r>
                <a:rPr lang="en-US" altLang="zh-CN" b="1" i="1" baseline="-25000">
                  <a:ea typeface="楷体_GB2312" pitchFamily="49" charset="-122"/>
                </a:rPr>
                <a:t>i </a:t>
              </a:r>
              <a:r>
                <a:rPr lang="en-US" altLang="zh-CN" b="1" baseline="-25000">
                  <a:ea typeface="楷体_GB2312" pitchFamily="49" charset="-122"/>
                </a:rPr>
                <a:t> </a:t>
              </a:r>
              <a:endParaRPr lang="en-US" altLang="zh-CN" b="1" baseline="-25000">
                <a:solidFill>
                  <a:srgbClr val="0033CC"/>
                </a:solidFill>
                <a:ea typeface="楷体_GB2312" pitchFamily="49" charset="-122"/>
              </a:endParaRPr>
            </a:p>
          </p:txBody>
        </p:sp>
        <p:sp>
          <p:nvSpPr>
            <p:cNvPr id="42" name="Text Box 52">
              <a:extLst>
                <a:ext uri="{FF2B5EF4-FFF2-40B4-BE49-F238E27FC236}">
                  <a16:creationId xmlns:a16="http://schemas.microsoft.com/office/drawing/2014/main" id="{34503E57-B99B-3C47-1454-3071E25AA143}"/>
                </a:ext>
              </a:extLst>
            </p:cNvPr>
            <p:cNvSpPr txBox="1">
              <a:spLocks noChangeArrowheads="1"/>
            </p:cNvSpPr>
            <p:nvPr/>
          </p:nvSpPr>
          <p:spPr bwMode="auto">
            <a:xfrm>
              <a:off x="326" y="2011"/>
              <a:ext cx="60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i="1">
                  <a:ea typeface="楷体_GB2312" pitchFamily="49" charset="-122"/>
                </a:rPr>
                <a:t>V</a:t>
              </a:r>
              <a:r>
                <a:rPr lang="en-US" altLang="zh-CN" sz="2000" b="1" baseline="-25000">
                  <a:ea typeface="楷体_GB2312" pitchFamily="49" charset="-122"/>
                </a:rPr>
                <a:t>CC  </a:t>
              </a:r>
            </a:p>
          </p:txBody>
        </p:sp>
        <p:sp>
          <p:nvSpPr>
            <p:cNvPr id="43" name="Text Box 53">
              <a:extLst>
                <a:ext uri="{FF2B5EF4-FFF2-40B4-BE49-F238E27FC236}">
                  <a16:creationId xmlns:a16="http://schemas.microsoft.com/office/drawing/2014/main" id="{6C38F213-0588-C58A-139C-BF0E211DB0DC}"/>
                </a:ext>
              </a:extLst>
            </p:cNvPr>
            <p:cNvSpPr txBox="1">
              <a:spLocks noChangeArrowheads="1"/>
            </p:cNvSpPr>
            <p:nvPr/>
          </p:nvSpPr>
          <p:spPr bwMode="auto">
            <a:xfrm>
              <a:off x="597" y="2003"/>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ea typeface="楷体_GB2312" pitchFamily="49" charset="-122"/>
                </a:rPr>
                <a:t>2A</a:t>
              </a:r>
              <a:endParaRPr lang="en-US" altLang="zh-CN" b="1" baseline="-25000">
                <a:solidFill>
                  <a:srgbClr val="0033CC"/>
                </a:solidFill>
                <a:ea typeface="楷体_GB2312" pitchFamily="49" charset="-122"/>
              </a:endParaRPr>
            </a:p>
          </p:txBody>
        </p:sp>
        <p:sp>
          <p:nvSpPr>
            <p:cNvPr id="44" name="Text Box 54">
              <a:extLst>
                <a:ext uri="{FF2B5EF4-FFF2-40B4-BE49-F238E27FC236}">
                  <a16:creationId xmlns:a16="http://schemas.microsoft.com/office/drawing/2014/main" id="{36F41EAB-7C45-CEB6-9426-24114AA3FD52}"/>
                </a:ext>
              </a:extLst>
            </p:cNvPr>
            <p:cNvSpPr txBox="1">
              <a:spLocks noChangeArrowheads="1"/>
            </p:cNvSpPr>
            <p:nvPr/>
          </p:nvSpPr>
          <p:spPr bwMode="auto">
            <a:xfrm>
              <a:off x="912" y="2003"/>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ea typeface="楷体_GB2312" pitchFamily="49" charset="-122"/>
                </a:rPr>
                <a:t>2B</a:t>
              </a:r>
              <a:endParaRPr lang="en-US" altLang="zh-CN" b="1" baseline="-25000">
                <a:solidFill>
                  <a:srgbClr val="0033CC"/>
                </a:solidFill>
                <a:ea typeface="楷体_GB2312" pitchFamily="49" charset="-122"/>
              </a:endParaRPr>
            </a:p>
          </p:txBody>
        </p:sp>
        <p:sp>
          <p:nvSpPr>
            <p:cNvPr id="45" name="Text Box 55">
              <a:extLst>
                <a:ext uri="{FF2B5EF4-FFF2-40B4-BE49-F238E27FC236}">
                  <a16:creationId xmlns:a16="http://schemas.microsoft.com/office/drawing/2014/main" id="{1DF4DDBD-4D57-0B86-EA55-01C378485519}"/>
                </a:ext>
              </a:extLst>
            </p:cNvPr>
            <p:cNvSpPr txBox="1">
              <a:spLocks noChangeArrowheads="1"/>
            </p:cNvSpPr>
            <p:nvPr/>
          </p:nvSpPr>
          <p:spPr bwMode="auto">
            <a:xfrm>
              <a:off x="1188" y="2003"/>
              <a:ext cx="81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ea typeface="楷体_GB2312" pitchFamily="49" charset="-122"/>
                </a:rPr>
                <a:t>2CI</a:t>
              </a:r>
              <a:r>
                <a:rPr lang="en-US" altLang="zh-CN" b="1" i="1" baseline="-25000">
                  <a:ea typeface="楷体_GB2312" pitchFamily="49" charset="-122"/>
                </a:rPr>
                <a:t>n</a:t>
              </a:r>
              <a:r>
                <a:rPr lang="en-US" altLang="zh-CN" b="1" baseline="-25000">
                  <a:ea typeface="楷体_GB2312" pitchFamily="49" charset="-122"/>
                </a:rPr>
                <a:t> </a:t>
              </a:r>
              <a:endParaRPr lang="en-US" altLang="zh-CN" b="1" baseline="-25000">
                <a:solidFill>
                  <a:srgbClr val="0033CC"/>
                </a:solidFill>
                <a:ea typeface="楷体_GB2312" pitchFamily="49" charset="-122"/>
              </a:endParaRPr>
            </a:p>
          </p:txBody>
        </p:sp>
        <p:sp>
          <p:nvSpPr>
            <p:cNvPr id="46" name="Text Box 56">
              <a:extLst>
                <a:ext uri="{FF2B5EF4-FFF2-40B4-BE49-F238E27FC236}">
                  <a16:creationId xmlns:a16="http://schemas.microsoft.com/office/drawing/2014/main" id="{E6C13BA1-EEB7-DB83-9900-53676A4FA092}"/>
                </a:ext>
              </a:extLst>
            </p:cNvPr>
            <p:cNvSpPr txBox="1">
              <a:spLocks noChangeArrowheads="1"/>
            </p:cNvSpPr>
            <p:nvPr/>
          </p:nvSpPr>
          <p:spPr bwMode="auto">
            <a:xfrm>
              <a:off x="1586" y="2002"/>
              <a:ext cx="92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ea typeface="楷体_GB2312" pitchFamily="49" charset="-122"/>
                </a:rPr>
                <a:t>2CO</a:t>
              </a:r>
              <a:r>
                <a:rPr lang="en-US" altLang="zh-CN" b="1" i="1" baseline="-25000">
                  <a:ea typeface="楷体_GB2312" pitchFamily="49" charset="-122"/>
                </a:rPr>
                <a:t>n</a:t>
              </a:r>
              <a:r>
                <a:rPr lang="en-US" altLang="zh-CN" b="1" baseline="-25000">
                  <a:ea typeface="楷体_GB2312" pitchFamily="49" charset="-122"/>
                </a:rPr>
                <a:t>+1 </a:t>
              </a:r>
              <a:endParaRPr lang="en-US" altLang="zh-CN" b="1" baseline="-25000">
                <a:solidFill>
                  <a:srgbClr val="0033CC"/>
                </a:solidFill>
                <a:ea typeface="楷体_GB2312" pitchFamily="49" charset="-122"/>
              </a:endParaRPr>
            </a:p>
          </p:txBody>
        </p:sp>
        <p:sp>
          <p:nvSpPr>
            <p:cNvPr id="47" name="Text Box 57">
              <a:extLst>
                <a:ext uri="{FF2B5EF4-FFF2-40B4-BE49-F238E27FC236}">
                  <a16:creationId xmlns:a16="http://schemas.microsoft.com/office/drawing/2014/main" id="{0854AFC7-2243-578E-5BF4-D6C0D48AC976}"/>
                </a:ext>
              </a:extLst>
            </p:cNvPr>
            <p:cNvSpPr txBox="1">
              <a:spLocks noChangeArrowheads="1"/>
            </p:cNvSpPr>
            <p:nvPr/>
          </p:nvSpPr>
          <p:spPr bwMode="auto">
            <a:xfrm>
              <a:off x="2226" y="2003"/>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ea typeface="楷体_GB2312" pitchFamily="49" charset="-122"/>
                </a:rPr>
                <a:t>2F</a:t>
              </a:r>
              <a:endParaRPr lang="en-US" altLang="zh-CN" b="1" baseline="-25000">
                <a:solidFill>
                  <a:srgbClr val="0033CC"/>
                </a:solidFill>
                <a:ea typeface="楷体_GB2312" pitchFamily="49" charset="-122"/>
              </a:endParaRPr>
            </a:p>
          </p:txBody>
        </p:sp>
        <p:sp>
          <p:nvSpPr>
            <p:cNvPr id="48" name="Text Box 58">
              <a:extLst>
                <a:ext uri="{FF2B5EF4-FFF2-40B4-BE49-F238E27FC236}">
                  <a16:creationId xmlns:a16="http://schemas.microsoft.com/office/drawing/2014/main" id="{B9643596-022E-9711-E4AC-6054883A8B0E}"/>
                </a:ext>
              </a:extLst>
            </p:cNvPr>
            <p:cNvSpPr txBox="1">
              <a:spLocks noChangeArrowheads="1"/>
            </p:cNvSpPr>
            <p:nvPr/>
          </p:nvSpPr>
          <p:spPr bwMode="auto">
            <a:xfrm>
              <a:off x="342" y="2675"/>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ea typeface="楷体_GB2312" pitchFamily="49" charset="-122"/>
                </a:rPr>
                <a:t>1A</a:t>
              </a:r>
              <a:endParaRPr lang="en-US" altLang="zh-CN" b="1" baseline="-25000">
                <a:solidFill>
                  <a:srgbClr val="0033CC"/>
                </a:solidFill>
                <a:ea typeface="楷体_GB2312" pitchFamily="49" charset="-122"/>
              </a:endParaRPr>
            </a:p>
          </p:txBody>
        </p:sp>
        <p:sp>
          <p:nvSpPr>
            <p:cNvPr id="49" name="Text Box 59">
              <a:extLst>
                <a:ext uri="{FF2B5EF4-FFF2-40B4-BE49-F238E27FC236}">
                  <a16:creationId xmlns:a16="http://schemas.microsoft.com/office/drawing/2014/main" id="{FE83F6E4-9F3C-BF46-2194-AE52CAD9E79F}"/>
                </a:ext>
              </a:extLst>
            </p:cNvPr>
            <p:cNvSpPr txBox="1">
              <a:spLocks noChangeArrowheads="1"/>
            </p:cNvSpPr>
            <p:nvPr/>
          </p:nvSpPr>
          <p:spPr bwMode="auto">
            <a:xfrm>
              <a:off x="927" y="2675"/>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ea typeface="楷体_GB2312" pitchFamily="49" charset="-122"/>
                </a:rPr>
                <a:t>1B</a:t>
              </a:r>
              <a:endParaRPr lang="en-US" altLang="zh-CN" b="1" baseline="-25000">
                <a:solidFill>
                  <a:srgbClr val="0033CC"/>
                </a:solidFill>
                <a:ea typeface="楷体_GB2312" pitchFamily="49" charset="-122"/>
              </a:endParaRPr>
            </a:p>
          </p:txBody>
        </p:sp>
        <p:sp>
          <p:nvSpPr>
            <p:cNvPr id="50" name="Text Box 60">
              <a:extLst>
                <a:ext uri="{FF2B5EF4-FFF2-40B4-BE49-F238E27FC236}">
                  <a16:creationId xmlns:a16="http://schemas.microsoft.com/office/drawing/2014/main" id="{896AC8C7-B059-7C8F-6120-1553F838143B}"/>
                </a:ext>
              </a:extLst>
            </p:cNvPr>
            <p:cNvSpPr txBox="1">
              <a:spLocks noChangeArrowheads="1"/>
            </p:cNvSpPr>
            <p:nvPr/>
          </p:nvSpPr>
          <p:spPr bwMode="auto">
            <a:xfrm>
              <a:off x="1233" y="2675"/>
              <a:ext cx="81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ea typeface="楷体_GB2312" pitchFamily="49" charset="-122"/>
                </a:rPr>
                <a:t>1CI</a:t>
              </a:r>
              <a:r>
                <a:rPr lang="en-US" altLang="zh-CN" b="1" i="1" baseline="-25000">
                  <a:ea typeface="楷体_GB2312" pitchFamily="49" charset="-122"/>
                </a:rPr>
                <a:t>n</a:t>
              </a:r>
              <a:endParaRPr lang="en-US" altLang="zh-CN" b="1" i="1" baseline="-25000">
                <a:solidFill>
                  <a:srgbClr val="0033CC"/>
                </a:solidFill>
                <a:ea typeface="楷体_GB2312" pitchFamily="49" charset="-122"/>
              </a:endParaRPr>
            </a:p>
          </p:txBody>
        </p:sp>
        <p:sp>
          <p:nvSpPr>
            <p:cNvPr id="51" name="Text Box 61">
              <a:extLst>
                <a:ext uri="{FF2B5EF4-FFF2-40B4-BE49-F238E27FC236}">
                  <a16:creationId xmlns:a16="http://schemas.microsoft.com/office/drawing/2014/main" id="{8130ED55-EAFB-9749-5D3A-DF0B9DF31A45}"/>
                </a:ext>
              </a:extLst>
            </p:cNvPr>
            <p:cNvSpPr txBox="1">
              <a:spLocks noChangeArrowheads="1"/>
            </p:cNvSpPr>
            <p:nvPr/>
          </p:nvSpPr>
          <p:spPr bwMode="auto">
            <a:xfrm>
              <a:off x="1845" y="2675"/>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ea typeface="楷体_GB2312" pitchFamily="49" charset="-122"/>
                </a:rPr>
                <a:t>1F</a:t>
              </a:r>
              <a:endParaRPr lang="en-US" altLang="zh-CN" b="1" baseline="-25000">
                <a:solidFill>
                  <a:srgbClr val="0033CC"/>
                </a:solidFill>
                <a:ea typeface="楷体_GB2312" pitchFamily="49" charset="-122"/>
              </a:endParaRPr>
            </a:p>
          </p:txBody>
        </p:sp>
        <p:sp>
          <p:nvSpPr>
            <p:cNvPr id="52" name="Text Box 62">
              <a:extLst>
                <a:ext uri="{FF2B5EF4-FFF2-40B4-BE49-F238E27FC236}">
                  <a16:creationId xmlns:a16="http://schemas.microsoft.com/office/drawing/2014/main" id="{B8C66344-59C1-1109-1E3F-3E6463A82C02}"/>
                </a:ext>
              </a:extLst>
            </p:cNvPr>
            <p:cNvSpPr txBox="1">
              <a:spLocks noChangeArrowheads="1"/>
            </p:cNvSpPr>
            <p:nvPr/>
          </p:nvSpPr>
          <p:spPr bwMode="auto">
            <a:xfrm>
              <a:off x="1975" y="2709"/>
              <a:ext cx="87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000" b="1"/>
                <a:t>GND</a:t>
              </a:r>
            </a:p>
          </p:txBody>
        </p:sp>
        <p:sp>
          <p:nvSpPr>
            <p:cNvPr id="53" name="Text Box 63">
              <a:extLst>
                <a:ext uri="{FF2B5EF4-FFF2-40B4-BE49-F238E27FC236}">
                  <a16:creationId xmlns:a16="http://schemas.microsoft.com/office/drawing/2014/main" id="{9F290460-7AAE-AB82-80B0-8EA0096592E2}"/>
                </a:ext>
              </a:extLst>
            </p:cNvPr>
            <p:cNvSpPr txBox="1">
              <a:spLocks noChangeArrowheads="1"/>
            </p:cNvSpPr>
            <p:nvPr/>
          </p:nvSpPr>
          <p:spPr bwMode="auto">
            <a:xfrm>
              <a:off x="303" y="3140"/>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ea typeface="楷体_GB2312" pitchFamily="49" charset="-122"/>
                </a:rPr>
                <a:t>1</a:t>
              </a:r>
              <a:r>
                <a:rPr lang="en-US" altLang="zh-CN" b="1" i="1">
                  <a:ea typeface="楷体_GB2312" pitchFamily="49" charset="-122"/>
                </a:rPr>
                <a:t>A</a:t>
              </a:r>
              <a:r>
                <a:rPr lang="en-US" altLang="zh-CN" b="1" i="1" baseline="-25000">
                  <a:ea typeface="楷体_GB2312" pitchFamily="49" charset="-122"/>
                </a:rPr>
                <a:t>i</a:t>
              </a:r>
              <a:endParaRPr lang="en-US" altLang="zh-CN" b="1" i="1" baseline="-25000">
                <a:solidFill>
                  <a:srgbClr val="0033CC"/>
                </a:solidFill>
                <a:ea typeface="楷体_GB2312" pitchFamily="49" charset="-122"/>
              </a:endParaRPr>
            </a:p>
          </p:txBody>
        </p:sp>
        <p:sp>
          <p:nvSpPr>
            <p:cNvPr id="54" name="Text Box 64">
              <a:extLst>
                <a:ext uri="{FF2B5EF4-FFF2-40B4-BE49-F238E27FC236}">
                  <a16:creationId xmlns:a16="http://schemas.microsoft.com/office/drawing/2014/main" id="{3853C921-EDBB-5A85-9EBC-7A8CA74D5516}"/>
                </a:ext>
              </a:extLst>
            </p:cNvPr>
            <p:cNvSpPr txBox="1">
              <a:spLocks noChangeArrowheads="1"/>
            </p:cNvSpPr>
            <p:nvPr/>
          </p:nvSpPr>
          <p:spPr bwMode="auto">
            <a:xfrm>
              <a:off x="843" y="3131"/>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ea typeface="楷体_GB2312" pitchFamily="49" charset="-122"/>
                </a:rPr>
                <a:t>1</a:t>
              </a:r>
              <a:r>
                <a:rPr lang="en-US" altLang="zh-CN" b="1" i="1">
                  <a:ea typeface="楷体_GB2312" pitchFamily="49" charset="-122"/>
                </a:rPr>
                <a:t>B</a:t>
              </a:r>
              <a:r>
                <a:rPr lang="en-US" altLang="zh-CN" b="1" i="1" baseline="-25000">
                  <a:ea typeface="楷体_GB2312" pitchFamily="49" charset="-122"/>
                </a:rPr>
                <a:t>i</a:t>
              </a:r>
              <a:endParaRPr lang="en-US" altLang="zh-CN" b="1" i="1" baseline="-25000">
                <a:solidFill>
                  <a:srgbClr val="0033CC"/>
                </a:solidFill>
                <a:ea typeface="楷体_GB2312" pitchFamily="49" charset="-122"/>
              </a:endParaRPr>
            </a:p>
          </p:txBody>
        </p:sp>
        <p:sp>
          <p:nvSpPr>
            <p:cNvPr id="55" name="Text Box 65">
              <a:extLst>
                <a:ext uri="{FF2B5EF4-FFF2-40B4-BE49-F238E27FC236}">
                  <a16:creationId xmlns:a16="http://schemas.microsoft.com/office/drawing/2014/main" id="{F12B4CA7-5B6E-E109-397F-4069A802F7DB}"/>
                </a:ext>
              </a:extLst>
            </p:cNvPr>
            <p:cNvSpPr txBox="1">
              <a:spLocks noChangeArrowheads="1"/>
            </p:cNvSpPr>
            <p:nvPr/>
          </p:nvSpPr>
          <p:spPr bwMode="auto">
            <a:xfrm>
              <a:off x="1158" y="3140"/>
              <a:ext cx="81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ea typeface="楷体_GB2312" pitchFamily="49" charset="-122"/>
                </a:rPr>
                <a:t>1</a:t>
              </a:r>
              <a:r>
                <a:rPr lang="en-US" altLang="zh-CN" b="1" i="1">
                  <a:ea typeface="楷体_GB2312" pitchFamily="49" charset="-122"/>
                </a:rPr>
                <a:t>C</a:t>
              </a:r>
              <a:r>
                <a:rPr lang="en-US" altLang="zh-CN" b="1" i="1" baseline="-25000">
                  <a:ea typeface="楷体_GB2312" pitchFamily="49" charset="-122"/>
                </a:rPr>
                <a:t>i</a:t>
              </a:r>
              <a:r>
                <a:rPr lang="en-US" altLang="zh-CN" b="1" baseline="-25000">
                  <a:ea typeface="楷体_GB2312" pitchFamily="49" charset="-122"/>
                </a:rPr>
                <a:t>-1</a:t>
              </a:r>
              <a:endParaRPr lang="en-US" altLang="zh-CN" b="1" baseline="-25000">
                <a:solidFill>
                  <a:srgbClr val="0033CC"/>
                </a:solidFill>
                <a:ea typeface="楷体_GB2312" pitchFamily="49" charset="-122"/>
              </a:endParaRPr>
            </a:p>
          </p:txBody>
        </p:sp>
        <p:sp>
          <p:nvSpPr>
            <p:cNvPr id="56" name="Text Box 66">
              <a:extLst>
                <a:ext uri="{FF2B5EF4-FFF2-40B4-BE49-F238E27FC236}">
                  <a16:creationId xmlns:a16="http://schemas.microsoft.com/office/drawing/2014/main" id="{70045303-89CC-395F-416F-C8BA4A6EB98C}"/>
                </a:ext>
              </a:extLst>
            </p:cNvPr>
            <p:cNvSpPr txBox="1">
              <a:spLocks noChangeArrowheads="1"/>
            </p:cNvSpPr>
            <p:nvPr/>
          </p:nvSpPr>
          <p:spPr bwMode="auto">
            <a:xfrm>
              <a:off x="1833" y="3140"/>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ea typeface="楷体_GB2312" pitchFamily="49" charset="-122"/>
                </a:rPr>
                <a:t>1</a:t>
              </a:r>
              <a:r>
                <a:rPr lang="en-US" altLang="zh-CN" b="1" i="1">
                  <a:ea typeface="楷体_GB2312" pitchFamily="49" charset="-122"/>
                </a:rPr>
                <a:t>S</a:t>
              </a:r>
              <a:r>
                <a:rPr lang="en-US" altLang="zh-CN" b="1" i="1" baseline="-25000">
                  <a:ea typeface="楷体_GB2312" pitchFamily="49" charset="-122"/>
                </a:rPr>
                <a:t>i</a:t>
              </a:r>
              <a:endParaRPr lang="en-US" altLang="zh-CN" b="1" i="1" baseline="-25000">
                <a:solidFill>
                  <a:srgbClr val="0033CC"/>
                </a:solidFill>
                <a:ea typeface="楷体_GB2312" pitchFamily="49" charset="-122"/>
              </a:endParaRPr>
            </a:p>
          </p:txBody>
        </p:sp>
        <p:sp>
          <p:nvSpPr>
            <p:cNvPr id="57" name="Text Box 67">
              <a:extLst>
                <a:ext uri="{FF2B5EF4-FFF2-40B4-BE49-F238E27FC236}">
                  <a16:creationId xmlns:a16="http://schemas.microsoft.com/office/drawing/2014/main" id="{55F3D0E1-7FC2-9F45-F0B2-EB0CDE0CC96F}"/>
                </a:ext>
              </a:extLst>
            </p:cNvPr>
            <p:cNvSpPr txBox="1">
              <a:spLocks noChangeArrowheads="1"/>
            </p:cNvSpPr>
            <p:nvPr/>
          </p:nvSpPr>
          <p:spPr bwMode="auto">
            <a:xfrm>
              <a:off x="1963" y="3140"/>
              <a:ext cx="8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b="1">
                  <a:solidFill>
                    <a:srgbClr val="0033CC"/>
                  </a:solidFill>
                </a:rPr>
                <a:t>地</a:t>
              </a:r>
            </a:p>
          </p:txBody>
        </p:sp>
        <p:sp>
          <p:nvSpPr>
            <p:cNvPr id="58" name="Text Box 68">
              <a:extLst>
                <a:ext uri="{FF2B5EF4-FFF2-40B4-BE49-F238E27FC236}">
                  <a16:creationId xmlns:a16="http://schemas.microsoft.com/office/drawing/2014/main" id="{D810D8A6-E5E7-C8CE-AA9A-80E39A619BF9}"/>
                </a:ext>
              </a:extLst>
            </p:cNvPr>
            <p:cNvSpPr txBox="1">
              <a:spLocks noChangeArrowheads="1"/>
            </p:cNvSpPr>
            <p:nvPr/>
          </p:nvSpPr>
          <p:spPr bwMode="auto">
            <a:xfrm>
              <a:off x="1551" y="3146"/>
              <a:ext cx="81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ea typeface="楷体_GB2312" pitchFamily="49" charset="-122"/>
                </a:rPr>
                <a:t>1</a:t>
              </a:r>
              <a:r>
                <a:rPr lang="en-US" altLang="zh-CN" b="1" i="1">
                  <a:ea typeface="楷体_GB2312" pitchFamily="49" charset="-122"/>
                </a:rPr>
                <a:t>C</a:t>
              </a:r>
              <a:r>
                <a:rPr lang="en-US" altLang="zh-CN" b="1" i="1" baseline="-25000">
                  <a:ea typeface="楷体_GB2312" pitchFamily="49" charset="-122"/>
                </a:rPr>
                <a:t>i</a:t>
              </a:r>
              <a:endParaRPr lang="en-US" altLang="zh-CN" b="1" i="1" baseline="-25000">
                <a:solidFill>
                  <a:srgbClr val="0033CC"/>
                </a:solidFill>
                <a:ea typeface="楷体_GB2312" pitchFamily="49" charset="-122"/>
              </a:endParaRPr>
            </a:p>
          </p:txBody>
        </p:sp>
      </p:grpSp>
      <p:grpSp>
        <p:nvGrpSpPr>
          <p:cNvPr id="73" name="Group 69">
            <a:extLst>
              <a:ext uri="{FF2B5EF4-FFF2-40B4-BE49-F238E27FC236}">
                <a16:creationId xmlns:a16="http://schemas.microsoft.com/office/drawing/2014/main" id="{5AA57817-7BDE-361A-16D8-E1442BFFEDA6}"/>
              </a:ext>
            </a:extLst>
          </p:cNvPr>
          <p:cNvGrpSpPr>
            <a:grpSpLocks/>
          </p:cNvGrpSpPr>
          <p:nvPr/>
        </p:nvGrpSpPr>
        <p:grpSpPr bwMode="auto">
          <a:xfrm>
            <a:off x="6177280" y="2235590"/>
            <a:ext cx="4151312" cy="3081338"/>
            <a:chOff x="2847" y="1515"/>
            <a:chExt cx="2615" cy="1941"/>
          </a:xfrm>
        </p:grpSpPr>
        <p:sp>
          <p:nvSpPr>
            <p:cNvPr id="74" name="Rectangle 70">
              <a:extLst>
                <a:ext uri="{FF2B5EF4-FFF2-40B4-BE49-F238E27FC236}">
                  <a16:creationId xmlns:a16="http://schemas.microsoft.com/office/drawing/2014/main" id="{38E46C5B-9E2F-D63A-C118-FDD842C2CC92}"/>
                </a:ext>
              </a:extLst>
            </p:cNvPr>
            <p:cNvSpPr>
              <a:spLocks noChangeArrowheads="1"/>
            </p:cNvSpPr>
            <p:nvPr/>
          </p:nvSpPr>
          <p:spPr bwMode="auto">
            <a:xfrm>
              <a:off x="2947" y="2041"/>
              <a:ext cx="2291" cy="922"/>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5" name="Line 71">
              <a:extLst>
                <a:ext uri="{FF2B5EF4-FFF2-40B4-BE49-F238E27FC236}">
                  <a16:creationId xmlns:a16="http://schemas.microsoft.com/office/drawing/2014/main" id="{7D103BA3-9971-BB22-F9FB-44499B68DC9E}"/>
                </a:ext>
              </a:extLst>
            </p:cNvPr>
            <p:cNvSpPr>
              <a:spLocks noChangeShapeType="1"/>
            </p:cNvSpPr>
            <p:nvPr/>
          </p:nvSpPr>
          <p:spPr bwMode="auto">
            <a:xfrm>
              <a:off x="3091" y="1800"/>
              <a:ext cx="0" cy="23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6" name="Oval 72">
              <a:extLst>
                <a:ext uri="{FF2B5EF4-FFF2-40B4-BE49-F238E27FC236}">
                  <a16:creationId xmlns:a16="http://schemas.microsoft.com/office/drawing/2014/main" id="{53C4AA9C-1449-2DF9-A8C0-A348E5EEBF47}"/>
                </a:ext>
              </a:extLst>
            </p:cNvPr>
            <p:cNvSpPr>
              <a:spLocks noChangeArrowheads="1"/>
            </p:cNvSpPr>
            <p:nvPr/>
          </p:nvSpPr>
          <p:spPr bwMode="auto">
            <a:xfrm>
              <a:off x="3048" y="1800"/>
              <a:ext cx="77" cy="78"/>
            </a:xfrm>
            <a:prstGeom prst="ellipse">
              <a:avLst/>
            </a:prstGeom>
            <a:solidFill>
              <a:schemeClr val="bg1"/>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7" name="Line 73">
              <a:extLst>
                <a:ext uri="{FF2B5EF4-FFF2-40B4-BE49-F238E27FC236}">
                  <a16:creationId xmlns:a16="http://schemas.microsoft.com/office/drawing/2014/main" id="{D92D6710-4C58-E36C-2E43-1920A23E8F63}"/>
                </a:ext>
              </a:extLst>
            </p:cNvPr>
            <p:cNvSpPr>
              <a:spLocks noChangeShapeType="1"/>
            </p:cNvSpPr>
            <p:nvPr/>
          </p:nvSpPr>
          <p:spPr bwMode="auto">
            <a:xfrm>
              <a:off x="3413" y="1800"/>
              <a:ext cx="0" cy="23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8" name="Oval 74">
              <a:extLst>
                <a:ext uri="{FF2B5EF4-FFF2-40B4-BE49-F238E27FC236}">
                  <a16:creationId xmlns:a16="http://schemas.microsoft.com/office/drawing/2014/main" id="{237FC779-85AB-1628-F3B0-52EF8C630236}"/>
                </a:ext>
              </a:extLst>
            </p:cNvPr>
            <p:cNvSpPr>
              <a:spLocks noChangeArrowheads="1"/>
            </p:cNvSpPr>
            <p:nvPr/>
          </p:nvSpPr>
          <p:spPr bwMode="auto">
            <a:xfrm>
              <a:off x="3370" y="1800"/>
              <a:ext cx="77" cy="78"/>
            </a:xfrm>
            <a:prstGeom prst="ellipse">
              <a:avLst/>
            </a:prstGeom>
            <a:solidFill>
              <a:schemeClr val="bg1"/>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9" name="Line 75">
              <a:extLst>
                <a:ext uri="{FF2B5EF4-FFF2-40B4-BE49-F238E27FC236}">
                  <a16:creationId xmlns:a16="http://schemas.microsoft.com/office/drawing/2014/main" id="{E1F223C6-1741-FCC2-8075-091AD6DEC9B6}"/>
                </a:ext>
              </a:extLst>
            </p:cNvPr>
            <p:cNvSpPr>
              <a:spLocks noChangeShapeType="1"/>
            </p:cNvSpPr>
            <p:nvPr/>
          </p:nvSpPr>
          <p:spPr bwMode="auto">
            <a:xfrm>
              <a:off x="3735" y="1800"/>
              <a:ext cx="0" cy="23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0" name="Oval 76">
              <a:extLst>
                <a:ext uri="{FF2B5EF4-FFF2-40B4-BE49-F238E27FC236}">
                  <a16:creationId xmlns:a16="http://schemas.microsoft.com/office/drawing/2014/main" id="{647E98D7-02BF-E16D-F124-56A4180ACF48}"/>
                </a:ext>
              </a:extLst>
            </p:cNvPr>
            <p:cNvSpPr>
              <a:spLocks noChangeArrowheads="1"/>
            </p:cNvSpPr>
            <p:nvPr/>
          </p:nvSpPr>
          <p:spPr bwMode="auto">
            <a:xfrm>
              <a:off x="3692" y="1800"/>
              <a:ext cx="77" cy="78"/>
            </a:xfrm>
            <a:prstGeom prst="ellipse">
              <a:avLst/>
            </a:prstGeom>
            <a:solidFill>
              <a:schemeClr val="bg1"/>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1" name="Line 77">
              <a:extLst>
                <a:ext uri="{FF2B5EF4-FFF2-40B4-BE49-F238E27FC236}">
                  <a16:creationId xmlns:a16="http://schemas.microsoft.com/office/drawing/2014/main" id="{E07BF70D-F05C-A675-242E-37E57434565D}"/>
                </a:ext>
              </a:extLst>
            </p:cNvPr>
            <p:cNvSpPr>
              <a:spLocks noChangeShapeType="1"/>
            </p:cNvSpPr>
            <p:nvPr/>
          </p:nvSpPr>
          <p:spPr bwMode="auto">
            <a:xfrm>
              <a:off x="4057" y="1800"/>
              <a:ext cx="0" cy="23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2" name="Oval 78">
              <a:extLst>
                <a:ext uri="{FF2B5EF4-FFF2-40B4-BE49-F238E27FC236}">
                  <a16:creationId xmlns:a16="http://schemas.microsoft.com/office/drawing/2014/main" id="{959CE918-5401-F63D-7525-7E3BD9ADE0F9}"/>
                </a:ext>
              </a:extLst>
            </p:cNvPr>
            <p:cNvSpPr>
              <a:spLocks noChangeArrowheads="1"/>
            </p:cNvSpPr>
            <p:nvPr/>
          </p:nvSpPr>
          <p:spPr bwMode="auto">
            <a:xfrm>
              <a:off x="4014" y="1800"/>
              <a:ext cx="77" cy="78"/>
            </a:xfrm>
            <a:prstGeom prst="ellipse">
              <a:avLst/>
            </a:prstGeom>
            <a:solidFill>
              <a:schemeClr val="bg1"/>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3" name="Line 79">
              <a:extLst>
                <a:ext uri="{FF2B5EF4-FFF2-40B4-BE49-F238E27FC236}">
                  <a16:creationId xmlns:a16="http://schemas.microsoft.com/office/drawing/2014/main" id="{C3C447B6-673F-7BD5-1DBA-14EED907890E}"/>
                </a:ext>
              </a:extLst>
            </p:cNvPr>
            <p:cNvSpPr>
              <a:spLocks noChangeShapeType="1"/>
            </p:cNvSpPr>
            <p:nvPr/>
          </p:nvSpPr>
          <p:spPr bwMode="auto">
            <a:xfrm>
              <a:off x="4379" y="1800"/>
              <a:ext cx="0" cy="23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4" name="Oval 80">
              <a:extLst>
                <a:ext uri="{FF2B5EF4-FFF2-40B4-BE49-F238E27FC236}">
                  <a16:creationId xmlns:a16="http://schemas.microsoft.com/office/drawing/2014/main" id="{182BDA16-23B3-776D-9331-51632362DB54}"/>
                </a:ext>
              </a:extLst>
            </p:cNvPr>
            <p:cNvSpPr>
              <a:spLocks noChangeArrowheads="1"/>
            </p:cNvSpPr>
            <p:nvPr/>
          </p:nvSpPr>
          <p:spPr bwMode="auto">
            <a:xfrm>
              <a:off x="4336" y="1800"/>
              <a:ext cx="77" cy="78"/>
            </a:xfrm>
            <a:prstGeom prst="ellipse">
              <a:avLst/>
            </a:prstGeom>
            <a:solidFill>
              <a:schemeClr val="bg1"/>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5" name="Line 81">
              <a:extLst>
                <a:ext uri="{FF2B5EF4-FFF2-40B4-BE49-F238E27FC236}">
                  <a16:creationId xmlns:a16="http://schemas.microsoft.com/office/drawing/2014/main" id="{92620507-6E70-5635-D36A-3AD4B50C2E9B}"/>
                </a:ext>
              </a:extLst>
            </p:cNvPr>
            <p:cNvSpPr>
              <a:spLocks noChangeShapeType="1"/>
            </p:cNvSpPr>
            <p:nvPr/>
          </p:nvSpPr>
          <p:spPr bwMode="auto">
            <a:xfrm>
              <a:off x="4701" y="1800"/>
              <a:ext cx="0" cy="23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6" name="Oval 82">
              <a:extLst>
                <a:ext uri="{FF2B5EF4-FFF2-40B4-BE49-F238E27FC236}">
                  <a16:creationId xmlns:a16="http://schemas.microsoft.com/office/drawing/2014/main" id="{3CF9E61A-A734-46DB-2939-ADD8DD16948E}"/>
                </a:ext>
              </a:extLst>
            </p:cNvPr>
            <p:cNvSpPr>
              <a:spLocks noChangeArrowheads="1"/>
            </p:cNvSpPr>
            <p:nvPr/>
          </p:nvSpPr>
          <p:spPr bwMode="auto">
            <a:xfrm>
              <a:off x="4658" y="1800"/>
              <a:ext cx="77" cy="78"/>
            </a:xfrm>
            <a:prstGeom prst="ellipse">
              <a:avLst/>
            </a:prstGeom>
            <a:solidFill>
              <a:schemeClr val="bg1"/>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7" name="Line 83">
              <a:extLst>
                <a:ext uri="{FF2B5EF4-FFF2-40B4-BE49-F238E27FC236}">
                  <a16:creationId xmlns:a16="http://schemas.microsoft.com/office/drawing/2014/main" id="{6036954E-77F7-DD86-4689-E977C51BC880}"/>
                </a:ext>
              </a:extLst>
            </p:cNvPr>
            <p:cNvSpPr>
              <a:spLocks noChangeShapeType="1"/>
            </p:cNvSpPr>
            <p:nvPr/>
          </p:nvSpPr>
          <p:spPr bwMode="auto">
            <a:xfrm>
              <a:off x="5023" y="1800"/>
              <a:ext cx="0" cy="23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8" name="Oval 84">
              <a:extLst>
                <a:ext uri="{FF2B5EF4-FFF2-40B4-BE49-F238E27FC236}">
                  <a16:creationId xmlns:a16="http://schemas.microsoft.com/office/drawing/2014/main" id="{CFF2F736-E23E-51AF-AF14-C4AC93867F06}"/>
                </a:ext>
              </a:extLst>
            </p:cNvPr>
            <p:cNvSpPr>
              <a:spLocks noChangeArrowheads="1"/>
            </p:cNvSpPr>
            <p:nvPr/>
          </p:nvSpPr>
          <p:spPr bwMode="auto">
            <a:xfrm>
              <a:off x="4980" y="1800"/>
              <a:ext cx="77" cy="78"/>
            </a:xfrm>
            <a:prstGeom prst="ellipse">
              <a:avLst/>
            </a:prstGeom>
            <a:solidFill>
              <a:schemeClr val="bg1"/>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89" name="Group 85">
              <a:extLst>
                <a:ext uri="{FF2B5EF4-FFF2-40B4-BE49-F238E27FC236}">
                  <a16:creationId xmlns:a16="http://schemas.microsoft.com/office/drawing/2014/main" id="{D7E7AD1D-DA66-84E6-C2D4-FD9B31A216A7}"/>
                </a:ext>
              </a:extLst>
            </p:cNvPr>
            <p:cNvGrpSpPr>
              <a:grpSpLocks/>
            </p:cNvGrpSpPr>
            <p:nvPr/>
          </p:nvGrpSpPr>
          <p:grpSpPr bwMode="auto">
            <a:xfrm flipV="1">
              <a:off x="3055" y="2958"/>
              <a:ext cx="81" cy="234"/>
              <a:chOff x="2904" y="1272"/>
              <a:chExt cx="68" cy="204"/>
            </a:xfrm>
          </p:grpSpPr>
          <p:sp>
            <p:nvSpPr>
              <p:cNvPr id="124" name="Line 86">
                <a:extLst>
                  <a:ext uri="{FF2B5EF4-FFF2-40B4-BE49-F238E27FC236}">
                    <a16:creationId xmlns:a16="http://schemas.microsoft.com/office/drawing/2014/main" id="{BF1E341C-3BDE-EE82-193E-8E1BA646502F}"/>
                  </a:ext>
                </a:extLst>
              </p:cNvPr>
              <p:cNvSpPr>
                <a:spLocks noChangeShapeType="1"/>
              </p:cNvSpPr>
              <p:nvPr/>
            </p:nvSpPr>
            <p:spPr bwMode="auto">
              <a:xfrm>
                <a:off x="2940" y="1272"/>
                <a:ext cx="0" cy="20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5" name="Oval 87">
                <a:extLst>
                  <a:ext uri="{FF2B5EF4-FFF2-40B4-BE49-F238E27FC236}">
                    <a16:creationId xmlns:a16="http://schemas.microsoft.com/office/drawing/2014/main" id="{5D6BF62F-B6B9-46F6-1A09-31ECD44EA412}"/>
                  </a:ext>
                </a:extLst>
              </p:cNvPr>
              <p:cNvSpPr>
                <a:spLocks noChangeArrowheads="1"/>
              </p:cNvSpPr>
              <p:nvPr/>
            </p:nvSpPr>
            <p:spPr bwMode="auto">
              <a:xfrm>
                <a:off x="2904" y="1272"/>
                <a:ext cx="68" cy="68"/>
              </a:xfrm>
              <a:prstGeom prst="ellipse">
                <a:avLst/>
              </a:prstGeom>
              <a:solidFill>
                <a:schemeClr val="bg1"/>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90" name="Group 88">
              <a:extLst>
                <a:ext uri="{FF2B5EF4-FFF2-40B4-BE49-F238E27FC236}">
                  <a16:creationId xmlns:a16="http://schemas.microsoft.com/office/drawing/2014/main" id="{F1E82539-17CC-39E2-E1D7-0CA245D50A50}"/>
                </a:ext>
              </a:extLst>
            </p:cNvPr>
            <p:cNvGrpSpPr>
              <a:grpSpLocks/>
            </p:cNvGrpSpPr>
            <p:nvPr/>
          </p:nvGrpSpPr>
          <p:grpSpPr bwMode="auto">
            <a:xfrm flipV="1">
              <a:off x="3377" y="2958"/>
              <a:ext cx="81" cy="234"/>
              <a:chOff x="2904" y="1272"/>
              <a:chExt cx="68" cy="204"/>
            </a:xfrm>
          </p:grpSpPr>
          <p:sp>
            <p:nvSpPr>
              <p:cNvPr id="122" name="Line 89">
                <a:extLst>
                  <a:ext uri="{FF2B5EF4-FFF2-40B4-BE49-F238E27FC236}">
                    <a16:creationId xmlns:a16="http://schemas.microsoft.com/office/drawing/2014/main" id="{34CE9845-BB56-08D6-7427-8B0CDE325954}"/>
                  </a:ext>
                </a:extLst>
              </p:cNvPr>
              <p:cNvSpPr>
                <a:spLocks noChangeShapeType="1"/>
              </p:cNvSpPr>
              <p:nvPr/>
            </p:nvSpPr>
            <p:spPr bwMode="auto">
              <a:xfrm>
                <a:off x="2940" y="1272"/>
                <a:ext cx="0" cy="20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3" name="Oval 90">
                <a:extLst>
                  <a:ext uri="{FF2B5EF4-FFF2-40B4-BE49-F238E27FC236}">
                    <a16:creationId xmlns:a16="http://schemas.microsoft.com/office/drawing/2014/main" id="{5DF053A8-63E8-CF53-1443-4CC5847C1023}"/>
                  </a:ext>
                </a:extLst>
              </p:cNvPr>
              <p:cNvSpPr>
                <a:spLocks noChangeArrowheads="1"/>
              </p:cNvSpPr>
              <p:nvPr/>
            </p:nvSpPr>
            <p:spPr bwMode="auto">
              <a:xfrm>
                <a:off x="2904" y="1272"/>
                <a:ext cx="68" cy="68"/>
              </a:xfrm>
              <a:prstGeom prst="ellipse">
                <a:avLst/>
              </a:prstGeom>
              <a:solidFill>
                <a:schemeClr val="bg1"/>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91" name="Group 91">
              <a:extLst>
                <a:ext uri="{FF2B5EF4-FFF2-40B4-BE49-F238E27FC236}">
                  <a16:creationId xmlns:a16="http://schemas.microsoft.com/office/drawing/2014/main" id="{35209756-0039-03A9-D8CD-59D9A6A5E104}"/>
                </a:ext>
              </a:extLst>
            </p:cNvPr>
            <p:cNvGrpSpPr>
              <a:grpSpLocks/>
            </p:cNvGrpSpPr>
            <p:nvPr/>
          </p:nvGrpSpPr>
          <p:grpSpPr bwMode="auto">
            <a:xfrm flipV="1">
              <a:off x="3699" y="2958"/>
              <a:ext cx="82" cy="234"/>
              <a:chOff x="2904" y="1272"/>
              <a:chExt cx="68" cy="204"/>
            </a:xfrm>
          </p:grpSpPr>
          <p:sp>
            <p:nvSpPr>
              <p:cNvPr id="120" name="Line 92">
                <a:extLst>
                  <a:ext uri="{FF2B5EF4-FFF2-40B4-BE49-F238E27FC236}">
                    <a16:creationId xmlns:a16="http://schemas.microsoft.com/office/drawing/2014/main" id="{063D8BD8-A2D4-E956-CA33-8E7DF84E8D59}"/>
                  </a:ext>
                </a:extLst>
              </p:cNvPr>
              <p:cNvSpPr>
                <a:spLocks noChangeShapeType="1"/>
              </p:cNvSpPr>
              <p:nvPr/>
            </p:nvSpPr>
            <p:spPr bwMode="auto">
              <a:xfrm>
                <a:off x="2940" y="1272"/>
                <a:ext cx="0" cy="20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1" name="Oval 93">
                <a:extLst>
                  <a:ext uri="{FF2B5EF4-FFF2-40B4-BE49-F238E27FC236}">
                    <a16:creationId xmlns:a16="http://schemas.microsoft.com/office/drawing/2014/main" id="{E6EF9550-C2AF-ADC9-1CFC-99C7B6152B37}"/>
                  </a:ext>
                </a:extLst>
              </p:cNvPr>
              <p:cNvSpPr>
                <a:spLocks noChangeArrowheads="1"/>
              </p:cNvSpPr>
              <p:nvPr/>
            </p:nvSpPr>
            <p:spPr bwMode="auto">
              <a:xfrm>
                <a:off x="2904" y="1272"/>
                <a:ext cx="68" cy="68"/>
              </a:xfrm>
              <a:prstGeom prst="ellipse">
                <a:avLst/>
              </a:prstGeom>
              <a:solidFill>
                <a:schemeClr val="bg1"/>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92" name="Group 94">
              <a:extLst>
                <a:ext uri="{FF2B5EF4-FFF2-40B4-BE49-F238E27FC236}">
                  <a16:creationId xmlns:a16="http://schemas.microsoft.com/office/drawing/2014/main" id="{A142E6C1-89B5-34D7-70FC-1F0856EF68B4}"/>
                </a:ext>
              </a:extLst>
            </p:cNvPr>
            <p:cNvGrpSpPr>
              <a:grpSpLocks/>
            </p:cNvGrpSpPr>
            <p:nvPr/>
          </p:nvGrpSpPr>
          <p:grpSpPr bwMode="auto">
            <a:xfrm flipV="1">
              <a:off x="4021" y="2958"/>
              <a:ext cx="82" cy="234"/>
              <a:chOff x="2904" y="1272"/>
              <a:chExt cx="68" cy="204"/>
            </a:xfrm>
          </p:grpSpPr>
          <p:sp>
            <p:nvSpPr>
              <p:cNvPr id="118" name="Line 95">
                <a:extLst>
                  <a:ext uri="{FF2B5EF4-FFF2-40B4-BE49-F238E27FC236}">
                    <a16:creationId xmlns:a16="http://schemas.microsoft.com/office/drawing/2014/main" id="{D002B8D0-D901-3E99-CCF8-9A8EFC37FCFA}"/>
                  </a:ext>
                </a:extLst>
              </p:cNvPr>
              <p:cNvSpPr>
                <a:spLocks noChangeShapeType="1"/>
              </p:cNvSpPr>
              <p:nvPr/>
            </p:nvSpPr>
            <p:spPr bwMode="auto">
              <a:xfrm>
                <a:off x="2940" y="1272"/>
                <a:ext cx="0" cy="20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9" name="Oval 96">
                <a:extLst>
                  <a:ext uri="{FF2B5EF4-FFF2-40B4-BE49-F238E27FC236}">
                    <a16:creationId xmlns:a16="http://schemas.microsoft.com/office/drawing/2014/main" id="{111B39AD-617E-6C8F-F9C0-F42EE282DA63}"/>
                  </a:ext>
                </a:extLst>
              </p:cNvPr>
              <p:cNvSpPr>
                <a:spLocks noChangeArrowheads="1"/>
              </p:cNvSpPr>
              <p:nvPr/>
            </p:nvSpPr>
            <p:spPr bwMode="auto">
              <a:xfrm>
                <a:off x="2904" y="1272"/>
                <a:ext cx="68" cy="68"/>
              </a:xfrm>
              <a:prstGeom prst="ellipse">
                <a:avLst/>
              </a:prstGeom>
              <a:solidFill>
                <a:schemeClr val="bg1"/>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93" name="Group 97">
              <a:extLst>
                <a:ext uri="{FF2B5EF4-FFF2-40B4-BE49-F238E27FC236}">
                  <a16:creationId xmlns:a16="http://schemas.microsoft.com/office/drawing/2014/main" id="{85C1F86E-B829-5B8D-29C7-F74F28E07A7A}"/>
                </a:ext>
              </a:extLst>
            </p:cNvPr>
            <p:cNvGrpSpPr>
              <a:grpSpLocks/>
            </p:cNvGrpSpPr>
            <p:nvPr/>
          </p:nvGrpSpPr>
          <p:grpSpPr bwMode="auto">
            <a:xfrm flipV="1">
              <a:off x="4343" y="2958"/>
              <a:ext cx="82" cy="234"/>
              <a:chOff x="2904" y="1272"/>
              <a:chExt cx="68" cy="204"/>
            </a:xfrm>
          </p:grpSpPr>
          <p:sp>
            <p:nvSpPr>
              <p:cNvPr id="116" name="Line 98">
                <a:extLst>
                  <a:ext uri="{FF2B5EF4-FFF2-40B4-BE49-F238E27FC236}">
                    <a16:creationId xmlns:a16="http://schemas.microsoft.com/office/drawing/2014/main" id="{E801C490-16C3-91AE-E365-E6B3D1B11991}"/>
                  </a:ext>
                </a:extLst>
              </p:cNvPr>
              <p:cNvSpPr>
                <a:spLocks noChangeShapeType="1"/>
              </p:cNvSpPr>
              <p:nvPr/>
            </p:nvSpPr>
            <p:spPr bwMode="auto">
              <a:xfrm>
                <a:off x="2940" y="1272"/>
                <a:ext cx="0" cy="20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7" name="Oval 99">
                <a:extLst>
                  <a:ext uri="{FF2B5EF4-FFF2-40B4-BE49-F238E27FC236}">
                    <a16:creationId xmlns:a16="http://schemas.microsoft.com/office/drawing/2014/main" id="{CD517F5C-FDCD-3153-7942-8FC2A0D4A3DD}"/>
                  </a:ext>
                </a:extLst>
              </p:cNvPr>
              <p:cNvSpPr>
                <a:spLocks noChangeArrowheads="1"/>
              </p:cNvSpPr>
              <p:nvPr/>
            </p:nvSpPr>
            <p:spPr bwMode="auto">
              <a:xfrm>
                <a:off x="2904" y="1272"/>
                <a:ext cx="68" cy="68"/>
              </a:xfrm>
              <a:prstGeom prst="ellipse">
                <a:avLst/>
              </a:prstGeom>
              <a:solidFill>
                <a:schemeClr val="bg1"/>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94" name="Group 100">
              <a:extLst>
                <a:ext uri="{FF2B5EF4-FFF2-40B4-BE49-F238E27FC236}">
                  <a16:creationId xmlns:a16="http://schemas.microsoft.com/office/drawing/2014/main" id="{242593B2-4DE8-34B0-F407-F7B5AE539432}"/>
                </a:ext>
              </a:extLst>
            </p:cNvPr>
            <p:cNvGrpSpPr>
              <a:grpSpLocks/>
            </p:cNvGrpSpPr>
            <p:nvPr/>
          </p:nvGrpSpPr>
          <p:grpSpPr bwMode="auto">
            <a:xfrm flipV="1">
              <a:off x="4665" y="2958"/>
              <a:ext cx="82" cy="234"/>
              <a:chOff x="2904" y="1272"/>
              <a:chExt cx="68" cy="204"/>
            </a:xfrm>
          </p:grpSpPr>
          <p:sp>
            <p:nvSpPr>
              <p:cNvPr id="114" name="Line 101">
                <a:extLst>
                  <a:ext uri="{FF2B5EF4-FFF2-40B4-BE49-F238E27FC236}">
                    <a16:creationId xmlns:a16="http://schemas.microsoft.com/office/drawing/2014/main" id="{DAD500F4-1B29-ACF4-22C8-7934DDC41975}"/>
                  </a:ext>
                </a:extLst>
              </p:cNvPr>
              <p:cNvSpPr>
                <a:spLocks noChangeShapeType="1"/>
              </p:cNvSpPr>
              <p:nvPr/>
            </p:nvSpPr>
            <p:spPr bwMode="auto">
              <a:xfrm>
                <a:off x="2940" y="1272"/>
                <a:ext cx="0" cy="20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5" name="Oval 102">
                <a:extLst>
                  <a:ext uri="{FF2B5EF4-FFF2-40B4-BE49-F238E27FC236}">
                    <a16:creationId xmlns:a16="http://schemas.microsoft.com/office/drawing/2014/main" id="{3B3153A7-BD52-AEC6-4D30-BB7C1D5DBDDD}"/>
                  </a:ext>
                </a:extLst>
              </p:cNvPr>
              <p:cNvSpPr>
                <a:spLocks noChangeArrowheads="1"/>
              </p:cNvSpPr>
              <p:nvPr/>
            </p:nvSpPr>
            <p:spPr bwMode="auto">
              <a:xfrm>
                <a:off x="2904" y="1272"/>
                <a:ext cx="68" cy="68"/>
              </a:xfrm>
              <a:prstGeom prst="ellipse">
                <a:avLst/>
              </a:prstGeom>
              <a:solidFill>
                <a:schemeClr val="bg1"/>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95" name="Group 103">
              <a:extLst>
                <a:ext uri="{FF2B5EF4-FFF2-40B4-BE49-F238E27FC236}">
                  <a16:creationId xmlns:a16="http://schemas.microsoft.com/office/drawing/2014/main" id="{D16BFF3F-ED9F-C3DA-AA4A-EA6F1A7D45FE}"/>
                </a:ext>
              </a:extLst>
            </p:cNvPr>
            <p:cNvGrpSpPr>
              <a:grpSpLocks/>
            </p:cNvGrpSpPr>
            <p:nvPr/>
          </p:nvGrpSpPr>
          <p:grpSpPr bwMode="auto">
            <a:xfrm flipV="1">
              <a:off x="4987" y="2958"/>
              <a:ext cx="82" cy="234"/>
              <a:chOff x="2904" y="1272"/>
              <a:chExt cx="68" cy="204"/>
            </a:xfrm>
          </p:grpSpPr>
          <p:sp>
            <p:nvSpPr>
              <p:cNvPr id="112" name="Line 104">
                <a:extLst>
                  <a:ext uri="{FF2B5EF4-FFF2-40B4-BE49-F238E27FC236}">
                    <a16:creationId xmlns:a16="http://schemas.microsoft.com/office/drawing/2014/main" id="{8419B306-8EEC-F40C-B8EA-65ED4F211E69}"/>
                  </a:ext>
                </a:extLst>
              </p:cNvPr>
              <p:cNvSpPr>
                <a:spLocks noChangeShapeType="1"/>
              </p:cNvSpPr>
              <p:nvPr/>
            </p:nvSpPr>
            <p:spPr bwMode="auto">
              <a:xfrm>
                <a:off x="2940" y="1272"/>
                <a:ext cx="0" cy="20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3" name="Oval 105">
                <a:extLst>
                  <a:ext uri="{FF2B5EF4-FFF2-40B4-BE49-F238E27FC236}">
                    <a16:creationId xmlns:a16="http://schemas.microsoft.com/office/drawing/2014/main" id="{9A14F231-4D86-9E94-77F9-C69129380359}"/>
                  </a:ext>
                </a:extLst>
              </p:cNvPr>
              <p:cNvSpPr>
                <a:spLocks noChangeArrowheads="1"/>
              </p:cNvSpPr>
              <p:nvPr/>
            </p:nvSpPr>
            <p:spPr bwMode="auto">
              <a:xfrm>
                <a:off x="2904" y="1272"/>
                <a:ext cx="68" cy="68"/>
              </a:xfrm>
              <a:prstGeom prst="ellipse">
                <a:avLst/>
              </a:prstGeom>
              <a:solidFill>
                <a:schemeClr val="bg1"/>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96" name="Arc 106">
              <a:extLst>
                <a:ext uri="{FF2B5EF4-FFF2-40B4-BE49-F238E27FC236}">
                  <a16:creationId xmlns:a16="http://schemas.microsoft.com/office/drawing/2014/main" id="{7D6C1AB8-F0AE-3000-1B89-18B6A160A37E}"/>
                </a:ext>
              </a:extLst>
            </p:cNvPr>
            <p:cNvSpPr>
              <a:spLocks/>
            </p:cNvSpPr>
            <p:nvPr/>
          </p:nvSpPr>
          <p:spPr bwMode="auto">
            <a:xfrm>
              <a:off x="2947" y="2349"/>
              <a:ext cx="213" cy="350"/>
            </a:xfrm>
            <a:custGeom>
              <a:avLst/>
              <a:gdLst>
                <a:gd name="T0" fmla="*/ 0 w 21600"/>
                <a:gd name="T1" fmla="*/ 0 h 43181"/>
                <a:gd name="T2" fmla="*/ 0 w 21600"/>
                <a:gd name="T3" fmla="*/ 0 h 43181"/>
                <a:gd name="T4" fmla="*/ 0 w 21600"/>
                <a:gd name="T5" fmla="*/ 0 h 43181"/>
                <a:gd name="T6" fmla="*/ 0 60000 65536"/>
                <a:gd name="T7" fmla="*/ 0 60000 65536"/>
                <a:gd name="T8" fmla="*/ 0 60000 65536"/>
              </a:gdLst>
              <a:ahLst/>
              <a:cxnLst>
                <a:cxn ang="T6">
                  <a:pos x="T0" y="T1"/>
                </a:cxn>
                <a:cxn ang="T7">
                  <a:pos x="T2" y="T3"/>
                </a:cxn>
                <a:cxn ang="T8">
                  <a:pos x="T4" y="T5"/>
                </a:cxn>
              </a:cxnLst>
              <a:rect l="0" t="0" r="r" b="b"/>
              <a:pathLst>
                <a:path w="21600" h="43181" fill="none" extrusionOk="0">
                  <a:moveTo>
                    <a:pt x="0" y="0"/>
                  </a:moveTo>
                  <a:cubicBezTo>
                    <a:pt x="11929" y="0"/>
                    <a:pt x="21600" y="9670"/>
                    <a:pt x="21600" y="21600"/>
                  </a:cubicBezTo>
                  <a:cubicBezTo>
                    <a:pt x="21600" y="33174"/>
                    <a:pt x="12476" y="42691"/>
                    <a:pt x="912" y="43180"/>
                  </a:cubicBezTo>
                </a:path>
                <a:path w="21600" h="43181" stroke="0" extrusionOk="0">
                  <a:moveTo>
                    <a:pt x="0" y="0"/>
                  </a:moveTo>
                  <a:cubicBezTo>
                    <a:pt x="11929" y="0"/>
                    <a:pt x="21600" y="9670"/>
                    <a:pt x="21600" y="21600"/>
                  </a:cubicBezTo>
                  <a:cubicBezTo>
                    <a:pt x="21600" y="33174"/>
                    <a:pt x="12476" y="42691"/>
                    <a:pt x="912" y="43180"/>
                  </a:cubicBezTo>
                  <a:lnTo>
                    <a:pt x="0" y="21600"/>
                  </a:lnTo>
                  <a:lnTo>
                    <a:pt x="0" y="0"/>
                  </a:lnTo>
                  <a:close/>
                </a:path>
              </a:pathLst>
            </a:cu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7" name="Text Box 107">
              <a:extLst>
                <a:ext uri="{FF2B5EF4-FFF2-40B4-BE49-F238E27FC236}">
                  <a16:creationId xmlns:a16="http://schemas.microsoft.com/office/drawing/2014/main" id="{46C254BA-19BA-4BCB-0D71-F6E3C971FC2E}"/>
                </a:ext>
              </a:extLst>
            </p:cNvPr>
            <p:cNvSpPr txBox="1">
              <a:spLocks noChangeArrowheads="1"/>
            </p:cNvSpPr>
            <p:nvPr/>
          </p:nvSpPr>
          <p:spPr bwMode="auto">
            <a:xfrm>
              <a:off x="3014" y="2709"/>
              <a:ext cx="220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ea typeface="楷体_GB2312" pitchFamily="49" charset="-122"/>
                </a:rPr>
                <a:t>1      2      3      4      5      6      7</a:t>
              </a:r>
            </a:p>
          </p:txBody>
        </p:sp>
        <p:sp>
          <p:nvSpPr>
            <p:cNvPr id="98" name="Text Box 108">
              <a:extLst>
                <a:ext uri="{FF2B5EF4-FFF2-40B4-BE49-F238E27FC236}">
                  <a16:creationId xmlns:a16="http://schemas.microsoft.com/office/drawing/2014/main" id="{033F93A8-4237-04F9-230D-753CAB1AEF46}"/>
                </a:ext>
              </a:extLst>
            </p:cNvPr>
            <p:cNvSpPr txBox="1">
              <a:spLocks noChangeArrowheads="1"/>
            </p:cNvSpPr>
            <p:nvPr/>
          </p:nvSpPr>
          <p:spPr bwMode="auto">
            <a:xfrm>
              <a:off x="2935" y="2024"/>
              <a:ext cx="234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ea typeface="楷体_GB2312" pitchFamily="49" charset="-122"/>
                </a:rPr>
                <a:t>14    13     12    11   10     9       8</a:t>
              </a:r>
            </a:p>
          </p:txBody>
        </p:sp>
        <p:sp>
          <p:nvSpPr>
            <p:cNvPr id="99" name="Text Box 109">
              <a:extLst>
                <a:ext uri="{FF2B5EF4-FFF2-40B4-BE49-F238E27FC236}">
                  <a16:creationId xmlns:a16="http://schemas.microsoft.com/office/drawing/2014/main" id="{E048F48C-4CB2-BD48-8EA8-565DFC4B0780}"/>
                </a:ext>
              </a:extLst>
            </p:cNvPr>
            <p:cNvSpPr txBox="1">
              <a:spLocks noChangeArrowheads="1"/>
            </p:cNvSpPr>
            <p:nvPr/>
          </p:nvSpPr>
          <p:spPr bwMode="auto">
            <a:xfrm>
              <a:off x="3801" y="2324"/>
              <a:ext cx="823"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en-US" altLang="zh-CN" sz="2800" b="1" dirty="0">
                  <a:solidFill>
                    <a:srgbClr val="FF0066"/>
                  </a:solidFill>
                  <a:effectLst>
                    <a:outerShdw blurRad="38100" dist="38100" dir="2700000" algn="tl">
                      <a:srgbClr val="C0C0C0"/>
                    </a:outerShdw>
                  </a:effectLst>
                  <a:ea typeface="楷体_GB2312" pitchFamily="49" charset="-122"/>
                </a:rPr>
                <a:t>C661</a:t>
              </a:r>
            </a:p>
          </p:txBody>
        </p:sp>
        <p:sp>
          <p:nvSpPr>
            <p:cNvPr id="100" name="Text Box 110">
              <a:extLst>
                <a:ext uri="{FF2B5EF4-FFF2-40B4-BE49-F238E27FC236}">
                  <a16:creationId xmlns:a16="http://schemas.microsoft.com/office/drawing/2014/main" id="{F0C2378F-BF4B-DB00-BC3B-F5710A222B61}"/>
                </a:ext>
              </a:extLst>
            </p:cNvPr>
            <p:cNvSpPr txBox="1">
              <a:spLocks noChangeArrowheads="1"/>
            </p:cNvSpPr>
            <p:nvPr/>
          </p:nvSpPr>
          <p:spPr bwMode="auto">
            <a:xfrm>
              <a:off x="2847" y="1515"/>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V</a:t>
              </a:r>
              <a:r>
                <a:rPr lang="en-US" altLang="zh-CN" b="1" baseline="-25000">
                  <a:solidFill>
                    <a:srgbClr val="FF0066"/>
                  </a:solidFill>
                  <a:ea typeface="楷体_GB2312" pitchFamily="49" charset="-122"/>
                </a:rPr>
                <a:t>DD  </a:t>
              </a:r>
            </a:p>
          </p:txBody>
        </p:sp>
        <p:sp>
          <p:nvSpPr>
            <p:cNvPr id="101" name="Text Box 111">
              <a:extLst>
                <a:ext uri="{FF2B5EF4-FFF2-40B4-BE49-F238E27FC236}">
                  <a16:creationId xmlns:a16="http://schemas.microsoft.com/office/drawing/2014/main" id="{366D66C3-EC2B-4157-87D5-03918A8CB6CD}"/>
                </a:ext>
              </a:extLst>
            </p:cNvPr>
            <p:cNvSpPr txBox="1">
              <a:spLocks noChangeArrowheads="1"/>
            </p:cNvSpPr>
            <p:nvPr/>
          </p:nvSpPr>
          <p:spPr bwMode="auto">
            <a:xfrm>
              <a:off x="3204" y="1533"/>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ea typeface="楷体_GB2312" pitchFamily="49" charset="-122"/>
                </a:rPr>
                <a:t>2</a:t>
              </a:r>
              <a:r>
                <a:rPr lang="en-US" altLang="zh-CN" b="1" i="1">
                  <a:ea typeface="楷体_GB2312" pitchFamily="49" charset="-122"/>
                </a:rPr>
                <a:t>A</a:t>
              </a:r>
              <a:r>
                <a:rPr lang="en-US" altLang="zh-CN" b="1" i="1" baseline="-25000">
                  <a:ea typeface="楷体_GB2312" pitchFamily="49" charset="-122"/>
                </a:rPr>
                <a:t>i</a:t>
              </a:r>
              <a:endParaRPr lang="en-US" altLang="zh-CN" b="1" i="1" baseline="-25000">
                <a:solidFill>
                  <a:srgbClr val="0033CC"/>
                </a:solidFill>
                <a:ea typeface="楷体_GB2312" pitchFamily="49" charset="-122"/>
              </a:endParaRPr>
            </a:p>
          </p:txBody>
        </p:sp>
        <p:sp>
          <p:nvSpPr>
            <p:cNvPr id="102" name="Text Box 112">
              <a:extLst>
                <a:ext uri="{FF2B5EF4-FFF2-40B4-BE49-F238E27FC236}">
                  <a16:creationId xmlns:a16="http://schemas.microsoft.com/office/drawing/2014/main" id="{37D35A6A-0204-2244-0656-0AF1E6CD0104}"/>
                </a:ext>
              </a:extLst>
            </p:cNvPr>
            <p:cNvSpPr txBox="1">
              <a:spLocks noChangeArrowheads="1"/>
            </p:cNvSpPr>
            <p:nvPr/>
          </p:nvSpPr>
          <p:spPr bwMode="auto">
            <a:xfrm>
              <a:off x="3519" y="1533"/>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ea typeface="楷体_GB2312" pitchFamily="49" charset="-122"/>
                </a:rPr>
                <a:t>2</a:t>
              </a:r>
              <a:r>
                <a:rPr lang="en-US" altLang="zh-CN" b="1" i="1">
                  <a:ea typeface="楷体_GB2312" pitchFamily="49" charset="-122"/>
                </a:rPr>
                <a:t>B</a:t>
              </a:r>
              <a:r>
                <a:rPr lang="en-US" altLang="zh-CN" b="1" i="1" baseline="-25000">
                  <a:ea typeface="楷体_GB2312" pitchFamily="49" charset="-122"/>
                </a:rPr>
                <a:t>i</a:t>
              </a:r>
              <a:r>
                <a:rPr lang="en-US" altLang="zh-CN" b="1" baseline="-25000">
                  <a:ea typeface="楷体_GB2312" pitchFamily="49" charset="-122"/>
                </a:rPr>
                <a:t>  </a:t>
              </a:r>
              <a:endParaRPr lang="en-US" altLang="zh-CN" b="1" baseline="-25000">
                <a:solidFill>
                  <a:srgbClr val="0033CC"/>
                </a:solidFill>
                <a:ea typeface="楷体_GB2312" pitchFamily="49" charset="-122"/>
              </a:endParaRPr>
            </a:p>
          </p:txBody>
        </p:sp>
        <p:sp>
          <p:nvSpPr>
            <p:cNvPr id="103" name="Text Box 113">
              <a:extLst>
                <a:ext uri="{FF2B5EF4-FFF2-40B4-BE49-F238E27FC236}">
                  <a16:creationId xmlns:a16="http://schemas.microsoft.com/office/drawing/2014/main" id="{21FC5253-671C-0CEB-E60C-BECF1793ED54}"/>
                </a:ext>
              </a:extLst>
            </p:cNvPr>
            <p:cNvSpPr txBox="1">
              <a:spLocks noChangeArrowheads="1"/>
            </p:cNvSpPr>
            <p:nvPr/>
          </p:nvSpPr>
          <p:spPr bwMode="auto">
            <a:xfrm>
              <a:off x="3807" y="1533"/>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ea typeface="楷体_GB2312" pitchFamily="49" charset="-122"/>
                </a:rPr>
                <a:t>2</a:t>
              </a:r>
              <a:r>
                <a:rPr lang="en-US" altLang="zh-CN" b="1" i="1">
                  <a:ea typeface="楷体_GB2312" pitchFamily="49" charset="-122"/>
                </a:rPr>
                <a:t>C</a:t>
              </a:r>
              <a:r>
                <a:rPr lang="en-US" altLang="zh-CN" b="1" i="1" baseline="-25000">
                  <a:ea typeface="楷体_GB2312" pitchFamily="49" charset="-122"/>
                </a:rPr>
                <a:t>i</a:t>
              </a:r>
              <a:r>
                <a:rPr lang="en-US" altLang="zh-CN" b="1" baseline="-25000">
                  <a:ea typeface="楷体_GB2312" pitchFamily="49" charset="-122"/>
                </a:rPr>
                <a:t>-1  </a:t>
              </a:r>
              <a:endParaRPr lang="en-US" altLang="zh-CN" b="1" baseline="-25000">
                <a:solidFill>
                  <a:srgbClr val="0033CC"/>
                </a:solidFill>
                <a:ea typeface="楷体_GB2312" pitchFamily="49" charset="-122"/>
              </a:endParaRPr>
            </a:p>
          </p:txBody>
        </p:sp>
        <p:sp>
          <p:nvSpPr>
            <p:cNvPr id="104" name="Text Box 114">
              <a:extLst>
                <a:ext uri="{FF2B5EF4-FFF2-40B4-BE49-F238E27FC236}">
                  <a16:creationId xmlns:a16="http://schemas.microsoft.com/office/drawing/2014/main" id="{ACB7DFE6-9525-CAE9-089B-F162DB3B8C79}"/>
                </a:ext>
              </a:extLst>
            </p:cNvPr>
            <p:cNvSpPr txBox="1">
              <a:spLocks noChangeArrowheads="1"/>
            </p:cNvSpPr>
            <p:nvPr/>
          </p:nvSpPr>
          <p:spPr bwMode="auto">
            <a:xfrm>
              <a:off x="4221" y="1533"/>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ea typeface="楷体_GB2312" pitchFamily="49" charset="-122"/>
                </a:rPr>
                <a:t>1</a:t>
              </a:r>
              <a:r>
                <a:rPr lang="en-US" altLang="zh-CN" b="1" i="1">
                  <a:ea typeface="楷体_GB2312" pitchFamily="49" charset="-122"/>
                </a:rPr>
                <a:t>C</a:t>
              </a:r>
              <a:r>
                <a:rPr lang="en-US" altLang="zh-CN" b="1" i="1" baseline="-25000">
                  <a:ea typeface="楷体_GB2312" pitchFamily="49" charset="-122"/>
                </a:rPr>
                <a:t>i </a:t>
              </a:r>
              <a:endParaRPr lang="en-US" altLang="zh-CN" b="1" i="1" baseline="-25000">
                <a:solidFill>
                  <a:srgbClr val="0033CC"/>
                </a:solidFill>
                <a:ea typeface="楷体_GB2312" pitchFamily="49" charset="-122"/>
              </a:endParaRPr>
            </a:p>
          </p:txBody>
        </p:sp>
        <p:sp>
          <p:nvSpPr>
            <p:cNvPr id="105" name="Text Box 115">
              <a:extLst>
                <a:ext uri="{FF2B5EF4-FFF2-40B4-BE49-F238E27FC236}">
                  <a16:creationId xmlns:a16="http://schemas.microsoft.com/office/drawing/2014/main" id="{EBA0B637-47C6-9C67-7B13-C007112AD860}"/>
                </a:ext>
              </a:extLst>
            </p:cNvPr>
            <p:cNvSpPr txBox="1">
              <a:spLocks noChangeArrowheads="1"/>
            </p:cNvSpPr>
            <p:nvPr/>
          </p:nvSpPr>
          <p:spPr bwMode="auto">
            <a:xfrm>
              <a:off x="4833" y="1533"/>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ea typeface="楷体_GB2312" pitchFamily="49" charset="-122"/>
                </a:rPr>
                <a:t>1</a:t>
              </a:r>
              <a:r>
                <a:rPr lang="en-US" altLang="zh-CN" b="1" i="1">
                  <a:ea typeface="楷体_GB2312" pitchFamily="49" charset="-122"/>
                </a:rPr>
                <a:t>S</a:t>
              </a:r>
              <a:r>
                <a:rPr lang="en-US" altLang="zh-CN" b="1" i="1" baseline="-25000">
                  <a:ea typeface="楷体_GB2312" pitchFamily="49" charset="-122"/>
                </a:rPr>
                <a:t>i </a:t>
              </a:r>
              <a:r>
                <a:rPr lang="en-US" altLang="zh-CN" b="1" baseline="-25000">
                  <a:ea typeface="楷体_GB2312" pitchFamily="49" charset="-122"/>
                </a:rPr>
                <a:t> </a:t>
              </a:r>
              <a:endParaRPr lang="en-US" altLang="zh-CN" b="1" baseline="-25000">
                <a:solidFill>
                  <a:srgbClr val="0033CC"/>
                </a:solidFill>
                <a:ea typeface="楷体_GB2312" pitchFamily="49" charset="-122"/>
              </a:endParaRPr>
            </a:p>
          </p:txBody>
        </p:sp>
        <p:sp>
          <p:nvSpPr>
            <p:cNvPr id="106" name="Text Box 116">
              <a:extLst>
                <a:ext uri="{FF2B5EF4-FFF2-40B4-BE49-F238E27FC236}">
                  <a16:creationId xmlns:a16="http://schemas.microsoft.com/office/drawing/2014/main" id="{80934F60-92C7-91C0-E74C-C5E167F658C1}"/>
                </a:ext>
              </a:extLst>
            </p:cNvPr>
            <p:cNvSpPr txBox="1">
              <a:spLocks noChangeArrowheads="1"/>
            </p:cNvSpPr>
            <p:nvPr/>
          </p:nvSpPr>
          <p:spPr bwMode="auto">
            <a:xfrm>
              <a:off x="2913" y="3168"/>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ea typeface="楷体_GB2312" pitchFamily="49" charset="-122"/>
                </a:rPr>
                <a:t>2</a:t>
              </a:r>
              <a:r>
                <a:rPr lang="en-US" altLang="zh-CN" b="1" i="1">
                  <a:ea typeface="楷体_GB2312" pitchFamily="49" charset="-122"/>
                </a:rPr>
                <a:t>S</a:t>
              </a:r>
              <a:r>
                <a:rPr lang="en-US" altLang="zh-CN" b="1" i="1" baseline="-25000">
                  <a:ea typeface="楷体_GB2312" pitchFamily="49" charset="-122"/>
                </a:rPr>
                <a:t>i</a:t>
              </a:r>
              <a:r>
                <a:rPr lang="en-US" altLang="zh-CN" b="1" baseline="-25000">
                  <a:ea typeface="楷体_GB2312" pitchFamily="49" charset="-122"/>
                </a:rPr>
                <a:t>  </a:t>
              </a:r>
              <a:endParaRPr lang="en-US" altLang="zh-CN" b="1" baseline="-25000">
                <a:solidFill>
                  <a:srgbClr val="0033CC"/>
                </a:solidFill>
                <a:ea typeface="楷体_GB2312" pitchFamily="49" charset="-122"/>
              </a:endParaRPr>
            </a:p>
          </p:txBody>
        </p:sp>
        <p:sp>
          <p:nvSpPr>
            <p:cNvPr id="107" name="Text Box 117">
              <a:extLst>
                <a:ext uri="{FF2B5EF4-FFF2-40B4-BE49-F238E27FC236}">
                  <a16:creationId xmlns:a16="http://schemas.microsoft.com/office/drawing/2014/main" id="{F4F0A2BF-5162-A517-233E-5C06E46D1B06}"/>
                </a:ext>
              </a:extLst>
            </p:cNvPr>
            <p:cNvSpPr txBox="1">
              <a:spLocks noChangeArrowheads="1"/>
            </p:cNvSpPr>
            <p:nvPr/>
          </p:nvSpPr>
          <p:spPr bwMode="auto">
            <a:xfrm>
              <a:off x="3831" y="3159"/>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ea typeface="楷体_GB2312" pitchFamily="49" charset="-122"/>
                </a:rPr>
                <a:t>1</a:t>
              </a:r>
              <a:r>
                <a:rPr lang="en-US" altLang="zh-CN" b="1" i="1">
                  <a:ea typeface="楷体_GB2312" pitchFamily="49" charset="-122"/>
                </a:rPr>
                <a:t>C</a:t>
              </a:r>
              <a:r>
                <a:rPr lang="en-US" altLang="zh-CN" b="1" i="1" baseline="-25000">
                  <a:ea typeface="楷体_GB2312" pitchFamily="49" charset="-122"/>
                </a:rPr>
                <a:t>i</a:t>
              </a:r>
              <a:r>
                <a:rPr lang="en-US" altLang="zh-CN" b="1" baseline="-25000">
                  <a:ea typeface="楷体_GB2312" pitchFamily="49" charset="-122"/>
                </a:rPr>
                <a:t>-1  </a:t>
              </a:r>
              <a:endParaRPr lang="en-US" altLang="zh-CN" b="1" baseline="-25000">
                <a:solidFill>
                  <a:srgbClr val="0033CC"/>
                </a:solidFill>
                <a:ea typeface="楷体_GB2312" pitchFamily="49" charset="-122"/>
              </a:endParaRPr>
            </a:p>
          </p:txBody>
        </p:sp>
        <p:sp>
          <p:nvSpPr>
            <p:cNvPr id="108" name="Text Box 118">
              <a:extLst>
                <a:ext uri="{FF2B5EF4-FFF2-40B4-BE49-F238E27FC236}">
                  <a16:creationId xmlns:a16="http://schemas.microsoft.com/office/drawing/2014/main" id="{7790233E-B362-79AC-465E-808CA6AAE95C}"/>
                </a:ext>
              </a:extLst>
            </p:cNvPr>
            <p:cNvSpPr txBox="1">
              <a:spLocks noChangeArrowheads="1"/>
            </p:cNvSpPr>
            <p:nvPr/>
          </p:nvSpPr>
          <p:spPr bwMode="auto">
            <a:xfrm>
              <a:off x="3498" y="3159"/>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ea typeface="楷体_GB2312" pitchFamily="49" charset="-122"/>
                </a:rPr>
                <a:t>2</a:t>
              </a:r>
              <a:r>
                <a:rPr lang="en-US" altLang="zh-CN" b="1" i="1">
                  <a:ea typeface="楷体_GB2312" pitchFamily="49" charset="-122"/>
                </a:rPr>
                <a:t>C</a:t>
              </a:r>
              <a:r>
                <a:rPr lang="en-US" altLang="zh-CN" b="1" i="1" baseline="-25000">
                  <a:ea typeface="楷体_GB2312" pitchFamily="49" charset="-122"/>
                </a:rPr>
                <a:t>i</a:t>
              </a:r>
              <a:r>
                <a:rPr lang="en-US" altLang="zh-CN" b="1" baseline="-25000">
                  <a:ea typeface="楷体_GB2312" pitchFamily="49" charset="-122"/>
                </a:rPr>
                <a:t> </a:t>
              </a:r>
              <a:endParaRPr lang="en-US" altLang="zh-CN" b="1" baseline="-25000">
                <a:solidFill>
                  <a:srgbClr val="0033CC"/>
                </a:solidFill>
                <a:ea typeface="楷体_GB2312" pitchFamily="49" charset="-122"/>
              </a:endParaRPr>
            </a:p>
          </p:txBody>
        </p:sp>
        <p:sp>
          <p:nvSpPr>
            <p:cNvPr id="109" name="Text Box 119">
              <a:extLst>
                <a:ext uri="{FF2B5EF4-FFF2-40B4-BE49-F238E27FC236}">
                  <a16:creationId xmlns:a16="http://schemas.microsoft.com/office/drawing/2014/main" id="{C01A59F8-CA5F-E442-CD79-CC76B278CD06}"/>
                </a:ext>
              </a:extLst>
            </p:cNvPr>
            <p:cNvSpPr txBox="1">
              <a:spLocks noChangeArrowheads="1"/>
            </p:cNvSpPr>
            <p:nvPr/>
          </p:nvSpPr>
          <p:spPr bwMode="auto">
            <a:xfrm>
              <a:off x="4560" y="3150"/>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ea typeface="楷体_GB2312" pitchFamily="49" charset="-122"/>
                </a:rPr>
                <a:t>1</a:t>
              </a:r>
              <a:r>
                <a:rPr lang="en-US" altLang="zh-CN" b="1" i="1">
                  <a:ea typeface="楷体_GB2312" pitchFamily="49" charset="-122"/>
                </a:rPr>
                <a:t>A</a:t>
              </a:r>
              <a:r>
                <a:rPr lang="en-US" altLang="zh-CN" b="1" baseline="-25000">
                  <a:ea typeface="楷体_GB2312" pitchFamily="49" charset="-122"/>
                </a:rPr>
                <a:t>i</a:t>
              </a:r>
              <a:endParaRPr lang="en-US" altLang="zh-CN" b="1" baseline="-25000">
                <a:solidFill>
                  <a:srgbClr val="0033CC"/>
                </a:solidFill>
                <a:ea typeface="楷体_GB2312" pitchFamily="49" charset="-122"/>
              </a:endParaRPr>
            </a:p>
          </p:txBody>
        </p:sp>
        <p:sp>
          <p:nvSpPr>
            <p:cNvPr id="110" name="Text Box 120">
              <a:extLst>
                <a:ext uri="{FF2B5EF4-FFF2-40B4-BE49-F238E27FC236}">
                  <a16:creationId xmlns:a16="http://schemas.microsoft.com/office/drawing/2014/main" id="{2976B5B0-8061-59DC-5094-A3B484DE5085}"/>
                </a:ext>
              </a:extLst>
            </p:cNvPr>
            <p:cNvSpPr txBox="1">
              <a:spLocks noChangeArrowheads="1"/>
            </p:cNvSpPr>
            <p:nvPr/>
          </p:nvSpPr>
          <p:spPr bwMode="auto">
            <a:xfrm>
              <a:off x="4218" y="3150"/>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ea typeface="楷体_GB2312" pitchFamily="49" charset="-122"/>
                </a:rPr>
                <a:t>1</a:t>
              </a:r>
              <a:r>
                <a:rPr lang="en-US" altLang="zh-CN" b="1" i="1">
                  <a:ea typeface="楷体_GB2312" pitchFamily="49" charset="-122"/>
                </a:rPr>
                <a:t>B</a:t>
              </a:r>
              <a:r>
                <a:rPr lang="en-US" altLang="zh-CN" b="1" i="1" baseline="-25000">
                  <a:ea typeface="楷体_GB2312" pitchFamily="49" charset="-122"/>
                </a:rPr>
                <a:t>i </a:t>
              </a:r>
              <a:r>
                <a:rPr lang="en-US" altLang="zh-CN" b="1" baseline="-25000">
                  <a:ea typeface="楷体_GB2312" pitchFamily="49" charset="-122"/>
                </a:rPr>
                <a:t> </a:t>
              </a:r>
              <a:endParaRPr lang="en-US" altLang="zh-CN" b="1" baseline="-25000">
                <a:solidFill>
                  <a:srgbClr val="0033CC"/>
                </a:solidFill>
                <a:ea typeface="楷体_GB2312" pitchFamily="49" charset="-122"/>
              </a:endParaRPr>
            </a:p>
          </p:txBody>
        </p:sp>
        <p:sp>
          <p:nvSpPr>
            <p:cNvPr id="111" name="Text Box 121">
              <a:extLst>
                <a:ext uri="{FF2B5EF4-FFF2-40B4-BE49-F238E27FC236}">
                  <a16:creationId xmlns:a16="http://schemas.microsoft.com/office/drawing/2014/main" id="{3E5EC03A-6376-F85B-CD0B-CD09C725609E}"/>
                </a:ext>
              </a:extLst>
            </p:cNvPr>
            <p:cNvSpPr txBox="1">
              <a:spLocks noChangeArrowheads="1"/>
            </p:cNvSpPr>
            <p:nvPr/>
          </p:nvSpPr>
          <p:spPr bwMode="auto">
            <a:xfrm>
              <a:off x="4860" y="3159"/>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V</a:t>
              </a:r>
              <a:r>
                <a:rPr lang="en-US" altLang="zh-CN" b="1" baseline="-25000">
                  <a:solidFill>
                    <a:srgbClr val="0033CC"/>
                  </a:solidFill>
                  <a:ea typeface="楷体_GB2312" pitchFamily="49" charset="-122"/>
                </a:rPr>
                <a:t>SS  </a:t>
              </a:r>
            </a:p>
          </p:txBody>
        </p:sp>
      </p:grpSp>
      <p:sp>
        <p:nvSpPr>
          <p:cNvPr id="2" name="灯片编号占位符 1">
            <a:extLst>
              <a:ext uri="{FF2B5EF4-FFF2-40B4-BE49-F238E27FC236}">
                <a16:creationId xmlns:a16="http://schemas.microsoft.com/office/drawing/2014/main" id="{79269744-0D89-FCDF-F331-0F2A748A8E1F}"/>
              </a:ext>
            </a:extLst>
          </p:cNvPr>
          <p:cNvSpPr>
            <a:spLocks noGrp="1"/>
          </p:cNvSpPr>
          <p:nvPr>
            <p:ph type="sldNum" sz="quarter" idx="12"/>
          </p:nvPr>
        </p:nvSpPr>
        <p:spPr/>
        <p:txBody>
          <a:bodyPr/>
          <a:lstStyle/>
          <a:p>
            <a:fld id="{392CBAA0-59E6-204E-8F03-85E5040D48B8}" type="slidenum">
              <a:rPr kumimoji="1" lang="zh-CN" altLang="en-US" smtClean="0"/>
              <a:t>24</a:t>
            </a:fld>
            <a:r>
              <a:rPr kumimoji="1" lang="en-US" altLang="zh-CN"/>
              <a:t>/133</a:t>
            </a:r>
            <a:endParaRPr kumimoji="1" lang="zh-CN" altLang="en-US" dirty="0"/>
          </a:p>
        </p:txBody>
      </p:sp>
      <p:sp>
        <p:nvSpPr>
          <p:cNvPr id="126" name="Text Box 6">
            <a:extLst>
              <a:ext uri="{FF2B5EF4-FFF2-40B4-BE49-F238E27FC236}">
                <a16:creationId xmlns:a16="http://schemas.microsoft.com/office/drawing/2014/main" id="{B62330CF-52CE-8D73-DDE3-EDC3CA4EDF72}"/>
              </a:ext>
            </a:extLst>
          </p:cNvPr>
          <p:cNvSpPr txBox="1">
            <a:spLocks noChangeArrowheads="1"/>
          </p:cNvSpPr>
          <p:nvPr/>
        </p:nvSpPr>
        <p:spPr bwMode="auto">
          <a:xfrm>
            <a:off x="111760" y="5320420"/>
            <a:ext cx="11968480" cy="15388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342900" indent="-342900" eaLnBrk="1" hangingPunct="1">
              <a:buFont typeface="Arial" panose="020B0604020202020204" pitchFamily="34" charset="0"/>
              <a:buChar char="•"/>
            </a:pPr>
            <a:r>
              <a:rPr lang="zh-CN" altLang="en-US" dirty="0">
                <a:latin typeface="Songti SC" panose="02010600040101010101" pitchFamily="2" charset="-122"/>
                <a:ea typeface="Songti SC" panose="02010600040101010101" pitchFamily="2" charset="-122"/>
              </a:rPr>
              <a:t>这种双全加器具有独立的全加和与进位输出</a:t>
            </a:r>
          </a:p>
          <a:p>
            <a:pPr marL="1085850" lvl="1" indent="-342900">
              <a:spcBef>
                <a:spcPts val="600"/>
              </a:spcBef>
              <a:buFont typeface="Arial" panose="020B0604020202020204" pitchFamily="34" charset="0"/>
              <a:buChar char="•"/>
            </a:pPr>
            <a:r>
              <a:rPr lang="zh-CN" altLang="en-US" sz="2000" dirty="0">
                <a:latin typeface="KaiTi" panose="02010609060101010101" pitchFamily="49" charset="-122"/>
                <a:ea typeface="KaiTi" panose="02010609060101010101" pitchFamily="49" charset="-122"/>
              </a:rPr>
              <a:t>即可将每个全加电路单独使用，又可将一个全加器的进位输出端与另一个全加器的进位输入端连接起来，组成</a:t>
            </a:r>
            <a:r>
              <a:rPr lang="en-US" altLang="zh-CN" sz="2000" dirty="0">
                <a:latin typeface="KaiTi" panose="02010609060101010101" pitchFamily="49" charset="-122"/>
                <a:ea typeface="KaiTi" panose="02010609060101010101" pitchFamily="49" charset="-122"/>
              </a:rPr>
              <a:t>2</a:t>
            </a:r>
            <a:r>
              <a:rPr lang="zh-CN" altLang="en-US" sz="2000" dirty="0">
                <a:latin typeface="KaiTi" panose="02010609060101010101" pitchFamily="49" charset="-122"/>
                <a:ea typeface="KaiTi" panose="02010609060101010101" pitchFamily="49" charset="-122"/>
              </a:rPr>
              <a:t>位串行加法器</a:t>
            </a:r>
            <a:endParaRPr lang="en-US" altLang="zh-CN" sz="2000" dirty="0">
              <a:latin typeface="KaiTi" panose="02010609060101010101" pitchFamily="49" charset="-122"/>
              <a:ea typeface="KaiTi" panose="02010609060101010101" pitchFamily="49" charset="-122"/>
            </a:endParaRPr>
          </a:p>
          <a:p>
            <a:pPr marL="1085850" lvl="1" indent="-342900">
              <a:spcBef>
                <a:spcPts val="600"/>
              </a:spcBef>
              <a:buFont typeface="Arial" panose="020B0604020202020204" pitchFamily="34" charset="0"/>
              <a:buChar char="•"/>
            </a:pPr>
            <a:r>
              <a:rPr lang="zh-CN" altLang="en-US" sz="2000" dirty="0">
                <a:latin typeface="KaiTi" panose="02010609060101010101" pitchFamily="49" charset="-122"/>
                <a:ea typeface="KaiTi" panose="02010609060101010101" pitchFamily="49" charset="-122"/>
              </a:rPr>
              <a:t>级联方便，使用十分灵活</a:t>
            </a:r>
          </a:p>
        </p:txBody>
      </p:sp>
    </p:spTree>
    <p:extLst>
      <p:ext uri="{BB962C8B-B14F-4D97-AF65-F5344CB8AC3E}">
        <p14:creationId xmlns:p14="http://schemas.microsoft.com/office/powerpoint/2010/main" val="25080959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wipe(left)">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iterate type="lt">
                                    <p:tmPct val="100000"/>
                                  </p:iterate>
                                  <p:childTnLst>
                                    <p:set>
                                      <p:cBhvr>
                                        <p:cTn id="16" dur="1" fill="hold">
                                          <p:stCondLst>
                                            <p:cond delay="0"/>
                                          </p:stCondLst>
                                        </p:cTn>
                                        <p:tgtEl>
                                          <p:spTgt spid="7"/>
                                        </p:tgtEl>
                                        <p:attrNameLst>
                                          <p:attrName>style.visibility</p:attrName>
                                        </p:attrNameLst>
                                      </p:cBhvr>
                                      <p:to>
                                        <p:strVal val="visible"/>
                                      </p:to>
                                    </p:set>
                                    <p:animEffect transition="in" filter="wipe(left)">
                                      <p:cBhvr>
                                        <p:cTn id="17" dur="75"/>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12" presetClass="entr" presetSubtype="4" fill="hold" nodeType="click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additive="base">
                                        <p:cTn id="22" dur="500"/>
                                        <p:tgtEl>
                                          <p:spTgt spid="11"/>
                                        </p:tgtEl>
                                        <p:attrNameLst>
                                          <p:attrName>ppt_y</p:attrName>
                                        </p:attrNameLst>
                                      </p:cBhvr>
                                      <p:tavLst>
                                        <p:tav tm="0">
                                          <p:val>
                                            <p:strVal val="#ppt_y+#ppt_h*1.125000"/>
                                          </p:val>
                                        </p:tav>
                                        <p:tav tm="100000">
                                          <p:val>
                                            <p:strVal val="#ppt_y"/>
                                          </p:val>
                                        </p:tav>
                                      </p:tavLst>
                                    </p:anim>
                                    <p:animEffect transition="in" filter="wipe(up)">
                                      <p:cBhvr>
                                        <p:cTn id="23" dur="500"/>
                                        <p:tgtEl>
                                          <p:spTgt spid="11"/>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grpId="0" nodeType="clickEffect">
                                  <p:stCondLst>
                                    <p:cond delay="0"/>
                                  </p:stCondLst>
                                  <p:iterate type="lt">
                                    <p:tmPct val="100000"/>
                                  </p:iterate>
                                  <p:childTnLst>
                                    <p:set>
                                      <p:cBhvr>
                                        <p:cTn id="27" dur="1" fill="hold">
                                          <p:stCondLst>
                                            <p:cond delay="0"/>
                                          </p:stCondLst>
                                        </p:cTn>
                                        <p:tgtEl>
                                          <p:spTgt spid="8"/>
                                        </p:tgtEl>
                                        <p:attrNameLst>
                                          <p:attrName>style.visibility</p:attrName>
                                        </p:attrNameLst>
                                      </p:cBhvr>
                                      <p:to>
                                        <p:strVal val="visible"/>
                                      </p:to>
                                    </p:set>
                                    <p:animEffect transition="in" filter="wipe(left)">
                                      <p:cBhvr>
                                        <p:cTn id="28" dur="75"/>
                                        <p:tgtEl>
                                          <p:spTgt spid="8"/>
                                        </p:tgtEl>
                                      </p:cBhvr>
                                    </p:animEffect>
                                  </p:childTnLst>
                                </p:cTn>
                              </p:par>
                            </p:childTnLst>
                          </p:cTn>
                        </p:par>
                      </p:childTnLst>
                    </p:cTn>
                  </p:par>
                  <p:par>
                    <p:cTn id="29" fill="hold">
                      <p:stCondLst>
                        <p:cond delay="indefinite"/>
                      </p:stCondLst>
                      <p:childTnLst>
                        <p:par>
                          <p:cTn id="30" fill="hold">
                            <p:stCondLst>
                              <p:cond delay="0"/>
                            </p:stCondLst>
                            <p:childTnLst>
                              <p:par>
                                <p:cTn id="31" presetID="12" presetClass="entr" presetSubtype="4" fill="hold" nodeType="clickEffect">
                                  <p:stCondLst>
                                    <p:cond delay="0"/>
                                  </p:stCondLst>
                                  <p:childTnLst>
                                    <p:set>
                                      <p:cBhvr>
                                        <p:cTn id="32" dur="1" fill="hold">
                                          <p:stCondLst>
                                            <p:cond delay="0"/>
                                          </p:stCondLst>
                                        </p:cTn>
                                        <p:tgtEl>
                                          <p:spTgt spid="73"/>
                                        </p:tgtEl>
                                        <p:attrNameLst>
                                          <p:attrName>style.visibility</p:attrName>
                                        </p:attrNameLst>
                                      </p:cBhvr>
                                      <p:to>
                                        <p:strVal val="visible"/>
                                      </p:to>
                                    </p:set>
                                    <p:anim calcmode="lin" valueType="num">
                                      <p:cBhvr additive="base">
                                        <p:cTn id="33" dur="500"/>
                                        <p:tgtEl>
                                          <p:spTgt spid="73"/>
                                        </p:tgtEl>
                                        <p:attrNameLst>
                                          <p:attrName>ppt_y</p:attrName>
                                        </p:attrNameLst>
                                      </p:cBhvr>
                                      <p:tavLst>
                                        <p:tav tm="0">
                                          <p:val>
                                            <p:strVal val="#ppt_y+#ppt_h*1.125000"/>
                                          </p:val>
                                        </p:tav>
                                        <p:tav tm="100000">
                                          <p:val>
                                            <p:strVal val="#ppt_y"/>
                                          </p:val>
                                        </p:tav>
                                      </p:tavLst>
                                    </p:anim>
                                    <p:animEffect transition="in" filter="wipe(up)">
                                      <p:cBhvr>
                                        <p:cTn id="34" dur="500"/>
                                        <p:tgtEl>
                                          <p:spTgt spid="73"/>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126"/>
                                        </p:tgtEl>
                                        <p:attrNameLst>
                                          <p:attrName>style.visibility</p:attrName>
                                        </p:attrNameLst>
                                      </p:cBhvr>
                                      <p:to>
                                        <p:strVal val="visible"/>
                                      </p:to>
                                    </p:set>
                                    <p:animEffect transition="in" filter="wipe(left)">
                                      <p:cBhvr>
                                        <p:cTn id="39" dur="500"/>
                                        <p:tgtEl>
                                          <p:spTgt spid="1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utoUpdateAnimBg="0"/>
      <p:bldP spid="8" grpId="0" autoUpdateAnimBg="0"/>
      <p:bldP spid="10" grpId="0" autoUpdateAnimBg="0"/>
      <p:bldP spid="126" grpId="0" autoUpdateAnimBg="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2.1</a:t>
            </a:r>
            <a:r>
              <a:rPr kumimoji="1" lang="zh-CN" altLang="en-US" dirty="0"/>
              <a:t> 加法器</a:t>
            </a:r>
          </a:p>
        </p:txBody>
      </p:sp>
      <p:sp>
        <p:nvSpPr>
          <p:cNvPr id="6" name="Rectangle 2">
            <a:extLst>
              <a:ext uri="{FF2B5EF4-FFF2-40B4-BE49-F238E27FC236}">
                <a16:creationId xmlns:a16="http://schemas.microsoft.com/office/drawing/2014/main" id="{2391F82F-FD8E-4315-6811-67EC5877003E}"/>
              </a:ext>
            </a:extLst>
          </p:cNvPr>
          <p:cNvSpPr>
            <a:spLocks noChangeArrowheads="1"/>
          </p:cNvSpPr>
          <p:nvPr/>
        </p:nvSpPr>
        <p:spPr bwMode="auto">
          <a:xfrm>
            <a:off x="1549400" y="2307974"/>
            <a:ext cx="8593138" cy="3105150"/>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 name="Text Box 3">
            <a:extLst>
              <a:ext uri="{FF2B5EF4-FFF2-40B4-BE49-F238E27FC236}">
                <a16:creationId xmlns:a16="http://schemas.microsoft.com/office/drawing/2014/main" id="{78FA1DFD-406F-7C69-18D9-DED1AB3C44EB}"/>
              </a:ext>
            </a:extLst>
          </p:cNvPr>
          <p:cNvSpPr txBox="1">
            <a:spLocks noChangeArrowheads="1"/>
          </p:cNvSpPr>
          <p:nvPr/>
        </p:nvSpPr>
        <p:spPr bwMode="auto">
          <a:xfrm>
            <a:off x="1820863" y="720474"/>
            <a:ext cx="4275137"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二、加法器</a:t>
            </a:r>
            <a:r>
              <a:rPr lang="zh-CN" altLang="en-US" sz="2800" b="1">
                <a:solidFill>
                  <a:srgbClr val="FF0066"/>
                </a:solidFill>
                <a:ea typeface="楷体_GB2312" pitchFamily="49" charset="-122"/>
              </a:rPr>
              <a:t>（</a:t>
            </a:r>
            <a:r>
              <a:rPr lang="en-US" altLang="zh-CN" sz="2800" b="1">
                <a:solidFill>
                  <a:srgbClr val="FF0066"/>
                </a:solidFill>
                <a:ea typeface="楷体_GB2312" pitchFamily="49" charset="-122"/>
              </a:rPr>
              <a:t>Adder</a:t>
            </a:r>
            <a:r>
              <a:rPr lang="zh-CN" altLang="en-US" sz="2800" b="1">
                <a:solidFill>
                  <a:srgbClr val="FF0066"/>
                </a:solidFill>
                <a:ea typeface="楷体_GB2312" pitchFamily="49" charset="-122"/>
              </a:rPr>
              <a:t>）</a:t>
            </a:r>
          </a:p>
        </p:txBody>
      </p:sp>
      <p:sp>
        <p:nvSpPr>
          <p:cNvPr id="8" name="Text Box 4">
            <a:extLst>
              <a:ext uri="{FF2B5EF4-FFF2-40B4-BE49-F238E27FC236}">
                <a16:creationId xmlns:a16="http://schemas.microsoft.com/office/drawing/2014/main" id="{9D57DAC7-964C-1DCB-0AC0-70EA30B08EE2}"/>
              </a:ext>
            </a:extLst>
          </p:cNvPr>
          <p:cNvSpPr txBox="1">
            <a:spLocks noChangeArrowheads="1"/>
          </p:cNvSpPr>
          <p:nvPr/>
        </p:nvSpPr>
        <p:spPr bwMode="auto">
          <a:xfrm>
            <a:off x="5862638" y="752224"/>
            <a:ext cx="4279900" cy="461962"/>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0033CC"/>
                </a:solidFill>
              </a:rPr>
              <a:t>实现多位二进制数相加的电路</a:t>
            </a:r>
            <a:endParaRPr lang="en-US" altLang="zh-CN" b="1">
              <a:solidFill>
                <a:srgbClr val="0033CC"/>
              </a:solidFill>
            </a:endParaRPr>
          </a:p>
        </p:txBody>
      </p:sp>
      <p:sp>
        <p:nvSpPr>
          <p:cNvPr id="9" name="Text Box 5">
            <a:extLst>
              <a:ext uri="{FF2B5EF4-FFF2-40B4-BE49-F238E27FC236}">
                <a16:creationId xmlns:a16="http://schemas.microsoft.com/office/drawing/2014/main" id="{B8E89321-8A90-25D3-9F6D-1F88D7510B41}"/>
              </a:ext>
            </a:extLst>
          </p:cNvPr>
          <p:cNvSpPr txBox="1">
            <a:spLocks noChangeArrowheads="1"/>
          </p:cNvSpPr>
          <p:nvPr/>
        </p:nvSpPr>
        <p:spPr bwMode="auto">
          <a:xfrm>
            <a:off x="1846263" y="1263399"/>
            <a:ext cx="4706937"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ea typeface="楷体_GB2312" pitchFamily="49" charset="-122"/>
              </a:rPr>
              <a:t>1.  </a:t>
            </a:r>
            <a:r>
              <a:rPr lang="en-US" altLang="zh-CN" sz="2800" b="1" dirty="0"/>
              <a:t>4 </a:t>
            </a:r>
            <a:r>
              <a:rPr lang="zh-CN" altLang="en-US" sz="2800" b="1" dirty="0"/>
              <a:t>位</a:t>
            </a:r>
            <a:r>
              <a:rPr lang="zh-CN" altLang="en-US" sz="2800" b="1" dirty="0">
                <a:solidFill>
                  <a:srgbClr val="FF0000"/>
                </a:solidFill>
              </a:rPr>
              <a:t>串行进位</a:t>
            </a:r>
            <a:r>
              <a:rPr lang="zh-CN" altLang="en-US" sz="2800" b="1" dirty="0"/>
              <a:t>加法器</a:t>
            </a:r>
            <a:endParaRPr lang="zh-CN" altLang="en-US" sz="2800" b="1" dirty="0">
              <a:ea typeface="楷体_GB2312" pitchFamily="49" charset="-122"/>
            </a:endParaRPr>
          </a:p>
        </p:txBody>
      </p:sp>
      <p:sp>
        <p:nvSpPr>
          <p:cNvPr id="10" name="Line 6">
            <a:extLst>
              <a:ext uri="{FF2B5EF4-FFF2-40B4-BE49-F238E27FC236}">
                <a16:creationId xmlns:a16="http://schemas.microsoft.com/office/drawing/2014/main" id="{14FC2F0E-B7E1-76AD-5AEA-A49C29F07E45}"/>
              </a:ext>
            </a:extLst>
          </p:cNvPr>
          <p:cNvSpPr>
            <a:spLocks noChangeShapeType="1"/>
          </p:cNvSpPr>
          <p:nvPr/>
        </p:nvSpPr>
        <p:spPr bwMode="auto">
          <a:xfrm>
            <a:off x="8062913" y="3111249"/>
            <a:ext cx="0" cy="1524000"/>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 name="Line 7">
            <a:extLst>
              <a:ext uri="{FF2B5EF4-FFF2-40B4-BE49-F238E27FC236}">
                <a16:creationId xmlns:a16="http://schemas.microsoft.com/office/drawing/2014/main" id="{04BE272A-AE94-D692-E767-097C4350F5B6}"/>
              </a:ext>
            </a:extLst>
          </p:cNvPr>
          <p:cNvSpPr>
            <a:spLocks noChangeShapeType="1"/>
          </p:cNvSpPr>
          <p:nvPr/>
        </p:nvSpPr>
        <p:spPr bwMode="auto">
          <a:xfrm>
            <a:off x="5776913" y="3111249"/>
            <a:ext cx="0" cy="1524000"/>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 name="Line 8">
            <a:extLst>
              <a:ext uri="{FF2B5EF4-FFF2-40B4-BE49-F238E27FC236}">
                <a16:creationId xmlns:a16="http://schemas.microsoft.com/office/drawing/2014/main" id="{C53877EE-A1BD-F1CB-BCE1-B51637AC3455}"/>
              </a:ext>
            </a:extLst>
          </p:cNvPr>
          <p:cNvSpPr>
            <a:spLocks noChangeShapeType="1"/>
          </p:cNvSpPr>
          <p:nvPr/>
        </p:nvSpPr>
        <p:spPr bwMode="auto">
          <a:xfrm>
            <a:off x="3567113" y="3111249"/>
            <a:ext cx="0" cy="1538287"/>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 name="Text Box 9">
            <a:extLst>
              <a:ext uri="{FF2B5EF4-FFF2-40B4-BE49-F238E27FC236}">
                <a16:creationId xmlns:a16="http://schemas.microsoft.com/office/drawing/2014/main" id="{4127774A-C490-94C5-7EFD-4020E53EFA95}"/>
              </a:ext>
            </a:extLst>
          </p:cNvPr>
          <p:cNvSpPr txBox="1">
            <a:spLocks noChangeArrowheads="1"/>
          </p:cNvSpPr>
          <p:nvPr/>
        </p:nvSpPr>
        <p:spPr bwMode="auto">
          <a:xfrm>
            <a:off x="1784350" y="5732211"/>
            <a:ext cx="1839913"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FF0066"/>
                </a:solidFill>
              </a:rPr>
              <a:t>特点：</a:t>
            </a:r>
          </a:p>
        </p:txBody>
      </p:sp>
      <p:sp>
        <p:nvSpPr>
          <p:cNvPr id="14" name="AutoShape 10">
            <a:extLst>
              <a:ext uri="{FF2B5EF4-FFF2-40B4-BE49-F238E27FC236}">
                <a16:creationId xmlns:a16="http://schemas.microsoft.com/office/drawing/2014/main" id="{2D088568-9EF9-9F06-8BFC-D86982C223A8}"/>
              </a:ext>
            </a:extLst>
          </p:cNvPr>
          <p:cNvSpPr>
            <a:spLocks/>
          </p:cNvSpPr>
          <p:nvPr/>
        </p:nvSpPr>
        <p:spPr bwMode="auto">
          <a:xfrm>
            <a:off x="2943225" y="5611561"/>
            <a:ext cx="180975" cy="1085850"/>
          </a:xfrm>
          <a:prstGeom prst="leftBrace">
            <a:avLst>
              <a:gd name="adj1" fmla="val 50000"/>
              <a:gd name="adj2" fmla="val 50000"/>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 name="Text Box 11">
            <a:extLst>
              <a:ext uri="{FF2B5EF4-FFF2-40B4-BE49-F238E27FC236}">
                <a16:creationId xmlns:a16="http://schemas.microsoft.com/office/drawing/2014/main" id="{686E2CEC-42F6-927F-EBE6-DDA3E1E26BF0}"/>
              </a:ext>
            </a:extLst>
          </p:cNvPr>
          <p:cNvSpPr txBox="1">
            <a:spLocks noChangeArrowheads="1"/>
          </p:cNvSpPr>
          <p:nvPr/>
        </p:nvSpPr>
        <p:spPr bwMode="auto">
          <a:xfrm>
            <a:off x="3063875" y="5535361"/>
            <a:ext cx="41465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电路简单，连接方便</a:t>
            </a:r>
          </a:p>
        </p:txBody>
      </p:sp>
      <p:sp>
        <p:nvSpPr>
          <p:cNvPr id="16" name="Text Box 12">
            <a:extLst>
              <a:ext uri="{FF2B5EF4-FFF2-40B4-BE49-F238E27FC236}">
                <a16:creationId xmlns:a16="http://schemas.microsoft.com/office/drawing/2014/main" id="{1D583D35-BAFB-2C74-975A-18666066179D}"/>
              </a:ext>
            </a:extLst>
          </p:cNvPr>
          <p:cNvSpPr txBox="1">
            <a:spLocks noChangeArrowheads="1"/>
          </p:cNvSpPr>
          <p:nvPr/>
        </p:nvSpPr>
        <p:spPr bwMode="auto">
          <a:xfrm>
            <a:off x="3070225" y="6092574"/>
            <a:ext cx="3506788"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速度低 </a:t>
            </a:r>
            <a:r>
              <a:rPr lang="en-US" altLang="zh-CN" sz="2800" b="1">
                <a:solidFill>
                  <a:srgbClr val="0033CC"/>
                </a:solidFill>
              </a:rPr>
              <a:t>= </a:t>
            </a:r>
            <a:r>
              <a:rPr lang="en-US" altLang="zh-CN" sz="2800" b="1">
                <a:solidFill>
                  <a:srgbClr val="FF0066"/>
                </a:solidFill>
              </a:rPr>
              <a:t>4 </a:t>
            </a:r>
            <a:r>
              <a:rPr lang="en-US" altLang="zh-CN" sz="2800" b="1" i="1">
                <a:solidFill>
                  <a:srgbClr val="FF0066"/>
                </a:solidFill>
              </a:rPr>
              <a:t>t</a:t>
            </a:r>
            <a:r>
              <a:rPr lang="en-US" altLang="zh-CN" sz="2800" b="1" baseline="-25000">
                <a:solidFill>
                  <a:srgbClr val="FF0066"/>
                </a:solidFill>
              </a:rPr>
              <a:t>pd</a:t>
            </a:r>
          </a:p>
        </p:txBody>
      </p:sp>
      <p:sp>
        <p:nvSpPr>
          <p:cNvPr id="17" name="Text Box 13">
            <a:extLst>
              <a:ext uri="{FF2B5EF4-FFF2-40B4-BE49-F238E27FC236}">
                <a16:creationId xmlns:a16="http://schemas.microsoft.com/office/drawing/2014/main" id="{77FDF207-BCEE-B4B3-8207-85FE28BE8FD9}"/>
              </a:ext>
            </a:extLst>
          </p:cNvPr>
          <p:cNvSpPr txBox="1">
            <a:spLocks noChangeArrowheads="1"/>
          </p:cNvSpPr>
          <p:nvPr/>
        </p:nvSpPr>
        <p:spPr bwMode="auto">
          <a:xfrm>
            <a:off x="6684963" y="5751261"/>
            <a:ext cx="3232150" cy="831850"/>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t</a:t>
            </a:r>
            <a:r>
              <a:rPr lang="en-US" altLang="zh-CN" b="1" baseline="-25000">
                <a:solidFill>
                  <a:srgbClr val="FF0066"/>
                </a:solidFill>
                <a:ea typeface="楷体_GB2312" pitchFamily="49" charset="-122"/>
              </a:rPr>
              <a:t>pd</a:t>
            </a:r>
            <a:r>
              <a:rPr lang="en-US" altLang="zh-CN" b="1" i="1" baseline="-25000">
                <a:solidFill>
                  <a:srgbClr val="996600"/>
                </a:solidFill>
                <a:ea typeface="楷体_GB2312" pitchFamily="49" charset="-122"/>
              </a:rPr>
              <a:t> </a:t>
            </a:r>
            <a:r>
              <a:rPr lang="en-US" altLang="zh-CN" b="1">
                <a:solidFill>
                  <a:srgbClr val="996600"/>
                </a:solidFill>
                <a:ea typeface="楷体_GB2312" pitchFamily="49" charset="-122"/>
              </a:rPr>
              <a:t>— 1</a:t>
            </a:r>
            <a:r>
              <a:rPr lang="zh-CN" altLang="en-US" b="1">
                <a:solidFill>
                  <a:srgbClr val="996600"/>
                </a:solidFill>
              </a:rPr>
              <a:t>位全加器的平均</a:t>
            </a:r>
          </a:p>
          <a:p>
            <a:pPr eaLnBrk="1" hangingPunct="1"/>
            <a:r>
              <a:rPr lang="zh-CN" altLang="en-US" b="1">
                <a:solidFill>
                  <a:srgbClr val="996600"/>
                </a:solidFill>
              </a:rPr>
              <a:t>          传输延迟时间</a:t>
            </a:r>
            <a:endParaRPr lang="zh-CN" altLang="en-US" b="1">
              <a:solidFill>
                <a:srgbClr val="996600"/>
              </a:solidFill>
              <a:ea typeface="楷体_GB2312" pitchFamily="49" charset="-122"/>
            </a:endParaRPr>
          </a:p>
        </p:txBody>
      </p:sp>
      <p:graphicFrame>
        <p:nvGraphicFramePr>
          <p:cNvPr id="18" name="Object 14">
            <a:extLst>
              <a:ext uri="{FF2B5EF4-FFF2-40B4-BE49-F238E27FC236}">
                <a16:creationId xmlns:a16="http://schemas.microsoft.com/office/drawing/2014/main" id="{994D2CB2-0303-53DD-868F-894B39323504}"/>
              </a:ext>
            </a:extLst>
          </p:cNvPr>
          <p:cNvGraphicFramePr>
            <a:graphicFrameLocks noChangeAspect="1"/>
          </p:cNvGraphicFramePr>
          <p:nvPr>
            <p:extLst>
              <p:ext uri="{D42A27DB-BD31-4B8C-83A1-F6EECF244321}">
                <p14:modId xmlns:p14="http://schemas.microsoft.com/office/powerpoint/2010/main" val="663130419"/>
              </p:ext>
            </p:extLst>
          </p:nvPr>
        </p:nvGraphicFramePr>
        <p:xfrm>
          <a:off x="1949450" y="1796799"/>
          <a:ext cx="4833938" cy="547687"/>
        </p:xfrm>
        <a:graphic>
          <a:graphicData uri="http://schemas.openxmlformats.org/presentationml/2006/ole">
            <mc:AlternateContent xmlns:mc="http://schemas.openxmlformats.org/markup-compatibility/2006">
              <mc:Choice xmlns:v="urn:schemas-microsoft-com:vml" Requires="v">
                <p:oleObj name="Equation" r:id="rId2" imgW="1971700" imgH="180900" progId="Equation.3">
                  <p:embed/>
                </p:oleObj>
              </mc:Choice>
              <mc:Fallback>
                <p:oleObj name="Equation" r:id="rId2" imgW="1971700" imgH="180900" progId="Equation.3">
                  <p:embed/>
                  <p:pic>
                    <p:nvPicPr>
                      <p:cNvPr id="18" name="Object 14">
                        <a:extLst>
                          <a:ext uri="{FF2B5EF4-FFF2-40B4-BE49-F238E27FC236}">
                            <a16:creationId xmlns:a16="http://schemas.microsoft.com/office/drawing/2014/main" id="{994D2CB2-0303-53DD-868F-894B3932350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49450" y="1796799"/>
                        <a:ext cx="4833938" cy="547687"/>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rgbClr val="993366"/>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19" name="Group 15">
            <a:extLst>
              <a:ext uri="{FF2B5EF4-FFF2-40B4-BE49-F238E27FC236}">
                <a16:creationId xmlns:a16="http://schemas.microsoft.com/office/drawing/2014/main" id="{69C4F537-DCAA-936F-AC5D-C52280940E99}"/>
              </a:ext>
            </a:extLst>
          </p:cNvPr>
          <p:cNvGrpSpPr>
            <a:grpSpLocks/>
          </p:cNvGrpSpPr>
          <p:nvPr/>
        </p:nvGrpSpPr>
        <p:grpSpPr bwMode="auto">
          <a:xfrm>
            <a:off x="8435975" y="2514349"/>
            <a:ext cx="1974850" cy="2730500"/>
            <a:chOff x="4516" y="1350"/>
            <a:chExt cx="1244" cy="1720"/>
          </a:xfrm>
        </p:grpSpPr>
        <p:sp>
          <p:nvSpPr>
            <p:cNvPr id="20" name="Rectangle 16">
              <a:extLst>
                <a:ext uri="{FF2B5EF4-FFF2-40B4-BE49-F238E27FC236}">
                  <a16:creationId xmlns:a16="http://schemas.microsoft.com/office/drawing/2014/main" id="{71B956FC-5476-B2F3-577A-56DB596742C5}"/>
                </a:ext>
              </a:extLst>
            </p:cNvPr>
            <p:cNvSpPr>
              <a:spLocks noChangeArrowheads="1"/>
            </p:cNvSpPr>
            <p:nvPr/>
          </p:nvSpPr>
          <p:spPr bwMode="auto">
            <a:xfrm>
              <a:off x="4582" y="1350"/>
              <a:ext cx="192"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C</a:t>
              </a:r>
              <a:r>
                <a:rPr lang="en-US" altLang="zh-CN" b="1" baseline="-25000">
                  <a:solidFill>
                    <a:srgbClr val="FF0066"/>
                  </a:solidFill>
                </a:rPr>
                <a:t>0</a:t>
              </a:r>
              <a:endParaRPr lang="en-US" altLang="zh-CN">
                <a:solidFill>
                  <a:srgbClr val="FF0066"/>
                </a:solidFill>
              </a:endParaRPr>
            </a:p>
          </p:txBody>
        </p:sp>
        <p:sp>
          <p:nvSpPr>
            <p:cNvPr id="21" name="Rectangle 17">
              <a:extLst>
                <a:ext uri="{FF2B5EF4-FFF2-40B4-BE49-F238E27FC236}">
                  <a16:creationId xmlns:a16="http://schemas.microsoft.com/office/drawing/2014/main" id="{6402F4D3-906B-ED18-E455-7F65BE3576A5}"/>
                </a:ext>
              </a:extLst>
            </p:cNvPr>
            <p:cNvSpPr>
              <a:spLocks noChangeArrowheads="1"/>
            </p:cNvSpPr>
            <p:nvPr/>
          </p:nvSpPr>
          <p:spPr bwMode="auto">
            <a:xfrm>
              <a:off x="5374" y="1350"/>
              <a:ext cx="171"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S</a:t>
              </a:r>
              <a:r>
                <a:rPr lang="en-US" altLang="zh-CN" b="1" baseline="-25000">
                  <a:solidFill>
                    <a:srgbClr val="FF0066"/>
                  </a:solidFill>
                </a:rPr>
                <a:t>0</a:t>
              </a:r>
              <a:endParaRPr lang="en-US" altLang="zh-CN">
                <a:solidFill>
                  <a:srgbClr val="FF0066"/>
                </a:solidFill>
              </a:endParaRPr>
            </a:p>
          </p:txBody>
        </p:sp>
        <p:sp>
          <p:nvSpPr>
            <p:cNvPr id="22" name="Rectangle 18">
              <a:extLst>
                <a:ext uri="{FF2B5EF4-FFF2-40B4-BE49-F238E27FC236}">
                  <a16:creationId xmlns:a16="http://schemas.microsoft.com/office/drawing/2014/main" id="{D821A887-D915-7824-69D6-E4A7AA065642}"/>
                </a:ext>
              </a:extLst>
            </p:cNvPr>
            <p:cNvSpPr>
              <a:spLocks noChangeArrowheads="1"/>
            </p:cNvSpPr>
            <p:nvPr/>
          </p:nvSpPr>
          <p:spPr bwMode="auto">
            <a:xfrm>
              <a:off x="4944" y="2838"/>
              <a:ext cx="192"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B</a:t>
              </a:r>
              <a:r>
                <a:rPr lang="en-US" altLang="zh-CN" b="1" baseline="-25000">
                  <a:solidFill>
                    <a:srgbClr val="FF0066"/>
                  </a:solidFill>
                </a:rPr>
                <a:t>0</a:t>
              </a:r>
              <a:endParaRPr lang="en-US" altLang="zh-CN">
                <a:solidFill>
                  <a:srgbClr val="FF0066"/>
                </a:solidFill>
              </a:endParaRPr>
            </a:p>
          </p:txBody>
        </p:sp>
        <p:sp>
          <p:nvSpPr>
            <p:cNvPr id="23" name="Rectangle 19">
              <a:extLst>
                <a:ext uri="{FF2B5EF4-FFF2-40B4-BE49-F238E27FC236}">
                  <a16:creationId xmlns:a16="http://schemas.microsoft.com/office/drawing/2014/main" id="{0D7083FB-BBBC-55D6-22E9-EF7F6A9E1726}"/>
                </a:ext>
              </a:extLst>
            </p:cNvPr>
            <p:cNvSpPr>
              <a:spLocks noChangeArrowheads="1"/>
            </p:cNvSpPr>
            <p:nvPr/>
          </p:nvSpPr>
          <p:spPr bwMode="auto">
            <a:xfrm>
              <a:off x="4618" y="2838"/>
              <a:ext cx="192"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A</a:t>
              </a:r>
              <a:r>
                <a:rPr lang="en-US" altLang="zh-CN" b="1" baseline="-25000">
                  <a:solidFill>
                    <a:srgbClr val="FF0066"/>
                  </a:solidFill>
                </a:rPr>
                <a:t>0</a:t>
              </a:r>
              <a:endParaRPr lang="en-US" altLang="zh-CN">
                <a:solidFill>
                  <a:srgbClr val="FF0066"/>
                </a:solidFill>
              </a:endParaRPr>
            </a:p>
          </p:txBody>
        </p:sp>
        <p:sp>
          <p:nvSpPr>
            <p:cNvPr id="24" name="Rectangle 20">
              <a:extLst>
                <a:ext uri="{FF2B5EF4-FFF2-40B4-BE49-F238E27FC236}">
                  <a16:creationId xmlns:a16="http://schemas.microsoft.com/office/drawing/2014/main" id="{E9F0D6D2-006B-4D83-65C4-BA5BD44381C0}"/>
                </a:ext>
              </a:extLst>
            </p:cNvPr>
            <p:cNvSpPr>
              <a:spLocks noChangeArrowheads="1"/>
            </p:cNvSpPr>
            <p:nvPr/>
          </p:nvSpPr>
          <p:spPr bwMode="auto">
            <a:xfrm>
              <a:off x="5217" y="2840"/>
              <a:ext cx="543"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C</a:t>
              </a:r>
              <a:r>
                <a:rPr lang="en-US" altLang="zh-CN" b="1" baseline="-25000">
                  <a:solidFill>
                    <a:srgbClr val="FF0066"/>
                  </a:solidFill>
                </a:rPr>
                <a:t>0-1</a:t>
              </a:r>
              <a:endParaRPr lang="en-US" altLang="zh-CN">
                <a:solidFill>
                  <a:srgbClr val="FF0066"/>
                </a:solidFill>
              </a:endParaRPr>
            </a:p>
          </p:txBody>
        </p:sp>
        <p:grpSp>
          <p:nvGrpSpPr>
            <p:cNvPr id="25" name="Group 21">
              <a:extLst>
                <a:ext uri="{FF2B5EF4-FFF2-40B4-BE49-F238E27FC236}">
                  <a16:creationId xmlns:a16="http://schemas.microsoft.com/office/drawing/2014/main" id="{A2AB258F-E149-8EA7-1D27-9540FF9B6AA1}"/>
                </a:ext>
              </a:extLst>
            </p:cNvPr>
            <p:cNvGrpSpPr>
              <a:grpSpLocks/>
            </p:cNvGrpSpPr>
            <p:nvPr/>
          </p:nvGrpSpPr>
          <p:grpSpPr bwMode="auto">
            <a:xfrm>
              <a:off x="4516" y="1465"/>
              <a:ext cx="960" cy="1356"/>
              <a:chOff x="4516" y="1465"/>
              <a:chExt cx="960" cy="1356"/>
            </a:xfrm>
          </p:grpSpPr>
          <p:sp>
            <p:nvSpPr>
              <p:cNvPr id="26" name="Rectangle 22">
                <a:extLst>
                  <a:ext uri="{FF2B5EF4-FFF2-40B4-BE49-F238E27FC236}">
                    <a16:creationId xmlns:a16="http://schemas.microsoft.com/office/drawing/2014/main" id="{90575186-F254-5262-3C9C-BCE4FDEBAA0F}"/>
                  </a:ext>
                </a:extLst>
              </p:cNvPr>
              <p:cNvSpPr>
                <a:spLocks noChangeArrowheads="1"/>
              </p:cNvSpPr>
              <p:nvPr/>
            </p:nvSpPr>
            <p:spPr bwMode="auto">
              <a:xfrm>
                <a:off x="4516" y="1953"/>
                <a:ext cx="960" cy="528"/>
              </a:xfrm>
              <a:prstGeom prst="rect">
                <a:avLst/>
              </a:prstGeom>
              <a:solidFill>
                <a:srgbClr val="CCFFFF"/>
              </a:solidFill>
              <a:ln w="38100">
                <a:solidFill>
                  <a:srgbClr val="0033CC"/>
                </a:solidFill>
                <a:miter lim="800000"/>
                <a:headEnd/>
                <a:tailEnd/>
              </a:ln>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7" name="Line 23">
                <a:extLst>
                  <a:ext uri="{FF2B5EF4-FFF2-40B4-BE49-F238E27FC236}">
                    <a16:creationId xmlns:a16="http://schemas.microsoft.com/office/drawing/2014/main" id="{40128827-B6F9-3D38-307C-BFD5304A0D99}"/>
                  </a:ext>
                </a:extLst>
              </p:cNvPr>
              <p:cNvSpPr>
                <a:spLocks noChangeShapeType="1"/>
              </p:cNvSpPr>
              <p:nvPr/>
            </p:nvSpPr>
            <p:spPr bwMode="auto">
              <a:xfrm flipV="1">
                <a:off x="4708" y="1713"/>
                <a:ext cx="0" cy="240"/>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8" name="Line 24">
                <a:extLst>
                  <a:ext uri="{FF2B5EF4-FFF2-40B4-BE49-F238E27FC236}">
                    <a16:creationId xmlns:a16="http://schemas.microsoft.com/office/drawing/2014/main" id="{B6D83DB6-6B18-F8C8-02C0-FBEAA352CD53}"/>
                  </a:ext>
                </a:extLst>
              </p:cNvPr>
              <p:cNvSpPr>
                <a:spLocks noChangeShapeType="1"/>
              </p:cNvSpPr>
              <p:nvPr/>
            </p:nvSpPr>
            <p:spPr bwMode="auto">
              <a:xfrm flipV="1">
                <a:off x="5284" y="1524"/>
                <a:ext cx="0" cy="429"/>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9" name="Line 25">
                <a:extLst>
                  <a:ext uri="{FF2B5EF4-FFF2-40B4-BE49-F238E27FC236}">
                    <a16:creationId xmlns:a16="http://schemas.microsoft.com/office/drawing/2014/main" id="{25C93019-9169-4F9D-0754-EEBFFFFC357B}"/>
                  </a:ext>
                </a:extLst>
              </p:cNvPr>
              <p:cNvSpPr>
                <a:spLocks noChangeShapeType="1"/>
              </p:cNvSpPr>
              <p:nvPr/>
            </p:nvSpPr>
            <p:spPr bwMode="auto">
              <a:xfrm>
                <a:off x="4708" y="2481"/>
                <a:ext cx="0" cy="288"/>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 name="Line 26">
                <a:extLst>
                  <a:ext uri="{FF2B5EF4-FFF2-40B4-BE49-F238E27FC236}">
                    <a16:creationId xmlns:a16="http://schemas.microsoft.com/office/drawing/2014/main" id="{17DDA565-FA09-2082-3B80-47B94F825391}"/>
                  </a:ext>
                </a:extLst>
              </p:cNvPr>
              <p:cNvSpPr>
                <a:spLocks noChangeShapeType="1"/>
              </p:cNvSpPr>
              <p:nvPr/>
            </p:nvSpPr>
            <p:spPr bwMode="auto">
              <a:xfrm>
                <a:off x="5284" y="2481"/>
                <a:ext cx="0" cy="192"/>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 name="Oval 27">
                <a:extLst>
                  <a:ext uri="{FF2B5EF4-FFF2-40B4-BE49-F238E27FC236}">
                    <a16:creationId xmlns:a16="http://schemas.microsoft.com/office/drawing/2014/main" id="{87AAF257-9773-312D-94F4-7C42E0E63281}"/>
                  </a:ext>
                </a:extLst>
              </p:cNvPr>
              <p:cNvSpPr>
                <a:spLocks noChangeArrowheads="1"/>
              </p:cNvSpPr>
              <p:nvPr/>
            </p:nvSpPr>
            <p:spPr bwMode="auto">
              <a:xfrm>
                <a:off x="5253" y="1465"/>
                <a:ext cx="60" cy="59"/>
              </a:xfrm>
              <a:prstGeom prst="ellipse">
                <a:avLst/>
              </a:prstGeom>
              <a:noFill/>
              <a:ln w="28575">
                <a:solidFill>
                  <a:srgbClr val="0033CC"/>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2" name="Rectangle 28">
                <a:extLst>
                  <a:ext uri="{FF2B5EF4-FFF2-40B4-BE49-F238E27FC236}">
                    <a16:creationId xmlns:a16="http://schemas.microsoft.com/office/drawing/2014/main" id="{FE20E1F2-972E-1E61-F011-7FB258A0D2E9}"/>
                  </a:ext>
                </a:extLst>
              </p:cNvPr>
              <p:cNvSpPr>
                <a:spLocks noChangeArrowheads="1"/>
              </p:cNvSpPr>
              <p:nvPr/>
            </p:nvSpPr>
            <p:spPr bwMode="auto">
              <a:xfrm>
                <a:off x="4576" y="1955"/>
                <a:ext cx="24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CO</a:t>
                </a:r>
                <a:endParaRPr lang="en-US" altLang="zh-CN" sz="2000">
                  <a:solidFill>
                    <a:srgbClr val="0033CC"/>
                  </a:solidFill>
                </a:endParaRPr>
              </a:p>
            </p:txBody>
          </p:sp>
          <p:sp>
            <p:nvSpPr>
              <p:cNvPr id="33" name="Rectangle 29">
                <a:extLst>
                  <a:ext uri="{FF2B5EF4-FFF2-40B4-BE49-F238E27FC236}">
                    <a16:creationId xmlns:a16="http://schemas.microsoft.com/office/drawing/2014/main" id="{1DEDE6A2-0664-9788-C120-D6A130B6420E}"/>
                  </a:ext>
                </a:extLst>
              </p:cNvPr>
              <p:cNvSpPr>
                <a:spLocks noChangeArrowheads="1"/>
              </p:cNvSpPr>
              <p:nvPr/>
            </p:nvSpPr>
            <p:spPr bwMode="auto">
              <a:xfrm>
                <a:off x="4906" y="1992"/>
                <a:ext cx="190"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4000" b="1">
                    <a:solidFill>
                      <a:srgbClr val="0033CC"/>
                    </a:solidFill>
                    <a:latin typeface="Symbol" panose="05050102010706020507" pitchFamily="18" charset="2"/>
                  </a:rPr>
                  <a:t>S</a:t>
                </a:r>
                <a:endParaRPr lang="en-US" altLang="zh-CN">
                  <a:solidFill>
                    <a:srgbClr val="0033CC"/>
                  </a:solidFill>
                </a:endParaRPr>
              </a:p>
            </p:txBody>
          </p:sp>
          <p:sp>
            <p:nvSpPr>
              <p:cNvPr id="34" name="Line 30">
                <a:extLst>
                  <a:ext uri="{FF2B5EF4-FFF2-40B4-BE49-F238E27FC236}">
                    <a16:creationId xmlns:a16="http://schemas.microsoft.com/office/drawing/2014/main" id="{B5EDCF0B-03A9-63D4-33E8-9719BE3DEDA5}"/>
                  </a:ext>
                </a:extLst>
              </p:cNvPr>
              <p:cNvSpPr>
                <a:spLocks noChangeShapeType="1"/>
              </p:cNvSpPr>
              <p:nvPr/>
            </p:nvSpPr>
            <p:spPr bwMode="auto">
              <a:xfrm flipH="1">
                <a:off x="4996" y="2481"/>
                <a:ext cx="0" cy="287"/>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5" name="Rectangle 31">
                <a:extLst>
                  <a:ext uri="{FF2B5EF4-FFF2-40B4-BE49-F238E27FC236}">
                    <a16:creationId xmlns:a16="http://schemas.microsoft.com/office/drawing/2014/main" id="{9684B440-45C1-3FEB-A000-39CCB674DAA8}"/>
                  </a:ext>
                </a:extLst>
              </p:cNvPr>
              <p:cNvSpPr>
                <a:spLocks noChangeArrowheads="1"/>
              </p:cNvSpPr>
              <p:nvPr/>
            </p:nvSpPr>
            <p:spPr bwMode="auto">
              <a:xfrm>
                <a:off x="5190" y="2286"/>
                <a:ext cx="17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CI</a:t>
                </a:r>
                <a:endParaRPr lang="en-US" altLang="zh-CN" sz="2000">
                  <a:solidFill>
                    <a:srgbClr val="0033CC"/>
                  </a:solidFill>
                </a:endParaRPr>
              </a:p>
            </p:txBody>
          </p:sp>
          <p:sp>
            <p:nvSpPr>
              <p:cNvPr id="36" name="Line 32">
                <a:extLst>
                  <a:ext uri="{FF2B5EF4-FFF2-40B4-BE49-F238E27FC236}">
                    <a16:creationId xmlns:a16="http://schemas.microsoft.com/office/drawing/2014/main" id="{20A50B64-736B-BE26-0283-9EAE6A0271A4}"/>
                  </a:ext>
                </a:extLst>
              </p:cNvPr>
              <p:cNvSpPr>
                <a:spLocks noChangeShapeType="1"/>
              </p:cNvSpPr>
              <p:nvPr/>
            </p:nvSpPr>
            <p:spPr bwMode="auto">
              <a:xfrm>
                <a:off x="5192" y="2679"/>
                <a:ext cx="192" cy="0"/>
              </a:xfrm>
              <a:prstGeom prst="line">
                <a:avLst/>
              </a:prstGeom>
              <a:noFill/>
              <a:ln w="4762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7" name="Oval 33">
                <a:extLst>
                  <a:ext uri="{FF2B5EF4-FFF2-40B4-BE49-F238E27FC236}">
                    <a16:creationId xmlns:a16="http://schemas.microsoft.com/office/drawing/2014/main" id="{42825671-E1B1-0E87-87B3-92842A0CF11B}"/>
                  </a:ext>
                </a:extLst>
              </p:cNvPr>
              <p:cNvSpPr>
                <a:spLocks noChangeArrowheads="1"/>
              </p:cNvSpPr>
              <p:nvPr/>
            </p:nvSpPr>
            <p:spPr bwMode="auto">
              <a:xfrm>
                <a:off x="4678" y="2761"/>
                <a:ext cx="60" cy="59"/>
              </a:xfrm>
              <a:prstGeom prst="ellipse">
                <a:avLst/>
              </a:prstGeom>
              <a:noFill/>
              <a:ln w="28575">
                <a:solidFill>
                  <a:srgbClr val="0033CC"/>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8" name="Oval 34">
                <a:extLst>
                  <a:ext uri="{FF2B5EF4-FFF2-40B4-BE49-F238E27FC236}">
                    <a16:creationId xmlns:a16="http://schemas.microsoft.com/office/drawing/2014/main" id="{D362AC64-F08C-F61A-4B63-B007A6CDD066}"/>
                  </a:ext>
                </a:extLst>
              </p:cNvPr>
              <p:cNvSpPr>
                <a:spLocks noChangeArrowheads="1"/>
              </p:cNvSpPr>
              <p:nvPr/>
            </p:nvSpPr>
            <p:spPr bwMode="auto">
              <a:xfrm>
                <a:off x="4967" y="2762"/>
                <a:ext cx="60" cy="59"/>
              </a:xfrm>
              <a:prstGeom prst="ellipse">
                <a:avLst/>
              </a:prstGeom>
              <a:noFill/>
              <a:ln w="28575">
                <a:solidFill>
                  <a:srgbClr val="0033CC"/>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grpSp>
        <p:nvGrpSpPr>
          <p:cNvPr id="39" name="Group 35">
            <a:extLst>
              <a:ext uri="{FF2B5EF4-FFF2-40B4-BE49-F238E27FC236}">
                <a16:creationId xmlns:a16="http://schemas.microsoft.com/office/drawing/2014/main" id="{7583D7E6-4F52-04EC-F87F-2141C52EE7D1}"/>
              </a:ext>
            </a:extLst>
          </p:cNvPr>
          <p:cNvGrpSpPr>
            <a:grpSpLocks/>
          </p:cNvGrpSpPr>
          <p:nvPr/>
        </p:nvGrpSpPr>
        <p:grpSpPr bwMode="auto">
          <a:xfrm>
            <a:off x="6154738" y="2514349"/>
            <a:ext cx="1916112" cy="2727325"/>
            <a:chOff x="3079" y="1350"/>
            <a:chExt cx="1207" cy="1718"/>
          </a:xfrm>
        </p:grpSpPr>
        <p:sp>
          <p:nvSpPr>
            <p:cNvPr id="40" name="Rectangle 36">
              <a:extLst>
                <a:ext uri="{FF2B5EF4-FFF2-40B4-BE49-F238E27FC236}">
                  <a16:creationId xmlns:a16="http://schemas.microsoft.com/office/drawing/2014/main" id="{2E3D935A-014A-CEF7-33C7-E7E4C62DD060}"/>
                </a:ext>
              </a:extLst>
            </p:cNvPr>
            <p:cNvSpPr>
              <a:spLocks noChangeArrowheads="1"/>
            </p:cNvSpPr>
            <p:nvPr/>
          </p:nvSpPr>
          <p:spPr bwMode="auto">
            <a:xfrm>
              <a:off x="3147" y="1350"/>
              <a:ext cx="352"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C</a:t>
              </a:r>
              <a:r>
                <a:rPr lang="en-US" altLang="zh-CN" b="1" baseline="-25000">
                  <a:solidFill>
                    <a:srgbClr val="FF0066"/>
                  </a:solidFill>
                </a:rPr>
                <a:t>1</a:t>
              </a:r>
              <a:endParaRPr lang="en-US" altLang="zh-CN">
                <a:solidFill>
                  <a:srgbClr val="FF0066"/>
                </a:solidFill>
              </a:endParaRPr>
            </a:p>
          </p:txBody>
        </p:sp>
        <p:sp>
          <p:nvSpPr>
            <p:cNvPr id="41" name="Rectangle 37">
              <a:extLst>
                <a:ext uri="{FF2B5EF4-FFF2-40B4-BE49-F238E27FC236}">
                  <a16:creationId xmlns:a16="http://schemas.microsoft.com/office/drawing/2014/main" id="{A04D5586-883D-2DC5-9809-58AA7CE97E2E}"/>
                </a:ext>
              </a:extLst>
            </p:cNvPr>
            <p:cNvSpPr>
              <a:spLocks noChangeArrowheads="1"/>
            </p:cNvSpPr>
            <p:nvPr/>
          </p:nvSpPr>
          <p:spPr bwMode="auto">
            <a:xfrm>
              <a:off x="3939" y="1350"/>
              <a:ext cx="34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S</a:t>
              </a:r>
              <a:r>
                <a:rPr lang="en-US" altLang="zh-CN" b="1" baseline="-25000">
                  <a:solidFill>
                    <a:srgbClr val="FF0066"/>
                  </a:solidFill>
                </a:rPr>
                <a:t>1</a:t>
              </a:r>
              <a:endParaRPr lang="en-US" altLang="zh-CN">
                <a:solidFill>
                  <a:srgbClr val="FF0066"/>
                </a:solidFill>
              </a:endParaRPr>
            </a:p>
          </p:txBody>
        </p:sp>
        <p:sp>
          <p:nvSpPr>
            <p:cNvPr id="42" name="Rectangle 38">
              <a:extLst>
                <a:ext uri="{FF2B5EF4-FFF2-40B4-BE49-F238E27FC236}">
                  <a16:creationId xmlns:a16="http://schemas.microsoft.com/office/drawing/2014/main" id="{9455B716-1B75-B116-C183-955537C67031}"/>
                </a:ext>
              </a:extLst>
            </p:cNvPr>
            <p:cNvSpPr>
              <a:spLocks noChangeArrowheads="1"/>
            </p:cNvSpPr>
            <p:nvPr/>
          </p:nvSpPr>
          <p:spPr bwMode="auto">
            <a:xfrm>
              <a:off x="3509" y="2838"/>
              <a:ext cx="33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B</a:t>
              </a:r>
              <a:r>
                <a:rPr lang="en-US" altLang="zh-CN" b="1" baseline="-25000">
                  <a:solidFill>
                    <a:srgbClr val="FF0066"/>
                  </a:solidFill>
                </a:rPr>
                <a:t>1</a:t>
              </a:r>
              <a:endParaRPr lang="en-US" altLang="zh-CN">
                <a:solidFill>
                  <a:srgbClr val="FF0066"/>
                </a:solidFill>
              </a:endParaRPr>
            </a:p>
          </p:txBody>
        </p:sp>
        <p:sp>
          <p:nvSpPr>
            <p:cNvPr id="43" name="Rectangle 39">
              <a:extLst>
                <a:ext uri="{FF2B5EF4-FFF2-40B4-BE49-F238E27FC236}">
                  <a16:creationId xmlns:a16="http://schemas.microsoft.com/office/drawing/2014/main" id="{FE1FBAA0-12BB-6DA8-EAE6-7CF8DF18FB19}"/>
                </a:ext>
              </a:extLst>
            </p:cNvPr>
            <p:cNvSpPr>
              <a:spLocks noChangeArrowheads="1"/>
            </p:cNvSpPr>
            <p:nvPr/>
          </p:nvSpPr>
          <p:spPr bwMode="auto">
            <a:xfrm>
              <a:off x="3183" y="2838"/>
              <a:ext cx="320"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A</a:t>
              </a:r>
              <a:r>
                <a:rPr lang="en-US" altLang="zh-CN" b="1" baseline="-25000">
                  <a:solidFill>
                    <a:srgbClr val="FF0066"/>
                  </a:solidFill>
                </a:rPr>
                <a:t>1</a:t>
              </a:r>
              <a:endParaRPr lang="en-US" altLang="zh-CN">
                <a:solidFill>
                  <a:srgbClr val="FF0066"/>
                </a:solidFill>
              </a:endParaRPr>
            </a:p>
          </p:txBody>
        </p:sp>
        <p:grpSp>
          <p:nvGrpSpPr>
            <p:cNvPr id="44" name="Group 40">
              <a:extLst>
                <a:ext uri="{FF2B5EF4-FFF2-40B4-BE49-F238E27FC236}">
                  <a16:creationId xmlns:a16="http://schemas.microsoft.com/office/drawing/2014/main" id="{3003A5C9-5A2F-8949-3989-F4F752C5DA8C}"/>
                </a:ext>
              </a:extLst>
            </p:cNvPr>
            <p:cNvGrpSpPr>
              <a:grpSpLocks/>
            </p:cNvGrpSpPr>
            <p:nvPr/>
          </p:nvGrpSpPr>
          <p:grpSpPr bwMode="auto">
            <a:xfrm>
              <a:off x="3079" y="1476"/>
              <a:ext cx="960" cy="1356"/>
              <a:chOff x="3079" y="1459"/>
              <a:chExt cx="960" cy="1356"/>
            </a:xfrm>
          </p:grpSpPr>
          <p:sp>
            <p:nvSpPr>
              <p:cNvPr id="45" name="Rectangle 41">
                <a:extLst>
                  <a:ext uri="{FF2B5EF4-FFF2-40B4-BE49-F238E27FC236}">
                    <a16:creationId xmlns:a16="http://schemas.microsoft.com/office/drawing/2014/main" id="{E5DA8D15-4589-C0EC-8B1B-591F4E869D78}"/>
                  </a:ext>
                </a:extLst>
              </p:cNvPr>
              <p:cNvSpPr>
                <a:spLocks noChangeArrowheads="1"/>
              </p:cNvSpPr>
              <p:nvPr/>
            </p:nvSpPr>
            <p:spPr bwMode="auto">
              <a:xfrm>
                <a:off x="3079" y="1947"/>
                <a:ext cx="960" cy="528"/>
              </a:xfrm>
              <a:prstGeom prst="rect">
                <a:avLst/>
              </a:prstGeom>
              <a:solidFill>
                <a:srgbClr val="CCFFFF"/>
              </a:solidFill>
              <a:ln w="38100">
                <a:solidFill>
                  <a:srgbClr val="0033CC"/>
                </a:solidFill>
                <a:miter lim="800000"/>
                <a:headEnd/>
                <a:tailEnd/>
              </a:ln>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6" name="Line 42">
                <a:extLst>
                  <a:ext uri="{FF2B5EF4-FFF2-40B4-BE49-F238E27FC236}">
                    <a16:creationId xmlns:a16="http://schemas.microsoft.com/office/drawing/2014/main" id="{76E19B30-BACF-D5C3-7761-1A4E73EAFB3C}"/>
                  </a:ext>
                </a:extLst>
              </p:cNvPr>
              <p:cNvSpPr>
                <a:spLocks noChangeShapeType="1"/>
              </p:cNvSpPr>
              <p:nvPr/>
            </p:nvSpPr>
            <p:spPr bwMode="auto">
              <a:xfrm flipV="1">
                <a:off x="3271" y="1707"/>
                <a:ext cx="0" cy="240"/>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7" name="Line 43">
                <a:extLst>
                  <a:ext uri="{FF2B5EF4-FFF2-40B4-BE49-F238E27FC236}">
                    <a16:creationId xmlns:a16="http://schemas.microsoft.com/office/drawing/2014/main" id="{62E3ACB0-545B-5A31-423E-AC4C2C92793E}"/>
                  </a:ext>
                </a:extLst>
              </p:cNvPr>
              <p:cNvSpPr>
                <a:spLocks noChangeShapeType="1"/>
              </p:cNvSpPr>
              <p:nvPr/>
            </p:nvSpPr>
            <p:spPr bwMode="auto">
              <a:xfrm flipV="1">
                <a:off x="3847" y="1518"/>
                <a:ext cx="0" cy="429"/>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8" name="Line 44">
                <a:extLst>
                  <a:ext uri="{FF2B5EF4-FFF2-40B4-BE49-F238E27FC236}">
                    <a16:creationId xmlns:a16="http://schemas.microsoft.com/office/drawing/2014/main" id="{D668FB31-065A-CBBF-4589-763C8825BB94}"/>
                  </a:ext>
                </a:extLst>
              </p:cNvPr>
              <p:cNvSpPr>
                <a:spLocks noChangeShapeType="1"/>
              </p:cNvSpPr>
              <p:nvPr/>
            </p:nvSpPr>
            <p:spPr bwMode="auto">
              <a:xfrm>
                <a:off x="3271" y="2475"/>
                <a:ext cx="0" cy="288"/>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9" name="Line 45">
                <a:extLst>
                  <a:ext uri="{FF2B5EF4-FFF2-40B4-BE49-F238E27FC236}">
                    <a16:creationId xmlns:a16="http://schemas.microsoft.com/office/drawing/2014/main" id="{5D2BFF53-8F6D-DBCF-0F1D-A64FA589ED7B}"/>
                  </a:ext>
                </a:extLst>
              </p:cNvPr>
              <p:cNvSpPr>
                <a:spLocks noChangeShapeType="1"/>
              </p:cNvSpPr>
              <p:nvPr/>
            </p:nvSpPr>
            <p:spPr bwMode="auto">
              <a:xfrm>
                <a:off x="3847" y="2475"/>
                <a:ext cx="0" cy="192"/>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0" name="Oval 46">
                <a:extLst>
                  <a:ext uri="{FF2B5EF4-FFF2-40B4-BE49-F238E27FC236}">
                    <a16:creationId xmlns:a16="http://schemas.microsoft.com/office/drawing/2014/main" id="{9690F518-FF45-DC6A-7A72-658AAA919EBF}"/>
                  </a:ext>
                </a:extLst>
              </p:cNvPr>
              <p:cNvSpPr>
                <a:spLocks noChangeArrowheads="1"/>
              </p:cNvSpPr>
              <p:nvPr/>
            </p:nvSpPr>
            <p:spPr bwMode="auto">
              <a:xfrm>
                <a:off x="3816" y="1459"/>
                <a:ext cx="60" cy="59"/>
              </a:xfrm>
              <a:prstGeom prst="ellipse">
                <a:avLst/>
              </a:prstGeom>
              <a:noFill/>
              <a:ln w="28575">
                <a:solidFill>
                  <a:srgbClr val="0033CC"/>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1" name="Rectangle 47">
                <a:extLst>
                  <a:ext uri="{FF2B5EF4-FFF2-40B4-BE49-F238E27FC236}">
                    <a16:creationId xmlns:a16="http://schemas.microsoft.com/office/drawing/2014/main" id="{59B63E58-C44F-1928-8252-7FB43A3B1FD7}"/>
                  </a:ext>
                </a:extLst>
              </p:cNvPr>
              <p:cNvSpPr>
                <a:spLocks noChangeArrowheads="1"/>
              </p:cNvSpPr>
              <p:nvPr/>
            </p:nvSpPr>
            <p:spPr bwMode="auto">
              <a:xfrm>
                <a:off x="3139" y="1949"/>
                <a:ext cx="24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CO</a:t>
                </a:r>
                <a:endParaRPr lang="en-US" altLang="zh-CN" sz="2000">
                  <a:solidFill>
                    <a:srgbClr val="0033CC"/>
                  </a:solidFill>
                </a:endParaRPr>
              </a:p>
            </p:txBody>
          </p:sp>
          <p:sp>
            <p:nvSpPr>
              <p:cNvPr id="52" name="Rectangle 48">
                <a:extLst>
                  <a:ext uri="{FF2B5EF4-FFF2-40B4-BE49-F238E27FC236}">
                    <a16:creationId xmlns:a16="http://schemas.microsoft.com/office/drawing/2014/main" id="{A39E6D8A-D0C1-8C18-8E77-F3EE22D7B2A9}"/>
                  </a:ext>
                </a:extLst>
              </p:cNvPr>
              <p:cNvSpPr>
                <a:spLocks noChangeArrowheads="1"/>
              </p:cNvSpPr>
              <p:nvPr/>
            </p:nvSpPr>
            <p:spPr bwMode="auto">
              <a:xfrm>
                <a:off x="3469" y="1986"/>
                <a:ext cx="190"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4000" b="1">
                    <a:solidFill>
                      <a:srgbClr val="0033CC"/>
                    </a:solidFill>
                    <a:latin typeface="Symbol" panose="05050102010706020507" pitchFamily="18" charset="2"/>
                  </a:rPr>
                  <a:t>S</a:t>
                </a:r>
                <a:endParaRPr lang="en-US" altLang="zh-CN">
                  <a:solidFill>
                    <a:srgbClr val="0033CC"/>
                  </a:solidFill>
                </a:endParaRPr>
              </a:p>
            </p:txBody>
          </p:sp>
          <p:sp>
            <p:nvSpPr>
              <p:cNvPr id="53" name="Line 49">
                <a:extLst>
                  <a:ext uri="{FF2B5EF4-FFF2-40B4-BE49-F238E27FC236}">
                    <a16:creationId xmlns:a16="http://schemas.microsoft.com/office/drawing/2014/main" id="{AAA7BA5B-852B-6CD5-66B9-86E9B0DC16E3}"/>
                  </a:ext>
                </a:extLst>
              </p:cNvPr>
              <p:cNvSpPr>
                <a:spLocks noChangeShapeType="1"/>
              </p:cNvSpPr>
              <p:nvPr/>
            </p:nvSpPr>
            <p:spPr bwMode="auto">
              <a:xfrm flipH="1">
                <a:off x="3559" y="2475"/>
                <a:ext cx="0" cy="287"/>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4" name="Rectangle 50">
                <a:extLst>
                  <a:ext uri="{FF2B5EF4-FFF2-40B4-BE49-F238E27FC236}">
                    <a16:creationId xmlns:a16="http://schemas.microsoft.com/office/drawing/2014/main" id="{53BA7F3F-C424-AA93-92F3-2E0813AF6EF0}"/>
                  </a:ext>
                </a:extLst>
              </p:cNvPr>
              <p:cNvSpPr>
                <a:spLocks noChangeArrowheads="1"/>
              </p:cNvSpPr>
              <p:nvPr/>
            </p:nvSpPr>
            <p:spPr bwMode="auto">
              <a:xfrm>
                <a:off x="3753" y="2280"/>
                <a:ext cx="17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CI</a:t>
                </a:r>
                <a:endParaRPr lang="en-US" altLang="zh-CN" sz="2000">
                  <a:solidFill>
                    <a:srgbClr val="0033CC"/>
                  </a:solidFill>
                </a:endParaRPr>
              </a:p>
            </p:txBody>
          </p:sp>
          <p:sp>
            <p:nvSpPr>
              <p:cNvPr id="55" name="Oval 51">
                <a:extLst>
                  <a:ext uri="{FF2B5EF4-FFF2-40B4-BE49-F238E27FC236}">
                    <a16:creationId xmlns:a16="http://schemas.microsoft.com/office/drawing/2014/main" id="{A500F595-0FD1-DD97-0532-0CD1712B63F8}"/>
                  </a:ext>
                </a:extLst>
              </p:cNvPr>
              <p:cNvSpPr>
                <a:spLocks noChangeArrowheads="1"/>
              </p:cNvSpPr>
              <p:nvPr/>
            </p:nvSpPr>
            <p:spPr bwMode="auto">
              <a:xfrm>
                <a:off x="3241" y="2755"/>
                <a:ext cx="60" cy="59"/>
              </a:xfrm>
              <a:prstGeom prst="ellipse">
                <a:avLst/>
              </a:prstGeom>
              <a:noFill/>
              <a:ln w="28575">
                <a:solidFill>
                  <a:srgbClr val="0033CC"/>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6" name="Oval 52">
                <a:extLst>
                  <a:ext uri="{FF2B5EF4-FFF2-40B4-BE49-F238E27FC236}">
                    <a16:creationId xmlns:a16="http://schemas.microsoft.com/office/drawing/2014/main" id="{47C3C49D-A122-16B3-7BED-98857001492A}"/>
                  </a:ext>
                </a:extLst>
              </p:cNvPr>
              <p:cNvSpPr>
                <a:spLocks noChangeArrowheads="1"/>
              </p:cNvSpPr>
              <p:nvPr/>
            </p:nvSpPr>
            <p:spPr bwMode="auto">
              <a:xfrm>
                <a:off x="3530" y="2756"/>
                <a:ext cx="60" cy="59"/>
              </a:xfrm>
              <a:prstGeom prst="ellipse">
                <a:avLst/>
              </a:prstGeom>
              <a:noFill/>
              <a:ln w="28575">
                <a:solidFill>
                  <a:srgbClr val="0033CC"/>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grpSp>
        <p:nvGrpSpPr>
          <p:cNvPr id="57" name="Group 53">
            <a:extLst>
              <a:ext uri="{FF2B5EF4-FFF2-40B4-BE49-F238E27FC236}">
                <a16:creationId xmlns:a16="http://schemas.microsoft.com/office/drawing/2014/main" id="{369384E8-F099-B1C9-DF03-E53EC5E22D86}"/>
              </a:ext>
            </a:extLst>
          </p:cNvPr>
          <p:cNvGrpSpPr>
            <a:grpSpLocks/>
          </p:cNvGrpSpPr>
          <p:nvPr/>
        </p:nvGrpSpPr>
        <p:grpSpPr bwMode="auto">
          <a:xfrm>
            <a:off x="3927475" y="2514349"/>
            <a:ext cx="1654175" cy="2727325"/>
            <a:chOff x="1676" y="1350"/>
            <a:chExt cx="1042" cy="1718"/>
          </a:xfrm>
        </p:grpSpPr>
        <p:sp>
          <p:nvSpPr>
            <p:cNvPr id="58" name="Rectangle 54">
              <a:extLst>
                <a:ext uri="{FF2B5EF4-FFF2-40B4-BE49-F238E27FC236}">
                  <a16:creationId xmlns:a16="http://schemas.microsoft.com/office/drawing/2014/main" id="{E4EBFB1C-87D5-EE9A-4B67-A497EDCF30B8}"/>
                </a:ext>
              </a:extLst>
            </p:cNvPr>
            <p:cNvSpPr>
              <a:spLocks noChangeArrowheads="1"/>
            </p:cNvSpPr>
            <p:nvPr/>
          </p:nvSpPr>
          <p:spPr bwMode="auto">
            <a:xfrm>
              <a:off x="1755" y="1350"/>
              <a:ext cx="192"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C</a:t>
              </a:r>
              <a:r>
                <a:rPr lang="en-US" altLang="zh-CN" b="1" baseline="-25000">
                  <a:solidFill>
                    <a:srgbClr val="FF0066"/>
                  </a:solidFill>
                </a:rPr>
                <a:t>2</a:t>
              </a:r>
              <a:endParaRPr lang="en-US" altLang="zh-CN">
                <a:solidFill>
                  <a:srgbClr val="FF0066"/>
                </a:solidFill>
              </a:endParaRPr>
            </a:p>
          </p:txBody>
        </p:sp>
        <p:sp>
          <p:nvSpPr>
            <p:cNvPr id="59" name="Rectangle 55">
              <a:extLst>
                <a:ext uri="{FF2B5EF4-FFF2-40B4-BE49-F238E27FC236}">
                  <a16:creationId xmlns:a16="http://schemas.microsoft.com/office/drawing/2014/main" id="{5E8B7F4F-EE9E-E656-783C-094A1262E83B}"/>
                </a:ext>
              </a:extLst>
            </p:cNvPr>
            <p:cNvSpPr>
              <a:spLocks noChangeArrowheads="1"/>
            </p:cNvSpPr>
            <p:nvPr/>
          </p:nvSpPr>
          <p:spPr bwMode="auto">
            <a:xfrm>
              <a:off x="2547" y="1350"/>
              <a:ext cx="171"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S</a:t>
              </a:r>
              <a:r>
                <a:rPr lang="en-US" altLang="zh-CN" b="1" baseline="-25000">
                  <a:solidFill>
                    <a:srgbClr val="FF0066"/>
                  </a:solidFill>
                </a:rPr>
                <a:t>2</a:t>
              </a:r>
              <a:endParaRPr lang="en-US" altLang="zh-CN">
                <a:solidFill>
                  <a:srgbClr val="FF0066"/>
                </a:solidFill>
              </a:endParaRPr>
            </a:p>
          </p:txBody>
        </p:sp>
        <p:sp>
          <p:nvSpPr>
            <p:cNvPr id="60" name="Rectangle 56">
              <a:extLst>
                <a:ext uri="{FF2B5EF4-FFF2-40B4-BE49-F238E27FC236}">
                  <a16:creationId xmlns:a16="http://schemas.microsoft.com/office/drawing/2014/main" id="{AA2F57EE-527A-B854-B3C3-11082C69EEF0}"/>
                </a:ext>
              </a:extLst>
            </p:cNvPr>
            <p:cNvSpPr>
              <a:spLocks noChangeArrowheads="1"/>
            </p:cNvSpPr>
            <p:nvPr/>
          </p:nvSpPr>
          <p:spPr bwMode="auto">
            <a:xfrm>
              <a:off x="2117" y="2838"/>
              <a:ext cx="192"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B</a:t>
              </a:r>
              <a:r>
                <a:rPr lang="en-US" altLang="zh-CN" b="1" baseline="-25000">
                  <a:solidFill>
                    <a:srgbClr val="FF0066"/>
                  </a:solidFill>
                </a:rPr>
                <a:t>2</a:t>
              </a:r>
              <a:endParaRPr lang="en-US" altLang="zh-CN">
                <a:solidFill>
                  <a:srgbClr val="FF0066"/>
                </a:solidFill>
              </a:endParaRPr>
            </a:p>
          </p:txBody>
        </p:sp>
        <p:sp>
          <p:nvSpPr>
            <p:cNvPr id="61" name="Rectangle 57">
              <a:extLst>
                <a:ext uri="{FF2B5EF4-FFF2-40B4-BE49-F238E27FC236}">
                  <a16:creationId xmlns:a16="http://schemas.microsoft.com/office/drawing/2014/main" id="{6A3209FD-9006-439F-4783-4D91115E25BE}"/>
                </a:ext>
              </a:extLst>
            </p:cNvPr>
            <p:cNvSpPr>
              <a:spLocks noChangeArrowheads="1"/>
            </p:cNvSpPr>
            <p:nvPr/>
          </p:nvSpPr>
          <p:spPr bwMode="auto">
            <a:xfrm>
              <a:off x="1791" y="2838"/>
              <a:ext cx="192"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A</a:t>
              </a:r>
              <a:r>
                <a:rPr lang="en-US" altLang="zh-CN" b="1" baseline="-25000">
                  <a:solidFill>
                    <a:srgbClr val="FF0066"/>
                  </a:solidFill>
                </a:rPr>
                <a:t>2</a:t>
              </a:r>
              <a:endParaRPr lang="en-US" altLang="zh-CN">
                <a:solidFill>
                  <a:srgbClr val="FF0066"/>
                </a:solidFill>
              </a:endParaRPr>
            </a:p>
          </p:txBody>
        </p:sp>
        <p:grpSp>
          <p:nvGrpSpPr>
            <p:cNvPr id="62" name="Group 58">
              <a:extLst>
                <a:ext uri="{FF2B5EF4-FFF2-40B4-BE49-F238E27FC236}">
                  <a16:creationId xmlns:a16="http://schemas.microsoft.com/office/drawing/2014/main" id="{A0B5941A-092E-2D28-6A11-88DD542F42EB}"/>
                </a:ext>
              </a:extLst>
            </p:cNvPr>
            <p:cNvGrpSpPr>
              <a:grpSpLocks/>
            </p:cNvGrpSpPr>
            <p:nvPr/>
          </p:nvGrpSpPr>
          <p:grpSpPr bwMode="auto">
            <a:xfrm>
              <a:off x="1676" y="1487"/>
              <a:ext cx="960" cy="1356"/>
              <a:chOff x="3079" y="1459"/>
              <a:chExt cx="960" cy="1356"/>
            </a:xfrm>
          </p:grpSpPr>
          <p:sp>
            <p:nvSpPr>
              <p:cNvPr id="63" name="Rectangle 59">
                <a:extLst>
                  <a:ext uri="{FF2B5EF4-FFF2-40B4-BE49-F238E27FC236}">
                    <a16:creationId xmlns:a16="http://schemas.microsoft.com/office/drawing/2014/main" id="{BC33E3BC-F52B-2A19-76A5-06D48C132AF3}"/>
                  </a:ext>
                </a:extLst>
              </p:cNvPr>
              <p:cNvSpPr>
                <a:spLocks noChangeArrowheads="1"/>
              </p:cNvSpPr>
              <p:nvPr/>
            </p:nvSpPr>
            <p:spPr bwMode="auto">
              <a:xfrm>
                <a:off x="3079" y="1947"/>
                <a:ext cx="960" cy="528"/>
              </a:xfrm>
              <a:prstGeom prst="rect">
                <a:avLst/>
              </a:prstGeom>
              <a:solidFill>
                <a:srgbClr val="CCFFFF"/>
              </a:solidFill>
              <a:ln w="38100">
                <a:solidFill>
                  <a:srgbClr val="0033CC"/>
                </a:solidFill>
                <a:miter lim="800000"/>
                <a:headEnd/>
                <a:tailEnd/>
              </a:ln>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4" name="Line 60">
                <a:extLst>
                  <a:ext uri="{FF2B5EF4-FFF2-40B4-BE49-F238E27FC236}">
                    <a16:creationId xmlns:a16="http://schemas.microsoft.com/office/drawing/2014/main" id="{CDC90F51-4316-3A5E-1093-D2EAD5E5C9B0}"/>
                  </a:ext>
                </a:extLst>
              </p:cNvPr>
              <p:cNvSpPr>
                <a:spLocks noChangeShapeType="1"/>
              </p:cNvSpPr>
              <p:nvPr/>
            </p:nvSpPr>
            <p:spPr bwMode="auto">
              <a:xfrm flipV="1">
                <a:off x="3271" y="1707"/>
                <a:ext cx="0" cy="240"/>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5" name="Line 61">
                <a:extLst>
                  <a:ext uri="{FF2B5EF4-FFF2-40B4-BE49-F238E27FC236}">
                    <a16:creationId xmlns:a16="http://schemas.microsoft.com/office/drawing/2014/main" id="{41D65FEC-ECFA-9CE0-63BB-D5F9D60EFF26}"/>
                  </a:ext>
                </a:extLst>
              </p:cNvPr>
              <p:cNvSpPr>
                <a:spLocks noChangeShapeType="1"/>
              </p:cNvSpPr>
              <p:nvPr/>
            </p:nvSpPr>
            <p:spPr bwMode="auto">
              <a:xfrm flipV="1">
                <a:off x="3847" y="1518"/>
                <a:ext cx="0" cy="429"/>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6" name="Line 62">
                <a:extLst>
                  <a:ext uri="{FF2B5EF4-FFF2-40B4-BE49-F238E27FC236}">
                    <a16:creationId xmlns:a16="http://schemas.microsoft.com/office/drawing/2014/main" id="{D75E39D3-EAE1-7179-0E3A-E5B2A74BB267}"/>
                  </a:ext>
                </a:extLst>
              </p:cNvPr>
              <p:cNvSpPr>
                <a:spLocks noChangeShapeType="1"/>
              </p:cNvSpPr>
              <p:nvPr/>
            </p:nvSpPr>
            <p:spPr bwMode="auto">
              <a:xfrm>
                <a:off x="3271" y="2475"/>
                <a:ext cx="0" cy="288"/>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7" name="Line 63">
                <a:extLst>
                  <a:ext uri="{FF2B5EF4-FFF2-40B4-BE49-F238E27FC236}">
                    <a16:creationId xmlns:a16="http://schemas.microsoft.com/office/drawing/2014/main" id="{DDC07F29-0EDC-9E1E-89B2-6D850CC8F981}"/>
                  </a:ext>
                </a:extLst>
              </p:cNvPr>
              <p:cNvSpPr>
                <a:spLocks noChangeShapeType="1"/>
              </p:cNvSpPr>
              <p:nvPr/>
            </p:nvSpPr>
            <p:spPr bwMode="auto">
              <a:xfrm>
                <a:off x="3847" y="2475"/>
                <a:ext cx="0" cy="192"/>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8" name="Oval 64">
                <a:extLst>
                  <a:ext uri="{FF2B5EF4-FFF2-40B4-BE49-F238E27FC236}">
                    <a16:creationId xmlns:a16="http://schemas.microsoft.com/office/drawing/2014/main" id="{4B6CCDF5-5436-C206-FEC5-454613E1AED2}"/>
                  </a:ext>
                </a:extLst>
              </p:cNvPr>
              <p:cNvSpPr>
                <a:spLocks noChangeArrowheads="1"/>
              </p:cNvSpPr>
              <p:nvPr/>
            </p:nvSpPr>
            <p:spPr bwMode="auto">
              <a:xfrm>
                <a:off x="3816" y="1459"/>
                <a:ext cx="60" cy="59"/>
              </a:xfrm>
              <a:prstGeom prst="ellipse">
                <a:avLst/>
              </a:prstGeom>
              <a:noFill/>
              <a:ln w="28575">
                <a:solidFill>
                  <a:srgbClr val="0033CC"/>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9" name="Rectangle 65">
                <a:extLst>
                  <a:ext uri="{FF2B5EF4-FFF2-40B4-BE49-F238E27FC236}">
                    <a16:creationId xmlns:a16="http://schemas.microsoft.com/office/drawing/2014/main" id="{D20A69B8-AF2A-F79F-B257-D1244816D269}"/>
                  </a:ext>
                </a:extLst>
              </p:cNvPr>
              <p:cNvSpPr>
                <a:spLocks noChangeArrowheads="1"/>
              </p:cNvSpPr>
              <p:nvPr/>
            </p:nvSpPr>
            <p:spPr bwMode="auto">
              <a:xfrm>
                <a:off x="3139" y="1949"/>
                <a:ext cx="24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CO</a:t>
                </a:r>
                <a:endParaRPr lang="en-US" altLang="zh-CN" sz="2000">
                  <a:solidFill>
                    <a:srgbClr val="0033CC"/>
                  </a:solidFill>
                </a:endParaRPr>
              </a:p>
            </p:txBody>
          </p:sp>
          <p:sp>
            <p:nvSpPr>
              <p:cNvPr id="70" name="Rectangle 66">
                <a:extLst>
                  <a:ext uri="{FF2B5EF4-FFF2-40B4-BE49-F238E27FC236}">
                    <a16:creationId xmlns:a16="http://schemas.microsoft.com/office/drawing/2014/main" id="{4B61130A-83A1-949F-60A4-B64BB96BAFBE}"/>
                  </a:ext>
                </a:extLst>
              </p:cNvPr>
              <p:cNvSpPr>
                <a:spLocks noChangeArrowheads="1"/>
              </p:cNvSpPr>
              <p:nvPr/>
            </p:nvSpPr>
            <p:spPr bwMode="auto">
              <a:xfrm>
                <a:off x="3469" y="1986"/>
                <a:ext cx="190"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4000" b="1">
                    <a:solidFill>
                      <a:srgbClr val="0033CC"/>
                    </a:solidFill>
                    <a:latin typeface="Symbol" panose="05050102010706020507" pitchFamily="18" charset="2"/>
                  </a:rPr>
                  <a:t>S</a:t>
                </a:r>
                <a:endParaRPr lang="en-US" altLang="zh-CN">
                  <a:solidFill>
                    <a:srgbClr val="0033CC"/>
                  </a:solidFill>
                </a:endParaRPr>
              </a:p>
            </p:txBody>
          </p:sp>
          <p:sp>
            <p:nvSpPr>
              <p:cNvPr id="71" name="Line 67">
                <a:extLst>
                  <a:ext uri="{FF2B5EF4-FFF2-40B4-BE49-F238E27FC236}">
                    <a16:creationId xmlns:a16="http://schemas.microsoft.com/office/drawing/2014/main" id="{5FE64BF3-81AC-B446-2EF4-F45CB51CFC81}"/>
                  </a:ext>
                </a:extLst>
              </p:cNvPr>
              <p:cNvSpPr>
                <a:spLocks noChangeShapeType="1"/>
              </p:cNvSpPr>
              <p:nvPr/>
            </p:nvSpPr>
            <p:spPr bwMode="auto">
              <a:xfrm flipH="1">
                <a:off x="3559" y="2475"/>
                <a:ext cx="0" cy="287"/>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 name="Rectangle 68">
                <a:extLst>
                  <a:ext uri="{FF2B5EF4-FFF2-40B4-BE49-F238E27FC236}">
                    <a16:creationId xmlns:a16="http://schemas.microsoft.com/office/drawing/2014/main" id="{353981CD-AE48-CDAF-B50C-5DEBF021945F}"/>
                  </a:ext>
                </a:extLst>
              </p:cNvPr>
              <p:cNvSpPr>
                <a:spLocks noChangeArrowheads="1"/>
              </p:cNvSpPr>
              <p:nvPr/>
            </p:nvSpPr>
            <p:spPr bwMode="auto">
              <a:xfrm>
                <a:off x="3753" y="2280"/>
                <a:ext cx="17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CI</a:t>
                </a:r>
                <a:endParaRPr lang="en-US" altLang="zh-CN" sz="2000">
                  <a:solidFill>
                    <a:srgbClr val="0033CC"/>
                  </a:solidFill>
                </a:endParaRPr>
              </a:p>
            </p:txBody>
          </p:sp>
          <p:sp>
            <p:nvSpPr>
              <p:cNvPr id="73" name="Oval 69">
                <a:extLst>
                  <a:ext uri="{FF2B5EF4-FFF2-40B4-BE49-F238E27FC236}">
                    <a16:creationId xmlns:a16="http://schemas.microsoft.com/office/drawing/2014/main" id="{B4FE5C34-B8B2-CBF9-DC4A-281FCF7552C7}"/>
                  </a:ext>
                </a:extLst>
              </p:cNvPr>
              <p:cNvSpPr>
                <a:spLocks noChangeArrowheads="1"/>
              </p:cNvSpPr>
              <p:nvPr/>
            </p:nvSpPr>
            <p:spPr bwMode="auto">
              <a:xfrm>
                <a:off x="3241" y="2755"/>
                <a:ext cx="60" cy="59"/>
              </a:xfrm>
              <a:prstGeom prst="ellipse">
                <a:avLst/>
              </a:prstGeom>
              <a:noFill/>
              <a:ln w="28575">
                <a:solidFill>
                  <a:srgbClr val="0033CC"/>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4" name="Oval 70">
                <a:extLst>
                  <a:ext uri="{FF2B5EF4-FFF2-40B4-BE49-F238E27FC236}">
                    <a16:creationId xmlns:a16="http://schemas.microsoft.com/office/drawing/2014/main" id="{E66230CE-1974-31BC-3658-6A493559BC7C}"/>
                  </a:ext>
                </a:extLst>
              </p:cNvPr>
              <p:cNvSpPr>
                <a:spLocks noChangeArrowheads="1"/>
              </p:cNvSpPr>
              <p:nvPr/>
            </p:nvSpPr>
            <p:spPr bwMode="auto">
              <a:xfrm>
                <a:off x="3530" y="2756"/>
                <a:ext cx="60" cy="59"/>
              </a:xfrm>
              <a:prstGeom prst="ellipse">
                <a:avLst/>
              </a:prstGeom>
              <a:noFill/>
              <a:ln w="28575">
                <a:solidFill>
                  <a:srgbClr val="0033CC"/>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grpSp>
        <p:nvGrpSpPr>
          <p:cNvPr id="75" name="Group 71">
            <a:extLst>
              <a:ext uri="{FF2B5EF4-FFF2-40B4-BE49-F238E27FC236}">
                <a16:creationId xmlns:a16="http://schemas.microsoft.com/office/drawing/2014/main" id="{9A8E3439-4EE8-B612-FA3E-6D3BEFE1D908}"/>
              </a:ext>
            </a:extLst>
          </p:cNvPr>
          <p:cNvGrpSpPr>
            <a:grpSpLocks/>
          </p:cNvGrpSpPr>
          <p:nvPr/>
        </p:nvGrpSpPr>
        <p:grpSpPr bwMode="auto">
          <a:xfrm>
            <a:off x="1606550" y="2514349"/>
            <a:ext cx="1833563" cy="2727325"/>
            <a:chOff x="214" y="1350"/>
            <a:chExt cx="1155" cy="1718"/>
          </a:xfrm>
        </p:grpSpPr>
        <p:sp>
          <p:nvSpPr>
            <p:cNvPr id="76" name="Rectangle 72">
              <a:extLst>
                <a:ext uri="{FF2B5EF4-FFF2-40B4-BE49-F238E27FC236}">
                  <a16:creationId xmlns:a16="http://schemas.microsoft.com/office/drawing/2014/main" id="{5D1957B6-EDE7-987D-8342-B5B7F27B5181}"/>
                </a:ext>
              </a:extLst>
            </p:cNvPr>
            <p:cNvSpPr>
              <a:spLocks noChangeArrowheads="1"/>
            </p:cNvSpPr>
            <p:nvPr/>
          </p:nvSpPr>
          <p:spPr bwMode="auto">
            <a:xfrm>
              <a:off x="214" y="1350"/>
              <a:ext cx="192"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C</a:t>
              </a:r>
              <a:r>
                <a:rPr lang="en-US" altLang="zh-CN" b="1" baseline="-25000">
                  <a:solidFill>
                    <a:srgbClr val="FF0066"/>
                  </a:solidFill>
                </a:rPr>
                <a:t>3</a:t>
              </a:r>
              <a:endParaRPr lang="en-US" altLang="zh-CN">
                <a:solidFill>
                  <a:srgbClr val="FF0066"/>
                </a:solidFill>
              </a:endParaRPr>
            </a:p>
          </p:txBody>
        </p:sp>
        <p:sp>
          <p:nvSpPr>
            <p:cNvPr id="77" name="Rectangle 73">
              <a:extLst>
                <a:ext uri="{FF2B5EF4-FFF2-40B4-BE49-F238E27FC236}">
                  <a16:creationId xmlns:a16="http://schemas.microsoft.com/office/drawing/2014/main" id="{E03ED6ED-E764-792C-6C01-2CFC7587AAE7}"/>
                </a:ext>
              </a:extLst>
            </p:cNvPr>
            <p:cNvSpPr>
              <a:spLocks noChangeArrowheads="1"/>
            </p:cNvSpPr>
            <p:nvPr/>
          </p:nvSpPr>
          <p:spPr bwMode="auto">
            <a:xfrm>
              <a:off x="1198" y="1350"/>
              <a:ext cx="171"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S</a:t>
              </a:r>
              <a:r>
                <a:rPr lang="en-US" altLang="zh-CN" b="1" baseline="-25000">
                  <a:solidFill>
                    <a:srgbClr val="FF0066"/>
                  </a:solidFill>
                </a:rPr>
                <a:t>3</a:t>
              </a:r>
              <a:endParaRPr lang="en-US" altLang="zh-CN">
                <a:solidFill>
                  <a:srgbClr val="FF0066"/>
                </a:solidFill>
              </a:endParaRPr>
            </a:p>
          </p:txBody>
        </p:sp>
        <p:sp>
          <p:nvSpPr>
            <p:cNvPr id="78" name="Rectangle 74">
              <a:extLst>
                <a:ext uri="{FF2B5EF4-FFF2-40B4-BE49-F238E27FC236}">
                  <a16:creationId xmlns:a16="http://schemas.microsoft.com/office/drawing/2014/main" id="{D2370203-0503-4E68-4CED-57FB7CF44C09}"/>
                </a:ext>
              </a:extLst>
            </p:cNvPr>
            <p:cNvSpPr>
              <a:spLocks noChangeArrowheads="1"/>
            </p:cNvSpPr>
            <p:nvPr/>
          </p:nvSpPr>
          <p:spPr bwMode="auto">
            <a:xfrm>
              <a:off x="768" y="2838"/>
              <a:ext cx="192"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B</a:t>
              </a:r>
              <a:r>
                <a:rPr lang="en-US" altLang="zh-CN" b="1" baseline="-25000">
                  <a:solidFill>
                    <a:srgbClr val="FF0066"/>
                  </a:solidFill>
                </a:rPr>
                <a:t>3</a:t>
              </a:r>
              <a:endParaRPr lang="en-US" altLang="zh-CN">
                <a:solidFill>
                  <a:srgbClr val="FF0066"/>
                </a:solidFill>
              </a:endParaRPr>
            </a:p>
          </p:txBody>
        </p:sp>
        <p:sp>
          <p:nvSpPr>
            <p:cNvPr id="79" name="Rectangle 75">
              <a:extLst>
                <a:ext uri="{FF2B5EF4-FFF2-40B4-BE49-F238E27FC236}">
                  <a16:creationId xmlns:a16="http://schemas.microsoft.com/office/drawing/2014/main" id="{1E2661C7-41A2-51AA-E633-F0D75CF6A544}"/>
                </a:ext>
              </a:extLst>
            </p:cNvPr>
            <p:cNvSpPr>
              <a:spLocks noChangeArrowheads="1"/>
            </p:cNvSpPr>
            <p:nvPr/>
          </p:nvSpPr>
          <p:spPr bwMode="auto">
            <a:xfrm>
              <a:off x="442" y="2838"/>
              <a:ext cx="192"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A</a:t>
              </a:r>
              <a:r>
                <a:rPr lang="en-US" altLang="zh-CN" b="1" baseline="-25000">
                  <a:solidFill>
                    <a:srgbClr val="FF0066"/>
                  </a:solidFill>
                </a:rPr>
                <a:t>3</a:t>
              </a:r>
              <a:endParaRPr lang="en-US" altLang="zh-CN">
                <a:solidFill>
                  <a:srgbClr val="FF0066"/>
                </a:solidFill>
              </a:endParaRPr>
            </a:p>
          </p:txBody>
        </p:sp>
        <p:sp>
          <p:nvSpPr>
            <p:cNvPr id="80" name="Rectangle 76">
              <a:extLst>
                <a:ext uri="{FF2B5EF4-FFF2-40B4-BE49-F238E27FC236}">
                  <a16:creationId xmlns:a16="http://schemas.microsoft.com/office/drawing/2014/main" id="{3714A6E7-FD54-55F0-27EA-2B10043DDF09}"/>
                </a:ext>
              </a:extLst>
            </p:cNvPr>
            <p:cNvSpPr>
              <a:spLocks noChangeArrowheads="1"/>
            </p:cNvSpPr>
            <p:nvPr/>
          </p:nvSpPr>
          <p:spPr bwMode="auto">
            <a:xfrm>
              <a:off x="329" y="1975"/>
              <a:ext cx="960" cy="528"/>
            </a:xfrm>
            <a:prstGeom prst="rect">
              <a:avLst/>
            </a:prstGeom>
            <a:solidFill>
              <a:srgbClr val="CCFFFF"/>
            </a:solidFill>
            <a:ln w="38100">
              <a:solidFill>
                <a:srgbClr val="0033CC"/>
              </a:solidFill>
              <a:miter lim="800000"/>
              <a:headEnd/>
              <a:tailEnd/>
            </a:ln>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1" name="Line 77">
              <a:extLst>
                <a:ext uri="{FF2B5EF4-FFF2-40B4-BE49-F238E27FC236}">
                  <a16:creationId xmlns:a16="http://schemas.microsoft.com/office/drawing/2014/main" id="{1EE8484C-CB85-561D-41F2-91C5438BC31C}"/>
                </a:ext>
              </a:extLst>
            </p:cNvPr>
            <p:cNvSpPr>
              <a:spLocks noChangeShapeType="1"/>
            </p:cNvSpPr>
            <p:nvPr/>
          </p:nvSpPr>
          <p:spPr bwMode="auto">
            <a:xfrm flipV="1">
              <a:off x="1097" y="1546"/>
              <a:ext cx="0" cy="429"/>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 name="Line 78">
              <a:extLst>
                <a:ext uri="{FF2B5EF4-FFF2-40B4-BE49-F238E27FC236}">
                  <a16:creationId xmlns:a16="http://schemas.microsoft.com/office/drawing/2014/main" id="{9313F081-639F-AAE4-6ED3-834E9C2676FE}"/>
                </a:ext>
              </a:extLst>
            </p:cNvPr>
            <p:cNvSpPr>
              <a:spLocks noChangeShapeType="1"/>
            </p:cNvSpPr>
            <p:nvPr/>
          </p:nvSpPr>
          <p:spPr bwMode="auto">
            <a:xfrm>
              <a:off x="521" y="2503"/>
              <a:ext cx="0" cy="288"/>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 name="Line 79">
              <a:extLst>
                <a:ext uri="{FF2B5EF4-FFF2-40B4-BE49-F238E27FC236}">
                  <a16:creationId xmlns:a16="http://schemas.microsoft.com/office/drawing/2014/main" id="{542F777B-B7EC-1E5D-C567-A643426850CF}"/>
                </a:ext>
              </a:extLst>
            </p:cNvPr>
            <p:cNvSpPr>
              <a:spLocks noChangeShapeType="1"/>
            </p:cNvSpPr>
            <p:nvPr/>
          </p:nvSpPr>
          <p:spPr bwMode="auto">
            <a:xfrm>
              <a:off x="1097" y="2503"/>
              <a:ext cx="0" cy="192"/>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4" name="Oval 80">
              <a:extLst>
                <a:ext uri="{FF2B5EF4-FFF2-40B4-BE49-F238E27FC236}">
                  <a16:creationId xmlns:a16="http://schemas.microsoft.com/office/drawing/2014/main" id="{09F1F8A2-01A2-C851-8C9C-9910CB30FAF3}"/>
                </a:ext>
              </a:extLst>
            </p:cNvPr>
            <p:cNvSpPr>
              <a:spLocks noChangeArrowheads="1"/>
            </p:cNvSpPr>
            <p:nvPr/>
          </p:nvSpPr>
          <p:spPr bwMode="auto">
            <a:xfrm>
              <a:off x="1066" y="1487"/>
              <a:ext cx="60" cy="59"/>
            </a:xfrm>
            <a:prstGeom prst="ellipse">
              <a:avLst/>
            </a:prstGeom>
            <a:noFill/>
            <a:ln w="28575">
              <a:solidFill>
                <a:srgbClr val="0033CC"/>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5" name="Rectangle 81">
              <a:extLst>
                <a:ext uri="{FF2B5EF4-FFF2-40B4-BE49-F238E27FC236}">
                  <a16:creationId xmlns:a16="http://schemas.microsoft.com/office/drawing/2014/main" id="{E9FBF52D-88D5-D6D0-96B1-BD8813A56FF2}"/>
                </a:ext>
              </a:extLst>
            </p:cNvPr>
            <p:cNvSpPr>
              <a:spLocks noChangeArrowheads="1"/>
            </p:cNvSpPr>
            <p:nvPr/>
          </p:nvSpPr>
          <p:spPr bwMode="auto">
            <a:xfrm>
              <a:off x="389" y="1977"/>
              <a:ext cx="24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CO</a:t>
              </a:r>
              <a:endParaRPr lang="en-US" altLang="zh-CN" sz="2000">
                <a:solidFill>
                  <a:srgbClr val="0033CC"/>
                </a:solidFill>
              </a:endParaRPr>
            </a:p>
          </p:txBody>
        </p:sp>
        <p:sp>
          <p:nvSpPr>
            <p:cNvPr id="86" name="Rectangle 82">
              <a:extLst>
                <a:ext uri="{FF2B5EF4-FFF2-40B4-BE49-F238E27FC236}">
                  <a16:creationId xmlns:a16="http://schemas.microsoft.com/office/drawing/2014/main" id="{578AAE83-3716-D0EE-D6CB-B778E2F3CF04}"/>
                </a:ext>
              </a:extLst>
            </p:cNvPr>
            <p:cNvSpPr>
              <a:spLocks noChangeArrowheads="1"/>
            </p:cNvSpPr>
            <p:nvPr/>
          </p:nvSpPr>
          <p:spPr bwMode="auto">
            <a:xfrm>
              <a:off x="719" y="2014"/>
              <a:ext cx="190"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4000" b="1">
                  <a:solidFill>
                    <a:srgbClr val="0033CC"/>
                  </a:solidFill>
                  <a:latin typeface="Symbol" panose="05050102010706020507" pitchFamily="18" charset="2"/>
                </a:rPr>
                <a:t>S</a:t>
              </a:r>
              <a:endParaRPr lang="en-US" altLang="zh-CN">
                <a:solidFill>
                  <a:srgbClr val="0033CC"/>
                </a:solidFill>
              </a:endParaRPr>
            </a:p>
          </p:txBody>
        </p:sp>
        <p:sp>
          <p:nvSpPr>
            <p:cNvPr id="87" name="Line 83">
              <a:extLst>
                <a:ext uri="{FF2B5EF4-FFF2-40B4-BE49-F238E27FC236}">
                  <a16:creationId xmlns:a16="http://schemas.microsoft.com/office/drawing/2014/main" id="{2FDD9477-E9AC-707E-B217-B3C4C915DF40}"/>
                </a:ext>
              </a:extLst>
            </p:cNvPr>
            <p:cNvSpPr>
              <a:spLocks noChangeShapeType="1"/>
            </p:cNvSpPr>
            <p:nvPr/>
          </p:nvSpPr>
          <p:spPr bwMode="auto">
            <a:xfrm flipH="1">
              <a:off x="809" y="2503"/>
              <a:ext cx="0" cy="287"/>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8" name="Rectangle 84">
              <a:extLst>
                <a:ext uri="{FF2B5EF4-FFF2-40B4-BE49-F238E27FC236}">
                  <a16:creationId xmlns:a16="http://schemas.microsoft.com/office/drawing/2014/main" id="{CCACEFC0-514F-96ED-3BAE-4ED809627469}"/>
                </a:ext>
              </a:extLst>
            </p:cNvPr>
            <p:cNvSpPr>
              <a:spLocks noChangeArrowheads="1"/>
            </p:cNvSpPr>
            <p:nvPr/>
          </p:nvSpPr>
          <p:spPr bwMode="auto">
            <a:xfrm>
              <a:off x="1003" y="2308"/>
              <a:ext cx="17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CI</a:t>
              </a:r>
              <a:endParaRPr lang="en-US" altLang="zh-CN" sz="2000">
                <a:solidFill>
                  <a:srgbClr val="0033CC"/>
                </a:solidFill>
              </a:endParaRPr>
            </a:p>
          </p:txBody>
        </p:sp>
        <p:sp>
          <p:nvSpPr>
            <p:cNvPr id="89" name="Oval 85">
              <a:extLst>
                <a:ext uri="{FF2B5EF4-FFF2-40B4-BE49-F238E27FC236}">
                  <a16:creationId xmlns:a16="http://schemas.microsoft.com/office/drawing/2014/main" id="{C75880E4-4DA0-5DD8-C414-43AD588172EA}"/>
                </a:ext>
              </a:extLst>
            </p:cNvPr>
            <p:cNvSpPr>
              <a:spLocks noChangeArrowheads="1"/>
            </p:cNvSpPr>
            <p:nvPr/>
          </p:nvSpPr>
          <p:spPr bwMode="auto">
            <a:xfrm>
              <a:off x="491" y="2783"/>
              <a:ext cx="60" cy="59"/>
            </a:xfrm>
            <a:prstGeom prst="ellipse">
              <a:avLst/>
            </a:prstGeom>
            <a:noFill/>
            <a:ln w="28575">
              <a:solidFill>
                <a:srgbClr val="0033CC"/>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0" name="Oval 86">
              <a:extLst>
                <a:ext uri="{FF2B5EF4-FFF2-40B4-BE49-F238E27FC236}">
                  <a16:creationId xmlns:a16="http://schemas.microsoft.com/office/drawing/2014/main" id="{B9604CFA-8EBD-2358-CC28-493AACE4FC6D}"/>
                </a:ext>
              </a:extLst>
            </p:cNvPr>
            <p:cNvSpPr>
              <a:spLocks noChangeArrowheads="1"/>
            </p:cNvSpPr>
            <p:nvPr/>
          </p:nvSpPr>
          <p:spPr bwMode="auto">
            <a:xfrm>
              <a:off x="780" y="2784"/>
              <a:ext cx="60" cy="59"/>
            </a:xfrm>
            <a:prstGeom prst="ellipse">
              <a:avLst/>
            </a:prstGeom>
            <a:noFill/>
            <a:ln w="28575">
              <a:solidFill>
                <a:srgbClr val="0033CC"/>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1" name="Line 87">
              <a:extLst>
                <a:ext uri="{FF2B5EF4-FFF2-40B4-BE49-F238E27FC236}">
                  <a16:creationId xmlns:a16="http://schemas.microsoft.com/office/drawing/2014/main" id="{A2D5D67E-E8DC-740E-F757-3F72E181B56D}"/>
                </a:ext>
              </a:extLst>
            </p:cNvPr>
            <p:cNvSpPr>
              <a:spLocks noChangeShapeType="1"/>
            </p:cNvSpPr>
            <p:nvPr/>
          </p:nvSpPr>
          <p:spPr bwMode="auto">
            <a:xfrm flipV="1">
              <a:off x="515" y="1549"/>
              <a:ext cx="0" cy="429"/>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2" name="Oval 88">
              <a:extLst>
                <a:ext uri="{FF2B5EF4-FFF2-40B4-BE49-F238E27FC236}">
                  <a16:creationId xmlns:a16="http://schemas.microsoft.com/office/drawing/2014/main" id="{A9D8AFF6-E36B-313A-3788-EC75B2F62178}"/>
                </a:ext>
              </a:extLst>
            </p:cNvPr>
            <p:cNvSpPr>
              <a:spLocks noChangeArrowheads="1"/>
            </p:cNvSpPr>
            <p:nvPr/>
          </p:nvSpPr>
          <p:spPr bwMode="auto">
            <a:xfrm>
              <a:off x="484" y="1490"/>
              <a:ext cx="60" cy="59"/>
            </a:xfrm>
            <a:prstGeom prst="ellipse">
              <a:avLst/>
            </a:prstGeom>
            <a:noFill/>
            <a:ln w="28575">
              <a:solidFill>
                <a:srgbClr val="0033CC"/>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93" name="Line 89">
            <a:extLst>
              <a:ext uri="{FF2B5EF4-FFF2-40B4-BE49-F238E27FC236}">
                <a16:creationId xmlns:a16="http://schemas.microsoft.com/office/drawing/2014/main" id="{D889E21E-7B1E-225A-E8DF-F72397B4EFD6}"/>
              </a:ext>
            </a:extLst>
          </p:cNvPr>
          <p:cNvSpPr>
            <a:spLocks noChangeShapeType="1"/>
          </p:cNvSpPr>
          <p:nvPr/>
        </p:nvSpPr>
        <p:spPr bwMode="auto">
          <a:xfrm flipH="1">
            <a:off x="5757863" y="3111249"/>
            <a:ext cx="712787" cy="0"/>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4" name="Line 90">
            <a:extLst>
              <a:ext uri="{FF2B5EF4-FFF2-40B4-BE49-F238E27FC236}">
                <a16:creationId xmlns:a16="http://schemas.microsoft.com/office/drawing/2014/main" id="{D984A53E-32ED-6AE1-6D6A-30F50791EF4F}"/>
              </a:ext>
            </a:extLst>
          </p:cNvPr>
          <p:cNvSpPr>
            <a:spLocks noChangeShapeType="1"/>
          </p:cNvSpPr>
          <p:nvPr/>
        </p:nvSpPr>
        <p:spPr bwMode="auto">
          <a:xfrm flipH="1">
            <a:off x="3551238" y="3130299"/>
            <a:ext cx="695325" cy="0"/>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 name="Line 91">
            <a:extLst>
              <a:ext uri="{FF2B5EF4-FFF2-40B4-BE49-F238E27FC236}">
                <a16:creationId xmlns:a16="http://schemas.microsoft.com/office/drawing/2014/main" id="{BF42F19E-D7B7-9C98-A800-D10294852113}"/>
              </a:ext>
            </a:extLst>
          </p:cNvPr>
          <p:cNvSpPr>
            <a:spLocks noChangeShapeType="1"/>
          </p:cNvSpPr>
          <p:nvPr/>
        </p:nvSpPr>
        <p:spPr bwMode="auto">
          <a:xfrm>
            <a:off x="2998788" y="4635249"/>
            <a:ext cx="574675" cy="0"/>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6" name="Line 92">
            <a:extLst>
              <a:ext uri="{FF2B5EF4-FFF2-40B4-BE49-F238E27FC236}">
                <a16:creationId xmlns:a16="http://schemas.microsoft.com/office/drawing/2014/main" id="{CF022FF4-CC05-6BA2-5768-E6141DC0405C}"/>
              </a:ext>
            </a:extLst>
          </p:cNvPr>
          <p:cNvSpPr>
            <a:spLocks noChangeShapeType="1"/>
          </p:cNvSpPr>
          <p:nvPr/>
        </p:nvSpPr>
        <p:spPr bwMode="auto">
          <a:xfrm flipV="1">
            <a:off x="5137150" y="4635249"/>
            <a:ext cx="654050" cy="1587"/>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7" name="Line 93">
            <a:extLst>
              <a:ext uri="{FF2B5EF4-FFF2-40B4-BE49-F238E27FC236}">
                <a16:creationId xmlns:a16="http://schemas.microsoft.com/office/drawing/2014/main" id="{EF024F1D-DBAD-5B28-2354-9E8A36DAA465}"/>
              </a:ext>
            </a:extLst>
          </p:cNvPr>
          <p:cNvSpPr>
            <a:spLocks noChangeShapeType="1"/>
          </p:cNvSpPr>
          <p:nvPr/>
        </p:nvSpPr>
        <p:spPr bwMode="auto">
          <a:xfrm>
            <a:off x="7361238" y="4635249"/>
            <a:ext cx="709612" cy="0"/>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8" name="Line 94">
            <a:extLst>
              <a:ext uri="{FF2B5EF4-FFF2-40B4-BE49-F238E27FC236}">
                <a16:creationId xmlns:a16="http://schemas.microsoft.com/office/drawing/2014/main" id="{03FA316D-C257-D9A0-A331-EC6A8B8F54AC}"/>
              </a:ext>
            </a:extLst>
          </p:cNvPr>
          <p:cNvSpPr>
            <a:spLocks noChangeShapeType="1"/>
          </p:cNvSpPr>
          <p:nvPr/>
        </p:nvSpPr>
        <p:spPr bwMode="auto">
          <a:xfrm flipH="1">
            <a:off x="8043863" y="3111249"/>
            <a:ext cx="704850" cy="0"/>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9" name="右箭头 98">
            <a:extLst>
              <a:ext uri="{FF2B5EF4-FFF2-40B4-BE49-F238E27FC236}">
                <a16:creationId xmlns:a16="http://schemas.microsoft.com/office/drawing/2014/main" id="{627D427E-C929-5A07-85C9-548F1002F037}"/>
              </a:ext>
            </a:extLst>
          </p:cNvPr>
          <p:cNvSpPr/>
          <p:nvPr/>
        </p:nvSpPr>
        <p:spPr bwMode="auto">
          <a:xfrm flipH="1">
            <a:off x="5950348" y="3013932"/>
            <a:ext cx="275431" cy="211138"/>
          </a:xfrm>
          <a:prstGeom prst="rightArrow">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zh-CN" altLang="en-US" sz="24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p:txBody>
      </p:sp>
      <p:sp>
        <p:nvSpPr>
          <p:cNvPr id="100" name="右箭头 99">
            <a:extLst>
              <a:ext uri="{FF2B5EF4-FFF2-40B4-BE49-F238E27FC236}">
                <a16:creationId xmlns:a16="http://schemas.microsoft.com/office/drawing/2014/main" id="{F918EB85-D5FF-152C-B185-653DF87D02B5}"/>
              </a:ext>
            </a:extLst>
          </p:cNvPr>
          <p:cNvSpPr/>
          <p:nvPr/>
        </p:nvSpPr>
        <p:spPr bwMode="auto">
          <a:xfrm flipH="1">
            <a:off x="8222718" y="2985043"/>
            <a:ext cx="275431" cy="211138"/>
          </a:xfrm>
          <a:prstGeom prst="rightArrow">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zh-CN" altLang="en-US" sz="24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p:txBody>
      </p:sp>
      <p:sp>
        <p:nvSpPr>
          <p:cNvPr id="101" name="右箭头 100">
            <a:extLst>
              <a:ext uri="{FF2B5EF4-FFF2-40B4-BE49-F238E27FC236}">
                <a16:creationId xmlns:a16="http://schemas.microsoft.com/office/drawing/2014/main" id="{CE33B885-CF4E-BF23-04A9-3832340BBF2D}"/>
              </a:ext>
            </a:extLst>
          </p:cNvPr>
          <p:cNvSpPr/>
          <p:nvPr/>
        </p:nvSpPr>
        <p:spPr bwMode="auto">
          <a:xfrm flipH="1">
            <a:off x="3831234" y="3032668"/>
            <a:ext cx="275431" cy="211138"/>
          </a:xfrm>
          <a:prstGeom prst="rightArrow">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zh-CN" altLang="en-US" sz="24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p:txBody>
      </p:sp>
      <p:sp>
        <p:nvSpPr>
          <p:cNvPr id="102" name="右箭头 101">
            <a:extLst>
              <a:ext uri="{FF2B5EF4-FFF2-40B4-BE49-F238E27FC236}">
                <a16:creationId xmlns:a16="http://schemas.microsoft.com/office/drawing/2014/main" id="{F0AF5E55-6884-87F0-97EF-FD8FC35C9F01}"/>
              </a:ext>
            </a:extLst>
          </p:cNvPr>
          <p:cNvSpPr/>
          <p:nvPr/>
        </p:nvSpPr>
        <p:spPr bwMode="auto">
          <a:xfrm flipH="1">
            <a:off x="1820863" y="2880661"/>
            <a:ext cx="275431" cy="211138"/>
          </a:xfrm>
          <a:prstGeom prst="rightArrow">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zh-CN" altLang="en-US" sz="24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p:txBody>
      </p:sp>
      <p:sp>
        <p:nvSpPr>
          <p:cNvPr id="2" name="灯片编号占位符 1">
            <a:extLst>
              <a:ext uri="{FF2B5EF4-FFF2-40B4-BE49-F238E27FC236}">
                <a16:creationId xmlns:a16="http://schemas.microsoft.com/office/drawing/2014/main" id="{4CE07DDA-1DCF-2BB2-8901-09F3365F8ECA}"/>
              </a:ext>
            </a:extLst>
          </p:cNvPr>
          <p:cNvSpPr>
            <a:spLocks noGrp="1"/>
          </p:cNvSpPr>
          <p:nvPr>
            <p:ph type="sldNum" sz="quarter" idx="12"/>
          </p:nvPr>
        </p:nvSpPr>
        <p:spPr/>
        <p:txBody>
          <a:bodyPr/>
          <a:lstStyle/>
          <a:p>
            <a:fld id="{392CBAA0-59E6-204E-8F03-85E5040D48B8}" type="slidenum">
              <a:rPr kumimoji="1" lang="zh-CN" altLang="en-US" smtClean="0"/>
              <a:t>25</a:t>
            </a:fld>
            <a:r>
              <a:rPr kumimoji="1" lang="en-US" altLang="zh-CN"/>
              <a:t>/133</a:t>
            </a:r>
            <a:endParaRPr kumimoji="1" lang="zh-CN" altLang="en-US" dirty="0"/>
          </a:p>
        </p:txBody>
      </p:sp>
    </p:spTree>
    <p:extLst>
      <p:ext uri="{BB962C8B-B14F-4D97-AF65-F5344CB8AC3E}">
        <p14:creationId xmlns:p14="http://schemas.microsoft.com/office/powerpoint/2010/main" val="42742755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wipe(left)">
                                      <p:cBhvr>
                                        <p:cTn id="13" dur="500"/>
                                        <p:tgtEl>
                                          <p:spTgt spid="9"/>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nodeType="click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wipe(left)">
                                      <p:cBhvr>
                                        <p:cTn id="18" dur="500"/>
                                        <p:tgtEl>
                                          <p:spTgt spid="18"/>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dissolve">
                                      <p:cBhvr>
                                        <p:cTn id="23" dur="500"/>
                                        <p:tgtEl>
                                          <p:spTgt spid="6"/>
                                        </p:tgtEl>
                                      </p:cBhvr>
                                    </p:animEffect>
                                  </p:childTnLst>
                                </p:cTn>
                              </p:par>
                            </p:childTnLst>
                          </p:cTn>
                        </p:par>
                        <p:par>
                          <p:cTn id="24" fill="hold">
                            <p:stCondLst>
                              <p:cond delay="500"/>
                            </p:stCondLst>
                            <p:childTnLst>
                              <p:par>
                                <p:cTn id="25" presetID="12" presetClass="entr" presetSubtype="4" fill="hold" nodeType="afterEffect">
                                  <p:stCondLst>
                                    <p:cond delay="1000"/>
                                  </p:stCondLst>
                                  <p:childTnLst>
                                    <p:set>
                                      <p:cBhvr>
                                        <p:cTn id="26" dur="1" fill="hold">
                                          <p:stCondLst>
                                            <p:cond delay="0"/>
                                          </p:stCondLst>
                                        </p:cTn>
                                        <p:tgtEl>
                                          <p:spTgt spid="19"/>
                                        </p:tgtEl>
                                        <p:attrNameLst>
                                          <p:attrName>style.visibility</p:attrName>
                                        </p:attrNameLst>
                                      </p:cBhvr>
                                      <p:to>
                                        <p:strVal val="visible"/>
                                      </p:to>
                                    </p:set>
                                    <p:anim calcmode="lin" valueType="num">
                                      <p:cBhvr additive="base">
                                        <p:cTn id="27" dur="500"/>
                                        <p:tgtEl>
                                          <p:spTgt spid="19"/>
                                        </p:tgtEl>
                                        <p:attrNameLst>
                                          <p:attrName>ppt_y</p:attrName>
                                        </p:attrNameLst>
                                      </p:cBhvr>
                                      <p:tavLst>
                                        <p:tav tm="0">
                                          <p:val>
                                            <p:strVal val="#ppt_y+#ppt_h*1.125000"/>
                                          </p:val>
                                        </p:tav>
                                        <p:tav tm="100000">
                                          <p:val>
                                            <p:strVal val="#ppt_y"/>
                                          </p:val>
                                        </p:tav>
                                      </p:tavLst>
                                    </p:anim>
                                    <p:animEffect transition="in" filter="wipe(up)">
                                      <p:cBhvr>
                                        <p:cTn id="28" dur="500"/>
                                        <p:tgtEl>
                                          <p:spTgt spid="19"/>
                                        </p:tgtEl>
                                      </p:cBhvr>
                                    </p:animEffect>
                                  </p:childTnLst>
                                </p:cTn>
                              </p:par>
                            </p:childTnLst>
                          </p:cTn>
                        </p:par>
                        <p:par>
                          <p:cTn id="29" fill="hold">
                            <p:stCondLst>
                              <p:cond delay="2000"/>
                            </p:stCondLst>
                            <p:childTnLst>
                              <p:par>
                                <p:cTn id="30" presetID="12" presetClass="entr" presetSubtype="4" fill="hold" nodeType="afterEffect">
                                  <p:stCondLst>
                                    <p:cond delay="1000"/>
                                  </p:stCondLst>
                                  <p:childTnLst>
                                    <p:set>
                                      <p:cBhvr>
                                        <p:cTn id="31" dur="1" fill="hold">
                                          <p:stCondLst>
                                            <p:cond delay="0"/>
                                          </p:stCondLst>
                                        </p:cTn>
                                        <p:tgtEl>
                                          <p:spTgt spid="39"/>
                                        </p:tgtEl>
                                        <p:attrNameLst>
                                          <p:attrName>style.visibility</p:attrName>
                                        </p:attrNameLst>
                                      </p:cBhvr>
                                      <p:to>
                                        <p:strVal val="visible"/>
                                      </p:to>
                                    </p:set>
                                    <p:anim calcmode="lin" valueType="num">
                                      <p:cBhvr additive="base">
                                        <p:cTn id="32" dur="500"/>
                                        <p:tgtEl>
                                          <p:spTgt spid="39"/>
                                        </p:tgtEl>
                                        <p:attrNameLst>
                                          <p:attrName>ppt_y</p:attrName>
                                        </p:attrNameLst>
                                      </p:cBhvr>
                                      <p:tavLst>
                                        <p:tav tm="0">
                                          <p:val>
                                            <p:strVal val="#ppt_y+#ppt_h*1.125000"/>
                                          </p:val>
                                        </p:tav>
                                        <p:tav tm="100000">
                                          <p:val>
                                            <p:strVal val="#ppt_y"/>
                                          </p:val>
                                        </p:tav>
                                      </p:tavLst>
                                    </p:anim>
                                    <p:animEffect transition="in" filter="wipe(up)">
                                      <p:cBhvr>
                                        <p:cTn id="33" dur="500"/>
                                        <p:tgtEl>
                                          <p:spTgt spid="39"/>
                                        </p:tgtEl>
                                      </p:cBhvr>
                                    </p:animEffect>
                                  </p:childTnLst>
                                </p:cTn>
                              </p:par>
                            </p:childTnLst>
                          </p:cTn>
                        </p:par>
                        <p:par>
                          <p:cTn id="34" fill="hold">
                            <p:stCondLst>
                              <p:cond delay="3500"/>
                            </p:stCondLst>
                            <p:childTnLst>
                              <p:par>
                                <p:cTn id="35" presetID="12" presetClass="entr" presetSubtype="4" fill="hold" nodeType="afterEffect">
                                  <p:stCondLst>
                                    <p:cond delay="1000"/>
                                  </p:stCondLst>
                                  <p:childTnLst>
                                    <p:set>
                                      <p:cBhvr>
                                        <p:cTn id="36" dur="1" fill="hold">
                                          <p:stCondLst>
                                            <p:cond delay="0"/>
                                          </p:stCondLst>
                                        </p:cTn>
                                        <p:tgtEl>
                                          <p:spTgt spid="57"/>
                                        </p:tgtEl>
                                        <p:attrNameLst>
                                          <p:attrName>style.visibility</p:attrName>
                                        </p:attrNameLst>
                                      </p:cBhvr>
                                      <p:to>
                                        <p:strVal val="visible"/>
                                      </p:to>
                                    </p:set>
                                    <p:anim calcmode="lin" valueType="num">
                                      <p:cBhvr additive="base">
                                        <p:cTn id="37" dur="500"/>
                                        <p:tgtEl>
                                          <p:spTgt spid="57"/>
                                        </p:tgtEl>
                                        <p:attrNameLst>
                                          <p:attrName>ppt_y</p:attrName>
                                        </p:attrNameLst>
                                      </p:cBhvr>
                                      <p:tavLst>
                                        <p:tav tm="0">
                                          <p:val>
                                            <p:strVal val="#ppt_y+#ppt_h*1.125000"/>
                                          </p:val>
                                        </p:tav>
                                        <p:tav tm="100000">
                                          <p:val>
                                            <p:strVal val="#ppt_y"/>
                                          </p:val>
                                        </p:tav>
                                      </p:tavLst>
                                    </p:anim>
                                    <p:animEffect transition="in" filter="wipe(up)">
                                      <p:cBhvr>
                                        <p:cTn id="38" dur="500"/>
                                        <p:tgtEl>
                                          <p:spTgt spid="57"/>
                                        </p:tgtEl>
                                      </p:cBhvr>
                                    </p:animEffect>
                                  </p:childTnLst>
                                </p:cTn>
                              </p:par>
                            </p:childTnLst>
                          </p:cTn>
                        </p:par>
                        <p:par>
                          <p:cTn id="39" fill="hold">
                            <p:stCondLst>
                              <p:cond delay="5000"/>
                            </p:stCondLst>
                            <p:childTnLst>
                              <p:par>
                                <p:cTn id="40" presetID="12" presetClass="entr" presetSubtype="4" fill="hold" nodeType="afterEffect">
                                  <p:stCondLst>
                                    <p:cond delay="1000"/>
                                  </p:stCondLst>
                                  <p:childTnLst>
                                    <p:set>
                                      <p:cBhvr>
                                        <p:cTn id="41" dur="1" fill="hold">
                                          <p:stCondLst>
                                            <p:cond delay="0"/>
                                          </p:stCondLst>
                                        </p:cTn>
                                        <p:tgtEl>
                                          <p:spTgt spid="75"/>
                                        </p:tgtEl>
                                        <p:attrNameLst>
                                          <p:attrName>style.visibility</p:attrName>
                                        </p:attrNameLst>
                                      </p:cBhvr>
                                      <p:to>
                                        <p:strVal val="visible"/>
                                      </p:to>
                                    </p:set>
                                    <p:anim calcmode="lin" valueType="num">
                                      <p:cBhvr additive="base">
                                        <p:cTn id="42" dur="500"/>
                                        <p:tgtEl>
                                          <p:spTgt spid="75"/>
                                        </p:tgtEl>
                                        <p:attrNameLst>
                                          <p:attrName>ppt_y</p:attrName>
                                        </p:attrNameLst>
                                      </p:cBhvr>
                                      <p:tavLst>
                                        <p:tav tm="0">
                                          <p:val>
                                            <p:strVal val="#ppt_y+#ppt_h*1.125000"/>
                                          </p:val>
                                        </p:tav>
                                        <p:tav tm="100000">
                                          <p:val>
                                            <p:strVal val="#ppt_y"/>
                                          </p:val>
                                        </p:tav>
                                      </p:tavLst>
                                    </p:anim>
                                    <p:animEffect transition="in" filter="wipe(up)">
                                      <p:cBhvr>
                                        <p:cTn id="43" dur="500"/>
                                        <p:tgtEl>
                                          <p:spTgt spid="75"/>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2" fill="hold" grpId="0" nodeType="clickEffect">
                                  <p:stCondLst>
                                    <p:cond delay="0"/>
                                  </p:stCondLst>
                                  <p:childTnLst>
                                    <p:set>
                                      <p:cBhvr>
                                        <p:cTn id="47" dur="1" fill="hold">
                                          <p:stCondLst>
                                            <p:cond delay="0"/>
                                          </p:stCondLst>
                                        </p:cTn>
                                        <p:tgtEl>
                                          <p:spTgt spid="98"/>
                                        </p:tgtEl>
                                        <p:attrNameLst>
                                          <p:attrName>style.visibility</p:attrName>
                                        </p:attrNameLst>
                                      </p:cBhvr>
                                      <p:to>
                                        <p:strVal val="visible"/>
                                      </p:to>
                                    </p:set>
                                    <p:animEffect transition="in" filter="wipe(right)">
                                      <p:cBhvr>
                                        <p:cTn id="48" dur="500"/>
                                        <p:tgtEl>
                                          <p:spTgt spid="98"/>
                                        </p:tgtEl>
                                      </p:cBhvr>
                                    </p:animEffect>
                                  </p:childTnLst>
                                </p:cTn>
                              </p:par>
                            </p:childTnLst>
                          </p:cTn>
                        </p:par>
                        <p:par>
                          <p:cTn id="49" fill="hold">
                            <p:stCondLst>
                              <p:cond delay="500"/>
                            </p:stCondLst>
                            <p:childTnLst>
                              <p:par>
                                <p:cTn id="50" presetID="22" presetClass="entr" presetSubtype="1" fill="hold" grpId="0" nodeType="afterEffect">
                                  <p:stCondLst>
                                    <p:cond delay="1000"/>
                                  </p:stCondLst>
                                  <p:childTnLst>
                                    <p:set>
                                      <p:cBhvr>
                                        <p:cTn id="51" dur="1" fill="hold">
                                          <p:stCondLst>
                                            <p:cond delay="0"/>
                                          </p:stCondLst>
                                        </p:cTn>
                                        <p:tgtEl>
                                          <p:spTgt spid="10"/>
                                        </p:tgtEl>
                                        <p:attrNameLst>
                                          <p:attrName>style.visibility</p:attrName>
                                        </p:attrNameLst>
                                      </p:cBhvr>
                                      <p:to>
                                        <p:strVal val="visible"/>
                                      </p:to>
                                    </p:set>
                                    <p:animEffect transition="in" filter="wipe(up)">
                                      <p:cBhvr>
                                        <p:cTn id="52" dur="500"/>
                                        <p:tgtEl>
                                          <p:spTgt spid="10"/>
                                        </p:tgtEl>
                                      </p:cBhvr>
                                    </p:animEffect>
                                  </p:childTnLst>
                                </p:cTn>
                              </p:par>
                            </p:childTnLst>
                          </p:cTn>
                        </p:par>
                        <p:par>
                          <p:cTn id="53" fill="hold">
                            <p:stCondLst>
                              <p:cond delay="2000"/>
                            </p:stCondLst>
                            <p:childTnLst>
                              <p:par>
                                <p:cTn id="54" presetID="22" presetClass="entr" presetSubtype="2" fill="hold" grpId="0" nodeType="afterEffect">
                                  <p:stCondLst>
                                    <p:cond delay="1000"/>
                                  </p:stCondLst>
                                  <p:childTnLst>
                                    <p:set>
                                      <p:cBhvr>
                                        <p:cTn id="55" dur="1" fill="hold">
                                          <p:stCondLst>
                                            <p:cond delay="0"/>
                                          </p:stCondLst>
                                        </p:cTn>
                                        <p:tgtEl>
                                          <p:spTgt spid="97"/>
                                        </p:tgtEl>
                                        <p:attrNameLst>
                                          <p:attrName>style.visibility</p:attrName>
                                        </p:attrNameLst>
                                      </p:cBhvr>
                                      <p:to>
                                        <p:strVal val="visible"/>
                                      </p:to>
                                    </p:set>
                                    <p:animEffect transition="in" filter="wipe(right)">
                                      <p:cBhvr>
                                        <p:cTn id="56" dur="500"/>
                                        <p:tgtEl>
                                          <p:spTgt spid="97"/>
                                        </p:tgtEl>
                                      </p:cBhvr>
                                    </p:animEffect>
                                  </p:childTnLst>
                                </p:cTn>
                              </p:par>
                            </p:childTnLst>
                          </p:cTn>
                        </p:par>
                        <p:par>
                          <p:cTn id="57" fill="hold">
                            <p:stCondLst>
                              <p:cond delay="3500"/>
                            </p:stCondLst>
                            <p:childTnLst>
                              <p:par>
                                <p:cTn id="58" presetID="22" presetClass="entr" presetSubtype="2" fill="hold" grpId="0" nodeType="afterEffect">
                                  <p:stCondLst>
                                    <p:cond delay="1000"/>
                                  </p:stCondLst>
                                  <p:childTnLst>
                                    <p:set>
                                      <p:cBhvr>
                                        <p:cTn id="59" dur="1" fill="hold">
                                          <p:stCondLst>
                                            <p:cond delay="0"/>
                                          </p:stCondLst>
                                        </p:cTn>
                                        <p:tgtEl>
                                          <p:spTgt spid="93"/>
                                        </p:tgtEl>
                                        <p:attrNameLst>
                                          <p:attrName>style.visibility</p:attrName>
                                        </p:attrNameLst>
                                      </p:cBhvr>
                                      <p:to>
                                        <p:strVal val="visible"/>
                                      </p:to>
                                    </p:set>
                                    <p:animEffect transition="in" filter="wipe(right)">
                                      <p:cBhvr>
                                        <p:cTn id="60" dur="500"/>
                                        <p:tgtEl>
                                          <p:spTgt spid="93"/>
                                        </p:tgtEl>
                                      </p:cBhvr>
                                    </p:animEffect>
                                  </p:childTnLst>
                                </p:cTn>
                              </p:par>
                            </p:childTnLst>
                          </p:cTn>
                        </p:par>
                        <p:par>
                          <p:cTn id="61" fill="hold">
                            <p:stCondLst>
                              <p:cond delay="5000"/>
                            </p:stCondLst>
                            <p:childTnLst>
                              <p:par>
                                <p:cTn id="62" presetID="22" presetClass="entr" presetSubtype="1" fill="hold" grpId="0" nodeType="afterEffect">
                                  <p:stCondLst>
                                    <p:cond delay="1000"/>
                                  </p:stCondLst>
                                  <p:childTnLst>
                                    <p:set>
                                      <p:cBhvr>
                                        <p:cTn id="63" dur="1" fill="hold">
                                          <p:stCondLst>
                                            <p:cond delay="0"/>
                                          </p:stCondLst>
                                        </p:cTn>
                                        <p:tgtEl>
                                          <p:spTgt spid="11"/>
                                        </p:tgtEl>
                                        <p:attrNameLst>
                                          <p:attrName>style.visibility</p:attrName>
                                        </p:attrNameLst>
                                      </p:cBhvr>
                                      <p:to>
                                        <p:strVal val="visible"/>
                                      </p:to>
                                    </p:set>
                                    <p:animEffect transition="in" filter="wipe(up)">
                                      <p:cBhvr>
                                        <p:cTn id="64" dur="500"/>
                                        <p:tgtEl>
                                          <p:spTgt spid="11"/>
                                        </p:tgtEl>
                                      </p:cBhvr>
                                    </p:animEffect>
                                  </p:childTnLst>
                                </p:cTn>
                              </p:par>
                            </p:childTnLst>
                          </p:cTn>
                        </p:par>
                        <p:par>
                          <p:cTn id="65" fill="hold">
                            <p:stCondLst>
                              <p:cond delay="6500"/>
                            </p:stCondLst>
                            <p:childTnLst>
                              <p:par>
                                <p:cTn id="66" presetID="22" presetClass="entr" presetSubtype="2" fill="hold" grpId="0" nodeType="afterEffect">
                                  <p:stCondLst>
                                    <p:cond delay="1000"/>
                                  </p:stCondLst>
                                  <p:childTnLst>
                                    <p:set>
                                      <p:cBhvr>
                                        <p:cTn id="67" dur="1" fill="hold">
                                          <p:stCondLst>
                                            <p:cond delay="0"/>
                                          </p:stCondLst>
                                        </p:cTn>
                                        <p:tgtEl>
                                          <p:spTgt spid="96"/>
                                        </p:tgtEl>
                                        <p:attrNameLst>
                                          <p:attrName>style.visibility</p:attrName>
                                        </p:attrNameLst>
                                      </p:cBhvr>
                                      <p:to>
                                        <p:strVal val="visible"/>
                                      </p:to>
                                    </p:set>
                                    <p:animEffect transition="in" filter="wipe(right)">
                                      <p:cBhvr>
                                        <p:cTn id="68" dur="500"/>
                                        <p:tgtEl>
                                          <p:spTgt spid="96"/>
                                        </p:tgtEl>
                                      </p:cBhvr>
                                    </p:animEffect>
                                  </p:childTnLst>
                                </p:cTn>
                              </p:par>
                            </p:childTnLst>
                          </p:cTn>
                        </p:par>
                        <p:par>
                          <p:cTn id="69" fill="hold">
                            <p:stCondLst>
                              <p:cond delay="8000"/>
                            </p:stCondLst>
                            <p:childTnLst>
                              <p:par>
                                <p:cTn id="70" presetID="22" presetClass="entr" presetSubtype="2" fill="hold" grpId="0" nodeType="afterEffect">
                                  <p:stCondLst>
                                    <p:cond delay="1000"/>
                                  </p:stCondLst>
                                  <p:childTnLst>
                                    <p:set>
                                      <p:cBhvr>
                                        <p:cTn id="71" dur="1" fill="hold">
                                          <p:stCondLst>
                                            <p:cond delay="0"/>
                                          </p:stCondLst>
                                        </p:cTn>
                                        <p:tgtEl>
                                          <p:spTgt spid="94"/>
                                        </p:tgtEl>
                                        <p:attrNameLst>
                                          <p:attrName>style.visibility</p:attrName>
                                        </p:attrNameLst>
                                      </p:cBhvr>
                                      <p:to>
                                        <p:strVal val="visible"/>
                                      </p:to>
                                    </p:set>
                                    <p:animEffect transition="in" filter="wipe(right)">
                                      <p:cBhvr>
                                        <p:cTn id="72" dur="500"/>
                                        <p:tgtEl>
                                          <p:spTgt spid="94"/>
                                        </p:tgtEl>
                                      </p:cBhvr>
                                    </p:animEffect>
                                  </p:childTnLst>
                                </p:cTn>
                              </p:par>
                            </p:childTnLst>
                          </p:cTn>
                        </p:par>
                        <p:par>
                          <p:cTn id="73" fill="hold">
                            <p:stCondLst>
                              <p:cond delay="9500"/>
                            </p:stCondLst>
                            <p:childTnLst>
                              <p:par>
                                <p:cTn id="74" presetID="22" presetClass="entr" presetSubtype="1" fill="hold" grpId="0" nodeType="afterEffect">
                                  <p:stCondLst>
                                    <p:cond delay="1000"/>
                                  </p:stCondLst>
                                  <p:childTnLst>
                                    <p:set>
                                      <p:cBhvr>
                                        <p:cTn id="75" dur="1" fill="hold">
                                          <p:stCondLst>
                                            <p:cond delay="0"/>
                                          </p:stCondLst>
                                        </p:cTn>
                                        <p:tgtEl>
                                          <p:spTgt spid="12"/>
                                        </p:tgtEl>
                                        <p:attrNameLst>
                                          <p:attrName>style.visibility</p:attrName>
                                        </p:attrNameLst>
                                      </p:cBhvr>
                                      <p:to>
                                        <p:strVal val="visible"/>
                                      </p:to>
                                    </p:set>
                                    <p:animEffect transition="in" filter="wipe(up)">
                                      <p:cBhvr>
                                        <p:cTn id="76" dur="500"/>
                                        <p:tgtEl>
                                          <p:spTgt spid="12"/>
                                        </p:tgtEl>
                                      </p:cBhvr>
                                    </p:animEffect>
                                  </p:childTnLst>
                                </p:cTn>
                              </p:par>
                            </p:childTnLst>
                          </p:cTn>
                        </p:par>
                        <p:par>
                          <p:cTn id="77" fill="hold">
                            <p:stCondLst>
                              <p:cond delay="11000"/>
                            </p:stCondLst>
                            <p:childTnLst>
                              <p:par>
                                <p:cTn id="78" presetID="22" presetClass="entr" presetSubtype="2" fill="hold" grpId="0" nodeType="afterEffect">
                                  <p:stCondLst>
                                    <p:cond delay="1000"/>
                                  </p:stCondLst>
                                  <p:childTnLst>
                                    <p:set>
                                      <p:cBhvr>
                                        <p:cTn id="79" dur="1" fill="hold">
                                          <p:stCondLst>
                                            <p:cond delay="0"/>
                                          </p:stCondLst>
                                        </p:cTn>
                                        <p:tgtEl>
                                          <p:spTgt spid="95"/>
                                        </p:tgtEl>
                                        <p:attrNameLst>
                                          <p:attrName>style.visibility</p:attrName>
                                        </p:attrNameLst>
                                      </p:cBhvr>
                                      <p:to>
                                        <p:strVal val="visible"/>
                                      </p:to>
                                    </p:set>
                                    <p:animEffect transition="in" filter="wipe(right)">
                                      <p:cBhvr>
                                        <p:cTn id="80" dur="500"/>
                                        <p:tgtEl>
                                          <p:spTgt spid="95"/>
                                        </p:tgtEl>
                                      </p:cBhvr>
                                    </p:animEffect>
                                  </p:childTnLst>
                                </p:cTn>
                              </p:par>
                            </p:childTnLst>
                          </p:cTn>
                        </p:par>
                      </p:childTnLst>
                    </p:cTn>
                  </p:par>
                  <p:par>
                    <p:cTn id="81" fill="hold">
                      <p:stCondLst>
                        <p:cond delay="indefinite"/>
                      </p:stCondLst>
                      <p:childTnLst>
                        <p:par>
                          <p:cTn id="82" fill="hold">
                            <p:stCondLst>
                              <p:cond delay="0"/>
                            </p:stCondLst>
                            <p:childTnLst>
                              <p:par>
                                <p:cTn id="83" presetID="22" presetClass="entr" presetSubtype="8" fill="hold" grpId="0" nodeType="clickEffect">
                                  <p:stCondLst>
                                    <p:cond delay="0"/>
                                  </p:stCondLst>
                                  <p:childTnLst>
                                    <p:set>
                                      <p:cBhvr>
                                        <p:cTn id="84" dur="1" fill="hold">
                                          <p:stCondLst>
                                            <p:cond delay="0"/>
                                          </p:stCondLst>
                                        </p:cTn>
                                        <p:tgtEl>
                                          <p:spTgt spid="13"/>
                                        </p:tgtEl>
                                        <p:attrNameLst>
                                          <p:attrName>style.visibility</p:attrName>
                                        </p:attrNameLst>
                                      </p:cBhvr>
                                      <p:to>
                                        <p:strVal val="visible"/>
                                      </p:to>
                                    </p:set>
                                    <p:animEffect transition="in" filter="wipe(left)">
                                      <p:cBhvr>
                                        <p:cTn id="85" dur="500"/>
                                        <p:tgtEl>
                                          <p:spTgt spid="13"/>
                                        </p:tgtEl>
                                      </p:cBhvr>
                                    </p:animEffect>
                                  </p:childTnLst>
                                </p:cTn>
                              </p:par>
                            </p:childTnLst>
                          </p:cTn>
                        </p:par>
                        <p:par>
                          <p:cTn id="86" fill="hold">
                            <p:stCondLst>
                              <p:cond delay="500"/>
                            </p:stCondLst>
                            <p:childTnLst>
                              <p:par>
                                <p:cTn id="87" presetID="22" presetClass="entr" presetSubtype="8" fill="hold" nodeType="afterEffect">
                                  <p:stCondLst>
                                    <p:cond delay="1000"/>
                                  </p:stCondLst>
                                  <p:childTnLst>
                                    <p:set>
                                      <p:cBhvr>
                                        <p:cTn id="88" dur="1" fill="hold">
                                          <p:stCondLst>
                                            <p:cond delay="0"/>
                                          </p:stCondLst>
                                        </p:cTn>
                                        <p:tgtEl>
                                          <p:spTgt spid="14"/>
                                        </p:tgtEl>
                                        <p:attrNameLst>
                                          <p:attrName>style.visibility</p:attrName>
                                        </p:attrNameLst>
                                      </p:cBhvr>
                                      <p:to>
                                        <p:strVal val="visible"/>
                                      </p:to>
                                    </p:set>
                                    <p:animEffect transition="in" filter="wipe(left)">
                                      <p:cBhvr>
                                        <p:cTn id="89" dur="500"/>
                                        <p:tgtEl>
                                          <p:spTgt spid="14"/>
                                        </p:tgtEl>
                                      </p:cBhvr>
                                    </p:animEffect>
                                  </p:childTnLst>
                                </p:cTn>
                              </p:par>
                            </p:childTnLst>
                          </p:cTn>
                        </p:par>
                        <p:par>
                          <p:cTn id="90" fill="hold">
                            <p:stCondLst>
                              <p:cond delay="2000"/>
                            </p:stCondLst>
                            <p:childTnLst>
                              <p:par>
                                <p:cTn id="91" presetID="22" presetClass="entr" presetSubtype="8" fill="hold" grpId="0" nodeType="afterEffect">
                                  <p:stCondLst>
                                    <p:cond delay="1000"/>
                                  </p:stCondLst>
                                  <p:childTnLst>
                                    <p:set>
                                      <p:cBhvr>
                                        <p:cTn id="92" dur="1" fill="hold">
                                          <p:stCondLst>
                                            <p:cond delay="0"/>
                                          </p:stCondLst>
                                        </p:cTn>
                                        <p:tgtEl>
                                          <p:spTgt spid="15"/>
                                        </p:tgtEl>
                                        <p:attrNameLst>
                                          <p:attrName>style.visibility</p:attrName>
                                        </p:attrNameLst>
                                      </p:cBhvr>
                                      <p:to>
                                        <p:strVal val="visible"/>
                                      </p:to>
                                    </p:set>
                                    <p:animEffect transition="in" filter="wipe(left)">
                                      <p:cBhvr>
                                        <p:cTn id="93" dur="500"/>
                                        <p:tgtEl>
                                          <p:spTgt spid="15"/>
                                        </p:tgtEl>
                                      </p:cBhvr>
                                    </p:animEffect>
                                  </p:childTnLst>
                                </p:cTn>
                              </p:par>
                            </p:childTnLst>
                          </p:cTn>
                        </p:par>
                        <p:par>
                          <p:cTn id="94" fill="hold">
                            <p:stCondLst>
                              <p:cond delay="3500"/>
                            </p:stCondLst>
                            <p:childTnLst>
                              <p:par>
                                <p:cTn id="95" presetID="22" presetClass="entr" presetSubtype="8" fill="hold" grpId="0" nodeType="afterEffect">
                                  <p:stCondLst>
                                    <p:cond delay="1000"/>
                                  </p:stCondLst>
                                  <p:childTnLst>
                                    <p:set>
                                      <p:cBhvr>
                                        <p:cTn id="96" dur="1" fill="hold">
                                          <p:stCondLst>
                                            <p:cond delay="0"/>
                                          </p:stCondLst>
                                        </p:cTn>
                                        <p:tgtEl>
                                          <p:spTgt spid="16"/>
                                        </p:tgtEl>
                                        <p:attrNameLst>
                                          <p:attrName>style.visibility</p:attrName>
                                        </p:attrNameLst>
                                      </p:cBhvr>
                                      <p:to>
                                        <p:strVal val="visible"/>
                                      </p:to>
                                    </p:set>
                                    <p:animEffect transition="in" filter="wipe(left)">
                                      <p:cBhvr>
                                        <p:cTn id="97" dur="500"/>
                                        <p:tgtEl>
                                          <p:spTgt spid="16"/>
                                        </p:tgtEl>
                                      </p:cBhvr>
                                    </p:animEffect>
                                  </p:childTnLst>
                                </p:cTn>
                              </p:par>
                            </p:childTnLst>
                          </p:cTn>
                        </p:par>
                      </p:childTnLst>
                    </p:cTn>
                  </p:par>
                  <p:par>
                    <p:cTn id="98" fill="hold">
                      <p:stCondLst>
                        <p:cond delay="indefinite"/>
                      </p:stCondLst>
                      <p:childTnLst>
                        <p:par>
                          <p:cTn id="99" fill="hold">
                            <p:stCondLst>
                              <p:cond delay="0"/>
                            </p:stCondLst>
                            <p:childTnLst>
                              <p:par>
                                <p:cTn id="100" presetID="23" presetClass="entr" presetSubtype="16" fill="hold" grpId="0" nodeType="clickEffect">
                                  <p:stCondLst>
                                    <p:cond delay="0"/>
                                  </p:stCondLst>
                                  <p:childTnLst>
                                    <p:set>
                                      <p:cBhvr>
                                        <p:cTn id="101" dur="1" fill="hold">
                                          <p:stCondLst>
                                            <p:cond delay="0"/>
                                          </p:stCondLst>
                                        </p:cTn>
                                        <p:tgtEl>
                                          <p:spTgt spid="17"/>
                                        </p:tgtEl>
                                        <p:attrNameLst>
                                          <p:attrName>style.visibility</p:attrName>
                                        </p:attrNameLst>
                                      </p:cBhvr>
                                      <p:to>
                                        <p:strVal val="visible"/>
                                      </p:to>
                                    </p:set>
                                    <p:anim calcmode="lin" valueType="num">
                                      <p:cBhvr>
                                        <p:cTn id="102" dur="500" fill="hold"/>
                                        <p:tgtEl>
                                          <p:spTgt spid="17"/>
                                        </p:tgtEl>
                                        <p:attrNameLst>
                                          <p:attrName>ppt_w</p:attrName>
                                        </p:attrNameLst>
                                      </p:cBhvr>
                                      <p:tavLst>
                                        <p:tav tm="0">
                                          <p:val>
                                            <p:fltVal val="0"/>
                                          </p:val>
                                        </p:tav>
                                        <p:tav tm="100000">
                                          <p:val>
                                            <p:strVal val="#ppt_w"/>
                                          </p:val>
                                        </p:tav>
                                      </p:tavLst>
                                    </p:anim>
                                    <p:anim calcmode="lin" valueType="num">
                                      <p:cBhvr>
                                        <p:cTn id="103" dur="500" fill="hold"/>
                                        <p:tgtEl>
                                          <p:spTgt spid="1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autoUpdateAnimBg="0"/>
      <p:bldP spid="9" grpId="0" autoUpdateAnimBg="0"/>
      <p:bldP spid="10" grpId="0" animBg="1"/>
      <p:bldP spid="11" grpId="0" animBg="1"/>
      <p:bldP spid="12" grpId="0" animBg="1"/>
      <p:bldP spid="13" grpId="0" autoUpdateAnimBg="0"/>
      <p:bldP spid="15" grpId="0" autoUpdateAnimBg="0"/>
      <p:bldP spid="16" grpId="0" autoUpdateAnimBg="0"/>
      <p:bldP spid="17" grpId="0" animBg="1" autoUpdateAnimBg="0"/>
      <p:bldP spid="93" grpId="0" animBg="1"/>
      <p:bldP spid="94" grpId="0" animBg="1"/>
      <p:bldP spid="95" grpId="0" animBg="1"/>
      <p:bldP spid="96" grpId="0" animBg="1"/>
      <p:bldP spid="97" grpId="0" animBg="1"/>
      <p:bldP spid="98"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2.1</a:t>
            </a:r>
            <a:r>
              <a:rPr kumimoji="1" lang="zh-CN" altLang="en-US" dirty="0"/>
              <a:t> 加法器</a:t>
            </a:r>
          </a:p>
        </p:txBody>
      </p:sp>
      <p:sp>
        <p:nvSpPr>
          <p:cNvPr id="6" name="Text Box 2">
            <a:extLst>
              <a:ext uri="{FF2B5EF4-FFF2-40B4-BE49-F238E27FC236}">
                <a16:creationId xmlns:a16="http://schemas.microsoft.com/office/drawing/2014/main" id="{2C45766A-6A95-584B-0A0C-7725CE34DAE6}"/>
              </a:ext>
            </a:extLst>
          </p:cNvPr>
          <p:cNvSpPr txBox="1">
            <a:spLocks noChangeArrowheads="1"/>
          </p:cNvSpPr>
          <p:nvPr/>
        </p:nvSpPr>
        <p:spPr bwMode="auto">
          <a:xfrm>
            <a:off x="2320413" y="707924"/>
            <a:ext cx="42672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solidFill>
                  <a:srgbClr val="7030A0"/>
                </a:solidFill>
              </a:rPr>
              <a:t>2. </a:t>
            </a:r>
            <a:r>
              <a:rPr lang="zh-CN" altLang="en-US" sz="2800" b="1" dirty="0">
                <a:solidFill>
                  <a:srgbClr val="7030A0"/>
                </a:solidFill>
              </a:rPr>
              <a:t>超前进位加法器</a:t>
            </a:r>
          </a:p>
        </p:txBody>
      </p:sp>
      <p:sp>
        <p:nvSpPr>
          <p:cNvPr id="7" name="Text Box 3">
            <a:extLst>
              <a:ext uri="{FF2B5EF4-FFF2-40B4-BE49-F238E27FC236}">
                <a16:creationId xmlns:a16="http://schemas.microsoft.com/office/drawing/2014/main" id="{A7F771CA-9BF2-BDBF-B154-E5AC88365E79}"/>
              </a:ext>
            </a:extLst>
          </p:cNvPr>
          <p:cNvSpPr txBox="1">
            <a:spLocks noChangeArrowheads="1"/>
          </p:cNvSpPr>
          <p:nvPr/>
        </p:nvSpPr>
        <p:spPr bwMode="auto">
          <a:xfrm>
            <a:off x="1466338" y="1360386"/>
            <a:ext cx="8435975" cy="522288"/>
          </a:xfrm>
          <a:prstGeom prst="rect">
            <a:avLst/>
          </a:prstGeom>
          <a:noFill/>
          <a:ln>
            <a:noFill/>
          </a:ln>
          <a:effectLst/>
          <a:extLst>
            <a:ext uri="{909E8E84-426E-40DD-AFC4-6F175D3DCCD1}">
              <a14:hiddenFill xmlns:a14="http://schemas.microsoft.com/office/drawing/2010/main">
                <a:solidFill>
                  <a:srgbClr val="FFFFCC">
                    <a:alpha val="50195"/>
                  </a:srgbClr>
                </a:solidFill>
              </a14:hiddenFill>
            </a:ext>
            <a:ext uri="{91240B29-F687-4F45-9708-019B960494DF}">
              <a14:hiddenLine xmlns:a14="http://schemas.microsoft.com/office/drawing/2010/main" w="9525">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作加法运算时，总进位信号由输入二进制数直接产生。</a:t>
            </a:r>
          </a:p>
        </p:txBody>
      </p:sp>
      <p:graphicFrame>
        <p:nvGraphicFramePr>
          <p:cNvPr id="8" name="Object 4">
            <a:extLst>
              <a:ext uri="{FF2B5EF4-FFF2-40B4-BE49-F238E27FC236}">
                <a16:creationId xmlns:a16="http://schemas.microsoft.com/office/drawing/2014/main" id="{A17D28A7-D0DD-8394-70D3-BAB1F18E284E}"/>
              </a:ext>
            </a:extLst>
          </p:cNvPr>
          <p:cNvGraphicFramePr>
            <a:graphicFrameLocks noChangeAspect="1"/>
          </p:cNvGraphicFramePr>
          <p:nvPr>
            <p:extLst>
              <p:ext uri="{D42A27DB-BD31-4B8C-83A1-F6EECF244321}">
                <p14:modId xmlns:p14="http://schemas.microsoft.com/office/powerpoint/2010/main" val="3861216536"/>
              </p:ext>
            </p:extLst>
          </p:nvPr>
        </p:nvGraphicFramePr>
        <p:xfrm>
          <a:off x="2707763" y="2198586"/>
          <a:ext cx="3636963" cy="508000"/>
        </p:xfrm>
        <a:graphic>
          <a:graphicData uri="http://schemas.openxmlformats.org/presentationml/2006/ole">
            <mc:AlternateContent xmlns:mc="http://schemas.openxmlformats.org/markup-compatibility/2006">
              <mc:Choice xmlns:v="urn:schemas-microsoft-com:vml" Requires="v">
                <p:oleObj name="Equation" r:id="rId2" imgW="1590543" imgH="180900" progId="Equation.3">
                  <p:embed/>
                </p:oleObj>
              </mc:Choice>
              <mc:Fallback>
                <p:oleObj name="Equation" r:id="rId2" imgW="1590543" imgH="180900" progId="Equation.3">
                  <p:embed/>
                  <p:pic>
                    <p:nvPicPr>
                      <p:cNvPr id="8" name="Object 4">
                        <a:extLst>
                          <a:ext uri="{FF2B5EF4-FFF2-40B4-BE49-F238E27FC236}">
                            <a16:creationId xmlns:a16="http://schemas.microsoft.com/office/drawing/2014/main" id="{A17D28A7-D0DD-8394-70D3-BAB1F18E28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07763" y="2198586"/>
                        <a:ext cx="3636963" cy="5080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 name="Object 5">
            <a:extLst>
              <a:ext uri="{FF2B5EF4-FFF2-40B4-BE49-F238E27FC236}">
                <a16:creationId xmlns:a16="http://schemas.microsoft.com/office/drawing/2014/main" id="{A466999A-C493-5638-60FB-64469F8A8EAA}"/>
              </a:ext>
            </a:extLst>
          </p:cNvPr>
          <p:cNvGraphicFramePr>
            <a:graphicFrameLocks noChangeAspect="1"/>
          </p:cNvGraphicFramePr>
          <p:nvPr>
            <p:extLst>
              <p:ext uri="{D42A27DB-BD31-4B8C-83A1-F6EECF244321}">
                <p14:modId xmlns:p14="http://schemas.microsoft.com/office/powerpoint/2010/main" val="3048255816"/>
              </p:ext>
            </p:extLst>
          </p:nvPr>
        </p:nvGraphicFramePr>
        <p:xfrm>
          <a:off x="2707763" y="2704999"/>
          <a:ext cx="3544888" cy="536575"/>
        </p:xfrm>
        <a:graphic>
          <a:graphicData uri="http://schemas.openxmlformats.org/presentationml/2006/ole">
            <mc:AlternateContent xmlns:mc="http://schemas.openxmlformats.org/markup-compatibility/2006">
              <mc:Choice xmlns:v="urn:schemas-microsoft-com:vml" Requires="v">
                <p:oleObj name="Equation" r:id="rId4" imgW="1466822" imgH="180900" progId="Equation.3">
                  <p:embed/>
                </p:oleObj>
              </mc:Choice>
              <mc:Fallback>
                <p:oleObj name="Equation" r:id="rId4" imgW="1466822" imgH="180900" progId="Equation.3">
                  <p:embed/>
                  <p:pic>
                    <p:nvPicPr>
                      <p:cNvPr id="9" name="Object 5">
                        <a:extLst>
                          <a:ext uri="{FF2B5EF4-FFF2-40B4-BE49-F238E27FC236}">
                            <a16:creationId xmlns:a16="http://schemas.microsoft.com/office/drawing/2014/main" id="{A466999A-C493-5638-60FB-64469F8A8EA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707763" y="2704999"/>
                        <a:ext cx="3544888" cy="536575"/>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0" name="Object 6">
            <a:extLst>
              <a:ext uri="{FF2B5EF4-FFF2-40B4-BE49-F238E27FC236}">
                <a16:creationId xmlns:a16="http://schemas.microsoft.com/office/drawing/2014/main" id="{CCC2F2D2-E3BF-006F-6F85-5ADE3A367037}"/>
              </a:ext>
            </a:extLst>
          </p:cNvPr>
          <p:cNvGraphicFramePr>
            <a:graphicFrameLocks noChangeAspect="1"/>
          </p:cNvGraphicFramePr>
          <p:nvPr>
            <p:extLst>
              <p:ext uri="{D42A27DB-BD31-4B8C-83A1-F6EECF244321}">
                <p14:modId xmlns:p14="http://schemas.microsoft.com/office/powerpoint/2010/main" val="3376709150"/>
              </p:ext>
            </p:extLst>
          </p:nvPr>
        </p:nvGraphicFramePr>
        <p:xfrm>
          <a:off x="3158613" y="3247924"/>
          <a:ext cx="5757863" cy="519112"/>
        </p:xfrm>
        <a:graphic>
          <a:graphicData uri="http://schemas.openxmlformats.org/presentationml/2006/ole">
            <mc:AlternateContent xmlns:mc="http://schemas.openxmlformats.org/markup-compatibility/2006">
              <mc:Choice xmlns:v="urn:schemas-microsoft-com:vml" Requires="v">
                <p:oleObj name="Equation" r:id="rId6" imgW="2495488" imgH="180900" progId="Equation.3">
                  <p:embed/>
                </p:oleObj>
              </mc:Choice>
              <mc:Fallback>
                <p:oleObj name="Equation" r:id="rId6" imgW="2495488" imgH="180900" progId="Equation.3">
                  <p:embed/>
                  <p:pic>
                    <p:nvPicPr>
                      <p:cNvPr id="10" name="Object 6">
                        <a:extLst>
                          <a:ext uri="{FF2B5EF4-FFF2-40B4-BE49-F238E27FC236}">
                            <a16:creationId xmlns:a16="http://schemas.microsoft.com/office/drawing/2014/main" id="{CCC2F2D2-E3BF-006F-6F85-5ADE3A36703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158613" y="3247924"/>
                        <a:ext cx="5757863" cy="519112"/>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1" name="Text Box 7">
            <a:extLst>
              <a:ext uri="{FF2B5EF4-FFF2-40B4-BE49-F238E27FC236}">
                <a16:creationId xmlns:a16="http://schemas.microsoft.com/office/drawing/2014/main" id="{B5D4A79A-21B3-4954-F40B-70A47E4578D0}"/>
              </a:ext>
            </a:extLst>
          </p:cNvPr>
          <p:cNvSpPr txBox="1">
            <a:spLocks noChangeArrowheads="1"/>
          </p:cNvSpPr>
          <p:nvPr/>
        </p:nvSpPr>
        <p:spPr bwMode="auto">
          <a:xfrm rot="5379365">
            <a:off x="3143532" y="3859905"/>
            <a:ext cx="5397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a:t>
            </a:r>
          </a:p>
        </p:txBody>
      </p:sp>
      <p:sp>
        <p:nvSpPr>
          <p:cNvPr id="12" name="Text Box 8">
            <a:extLst>
              <a:ext uri="{FF2B5EF4-FFF2-40B4-BE49-F238E27FC236}">
                <a16:creationId xmlns:a16="http://schemas.microsoft.com/office/drawing/2014/main" id="{8B9224F1-6702-41C4-9059-80CC7F67DCF8}"/>
              </a:ext>
            </a:extLst>
          </p:cNvPr>
          <p:cNvSpPr txBox="1">
            <a:spLocks noChangeArrowheads="1"/>
          </p:cNvSpPr>
          <p:nvPr/>
        </p:nvSpPr>
        <p:spPr bwMode="auto">
          <a:xfrm>
            <a:off x="2498213" y="4913211"/>
            <a:ext cx="908050" cy="528638"/>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特点</a:t>
            </a:r>
          </a:p>
        </p:txBody>
      </p:sp>
      <p:sp>
        <p:nvSpPr>
          <p:cNvPr id="13" name="Text Box 9">
            <a:extLst>
              <a:ext uri="{FF2B5EF4-FFF2-40B4-BE49-F238E27FC236}">
                <a16:creationId xmlns:a16="http://schemas.microsoft.com/office/drawing/2014/main" id="{A5266FD4-C63A-035B-6C89-9D502C251B99}"/>
              </a:ext>
            </a:extLst>
          </p:cNvPr>
          <p:cNvSpPr txBox="1">
            <a:spLocks noChangeArrowheads="1"/>
          </p:cNvSpPr>
          <p:nvPr/>
        </p:nvSpPr>
        <p:spPr bwMode="auto">
          <a:xfrm>
            <a:off x="2417251" y="5525986"/>
            <a:ext cx="2951162"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FF0066"/>
                </a:solidFill>
              </a:rPr>
              <a:t>优点：速度快</a:t>
            </a:r>
          </a:p>
        </p:txBody>
      </p:sp>
      <p:sp>
        <p:nvSpPr>
          <p:cNvPr id="14" name="Text Box 10">
            <a:extLst>
              <a:ext uri="{FF2B5EF4-FFF2-40B4-BE49-F238E27FC236}">
                <a16:creationId xmlns:a16="http://schemas.microsoft.com/office/drawing/2014/main" id="{848948F6-D63E-33EB-5B67-6CDA50C0DD69}"/>
              </a:ext>
            </a:extLst>
          </p:cNvPr>
          <p:cNvSpPr txBox="1">
            <a:spLocks noChangeArrowheads="1"/>
          </p:cNvSpPr>
          <p:nvPr/>
        </p:nvSpPr>
        <p:spPr bwMode="auto">
          <a:xfrm>
            <a:off x="2426776" y="5997474"/>
            <a:ext cx="4846637"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缺点：电路比较复杂</a:t>
            </a:r>
          </a:p>
        </p:txBody>
      </p:sp>
      <p:sp>
        <p:nvSpPr>
          <p:cNvPr id="15" name="Text Box 11">
            <a:extLst>
              <a:ext uri="{FF2B5EF4-FFF2-40B4-BE49-F238E27FC236}">
                <a16:creationId xmlns:a16="http://schemas.microsoft.com/office/drawing/2014/main" id="{3279B468-044C-EB41-6A12-22C7C24A43D2}"/>
              </a:ext>
            </a:extLst>
          </p:cNvPr>
          <p:cNvSpPr txBox="1">
            <a:spLocks noChangeArrowheads="1"/>
          </p:cNvSpPr>
          <p:nvPr/>
        </p:nvSpPr>
        <p:spPr bwMode="auto">
          <a:xfrm>
            <a:off x="6930513" y="5027511"/>
            <a:ext cx="1622425" cy="528638"/>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应用举例</a:t>
            </a:r>
          </a:p>
        </p:txBody>
      </p:sp>
      <p:sp>
        <p:nvSpPr>
          <p:cNvPr id="16" name="Text Box 12">
            <a:extLst>
              <a:ext uri="{FF2B5EF4-FFF2-40B4-BE49-F238E27FC236}">
                <a16:creationId xmlns:a16="http://schemas.microsoft.com/office/drawing/2014/main" id="{3DC784AD-3EA8-0121-89BF-2FFFBD31C379}"/>
              </a:ext>
            </a:extLst>
          </p:cNvPr>
          <p:cNvSpPr txBox="1">
            <a:spLocks noChangeArrowheads="1"/>
          </p:cNvSpPr>
          <p:nvPr/>
        </p:nvSpPr>
        <p:spPr bwMode="auto">
          <a:xfrm>
            <a:off x="6301863" y="5841899"/>
            <a:ext cx="47815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8421 BCD </a:t>
            </a:r>
            <a:r>
              <a:rPr lang="zh-CN" altLang="en-US" sz="2800" b="1">
                <a:solidFill>
                  <a:srgbClr val="0033CC"/>
                </a:solidFill>
              </a:rPr>
              <a:t>码→ 余 </a:t>
            </a:r>
            <a:r>
              <a:rPr lang="en-US" altLang="zh-CN" sz="2800" b="1">
                <a:solidFill>
                  <a:srgbClr val="0033CC"/>
                </a:solidFill>
              </a:rPr>
              <a:t>3 </a:t>
            </a:r>
            <a:r>
              <a:rPr lang="zh-CN" altLang="en-US" sz="2800" b="1">
                <a:solidFill>
                  <a:srgbClr val="0033CC"/>
                </a:solidFill>
              </a:rPr>
              <a:t>码</a:t>
            </a:r>
          </a:p>
        </p:txBody>
      </p:sp>
      <p:graphicFrame>
        <p:nvGraphicFramePr>
          <p:cNvPr id="17" name="Object 13">
            <a:extLst>
              <a:ext uri="{FF2B5EF4-FFF2-40B4-BE49-F238E27FC236}">
                <a16:creationId xmlns:a16="http://schemas.microsoft.com/office/drawing/2014/main" id="{593F9C2D-1A57-F3DC-E59D-29EEF4EB54D2}"/>
              </a:ext>
            </a:extLst>
          </p:cNvPr>
          <p:cNvGraphicFramePr>
            <a:graphicFrameLocks noChangeAspect="1"/>
          </p:cNvGraphicFramePr>
          <p:nvPr>
            <p:extLst>
              <p:ext uri="{D42A27DB-BD31-4B8C-83A1-F6EECF244321}">
                <p14:modId xmlns:p14="http://schemas.microsoft.com/office/powerpoint/2010/main" val="1675070620"/>
              </p:ext>
            </p:extLst>
          </p:nvPr>
        </p:nvGraphicFramePr>
        <p:xfrm>
          <a:off x="2815713" y="4282974"/>
          <a:ext cx="3336925" cy="498475"/>
        </p:xfrm>
        <a:graphic>
          <a:graphicData uri="http://schemas.openxmlformats.org/presentationml/2006/ole">
            <mc:AlternateContent xmlns:mc="http://schemas.openxmlformats.org/markup-compatibility/2006">
              <mc:Choice xmlns:v="urn:schemas-microsoft-com:vml" Requires="v">
                <p:oleObj name="Equation" r:id="rId8" imgW="1524090" imgH="180900" progId="Equation.3">
                  <p:embed/>
                </p:oleObj>
              </mc:Choice>
              <mc:Fallback>
                <p:oleObj name="Equation" r:id="rId8" imgW="1524090" imgH="180900" progId="Equation.3">
                  <p:embed/>
                  <p:pic>
                    <p:nvPicPr>
                      <p:cNvPr id="17" name="Object 13">
                        <a:extLst>
                          <a:ext uri="{FF2B5EF4-FFF2-40B4-BE49-F238E27FC236}">
                            <a16:creationId xmlns:a16="http://schemas.microsoft.com/office/drawing/2014/main" id="{593F9C2D-1A57-F3DC-E59D-29EEF4EB54D2}"/>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815713" y="4282974"/>
                        <a:ext cx="3336925" cy="498475"/>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FF33CC"/>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 name="灯片编号占位符 1">
            <a:extLst>
              <a:ext uri="{FF2B5EF4-FFF2-40B4-BE49-F238E27FC236}">
                <a16:creationId xmlns:a16="http://schemas.microsoft.com/office/drawing/2014/main" id="{86AAFD0E-5BA6-D8BF-D905-0DC0ED99D190}"/>
              </a:ext>
            </a:extLst>
          </p:cNvPr>
          <p:cNvSpPr>
            <a:spLocks noGrp="1"/>
          </p:cNvSpPr>
          <p:nvPr>
            <p:ph type="sldNum" sz="quarter" idx="12"/>
          </p:nvPr>
        </p:nvSpPr>
        <p:spPr/>
        <p:txBody>
          <a:bodyPr/>
          <a:lstStyle/>
          <a:p>
            <a:fld id="{392CBAA0-59E6-204E-8F03-85E5040D48B8}" type="slidenum">
              <a:rPr kumimoji="1" lang="zh-CN" altLang="en-US" smtClean="0"/>
              <a:t>26</a:t>
            </a:fld>
            <a:r>
              <a:rPr kumimoji="1" lang="en-US" altLang="zh-CN"/>
              <a:t>/133</a:t>
            </a:r>
            <a:endParaRPr kumimoji="1" lang="zh-CN" altLang="en-US" dirty="0"/>
          </a:p>
        </p:txBody>
      </p:sp>
    </p:spTree>
    <p:extLst>
      <p:ext uri="{BB962C8B-B14F-4D97-AF65-F5344CB8AC3E}">
        <p14:creationId xmlns:p14="http://schemas.microsoft.com/office/powerpoint/2010/main" val="6807053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wipe(left)">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left)">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wipe(left)">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wipe(left)">
                                      <p:cBhvr>
                                        <p:cTn id="22" dur="500"/>
                                        <p:tgtEl>
                                          <p:spTgt spid="10"/>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wipe(up)">
                                      <p:cBhvr>
                                        <p:cTn id="27" dur="500"/>
                                        <p:tgtEl>
                                          <p:spTgt spid="11"/>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wipe(left)">
                                      <p:cBhvr>
                                        <p:cTn id="32" dur="500"/>
                                        <p:tgtEl>
                                          <p:spTgt spid="17"/>
                                        </p:tgtEl>
                                      </p:cBhvr>
                                    </p:animEffect>
                                  </p:childTnLst>
                                </p:cTn>
                              </p:par>
                            </p:childTnLst>
                          </p:cTn>
                        </p:par>
                      </p:childTnLst>
                    </p:cTn>
                  </p:par>
                  <p:par>
                    <p:cTn id="33" fill="hold">
                      <p:stCondLst>
                        <p:cond delay="indefinite"/>
                      </p:stCondLst>
                      <p:childTnLst>
                        <p:par>
                          <p:cTn id="34" fill="hold">
                            <p:stCondLst>
                              <p:cond delay="0"/>
                            </p:stCondLst>
                            <p:childTnLst>
                              <p:par>
                                <p:cTn id="35" presetID="23" presetClass="entr" presetSubtype="16" fill="hold" grpId="0" nodeType="clickEffect">
                                  <p:stCondLst>
                                    <p:cond delay="0"/>
                                  </p:stCondLst>
                                  <p:childTnLst>
                                    <p:set>
                                      <p:cBhvr>
                                        <p:cTn id="36" dur="1" fill="hold">
                                          <p:stCondLst>
                                            <p:cond delay="0"/>
                                          </p:stCondLst>
                                        </p:cTn>
                                        <p:tgtEl>
                                          <p:spTgt spid="12"/>
                                        </p:tgtEl>
                                        <p:attrNameLst>
                                          <p:attrName>style.visibility</p:attrName>
                                        </p:attrNameLst>
                                      </p:cBhvr>
                                      <p:to>
                                        <p:strVal val="visible"/>
                                      </p:to>
                                    </p:set>
                                    <p:anim calcmode="lin" valueType="num">
                                      <p:cBhvr>
                                        <p:cTn id="37" dur="500" fill="hold"/>
                                        <p:tgtEl>
                                          <p:spTgt spid="12"/>
                                        </p:tgtEl>
                                        <p:attrNameLst>
                                          <p:attrName>ppt_w</p:attrName>
                                        </p:attrNameLst>
                                      </p:cBhvr>
                                      <p:tavLst>
                                        <p:tav tm="0">
                                          <p:val>
                                            <p:fltVal val="0"/>
                                          </p:val>
                                        </p:tav>
                                        <p:tav tm="100000">
                                          <p:val>
                                            <p:strVal val="#ppt_w"/>
                                          </p:val>
                                        </p:tav>
                                      </p:tavLst>
                                    </p:anim>
                                    <p:anim calcmode="lin" valueType="num">
                                      <p:cBhvr>
                                        <p:cTn id="38" dur="500" fill="hold"/>
                                        <p:tgtEl>
                                          <p:spTgt spid="12"/>
                                        </p:tgtEl>
                                        <p:attrNameLst>
                                          <p:attrName>ppt_h</p:attrName>
                                        </p:attrNameLst>
                                      </p:cBhvr>
                                      <p:tavLst>
                                        <p:tav tm="0">
                                          <p:val>
                                            <p:fltVal val="0"/>
                                          </p:val>
                                        </p:tav>
                                        <p:tav tm="100000">
                                          <p:val>
                                            <p:strVal val="#ppt_h"/>
                                          </p:val>
                                        </p:tav>
                                      </p:tavLst>
                                    </p:anim>
                                  </p:childTnLst>
                                </p:cTn>
                              </p:par>
                            </p:childTnLst>
                          </p:cTn>
                        </p:par>
                      </p:childTnLst>
                    </p:cTn>
                  </p:par>
                  <p:par>
                    <p:cTn id="39" fill="hold">
                      <p:stCondLst>
                        <p:cond delay="indefinite"/>
                      </p:stCondLst>
                      <p:childTnLst>
                        <p:par>
                          <p:cTn id="40" fill="hold">
                            <p:stCondLst>
                              <p:cond delay="0"/>
                            </p:stCondLst>
                            <p:childTnLst>
                              <p:par>
                                <p:cTn id="41" presetID="22" presetClass="entr" presetSubtype="8" fill="hold" grpId="0" nodeType="clickEffect">
                                  <p:stCondLst>
                                    <p:cond delay="0"/>
                                  </p:stCondLst>
                                  <p:iterate type="lt">
                                    <p:tmPct val="100000"/>
                                  </p:iterate>
                                  <p:childTnLst>
                                    <p:set>
                                      <p:cBhvr>
                                        <p:cTn id="42" dur="1" fill="hold">
                                          <p:stCondLst>
                                            <p:cond delay="0"/>
                                          </p:stCondLst>
                                        </p:cTn>
                                        <p:tgtEl>
                                          <p:spTgt spid="13"/>
                                        </p:tgtEl>
                                        <p:attrNameLst>
                                          <p:attrName>style.visibility</p:attrName>
                                        </p:attrNameLst>
                                      </p:cBhvr>
                                      <p:to>
                                        <p:strVal val="visible"/>
                                      </p:to>
                                    </p:set>
                                    <p:animEffect transition="in" filter="wipe(left)">
                                      <p:cBhvr>
                                        <p:cTn id="43" dur="75"/>
                                        <p:tgtEl>
                                          <p:spTgt spid="13"/>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grpId="0" nodeType="clickEffect">
                                  <p:stCondLst>
                                    <p:cond delay="0"/>
                                  </p:stCondLst>
                                  <p:iterate type="lt">
                                    <p:tmPct val="100000"/>
                                  </p:iterate>
                                  <p:childTnLst>
                                    <p:set>
                                      <p:cBhvr>
                                        <p:cTn id="47" dur="1" fill="hold">
                                          <p:stCondLst>
                                            <p:cond delay="0"/>
                                          </p:stCondLst>
                                        </p:cTn>
                                        <p:tgtEl>
                                          <p:spTgt spid="14"/>
                                        </p:tgtEl>
                                        <p:attrNameLst>
                                          <p:attrName>style.visibility</p:attrName>
                                        </p:attrNameLst>
                                      </p:cBhvr>
                                      <p:to>
                                        <p:strVal val="visible"/>
                                      </p:to>
                                    </p:set>
                                    <p:animEffect transition="in" filter="wipe(left)">
                                      <p:cBhvr>
                                        <p:cTn id="48" dur="75"/>
                                        <p:tgtEl>
                                          <p:spTgt spid="14"/>
                                        </p:tgtEl>
                                      </p:cBhvr>
                                    </p:animEffect>
                                  </p:childTnLst>
                                </p:cTn>
                              </p:par>
                            </p:childTnLst>
                          </p:cTn>
                        </p:par>
                      </p:childTnLst>
                    </p:cTn>
                  </p:par>
                  <p:par>
                    <p:cTn id="49" fill="hold">
                      <p:stCondLst>
                        <p:cond delay="indefinite"/>
                      </p:stCondLst>
                      <p:childTnLst>
                        <p:par>
                          <p:cTn id="50" fill="hold">
                            <p:stCondLst>
                              <p:cond delay="0"/>
                            </p:stCondLst>
                            <p:childTnLst>
                              <p:par>
                                <p:cTn id="51" presetID="23" presetClass="entr" presetSubtype="16" fill="hold" grpId="0" nodeType="clickEffect">
                                  <p:stCondLst>
                                    <p:cond delay="0"/>
                                  </p:stCondLst>
                                  <p:childTnLst>
                                    <p:set>
                                      <p:cBhvr>
                                        <p:cTn id="52" dur="1" fill="hold">
                                          <p:stCondLst>
                                            <p:cond delay="0"/>
                                          </p:stCondLst>
                                        </p:cTn>
                                        <p:tgtEl>
                                          <p:spTgt spid="15"/>
                                        </p:tgtEl>
                                        <p:attrNameLst>
                                          <p:attrName>style.visibility</p:attrName>
                                        </p:attrNameLst>
                                      </p:cBhvr>
                                      <p:to>
                                        <p:strVal val="visible"/>
                                      </p:to>
                                    </p:set>
                                    <p:anim calcmode="lin" valueType="num">
                                      <p:cBhvr>
                                        <p:cTn id="53" dur="500" fill="hold"/>
                                        <p:tgtEl>
                                          <p:spTgt spid="15"/>
                                        </p:tgtEl>
                                        <p:attrNameLst>
                                          <p:attrName>ppt_w</p:attrName>
                                        </p:attrNameLst>
                                      </p:cBhvr>
                                      <p:tavLst>
                                        <p:tav tm="0">
                                          <p:val>
                                            <p:fltVal val="0"/>
                                          </p:val>
                                        </p:tav>
                                        <p:tav tm="100000">
                                          <p:val>
                                            <p:strVal val="#ppt_w"/>
                                          </p:val>
                                        </p:tav>
                                      </p:tavLst>
                                    </p:anim>
                                    <p:anim calcmode="lin" valueType="num">
                                      <p:cBhvr>
                                        <p:cTn id="54" dur="500" fill="hold"/>
                                        <p:tgtEl>
                                          <p:spTgt spid="15"/>
                                        </p:tgtEl>
                                        <p:attrNameLst>
                                          <p:attrName>ppt_h</p:attrName>
                                        </p:attrNameLst>
                                      </p:cBhvr>
                                      <p:tavLst>
                                        <p:tav tm="0">
                                          <p:val>
                                            <p:fltVal val="0"/>
                                          </p:val>
                                        </p:tav>
                                        <p:tav tm="100000">
                                          <p:val>
                                            <p:strVal val="#ppt_h"/>
                                          </p:val>
                                        </p:tav>
                                      </p:tavLst>
                                    </p:anim>
                                  </p:childTnLst>
                                </p:cTn>
                              </p:par>
                            </p:childTnLst>
                          </p:cTn>
                        </p:par>
                      </p:childTnLst>
                    </p:cTn>
                  </p:par>
                  <p:par>
                    <p:cTn id="55" fill="hold">
                      <p:stCondLst>
                        <p:cond delay="indefinite"/>
                      </p:stCondLst>
                      <p:childTnLst>
                        <p:par>
                          <p:cTn id="56" fill="hold">
                            <p:stCondLst>
                              <p:cond delay="0"/>
                            </p:stCondLst>
                            <p:childTnLst>
                              <p:par>
                                <p:cTn id="57" presetID="22" presetClass="entr" presetSubtype="8" fill="hold" grpId="0" nodeType="clickEffect">
                                  <p:stCondLst>
                                    <p:cond delay="0"/>
                                  </p:stCondLst>
                                  <p:iterate type="lt">
                                    <p:tmPct val="100000"/>
                                  </p:iterate>
                                  <p:childTnLst>
                                    <p:set>
                                      <p:cBhvr>
                                        <p:cTn id="58" dur="1" fill="hold">
                                          <p:stCondLst>
                                            <p:cond delay="0"/>
                                          </p:stCondLst>
                                        </p:cTn>
                                        <p:tgtEl>
                                          <p:spTgt spid="16"/>
                                        </p:tgtEl>
                                        <p:attrNameLst>
                                          <p:attrName>style.visibility</p:attrName>
                                        </p:attrNameLst>
                                      </p:cBhvr>
                                      <p:to>
                                        <p:strVal val="visible"/>
                                      </p:to>
                                    </p:set>
                                    <p:animEffect transition="in" filter="wipe(left)">
                                      <p:cBhvr>
                                        <p:cTn id="59" dur="75"/>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autoUpdateAnimBg="0"/>
      <p:bldP spid="11" grpId="0" autoUpdateAnimBg="0"/>
      <p:bldP spid="12" grpId="0" animBg="1" autoUpdateAnimBg="0"/>
      <p:bldP spid="13" grpId="0" autoUpdateAnimBg="0"/>
      <p:bldP spid="14" grpId="0" autoUpdateAnimBg="0"/>
      <p:bldP spid="15" grpId="0" animBg="1" autoUpdateAnimBg="0"/>
      <p:bldP spid="16" grpId="0" autoUpdateAnimBg="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2.1</a:t>
            </a:r>
            <a:r>
              <a:rPr kumimoji="1" lang="zh-CN" altLang="en-US" dirty="0"/>
              <a:t> 加法器</a:t>
            </a:r>
          </a:p>
        </p:txBody>
      </p:sp>
      <p:sp>
        <p:nvSpPr>
          <p:cNvPr id="6" name="Text Box 2">
            <a:extLst>
              <a:ext uri="{FF2B5EF4-FFF2-40B4-BE49-F238E27FC236}">
                <a16:creationId xmlns:a16="http://schemas.microsoft.com/office/drawing/2014/main" id="{3EB3D08B-BA3A-314D-7D8B-C09DCD9B361A}"/>
              </a:ext>
            </a:extLst>
          </p:cNvPr>
          <p:cNvSpPr txBox="1">
            <a:spLocks noChangeArrowheads="1"/>
          </p:cNvSpPr>
          <p:nvPr/>
        </p:nvSpPr>
        <p:spPr bwMode="auto">
          <a:xfrm>
            <a:off x="4931492" y="6200674"/>
            <a:ext cx="3387725" cy="457200"/>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0033CC"/>
                </a:solidFill>
              </a:rPr>
              <a:t>逻辑结构示意图</a:t>
            </a:r>
          </a:p>
        </p:txBody>
      </p:sp>
      <p:sp>
        <p:nvSpPr>
          <p:cNvPr id="7" name="Text Box 3">
            <a:extLst>
              <a:ext uri="{FF2B5EF4-FFF2-40B4-BE49-F238E27FC236}">
                <a16:creationId xmlns:a16="http://schemas.microsoft.com/office/drawing/2014/main" id="{E85BD9BB-7809-8AD1-C27F-B37B023AFAE1}"/>
              </a:ext>
            </a:extLst>
          </p:cNvPr>
          <p:cNvSpPr txBox="1">
            <a:spLocks noChangeArrowheads="1"/>
          </p:cNvSpPr>
          <p:nvPr/>
        </p:nvSpPr>
        <p:spPr bwMode="auto">
          <a:xfrm>
            <a:off x="2612155" y="969861"/>
            <a:ext cx="1622425" cy="528638"/>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集成芯片</a:t>
            </a:r>
          </a:p>
        </p:txBody>
      </p:sp>
      <p:sp>
        <p:nvSpPr>
          <p:cNvPr id="8" name="AutoShape 4">
            <a:extLst>
              <a:ext uri="{FF2B5EF4-FFF2-40B4-BE49-F238E27FC236}">
                <a16:creationId xmlns:a16="http://schemas.microsoft.com/office/drawing/2014/main" id="{4723822C-3D8D-5BF4-B465-B3AB213EBB6E}"/>
              </a:ext>
            </a:extLst>
          </p:cNvPr>
          <p:cNvSpPr>
            <a:spLocks/>
          </p:cNvSpPr>
          <p:nvPr/>
        </p:nvSpPr>
        <p:spPr bwMode="auto">
          <a:xfrm>
            <a:off x="4540967" y="842861"/>
            <a:ext cx="127000" cy="838200"/>
          </a:xfrm>
          <a:prstGeom prst="leftBrace">
            <a:avLst>
              <a:gd name="adj1" fmla="val 55000"/>
              <a:gd name="adj2" fmla="val 50000"/>
            </a:avLst>
          </a:prstGeom>
          <a:noFill/>
          <a:ln w="2222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 name="Text Box 5">
            <a:extLst>
              <a:ext uri="{FF2B5EF4-FFF2-40B4-BE49-F238E27FC236}">
                <a16:creationId xmlns:a16="http://schemas.microsoft.com/office/drawing/2014/main" id="{58389BCC-033D-3194-0607-FF017A6C0673}"/>
              </a:ext>
            </a:extLst>
          </p:cNvPr>
          <p:cNvSpPr txBox="1">
            <a:spLocks noChangeArrowheads="1"/>
          </p:cNvSpPr>
          <p:nvPr/>
        </p:nvSpPr>
        <p:spPr bwMode="auto">
          <a:xfrm>
            <a:off x="4721942" y="707924"/>
            <a:ext cx="49530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CMOS</a:t>
            </a:r>
            <a:r>
              <a:rPr lang="zh-CN" altLang="en-US" sz="2800" b="1">
                <a:ea typeface="楷体_GB2312" pitchFamily="49" charset="-122"/>
              </a:rPr>
              <a:t>：</a:t>
            </a:r>
            <a:r>
              <a:rPr lang="en-US" altLang="zh-CN" sz="2800" b="1">
                <a:solidFill>
                  <a:srgbClr val="FF0066"/>
                </a:solidFill>
                <a:ea typeface="楷体_GB2312" pitchFamily="49" charset="-122"/>
              </a:rPr>
              <a:t>CC4008</a:t>
            </a:r>
          </a:p>
        </p:txBody>
      </p:sp>
      <p:sp>
        <p:nvSpPr>
          <p:cNvPr id="10" name="Text Box 6">
            <a:extLst>
              <a:ext uri="{FF2B5EF4-FFF2-40B4-BE49-F238E27FC236}">
                <a16:creationId xmlns:a16="http://schemas.microsoft.com/office/drawing/2014/main" id="{9AFDE804-7A47-AF25-A249-99E81548C20F}"/>
              </a:ext>
            </a:extLst>
          </p:cNvPr>
          <p:cNvSpPr txBox="1">
            <a:spLocks noChangeArrowheads="1"/>
          </p:cNvSpPr>
          <p:nvPr/>
        </p:nvSpPr>
        <p:spPr bwMode="auto">
          <a:xfrm>
            <a:off x="4660030" y="1225449"/>
            <a:ext cx="4481512"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TTL</a:t>
            </a:r>
            <a:r>
              <a:rPr lang="zh-CN" altLang="en-US" sz="2800" b="1">
                <a:ea typeface="楷体_GB2312" pitchFamily="49" charset="-122"/>
              </a:rPr>
              <a:t>：</a:t>
            </a:r>
            <a:r>
              <a:rPr lang="en-US" altLang="zh-CN" sz="2800" b="1">
                <a:solidFill>
                  <a:srgbClr val="FF0066"/>
                </a:solidFill>
                <a:ea typeface="楷体_GB2312" pitchFamily="49" charset="-122"/>
              </a:rPr>
              <a:t>74283  74LS283</a:t>
            </a:r>
          </a:p>
        </p:txBody>
      </p:sp>
      <p:grpSp>
        <p:nvGrpSpPr>
          <p:cNvPr id="11" name="Group 7">
            <a:extLst>
              <a:ext uri="{FF2B5EF4-FFF2-40B4-BE49-F238E27FC236}">
                <a16:creationId xmlns:a16="http://schemas.microsoft.com/office/drawing/2014/main" id="{D2C7DB75-ABFC-F4B3-5BCC-2D33D67A4FE2}"/>
              </a:ext>
            </a:extLst>
          </p:cNvPr>
          <p:cNvGrpSpPr>
            <a:grpSpLocks/>
          </p:cNvGrpSpPr>
          <p:nvPr/>
        </p:nvGrpSpPr>
        <p:grpSpPr bwMode="auto">
          <a:xfrm>
            <a:off x="3705942" y="1668361"/>
            <a:ext cx="5535613" cy="4521200"/>
            <a:chOff x="1136" y="950"/>
            <a:chExt cx="3487" cy="2848"/>
          </a:xfrm>
        </p:grpSpPr>
        <p:sp>
          <p:nvSpPr>
            <p:cNvPr id="12" name="Rectangle 8">
              <a:extLst>
                <a:ext uri="{FF2B5EF4-FFF2-40B4-BE49-F238E27FC236}">
                  <a16:creationId xmlns:a16="http://schemas.microsoft.com/office/drawing/2014/main" id="{267310BF-881C-B092-BD7B-B12DFF45C393}"/>
                </a:ext>
              </a:extLst>
            </p:cNvPr>
            <p:cNvSpPr>
              <a:spLocks noChangeArrowheads="1"/>
            </p:cNvSpPr>
            <p:nvPr/>
          </p:nvSpPr>
          <p:spPr bwMode="auto">
            <a:xfrm>
              <a:off x="1647" y="1173"/>
              <a:ext cx="1440" cy="48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b="1">
                  <a:solidFill>
                    <a:srgbClr val="0033CC"/>
                  </a:solidFill>
                </a:rPr>
                <a:t>超前进位电路</a:t>
              </a:r>
            </a:p>
          </p:txBody>
        </p:sp>
        <p:sp>
          <p:nvSpPr>
            <p:cNvPr id="13" name="Line 9">
              <a:extLst>
                <a:ext uri="{FF2B5EF4-FFF2-40B4-BE49-F238E27FC236}">
                  <a16:creationId xmlns:a16="http://schemas.microsoft.com/office/drawing/2014/main" id="{D7F8B60C-F7E9-2491-E8E6-030388A93BBA}"/>
                </a:ext>
              </a:extLst>
            </p:cNvPr>
            <p:cNvSpPr>
              <a:spLocks noChangeShapeType="1"/>
            </p:cNvSpPr>
            <p:nvPr/>
          </p:nvSpPr>
          <p:spPr bwMode="auto">
            <a:xfrm>
              <a:off x="3093" y="1243"/>
              <a:ext cx="127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 name="Line 10">
              <a:extLst>
                <a:ext uri="{FF2B5EF4-FFF2-40B4-BE49-F238E27FC236}">
                  <a16:creationId xmlns:a16="http://schemas.microsoft.com/office/drawing/2014/main" id="{583C7098-A5C8-FCE6-1017-F4681D110CC4}"/>
                </a:ext>
              </a:extLst>
            </p:cNvPr>
            <p:cNvSpPr>
              <a:spLocks noChangeShapeType="1"/>
            </p:cNvSpPr>
            <p:nvPr/>
          </p:nvSpPr>
          <p:spPr bwMode="auto">
            <a:xfrm>
              <a:off x="3093" y="1352"/>
              <a:ext cx="35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 name="Line 11">
              <a:extLst>
                <a:ext uri="{FF2B5EF4-FFF2-40B4-BE49-F238E27FC236}">
                  <a16:creationId xmlns:a16="http://schemas.microsoft.com/office/drawing/2014/main" id="{9CBA1F94-9EE7-A3A6-596B-8FC3C696190D}"/>
                </a:ext>
              </a:extLst>
            </p:cNvPr>
            <p:cNvSpPr>
              <a:spLocks noChangeShapeType="1"/>
            </p:cNvSpPr>
            <p:nvPr/>
          </p:nvSpPr>
          <p:spPr bwMode="auto">
            <a:xfrm>
              <a:off x="3445" y="1352"/>
              <a:ext cx="0" cy="59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 name="Line 12">
              <a:extLst>
                <a:ext uri="{FF2B5EF4-FFF2-40B4-BE49-F238E27FC236}">
                  <a16:creationId xmlns:a16="http://schemas.microsoft.com/office/drawing/2014/main" id="{C6216645-A42B-2D59-F018-292C0C7FD39F}"/>
                </a:ext>
              </a:extLst>
            </p:cNvPr>
            <p:cNvSpPr>
              <a:spLocks noChangeShapeType="1"/>
            </p:cNvSpPr>
            <p:nvPr/>
          </p:nvSpPr>
          <p:spPr bwMode="auto">
            <a:xfrm>
              <a:off x="3445" y="1941"/>
              <a:ext cx="18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 name="Rectangle 13">
              <a:extLst>
                <a:ext uri="{FF2B5EF4-FFF2-40B4-BE49-F238E27FC236}">
                  <a16:creationId xmlns:a16="http://schemas.microsoft.com/office/drawing/2014/main" id="{421510D0-7EC0-D54B-F16C-BDD493C9749E}"/>
                </a:ext>
              </a:extLst>
            </p:cNvPr>
            <p:cNvSpPr>
              <a:spLocks noChangeArrowheads="1"/>
            </p:cNvSpPr>
            <p:nvPr/>
          </p:nvSpPr>
          <p:spPr bwMode="auto">
            <a:xfrm>
              <a:off x="3631" y="1666"/>
              <a:ext cx="576" cy="403"/>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b="1">
                  <a:solidFill>
                    <a:srgbClr val="0033CC"/>
                  </a:solidFill>
                  <a:cs typeface="Times New Roman" panose="02020603050405020304" pitchFamily="18" charset="0"/>
                </a:rPr>
                <a:t> Σ</a:t>
              </a:r>
              <a:endParaRPr lang="en-US" altLang="zh-CN" b="1">
                <a:solidFill>
                  <a:srgbClr val="0033CC"/>
                </a:solidFill>
              </a:endParaRPr>
            </a:p>
          </p:txBody>
        </p:sp>
        <p:sp>
          <p:nvSpPr>
            <p:cNvPr id="18" name="Line 14">
              <a:extLst>
                <a:ext uri="{FF2B5EF4-FFF2-40B4-BE49-F238E27FC236}">
                  <a16:creationId xmlns:a16="http://schemas.microsoft.com/office/drawing/2014/main" id="{59B6304D-5978-4ECA-863D-2CCEDC67706C}"/>
                </a:ext>
              </a:extLst>
            </p:cNvPr>
            <p:cNvSpPr>
              <a:spLocks noChangeShapeType="1"/>
            </p:cNvSpPr>
            <p:nvPr/>
          </p:nvSpPr>
          <p:spPr bwMode="auto">
            <a:xfrm>
              <a:off x="4207" y="1877"/>
              <a:ext cx="147"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 name="Oval 15">
              <a:extLst>
                <a:ext uri="{FF2B5EF4-FFF2-40B4-BE49-F238E27FC236}">
                  <a16:creationId xmlns:a16="http://schemas.microsoft.com/office/drawing/2014/main" id="{768FDF7B-D24C-9D27-AA48-D28C23653FCB}"/>
                </a:ext>
              </a:extLst>
            </p:cNvPr>
            <p:cNvSpPr>
              <a:spLocks noChangeArrowheads="1"/>
            </p:cNvSpPr>
            <p:nvPr/>
          </p:nvSpPr>
          <p:spPr bwMode="auto">
            <a:xfrm>
              <a:off x="4352" y="1846"/>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 name="Text Box 16">
              <a:extLst>
                <a:ext uri="{FF2B5EF4-FFF2-40B4-BE49-F238E27FC236}">
                  <a16:creationId xmlns:a16="http://schemas.microsoft.com/office/drawing/2014/main" id="{51246B16-D6B6-79DD-B1AA-E580EB0531B8}"/>
                </a:ext>
              </a:extLst>
            </p:cNvPr>
            <p:cNvSpPr txBox="1">
              <a:spLocks noChangeArrowheads="1"/>
            </p:cNvSpPr>
            <p:nvPr/>
          </p:nvSpPr>
          <p:spPr bwMode="auto">
            <a:xfrm>
              <a:off x="4302" y="1618"/>
              <a:ext cx="11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p>
          </p:txBody>
        </p:sp>
        <p:sp>
          <p:nvSpPr>
            <p:cNvPr id="21" name="Text Box 17">
              <a:extLst>
                <a:ext uri="{FF2B5EF4-FFF2-40B4-BE49-F238E27FC236}">
                  <a16:creationId xmlns:a16="http://schemas.microsoft.com/office/drawing/2014/main" id="{983067FB-0CFD-CBCC-771A-6B47B23A0BD1}"/>
                </a:ext>
              </a:extLst>
            </p:cNvPr>
            <p:cNvSpPr txBox="1">
              <a:spLocks noChangeArrowheads="1"/>
            </p:cNvSpPr>
            <p:nvPr/>
          </p:nvSpPr>
          <p:spPr bwMode="auto">
            <a:xfrm>
              <a:off x="4325" y="1612"/>
              <a:ext cx="28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b="1" i="1">
                  <a:solidFill>
                    <a:srgbClr val="FF0066"/>
                  </a:solidFill>
                </a:rPr>
                <a:t>S</a:t>
              </a:r>
              <a:r>
                <a:rPr lang="en-US" altLang="zh-CN" b="1" baseline="-25000">
                  <a:solidFill>
                    <a:srgbClr val="FF0066"/>
                  </a:solidFill>
                </a:rPr>
                <a:t>3</a:t>
              </a:r>
              <a:endParaRPr lang="en-US" altLang="zh-CN" b="1" i="1">
                <a:solidFill>
                  <a:srgbClr val="FF0066"/>
                </a:solidFill>
              </a:endParaRPr>
            </a:p>
          </p:txBody>
        </p:sp>
        <p:sp>
          <p:nvSpPr>
            <p:cNvPr id="22" name="Rectangle 18">
              <a:extLst>
                <a:ext uri="{FF2B5EF4-FFF2-40B4-BE49-F238E27FC236}">
                  <a16:creationId xmlns:a16="http://schemas.microsoft.com/office/drawing/2014/main" id="{580401CA-B9E6-856E-34E3-1C9D0E4EF68A}"/>
                </a:ext>
              </a:extLst>
            </p:cNvPr>
            <p:cNvSpPr>
              <a:spLocks noChangeArrowheads="1"/>
            </p:cNvSpPr>
            <p:nvPr/>
          </p:nvSpPr>
          <p:spPr bwMode="auto">
            <a:xfrm>
              <a:off x="3631" y="2242"/>
              <a:ext cx="576" cy="403"/>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b="1">
                  <a:solidFill>
                    <a:srgbClr val="0033CC"/>
                  </a:solidFill>
                  <a:cs typeface="Times New Roman" panose="02020603050405020304" pitchFamily="18" charset="0"/>
                </a:rPr>
                <a:t> Σ</a:t>
              </a:r>
              <a:endParaRPr lang="en-US" altLang="zh-CN" b="1">
                <a:solidFill>
                  <a:srgbClr val="0033CC"/>
                </a:solidFill>
              </a:endParaRPr>
            </a:p>
          </p:txBody>
        </p:sp>
        <p:sp>
          <p:nvSpPr>
            <p:cNvPr id="23" name="Line 19">
              <a:extLst>
                <a:ext uri="{FF2B5EF4-FFF2-40B4-BE49-F238E27FC236}">
                  <a16:creationId xmlns:a16="http://schemas.microsoft.com/office/drawing/2014/main" id="{2A317952-C0A0-4E9A-9192-53218F9F428C}"/>
                </a:ext>
              </a:extLst>
            </p:cNvPr>
            <p:cNvSpPr>
              <a:spLocks noChangeShapeType="1"/>
            </p:cNvSpPr>
            <p:nvPr/>
          </p:nvSpPr>
          <p:spPr bwMode="auto">
            <a:xfrm>
              <a:off x="4207" y="2453"/>
              <a:ext cx="147"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4" name="Oval 20">
              <a:extLst>
                <a:ext uri="{FF2B5EF4-FFF2-40B4-BE49-F238E27FC236}">
                  <a16:creationId xmlns:a16="http://schemas.microsoft.com/office/drawing/2014/main" id="{F8481195-35F9-F7CE-FE83-21FA64580255}"/>
                </a:ext>
              </a:extLst>
            </p:cNvPr>
            <p:cNvSpPr>
              <a:spLocks noChangeArrowheads="1"/>
            </p:cNvSpPr>
            <p:nvPr/>
          </p:nvSpPr>
          <p:spPr bwMode="auto">
            <a:xfrm>
              <a:off x="4352" y="2422"/>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5" name="Text Box 21">
              <a:extLst>
                <a:ext uri="{FF2B5EF4-FFF2-40B4-BE49-F238E27FC236}">
                  <a16:creationId xmlns:a16="http://schemas.microsoft.com/office/drawing/2014/main" id="{A6A991BD-B938-6DB6-21B5-329930D95446}"/>
                </a:ext>
              </a:extLst>
            </p:cNvPr>
            <p:cNvSpPr txBox="1">
              <a:spLocks noChangeArrowheads="1"/>
            </p:cNvSpPr>
            <p:nvPr/>
          </p:nvSpPr>
          <p:spPr bwMode="auto">
            <a:xfrm>
              <a:off x="4302" y="2194"/>
              <a:ext cx="11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p>
          </p:txBody>
        </p:sp>
        <p:sp>
          <p:nvSpPr>
            <p:cNvPr id="26" name="Text Box 22">
              <a:extLst>
                <a:ext uri="{FF2B5EF4-FFF2-40B4-BE49-F238E27FC236}">
                  <a16:creationId xmlns:a16="http://schemas.microsoft.com/office/drawing/2014/main" id="{3AD46D80-5096-A150-3DE2-E0819FEADFE0}"/>
                </a:ext>
              </a:extLst>
            </p:cNvPr>
            <p:cNvSpPr txBox="1">
              <a:spLocks noChangeArrowheads="1"/>
            </p:cNvSpPr>
            <p:nvPr/>
          </p:nvSpPr>
          <p:spPr bwMode="auto">
            <a:xfrm>
              <a:off x="4325" y="2188"/>
              <a:ext cx="28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b="1" i="1">
                  <a:solidFill>
                    <a:srgbClr val="FF0066"/>
                  </a:solidFill>
                </a:rPr>
                <a:t>S</a:t>
              </a:r>
              <a:r>
                <a:rPr lang="en-US" altLang="zh-CN" b="1" baseline="-25000">
                  <a:solidFill>
                    <a:srgbClr val="FF0066"/>
                  </a:solidFill>
                </a:rPr>
                <a:t>2</a:t>
              </a:r>
              <a:endParaRPr lang="en-US" altLang="zh-CN" b="1" i="1">
                <a:solidFill>
                  <a:srgbClr val="FF0066"/>
                </a:solidFill>
              </a:endParaRPr>
            </a:p>
          </p:txBody>
        </p:sp>
        <p:sp>
          <p:nvSpPr>
            <p:cNvPr id="27" name="Rectangle 23">
              <a:extLst>
                <a:ext uri="{FF2B5EF4-FFF2-40B4-BE49-F238E27FC236}">
                  <a16:creationId xmlns:a16="http://schemas.microsoft.com/office/drawing/2014/main" id="{25CEAAFA-A87A-478F-034A-F465B2DC9AF6}"/>
                </a:ext>
              </a:extLst>
            </p:cNvPr>
            <p:cNvSpPr>
              <a:spLocks noChangeArrowheads="1"/>
            </p:cNvSpPr>
            <p:nvPr/>
          </p:nvSpPr>
          <p:spPr bwMode="auto">
            <a:xfrm>
              <a:off x="3637" y="2767"/>
              <a:ext cx="576" cy="403"/>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b="1">
                  <a:solidFill>
                    <a:srgbClr val="0033CC"/>
                  </a:solidFill>
                  <a:cs typeface="Times New Roman" panose="02020603050405020304" pitchFamily="18" charset="0"/>
                </a:rPr>
                <a:t> Σ</a:t>
              </a:r>
              <a:endParaRPr lang="en-US" altLang="zh-CN" b="1">
                <a:solidFill>
                  <a:srgbClr val="0033CC"/>
                </a:solidFill>
              </a:endParaRPr>
            </a:p>
          </p:txBody>
        </p:sp>
        <p:sp>
          <p:nvSpPr>
            <p:cNvPr id="28" name="Line 24">
              <a:extLst>
                <a:ext uri="{FF2B5EF4-FFF2-40B4-BE49-F238E27FC236}">
                  <a16:creationId xmlns:a16="http://schemas.microsoft.com/office/drawing/2014/main" id="{C43E39A4-FB16-24A3-9D35-B5C69E0F32AE}"/>
                </a:ext>
              </a:extLst>
            </p:cNvPr>
            <p:cNvSpPr>
              <a:spLocks noChangeShapeType="1"/>
            </p:cNvSpPr>
            <p:nvPr/>
          </p:nvSpPr>
          <p:spPr bwMode="auto">
            <a:xfrm>
              <a:off x="4213" y="2978"/>
              <a:ext cx="147"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9" name="Oval 25">
              <a:extLst>
                <a:ext uri="{FF2B5EF4-FFF2-40B4-BE49-F238E27FC236}">
                  <a16:creationId xmlns:a16="http://schemas.microsoft.com/office/drawing/2014/main" id="{2AE367CD-6687-EDCF-7B5D-00F8EC80AAEC}"/>
                </a:ext>
              </a:extLst>
            </p:cNvPr>
            <p:cNvSpPr>
              <a:spLocks noChangeArrowheads="1"/>
            </p:cNvSpPr>
            <p:nvPr/>
          </p:nvSpPr>
          <p:spPr bwMode="auto">
            <a:xfrm>
              <a:off x="4358" y="2947"/>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0" name="Text Box 26">
              <a:extLst>
                <a:ext uri="{FF2B5EF4-FFF2-40B4-BE49-F238E27FC236}">
                  <a16:creationId xmlns:a16="http://schemas.microsoft.com/office/drawing/2014/main" id="{82531573-65B8-38DF-B294-98B81B867E85}"/>
                </a:ext>
              </a:extLst>
            </p:cNvPr>
            <p:cNvSpPr txBox="1">
              <a:spLocks noChangeArrowheads="1"/>
            </p:cNvSpPr>
            <p:nvPr/>
          </p:nvSpPr>
          <p:spPr bwMode="auto">
            <a:xfrm>
              <a:off x="4308" y="2719"/>
              <a:ext cx="11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p>
          </p:txBody>
        </p:sp>
        <p:sp>
          <p:nvSpPr>
            <p:cNvPr id="31" name="Text Box 27">
              <a:extLst>
                <a:ext uri="{FF2B5EF4-FFF2-40B4-BE49-F238E27FC236}">
                  <a16:creationId xmlns:a16="http://schemas.microsoft.com/office/drawing/2014/main" id="{EB69840A-3C48-BC49-BEFC-1E03D559433A}"/>
                </a:ext>
              </a:extLst>
            </p:cNvPr>
            <p:cNvSpPr txBox="1">
              <a:spLocks noChangeArrowheads="1"/>
            </p:cNvSpPr>
            <p:nvPr/>
          </p:nvSpPr>
          <p:spPr bwMode="auto">
            <a:xfrm>
              <a:off x="4326" y="2713"/>
              <a:ext cx="28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b="1" i="1">
                  <a:solidFill>
                    <a:srgbClr val="FF0066"/>
                  </a:solidFill>
                </a:rPr>
                <a:t>S</a:t>
              </a:r>
              <a:r>
                <a:rPr lang="en-US" altLang="zh-CN" b="1" baseline="-25000">
                  <a:solidFill>
                    <a:srgbClr val="FF0066"/>
                  </a:solidFill>
                </a:rPr>
                <a:t>1</a:t>
              </a:r>
              <a:endParaRPr lang="en-US" altLang="zh-CN" b="1" i="1">
                <a:solidFill>
                  <a:srgbClr val="FF0066"/>
                </a:solidFill>
              </a:endParaRPr>
            </a:p>
          </p:txBody>
        </p:sp>
        <p:sp>
          <p:nvSpPr>
            <p:cNvPr id="32" name="Rectangle 28">
              <a:extLst>
                <a:ext uri="{FF2B5EF4-FFF2-40B4-BE49-F238E27FC236}">
                  <a16:creationId xmlns:a16="http://schemas.microsoft.com/office/drawing/2014/main" id="{F4269C2F-83EA-2B8B-0811-F8600B5E6D90}"/>
                </a:ext>
              </a:extLst>
            </p:cNvPr>
            <p:cNvSpPr>
              <a:spLocks noChangeArrowheads="1"/>
            </p:cNvSpPr>
            <p:nvPr/>
          </p:nvSpPr>
          <p:spPr bwMode="auto">
            <a:xfrm>
              <a:off x="3631" y="3324"/>
              <a:ext cx="576" cy="403"/>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b="1">
                  <a:solidFill>
                    <a:srgbClr val="0033CC"/>
                  </a:solidFill>
                  <a:cs typeface="Times New Roman" panose="02020603050405020304" pitchFamily="18" charset="0"/>
                </a:rPr>
                <a:t> Σ</a:t>
              </a:r>
              <a:endParaRPr lang="en-US" altLang="zh-CN" b="1">
                <a:solidFill>
                  <a:srgbClr val="0033CC"/>
                </a:solidFill>
              </a:endParaRPr>
            </a:p>
          </p:txBody>
        </p:sp>
        <p:sp>
          <p:nvSpPr>
            <p:cNvPr id="33" name="Line 29">
              <a:extLst>
                <a:ext uri="{FF2B5EF4-FFF2-40B4-BE49-F238E27FC236}">
                  <a16:creationId xmlns:a16="http://schemas.microsoft.com/office/drawing/2014/main" id="{6F1F7DB1-75A9-A69C-3BA5-419A8E2685C7}"/>
                </a:ext>
              </a:extLst>
            </p:cNvPr>
            <p:cNvSpPr>
              <a:spLocks noChangeShapeType="1"/>
            </p:cNvSpPr>
            <p:nvPr/>
          </p:nvSpPr>
          <p:spPr bwMode="auto">
            <a:xfrm>
              <a:off x="4207" y="3535"/>
              <a:ext cx="147"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4" name="Oval 30">
              <a:extLst>
                <a:ext uri="{FF2B5EF4-FFF2-40B4-BE49-F238E27FC236}">
                  <a16:creationId xmlns:a16="http://schemas.microsoft.com/office/drawing/2014/main" id="{4CFC1453-B965-9A2C-A87D-011EC7B30637}"/>
                </a:ext>
              </a:extLst>
            </p:cNvPr>
            <p:cNvSpPr>
              <a:spLocks noChangeArrowheads="1"/>
            </p:cNvSpPr>
            <p:nvPr/>
          </p:nvSpPr>
          <p:spPr bwMode="auto">
            <a:xfrm>
              <a:off x="4352" y="3504"/>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5" name="Text Box 31">
              <a:extLst>
                <a:ext uri="{FF2B5EF4-FFF2-40B4-BE49-F238E27FC236}">
                  <a16:creationId xmlns:a16="http://schemas.microsoft.com/office/drawing/2014/main" id="{AE04B698-4ADE-D7ED-F383-95CEA3930CAA}"/>
                </a:ext>
              </a:extLst>
            </p:cNvPr>
            <p:cNvSpPr txBox="1">
              <a:spLocks noChangeArrowheads="1"/>
            </p:cNvSpPr>
            <p:nvPr/>
          </p:nvSpPr>
          <p:spPr bwMode="auto">
            <a:xfrm>
              <a:off x="4302" y="3276"/>
              <a:ext cx="11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p>
          </p:txBody>
        </p:sp>
        <p:sp>
          <p:nvSpPr>
            <p:cNvPr id="36" name="Text Box 32">
              <a:extLst>
                <a:ext uri="{FF2B5EF4-FFF2-40B4-BE49-F238E27FC236}">
                  <a16:creationId xmlns:a16="http://schemas.microsoft.com/office/drawing/2014/main" id="{14E0CD1B-D46D-45DB-702C-26206873959E}"/>
                </a:ext>
              </a:extLst>
            </p:cNvPr>
            <p:cNvSpPr txBox="1">
              <a:spLocks noChangeArrowheads="1"/>
            </p:cNvSpPr>
            <p:nvPr/>
          </p:nvSpPr>
          <p:spPr bwMode="auto">
            <a:xfrm>
              <a:off x="4326" y="3270"/>
              <a:ext cx="28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b="1" i="1">
                  <a:solidFill>
                    <a:srgbClr val="FF0066"/>
                  </a:solidFill>
                </a:rPr>
                <a:t>S</a:t>
              </a:r>
              <a:r>
                <a:rPr lang="en-US" altLang="zh-CN" b="1" baseline="-25000">
                  <a:solidFill>
                    <a:srgbClr val="FF0066"/>
                  </a:solidFill>
                </a:rPr>
                <a:t>0</a:t>
              </a:r>
              <a:endParaRPr lang="en-US" altLang="zh-CN" b="1" i="1">
                <a:solidFill>
                  <a:srgbClr val="FF0066"/>
                </a:solidFill>
              </a:endParaRPr>
            </a:p>
          </p:txBody>
        </p:sp>
        <p:sp>
          <p:nvSpPr>
            <p:cNvPr id="37" name="Text Box 33">
              <a:extLst>
                <a:ext uri="{FF2B5EF4-FFF2-40B4-BE49-F238E27FC236}">
                  <a16:creationId xmlns:a16="http://schemas.microsoft.com/office/drawing/2014/main" id="{4151C065-C262-262D-8183-835A0ACB87C9}"/>
                </a:ext>
              </a:extLst>
            </p:cNvPr>
            <p:cNvSpPr txBox="1">
              <a:spLocks noChangeArrowheads="1"/>
            </p:cNvSpPr>
            <p:nvPr/>
          </p:nvSpPr>
          <p:spPr bwMode="auto">
            <a:xfrm>
              <a:off x="4315" y="950"/>
              <a:ext cx="3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b="1" i="1">
                  <a:solidFill>
                    <a:srgbClr val="FF0066"/>
                  </a:solidFill>
                </a:rPr>
                <a:t>C</a:t>
              </a:r>
              <a:r>
                <a:rPr lang="en-US" altLang="zh-CN" b="1" baseline="-25000">
                  <a:solidFill>
                    <a:srgbClr val="FF0066"/>
                  </a:solidFill>
                </a:rPr>
                <a:t>3</a:t>
              </a:r>
              <a:endParaRPr lang="en-US" altLang="zh-CN" b="1" i="1">
                <a:solidFill>
                  <a:srgbClr val="FF0066"/>
                </a:solidFill>
              </a:endParaRPr>
            </a:p>
          </p:txBody>
        </p:sp>
        <p:sp>
          <p:nvSpPr>
            <p:cNvPr id="38" name="Line 34">
              <a:extLst>
                <a:ext uri="{FF2B5EF4-FFF2-40B4-BE49-F238E27FC236}">
                  <a16:creationId xmlns:a16="http://schemas.microsoft.com/office/drawing/2014/main" id="{4855954A-7931-969F-195C-01F2BCD6677E}"/>
                </a:ext>
              </a:extLst>
            </p:cNvPr>
            <p:cNvSpPr>
              <a:spLocks noChangeShapeType="1"/>
            </p:cNvSpPr>
            <p:nvPr/>
          </p:nvSpPr>
          <p:spPr bwMode="auto">
            <a:xfrm flipH="1">
              <a:off x="1513" y="1774"/>
              <a:ext cx="2119"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9" name="Oval 35">
              <a:extLst>
                <a:ext uri="{FF2B5EF4-FFF2-40B4-BE49-F238E27FC236}">
                  <a16:creationId xmlns:a16="http://schemas.microsoft.com/office/drawing/2014/main" id="{4EE08672-5939-AE9A-E647-1046FF56A1A5}"/>
                </a:ext>
              </a:extLst>
            </p:cNvPr>
            <p:cNvSpPr>
              <a:spLocks noChangeArrowheads="1"/>
            </p:cNvSpPr>
            <p:nvPr/>
          </p:nvSpPr>
          <p:spPr bwMode="auto">
            <a:xfrm>
              <a:off x="1457" y="1745"/>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0" name="Line 36">
              <a:extLst>
                <a:ext uri="{FF2B5EF4-FFF2-40B4-BE49-F238E27FC236}">
                  <a16:creationId xmlns:a16="http://schemas.microsoft.com/office/drawing/2014/main" id="{41A60400-5B24-5735-59F3-84AA16E944BC}"/>
                </a:ext>
              </a:extLst>
            </p:cNvPr>
            <p:cNvSpPr>
              <a:spLocks noChangeShapeType="1"/>
            </p:cNvSpPr>
            <p:nvPr/>
          </p:nvSpPr>
          <p:spPr bwMode="auto">
            <a:xfrm flipH="1">
              <a:off x="1516" y="1860"/>
              <a:ext cx="2119"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1" name="Oval 37">
              <a:extLst>
                <a:ext uri="{FF2B5EF4-FFF2-40B4-BE49-F238E27FC236}">
                  <a16:creationId xmlns:a16="http://schemas.microsoft.com/office/drawing/2014/main" id="{377FFAA0-6F4E-08A2-5FB5-9A0CF4818FDA}"/>
                </a:ext>
              </a:extLst>
            </p:cNvPr>
            <p:cNvSpPr>
              <a:spLocks noChangeArrowheads="1"/>
            </p:cNvSpPr>
            <p:nvPr/>
          </p:nvSpPr>
          <p:spPr bwMode="auto">
            <a:xfrm>
              <a:off x="1460" y="1831"/>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2" name="Text Box 38">
              <a:extLst>
                <a:ext uri="{FF2B5EF4-FFF2-40B4-BE49-F238E27FC236}">
                  <a16:creationId xmlns:a16="http://schemas.microsoft.com/office/drawing/2014/main" id="{BB86AD9F-010A-624B-1FE5-E5C30B745D36}"/>
                </a:ext>
              </a:extLst>
            </p:cNvPr>
            <p:cNvSpPr txBox="1">
              <a:spLocks noChangeArrowheads="1"/>
            </p:cNvSpPr>
            <p:nvPr/>
          </p:nvSpPr>
          <p:spPr bwMode="auto">
            <a:xfrm>
              <a:off x="1136" y="1496"/>
              <a:ext cx="3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b="1" i="1">
                  <a:solidFill>
                    <a:srgbClr val="FF0066"/>
                  </a:solidFill>
                </a:rPr>
                <a:t>A</a:t>
              </a:r>
              <a:r>
                <a:rPr lang="en-US" altLang="zh-CN" b="1" baseline="-25000">
                  <a:solidFill>
                    <a:srgbClr val="FF0066"/>
                  </a:solidFill>
                </a:rPr>
                <a:t>3</a:t>
              </a:r>
              <a:endParaRPr lang="en-US" altLang="zh-CN" b="1" i="1">
                <a:solidFill>
                  <a:srgbClr val="FF0066"/>
                </a:solidFill>
              </a:endParaRPr>
            </a:p>
          </p:txBody>
        </p:sp>
        <p:sp>
          <p:nvSpPr>
            <p:cNvPr id="43" name="Text Box 39">
              <a:extLst>
                <a:ext uri="{FF2B5EF4-FFF2-40B4-BE49-F238E27FC236}">
                  <a16:creationId xmlns:a16="http://schemas.microsoft.com/office/drawing/2014/main" id="{D0AC852E-26CC-7C74-0008-7D30CD2A2F95}"/>
                </a:ext>
              </a:extLst>
            </p:cNvPr>
            <p:cNvSpPr txBox="1">
              <a:spLocks noChangeArrowheads="1"/>
            </p:cNvSpPr>
            <p:nvPr/>
          </p:nvSpPr>
          <p:spPr bwMode="auto">
            <a:xfrm>
              <a:off x="1136" y="1702"/>
              <a:ext cx="3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b="1" i="1">
                  <a:solidFill>
                    <a:srgbClr val="FF0066"/>
                  </a:solidFill>
                </a:rPr>
                <a:t>B</a:t>
              </a:r>
              <a:r>
                <a:rPr lang="en-US" altLang="zh-CN" b="1" baseline="-25000">
                  <a:solidFill>
                    <a:srgbClr val="FF0066"/>
                  </a:solidFill>
                </a:rPr>
                <a:t>3</a:t>
              </a:r>
              <a:endParaRPr lang="en-US" altLang="zh-CN" b="1" i="1">
                <a:solidFill>
                  <a:srgbClr val="FF0066"/>
                </a:solidFill>
              </a:endParaRPr>
            </a:p>
          </p:txBody>
        </p:sp>
        <p:sp>
          <p:nvSpPr>
            <p:cNvPr id="44" name="Line 40">
              <a:extLst>
                <a:ext uri="{FF2B5EF4-FFF2-40B4-BE49-F238E27FC236}">
                  <a16:creationId xmlns:a16="http://schemas.microsoft.com/office/drawing/2014/main" id="{4760E2D9-9D81-1CFF-2E7F-D4140880C43A}"/>
                </a:ext>
              </a:extLst>
            </p:cNvPr>
            <p:cNvSpPr>
              <a:spLocks noChangeShapeType="1"/>
            </p:cNvSpPr>
            <p:nvPr/>
          </p:nvSpPr>
          <p:spPr bwMode="auto">
            <a:xfrm flipH="1">
              <a:off x="1502" y="2337"/>
              <a:ext cx="213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5" name="Oval 41">
              <a:extLst>
                <a:ext uri="{FF2B5EF4-FFF2-40B4-BE49-F238E27FC236}">
                  <a16:creationId xmlns:a16="http://schemas.microsoft.com/office/drawing/2014/main" id="{72BA5130-68F3-7C90-3842-F2AA5B948592}"/>
                </a:ext>
              </a:extLst>
            </p:cNvPr>
            <p:cNvSpPr>
              <a:spLocks noChangeArrowheads="1"/>
            </p:cNvSpPr>
            <p:nvPr/>
          </p:nvSpPr>
          <p:spPr bwMode="auto">
            <a:xfrm>
              <a:off x="1446" y="2308"/>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6" name="Line 42">
              <a:extLst>
                <a:ext uri="{FF2B5EF4-FFF2-40B4-BE49-F238E27FC236}">
                  <a16:creationId xmlns:a16="http://schemas.microsoft.com/office/drawing/2014/main" id="{5CC22051-0937-A0CF-6BB5-3BB6A85B31E1}"/>
                </a:ext>
              </a:extLst>
            </p:cNvPr>
            <p:cNvSpPr>
              <a:spLocks noChangeShapeType="1"/>
            </p:cNvSpPr>
            <p:nvPr/>
          </p:nvSpPr>
          <p:spPr bwMode="auto">
            <a:xfrm flipH="1">
              <a:off x="1503" y="2423"/>
              <a:ext cx="2129"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7" name="Oval 43">
              <a:extLst>
                <a:ext uri="{FF2B5EF4-FFF2-40B4-BE49-F238E27FC236}">
                  <a16:creationId xmlns:a16="http://schemas.microsoft.com/office/drawing/2014/main" id="{B8128525-F689-B3CF-B7FE-56E78D646CF5}"/>
                </a:ext>
              </a:extLst>
            </p:cNvPr>
            <p:cNvSpPr>
              <a:spLocks noChangeArrowheads="1"/>
            </p:cNvSpPr>
            <p:nvPr/>
          </p:nvSpPr>
          <p:spPr bwMode="auto">
            <a:xfrm>
              <a:off x="1447" y="2394"/>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8" name="Text Box 44">
              <a:extLst>
                <a:ext uri="{FF2B5EF4-FFF2-40B4-BE49-F238E27FC236}">
                  <a16:creationId xmlns:a16="http://schemas.microsoft.com/office/drawing/2014/main" id="{ABB376B4-48CA-AE6B-AD4E-C6ED2AE02F93}"/>
                </a:ext>
              </a:extLst>
            </p:cNvPr>
            <p:cNvSpPr txBox="1">
              <a:spLocks noChangeArrowheads="1"/>
            </p:cNvSpPr>
            <p:nvPr/>
          </p:nvSpPr>
          <p:spPr bwMode="auto">
            <a:xfrm>
              <a:off x="1136" y="2053"/>
              <a:ext cx="3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b="1" i="1">
                  <a:solidFill>
                    <a:srgbClr val="FF0066"/>
                  </a:solidFill>
                </a:rPr>
                <a:t>A</a:t>
              </a:r>
              <a:r>
                <a:rPr lang="en-US" altLang="zh-CN" b="1" baseline="-25000">
                  <a:solidFill>
                    <a:srgbClr val="FF0066"/>
                  </a:solidFill>
                </a:rPr>
                <a:t>2</a:t>
              </a:r>
              <a:endParaRPr lang="en-US" altLang="zh-CN" b="1" i="1">
                <a:solidFill>
                  <a:srgbClr val="FF0066"/>
                </a:solidFill>
              </a:endParaRPr>
            </a:p>
          </p:txBody>
        </p:sp>
        <p:sp>
          <p:nvSpPr>
            <p:cNvPr id="49" name="Text Box 45">
              <a:extLst>
                <a:ext uri="{FF2B5EF4-FFF2-40B4-BE49-F238E27FC236}">
                  <a16:creationId xmlns:a16="http://schemas.microsoft.com/office/drawing/2014/main" id="{885B96EA-E839-C4F9-A00C-4803913E7209}"/>
                </a:ext>
              </a:extLst>
            </p:cNvPr>
            <p:cNvSpPr txBox="1">
              <a:spLocks noChangeArrowheads="1"/>
            </p:cNvSpPr>
            <p:nvPr/>
          </p:nvSpPr>
          <p:spPr bwMode="auto">
            <a:xfrm>
              <a:off x="1136" y="2259"/>
              <a:ext cx="3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b="1" i="1">
                  <a:solidFill>
                    <a:srgbClr val="FF0066"/>
                  </a:solidFill>
                </a:rPr>
                <a:t>B</a:t>
              </a:r>
              <a:r>
                <a:rPr lang="en-US" altLang="zh-CN" b="1" baseline="-25000">
                  <a:solidFill>
                    <a:srgbClr val="FF0066"/>
                  </a:solidFill>
                </a:rPr>
                <a:t>2</a:t>
              </a:r>
              <a:endParaRPr lang="en-US" altLang="zh-CN" b="1" i="1">
                <a:solidFill>
                  <a:srgbClr val="FF0066"/>
                </a:solidFill>
              </a:endParaRPr>
            </a:p>
          </p:txBody>
        </p:sp>
        <p:sp>
          <p:nvSpPr>
            <p:cNvPr id="50" name="Line 46">
              <a:extLst>
                <a:ext uri="{FF2B5EF4-FFF2-40B4-BE49-F238E27FC236}">
                  <a16:creationId xmlns:a16="http://schemas.microsoft.com/office/drawing/2014/main" id="{BC32BEB3-4917-C66E-4174-922E41E22F7A}"/>
                </a:ext>
              </a:extLst>
            </p:cNvPr>
            <p:cNvSpPr>
              <a:spLocks noChangeShapeType="1"/>
            </p:cNvSpPr>
            <p:nvPr/>
          </p:nvSpPr>
          <p:spPr bwMode="auto">
            <a:xfrm flipH="1">
              <a:off x="1515" y="2862"/>
              <a:ext cx="2119"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1" name="Oval 47">
              <a:extLst>
                <a:ext uri="{FF2B5EF4-FFF2-40B4-BE49-F238E27FC236}">
                  <a16:creationId xmlns:a16="http://schemas.microsoft.com/office/drawing/2014/main" id="{F8637D1C-806B-4D84-B9E1-4D1E4FD4BFFA}"/>
                </a:ext>
              </a:extLst>
            </p:cNvPr>
            <p:cNvSpPr>
              <a:spLocks noChangeArrowheads="1"/>
            </p:cNvSpPr>
            <p:nvPr/>
          </p:nvSpPr>
          <p:spPr bwMode="auto">
            <a:xfrm>
              <a:off x="1459" y="2833"/>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2" name="Line 48">
              <a:extLst>
                <a:ext uri="{FF2B5EF4-FFF2-40B4-BE49-F238E27FC236}">
                  <a16:creationId xmlns:a16="http://schemas.microsoft.com/office/drawing/2014/main" id="{D0719E06-448A-2841-2122-E9EBD4F104F2}"/>
                </a:ext>
              </a:extLst>
            </p:cNvPr>
            <p:cNvSpPr>
              <a:spLocks noChangeShapeType="1"/>
            </p:cNvSpPr>
            <p:nvPr/>
          </p:nvSpPr>
          <p:spPr bwMode="auto">
            <a:xfrm flipH="1">
              <a:off x="1516" y="2948"/>
              <a:ext cx="2119"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3" name="Oval 49">
              <a:extLst>
                <a:ext uri="{FF2B5EF4-FFF2-40B4-BE49-F238E27FC236}">
                  <a16:creationId xmlns:a16="http://schemas.microsoft.com/office/drawing/2014/main" id="{0C9B3988-AA03-2C0D-9E3F-7AC8F38360D4}"/>
                </a:ext>
              </a:extLst>
            </p:cNvPr>
            <p:cNvSpPr>
              <a:spLocks noChangeArrowheads="1"/>
            </p:cNvSpPr>
            <p:nvPr/>
          </p:nvSpPr>
          <p:spPr bwMode="auto">
            <a:xfrm>
              <a:off x="1460" y="2919"/>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4" name="Text Box 50">
              <a:extLst>
                <a:ext uri="{FF2B5EF4-FFF2-40B4-BE49-F238E27FC236}">
                  <a16:creationId xmlns:a16="http://schemas.microsoft.com/office/drawing/2014/main" id="{DB6A5B5B-1B4B-0A5D-C3DF-D0A6B5B03F9A}"/>
                </a:ext>
              </a:extLst>
            </p:cNvPr>
            <p:cNvSpPr txBox="1">
              <a:spLocks noChangeArrowheads="1"/>
            </p:cNvSpPr>
            <p:nvPr/>
          </p:nvSpPr>
          <p:spPr bwMode="auto">
            <a:xfrm>
              <a:off x="1136" y="2597"/>
              <a:ext cx="3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b="1" i="1">
                  <a:solidFill>
                    <a:srgbClr val="FF0066"/>
                  </a:solidFill>
                </a:rPr>
                <a:t>A</a:t>
              </a:r>
              <a:r>
                <a:rPr lang="en-US" altLang="zh-CN" b="1" baseline="-25000">
                  <a:solidFill>
                    <a:srgbClr val="FF0066"/>
                  </a:solidFill>
                </a:rPr>
                <a:t>1</a:t>
              </a:r>
              <a:endParaRPr lang="en-US" altLang="zh-CN" b="1" i="1">
                <a:solidFill>
                  <a:srgbClr val="FF0066"/>
                </a:solidFill>
              </a:endParaRPr>
            </a:p>
          </p:txBody>
        </p:sp>
        <p:sp>
          <p:nvSpPr>
            <p:cNvPr id="55" name="Text Box 51">
              <a:extLst>
                <a:ext uri="{FF2B5EF4-FFF2-40B4-BE49-F238E27FC236}">
                  <a16:creationId xmlns:a16="http://schemas.microsoft.com/office/drawing/2014/main" id="{8574D7E3-108E-9EF8-9E3C-DC07F599B03C}"/>
                </a:ext>
              </a:extLst>
            </p:cNvPr>
            <p:cNvSpPr txBox="1">
              <a:spLocks noChangeArrowheads="1"/>
            </p:cNvSpPr>
            <p:nvPr/>
          </p:nvSpPr>
          <p:spPr bwMode="auto">
            <a:xfrm>
              <a:off x="1136" y="2816"/>
              <a:ext cx="3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b="1" i="1">
                  <a:solidFill>
                    <a:srgbClr val="FF0066"/>
                  </a:solidFill>
                </a:rPr>
                <a:t>B</a:t>
              </a:r>
              <a:r>
                <a:rPr lang="en-US" altLang="zh-CN" b="1" baseline="-25000">
                  <a:solidFill>
                    <a:srgbClr val="FF0066"/>
                  </a:solidFill>
                </a:rPr>
                <a:t>1</a:t>
              </a:r>
              <a:endParaRPr lang="en-US" altLang="zh-CN" b="1" i="1">
                <a:solidFill>
                  <a:srgbClr val="FF0066"/>
                </a:solidFill>
              </a:endParaRPr>
            </a:p>
          </p:txBody>
        </p:sp>
        <p:sp>
          <p:nvSpPr>
            <p:cNvPr id="56" name="Line 52">
              <a:extLst>
                <a:ext uri="{FF2B5EF4-FFF2-40B4-BE49-F238E27FC236}">
                  <a16:creationId xmlns:a16="http://schemas.microsoft.com/office/drawing/2014/main" id="{1BD61A6A-4DB0-4A7D-442A-2C046643AFE4}"/>
                </a:ext>
              </a:extLst>
            </p:cNvPr>
            <p:cNvSpPr>
              <a:spLocks noChangeShapeType="1"/>
            </p:cNvSpPr>
            <p:nvPr/>
          </p:nvSpPr>
          <p:spPr bwMode="auto">
            <a:xfrm flipH="1">
              <a:off x="1500" y="3432"/>
              <a:ext cx="212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7" name="Oval 53">
              <a:extLst>
                <a:ext uri="{FF2B5EF4-FFF2-40B4-BE49-F238E27FC236}">
                  <a16:creationId xmlns:a16="http://schemas.microsoft.com/office/drawing/2014/main" id="{632ED2CC-79A6-063E-A16E-867115F73D65}"/>
                </a:ext>
              </a:extLst>
            </p:cNvPr>
            <p:cNvSpPr>
              <a:spLocks noChangeArrowheads="1"/>
            </p:cNvSpPr>
            <p:nvPr/>
          </p:nvSpPr>
          <p:spPr bwMode="auto">
            <a:xfrm>
              <a:off x="1444" y="3403"/>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8" name="Line 54">
              <a:extLst>
                <a:ext uri="{FF2B5EF4-FFF2-40B4-BE49-F238E27FC236}">
                  <a16:creationId xmlns:a16="http://schemas.microsoft.com/office/drawing/2014/main" id="{B68A3940-D4E0-1F16-5DFC-CB5097D917A8}"/>
                </a:ext>
              </a:extLst>
            </p:cNvPr>
            <p:cNvSpPr>
              <a:spLocks noChangeShapeType="1"/>
            </p:cNvSpPr>
            <p:nvPr/>
          </p:nvSpPr>
          <p:spPr bwMode="auto">
            <a:xfrm flipH="1">
              <a:off x="1497" y="3510"/>
              <a:ext cx="2132" cy="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9" name="Oval 55">
              <a:extLst>
                <a:ext uri="{FF2B5EF4-FFF2-40B4-BE49-F238E27FC236}">
                  <a16:creationId xmlns:a16="http://schemas.microsoft.com/office/drawing/2014/main" id="{37F73657-728D-0D24-1E58-793E9DBC95A5}"/>
                </a:ext>
              </a:extLst>
            </p:cNvPr>
            <p:cNvSpPr>
              <a:spLocks noChangeArrowheads="1"/>
            </p:cNvSpPr>
            <p:nvPr/>
          </p:nvSpPr>
          <p:spPr bwMode="auto">
            <a:xfrm>
              <a:off x="1441" y="3483"/>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0" name="Text Box 56">
              <a:extLst>
                <a:ext uri="{FF2B5EF4-FFF2-40B4-BE49-F238E27FC236}">
                  <a16:creationId xmlns:a16="http://schemas.microsoft.com/office/drawing/2014/main" id="{4185362E-9992-7F00-317C-EF093DD6B749}"/>
                </a:ext>
              </a:extLst>
            </p:cNvPr>
            <p:cNvSpPr txBox="1">
              <a:spLocks noChangeArrowheads="1"/>
            </p:cNvSpPr>
            <p:nvPr/>
          </p:nvSpPr>
          <p:spPr bwMode="auto">
            <a:xfrm>
              <a:off x="1136" y="3103"/>
              <a:ext cx="3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b="1" i="1">
                  <a:solidFill>
                    <a:srgbClr val="FF0066"/>
                  </a:solidFill>
                </a:rPr>
                <a:t>A</a:t>
              </a:r>
              <a:r>
                <a:rPr lang="en-US" altLang="zh-CN" b="1" baseline="-25000">
                  <a:solidFill>
                    <a:srgbClr val="FF0066"/>
                  </a:solidFill>
                </a:rPr>
                <a:t>0</a:t>
              </a:r>
              <a:endParaRPr lang="en-US" altLang="zh-CN" b="1" i="1">
                <a:solidFill>
                  <a:srgbClr val="FF0066"/>
                </a:solidFill>
              </a:endParaRPr>
            </a:p>
          </p:txBody>
        </p:sp>
        <p:sp>
          <p:nvSpPr>
            <p:cNvPr id="61" name="Text Box 57">
              <a:extLst>
                <a:ext uri="{FF2B5EF4-FFF2-40B4-BE49-F238E27FC236}">
                  <a16:creationId xmlns:a16="http://schemas.microsoft.com/office/drawing/2014/main" id="{00BF6E41-1236-767A-60EE-B45B64A4D928}"/>
                </a:ext>
              </a:extLst>
            </p:cNvPr>
            <p:cNvSpPr txBox="1">
              <a:spLocks noChangeArrowheads="1"/>
            </p:cNvSpPr>
            <p:nvPr/>
          </p:nvSpPr>
          <p:spPr bwMode="auto">
            <a:xfrm>
              <a:off x="1136" y="3323"/>
              <a:ext cx="3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b="1" i="1">
                  <a:solidFill>
                    <a:srgbClr val="FF0066"/>
                  </a:solidFill>
                </a:rPr>
                <a:t>B</a:t>
              </a:r>
              <a:r>
                <a:rPr lang="en-US" altLang="zh-CN" b="1" baseline="-25000">
                  <a:solidFill>
                    <a:srgbClr val="FF0066"/>
                  </a:solidFill>
                </a:rPr>
                <a:t>0</a:t>
              </a:r>
              <a:endParaRPr lang="en-US" altLang="zh-CN" b="1" i="1">
                <a:solidFill>
                  <a:srgbClr val="FF0066"/>
                </a:solidFill>
              </a:endParaRPr>
            </a:p>
          </p:txBody>
        </p:sp>
        <p:sp>
          <p:nvSpPr>
            <p:cNvPr id="62" name="Line 58">
              <a:extLst>
                <a:ext uri="{FF2B5EF4-FFF2-40B4-BE49-F238E27FC236}">
                  <a16:creationId xmlns:a16="http://schemas.microsoft.com/office/drawing/2014/main" id="{EACCDF18-89EA-5FF5-CCAF-A97DFBF9BDB2}"/>
                </a:ext>
              </a:extLst>
            </p:cNvPr>
            <p:cNvSpPr>
              <a:spLocks noChangeShapeType="1"/>
            </p:cNvSpPr>
            <p:nvPr/>
          </p:nvSpPr>
          <p:spPr bwMode="auto">
            <a:xfrm flipH="1" flipV="1">
              <a:off x="1499" y="3592"/>
              <a:ext cx="2130"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3" name="Oval 59">
              <a:extLst>
                <a:ext uri="{FF2B5EF4-FFF2-40B4-BE49-F238E27FC236}">
                  <a16:creationId xmlns:a16="http://schemas.microsoft.com/office/drawing/2014/main" id="{7B2433B9-0681-E618-B17B-62913917C7A9}"/>
                </a:ext>
              </a:extLst>
            </p:cNvPr>
            <p:cNvSpPr>
              <a:spLocks noChangeArrowheads="1"/>
            </p:cNvSpPr>
            <p:nvPr/>
          </p:nvSpPr>
          <p:spPr bwMode="auto">
            <a:xfrm>
              <a:off x="1443" y="3563"/>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4" name="Text Box 60">
              <a:extLst>
                <a:ext uri="{FF2B5EF4-FFF2-40B4-BE49-F238E27FC236}">
                  <a16:creationId xmlns:a16="http://schemas.microsoft.com/office/drawing/2014/main" id="{1576B8CE-AA19-63C9-6990-3728A24846B6}"/>
                </a:ext>
              </a:extLst>
            </p:cNvPr>
            <p:cNvSpPr txBox="1">
              <a:spLocks noChangeArrowheads="1"/>
            </p:cNvSpPr>
            <p:nvPr/>
          </p:nvSpPr>
          <p:spPr bwMode="auto">
            <a:xfrm>
              <a:off x="1136" y="3510"/>
              <a:ext cx="41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b="1" i="1">
                  <a:solidFill>
                    <a:srgbClr val="FF0066"/>
                  </a:solidFill>
                </a:rPr>
                <a:t>C</a:t>
              </a:r>
              <a:r>
                <a:rPr lang="en-US" altLang="zh-CN" b="1" baseline="-25000">
                  <a:solidFill>
                    <a:srgbClr val="FF0066"/>
                  </a:solidFill>
                </a:rPr>
                <a:t>0-1</a:t>
              </a:r>
              <a:endParaRPr lang="en-US" altLang="zh-CN" b="1" i="1">
                <a:solidFill>
                  <a:srgbClr val="FF0066"/>
                </a:solidFill>
              </a:endParaRPr>
            </a:p>
          </p:txBody>
        </p:sp>
        <p:sp>
          <p:nvSpPr>
            <p:cNvPr id="65" name="Line 61">
              <a:extLst>
                <a:ext uri="{FF2B5EF4-FFF2-40B4-BE49-F238E27FC236}">
                  <a16:creationId xmlns:a16="http://schemas.microsoft.com/office/drawing/2014/main" id="{45B398ED-4F9C-BED9-0557-EBE05EEEAE00}"/>
                </a:ext>
              </a:extLst>
            </p:cNvPr>
            <p:cNvSpPr>
              <a:spLocks noChangeShapeType="1"/>
            </p:cNvSpPr>
            <p:nvPr/>
          </p:nvSpPr>
          <p:spPr bwMode="auto">
            <a:xfrm>
              <a:off x="3087" y="1480"/>
              <a:ext cx="24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6" name="Line 62">
              <a:extLst>
                <a:ext uri="{FF2B5EF4-FFF2-40B4-BE49-F238E27FC236}">
                  <a16:creationId xmlns:a16="http://schemas.microsoft.com/office/drawing/2014/main" id="{C5F96760-275A-8B2B-A4A6-404C338FCF84}"/>
                </a:ext>
              </a:extLst>
            </p:cNvPr>
            <p:cNvSpPr>
              <a:spLocks noChangeShapeType="1"/>
            </p:cNvSpPr>
            <p:nvPr/>
          </p:nvSpPr>
          <p:spPr bwMode="auto">
            <a:xfrm>
              <a:off x="3323" y="1480"/>
              <a:ext cx="0" cy="101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7" name="Line 63">
              <a:extLst>
                <a:ext uri="{FF2B5EF4-FFF2-40B4-BE49-F238E27FC236}">
                  <a16:creationId xmlns:a16="http://schemas.microsoft.com/office/drawing/2014/main" id="{F143E7D2-724E-CA95-EEDA-F137A186975B}"/>
                </a:ext>
              </a:extLst>
            </p:cNvPr>
            <p:cNvSpPr>
              <a:spLocks noChangeShapeType="1"/>
            </p:cNvSpPr>
            <p:nvPr/>
          </p:nvSpPr>
          <p:spPr bwMode="auto">
            <a:xfrm>
              <a:off x="3317" y="2498"/>
              <a:ext cx="313"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8" name="Line 64">
              <a:extLst>
                <a:ext uri="{FF2B5EF4-FFF2-40B4-BE49-F238E27FC236}">
                  <a16:creationId xmlns:a16="http://schemas.microsoft.com/office/drawing/2014/main" id="{DE05589E-BBD0-B15C-2070-419EB6DC0E9C}"/>
                </a:ext>
              </a:extLst>
            </p:cNvPr>
            <p:cNvSpPr>
              <a:spLocks noChangeShapeType="1"/>
            </p:cNvSpPr>
            <p:nvPr/>
          </p:nvSpPr>
          <p:spPr bwMode="auto">
            <a:xfrm>
              <a:off x="3087" y="1589"/>
              <a:ext cx="14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9" name="Line 65">
              <a:extLst>
                <a:ext uri="{FF2B5EF4-FFF2-40B4-BE49-F238E27FC236}">
                  <a16:creationId xmlns:a16="http://schemas.microsoft.com/office/drawing/2014/main" id="{B87EED2B-C291-372F-FCD1-A2AA94580643}"/>
                </a:ext>
              </a:extLst>
            </p:cNvPr>
            <p:cNvSpPr>
              <a:spLocks noChangeShapeType="1"/>
            </p:cNvSpPr>
            <p:nvPr/>
          </p:nvSpPr>
          <p:spPr bwMode="auto">
            <a:xfrm>
              <a:off x="3221" y="1589"/>
              <a:ext cx="0" cy="145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0" name="Line 66">
              <a:extLst>
                <a:ext uri="{FF2B5EF4-FFF2-40B4-BE49-F238E27FC236}">
                  <a16:creationId xmlns:a16="http://schemas.microsoft.com/office/drawing/2014/main" id="{30612B3C-D273-CC69-8D01-A99EFE563BCB}"/>
                </a:ext>
              </a:extLst>
            </p:cNvPr>
            <p:cNvSpPr>
              <a:spLocks noChangeShapeType="1"/>
            </p:cNvSpPr>
            <p:nvPr/>
          </p:nvSpPr>
          <p:spPr bwMode="auto">
            <a:xfrm flipV="1">
              <a:off x="3218" y="3036"/>
              <a:ext cx="41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1" name="Line 67">
              <a:extLst>
                <a:ext uri="{FF2B5EF4-FFF2-40B4-BE49-F238E27FC236}">
                  <a16:creationId xmlns:a16="http://schemas.microsoft.com/office/drawing/2014/main" id="{A9685565-1A02-D909-214D-FA690F2BF447}"/>
                </a:ext>
              </a:extLst>
            </p:cNvPr>
            <p:cNvSpPr>
              <a:spLocks noChangeShapeType="1"/>
            </p:cNvSpPr>
            <p:nvPr/>
          </p:nvSpPr>
          <p:spPr bwMode="auto">
            <a:xfrm>
              <a:off x="2965" y="1653"/>
              <a:ext cx="0" cy="12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2" name="Line 68">
              <a:extLst>
                <a:ext uri="{FF2B5EF4-FFF2-40B4-BE49-F238E27FC236}">
                  <a16:creationId xmlns:a16="http://schemas.microsoft.com/office/drawing/2014/main" id="{7403E029-6497-88A1-19D6-628210083969}"/>
                </a:ext>
              </a:extLst>
            </p:cNvPr>
            <p:cNvSpPr>
              <a:spLocks noChangeShapeType="1"/>
            </p:cNvSpPr>
            <p:nvPr/>
          </p:nvSpPr>
          <p:spPr bwMode="auto">
            <a:xfrm>
              <a:off x="2805" y="1646"/>
              <a:ext cx="0" cy="20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3" name="Line 69">
              <a:extLst>
                <a:ext uri="{FF2B5EF4-FFF2-40B4-BE49-F238E27FC236}">
                  <a16:creationId xmlns:a16="http://schemas.microsoft.com/office/drawing/2014/main" id="{CF915F7F-4451-DC69-89FD-66AF3781119A}"/>
                </a:ext>
              </a:extLst>
            </p:cNvPr>
            <p:cNvSpPr>
              <a:spLocks noChangeShapeType="1"/>
            </p:cNvSpPr>
            <p:nvPr/>
          </p:nvSpPr>
          <p:spPr bwMode="auto">
            <a:xfrm>
              <a:off x="2651" y="1646"/>
              <a:ext cx="0" cy="68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4" name="Line 70">
              <a:extLst>
                <a:ext uri="{FF2B5EF4-FFF2-40B4-BE49-F238E27FC236}">
                  <a16:creationId xmlns:a16="http://schemas.microsoft.com/office/drawing/2014/main" id="{83212AA0-B0A3-28FA-0731-E9F8749988CD}"/>
                </a:ext>
              </a:extLst>
            </p:cNvPr>
            <p:cNvSpPr>
              <a:spLocks noChangeShapeType="1"/>
            </p:cNvSpPr>
            <p:nvPr/>
          </p:nvSpPr>
          <p:spPr bwMode="auto">
            <a:xfrm>
              <a:off x="2504" y="1646"/>
              <a:ext cx="0" cy="77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5" name="Line 71">
              <a:extLst>
                <a:ext uri="{FF2B5EF4-FFF2-40B4-BE49-F238E27FC236}">
                  <a16:creationId xmlns:a16="http://schemas.microsoft.com/office/drawing/2014/main" id="{3FDFB8E6-5AB5-8EAA-E2C5-93EA58B6C35C}"/>
                </a:ext>
              </a:extLst>
            </p:cNvPr>
            <p:cNvSpPr>
              <a:spLocks noChangeShapeType="1"/>
            </p:cNvSpPr>
            <p:nvPr/>
          </p:nvSpPr>
          <p:spPr bwMode="auto">
            <a:xfrm>
              <a:off x="2363" y="1653"/>
              <a:ext cx="0" cy="121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6" name="Line 72">
              <a:extLst>
                <a:ext uri="{FF2B5EF4-FFF2-40B4-BE49-F238E27FC236}">
                  <a16:creationId xmlns:a16="http://schemas.microsoft.com/office/drawing/2014/main" id="{0E4C3EAB-59E3-BF48-2E5C-CE593BCFE7E7}"/>
                </a:ext>
              </a:extLst>
            </p:cNvPr>
            <p:cNvSpPr>
              <a:spLocks noChangeShapeType="1"/>
            </p:cNvSpPr>
            <p:nvPr/>
          </p:nvSpPr>
          <p:spPr bwMode="auto">
            <a:xfrm>
              <a:off x="2216" y="1646"/>
              <a:ext cx="0" cy="130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7" name="Line 73">
              <a:extLst>
                <a:ext uri="{FF2B5EF4-FFF2-40B4-BE49-F238E27FC236}">
                  <a16:creationId xmlns:a16="http://schemas.microsoft.com/office/drawing/2014/main" id="{A58A0C7B-6789-010B-62EB-1E88CC08C085}"/>
                </a:ext>
              </a:extLst>
            </p:cNvPr>
            <p:cNvSpPr>
              <a:spLocks noChangeShapeType="1"/>
            </p:cNvSpPr>
            <p:nvPr/>
          </p:nvSpPr>
          <p:spPr bwMode="auto">
            <a:xfrm>
              <a:off x="2069" y="1646"/>
              <a:ext cx="0" cy="178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8" name="Line 74">
              <a:extLst>
                <a:ext uri="{FF2B5EF4-FFF2-40B4-BE49-F238E27FC236}">
                  <a16:creationId xmlns:a16="http://schemas.microsoft.com/office/drawing/2014/main" id="{7071D60A-206E-1ABF-B77B-6B19D06D7388}"/>
                </a:ext>
              </a:extLst>
            </p:cNvPr>
            <p:cNvSpPr>
              <a:spLocks noChangeShapeType="1"/>
            </p:cNvSpPr>
            <p:nvPr/>
          </p:nvSpPr>
          <p:spPr bwMode="auto">
            <a:xfrm>
              <a:off x="1922" y="1646"/>
              <a:ext cx="0" cy="187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9" name="Line 75">
              <a:extLst>
                <a:ext uri="{FF2B5EF4-FFF2-40B4-BE49-F238E27FC236}">
                  <a16:creationId xmlns:a16="http://schemas.microsoft.com/office/drawing/2014/main" id="{AC7BA16B-43FE-865E-58FB-1F1FA8059823}"/>
                </a:ext>
              </a:extLst>
            </p:cNvPr>
            <p:cNvSpPr>
              <a:spLocks noChangeShapeType="1"/>
            </p:cNvSpPr>
            <p:nvPr/>
          </p:nvSpPr>
          <p:spPr bwMode="auto">
            <a:xfrm>
              <a:off x="1768" y="1653"/>
              <a:ext cx="0" cy="194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0" name="Oval 76">
              <a:extLst>
                <a:ext uri="{FF2B5EF4-FFF2-40B4-BE49-F238E27FC236}">
                  <a16:creationId xmlns:a16="http://schemas.microsoft.com/office/drawing/2014/main" id="{EC5A582F-C244-98ED-2C35-985D43CC3703}"/>
                </a:ext>
              </a:extLst>
            </p:cNvPr>
            <p:cNvSpPr>
              <a:spLocks noChangeArrowheads="1"/>
            </p:cNvSpPr>
            <p:nvPr/>
          </p:nvSpPr>
          <p:spPr bwMode="auto">
            <a:xfrm>
              <a:off x="2939" y="1745"/>
              <a:ext cx="50" cy="50"/>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1" name="Oval 77">
              <a:extLst>
                <a:ext uri="{FF2B5EF4-FFF2-40B4-BE49-F238E27FC236}">
                  <a16:creationId xmlns:a16="http://schemas.microsoft.com/office/drawing/2014/main" id="{821FBE37-25B0-41F7-4A26-F090B199D023}"/>
                </a:ext>
              </a:extLst>
            </p:cNvPr>
            <p:cNvSpPr>
              <a:spLocks noChangeArrowheads="1"/>
            </p:cNvSpPr>
            <p:nvPr/>
          </p:nvSpPr>
          <p:spPr bwMode="auto">
            <a:xfrm>
              <a:off x="2478" y="2393"/>
              <a:ext cx="50" cy="50"/>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p>
          </p:txBody>
        </p:sp>
        <p:sp>
          <p:nvSpPr>
            <p:cNvPr id="82" name="Oval 78">
              <a:extLst>
                <a:ext uri="{FF2B5EF4-FFF2-40B4-BE49-F238E27FC236}">
                  <a16:creationId xmlns:a16="http://schemas.microsoft.com/office/drawing/2014/main" id="{04799E4F-A7BF-0088-267D-530095DCF015}"/>
                </a:ext>
              </a:extLst>
            </p:cNvPr>
            <p:cNvSpPr>
              <a:spLocks noChangeArrowheads="1"/>
            </p:cNvSpPr>
            <p:nvPr/>
          </p:nvSpPr>
          <p:spPr bwMode="auto">
            <a:xfrm>
              <a:off x="2779" y="1832"/>
              <a:ext cx="50" cy="50"/>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3" name="Oval 79">
              <a:extLst>
                <a:ext uri="{FF2B5EF4-FFF2-40B4-BE49-F238E27FC236}">
                  <a16:creationId xmlns:a16="http://schemas.microsoft.com/office/drawing/2014/main" id="{8D31D9DA-8194-DFA2-5116-76852C517E25}"/>
                </a:ext>
              </a:extLst>
            </p:cNvPr>
            <p:cNvSpPr>
              <a:spLocks noChangeArrowheads="1"/>
            </p:cNvSpPr>
            <p:nvPr/>
          </p:nvSpPr>
          <p:spPr bwMode="auto">
            <a:xfrm>
              <a:off x="2625" y="2302"/>
              <a:ext cx="50" cy="50"/>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4" name="Oval 80">
              <a:extLst>
                <a:ext uri="{FF2B5EF4-FFF2-40B4-BE49-F238E27FC236}">
                  <a16:creationId xmlns:a16="http://schemas.microsoft.com/office/drawing/2014/main" id="{E3EBEE97-E0C3-C680-F0AB-59C53BFBA5FB}"/>
                </a:ext>
              </a:extLst>
            </p:cNvPr>
            <p:cNvSpPr>
              <a:spLocks noChangeArrowheads="1"/>
            </p:cNvSpPr>
            <p:nvPr/>
          </p:nvSpPr>
          <p:spPr bwMode="auto">
            <a:xfrm>
              <a:off x="2335" y="2827"/>
              <a:ext cx="50" cy="50"/>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5" name="Oval 81">
              <a:extLst>
                <a:ext uri="{FF2B5EF4-FFF2-40B4-BE49-F238E27FC236}">
                  <a16:creationId xmlns:a16="http://schemas.microsoft.com/office/drawing/2014/main" id="{968C303B-C952-2A0B-6F7B-712B59AA2DF9}"/>
                </a:ext>
              </a:extLst>
            </p:cNvPr>
            <p:cNvSpPr>
              <a:spLocks noChangeArrowheads="1"/>
            </p:cNvSpPr>
            <p:nvPr/>
          </p:nvSpPr>
          <p:spPr bwMode="auto">
            <a:xfrm>
              <a:off x="2193" y="2918"/>
              <a:ext cx="50" cy="50"/>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6" name="Oval 82">
              <a:extLst>
                <a:ext uri="{FF2B5EF4-FFF2-40B4-BE49-F238E27FC236}">
                  <a16:creationId xmlns:a16="http://schemas.microsoft.com/office/drawing/2014/main" id="{E55BEF10-1014-06F9-725D-75ECC08E99B3}"/>
                </a:ext>
              </a:extLst>
            </p:cNvPr>
            <p:cNvSpPr>
              <a:spLocks noChangeArrowheads="1"/>
            </p:cNvSpPr>
            <p:nvPr/>
          </p:nvSpPr>
          <p:spPr bwMode="auto">
            <a:xfrm>
              <a:off x="2042" y="3401"/>
              <a:ext cx="50" cy="50"/>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7" name="Oval 83">
              <a:extLst>
                <a:ext uri="{FF2B5EF4-FFF2-40B4-BE49-F238E27FC236}">
                  <a16:creationId xmlns:a16="http://schemas.microsoft.com/office/drawing/2014/main" id="{B03CE4B1-26C6-3E01-B200-7E7ACCD5B2EB}"/>
                </a:ext>
              </a:extLst>
            </p:cNvPr>
            <p:cNvSpPr>
              <a:spLocks noChangeArrowheads="1"/>
            </p:cNvSpPr>
            <p:nvPr/>
          </p:nvSpPr>
          <p:spPr bwMode="auto">
            <a:xfrm>
              <a:off x="1895" y="3481"/>
              <a:ext cx="50" cy="50"/>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8" name="Oval 84">
              <a:extLst>
                <a:ext uri="{FF2B5EF4-FFF2-40B4-BE49-F238E27FC236}">
                  <a16:creationId xmlns:a16="http://schemas.microsoft.com/office/drawing/2014/main" id="{3DE3CA68-287A-8D5A-9106-B0821819798E}"/>
                </a:ext>
              </a:extLst>
            </p:cNvPr>
            <p:cNvSpPr>
              <a:spLocks noChangeArrowheads="1"/>
            </p:cNvSpPr>
            <p:nvPr/>
          </p:nvSpPr>
          <p:spPr bwMode="auto">
            <a:xfrm>
              <a:off x="1743" y="3566"/>
              <a:ext cx="50" cy="50"/>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9" name="Oval 85">
              <a:extLst>
                <a:ext uri="{FF2B5EF4-FFF2-40B4-BE49-F238E27FC236}">
                  <a16:creationId xmlns:a16="http://schemas.microsoft.com/office/drawing/2014/main" id="{411961E7-5CA8-BEFC-CF05-25354110DA19}"/>
                </a:ext>
              </a:extLst>
            </p:cNvPr>
            <p:cNvSpPr>
              <a:spLocks noChangeArrowheads="1"/>
            </p:cNvSpPr>
            <p:nvPr/>
          </p:nvSpPr>
          <p:spPr bwMode="auto">
            <a:xfrm>
              <a:off x="4357" y="1211"/>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0" name="Rectangle 86">
              <a:extLst>
                <a:ext uri="{FF2B5EF4-FFF2-40B4-BE49-F238E27FC236}">
                  <a16:creationId xmlns:a16="http://schemas.microsoft.com/office/drawing/2014/main" id="{C5B1ACCF-9E74-F155-904D-0D17CACA7044}"/>
                </a:ext>
              </a:extLst>
            </p:cNvPr>
            <p:cNvSpPr>
              <a:spLocks noChangeArrowheads="1"/>
            </p:cNvSpPr>
            <p:nvPr/>
          </p:nvSpPr>
          <p:spPr bwMode="auto">
            <a:xfrm>
              <a:off x="3606" y="1839"/>
              <a:ext cx="29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cs typeface="Times New Roman" panose="02020603050405020304" pitchFamily="18" charset="0"/>
                </a:rPr>
                <a:t>CI</a:t>
              </a:r>
            </a:p>
          </p:txBody>
        </p:sp>
        <p:sp>
          <p:nvSpPr>
            <p:cNvPr id="91" name="Rectangle 87">
              <a:extLst>
                <a:ext uri="{FF2B5EF4-FFF2-40B4-BE49-F238E27FC236}">
                  <a16:creationId xmlns:a16="http://schemas.microsoft.com/office/drawing/2014/main" id="{B10C7159-2300-B69C-54ED-778E8958208D}"/>
                </a:ext>
              </a:extLst>
            </p:cNvPr>
            <p:cNvSpPr>
              <a:spLocks noChangeArrowheads="1"/>
            </p:cNvSpPr>
            <p:nvPr/>
          </p:nvSpPr>
          <p:spPr bwMode="auto">
            <a:xfrm>
              <a:off x="3606" y="2388"/>
              <a:ext cx="29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cs typeface="Times New Roman" panose="02020603050405020304" pitchFamily="18" charset="0"/>
                </a:rPr>
                <a:t>CI</a:t>
              </a:r>
            </a:p>
          </p:txBody>
        </p:sp>
        <p:sp>
          <p:nvSpPr>
            <p:cNvPr id="92" name="Rectangle 88">
              <a:extLst>
                <a:ext uri="{FF2B5EF4-FFF2-40B4-BE49-F238E27FC236}">
                  <a16:creationId xmlns:a16="http://schemas.microsoft.com/office/drawing/2014/main" id="{683092A8-7918-1CA1-AEAF-40296545F2B1}"/>
                </a:ext>
              </a:extLst>
            </p:cNvPr>
            <p:cNvSpPr>
              <a:spLocks noChangeArrowheads="1"/>
            </p:cNvSpPr>
            <p:nvPr/>
          </p:nvSpPr>
          <p:spPr bwMode="auto">
            <a:xfrm>
              <a:off x="3606" y="2937"/>
              <a:ext cx="29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cs typeface="Times New Roman" panose="02020603050405020304" pitchFamily="18" charset="0"/>
                </a:rPr>
                <a:t>CI</a:t>
              </a:r>
            </a:p>
          </p:txBody>
        </p:sp>
        <p:sp>
          <p:nvSpPr>
            <p:cNvPr id="93" name="Rectangle 89">
              <a:extLst>
                <a:ext uri="{FF2B5EF4-FFF2-40B4-BE49-F238E27FC236}">
                  <a16:creationId xmlns:a16="http://schemas.microsoft.com/office/drawing/2014/main" id="{BDB272A7-8D00-7A16-31A3-79B88F13A4EA}"/>
                </a:ext>
              </a:extLst>
            </p:cNvPr>
            <p:cNvSpPr>
              <a:spLocks noChangeArrowheads="1"/>
            </p:cNvSpPr>
            <p:nvPr/>
          </p:nvSpPr>
          <p:spPr bwMode="auto">
            <a:xfrm>
              <a:off x="3606" y="3487"/>
              <a:ext cx="29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cs typeface="Times New Roman" panose="02020603050405020304" pitchFamily="18" charset="0"/>
                </a:rPr>
                <a:t>CI</a:t>
              </a:r>
            </a:p>
          </p:txBody>
        </p:sp>
      </p:grpSp>
      <p:sp>
        <p:nvSpPr>
          <p:cNvPr id="94" name="Rectangle 90">
            <a:extLst>
              <a:ext uri="{FF2B5EF4-FFF2-40B4-BE49-F238E27FC236}">
                <a16:creationId xmlns:a16="http://schemas.microsoft.com/office/drawing/2014/main" id="{ECBBE8AF-DD66-AEDA-C763-CC271E51FD71}"/>
              </a:ext>
            </a:extLst>
          </p:cNvPr>
          <p:cNvSpPr>
            <a:spLocks noChangeArrowheads="1"/>
          </p:cNvSpPr>
          <p:nvPr/>
        </p:nvSpPr>
        <p:spPr bwMode="auto">
          <a:xfrm>
            <a:off x="4391742" y="1747736"/>
            <a:ext cx="4330700" cy="4470400"/>
          </a:xfrm>
          <a:prstGeom prst="rect">
            <a:avLst/>
          </a:prstGeom>
          <a:noFill/>
          <a:ln w="28575">
            <a:solidFill>
              <a:srgbClr val="CC9900"/>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pic>
        <p:nvPicPr>
          <p:cNvPr id="95" name="图片 94">
            <a:extLst>
              <a:ext uri="{FF2B5EF4-FFF2-40B4-BE49-F238E27FC236}">
                <a16:creationId xmlns:a16="http://schemas.microsoft.com/office/drawing/2014/main" id="{0260B2D8-3F00-EA5E-5A7D-1A68E17DFD4F}"/>
              </a:ext>
            </a:extLst>
          </p:cNvPr>
          <p:cNvPicPr>
            <a:picLocks noChangeAspect="1"/>
          </p:cNvPicPr>
          <p:nvPr/>
        </p:nvPicPr>
        <p:blipFill>
          <a:blip r:embed="rId2"/>
          <a:stretch>
            <a:fillRect/>
          </a:stretch>
        </p:blipFill>
        <p:spPr>
          <a:xfrm>
            <a:off x="2018903" y="1668361"/>
            <a:ext cx="1497863" cy="2108200"/>
          </a:xfrm>
          <a:prstGeom prst="rect">
            <a:avLst/>
          </a:prstGeom>
        </p:spPr>
      </p:pic>
      <p:sp>
        <p:nvSpPr>
          <p:cNvPr id="96" name="右箭头 95">
            <a:extLst>
              <a:ext uri="{FF2B5EF4-FFF2-40B4-BE49-F238E27FC236}">
                <a16:creationId xmlns:a16="http://schemas.microsoft.com/office/drawing/2014/main" id="{AFCBFAC4-08EF-A5DF-7AF9-F3FE5F9FF2BC}"/>
              </a:ext>
            </a:extLst>
          </p:cNvPr>
          <p:cNvSpPr/>
          <p:nvPr/>
        </p:nvSpPr>
        <p:spPr bwMode="auto">
          <a:xfrm>
            <a:off x="9271718" y="1940582"/>
            <a:ext cx="304800" cy="369957"/>
          </a:xfrm>
          <a:prstGeom prst="rightArrow">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zh-CN" altLang="en-US" sz="24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p:txBody>
      </p:sp>
      <p:sp>
        <p:nvSpPr>
          <p:cNvPr id="97" name="右箭头 96">
            <a:extLst>
              <a:ext uri="{FF2B5EF4-FFF2-40B4-BE49-F238E27FC236}">
                <a16:creationId xmlns:a16="http://schemas.microsoft.com/office/drawing/2014/main" id="{F2F919BA-D837-A6ED-04BE-F1C834B5E5CA}"/>
              </a:ext>
            </a:extLst>
          </p:cNvPr>
          <p:cNvSpPr/>
          <p:nvPr/>
        </p:nvSpPr>
        <p:spPr bwMode="auto">
          <a:xfrm>
            <a:off x="3466100" y="5788682"/>
            <a:ext cx="304800" cy="369957"/>
          </a:xfrm>
          <a:prstGeom prst="rightArrow">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zh-CN" altLang="en-US" sz="24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p:txBody>
      </p:sp>
      <p:sp>
        <p:nvSpPr>
          <p:cNvPr id="2" name="灯片编号占位符 1">
            <a:extLst>
              <a:ext uri="{FF2B5EF4-FFF2-40B4-BE49-F238E27FC236}">
                <a16:creationId xmlns:a16="http://schemas.microsoft.com/office/drawing/2014/main" id="{BA665EAD-3957-5351-0D8F-FC7B5FBD3A16}"/>
              </a:ext>
            </a:extLst>
          </p:cNvPr>
          <p:cNvSpPr>
            <a:spLocks noGrp="1"/>
          </p:cNvSpPr>
          <p:nvPr>
            <p:ph type="sldNum" sz="quarter" idx="12"/>
          </p:nvPr>
        </p:nvSpPr>
        <p:spPr/>
        <p:txBody>
          <a:bodyPr/>
          <a:lstStyle/>
          <a:p>
            <a:fld id="{392CBAA0-59E6-204E-8F03-85E5040D48B8}" type="slidenum">
              <a:rPr kumimoji="1" lang="zh-CN" altLang="en-US" smtClean="0"/>
              <a:t>27</a:t>
            </a:fld>
            <a:r>
              <a:rPr kumimoji="1" lang="en-US" altLang="zh-CN"/>
              <a:t>/133</a:t>
            </a:r>
            <a:endParaRPr kumimoji="1" lang="zh-CN" altLang="en-US" dirty="0"/>
          </a:p>
        </p:txBody>
      </p:sp>
    </p:spTree>
    <p:extLst>
      <p:ext uri="{BB962C8B-B14F-4D97-AF65-F5344CB8AC3E}">
        <p14:creationId xmlns:p14="http://schemas.microsoft.com/office/powerpoint/2010/main" val="14167380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2" presetClass="entr" presetSubtype="8" fill="hold" nodeType="afterEffect">
                                  <p:stCondLst>
                                    <p:cond delay="1000"/>
                                  </p:stCondLst>
                                  <p:childTnLst>
                                    <p:set>
                                      <p:cBhvr>
                                        <p:cTn id="11" dur="1" fill="hold">
                                          <p:stCondLst>
                                            <p:cond delay="0"/>
                                          </p:stCondLst>
                                        </p:cTn>
                                        <p:tgtEl>
                                          <p:spTgt spid="8"/>
                                        </p:tgtEl>
                                        <p:attrNameLst>
                                          <p:attrName>style.visibility</p:attrName>
                                        </p:attrNameLst>
                                      </p:cBhvr>
                                      <p:to>
                                        <p:strVal val="visible"/>
                                      </p:to>
                                    </p:set>
                                    <p:animEffect transition="in" filter="wipe(left)">
                                      <p:cBhvr>
                                        <p:cTn id="12" dur="500"/>
                                        <p:tgtEl>
                                          <p:spTgt spid="8"/>
                                        </p:tgtEl>
                                      </p:cBhvr>
                                    </p:animEffect>
                                  </p:childTnLst>
                                </p:cTn>
                              </p:par>
                            </p:childTnLst>
                          </p:cTn>
                        </p:par>
                        <p:par>
                          <p:cTn id="13" fill="hold">
                            <p:stCondLst>
                              <p:cond delay="2000"/>
                            </p:stCondLst>
                            <p:childTnLst>
                              <p:par>
                                <p:cTn id="14" presetID="22" presetClass="entr" presetSubtype="8" fill="hold" grpId="0" nodeType="afterEffect">
                                  <p:stCondLst>
                                    <p:cond delay="1000"/>
                                  </p:stCondLst>
                                  <p:iterate type="lt">
                                    <p:tmPct val="100000"/>
                                  </p:iterate>
                                  <p:childTnLst>
                                    <p:set>
                                      <p:cBhvr>
                                        <p:cTn id="15" dur="1" fill="hold">
                                          <p:stCondLst>
                                            <p:cond delay="0"/>
                                          </p:stCondLst>
                                        </p:cTn>
                                        <p:tgtEl>
                                          <p:spTgt spid="9"/>
                                        </p:tgtEl>
                                        <p:attrNameLst>
                                          <p:attrName>style.visibility</p:attrName>
                                        </p:attrNameLst>
                                      </p:cBhvr>
                                      <p:to>
                                        <p:strVal val="visible"/>
                                      </p:to>
                                    </p:set>
                                    <p:animEffect transition="in" filter="wipe(left)">
                                      <p:cBhvr>
                                        <p:cTn id="16" dur="75"/>
                                        <p:tgtEl>
                                          <p:spTgt spid="9"/>
                                        </p:tgtEl>
                                      </p:cBhvr>
                                    </p:animEffect>
                                  </p:childTnLst>
                                </p:cTn>
                              </p:par>
                            </p:childTnLst>
                          </p:cTn>
                        </p:par>
                        <p:par>
                          <p:cTn id="17" fill="hold">
                            <p:stCondLst>
                              <p:cond delay="3825"/>
                            </p:stCondLst>
                            <p:childTnLst>
                              <p:par>
                                <p:cTn id="18" presetID="22" presetClass="entr" presetSubtype="8" fill="hold" grpId="0" nodeType="afterEffect">
                                  <p:stCondLst>
                                    <p:cond delay="1000"/>
                                  </p:stCondLst>
                                  <p:iterate type="lt">
                                    <p:tmPct val="100000"/>
                                  </p:iterate>
                                  <p:childTnLst>
                                    <p:set>
                                      <p:cBhvr>
                                        <p:cTn id="19" dur="1" fill="hold">
                                          <p:stCondLst>
                                            <p:cond delay="0"/>
                                          </p:stCondLst>
                                        </p:cTn>
                                        <p:tgtEl>
                                          <p:spTgt spid="10"/>
                                        </p:tgtEl>
                                        <p:attrNameLst>
                                          <p:attrName>style.visibility</p:attrName>
                                        </p:attrNameLst>
                                      </p:cBhvr>
                                      <p:to>
                                        <p:strVal val="visible"/>
                                      </p:to>
                                    </p:set>
                                    <p:animEffect transition="in" filter="wipe(left)">
                                      <p:cBhvr>
                                        <p:cTn id="20" dur="75"/>
                                        <p:tgtEl>
                                          <p:spTgt spid="10"/>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37" fill="hold" nodeType="click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barn(outVertical)">
                                      <p:cBhvr>
                                        <p:cTn id="25" dur="500"/>
                                        <p:tgtEl>
                                          <p:spTgt spid="11"/>
                                        </p:tgtEl>
                                      </p:cBhvr>
                                    </p:animEffect>
                                  </p:childTnLst>
                                </p:cTn>
                              </p:par>
                            </p:childTnLst>
                          </p:cTn>
                        </p:par>
                        <p:par>
                          <p:cTn id="26" fill="hold">
                            <p:stCondLst>
                              <p:cond delay="500"/>
                            </p:stCondLst>
                            <p:childTnLst>
                              <p:par>
                                <p:cTn id="27" presetID="9" presetClass="entr" presetSubtype="0" fill="hold" nodeType="afterEffect">
                                  <p:stCondLst>
                                    <p:cond delay="1000"/>
                                  </p:stCondLst>
                                  <p:childTnLst>
                                    <p:set>
                                      <p:cBhvr>
                                        <p:cTn id="28" dur="1" fill="hold">
                                          <p:stCondLst>
                                            <p:cond delay="0"/>
                                          </p:stCondLst>
                                        </p:cTn>
                                        <p:tgtEl>
                                          <p:spTgt spid="94"/>
                                        </p:tgtEl>
                                        <p:attrNameLst>
                                          <p:attrName>style.visibility</p:attrName>
                                        </p:attrNameLst>
                                      </p:cBhvr>
                                      <p:to>
                                        <p:strVal val="visible"/>
                                      </p:to>
                                    </p:set>
                                    <p:animEffect transition="in" filter="dissolve">
                                      <p:cBhvr>
                                        <p:cTn id="29" dur="500"/>
                                        <p:tgtEl>
                                          <p:spTgt spid="94"/>
                                        </p:tgtEl>
                                      </p:cBhvr>
                                    </p:animEffect>
                                  </p:childTnLst>
                                </p:cTn>
                              </p:par>
                            </p:childTnLst>
                          </p:cTn>
                        </p:par>
                        <p:par>
                          <p:cTn id="30" fill="hold">
                            <p:stCondLst>
                              <p:cond delay="2000"/>
                            </p:stCondLst>
                            <p:childTnLst>
                              <p:par>
                                <p:cTn id="31" presetID="22" presetClass="entr" presetSubtype="8" fill="hold" grpId="0" nodeType="afterEffect">
                                  <p:stCondLst>
                                    <p:cond delay="1000"/>
                                  </p:stCondLst>
                                  <p:iterate type="lt">
                                    <p:tmPct val="100000"/>
                                  </p:iterate>
                                  <p:childTnLst>
                                    <p:set>
                                      <p:cBhvr>
                                        <p:cTn id="32" dur="1" fill="hold">
                                          <p:stCondLst>
                                            <p:cond delay="0"/>
                                          </p:stCondLst>
                                        </p:cTn>
                                        <p:tgtEl>
                                          <p:spTgt spid="6"/>
                                        </p:tgtEl>
                                        <p:attrNameLst>
                                          <p:attrName>style.visibility</p:attrName>
                                        </p:attrNameLst>
                                      </p:cBhvr>
                                      <p:to>
                                        <p:strVal val="visible"/>
                                      </p:to>
                                    </p:set>
                                    <p:animEffect transition="in" filter="wipe(left)">
                                      <p:cBhvr>
                                        <p:cTn id="33" dur="75"/>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utoUpdateAnimBg="0"/>
      <p:bldP spid="7" grpId="0" animBg="1" autoUpdateAnimBg="0"/>
      <p:bldP spid="9" grpId="0" autoUpdateAnimBg="0"/>
      <p:bldP spid="10" grpId="0" autoUpdateAnimBg="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E0F3ED29-554F-8B4F-8E1B-EB111653BE8E}"/>
              </a:ext>
            </a:extLst>
          </p:cNvPr>
          <p:cNvSpPr>
            <a:spLocks noGrp="1"/>
          </p:cNvSpPr>
          <p:nvPr>
            <p:ph type="title"/>
          </p:nvPr>
        </p:nvSpPr>
        <p:spPr/>
        <p:txBody>
          <a:bodyPr/>
          <a:lstStyle/>
          <a:p>
            <a:r>
              <a:rPr kumimoji="1" lang="zh-CN" altLang="en-US" dirty="0"/>
              <a:t>第四章   组合逻辑电路</a:t>
            </a:r>
          </a:p>
        </p:txBody>
      </p:sp>
      <p:sp>
        <p:nvSpPr>
          <p:cNvPr id="2" name="文本框 1">
            <a:extLst>
              <a:ext uri="{FF2B5EF4-FFF2-40B4-BE49-F238E27FC236}">
                <a16:creationId xmlns:a16="http://schemas.microsoft.com/office/drawing/2014/main" id="{5A62D190-C1C3-544D-BD1D-80AF513C6EDC}"/>
              </a:ext>
            </a:extLst>
          </p:cNvPr>
          <p:cNvSpPr txBox="1"/>
          <p:nvPr/>
        </p:nvSpPr>
        <p:spPr>
          <a:xfrm>
            <a:off x="308810" y="805593"/>
            <a:ext cx="5801358" cy="5724644"/>
          </a:xfrm>
          <a:prstGeom prst="rect">
            <a:avLst/>
          </a:prstGeom>
          <a:noFill/>
        </p:spPr>
        <p:txBody>
          <a:bodyPr wrap="square" rtlCol="0">
            <a:spAutoFit/>
          </a:bodyPr>
          <a:lstStyle/>
          <a:p>
            <a:pPr marL="571500" indent="-571500">
              <a:spcBef>
                <a:spcPts val="1200"/>
              </a:spcBef>
              <a:buFont typeface="+mj-ea"/>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组合电路的基本分析方法和设计方法</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组合电路的基本分析方法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组合电路的基本设计方法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1200"/>
              </a:spcBef>
              <a:buFont typeface="+mj-lt"/>
              <a:buAutoNum type="ea1JpnChsDbPeriod"/>
            </a:pPr>
            <a:r>
              <a:rPr kumimoji="1" lang="zh-CN" altLang="en-US" sz="2400" dirty="0">
                <a:latin typeface="Myriad Pro" panose="020B0503030403020204" pitchFamily="34" charset="0"/>
                <a:ea typeface="Songti SC" panose="02010600040101010101" pitchFamily="2" charset="-122"/>
              </a:rPr>
              <a:t>加法器和数值比较器</a:t>
            </a:r>
            <a:endParaRPr kumimoji="1" lang="en-US" altLang="zh-CN" sz="2400" dirty="0">
              <a:latin typeface="Myriad Pro" panose="020B0503030403020204" pitchFamily="34" charset="0"/>
              <a:ea typeface="Songti SC" panose="02010600040101010101" pitchFamily="2"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加法器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latin typeface="Myriad Pro" panose="020B0503030403020204" pitchFamily="34" charset="0"/>
                <a:ea typeface="KaiTi" panose="02010609060101010101" pitchFamily="49" charset="-122"/>
              </a:rPr>
              <a:t>数值比较器</a:t>
            </a:r>
            <a:endParaRPr kumimoji="1" lang="en-US" altLang="zh-CN" sz="2000" dirty="0">
              <a:latin typeface="Myriad Pro" panose="020B0503030403020204" pitchFamily="34" charset="0"/>
              <a:ea typeface="KaiTi" panose="02010609060101010101" pitchFamily="49" charset="-122"/>
            </a:endParaRPr>
          </a:p>
          <a:p>
            <a:pPr marL="342900" indent="-342900">
              <a:spcBef>
                <a:spcPts val="12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编码器和译码器</a:t>
            </a: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编码器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译码器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12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数据选择器和分配器</a:t>
            </a: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数据选择器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分配器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p:txBody>
      </p:sp>
      <p:sp>
        <p:nvSpPr>
          <p:cNvPr id="5" name="文本框 4">
            <a:extLst>
              <a:ext uri="{FF2B5EF4-FFF2-40B4-BE49-F238E27FC236}">
                <a16:creationId xmlns:a16="http://schemas.microsoft.com/office/drawing/2014/main" id="{0E2EFA10-2E06-BA09-A642-890AA1B998F2}"/>
              </a:ext>
            </a:extLst>
          </p:cNvPr>
          <p:cNvSpPr txBox="1"/>
          <p:nvPr/>
        </p:nvSpPr>
        <p:spPr>
          <a:xfrm>
            <a:off x="6081832" y="2236754"/>
            <a:ext cx="5801358" cy="4278094"/>
          </a:xfrm>
          <a:prstGeom prst="rect">
            <a:avLst/>
          </a:prstGeom>
          <a:noFill/>
        </p:spPr>
        <p:txBody>
          <a:bodyPr wrap="square" rtlCol="0">
            <a:spAutoFit/>
          </a:bodyPr>
          <a:lstStyle/>
          <a:p>
            <a:pPr marL="514350" indent="-514350">
              <a:spcBef>
                <a:spcPts val="1200"/>
              </a:spcBef>
              <a:buFont typeface="+mj-ea"/>
              <a:buAutoNum type="ea1JpnChsDbPeriod" startAt="5"/>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用</a:t>
            </a:r>
            <a:r>
              <a:rPr kumimoji="1" lang="en-US" altLang="zh-CN" sz="2400" dirty="0">
                <a:solidFill>
                  <a:schemeClr val="bg1">
                    <a:lumMod val="50000"/>
                  </a:schemeClr>
                </a:solidFill>
                <a:latin typeface="Myriad Pro" panose="020B0503030403020204" pitchFamily="34" charset="0"/>
                <a:ea typeface="Songti SC" panose="02010600040101010101" pitchFamily="2" charset="-122"/>
              </a:rPr>
              <a:t>MSI</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实现组合逻辑函数</a:t>
            </a: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用数据选择器实现组合逻辑函数</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用二进制译码器实现组合逻辑函数</a:t>
            </a:r>
            <a:endParaRPr kumimoji="1" lang="en-US" altLang="zh-CN" sz="2400" dirty="0">
              <a:latin typeface="Myriad Pro" panose="020B0503030403020204" pitchFamily="34" charset="0"/>
              <a:ea typeface="Songti SC" panose="02010600040101010101" pitchFamily="2" charset="-122"/>
            </a:endParaRPr>
          </a:p>
          <a:p>
            <a:pPr marL="571500" indent="-571500">
              <a:spcBef>
                <a:spcPts val="1200"/>
              </a:spcBef>
              <a:buFont typeface="+mj-ea"/>
              <a:buAutoNum type="ea1JpnChsDbPeriod" startAt="5"/>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只读存储器（</a:t>
            </a:r>
            <a:r>
              <a:rPr kumimoji="1" lang="en-US" altLang="zh-CN" sz="2400" dirty="0">
                <a:solidFill>
                  <a:schemeClr val="bg1">
                    <a:lumMod val="50000"/>
                  </a:schemeClr>
                </a:solidFill>
                <a:latin typeface="Myriad Pro" panose="020B0503030403020204" pitchFamily="34" charset="0"/>
                <a:ea typeface="Songti SC" panose="02010600040101010101" pitchFamily="2" charset="-122"/>
              </a:rPr>
              <a:t>ROM</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12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ROM</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的结构和工作原理</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ROM</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应用举例及容量扩展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1200"/>
              </a:spcBef>
              <a:buFont typeface="+mj-lt"/>
              <a:buAutoNum type="ea1JpnChsDbPeriod" startAt="5"/>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组合电路中的竞争冒险</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竞争冒险的概念及其产生原因</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消除竞争冒险的方法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p:txBody>
      </p:sp>
      <p:sp>
        <p:nvSpPr>
          <p:cNvPr id="3" name="灯片编号占位符 2">
            <a:extLst>
              <a:ext uri="{FF2B5EF4-FFF2-40B4-BE49-F238E27FC236}">
                <a16:creationId xmlns:a16="http://schemas.microsoft.com/office/drawing/2014/main" id="{72F7CDA9-0A4E-F2DA-71F5-B7ED0FD74BCB}"/>
              </a:ext>
            </a:extLst>
          </p:cNvPr>
          <p:cNvSpPr>
            <a:spLocks noGrp="1"/>
          </p:cNvSpPr>
          <p:nvPr>
            <p:ph type="sldNum" sz="quarter" idx="12"/>
          </p:nvPr>
        </p:nvSpPr>
        <p:spPr/>
        <p:txBody>
          <a:bodyPr/>
          <a:lstStyle/>
          <a:p>
            <a:fld id="{392CBAA0-59E6-204E-8F03-85E5040D48B8}" type="slidenum">
              <a:rPr kumimoji="1" lang="zh-CN" altLang="en-US" smtClean="0"/>
              <a:t>28</a:t>
            </a:fld>
            <a:r>
              <a:rPr kumimoji="1" lang="en-US" altLang="zh-CN"/>
              <a:t>/133</a:t>
            </a:r>
            <a:endParaRPr kumimoji="1" lang="zh-CN" altLang="en-US" dirty="0"/>
          </a:p>
        </p:txBody>
      </p:sp>
    </p:spTree>
    <p:extLst>
      <p:ext uri="{BB962C8B-B14F-4D97-AF65-F5344CB8AC3E}">
        <p14:creationId xmlns:p14="http://schemas.microsoft.com/office/powerpoint/2010/main" val="691817944"/>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2.2</a:t>
            </a:r>
            <a:r>
              <a:rPr kumimoji="1" lang="zh-CN" altLang="en-US" dirty="0"/>
              <a:t> 数值比较器</a:t>
            </a:r>
          </a:p>
        </p:txBody>
      </p:sp>
      <p:sp>
        <p:nvSpPr>
          <p:cNvPr id="6" name="Text Box 3">
            <a:extLst>
              <a:ext uri="{FF2B5EF4-FFF2-40B4-BE49-F238E27FC236}">
                <a16:creationId xmlns:a16="http://schemas.microsoft.com/office/drawing/2014/main" id="{39BF3525-19F7-516A-4EA5-D1106F5E045D}"/>
              </a:ext>
            </a:extLst>
          </p:cNvPr>
          <p:cNvSpPr txBox="1">
            <a:spLocks noChangeArrowheads="1"/>
          </p:cNvSpPr>
          <p:nvPr/>
        </p:nvSpPr>
        <p:spPr bwMode="auto">
          <a:xfrm>
            <a:off x="2138516" y="1008268"/>
            <a:ext cx="53340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一、</a:t>
            </a:r>
            <a:r>
              <a:rPr lang="en-US" altLang="zh-CN" sz="2800" b="1">
                <a:solidFill>
                  <a:srgbClr val="0033CC"/>
                </a:solidFill>
              </a:rPr>
              <a:t>1 </a:t>
            </a:r>
            <a:r>
              <a:rPr lang="zh-CN" altLang="en-US" sz="2800" b="1">
                <a:solidFill>
                  <a:srgbClr val="0033CC"/>
                </a:solidFill>
              </a:rPr>
              <a:t>位数值比较器</a:t>
            </a:r>
          </a:p>
        </p:txBody>
      </p:sp>
      <p:sp>
        <p:nvSpPr>
          <p:cNvPr id="7" name="Line 4">
            <a:extLst>
              <a:ext uri="{FF2B5EF4-FFF2-40B4-BE49-F238E27FC236}">
                <a16:creationId xmlns:a16="http://schemas.microsoft.com/office/drawing/2014/main" id="{5198E7ED-7B74-BDB5-D0B6-7F0C776DDEEE}"/>
              </a:ext>
            </a:extLst>
          </p:cNvPr>
          <p:cNvSpPr>
            <a:spLocks noChangeShapeType="1"/>
          </p:cNvSpPr>
          <p:nvPr/>
        </p:nvSpPr>
        <p:spPr bwMode="auto">
          <a:xfrm flipV="1">
            <a:off x="7156604" y="1327355"/>
            <a:ext cx="2667000" cy="1588"/>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 name="Line 5">
            <a:extLst>
              <a:ext uri="{FF2B5EF4-FFF2-40B4-BE49-F238E27FC236}">
                <a16:creationId xmlns:a16="http://schemas.microsoft.com/office/drawing/2014/main" id="{E4ABF32C-2567-1D03-9C4C-4EEAD4FBB592}"/>
              </a:ext>
            </a:extLst>
          </p:cNvPr>
          <p:cNvSpPr>
            <a:spLocks noChangeShapeType="1"/>
          </p:cNvSpPr>
          <p:nvPr/>
        </p:nvSpPr>
        <p:spPr bwMode="auto">
          <a:xfrm>
            <a:off x="7156604" y="1860755"/>
            <a:ext cx="266700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 name="Line 6">
            <a:extLst>
              <a:ext uri="{FF2B5EF4-FFF2-40B4-BE49-F238E27FC236}">
                <a16:creationId xmlns:a16="http://schemas.microsoft.com/office/drawing/2014/main" id="{45D329E6-EEFB-FAF7-E51A-E4A2E9A5B030}"/>
              </a:ext>
            </a:extLst>
          </p:cNvPr>
          <p:cNvSpPr>
            <a:spLocks noChangeShapeType="1"/>
          </p:cNvSpPr>
          <p:nvPr/>
        </p:nvSpPr>
        <p:spPr bwMode="auto">
          <a:xfrm flipV="1">
            <a:off x="7156604" y="3308555"/>
            <a:ext cx="2773362" cy="1588"/>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 name="Line 7">
            <a:extLst>
              <a:ext uri="{FF2B5EF4-FFF2-40B4-BE49-F238E27FC236}">
                <a16:creationId xmlns:a16="http://schemas.microsoft.com/office/drawing/2014/main" id="{64F72AC2-4DD3-9041-E84D-760D8A4ABD08}"/>
              </a:ext>
            </a:extLst>
          </p:cNvPr>
          <p:cNvSpPr>
            <a:spLocks noChangeShapeType="1"/>
          </p:cNvSpPr>
          <p:nvPr/>
        </p:nvSpPr>
        <p:spPr bwMode="auto">
          <a:xfrm>
            <a:off x="8299604" y="1327355"/>
            <a:ext cx="0" cy="198120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 name="Text Box 8">
            <a:extLst>
              <a:ext uri="{FF2B5EF4-FFF2-40B4-BE49-F238E27FC236}">
                <a16:creationId xmlns:a16="http://schemas.microsoft.com/office/drawing/2014/main" id="{20A905ED-B431-4D27-6AB5-32B6827EEDF4}"/>
              </a:ext>
            </a:extLst>
          </p:cNvPr>
          <p:cNvSpPr txBox="1">
            <a:spLocks noChangeArrowheads="1"/>
          </p:cNvSpPr>
          <p:nvPr/>
        </p:nvSpPr>
        <p:spPr bwMode="auto">
          <a:xfrm>
            <a:off x="7156604" y="1819480"/>
            <a:ext cx="8953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0    0</a:t>
            </a:r>
          </a:p>
        </p:txBody>
      </p:sp>
      <p:sp>
        <p:nvSpPr>
          <p:cNvPr id="12" name="Text Box 9">
            <a:extLst>
              <a:ext uri="{FF2B5EF4-FFF2-40B4-BE49-F238E27FC236}">
                <a16:creationId xmlns:a16="http://schemas.microsoft.com/office/drawing/2014/main" id="{E8D13893-522D-FD7D-8060-B1FC88E41309}"/>
              </a:ext>
            </a:extLst>
          </p:cNvPr>
          <p:cNvSpPr txBox="1">
            <a:spLocks noChangeArrowheads="1"/>
          </p:cNvSpPr>
          <p:nvPr/>
        </p:nvSpPr>
        <p:spPr bwMode="auto">
          <a:xfrm>
            <a:off x="7156604" y="2168730"/>
            <a:ext cx="8953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0    1</a:t>
            </a:r>
          </a:p>
        </p:txBody>
      </p:sp>
      <p:sp>
        <p:nvSpPr>
          <p:cNvPr id="13" name="Text Box 10">
            <a:extLst>
              <a:ext uri="{FF2B5EF4-FFF2-40B4-BE49-F238E27FC236}">
                <a16:creationId xmlns:a16="http://schemas.microsoft.com/office/drawing/2014/main" id="{29D28E79-8FA5-4129-673D-631125C3EC54}"/>
              </a:ext>
            </a:extLst>
          </p:cNvPr>
          <p:cNvSpPr txBox="1">
            <a:spLocks noChangeArrowheads="1"/>
          </p:cNvSpPr>
          <p:nvPr/>
        </p:nvSpPr>
        <p:spPr bwMode="auto">
          <a:xfrm>
            <a:off x="7156604" y="2516393"/>
            <a:ext cx="8953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1    0</a:t>
            </a:r>
          </a:p>
        </p:txBody>
      </p:sp>
      <p:sp>
        <p:nvSpPr>
          <p:cNvPr id="14" name="Text Box 11">
            <a:extLst>
              <a:ext uri="{FF2B5EF4-FFF2-40B4-BE49-F238E27FC236}">
                <a16:creationId xmlns:a16="http://schemas.microsoft.com/office/drawing/2014/main" id="{F4A8CAE7-A42D-75DD-BE4A-6E209854EEC7}"/>
              </a:ext>
            </a:extLst>
          </p:cNvPr>
          <p:cNvSpPr txBox="1">
            <a:spLocks noChangeArrowheads="1"/>
          </p:cNvSpPr>
          <p:nvPr/>
        </p:nvSpPr>
        <p:spPr bwMode="auto">
          <a:xfrm>
            <a:off x="7156604" y="2865643"/>
            <a:ext cx="8953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1    1</a:t>
            </a:r>
          </a:p>
        </p:txBody>
      </p:sp>
      <p:sp>
        <p:nvSpPr>
          <p:cNvPr id="15" name="Text Box 12">
            <a:extLst>
              <a:ext uri="{FF2B5EF4-FFF2-40B4-BE49-F238E27FC236}">
                <a16:creationId xmlns:a16="http://schemas.microsoft.com/office/drawing/2014/main" id="{EF9421BC-639B-E3A1-3FF9-4473BF36D40C}"/>
              </a:ext>
            </a:extLst>
          </p:cNvPr>
          <p:cNvSpPr txBox="1">
            <a:spLocks noChangeArrowheads="1"/>
          </p:cNvSpPr>
          <p:nvPr/>
        </p:nvSpPr>
        <p:spPr bwMode="auto">
          <a:xfrm>
            <a:off x="8452004" y="1821068"/>
            <a:ext cx="14287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    </a:t>
            </a:r>
            <a:r>
              <a:rPr lang="en-US" altLang="zh-CN" sz="2800" b="1">
                <a:solidFill>
                  <a:srgbClr val="FF0000"/>
                </a:solidFill>
                <a:ea typeface="楷体_GB2312" pitchFamily="49" charset="-122"/>
              </a:rPr>
              <a:t>1</a:t>
            </a:r>
            <a:r>
              <a:rPr lang="en-US" altLang="zh-CN" sz="2800" b="1">
                <a:solidFill>
                  <a:srgbClr val="0033CC"/>
                </a:solidFill>
                <a:ea typeface="楷体_GB2312" pitchFamily="49" charset="-122"/>
              </a:rPr>
              <a:t>    0</a:t>
            </a:r>
          </a:p>
        </p:txBody>
      </p:sp>
      <p:sp>
        <p:nvSpPr>
          <p:cNvPr id="16" name="Text Box 13">
            <a:extLst>
              <a:ext uri="{FF2B5EF4-FFF2-40B4-BE49-F238E27FC236}">
                <a16:creationId xmlns:a16="http://schemas.microsoft.com/office/drawing/2014/main" id="{984DFAF0-13D3-A691-D2B9-298B50C7DEFF}"/>
              </a:ext>
            </a:extLst>
          </p:cNvPr>
          <p:cNvSpPr txBox="1">
            <a:spLocks noChangeArrowheads="1"/>
          </p:cNvSpPr>
          <p:nvPr/>
        </p:nvSpPr>
        <p:spPr bwMode="auto">
          <a:xfrm>
            <a:off x="8452004" y="2170318"/>
            <a:ext cx="14287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0    0    </a:t>
            </a:r>
            <a:r>
              <a:rPr lang="en-US" altLang="zh-CN" sz="2800" b="1">
                <a:solidFill>
                  <a:srgbClr val="FF0000"/>
                </a:solidFill>
                <a:ea typeface="楷体_GB2312" pitchFamily="49" charset="-122"/>
              </a:rPr>
              <a:t>1</a:t>
            </a:r>
          </a:p>
        </p:txBody>
      </p:sp>
      <p:sp>
        <p:nvSpPr>
          <p:cNvPr id="17" name="Text Box 14">
            <a:extLst>
              <a:ext uri="{FF2B5EF4-FFF2-40B4-BE49-F238E27FC236}">
                <a16:creationId xmlns:a16="http://schemas.microsoft.com/office/drawing/2014/main" id="{218A1980-3604-7C47-4519-8AE3B68A9717}"/>
              </a:ext>
            </a:extLst>
          </p:cNvPr>
          <p:cNvSpPr txBox="1">
            <a:spLocks noChangeArrowheads="1"/>
          </p:cNvSpPr>
          <p:nvPr/>
        </p:nvSpPr>
        <p:spPr bwMode="auto">
          <a:xfrm>
            <a:off x="8452004" y="2517980"/>
            <a:ext cx="14287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00"/>
                </a:solidFill>
                <a:ea typeface="楷体_GB2312" pitchFamily="49" charset="-122"/>
              </a:rPr>
              <a:t>1</a:t>
            </a:r>
            <a:r>
              <a:rPr lang="en-US" altLang="zh-CN" sz="2800" b="1">
                <a:solidFill>
                  <a:srgbClr val="0033CC"/>
                </a:solidFill>
                <a:ea typeface="楷体_GB2312" pitchFamily="49" charset="-122"/>
              </a:rPr>
              <a:t>    0    0</a:t>
            </a:r>
          </a:p>
        </p:txBody>
      </p:sp>
      <p:sp>
        <p:nvSpPr>
          <p:cNvPr id="18" name="Text Box 15">
            <a:extLst>
              <a:ext uri="{FF2B5EF4-FFF2-40B4-BE49-F238E27FC236}">
                <a16:creationId xmlns:a16="http://schemas.microsoft.com/office/drawing/2014/main" id="{AD40986F-66FF-3F22-9F85-5D307AB40DB7}"/>
              </a:ext>
            </a:extLst>
          </p:cNvPr>
          <p:cNvSpPr txBox="1">
            <a:spLocks noChangeArrowheads="1"/>
          </p:cNvSpPr>
          <p:nvPr/>
        </p:nvSpPr>
        <p:spPr bwMode="auto">
          <a:xfrm>
            <a:off x="8452004" y="2851355"/>
            <a:ext cx="14287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    </a:t>
            </a:r>
            <a:r>
              <a:rPr lang="en-US" altLang="zh-CN" sz="2800" b="1">
                <a:solidFill>
                  <a:srgbClr val="FF0000"/>
                </a:solidFill>
                <a:ea typeface="楷体_GB2312" pitchFamily="49" charset="-122"/>
              </a:rPr>
              <a:t>1</a:t>
            </a:r>
            <a:r>
              <a:rPr lang="en-US" altLang="zh-CN" sz="2800" b="1">
                <a:solidFill>
                  <a:srgbClr val="0033CC"/>
                </a:solidFill>
                <a:ea typeface="楷体_GB2312" pitchFamily="49" charset="-122"/>
              </a:rPr>
              <a:t>    0</a:t>
            </a:r>
          </a:p>
        </p:txBody>
      </p:sp>
      <p:sp>
        <p:nvSpPr>
          <p:cNvPr id="19" name="Text Box 16">
            <a:extLst>
              <a:ext uri="{FF2B5EF4-FFF2-40B4-BE49-F238E27FC236}">
                <a16:creationId xmlns:a16="http://schemas.microsoft.com/office/drawing/2014/main" id="{148F384D-8D74-DE09-7593-2873AB671FDB}"/>
              </a:ext>
            </a:extLst>
          </p:cNvPr>
          <p:cNvSpPr txBox="1">
            <a:spLocks noChangeArrowheads="1"/>
          </p:cNvSpPr>
          <p:nvPr/>
        </p:nvSpPr>
        <p:spPr bwMode="auto">
          <a:xfrm>
            <a:off x="6362854" y="1697243"/>
            <a:ext cx="500062" cy="1382712"/>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真</a:t>
            </a:r>
          </a:p>
          <a:p>
            <a:pPr eaLnBrk="1" hangingPunct="1"/>
            <a:r>
              <a:rPr lang="zh-CN" altLang="en-US" sz="2800" b="1">
                <a:solidFill>
                  <a:srgbClr val="0033CC"/>
                </a:solidFill>
              </a:rPr>
              <a:t>值</a:t>
            </a:r>
          </a:p>
          <a:p>
            <a:pPr eaLnBrk="1" hangingPunct="1"/>
            <a:r>
              <a:rPr lang="zh-CN" altLang="en-US" sz="2800" b="1">
                <a:solidFill>
                  <a:srgbClr val="0033CC"/>
                </a:solidFill>
              </a:rPr>
              <a:t>表</a:t>
            </a:r>
          </a:p>
        </p:txBody>
      </p:sp>
      <p:sp>
        <p:nvSpPr>
          <p:cNvPr id="20" name="Text Box 17">
            <a:extLst>
              <a:ext uri="{FF2B5EF4-FFF2-40B4-BE49-F238E27FC236}">
                <a16:creationId xmlns:a16="http://schemas.microsoft.com/office/drawing/2014/main" id="{67E1935A-0820-974A-E687-9B47DDB6C586}"/>
              </a:ext>
            </a:extLst>
          </p:cNvPr>
          <p:cNvSpPr txBox="1">
            <a:spLocks noChangeArrowheads="1"/>
          </p:cNvSpPr>
          <p:nvPr/>
        </p:nvSpPr>
        <p:spPr bwMode="auto">
          <a:xfrm>
            <a:off x="1863879" y="3460955"/>
            <a:ext cx="1371600" cy="528638"/>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函数式</a:t>
            </a:r>
          </a:p>
        </p:txBody>
      </p:sp>
      <p:sp>
        <p:nvSpPr>
          <p:cNvPr id="21" name="Text Box 18">
            <a:extLst>
              <a:ext uri="{FF2B5EF4-FFF2-40B4-BE49-F238E27FC236}">
                <a16:creationId xmlns:a16="http://schemas.microsoft.com/office/drawing/2014/main" id="{8A3263E2-6791-8FA2-CBF4-2C116A5CCC74}"/>
              </a:ext>
            </a:extLst>
          </p:cNvPr>
          <p:cNvSpPr txBox="1">
            <a:spLocks noChangeArrowheads="1"/>
          </p:cNvSpPr>
          <p:nvPr/>
        </p:nvSpPr>
        <p:spPr bwMode="auto">
          <a:xfrm>
            <a:off x="6843866" y="3614943"/>
            <a:ext cx="1371600" cy="528637"/>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逻辑图</a:t>
            </a:r>
          </a:p>
        </p:txBody>
      </p:sp>
      <p:sp>
        <p:nvSpPr>
          <p:cNvPr id="22" name="Text Box 19">
            <a:extLst>
              <a:ext uri="{FF2B5EF4-FFF2-40B4-BE49-F238E27FC236}">
                <a16:creationId xmlns:a16="http://schemas.microsoft.com/office/drawing/2014/main" id="{7E06FA0B-6969-FABC-366B-CE45B2547BA5}"/>
              </a:ext>
            </a:extLst>
          </p:cNvPr>
          <p:cNvSpPr txBox="1">
            <a:spLocks noChangeArrowheads="1"/>
          </p:cNvSpPr>
          <p:nvPr/>
        </p:nvSpPr>
        <p:spPr bwMode="auto">
          <a:xfrm>
            <a:off x="8358341" y="3533980"/>
            <a:ext cx="2009775"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t>— </a:t>
            </a:r>
            <a:r>
              <a:rPr lang="zh-CN" altLang="en-US" b="1"/>
              <a:t>用</a:t>
            </a:r>
            <a:r>
              <a:rPr lang="zh-CN" altLang="en-US" b="1">
                <a:solidFill>
                  <a:srgbClr val="FF0066"/>
                </a:solidFill>
              </a:rPr>
              <a:t>与非门</a:t>
            </a:r>
          </a:p>
          <a:p>
            <a:pPr eaLnBrk="1" hangingPunct="1"/>
            <a:r>
              <a:rPr lang="zh-CN" altLang="en-US" b="1"/>
              <a:t>和</a:t>
            </a:r>
            <a:r>
              <a:rPr lang="zh-CN" altLang="en-US" b="1">
                <a:solidFill>
                  <a:srgbClr val="FF0066"/>
                </a:solidFill>
              </a:rPr>
              <a:t>非门</a:t>
            </a:r>
            <a:r>
              <a:rPr lang="zh-CN" altLang="en-US" b="1"/>
              <a:t>实现</a:t>
            </a:r>
          </a:p>
        </p:txBody>
      </p:sp>
      <p:sp>
        <p:nvSpPr>
          <p:cNvPr id="23" name="Text Box 20">
            <a:extLst>
              <a:ext uri="{FF2B5EF4-FFF2-40B4-BE49-F238E27FC236}">
                <a16:creationId xmlns:a16="http://schemas.microsoft.com/office/drawing/2014/main" id="{58D54F78-C26B-1C5D-FE18-81D5779924C3}"/>
              </a:ext>
            </a:extLst>
          </p:cNvPr>
          <p:cNvSpPr txBox="1">
            <a:spLocks noChangeArrowheads="1"/>
          </p:cNvSpPr>
          <p:nvPr/>
        </p:nvSpPr>
        <p:spPr bwMode="auto">
          <a:xfrm>
            <a:off x="7169304" y="1409905"/>
            <a:ext cx="1104900"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just"/>
            <a:r>
              <a:rPr kumimoji="0" lang="en-US" altLang="zh-CN" b="1" i="1">
                <a:solidFill>
                  <a:srgbClr val="FF0066"/>
                </a:solidFill>
              </a:rPr>
              <a:t>A</a:t>
            </a:r>
            <a:r>
              <a:rPr kumimoji="0" lang="en-US" altLang="zh-CN" b="1" i="1" baseline="-25000">
                <a:solidFill>
                  <a:srgbClr val="FF0066"/>
                </a:solidFill>
              </a:rPr>
              <a:t>i     </a:t>
            </a:r>
            <a:r>
              <a:rPr kumimoji="0" lang="en-US" altLang="zh-CN" b="1" i="1">
                <a:solidFill>
                  <a:srgbClr val="FF0066"/>
                </a:solidFill>
              </a:rPr>
              <a:t>B</a:t>
            </a:r>
            <a:r>
              <a:rPr kumimoji="0" lang="en-US" altLang="zh-CN" b="1" i="1" baseline="-25000">
                <a:solidFill>
                  <a:srgbClr val="FF0066"/>
                </a:solidFill>
              </a:rPr>
              <a:t>i </a:t>
            </a:r>
          </a:p>
        </p:txBody>
      </p:sp>
      <p:sp>
        <p:nvSpPr>
          <p:cNvPr id="24" name="Text Box 21">
            <a:extLst>
              <a:ext uri="{FF2B5EF4-FFF2-40B4-BE49-F238E27FC236}">
                <a16:creationId xmlns:a16="http://schemas.microsoft.com/office/drawing/2014/main" id="{BAE68D88-CEBE-1156-A8CE-86B4E654D994}"/>
              </a:ext>
            </a:extLst>
          </p:cNvPr>
          <p:cNvSpPr txBox="1">
            <a:spLocks noChangeArrowheads="1"/>
          </p:cNvSpPr>
          <p:nvPr/>
        </p:nvSpPr>
        <p:spPr bwMode="auto">
          <a:xfrm>
            <a:off x="8439304" y="1401968"/>
            <a:ext cx="1776412" cy="520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just"/>
            <a:r>
              <a:rPr kumimoji="0" lang="en-US" altLang="zh-CN" b="1" i="1">
                <a:solidFill>
                  <a:srgbClr val="FF0066"/>
                </a:solidFill>
              </a:rPr>
              <a:t>L</a:t>
            </a:r>
            <a:r>
              <a:rPr kumimoji="0" lang="en-US" altLang="zh-CN" b="1" i="1" baseline="-25000">
                <a:solidFill>
                  <a:srgbClr val="FF0066"/>
                </a:solidFill>
              </a:rPr>
              <a:t>i </a:t>
            </a:r>
            <a:r>
              <a:rPr kumimoji="0" lang="en-US" altLang="zh-CN" b="1" i="1">
                <a:solidFill>
                  <a:srgbClr val="FF0066"/>
                </a:solidFill>
              </a:rPr>
              <a:t>  G</a:t>
            </a:r>
            <a:r>
              <a:rPr kumimoji="0" lang="en-US" altLang="zh-CN" b="1" i="1" baseline="-25000">
                <a:solidFill>
                  <a:srgbClr val="FF0066"/>
                </a:solidFill>
              </a:rPr>
              <a:t>i    </a:t>
            </a:r>
            <a:r>
              <a:rPr kumimoji="0" lang="en-US" altLang="zh-CN" b="1" i="1">
                <a:solidFill>
                  <a:srgbClr val="FF0066"/>
                </a:solidFill>
              </a:rPr>
              <a:t>M</a:t>
            </a:r>
            <a:r>
              <a:rPr kumimoji="0" lang="en-US" altLang="zh-CN" b="1" i="1" baseline="-25000">
                <a:solidFill>
                  <a:srgbClr val="FF0066"/>
                </a:solidFill>
              </a:rPr>
              <a:t>i</a:t>
            </a:r>
          </a:p>
        </p:txBody>
      </p:sp>
      <p:grpSp>
        <p:nvGrpSpPr>
          <p:cNvPr id="25" name="Group 22">
            <a:extLst>
              <a:ext uri="{FF2B5EF4-FFF2-40B4-BE49-F238E27FC236}">
                <a16:creationId xmlns:a16="http://schemas.microsoft.com/office/drawing/2014/main" id="{BECFA2B8-BC44-C2CA-2C30-D0DF774358EA}"/>
              </a:ext>
            </a:extLst>
          </p:cNvPr>
          <p:cNvGrpSpPr>
            <a:grpSpLocks/>
          </p:cNvGrpSpPr>
          <p:nvPr/>
        </p:nvGrpSpPr>
        <p:grpSpPr bwMode="auto">
          <a:xfrm>
            <a:off x="4515004" y="1863930"/>
            <a:ext cx="2576512" cy="1223963"/>
            <a:chOff x="2073" y="1202"/>
            <a:chExt cx="1623" cy="771"/>
          </a:xfrm>
        </p:grpSpPr>
        <p:sp>
          <p:nvSpPr>
            <p:cNvPr id="26" name="Rectangle 23">
              <a:extLst>
                <a:ext uri="{FF2B5EF4-FFF2-40B4-BE49-F238E27FC236}">
                  <a16:creationId xmlns:a16="http://schemas.microsoft.com/office/drawing/2014/main" id="{3472B811-51DE-4A3A-6967-BE29FDDC88C9}"/>
                </a:ext>
              </a:extLst>
            </p:cNvPr>
            <p:cNvSpPr>
              <a:spLocks noChangeArrowheads="1"/>
            </p:cNvSpPr>
            <p:nvPr/>
          </p:nvSpPr>
          <p:spPr bwMode="auto">
            <a:xfrm>
              <a:off x="2073" y="1208"/>
              <a:ext cx="519"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just"/>
              <a:r>
                <a:rPr kumimoji="0" lang="en-US" altLang="zh-CN" sz="2500" b="1" i="1">
                  <a:solidFill>
                    <a:srgbClr val="FF0066"/>
                  </a:solidFill>
                </a:rPr>
                <a:t>L</a:t>
              </a:r>
              <a:r>
                <a:rPr kumimoji="0" lang="en-US" altLang="zh-CN" sz="2500" b="1" i="1" baseline="-25000">
                  <a:solidFill>
                    <a:srgbClr val="FF0066"/>
                  </a:solidFill>
                </a:rPr>
                <a:t>i</a:t>
              </a:r>
              <a:endParaRPr kumimoji="0" lang="en-US" altLang="zh-CN" sz="1000" baseline="-25000">
                <a:solidFill>
                  <a:srgbClr val="FF0066"/>
                </a:solidFill>
              </a:endParaRPr>
            </a:p>
          </p:txBody>
        </p:sp>
        <p:sp>
          <p:nvSpPr>
            <p:cNvPr id="27" name="Rectangle 24">
              <a:extLst>
                <a:ext uri="{FF2B5EF4-FFF2-40B4-BE49-F238E27FC236}">
                  <a16:creationId xmlns:a16="http://schemas.microsoft.com/office/drawing/2014/main" id="{EDDC9C30-3181-8648-6D5E-F0C786945D25}"/>
                </a:ext>
              </a:extLst>
            </p:cNvPr>
            <p:cNvSpPr>
              <a:spLocks noChangeArrowheads="1"/>
            </p:cNvSpPr>
            <p:nvPr/>
          </p:nvSpPr>
          <p:spPr bwMode="auto">
            <a:xfrm>
              <a:off x="2314" y="1202"/>
              <a:ext cx="1046"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just"/>
              <a:r>
                <a:rPr kumimoji="0" lang="en-US" altLang="zh-CN" sz="2500" b="1">
                  <a:solidFill>
                    <a:srgbClr val="FF0066"/>
                  </a:solidFill>
                </a:rPr>
                <a:t>( </a:t>
              </a:r>
              <a:r>
                <a:rPr kumimoji="0" lang="en-US" altLang="zh-CN" sz="2500" b="1" i="1">
                  <a:solidFill>
                    <a:srgbClr val="FF0066"/>
                  </a:solidFill>
                </a:rPr>
                <a:t>A &gt; B </a:t>
              </a:r>
              <a:r>
                <a:rPr kumimoji="0" lang="en-US" altLang="zh-CN" sz="2500" b="1">
                  <a:solidFill>
                    <a:srgbClr val="FF0066"/>
                  </a:solidFill>
                </a:rPr>
                <a:t>)</a:t>
              </a:r>
              <a:endParaRPr kumimoji="0" lang="en-US" altLang="zh-CN" sz="1000">
                <a:solidFill>
                  <a:srgbClr val="FF0066"/>
                </a:solidFill>
              </a:endParaRPr>
            </a:p>
          </p:txBody>
        </p:sp>
        <p:sp>
          <p:nvSpPr>
            <p:cNvPr id="28" name="Rectangle 25">
              <a:extLst>
                <a:ext uri="{FF2B5EF4-FFF2-40B4-BE49-F238E27FC236}">
                  <a16:creationId xmlns:a16="http://schemas.microsoft.com/office/drawing/2014/main" id="{20FC7E19-91FE-1933-E9D0-1609A3BE10D2}"/>
                </a:ext>
              </a:extLst>
            </p:cNvPr>
            <p:cNvSpPr>
              <a:spLocks noChangeArrowheads="1"/>
            </p:cNvSpPr>
            <p:nvPr/>
          </p:nvSpPr>
          <p:spPr bwMode="auto">
            <a:xfrm>
              <a:off x="2073" y="1467"/>
              <a:ext cx="423"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just"/>
              <a:r>
                <a:rPr kumimoji="0" lang="en-US" altLang="zh-CN" sz="2500" b="1" i="1">
                  <a:solidFill>
                    <a:srgbClr val="FF0066"/>
                  </a:solidFill>
                </a:rPr>
                <a:t>G</a:t>
              </a:r>
              <a:r>
                <a:rPr kumimoji="0" lang="en-US" altLang="zh-CN" sz="2500" b="1" i="1" baseline="-25000">
                  <a:solidFill>
                    <a:srgbClr val="FF0066"/>
                  </a:solidFill>
                </a:rPr>
                <a:t>i</a:t>
              </a:r>
              <a:endParaRPr kumimoji="0" lang="en-US" altLang="zh-CN" sz="1000" baseline="-25000">
                <a:solidFill>
                  <a:srgbClr val="FF0066"/>
                </a:solidFill>
              </a:endParaRPr>
            </a:p>
          </p:txBody>
        </p:sp>
        <p:sp>
          <p:nvSpPr>
            <p:cNvPr id="29" name="Rectangle 26">
              <a:extLst>
                <a:ext uri="{FF2B5EF4-FFF2-40B4-BE49-F238E27FC236}">
                  <a16:creationId xmlns:a16="http://schemas.microsoft.com/office/drawing/2014/main" id="{AD6A0055-4275-B375-213F-72A311A4390D}"/>
                </a:ext>
              </a:extLst>
            </p:cNvPr>
            <p:cNvSpPr>
              <a:spLocks noChangeArrowheads="1"/>
            </p:cNvSpPr>
            <p:nvPr/>
          </p:nvSpPr>
          <p:spPr bwMode="auto">
            <a:xfrm>
              <a:off x="2322" y="1467"/>
              <a:ext cx="1278"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just"/>
              <a:r>
                <a:rPr kumimoji="0" lang="en-US" altLang="zh-CN" sz="2500" b="1">
                  <a:solidFill>
                    <a:srgbClr val="FF0066"/>
                  </a:solidFill>
                </a:rPr>
                <a:t>( </a:t>
              </a:r>
              <a:r>
                <a:rPr kumimoji="0" lang="en-US" altLang="zh-CN" sz="2500" b="1" i="1">
                  <a:solidFill>
                    <a:srgbClr val="FF0066"/>
                  </a:solidFill>
                </a:rPr>
                <a:t>A = B </a:t>
              </a:r>
              <a:r>
                <a:rPr kumimoji="0" lang="en-US" altLang="zh-CN" sz="2500" b="1">
                  <a:solidFill>
                    <a:srgbClr val="FF0066"/>
                  </a:solidFill>
                </a:rPr>
                <a:t>)</a:t>
              </a:r>
              <a:endParaRPr kumimoji="0" lang="en-US" altLang="zh-CN" sz="1000">
                <a:solidFill>
                  <a:srgbClr val="FF0066"/>
                </a:solidFill>
              </a:endParaRPr>
            </a:p>
          </p:txBody>
        </p:sp>
        <p:sp>
          <p:nvSpPr>
            <p:cNvPr id="30" name="Rectangle 27">
              <a:extLst>
                <a:ext uri="{FF2B5EF4-FFF2-40B4-BE49-F238E27FC236}">
                  <a16:creationId xmlns:a16="http://schemas.microsoft.com/office/drawing/2014/main" id="{0828F788-11A4-E674-E858-1430638F31BB}"/>
                </a:ext>
              </a:extLst>
            </p:cNvPr>
            <p:cNvSpPr>
              <a:spLocks noChangeArrowheads="1"/>
            </p:cNvSpPr>
            <p:nvPr/>
          </p:nvSpPr>
          <p:spPr bwMode="auto">
            <a:xfrm>
              <a:off x="2073" y="1727"/>
              <a:ext cx="423"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just"/>
              <a:r>
                <a:rPr kumimoji="0" lang="en-US" altLang="zh-CN" sz="2500" b="1" i="1">
                  <a:solidFill>
                    <a:srgbClr val="FF0066"/>
                  </a:solidFill>
                </a:rPr>
                <a:t>M</a:t>
              </a:r>
              <a:r>
                <a:rPr kumimoji="0" lang="en-US" altLang="zh-CN" sz="2500" b="1" i="1" baseline="-25000">
                  <a:solidFill>
                    <a:srgbClr val="FF0066"/>
                  </a:solidFill>
                </a:rPr>
                <a:t>i</a:t>
              </a:r>
              <a:endParaRPr kumimoji="0" lang="en-US" altLang="zh-CN" sz="1000" baseline="-25000">
                <a:solidFill>
                  <a:srgbClr val="FF0066"/>
                </a:solidFill>
              </a:endParaRPr>
            </a:p>
          </p:txBody>
        </p:sp>
        <p:sp>
          <p:nvSpPr>
            <p:cNvPr id="31" name="Rectangle 28">
              <a:extLst>
                <a:ext uri="{FF2B5EF4-FFF2-40B4-BE49-F238E27FC236}">
                  <a16:creationId xmlns:a16="http://schemas.microsoft.com/office/drawing/2014/main" id="{58AE9722-16C2-1F16-1779-F2A9ED8FD891}"/>
                </a:ext>
              </a:extLst>
            </p:cNvPr>
            <p:cNvSpPr>
              <a:spLocks noChangeArrowheads="1"/>
            </p:cNvSpPr>
            <p:nvPr/>
          </p:nvSpPr>
          <p:spPr bwMode="auto">
            <a:xfrm>
              <a:off x="2314" y="1733"/>
              <a:ext cx="1382"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just"/>
              <a:r>
                <a:rPr kumimoji="0" lang="en-US" altLang="zh-CN" sz="2500" b="1">
                  <a:solidFill>
                    <a:srgbClr val="FF0066"/>
                  </a:solidFill>
                </a:rPr>
                <a:t>( </a:t>
              </a:r>
              <a:r>
                <a:rPr kumimoji="0" lang="en-US" altLang="zh-CN" sz="2500" b="1" i="1">
                  <a:solidFill>
                    <a:srgbClr val="FF0066"/>
                  </a:solidFill>
                </a:rPr>
                <a:t>A &lt; B </a:t>
              </a:r>
              <a:r>
                <a:rPr kumimoji="0" lang="en-US" altLang="zh-CN" sz="2500" b="1">
                  <a:solidFill>
                    <a:srgbClr val="FF0066"/>
                  </a:solidFill>
                </a:rPr>
                <a:t>)</a:t>
              </a:r>
              <a:endParaRPr kumimoji="0" lang="en-US" altLang="zh-CN" sz="1000">
                <a:solidFill>
                  <a:srgbClr val="FF0066"/>
                </a:solidFill>
              </a:endParaRPr>
            </a:p>
          </p:txBody>
        </p:sp>
      </p:grpSp>
      <p:graphicFrame>
        <p:nvGraphicFramePr>
          <p:cNvPr id="32" name="Object 29">
            <a:extLst>
              <a:ext uri="{FF2B5EF4-FFF2-40B4-BE49-F238E27FC236}">
                <a16:creationId xmlns:a16="http://schemas.microsoft.com/office/drawing/2014/main" id="{52361A98-F73D-A48B-A157-DA96CDC709B2}"/>
              </a:ext>
            </a:extLst>
          </p:cNvPr>
          <p:cNvGraphicFramePr>
            <a:graphicFrameLocks noChangeAspect="1"/>
          </p:cNvGraphicFramePr>
          <p:nvPr>
            <p:extLst>
              <p:ext uri="{D42A27DB-BD31-4B8C-83A1-F6EECF244321}">
                <p14:modId xmlns:p14="http://schemas.microsoft.com/office/powerpoint/2010/main" val="1714722700"/>
              </p:ext>
            </p:extLst>
          </p:nvPr>
        </p:nvGraphicFramePr>
        <p:xfrm>
          <a:off x="1848004" y="4034043"/>
          <a:ext cx="1397000" cy="558800"/>
        </p:xfrm>
        <a:graphic>
          <a:graphicData uri="http://schemas.openxmlformats.org/presentationml/2006/ole">
            <mc:AlternateContent xmlns:mc="http://schemas.openxmlformats.org/markup-compatibility/2006">
              <mc:Choice xmlns:v="urn:schemas-microsoft-com:vml" Requires="v">
                <p:oleObj name="Equation" r:id="rId2" imgW="590511" imgH="209520" progId="Equation.3">
                  <p:embed/>
                </p:oleObj>
              </mc:Choice>
              <mc:Fallback>
                <p:oleObj name="Equation" r:id="rId2" imgW="590511" imgH="209520" progId="Equation.3">
                  <p:embed/>
                  <p:pic>
                    <p:nvPicPr>
                      <p:cNvPr id="32" name="Object 29">
                        <a:extLst>
                          <a:ext uri="{FF2B5EF4-FFF2-40B4-BE49-F238E27FC236}">
                            <a16:creationId xmlns:a16="http://schemas.microsoft.com/office/drawing/2014/main" id="{52361A98-F73D-A48B-A157-DA96CDC709B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48004" y="4034043"/>
                        <a:ext cx="1397000" cy="558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 name="Object 30">
            <a:extLst>
              <a:ext uri="{FF2B5EF4-FFF2-40B4-BE49-F238E27FC236}">
                <a16:creationId xmlns:a16="http://schemas.microsoft.com/office/drawing/2014/main" id="{A85B72D9-1BE3-9762-7C34-6F79D7832B03}"/>
              </a:ext>
            </a:extLst>
          </p:cNvPr>
          <p:cNvGraphicFramePr>
            <a:graphicFrameLocks noChangeAspect="1"/>
          </p:cNvGraphicFramePr>
          <p:nvPr>
            <p:extLst>
              <p:ext uri="{D42A27DB-BD31-4B8C-83A1-F6EECF244321}">
                <p14:modId xmlns:p14="http://schemas.microsoft.com/office/powerpoint/2010/main" val="516301026"/>
              </p:ext>
            </p:extLst>
          </p:nvPr>
        </p:nvGraphicFramePr>
        <p:xfrm>
          <a:off x="1848004" y="4573793"/>
          <a:ext cx="1482725" cy="557212"/>
        </p:xfrm>
        <a:graphic>
          <a:graphicData uri="http://schemas.openxmlformats.org/presentationml/2006/ole">
            <mc:AlternateContent xmlns:mc="http://schemas.openxmlformats.org/markup-compatibility/2006">
              <mc:Choice xmlns:v="urn:schemas-microsoft-com:vml" Requires="v">
                <p:oleObj name="Equation" r:id="rId4" imgW="628599" imgH="209520" progId="Equation.3">
                  <p:embed/>
                </p:oleObj>
              </mc:Choice>
              <mc:Fallback>
                <p:oleObj name="Equation" r:id="rId4" imgW="628599" imgH="209520" progId="Equation.3">
                  <p:embed/>
                  <p:pic>
                    <p:nvPicPr>
                      <p:cNvPr id="33" name="Object 30">
                        <a:extLst>
                          <a:ext uri="{FF2B5EF4-FFF2-40B4-BE49-F238E27FC236}">
                            <a16:creationId xmlns:a16="http://schemas.microsoft.com/office/drawing/2014/main" id="{A85B72D9-1BE3-9762-7C34-6F79D7832B0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848004" y="4573793"/>
                        <a:ext cx="1482725" cy="5572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 name="Object 31">
            <a:extLst>
              <a:ext uri="{FF2B5EF4-FFF2-40B4-BE49-F238E27FC236}">
                <a16:creationId xmlns:a16="http://schemas.microsoft.com/office/drawing/2014/main" id="{CA77F522-97B3-2942-94FD-014EF809E3DB}"/>
              </a:ext>
            </a:extLst>
          </p:cNvPr>
          <p:cNvGraphicFramePr>
            <a:graphicFrameLocks noChangeAspect="1"/>
          </p:cNvGraphicFramePr>
          <p:nvPr>
            <p:extLst>
              <p:ext uri="{D42A27DB-BD31-4B8C-83A1-F6EECF244321}">
                <p14:modId xmlns:p14="http://schemas.microsoft.com/office/powerpoint/2010/main" val="1721594168"/>
              </p:ext>
            </p:extLst>
          </p:nvPr>
        </p:nvGraphicFramePr>
        <p:xfrm>
          <a:off x="1848004" y="5259593"/>
          <a:ext cx="1392237" cy="614362"/>
        </p:xfrm>
        <a:graphic>
          <a:graphicData uri="http://schemas.openxmlformats.org/presentationml/2006/ole">
            <mc:AlternateContent xmlns:mc="http://schemas.openxmlformats.org/markup-compatibility/2006">
              <mc:Choice xmlns:v="urn:schemas-microsoft-com:vml" Requires="v">
                <p:oleObj name="Equation" r:id="rId6" imgW="590511" imgH="228690" progId="Equation.3">
                  <p:embed/>
                </p:oleObj>
              </mc:Choice>
              <mc:Fallback>
                <p:oleObj name="Equation" r:id="rId6" imgW="590511" imgH="228690" progId="Equation.3">
                  <p:embed/>
                  <p:pic>
                    <p:nvPicPr>
                      <p:cNvPr id="34" name="Object 31">
                        <a:extLst>
                          <a:ext uri="{FF2B5EF4-FFF2-40B4-BE49-F238E27FC236}">
                            <a16:creationId xmlns:a16="http://schemas.microsoft.com/office/drawing/2014/main" id="{CA77F522-97B3-2942-94FD-014EF809E3DB}"/>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848004" y="5259593"/>
                        <a:ext cx="1392237" cy="614362"/>
                      </a:xfrm>
                      <a:prstGeom prst="rect">
                        <a:avLst/>
                      </a:prstGeom>
                      <a:noFill/>
                      <a:ln>
                        <a:noFill/>
                      </a:ln>
                      <a:effectLst/>
                      <a:extLst>
                        <a:ext uri="{909E8E84-426E-40DD-AFC4-6F175D3DCCD1}">
                          <a14:hiddenFill xmlns:a14="http://schemas.microsoft.com/office/drawing/2010/main">
                            <a:solidFill>
                              <a:srgbClr val="FFFF99">
                                <a:alpha val="50195"/>
                              </a:srgbClr>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5" name="Object 32">
            <a:extLst>
              <a:ext uri="{FF2B5EF4-FFF2-40B4-BE49-F238E27FC236}">
                <a16:creationId xmlns:a16="http://schemas.microsoft.com/office/drawing/2014/main" id="{6471906E-7F7C-E9AA-D8B4-DBD5E944589D}"/>
              </a:ext>
            </a:extLst>
          </p:cNvPr>
          <p:cNvGraphicFramePr>
            <a:graphicFrameLocks noChangeAspect="1"/>
          </p:cNvGraphicFramePr>
          <p:nvPr>
            <p:extLst>
              <p:ext uri="{D42A27DB-BD31-4B8C-83A1-F6EECF244321}">
                <p14:modId xmlns:p14="http://schemas.microsoft.com/office/powerpoint/2010/main" val="601013665"/>
              </p:ext>
            </p:extLst>
          </p:nvPr>
        </p:nvGraphicFramePr>
        <p:xfrm>
          <a:off x="3583141" y="5231018"/>
          <a:ext cx="2254250" cy="668337"/>
        </p:xfrm>
        <a:graphic>
          <a:graphicData uri="http://schemas.openxmlformats.org/presentationml/2006/ole">
            <mc:AlternateContent xmlns:mc="http://schemas.openxmlformats.org/markup-compatibility/2006">
              <mc:Choice xmlns:v="urn:schemas-microsoft-com:vml" Requires="v">
                <p:oleObj name="Equation" r:id="rId8" imgW="981123" imgH="257310" progId="Equation.3">
                  <p:embed/>
                </p:oleObj>
              </mc:Choice>
              <mc:Fallback>
                <p:oleObj name="Equation" r:id="rId8" imgW="981123" imgH="257310" progId="Equation.3">
                  <p:embed/>
                  <p:pic>
                    <p:nvPicPr>
                      <p:cNvPr id="35" name="Object 32">
                        <a:extLst>
                          <a:ext uri="{FF2B5EF4-FFF2-40B4-BE49-F238E27FC236}">
                            <a16:creationId xmlns:a16="http://schemas.microsoft.com/office/drawing/2014/main" id="{6471906E-7F7C-E9AA-D8B4-DBD5E944589D}"/>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583141" y="5231018"/>
                        <a:ext cx="2254250" cy="668337"/>
                      </a:xfrm>
                      <a:prstGeom prst="rect">
                        <a:avLst/>
                      </a:prstGeom>
                      <a:noFill/>
                      <a:ln>
                        <a:noFill/>
                      </a:ln>
                      <a:effectLst/>
                      <a:extLst>
                        <a:ext uri="{909E8E84-426E-40DD-AFC4-6F175D3DCCD1}">
                          <a14:hiddenFill xmlns:a14="http://schemas.microsoft.com/office/drawing/2010/main">
                            <a:solidFill>
                              <a:srgbClr val="FFFF99">
                                <a:alpha val="50195"/>
                              </a:srgbClr>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6" name="Object 33">
            <a:extLst>
              <a:ext uri="{FF2B5EF4-FFF2-40B4-BE49-F238E27FC236}">
                <a16:creationId xmlns:a16="http://schemas.microsoft.com/office/drawing/2014/main" id="{D962B863-9C96-34E1-DB7B-B0B16C560791}"/>
              </a:ext>
            </a:extLst>
          </p:cNvPr>
          <p:cNvGraphicFramePr>
            <a:graphicFrameLocks noChangeAspect="1"/>
          </p:cNvGraphicFramePr>
          <p:nvPr>
            <p:extLst>
              <p:ext uri="{D42A27DB-BD31-4B8C-83A1-F6EECF244321}">
                <p14:modId xmlns:p14="http://schemas.microsoft.com/office/powerpoint/2010/main" val="2547481058"/>
              </p:ext>
            </p:extLst>
          </p:nvPr>
        </p:nvGraphicFramePr>
        <p:xfrm>
          <a:off x="3583141" y="5893005"/>
          <a:ext cx="1514475" cy="614363"/>
        </p:xfrm>
        <a:graphic>
          <a:graphicData uri="http://schemas.openxmlformats.org/presentationml/2006/ole">
            <mc:AlternateContent xmlns:mc="http://schemas.openxmlformats.org/markup-compatibility/2006">
              <mc:Choice xmlns:v="urn:schemas-microsoft-com:vml" Requires="v">
                <p:oleObj name="Equation" r:id="rId10" imgW="638054" imgH="228690" progId="Equation.3">
                  <p:embed/>
                </p:oleObj>
              </mc:Choice>
              <mc:Fallback>
                <p:oleObj name="Equation" r:id="rId10" imgW="638054" imgH="228690" progId="Equation.3">
                  <p:embed/>
                  <p:pic>
                    <p:nvPicPr>
                      <p:cNvPr id="36" name="Object 33">
                        <a:extLst>
                          <a:ext uri="{FF2B5EF4-FFF2-40B4-BE49-F238E27FC236}">
                            <a16:creationId xmlns:a16="http://schemas.microsoft.com/office/drawing/2014/main" id="{D962B863-9C96-34E1-DB7B-B0B16C560791}"/>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3583141" y="5893005"/>
                        <a:ext cx="1514475" cy="614363"/>
                      </a:xfrm>
                      <a:prstGeom prst="rect">
                        <a:avLst/>
                      </a:prstGeom>
                      <a:noFill/>
                      <a:ln>
                        <a:noFill/>
                      </a:ln>
                      <a:effectLst/>
                      <a:extLst>
                        <a:ext uri="{909E8E84-426E-40DD-AFC4-6F175D3DCCD1}">
                          <a14:hiddenFill xmlns:a14="http://schemas.microsoft.com/office/drawing/2010/main">
                            <a:solidFill>
                              <a:srgbClr val="FFFF99">
                                <a:alpha val="50195"/>
                              </a:srgbClr>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7" name="Object 34">
            <a:extLst>
              <a:ext uri="{FF2B5EF4-FFF2-40B4-BE49-F238E27FC236}">
                <a16:creationId xmlns:a16="http://schemas.microsoft.com/office/drawing/2014/main" id="{29DEC956-05F4-48D5-FA4C-24871E80EC6E}"/>
              </a:ext>
            </a:extLst>
          </p:cNvPr>
          <p:cNvGraphicFramePr>
            <a:graphicFrameLocks noChangeAspect="1"/>
          </p:cNvGraphicFramePr>
          <p:nvPr>
            <p:extLst>
              <p:ext uri="{D42A27DB-BD31-4B8C-83A1-F6EECF244321}">
                <p14:modId xmlns:p14="http://schemas.microsoft.com/office/powerpoint/2010/main" val="459613357"/>
              </p:ext>
            </p:extLst>
          </p:nvPr>
        </p:nvGraphicFramePr>
        <p:xfrm>
          <a:off x="3583141" y="4035630"/>
          <a:ext cx="2365375" cy="557213"/>
        </p:xfrm>
        <a:graphic>
          <a:graphicData uri="http://schemas.openxmlformats.org/presentationml/2006/ole">
            <mc:AlternateContent xmlns:mc="http://schemas.openxmlformats.org/markup-compatibility/2006">
              <mc:Choice xmlns:v="urn:schemas-microsoft-com:vml" Requires="v">
                <p:oleObj name="Equation" r:id="rId12" imgW="1028666" imgH="209520" progId="Equation.3">
                  <p:embed/>
                </p:oleObj>
              </mc:Choice>
              <mc:Fallback>
                <p:oleObj name="Equation" r:id="rId12" imgW="1028666" imgH="209520" progId="Equation.3">
                  <p:embed/>
                  <p:pic>
                    <p:nvPicPr>
                      <p:cNvPr id="37" name="Object 34">
                        <a:extLst>
                          <a:ext uri="{FF2B5EF4-FFF2-40B4-BE49-F238E27FC236}">
                            <a16:creationId xmlns:a16="http://schemas.microsoft.com/office/drawing/2014/main" id="{29DEC956-05F4-48D5-FA4C-24871E80EC6E}"/>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583141" y="4035630"/>
                        <a:ext cx="2365375" cy="557213"/>
                      </a:xfrm>
                      <a:prstGeom prst="rect">
                        <a:avLst/>
                      </a:prstGeom>
                      <a:noFill/>
                      <a:ln>
                        <a:noFill/>
                      </a:ln>
                      <a:effectLst/>
                      <a:extLst>
                        <a:ext uri="{909E8E84-426E-40DD-AFC4-6F175D3DCCD1}">
                          <a14:hiddenFill xmlns:a14="http://schemas.microsoft.com/office/drawing/2010/main">
                            <a:solidFill>
                              <a:srgbClr val="FFFF99">
                                <a:alpha val="50195"/>
                              </a:srgbClr>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8" name="Text Box 35">
            <a:extLst>
              <a:ext uri="{FF2B5EF4-FFF2-40B4-BE49-F238E27FC236}">
                <a16:creationId xmlns:a16="http://schemas.microsoft.com/office/drawing/2014/main" id="{3F755BA9-14C3-0CBC-CA68-C493FC9EBDD0}"/>
              </a:ext>
            </a:extLst>
          </p:cNvPr>
          <p:cNvSpPr txBox="1">
            <a:spLocks noChangeArrowheads="1"/>
          </p:cNvSpPr>
          <p:nvPr/>
        </p:nvSpPr>
        <p:spPr bwMode="auto">
          <a:xfrm>
            <a:off x="4030816" y="4588080"/>
            <a:ext cx="13874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 A</a:t>
            </a:r>
            <a:r>
              <a:rPr lang="en-US" altLang="zh-CN" b="1" i="1" baseline="-25000">
                <a:solidFill>
                  <a:srgbClr val="FF0066"/>
                </a:solidFill>
              </a:rPr>
              <a:t>i </a:t>
            </a:r>
            <a:r>
              <a:rPr lang="en-US" altLang="zh-CN" b="1">
                <a:solidFill>
                  <a:srgbClr val="FF0066"/>
                </a:solidFill>
              </a:rPr>
              <a:t>⊙ </a:t>
            </a:r>
            <a:r>
              <a:rPr lang="en-US" altLang="zh-CN" b="1" i="1">
                <a:solidFill>
                  <a:srgbClr val="FF0066"/>
                </a:solidFill>
              </a:rPr>
              <a:t>B</a:t>
            </a:r>
            <a:r>
              <a:rPr lang="en-US" altLang="zh-CN" b="1" i="1" baseline="-25000">
                <a:solidFill>
                  <a:srgbClr val="FF0066"/>
                </a:solidFill>
              </a:rPr>
              <a:t>i</a:t>
            </a:r>
          </a:p>
        </p:txBody>
      </p:sp>
      <p:grpSp>
        <p:nvGrpSpPr>
          <p:cNvPr id="39" name="Group 36">
            <a:extLst>
              <a:ext uri="{FF2B5EF4-FFF2-40B4-BE49-F238E27FC236}">
                <a16:creationId xmlns:a16="http://schemas.microsoft.com/office/drawing/2014/main" id="{4586BA45-CF33-ABF7-6ECD-0F2BF37830A8}"/>
              </a:ext>
            </a:extLst>
          </p:cNvPr>
          <p:cNvGrpSpPr>
            <a:grpSpLocks/>
          </p:cNvGrpSpPr>
          <p:nvPr/>
        </p:nvGrpSpPr>
        <p:grpSpPr bwMode="auto">
          <a:xfrm>
            <a:off x="1751166" y="1860755"/>
            <a:ext cx="2663825" cy="1227138"/>
            <a:chOff x="332" y="1132"/>
            <a:chExt cx="1678" cy="773"/>
          </a:xfrm>
        </p:grpSpPr>
        <p:sp>
          <p:nvSpPr>
            <p:cNvPr id="40" name="Rectangle 37">
              <a:extLst>
                <a:ext uri="{FF2B5EF4-FFF2-40B4-BE49-F238E27FC236}">
                  <a16:creationId xmlns:a16="http://schemas.microsoft.com/office/drawing/2014/main" id="{2779B7B8-C3DE-7689-8458-B41E9874F72B}"/>
                </a:ext>
              </a:extLst>
            </p:cNvPr>
            <p:cNvSpPr>
              <a:spLocks noChangeArrowheads="1"/>
            </p:cNvSpPr>
            <p:nvPr/>
          </p:nvSpPr>
          <p:spPr bwMode="auto">
            <a:xfrm>
              <a:off x="790" y="1132"/>
              <a:ext cx="987" cy="773"/>
            </a:xfrm>
            <a:prstGeom prst="rect">
              <a:avLst/>
            </a:prstGeom>
            <a:solidFill>
              <a:srgbClr val="FFFFCC"/>
            </a:solidFill>
            <a:ln w="28575">
              <a:solidFill>
                <a:srgbClr val="996600"/>
              </a:solidFill>
              <a:miter lim="800000"/>
              <a:headEnd/>
              <a:tailEnd/>
            </a:ln>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just"/>
              <a:endParaRPr kumimoji="0" lang="zh-CN" altLang="zh-CN" sz="1000"/>
            </a:p>
          </p:txBody>
        </p:sp>
        <p:sp>
          <p:nvSpPr>
            <p:cNvPr id="41" name="Rectangle 38">
              <a:extLst>
                <a:ext uri="{FF2B5EF4-FFF2-40B4-BE49-F238E27FC236}">
                  <a16:creationId xmlns:a16="http://schemas.microsoft.com/office/drawing/2014/main" id="{7BF99538-17E3-31CD-197A-D2FE4BAE60FD}"/>
                </a:ext>
              </a:extLst>
            </p:cNvPr>
            <p:cNvSpPr>
              <a:spLocks noChangeArrowheads="1"/>
            </p:cNvSpPr>
            <p:nvPr/>
          </p:nvSpPr>
          <p:spPr bwMode="auto">
            <a:xfrm>
              <a:off x="895" y="1284"/>
              <a:ext cx="757" cy="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just"/>
              <a:r>
                <a:rPr kumimoji="0" lang="en-US" altLang="zh-CN" sz="2300" b="1">
                  <a:solidFill>
                    <a:srgbClr val="996600"/>
                  </a:solidFill>
                </a:rPr>
                <a:t>     1</a:t>
              </a:r>
              <a:r>
                <a:rPr kumimoji="0" lang="zh-CN" altLang="en-US" sz="2300" b="1">
                  <a:solidFill>
                    <a:srgbClr val="996600"/>
                  </a:solidFill>
                </a:rPr>
                <a:t>位</a:t>
              </a:r>
              <a:endParaRPr kumimoji="0" lang="zh-CN" altLang="en-US" sz="2300" b="1">
                <a:solidFill>
                  <a:srgbClr val="996600"/>
                </a:solidFill>
                <a:latin typeface="宋体" panose="02010600030101010101" pitchFamily="2" charset="-122"/>
              </a:endParaRPr>
            </a:p>
            <a:p>
              <a:pPr algn="ctr"/>
              <a:r>
                <a:rPr kumimoji="0" lang="zh-CN" altLang="en-US" sz="2300" b="1">
                  <a:solidFill>
                    <a:srgbClr val="996600"/>
                  </a:solidFill>
                  <a:latin typeface="宋体" panose="02010600030101010101" pitchFamily="2" charset="-122"/>
                </a:rPr>
                <a:t>比较器</a:t>
              </a:r>
            </a:p>
          </p:txBody>
        </p:sp>
        <p:sp>
          <p:nvSpPr>
            <p:cNvPr id="42" name="Oval 39">
              <a:extLst>
                <a:ext uri="{FF2B5EF4-FFF2-40B4-BE49-F238E27FC236}">
                  <a16:creationId xmlns:a16="http://schemas.microsoft.com/office/drawing/2014/main" id="{E613382C-4DDE-53E3-45F5-291AA85E1EF4}"/>
                </a:ext>
              </a:extLst>
            </p:cNvPr>
            <p:cNvSpPr>
              <a:spLocks noChangeArrowheads="1"/>
            </p:cNvSpPr>
            <p:nvPr/>
          </p:nvSpPr>
          <p:spPr bwMode="auto">
            <a:xfrm>
              <a:off x="560" y="1296"/>
              <a:ext cx="62" cy="68"/>
            </a:xfrm>
            <a:prstGeom prst="ellipse">
              <a:avLst/>
            </a:prstGeom>
            <a:noFill/>
            <a:ln w="28575">
              <a:solidFill>
                <a:srgbClr val="9966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3" name="Rectangle 40">
              <a:extLst>
                <a:ext uri="{FF2B5EF4-FFF2-40B4-BE49-F238E27FC236}">
                  <a16:creationId xmlns:a16="http://schemas.microsoft.com/office/drawing/2014/main" id="{1C44BB6E-7803-50BE-2C7B-21069B5B6E34}"/>
                </a:ext>
              </a:extLst>
            </p:cNvPr>
            <p:cNvSpPr>
              <a:spLocks noChangeArrowheads="1"/>
            </p:cNvSpPr>
            <p:nvPr/>
          </p:nvSpPr>
          <p:spPr bwMode="auto">
            <a:xfrm>
              <a:off x="363" y="1204"/>
              <a:ext cx="171"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just"/>
              <a:r>
                <a:rPr kumimoji="0" lang="en-US" altLang="zh-CN" sz="2500" b="1" i="1">
                  <a:solidFill>
                    <a:srgbClr val="FF0066"/>
                  </a:solidFill>
                </a:rPr>
                <a:t>A</a:t>
              </a:r>
              <a:r>
                <a:rPr kumimoji="0" lang="en-US" altLang="zh-CN" sz="2500" b="1" i="1" baseline="-25000">
                  <a:solidFill>
                    <a:srgbClr val="FF0066"/>
                  </a:solidFill>
                </a:rPr>
                <a:t>i</a:t>
              </a:r>
              <a:endParaRPr kumimoji="0" lang="en-US" altLang="zh-CN" sz="1000" baseline="-25000">
                <a:solidFill>
                  <a:srgbClr val="FF0066"/>
                </a:solidFill>
              </a:endParaRPr>
            </a:p>
          </p:txBody>
        </p:sp>
        <p:sp>
          <p:nvSpPr>
            <p:cNvPr id="44" name="Oval 41">
              <a:extLst>
                <a:ext uri="{FF2B5EF4-FFF2-40B4-BE49-F238E27FC236}">
                  <a16:creationId xmlns:a16="http://schemas.microsoft.com/office/drawing/2014/main" id="{41913B30-5E4C-2F98-ACD5-E6641BB54AA1}"/>
                </a:ext>
              </a:extLst>
            </p:cNvPr>
            <p:cNvSpPr>
              <a:spLocks noChangeArrowheads="1"/>
            </p:cNvSpPr>
            <p:nvPr/>
          </p:nvSpPr>
          <p:spPr bwMode="auto">
            <a:xfrm>
              <a:off x="550" y="1698"/>
              <a:ext cx="62" cy="69"/>
            </a:xfrm>
            <a:prstGeom prst="ellipse">
              <a:avLst/>
            </a:prstGeom>
            <a:noFill/>
            <a:ln w="28575">
              <a:solidFill>
                <a:srgbClr val="996600"/>
              </a:solidFill>
              <a:round/>
              <a:headEnd/>
              <a:tailEnd/>
            </a:ln>
            <a:extLst>
              <a:ext uri="{909E8E84-426E-40DD-AFC4-6F175D3DCCD1}">
                <a14:hiddenFill xmlns:a14="http://schemas.microsoft.com/office/drawing/2010/main">
                  <a:solidFill>
                    <a:srgbClr val="996600"/>
                  </a:solidFill>
                </a14:hiddenFill>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5" name="Rectangle 42">
              <a:extLst>
                <a:ext uri="{FF2B5EF4-FFF2-40B4-BE49-F238E27FC236}">
                  <a16:creationId xmlns:a16="http://schemas.microsoft.com/office/drawing/2014/main" id="{5B846B77-1FBF-5CAC-1D9B-C0B7AFA029FC}"/>
                </a:ext>
              </a:extLst>
            </p:cNvPr>
            <p:cNvSpPr>
              <a:spLocks noChangeArrowheads="1"/>
            </p:cNvSpPr>
            <p:nvPr/>
          </p:nvSpPr>
          <p:spPr bwMode="auto">
            <a:xfrm>
              <a:off x="332" y="1577"/>
              <a:ext cx="171"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just"/>
              <a:r>
                <a:rPr kumimoji="0" lang="en-US" altLang="zh-CN" sz="2500" b="1" i="1">
                  <a:solidFill>
                    <a:srgbClr val="FF0066"/>
                  </a:solidFill>
                </a:rPr>
                <a:t>B</a:t>
              </a:r>
              <a:r>
                <a:rPr kumimoji="0" lang="en-US" altLang="zh-CN" sz="2500" b="1" i="1" baseline="-25000">
                  <a:solidFill>
                    <a:srgbClr val="FF0066"/>
                  </a:solidFill>
                </a:rPr>
                <a:t>i</a:t>
              </a:r>
              <a:endParaRPr kumimoji="0" lang="en-US" altLang="zh-CN" sz="1000" baseline="-25000">
                <a:solidFill>
                  <a:srgbClr val="FF0066"/>
                </a:solidFill>
              </a:endParaRPr>
            </a:p>
          </p:txBody>
        </p:sp>
        <p:sp>
          <p:nvSpPr>
            <p:cNvPr id="46" name="Freeform 43">
              <a:extLst>
                <a:ext uri="{FF2B5EF4-FFF2-40B4-BE49-F238E27FC236}">
                  <a16:creationId xmlns:a16="http://schemas.microsoft.com/office/drawing/2014/main" id="{E80F075C-BEB4-EB1C-E9FC-4B6969EFF67B}"/>
                </a:ext>
              </a:extLst>
            </p:cNvPr>
            <p:cNvSpPr>
              <a:spLocks/>
            </p:cNvSpPr>
            <p:nvPr/>
          </p:nvSpPr>
          <p:spPr bwMode="auto">
            <a:xfrm>
              <a:off x="1936" y="1302"/>
              <a:ext cx="64" cy="67"/>
            </a:xfrm>
            <a:custGeom>
              <a:avLst/>
              <a:gdLst>
                <a:gd name="T0" fmla="*/ 1 w 150"/>
                <a:gd name="T1" fmla="*/ 2 h 168"/>
                <a:gd name="T2" fmla="*/ 1 w 150"/>
                <a:gd name="T3" fmla="*/ 2 h 168"/>
                <a:gd name="T4" fmla="*/ 1 w 150"/>
                <a:gd name="T5" fmla="*/ 2 h 168"/>
                <a:gd name="T6" fmla="*/ 2 w 150"/>
                <a:gd name="T7" fmla="*/ 2 h 168"/>
                <a:gd name="T8" fmla="*/ 2 w 150"/>
                <a:gd name="T9" fmla="*/ 2 h 168"/>
                <a:gd name="T10" fmla="*/ 2 w 150"/>
                <a:gd name="T11" fmla="*/ 1 h 168"/>
                <a:gd name="T12" fmla="*/ 2 w 150"/>
                <a:gd name="T13" fmla="*/ 1 h 168"/>
                <a:gd name="T14" fmla="*/ 2 w 150"/>
                <a:gd name="T15" fmla="*/ 1 h 168"/>
                <a:gd name="T16" fmla="*/ 2 w 150"/>
                <a:gd name="T17" fmla="*/ 1 h 168"/>
                <a:gd name="T18" fmla="*/ 2 w 150"/>
                <a:gd name="T19" fmla="*/ 1 h 168"/>
                <a:gd name="T20" fmla="*/ 2 w 150"/>
                <a:gd name="T21" fmla="*/ 0 h 168"/>
                <a:gd name="T22" fmla="*/ 2 w 150"/>
                <a:gd name="T23" fmla="*/ 0 h 168"/>
                <a:gd name="T24" fmla="*/ 2 w 150"/>
                <a:gd name="T25" fmla="*/ 0 h 168"/>
                <a:gd name="T26" fmla="*/ 2 w 150"/>
                <a:gd name="T27" fmla="*/ 0 h 168"/>
                <a:gd name="T28" fmla="*/ 1 w 150"/>
                <a:gd name="T29" fmla="*/ 0 h 168"/>
                <a:gd name="T30" fmla="*/ 1 w 150"/>
                <a:gd name="T31" fmla="*/ 0 h 168"/>
                <a:gd name="T32" fmla="*/ 1 w 150"/>
                <a:gd name="T33" fmla="*/ 0 h 168"/>
                <a:gd name="T34" fmla="*/ 1 w 150"/>
                <a:gd name="T35" fmla="*/ 0 h 168"/>
                <a:gd name="T36" fmla="*/ 1 w 150"/>
                <a:gd name="T37" fmla="*/ 0 h 168"/>
                <a:gd name="T38" fmla="*/ 0 w 150"/>
                <a:gd name="T39" fmla="*/ 0 h 168"/>
                <a:gd name="T40" fmla="*/ 0 w 150"/>
                <a:gd name="T41" fmla="*/ 0 h 168"/>
                <a:gd name="T42" fmla="*/ 0 w 150"/>
                <a:gd name="T43" fmla="*/ 0 h 168"/>
                <a:gd name="T44" fmla="*/ 0 w 150"/>
                <a:gd name="T45" fmla="*/ 1 h 168"/>
                <a:gd name="T46" fmla="*/ 0 w 150"/>
                <a:gd name="T47" fmla="*/ 1 h 168"/>
                <a:gd name="T48" fmla="*/ 0 w 150"/>
                <a:gd name="T49" fmla="*/ 1 h 168"/>
                <a:gd name="T50" fmla="*/ 0 w 150"/>
                <a:gd name="T51" fmla="*/ 1 h 168"/>
                <a:gd name="T52" fmla="*/ 0 w 150"/>
                <a:gd name="T53" fmla="*/ 1 h 168"/>
                <a:gd name="T54" fmla="*/ 0 w 150"/>
                <a:gd name="T55" fmla="*/ 1 h 168"/>
                <a:gd name="T56" fmla="*/ 0 w 150"/>
                <a:gd name="T57" fmla="*/ 2 h 168"/>
                <a:gd name="T58" fmla="*/ 0 w 150"/>
                <a:gd name="T59" fmla="*/ 2 h 168"/>
                <a:gd name="T60" fmla="*/ 1 w 150"/>
                <a:gd name="T61" fmla="*/ 2 h 168"/>
                <a:gd name="T62" fmla="*/ 1 w 150"/>
                <a:gd name="T63" fmla="*/ 2 h 168"/>
                <a:gd name="T64" fmla="*/ 1 w 150"/>
                <a:gd name="T65" fmla="*/ 2 h 16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0" h="168">
                  <a:moveTo>
                    <a:pt x="77" y="168"/>
                  </a:moveTo>
                  <a:lnTo>
                    <a:pt x="92" y="165"/>
                  </a:lnTo>
                  <a:lnTo>
                    <a:pt x="106" y="161"/>
                  </a:lnTo>
                  <a:lnTo>
                    <a:pt x="119" y="153"/>
                  </a:lnTo>
                  <a:lnTo>
                    <a:pt x="130" y="143"/>
                  </a:lnTo>
                  <a:lnTo>
                    <a:pt x="139" y="131"/>
                  </a:lnTo>
                  <a:lnTo>
                    <a:pt x="145" y="116"/>
                  </a:lnTo>
                  <a:lnTo>
                    <a:pt x="150" y="101"/>
                  </a:lnTo>
                  <a:lnTo>
                    <a:pt x="150" y="84"/>
                  </a:lnTo>
                  <a:lnTo>
                    <a:pt x="147" y="67"/>
                  </a:lnTo>
                  <a:lnTo>
                    <a:pt x="143" y="52"/>
                  </a:lnTo>
                  <a:lnTo>
                    <a:pt x="136" y="37"/>
                  </a:lnTo>
                  <a:lnTo>
                    <a:pt x="128" y="24"/>
                  </a:lnTo>
                  <a:lnTo>
                    <a:pt x="117" y="15"/>
                  </a:lnTo>
                  <a:lnTo>
                    <a:pt x="103" y="7"/>
                  </a:lnTo>
                  <a:lnTo>
                    <a:pt x="90" y="2"/>
                  </a:lnTo>
                  <a:lnTo>
                    <a:pt x="75" y="0"/>
                  </a:lnTo>
                  <a:lnTo>
                    <a:pt x="59" y="2"/>
                  </a:lnTo>
                  <a:lnTo>
                    <a:pt x="46" y="7"/>
                  </a:lnTo>
                  <a:lnTo>
                    <a:pt x="33" y="15"/>
                  </a:lnTo>
                  <a:lnTo>
                    <a:pt x="22" y="24"/>
                  </a:lnTo>
                  <a:lnTo>
                    <a:pt x="13" y="39"/>
                  </a:lnTo>
                  <a:lnTo>
                    <a:pt x="6" y="54"/>
                  </a:lnTo>
                  <a:lnTo>
                    <a:pt x="2" y="69"/>
                  </a:lnTo>
                  <a:lnTo>
                    <a:pt x="0" y="86"/>
                  </a:lnTo>
                  <a:lnTo>
                    <a:pt x="2" y="104"/>
                  </a:lnTo>
                  <a:lnTo>
                    <a:pt x="6" y="118"/>
                  </a:lnTo>
                  <a:lnTo>
                    <a:pt x="13" y="133"/>
                  </a:lnTo>
                  <a:lnTo>
                    <a:pt x="22" y="146"/>
                  </a:lnTo>
                  <a:lnTo>
                    <a:pt x="35" y="156"/>
                  </a:lnTo>
                  <a:lnTo>
                    <a:pt x="48" y="163"/>
                  </a:lnTo>
                  <a:lnTo>
                    <a:pt x="62" y="168"/>
                  </a:lnTo>
                  <a:lnTo>
                    <a:pt x="77" y="168"/>
                  </a:lnTo>
                  <a:close/>
                </a:path>
              </a:pathLst>
            </a:custGeom>
            <a:noFill/>
            <a:ln w="28575" cmpd="sng">
              <a:solidFill>
                <a:srgbClr val="99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47" name="Freeform 44">
              <a:extLst>
                <a:ext uri="{FF2B5EF4-FFF2-40B4-BE49-F238E27FC236}">
                  <a16:creationId xmlns:a16="http://schemas.microsoft.com/office/drawing/2014/main" id="{16C8CBBE-F234-C29B-C399-B565597B7A01}"/>
                </a:ext>
              </a:extLst>
            </p:cNvPr>
            <p:cNvSpPr>
              <a:spLocks/>
            </p:cNvSpPr>
            <p:nvPr/>
          </p:nvSpPr>
          <p:spPr bwMode="auto">
            <a:xfrm>
              <a:off x="1945" y="1501"/>
              <a:ext cx="65" cy="67"/>
            </a:xfrm>
            <a:custGeom>
              <a:avLst/>
              <a:gdLst>
                <a:gd name="T0" fmla="*/ 1 w 150"/>
                <a:gd name="T1" fmla="*/ 2 h 168"/>
                <a:gd name="T2" fmla="*/ 1 w 150"/>
                <a:gd name="T3" fmla="*/ 2 h 168"/>
                <a:gd name="T4" fmla="*/ 2 w 150"/>
                <a:gd name="T5" fmla="*/ 2 h 168"/>
                <a:gd name="T6" fmla="*/ 2 w 150"/>
                <a:gd name="T7" fmla="*/ 2 h 168"/>
                <a:gd name="T8" fmla="*/ 2 w 150"/>
                <a:gd name="T9" fmla="*/ 2 h 168"/>
                <a:gd name="T10" fmla="*/ 2 w 150"/>
                <a:gd name="T11" fmla="*/ 1 h 168"/>
                <a:gd name="T12" fmla="*/ 2 w 150"/>
                <a:gd name="T13" fmla="*/ 1 h 168"/>
                <a:gd name="T14" fmla="*/ 2 w 150"/>
                <a:gd name="T15" fmla="*/ 1 h 168"/>
                <a:gd name="T16" fmla="*/ 2 w 150"/>
                <a:gd name="T17" fmla="*/ 1 h 168"/>
                <a:gd name="T18" fmla="*/ 2 w 150"/>
                <a:gd name="T19" fmla="*/ 1 h 168"/>
                <a:gd name="T20" fmla="*/ 2 w 150"/>
                <a:gd name="T21" fmla="*/ 0 h 168"/>
                <a:gd name="T22" fmla="*/ 2 w 150"/>
                <a:gd name="T23" fmla="*/ 0 h 168"/>
                <a:gd name="T24" fmla="*/ 2 w 150"/>
                <a:gd name="T25" fmla="*/ 0 h 168"/>
                <a:gd name="T26" fmla="*/ 2 w 150"/>
                <a:gd name="T27" fmla="*/ 0 h 168"/>
                <a:gd name="T28" fmla="*/ 2 w 150"/>
                <a:gd name="T29" fmla="*/ 0 h 168"/>
                <a:gd name="T30" fmla="*/ 1 w 150"/>
                <a:gd name="T31" fmla="*/ 0 h 168"/>
                <a:gd name="T32" fmla="*/ 1 w 150"/>
                <a:gd name="T33" fmla="*/ 0 h 168"/>
                <a:gd name="T34" fmla="*/ 1 w 150"/>
                <a:gd name="T35" fmla="*/ 0 h 168"/>
                <a:gd name="T36" fmla="*/ 1 w 150"/>
                <a:gd name="T37" fmla="*/ 0 h 168"/>
                <a:gd name="T38" fmla="*/ 0 w 150"/>
                <a:gd name="T39" fmla="*/ 0 h 168"/>
                <a:gd name="T40" fmla="*/ 0 w 150"/>
                <a:gd name="T41" fmla="*/ 0 h 168"/>
                <a:gd name="T42" fmla="*/ 0 w 150"/>
                <a:gd name="T43" fmla="*/ 0 h 168"/>
                <a:gd name="T44" fmla="*/ 0 w 150"/>
                <a:gd name="T45" fmla="*/ 0 h 168"/>
                <a:gd name="T46" fmla="*/ 0 w 150"/>
                <a:gd name="T47" fmla="*/ 1 h 168"/>
                <a:gd name="T48" fmla="*/ 0 w 150"/>
                <a:gd name="T49" fmla="*/ 1 h 168"/>
                <a:gd name="T50" fmla="*/ 0 w 150"/>
                <a:gd name="T51" fmla="*/ 1 h 168"/>
                <a:gd name="T52" fmla="*/ 0 w 150"/>
                <a:gd name="T53" fmla="*/ 1 h 168"/>
                <a:gd name="T54" fmla="*/ 0 w 150"/>
                <a:gd name="T55" fmla="*/ 1 h 168"/>
                <a:gd name="T56" fmla="*/ 0 w 150"/>
                <a:gd name="T57" fmla="*/ 2 h 168"/>
                <a:gd name="T58" fmla="*/ 0 w 150"/>
                <a:gd name="T59" fmla="*/ 2 h 168"/>
                <a:gd name="T60" fmla="*/ 1 w 150"/>
                <a:gd name="T61" fmla="*/ 2 h 168"/>
                <a:gd name="T62" fmla="*/ 1 w 150"/>
                <a:gd name="T63" fmla="*/ 2 h 168"/>
                <a:gd name="T64" fmla="*/ 1 w 150"/>
                <a:gd name="T65" fmla="*/ 2 h 16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0" h="168">
                  <a:moveTo>
                    <a:pt x="75" y="168"/>
                  </a:moveTo>
                  <a:lnTo>
                    <a:pt x="90" y="166"/>
                  </a:lnTo>
                  <a:lnTo>
                    <a:pt x="104" y="161"/>
                  </a:lnTo>
                  <a:lnTo>
                    <a:pt x="117" y="153"/>
                  </a:lnTo>
                  <a:lnTo>
                    <a:pt x="128" y="143"/>
                  </a:lnTo>
                  <a:lnTo>
                    <a:pt x="137" y="131"/>
                  </a:lnTo>
                  <a:lnTo>
                    <a:pt x="143" y="116"/>
                  </a:lnTo>
                  <a:lnTo>
                    <a:pt x="148" y="101"/>
                  </a:lnTo>
                  <a:lnTo>
                    <a:pt x="150" y="84"/>
                  </a:lnTo>
                  <a:lnTo>
                    <a:pt x="148" y="67"/>
                  </a:lnTo>
                  <a:lnTo>
                    <a:pt x="143" y="52"/>
                  </a:lnTo>
                  <a:lnTo>
                    <a:pt x="137" y="37"/>
                  </a:lnTo>
                  <a:lnTo>
                    <a:pt x="128" y="25"/>
                  </a:lnTo>
                  <a:lnTo>
                    <a:pt x="117" y="15"/>
                  </a:lnTo>
                  <a:lnTo>
                    <a:pt x="104" y="7"/>
                  </a:lnTo>
                  <a:lnTo>
                    <a:pt x="90" y="2"/>
                  </a:lnTo>
                  <a:lnTo>
                    <a:pt x="75" y="0"/>
                  </a:lnTo>
                  <a:lnTo>
                    <a:pt x="60" y="2"/>
                  </a:lnTo>
                  <a:lnTo>
                    <a:pt x="46" y="7"/>
                  </a:lnTo>
                  <a:lnTo>
                    <a:pt x="33" y="15"/>
                  </a:lnTo>
                  <a:lnTo>
                    <a:pt x="22" y="25"/>
                  </a:lnTo>
                  <a:lnTo>
                    <a:pt x="13" y="37"/>
                  </a:lnTo>
                  <a:lnTo>
                    <a:pt x="7" y="52"/>
                  </a:lnTo>
                  <a:lnTo>
                    <a:pt x="2" y="67"/>
                  </a:lnTo>
                  <a:lnTo>
                    <a:pt x="0" y="84"/>
                  </a:lnTo>
                  <a:lnTo>
                    <a:pt x="2" y="101"/>
                  </a:lnTo>
                  <a:lnTo>
                    <a:pt x="7" y="116"/>
                  </a:lnTo>
                  <a:lnTo>
                    <a:pt x="13" y="131"/>
                  </a:lnTo>
                  <a:lnTo>
                    <a:pt x="22" y="143"/>
                  </a:lnTo>
                  <a:lnTo>
                    <a:pt x="33" y="153"/>
                  </a:lnTo>
                  <a:lnTo>
                    <a:pt x="46" y="161"/>
                  </a:lnTo>
                  <a:lnTo>
                    <a:pt x="60" y="166"/>
                  </a:lnTo>
                  <a:lnTo>
                    <a:pt x="75" y="168"/>
                  </a:lnTo>
                  <a:close/>
                </a:path>
              </a:pathLst>
            </a:custGeom>
            <a:noFill/>
            <a:ln w="28575" cmpd="sng">
              <a:solidFill>
                <a:srgbClr val="99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48" name="Freeform 45">
              <a:extLst>
                <a:ext uri="{FF2B5EF4-FFF2-40B4-BE49-F238E27FC236}">
                  <a16:creationId xmlns:a16="http://schemas.microsoft.com/office/drawing/2014/main" id="{E40F3282-ABD5-C110-DEBA-1405553364EA}"/>
                </a:ext>
              </a:extLst>
            </p:cNvPr>
            <p:cNvSpPr>
              <a:spLocks/>
            </p:cNvSpPr>
            <p:nvPr/>
          </p:nvSpPr>
          <p:spPr bwMode="auto">
            <a:xfrm>
              <a:off x="1937" y="1703"/>
              <a:ext cx="63" cy="68"/>
            </a:xfrm>
            <a:custGeom>
              <a:avLst/>
              <a:gdLst>
                <a:gd name="T0" fmla="*/ 1 w 150"/>
                <a:gd name="T1" fmla="*/ 2 h 170"/>
                <a:gd name="T2" fmla="*/ 1 w 150"/>
                <a:gd name="T3" fmla="*/ 2 h 170"/>
                <a:gd name="T4" fmla="*/ 1 w 150"/>
                <a:gd name="T5" fmla="*/ 2 h 170"/>
                <a:gd name="T6" fmla="*/ 2 w 150"/>
                <a:gd name="T7" fmla="*/ 2 h 170"/>
                <a:gd name="T8" fmla="*/ 2 w 150"/>
                <a:gd name="T9" fmla="*/ 2 h 170"/>
                <a:gd name="T10" fmla="*/ 2 w 150"/>
                <a:gd name="T11" fmla="*/ 1 h 170"/>
                <a:gd name="T12" fmla="*/ 2 w 150"/>
                <a:gd name="T13" fmla="*/ 1 h 170"/>
                <a:gd name="T14" fmla="*/ 2 w 150"/>
                <a:gd name="T15" fmla="*/ 1 h 170"/>
                <a:gd name="T16" fmla="*/ 2 w 150"/>
                <a:gd name="T17" fmla="*/ 1 h 170"/>
                <a:gd name="T18" fmla="*/ 2 w 150"/>
                <a:gd name="T19" fmla="*/ 1 h 170"/>
                <a:gd name="T20" fmla="*/ 2 w 150"/>
                <a:gd name="T21" fmla="*/ 0 h 170"/>
                <a:gd name="T22" fmla="*/ 2 w 150"/>
                <a:gd name="T23" fmla="*/ 0 h 170"/>
                <a:gd name="T24" fmla="*/ 2 w 150"/>
                <a:gd name="T25" fmla="*/ 0 h 170"/>
                <a:gd name="T26" fmla="*/ 2 w 150"/>
                <a:gd name="T27" fmla="*/ 0 h 170"/>
                <a:gd name="T28" fmla="*/ 1 w 150"/>
                <a:gd name="T29" fmla="*/ 0 h 170"/>
                <a:gd name="T30" fmla="*/ 1 w 150"/>
                <a:gd name="T31" fmla="*/ 0 h 170"/>
                <a:gd name="T32" fmla="*/ 1 w 150"/>
                <a:gd name="T33" fmla="*/ 0 h 170"/>
                <a:gd name="T34" fmla="*/ 1 w 150"/>
                <a:gd name="T35" fmla="*/ 0 h 170"/>
                <a:gd name="T36" fmla="*/ 0 w 150"/>
                <a:gd name="T37" fmla="*/ 0 h 170"/>
                <a:gd name="T38" fmla="*/ 0 w 150"/>
                <a:gd name="T39" fmla="*/ 0 h 170"/>
                <a:gd name="T40" fmla="*/ 0 w 150"/>
                <a:gd name="T41" fmla="*/ 0 h 170"/>
                <a:gd name="T42" fmla="*/ 0 w 150"/>
                <a:gd name="T43" fmla="*/ 0 h 170"/>
                <a:gd name="T44" fmla="*/ 0 w 150"/>
                <a:gd name="T45" fmla="*/ 1 h 170"/>
                <a:gd name="T46" fmla="*/ 0 w 150"/>
                <a:gd name="T47" fmla="*/ 1 h 170"/>
                <a:gd name="T48" fmla="*/ 0 w 150"/>
                <a:gd name="T49" fmla="*/ 1 h 170"/>
                <a:gd name="T50" fmla="*/ 0 w 150"/>
                <a:gd name="T51" fmla="*/ 1 h 170"/>
                <a:gd name="T52" fmla="*/ 0 w 150"/>
                <a:gd name="T53" fmla="*/ 1 h 170"/>
                <a:gd name="T54" fmla="*/ 0 w 150"/>
                <a:gd name="T55" fmla="*/ 1 h 170"/>
                <a:gd name="T56" fmla="*/ 0 w 150"/>
                <a:gd name="T57" fmla="*/ 2 h 170"/>
                <a:gd name="T58" fmla="*/ 0 w 150"/>
                <a:gd name="T59" fmla="*/ 2 h 170"/>
                <a:gd name="T60" fmla="*/ 0 w 150"/>
                <a:gd name="T61" fmla="*/ 2 h 170"/>
                <a:gd name="T62" fmla="*/ 1 w 150"/>
                <a:gd name="T63" fmla="*/ 2 h 170"/>
                <a:gd name="T64" fmla="*/ 1 w 150"/>
                <a:gd name="T65" fmla="*/ 2 h 17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0" h="170">
                  <a:moveTo>
                    <a:pt x="75" y="170"/>
                  </a:moveTo>
                  <a:lnTo>
                    <a:pt x="90" y="168"/>
                  </a:lnTo>
                  <a:lnTo>
                    <a:pt x="104" y="163"/>
                  </a:lnTo>
                  <a:lnTo>
                    <a:pt x="117" y="156"/>
                  </a:lnTo>
                  <a:lnTo>
                    <a:pt x="128" y="143"/>
                  </a:lnTo>
                  <a:lnTo>
                    <a:pt x="137" y="131"/>
                  </a:lnTo>
                  <a:lnTo>
                    <a:pt x="143" y="116"/>
                  </a:lnTo>
                  <a:lnTo>
                    <a:pt x="148" y="101"/>
                  </a:lnTo>
                  <a:lnTo>
                    <a:pt x="150" y="84"/>
                  </a:lnTo>
                  <a:lnTo>
                    <a:pt x="148" y="67"/>
                  </a:lnTo>
                  <a:lnTo>
                    <a:pt x="143" y="52"/>
                  </a:lnTo>
                  <a:lnTo>
                    <a:pt x="137" y="37"/>
                  </a:lnTo>
                  <a:lnTo>
                    <a:pt x="128" y="24"/>
                  </a:lnTo>
                  <a:lnTo>
                    <a:pt x="117" y="15"/>
                  </a:lnTo>
                  <a:lnTo>
                    <a:pt x="104" y="7"/>
                  </a:lnTo>
                  <a:lnTo>
                    <a:pt x="90" y="2"/>
                  </a:lnTo>
                  <a:lnTo>
                    <a:pt x="75" y="0"/>
                  </a:lnTo>
                  <a:lnTo>
                    <a:pt x="60" y="2"/>
                  </a:lnTo>
                  <a:lnTo>
                    <a:pt x="46" y="7"/>
                  </a:lnTo>
                  <a:lnTo>
                    <a:pt x="33" y="17"/>
                  </a:lnTo>
                  <a:lnTo>
                    <a:pt x="22" y="27"/>
                  </a:lnTo>
                  <a:lnTo>
                    <a:pt x="13" y="39"/>
                  </a:lnTo>
                  <a:lnTo>
                    <a:pt x="7" y="54"/>
                  </a:lnTo>
                  <a:lnTo>
                    <a:pt x="2" y="69"/>
                  </a:lnTo>
                  <a:lnTo>
                    <a:pt x="0" y="86"/>
                  </a:lnTo>
                  <a:lnTo>
                    <a:pt x="2" y="104"/>
                  </a:lnTo>
                  <a:lnTo>
                    <a:pt x="7" y="118"/>
                  </a:lnTo>
                  <a:lnTo>
                    <a:pt x="13" y="133"/>
                  </a:lnTo>
                  <a:lnTo>
                    <a:pt x="22" y="146"/>
                  </a:lnTo>
                  <a:lnTo>
                    <a:pt x="33" y="156"/>
                  </a:lnTo>
                  <a:lnTo>
                    <a:pt x="46" y="163"/>
                  </a:lnTo>
                  <a:lnTo>
                    <a:pt x="60" y="168"/>
                  </a:lnTo>
                  <a:lnTo>
                    <a:pt x="75" y="170"/>
                  </a:lnTo>
                  <a:close/>
                </a:path>
              </a:pathLst>
            </a:custGeom>
            <a:noFill/>
            <a:ln w="28575" cmpd="sng">
              <a:solidFill>
                <a:srgbClr val="99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49" name="Line 46">
              <a:extLst>
                <a:ext uri="{FF2B5EF4-FFF2-40B4-BE49-F238E27FC236}">
                  <a16:creationId xmlns:a16="http://schemas.microsoft.com/office/drawing/2014/main" id="{DC4F11CD-79DF-B84E-C72E-708DCD9BA36A}"/>
                </a:ext>
              </a:extLst>
            </p:cNvPr>
            <p:cNvSpPr>
              <a:spLocks noChangeShapeType="1"/>
            </p:cNvSpPr>
            <p:nvPr/>
          </p:nvSpPr>
          <p:spPr bwMode="auto">
            <a:xfrm>
              <a:off x="1772" y="1336"/>
              <a:ext cx="160"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0" name="Line 47">
              <a:extLst>
                <a:ext uri="{FF2B5EF4-FFF2-40B4-BE49-F238E27FC236}">
                  <a16:creationId xmlns:a16="http://schemas.microsoft.com/office/drawing/2014/main" id="{A065650D-913A-5BB0-91A6-E9680A457DE5}"/>
                </a:ext>
              </a:extLst>
            </p:cNvPr>
            <p:cNvSpPr>
              <a:spLocks noChangeShapeType="1"/>
            </p:cNvSpPr>
            <p:nvPr/>
          </p:nvSpPr>
          <p:spPr bwMode="auto">
            <a:xfrm>
              <a:off x="1784" y="1535"/>
              <a:ext cx="160"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1" name="Line 48">
              <a:extLst>
                <a:ext uri="{FF2B5EF4-FFF2-40B4-BE49-F238E27FC236}">
                  <a16:creationId xmlns:a16="http://schemas.microsoft.com/office/drawing/2014/main" id="{37A3CE66-542A-A0CF-DF68-9CE288643711}"/>
                </a:ext>
              </a:extLst>
            </p:cNvPr>
            <p:cNvSpPr>
              <a:spLocks noChangeShapeType="1"/>
            </p:cNvSpPr>
            <p:nvPr/>
          </p:nvSpPr>
          <p:spPr bwMode="auto">
            <a:xfrm>
              <a:off x="1785" y="1732"/>
              <a:ext cx="160"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2" name="Line 49">
              <a:extLst>
                <a:ext uri="{FF2B5EF4-FFF2-40B4-BE49-F238E27FC236}">
                  <a16:creationId xmlns:a16="http://schemas.microsoft.com/office/drawing/2014/main" id="{DB0B899B-905C-15B1-F675-083250AEB74F}"/>
                </a:ext>
              </a:extLst>
            </p:cNvPr>
            <p:cNvSpPr>
              <a:spLocks noChangeShapeType="1"/>
            </p:cNvSpPr>
            <p:nvPr/>
          </p:nvSpPr>
          <p:spPr bwMode="auto">
            <a:xfrm>
              <a:off x="618" y="1735"/>
              <a:ext cx="170"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3" name="Line 50">
              <a:extLst>
                <a:ext uri="{FF2B5EF4-FFF2-40B4-BE49-F238E27FC236}">
                  <a16:creationId xmlns:a16="http://schemas.microsoft.com/office/drawing/2014/main" id="{05D7DFF9-6273-8C35-A390-848683FE3ACA}"/>
                </a:ext>
              </a:extLst>
            </p:cNvPr>
            <p:cNvSpPr>
              <a:spLocks noChangeShapeType="1"/>
            </p:cNvSpPr>
            <p:nvPr/>
          </p:nvSpPr>
          <p:spPr bwMode="auto">
            <a:xfrm>
              <a:off x="622" y="1331"/>
              <a:ext cx="170"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54" name="Group 51">
            <a:extLst>
              <a:ext uri="{FF2B5EF4-FFF2-40B4-BE49-F238E27FC236}">
                <a16:creationId xmlns:a16="http://schemas.microsoft.com/office/drawing/2014/main" id="{B26D2F75-CCFF-4063-DCE3-7F02D7C15ECA}"/>
              </a:ext>
            </a:extLst>
          </p:cNvPr>
          <p:cNvGrpSpPr>
            <a:grpSpLocks/>
          </p:cNvGrpSpPr>
          <p:nvPr/>
        </p:nvGrpSpPr>
        <p:grpSpPr bwMode="auto">
          <a:xfrm>
            <a:off x="6100916" y="4324555"/>
            <a:ext cx="3948113" cy="2168525"/>
            <a:chOff x="3026" y="2710"/>
            <a:chExt cx="2487" cy="1366"/>
          </a:xfrm>
        </p:grpSpPr>
        <p:sp>
          <p:nvSpPr>
            <p:cNvPr id="55" name="Rectangle 52">
              <a:extLst>
                <a:ext uri="{FF2B5EF4-FFF2-40B4-BE49-F238E27FC236}">
                  <a16:creationId xmlns:a16="http://schemas.microsoft.com/office/drawing/2014/main" id="{B991523D-B7C8-1BDA-DC8A-424C233A86C3}"/>
                </a:ext>
              </a:extLst>
            </p:cNvPr>
            <p:cNvSpPr>
              <a:spLocks noChangeArrowheads="1"/>
            </p:cNvSpPr>
            <p:nvPr/>
          </p:nvSpPr>
          <p:spPr bwMode="auto">
            <a:xfrm>
              <a:off x="3065" y="2880"/>
              <a:ext cx="171"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just"/>
              <a:r>
                <a:rPr kumimoji="0" lang="en-US" altLang="zh-CN" sz="2500" b="1" i="1">
                  <a:solidFill>
                    <a:srgbClr val="FF0066"/>
                  </a:solidFill>
                </a:rPr>
                <a:t>A</a:t>
              </a:r>
              <a:r>
                <a:rPr kumimoji="0" lang="en-US" altLang="zh-CN" sz="2500" b="1" i="1" baseline="-25000">
                  <a:solidFill>
                    <a:srgbClr val="FF0066"/>
                  </a:solidFill>
                </a:rPr>
                <a:t>i</a:t>
              </a:r>
              <a:endParaRPr kumimoji="0" lang="en-US" altLang="zh-CN" sz="1000" baseline="-25000">
                <a:solidFill>
                  <a:srgbClr val="FF0066"/>
                </a:solidFill>
              </a:endParaRPr>
            </a:p>
          </p:txBody>
        </p:sp>
        <p:sp>
          <p:nvSpPr>
            <p:cNvPr id="56" name="Line 53">
              <a:extLst>
                <a:ext uri="{FF2B5EF4-FFF2-40B4-BE49-F238E27FC236}">
                  <a16:creationId xmlns:a16="http://schemas.microsoft.com/office/drawing/2014/main" id="{634F38E0-E6A6-C175-A9EF-A9E28DF1D63C}"/>
                </a:ext>
              </a:extLst>
            </p:cNvPr>
            <p:cNvSpPr>
              <a:spLocks noChangeShapeType="1"/>
            </p:cNvSpPr>
            <p:nvPr/>
          </p:nvSpPr>
          <p:spPr bwMode="auto">
            <a:xfrm>
              <a:off x="4118" y="3473"/>
              <a:ext cx="0" cy="115"/>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7" name="Line 54">
              <a:extLst>
                <a:ext uri="{FF2B5EF4-FFF2-40B4-BE49-F238E27FC236}">
                  <a16:creationId xmlns:a16="http://schemas.microsoft.com/office/drawing/2014/main" id="{CADD92C6-C7F3-21B2-A651-5B6EF31494E9}"/>
                </a:ext>
              </a:extLst>
            </p:cNvPr>
            <p:cNvSpPr>
              <a:spLocks noChangeShapeType="1"/>
            </p:cNvSpPr>
            <p:nvPr/>
          </p:nvSpPr>
          <p:spPr bwMode="auto">
            <a:xfrm flipV="1">
              <a:off x="4082" y="3179"/>
              <a:ext cx="0" cy="120"/>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8" name="Rectangle 55">
              <a:extLst>
                <a:ext uri="{FF2B5EF4-FFF2-40B4-BE49-F238E27FC236}">
                  <a16:creationId xmlns:a16="http://schemas.microsoft.com/office/drawing/2014/main" id="{6879BFC5-F2DE-5F05-B0AA-A55A54114124}"/>
                </a:ext>
              </a:extLst>
            </p:cNvPr>
            <p:cNvSpPr>
              <a:spLocks noChangeArrowheads="1"/>
            </p:cNvSpPr>
            <p:nvPr/>
          </p:nvSpPr>
          <p:spPr bwMode="auto">
            <a:xfrm>
              <a:off x="4755" y="3178"/>
              <a:ext cx="240" cy="383"/>
            </a:xfrm>
            <a:prstGeom prst="rect">
              <a:avLst/>
            </a:prstGeom>
            <a:solidFill>
              <a:srgbClr val="CCFFFF"/>
            </a:solidFill>
            <a:ln w="38100">
              <a:solidFill>
                <a:srgbClr val="0033CC"/>
              </a:solidFill>
              <a:miter lim="800000"/>
              <a:headEnd/>
              <a:tailEnd/>
            </a:ln>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just"/>
              <a:r>
                <a:rPr kumimoji="0" lang="en-US" altLang="zh-CN" sz="2000" b="1">
                  <a:solidFill>
                    <a:srgbClr val="0033CC"/>
                  </a:solidFill>
                </a:rPr>
                <a:t>&amp;</a:t>
              </a:r>
            </a:p>
          </p:txBody>
        </p:sp>
        <p:sp>
          <p:nvSpPr>
            <p:cNvPr id="59" name="Line 56">
              <a:extLst>
                <a:ext uri="{FF2B5EF4-FFF2-40B4-BE49-F238E27FC236}">
                  <a16:creationId xmlns:a16="http://schemas.microsoft.com/office/drawing/2014/main" id="{9F1BD325-6997-AB18-F728-1C2777AF673F}"/>
                </a:ext>
              </a:extLst>
            </p:cNvPr>
            <p:cNvSpPr>
              <a:spLocks noChangeShapeType="1"/>
            </p:cNvSpPr>
            <p:nvPr/>
          </p:nvSpPr>
          <p:spPr bwMode="auto">
            <a:xfrm>
              <a:off x="5058" y="3359"/>
              <a:ext cx="125" cy="0"/>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0" name="Line 57">
              <a:extLst>
                <a:ext uri="{FF2B5EF4-FFF2-40B4-BE49-F238E27FC236}">
                  <a16:creationId xmlns:a16="http://schemas.microsoft.com/office/drawing/2014/main" id="{4A7034FD-8AFF-0409-A56B-7642F7310F8B}"/>
                </a:ext>
              </a:extLst>
            </p:cNvPr>
            <p:cNvSpPr>
              <a:spLocks noChangeShapeType="1"/>
            </p:cNvSpPr>
            <p:nvPr/>
          </p:nvSpPr>
          <p:spPr bwMode="auto">
            <a:xfrm>
              <a:off x="3428" y="3047"/>
              <a:ext cx="0" cy="252"/>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1" name="Line 58">
              <a:extLst>
                <a:ext uri="{FF2B5EF4-FFF2-40B4-BE49-F238E27FC236}">
                  <a16:creationId xmlns:a16="http://schemas.microsoft.com/office/drawing/2014/main" id="{309A16FB-0F5F-8D4C-4A7D-4220CF7E698B}"/>
                </a:ext>
              </a:extLst>
            </p:cNvPr>
            <p:cNvSpPr>
              <a:spLocks noChangeShapeType="1"/>
            </p:cNvSpPr>
            <p:nvPr/>
          </p:nvSpPr>
          <p:spPr bwMode="auto">
            <a:xfrm>
              <a:off x="3428" y="3293"/>
              <a:ext cx="696" cy="186"/>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 name="Line 59">
              <a:extLst>
                <a:ext uri="{FF2B5EF4-FFF2-40B4-BE49-F238E27FC236}">
                  <a16:creationId xmlns:a16="http://schemas.microsoft.com/office/drawing/2014/main" id="{48304165-85CA-AE46-78AE-31D9A5980375}"/>
                </a:ext>
              </a:extLst>
            </p:cNvPr>
            <p:cNvSpPr>
              <a:spLocks noChangeShapeType="1"/>
            </p:cNvSpPr>
            <p:nvPr/>
          </p:nvSpPr>
          <p:spPr bwMode="auto">
            <a:xfrm>
              <a:off x="4118" y="3581"/>
              <a:ext cx="90" cy="0"/>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3" name="Rectangle 60">
              <a:extLst>
                <a:ext uri="{FF2B5EF4-FFF2-40B4-BE49-F238E27FC236}">
                  <a16:creationId xmlns:a16="http://schemas.microsoft.com/office/drawing/2014/main" id="{DB947665-0CF3-D521-8D91-87D3034A455C}"/>
                </a:ext>
              </a:extLst>
            </p:cNvPr>
            <p:cNvSpPr>
              <a:spLocks noChangeArrowheads="1"/>
            </p:cNvSpPr>
            <p:nvPr/>
          </p:nvSpPr>
          <p:spPr bwMode="auto">
            <a:xfrm>
              <a:off x="3571" y="2864"/>
              <a:ext cx="240" cy="384"/>
            </a:xfrm>
            <a:prstGeom prst="rect">
              <a:avLst/>
            </a:prstGeom>
            <a:solidFill>
              <a:srgbClr val="CCFFFF"/>
            </a:solidFill>
            <a:ln w="38100">
              <a:solidFill>
                <a:srgbClr val="0033CC"/>
              </a:solidFill>
              <a:miter lim="800000"/>
              <a:headEnd/>
              <a:tailEnd/>
            </a:ln>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just"/>
              <a:r>
                <a:rPr kumimoji="0" lang="en-US" altLang="zh-CN" sz="2000" b="1">
                  <a:solidFill>
                    <a:srgbClr val="0033CC"/>
                  </a:solidFill>
                </a:rPr>
                <a:t>1</a:t>
              </a:r>
            </a:p>
          </p:txBody>
        </p:sp>
        <p:sp>
          <p:nvSpPr>
            <p:cNvPr id="64" name="Oval 61">
              <a:extLst>
                <a:ext uri="{FF2B5EF4-FFF2-40B4-BE49-F238E27FC236}">
                  <a16:creationId xmlns:a16="http://schemas.microsoft.com/office/drawing/2014/main" id="{07429ACF-1F47-10BB-5CE6-26DA142CFC49}"/>
                </a:ext>
              </a:extLst>
            </p:cNvPr>
            <p:cNvSpPr>
              <a:spLocks noChangeArrowheads="1"/>
            </p:cNvSpPr>
            <p:nvPr/>
          </p:nvSpPr>
          <p:spPr bwMode="auto">
            <a:xfrm>
              <a:off x="3298" y="3021"/>
              <a:ext cx="45" cy="45"/>
            </a:xfrm>
            <a:prstGeom prst="ellipse">
              <a:avLst/>
            </a:prstGeom>
            <a:solidFill>
              <a:srgbClr val="FFFFFF"/>
            </a:solidFill>
            <a:ln w="28575">
              <a:solidFill>
                <a:srgbClr val="0033CC"/>
              </a:solidFill>
              <a:round/>
              <a:headEnd/>
              <a:tailEnd/>
            </a:ln>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5" name="Oval 62">
              <a:extLst>
                <a:ext uri="{FF2B5EF4-FFF2-40B4-BE49-F238E27FC236}">
                  <a16:creationId xmlns:a16="http://schemas.microsoft.com/office/drawing/2014/main" id="{F872C1E1-8750-FB31-088D-8F0C561E1685}"/>
                </a:ext>
              </a:extLst>
            </p:cNvPr>
            <p:cNvSpPr>
              <a:spLocks noChangeArrowheads="1"/>
            </p:cNvSpPr>
            <p:nvPr/>
          </p:nvSpPr>
          <p:spPr bwMode="auto">
            <a:xfrm>
              <a:off x="3812" y="3016"/>
              <a:ext cx="60" cy="58"/>
            </a:xfrm>
            <a:prstGeom prst="ellipse">
              <a:avLst/>
            </a:prstGeom>
            <a:solidFill>
              <a:srgbClr val="FFFFFF"/>
            </a:solidFill>
            <a:ln w="28575">
              <a:solidFill>
                <a:srgbClr val="0033CC"/>
              </a:solidFill>
              <a:round/>
              <a:headEnd/>
              <a:tailEnd/>
            </a:ln>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6" name="Line 63">
              <a:extLst>
                <a:ext uri="{FF2B5EF4-FFF2-40B4-BE49-F238E27FC236}">
                  <a16:creationId xmlns:a16="http://schemas.microsoft.com/office/drawing/2014/main" id="{BB2A70ED-C166-2853-AC99-6016E6FA25E7}"/>
                </a:ext>
              </a:extLst>
            </p:cNvPr>
            <p:cNvSpPr>
              <a:spLocks noChangeShapeType="1"/>
            </p:cNvSpPr>
            <p:nvPr/>
          </p:nvSpPr>
          <p:spPr bwMode="auto">
            <a:xfrm flipH="1">
              <a:off x="3336" y="3043"/>
              <a:ext cx="228" cy="0"/>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7" name="Line 64">
              <a:extLst>
                <a:ext uri="{FF2B5EF4-FFF2-40B4-BE49-F238E27FC236}">
                  <a16:creationId xmlns:a16="http://schemas.microsoft.com/office/drawing/2014/main" id="{4FD5D622-0DE3-A4C9-AD9D-D91A2ACAEC12}"/>
                </a:ext>
              </a:extLst>
            </p:cNvPr>
            <p:cNvSpPr>
              <a:spLocks noChangeShapeType="1"/>
            </p:cNvSpPr>
            <p:nvPr/>
          </p:nvSpPr>
          <p:spPr bwMode="auto">
            <a:xfrm>
              <a:off x="3872" y="3043"/>
              <a:ext cx="340" cy="0"/>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8" name="Line 65">
              <a:extLst>
                <a:ext uri="{FF2B5EF4-FFF2-40B4-BE49-F238E27FC236}">
                  <a16:creationId xmlns:a16="http://schemas.microsoft.com/office/drawing/2014/main" id="{ED59ED31-ADF7-DDB6-7595-DA81514061C8}"/>
                </a:ext>
              </a:extLst>
            </p:cNvPr>
            <p:cNvSpPr>
              <a:spLocks noChangeShapeType="1"/>
            </p:cNvSpPr>
            <p:nvPr/>
          </p:nvSpPr>
          <p:spPr bwMode="auto">
            <a:xfrm>
              <a:off x="4518" y="3048"/>
              <a:ext cx="666" cy="0"/>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9" name="Oval 66">
              <a:extLst>
                <a:ext uri="{FF2B5EF4-FFF2-40B4-BE49-F238E27FC236}">
                  <a16:creationId xmlns:a16="http://schemas.microsoft.com/office/drawing/2014/main" id="{CC89BAEA-2E61-118D-9BCE-64738AAF1400}"/>
                </a:ext>
              </a:extLst>
            </p:cNvPr>
            <p:cNvSpPr>
              <a:spLocks noChangeArrowheads="1"/>
            </p:cNvSpPr>
            <p:nvPr/>
          </p:nvSpPr>
          <p:spPr bwMode="auto">
            <a:xfrm>
              <a:off x="4593" y="3027"/>
              <a:ext cx="45" cy="44"/>
            </a:xfrm>
            <a:prstGeom prst="ellipse">
              <a:avLst/>
            </a:prstGeom>
            <a:solidFill>
              <a:srgbClr val="0033CC"/>
            </a:solidFill>
            <a:ln w="38100">
              <a:solidFill>
                <a:srgbClr val="0033CC"/>
              </a:solidFill>
              <a:round/>
              <a:headEnd/>
              <a:tailEnd/>
            </a:ln>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0" name="Oval 67">
              <a:extLst>
                <a:ext uri="{FF2B5EF4-FFF2-40B4-BE49-F238E27FC236}">
                  <a16:creationId xmlns:a16="http://schemas.microsoft.com/office/drawing/2014/main" id="{BDD8CDE7-32B1-BB62-6360-FEAE05613F44}"/>
                </a:ext>
              </a:extLst>
            </p:cNvPr>
            <p:cNvSpPr>
              <a:spLocks noChangeArrowheads="1"/>
            </p:cNvSpPr>
            <p:nvPr/>
          </p:nvSpPr>
          <p:spPr bwMode="auto">
            <a:xfrm>
              <a:off x="3409" y="3026"/>
              <a:ext cx="39" cy="34"/>
            </a:xfrm>
            <a:prstGeom prst="ellipse">
              <a:avLst/>
            </a:prstGeom>
            <a:solidFill>
              <a:srgbClr val="0033CC"/>
            </a:solidFill>
            <a:ln w="38100">
              <a:solidFill>
                <a:srgbClr val="0033CC"/>
              </a:solidFill>
              <a:round/>
              <a:headEnd/>
              <a:tailEnd/>
            </a:ln>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1" name="Rectangle 68">
              <a:extLst>
                <a:ext uri="{FF2B5EF4-FFF2-40B4-BE49-F238E27FC236}">
                  <a16:creationId xmlns:a16="http://schemas.microsoft.com/office/drawing/2014/main" id="{DCCC79D3-7822-A3E3-FE73-104C3C149FF6}"/>
                </a:ext>
              </a:extLst>
            </p:cNvPr>
            <p:cNvSpPr>
              <a:spLocks noChangeArrowheads="1"/>
            </p:cNvSpPr>
            <p:nvPr/>
          </p:nvSpPr>
          <p:spPr bwMode="auto">
            <a:xfrm>
              <a:off x="4221" y="2866"/>
              <a:ext cx="240" cy="384"/>
            </a:xfrm>
            <a:prstGeom prst="rect">
              <a:avLst/>
            </a:prstGeom>
            <a:solidFill>
              <a:srgbClr val="CCFFFF"/>
            </a:solidFill>
            <a:ln w="38100">
              <a:solidFill>
                <a:srgbClr val="0033CC"/>
              </a:solidFill>
              <a:miter lim="800000"/>
              <a:headEnd/>
              <a:tailEnd/>
            </a:ln>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just"/>
              <a:r>
                <a:rPr kumimoji="0" lang="en-US" altLang="zh-CN" sz="2000" b="1">
                  <a:solidFill>
                    <a:srgbClr val="0033CC"/>
                  </a:solidFill>
                </a:rPr>
                <a:t>&amp;</a:t>
              </a:r>
            </a:p>
          </p:txBody>
        </p:sp>
        <p:sp>
          <p:nvSpPr>
            <p:cNvPr id="72" name="Rectangle 69">
              <a:extLst>
                <a:ext uri="{FF2B5EF4-FFF2-40B4-BE49-F238E27FC236}">
                  <a16:creationId xmlns:a16="http://schemas.microsoft.com/office/drawing/2014/main" id="{8AEB605D-CC7D-1522-D986-BB9E3ADC5BFB}"/>
                </a:ext>
              </a:extLst>
            </p:cNvPr>
            <p:cNvSpPr>
              <a:spLocks noChangeArrowheads="1"/>
            </p:cNvSpPr>
            <p:nvPr/>
          </p:nvSpPr>
          <p:spPr bwMode="auto">
            <a:xfrm>
              <a:off x="3565" y="3517"/>
              <a:ext cx="240" cy="384"/>
            </a:xfrm>
            <a:prstGeom prst="rect">
              <a:avLst/>
            </a:prstGeom>
            <a:solidFill>
              <a:srgbClr val="CCFFFF"/>
            </a:solidFill>
            <a:ln w="38100">
              <a:solidFill>
                <a:srgbClr val="0033CC"/>
              </a:solidFill>
              <a:miter lim="800000"/>
              <a:headEnd/>
              <a:tailEnd/>
            </a:ln>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just"/>
              <a:r>
                <a:rPr kumimoji="0" lang="en-US" altLang="zh-CN" sz="2000" b="1">
                  <a:solidFill>
                    <a:srgbClr val="0033CC"/>
                  </a:solidFill>
                </a:rPr>
                <a:t>1</a:t>
              </a:r>
            </a:p>
          </p:txBody>
        </p:sp>
        <p:sp>
          <p:nvSpPr>
            <p:cNvPr id="73" name="Line 70">
              <a:extLst>
                <a:ext uri="{FF2B5EF4-FFF2-40B4-BE49-F238E27FC236}">
                  <a16:creationId xmlns:a16="http://schemas.microsoft.com/office/drawing/2014/main" id="{DA76D47F-5B9D-6B35-D538-43B424FA5A08}"/>
                </a:ext>
              </a:extLst>
            </p:cNvPr>
            <p:cNvSpPr>
              <a:spLocks noChangeShapeType="1"/>
            </p:cNvSpPr>
            <p:nvPr/>
          </p:nvSpPr>
          <p:spPr bwMode="auto">
            <a:xfrm flipH="1">
              <a:off x="3330" y="3696"/>
              <a:ext cx="228" cy="0"/>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4" name="Line 71">
              <a:extLst>
                <a:ext uri="{FF2B5EF4-FFF2-40B4-BE49-F238E27FC236}">
                  <a16:creationId xmlns:a16="http://schemas.microsoft.com/office/drawing/2014/main" id="{8E034E20-C14F-8D4A-F4D1-D7753EBA113D}"/>
                </a:ext>
              </a:extLst>
            </p:cNvPr>
            <p:cNvSpPr>
              <a:spLocks noChangeShapeType="1"/>
            </p:cNvSpPr>
            <p:nvPr/>
          </p:nvSpPr>
          <p:spPr bwMode="auto">
            <a:xfrm>
              <a:off x="3865" y="3696"/>
              <a:ext cx="341" cy="0"/>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5" name="Line 72">
              <a:extLst>
                <a:ext uri="{FF2B5EF4-FFF2-40B4-BE49-F238E27FC236}">
                  <a16:creationId xmlns:a16="http://schemas.microsoft.com/office/drawing/2014/main" id="{021C284D-56A8-0F14-258B-AD5A87A84D1A}"/>
                </a:ext>
              </a:extLst>
            </p:cNvPr>
            <p:cNvSpPr>
              <a:spLocks noChangeShapeType="1"/>
            </p:cNvSpPr>
            <p:nvPr/>
          </p:nvSpPr>
          <p:spPr bwMode="auto">
            <a:xfrm>
              <a:off x="4521" y="3701"/>
              <a:ext cx="657" cy="0"/>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6" name="Oval 73">
              <a:extLst>
                <a:ext uri="{FF2B5EF4-FFF2-40B4-BE49-F238E27FC236}">
                  <a16:creationId xmlns:a16="http://schemas.microsoft.com/office/drawing/2014/main" id="{1715B3CB-FC98-9D1B-43C4-805A1624AAAA}"/>
                </a:ext>
              </a:extLst>
            </p:cNvPr>
            <p:cNvSpPr>
              <a:spLocks noChangeArrowheads="1"/>
            </p:cNvSpPr>
            <p:nvPr/>
          </p:nvSpPr>
          <p:spPr bwMode="auto">
            <a:xfrm>
              <a:off x="4600" y="3669"/>
              <a:ext cx="45" cy="44"/>
            </a:xfrm>
            <a:prstGeom prst="ellipse">
              <a:avLst/>
            </a:prstGeom>
            <a:solidFill>
              <a:srgbClr val="0033CC"/>
            </a:solidFill>
            <a:ln w="38100">
              <a:solidFill>
                <a:srgbClr val="0033CC"/>
              </a:solidFill>
              <a:round/>
              <a:headEnd/>
              <a:tailEnd/>
            </a:ln>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7" name="Oval 74">
              <a:extLst>
                <a:ext uri="{FF2B5EF4-FFF2-40B4-BE49-F238E27FC236}">
                  <a16:creationId xmlns:a16="http://schemas.microsoft.com/office/drawing/2014/main" id="{C3490871-2B67-75D2-B438-95A2662A9802}"/>
                </a:ext>
              </a:extLst>
            </p:cNvPr>
            <p:cNvSpPr>
              <a:spLocks noChangeArrowheads="1"/>
            </p:cNvSpPr>
            <p:nvPr/>
          </p:nvSpPr>
          <p:spPr bwMode="auto">
            <a:xfrm>
              <a:off x="3399" y="3678"/>
              <a:ext cx="45" cy="45"/>
            </a:xfrm>
            <a:prstGeom prst="ellipse">
              <a:avLst/>
            </a:prstGeom>
            <a:solidFill>
              <a:srgbClr val="0033CC"/>
            </a:solidFill>
            <a:ln w="38100">
              <a:solidFill>
                <a:srgbClr val="0033CC"/>
              </a:solidFill>
              <a:round/>
              <a:headEnd/>
              <a:tailEnd/>
            </a:ln>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8" name="Rectangle 75">
              <a:extLst>
                <a:ext uri="{FF2B5EF4-FFF2-40B4-BE49-F238E27FC236}">
                  <a16:creationId xmlns:a16="http://schemas.microsoft.com/office/drawing/2014/main" id="{40AD01FC-7535-B815-78F4-E2F6D030A3E9}"/>
                </a:ext>
              </a:extLst>
            </p:cNvPr>
            <p:cNvSpPr>
              <a:spLocks noChangeArrowheads="1"/>
            </p:cNvSpPr>
            <p:nvPr/>
          </p:nvSpPr>
          <p:spPr bwMode="auto">
            <a:xfrm>
              <a:off x="4215" y="3519"/>
              <a:ext cx="240" cy="384"/>
            </a:xfrm>
            <a:prstGeom prst="rect">
              <a:avLst/>
            </a:prstGeom>
            <a:solidFill>
              <a:srgbClr val="CCFFFF"/>
            </a:solidFill>
            <a:ln w="38100">
              <a:solidFill>
                <a:srgbClr val="0033CC"/>
              </a:solidFill>
              <a:miter lim="800000"/>
              <a:headEnd/>
              <a:tailEnd/>
            </a:ln>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just"/>
              <a:r>
                <a:rPr kumimoji="0" lang="en-US" altLang="zh-CN" sz="2000" b="1">
                  <a:solidFill>
                    <a:srgbClr val="0033CC"/>
                  </a:solidFill>
                </a:rPr>
                <a:t>&amp;</a:t>
              </a:r>
            </a:p>
          </p:txBody>
        </p:sp>
        <p:grpSp>
          <p:nvGrpSpPr>
            <p:cNvPr id="79" name="Group 76">
              <a:extLst>
                <a:ext uri="{FF2B5EF4-FFF2-40B4-BE49-F238E27FC236}">
                  <a16:creationId xmlns:a16="http://schemas.microsoft.com/office/drawing/2014/main" id="{F7ED55F8-1AF3-BE3F-C412-5D40C267E03D}"/>
                </a:ext>
              </a:extLst>
            </p:cNvPr>
            <p:cNvGrpSpPr>
              <a:grpSpLocks/>
            </p:cNvGrpSpPr>
            <p:nvPr/>
          </p:nvGrpSpPr>
          <p:grpSpPr bwMode="auto">
            <a:xfrm>
              <a:off x="3421" y="3185"/>
              <a:ext cx="799" cy="516"/>
              <a:chOff x="2444" y="10529"/>
              <a:chExt cx="1996" cy="1290"/>
            </a:xfrm>
          </p:grpSpPr>
          <p:sp>
            <p:nvSpPr>
              <p:cNvPr id="104" name="Line 77">
                <a:extLst>
                  <a:ext uri="{FF2B5EF4-FFF2-40B4-BE49-F238E27FC236}">
                    <a16:creationId xmlns:a16="http://schemas.microsoft.com/office/drawing/2014/main" id="{82206CBD-7411-45C3-724B-E64D26514FC2}"/>
                  </a:ext>
                </a:extLst>
              </p:cNvPr>
              <p:cNvSpPr>
                <a:spLocks noChangeShapeType="1"/>
              </p:cNvSpPr>
              <p:nvPr/>
            </p:nvSpPr>
            <p:spPr bwMode="auto">
              <a:xfrm flipV="1">
                <a:off x="2444" y="11235"/>
                <a:ext cx="0" cy="584"/>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5" name="Line 78">
                <a:extLst>
                  <a:ext uri="{FF2B5EF4-FFF2-40B4-BE49-F238E27FC236}">
                    <a16:creationId xmlns:a16="http://schemas.microsoft.com/office/drawing/2014/main" id="{56B12F09-D3F2-342D-F937-0D237DB11BD6}"/>
                  </a:ext>
                </a:extLst>
              </p:cNvPr>
              <p:cNvSpPr>
                <a:spLocks noChangeShapeType="1"/>
              </p:cNvSpPr>
              <p:nvPr/>
            </p:nvSpPr>
            <p:spPr bwMode="auto">
              <a:xfrm flipV="1">
                <a:off x="2444" y="10800"/>
                <a:ext cx="1676" cy="449"/>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6" name="Line 79">
                <a:extLst>
                  <a:ext uri="{FF2B5EF4-FFF2-40B4-BE49-F238E27FC236}">
                    <a16:creationId xmlns:a16="http://schemas.microsoft.com/office/drawing/2014/main" id="{C34EA8C1-F4B4-D468-07E4-055126CB1B5D}"/>
                  </a:ext>
                </a:extLst>
              </p:cNvPr>
              <p:cNvSpPr>
                <a:spLocks noChangeShapeType="1"/>
              </p:cNvSpPr>
              <p:nvPr/>
            </p:nvSpPr>
            <p:spPr bwMode="auto">
              <a:xfrm>
                <a:off x="4094" y="10529"/>
                <a:ext cx="346" cy="0"/>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sp>
          <p:nvSpPr>
            <p:cNvPr id="80" name="Line 80">
              <a:extLst>
                <a:ext uri="{FF2B5EF4-FFF2-40B4-BE49-F238E27FC236}">
                  <a16:creationId xmlns:a16="http://schemas.microsoft.com/office/drawing/2014/main" id="{92458D06-8A3C-B066-192E-31F6C4359D31}"/>
                </a:ext>
              </a:extLst>
            </p:cNvPr>
            <p:cNvSpPr>
              <a:spLocks noChangeShapeType="1"/>
            </p:cNvSpPr>
            <p:nvPr/>
          </p:nvSpPr>
          <p:spPr bwMode="auto">
            <a:xfrm>
              <a:off x="4616" y="3041"/>
              <a:ext cx="0" cy="234"/>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1" name="Line 81">
              <a:extLst>
                <a:ext uri="{FF2B5EF4-FFF2-40B4-BE49-F238E27FC236}">
                  <a16:creationId xmlns:a16="http://schemas.microsoft.com/office/drawing/2014/main" id="{80042A82-274D-E048-55E6-DDDB5A18D2AF}"/>
                </a:ext>
              </a:extLst>
            </p:cNvPr>
            <p:cNvSpPr>
              <a:spLocks noChangeShapeType="1"/>
            </p:cNvSpPr>
            <p:nvPr/>
          </p:nvSpPr>
          <p:spPr bwMode="auto">
            <a:xfrm>
              <a:off x="4619" y="3437"/>
              <a:ext cx="0" cy="234"/>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 name="Line 82">
              <a:extLst>
                <a:ext uri="{FF2B5EF4-FFF2-40B4-BE49-F238E27FC236}">
                  <a16:creationId xmlns:a16="http://schemas.microsoft.com/office/drawing/2014/main" id="{F71A221E-C72C-9071-9D27-E3055C045B16}"/>
                </a:ext>
              </a:extLst>
            </p:cNvPr>
            <p:cNvSpPr>
              <a:spLocks noChangeShapeType="1"/>
            </p:cNvSpPr>
            <p:nvPr/>
          </p:nvSpPr>
          <p:spPr bwMode="auto">
            <a:xfrm>
              <a:off x="4616" y="3266"/>
              <a:ext cx="138" cy="0"/>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 name="Line 83">
              <a:extLst>
                <a:ext uri="{FF2B5EF4-FFF2-40B4-BE49-F238E27FC236}">
                  <a16:creationId xmlns:a16="http://schemas.microsoft.com/office/drawing/2014/main" id="{65F8013C-2A94-3CE2-E216-C5CBE27F80C6}"/>
                </a:ext>
              </a:extLst>
            </p:cNvPr>
            <p:cNvSpPr>
              <a:spLocks noChangeShapeType="1"/>
            </p:cNvSpPr>
            <p:nvPr/>
          </p:nvSpPr>
          <p:spPr bwMode="auto">
            <a:xfrm>
              <a:off x="4616" y="3443"/>
              <a:ext cx="138" cy="0"/>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4" name="Rectangle 84">
              <a:extLst>
                <a:ext uri="{FF2B5EF4-FFF2-40B4-BE49-F238E27FC236}">
                  <a16:creationId xmlns:a16="http://schemas.microsoft.com/office/drawing/2014/main" id="{BD3528F4-6011-188A-8E89-84D5F5D22BCA}"/>
                </a:ext>
              </a:extLst>
            </p:cNvPr>
            <p:cNvSpPr>
              <a:spLocks noChangeArrowheads="1"/>
            </p:cNvSpPr>
            <p:nvPr/>
          </p:nvSpPr>
          <p:spPr bwMode="auto">
            <a:xfrm>
              <a:off x="3026" y="3560"/>
              <a:ext cx="171"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just"/>
              <a:r>
                <a:rPr kumimoji="0" lang="en-US" altLang="zh-CN" sz="2500" b="1" i="1">
                  <a:solidFill>
                    <a:srgbClr val="FF0066"/>
                  </a:solidFill>
                </a:rPr>
                <a:t>B</a:t>
              </a:r>
              <a:r>
                <a:rPr kumimoji="0" lang="en-US" altLang="zh-CN" sz="2500" b="1" i="1" baseline="-25000">
                  <a:solidFill>
                    <a:srgbClr val="FF0066"/>
                  </a:solidFill>
                </a:rPr>
                <a:t>i</a:t>
              </a:r>
              <a:endParaRPr kumimoji="0" lang="en-US" altLang="zh-CN" sz="1000" baseline="-25000">
                <a:solidFill>
                  <a:srgbClr val="FF0066"/>
                </a:solidFill>
              </a:endParaRPr>
            </a:p>
          </p:txBody>
        </p:sp>
        <p:grpSp>
          <p:nvGrpSpPr>
            <p:cNvPr id="85" name="Group 85">
              <a:extLst>
                <a:ext uri="{FF2B5EF4-FFF2-40B4-BE49-F238E27FC236}">
                  <a16:creationId xmlns:a16="http://schemas.microsoft.com/office/drawing/2014/main" id="{9945891B-AEDF-9EA7-61BB-26D9F58A1BCC}"/>
                </a:ext>
              </a:extLst>
            </p:cNvPr>
            <p:cNvGrpSpPr>
              <a:grpSpLocks/>
            </p:cNvGrpSpPr>
            <p:nvPr/>
          </p:nvGrpSpPr>
          <p:grpSpPr bwMode="auto">
            <a:xfrm>
              <a:off x="5297" y="2898"/>
              <a:ext cx="216" cy="240"/>
              <a:chOff x="5277" y="3025"/>
              <a:chExt cx="216" cy="240"/>
            </a:xfrm>
          </p:grpSpPr>
          <p:sp>
            <p:nvSpPr>
              <p:cNvPr id="102" name="Rectangle 86">
                <a:extLst>
                  <a:ext uri="{FF2B5EF4-FFF2-40B4-BE49-F238E27FC236}">
                    <a16:creationId xmlns:a16="http://schemas.microsoft.com/office/drawing/2014/main" id="{F2821D8C-9BDA-4528-CD50-6FA7C5E7A5B0}"/>
                  </a:ext>
                </a:extLst>
              </p:cNvPr>
              <p:cNvSpPr>
                <a:spLocks noChangeArrowheads="1"/>
              </p:cNvSpPr>
              <p:nvPr/>
            </p:nvSpPr>
            <p:spPr bwMode="auto">
              <a:xfrm>
                <a:off x="5277" y="3025"/>
                <a:ext cx="216"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just"/>
                <a:r>
                  <a:rPr kumimoji="0" lang="en-US" altLang="zh-CN" sz="2500" b="1" i="1">
                    <a:solidFill>
                      <a:srgbClr val="FF0066"/>
                    </a:solidFill>
                  </a:rPr>
                  <a:t>M</a:t>
                </a:r>
                <a:r>
                  <a:rPr kumimoji="0" lang="en-US" altLang="zh-CN" sz="2500" b="1" i="1" baseline="-25000">
                    <a:solidFill>
                      <a:srgbClr val="FF0066"/>
                    </a:solidFill>
                  </a:rPr>
                  <a:t>i</a:t>
                </a:r>
                <a:endParaRPr kumimoji="0" lang="en-US" altLang="zh-CN" sz="1000" baseline="-25000">
                  <a:solidFill>
                    <a:srgbClr val="FF0066"/>
                  </a:solidFill>
                </a:endParaRPr>
              </a:p>
            </p:txBody>
          </p:sp>
          <p:sp>
            <p:nvSpPr>
              <p:cNvPr id="103" name="Line 87">
                <a:extLst>
                  <a:ext uri="{FF2B5EF4-FFF2-40B4-BE49-F238E27FC236}">
                    <a16:creationId xmlns:a16="http://schemas.microsoft.com/office/drawing/2014/main" id="{28EA0335-9216-8AEB-F7BD-D02DB938180A}"/>
                  </a:ext>
                </a:extLst>
              </p:cNvPr>
              <p:cNvSpPr>
                <a:spLocks noChangeShapeType="1"/>
              </p:cNvSpPr>
              <p:nvPr/>
            </p:nvSpPr>
            <p:spPr bwMode="auto">
              <a:xfrm>
                <a:off x="5301" y="3051"/>
                <a:ext cx="162"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86" name="Group 88">
              <a:extLst>
                <a:ext uri="{FF2B5EF4-FFF2-40B4-BE49-F238E27FC236}">
                  <a16:creationId xmlns:a16="http://schemas.microsoft.com/office/drawing/2014/main" id="{DC89E454-6E4B-3A9A-329A-7CE64D263B79}"/>
                </a:ext>
              </a:extLst>
            </p:cNvPr>
            <p:cNvGrpSpPr>
              <a:grpSpLocks/>
            </p:cNvGrpSpPr>
            <p:nvPr/>
          </p:nvGrpSpPr>
          <p:grpSpPr bwMode="auto">
            <a:xfrm>
              <a:off x="5301" y="3284"/>
              <a:ext cx="188" cy="240"/>
              <a:chOff x="5290" y="3348"/>
              <a:chExt cx="188" cy="240"/>
            </a:xfrm>
          </p:grpSpPr>
          <p:sp>
            <p:nvSpPr>
              <p:cNvPr id="100" name="Rectangle 89">
                <a:extLst>
                  <a:ext uri="{FF2B5EF4-FFF2-40B4-BE49-F238E27FC236}">
                    <a16:creationId xmlns:a16="http://schemas.microsoft.com/office/drawing/2014/main" id="{3AA52B8F-101C-28DE-ED45-1B71249208FD}"/>
                  </a:ext>
                </a:extLst>
              </p:cNvPr>
              <p:cNvSpPr>
                <a:spLocks noChangeArrowheads="1"/>
              </p:cNvSpPr>
              <p:nvPr/>
            </p:nvSpPr>
            <p:spPr bwMode="auto">
              <a:xfrm>
                <a:off x="5290" y="3348"/>
                <a:ext cx="182"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just"/>
                <a:r>
                  <a:rPr kumimoji="0" lang="en-US" altLang="zh-CN" sz="2500" b="1" i="1">
                    <a:solidFill>
                      <a:srgbClr val="FF0066"/>
                    </a:solidFill>
                  </a:rPr>
                  <a:t>G</a:t>
                </a:r>
                <a:r>
                  <a:rPr kumimoji="0" lang="en-US" altLang="zh-CN" sz="2500" b="1" i="1" baseline="-25000">
                    <a:solidFill>
                      <a:srgbClr val="FF0066"/>
                    </a:solidFill>
                  </a:rPr>
                  <a:t>i</a:t>
                </a:r>
                <a:endParaRPr kumimoji="0" lang="en-US" altLang="zh-CN" sz="1000" baseline="-25000">
                  <a:solidFill>
                    <a:srgbClr val="FF0066"/>
                  </a:solidFill>
                </a:endParaRPr>
              </a:p>
            </p:txBody>
          </p:sp>
          <p:sp>
            <p:nvSpPr>
              <p:cNvPr id="101" name="Line 90">
                <a:extLst>
                  <a:ext uri="{FF2B5EF4-FFF2-40B4-BE49-F238E27FC236}">
                    <a16:creationId xmlns:a16="http://schemas.microsoft.com/office/drawing/2014/main" id="{6F99F435-0C14-4A39-F8CC-9A1335A6F8B3}"/>
                  </a:ext>
                </a:extLst>
              </p:cNvPr>
              <p:cNvSpPr>
                <a:spLocks noChangeShapeType="1"/>
              </p:cNvSpPr>
              <p:nvPr/>
            </p:nvSpPr>
            <p:spPr bwMode="auto">
              <a:xfrm>
                <a:off x="5316" y="3372"/>
                <a:ext cx="162"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87" name="Group 91">
              <a:extLst>
                <a:ext uri="{FF2B5EF4-FFF2-40B4-BE49-F238E27FC236}">
                  <a16:creationId xmlns:a16="http://schemas.microsoft.com/office/drawing/2014/main" id="{BF622EAA-6312-0A93-1863-E9F69009343C}"/>
                </a:ext>
              </a:extLst>
            </p:cNvPr>
            <p:cNvGrpSpPr>
              <a:grpSpLocks/>
            </p:cNvGrpSpPr>
            <p:nvPr/>
          </p:nvGrpSpPr>
          <p:grpSpPr bwMode="auto">
            <a:xfrm>
              <a:off x="5327" y="3647"/>
              <a:ext cx="173" cy="240"/>
              <a:chOff x="5298" y="3810"/>
              <a:chExt cx="173" cy="240"/>
            </a:xfrm>
          </p:grpSpPr>
          <p:sp>
            <p:nvSpPr>
              <p:cNvPr id="98" name="Rectangle 92">
                <a:extLst>
                  <a:ext uri="{FF2B5EF4-FFF2-40B4-BE49-F238E27FC236}">
                    <a16:creationId xmlns:a16="http://schemas.microsoft.com/office/drawing/2014/main" id="{80507DFD-CE68-7061-F824-D1A80FC99892}"/>
                  </a:ext>
                </a:extLst>
              </p:cNvPr>
              <p:cNvSpPr>
                <a:spLocks noChangeArrowheads="1"/>
              </p:cNvSpPr>
              <p:nvPr/>
            </p:nvSpPr>
            <p:spPr bwMode="auto">
              <a:xfrm>
                <a:off x="5311" y="3810"/>
                <a:ext cx="160"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just"/>
                <a:r>
                  <a:rPr kumimoji="0" lang="en-US" altLang="zh-CN" sz="2500" b="1" i="1">
                    <a:solidFill>
                      <a:srgbClr val="FF0066"/>
                    </a:solidFill>
                  </a:rPr>
                  <a:t>L</a:t>
                </a:r>
                <a:r>
                  <a:rPr kumimoji="0" lang="en-US" altLang="zh-CN" sz="2500" b="1" i="1" baseline="-25000">
                    <a:solidFill>
                      <a:srgbClr val="FF0066"/>
                    </a:solidFill>
                  </a:rPr>
                  <a:t>i</a:t>
                </a:r>
                <a:endParaRPr kumimoji="0" lang="en-US" altLang="zh-CN" sz="1000" baseline="-25000">
                  <a:solidFill>
                    <a:srgbClr val="FF0066"/>
                  </a:solidFill>
                </a:endParaRPr>
              </a:p>
            </p:txBody>
          </p:sp>
          <p:sp>
            <p:nvSpPr>
              <p:cNvPr id="99" name="Line 93">
                <a:extLst>
                  <a:ext uri="{FF2B5EF4-FFF2-40B4-BE49-F238E27FC236}">
                    <a16:creationId xmlns:a16="http://schemas.microsoft.com/office/drawing/2014/main" id="{4F2EC6BC-B083-B7A4-5D80-2A22667C3F86}"/>
                  </a:ext>
                </a:extLst>
              </p:cNvPr>
              <p:cNvSpPr>
                <a:spLocks noChangeShapeType="1"/>
              </p:cNvSpPr>
              <p:nvPr/>
            </p:nvSpPr>
            <p:spPr bwMode="auto">
              <a:xfrm>
                <a:off x="5298" y="3831"/>
                <a:ext cx="162"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aphicFrame>
          <p:nvGraphicFramePr>
            <p:cNvPr id="88" name="Object 94">
              <a:extLst>
                <a:ext uri="{FF2B5EF4-FFF2-40B4-BE49-F238E27FC236}">
                  <a16:creationId xmlns:a16="http://schemas.microsoft.com/office/drawing/2014/main" id="{54FD163E-6265-4084-77CE-4088CC8E054A}"/>
                </a:ext>
              </a:extLst>
            </p:cNvPr>
            <p:cNvGraphicFramePr>
              <a:graphicFrameLocks noChangeAspect="1"/>
            </p:cNvGraphicFramePr>
            <p:nvPr/>
          </p:nvGraphicFramePr>
          <p:xfrm>
            <a:off x="4697" y="3707"/>
            <a:ext cx="451" cy="369"/>
          </p:xfrm>
          <a:graphic>
            <a:graphicData uri="http://schemas.openxmlformats.org/presentationml/2006/ole">
              <mc:AlternateContent xmlns:mc="http://schemas.openxmlformats.org/markup-compatibility/2006">
                <mc:Choice xmlns:v="urn:schemas-microsoft-com:vml" Requires="v">
                  <p:oleObj name="Equation" r:id="rId14" imgW="295255" imgH="228690" progId="Equation.3">
                    <p:embed/>
                  </p:oleObj>
                </mc:Choice>
                <mc:Fallback>
                  <p:oleObj name="Equation" r:id="rId14" imgW="295255" imgH="228690" progId="Equation.3">
                    <p:embed/>
                    <p:pic>
                      <p:nvPicPr>
                        <p:cNvPr id="88" name="Object 94">
                          <a:extLst>
                            <a:ext uri="{FF2B5EF4-FFF2-40B4-BE49-F238E27FC236}">
                              <a16:creationId xmlns:a16="http://schemas.microsoft.com/office/drawing/2014/main" id="{54FD163E-6265-4084-77CE-4088CC8E054A}"/>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4697" y="3707"/>
                          <a:ext cx="451" cy="369"/>
                        </a:xfrm>
                        <a:prstGeom prst="rect">
                          <a:avLst/>
                        </a:prstGeom>
                        <a:noFill/>
                        <a:ln>
                          <a:noFill/>
                        </a:ln>
                        <a:effectLst/>
                        <a:extLst>
                          <a:ext uri="{909E8E84-426E-40DD-AFC4-6F175D3DCCD1}">
                            <a14:hiddenFill xmlns:a14="http://schemas.microsoft.com/office/drawing/2010/main">
                              <a:solidFill>
                                <a:srgbClr val="FFFF99">
                                  <a:alpha val="50195"/>
                                </a:srgbClr>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89" name="Object 95">
              <a:extLst>
                <a:ext uri="{FF2B5EF4-FFF2-40B4-BE49-F238E27FC236}">
                  <a16:creationId xmlns:a16="http://schemas.microsoft.com/office/drawing/2014/main" id="{95F3F860-B2D2-75BE-714B-4A9850FC732F}"/>
                </a:ext>
              </a:extLst>
            </p:cNvPr>
            <p:cNvGraphicFramePr>
              <a:graphicFrameLocks noChangeAspect="1"/>
            </p:cNvGraphicFramePr>
            <p:nvPr/>
          </p:nvGraphicFramePr>
          <p:xfrm>
            <a:off x="4710" y="2710"/>
            <a:ext cx="438" cy="371"/>
          </p:xfrm>
          <a:graphic>
            <a:graphicData uri="http://schemas.openxmlformats.org/presentationml/2006/ole">
              <mc:AlternateContent xmlns:mc="http://schemas.openxmlformats.org/markup-compatibility/2006">
                <mc:Choice xmlns:v="urn:schemas-microsoft-com:vml" Requires="v">
                  <p:oleObj name="Equation" r:id="rId16" imgW="285801" imgH="228690" progId="Equation.3">
                    <p:embed/>
                  </p:oleObj>
                </mc:Choice>
                <mc:Fallback>
                  <p:oleObj name="Equation" r:id="rId16" imgW="285801" imgH="228690" progId="Equation.3">
                    <p:embed/>
                    <p:pic>
                      <p:nvPicPr>
                        <p:cNvPr id="89" name="Object 95">
                          <a:extLst>
                            <a:ext uri="{FF2B5EF4-FFF2-40B4-BE49-F238E27FC236}">
                              <a16:creationId xmlns:a16="http://schemas.microsoft.com/office/drawing/2014/main" id="{95F3F860-B2D2-75BE-714B-4A9850FC732F}"/>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4710" y="2710"/>
                          <a:ext cx="438" cy="371"/>
                        </a:xfrm>
                        <a:prstGeom prst="rect">
                          <a:avLst/>
                        </a:prstGeom>
                        <a:noFill/>
                        <a:ln>
                          <a:noFill/>
                        </a:ln>
                        <a:effectLst/>
                        <a:extLst>
                          <a:ext uri="{909E8E84-426E-40DD-AFC4-6F175D3DCCD1}">
                            <a14:hiddenFill xmlns:a14="http://schemas.microsoft.com/office/drawing/2010/main">
                              <a:solidFill>
                                <a:srgbClr val="FFFF99">
                                  <a:alpha val="50195"/>
                                </a:srgbClr>
                              </a:solidFill>
                            </a14:hiddenFill>
                          </a:ext>
                          <a:ext uri="{91240B29-F687-4F45-9708-019B960494DF}">
                            <a14:hiddenLine xmlns:a14="http://schemas.microsoft.com/office/drawing/2010/main" w="9525">
                              <a:solidFill>
                                <a:srgbClr val="0033CC"/>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90" name="Oval 96">
              <a:extLst>
                <a:ext uri="{FF2B5EF4-FFF2-40B4-BE49-F238E27FC236}">
                  <a16:creationId xmlns:a16="http://schemas.microsoft.com/office/drawing/2014/main" id="{B7F395D9-A478-CEB9-E0D6-5EC740DA7844}"/>
                </a:ext>
              </a:extLst>
            </p:cNvPr>
            <p:cNvSpPr>
              <a:spLocks noChangeArrowheads="1"/>
            </p:cNvSpPr>
            <p:nvPr/>
          </p:nvSpPr>
          <p:spPr bwMode="auto">
            <a:xfrm>
              <a:off x="4465" y="3018"/>
              <a:ext cx="60" cy="58"/>
            </a:xfrm>
            <a:prstGeom prst="ellipse">
              <a:avLst/>
            </a:prstGeom>
            <a:solidFill>
              <a:srgbClr val="FFFFFF"/>
            </a:solidFill>
            <a:ln w="28575">
              <a:solidFill>
                <a:srgbClr val="0033CC"/>
              </a:solidFill>
              <a:round/>
              <a:headEnd/>
              <a:tailEnd/>
            </a:ln>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1" name="Oval 97">
              <a:extLst>
                <a:ext uri="{FF2B5EF4-FFF2-40B4-BE49-F238E27FC236}">
                  <a16:creationId xmlns:a16="http://schemas.microsoft.com/office/drawing/2014/main" id="{4FC602BE-9D5D-5F4E-F347-B7574DF27206}"/>
                </a:ext>
              </a:extLst>
            </p:cNvPr>
            <p:cNvSpPr>
              <a:spLocks noChangeArrowheads="1"/>
            </p:cNvSpPr>
            <p:nvPr/>
          </p:nvSpPr>
          <p:spPr bwMode="auto">
            <a:xfrm>
              <a:off x="5177" y="3019"/>
              <a:ext cx="60" cy="58"/>
            </a:xfrm>
            <a:prstGeom prst="ellipse">
              <a:avLst/>
            </a:prstGeom>
            <a:solidFill>
              <a:srgbClr val="FFFFFF"/>
            </a:solidFill>
            <a:ln w="28575">
              <a:solidFill>
                <a:srgbClr val="0033CC"/>
              </a:solidFill>
              <a:round/>
              <a:headEnd/>
              <a:tailEnd/>
            </a:ln>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2" name="Oval 98">
              <a:extLst>
                <a:ext uri="{FF2B5EF4-FFF2-40B4-BE49-F238E27FC236}">
                  <a16:creationId xmlns:a16="http://schemas.microsoft.com/office/drawing/2014/main" id="{77682443-2AAA-A47E-BCA5-68F0ABF0532F}"/>
                </a:ext>
              </a:extLst>
            </p:cNvPr>
            <p:cNvSpPr>
              <a:spLocks noChangeArrowheads="1"/>
            </p:cNvSpPr>
            <p:nvPr/>
          </p:nvSpPr>
          <p:spPr bwMode="auto">
            <a:xfrm>
              <a:off x="5002" y="3332"/>
              <a:ext cx="60" cy="58"/>
            </a:xfrm>
            <a:prstGeom prst="ellipse">
              <a:avLst/>
            </a:prstGeom>
            <a:solidFill>
              <a:srgbClr val="FFFFFF"/>
            </a:solidFill>
            <a:ln w="28575">
              <a:solidFill>
                <a:srgbClr val="0033CC"/>
              </a:solidFill>
              <a:round/>
              <a:headEnd/>
              <a:tailEnd/>
            </a:ln>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3" name="Oval 99">
              <a:extLst>
                <a:ext uri="{FF2B5EF4-FFF2-40B4-BE49-F238E27FC236}">
                  <a16:creationId xmlns:a16="http://schemas.microsoft.com/office/drawing/2014/main" id="{478827E8-2E0B-EA68-8AA2-D9857917D39E}"/>
                </a:ext>
              </a:extLst>
            </p:cNvPr>
            <p:cNvSpPr>
              <a:spLocks noChangeArrowheads="1"/>
            </p:cNvSpPr>
            <p:nvPr/>
          </p:nvSpPr>
          <p:spPr bwMode="auto">
            <a:xfrm>
              <a:off x="5177" y="3331"/>
              <a:ext cx="60" cy="58"/>
            </a:xfrm>
            <a:prstGeom prst="ellipse">
              <a:avLst/>
            </a:prstGeom>
            <a:solidFill>
              <a:srgbClr val="FFFFFF"/>
            </a:solidFill>
            <a:ln w="28575">
              <a:solidFill>
                <a:srgbClr val="0033CC"/>
              </a:solidFill>
              <a:round/>
              <a:headEnd/>
              <a:tailEnd/>
            </a:ln>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4" name="Oval 100">
              <a:extLst>
                <a:ext uri="{FF2B5EF4-FFF2-40B4-BE49-F238E27FC236}">
                  <a16:creationId xmlns:a16="http://schemas.microsoft.com/office/drawing/2014/main" id="{3B93A96A-CEEC-273C-FD4A-A125EE63BF4E}"/>
                </a:ext>
              </a:extLst>
            </p:cNvPr>
            <p:cNvSpPr>
              <a:spLocks noChangeArrowheads="1"/>
            </p:cNvSpPr>
            <p:nvPr/>
          </p:nvSpPr>
          <p:spPr bwMode="auto">
            <a:xfrm>
              <a:off x="5171" y="3670"/>
              <a:ext cx="60" cy="58"/>
            </a:xfrm>
            <a:prstGeom prst="ellipse">
              <a:avLst/>
            </a:prstGeom>
            <a:solidFill>
              <a:srgbClr val="FFFFFF"/>
            </a:solidFill>
            <a:ln w="28575">
              <a:solidFill>
                <a:srgbClr val="0033CC"/>
              </a:solidFill>
              <a:round/>
              <a:headEnd/>
              <a:tailEnd/>
            </a:ln>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5" name="Oval 101">
              <a:extLst>
                <a:ext uri="{FF2B5EF4-FFF2-40B4-BE49-F238E27FC236}">
                  <a16:creationId xmlns:a16="http://schemas.microsoft.com/office/drawing/2014/main" id="{CDE44DA6-3899-D192-EEF4-58BDC639A6DA}"/>
                </a:ext>
              </a:extLst>
            </p:cNvPr>
            <p:cNvSpPr>
              <a:spLocks noChangeArrowheads="1"/>
            </p:cNvSpPr>
            <p:nvPr/>
          </p:nvSpPr>
          <p:spPr bwMode="auto">
            <a:xfrm>
              <a:off x="4459" y="3673"/>
              <a:ext cx="60" cy="58"/>
            </a:xfrm>
            <a:prstGeom prst="ellipse">
              <a:avLst/>
            </a:prstGeom>
            <a:solidFill>
              <a:srgbClr val="FFFFFF"/>
            </a:solidFill>
            <a:ln w="28575">
              <a:solidFill>
                <a:srgbClr val="0033CC"/>
              </a:solidFill>
              <a:round/>
              <a:headEnd/>
              <a:tailEnd/>
            </a:ln>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6" name="Oval 102">
              <a:extLst>
                <a:ext uri="{FF2B5EF4-FFF2-40B4-BE49-F238E27FC236}">
                  <a16:creationId xmlns:a16="http://schemas.microsoft.com/office/drawing/2014/main" id="{99E3B4A1-8E05-854C-C1E6-ABF569C5D4C8}"/>
                </a:ext>
              </a:extLst>
            </p:cNvPr>
            <p:cNvSpPr>
              <a:spLocks noChangeArrowheads="1"/>
            </p:cNvSpPr>
            <p:nvPr/>
          </p:nvSpPr>
          <p:spPr bwMode="auto">
            <a:xfrm>
              <a:off x="3814" y="3670"/>
              <a:ext cx="60" cy="58"/>
            </a:xfrm>
            <a:prstGeom prst="ellipse">
              <a:avLst/>
            </a:prstGeom>
            <a:solidFill>
              <a:srgbClr val="FFFFFF"/>
            </a:solidFill>
            <a:ln w="28575">
              <a:solidFill>
                <a:srgbClr val="0033CC"/>
              </a:solidFill>
              <a:round/>
              <a:headEnd/>
              <a:tailEnd/>
            </a:ln>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7" name="Oval 103">
              <a:extLst>
                <a:ext uri="{FF2B5EF4-FFF2-40B4-BE49-F238E27FC236}">
                  <a16:creationId xmlns:a16="http://schemas.microsoft.com/office/drawing/2014/main" id="{6866D4D4-821D-C50E-F35A-F946C6370011}"/>
                </a:ext>
              </a:extLst>
            </p:cNvPr>
            <p:cNvSpPr>
              <a:spLocks noChangeArrowheads="1"/>
            </p:cNvSpPr>
            <p:nvPr/>
          </p:nvSpPr>
          <p:spPr bwMode="auto">
            <a:xfrm>
              <a:off x="3278" y="3669"/>
              <a:ext cx="60" cy="58"/>
            </a:xfrm>
            <a:prstGeom prst="ellipse">
              <a:avLst/>
            </a:prstGeom>
            <a:solidFill>
              <a:srgbClr val="FFFFFF"/>
            </a:solidFill>
            <a:ln w="28575">
              <a:solidFill>
                <a:srgbClr val="0033CC"/>
              </a:solidFill>
              <a:round/>
              <a:headEnd/>
              <a:tailEnd/>
            </a:ln>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2" name="灯片编号占位符 1">
            <a:extLst>
              <a:ext uri="{FF2B5EF4-FFF2-40B4-BE49-F238E27FC236}">
                <a16:creationId xmlns:a16="http://schemas.microsoft.com/office/drawing/2014/main" id="{95EF8B74-3EB3-983B-1418-40FB2380EEEB}"/>
              </a:ext>
            </a:extLst>
          </p:cNvPr>
          <p:cNvSpPr>
            <a:spLocks noGrp="1"/>
          </p:cNvSpPr>
          <p:nvPr>
            <p:ph type="sldNum" sz="quarter" idx="12"/>
          </p:nvPr>
        </p:nvSpPr>
        <p:spPr/>
        <p:txBody>
          <a:bodyPr/>
          <a:lstStyle/>
          <a:p>
            <a:fld id="{392CBAA0-59E6-204E-8F03-85E5040D48B8}" type="slidenum">
              <a:rPr kumimoji="1" lang="zh-CN" altLang="en-US" smtClean="0"/>
              <a:t>29</a:t>
            </a:fld>
            <a:r>
              <a:rPr kumimoji="1" lang="en-US" altLang="zh-CN"/>
              <a:t>/133</a:t>
            </a:r>
            <a:endParaRPr kumimoji="1" lang="zh-CN" altLang="en-US" dirty="0"/>
          </a:p>
        </p:txBody>
      </p:sp>
    </p:spTree>
    <p:extLst>
      <p:ext uri="{BB962C8B-B14F-4D97-AF65-F5344CB8AC3E}">
        <p14:creationId xmlns:p14="http://schemas.microsoft.com/office/powerpoint/2010/main" val="29327529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39"/>
                                        </p:tgtEl>
                                        <p:attrNameLst>
                                          <p:attrName>style.visibility</p:attrName>
                                        </p:attrNameLst>
                                      </p:cBhvr>
                                      <p:to>
                                        <p:strVal val="visible"/>
                                      </p:to>
                                    </p:set>
                                    <p:animEffect transition="in" filter="wipe(left)">
                                      <p:cBhvr>
                                        <p:cTn id="12" dur="500"/>
                                        <p:tgtEl>
                                          <p:spTgt spid="39"/>
                                        </p:tgtEl>
                                      </p:cBhvr>
                                    </p:animEffect>
                                  </p:childTnLst>
                                </p:cTn>
                              </p:par>
                            </p:childTnLst>
                          </p:cTn>
                        </p:par>
                      </p:childTnLst>
                    </p:cTn>
                  </p:par>
                  <p:par>
                    <p:cTn id="13" fill="hold">
                      <p:stCondLst>
                        <p:cond delay="indefinite"/>
                      </p:stCondLst>
                      <p:childTnLst>
                        <p:par>
                          <p:cTn id="14" fill="hold">
                            <p:stCondLst>
                              <p:cond delay="0"/>
                            </p:stCondLst>
                            <p:childTnLst>
                              <p:par>
                                <p:cTn id="15" presetID="12" presetClass="entr" presetSubtype="8" fill="hold" nodeType="clickEffect">
                                  <p:stCondLst>
                                    <p:cond delay="0"/>
                                  </p:stCondLst>
                                  <p:childTnLst>
                                    <p:set>
                                      <p:cBhvr>
                                        <p:cTn id="16" dur="1" fill="hold">
                                          <p:stCondLst>
                                            <p:cond delay="0"/>
                                          </p:stCondLst>
                                        </p:cTn>
                                        <p:tgtEl>
                                          <p:spTgt spid="25"/>
                                        </p:tgtEl>
                                        <p:attrNameLst>
                                          <p:attrName>style.visibility</p:attrName>
                                        </p:attrNameLst>
                                      </p:cBhvr>
                                      <p:to>
                                        <p:strVal val="visible"/>
                                      </p:to>
                                    </p:set>
                                    <p:anim calcmode="lin" valueType="num">
                                      <p:cBhvr additive="base">
                                        <p:cTn id="17" dur="500"/>
                                        <p:tgtEl>
                                          <p:spTgt spid="25"/>
                                        </p:tgtEl>
                                        <p:attrNameLst>
                                          <p:attrName>ppt_x</p:attrName>
                                        </p:attrNameLst>
                                      </p:cBhvr>
                                      <p:tavLst>
                                        <p:tav tm="0">
                                          <p:val>
                                            <p:strVal val="#ppt_x-#ppt_w*1.125000"/>
                                          </p:val>
                                        </p:tav>
                                        <p:tav tm="100000">
                                          <p:val>
                                            <p:strVal val="#ppt_x"/>
                                          </p:val>
                                        </p:tav>
                                      </p:tavLst>
                                    </p:anim>
                                    <p:animEffect transition="in" filter="wipe(right)">
                                      <p:cBhvr>
                                        <p:cTn id="18" dur="500"/>
                                        <p:tgtEl>
                                          <p:spTgt spid="25"/>
                                        </p:tgtEl>
                                      </p:cBhvr>
                                    </p:animEffect>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0" nodeType="clickEffect">
                                  <p:stCondLst>
                                    <p:cond delay="0"/>
                                  </p:stCondLst>
                                  <p:childTnLst>
                                    <p:set>
                                      <p:cBhvr>
                                        <p:cTn id="22" dur="1" fill="hold">
                                          <p:stCondLst>
                                            <p:cond delay="0"/>
                                          </p:stCondLst>
                                        </p:cTn>
                                        <p:tgtEl>
                                          <p:spTgt spid="19"/>
                                        </p:tgtEl>
                                        <p:attrNameLst>
                                          <p:attrName>style.visibility</p:attrName>
                                        </p:attrNameLst>
                                      </p:cBhvr>
                                      <p:to>
                                        <p:strVal val="visible"/>
                                      </p:to>
                                    </p:set>
                                    <p:anim calcmode="lin" valueType="num">
                                      <p:cBhvr>
                                        <p:cTn id="23" dur="500" fill="hold"/>
                                        <p:tgtEl>
                                          <p:spTgt spid="19"/>
                                        </p:tgtEl>
                                        <p:attrNameLst>
                                          <p:attrName>ppt_w</p:attrName>
                                        </p:attrNameLst>
                                      </p:cBhvr>
                                      <p:tavLst>
                                        <p:tav tm="0">
                                          <p:val>
                                            <p:fltVal val="0"/>
                                          </p:val>
                                        </p:tav>
                                        <p:tav tm="100000">
                                          <p:val>
                                            <p:strVal val="#ppt_w"/>
                                          </p:val>
                                        </p:tav>
                                      </p:tavLst>
                                    </p:anim>
                                    <p:anim calcmode="lin" valueType="num">
                                      <p:cBhvr>
                                        <p:cTn id="24" dur="500" fill="hold"/>
                                        <p:tgtEl>
                                          <p:spTgt spid="19"/>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grpId="0" nodeType="clickEffect">
                                  <p:stCondLst>
                                    <p:cond delay="0"/>
                                  </p:stCondLst>
                                  <p:childTnLst>
                                    <p:set>
                                      <p:cBhvr>
                                        <p:cTn id="28" dur="1" fill="hold">
                                          <p:stCondLst>
                                            <p:cond delay="0"/>
                                          </p:stCondLst>
                                        </p:cTn>
                                        <p:tgtEl>
                                          <p:spTgt spid="7"/>
                                        </p:tgtEl>
                                        <p:attrNameLst>
                                          <p:attrName>style.visibility</p:attrName>
                                        </p:attrNameLst>
                                      </p:cBhvr>
                                      <p:to>
                                        <p:strVal val="visible"/>
                                      </p:to>
                                    </p:set>
                                    <p:animEffect transition="in" filter="wipe(left)">
                                      <p:cBhvr>
                                        <p:cTn id="29" dur="500"/>
                                        <p:tgtEl>
                                          <p:spTgt spid="7"/>
                                        </p:tgtEl>
                                      </p:cBhvr>
                                    </p:animEffect>
                                  </p:childTnLst>
                                </p:cTn>
                              </p:par>
                            </p:childTnLst>
                          </p:cTn>
                        </p:par>
                        <p:par>
                          <p:cTn id="30" fill="hold">
                            <p:stCondLst>
                              <p:cond delay="500"/>
                            </p:stCondLst>
                            <p:childTnLst>
                              <p:par>
                                <p:cTn id="31" presetID="22" presetClass="entr" presetSubtype="8"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wipe(left)">
                                      <p:cBhvr>
                                        <p:cTn id="33" dur="500"/>
                                        <p:tgtEl>
                                          <p:spTgt spid="8"/>
                                        </p:tgtEl>
                                      </p:cBhvr>
                                    </p:animEffect>
                                  </p:childTnLst>
                                </p:cTn>
                              </p:par>
                            </p:childTnLst>
                          </p:cTn>
                        </p:par>
                        <p:par>
                          <p:cTn id="34" fill="hold">
                            <p:stCondLst>
                              <p:cond delay="1000"/>
                            </p:stCondLst>
                            <p:childTnLst>
                              <p:par>
                                <p:cTn id="35" presetID="22" presetClass="entr" presetSubtype="8" fill="hold" grpId="0" nodeType="after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wipe(left)">
                                      <p:cBhvr>
                                        <p:cTn id="37" dur="500"/>
                                        <p:tgtEl>
                                          <p:spTgt spid="9"/>
                                        </p:tgtEl>
                                      </p:cBhvr>
                                    </p:animEffect>
                                  </p:childTnLst>
                                </p:cTn>
                              </p:par>
                            </p:childTnLst>
                          </p:cTn>
                        </p:par>
                        <p:par>
                          <p:cTn id="38" fill="hold">
                            <p:stCondLst>
                              <p:cond delay="1500"/>
                            </p:stCondLst>
                            <p:childTnLst>
                              <p:par>
                                <p:cTn id="39" presetID="22" presetClass="entr" presetSubtype="1"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animEffect transition="in" filter="wipe(up)">
                                      <p:cBhvr>
                                        <p:cTn id="41" dur="500"/>
                                        <p:tgtEl>
                                          <p:spTgt spid="10"/>
                                        </p:tgtEl>
                                      </p:cBhvr>
                                    </p:animEffect>
                                  </p:childTnLst>
                                </p:cTn>
                              </p:par>
                            </p:childTnLst>
                          </p:cTn>
                        </p:par>
                        <p:par>
                          <p:cTn id="42" fill="hold">
                            <p:stCondLst>
                              <p:cond delay="2000"/>
                            </p:stCondLst>
                            <p:childTnLst>
                              <p:par>
                                <p:cTn id="43" presetID="22" presetClass="entr" presetSubtype="8" fill="hold" grpId="0" nodeType="afterEffect">
                                  <p:stCondLst>
                                    <p:cond delay="0"/>
                                  </p:stCondLst>
                                  <p:childTnLst>
                                    <p:set>
                                      <p:cBhvr>
                                        <p:cTn id="44" dur="1" fill="hold">
                                          <p:stCondLst>
                                            <p:cond delay="0"/>
                                          </p:stCondLst>
                                        </p:cTn>
                                        <p:tgtEl>
                                          <p:spTgt spid="23"/>
                                        </p:tgtEl>
                                        <p:attrNameLst>
                                          <p:attrName>style.visibility</p:attrName>
                                        </p:attrNameLst>
                                      </p:cBhvr>
                                      <p:to>
                                        <p:strVal val="visible"/>
                                      </p:to>
                                    </p:set>
                                    <p:animEffect transition="in" filter="wipe(left)">
                                      <p:cBhvr>
                                        <p:cTn id="45" dur="500"/>
                                        <p:tgtEl>
                                          <p:spTgt spid="23"/>
                                        </p:tgtEl>
                                      </p:cBhvr>
                                    </p:animEffect>
                                  </p:childTnLst>
                                </p:cTn>
                              </p:par>
                            </p:childTnLst>
                          </p:cTn>
                        </p:par>
                        <p:par>
                          <p:cTn id="46" fill="hold">
                            <p:stCondLst>
                              <p:cond delay="2500"/>
                            </p:stCondLst>
                            <p:childTnLst>
                              <p:par>
                                <p:cTn id="47" presetID="22" presetClass="entr" presetSubtype="8" fill="hold" grpId="0" nodeType="afterEffect">
                                  <p:stCondLst>
                                    <p:cond delay="1000"/>
                                  </p:stCondLst>
                                  <p:childTnLst>
                                    <p:set>
                                      <p:cBhvr>
                                        <p:cTn id="48" dur="1" fill="hold">
                                          <p:stCondLst>
                                            <p:cond delay="0"/>
                                          </p:stCondLst>
                                        </p:cTn>
                                        <p:tgtEl>
                                          <p:spTgt spid="24"/>
                                        </p:tgtEl>
                                        <p:attrNameLst>
                                          <p:attrName>style.visibility</p:attrName>
                                        </p:attrNameLst>
                                      </p:cBhvr>
                                      <p:to>
                                        <p:strVal val="visible"/>
                                      </p:to>
                                    </p:set>
                                    <p:animEffect transition="in" filter="wipe(left)">
                                      <p:cBhvr>
                                        <p:cTn id="49" dur="500"/>
                                        <p:tgtEl>
                                          <p:spTgt spid="24"/>
                                        </p:tgtEl>
                                      </p:cBhvr>
                                    </p:animEffect>
                                  </p:childTnLst>
                                </p:cTn>
                              </p:par>
                            </p:childTnLst>
                          </p:cTn>
                        </p:par>
                        <p:par>
                          <p:cTn id="50" fill="hold">
                            <p:stCondLst>
                              <p:cond delay="4000"/>
                            </p:stCondLst>
                            <p:childTnLst>
                              <p:par>
                                <p:cTn id="51" presetID="22" presetClass="entr" presetSubtype="8" fill="hold" grpId="0" nodeType="afterEffect">
                                  <p:stCondLst>
                                    <p:cond delay="1000"/>
                                  </p:stCondLst>
                                  <p:childTnLst>
                                    <p:set>
                                      <p:cBhvr>
                                        <p:cTn id="52" dur="1" fill="hold">
                                          <p:stCondLst>
                                            <p:cond delay="0"/>
                                          </p:stCondLst>
                                        </p:cTn>
                                        <p:tgtEl>
                                          <p:spTgt spid="11">
                                            <p:txEl>
                                              <p:pRg st="0" end="0"/>
                                            </p:txEl>
                                          </p:spTgt>
                                        </p:tgtEl>
                                        <p:attrNameLst>
                                          <p:attrName>style.visibility</p:attrName>
                                        </p:attrNameLst>
                                      </p:cBhvr>
                                      <p:to>
                                        <p:strVal val="visible"/>
                                      </p:to>
                                    </p:set>
                                    <p:animEffect transition="in" filter="wipe(left)">
                                      <p:cBhvr>
                                        <p:cTn id="53" dur="500"/>
                                        <p:tgtEl>
                                          <p:spTgt spid="11">
                                            <p:txEl>
                                              <p:pRg st="0" end="0"/>
                                            </p:txEl>
                                          </p:spTgt>
                                        </p:tgtEl>
                                      </p:cBhvr>
                                    </p:animEffect>
                                  </p:childTnLst>
                                </p:cTn>
                              </p:par>
                            </p:childTnLst>
                          </p:cTn>
                        </p:par>
                        <p:par>
                          <p:cTn id="54" fill="hold">
                            <p:stCondLst>
                              <p:cond delay="5500"/>
                            </p:stCondLst>
                            <p:childTnLst>
                              <p:par>
                                <p:cTn id="55" presetID="22" presetClass="entr" presetSubtype="8" fill="hold" grpId="0" nodeType="afterEffect">
                                  <p:stCondLst>
                                    <p:cond delay="1000"/>
                                  </p:stCondLst>
                                  <p:childTnLst>
                                    <p:set>
                                      <p:cBhvr>
                                        <p:cTn id="56" dur="1" fill="hold">
                                          <p:stCondLst>
                                            <p:cond delay="0"/>
                                          </p:stCondLst>
                                        </p:cTn>
                                        <p:tgtEl>
                                          <p:spTgt spid="12">
                                            <p:txEl>
                                              <p:pRg st="0" end="0"/>
                                            </p:txEl>
                                          </p:spTgt>
                                        </p:tgtEl>
                                        <p:attrNameLst>
                                          <p:attrName>style.visibility</p:attrName>
                                        </p:attrNameLst>
                                      </p:cBhvr>
                                      <p:to>
                                        <p:strVal val="visible"/>
                                      </p:to>
                                    </p:set>
                                    <p:animEffect transition="in" filter="wipe(left)">
                                      <p:cBhvr>
                                        <p:cTn id="57" dur="500"/>
                                        <p:tgtEl>
                                          <p:spTgt spid="12">
                                            <p:txEl>
                                              <p:pRg st="0" end="0"/>
                                            </p:txEl>
                                          </p:spTgt>
                                        </p:tgtEl>
                                      </p:cBhvr>
                                    </p:animEffect>
                                  </p:childTnLst>
                                </p:cTn>
                              </p:par>
                            </p:childTnLst>
                          </p:cTn>
                        </p:par>
                        <p:par>
                          <p:cTn id="58" fill="hold">
                            <p:stCondLst>
                              <p:cond delay="7000"/>
                            </p:stCondLst>
                            <p:childTnLst>
                              <p:par>
                                <p:cTn id="59" presetID="22" presetClass="entr" presetSubtype="8" fill="hold" grpId="0" nodeType="afterEffect">
                                  <p:stCondLst>
                                    <p:cond delay="1000"/>
                                  </p:stCondLst>
                                  <p:childTnLst>
                                    <p:set>
                                      <p:cBhvr>
                                        <p:cTn id="60" dur="1" fill="hold">
                                          <p:stCondLst>
                                            <p:cond delay="0"/>
                                          </p:stCondLst>
                                        </p:cTn>
                                        <p:tgtEl>
                                          <p:spTgt spid="13">
                                            <p:txEl>
                                              <p:pRg st="0" end="0"/>
                                            </p:txEl>
                                          </p:spTgt>
                                        </p:tgtEl>
                                        <p:attrNameLst>
                                          <p:attrName>style.visibility</p:attrName>
                                        </p:attrNameLst>
                                      </p:cBhvr>
                                      <p:to>
                                        <p:strVal val="visible"/>
                                      </p:to>
                                    </p:set>
                                    <p:animEffect transition="in" filter="wipe(left)">
                                      <p:cBhvr>
                                        <p:cTn id="61" dur="500"/>
                                        <p:tgtEl>
                                          <p:spTgt spid="13">
                                            <p:txEl>
                                              <p:pRg st="0" end="0"/>
                                            </p:txEl>
                                          </p:spTgt>
                                        </p:tgtEl>
                                      </p:cBhvr>
                                    </p:animEffect>
                                  </p:childTnLst>
                                </p:cTn>
                              </p:par>
                            </p:childTnLst>
                          </p:cTn>
                        </p:par>
                        <p:par>
                          <p:cTn id="62" fill="hold">
                            <p:stCondLst>
                              <p:cond delay="8500"/>
                            </p:stCondLst>
                            <p:childTnLst>
                              <p:par>
                                <p:cTn id="63" presetID="22" presetClass="entr" presetSubtype="8" fill="hold" grpId="0" nodeType="afterEffect">
                                  <p:stCondLst>
                                    <p:cond delay="1000"/>
                                  </p:stCondLst>
                                  <p:childTnLst>
                                    <p:set>
                                      <p:cBhvr>
                                        <p:cTn id="64" dur="1" fill="hold">
                                          <p:stCondLst>
                                            <p:cond delay="0"/>
                                          </p:stCondLst>
                                        </p:cTn>
                                        <p:tgtEl>
                                          <p:spTgt spid="14">
                                            <p:txEl>
                                              <p:pRg st="0" end="0"/>
                                            </p:txEl>
                                          </p:spTgt>
                                        </p:tgtEl>
                                        <p:attrNameLst>
                                          <p:attrName>style.visibility</p:attrName>
                                        </p:attrNameLst>
                                      </p:cBhvr>
                                      <p:to>
                                        <p:strVal val="visible"/>
                                      </p:to>
                                    </p:set>
                                    <p:animEffect transition="in" filter="wipe(left)">
                                      <p:cBhvr>
                                        <p:cTn id="65" dur="500"/>
                                        <p:tgtEl>
                                          <p:spTgt spid="14">
                                            <p:txEl>
                                              <p:pRg st="0" end="0"/>
                                            </p:txEl>
                                          </p:spTgt>
                                        </p:tgtEl>
                                      </p:cBhvr>
                                    </p:animEffect>
                                  </p:childTnLst>
                                </p:cTn>
                              </p:par>
                            </p:childTnLst>
                          </p:cTn>
                        </p:par>
                      </p:childTnLst>
                    </p:cTn>
                  </p:par>
                  <p:par>
                    <p:cTn id="66" fill="hold">
                      <p:stCondLst>
                        <p:cond delay="indefinite"/>
                      </p:stCondLst>
                      <p:childTnLst>
                        <p:par>
                          <p:cTn id="67" fill="hold">
                            <p:stCondLst>
                              <p:cond delay="0"/>
                            </p:stCondLst>
                            <p:childTnLst>
                              <p:par>
                                <p:cTn id="68" presetID="22" presetClass="entr" presetSubtype="8" fill="hold" grpId="0" nodeType="clickEffect">
                                  <p:stCondLst>
                                    <p:cond delay="0"/>
                                  </p:stCondLst>
                                  <p:childTnLst>
                                    <p:set>
                                      <p:cBhvr>
                                        <p:cTn id="69" dur="1" fill="hold">
                                          <p:stCondLst>
                                            <p:cond delay="0"/>
                                          </p:stCondLst>
                                        </p:cTn>
                                        <p:tgtEl>
                                          <p:spTgt spid="15">
                                            <p:txEl>
                                              <p:pRg st="0" end="0"/>
                                            </p:txEl>
                                          </p:spTgt>
                                        </p:tgtEl>
                                        <p:attrNameLst>
                                          <p:attrName>style.visibility</p:attrName>
                                        </p:attrNameLst>
                                      </p:cBhvr>
                                      <p:to>
                                        <p:strVal val="visible"/>
                                      </p:to>
                                    </p:set>
                                    <p:animEffect transition="in" filter="wipe(left)">
                                      <p:cBhvr>
                                        <p:cTn id="70" dur="500"/>
                                        <p:tgtEl>
                                          <p:spTgt spid="15">
                                            <p:txEl>
                                              <p:pRg st="0" end="0"/>
                                            </p:txEl>
                                          </p:spTgt>
                                        </p:tgtEl>
                                      </p:cBhvr>
                                    </p:animEffect>
                                  </p:childTnLst>
                                </p:cTn>
                              </p:par>
                            </p:childTnLst>
                          </p:cTn>
                        </p:par>
                      </p:childTnLst>
                    </p:cTn>
                  </p:par>
                  <p:par>
                    <p:cTn id="71" fill="hold">
                      <p:stCondLst>
                        <p:cond delay="indefinite"/>
                      </p:stCondLst>
                      <p:childTnLst>
                        <p:par>
                          <p:cTn id="72" fill="hold">
                            <p:stCondLst>
                              <p:cond delay="0"/>
                            </p:stCondLst>
                            <p:childTnLst>
                              <p:par>
                                <p:cTn id="73" presetID="22" presetClass="entr" presetSubtype="8" fill="hold" grpId="0" nodeType="clickEffect">
                                  <p:stCondLst>
                                    <p:cond delay="0"/>
                                  </p:stCondLst>
                                  <p:childTnLst>
                                    <p:set>
                                      <p:cBhvr>
                                        <p:cTn id="74" dur="1" fill="hold">
                                          <p:stCondLst>
                                            <p:cond delay="0"/>
                                          </p:stCondLst>
                                        </p:cTn>
                                        <p:tgtEl>
                                          <p:spTgt spid="16">
                                            <p:txEl>
                                              <p:pRg st="0" end="0"/>
                                            </p:txEl>
                                          </p:spTgt>
                                        </p:tgtEl>
                                        <p:attrNameLst>
                                          <p:attrName>style.visibility</p:attrName>
                                        </p:attrNameLst>
                                      </p:cBhvr>
                                      <p:to>
                                        <p:strVal val="visible"/>
                                      </p:to>
                                    </p:set>
                                    <p:animEffect transition="in" filter="wipe(left)">
                                      <p:cBhvr>
                                        <p:cTn id="75" dur="500"/>
                                        <p:tgtEl>
                                          <p:spTgt spid="16">
                                            <p:txEl>
                                              <p:pRg st="0" end="0"/>
                                            </p:txEl>
                                          </p:spTgt>
                                        </p:tgtEl>
                                      </p:cBhvr>
                                    </p:animEffect>
                                  </p:childTnLst>
                                </p:cTn>
                              </p:par>
                            </p:childTnLst>
                          </p:cTn>
                        </p:par>
                      </p:childTnLst>
                    </p:cTn>
                  </p:par>
                  <p:par>
                    <p:cTn id="76" fill="hold">
                      <p:stCondLst>
                        <p:cond delay="indefinite"/>
                      </p:stCondLst>
                      <p:childTnLst>
                        <p:par>
                          <p:cTn id="77" fill="hold">
                            <p:stCondLst>
                              <p:cond delay="0"/>
                            </p:stCondLst>
                            <p:childTnLst>
                              <p:par>
                                <p:cTn id="78" presetID="22" presetClass="entr" presetSubtype="8" fill="hold" grpId="0" nodeType="clickEffect">
                                  <p:stCondLst>
                                    <p:cond delay="0"/>
                                  </p:stCondLst>
                                  <p:childTnLst>
                                    <p:set>
                                      <p:cBhvr>
                                        <p:cTn id="79" dur="1" fill="hold">
                                          <p:stCondLst>
                                            <p:cond delay="0"/>
                                          </p:stCondLst>
                                        </p:cTn>
                                        <p:tgtEl>
                                          <p:spTgt spid="17">
                                            <p:txEl>
                                              <p:pRg st="0" end="0"/>
                                            </p:txEl>
                                          </p:spTgt>
                                        </p:tgtEl>
                                        <p:attrNameLst>
                                          <p:attrName>style.visibility</p:attrName>
                                        </p:attrNameLst>
                                      </p:cBhvr>
                                      <p:to>
                                        <p:strVal val="visible"/>
                                      </p:to>
                                    </p:set>
                                    <p:animEffect transition="in" filter="wipe(left)">
                                      <p:cBhvr>
                                        <p:cTn id="80" dur="500"/>
                                        <p:tgtEl>
                                          <p:spTgt spid="17">
                                            <p:txEl>
                                              <p:pRg st="0" end="0"/>
                                            </p:txEl>
                                          </p:spTgt>
                                        </p:tgtEl>
                                      </p:cBhvr>
                                    </p:animEffect>
                                  </p:childTnLst>
                                </p:cTn>
                              </p:par>
                            </p:childTnLst>
                          </p:cTn>
                        </p:par>
                      </p:childTnLst>
                    </p:cTn>
                  </p:par>
                  <p:par>
                    <p:cTn id="81" fill="hold">
                      <p:stCondLst>
                        <p:cond delay="indefinite"/>
                      </p:stCondLst>
                      <p:childTnLst>
                        <p:par>
                          <p:cTn id="82" fill="hold">
                            <p:stCondLst>
                              <p:cond delay="0"/>
                            </p:stCondLst>
                            <p:childTnLst>
                              <p:par>
                                <p:cTn id="83" presetID="22" presetClass="entr" presetSubtype="8" fill="hold" grpId="0" nodeType="clickEffect">
                                  <p:stCondLst>
                                    <p:cond delay="0"/>
                                  </p:stCondLst>
                                  <p:childTnLst>
                                    <p:set>
                                      <p:cBhvr>
                                        <p:cTn id="84" dur="1" fill="hold">
                                          <p:stCondLst>
                                            <p:cond delay="0"/>
                                          </p:stCondLst>
                                        </p:cTn>
                                        <p:tgtEl>
                                          <p:spTgt spid="18">
                                            <p:txEl>
                                              <p:pRg st="0" end="0"/>
                                            </p:txEl>
                                          </p:spTgt>
                                        </p:tgtEl>
                                        <p:attrNameLst>
                                          <p:attrName>style.visibility</p:attrName>
                                        </p:attrNameLst>
                                      </p:cBhvr>
                                      <p:to>
                                        <p:strVal val="visible"/>
                                      </p:to>
                                    </p:set>
                                    <p:animEffect transition="in" filter="wipe(left)">
                                      <p:cBhvr>
                                        <p:cTn id="85" dur="500"/>
                                        <p:tgtEl>
                                          <p:spTgt spid="18">
                                            <p:txEl>
                                              <p:pRg st="0" end="0"/>
                                            </p:txEl>
                                          </p:spTgt>
                                        </p:tgtEl>
                                      </p:cBhvr>
                                    </p:animEffect>
                                  </p:childTnLst>
                                </p:cTn>
                              </p:par>
                            </p:childTnLst>
                          </p:cTn>
                        </p:par>
                      </p:childTnLst>
                    </p:cTn>
                  </p:par>
                  <p:par>
                    <p:cTn id="86" fill="hold">
                      <p:stCondLst>
                        <p:cond delay="indefinite"/>
                      </p:stCondLst>
                      <p:childTnLst>
                        <p:par>
                          <p:cTn id="87" fill="hold">
                            <p:stCondLst>
                              <p:cond delay="0"/>
                            </p:stCondLst>
                            <p:childTnLst>
                              <p:par>
                                <p:cTn id="88" presetID="23" presetClass="entr" presetSubtype="16" fill="hold" grpId="0" nodeType="clickEffect">
                                  <p:stCondLst>
                                    <p:cond delay="0"/>
                                  </p:stCondLst>
                                  <p:childTnLst>
                                    <p:set>
                                      <p:cBhvr>
                                        <p:cTn id="89" dur="1" fill="hold">
                                          <p:stCondLst>
                                            <p:cond delay="0"/>
                                          </p:stCondLst>
                                        </p:cTn>
                                        <p:tgtEl>
                                          <p:spTgt spid="20"/>
                                        </p:tgtEl>
                                        <p:attrNameLst>
                                          <p:attrName>style.visibility</p:attrName>
                                        </p:attrNameLst>
                                      </p:cBhvr>
                                      <p:to>
                                        <p:strVal val="visible"/>
                                      </p:to>
                                    </p:set>
                                    <p:anim calcmode="lin" valueType="num">
                                      <p:cBhvr>
                                        <p:cTn id="90" dur="500" fill="hold"/>
                                        <p:tgtEl>
                                          <p:spTgt spid="20"/>
                                        </p:tgtEl>
                                        <p:attrNameLst>
                                          <p:attrName>ppt_w</p:attrName>
                                        </p:attrNameLst>
                                      </p:cBhvr>
                                      <p:tavLst>
                                        <p:tav tm="0">
                                          <p:val>
                                            <p:fltVal val="0"/>
                                          </p:val>
                                        </p:tav>
                                        <p:tav tm="100000">
                                          <p:val>
                                            <p:strVal val="#ppt_w"/>
                                          </p:val>
                                        </p:tav>
                                      </p:tavLst>
                                    </p:anim>
                                    <p:anim calcmode="lin" valueType="num">
                                      <p:cBhvr>
                                        <p:cTn id="91" dur="500" fill="hold"/>
                                        <p:tgtEl>
                                          <p:spTgt spid="20"/>
                                        </p:tgtEl>
                                        <p:attrNameLst>
                                          <p:attrName>ppt_h</p:attrName>
                                        </p:attrNameLst>
                                      </p:cBhvr>
                                      <p:tavLst>
                                        <p:tav tm="0">
                                          <p:val>
                                            <p:fltVal val="0"/>
                                          </p:val>
                                        </p:tav>
                                        <p:tav tm="100000">
                                          <p:val>
                                            <p:strVal val="#ppt_h"/>
                                          </p:val>
                                        </p:tav>
                                      </p:tavLst>
                                    </p:anim>
                                  </p:childTnLst>
                                </p:cTn>
                              </p:par>
                            </p:childTnLst>
                          </p:cTn>
                        </p:par>
                      </p:childTnLst>
                    </p:cTn>
                  </p:par>
                  <p:par>
                    <p:cTn id="92" fill="hold">
                      <p:stCondLst>
                        <p:cond delay="indefinite"/>
                      </p:stCondLst>
                      <p:childTnLst>
                        <p:par>
                          <p:cTn id="93" fill="hold">
                            <p:stCondLst>
                              <p:cond delay="0"/>
                            </p:stCondLst>
                            <p:childTnLst>
                              <p:par>
                                <p:cTn id="94" presetID="22" presetClass="entr" presetSubtype="8" fill="hold" nodeType="clickEffect">
                                  <p:stCondLst>
                                    <p:cond delay="0"/>
                                  </p:stCondLst>
                                  <p:childTnLst>
                                    <p:set>
                                      <p:cBhvr>
                                        <p:cTn id="95" dur="1" fill="hold">
                                          <p:stCondLst>
                                            <p:cond delay="0"/>
                                          </p:stCondLst>
                                        </p:cTn>
                                        <p:tgtEl>
                                          <p:spTgt spid="32"/>
                                        </p:tgtEl>
                                        <p:attrNameLst>
                                          <p:attrName>style.visibility</p:attrName>
                                        </p:attrNameLst>
                                      </p:cBhvr>
                                      <p:to>
                                        <p:strVal val="visible"/>
                                      </p:to>
                                    </p:set>
                                    <p:animEffect transition="in" filter="wipe(left)">
                                      <p:cBhvr>
                                        <p:cTn id="96" dur="500"/>
                                        <p:tgtEl>
                                          <p:spTgt spid="32"/>
                                        </p:tgtEl>
                                      </p:cBhvr>
                                    </p:animEffect>
                                  </p:childTnLst>
                                </p:cTn>
                              </p:par>
                            </p:childTnLst>
                          </p:cTn>
                        </p:par>
                      </p:childTnLst>
                    </p:cTn>
                  </p:par>
                  <p:par>
                    <p:cTn id="97" fill="hold">
                      <p:stCondLst>
                        <p:cond delay="indefinite"/>
                      </p:stCondLst>
                      <p:childTnLst>
                        <p:par>
                          <p:cTn id="98" fill="hold">
                            <p:stCondLst>
                              <p:cond delay="0"/>
                            </p:stCondLst>
                            <p:childTnLst>
                              <p:par>
                                <p:cTn id="99" presetID="22" presetClass="entr" presetSubtype="8" fill="hold" nodeType="clickEffect">
                                  <p:stCondLst>
                                    <p:cond delay="0"/>
                                  </p:stCondLst>
                                  <p:childTnLst>
                                    <p:set>
                                      <p:cBhvr>
                                        <p:cTn id="100" dur="1" fill="hold">
                                          <p:stCondLst>
                                            <p:cond delay="0"/>
                                          </p:stCondLst>
                                        </p:cTn>
                                        <p:tgtEl>
                                          <p:spTgt spid="37"/>
                                        </p:tgtEl>
                                        <p:attrNameLst>
                                          <p:attrName>style.visibility</p:attrName>
                                        </p:attrNameLst>
                                      </p:cBhvr>
                                      <p:to>
                                        <p:strVal val="visible"/>
                                      </p:to>
                                    </p:set>
                                    <p:animEffect transition="in" filter="wipe(left)">
                                      <p:cBhvr>
                                        <p:cTn id="101" dur="500"/>
                                        <p:tgtEl>
                                          <p:spTgt spid="37"/>
                                        </p:tgtEl>
                                      </p:cBhvr>
                                    </p:animEffect>
                                  </p:childTnLst>
                                </p:cTn>
                              </p:par>
                            </p:childTnLst>
                          </p:cTn>
                        </p:par>
                      </p:childTnLst>
                    </p:cTn>
                  </p:par>
                  <p:par>
                    <p:cTn id="102" fill="hold">
                      <p:stCondLst>
                        <p:cond delay="indefinite"/>
                      </p:stCondLst>
                      <p:childTnLst>
                        <p:par>
                          <p:cTn id="103" fill="hold">
                            <p:stCondLst>
                              <p:cond delay="0"/>
                            </p:stCondLst>
                            <p:childTnLst>
                              <p:par>
                                <p:cTn id="104" presetID="9" presetClass="entr" presetSubtype="0" fill="hold" grpId="0" nodeType="clickEffect">
                                  <p:stCondLst>
                                    <p:cond delay="0"/>
                                  </p:stCondLst>
                                  <p:childTnLst>
                                    <p:set>
                                      <p:cBhvr>
                                        <p:cTn id="105" dur="1" fill="hold">
                                          <p:stCondLst>
                                            <p:cond delay="0"/>
                                          </p:stCondLst>
                                        </p:cTn>
                                        <p:tgtEl>
                                          <p:spTgt spid="38"/>
                                        </p:tgtEl>
                                        <p:attrNameLst>
                                          <p:attrName>style.visibility</p:attrName>
                                        </p:attrNameLst>
                                      </p:cBhvr>
                                      <p:to>
                                        <p:strVal val="visible"/>
                                      </p:to>
                                    </p:set>
                                    <p:animEffect transition="in" filter="dissolve">
                                      <p:cBhvr>
                                        <p:cTn id="106" dur="500"/>
                                        <p:tgtEl>
                                          <p:spTgt spid="38"/>
                                        </p:tgtEl>
                                      </p:cBhvr>
                                    </p:animEffect>
                                  </p:childTnLst>
                                </p:cTn>
                              </p:par>
                            </p:childTnLst>
                          </p:cTn>
                        </p:par>
                      </p:childTnLst>
                    </p:cTn>
                  </p:par>
                  <p:par>
                    <p:cTn id="107" fill="hold">
                      <p:stCondLst>
                        <p:cond delay="indefinite"/>
                      </p:stCondLst>
                      <p:childTnLst>
                        <p:par>
                          <p:cTn id="108" fill="hold">
                            <p:stCondLst>
                              <p:cond delay="0"/>
                            </p:stCondLst>
                            <p:childTnLst>
                              <p:par>
                                <p:cTn id="109" presetID="22" presetClass="entr" presetSubtype="8" fill="hold" nodeType="clickEffect">
                                  <p:stCondLst>
                                    <p:cond delay="0"/>
                                  </p:stCondLst>
                                  <p:childTnLst>
                                    <p:set>
                                      <p:cBhvr>
                                        <p:cTn id="110" dur="1" fill="hold">
                                          <p:stCondLst>
                                            <p:cond delay="0"/>
                                          </p:stCondLst>
                                        </p:cTn>
                                        <p:tgtEl>
                                          <p:spTgt spid="33"/>
                                        </p:tgtEl>
                                        <p:attrNameLst>
                                          <p:attrName>style.visibility</p:attrName>
                                        </p:attrNameLst>
                                      </p:cBhvr>
                                      <p:to>
                                        <p:strVal val="visible"/>
                                      </p:to>
                                    </p:set>
                                    <p:animEffect transition="in" filter="wipe(left)">
                                      <p:cBhvr>
                                        <p:cTn id="111" dur="500"/>
                                        <p:tgtEl>
                                          <p:spTgt spid="33"/>
                                        </p:tgtEl>
                                      </p:cBhvr>
                                    </p:animEffect>
                                  </p:childTnLst>
                                </p:cTn>
                              </p:par>
                            </p:childTnLst>
                          </p:cTn>
                        </p:par>
                      </p:childTnLst>
                    </p:cTn>
                  </p:par>
                  <p:par>
                    <p:cTn id="112" fill="hold">
                      <p:stCondLst>
                        <p:cond delay="indefinite"/>
                      </p:stCondLst>
                      <p:childTnLst>
                        <p:par>
                          <p:cTn id="113" fill="hold">
                            <p:stCondLst>
                              <p:cond delay="0"/>
                            </p:stCondLst>
                            <p:childTnLst>
                              <p:par>
                                <p:cTn id="114" presetID="22" presetClass="entr" presetSubtype="8" fill="hold" nodeType="clickEffect">
                                  <p:stCondLst>
                                    <p:cond delay="0"/>
                                  </p:stCondLst>
                                  <p:childTnLst>
                                    <p:set>
                                      <p:cBhvr>
                                        <p:cTn id="115" dur="1" fill="hold">
                                          <p:stCondLst>
                                            <p:cond delay="0"/>
                                          </p:stCondLst>
                                        </p:cTn>
                                        <p:tgtEl>
                                          <p:spTgt spid="34"/>
                                        </p:tgtEl>
                                        <p:attrNameLst>
                                          <p:attrName>style.visibility</p:attrName>
                                        </p:attrNameLst>
                                      </p:cBhvr>
                                      <p:to>
                                        <p:strVal val="visible"/>
                                      </p:to>
                                    </p:set>
                                    <p:animEffect transition="in" filter="wipe(left)">
                                      <p:cBhvr>
                                        <p:cTn id="116" dur="500"/>
                                        <p:tgtEl>
                                          <p:spTgt spid="34"/>
                                        </p:tgtEl>
                                      </p:cBhvr>
                                    </p:animEffect>
                                  </p:childTnLst>
                                </p:cTn>
                              </p:par>
                            </p:childTnLst>
                          </p:cTn>
                        </p:par>
                      </p:childTnLst>
                    </p:cTn>
                  </p:par>
                  <p:par>
                    <p:cTn id="117" fill="hold">
                      <p:stCondLst>
                        <p:cond delay="indefinite"/>
                      </p:stCondLst>
                      <p:childTnLst>
                        <p:par>
                          <p:cTn id="118" fill="hold">
                            <p:stCondLst>
                              <p:cond delay="0"/>
                            </p:stCondLst>
                            <p:childTnLst>
                              <p:par>
                                <p:cTn id="119" presetID="22" presetClass="entr" presetSubtype="8" fill="hold" nodeType="clickEffect">
                                  <p:stCondLst>
                                    <p:cond delay="0"/>
                                  </p:stCondLst>
                                  <p:childTnLst>
                                    <p:set>
                                      <p:cBhvr>
                                        <p:cTn id="120" dur="1" fill="hold">
                                          <p:stCondLst>
                                            <p:cond delay="0"/>
                                          </p:stCondLst>
                                        </p:cTn>
                                        <p:tgtEl>
                                          <p:spTgt spid="35"/>
                                        </p:tgtEl>
                                        <p:attrNameLst>
                                          <p:attrName>style.visibility</p:attrName>
                                        </p:attrNameLst>
                                      </p:cBhvr>
                                      <p:to>
                                        <p:strVal val="visible"/>
                                      </p:to>
                                    </p:set>
                                    <p:animEffect transition="in" filter="wipe(left)">
                                      <p:cBhvr>
                                        <p:cTn id="121" dur="500"/>
                                        <p:tgtEl>
                                          <p:spTgt spid="35"/>
                                        </p:tgtEl>
                                      </p:cBhvr>
                                    </p:animEffect>
                                  </p:childTnLst>
                                </p:cTn>
                              </p:par>
                            </p:childTnLst>
                          </p:cTn>
                        </p:par>
                      </p:childTnLst>
                    </p:cTn>
                  </p:par>
                  <p:par>
                    <p:cTn id="122" fill="hold">
                      <p:stCondLst>
                        <p:cond delay="indefinite"/>
                      </p:stCondLst>
                      <p:childTnLst>
                        <p:par>
                          <p:cTn id="123" fill="hold">
                            <p:stCondLst>
                              <p:cond delay="0"/>
                            </p:stCondLst>
                            <p:childTnLst>
                              <p:par>
                                <p:cTn id="124" presetID="22" presetClass="entr" presetSubtype="8" fill="hold" nodeType="clickEffect">
                                  <p:stCondLst>
                                    <p:cond delay="0"/>
                                  </p:stCondLst>
                                  <p:childTnLst>
                                    <p:set>
                                      <p:cBhvr>
                                        <p:cTn id="125" dur="1" fill="hold">
                                          <p:stCondLst>
                                            <p:cond delay="0"/>
                                          </p:stCondLst>
                                        </p:cTn>
                                        <p:tgtEl>
                                          <p:spTgt spid="36"/>
                                        </p:tgtEl>
                                        <p:attrNameLst>
                                          <p:attrName>style.visibility</p:attrName>
                                        </p:attrNameLst>
                                      </p:cBhvr>
                                      <p:to>
                                        <p:strVal val="visible"/>
                                      </p:to>
                                    </p:set>
                                    <p:animEffect transition="in" filter="wipe(left)">
                                      <p:cBhvr>
                                        <p:cTn id="126" dur="500"/>
                                        <p:tgtEl>
                                          <p:spTgt spid="36"/>
                                        </p:tgtEl>
                                      </p:cBhvr>
                                    </p:animEffect>
                                  </p:childTnLst>
                                </p:cTn>
                              </p:par>
                            </p:childTnLst>
                          </p:cTn>
                        </p:par>
                      </p:childTnLst>
                    </p:cTn>
                  </p:par>
                  <p:par>
                    <p:cTn id="127" fill="hold">
                      <p:stCondLst>
                        <p:cond delay="indefinite"/>
                      </p:stCondLst>
                      <p:childTnLst>
                        <p:par>
                          <p:cTn id="128" fill="hold">
                            <p:stCondLst>
                              <p:cond delay="0"/>
                            </p:stCondLst>
                            <p:childTnLst>
                              <p:par>
                                <p:cTn id="129" presetID="23" presetClass="entr" presetSubtype="16" fill="hold" grpId="0" nodeType="clickEffect">
                                  <p:stCondLst>
                                    <p:cond delay="0"/>
                                  </p:stCondLst>
                                  <p:childTnLst>
                                    <p:set>
                                      <p:cBhvr>
                                        <p:cTn id="130" dur="1" fill="hold">
                                          <p:stCondLst>
                                            <p:cond delay="0"/>
                                          </p:stCondLst>
                                        </p:cTn>
                                        <p:tgtEl>
                                          <p:spTgt spid="21"/>
                                        </p:tgtEl>
                                        <p:attrNameLst>
                                          <p:attrName>style.visibility</p:attrName>
                                        </p:attrNameLst>
                                      </p:cBhvr>
                                      <p:to>
                                        <p:strVal val="visible"/>
                                      </p:to>
                                    </p:set>
                                    <p:anim calcmode="lin" valueType="num">
                                      <p:cBhvr>
                                        <p:cTn id="131" dur="500" fill="hold"/>
                                        <p:tgtEl>
                                          <p:spTgt spid="21"/>
                                        </p:tgtEl>
                                        <p:attrNameLst>
                                          <p:attrName>ppt_w</p:attrName>
                                        </p:attrNameLst>
                                      </p:cBhvr>
                                      <p:tavLst>
                                        <p:tav tm="0">
                                          <p:val>
                                            <p:fltVal val="0"/>
                                          </p:val>
                                        </p:tav>
                                        <p:tav tm="100000">
                                          <p:val>
                                            <p:strVal val="#ppt_w"/>
                                          </p:val>
                                        </p:tav>
                                      </p:tavLst>
                                    </p:anim>
                                    <p:anim calcmode="lin" valueType="num">
                                      <p:cBhvr>
                                        <p:cTn id="132" dur="500" fill="hold"/>
                                        <p:tgtEl>
                                          <p:spTgt spid="21"/>
                                        </p:tgtEl>
                                        <p:attrNameLst>
                                          <p:attrName>ppt_h</p:attrName>
                                        </p:attrNameLst>
                                      </p:cBhvr>
                                      <p:tavLst>
                                        <p:tav tm="0">
                                          <p:val>
                                            <p:fltVal val="0"/>
                                          </p:val>
                                        </p:tav>
                                        <p:tav tm="100000">
                                          <p:val>
                                            <p:strVal val="#ppt_h"/>
                                          </p:val>
                                        </p:tav>
                                      </p:tavLst>
                                    </p:anim>
                                  </p:childTnLst>
                                </p:cTn>
                              </p:par>
                            </p:childTnLst>
                          </p:cTn>
                        </p:par>
                      </p:childTnLst>
                    </p:cTn>
                  </p:par>
                  <p:par>
                    <p:cTn id="133" fill="hold">
                      <p:stCondLst>
                        <p:cond delay="indefinite"/>
                      </p:stCondLst>
                      <p:childTnLst>
                        <p:par>
                          <p:cTn id="134" fill="hold">
                            <p:stCondLst>
                              <p:cond delay="0"/>
                            </p:stCondLst>
                            <p:childTnLst>
                              <p:par>
                                <p:cTn id="135" presetID="22" presetClass="entr" presetSubtype="8" fill="hold" grpId="0" nodeType="clickEffect">
                                  <p:stCondLst>
                                    <p:cond delay="0"/>
                                  </p:stCondLst>
                                  <p:iterate type="lt">
                                    <p:tmPct val="100000"/>
                                  </p:iterate>
                                  <p:childTnLst>
                                    <p:set>
                                      <p:cBhvr>
                                        <p:cTn id="136" dur="1" fill="hold">
                                          <p:stCondLst>
                                            <p:cond delay="0"/>
                                          </p:stCondLst>
                                        </p:cTn>
                                        <p:tgtEl>
                                          <p:spTgt spid="22"/>
                                        </p:tgtEl>
                                        <p:attrNameLst>
                                          <p:attrName>style.visibility</p:attrName>
                                        </p:attrNameLst>
                                      </p:cBhvr>
                                      <p:to>
                                        <p:strVal val="visible"/>
                                      </p:to>
                                    </p:set>
                                    <p:animEffect transition="in" filter="wipe(left)">
                                      <p:cBhvr>
                                        <p:cTn id="137" dur="75"/>
                                        <p:tgtEl>
                                          <p:spTgt spid="22"/>
                                        </p:tgtEl>
                                      </p:cBhvr>
                                    </p:animEffect>
                                  </p:childTnLst>
                                </p:cTn>
                              </p:par>
                            </p:childTnLst>
                          </p:cTn>
                        </p:par>
                      </p:childTnLst>
                    </p:cTn>
                  </p:par>
                  <p:par>
                    <p:cTn id="138" fill="hold">
                      <p:stCondLst>
                        <p:cond delay="indefinite"/>
                      </p:stCondLst>
                      <p:childTnLst>
                        <p:par>
                          <p:cTn id="139" fill="hold">
                            <p:stCondLst>
                              <p:cond delay="0"/>
                            </p:stCondLst>
                            <p:childTnLst>
                              <p:par>
                                <p:cTn id="140" presetID="16" presetClass="entr" presetSubtype="37" fill="hold" nodeType="clickEffect">
                                  <p:stCondLst>
                                    <p:cond delay="0"/>
                                  </p:stCondLst>
                                  <p:childTnLst>
                                    <p:set>
                                      <p:cBhvr>
                                        <p:cTn id="141" dur="1" fill="hold">
                                          <p:stCondLst>
                                            <p:cond delay="0"/>
                                          </p:stCondLst>
                                        </p:cTn>
                                        <p:tgtEl>
                                          <p:spTgt spid="54"/>
                                        </p:tgtEl>
                                        <p:attrNameLst>
                                          <p:attrName>style.visibility</p:attrName>
                                        </p:attrNameLst>
                                      </p:cBhvr>
                                      <p:to>
                                        <p:strVal val="visible"/>
                                      </p:to>
                                    </p:set>
                                    <p:animEffect transition="in" filter="barn(outVertical)">
                                      <p:cBhvr>
                                        <p:cTn id="142"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utoUpdateAnimBg="0"/>
      <p:bldP spid="7" grpId="0" animBg="1"/>
      <p:bldP spid="8" grpId="0" animBg="1"/>
      <p:bldP spid="9" grpId="0" animBg="1"/>
      <p:bldP spid="10" grpId="0" animBg="1"/>
      <p:bldP spid="11" grpId="0" build="p" autoUpdateAnimBg="0" advAuto="1000"/>
      <p:bldP spid="12" grpId="0" build="p" autoUpdateAnimBg="0" advAuto="1000"/>
      <p:bldP spid="13" grpId="0" build="p" autoUpdateAnimBg="0" advAuto="1000"/>
      <p:bldP spid="14" grpId="0" build="p" autoUpdateAnimBg="0" advAuto="1000"/>
      <p:bldP spid="15" grpId="0" build="p" autoUpdateAnimBg="0"/>
      <p:bldP spid="16" grpId="0" build="p" autoUpdateAnimBg="0"/>
      <p:bldP spid="17" grpId="0" build="p" autoUpdateAnimBg="0"/>
      <p:bldP spid="18" grpId="0" build="p" autoUpdateAnimBg="0"/>
      <p:bldP spid="19" grpId="0" animBg="1" autoUpdateAnimBg="0"/>
      <p:bldP spid="20" grpId="0" animBg="1" autoUpdateAnimBg="0"/>
      <p:bldP spid="21" grpId="0" animBg="1" autoUpdateAnimBg="0"/>
      <p:bldP spid="22" grpId="0" autoUpdateAnimBg="0"/>
      <p:bldP spid="23" grpId="0" autoUpdateAnimBg="0"/>
      <p:bldP spid="24" grpId="0" autoUpdateAnimBg="0"/>
      <p:bldP spid="38" grpId="0" autoUpdateAnimBg="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zh-CN" altLang="en-US" dirty="0"/>
              <a:t>概述</a:t>
            </a:r>
            <a:r>
              <a:rPr kumimoji="1" lang="en-US" altLang="zh-CN" dirty="0"/>
              <a:t>		</a:t>
            </a:r>
            <a:r>
              <a:rPr kumimoji="1" lang="zh-CN" altLang="en-US" dirty="0"/>
              <a:t> 组合逻辑电路</a:t>
            </a:r>
          </a:p>
        </p:txBody>
      </p:sp>
      <p:sp>
        <p:nvSpPr>
          <p:cNvPr id="106" name="Text Box 2">
            <a:extLst>
              <a:ext uri="{FF2B5EF4-FFF2-40B4-BE49-F238E27FC236}">
                <a16:creationId xmlns:a16="http://schemas.microsoft.com/office/drawing/2014/main" id="{69BF13A5-00C1-7F52-14D9-FA60CF7463C9}"/>
              </a:ext>
            </a:extLst>
          </p:cNvPr>
          <p:cNvSpPr txBox="1">
            <a:spLocks noChangeArrowheads="1"/>
          </p:cNvSpPr>
          <p:nvPr/>
        </p:nvSpPr>
        <p:spPr bwMode="auto">
          <a:xfrm>
            <a:off x="1853995" y="931611"/>
            <a:ext cx="73152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solidFill>
                  <a:srgbClr val="FF0066"/>
                </a:solidFill>
              </a:rPr>
              <a:t>2.</a:t>
            </a:r>
            <a:r>
              <a:rPr lang="zh-CN" altLang="en-US" sz="2800" b="1" dirty="0">
                <a:solidFill>
                  <a:srgbClr val="FF0066"/>
                </a:solidFill>
              </a:rPr>
              <a:t> 组合电路逻辑功能的表示方法</a:t>
            </a:r>
          </a:p>
        </p:txBody>
      </p:sp>
      <p:sp>
        <p:nvSpPr>
          <p:cNvPr id="107" name="Text Box 3">
            <a:extLst>
              <a:ext uri="{FF2B5EF4-FFF2-40B4-BE49-F238E27FC236}">
                <a16:creationId xmlns:a16="http://schemas.microsoft.com/office/drawing/2014/main" id="{BF1B8CC2-AD87-06F4-B63E-5A2716831B57}"/>
              </a:ext>
            </a:extLst>
          </p:cNvPr>
          <p:cNvSpPr txBox="1">
            <a:spLocks noChangeArrowheads="1"/>
          </p:cNvSpPr>
          <p:nvPr/>
        </p:nvSpPr>
        <p:spPr bwMode="auto">
          <a:xfrm>
            <a:off x="1777795" y="1606298"/>
            <a:ext cx="8915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t>真值表，卡诺图，逻辑表达式，时间图</a:t>
            </a:r>
            <a:r>
              <a:rPr lang="en-US" altLang="zh-CN" sz="2800" b="1">
                <a:latin typeface="宋体" panose="02010600030101010101" pitchFamily="2" charset="-122"/>
              </a:rPr>
              <a:t>(</a:t>
            </a:r>
            <a:r>
              <a:rPr lang="zh-CN" altLang="en-US" sz="2800" b="1"/>
              <a:t>波形图</a:t>
            </a:r>
            <a:r>
              <a:rPr lang="en-US" altLang="zh-CN" sz="2800" b="1">
                <a:latin typeface="宋体" panose="02010600030101010101" pitchFamily="2" charset="-122"/>
              </a:rPr>
              <a:t>)</a:t>
            </a:r>
          </a:p>
        </p:txBody>
      </p:sp>
      <p:sp>
        <p:nvSpPr>
          <p:cNvPr id="108" name="Text Box 4">
            <a:extLst>
              <a:ext uri="{FF2B5EF4-FFF2-40B4-BE49-F238E27FC236}">
                <a16:creationId xmlns:a16="http://schemas.microsoft.com/office/drawing/2014/main" id="{C1306DE3-23E8-4E17-1CE3-FED59E2E3CAB}"/>
              </a:ext>
            </a:extLst>
          </p:cNvPr>
          <p:cNvSpPr txBox="1">
            <a:spLocks noChangeArrowheads="1"/>
          </p:cNvSpPr>
          <p:nvPr/>
        </p:nvSpPr>
        <p:spPr bwMode="auto">
          <a:xfrm>
            <a:off x="1809545" y="2517523"/>
            <a:ext cx="43116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solidFill>
                  <a:srgbClr val="FF0066"/>
                </a:solidFill>
              </a:rPr>
              <a:t>3.</a:t>
            </a:r>
            <a:r>
              <a:rPr lang="zh-CN" altLang="en-US" sz="2800" b="1" dirty="0">
                <a:solidFill>
                  <a:srgbClr val="FF0066"/>
                </a:solidFill>
              </a:rPr>
              <a:t> 组合电路分类</a:t>
            </a:r>
          </a:p>
        </p:txBody>
      </p:sp>
      <p:sp>
        <p:nvSpPr>
          <p:cNvPr id="109" name="Text Box 5">
            <a:extLst>
              <a:ext uri="{FF2B5EF4-FFF2-40B4-BE49-F238E27FC236}">
                <a16:creationId xmlns:a16="http://schemas.microsoft.com/office/drawing/2014/main" id="{19A52E0A-D43C-0EB8-E734-3F356BA98006}"/>
              </a:ext>
            </a:extLst>
          </p:cNvPr>
          <p:cNvSpPr txBox="1">
            <a:spLocks noChangeArrowheads="1"/>
          </p:cNvSpPr>
          <p:nvPr/>
        </p:nvSpPr>
        <p:spPr bwMode="auto">
          <a:xfrm>
            <a:off x="1853995" y="3184273"/>
            <a:ext cx="48006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solidFill>
                  <a:srgbClr val="0033CC"/>
                </a:solidFill>
                <a:cs typeface="Times New Roman" panose="02020603050405020304" pitchFamily="18" charset="0"/>
              </a:rPr>
              <a:t>①</a:t>
            </a:r>
            <a:r>
              <a:rPr lang="en-US" altLang="zh-CN" sz="2800" b="1" dirty="0">
                <a:solidFill>
                  <a:srgbClr val="0033CC"/>
                </a:solidFill>
                <a:ea typeface="楷体_GB2312" pitchFamily="49" charset="-122"/>
              </a:rPr>
              <a:t> </a:t>
            </a:r>
            <a:r>
              <a:rPr lang="zh-CN" altLang="en-US" sz="2800" b="1" dirty="0">
                <a:solidFill>
                  <a:srgbClr val="0033CC"/>
                </a:solidFill>
              </a:rPr>
              <a:t>按逻辑功能划分：</a:t>
            </a:r>
            <a:endParaRPr lang="zh-CN" altLang="en-US" sz="2800" b="1" dirty="0">
              <a:solidFill>
                <a:srgbClr val="0033CC"/>
              </a:solidFill>
              <a:ea typeface="楷体_GB2312" pitchFamily="49" charset="-122"/>
            </a:endParaRPr>
          </a:p>
        </p:txBody>
      </p:sp>
      <p:sp>
        <p:nvSpPr>
          <p:cNvPr id="110" name="Text Box 6">
            <a:extLst>
              <a:ext uri="{FF2B5EF4-FFF2-40B4-BE49-F238E27FC236}">
                <a16:creationId xmlns:a16="http://schemas.microsoft.com/office/drawing/2014/main" id="{5D588C87-BB34-E833-910D-C7078D9F76DB}"/>
              </a:ext>
            </a:extLst>
          </p:cNvPr>
          <p:cNvSpPr txBox="1">
            <a:spLocks noChangeArrowheads="1"/>
          </p:cNvSpPr>
          <p:nvPr/>
        </p:nvSpPr>
        <p:spPr bwMode="auto">
          <a:xfrm>
            <a:off x="2234995" y="3833561"/>
            <a:ext cx="7226300" cy="946150"/>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dirty="0">
                <a:solidFill>
                  <a:srgbClr val="7030A0"/>
                </a:solidFill>
              </a:rPr>
              <a:t>加法器           比较器         编码器         译码器  </a:t>
            </a:r>
          </a:p>
          <a:p>
            <a:pPr eaLnBrk="1" hangingPunct="1"/>
            <a:r>
              <a:rPr lang="zh-CN" altLang="en-US" sz="2800" b="1" dirty="0">
                <a:solidFill>
                  <a:srgbClr val="7030A0"/>
                </a:solidFill>
              </a:rPr>
              <a:t>数据选择器和分配器           只读存储器</a:t>
            </a:r>
          </a:p>
        </p:txBody>
      </p:sp>
      <p:sp>
        <p:nvSpPr>
          <p:cNvPr id="111" name="Text Box 7">
            <a:extLst>
              <a:ext uri="{FF2B5EF4-FFF2-40B4-BE49-F238E27FC236}">
                <a16:creationId xmlns:a16="http://schemas.microsoft.com/office/drawing/2014/main" id="{8E9C6E63-74EB-FFBD-FCF4-AAFBDEBF44AB}"/>
              </a:ext>
            </a:extLst>
          </p:cNvPr>
          <p:cNvSpPr txBox="1">
            <a:spLocks noChangeArrowheads="1"/>
          </p:cNvSpPr>
          <p:nvPr/>
        </p:nvSpPr>
        <p:spPr bwMode="auto">
          <a:xfrm>
            <a:off x="1853995" y="4970211"/>
            <a:ext cx="48006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solidFill>
                  <a:srgbClr val="0033CC"/>
                </a:solidFill>
                <a:cs typeface="Times New Roman" panose="02020603050405020304" pitchFamily="18" charset="0"/>
              </a:rPr>
              <a:t>②</a:t>
            </a:r>
            <a:r>
              <a:rPr lang="en-US" altLang="zh-CN" sz="2800" b="1" dirty="0">
                <a:solidFill>
                  <a:srgbClr val="0033CC"/>
                </a:solidFill>
                <a:ea typeface="楷体_GB2312" pitchFamily="49" charset="-122"/>
              </a:rPr>
              <a:t> </a:t>
            </a:r>
            <a:r>
              <a:rPr lang="zh-CN" altLang="en-US" sz="2800" b="1" dirty="0">
                <a:solidFill>
                  <a:srgbClr val="0033CC"/>
                </a:solidFill>
              </a:rPr>
              <a:t>按开关元件划分：</a:t>
            </a:r>
            <a:endParaRPr lang="zh-CN" altLang="en-US" sz="2800" b="1" dirty="0">
              <a:solidFill>
                <a:srgbClr val="0033CC"/>
              </a:solidFill>
              <a:ea typeface="楷体_GB2312" pitchFamily="49" charset="-122"/>
            </a:endParaRPr>
          </a:p>
        </p:txBody>
      </p:sp>
      <p:sp>
        <p:nvSpPr>
          <p:cNvPr id="112" name="Text Box 8">
            <a:extLst>
              <a:ext uri="{FF2B5EF4-FFF2-40B4-BE49-F238E27FC236}">
                <a16:creationId xmlns:a16="http://schemas.microsoft.com/office/drawing/2014/main" id="{23406944-F4B5-9D6F-B7D3-244B9B81851D}"/>
              </a:ext>
            </a:extLst>
          </p:cNvPr>
          <p:cNvSpPr txBox="1">
            <a:spLocks noChangeArrowheads="1"/>
          </p:cNvSpPr>
          <p:nvPr/>
        </p:nvSpPr>
        <p:spPr bwMode="auto">
          <a:xfrm>
            <a:off x="5498895" y="4940048"/>
            <a:ext cx="3962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ea typeface="楷体_GB2312" pitchFamily="49" charset="-122"/>
              </a:rPr>
              <a:t>CMOS         TTL</a:t>
            </a:r>
          </a:p>
        </p:txBody>
      </p:sp>
      <p:sp>
        <p:nvSpPr>
          <p:cNvPr id="113" name="Text Box 9">
            <a:extLst>
              <a:ext uri="{FF2B5EF4-FFF2-40B4-BE49-F238E27FC236}">
                <a16:creationId xmlns:a16="http://schemas.microsoft.com/office/drawing/2014/main" id="{942A2967-0351-FF77-A364-443155AA4831}"/>
              </a:ext>
            </a:extLst>
          </p:cNvPr>
          <p:cNvSpPr txBox="1">
            <a:spLocks noChangeArrowheads="1"/>
          </p:cNvSpPr>
          <p:nvPr/>
        </p:nvSpPr>
        <p:spPr bwMode="auto">
          <a:xfrm>
            <a:off x="1901620" y="5783011"/>
            <a:ext cx="38862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solidFill>
                  <a:srgbClr val="0033CC"/>
                </a:solidFill>
                <a:cs typeface="Times New Roman" panose="02020603050405020304" pitchFamily="18" charset="0"/>
              </a:rPr>
              <a:t>③</a:t>
            </a:r>
            <a:r>
              <a:rPr lang="en-US" altLang="zh-CN" sz="2800" b="1" dirty="0">
                <a:solidFill>
                  <a:srgbClr val="0033CC"/>
                </a:solidFill>
                <a:ea typeface="楷体_GB2312" pitchFamily="49" charset="-122"/>
              </a:rPr>
              <a:t> </a:t>
            </a:r>
            <a:r>
              <a:rPr lang="zh-CN" altLang="en-US" sz="2800" b="1" dirty="0">
                <a:solidFill>
                  <a:srgbClr val="0033CC"/>
                </a:solidFill>
              </a:rPr>
              <a:t>按集成度划分：</a:t>
            </a:r>
            <a:endParaRPr lang="zh-CN" altLang="en-US" sz="2800" b="1" dirty="0">
              <a:solidFill>
                <a:srgbClr val="0033CC"/>
              </a:solidFill>
              <a:ea typeface="楷体_GB2312" pitchFamily="49" charset="-122"/>
            </a:endParaRPr>
          </a:p>
        </p:txBody>
      </p:sp>
      <p:sp>
        <p:nvSpPr>
          <p:cNvPr id="114" name="Text Box 10">
            <a:extLst>
              <a:ext uri="{FF2B5EF4-FFF2-40B4-BE49-F238E27FC236}">
                <a16:creationId xmlns:a16="http://schemas.microsoft.com/office/drawing/2014/main" id="{912D31E5-B765-6D68-62A6-B96B1357CDA7}"/>
              </a:ext>
            </a:extLst>
          </p:cNvPr>
          <p:cNvSpPr txBox="1">
            <a:spLocks noChangeArrowheads="1"/>
          </p:cNvSpPr>
          <p:nvPr/>
        </p:nvSpPr>
        <p:spPr bwMode="auto">
          <a:xfrm>
            <a:off x="5511595" y="5813173"/>
            <a:ext cx="46482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ea typeface="楷体_GB2312" pitchFamily="49" charset="-122"/>
              </a:rPr>
              <a:t>SSI    MSI    LSI    VLSI</a:t>
            </a:r>
          </a:p>
        </p:txBody>
      </p:sp>
      <p:sp>
        <p:nvSpPr>
          <p:cNvPr id="2" name="灯片编号占位符 1">
            <a:extLst>
              <a:ext uri="{FF2B5EF4-FFF2-40B4-BE49-F238E27FC236}">
                <a16:creationId xmlns:a16="http://schemas.microsoft.com/office/drawing/2014/main" id="{5331877D-EC3D-DE90-85D9-BA2838EFA070}"/>
              </a:ext>
            </a:extLst>
          </p:cNvPr>
          <p:cNvSpPr>
            <a:spLocks noGrp="1"/>
          </p:cNvSpPr>
          <p:nvPr>
            <p:ph type="sldNum" sz="quarter" idx="12"/>
          </p:nvPr>
        </p:nvSpPr>
        <p:spPr/>
        <p:txBody>
          <a:bodyPr/>
          <a:lstStyle/>
          <a:p>
            <a:fld id="{392CBAA0-59E6-204E-8F03-85E5040D48B8}" type="slidenum">
              <a:rPr kumimoji="1" lang="zh-CN" altLang="en-US" smtClean="0"/>
              <a:t>3</a:t>
            </a:fld>
            <a:r>
              <a:rPr kumimoji="1" lang="en-US" altLang="zh-CN"/>
              <a:t>/133</a:t>
            </a:r>
            <a:endParaRPr kumimoji="1" lang="zh-CN" altLang="en-US" dirty="0"/>
          </a:p>
        </p:txBody>
      </p:sp>
    </p:spTree>
    <p:extLst>
      <p:ext uri="{BB962C8B-B14F-4D97-AF65-F5344CB8AC3E}">
        <p14:creationId xmlns:p14="http://schemas.microsoft.com/office/powerpoint/2010/main" val="33118442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06"/>
                                        </p:tgtEl>
                                        <p:attrNameLst>
                                          <p:attrName>style.visibility</p:attrName>
                                        </p:attrNameLst>
                                      </p:cBhvr>
                                      <p:to>
                                        <p:strVal val="visible"/>
                                      </p:to>
                                    </p:set>
                                    <p:animEffect transition="in" filter="wipe(left)">
                                      <p:cBhvr>
                                        <p:cTn id="7" dur="500"/>
                                        <p:tgtEl>
                                          <p:spTgt spid="10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iterate type="lt">
                                    <p:tmPct val="100000"/>
                                  </p:iterate>
                                  <p:childTnLst>
                                    <p:set>
                                      <p:cBhvr>
                                        <p:cTn id="11" dur="1" fill="hold">
                                          <p:stCondLst>
                                            <p:cond delay="0"/>
                                          </p:stCondLst>
                                        </p:cTn>
                                        <p:tgtEl>
                                          <p:spTgt spid="107"/>
                                        </p:tgtEl>
                                        <p:attrNameLst>
                                          <p:attrName>style.visibility</p:attrName>
                                        </p:attrNameLst>
                                      </p:cBhvr>
                                      <p:to>
                                        <p:strVal val="visible"/>
                                      </p:to>
                                    </p:set>
                                    <p:animEffect transition="in" filter="wipe(left)">
                                      <p:cBhvr>
                                        <p:cTn id="12" dur="75"/>
                                        <p:tgtEl>
                                          <p:spTgt spid="10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08"/>
                                        </p:tgtEl>
                                        <p:attrNameLst>
                                          <p:attrName>style.visibility</p:attrName>
                                        </p:attrNameLst>
                                      </p:cBhvr>
                                      <p:to>
                                        <p:strVal val="visible"/>
                                      </p:to>
                                    </p:set>
                                    <p:animEffect transition="in" filter="wipe(left)">
                                      <p:cBhvr>
                                        <p:cTn id="17" dur="500"/>
                                        <p:tgtEl>
                                          <p:spTgt spid="108"/>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109"/>
                                        </p:tgtEl>
                                        <p:attrNameLst>
                                          <p:attrName>style.visibility</p:attrName>
                                        </p:attrNameLst>
                                      </p:cBhvr>
                                      <p:to>
                                        <p:strVal val="visible"/>
                                      </p:to>
                                    </p:set>
                                    <p:animEffect transition="in" filter="wipe(left)">
                                      <p:cBhvr>
                                        <p:cTn id="22" dur="500"/>
                                        <p:tgtEl>
                                          <p:spTgt spid="109"/>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iterate type="lt">
                                    <p:tmPct val="100000"/>
                                  </p:iterate>
                                  <p:childTnLst>
                                    <p:set>
                                      <p:cBhvr>
                                        <p:cTn id="26" dur="1" fill="hold">
                                          <p:stCondLst>
                                            <p:cond delay="0"/>
                                          </p:stCondLst>
                                        </p:cTn>
                                        <p:tgtEl>
                                          <p:spTgt spid="110"/>
                                        </p:tgtEl>
                                        <p:attrNameLst>
                                          <p:attrName>style.visibility</p:attrName>
                                        </p:attrNameLst>
                                      </p:cBhvr>
                                      <p:to>
                                        <p:strVal val="visible"/>
                                      </p:to>
                                    </p:set>
                                    <p:animEffect transition="in" filter="wipe(left)">
                                      <p:cBhvr>
                                        <p:cTn id="27" dur="75"/>
                                        <p:tgtEl>
                                          <p:spTgt spid="110"/>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111"/>
                                        </p:tgtEl>
                                        <p:attrNameLst>
                                          <p:attrName>style.visibility</p:attrName>
                                        </p:attrNameLst>
                                      </p:cBhvr>
                                      <p:to>
                                        <p:strVal val="visible"/>
                                      </p:to>
                                    </p:set>
                                    <p:animEffect transition="in" filter="wipe(left)">
                                      <p:cBhvr>
                                        <p:cTn id="32" dur="500"/>
                                        <p:tgtEl>
                                          <p:spTgt spid="111"/>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iterate type="lt">
                                    <p:tmPct val="100000"/>
                                  </p:iterate>
                                  <p:childTnLst>
                                    <p:set>
                                      <p:cBhvr>
                                        <p:cTn id="36" dur="1" fill="hold">
                                          <p:stCondLst>
                                            <p:cond delay="0"/>
                                          </p:stCondLst>
                                        </p:cTn>
                                        <p:tgtEl>
                                          <p:spTgt spid="112"/>
                                        </p:tgtEl>
                                        <p:attrNameLst>
                                          <p:attrName>style.visibility</p:attrName>
                                        </p:attrNameLst>
                                      </p:cBhvr>
                                      <p:to>
                                        <p:strVal val="visible"/>
                                      </p:to>
                                    </p:set>
                                    <p:animEffect transition="in" filter="wipe(left)">
                                      <p:cBhvr>
                                        <p:cTn id="37" dur="75"/>
                                        <p:tgtEl>
                                          <p:spTgt spid="112"/>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113"/>
                                        </p:tgtEl>
                                        <p:attrNameLst>
                                          <p:attrName>style.visibility</p:attrName>
                                        </p:attrNameLst>
                                      </p:cBhvr>
                                      <p:to>
                                        <p:strVal val="visible"/>
                                      </p:to>
                                    </p:set>
                                    <p:animEffect transition="in" filter="wipe(left)">
                                      <p:cBhvr>
                                        <p:cTn id="42" dur="500"/>
                                        <p:tgtEl>
                                          <p:spTgt spid="113"/>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iterate type="lt">
                                    <p:tmPct val="100000"/>
                                  </p:iterate>
                                  <p:childTnLst>
                                    <p:set>
                                      <p:cBhvr>
                                        <p:cTn id="46" dur="1" fill="hold">
                                          <p:stCondLst>
                                            <p:cond delay="0"/>
                                          </p:stCondLst>
                                        </p:cTn>
                                        <p:tgtEl>
                                          <p:spTgt spid="114"/>
                                        </p:tgtEl>
                                        <p:attrNameLst>
                                          <p:attrName>style.visibility</p:attrName>
                                        </p:attrNameLst>
                                      </p:cBhvr>
                                      <p:to>
                                        <p:strVal val="visible"/>
                                      </p:to>
                                    </p:set>
                                    <p:animEffect transition="in" filter="wipe(left)">
                                      <p:cBhvr>
                                        <p:cTn id="47" dur="75"/>
                                        <p:tgtEl>
                                          <p:spTgt spid="1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 grpId="0" autoUpdateAnimBg="0"/>
      <p:bldP spid="107" grpId="0" autoUpdateAnimBg="0"/>
      <p:bldP spid="108" grpId="0" autoUpdateAnimBg="0"/>
      <p:bldP spid="109" grpId="0" autoUpdateAnimBg="0"/>
      <p:bldP spid="110" grpId="0" autoUpdateAnimBg="0"/>
      <p:bldP spid="111" grpId="0" autoUpdateAnimBg="0"/>
      <p:bldP spid="112" grpId="0" autoUpdateAnimBg="0"/>
      <p:bldP spid="113" grpId="0" autoUpdateAnimBg="0"/>
      <p:bldP spid="114" grpId="0" autoUpdateAnimBg="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2.2</a:t>
            </a:r>
            <a:r>
              <a:rPr kumimoji="1" lang="zh-CN" altLang="en-US" dirty="0"/>
              <a:t> 数值比较器</a:t>
            </a:r>
          </a:p>
        </p:txBody>
      </p:sp>
      <p:sp>
        <p:nvSpPr>
          <p:cNvPr id="6" name="Rectangle 2">
            <a:extLst>
              <a:ext uri="{FF2B5EF4-FFF2-40B4-BE49-F238E27FC236}">
                <a16:creationId xmlns:a16="http://schemas.microsoft.com/office/drawing/2014/main" id="{F750F6E2-D37C-835B-9620-14A89EB07FDA}"/>
              </a:ext>
            </a:extLst>
          </p:cNvPr>
          <p:cNvSpPr>
            <a:spLocks noChangeArrowheads="1"/>
          </p:cNvSpPr>
          <p:nvPr/>
        </p:nvSpPr>
        <p:spPr bwMode="auto">
          <a:xfrm>
            <a:off x="1894041" y="4691626"/>
            <a:ext cx="2781300" cy="1638300"/>
          </a:xfrm>
          <a:prstGeom prst="rect">
            <a:avLst/>
          </a:prstGeom>
          <a:solidFill>
            <a:srgbClr val="CCFFFF"/>
          </a:solidFill>
          <a:ln w="19050">
            <a:solidFill>
              <a:srgbClr val="CC99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 name="Text Box 3">
            <a:extLst>
              <a:ext uri="{FF2B5EF4-FFF2-40B4-BE49-F238E27FC236}">
                <a16:creationId xmlns:a16="http://schemas.microsoft.com/office/drawing/2014/main" id="{1F6F9AC8-D502-F442-A70F-7F8B09E51BB5}"/>
              </a:ext>
            </a:extLst>
          </p:cNvPr>
          <p:cNvSpPr txBox="1">
            <a:spLocks noChangeArrowheads="1"/>
          </p:cNvSpPr>
          <p:nvPr/>
        </p:nvSpPr>
        <p:spPr bwMode="auto">
          <a:xfrm>
            <a:off x="1671791" y="811776"/>
            <a:ext cx="34480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二、</a:t>
            </a:r>
            <a:r>
              <a:rPr lang="en-US" altLang="zh-CN" sz="2800" b="1">
                <a:solidFill>
                  <a:srgbClr val="0033CC"/>
                </a:solidFill>
              </a:rPr>
              <a:t>4 </a:t>
            </a:r>
            <a:r>
              <a:rPr lang="zh-CN" altLang="en-US" sz="2800" b="1">
                <a:solidFill>
                  <a:srgbClr val="0033CC"/>
                </a:solidFill>
              </a:rPr>
              <a:t>位数值比较器</a:t>
            </a:r>
          </a:p>
        </p:txBody>
      </p:sp>
      <p:sp>
        <p:nvSpPr>
          <p:cNvPr id="8" name="Text Box 4">
            <a:extLst>
              <a:ext uri="{FF2B5EF4-FFF2-40B4-BE49-F238E27FC236}">
                <a16:creationId xmlns:a16="http://schemas.microsoft.com/office/drawing/2014/main" id="{ED92EDF4-2F43-A8B3-94E3-6527D1C5B215}"/>
              </a:ext>
            </a:extLst>
          </p:cNvPr>
          <p:cNvSpPr txBox="1">
            <a:spLocks noChangeArrowheads="1"/>
          </p:cNvSpPr>
          <p:nvPr/>
        </p:nvSpPr>
        <p:spPr bwMode="auto">
          <a:xfrm>
            <a:off x="4967441" y="811776"/>
            <a:ext cx="25908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800" b="1" i="1">
                <a:solidFill>
                  <a:srgbClr val="FF0066"/>
                </a:solidFill>
                <a:ea typeface="楷体_GB2312" pitchFamily="49" charset="-122"/>
              </a:rPr>
              <a:t>A </a:t>
            </a:r>
            <a:r>
              <a:rPr lang="en-US" altLang="zh-CN" sz="2800" b="1">
                <a:solidFill>
                  <a:srgbClr val="FF0066"/>
                </a:solidFill>
                <a:ea typeface="楷体_GB2312" pitchFamily="49" charset="-122"/>
              </a:rPr>
              <a:t>= </a:t>
            </a:r>
            <a:r>
              <a:rPr lang="en-US" altLang="zh-CN" sz="2800" b="1" i="1">
                <a:solidFill>
                  <a:srgbClr val="FF0066"/>
                </a:solidFill>
                <a:ea typeface="楷体_GB2312" pitchFamily="49" charset="-122"/>
              </a:rPr>
              <a:t>A</a:t>
            </a:r>
            <a:r>
              <a:rPr lang="en-US" altLang="zh-CN" sz="2800" b="1" baseline="-25000">
                <a:solidFill>
                  <a:srgbClr val="FF0066"/>
                </a:solidFill>
                <a:ea typeface="楷体_GB2312" pitchFamily="49" charset="-122"/>
              </a:rPr>
              <a:t>3</a:t>
            </a:r>
            <a:r>
              <a:rPr lang="en-US" altLang="zh-CN" sz="2800" b="1" i="1">
                <a:solidFill>
                  <a:srgbClr val="FF0066"/>
                </a:solidFill>
                <a:ea typeface="楷体_GB2312" pitchFamily="49" charset="-122"/>
              </a:rPr>
              <a:t>A</a:t>
            </a:r>
            <a:r>
              <a:rPr lang="en-US" altLang="zh-CN" sz="2800" b="1" baseline="-25000">
                <a:solidFill>
                  <a:srgbClr val="FF0066"/>
                </a:solidFill>
                <a:ea typeface="楷体_GB2312" pitchFamily="49" charset="-122"/>
              </a:rPr>
              <a:t>2</a:t>
            </a:r>
            <a:r>
              <a:rPr lang="en-US" altLang="zh-CN" sz="2800" b="1" i="1">
                <a:solidFill>
                  <a:srgbClr val="FF0066"/>
                </a:solidFill>
                <a:ea typeface="楷体_GB2312" pitchFamily="49" charset="-122"/>
              </a:rPr>
              <a:t>A</a:t>
            </a:r>
            <a:r>
              <a:rPr lang="en-US" altLang="zh-CN" sz="2800" b="1" baseline="-25000">
                <a:solidFill>
                  <a:srgbClr val="FF0066"/>
                </a:solidFill>
                <a:ea typeface="楷体_GB2312" pitchFamily="49" charset="-122"/>
              </a:rPr>
              <a:t>1</a:t>
            </a:r>
            <a:r>
              <a:rPr lang="en-US" altLang="zh-CN" sz="2800" b="1" i="1">
                <a:solidFill>
                  <a:srgbClr val="FF0066"/>
                </a:solidFill>
                <a:ea typeface="楷体_GB2312" pitchFamily="49" charset="-122"/>
              </a:rPr>
              <a:t>A</a:t>
            </a:r>
            <a:r>
              <a:rPr lang="en-US" altLang="zh-CN" sz="2800" b="1" baseline="-25000">
                <a:solidFill>
                  <a:srgbClr val="FF0066"/>
                </a:solidFill>
                <a:ea typeface="楷体_GB2312" pitchFamily="49" charset="-122"/>
              </a:rPr>
              <a:t>0</a:t>
            </a:r>
          </a:p>
        </p:txBody>
      </p:sp>
      <p:sp>
        <p:nvSpPr>
          <p:cNvPr id="9" name="Text Box 5">
            <a:extLst>
              <a:ext uri="{FF2B5EF4-FFF2-40B4-BE49-F238E27FC236}">
                <a16:creationId xmlns:a16="http://schemas.microsoft.com/office/drawing/2014/main" id="{820AA922-EF7E-9739-8197-6C9A10EE31A6}"/>
              </a:ext>
            </a:extLst>
          </p:cNvPr>
          <p:cNvSpPr txBox="1">
            <a:spLocks noChangeArrowheads="1"/>
          </p:cNvSpPr>
          <p:nvPr/>
        </p:nvSpPr>
        <p:spPr bwMode="auto">
          <a:xfrm>
            <a:off x="2111529" y="4763064"/>
            <a:ext cx="116522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0033CC"/>
                </a:solidFill>
                <a:ea typeface="楷体_GB2312" pitchFamily="49" charset="-122"/>
              </a:rPr>
              <a:t>A </a:t>
            </a:r>
            <a:r>
              <a:rPr lang="en-US" altLang="zh-CN" sz="2800" b="1">
                <a:solidFill>
                  <a:srgbClr val="0033CC"/>
                </a:solidFill>
                <a:ea typeface="楷体_GB2312" pitchFamily="49" charset="-122"/>
              </a:rPr>
              <a:t>&gt; </a:t>
            </a:r>
            <a:r>
              <a:rPr lang="en-US" altLang="zh-CN" sz="2800" b="1" i="1">
                <a:solidFill>
                  <a:srgbClr val="0033CC"/>
                </a:solidFill>
                <a:ea typeface="楷体_GB2312" pitchFamily="49" charset="-122"/>
              </a:rPr>
              <a:t>B</a:t>
            </a:r>
            <a:endParaRPr lang="en-US" altLang="zh-CN" sz="2800" b="1" baseline="-25000">
              <a:solidFill>
                <a:srgbClr val="0033CC"/>
              </a:solidFill>
              <a:ea typeface="楷体_GB2312" pitchFamily="49" charset="-122"/>
            </a:endParaRPr>
          </a:p>
        </p:txBody>
      </p:sp>
      <p:sp>
        <p:nvSpPr>
          <p:cNvPr id="10" name="Text Box 6">
            <a:extLst>
              <a:ext uri="{FF2B5EF4-FFF2-40B4-BE49-F238E27FC236}">
                <a16:creationId xmlns:a16="http://schemas.microsoft.com/office/drawing/2014/main" id="{93CFDED4-56FA-BC51-8F67-9DCC86658C8B}"/>
              </a:ext>
            </a:extLst>
          </p:cNvPr>
          <p:cNvSpPr txBox="1">
            <a:spLocks noChangeArrowheads="1"/>
          </p:cNvSpPr>
          <p:nvPr/>
        </p:nvSpPr>
        <p:spPr bwMode="auto">
          <a:xfrm>
            <a:off x="3340254" y="4764651"/>
            <a:ext cx="13779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ea typeface="楷体_GB2312" pitchFamily="49" charset="-122"/>
              </a:rPr>
              <a:t>L = </a:t>
            </a:r>
            <a:r>
              <a:rPr lang="en-US" altLang="zh-CN" sz="2800" b="1">
                <a:solidFill>
                  <a:srgbClr val="FF0066"/>
                </a:solidFill>
                <a:ea typeface="楷体_GB2312" pitchFamily="49" charset="-122"/>
              </a:rPr>
              <a:t>1</a:t>
            </a:r>
          </a:p>
        </p:txBody>
      </p:sp>
      <p:sp>
        <p:nvSpPr>
          <p:cNvPr id="11" name="Text Box 7">
            <a:extLst>
              <a:ext uri="{FF2B5EF4-FFF2-40B4-BE49-F238E27FC236}">
                <a16:creationId xmlns:a16="http://schemas.microsoft.com/office/drawing/2014/main" id="{21DF1322-3EFD-0F0A-038E-725058A8902A}"/>
              </a:ext>
            </a:extLst>
          </p:cNvPr>
          <p:cNvSpPr txBox="1">
            <a:spLocks noChangeArrowheads="1"/>
          </p:cNvSpPr>
          <p:nvPr/>
        </p:nvSpPr>
        <p:spPr bwMode="auto">
          <a:xfrm>
            <a:off x="2111529" y="5231376"/>
            <a:ext cx="1150937"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0033CC"/>
                </a:solidFill>
                <a:ea typeface="楷体_GB2312" pitchFamily="49" charset="-122"/>
              </a:rPr>
              <a:t>A </a:t>
            </a:r>
            <a:r>
              <a:rPr lang="en-US" altLang="zh-CN" sz="2800" b="1">
                <a:solidFill>
                  <a:srgbClr val="0033CC"/>
                </a:solidFill>
                <a:ea typeface="楷体_GB2312" pitchFamily="49" charset="-122"/>
              </a:rPr>
              <a:t>= </a:t>
            </a:r>
            <a:r>
              <a:rPr lang="en-US" altLang="zh-CN" sz="2800" b="1" i="1">
                <a:solidFill>
                  <a:srgbClr val="0033CC"/>
                </a:solidFill>
                <a:ea typeface="楷体_GB2312" pitchFamily="49" charset="-122"/>
              </a:rPr>
              <a:t>B</a:t>
            </a:r>
            <a:endParaRPr lang="en-US" altLang="zh-CN" sz="2800" b="1" baseline="-25000">
              <a:solidFill>
                <a:srgbClr val="0033CC"/>
              </a:solidFill>
              <a:ea typeface="楷体_GB2312" pitchFamily="49" charset="-122"/>
            </a:endParaRPr>
          </a:p>
        </p:txBody>
      </p:sp>
      <p:sp>
        <p:nvSpPr>
          <p:cNvPr id="12" name="Text Box 8">
            <a:extLst>
              <a:ext uri="{FF2B5EF4-FFF2-40B4-BE49-F238E27FC236}">
                <a16:creationId xmlns:a16="http://schemas.microsoft.com/office/drawing/2014/main" id="{01A4D6FD-9804-87F8-36F4-1E27BF1D4696}"/>
              </a:ext>
            </a:extLst>
          </p:cNvPr>
          <p:cNvSpPr txBox="1">
            <a:spLocks noChangeArrowheads="1"/>
          </p:cNvSpPr>
          <p:nvPr/>
        </p:nvSpPr>
        <p:spPr bwMode="auto">
          <a:xfrm>
            <a:off x="3340254" y="5699689"/>
            <a:ext cx="1331912"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ea typeface="楷体_GB2312" pitchFamily="49" charset="-122"/>
              </a:rPr>
              <a:t>M = </a:t>
            </a:r>
            <a:r>
              <a:rPr lang="en-US" altLang="zh-CN" sz="2800" b="1">
                <a:solidFill>
                  <a:srgbClr val="FF0066"/>
                </a:solidFill>
                <a:ea typeface="楷体_GB2312" pitchFamily="49" charset="-122"/>
              </a:rPr>
              <a:t>1</a:t>
            </a:r>
          </a:p>
        </p:txBody>
      </p:sp>
      <p:sp>
        <p:nvSpPr>
          <p:cNvPr id="13" name="Text Box 9">
            <a:extLst>
              <a:ext uri="{FF2B5EF4-FFF2-40B4-BE49-F238E27FC236}">
                <a16:creationId xmlns:a16="http://schemas.microsoft.com/office/drawing/2014/main" id="{C281B3CB-D544-94BA-AF61-8B26E02289B7}"/>
              </a:ext>
            </a:extLst>
          </p:cNvPr>
          <p:cNvSpPr txBox="1">
            <a:spLocks noChangeArrowheads="1"/>
          </p:cNvSpPr>
          <p:nvPr/>
        </p:nvSpPr>
        <p:spPr bwMode="auto">
          <a:xfrm>
            <a:off x="2111529" y="5699689"/>
            <a:ext cx="13398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0033CC"/>
                </a:solidFill>
                <a:ea typeface="楷体_GB2312" pitchFamily="49" charset="-122"/>
              </a:rPr>
              <a:t>A </a:t>
            </a:r>
            <a:r>
              <a:rPr lang="en-US" altLang="zh-CN" sz="2800" b="1">
                <a:solidFill>
                  <a:srgbClr val="0033CC"/>
                </a:solidFill>
                <a:ea typeface="楷体_GB2312" pitchFamily="49" charset="-122"/>
              </a:rPr>
              <a:t>&lt; </a:t>
            </a:r>
            <a:r>
              <a:rPr lang="en-US" altLang="zh-CN" sz="2800" b="1" i="1">
                <a:solidFill>
                  <a:srgbClr val="0033CC"/>
                </a:solidFill>
                <a:ea typeface="楷体_GB2312" pitchFamily="49" charset="-122"/>
              </a:rPr>
              <a:t>B</a:t>
            </a:r>
            <a:endParaRPr lang="en-US" altLang="zh-CN" sz="2800" b="1" baseline="-25000">
              <a:solidFill>
                <a:srgbClr val="0033CC"/>
              </a:solidFill>
              <a:ea typeface="楷体_GB2312" pitchFamily="49" charset="-122"/>
            </a:endParaRPr>
          </a:p>
        </p:txBody>
      </p:sp>
      <p:sp>
        <p:nvSpPr>
          <p:cNvPr id="14" name="Text Box 10">
            <a:extLst>
              <a:ext uri="{FF2B5EF4-FFF2-40B4-BE49-F238E27FC236}">
                <a16:creationId xmlns:a16="http://schemas.microsoft.com/office/drawing/2014/main" id="{BB06175D-9B97-7EF9-A2F6-E6A4D0DCF0CF}"/>
              </a:ext>
            </a:extLst>
          </p:cNvPr>
          <p:cNvSpPr txBox="1">
            <a:spLocks noChangeArrowheads="1"/>
          </p:cNvSpPr>
          <p:nvPr/>
        </p:nvSpPr>
        <p:spPr bwMode="auto">
          <a:xfrm>
            <a:off x="3340254" y="5232964"/>
            <a:ext cx="1389062"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ea typeface="楷体_GB2312" pitchFamily="49" charset="-122"/>
              </a:rPr>
              <a:t>G = </a:t>
            </a:r>
            <a:r>
              <a:rPr lang="en-US" altLang="zh-CN" sz="2800" b="1">
                <a:solidFill>
                  <a:srgbClr val="FF0066"/>
                </a:solidFill>
                <a:ea typeface="楷体_GB2312" pitchFamily="49" charset="-122"/>
              </a:rPr>
              <a:t>1</a:t>
            </a:r>
          </a:p>
        </p:txBody>
      </p:sp>
      <p:sp>
        <p:nvSpPr>
          <p:cNvPr id="15" name="Rectangle 11">
            <a:extLst>
              <a:ext uri="{FF2B5EF4-FFF2-40B4-BE49-F238E27FC236}">
                <a16:creationId xmlns:a16="http://schemas.microsoft.com/office/drawing/2014/main" id="{6CB483F7-748C-5A5A-57B2-F042CFBBA1B0}"/>
              </a:ext>
            </a:extLst>
          </p:cNvPr>
          <p:cNvSpPr>
            <a:spLocks noChangeArrowheads="1"/>
          </p:cNvSpPr>
          <p:nvPr/>
        </p:nvSpPr>
        <p:spPr bwMode="auto">
          <a:xfrm>
            <a:off x="6912129" y="1494401"/>
            <a:ext cx="1371600" cy="528638"/>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latin typeface="宋体" panose="02010600030101010101" pitchFamily="2" charset="-122"/>
              </a:rPr>
              <a:t>真值表</a:t>
            </a:r>
          </a:p>
        </p:txBody>
      </p:sp>
      <p:graphicFrame>
        <p:nvGraphicFramePr>
          <p:cNvPr id="16" name="Group 12">
            <a:extLst>
              <a:ext uri="{FF2B5EF4-FFF2-40B4-BE49-F238E27FC236}">
                <a16:creationId xmlns:a16="http://schemas.microsoft.com/office/drawing/2014/main" id="{77AF9E77-4940-43CA-E17F-2FC0468F32FD}"/>
              </a:ext>
            </a:extLst>
          </p:cNvPr>
          <p:cNvGraphicFramePr>
            <a:graphicFrameLocks noGrp="1"/>
          </p:cNvGraphicFramePr>
          <p:nvPr>
            <p:extLst>
              <p:ext uri="{D42A27DB-BD31-4B8C-83A1-F6EECF244321}">
                <p14:modId xmlns:p14="http://schemas.microsoft.com/office/powerpoint/2010/main" val="2131277826"/>
              </p:ext>
            </p:extLst>
          </p:nvPr>
        </p:nvGraphicFramePr>
        <p:xfrm>
          <a:off x="5254779" y="2150039"/>
          <a:ext cx="4702175" cy="4377264"/>
        </p:xfrm>
        <a:graphic>
          <a:graphicData uri="http://schemas.openxmlformats.org/drawingml/2006/table">
            <a:tbl>
              <a:tblPr/>
              <a:tblGrid>
                <a:gridCol w="854075">
                  <a:extLst>
                    <a:ext uri="{9D8B030D-6E8A-4147-A177-3AD203B41FA5}">
                      <a16:colId xmlns:a16="http://schemas.microsoft.com/office/drawing/2014/main" val="20000"/>
                    </a:ext>
                  </a:extLst>
                </a:gridCol>
                <a:gridCol w="881062">
                  <a:extLst>
                    <a:ext uri="{9D8B030D-6E8A-4147-A177-3AD203B41FA5}">
                      <a16:colId xmlns:a16="http://schemas.microsoft.com/office/drawing/2014/main" val="20001"/>
                    </a:ext>
                  </a:extLst>
                </a:gridCol>
                <a:gridCol w="908050">
                  <a:extLst>
                    <a:ext uri="{9D8B030D-6E8A-4147-A177-3AD203B41FA5}">
                      <a16:colId xmlns:a16="http://schemas.microsoft.com/office/drawing/2014/main" val="20002"/>
                    </a:ext>
                  </a:extLst>
                </a:gridCol>
                <a:gridCol w="812800">
                  <a:extLst>
                    <a:ext uri="{9D8B030D-6E8A-4147-A177-3AD203B41FA5}">
                      <a16:colId xmlns:a16="http://schemas.microsoft.com/office/drawing/2014/main" val="20003"/>
                    </a:ext>
                  </a:extLst>
                </a:gridCol>
                <a:gridCol w="412750">
                  <a:extLst>
                    <a:ext uri="{9D8B030D-6E8A-4147-A177-3AD203B41FA5}">
                      <a16:colId xmlns:a16="http://schemas.microsoft.com/office/drawing/2014/main" val="20004"/>
                    </a:ext>
                  </a:extLst>
                </a:gridCol>
                <a:gridCol w="393700">
                  <a:extLst>
                    <a:ext uri="{9D8B030D-6E8A-4147-A177-3AD203B41FA5}">
                      <a16:colId xmlns:a16="http://schemas.microsoft.com/office/drawing/2014/main" val="20005"/>
                    </a:ext>
                  </a:extLst>
                </a:gridCol>
                <a:gridCol w="439738">
                  <a:extLst>
                    <a:ext uri="{9D8B030D-6E8A-4147-A177-3AD203B41FA5}">
                      <a16:colId xmlns:a16="http://schemas.microsoft.com/office/drawing/2014/main" val="20006"/>
                    </a:ext>
                  </a:extLst>
                </a:gridCol>
              </a:tblGrid>
              <a:tr h="457240">
                <a:tc gridSpan="4">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2400" b="1" i="0" u="none" strike="noStrike" cap="none" normalizeH="0" baseline="0">
                          <a:ln>
                            <a:noFill/>
                          </a:ln>
                          <a:solidFill>
                            <a:srgbClr val="FF0066"/>
                          </a:solidFill>
                          <a:effectLst/>
                          <a:latin typeface="宋体" panose="02010600030101010101" pitchFamily="2" charset="-122"/>
                          <a:ea typeface="宋体" panose="02010600030101010101" pitchFamily="2" charset="-122"/>
                        </a:rPr>
                        <a:t>比 较 输 入</a:t>
                      </a:r>
                    </a:p>
                  </a:txBody>
                  <a:tcPr marT="45724" marB="45724" horzOverflow="overflow">
                    <a:lnL w="28575"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28575"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3">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2400" b="1" i="0" u="none" strike="noStrike" cap="none" normalizeH="0" baseline="0">
                          <a:ln>
                            <a:noFill/>
                          </a:ln>
                          <a:solidFill>
                            <a:srgbClr val="FF0066"/>
                          </a:solidFill>
                          <a:effectLst/>
                          <a:latin typeface="宋体" panose="02010600030101010101" pitchFamily="2" charset="-122"/>
                          <a:ea typeface="宋体" panose="02010600030101010101" pitchFamily="2" charset="-122"/>
                        </a:rPr>
                        <a:t>输  出</a:t>
                      </a:r>
                    </a:p>
                  </a:txBody>
                  <a:tcPr marT="45724" marB="45724" horzOverflow="overflow">
                    <a:lnL w="12700" cap="flat" cmpd="sng" algn="ctr">
                      <a:solidFill>
                        <a:srgbClr val="0033CC"/>
                      </a:solidFill>
                      <a:prstDash val="solid"/>
                      <a:round/>
                      <a:headEnd type="none" w="med" len="med"/>
                      <a:tailEnd type="none" w="med" len="med"/>
                    </a:lnL>
                    <a:lnR w="28575" cap="flat" cmpd="sng" algn="ctr">
                      <a:solidFill>
                        <a:srgbClr val="0033CC"/>
                      </a:solidFill>
                      <a:prstDash val="solid"/>
                      <a:round/>
                      <a:headEnd type="none" w="med" len="med"/>
                      <a:tailEnd type="none" w="med" len="med"/>
                    </a:lnR>
                    <a:lnT w="28575"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10000"/>
                  </a:ext>
                </a:extLst>
              </a:tr>
              <a:tr h="473116">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zh-CN" sz="2000" b="1" i="1" u="none" strike="noStrike" cap="none" normalizeH="0" baseline="0">
                          <a:ln>
                            <a:noFill/>
                          </a:ln>
                          <a:solidFill>
                            <a:srgbClr val="FF0066"/>
                          </a:solidFill>
                          <a:effectLst/>
                          <a:latin typeface="Times New Roman" panose="02020603050405020304" pitchFamily="18" charset="0"/>
                          <a:ea typeface="宋体" panose="02010600030101010101" pitchFamily="2" charset="-122"/>
                        </a:rPr>
                        <a:t>A</a:t>
                      </a:r>
                      <a:r>
                        <a:rPr kumimoji="1" lang="en-US" altLang="zh-CN" sz="2000" b="1" i="0" u="none" strike="noStrike" cap="none" normalizeH="0" baseline="-25000">
                          <a:ln>
                            <a:noFill/>
                          </a:ln>
                          <a:solidFill>
                            <a:srgbClr val="FF0066"/>
                          </a:solidFill>
                          <a:effectLst/>
                          <a:latin typeface="Times New Roman" panose="02020603050405020304" pitchFamily="18" charset="0"/>
                          <a:ea typeface="宋体" panose="02010600030101010101" pitchFamily="2" charset="-122"/>
                        </a:rPr>
                        <a:t>3</a:t>
                      </a:r>
                      <a:r>
                        <a:rPr kumimoji="1" lang="en-US" altLang="zh-CN" sz="2000" b="1" i="0" u="none" strike="noStrike" cap="none" normalizeH="0" baseline="-25000">
                          <a:ln>
                            <a:noFill/>
                          </a:ln>
                          <a:solidFill>
                            <a:srgbClr val="0033CC"/>
                          </a:solidFill>
                          <a:effectLst/>
                          <a:latin typeface="Times New Roman" panose="02020603050405020304" pitchFamily="18" charset="0"/>
                          <a:ea typeface="宋体" panose="02010600030101010101" pitchFamily="2" charset="-122"/>
                        </a:rPr>
                        <a:t>  </a:t>
                      </a:r>
                      <a:r>
                        <a:rPr kumimoji="1" lang="en-US" altLang="zh-CN" sz="2000" b="1" i="1" u="none" strike="noStrike" cap="none" normalizeH="0" baseline="0">
                          <a:ln>
                            <a:noFill/>
                          </a:ln>
                          <a:solidFill>
                            <a:srgbClr val="0033CC"/>
                          </a:solidFill>
                          <a:effectLst/>
                          <a:latin typeface="Times New Roman" panose="02020603050405020304" pitchFamily="18" charset="0"/>
                          <a:ea typeface="宋体" panose="02010600030101010101" pitchFamily="2" charset="-122"/>
                        </a:rPr>
                        <a:t>B</a:t>
                      </a:r>
                      <a:r>
                        <a:rPr kumimoji="1" lang="en-US" altLang="zh-CN" sz="2000" b="1" i="0" u="none" strike="noStrike" cap="none" normalizeH="0" baseline="-25000">
                          <a:ln>
                            <a:noFill/>
                          </a:ln>
                          <a:solidFill>
                            <a:srgbClr val="0033CC"/>
                          </a:solidFill>
                          <a:effectLst/>
                          <a:latin typeface="Times New Roman" panose="02020603050405020304" pitchFamily="18" charset="0"/>
                          <a:ea typeface="宋体" panose="02010600030101010101" pitchFamily="2" charset="-122"/>
                        </a:rPr>
                        <a:t>3</a:t>
                      </a:r>
                      <a:endParaRPr kumimoji="1" lang="en-US" altLang="zh-CN" sz="2000" b="0" i="0" u="none" strike="noStrike" cap="none" normalizeH="0" baseline="0">
                        <a:ln>
                          <a:noFill/>
                        </a:ln>
                        <a:solidFill>
                          <a:srgbClr val="0033CC"/>
                        </a:solidFill>
                        <a:effectLst/>
                        <a:latin typeface="Times New Roman" panose="02020603050405020304" pitchFamily="18" charset="0"/>
                        <a:ea typeface="宋体" panose="02010600030101010101" pitchFamily="2" charset="-122"/>
                      </a:endParaRPr>
                    </a:p>
                  </a:txBody>
                  <a:tcPr marT="45724" marB="45724" horzOverflow="overflow">
                    <a:lnL w="28575"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zh-CN" sz="2000" b="1" i="1" u="none" strike="noStrike" cap="none" normalizeH="0" baseline="0">
                          <a:ln>
                            <a:noFill/>
                          </a:ln>
                          <a:solidFill>
                            <a:srgbClr val="FF0066"/>
                          </a:solidFill>
                          <a:effectLst/>
                          <a:latin typeface="Times New Roman" panose="02020603050405020304" pitchFamily="18" charset="0"/>
                          <a:ea typeface="宋体" panose="02010600030101010101" pitchFamily="2" charset="-122"/>
                        </a:rPr>
                        <a:t>A</a:t>
                      </a:r>
                      <a:r>
                        <a:rPr kumimoji="1" lang="en-US" altLang="zh-CN" sz="2000" b="1" i="0" u="none" strike="noStrike" cap="none" normalizeH="0" baseline="-25000">
                          <a:ln>
                            <a:noFill/>
                          </a:ln>
                          <a:solidFill>
                            <a:srgbClr val="FF0066"/>
                          </a:solidFill>
                          <a:effectLst/>
                          <a:latin typeface="Times New Roman" panose="02020603050405020304" pitchFamily="18" charset="0"/>
                          <a:ea typeface="宋体" panose="02010600030101010101" pitchFamily="2" charset="-122"/>
                        </a:rPr>
                        <a:t>2</a:t>
                      </a:r>
                      <a:r>
                        <a:rPr kumimoji="1" lang="en-US" altLang="zh-CN" sz="2000" b="1" i="0" u="none" strike="noStrike" cap="none" normalizeH="0" baseline="-25000">
                          <a:ln>
                            <a:noFill/>
                          </a:ln>
                          <a:solidFill>
                            <a:srgbClr val="0033CC"/>
                          </a:solidFill>
                          <a:effectLst/>
                          <a:latin typeface="Times New Roman" panose="02020603050405020304" pitchFamily="18" charset="0"/>
                          <a:ea typeface="宋体" panose="02010600030101010101" pitchFamily="2" charset="-122"/>
                        </a:rPr>
                        <a:t>  </a:t>
                      </a:r>
                      <a:r>
                        <a:rPr kumimoji="1" lang="en-US" altLang="zh-CN" sz="2000" b="1" i="1" u="none" strike="noStrike" cap="none" normalizeH="0" baseline="0">
                          <a:ln>
                            <a:noFill/>
                          </a:ln>
                          <a:solidFill>
                            <a:srgbClr val="0033CC"/>
                          </a:solidFill>
                          <a:effectLst/>
                          <a:latin typeface="Times New Roman" panose="02020603050405020304" pitchFamily="18" charset="0"/>
                          <a:ea typeface="宋体" panose="02010600030101010101" pitchFamily="2" charset="-122"/>
                        </a:rPr>
                        <a:t>B</a:t>
                      </a:r>
                      <a:r>
                        <a:rPr kumimoji="1" lang="en-US" altLang="zh-CN" sz="2000" b="1" i="0" u="none" strike="noStrike" cap="none" normalizeH="0" baseline="-25000">
                          <a:ln>
                            <a:noFill/>
                          </a:ln>
                          <a:solidFill>
                            <a:srgbClr val="0033CC"/>
                          </a:solidFill>
                          <a:effectLst/>
                          <a:latin typeface="Times New Roman" panose="02020603050405020304" pitchFamily="18" charset="0"/>
                          <a:ea typeface="宋体" panose="02010600030101010101" pitchFamily="2" charset="-122"/>
                        </a:rPr>
                        <a:t>2</a:t>
                      </a:r>
                    </a:p>
                  </a:txBody>
                  <a:tcPr marT="45724" marB="45724"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zh-CN" sz="2000" b="1" i="1" u="none" strike="noStrike" cap="none" normalizeH="0" baseline="0">
                          <a:ln>
                            <a:noFill/>
                          </a:ln>
                          <a:solidFill>
                            <a:srgbClr val="FF0066"/>
                          </a:solidFill>
                          <a:effectLst/>
                          <a:latin typeface="Times New Roman" panose="02020603050405020304" pitchFamily="18" charset="0"/>
                          <a:ea typeface="宋体" panose="02010600030101010101" pitchFamily="2" charset="-122"/>
                        </a:rPr>
                        <a:t>A</a:t>
                      </a:r>
                      <a:r>
                        <a:rPr kumimoji="1" lang="en-US" altLang="zh-CN" sz="2000" b="1" i="0" u="none" strike="noStrike" cap="none" normalizeH="0" baseline="-25000">
                          <a:ln>
                            <a:noFill/>
                          </a:ln>
                          <a:solidFill>
                            <a:srgbClr val="FF0066"/>
                          </a:solidFill>
                          <a:effectLst/>
                          <a:latin typeface="Times New Roman" panose="02020603050405020304" pitchFamily="18" charset="0"/>
                          <a:ea typeface="宋体" panose="02010600030101010101" pitchFamily="2" charset="-122"/>
                        </a:rPr>
                        <a:t>1 </a:t>
                      </a:r>
                      <a:r>
                        <a:rPr kumimoji="1" lang="en-US" altLang="zh-CN" sz="2000" b="1" i="0" u="none" strike="noStrike" cap="none" normalizeH="0" baseline="-25000">
                          <a:ln>
                            <a:noFill/>
                          </a:ln>
                          <a:solidFill>
                            <a:srgbClr val="0033CC"/>
                          </a:solidFill>
                          <a:effectLst/>
                          <a:latin typeface="Times New Roman" panose="02020603050405020304" pitchFamily="18" charset="0"/>
                          <a:ea typeface="宋体" panose="02010600030101010101" pitchFamily="2" charset="-122"/>
                        </a:rPr>
                        <a:t> </a:t>
                      </a:r>
                      <a:r>
                        <a:rPr kumimoji="1" lang="en-US" altLang="zh-CN" sz="2000" b="1" i="1" u="none" strike="noStrike" cap="none" normalizeH="0" baseline="0">
                          <a:ln>
                            <a:noFill/>
                          </a:ln>
                          <a:solidFill>
                            <a:srgbClr val="0033CC"/>
                          </a:solidFill>
                          <a:effectLst/>
                          <a:latin typeface="Times New Roman" panose="02020603050405020304" pitchFamily="18" charset="0"/>
                          <a:ea typeface="宋体" panose="02010600030101010101" pitchFamily="2" charset="-122"/>
                        </a:rPr>
                        <a:t>B</a:t>
                      </a:r>
                      <a:r>
                        <a:rPr kumimoji="1" lang="en-US" altLang="zh-CN" sz="2000" b="1" i="0" u="none" strike="noStrike" cap="none" normalizeH="0" baseline="-25000">
                          <a:ln>
                            <a:noFill/>
                          </a:ln>
                          <a:solidFill>
                            <a:srgbClr val="0033CC"/>
                          </a:solidFill>
                          <a:effectLst/>
                          <a:latin typeface="Times New Roman" panose="02020603050405020304" pitchFamily="18" charset="0"/>
                          <a:ea typeface="宋体" panose="02010600030101010101" pitchFamily="2" charset="-122"/>
                        </a:rPr>
                        <a:t>1</a:t>
                      </a:r>
                    </a:p>
                  </a:txBody>
                  <a:tcPr marT="45724" marB="45724"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zh-CN" sz="2000" b="1" i="1" u="none" strike="noStrike" cap="none" normalizeH="0" baseline="0">
                          <a:ln>
                            <a:noFill/>
                          </a:ln>
                          <a:solidFill>
                            <a:srgbClr val="FF0066"/>
                          </a:solidFill>
                          <a:effectLst/>
                          <a:latin typeface="Times New Roman" panose="02020603050405020304" pitchFamily="18" charset="0"/>
                          <a:ea typeface="宋体" panose="02010600030101010101" pitchFamily="2" charset="-122"/>
                        </a:rPr>
                        <a:t>A</a:t>
                      </a:r>
                      <a:r>
                        <a:rPr kumimoji="1" lang="en-US" altLang="zh-CN" sz="2000" b="1" i="0" u="none" strike="noStrike" cap="none" normalizeH="0" baseline="-25000">
                          <a:ln>
                            <a:noFill/>
                          </a:ln>
                          <a:solidFill>
                            <a:srgbClr val="FF0066"/>
                          </a:solidFill>
                          <a:effectLst/>
                          <a:latin typeface="Times New Roman" panose="02020603050405020304" pitchFamily="18" charset="0"/>
                          <a:ea typeface="宋体" panose="02010600030101010101" pitchFamily="2" charset="-122"/>
                        </a:rPr>
                        <a:t>0 </a:t>
                      </a:r>
                      <a:r>
                        <a:rPr kumimoji="1" lang="en-US" altLang="zh-CN" sz="2000" b="1" i="1" u="none" strike="noStrike" cap="none" normalizeH="0" baseline="0">
                          <a:ln>
                            <a:noFill/>
                          </a:ln>
                          <a:solidFill>
                            <a:srgbClr val="0033CC"/>
                          </a:solidFill>
                          <a:effectLst/>
                          <a:latin typeface="Times New Roman" panose="02020603050405020304" pitchFamily="18" charset="0"/>
                          <a:ea typeface="宋体" panose="02010600030101010101" pitchFamily="2" charset="-122"/>
                        </a:rPr>
                        <a:t>B</a:t>
                      </a:r>
                      <a:r>
                        <a:rPr kumimoji="1" lang="en-US" altLang="zh-CN" sz="2000" b="1" i="0" u="none" strike="noStrike" cap="none" normalizeH="0" baseline="-25000">
                          <a:ln>
                            <a:noFill/>
                          </a:ln>
                          <a:solidFill>
                            <a:srgbClr val="0033CC"/>
                          </a:solidFill>
                          <a:effectLst/>
                          <a:latin typeface="Times New Roman" panose="02020603050405020304" pitchFamily="18" charset="0"/>
                          <a:ea typeface="宋体" panose="02010600030101010101" pitchFamily="2" charset="-122"/>
                        </a:rPr>
                        <a:t>0</a:t>
                      </a:r>
                    </a:p>
                  </a:txBody>
                  <a:tcPr marT="45724" marB="45724"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zh-CN" sz="1200" b="1" i="1" u="none" strike="noStrike" cap="none" normalizeH="0" baseline="0">
                          <a:ln>
                            <a:noFill/>
                          </a:ln>
                          <a:solidFill>
                            <a:srgbClr val="0033CC"/>
                          </a:solidFill>
                          <a:effectLst/>
                          <a:latin typeface="Times New Roman" panose="02020603050405020304" pitchFamily="18" charset="0"/>
                          <a:ea typeface="宋体" panose="02010600030101010101" pitchFamily="2" charset="-122"/>
                        </a:rPr>
                        <a:t> </a:t>
                      </a:r>
                      <a:r>
                        <a:rPr kumimoji="1" lang="en-US" altLang="zh-CN" sz="2000" b="1" i="1" u="none" strike="noStrike" cap="none" normalizeH="0" baseline="0">
                          <a:ln>
                            <a:noFill/>
                          </a:ln>
                          <a:solidFill>
                            <a:srgbClr val="0033CC"/>
                          </a:solidFill>
                          <a:effectLst/>
                          <a:latin typeface="Times New Roman" panose="02020603050405020304" pitchFamily="18" charset="0"/>
                          <a:ea typeface="宋体" panose="02010600030101010101" pitchFamily="2" charset="-122"/>
                        </a:rPr>
                        <a:t>L</a:t>
                      </a:r>
                    </a:p>
                  </a:txBody>
                  <a:tcPr marT="45724" marB="45724"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zh-CN" sz="2000" b="1" i="1" u="none" strike="noStrike" cap="none" normalizeH="0" baseline="0">
                          <a:ln>
                            <a:noFill/>
                          </a:ln>
                          <a:solidFill>
                            <a:srgbClr val="0033CC"/>
                          </a:solidFill>
                          <a:effectLst/>
                          <a:latin typeface="Times New Roman" panose="02020603050405020304" pitchFamily="18" charset="0"/>
                          <a:ea typeface="宋体" panose="02010600030101010101" pitchFamily="2" charset="-122"/>
                        </a:rPr>
                        <a:t>G</a:t>
                      </a:r>
                    </a:p>
                  </a:txBody>
                  <a:tcPr marT="45724" marB="45724"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zh-CN" sz="2000" b="1" i="1" u="none" strike="noStrike" cap="none" normalizeH="0" baseline="0">
                          <a:ln>
                            <a:noFill/>
                          </a:ln>
                          <a:solidFill>
                            <a:srgbClr val="0033CC"/>
                          </a:solidFill>
                          <a:effectLst/>
                          <a:latin typeface="Times New Roman" panose="02020603050405020304" pitchFamily="18" charset="0"/>
                          <a:ea typeface="宋体" panose="02010600030101010101" pitchFamily="2" charset="-122"/>
                        </a:rPr>
                        <a:t>M</a:t>
                      </a:r>
                    </a:p>
                  </a:txBody>
                  <a:tcPr marT="45724" marB="45724" horzOverflow="overflow">
                    <a:lnL w="12700" cap="flat" cmpd="sng" algn="ctr">
                      <a:solidFill>
                        <a:srgbClr val="0033CC"/>
                      </a:solidFill>
                      <a:prstDash val="solid"/>
                      <a:round/>
                      <a:headEnd type="none" w="med" len="med"/>
                      <a:tailEnd type="none" w="med" len="med"/>
                    </a:lnL>
                    <a:lnR w="28575"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412786">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FF0066"/>
                          </a:solidFill>
                          <a:effectLst/>
                          <a:latin typeface="Times New Roman" panose="02020603050405020304" pitchFamily="18" charset="0"/>
                          <a:ea typeface="楷体_GB2312" pitchFamily="49" charset="-122"/>
                        </a:rPr>
                        <a:t>&gt;</a:t>
                      </a:r>
                    </a:p>
                  </a:txBody>
                  <a:tcPr marT="45724" marB="45724" horzOverflow="overflow">
                    <a:lnL w="28575"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a:t>
                      </a:r>
                      <a:endParaRPr kumimoji="1" lang="en-US" altLang="zh-CN" sz="24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T="45724" marB="45724"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a:t>
                      </a:r>
                      <a:endParaRPr kumimoji="1" lang="en-US" altLang="zh-CN" sz="24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T="45724" marB="45724"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a:t>
                      </a:r>
                      <a:endParaRPr kumimoji="1" lang="en-US" altLang="zh-CN" sz="24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T="45724" marB="45724"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FF0066"/>
                          </a:solidFill>
                          <a:effectLst/>
                          <a:latin typeface="Times New Roman" panose="02020603050405020304" pitchFamily="18" charset="0"/>
                          <a:ea typeface="楷体_GB2312" pitchFamily="49" charset="-122"/>
                        </a:rPr>
                        <a:t>1</a:t>
                      </a:r>
                    </a:p>
                  </a:txBody>
                  <a:tcPr marT="45724" marB="45724"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0</a:t>
                      </a:r>
                    </a:p>
                  </a:txBody>
                  <a:tcPr marT="45724" marB="45724"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0</a:t>
                      </a:r>
                    </a:p>
                  </a:txBody>
                  <a:tcPr marT="45724" marB="45724" horzOverflow="overflow">
                    <a:lnL w="12700" cap="flat" cmpd="sng" algn="ctr">
                      <a:solidFill>
                        <a:srgbClr val="0033CC"/>
                      </a:solidFill>
                      <a:prstDash val="solid"/>
                      <a:round/>
                      <a:headEnd type="none" w="med" len="med"/>
                      <a:tailEnd type="none" w="med" len="med"/>
                    </a:lnL>
                    <a:lnR w="28575"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47502">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a:t>
                      </a:r>
                    </a:p>
                  </a:txBody>
                  <a:tcPr marT="45724" marB="45724" horzOverflow="overflow">
                    <a:lnL w="28575"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FF0066"/>
                          </a:solidFill>
                          <a:effectLst/>
                          <a:latin typeface="Times New Roman" panose="02020603050405020304" pitchFamily="18" charset="0"/>
                          <a:ea typeface="楷体_GB2312" pitchFamily="49" charset="-122"/>
                        </a:rPr>
                        <a:t>&gt;</a:t>
                      </a:r>
                    </a:p>
                  </a:txBody>
                  <a:tcPr marT="45724" marB="45724"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60000"/>
                        </a:lnSpc>
                        <a:spcBef>
                          <a:spcPct val="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a:t>
                      </a:r>
                      <a:endParaRPr kumimoji="1" lang="en-US" altLang="zh-CN" sz="24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T="45724" marB="45724"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60000"/>
                        </a:lnSpc>
                        <a:spcBef>
                          <a:spcPct val="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a:t>
                      </a:r>
                      <a:endParaRPr kumimoji="1" lang="en-US" altLang="zh-CN" sz="24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T="45724" marB="45724"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FF0066"/>
                          </a:solidFill>
                          <a:effectLst/>
                          <a:latin typeface="Times New Roman" panose="02020603050405020304" pitchFamily="18" charset="0"/>
                          <a:ea typeface="楷体_GB2312" pitchFamily="49" charset="-122"/>
                        </a:rPr>
                        <a:t>1</a:t>
                      </a:r>
                    </a:p>
                  </a:txBody>
                  <a:tcPr marT="45724" marB="45724"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0</a:t>
                      </a:r>
                    </a:p>
                  </a:txBody>
                  <a:tcPr marT="45724" marB="45724"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0</a:t>
                      </a:r>
                    </a:p>
                  </a:txBody>
                  <a:tcPr marT="45724" marB="45724" horzOverflow="overflow">
                    <a:lnL w="12700" cap="flat" cmpd="sng" algn="ctr">
                      <a:solidFill>
                        <a:srgbClr val="0033CC"/>
                      </a:solidFill>
                      <a:prstDash val="solid"/>
                      <a:round/>
                      <a:headEnd type="none" w="med" len="med"/>
                      <a:tailEnd type="none" w="med" len="med"/>
                    </a:lnL>
                    <a:lnR w="28575"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47502">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a:t>
                      </a:r>
                    </a:p>
                  </a:txBody>
                  <a:tcPr marT="45724" marB="45724" horzOverflow="overflow">
                    <a:lnL w="28575"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a:t>
                      </a:r>
                    </a:p>
                  </a:txBody>
                  <a:tcPr marT="45724" marB="45724"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FF0066"/>
                          </a:solidFill>
                          <a:effectLst/>
                          <a:latin typeface="Times New Roman" panose="02020603050405020304" pitchFamily="18" charset="0"/>
                          <a:ea typeface="楷体_GB2312" pitchFamily="49" charset="-122"/>
                        </a:rPr>
                        <a:t>&gt;</a:t>
                      </a:r>
                    </a:p>
                  </a:txBody>
                  <a:tcPr marT="45724" marB="45724"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60000"/>
                        </a:lnSpc>
                        <a:spcBef>
                          <a:spcPct val="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a:t>
                      </a:r>
                      <a:endParaRPr kumimoji="1" lang="en-US" altLang="zh-CN" sz="24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T="45724" marB="45724"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FF0066"/>
                          </a:solidFill>
                          <a:effectLst/>
                          <a:latin typeface="Times New Roman" panose="02020603050405020304" pitchFamily="18" charset="0"/>
                          <a:ea typeface="楷体_GB2312" pitchFamily="49" charset="-122"/>
                        </a:rPr>
                        <a:t>1</a:t>
                      </a:r>
                    </a:p>
                  </a:txBody>
                  <a:tcPr marT="45724" marB="45724"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0</a:t>
                      </a:r>
                    </a:p>
                  </a:txBody>
                  <a:tcPr marT="45724" marB="45724"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0</a:t>
                      </a:r>
                    </a:p>
                  </a:txBody>
                  <a:tcPr marT="45724" marB="45724" horzOverflow="overflow">
                    <a:lnL w="12700" cap="flat" cmpd="sng" algn="ctr">
                      <a:solidFill>
                        <a:srgbClr val="0033CC"/>
                      </a:solidFill>
                      <a:prstDash val="solid"/>
                      <a:round/>
                      <a:headEnd type="none" w="med" len="med"/>
                      <a:tailEnd type="none" w="med" len="med"/>
                    </a:lnL>
                    <a:lnR w="28575"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381033">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a:t>
                      </a:r>
                    </a:p>
                  </a:txBody>
                  <a:tcPr marT="45724" marB="45724" horzOverflow="overflow">
                    <a:lnL w="28575"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a:t>
                      </a:r>
                    </a:p>
                  </a:txBody>
                  <a:tcPr marT="45724" marB="45724"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a:t>
                      </a:r>
                    </a:p>
                  </a:txBody>
                  <a:tcPr marT="45724" marB="45724"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FF0066"/>
                          </a:solidFill>
                          <a:effectLst/>
                          <a:latin typeface="Times New Roman" panose="02020603050405020304" pitchFamily="18" charset="0"/>
                          <a:ea typeface="楷体_GB2312" pitchFamily="49" charset="-122"/>
                        </a:rPr>
                        <a:t>&gt;</a:t>
                      </a:r>
                    </a:p>
                  </a:txBody>
                  <a:tcPr marT="45724" marB="45724"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FF0066"/>
                          </a:solidFill>
                          <a:effectLst/>
                          <a:latin typeface="Times New Roman" panose="02020603050405020304" pitchFamily="18" charset="0"/>
                          <a:ea typeface="楷体_GB2312" pitchFamily="49" charset="-122"/>
                        </a:rPr>
                        <a:t>1</a:t>
                      </a:r>
                    </a:p>
                  </a:txBody>
                  <a:tcPr marT="45724" marB="45724"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0</a:t>
                      </a:r>
                    </a:p>
                  </a:txBody>
                  <a:tcPr marT="45724" marB="45724"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0</a:t>
                      </a:r>
                    </a:p>
                  </a:txBody>
                  <a:tcPr marT="45724" marB="45724" horzOverflow="overflow">
                    <a:lnL w="12700" cap="flat" cmpd="sng" algn="ctr">
                      <a:solidFill>
                        <a:srgbClr val="0033CC"/>
                      </a:solidFill>
                      <a:prstDash val="solid"/>
                      <a:round/>
                      <a:headEnd type="none" w="med" len="med"/>
                      <a:tailEnd type="none" w="med" len="med"/>
                    </a:lnL>
                    <a:lnR w="28575"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419137">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a:t>
                      </a:r>
                    </a:p>
                  </a:txBody>
                  <a:tcPr marT="45724" marB="45724" horzOverflow="overflow">
                    <a:lnL w="28575"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a:t>
                      </a:r>
                    </a:p>
                  </a:txBody>
                  <a:tcPr marT="45724" marB="45724"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a:t>
                      </a:r>
                    </a:p>
                  </a:txBody>
                  <a:tcPr marT="45724" marB="45724"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a:t>
                      </a:r>
                    </a:p>
                  </a:txBody>
                  <a:tcPr marT="45724" marB="45724"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0</a:t>
                      </a:r>
                    </a:p>
                  </a:txBody>
                  <a:tcPr marT="45724" marB="45724"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FF0066"/>
                          </a:solidFill>
                          <a:effectLst/>
                          <a:latin typeface="Times New Roman" panose="02020603050405020304" pitchFamily="18" charset="0"/>
                          <a:ea typeface="楷体_GB2312" pitchFamily="49" charset="-122"/>
                        </a:rPr>
                        <a:t>1</a:t>
                      </a:r>
                    </a:p>
                  </a:txBody>
                  <a:tcPr marT="45724" marB="45724"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0</a:t>
                      </a:r>
                    </a:p>
                  </a:txBody>
                  <a:tcPr marT="45724" marB="45724" horzOverflow="overflow">
                    <a:lnL w="12700" cap="flat" cmpd="sng" algn="ctr">
                      <a:solidFill>
                        <a:srgbClr val="0033CC"/>
                      </a:solidFill>
                      <a:prstDash val="solid"/>
                      <a:round/>
                      <a:headEnd type="none" w="med" len="med"/>
                      <a:tailEnd type="none" w="med" len="med"/>
                    </a:lnL>
                    <a:lnR w="28575"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381033">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FF0066"/>
                          </a:solidFill>
                          <a:effectLst/>
                          <a:latin typeface="Times New Roman" panose="02020603050405020304" pitchFamily="18" charset="0"/>
                          <a:ea typeface="楷体_GB2312" pitchFamily="49" charset="-122"/>
                        </a:rPr>
                        <a:t>&lt;</a:t>
                      </a:r>
                    </a:p>
                  </a:txBody>
                  <a:tcPr marT="45724" marB="45724" horzOverflow="overflow">
                    <a:lnL w="28575"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60000"/>
                        </a:lnSpc>
                        <a:spcBef>
                          <a:spcPct val="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a:t>
                      </a:r>
                      <a:endParaRPr kumimoji="1" lang="en-US" altLang="zh-CN" sz="24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T="45724" marB="45724"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60000"/>
                        </a:lnSpc>
                        <a:spcBef>
                          <a:spcPct val="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a:t>
                      </a:r>
                      <a:endParaRPr kumimoji="1" lang="en-US" altLang="zh-CN" sz="24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T="45724" marB="45724"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60000"/>
                        </a:lnSpc>
                        <a:spcBef>
                          <a:spcPct val="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a:t>
                      </a:r>
                      <a:endParaRPr kumimoji="1" lang="en-US" altLang="zh-CN" sz="24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T="45724" marB="45724"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0</a:t>
                      </a:r>
                    </a:p>
                  </a:txBody>
                  <a:tcPr marT="45724" marB="45724"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0</a:t>
                      </a:r>
                    </a:p>
                  </a:txBody>
                  <a:tcPr marT="45724" marB="45724"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FF0066"/>
                          </a:solidFill>
                          <a:effectLst/>
                          <a:latin typeface="Times New Roman" panose="02020603050405020304" pitchFamily="18" charset="0"/>
                          <a:ea typeface="楷体_GB2312" pitchFamily="49" charset="-122"/>
                        </a:rPr>
                        <a:t>1</a:t>
                      </a:r>
                    </a:p>
                  </a:txBody>
                  <a:tcPr marT="45724" marB="45724" horzOverflow="overflow">
                    <a:lnL w="12700" cap="flat" cmpd="sng" algn="ctr">
                      <a:solidFill>
                        <a:srgbClr val="0033CC"/>
                      </a:solidFill>
                      <a:prstDash val="solid"/>
                      <a:round/>
                      <a:headEnd type="none" w="med" len="med"/>
                      <a:tailEnd type="none" w="med" len="med"/>
                    </a:lnL>
                    <a:lnR w="28575"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381033">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a:t>
                      </a:r>
                    </a:p>
                  </a:txBody>
                  <a:tcPr marT="45724" marB="45724" horzOverflow="overflow">
                    <a:lnL w="28575"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FF0066"/>
                          </a:solidFill>
                          <a:effectLst/>
                          <a:latin typeface="Times New Roman" panose="02020603050405020304" pitchFamily="18" charset="0"/>
                          <a:ea typeface="楷体_GB2312" pitchFamily="49" charset="-122"/>
                        </a:rPr>
                        <a:t>&lt;</a:t>
                      </a:r>
                    </a:p>
                  </a:txBody>
                  <a:tcPr marT="45724" marB="45724"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a:t>
                      </a:r>
                    </a:p>
                  </a:txBody>
                  <a:tcPr marT="45724" marB="45724"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a:t>
                      </a:r>
                    </a:p>
                  </a:txBody>
                  <a:tcPr marT="45724" marB="45724"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0</a:t>
                      </a:r>
                    </a:p>
                  </a:txBody>
                  <a:tcPr marT="45724" marB="45724"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0</a:t>
                      </a:r>
                    </a:p>
                  </a:txBody>
                  <a:tcPr marT="45724" marB="45724"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FF0066"/>
                          </a:solidFill>
                          <a:effectLst/>
                          <a:latin typeface="Times New Roman" panose="02020603050405020304" pitchFamily="18" charset="0"/>
                          <a:ea typeface="楷体_GB2312" pitchFamily="49" charset="-122"/>
                        </a:rPr>
                        <a:t>1</a:t>
                      </a:r>
                    </a:p>
                  </a:txBody>
                  <a:tcPr marT="45724" marB="45724" horzOverflow="overflow">
                    <a:lnL w="12700" cap="flat" cmpd="sng" algn="ctr">
                      <a:solidFill>
                        <a:srgbClr val="0033CC"/>
                      </a:solidFill>
                      <a:prstDash val="solid"/>
                      <a:round/>
                      <a:headEnd type="none" w="med" len="med"/>
                      <a:tailEnd type="none" w="med" len="med"/>
                    </a:lnL>
                    <a:lnR w="28575"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381033">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a:t>
                      </a:r>
                    </a:p>
                  </a:txBody>
                  <a:tcPr marT="45724" marB="45724" horzOverflow="overflow">
                    <a:lnL w="28575"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a:t>
                      </a:r>
                    </a:p>
                  </a:txBody>
                  <a:tcPr marT="45724" marB="45724"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FF0066"/>
                          </a:solidFill>
                          <a:effectLst/>
                          <a:latin typeface="Times New Roman" panose="02020603050405020304" pitchFamily="18" charset="0"/>
                          <a:ea typeface="楷体_GB2312" pitchFamily="49" charset="-122"/>
                        </a:rPr>
                        <a:t>&lt;</a:t>
                      </a:r>
                    </a:p>
                  </a:txBody>
                  <a:tcPr marT="45724" marB="45724"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a:t>
                      </a:r>
                    </a:p>
                  </a:txBody>
                  <a:tcPr marT="45724" marB="45724"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0</a:t>
                      </a:r>
                    </a:p>
                  </a:txBody>
                  <a:tcPr marT="45724" marB="45724"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0</a:t>
                      </a:r>
                    </a:p>
                  </a:txBody>
                  <a:tcPr marT="45724" marB="45724"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FF0066"/>
                          </a:solidFill>
                          <a:effectLst/>
                          <a:latin typeface="Times New Roman" panose="02020603050405020304" pitchFamily="18" charset="0"/>
                          <a:ea typeface="楷体_GB2312" pitchFamily="49" charset="-122"/>
                        </a:rPr>
                        <a:t>1</a:t>
                      </a:r>
                    </a:p>
                  </a:txBody>
                  <a:tcPr marT="45724" marB="45724" horzOverflow="overflow">
                    <a:lnL w="12700" cap="flat" cmpd="sng" algn="ctr">
                      <a:solidFill>
                        <a:srgbClr val="0033CC"/>
                      </a:solidFill>
                      <a:prstDash val="solid"/>
                      <a:round/>
                      <a:headEnd type="none" w="med" len="med"/>
                      <a:tailEnd type="none" w="med" len="med"/>
                    </a:lnL>
                    <a:lnR w="28575"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381033">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a:t>
                      </a:r>
                    </a:p>
                  </a:txBody>
                  <a:tcPr marT="45724" marB="45724" horzOverflow="overflow">
                    <a:lnL w="28575"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28575"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a:t>
                      </a:r>
                    </a:p>
                  </a:txBody>
                  <a:tcPr marT="45724" marB="45724"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28575"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a:t>
                      </a:r>
                    </a:p>
                  </a:txBody>
                  <a:tcPr marT="45724" marB="45724"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28575"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FF0066"/>
                          </a:solidFill>
                          <a:effectLst/>
                          <a:latin typeface="Times New Roman" panose="02020603050405020304" pitchFamily="18" charset="0"/>
                          <a:ea typeface="楷体_GB2312" pitchFamily="49" charset="-122"/>
                        </a:rPr>
                        <a:t>&lt;</a:t>
                      </a:r>
                    </a:p>
                  </a:txBody>
                  <a:tcPr marT="45724" marB="45724"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28575"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0</a:t>
                      </a:r>
                    </a:p>
                  </a:txBody>
                  <a:tcPr marT="45724" marB="45724"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28575"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0</a:t>
                      </a:r>
                    </a:p>
                  </a:txBody>
                  <a:tcPr marT="45724" marB="45724"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28575"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FF0066"/>
                          </a:solidFill>
                          <a:effectLst/>
                          <a:latin typeface="Times New Roman" panose="02020603050405020304" pitchFamily="18" charset="0"/>
                          <a:ea typeface="楷体_GB2312" pitchFamily="49" charset="-122"/>
                        </a:rPr>
                        <a:t>1</a:t>
                      </a:r>
                    </a:p>
                  </a:txBody>
                  <a:tcPr marT="45724" marB="45724" horzOverflow="overflow">
                    <a:lnL w="12700" cap="flat" cmpd="sng" algn="ctr">
                      <a:solidFill>
                        <a:srgbClr val="0033CC"/>
                      </a:solidFill>
                      <a:prstDash val="solid"/>
                      <a:round/>
                      <a:headEnd type="none" w="med" len="med"/>
                      <a:tailEnd type="none" w="med" len="med"/>
                    </a:lnL>
                    <a:lnR w="28575"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28575" cap="flat" cmpd="sng" algn="ctr">
                      <a:solidFill>
                        <a:srgbClr val="0033CC"/>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bl>
          </a:graphicData>
        </a:graphic>
      </p:graphicFrame>
      <p:sp>
        <p:nvSpPr>
          <p:cNvPr id="17" name="Text Box 105">
            <a:extLst>
              <a:ext uri="{FF2B5EF4-FFF2-40B4-BE49-F238E27FC236}">
                <a16:creationId xmlns:a16="http://schemas.microsoft.com/office/drawing/2014/main" id="{4BB13BCB-C698-275C-8093-0012CB085431}"/>
              </a:ext>
            </a:extLst>
          </p:cNvPr>
          <p:cNvSpPr txBox="1">
            <a:spLocks noChangeArrowheads="1"/>
          </p:cNvSpPr>
          <p:nvPr/>
        </p:nvSpPr>
        <p:spPr bwMode="auto">
          <a:xfrm>
            <a:off x="7337579" y="826064"/>
            <a:ext cx="2659062" cy="519112"/>
          </a:xfrm>
          <a:prstGeom prst="rect">
            <a:avLst/>
          </a:prstGeom>
          <a:noFill/>
          <a:ln>
            <a:noFill/>
          </a:ln>
          <a:extLst>
            <a:ext uri="{909E8E84-426E-40DD-AFC4-6F175D3DCCD1}">
              <a14:hiddenFill xmlns:a14="http://schemas.microsoft.com/office/drawing/2010/main">
                <a:solidFill>
                  <a:srgbClr val="00CC99"/>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a:r>
              <a:rPr kumimoji="0" lang="en-US" altLang="zh-CN" sz="2800" b="1" i="1">
                <a:solidFill>
                  <a:srgbClr val="0033CC"/>
                </a:solidFill>
                <a:ea typeface="楷体_GB2312" pitchFamily="49" charset="-122"/>
              </a:rPr>
              <a:t>B = B</a:t>
            </a:r>
            <a:r>
              <a:rPr kumimoji="0" lang="en-US" altLang="zh-CN" sz="2800" b="1" baseline="-25000">
                <a:solidFill>
                  <a:srgbClr val="0033CC"/>
                </a:solidFill>
                <a:ea typeface="楷体_GB2312" pitchFamily="49" charset="-122"/>
              </a:rPr>
              <a:t>3</a:t>
            </a:r>
            <a:r>
              <a:rPr kumimoji="0" lang="en-US" altLang="zh-CN" sz="2800" b="1" i="1">
                <a:solidFill>
                  <a:srgbClr val="0033CC"/>
                </a:solidFill>
                <a:ea typeface="楷体_GB2312" pitchFamily="49" charset="-122"/>
              </a:rPr>
              <a:t>B</a:t>
            </a:r>
            <a:r>
              <a:rPr kumimoji="0" lang="en-US" altLang="zh-CN" sz="2800" b="1" baseline="-25000">
                <a:solidFill>
                  <a:srgbClr val="0033CC"/>
                </a:solidFill>
                <a:ea typeface="楷体_GB2312" pitchFamily="49" charset="-122"/>
              </a:rPr>
              <a:t>2</a:t>
            </a:r>
            <a:r>
              <a:rPr kumimoji="0" lang="en-US" altLang="zh-CN" sz="2800" b="1" i="1">
                <a:solidFill>
                  <a:srgbClr val="0033CC"/>
                </a:solidFill>
                <a:ea typeface="楷体_GB2312" pitchFamily="49" charset="-122"/>
              </a:rPr>
              <a:t>B</a:t>
            </a:r>
            <a:r>
              <a:rPr kumimoji="0" lang="en-US" altLang="zh-CN" sz="2800" b="1" baseline="-25000">
                <a:solidFill>
                  <a:srgbClr val="0033CC"/>
                </a:solidFill>
                <a:ea typeface="楷体_GB2312" pitchFamily="49" charset="-122"/>
              </a:rPr>
              <a:t>1</a:t>
            </a:r>
            <a:r>
              <a:rPr kumimoji="0" lang="en-US" altLang="zh-CN" sz="2800" b="1" i="1">
                <a:solidFill>
                  <a:srgbClr val="0033CC"/>
                </a:solidFill>
                <a:ea typeface="楷体_GB2312" pitchFamily="49" charset="-122"/>
              </a:rPr>
              <a:t>B</a:t>
            </a:r>
            <a:r>
              <a:rPr kumimoji="0" lang="en-US" altLang="zh-CN" sz="2800" b="1" baseline="-25000">
                <a:solidFill>
                  <a:srgbClr val="0033CC"/>
                </a:solidFill>
                <a:ea typeface="楷体_GB2312" pitchFamily="49" charset="-122"/>
              </a:rPr>
              <a:t>0</a:t>
            </a:r>
            <a:endParaRPr kumimoji="0" lang="en-US" altLang="zh-CN" sz="2800" b="1">
              <a:solidFill>
                <a:srgbClr val="0033CC"/>
              </a:solidFill>
              <a:ea typeface="楷体_GB2312" pitchFamily="49" charset="-122"/>
            </a:endParaRPr>
          </a:p>
        </p:txBody>
      </p:sp>
      <p:grpSp>
        <p:nvGrpSpPr>
          <p:cNvPr id="18" name="Group 106">
            <a:extLst>
              <a:ext uri="{FF2B5EF4-FFF2-40B4-BE49-F238E27FC236}">
                <a16:creationId xmlns:a16="http://schemas.microsoft.com/office/drawing/2014/main" id="{9DA3981A-BC99-1806-D0B7-DAF9B18F66DC}"/>
              </a:ext>
            </a:extLst>
          </p:cNvPr>
          <p:cNvGrpSpPr>
            <a:grpSpLocks/>
          </p:cNvGrpSpPr>
          <p:nvPr/>
        </p:nvGrpSpPr>
        <p:grpSpPr bwMode="auto">
          <a:xfrm>
            <a:off x="1833716" y="1646801"/>
            <a:ext cx="2854325" cy="2625725"/>
            <a:chOff x="3721" y="362"/>
            <a:chExt cx="1798" cy="1654"/>
          </a:xfrm>
        </p:grpSpPr>
        <p:grpSp>
          <p:nvGrpSpPr>
            <p:cNvPr id="19" name="Group 107">
              <a:extLst>
                <a:ext uri="{FF2B5EF4-FFF2-40B4-BE49-F238E27FC236}">
                  <a16:creationId xmlns:a16="http://schemas.microsoft.com/office/drawing/2014/main" id="{61C5332B-A792-7FB0-DA78-C1F1ADF5912D}"/>
                </a:ext>
              </a:extLst>
            </p:cNvPr>
            <p:cNvGrpSpPr>
              <a:grpSpLocks/>
            </p:cNvGrpSpPr>
            <p:nvPr/>
          </p:nvGrpSpPr>
          <p:grpSpPr bwMode="auto">
            <a:xfrm>
              <a:off x="4140" y="531"/>
              <a:ext cx="823" cy="329"/>
              <a:chOff x="4078" y="169"/>
              <a:chExt cx="823" cy="329"/>
            </a:xfrm>
          </p:grpSpPr>
          <p:grpSp>
            <p:nvGrpSpPr>
              <p:cNvPr id="51" name="Group 108">
                <a:extLst>
                  <a:ext uri="{FF2B5EF4-FFF2-40B4-BE49-F238E27FC236}">
                    <a16:creationId xmlns:a16="http://schemas.microsoft.com/office/drawing/2014/main" id="{530989A2-37E2-212B-E9A7-F6DC7FB36FD1}"/>
                  </a:ext>
                </a:extLst>
              </p:cNvPr>
              <p:cNvGrpSpPr>
                <a:grpSpLocks/>
              </p:cNvGrpSpPr>
              <p:nvPr/>
            </p:nvGrpSpPr>
            <p:grpSpPr bwMode="auto">
              <a:xfrm>
                <a:off x="4078" y="179"/>
                <a:ext cx="44" cy="319"/>
                <a:chOff x="2564" y="4019"/>
                <a:chExt cx="76" cy="526"/>
              </a:xfrm>
            </p:grpSpPr>
            <p:sp>
              <p:nvSpPr>
                <p:cNvPr id="58" name="Line 109">
                  <a:extLst>
                    <a:ext uri="{FF2B5EF4-FFF2-40B4-BE49-F238E27FC236}">
                      <a16:creationId xmlns:a16="http://schemas.microsoft.com/office/drawing/2014/main" id="{24A53CAE-F423-7F88-D869-B432FA0338EB}"/>
                    </a:ext>
                  </a:extLst>
                </p:cNvPr>
                <p:cNvSpPr>
                  <a:spLocks noChangeShapeType="1"/>
                </p:cNvSpPr>
                <p:nvPr/>
              </p:nvSpPr>
              <p:spPr bwMode="auto">
                <a:xfrm flipV="1">
                  <a:off x="2594" y="4095"/>
                  <a:ext cx="0" cy="450"/>
                </a:xfrm>
                <a:prstGeom prst="line">
                  <a:avLst/>
                </a:prstGeom>
                <a:noFill/>
                <a:ln w="28575">
                  <a:solidFill>
                    <a:srgbClr val="9966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 name="Oval 110">
                  <a:extLst>
                    <a:ext uri="{FF2B5EF4-FFF2-40B4-BE49-F238E27FC236}">
                      <a16:creationId xmlns:a16="http://schemas.microsoft.com/office/drawing/2014/main" id="{3D928AB5-4C52-D217-003C-2406D1A1925A}"/>
                    </a:ext>
                  </a:extLst>
                </p:cNvPr>
                <p:cNvSpPr>
                  <a:spLocks noChangeArrowheads="1"/>
                </p:cNvSpPr>
                <p:nvPr/>
              </p:nvSpPr>
              <p:spPr bwMode="auto">
                <a:xfrm>
                  <a:off x="2564" y="4019"/>
                  <a:ext cx="76" cy="76"/>
                </a:xfrm>
                <a:prstGeom prst="ellipse">
                  <a:avLst/>
                </a:prstGeom>
                <a:solidFill>
                  <a:srgbClr val="FFFFFF"/>
                </a:solidFill>
                <a:ln w="28575">
                  <a:solidFill>
                    <a:srgbClr val="996600"/>
                  </a:solidFill>
                  <a:round/>
                  <a:headEnd/>
                  <a:tailEnd/>
                </a:ln>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52" name="Group 111">
                <a:extLst>
                  <a:ext uri="{FF2B5EF4-FFF2-40B4-BE49-F238E27FC236}">
                    <a16:creationId xmlns:a16="http://schemas.microsoft.com/office/drawing/2014/main" id="{0E7E596F-B7A1-D79D-D566-C3A2FC3EF005}"/>
                  </a:ext>
                </a:extLst>
              </p:cNvPr>
              <p:cNvGrpSpPr>
                <a:grpSpLocks/>
              </p:cNvGrpSpPr>
              <p:nvPr/>
            </p:nvGrpSpPr>
            <p:grpSpPr bwMode="auto">
              <a:xfrm>
                <a:off x="4490" y="171"/>
                <a:ext cx="43" cy="318"/>
                <a:chOff x="2564" y="4019"/>
                <a:chExt cx="76" cy="526"/>
              </a:xfrm>
            </p:grpSpPr>
            <p:sp>
              <p:nvSpPr>
                <p:cNvPr id="56" name="Line 112">
                  <a:extLst>
                    <a:ext uri="{FF2B5EF4-FFF2-40B4-BE49-F238E27FC236}">
                      <a16:creationId xmlns:a16="http://schemas.microsoft.com/office/drawing/2014/main" id="{58693D6C-A0E7-CBEA-AC63-88E241AD2D71}"/>
                    </a:ext>
                  </a:extLst>
                </p:cNvPr>
                <p:cNvSpPr>
                  <a:spLocks noChangeShapeType="1"/>
                </p:cNvSpPr>
                <p:nvPr/>
              </p:nvSpPr>
              <p:spPr bwMode="auto">
                <a:xfrm flipV="1">
                  <a:off x="2594" y="4095"/>
                  <a:ext cx="0" cy="450"/>
                </a:xfrm>
                <a:prstGeom prst="line">
                  <a:avLst/>
                </a:prstGeom>
                <a:noFill/>
                <a:ln w="28575">
                  <a:solidFill>
                    <a:srgbClr val="9966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7" name="Oval 113">
                  <a:extLst>
                    <a:ext uri="{FF2B5EF4-FFF2-40B4-BE49-F238E27FC236}">
                      <a16:creationId xmlns:a16="http://schemas.microsoft.com/office/drawing/2014/main" id="{496C2A9D-B17F-48BB-555E-1FD2BBF0A479}"/>
                    </a:ext>
                  </a:extLst>
                </p:cNvPr>
                <p:cNvSpPr>
                  <a:spLocks noChangeArrowheads="1"/>
                </p:cNvSpPr>
                <p:nvPr/>
              </p:nvSpPr>
              <p:spPr bwMode="auto">
                <a:xfrm>
                  <a:off x="2564" y="4019"/>
                  <a:ext cx="76" cy="76"/>
                </a:xfrm>
                <a:prstGeom prst="ellipse">
                  <a:avLst/>
                </a:prstGeom>
                <a:solidFill>
                  <a:srgbClr val="FFFFFF"/>
                </a:solidFill>
                <a:ln w="28575">
                  <a:solidFill>
                    <a:srgbClr val="996600"/>
                  </a:solidFill>
                  <a:round/>
                  <a:headEnd/>
                  <a:tailEnd/>
                </a:ln>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53" name="Group 114">
                <a:extLst>
                  <a:ext uri="{FF2B5EF4-FFF2-40B4-BE49-F238E27FC236}">
                    <a16:creationId xmlns:a16="http://schemas.microsoft.com/office/drawing/2014/main" id="{0B8027C9-05C4-132F-F7AB-97ECF1D8924A}"/>
                  </a:ext>
                </a:extLst>
              </p:cNvPr>
              <p:cNvGrpSpPr>
                <a:grpSpLocks/>
              </p:cNvGrpSpPr>
              <p:nvPr/>
            </p:nvGrpSpPr>
            <p:grpSpPr bwMode="auto">
              <a:xfrm>
                <a:off x="4858" y="169"/>
                <a:ext cx="43" cy="319"/>
                <a:chOff x="2564" y="4019"/>
                <a:chExt cx="76" cy="526"/>
              </a:xfrm>
            </p:grpSpPr>
            <p:sp>
              <p:nvSpPr>
                <p:cNvPr id="54" name="Line 115">
                  <a:extLst>
                    <a:ext uri="{FF2B5EF4-FFF2-40B4-BE49-F238E27FC236}">
                      <a16:creationId xmlns:a16="http://schemas.microsoft.com/office/drawing/2014/main" id="{C84BB348-8473-72C1-772B-C08834C3E078}"/>
                    </a:ext>
                  </a:extLst>
                </p:cNvPr>
                <p:cNvSpPr>
                  <a:spLocks noChangeShapeType="1"/>
                </p:cNvSpPr>
                <p:nvPr/>
              </p:nvSpPr>
              <p:spPr bwMode="auto">
                <a:xfrm flipV="1">
                  <a:off x="2594" y="4095"/>
                  <a:ext cx="0" cy="450"/>
                </a:xfrm>
                <a:prstGeom prst="line">
                  <a:avLst/>
                </a:prstGeom>
                <a:noFill/>
                <a:ln w="28575">
                  <a:solidFill>
                    <a:srgbClr val="9966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5" name="Oval 116">
                  <a:extLst>
                    <a:ext uri="{FF2B5EF4-FFF2-40B4-BE49-F238E27FC236}">
                      <a16:creationId xmlns:a16="http://schemas.microsoft.com/office/drawing/2014/main" id="{27B52FCD-FFE4-F7A6-F4E2-79D36B3D925D}"/>
                    </a:ext>
                  </a:extLst>
                </p:cNvPr>
                <p:cNvSpPr>
                  <a:spLocks noChangeArrowheads="1"/>
                </p:cNvSpPr>
                <p:nvPr/>
              </p:nvSpPr>
              <p:spPr bwMode="auto">
                <a:xfrm>
                  <a:off x="2564" y="4019"/>
                  <a:ext cx="76" cy="76"/>
                </a:xfrm>
                <a:prstGeom prst="ellipse">
                  <a:avLst/>
                </a:prstGeom>
                <a:solidFill>
                  <a:srgbClr val="FFFFFF"/>
                </a:solidFill>
                <a:ln w="28575">
                  <a:solidFill>
                    <a:srgbClr val="996600"/>
                  </a:solidFill>
                  <a:round/>
                  <a:headEnd/>
                  <a:tailEnd/>
                </a:ln>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sp>
          <p:nvSpPr>
            <p:cNvPr id="20" name="Rectangle 117">
              <a:extLst>
                <a:ext uri="{FF2B5EF4-FFF2-40B4-BE49-F238E27FC236}">
                  <a16:creationId xmlns:a16="http://schemas.microsoft.com/office/drawing/2014/main" id="{E0E5A0B7-6D3C-A566-1BEC-214416F5A882}"/>
                </a:ext>
              </a:extLst>
            </p:cNvPr>
            <p:cNvSpPr>
              <a:spLocks noChangeArrowheads="1"/>
            </p:cNvSpPr>
            <p:nvPr/>
          </p:nvSpPr>
          <p:spPr bwMode="auto">
            <a:xfrm>
              <a:off x="4238" y="362"/>
              <a:ext cx="122"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just"/>
              <a:r>
                <a:rPr kumimoji="0" lang="en-US" altLang="zh-CN" sz="2500" b="1" i="1">
                  <a:solidFill>
                    <a:srgbClr val="FF0066"/>
                  </a:solidFill>
                </a:rPr>
                <a:t>L</a:t>
              </a:r>
            </a:p>
          </p:txBody>
        </p:sp>
        <p:sp>
          <p:nvSpPr>
            <p:cNvPr id="21" name="Rectangle 118">
              <a:extLst>
                <a:ext uri="{FF2B5EF4-FFF2-40B4-BE49-F238E27FC236}">
                  <a16:creationId xmlns:a16="http://schemas.microsoft.com/office/drawing/2014/main" id="{A4B87AD8-44AF-A240-3A92-317668A03E90}"/>
                </a:ext>
              </a:extLst>
            </p:cNvPr>
            <p:cNvSpPr>
              <a:spLocks noChangeArrowheads="1"/>
            </p:cNvSpPr>
            <p:nvPr/>
          </p:nvSpPr>
          <p:spPr bwMode="auto">
            <a:xfrm>
              <a:off x="4622" y="362"/>
              <a:ext cx="144"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just"/>
              <a:r>
                <a:rPr kumimoji="0" lang="en-US" altLang="zh-CN" sz="2500">
                  <a:solidFill>
                    <a:srgbClr val="FF0066"/>
                  </a:solidFill>
                </a:rPr>
                <a:t>G</a:t>
              </a:r>
              <a:endParaRPr kumimoji="0" lang="en-US" altLang="zh-CN" sz="2500" b="1" i="1" baseline="-25000">
                <a:solidFill>
                  <a:srgbClr val="FF0066"/>
                </a:solidFill>
              </a:endParaRPr>
            </a:p>
          </p:txBody>
        </p:sp>
        <p:sp>
          <p:nvSpPr>
            <p:cNvPr id="22" name="Rectangle 119">
              <a:extLst>
                <a:ext uri="{FF2B5EF4-FFF2-40B4-BE49-F238E27FC236}">
                  <a16:creationId xmlns:a16="http://schemas.microsoft.com/office/drawing/2014/main" id="{72BC417A-FBD2-4C99-8681-45EAA0000532}"/>
                </a:ext>
              </a:extLst>
            </p:cNvPr>
            <p:cNvSpPr>
              <a:spLocks noChangeArrowheads="1"/>
            </p:cNvSpPr>
            <p:nvPr/>
          </p:nvSpPr>
          <p:spPr bwMode="auto">
            <a:xfrm>
              <a:off x="5006" y="362"/>
              <a:ext cx="178"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just"/>
              <a:r>
                <a:rPr kumimoji="0" lang="en-US" altLang="zh-CN" sz="2500" b="1" i="1">
                  <a:solidFill>
                    <a:srgbClr val="FF0066"/>
                  </a:solidFill>
                </a:rPr>
                <a:t>M</a:t>
              </a:r>
              <a:endParaRPr kumimoji="0" lang="en-US" altLang="zh-CN" sz="1000" baseline="-25000">
                <a:solidFill>
                  <a:srgbClr val="FF0066"/>
                </a:solidFill>
              </a:endParaRPr>
            </a:p>
          </p:txBody>
        </p:sp>
        <p:sp>
          <p:nvSpPr>
            <p:cNvPr id="23" name="Rectangle 120">
              <a:extLst>
                <a:ext uri="{FF2B5EF4-FFF2-40B4-BE49-F238E27FC236}">
                  <a16:creationId xmlns:a16="http://schemas.microsoft.com/office/drawing/2014/main" id="{E9DD80B2-48EA-4431-E0EB-A45564CEB07E}"/>
                </a:ext>
              </a:extLst>
            </p:cNvPr>
            <p:cNvSpPr>
              <a:spLocks noChangeArrowheads="1"/>
            </p:cNvSpPr>
            <p:nvPr/>
          </p:nvSpPr>
          <p:spPr bwMode="auto">
            <a:xfrm>
              <a:off x="3759" y="844"/>
              <a:ext cx="1552" cy="606"/>
            </a:xfrm>
            <a:prstGeom prst="rect">
              <a:avLst/>
            </a:prstGeom>
            <a:solidFill>
              <a:srgbClr val="FFFFCC"/>
            </a:solidFill>
            <a:ln w="34925">
              <a:solidFill>
                <a:srgbClr val="996600"/>
              </a:solidFill>
              <a:miter lim="800000"/>
              <a:headEnd/>
              <a:tailEnd/>
            </a:ln>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just"/>
              <a:endParaRPr kumimoji="0" lang="zh-CN" altLang="zh-CN" sz="1000">
                <a:solidFill>
                  <a:srgbClr val="0033CC"/>
                </a:solidFill>
              </a:endParaRPr>
            </a:p>
          </p:txBody>
        </p:sp>
        <p:sp>
          <p:nvSpPr>
            <p:cNvPr id="24" name="Text Box 121">
              <a:extLst>
                <a:ext uri="{FF2B5EF4-FFF2-40B4-BE49-F238E27FC236}">
                  <a16:creationId xmlns:a16="http://schemas.microsoft.com/office/drawing/2014/main" id="{B6285D8A-F346-13CF-AEF6-58ABB7B478E6}"/>
                </a:ext>
              </a:extLst>
            </p:cNvPr>
            <p:cNvSpPr txBox="1">
              <a:spLocks noChangeArrowheads="1"/>
            </p:cNvSpPr>
            <p:nvPr/>
          </p:nvSpPr>
          <p:spPr bwMode="auto">
            <a:xfrm>
              <a:off x="3782" y="1002"/>
              <a:ext cx="1513"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a:r>
                <a:rPr kumimoji="0" lang="en-US" altLang="zh-CN" b="1">
                  <a:solidFill>
                    <a:srgbClr val="996600"/>
                  </a:solidFill>
                  <a:latin typeface="宋体" panose="02010600030101010101" pitchFamily="2" charset="-122"/>
                </a:rPr>
                <a:t>4</a:t>
              </a:r>
              <a:r>
                <a:rPr kumimoji="0" lang="zh-CN" altLang="en-US" b="1">
                  <a:solidFill>
                    <a:srgbClr val="996600"/>
                  </a:solidFill>
                  <a:latin typeface="宋体" panose="02010600030101010101" pitchFamily="2" charset="-122"/>
                </a:rPr>
                <a:t>位数值比较器</a:t>
              </a:r>
              <a:endParaRPr kumimoji="0" lang="zh-CN" altLang="en-US">
                <a:solidFill>
                  <a:srgbClr val="996600"/>
                </a:solidFill>
              </a:endParaRPr>
            </a:p>
            <a:p>
              <a:pPr algn="just"/>
              <a:endParaRPr kumimoji="0" lang="en-US" altLang="zh-CN">
                <a:solidFill>
                  <a:srgbClr val="0033CC"/>
                </a:solidFill>
              </a:endParaRPr>
            </a:p>
          </p:txBody>
        </p:sp>
        <p:grpSp>
          <p:nvGrpSpPr>
            <p:cNvPr id="25" name="Group 122">
              <a:extLst>
                <a:ext uri="{FF2B5EF4-FFF2-40B4-BE49-F238E27FC236}">
                  <a16:creationId xmlns:a16="http://schemas.microsoft.com/office/drawing/2014/main" id="{139B2461-4CA5-DC66-55FF-6DFFE13AD1C0}"/>
                </a:ext>
              </a:extLst>
            </p:cNvPr>
            <p:cNvGrpSpPr>
              <a:grpSpLocks/>
            </p:cNvGrpSpPr>
            <p:nvPr/>
          </p:nvGrpSpPr>
          <p:grpSpPr bwMode="auto">
            <a:xfrm>
              <a:off x="3839" y="1452"/>
              <a:ext cx="1358" cy="308"/>
              <a:chOff x="798" y="4901"/>
              <a:chExt cx="2384" cy="508"/>
            </a:xfrm>
          </p:grpSpPr>
          <p:grpSp>
            <p:nvGrpSpPr>
              <p:cNvPr id="27" name="Group 123">
                <a:extLst>
                  <a:ext uri="{FF2B5EF4-FFF2-40B4-BE49-F238E27FC236}">
                    <a16:creationId xmlns:a16="http://schemas.microsoft.com/office/drawing/2014/main" id="{06E30520-6A19-DAED-F682-031A75F05BA7}"/>
                  </a:ext>
                </a:extLst>
              </p:cNvPr>
              <p:cNvGrpSpPr>
                <a:grpSpLocks/>
              </p:cNvGrpSpPr>
              <p:nvPr/>
            </p:nvGrpSpPr>
            <p:grpSpPr bwMode="auto">
              <a:xfrm>
                <a:off x="798" y="4901"/>
                <a:ext cx="76" cy="508"/>
                <a:chOff x="828" y="7137"/>
                <a:chExt cx="76" cy="508"/>
              </a:xfrm>
            </p:grpSpPr>
            <p:sp>
              <p:nvSpPr>
                <p:cNvPr id="49" name="Oval 124">
                  <a:extLst>
                    <a:ext uri="{FF2B5EF4-FFF2-40B4-BE49-F238E27FC236}">
                      <a16:creationId xmlns:a16="http://schemas.microsoft.com/office/drawing/2014/main" id="{5FDC0738-E607-DEED-1483-98A01861EFD6}"/>
                    </a:ext>
                  </a:extLst>
                </p:cNvPr>
                <p:cNvSpPr>
                  <a:spLocks noChangeArrowheads="1"/>
                </p:cNvSpPr>
                <p:nvPr/>
              </p:nvSpPr>
              <p:spPr bwMode="auto">
                <a:xfrm rot="-10630324">
                  <a:off x="828" y="7569"/>
                  <a:ext cx="76" cy="76"/>
                </a:xfrm>
                <a:prstGeom prst="ellipse">
                  <a:avLst/>
                </a:prstGeom>
                <a:solidFill>
                  <a:srgbClr val="FFFFFF"/>
                </a:solidFill>
                <a:ln w="28575">
                  <a:solidFill>
                    <a:srgbClr val="996600"/>
                  </a:solidFill>
                  <a:round/>
                  <a:headEnd/>
                  <a:tailEnd/>
                </a:ln>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0" name="Line 125">
                  <a:extLst>
                    <a:ext uri="{FF2B5EF4-FFF2-40B4-BE49-F238E27FC236}">
                      <a16:creationId xmlns:a16="http://schemas.microsoft.com/office/drawing/2014/main" id="{125A1863-C388-AA15-2658-88A977427071}"/>
                    </a:ext>
                  </a:extLst>
                </p:cNvPr>
                <p:cNvSpPr>
                  <a:spLocks noChangeShapeType="1"/>
                </p:cNvSpPr>
                <p:nvPr/>
              </p:nvSpPr>
              <p:spPr bwMode="auto">
                <a:xfrm>
                  <a:off x="856" y="7137"/>
                  <a:ext cx="0" cy="450"/>
                </a:xfrm>
                <a:prstGeom prst="line">
                  <a:avLst/>
                </a:prstGeom>
                <a:noFill/>
                <a:ln w="28575">
                  <a:solidFill>
                    <a:srgbClr val="996600"/>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28" name="Group 126">
                <a:extLst>
                  <a:ext uri="{FF2B5EF4-FFF2-40B4-BE49-F238E27FC236}">
                    <a16:creationId xmlns:a16="http://schemas.microsoft.com/office/drawing/2014/main" id="{F8E34FD2-BB93-9995-1AC7-67BC80149814}"/>
                  </a:ext>
                </a:extLst>
              </p:cNvPr>
              <p:cNvGrpSpPr>
                <a:grpSpLocks/>
              </p:cNvGrpSpPr>
              <p:nvPr/>
            </p:nvGrpSpPr>
            <p:grpSpPr bwMode="auto">
              <a:xfrm>
                <a:off x="1472" y="4901"/>
                <a:ext cx="76" cy="508"/>
                <a:chOff x="828" y="7137"/>
                <a:chExt cx="76" cy="508"/>
              </a:xfrm>
            </p:grpSpPr>
            <p:sp>
              <p:nvSpPr>
                <p:cNvPr id="47" name="Oval 127">
                  <a:extLst>
                    <a:ext uri="{FF2B5EF4-FFF2-40B4-BE49-F238E27FC236}">
                      <a16:creationId xmlns:a16="http://schemas.microsoft.com/office/drawing/2014/main" id="{11D5D6AD-0090-B3AA-95CE-FCD16E59200C}"/>
                    </a:ext>
                  </a:extLst>
                </p:cNvPr>
                <p:cNvSpPr>
                  <a:spLocks noChangeArrowheads="1"/>
                </p:cNvSpPr>
                <p:nvPr/>
              </p:nvSpPr>
              <p:spPr bwMode="auto">
                <a:xfrm rot="-10630324">
                  <a:off x="828" y="7569"/>
                  <a:ext cx="76" cy="76"/>
                </a:xfrm>
                <a:prstGeom prst="ellipse">
                  <a:avLst/>
                </a:prstGeom>
                <a:solidFill>
                  <a:srgbClr val="FFFFFF"/>
                </a:solidFill>
                <a:ln w="28575">
                  <a:solidFill>
                    <a:srgbClr val="996600"/>
                  </a:solidFill>
                  <a:round/>
                  <a:headEnd/>
                  <a:tailEnd/>
                </a:ln>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8" name="Line 128">
                  <a:extLst>
                    <a:ext uri="{FF2B5EF4-FFF2-40B4-BE49-F238E27FC236}">
                      <a16:creationId xmlns:a16="http://schemas.microsoft.com/office/drawing/2014/main" id="{A7528417-118C-81D0-E75F-9A53E128BD7B}"/>
                    </a:ext>
                  </a:extLst>
                </p:cNvPr>
                <p:cNvSpPr>
                  <a:spLocks noChangeShapeType="1"/>
                </p:cNvSpPr>
                <p:nvPr/>
              </p:nvSpPr>
              <p:spPr bwMode="auto">
                <a:xfrm>
                  <a:off x="856" y="7137"/>
                  <a:ext cx="0" cy="450"/>
                </a:xfrm>
                <a:prstGeom prst="line">
                  <a:avLst/>
                </a:prstGeom>
                <a:noFill/>
                <a:ln w="28575">
                  <a:solidFill>
                    <a:srgbClr val="996600"/>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29" name="Group 129">
                <a:extLst>
                  <a:ext uri="{FF2B5EF4-FFF2-40B4-BE49-F238E27FC236}">
                    <a16:creationId xmlns:a16="http://schemas.microsoft.com/office/drawing/2014/main" id="{9D727A87-EB52-A62B-465C-9D8BB0E8A367}"/>
                  </a:ext>
                </a:extLst>
              </p:cNvPr>
              <p:cNvGrpSpPr>
                <a:grpSpLocks/>
              </p:cNvGrpSpPr>
              <p:nvPr/>
            </p:nvGrpSpPr>
            <p:grpSpPr bwMode="auto">
              <a:xfrm>
                <a:off x="1788" y="4901"/>
                <a:ext cx="76" cy="508"/>
                <a:chOff x="828" y="7137"/>
                <a:chExt cx="76" cy="508"/>
              </a:xfrm>
            </p:grpSpPr>
            <p:sp>
              <p:nvSpPr>
                <p:cNvPr id="45" name="Oval 130">
                  <a:extLst>
                    <a:ext uri="{FF2B5EF4-FFF2-40B4-BE49-F238E27FC236}">
                      <a16:creationId xmlns:a16="http://schemas.microsoft.com/office/drawing/2014/main" id="{7F025FFA-B718-8666-FD9C-C5100375C9F7}"/>
                    </a:ext>
                  </a:extLst>
                </p:cNvPr>
                <p:cNvSpPr>
                  <a:spLocks noChangeArrowheads="1"/>
                </p:cNvSpPr>
                <p:nvPr/>
              </p:nvSpPr>
              <p:spPr bwMode="auto">
                <a:xfrm rot="-10630324">
                  <a:off x="828" y="7569"/>
                  <a:ext cx="76" cy="76"/>
                </a:xfrm>
                <a:prstGeom prst="ellipse">
                  <a:avLst/>
                </a:prstGeom>
                <a:solidFill>
                  <a:srgbClr val="FFFFFF"/>
                </a:solidFill>
                <a:ln w="28575">
                  <a:solidFill>
                    <a:srgbClr val="996600"/>
                  </a:solidFill>
                  <a:round/>
                  <a:headEnd/>
                  <a:tailEnd/>
                </a:ln>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6" name="Line 131">
                  <a:extLst>
                    <a:ext uri="{FF2B5EF4-FFF2-40B4-BE49-F238E27FC236}">
                      <a16:creationId xmlns:a16="http://schemas.microsoft.com/office/drawing/2014/main" id="{5DA83120-74C8-294B-6C75-FC1C8F1F87D0}"/>
                    </a:ext>
                  </a:extLst>
                </p:cNvPr>
                <p:cNvSpPr>
                  <a:spLocks noChangeShapeType="1"/>
                </p:cNvSpPr>
                <p:nvPr/>
              </p:nvSpPr>
              <p:spPr bwMode="auto">
                <a:xfrm>
                  <a:off x="856" y="7137"/>
                  <a:ext cx="0" cy="450"/>
                </a:xfrm>
                <a:prstGeom prst="line">
                  <a:avLst/>
                </a:prstGeom>
                <a:noFill/>
                <a:ln w="28575">
                  <a:solidFill>
                    <a:srgbClr val="996600"/>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30" name="Group 132">
                <a:extLst>
                  <a:ext uri="{FF2B5EF4-FFF2-40B4-BE49-F238E27FC236}">
                    <a16:creationId xmlns:a16="http://schemas.microsoft.com/office/drawing/2014/main" id="{FADCF03F-0830-4E0E-3179-B06D7D63B902}"/>
                  </a:ext>
                </a:extLst>
              </p:cNvPr>
              <p:cNvGrpSpPr>
                <a:grpSpLocks/>
              </p:cNvGrpSpPr>
              <p:nvPr/>
            </p:nvGrpSpPr>
            <p:grpSpPr bwMode="auto">
              <a:xfrm>
                <a:off x="2132" y="4901"/>
                <a:ext cx="76" cy="508"/>
                <a:chOff x="828" y="7137"/>
                <a:chExt cx="76" cy="508"/>
              </a:xfrm>
            </p:grpSpPr>
            <p:sp>
              <p:nvSpPr>
                <p:cNvPr id="43" name="Oval 133">
                  <a:extLst>
                    <a:ext uri="{FF2B5EF4-FFF2-40B4-BE49-F238E27FC236}">
                      <a16:creationId xmlns:a16="http://schemas.microsoft.com/office/drawing/2014/main" id="{3DE14C58-D66D-780F-8065-8A9D2BC5085A}"/>
                    </a:ext>
                  </a:extLst>
                </p:cNvPr>
                <p:cNvSpPr>
                  <a:spLocks noChangeArrowheads="1"/>
                </p:cNvSpPr>
                <p:nvPr/>
              </p:nvSpPr>
              <p:spPr bwMode="auto">
                <a:xfrm rot="-10630324">
                  <a:off x="828" y="7569"/>
                  <a:ext cx="76" cy="76"/>
                </a:xfrm>
                <a:prstGeom prst="ellipse">
                  <a:avLst/>
                </a:prstGeom>
                <a:solidFill>
                  <a:srgbClr val="FFFFFF"/>
                </a:solidFill>
                <a:ln w="28575">
                  <a:solidFill>
                    <a:srgbClr val="996600"/>
                  </a:solidFill>
                  <a:round/>
                  <a:headEnd/>
                  <a:tailEnd/>
                </a:ln>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4" name="Line 134">
                  <a:extLst>
                    <a:ext uri="{FF2B5EF4-FFF2-40B4-BE49-F238E27FC236}">
                      <a16:creationId xmlns:a16="http://schemas.microsoft.com/office/drawing/2014/main" id="{85EA0BDC-DD14-F139-C69C-4C5017797441}"/>
                    </a:ext>
                  </a:extLst>
                </p:cNvPr>
                <p:cNvSpPr>
                  <a:spLocks noChangeShapeType="1"/>
                </p:cNvSpPr>
                <p:nvPr/>
              </p:nvSpPr>
              <p:spPr bwMode="auto">
                <a:xfrm>
                  <a:off x="856" y="7137"/>
                  <a:ext cx="0" cy="450"/>
                </a:xfrm>
                <a:prstGeom prst="line">
                  <a:avLst/>
                </a:prstGeom>
                <a:noFill/>
                <a:ln w="28575">
                  <a:solidFill>
                    <a:srgbClr val="996600"/>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31" name="Group 135">
                <a:extLst>
                  <a:ext uri="{FF2B5EF4-FFF2-40B4-BE49-F238E27FC236}">
                    <a16:creationId xmlns:a16="http://schemas.microsoft.com/office/drawing/2014/main" id="{3A0C8B32-1FC8-AD2A-BA89-3A556BA91F7B}"/>
                  </a:ext>
                </a:extLst>
              </p:cNvPr>
              <p:cNvGrpSpPr>
                <a:grpSpLocks/>
              </p:cNvGrpSpPr>
              <p:nvPr/>
            </p:nvGrpSpPr>
            <p:grpSpPr bwMode="auto">
              <a:xfrm>
                <a:off x="2446" y="4901"/>
                <a:ext cx="76" cy="508"/>
                <a:chOff x="828" y="7137"/>
                <a:chExt cx="76" cy="508"/>
              </a:xfrm>
            </p:grpSpPr>
            <p:sp>
              <p:nvSpPr>
                <p:cNvPr id="41" name="Oval 136">
                  <a:extLst>
                    <a:ext uri="{FF2B5EF4-FFF2-40B4-BE49-F238E27FC236}">
                      <a16:creationId xmlns:a16="http://schemas.microsoft.com/office/drawing/2014/main" id="{156157B0-3807-1BB8-7A01-A81F37C4085C}"/>
                    </a:ext>
                  </a:extLst>
                </p:cNvPr>
                <p:cNvSpPr>
                  <a:spLocks noChangeArrowheads="1"/>
                </p:cNvSpPr>
                <p:nvPr/>
              </p:nvSpPr>
              <p:spPr bwMode="auto">
                <a:xfrm rot="-10630324">
                  <a:off x="828" y="7569"/>
                  <a:ext cx="76" cy="76"/>
                </a:xfrm>
                <a:prstGeom prst="ellipse">
                  <a:avLst/>
                </a:prstGeom>
                <a:solidFill>
                  <a:srgbClr val="FFFFFF"/>
                </a:solidFill>
                <a:ln w="28575">
                  <a:solidFill>
                    <a:srgbClr val="996600"/>
                  </a:solidFill>
                  <a:round/>
                  <a:headEnd/>
                  <a:tailEnd/>
                </a:ln>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2" name="Line 137">
                  <a:extLst>
                    <a:ext uri="{FF2B5EF4-FFF2-40B4-BE49-F238E27FC236}">
                      <a16:creationId xmlns:a16="http://schemas.microsoft.com/office/drawing/2014/main" id="{608032FE-E097-4FA7-8E3A-6CC36E8E2F3F}"/>
                    </a:ext>
                  </a:extLst>
                </p:cNvPr>
                <p:cNvSpPr>
                  <a:spLocks noChangeShapeType="1"/>
                </p:cNvSpPr>
                <p:nvPr/>
              </p:nvSpPr>
              <p:spPr bwMode="auto">
                <a:xfrm>
                  <a:off x="856" y="7137"/>
                  <a:ext cx="0" cy="450"/>
                </a:xfrm>
                <a:prstGeom prst="line">
                  <a:avLst/>
                </a:prstGeom>
                <a:noFill/>
                <a:ln w="28575">
                  <a:solidFill>
                    <a:srgbClr val="996600"/>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32" name="Group 138">
                <a:extLst>
                  <a:ext uri="{FF2B5EF4-FFF2-40B4-BE49-F238E27FC236}">
                    <a16:creationId xmlns:a16="http://schemas.microsoft.com/office/drawing/2014/main" id="{46612B4E-1194-8085-8F08-4D4B36C8F1AB}"/>
                  </a:ext>
                </a:extLst>
              </p:cNvPr>
              <p:cNvGrpSpPr>
                <a:grpSpLocks/>
              </p:cNvGrpSpPr>
              <p:nvPr/>
            </p:nvGrpSpPr>
            <p:grpSpPr bwMode="auto">
              <a:xfrm>
                <a:off x="2790" y="4901"/>
                <a:ext cx="76" cy="508"/>
                <a:chOff x="828" y="7137"/>
                <a:chExt cx="76" cy="508"/>
              </a:xfrm>
            </p:grpSpPr>
            <p:sp>
              <p:nvSpPr>
                <p:cNvPr id="39" name="Oval 139">
                  <a:extLst>
                    <a:ext uri="{FF2B5EF4-FFF2-40B4-BE49-F238E27FC236}">
                      <a16:creationId xmlns:a16="http://schemas.microsoft.com/office/drawing/2014/main" id="{B1DB40F4-A81A-8E8C-98DE-C5CECB6F4E3A}"/>
                    </a:ext>
                  </a:extLst>
                </p:cNvPr>
                <p:cNvSpPr>
                  <a:spLocks noChangeArrowheads="1"/>
                </p:cNvSpPr>
                <p:nvPr/>
              </p:nvSpPr>
              <p:spPr bwMode="auto">
                <a:xfrm rot="-10630324">
                  <a:off x="828" y="7569"/>
                  <a:ext cx="76" cy="76"/>
                </a:xfrm>
                <a:prstGeom prst="ellipse">
                  <a:avLst/>
                </a:prstGeom>
                <a:solidFill>
                  <a:srgbClr val="FFFFFF"/>
                </a:solidFill>
                <a:ln w="28575">
                  <a:solidFill>
                    <a:srgbClr val="996600"/>
                  </a:solidFill>
                  <a:round/>
                  <a:headEnd/>
                  <a:tailEnd/>
                </a:ln>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0" name="Line 140">
                  <a:extLst>
                    <a:ext uri="{FF2B5EF4-FFF2-40B4-BE49-F238E27FC236}">
                      <a16:creationId xmlns:a16="http://schemas.microsoft.com/office/drawing/2014/main" id="{7F5A61FD-3AA3-A30A-A293-6D3F3EC03A79}"/>
                    </a:ext>
                  </a:extLst>
                </p:cNvPr>
                <p:cNvSpPr>
                  <a:spLocks noChangeShapeType="1"/>
                </p:cNvSpPr>
                <p:nvPr/>
              </p:nvSpPr>
              <p:spPr bwMode="auto">
                <a:xfrm>
                  <a:off x="856" y="7137"/>
                  <a:ext cx="0" cy="450"/>
                </a:xfrm>
                <a:prstGeom prst="line">
                  <a:avLst/>
                </a:prstGeom>
                <a:noFill/>
                <a:ln w="28575">
                  <a:solidFill>
                    <a:srgbClr val="996600"/>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33" name="Group 141">
                <a:extLst>
                  <a:ext uri="{FF2B5EF4-FFF2-40B4-BE49-F238E27FC236}">
                    <a16:creationId xmlns:a16="http://schemas.microsoft.com/office/drawing/2014/main" id="{87A60649-A0E0-0E81-032D-5991B6DE376D}"/>
                  </a:ext>
                </a:extLst>
              </p:cNvPr>
              <p:cNvGrpSpPr>
                <a:grpSpLocks/>
              </p:cNvGrpSpPr>
              <p:nvPr/>
            </p:nvGrpSpPr>
            <p:grpSpPr bwMode="auto">
              <a:xfrm>
                <a:off x="3106" y="4901"/>
                <a:ext cx="76" cy="508"/>
                <a:chOff x="828" y="7137"/>
                <a:chExt cx="76" cy="508"/>
              </a:xfrm>
            </p:grpSpPr>
            <p:sp>
              <p:nvSpPr>
                <p:cNvPr id="37" name="Oval 142">
                  <a:extLst>
                    <a:ext uri="{FF2B5EF4-FFF2-40B4-BE49-F238E27FC236}">
                      <a16:creationId xmlns:a16="http://schemas.microsoft.com/office/drawing/2014/main" id="{7D0A185E-74B4-1F4B-D34D-C50985CB4204}"/>
                    </a:ext>
                  </a:extLst>
                </p:cNvPr>
                <p:cNvSpPr>
                  <a:spLocks noChangeArrowheads="1"/>
                </p:cNvSpPr>
                <p:nvPr/>
              </p:nvSpPr>
              <p:spPr bwMode="auto">
                <a:xfrm rot="-10630324">
                  <a:off x="828" y="7569"/>
                  <a:ext cx="76" cy="76"/>
                </a:xfrm>
                <a:prstGeom prst="ellipse">
                  <a:avLst/>
                </a:prstGeom>
                <a:solidFill>
                  <a:srgbClr val="FFFFFF"/>
                </a:solidFill>
                <a:ln w="28575">
                  <a:solidFill>
                    <a:srgbClr val="996600"/>
                  </a:solidFill>
                  <a:round/>
                  <a:headEnd/>
                  <a:tailEnd/>
                </a:ln>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8" name="Line 143">
                  <a:extLst>
                    <a:ext uri="{FF2B5EF4-FFF2-40B4-BE49-F238E27FC236}">
                      <a16:creationId xmlns:a16="http://schemas.microsoft.com/office/drawing/2014/main" id="{0A9FC401-D699-7239-E31B-F7A7DDE29149}"/>
                    </a:ext>
                  </a:extLst>
                </p:cNvPr>
                <p:cNvSpPr>
                  <a:spLocks noChangeShapeType="1"/>
                </p:cNvSpPr>
                <p:nvPr/>
              </p:nvSpPr>
              <p:spPr bwMode="auto">
                <a:xfrm>
                  <a:off x="856" y="7137"/>
                  <a:ext cx="0" cy="450"/>
                </a:xfrm>
                <a:prstGeom prst="line">
                  <a:avLst/>
                </a:prstGeom>
                <a:noFill/>
                <a:ln w="28575">
                  <a:solidFill>
                    <a:srgbClr val="996600"/>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34" name="Group 144">
                <a:extLst>
                  <a:ext uri="{FF2B5EF4-FFF2-40B4-BE49-F238E27FC236}">
                    <a16:creationId xmlns:a16="http://schemas.microsoft.com/office/drawing/2014/main" id="{D4E94869-34F7-D153-F222-80BAF201E24D}"/>
                  </a:ext>
                </a:extLst>
              </p:cNvPr>
              <p:cNvGrpSpPr>
                <a:grpSpLocks/>
              </p:cNvGrpSpPr>
              <p:nvPr/>
            </p:nvGrpSpPr>
            <p:grpSpPr bwMode="auto">
              <a:xfrm>
                <a:off x="1128" y="4901"/>
                <a:ext cx="76" cy="508"/>
                <a:chOff x="828" y="7137"/>
                <a:chExt cx="76" cy="508"/>
              </a:xfrm>
            </p:grpSpPr>
            <p:sp>
              <p:nvSpPr>
                <p:cNvPr id="35" name="Oval 145">
                  <a:extLst>
                    <a:ext uri="{FF2B5EF4-FFF2-40B4-BE49-F238E27FC236}">
                      <a16:creationId xmlns:a16="http://schemas.microsoft.com/office/drawing/2014/main" id="{B60C0A95-4730-02DB-D50E-166CA2C89DAA}"/>
                    </a:ext>
                  </a:extLst>
                </p:cNvPr>
                <p:cNvSpPr>
                  <a:spLocks noChangeArrowheads="1"/>
                </p:cNvSpPr>
                <p:nvPr/>
              </p:nvSpPr>
              <p:spPr bwMode="auto">
                <a:xfrm rot="-10630324">
                  <a:off x="828" y="7569"/>
                  <a:ext cx="76" cy="76"/>
                </a:xfrm>
                <a:prstGeom prst="ellipse">
                  <a:avLst/>
                </a:prstGeom>
                <a:solidFill>
                  <a:srgbClr val="FFFFFF"/>
                </a:solidFill>
                <a:ln w="28575">
                  <a:solidFill>
                    <a:srgbClr val="996600"/>
                  </a:solidFill>
                  <a:round/>
                  <a:headEnd/>
                  <a:tailEnd/>
                </a:ln>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6" name="Line 146">
                  <a:extLst>
                    <a:ext uri="{FF2B5EF4-FFF2-40B4-BE49-F238E27FC236}">
                      <a16:creationId xmlns:a16="http://schemas.microsoft.com/office/drawing/2014/main" id="{32B44E4E-8FF2-D5E2-6C00-E4AB16DF3001}"/>
                    </a:ext>
                  </a:extLst>
                </p:cNvPr>
                <p:cNvSpPr>
                  <a:spLocks noChangeShapeType="1"/>
                </p:cNvSpPr>
                <p:nvPr/>
              </p:nvSpPr>
              <p:spPr bwMode="auto">
                <a:xfrm>
                  <a:off x="856" y="7137"/>
                  <a:ext cx="0" cy="450"/>
                </a:xfrm>
                <a:prstGeom prst="line">
                  <a:avLst/>
                </a:prstGeom>
                <a:noFill/>
                <a:ln w="28575">
                  <a:solidFill>
                    <a:srgbClr val="996600"/>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grpSp>
        <p:sp>
          <p:nvSpPr>
            <p:cNvPr id="26" name="Rectangle 147">
              <a:extLst>
                <a:ext uri="{FF2B5EF4-FFF2-40B4-BE49-F238E27FC236}">
                  <a16:creationId xmlns:a16="http://schemas.microsoft.com/office/drawing/2014/main" id="{D6D122F4-6CC3-4627-FAD6-A27AD19B9E66}"/>
                </a:ext>
              </a:extLst>
            </p:cNvPr>
            <p:cNvSpPr>
              <a:spLocks noChangeArrowheads="1"/>
            </p:cNvSpPr>
            <p:nvPr/>
          </p:nvSpPr>
          <p:spPr bwMode="auto">
            <a:xfrm>
              <a:off x="3721" y="1805"/>
              <a:ext cx="1798"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just"/>
              <a:r>
                <a:rPr kumimoji="0" lang="en-US" altLang="zh-CN" sz="2200" b="1" i="1">
                  <a:solidFill>
                    <a:srgbClr val="FF0066"/>
                  </a:solidFill>
                </a:rPr>
                <a:t>A</a:t>
              </a:r>
              <a:r>
                <a:rPr kumimoji="0" lang="en-US" altLang="zh-CN" sz="2200" b="1" baseline="-25000">
                  <a:solidFill>
                    <a:srgbClr val="FF0066"/>
                  </a:solidFill>
                </a:rPr>
                <a:t>3 </a:t>
              </a:r>
              <a:r>
                <a:rPr kumimoji="0" lang="en-US" altLang="zh-CN" sz="2200" b="1" i="1">
                  <a:solidFill>
                    <a:srgbClr val="0033CC"/>
                  </a:solidFill>
                </a:rPr>
                <a:t>B</a:t>
              </a:r>
              <a:r>
                <a:rPr kumimoji="0" lang="en-US" altLang="zh-CN" sz="2200" b="1" baseline="-25000">
                  <a:solidFill>
                    <a:srgbClr val="0033CC"/>
                  </a:solidFill>
                </a:rPr>
                <a:t>3 </a:t>
              </a:r>
              <a:r>
                <a:rPr kumimoji="0" lang="en-US" altLang="zh-CN" sz="2200" b="1" i="1">
                  <a:solidFill>
                    <a:srgbClr val="FF0066"/>
                  </a:solidFill>
                </a:rPr>
                <a:t>A</a:t>
              </a:r>
              <a:r>
                <a:rPr kumimoji="0" lang="en-US" altLang="zh-CN" sz="2200" b="1" baseline="-25000">
                  <a:solidFill>
                    <a:srgbClr val="FF0066"/>
                  </a:solidFill>
                </a:rPr>
                <a:t>2 </a:t>
              </a:r>
              <a:r>
                <a:rPr kumimoji="0" lang="en-US" altLang="zh-CN" sz="2200" b="1" i="1">
                  <a:solidFill>
                    <a:srgbClr val="0033CC"/>
                  </a:solidFill>
                </a:rPr>
                <a:t>B</a:t>
              </a:r>
              <a:r>
                <a:rPr kumimoji="0" lang="en-US" altLang="zh-CN" sz="2200" b="1" baseline="-25000">
                  <a:solidFill>
                    <a:srgbClr val="0033CC"/>
                  </a:solidFill>
                </a:rPr>
                <a:t>2</a:t>
              </a:r>
              <a:r>
                <a:rPr kumimoji="0" lang="en-US" altLang="zh-CN" sz="2200" b="1" i="1" baseline="-25000">
                  <a:solidFill>
                    <a:srgbClr val="0033CC"/>
                  </a:solidFill>
                </a:rPr>
                <a:t> </a:t>
              </a:r>
              <a:r>
                <a:rPr kumimoji="0" lang="en-US" altLang="zh-CN" sz="2200" b="1" i="1">
                  <a:solidFill>
                    <a:srgbClr val="FF0066"/>
                  </a:solidFill>
                </a:rPr>
                <a:t>A</a:t>
              </a:r>
              <a:r>
                <a:rPr kumimoji="0" lang="en-US" altLang="zh-CN" sz="2200" b="1" baseline="-25000">
                  <a:solidFill>
                    <a:srgbClr val="FF0066"/>
                  </a:solidFill>
                </a:rPr>
                <a:t>1 </a:t>
              </a:r>
              <a:r>
                <a:rPr kumimoji="0" lang="en-US" altLang="zh-CN" sz="2200" b="1" i="1">
                  <a:solidFill>
                    <a:srgbClr val="0033CC"/>
                  </a:solidFill>
                </a:rPr>
                <a:t>B</a:t>
              </a:r>
              <a:r>
                <a:rPr kumimoji="0" lang="en-US" altLang="zh-CN" sz="2200" b="1" baseline="-25000">
                  <a:solidFill>
                    <a:srgbClr val="0033CC"/>
                  </a:solidFill>
                </a:rPr>
                <a:t>1 </a:t>
              </a:r>
              <a:r>
                <a:rPr kumimoji="0" lang="en-US" altLang="zh-CN" sz="2200" b="1" i="1">
                  <a:solidFill>
                    <a:srgbClr val="FF0066"/>
                  </a:solidFill>
                </a:rPr>
                <a:t>A</a:t>
              </a:r>
              <a:r>
                <a:rPr kumimoji="0" lang="en-US" altLang="zh-CN" sz="2200" b="1" baseline="-25000">
                  <a:solidFill>
                    <a:srgbClr val="FF0066"/>
                  </a:solidFill>
                </a:rPr>
                <a:t>0 </a:t>
              </a:r>
              <a:r>
                <a:rPr kumimoji="0" lang="en-US" altLang="zh-CN" sz="2200" b="1" i="1">
                  <a:solidFill>
                    <a:srgbClr val="0033CC"/>
                  </a:solidFill>
                </a:rPr>
                <a:t>B</a:t>
              </a:r>
              <a:r>
                <a:rPr kumimoji="0" lang="en-US" altLang="zh-CN" sz="2200" b="1" baseline="-25000">
                  <a:solidFill>
                    <a:srgbClr val="0033CC"/>
                  </a:solidFill>
                </a:rPr>
                <a:t>0</a:t>
              </a:r>
            </a:p>
          </p:txBody>
        </p:sp>
      </p:grpSp>
      <p:sp>
        <p:nvSpPr>
          <p:cNvPr id="2" name="灯片编号占位符 1">
            <a:extLst>
              <a:ext uri="{FF2B5EF4-FFF2-40B4-BE49-F238E27FC236}">
                <a16:creationId xmlns:a16="http://schemas.microsoft.com/office/drawing/2014/main" id="{5CA42B47-B14A-6101-F97F-EC1E791C2EA0}"/>
              </a:ext>
            </a:extLst>
          </p:cNvPr>
          <p:cNvSpPr>
            <a:spLocks noGrp="1"/>
          </p:cNvSpPr>
          <p:nvPr>
            <p:ph type="sldNum" sz="quarter" idx="12"/>
          </p:nvPr>
        </p:nvSpPr>
        <p:spPr/>
        <p:txBody>
          <a:bodyPr/>
          <a:lstStyle/>
          <a:p>
            <a:fld id="{392CBAA0-59E6-204E-8F03-85E5040D48B8}" type="slidenum">
              <a:rPr kumimoji="1" lang="zh-CN" altLang="en-US" smtClean="0"/>
              <a:t>30</a:t>
            </a:fld>
            <a:r>
              <a:rPr kumimoji="1" lang="en-US" altLang="zh-CN"/>
              <a:t>/133</a:t>
            </a:r>
            <a:endParaRPr kumimoji="1" lang="zh-CN" altLang="en-US" dirty="0"/>
          </a:p>
        </p:txBody>
      </p:sp>
    </p:spTree>
    <p:extLst>
      <p:ext uri="{BB962C8B-B14F-4D97-AF65-F5344CB8AC3E}">
        <p14:creationId xmlns:p14="http://schemas.microsoft.com/office/powerpoint/2010/main" val="24090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wipe(left)">
                                      <p:cBhvr>
                                        <p:cTn id="7" dur="500"/>
                                        <p:tgtEl>
                                          <p:spTgt spid="8">
                                            <p:txEl>
                                              <p:pRg st="0" end="0"/>
                                            </p:txEl>
                                          </p:spTgt>
                                        </p:tgtEl>
                                      </p:cBhvr>
                                    </p:animEffect>
                                  </p:childTnLst>
                                </p:cTn>
                              </p:par>
                            </p:childTnLst>
                          </p:cTn>
                        </p:par>
                        <p:par>
                          <p:cTn id="8" fill="hold">
                            <p:stCondLst>
                              <p:cond delay="500"/>
                            </p:stCondLst>
                            <p:childTnLst>
                              <p:par>
                                <p:cTn id="9" presetID="22" presetClass="entr" presetSubtype="8" fill="hold" grpId="0" nodeType="afterEffect">
                                  <p:stCondLst>
                                    <p:cond delay="1000"/>
                                  </p:stCondLst>
                                  <p:childTnLst>
                                    <p:set>
                                      <p:cBhvr>
                                        <p:cTn id="10" dur="1" fill="hold">
                                          <p:stCondLst>
                                            <p:cond delay="0"/>
                                          </p:stCondLst>
                                        </p:cTn>
                                        <p:tgtEl>
                                          <p:spTgt spid="17"/>
                                        </p:tgtEl>
                                        <p:attrNameLst>
                                          <p:attrName>style.visibility</p:attrName>
                                        </p:attrNameLst>
                                      </p:cBhvr>
                                      <p:to>
                                        <p:strVal val="visible"/>
                                      </p:to>
                                    </p:set>
                                    <p:animEffect transition="in" filter="wipe(left)">
                                      <p:cBhvr>
                                        <p:cTn id="11" dur="500"/>
                                        <p:tgtEl>
                                          <p:spTgt spid="17"/>
                                        </p:tgtEl>
                                      </p:cBhvr>
                                    </p:animEffect>
                                  </p:childTnLst>
                                </p:cTn>
                              </p:par>
                            </p:childTnLst>
                          </p:cTn>
                        </p:par>
                      </p:childTnLst>
                    </p:cTn>
                  </p:par>
                  <p:par>
                    <p:cTn id="12" fill="hold">
                      <p:stCondLst>
                        <p:cond delay="indefinite"/>
                      </p:stCondLst>
                      <p:childTnLst>
                        <p:par>
                          <p:cTn id="13" fill="hold">
                            <p:stCondLst>
                              <p:cond delay="0"/>
                            </p:stCondLst>
                            <p:childTnLst>
                              <p:par>
                                <p:cTn id="14" presetID="12" presetClass="entr" presetSubtype="1" fill="hold" nodeType="click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500"/>
                                        <p:tgtEl>
                                          <p:spTgt spid="18"/>
                                        </p:tgtEl>
                                        <p:attrNameLst>
                                          <p:attrName>ppt_y</p:attrName>
                                        </p:attrNameLst>
                                      </p:cBhvr>
                                      <p:tavLst>
                                        <p:tav tm="0">
                                          <p:val>
                                            <p:strVal val="#ppt_y-#ppt_h*1.125000"/>
                                          </p:val>
                                        </p:tav>
                                        <p:tav tm="100000">
                                          <p:val>
                                            <p:strVal val="#ppt_y"/>
                                          </p:val>
                                        </p:tav>
                                      </p:tavLst>
                                    </p:anim>
                                    <p:animEffect transition="in" filter="wipe(down)">
                                      <p:cBhvr>
                                        <p:cTn id="17" dur="500"/>
                                        <p:tgtEl>
                                          <p:spTgt spid="18"/>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dissolve">
                                      <p:cBhvr>
                                        <p:cTn id="22" dur="500"/>
                                        <p:tgtEl>
                                          <p:spTgt spid="6"/>
                                        </p:tgtEl>
                                      </p:cBhvr>
                                    </p:animEffect>
                                  </p:childTnLst>
                                </p:cTn>
                              </p:par>
                            </p:childTnLst>
                          </p:cTn>
                        </p:par>
                        <p:par>
                          <p:cTn id="23" fill="hold">
                            <p:stCondLst>
                              <p:cond delay="500"/>
                            </p:stCondLst>
                            <p:childTnLst>
                              <p:par>
                                <p:cTn id="24" presetID="22" presetClass="entr" presetSubtype="8" fill="hold" grpId="0" nodeType="afterEffect">
                                  <p:stCondLst>
                                    <p:cond delay="1000"/>
                                  </p:stCondLst>
                                  <p:childTnLst>
                                    <p:set>
                                      <p:cBhvr>
                                        <p:cTn id="25" dur="1" fill="hold">
                                          <p:stCondLst>
                                            <p:cond delay="0"/>
                                          </p:stCondLst>
                                        </p:cTn>
                                        <p:tgtEl>
                                          <p:spTgt spid="9">
                                            <p:txEl>
                                              <p:pRg st="0" end="0"/>
                                            </p:txEl>
                                          </p:spTgt>
                                        </p:tgtEl>
                                        <p:attrNameLst>
                                          <p:attrName>style.visibility</p:attrName>
                                        </p:attrNameLst>
                                      </p:cBhvr>
                                      <p:to>
                                        <p:strVal val="visible"/>
                                      </p:to>
                                    </p:set>
                                    <p:animEffect transition="in" filter="wipe(left)">
                                      <p:cBhvr>
                                        <p:cTn id="26" dur="500"/>
                                        <p:tgtEl>
                                          <p:spTgt spid="9">
                                            <p:txEl>
                                              <p:pRg st="0" end="0"/>
                                            </p:txEl>
                                          </p:spTgt>
                                        </p:tgtEl>
                                      </p:cBhvr>
                                    </p:animEffect>
                                  </p:childTnLst>
                                </p:cTn>
                              </p:par>
                            </p:childTnLst>
                          </p:cTn>
                        </p:par>
                        <p:par>
                          <p:cTn id="27" fill="hold">
                            <p:stCondLst>
                              <p:cond delay="2000"/>
                            </p:stCondLst>
                            <p:childTnLst>
                              <p:par>
                                <p:cTn id="28" presetID="22" presetClass="entr" presetSubtype="8" fill="hold" grpId="0" nodeType="afterEffect">
                                  <p:stCondLst>
                                    <p:cond delay="1000"/>
                                  </p:stCondLst>
                                  <p:childTnLst>
                                    <p:set>
                                      <p:cBhvr>
                                        <p:cTn id="29" dur="1" fill="hold">
                                          <p:stCondLst>
                                            <p:cond delay="0"/>
                                          </p:stCondLst>
                                        </p:cTn>
                                        <p:tgtEl>
                                          <p:spTgt spid="10">
                                            <p:txEl>
                                              <p:pRg st="0" end="0"/>
                                            </p:txEl>
                                          </p:spTgt>
                                        </p:tgtEl>
                                        <p:attrNameLst>
                                          <p:attrName>style.visibility</p:attrName>
                                        </p:attrNameLst>
                                      </p:cBhvr>
                                      <p:to>
                                        <p:strVal val="visible"/>
                                      </p:to>
                                    </p:set>
                                    <p:animEffect transition="in" filter="wipe(left)">
                                      <p:cBhvr>
                                        <p:cTn id="30" dur="500"/>
                                        <p:tgtEl>
                                          <p:spTgt spid="10">
                                            <p:txEl>
                                              <p:pRg st="0" end="0"/>
                                            </p:txEl>
                                          </p:spTgt>
                                        </p:tgtEl>
                                      </p:cBhvr>
                                    </p:animEffect>
                                  </p:childTnLst>
                                </p:cTn>
                              </p:par>
                            </p:childTnLst>
                          </p:cTn>
                        </p:par>
                        <p:par>
                          <p:cTn id="31" fill="hold">
                            <p:stCondLst>
                              <p:cond delay="3500"/>
                            </p:stCondLst>
                            <p:childTnLst>
                              <p:par>
                                <p:cTn id="32" presetID="22" presetClass="entr" presetSubtype="8" fill="hold" grpId="0" nodeType="afterEffect">
                                  <p:stCondLst>
                                    <p:cond delay="1000"/>
                                  </p:stCondLst>
                                  <p:childTnLst>
                                    <p:set>
                                      <p:cBhvr>
                                        <p:cTn id="33" dur="1" fill="hold">
                                          <p:stCondLst>
                                            <p:cond delay="0"/>
                                          </p:stCondLst>
                                        </p:cTn>
                                        <p:tgtEl>
                                          <p:spTgt spid="11">
                                            <p:txEl>
                                              <p:pRg st="0" end="0"/>
                                            </p:txEl>
                                          </p:spTgt>
                                        </p:tgtEl>
                                        <p:attrNameLst>
                                          <p:attrName>style.visibility</p:attrName>
                                        </p:attrNameLst>
                                      </p:cBhvr>
                                      <p:to>
                                        <p:strVal val="visible"/>
                                      </p:to>
                                    </p:set>
                                    <p:animEffect transition="in" filter="wipe(left)">
                                      <p:cBhvr>
                                        <p:cTn id="34" dur="500"/>
                                        <p:tgtEl>
                                          <p:spTgt spid="11">
                                            <p:txEl>
                                              <p:pRg st="0" end="0"/>
                                            </p:txEl>
                                          </p:spTgt>
                                        </p:tgtEl>
                                      </p:cBhvr>
                                    </p:animEffect>
                                  </p:childTnLst>
                                </p:cTn>
                              </p:par>
                            </p:childTnLst>
                          </p:cTn>
                        </p:par>
                        <p:par>
                          <p:cTn id="35" fill="hold">
                            <p:stCondLst>
                              <p:cond delay="5000"/>
                            </p:stCondLst>
                            <p:childTnLst>
                              <p:par>
                                <p:cTn id="36" presetID="22" presetClass="entr" presetSubtype="8" fill="hold" grpId="0" nodeType="afterEffect">
                                  <p:stCondLst>
                                    <p:cond delay="1000"/>
                                  </p:stCondLst>
                                  <p:childTnLst>
                                    <p:set>
                                      <p:cBhvr>
                                        <p:cTn id="37" dur="1" fill="hold">
                                          <p:stCondLst>
                                            <p:cond delay="0"/>
                                          </p:stCondLst>
                                        </p:cTn>
                                        <p:tgtEl>
                                          <p:spTgt spid="14">
                                            <p:txEl>
                                              <p:pRg st="0" end="0"/>
                                            </p:txEl>
                                          </p:spTgt>
                                        </p:tgtEl>
                                        <p:attrNameLst>
                                          <p:attrName>style.visibility</p:attrName>
                                        </p:attrNameLst>
                                      </p:cBhvr>
                                      <p:to>
                                        <p:strVal val="visible"/>
                                      </p:to>
                                    </p:set>
                                    <p:animEffect transition="in" filter="wipe(left)">
                                      <p:cBhvr>
                                        <p:cTn id="38" dur="500"/>
                                        <p:tgtEl>
                                          <p:spTgt spid="14">
                                            <p:txEl>
                                              <p:pRg st="0" end="0"/>
                                            </p:txEl>
                                          </p:spTgt>
                                        </p:tgtEl>
                                      </p:cBhvr>
                                    </p:animEffect>
                                  </p:childTnLst>
                                </p:cTn>
                              </p:par>
                            </p:childTnLst>
                          </p:cTn>
                        </p:par>
                        <p:par>
                          <p:cTn id="39" fill="hold">
                            <p:stCondLst>
                              <p:cond delay="6500"/>
                            </p:stCondLst>
                            <p:childTnLst>
                              <p:par>
                                <p:cTn id="40" presetID="22" presetClass="entr" presetSubtype="8" fill="hold" grpId="0" nodeType="afterEffect">
                                  <p:stCondLst>
                                    <p:cond delay="1000"/>
                                  </p:stCondLst>
                                  <p:childTnLst>
                                    <p:set>
                                      <p:cBhvr>
                                        <p:cTn id="41" dur="1" fill="hold">
                                          <p:stCondLst>
                                            <p:cond delay="0"/>
                                          </p:stCondLst>
                                        </p:cTn>
                                        <p:tgtEl>
                                          <p:spTgt spid="13">
                                            <p:txEl>
                                              <p:pRg st="0" end="0"/>
                                            </p:txEl>
                                          </p:spTgt>
                                        </p:tgtEl>
                                        <p:attrNameLst>
                                          <p:attrName>style.visibility</p:attrName>
                                        </p:attrNameLst>
                                      </p:cBhvr>
                                      <p:to>
                                        <p:strVal val="visible"/>
                                      </p:to>
                                    </p:set>
                                    <p:animEffect transition="in" filter="wipe(left)">
                                      <p:cBhvr>
                                        <p:cTn id="42" dur="500"/>
                                        <p:tgtEl>
                                          <p:spTgt spid="13">
                                            <p:txEl>
                                              <p:pRg st="0" end="0"/>
                                            </p:txEl>
                                          </p:spTgt>
                                        </p:tgtEl>
                                      </p:cBhvr>
                                    </p:animEffect>
                                  </p:childTnLst>
                                </p:cTn>
                              </p:par>
                            </p:childTnLst>
                          </p:cTn>
                        </p:par>
                        <p:par>
                          <p:cTn id="43" fill="hold">
                            <p:stCondLst>
                              <p:cond delay="8000"/>
                            </p:stCondLst>
                            <p:childTnLst>
                              <p:par>
                                <p:cTn id="44" presetID="22" presetClass="entr" presetSubtype="8" fill="hold" grpId="0" nodeType="afterEffect">
                                  <p:stCondLst>
                                    <p:cond delay="1000"/>
                                  </p:stCondLst>
                                  <p:childTnLst>
                                    <p:set>
                                      <p:cBhvr>
                                        <p:cTn id="45" dur="1" fill="hold">
                                          <p:stCondLst>
                                            <p:cond delay="0"/>
                                          </p:stCondLst>
                                        </p:cTn>
                                        <p:tgtEl>
                                          <p:spTgt spid="12">
                                            <p:txEl>
                                              <p:pRg st="0" end="0"/>
                                            </p:txEl>
                                          </p:spTgt>
                                        </p:tgtEl>
                                        <p:attrNameLst>
                                          <p:attrName>style.visibility</p:attrName>
                                        </p:attrNameLst>
                                      </p:cBhvr>
                                      <p:to>
                                        <p:strVal val="visible"/>
                                      </p:to>
                                    </p:set>
                                    <p:animEffect transition="in" filter="wipe(left)">
                                      <p:cBhvr>
                                        <p:cTn id="46" dur="500"/>
                                        <p:tgtEl>
                                          <p:spTgt spid="12">
                                            <p:txEl>
                                              <p:pRg st="0" end="0"/>
                                            </p:txEl>
                                          </p:spTgt>
                                        </p:tgtEl>
                                      </p:cBhvr>
                                    </p:animEffect>
                                  </p:childTnLst>
                                </p:cTn>
                              </p:par>
                            </p:childTnLst>
                          </p:cTn>
                        </p:par>
                      </p:childTnLst>
                    </p:cTn>
                  </p:par>
                  <p:par>
                    <p:cTn id="47" fill="hold">
                      <p:stCondLst>
                        <p:cond delay="indefinite"/>
                      </p:stCondLst>
                      <p:childTnLst>
                        <p:par>
                          <p:cTn id="48" fill="hold">
                            <p:stCondLst>
                              <p:cond delay="0"/>
                            </p:stCondLst>
                            <p:childTnLst>
                              <p:par>
                                <p:cTn id="49" presetID="23" presetClass="entr" presetSubtype="16" fill="hold" grpId="0" nodeType="clickEffect">
                                  <p:stCondLst>
                                    <p:cond delay="0"/>
                                  </p:stCondLst>
                                  <p:childTnLst>
                                    <p:set>
                                      <p:cBhvr>
                                        <p:cTn id="50" dur="1" fill="hold">
                                          <p:stCondLst>
                                            <p:cond delay="0"/>
                                          </p:stCondLst>
                                        </p:cTn>
                                        <p:tgtEl>
                                          <p:spTgt spid="15"/>
                                        </p:tgtEl>
                                        <p:attrNameLst>
                                          <p:attrName>style.visibility</p:attrName>
                                        </p:attrNameLst>
                                      </p:cBhvr>
                                      <p:to>
                                        <p:strVal val="visible"/>
                                      </p:to>
                                    </p:set>
                                    <p:anim calcmode="lin" valueType="num">
                                      <p:cBhvr>
                                        <p:cTn id="51" dur="500" fill="hold"/>
                                        <p:tgtEl>
                                          <p:spTgt spid="15"/>
                                        </p:tgtEl>
                                        <p:attrNameLst>
                                          <p:attrName>ppt_w</p:attrName>
                                        </p:attrNameLst>
                                      </p:cBhvr>
                                      <p:tavLst>
                                        <p:tav tm="0">
                                          <p:val>
                                            <p:fltVal val="0"/>
                                          </p:val>
                                        </p:tav>
                                        <p:tav tm="100000">
                                          <p:val>
                                            <p:strVal val="#ppt_w"/>
                                          </p:val>
                                        </p:tav>
                                      </p:tavLst>
                                    </p:anim>
                                    <p:anim calcmode="lin" valueType="num">
                                      <p:cBhvr>
                                        <p:cTn id="52" dur="500" fill="hold"/>
                                        <p:tgtEl>
                                          <p:spTgt spid="15"/>
                                        </p:tgtEl>
                                        <p:attrNameLst>
                                          <p:attrName>ppt_h</p:attrName>
                                        </p:attrNameLst>
                                      </p:cBhvr>
                                      <p:tavLst>
                                        <p:tav tm="0">
                                          <p:val>
                                            <p:fltVal val="0"/>
                                          </p:val>
                                        </p:tav>
                                        <p:tav tm="100000">
                                          <p:val>
                                            <p:strVal val="#ppt_h"/>
                                          </p:val>
                                        </p:tav>
                                      </p:tavLst>
                                    </p:anim>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nodeType="click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wipe(left)">
                                      <p:cBhvr>
                                        <p:cTn id="57"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autoUpdateAnimBg="0"/>
      <p:bldP spid="9" grpId="0" build="p" autoUpdateAnimBg="0" advAuto="1000"/>
      <p:bldP spid="10" grpId="0" build="p" autoUpdateAnimBg="0" advAuto="1000"/>
      <p:bldP spid="11" grpId="0" build="p" autoUpdateAnimBg="0" advAuto="1000"/>
      <p:bldP spid="12" grpId="0" build="p" autoUpdateAnimBg="0" advAuto="1000"/>
      <p:bldP spid="13" grpId="0" build="p" autoUpdateAnimBg="0" advAuto="1000"/>
      <p:bldP spid="14" grpId="0" build="p" autoUpdateAnimBg="0" advAuto="1000"/>
      <p:bldP spid="15" grpId="0" animBg="1" autoUpdateAnimBg="0"/>
      <p:bldP spid="17" grpId="0" autoUpdateAnimBg="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2.2</a:t>
            </a:r>
            <a:r>
              <a:rPr kumimoji="1" lang="zh-CN" altLang="en-US" dirty="0"/>
              <a:t> 数值比较器</a:t>
            </a:r>
          </a:p>
        </p:txBody>
      </p:sp>
      <p:grpSp>
        <p:nvGrpSpPr>
          <p:cNvPr id="6" name="Group 291">
            <a:extLst>
              <a:ext uri="{FF2B5EF4-FFF2-40B4-BE49-F238E27FC236}">
                <a16:creationId xmlns:a16="http://schemas.microsoft.com/office/drawing/2014/main" id="{3416B4CD-DA42-CCA6-D758-A374C7808A53}"/>
              </a:ext>
            </a:extLst>
          </p:cNvPr>
          <p:cNvGrpSpPr>
            <a:grpSpLocks/>
          </p:cNvGrpSpPr>
          <p:nvPr/>
        </p:nvGrpSpPr>
        <p:grpSpPr bwMode="auto">
          <a:xfrm>
            <a:off x="5916920" y="619433"/>
            <a:ext cx="4760912" cy="6159500"/>
            <a:chOff x="2761" y="478"/>
            <a:chExt cx="2999" cy="3880"/>
          </a:xfrm>
        </p:grpSpPr>
        <p:grpSp>
          <p:nvGrpSpPr>
            <p:cNvPr id="7" name="Group 290">
              <a:extLst>
                <a:ext uri="{FF2B5EF4-FFF2-40B4-BE49-F238E27FC236}">
                  <a16:creationId xmlns:a16="http://schemas.microsoft.com/office/drawing/2014/main" id="{9B44684B-E63C-AF97-3DC0-D143D9A3339B}"/>
                </a:ext>
              </a:extLst>
            </p:cNvPr>
            <p:cNvGrpSpPr>
              <a:grpSpLocks/>
            </p:cNvGrpSpPr>
            <p:nvPr/>
          </p:nvGrpSpPr>
          <p:grpSpPr bwMode="auto">
            <a:xfrm>
              <a:off x="2761" y="478"/>
              <a:ext cx="2999" cy="3880"/>
              <a:chOff x="2761" y="478"/>
              <a:chExt cx="2999" cy="3880"/>
            </a:xfrm>
          </p:grpSpPr>
          <p:sp>
            <p:nvSpPr>
              <p:cNvPr id="11" name="Rectangle 4">
                <a:extLst>
                  <a:ext uri="{FF2B5EF4-FFF2-40B4-BE49-F238E27FC236}">
                    <a16:creationId xmlns:a16="http://schemas.microsoft.com/office/drawing/2014/main" id="{A578E887-F04B-F7C8-447E-0AA351A2FF3B}"/>
                  </a:ext>
                </a:extLst>
              </p:cNvPr>
              <p:cNvSpPr>
                <a:spLocks noChangeArrowheads="1"/>
              </p:cNvSpPr>
              <p:nvPr/>
            </p:nvSpPr>
            <p:spPr bwMode="auto">
              <a:xfrm>
                <a:off x="2767" y="478"/>
                <a:ext cx="2946" cy="3880"/>
              </a:xfrm>
              <a:prstGeom prst="rect">
                <a:avLst/>
              </a:prstGeom>
              <a:solidFill>
                <a:srgbClr val="FFFFCC"/>
              </a:solidFill>
              <a:ln>
                <a:noFill/>
              </a:ln>
              <a:effectLst/>
              <a:extLst>
                <a:ext uri="{91240B29-F687-4F45-9708-019B960494DF}">
                  <a14:hiddenLine xmlns:a14="http://schemas.microsoft.com/office/drawing/2010/main" w="9525">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 name="Rectangle 5">
                <a:extLst>
                  <a:ext uri="{FF2B5EF4-FFF2-40B4-BE49-F238E27FC236}">
                    <a16:creationId xmlns:a16="http://schemas.microsoft.com/office/drawing/2014/main" id="{4A4371A1-3572-5D6C-8744-B703444F4503}"/>
                  </a:ext>
                </a:extLst>
              </p:cNvPr>
              <p:cNvSpPr>
                <a:spLocks noChangeArrowheads="1"/>
              </p:cNvSpPr>
              <p:nvPr/>
            </p:nvSpPr>
            <p:spPr bwMode="auto">
              <a:xfrm>
                <a:off x="5143" y="1821"/>
                <a:ext cx="252" cy="547"/>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000" b="1">
                    <a:solidFill>
                      <a:srgbClr val="0033CC"/>
                    </a:solidFill>
                    <a:ea typeface="楷体_GB2312" pitchFamily="49" charset="-122"/>
                  </a:rPr>
                  <a:t>&amp;</a:t>
                </a:r>
              </a:p>
            </p:txBody>
          </p:sp>
          <p:grpSp>
            <p:nvGrpSpPr>
              <p:cNvPr id="13" name="Group 6">
                <a:extLst>
                  <a:ext uri="{FF2B5EF4-FFF2-40B4-BE49-F238E27FC236}">
                    <a16:creationId xmlns:a16="http://schemas.microsoft.com/office/drawing/2014/main" id="{97BA6A2B-AEAE-E6FE-0934-DD1CAEBC2443}"/>
                  </a:ext>
                </a:extLst>
              </p:cNvPr>
              <p:cNvGrpSpPr>
                <a:grpSpLocks/>
              </p:cNvGrpSpPr>
              <p:nvPr/>
            </p:nvGrpSpPr>
            <p:grpSpPr bwMode="auto">
              <a:xfrm>
                <a:off x="5395" y="2095"/>
                <a:ext cx="251" cy="45"/>
                <a:chOff x="5472" y="1920"/>
                <a:chExt cx="288" cy="48"/>
              </a:xfrm>
            </p:grpSpPr>
            <p:sp>
              <p:nvSpPr>
                <p:cNvPr id="215" name="Line 7">
                  <a:extLst>
                    <a:ext uri="{FF2B5EF4-FFF2-40B4-BE49-F238E27FC236}">
                      <a16:creationId xmlns:a16="http://schemas.microsoft.com/office/drawing/2014/main" id="{03A8AAF8-E0C0-982B-5462-A384453C1198}"/>
                    </a:ext>
                  </a:extLst>
                </p:cNvPr>
                <p:cNvSpPr>
                  <a:spLocks noChangeShapeType="1"/>
                </p:cNvSpPr>
                <p:nvPr/>
              </p:nvSpPr>
              <p:spPr bwMode="auto">
                <a:xfrm>
                  <a:off x="5520" y="1944"/>
                  <a:ext cx="19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grpSp>
              <p:nvGrpSpPr>
                <p:cNvPr id="216" name="Group 8">
                  <a:extLst>
                    <a:ext uri="{FF2B5EF4-FFF2-40B4-BE49-F238E27FC236}">
                      <a16:creationId xmlns:a16="http://schemas.microsoft.com/office/drawing/2014/main" id="{580B7ABD-E069-0FCD-BE64-0CC1D365208C}"/>
                    </a:ext>
                  </a:extLst>
                </p:cNvPr>
                <p:cNvGrpSpPr>
                  <a:grpSpLocks/>
                </p:cNvGrpSpPr>
                <p:nvPr/>
              </p:nvGrpSpPr>
              <p:grpSpPr bwMode="auto">
                <a:xfrm>
                  <a:off x="5472" y="1920"/>
                  <a:ext cx="288" cy="48"/>
                  <a:chOff x="5184" y="1872"/>
                  <a:chExt cx="288" cy="48"/>
                </a:xfrm>
              </p:grpSpPr>
              <p:sp>
                <p:nvSpPr>
                  <p:cNvPr id="217" name="Oval 9">
                    <a:extLst>
                      <a:ext uri="{FF2B5EF4-FFF2-40B4-BE49-F238E27FC236}">
                        <a16:creationId xmlns:a16="http://schemas.microsoft.com/office/drawing/2014/main" id="{3040D29B-4453-E8A0-0B5C-99C8DF5C939F}"/>
                      </a:ext>
                    </a:extLst>
                  </p:cNvPr>
                  <p:cNvSpPr>
                    <a:spLocks noChangeArrowheads="1"/>
                  </p:cNvSpPr>
                  <p:nvPr/>
                </p:nvSpPr>
                <p:spPr bwMode="auto">
                  <a:xfrm>
                    <a:off x="5184" y="1872"/>
                    <a:ext cx="48" cy="48"/>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8" name="Oval 10">
                    <a:extLst>
                      <a:ext uri="{FF2B5EF4-FFF2-40B4-BE49-F238E27FC236}">
                        <a16:creationId xmlns:a16="http://schemas.microsoft.com/office/drawing/2014/main" id="{E223CF4F-F09F-AB4C-147C-57F34A8F72A8}"/>
                      </a:ext>
                    </a:extLst>
                  </p:cNvPr>
                  <p:cNvSpPr>
                    <a:spLocks noChangeArrowheads="1"/>
                  </p:cNvSpPr>
                  <p:nvPr/>
                </p:nvSpPr>
                <p:spPr bwMode="auto">
                  <a:xfrm>
                    <a:off x="5424" y="1872"/>
                    <a:ext cx="48" cy="48"/>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sp>
            <p:nvSpPr>
              <p:cNvPr id="14" name="Line 11">
                <a:extLst>
                  <a:ext uri="{FF2B5EF4-FFF2-40B4-BE49-F238E27FC236}">
                    <a16:creationId xmlns:a16="http://schemas.microsoft.com/office/drawing/2014/main" id="{334815B4-4E00-888E-C590-D48F0CB14BA8}"/>
                  </a:ext>
                </a:extLst>
              </p:cNvPr>
              <p:cNvSpPr>
                <a:spLocks noChangeShapeType="1"/>
              </p:cNvSpPr>
              <p:nvPr/>
            </p:nvSpPr>
            <p:spPr bwMode="auto">
              <a:xfrm flipV="1">
                <a:off x="3081" y="1956"/>
                <a:ext cx="0" cy="20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5" name="Oval 12">
                <a:extLst>
                  <a:ext uri="{FF2B5EF4-FFF2-40B4-BE49-F238E27FC236}">
                    <a16:creationId xmlns:a16="http://schemas.microsoft.com/office/drawing/2014/main" id="{C5A67761-483C-2F3A-87DE-EF099B9ECFBA}"/>
                  </a:ext>
                </a:extLst>
              </p:cNvPr>
              <p:cNvSpPr>
                <a:spLocks noChangeArrowheads="1"/>
              </p:cNvSpPr>
              <p:nvPr/>
            </p:nvSpPr>
            <p:spPr bwMode="auto">
              <a:xfrm>
                <a:off x="3061" y="1593"/>
                <a:ext cx="42" cy="46"/>
              </a:xfrm>
              <a:prstGeom prst="ellipse">
                <a:avLst/>
              </a:prstGeom>
              <a:solidFill>
                <a:schemeClr val="tx1"/>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 name="Line 13">
                <a:extLst>
                  <a:ext uri="{FF2B5EF4-FFF2-40B4-BE49-F238E27FC236}">
                    <a16:creationId xmlns:a16="http://schemas.microsoft.com/office/drawing/2014/main" id="{0A69BBFC-6223-5539-FC26-9597461A8306}"/>
                  </a:ext>
                </a:extLst>
              </p:cNvPr>
              <p:cNvSpPr>
                <a:spLocks noChangeShapeType="1"/>
              </p:cNvSpPr>
              <p:nvPr/>
            </p:nvSpPr>
            <p:spPr bwMode="auto">
              <a:xfrm flipH="1">
                <a:off x="3019" y="2162"/>
                <a:ext cx="167"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7" name="Oval 14">
                <a:extLst>
                  <a:ext uri="{FF2B5EF4-FFF2-40B4-BE49-F238E27FC236}">
                    <a16:creationId xmlns:a16="http://schemas.microsoft.com/office/drawing/2014/main" id="{9BF04149-4758-3C98-7724-1A85D862E4B1}"/>
                  </a:ext>
                </a:extLst>
              </p:cNvPr>
              <p:cNvSpPr>
                <a:spLocks noChangeArrowheads="1"/>
              </p:cNvSpPr>
              <p:nvPr/>
            </p:nvSpPr>
            <p:spPr bwMode="auto">
              <a:xfrm>
                <a:off x="3899" y="2140"/>
                <a:ext cx="41" cy="4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 name="Line 15">
                <a:extLst>
                  <a:ext uri="{FF2B5EF4-FFF2-40B4-BE49-F238E27FC236}">
                    <a16:creationId xmlns:a16="http://schemas.microsoft.com/office/drawing/2014/main" id="{D4818DE6-E737-43FB-54E1-3E1A588C2B64}"/>
                  </a:ext>
                </a:extLst>
              </p:cNvPr>
              <p:cNvSpPr>
                <a:spLocks noChangeShapeType="1"/>
              </p:cNvSpPr>
              <p:nvPr/>
            </p:nvSpPr>
            <p:spPr bwMode="auto">
              <a:xfrm>
                <a:off x="3554" y="1685"/>
                <a:ext cx="14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9" name="Line 16">
                <a:extLst>
                  <a:ext uri="{FF2B5EF4-FFF2-40B4-BE49-F238E27FC236}">
                    <a16:creationId xmlns:a16="http://schemas.microsoft.com/office/drawing/2014/main" id="{4E26DFAC-668F-87DD-3D68-E172F9F8AB57}"/>
                  </a:ext>
                </a:extLst>
              </p:cNvPr>
              <p:cNvSpPr>
                <a:spLocks noChangeShapeType="1"/>
              </p:cNvSpPr>
              <p:nvPr/>
            </p:nvSpPr>
            <p:spPr bwMode="auto">
              <a:xfrm>
                <a:off x="4003" y="1639"/>
                <a:ext cx="0" cy="17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20" name="Line 17">
                <a:extLst>
                  <a:ext uri="{FF2B5EF4-FFF2-40B4-BE49-F238E27FC236}">
                    <a16:creationId xmlns:a16="http://schemas.microsoft.com/office/drawing/2014/main" id="{C64242DE-AE1B-23C7-DEC4-BB49F8F004BB}"/>
                  </a:ext>
                </a:extLst>
              </p:cNvPr>
              <p:cNvSpPr>
                <a:spLocks noChangeShapeType="1"/>
              </p:cNvSpPr>
              <p:nvPr/>
            </p:nvSpPr>
            <p:spPr bwMode="auto">
              <a:xfrm flipH="1">
                <a:off x="3019" y="1616"/>
                <a:ext cx="167"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21" name="Rectangle 18">
                <a:extLst>
                  <a:ext uri="{FF2B5EF4-FFF2-40B4-BE49-F238E27FC236}">
                    <a16:creationId xmlns:a16="http://schemas.microsoft.com/office/drawing/2014/main" id="{4DC261E9-CC27-82D2-8DD7-A8C78D95C918}"/>
                  </a:ext>
                </a:extLst>
              </p:cNvPr>
              <p:cNvSpPr>
                <a:spLocks noChangeArrowheads="1"/>
              </p:cNvSpPr>
              <p:nvPr/>
            </p:nvSpPr>
            <p:spPr bwMode="auto">
              <a:xfrm>
                <a:off x="4108" y="1730"/>
                <a:ext cx="209" cy="31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000" b="1">
                    <a:solidFill>
                      <a:srgbClr val="0033CC"/>
                    </a:solidFill>
                    <a:ea typeface="楷体_GB2312" pitchFamily="49" charset="-122"/>
                  </a:rPr>
                  <a:t>&amp;</a:t>
                </a:r>
              </a:p>
            </p:txBody>
          </p:sp>
          <p:sp>
            <p:nvSpPr>
              <p:cNvPr id="22" name="Line 19">
                <a:extLst>
                  <a:ext uri="{FF2B5EF4-FFF2-40B4-BE49-F238E27FC236}">
                    <a16:creationId xmlns:a16="http://schemas.microsoft.com/office/drawing/2014/main" id="{20C1DDD2-2440-359A-CCC8-D7E2C4CEF26C}"/>
                  </a:ext>
                </a:extLst>
              </p:cNvPr>
              <p:cNvSpPr>
                <a:spLocks noChangeShapeType="1"/>
              </p:cNvSpPr>
              <p:nvPr/>
            </p:nvSpPr>
            <p:spPr bwMode="auto">
              <a:xfrm>
                <a:off x="3563" y="1958"/>
                <a:ext cx="0" cy="13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23" name="Line 20">
                <a:extLst>
                  <a:ext uri="{FF2B5EF4-FFF2-40B4-BE49-F238E27FC236}">
                    <a16:creationId xmlns:a16="http://schemas.microsoft.com/office/drawing/2014/main" id="{AA83B0DE-6547-3FEA-FD7A-2713B2D0A74A}"/>
                  </a:ext>
                </a:extLst>
              </p:cNvPr>
              <p:cNvSpPr>
                <a:spLocks noChangeShapeType="1"/>
              </p:cNvSpPr>
              <p:nvPr/>
            </p:nvSpPr>
            <p:spPr bwMode="auto">
              <a:xfrm flipV="1">
                <a:off x="3556" y="2094"/>
                <a:ext cx="133"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24" name="Rectangle 21">
                <a:extLst>
                  <a:ext uri="{FF2B5EF4-FFF2-40B4-BE49-F238E27FC236}">
                    <a16:creationId xmlns:a16="http://schemas.microsoft.com/office/drawing/2014/main" id="{E8A96515-B287-08C6-0FEE-15E9CDFBE084}"/>
                  </a:ext>
                </a:extLst>
              </p:cNvPr>
              <p:cNvSpPr>
                <a:spLocks noChangeArrowheads="1"/>
              </p:cNvSpPr>
              <p:nvPr/>
            </p:nvSpPr>
            <p:spPr bwMode="auto">
              <a:xfrm>
                <a:off x="3186" y="1457"/>
                <a:ext cx="210" cy="31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000" b="1">
                    <a:solidFill>
                      <a:srgbClr val="0033CC"/>
                    </a:solidFill>
                    <a:ea typeface="楷体_GB2312" pitchFamily="49" charset="-122"/>
                  </a:rPr>
                  <a:t>1</a:t>
                </a:r>
              </a:p>
            </p:txBody>
          </p:sp>
          <p:sp>
            <p:nvSpPr>
              <p:cNvPr id="25" name="Rectangle 22">
                <a:extLst>
                  <a:ext uri="{FF2B5EF4-FFF2-40B4-BE49-F238E27FC236}">
                    <a16:creationId xmlns:a16="http://schemas.microsoft.com/office/drawing/2014/main" id="{14982A1B-3789-8718-093D-016D2D69CCFF}"/>
                  </a:ext>
                </a:extLst>
              </p:cNvPr>
              <p:cNvSpPr>
                <a:spLocks noChangeArrowheads="1"/>
              </p:cNvSpPr>
              <p:nvPr/>
            </p:nvSpPr>
            <p:spPr bwMode="auto">
              <a:xfrm>
                <a:off x="3689" y="1458"/>
                <a:ext cx="210" cy="31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000" b="1">
                    <a:solidFill>
                      <a:srgbClr val="0033CC"/>
                    </a:solidFill>
                    <a:ea typeface="楷体_GB2312" pitchFamily="49" charset="-122"/>
                  </a:rPr>
                  <a:t>&amp;</a:t>
                </a:r>
              </a:p>
            </p:txBody>
          </p:sp>
          <p:sp>
            <p:nvSpPr>
              <p:cNvPr id="26" name="Oval 23">
                <a:extLst>
                  <a:ext uri="{FF2B5EF4-FFF2-40B4-BE49-F238E27FC236}">
                    <a16:creationId xmlns:a16="http://schemas.microsoft.com/office/drawing/2014/main" id="{B922D858-D172-0657-C1CE-9B7AB79D5E88}"/>
                  </a:ext>
                </a:extLst>
              </p:cNvPr>
              <p:cNvSpPr>
                <a:spLocks noChangeArrowheads="1"/>
              </p:cNvSpPr>
              <p:nvPr/>
            </p:nvSpPr>
            <p:spPr bwMode="auto">
              <a:xfrm>
                <a:off x="2977" y="1594"/>
                <a:ext cx="42" cy="4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7" name="Oval 24">
                <a:extLst>
                  <a:ext uri="{FF2B5EF4-FFF2-40B4-BE49-F238E27FC236}">
                    <a16:creationId xmlns:a16="http://schemas.microsoft.com/office/drawing/2014/main" id="{B3B3122E-B426-3603-7D16-9389D14FA2B8}"/>
                  </a:ext>
                </a:extLst>
              </p:cNvPr>
              <p:cNvSpPr>
                <a:spLocks noChangeArrowheads="1"/>
              </p:cNvSpPr>
              <p:nvPr/>
            </p:nvSpPr>
            <p:spPr bwMode="auto">
              <a:xfrm>
                <a:off x="3403" y="1593"/>
                <a:ext cx="42" cy="4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8" name="Line 25">
                <a:extLst>
                  <a:ext uri="{FF2B5EF4-FFF2-40B4-BE49-F238E27FC236}">
                    <a16:creationId xmlns:a16="http://schemas.microsoft.com/office/drawing/2014/main" id="{8841527C-2215-2501-C541-78780A8F1E43}"/>
                  </a:ext>
                </a:extLst>
              </p:cNvPr>
              <p:cNvSpPr>
                <a:spLocks noChangeShapeType="1"/>
              </p:cNvSpPr>
              <p:nvPr/>
            </p:nvSpPr>
            <p:spPr bwMode="auto">
              <a:xfrm>
                <a:off x="3446" y="1616"/>
                <a:ext cx="239"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29" name="Oval 26">
                <a:extLst>
                  <a:ext uri="{FF2B5EF4-FFF2-40B4-BE49-F238E27FC236}">
                    <a16:creationId xmlns:a16="http://schemas.microsoft.com/office/drawing/2014/main" id="{F09434FE-3B17-13E8-E527-A315324D0878}"/>
                  </a:ext>
                </a:extLst>
              </p:cNvPr>
              <p:cNvSpPr>
                <a:spLocks noChangeArrowheads="1"/>
              </p:cNvSpPr>
              <p:nvPr/>
            </p:nvSpPr>
            <p:spPr bwMode="auto">
              <a:xfrm>
                <a:off x="3899" y="1594"/>
                <a:ext cx="41" cy="4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0" name="Oval 27">
                <a:extLst>
                  <a:ext uri="{FF2B5EF4-FFF2-40B4-BE49-F238E27FC236}">
                    <a16:creationId xmlns:a16="http://schemas.microsoft.com/office/drawing/2014/main" id="{BC3A16AD-7CE0-6E37-AEC5-55898C26DE03}"/>
                  </a:ext>
                </a:extLst>
              </p:cNvPr>
              <p:cNvSpPr>
                <a:spLocks noChangeArrowheads="1"/>
              </p:cNvSpPr>
              <p:nvPr/>
            </p:nvSpPr>
            <p:spPr bwMode="auto">
              <a:xfrm>
                <a:off x="3982" y="1594"/>
                <a:ext cx="42" cy="46"/>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1" name="Rectangle 28">
                <a:extLst>
                  <a:ext uri="{FF2B5EF4-FFF2-40B4-BE49-F238E27FC236}">
                    <a16:creationId xmlns:a16="http://schemas.microsoft.com/office/drawing/2014/main" id="{C3D1AE34-34C0-E5C8-B62C-7DF173E3CE58}"/>
                  </a:ext>
                </a:extLst>
              </p:cNvPr>
              <p:cNvSpPr>
                <a:spLocks noChangeArrowheads="1"/>
              </p:cNvSpPr>
              <p:nvPr/>
            </p:nvSpPr>
            <p:spPr bwMode="auto">
              <a:xfrm>
                <a:off x="3186" y="2003"/>
                <a:ext cx="210" cy="318"/>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000" b="1">
                    <a:solidFill>
                      <a:srgbClr val="0033CC"/>
                    </a:solidFill>
                    <a:ea typeface="楷体_GB2312" pitchFamily="49" charset="-122"/>
                  </a:rPr>
                  <a:t>1</a:t>
                </a:r>
              </a:p>
            </p:txBody>
          </p:sp>
          <p:sp>
            <p:nvSpPr>
              <p:cNvPr id="32" name="Rectangle 29">
                <a:extLst>
                  <a:ext uri="{FF2B5EF4-FFF2-40B4-BE49-F238E27FC236}">
                    <a16:creationId xmlns:a16="http://schemas.microsoft.com/office/drawing/2014/main" id="{7CEF4051-DE18-DA01-4A14-6B781BA002AC}"/>
                  </a:ext>
                </a:extLst>
              </p:cNvPr>
              <p:cNvSpPr>
                <a:spLocks noChangeArrowheads="1"/>
              </p:cNvSpPr>
              <p:nvPr/>
            </p:nvSpPr>
            <p:spPr bwMode="auto">
              <a:xfrm>
                <a:off x="3689" y="2004"/>
                <a:ext cx="210" cy="318"/>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000" b="1">
                    <a:solidFill>
                      <a:srgbClr val="0033CC"/>
                    </a:solidFill>
                    <a:ea typeface="楷体_GB2312" pitchFamily="49" charset="-122"/>
                  </a:rPr>
                  <a:t>&amp;</a:t>
                </a:r>
              </a:p>
            </p:txBody>
          </p:sp>
          <p:sp>
            <p:nvSpPr>
              <p:cNvPr id="33" name="Oval 30">
                <a:extLst>
                  <a:ext uri="{FF2B5EF4-FFF2-40B4-BE49-F238E27FC236}">
                    <a16:creationId xmlns:a16="http://schemas.microsoft.com/office/drawing/2014/main" id="{E0DA2BFF-FEA4-B6CE-F781-69DE96FB388D}"/>
                  </a:ext>
                </a:extLst>
              </p:cNvPr>
              <p:cNvSpPr>
                <a:spLocks noChangeArrowheads="1"/>
              </p:cNvSpPr>
              <p:nvPr/>
            </p:nvSpPr>
            <p:spPr bwMode="auto">
              <a:xfrm>
                <a:off x="2977" y="2140"/>
                <a:ext cx="42" cy="4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4" name="Oval 31">
                <a:extLst>
                  <a:ext uri="{FF2B5EF4-FFF2-40B4-BE49-F238E27FC236}">
                    <a16:creationId xmlns:a16="http://schemas.microsoft.com/office/drawing/2014/main" id="{30DDB20D-9C69-46FE-DB61-FE4ED5BAF8D0}"/>
                  </a:ext>
                </a:extLst>
              </p:cNvPr>
              <p:cNvSpPr>
                <a:spLocks noChangeArrowheads="1"/>
              </p:cNvSpPr>
              <p:nvPr/>
            </p:nvSpPr>
            <p:spPr bwMode="auto">
              <a:xfrm>
                <a:off x="3396" y="2139"/>
                <a:ext cx="42" cy="4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5" name="Line 32">
                <a:extLst>
                  <a:ext uri="{FF2B5EF4-FFF2-40B4-BE49-F238E27FC236}">
                    <a16:creationId xmlns:a16="http://schemas.microsoft.com/office/drawing/2014/main" id="{372D035E-CC36-2578-1791-1A441A54F9F2}"/>
                  </a:ext>
                </a:extLst>
              </p:cNvPr>
              <p:cNvSpPr>
                <a:spLocks noChangeShapeType="1"/>
              </p:cNvSpPr>
              <p:nvPr/>
            </p:nvSpPr>
            <p:spPr bwMode="auto">
              <a:xfrm>
                <a:off x="3438" y="2162"/>
                <a:ext cx="25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36" name="Oval 33">
                <a:extLst>
                  <a:ext uri="{FF2B5EF4-FFF2-40B4-BE49-F238E27FC236}">
                    <a16:creationId xmlns:a16="http://schemas.microsoft.com/office/drawing/2014/main" id="{560B1C14-7318-A215-8303-92AE3F234F95}"/>
                  </a:ext>
                </a:extLst>
              </p:cNvPr>
              <p:cNvSpPr>
                <a:spLocks noChangeArrowheads="1"/>
              </p:cNvSpPr>
              <p:nvPr/>
            </p:nvSpPr>
            <p:spPr bwMode="auto">
              <a:xfrm>
                <a:off x="3061" y="2139"/>
                <a:ext cx="42" cy="46"/>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7" name="Line 34">
                <a:extLst>
                  <a:ext uri="{FF2B5EF4-FFF2-40B4-BE49-F238E27FC236}">
                    <a16:creationId xmlns:a16="http://schemas.microsoft.com/office/drawing/2014/main" id="{F64FC1E8-A319-1576-EA42-545FE1556B9E}"/>
                  </a:ext>
                </a:extLst>
              </p:cNvPr>
              <p:cNvSpPr>
                <a:spLocks noChangeShapeType="1"/>
              </p:cNvSpPr>
              <p:nvPr/>
            </p:nvSpPr>
            <p:spPr bwMode="auto">
              <a:xfrm flipH="1" flipV="1">
                <a:off x="3082" y="1593"/>
                <a:ext cx="1" cy="19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38" name="Line 35">
                <a:extLst>
                  <a:ext uri="{FF2B5EF4-FFF2-40B4-BE49-F238E27FC236}">
                    <a16:creationId xmlns:a16="http://schemas.microsoft.com/office/drawing/2014/main" id="{FC808C29-75FF-C371-AD91-17B4E5B9A7DB}"/>
                  </a:ext>
                </a:extLst>
              </p:cNvPr>
              <p:cNvSpPr>
                <a:spLocks noChangeShapeType="1"/>
              </p:cNvSpPr>
              <p:nvPr/>
            </p:nvSpPr>
            <p:spPr bwMode="auto">
              <a:xfrm>
                <a:off x="3078" y="1782"/>
                <a:ext cx="485" cy="18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39" name="Line 36">
                <a:extLst>
                  <a:ext uri="{FF2B5EF4-FFF2-40B4-BE49-F238E27FC236}">
                    <a16:creationId xmlns:a16="http://schemas.microsoft.com/office/drawing/2014/main" id="{CB47EE5F-BF1E-6B0D-3FED-C2E43DCDE030}"/>
                  </a:ext>
                </a:extLst>
              </p:cNvPr>
              <p:cNvSpPr>
                <a:spLocks noChangeShapeType="1"/>
              </p:cNvSpPr>
              <p:nvPr/>
            </p:nvSpPr>
            <p:spPr bwMode="auto">
              <a:xfrm flipV="1">
                <a:off x="3073" y="1812"/>
                <a:ext cx="490" cy="14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40" name="Line 37">
                <a:extLst>
                  <a:ext uri="{FF2B5EF4-FFF2-40B4-BE49-F238E27FC236}">
                    <a16:creationId xmlns:a16="http://schemas.microsoft.com/office/drawing/2014/main" id="{FCB91E07-2EBC-E295-A176-C93A7BE4B34C}"/>
                  </a:ext>
                </a:extLst>
              </p:cNvPr>
              <p:cNvSpPr>
                <a:spLocks noChangeShapeType="1"/>
              </p:cNvSpPr>
              <p:nvPr/>
            </p:nvSpPr>
            <p:spPr bwMode="auto">
              <a:xfrm flipV="1">
                <a:off x="3563" y="1685"/>
                <a:ext cx="0" cy="13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41" name="Line 38">
                <a:extLst>
                  <a:ext uri="{FF2B5EF4-FFF2-40B4-BE49-F238E27FC236}">
                    <a16:creationId xmlns:a16="http://schemas.microsoft.com/office/drawing/2014/main" id="{573C8C52-98F8-3D53-8FC3-64787A37074D}"/>
                  </a:ext>
                </a:extLst>
              </p:cNvPr>
              <p:cNvSpPr>
                <a:spLocks noChangeShapeType="1"/>
              </p:cNvSpPr>
              <p:nvPr/>
            </p:nvSpPr>
            <p:spPr bwMode="auto">
              <a:xfrm flipV="1">
                <a:off x="3999" y="1821"/>
                <a:ext cx="109"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42" name="Line 39">
                <a:extLst>
                  <a:ext uri="{FF2B5EF4-FFF2-40B4-BE49-F238E27FC236}">
                    <a16:creationId xmlns:a16="http://schemas.microsoft.com/office/drawing/2014/main" id="{CBC153B2-77C7-B388-A763-5A5609C3834C}"/>
                  </a:ext>
                </a:extLst>
              </p:cNvPr>
              <p:cNvSpPr>
                <a:spLocks noChangeShapeType="1"/>
              </p:cNvSpPr>
              <p:nvPr/>
            </p:nvSpPr>
            <p:spPr bwMode="auto">
              <a:xfrm flipH="1" flipV="1">
                <a:off x="4003" y="1953"/>
                <a:ext cx="0" cy="21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43" name="Line 40">
                <a:extLst>
                  <a:ext uri="{FF2B5EF4-FFF2-40B4-BE49-F238E27FC236}">
                    <a16:creationId xmlns:a16="http://schemas.microsoft.com/office/drawing/2014/main" id="{B7B400A9-AD26-CDE7-8061-13788FA03BCB}"/>
                  </a:ext>
                </a:extLst>
              </p:cNvPr>
              <p:cNvSpPr>
                <a:spLocks noChangeShapeType="1"/>
              </p:cNvSpPr>
              <p:nvPr/>
            </p:nvSpPr>
            <p:spPr bwMode="auto">
              <a:xfrm flipV="1">
                <a:off x="4001" y="1958"/>
                <a:ext cx="107"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44" name="Oval 41">
                <a:extLst>
                  <a:ext uri="{FF2B5EF4-FFF2-40B4-BE49-F238E27FC236}">
                    <a16:creationId xmlns:a16="http://schemas.microsoft.com/office/drawing/2014/main" id="{167EC93E-BCC6-65A9-3F7C-81D58A7F8D05}"/>
                  </a:ext>
                </a:extLst>
              </p:cNvPr>
              <p:cNvSpPr>
                <a:spLocks noChangeArrowheads="1"/>
              </p:cNvSpPr>
              <p:nvPr/>
            </p:nvSpPr>
            <p:spPr bwMode="auto">
              <a:xfrm>
                <a:off x="4317" y="1867"/>
                <a:ext cx="42" cy="45"/>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5" name="Line 42">
                <a:extLst>
                  <a:ext uri="{FF2B5EF4-FFF2-40B4-BE49-F238E27FC236}">
                    <a16:creationId xmlns:a16="http://schemas.microsoft.com/office/drawing/2014/main" id="{304F79A7-52F6-E14B-4513-D57A38A12D0C}"/>
                  </a:ext>
                </a:extLst>
              </p:cNvPr>
              <p:cNvSpPr>
                <a:spLocks noChangeShapeType="1"/>
              </p:cNvSpPr>
              <p:nvPr/>
            </p:nvSpPr>
            <p:spPr bwMode="auto">
              <a:xfrm flipV="1">
                <a:off x="3082" y="2915"/>
                <a:ext cx="0" cy="18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46" name="Oval 43">
                <a:extLst>
                  <a:ext uri="{FF2B5EF4-FFF2-40B4-BE49-F238E27FC236}">
                    <a16:creationId xmlns:a16="http://schemas.microsoft.com/office/drawing/2014/main" id="{96AD300C-0C2B-5D3A-EBC0-63C457771951}"/>
                  </a:ext>
                </a:extLst>
              </p:cNvPr>
              <p:cNvSpPr>
                <a:spLocks noChangeArrowheads="1"/>
              </p:cNvSpPr>
              <p:nvPr/>
            </p:nvSpPr>
            <p:spPr bwMode="auto">
              <a:xfrm>
                <a:off x="3061" y="2550"/>
                <a:ext cx="42" cy="46"/>
              </a:xfrm>
              <a:prstGeom prst="ellipse">
                <a:avLst/>
              </a:prstGeom>
              <a:solidFill>
                <a:schemeClr val="tx1"/>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7" name="Line 44">
                <a:extLst>
                  <a:ext uri="{FF2B5EF4-FFF2-40B4-BE49-F238E27FC236}">
                    <a16:creationId xmlns:a16="http://schemas.microsoft.com/office/drawing/2014/main" id="{347D4A39-5EA5-A399-3CE9-66967970976F}"/>
                  </a:ext>
                </a:extLst>
              </p:cNvPr>
              <p:cNvSpPr>
                <a:spLocks noChangeShapeType="1"/>
              </p:cNvSpPr>
              <p:nvPr/>
            </p:nvSpPr>
            <p:spPr bwMode="auto">
              <a:xfrm flipH="1">
                <a:off x="3019" y="3119"/>
                <a:ext cx="167"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48" name="Oval 45">
                <a:extLst>
                  <a:ext uri="{FF2B5EF4-FFF2-40B4-BE49-F238E27FC236}">
                    <a16:creationId xmlns:a16="http://schemas.microsoft.com/office/drawing/2014/main" id="{7D77F2D0-161E-3F40-134D-8B638A6142FE}"/>
                  </a:ext>
                </a:extLst>
              </p:cNvPr>
              <p:cNvSpPr>
                <a:spLocks noChangeArrowheads="1"/>
              </p:cNvSpPr>
              <p:nvPr/>
            </p:nvSpPr>
            <p:spPr bwMode="auto">
              <a:xfrm>
                <a:off x="3899" y="3097"/>
                <a:ext cx="41" cy="4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9" name="Line 46">
                <a:extLst>
                  <a:ext uri="{FF2B5EF4-FFF2-40B4-BE49-F238E27FC236}">
                    <a16:creationId xmlns:a16="http://schemas.microsoft.com/office/drawing/2014/main" id="{ACEAFF1C-E06A-E028-EE08-D575CBE82DE2}"/>
                  </a:ext>
                </a:extLst>
              </p:cNvPr>
              <p:cNvSpPr>
                <a:spLocks noChangeShapeType="1"/>
              </p:cNvSpPr>
              <p:nvPr/>
            </p:nvSpPr>
            <p:spPr bwMode="auto">
              <a:xfrm>
                <a:off x="3557" y="2644"/>
                <a:ext cx="13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50" name="Line 47">
                <a:extLst>
                  <a:ext uri="{FF2B5EF4-FFF2-40B4-BE49-F238E27FC236}">
                    <a16:creationId xmlns:a16="http://schemas.microsoft.com/office/drawing/2014/main" id="{8C568C2D-E5D8-0E7E-958C-E46458008062}"/>
                  </a:ext>
                </a:extLst>
              </p:cNvPr>
              <p:cNvSpPr>
                <a:spLocks noChangeShapeType="1"/>
              </p:cNvSpPr>
              <p:nvPr/>
            </p:nvSpPr>
            <p:spPr bwMode="auto">
              <a:xfrm>
                <a:off x="4003" y="2624"/>
                <a:ext cx="0" cy="18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51" name="Line 48">
                <a:extLst>
                  <a:ext uri="{FF2B5EF4-FFF2-40B4-BE49-F238E27FC236}">
                    <a16:creationId xmlns:a16="http://schemas.microsoft.com/office/drawing/2014/main" id="{45C042D8-6E94-6D0C-50B5-ED18317D7F6F}"/>
                  </a:ext>
                </a:extLst>
              </p:cNvPr>
              <p:cNvSpPr>
                <a:spLocks noChangeShapeType="1"/>
              </p:cNvSpPr>
              <p:nvPr/>
            </p:nvSpPr>
            <p:spPr bwMode="auto">
              <a:xfrm flipH="1">
                <a:off x="3019" y="2573"/>
                <a:ext cx="167"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52" name="Rectangle 49">
                <a:extLst>
                  <a:ext uri="{FF2B5EF4-FFF2-40B4-BE49-F238E27FC236}">
                    <a16:creationId xmlns:a16="http://schemas.microsoft.com/office/drawing/2014/main" id="{56D578BA-28B9-3760-3332-0D68766D51F1}"/>
                  </a:ext>
                </a:extLst>
              </p:cNvPr>
              <p:cNvSpPr>
                <a:spLocks noChangeArrowheads="1"/>
              </p:cNvSpPr>
              <p:nvPr/>
            </p:nvSpPr>
            <p:spPr bwMode="auto">
              <a:xfrm>
                <a:off x="4108" y="2687"/>
                <a:ext cx="209" cy="31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000" b="1">
                    <a:solidFill>
                      <a:srgbClr val="0033CC"/>
                    </a:solidFill>
                    <a:ea typeface="楷体_GB2312" pitchFamily="49" charset="-122"/>
                  </a:rPr>
                  <a:t>&amp;</a:t>
                </a:r>
              </a:p>
            </p:txBody>
          </p:sp>
          <p:sp>
            <p:nvSpPr>
              <p:cNvPr id="53" name="Line 50">
                <a:extLst>
                  <a:ext uri="{FF2B5EF4-FFF2-40B4-BE49-F238E27FC236}">
                    <a16:creationId xmlns:a16="http://schemas.microsoft.com/office/drawing/2014/main" id="{21DB5E90-1CA4-7ABA-E3E0-E4297AA5D017}"/>
                  </a:ext>
                </a:extLst>
              </p:cNvPr>
              <p:cNvSpPr>
                <a:spLocks noChangeShapeType="1"/>
              </p:cNvSpPr>
              <p:nvPr/>
            </p:nvSpPr>
            <p:spPr bwMode="auto">
              <a:xfrm flipH="1">
                <a:off x="3564" y="2917"/>
                <a:ext cx="0" cy="14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54" name="Line 51">
                <a:extLst>
                  <a:ext uri="{FF2B5EF4-FFF2-40B4-BE49-F238E27FC236}">
                    <a16:creationId xmlns:a16="http://schemas.microsoft.com/office/drawing/2014/main" id="{3BAB0735-47C0-8B4F-2369-5AD24A357532}"/>
                  </a:ext>
                </a:extLst>
              </p:cNvPr>
              <p:cNvSpPr>
                <a:spLocks noChangeShapeType="1"/>
              </p:cNvSpPr>
              <p:nvPr/>
            </p:nvSpPr>
            <p:spPr bwMode="auto">
              <a:xfrm>
                <a:off x="3558" y="3052"/>
                <a:ext cx="13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55" name="Rectangle 52">
                <a:extLst>
                  <a:ext uri="{FF2B5EF4-FFF2-40B4-BE49-F238E27FC236}">
                    <a16:creationId xmlns:a16="http://schemas.microsoft.com/office/drawing/2014/main" id="{8E3F3BF8-BF12-9D1F-4800-C55F6A638B41}"/>
                  </a:ext>
                </a:extLst>
              </p:cNvPr>
              <p:cNvSpPr>
                <a:spLocks noChangeArrowheads="1"/>
              </p:cNvSpPr>
              <p:nvPr/>
            </p:nvSpPr>
            <p:spPr bwMode="auto">
              <a:xfrm>
                <a:off x="3186" y="2414"/>
                <a:ext cx="210" cy="318"/>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000" b="1">
                    <a:solidFill>
                      <a:srgbClr val="0033CC"/>
                    </a:solidFill>
                    <a:ea typeface="楷体_GB2312" pitchFamily="49" charset="-122"/>
                  </a:rPr>
                  <a:t>1</a:t>
                </a:r>
              </a:p>
            </p:txBody>
          </p:sp>
          <p:sp>
            <p:nvSpPr>
              <p:cNvPr id="56" name="Rectangle 53">
                <a:extLst>
                  <a:ext uri="{FF2B5EF4-FFF2-40B4-BE49-F238E27FC236}">
                    <a16:creationId xmlns:a16="http://schemas.microsoft.com/office/drawing/2014/main" id="{06841B9A-CAAE-3118-610C-5D625C88C3DD}"/>
                  </a:ext>
                </a:extLst>
              </p:cNvPr>
              <p:cNvSpPr>
                <a:spLocks noChangeArrowheads="1"/>
              </p:cNvSpPr>
              <p:nvPr/>
            </p:nvSpPr>
            <p:spPr bwMode="auto">
              <a:xfrm>
                <a:off x="3689" y="2415"/>
                <a:ext cx="210" cy="318"/>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000" b="1">
                    <a:solidFill>
                      <a:srgbClr val="0033CC"/>
                    </a:solidFill>
                    <a:ea typeface="楷体_GB2312" pitchFamily="49" charset="-122"/>
                  </a:rPr>
                  <a:t>&amp;</a:t>
                </a:r>
              </a:p>
            </p:txBody>
          </p:sp>
          <p:sp>
            <p:nvSpPr>
              <p:cNvPr id="57" name="Oval 54">
                <a:extLst>
                  <a:ext uri="{FF2B5EF4-FFF2-40B4-BE49-F238E27FC236}">
                    <a16:creationId xmlns:a16="http://schemas.microsoft.com/office/drawing/2014/main" id="{75A2593E-E3CC-9078-D206-BD9FF150F295}"/>
                  </a:ext>
                </a:extLst>
              </p:cNvPr>
              <p:cNvSpPr>
                <a:spLocks noChangeArrowheads="1"/>
              </p:cNvSpPr>
              <p:nvPr/>
            </p:nvSpPr>
            <p:spPr bwMode="auto">
              <a:xfrm>
                <a:off x="2977" y="2551"/>
                <a:ext cx="42" cy="4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8" name="Oval 55">
                <a:extLst>
                  <a:ext uri="{FF2B5EF4-FFF2-40B4-BE49-F238E27FC236}">
                    <a16:creationId xmlns:a16="http://schemas.microsoft.com/office/drawing/2014/main" id="{C70BF48A-9B8E-CAA0-C618-093BE0D40FBF}"/>
                  </a:ext>
                </a:extLst>
              </p:cNvPr>
              <p:cNvSpPr>
                <a:spLocks noChangeArrowheads="1"/>
              </p:cNvSpPr>
              <p:nvPr/>
            </p:nvSpPr>
            <p:spPr bwMode="auto">
              <a:xfrm>
                <a:off x="3406" y="2551"/>
                <a:ext cx="42" cy="4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9" name="Line 56">
                <a:extLst>
                  <a:ext uri="{FF2B5EF4-FFF2-40B4-BE49-F238E27FC236}">
                    <a16:creationId xmlns:a16="http://schemas.microsoft.com/office/drawing/2014/main" id="{B54F23FF-ED98-42F0-3998-2FE5DE981F10}"/>
                  </a:ext>
                </a:extLst>
              </p:cNvPr>
              <p:cNvSpPr>
                <a:spLocks noChangeShapeType="1"/>
              </p:cNvSpPr>
              <p:nvPr/>
            </p:nvSpPr>
            <p:spPr bwMode="auto">
              <a:xfrm>
                <a:off x="3448" y="2573"/>
                <a:ext cx="24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60" name="Oval 57">
                <a:extLst>
                  <a:ext uri="{FF2B5EF4-FFF2-40B4-BE49-F238E27FC236}">
                    <a16:creationId xmlns:a16="http://schemas.microsoft.com/office/drawing/2014/main" id="{9B06DC77-117A-E73C-5D69-01E5429A0F87}"/>
                  </a:ext>
                </a:extLst>
              </p:cNvPr>
              <p:cNvSpPr>
                <a:spLocks noChangeArrowheads="1"/>
              </p:cNvSpPr>
              <p:nvPr/>
            </p:nvSpPr>
            <p:spPr bwMode="auto">
              <a:xfrm>
                <a:off x="3905" y="2577"/>
                <a:ext cx="48" cy="4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1" name="Oval 58">
                <a:extLst>
                  <a:ext uri="{FF2B5EF4-FFF2-40B4-BE49-F238E27FC236}">
                    <a16:creationId xmlns:a16="http://schemas.microsoft.com/office/drawing/2014/main" id="{7490D75D-A05E-7CA4-E6D1-B022A1D3B615}"/>
                  </a:ext>
                </a:extLst>
              </p:cNvPr>
              <p:cNvSpPr>
                <a:spLocks noChangeArrowheads="1"/>
              </p:cNvSpPr>
              <p:nvPr/>
            </p:nvSpPr>
            <p:spPr bwMode="auto">
              <a:xfrm>
                <a:off x="3982" y="2579"/>
                <a:ext cx="45" cy="46"/>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2" name="Rectangle 59">
                <a:extLst>
                  <a:ext uri="{FF2B5EF4-FFF2-40B4-BE49-F238E27FC236}">
                    <a16:creationId xmlns:a16="http://schemas.microsoft.com/office/drawing/2014/main" id="{BC58C3C8-4BFB-B700-22A6-F58C9CE29EE8}"/>
                  </a:ext>
                </a:extLst>
              </p:cNvPr>
              <p:cNvSpPr>
                <a:spLocks noChangeArrowheads="1"/>
              </p:cNvSpPr>
              <p:nvPr/>
            </p:nvSpPr>
            <p:spPr bwMode="auto">
              <a:xfrm>
                <a:off x="3186" y="2959"/>
                <a:ext cx="210" cy="31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000" b="1">
                    <a:solidFill>
                      <a:srgbClr val="0033CC"/>
                    </a:solidFill>
                    <a:ea typeface="楷体_GB2312" pitchFamily="49" charset="-122"/>
                  </a:rPr>
                  <a:t>1</a:t>
                </a:r>
              </a:p>
            </p:txBody>
          </p:sp>
          <p:sp>
            <p:nvSpPr>
              <p:cNvPr id="63" name="Rectangle 60">
                <a:extLst>
                  <a:ext uri="{FF2B5EF4-FFF2-40B4-BE49-F238E27FC236}">
                    <a16:creationId xmlns:a16="http://schemas.microsoft.com/office/drawing/2014/main" id="{F5CA4CBC-A923-DFDE-FC58-57A69CAEF188}"/>
                  </a:ext>
                </a:extLst>
              </p:cNvPr>
              <p:cNvSpPr>
                <a:spLocks noChangeArrowheads="1"/>
              </p:cNvSpPr>
              <p:nvPr/>
            </p:nvSpPr>
            <p:spPr bwMode="auto">
              <a:xfrm>
                <a:off x="3689" y="2960"/>
                <a:ext cx="210" cy="31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000" b="1">
                    <a:solidFill>
                      <a:srgbClr val="0033CC"/>
                    </a:solidFill>
                    <a:ea typeface="楷体_GB2312" pitchFamily="49" charset="-122"/>
                  </a:rPr>
                  <a:t>&amp;</a:t>
                </a:r>
              </a:p>
            </p:txBody>
          </p:sp>
          <p:sp>
            <p:nvSpPr>
              <p:cNvPr id="64" name="Oval 61">
                <a:extLst>
                  <a:ext uri="{FF2B5EF4-FFF2-40B4-BE49-F238E27FC236}">
                    <a16:creationId xmlns:a16="http://schemas.microsoft.com/office/drawing/2014/main" id="{EC1A79B2-109B-F0A3-052C-6E62D6C266D9}"/>
                  </a:ext>
                </a:extLst>
              </p:cNvPr>
              <p:cNvSpPr>
                <a:spLocks noChangeArrowheads="1"/>
              </p:cNvSpPr>
              <p:nvPr/>
            </p:nvSpPr>
            <p:spPr bwMode="auto">
              <a:xfrm>
                <a:off x="2977" y="3097"/>
                <a:ext cx="42" cy="4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5" name="Oval 62">
                <a:extLst>
                  <a:ext uri="{FF2B5EF4-FFF2-40B4-BE49-F238E27FC236}">
                    <a16:creationId xmlns:a16="http://schemas.microsoft.com/office/drawing/2014/main" id="{7B4DABA0-19B6-9102-7AE0-A2C9BC67B2BA}"/>
                  </a:ext>
                </a:extLst>
              </p:cNvPr>
              <p:cNvSpPr>
                <a:spLocks noChangeArrowheads="1"/>
              </p:cNvSpPr>
              <p:nvPr/>
            </p:nvSpPr>
            <p:spPr bwMode="auto">
              <a:xfrm>
                <a:off x="3405" y="3095"/>
                <a:ext cx="42" cy="4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6" name="Line 63">
                <a:extLst>
                  <a:ext uri="{FF2B5EF4-FFF2-40B4-BE49-F238E27FC236}">
                    <a16:creationId xmlns:a16="http://schemas.microsoft.com/office/drawing/2014/main" id="{29351201-3334-DE7C-3D44-D6A2935D61A4}"/>
                  </a:ext>
                </a:extLst>
              </p:cNvPr>
              <p:cNvSpPr>
                <a:spLocks noChangeShapeType="1"/>
              </p:cNvSpPr>
              <p:nvPr/>
            </p:nvSpPr>
            <p:spPr bwMode="auto">
              <a:xfrm>
                <a:off x="3446" y="3120"/>
                <a:ext cx="243"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67" name="Oval 64">
                <a:extLst>
                  <a:ext uri="{FF2B5EF4-FFF2-40B4-BE49-F238E27FC236}">
                    <a16:creationId xmlns:a16="http://schemas.microsoft.com/office/drawing/2014/main" id="{F6C8E59F-BBF6-B907-CE6B-E0DAE78E09AB}"/>
                  </a:ext>
                </a:extLst>
              </p:cNvPr>
              <p:cNvSpPr>
                <a:spLocks noChangeArrowheads="1"/>
              </p:cNvSpPr>
              <p:nvPr/>
            </p:nvSpPr>
            <p:spPr bwMode="auto">
              <a:xfrm>
                <a:off x="3061" y="3096"/>
                <a:ext cx="42" cy="46"/>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8" name="Line 65">
                <a:extLst>
                  <a:ext uri="{FF2B5EF4-FFF2-40B4-BE49-F238E27FC236}">
                    <a16:creationId xmlns:a16="http://schemas.microsoft.com/office/drawing/2014/main" id="{CA773B3B-0CD9-CA21-E7E5-AB424494A59A}"/>
                  </a:ext>
                </a:extLst>
              </p:cNvPr>
              <p:cNvSpPr>
                <a:spLocks noChangeShapeType="1"/>
              </p:cNvSpPr>
              <p:nvPr/>
            </p:nvSpPr>
            <p:spPr bwMode="auto">
              <a:xfrm flipV="1">
                <a:off x="3082" y="2550"/>
                <a:ext cx="1" cy="19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69" name="Line 66">
                <a:extLst>
                  <a:ext uri="{FF2B5EF4-FFF2-40B4-BE49-F238E27FC236}">
                    <a16:creationId xmlns:a16="http://schemas.microsoft.com/office/drawing/2014/main" id="{F192BA92-13C3-1A8E-5A57-B3A70394801A}"/>
                  </a:ext>
                </a:extLst>
              </p:cNvPr>
              <p:cNvSpPr>
                <a:spLocks noChangeShapeType="1"/>
              </p:cNvSpPr>
              <p:nvPr/>
            </p:nvSpPr>
            <p:spPr bwMode="auto">
              <a:xfrm>
                <a:off x="3076" y="2736"/>
                <a:ext cx="487" cy="18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70" name="Line 67">
                <a:extLst>
                  <a:ext uri="{FF2B5EF4-FFF2-40B4-BE49-F238E27FC236}">
                    <a16:creationId xmlns:a16="http://schemas.microsoft.com/office/drawing/2014/main" id="{217FCCB5-520B-3A25-38D7-2EB582527B02}"/>
                  </a:ext>
                </a:extLst>
              </p:cNvPr>
              <p:cNvSpPr>
                <a:spLocks noChangeShapeType="1"/>
              </p:cNvSpPr>
              <p:nvPr/>
            </p:nvSpPr>
            <p:spPr bwMode="auto">
              <a:xfrm flipV="1">
                <a:off x="3073" y="2769"/>
                <a:ext cx="49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71" name="Line 68">
                <a:extLst>
                  <a:ext uri="{FF2B5EF4-FFF2-40B4-BE49-F238E27FC236}">
                    <a16:creationId xmlns:a16="http://schemas.microsoft.com/office/drawing/2014/main" id="{D95DF296-449E-AFF7-0AC2-8E0CF7008FDC}"/>
                  </a:ext>
                </a:extLst>
              </p:cNvPr>
              <p:cNvSpPr>
                <a:spLocks noChangeShapeType="1"/>
              </p:cNvSpPr>
              <p:nvPr/>
            </p:nvSpPr>
            <p:spPr bwMode="auto">
              <a:xfrm flipV="1">
                <a:off x="3563" y="2641"/>
                <a:ext cx="0" cy="13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72" name="Line 69">
                <a:extLst>
                  <a:ext uri="{FF2B5EF4-FFF2-40B4-BE49-F238E27FC236}">
                    <a16:creationId xmlns:a16="http://schemas.microsoft.com/office/drawing/2014/main" id="{3BE9CC88-E54C-0314-1501-C076F9CD42F9}"/>
                  </a:ext>
                </a:extLst>
              </p:cNvPr>
              <p:cNvSpPr>
                <a:spLocks noChangeShapeType="1"/>
              </p:cNvSpPr>
              <p:nvPr/>
            </p:nvSpPr>
            <p:spPr bwMode="auto">
              <a:xfrm>
                <a:off x="3997" y="2807"/>
                <a:ext cx="11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73" name="Line 70">
                <a:extLst>
                  <a:ext uri="{FF2B5EF4-FFF2-40B4-BE49-F238E27FC236}">
                    <a16:creationId xmlns:a16="http://schemas.microsoft.com/office/drawing/2014/main" id="{C4B65CD1-4682-AABC-996B-AEE3E79992C3}"/>
                  </a:ext>
                </a:extLst>
              </p:cNvPr>
              <p:cNvSpPr>
                <a:spLocks noChangeShapeType="1"/>
              </p:cNvSpPr>
              <p:nvPr/>
            </p:nvSpPr>
            <p:spPr bwMode="auto">
              <a:xfrm flipH="1" flipV="1">
                <a:off x="4003" y="2915"/>
                <a:ext cx="0" cy="21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74" name="Line 71">
                <a:extLst>
                  <a:ext uri="{FF2B5EF4-FFF2-40B4-BE49-F238E27FC236}">
                    <a16:creationId xmlns:a16="http://schemas.microsoft.com/office/drawing/2014/main" id="{7C12765F-FE8F-B2BB-16FC-6ECA52C0D2BB}"/>
                  </a:ext>
                </a:extLst>
              </p:cNvPr>
              <p:cNvSpPr>
                <a:spLocks noChangeShapeType="1"/>
              </p:cNvSpPr>
              <p:nvPr/>
            </p:nvSpPr>
            <p:spPr bwMode="auto">
              <a:xfrm flipV="1">
                <a:off x="3997" y="2915"/>
                <a:ext cx="11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75" name="Oval 72">
                <a:extLst>
                  <a:ext uri="{FF2B5EF4-FFF2-40B4-BE49-F238E27FC236}">
                    <a16:creationId xmlns:a16="http://schemas.microsoft.com/office/drawing/2014/main" id="{47FE780E-A902-6D6C-7260-A55E188575DF}"/>
                  </a:ext>
                </a:extLst>
              </p:cNvPr>
              <p:cNvSpPr>
                <a:spLocks noChangeArrowheads="1"/>
              </p:cNvSpPr>
              <p:nvPr/>
            </p:nvSpPr>
            <p:spPr bwMode="auto">
              <a:xfrm>
                <a:off x="4323" y="2820"/>
                <a:ext cx="46" cy="45"/>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6" name="Line 73">
                <a:extLst>
                  <a:ext uri="{FF2B5EF4-FFF2-40B4-BE49-F238E27FC236}">
                    <a16:creationId xmlns:a16="http://schemas.microsoft.com/office/drawing/2014/main" id="{34DB880A-46BB-A46A-095D-4306E849A6DC}"/>
                  </a:ext>
                </a:extLst>
              </p:cNvPr>
              <p:cNvSpPr>
                <a:spLocks noChangeShapeType="1"/>
              </p:cNvSpPr>
              <p:nvPr/>
            </p:nvSpPr>
            <p:spPr bwMode="auto">
              <a:xfrm flipV="1">
                <a:off x="3083" y="3872"/>
                <a:ext cx="0" cy="20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77" name="Oval 74">
                <a:extLst>
                  <a:ext uri="{FF2B5EF4-FFF2-40B4-BE49-F238E27FC236}">
                    <a16:creationId xmlns:a16="http://schemas.microsoft.com/office/drawing/2014/main" id="{E3BF0C99-ACC4-F9BC-62A7-4CE12BE3A1FD}"/>
                  </a:ext>
                </a:extLst>
              </p:cNvPr>
              <p:cNvSpPr>
                <a:spLocks noChangeArrowheads="1"/>
              </p:cNvSpPr>
              <p:nvPr/>
            </p:nvSpPr>
            <p:spPr bwMode="auto">
              <a:xfrm>
                <a:off x="3061" y="3507"/>
                <a:ext cx="42" cy="46"/>
              </a:xfrm>
              <a:prstGeom prst="ellipse">
                <a:avLst/>
              </a:prstGeom>
              <a:solidFill>
                <a:schemeClr val="tx1"/>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8" name="Line 75">
                <a:extLst>
                  <a:ext uri="{FF2B5EF4-FFF2-40B4-BE49-F238E27FC236}">
                    <a16:creationId xmlns:a16="http://schemas.microsoft.com/office/drawing/2014/main" id="{5BB6CC2B-AADF-6DCA-4B21-7691484C0276}"/>
                  </a:ext>
                </a:extLst>
              </p:cNvPr>
              <p:cNvSpPr>
                <a:spLocks noChangeShapeType="1"/>
              </p:cNvSpPr>
              <p:nvPr/>
            </p:nvSpPr>
            <p:spPr bwMode="auto">
              <a:xfrm flipH="1">
                <a:off x="3019" y="4076"/>
                <a:ext cx="167"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79" name="Oval 76">
                <a:extLst>
                  <a:ext uri="{FF2B5EF4-FFF2-40B4-BE49-F238E27FC236}">
                    <a16:creationId xmlns:a16="http://schemas.microsoft.com/office/drawing/2014/main" id="{F80C18C2-2F60-2BA4-1AA4-39FC44415E2A}"/>
                  </a:ext>
                </a:extLst>
              </p:cNvPr>
              <p:cNvSpPr>
                <a:spLocks noChangeArrowheads="1"/>
              </p:cNvSpPr>
              <p:nvPr/>
            </p:nvSpPr>
            <p:spPr bwMode="auto">
              <a:xfrm>
                <a:off x="3907" y="4054"/>
                <a:ext cx="47" cy="45"/>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0" name="Line 77">
                <a:extLst>
                  <a:ext uri="{FF2B5EF4-FFF2-40B4-BE49-F238E27FC236}">
                    <a16:creationId xmlns:a16="http://schemas.microsoft.com/office/drawing/2014/main" id="{178B0E9A-DF31-0A2A-F648-512A27A02D4F}"/>
                  </a:ext>
                </a:extLst>
              </p:cNvPr>
              <p:cNvSpPr>
                <a:spLocks noChangeShapeType="1"/>
              </p:cNvSpPr>
              <p:nvPr/>
            </p:nvSpPr>
            <p:spPr bwMode="auto">
              <a:xfrm>
                <a:off x="3556" y="3599"/>
                <a:ext cx="133"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81" name="Line 78">
                <a:extLst>
                  <a:ext uri="{FF2B5EF4-FFF2-40B4-BE49-F238E27FC236}">
                    <a16:creationId xmlns:a16="http://schemas.microsoft.com/office/drawing/2014/main" id="{9D6FFD3A-20BA-A46F-4318-055BA46DAE83}"/>
                  </a:ext>
                </a:extLst>
              </p:cNvPr>
              <p:cNvSpPr>
                <a:spLocks noChangeShapeType="1"/>
              </p:cNvSpPr>
              <p:nvPr/>
            </p:nvSpPr>
            <p:spPr bwMode="auto">
              <a:xfrm>
                <a:off x="4003" y="3553"/>
                <a:ext cx="0" cy="18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82" name="Line 79">
                <a:extLst>
                  <a:ext uri="{FF2B5EF4-FFF2-40B4-BE49-F238E27FC236}">
                    <a16:creationId xmlns:a16="http://schemas.microsoft.com/office/drawing/2014/main" id="{99E7126A-56C8-05AD-8DF3-88563F9B7441}"/>
                  </a:ext>
                </a:extLst>
              </p:cNvPr>
              <p:cNvSpPr>
                <a:spLocks noChangeShapeType="1"/>
              </p:cNvSpPr>
              <p:nvPr/>
            </p:nvSpPr>
            <p:spPr bwMode="auto">
              <a:xfrm flipH="1">
                <a:off x="3019" y="3530"/>
                <a:ext cx="167"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83" name="Rectangle 80">
                <a:extLst>
                  <a:ext uri="{FF2B5EF4-FFF2-40B4-BE49-F238E27FC236}">
                    <a16:creationId xmlns:a16="http://schemas.microsoft.com/office/drawing/2014/main" id="{FE5DEFAC-14CD-253B-E224-388A96C8CDF8}"/>
                  </a:ext>
                </a:extLst>
              </p:cNvPr>
              <p:cNvSpPr>
                <a:spLocks noChangeArrowheads="1"/>
              </p:cNvSpPr>
              <p:nvPr/>
            </p:nvSpPr>
            <p:spPr bwMode="auto">
              <a:xfrm>
                <a:off x="4108" y="3644"/>
                <a:ext cx="209" cy="31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000" b="1">
                    <a:solidFill>
                      <a:srgbClr val="0033CC"/>
                    </a:solidFill>
                    <a:ea typeface="楷体_GB2312" pitchFamily="49" charset="-122"/>
                  </a:rPr>
                  <a:t>&amp;</a:t>
                </a:r>
              </a:p>
            </p:txBody>
          </p:sp>
          <p:sp>
            <p:nvSpPr>
              <p:cNvPr id="84" name="Line 81">
                <a:extLst>
                  <a:ext uri="{FF2B5EF4-FFF2-40B4-BE49-F238E27FC236}">
                    <a16:creationId xmlns:a16="http://schemas.microsoft.com/office/drawing/2014/main" id="{874046AB-CCF6-056D-7796-C2ED5E22EBE6}"/>
                  </a:ext>
                </a:extLst>
              </p:cNvPr>
              <p:cNvSpPr>
                <a:spLocks noChangeShapeType="1"/>
              </p:cNvSpPr>
              <p:nvPr/>
            </p:nvSpPr>
            <p:spPr bwMode="auto">
              <a:xfrm>
                <a:off x="3563" y="3872"/>
                <a:ext cx="0" cy="14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85" name="Line 82">
                <a:extLst>
                  <a:ext uri="{FF2B5EF4-FFF2-40B4-BE49-F238E27FC236}">
                    <a16:creationId xmlns:a16="http://schemas.microsoft.com/office/drawing/2014/main" id="{38366C38-A812-767F-9F23-7E8B53BF7DFA}"/>
                  </a:ext>
                </a:extLst>
              </p:cNvPr>
              <p:cNvSpPr>
                <a:spLocks noChangeShapeType="1"/>
              </p:cNvSpPr>
              <p:nvPr/>
            </p:nvSpPr>
            <p:spPr bwMode="auto">
              <a:xfrm>
                <a:off x="3559" y="4008"/>
                <a:ext cx="13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86" name="Rectangle 83">
                <a:extLst>
                  <a:ext uri="{FF2B5EF4-FFF2-40B4-BE49-F238E27FC236}">
                    <a16:creationId xmlns:a16="http://schemas.microsoft.com/office/drawing/2014/main" id="{78406975-6353-162F-ADE2-B1EABDDD20C8}"/>
                  </a:ext>
                </a:extLst>
              </p:cNvPr>
              <p:cNvSpPr>
                <a:spLocks noChangeArrowheads="1"/>
              </p:cNvSpPr>
              <p:nvPr/>
            </p:nvSpPr>
            <p:spPr bwMode="auto">
              <a:xfrm>
                <a:off x="3186" y="3370"/>
                <a:ext cx="210" cy="31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000" b="1">
                    <a:solidFill>
                      <a:srgbClr val="0033CC"/>
                    </a:solidFill>
                    <a:ea typeface="楷体_GB2312" pitchFamily="49" charset="-122"/>
                  </a:rPr>
                  <a:t>1</a:t>
                </a:r>
              </a:p>
            </p:txBody>
          </p:sp>
          <p:sp>
            <p:nvSpPr>
              <p:cNvPr id="87" name="Rectangle 84">
                <a:extLst>
                  <a:ext uri="{FF2B5EF4-FFF2-40B4-BE49-F238E27FC236}">
                    <a16:creationId xmlns:a16="http://schemas.microsoft.com/office/drawing/2014/main" id="{B7C0D523-CE45-CD4B-C26D-AD3EA859CDEE}"/>
                  </a:ext>
                </a:extLst>
              </p:cNvPr>
              <p:cNvSpPr>
                <a:spLocks noChangeArrowheads="1"/>
              </p:cNvSpPr>
              <p:nvPr/>
            </p:nvSpPr>
            <p:spPr bwMode="auto">
              <a:xfrm>
                <a:off x="3689" y="3371"/>
                <a:ext cx="210" cy="31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000" b="1">
                    <a:solidFill>
                      <a:srgbClr val="0033CC"/>
                    </a:solidFill>
                    <a:ea typeface="楷体_GB2312" pitchFamily="49" charset="-122"/>
                  </a:rPr>
                  <a:t>&amp;</a:t>
                </a:r>
              </a:p>
            </p:txBody>
          </p:sp>
          <p:sp>
            <p:nvSpPr>
              <p:cNvPr id="88" name="Oval 85">
                <a:extLst>
                  <a:ext uri="{FF2B5EF4-FFF2-40B4-BE49-F238E27FC236}">
                    <a16:creationId xmlns:a16="http://schemas.microsoft.com/office/drawing/2014/main" id="{84BC21C7-083C-3641-4AB2-A74ADB862730}"/>
                  </a:ext>
                </a:extLst>
              </p:cNvPr>
              <p:cNvSpPr>
                <a:spLocks noChangeArrowheads="1"/>
              </p:cNvSpPr>
              <p:nvPr/>
            </p:nvSpPr>
            <p:spPr bwMode="auto">
              <a:xfrm>
                <a:off x="2977" y="3508"/>
                <a:ext cx="42" cy="4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9" name="Oval 86">
                <a:extLst>
                  <a:ext uri="{FF2B5EF4-FFF2-40B4-BE49-F238E27FC236}">
                    <a16:creationId xmlns:a16="http://schemas.microsoft.com/office/drawing/2014/main" id="{23991AC3-96D3-44A7-1EA9-CC6E74DFB120}"/>
                  </a:ext>
                </a:extLst>
              </p:cNvPr>
              <p:cNvSpPr>
                <a:spLocks noChangeArrowheads="1"/>
              </p:cNvSpPr>
              <p:nvPr/>
            </p:nvSpPr>
            <p:spPr bwMode="auto">
              <a:xfrm>
                <a:off x="3407" y="3506"/>
                <a:ext cx="46" cy="47"/>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0" name="Line 87">
                <a:extLst>
                  <a:ext uri="{FF2B5EF4-FFF2-40B4-BE49-F238E27FC236}">
                    <a16:creationId xmlns:a16="http://schemas.microsoft.com/office/drawing/2014/main" id="{BA714A78-99AA-85A8-90E5-6585483072CC}"/>
                  </a:ext>
                </a:extLst>
              </p:cNvPr>
              <p:cNvSpPr>
                <a:spLocks noChangeShapeType="1"/>
              </p:cNvSpPr>
              <p:nvPr/>
            </p:nvSpPr>
            <p:spPr bwMode="auto">
              <a:xfrm>
                <a:off x="3450" y="3529"/>
                <a:ext cx="23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91" name="Oval 88">
                <a:extLst>
                  <a:ext uri="{FF2B5EF4-FFF2-40B4-BE49-F238E27FC236}">
                    <a16:creationId xmlns:a16="http://schemas.microsoft.com/office/drawing/2014/main" id="{E444E3F3-26B8-7682-A4FC-893542630274}"/>
                  </a:ext>
                </a:extLst>
              </p:cNvPr>
              <p:cNvSpPr>
                <a:spLocks noChangeArrowheads="1"/>
              </p:cNvSpPr>
              <p:nvPr/>
            </p:nvSpPr>
            <p:spPr bwMode="auto">
              <a:xfrm>
                <a:off x="3908" y="3507"/>
                <a:ext cx="44" cy="4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2" name="Oval 89">
                <a:extLst>
                  <a:ext uri="{FF2B5EF4-FFF2-40B4-BE49-F238E27FC236}">
                    <a16:creationId xmlns:a16="http://schemas.microsoft.com/office/drawing/2014/main" id="{F82A42F2-1BB0-DE4A-B024-67E9B828CB9B}"/>
                  </a:ext>
                </a:extLst>
              </p:cNvPr>
              <p:cNvSpPr>
                <a:spLocks noChangeArrowheads="1"/>
              </p:cNvSpPr>
              <p:nvPr/>
            </p:nvSpPr>
            <p:spPr bwMode="auto">
              <a:xfrm>
                <a:off x="3982" y="3508"/>
                <a:ext cx="42" cy="46"/>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3" name="Rectangle 90">
                <a:extLst>
                  <a:ext uri="{FF2B5EF4-FFF2-40B4-BE49-F238E27FC236}">
                    <a16:creationId xmlns:a16="http://schemas.microsoft.com/office/drawing/2014/main" id="{D345192A-E524-D826-4F37-580E3E394093}"/>
                  </a:ext>
                </a:extLst>
              </p:cNvPr>
              <p:cNvSpPr>
                <a:spLocks noChangeArrowheads="1"/>
              </p:cNvSpPr>
              <p:nvPr/>
            </p:nvSpPr>
            <p:spPr bwMode="auto">
              <a:xfrm>
                <a:off x="3186" y="3916"/>
                <a:ext cx="210" cy="31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000" b="1">
                    <a:solidFill>
                      <a:srgbClr val="0033CC"/>
                    </a:solidFill>
                    <a:ea typeface="楷体_GB2312" pitchFamily="49" charset="-122"/>
                  </a:rPr>
                  <a:t>1</a:t>
                </a:r>
              </a:p>
            </p:txBody>
          </p:sp>
          <p:sp>
            <p:nvSpPr>
              <p:cNvPr id="94" name="Rectangle 91">
                <a:extLst>
                  <a:ext uri="{FF2B5EF4-FFF2-40B4-BE49-F238E27FC236}">
                    <a16:creationId xmlns:a16="http://schemas.microsoft.com/office/drawing/2014/main" id="{5C403AE2-B227-E559-F7B1-B7C413CB5236}"/>
                  </a:ext>
                </a:extLst>
              </p:cNvPr>
              <p:cNvSpPr>
                <a:spLocks noChangeArrowheads="1"/>
              </p:cNvSpPr>
              <p:nvPr/>
            </p:nvSpPr>
            <p:spPr bwMode="auto">
              <a:xfrm>
                <a:off x="3689" y="3917"/>
                <a:ext cx="210" cy="31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000" b="1">
                    <a:solidFill>
                      <a:srgbClr val="0033CC"/>
                    </a:solidFill>
                    <a:ea typeface="楷体_GB2312" pitchFamily="49" charset="-122"/>
                  </a:rPr>
                  <a:t>&amp;</a:t>
                </a:r>
              </a:p>
            </p:txBody>
          </p:sp>
          <p:sp>
            <p:nvSpPr>
              <p:cNvPr id="95" name="Oval 92">
                <a:extLst>
                  <a:ext uri="{FF2B5EF4-FFF2-40B4-BE49-F238E27FC236}">
                    <a16:creationId xmlns:a16="http://schemas.microsoft.com/office/drawing/2014/main" id="{85262575-9CB4-E796-2B4D-15669F3CF05E}"/>
                  </a:ext>
                </a:extLst>
              </p:cNvPr>
              <p:cNvSpPr>
                <a:spLocks noChangeArrowheads="1"/>
              </p:cNvSpPr>
              <p:nvPr/>
            </p:nvSpPr>
            <p:spPr bwMode="auto">
              <a:xfrm>
                <a:off x="2977" y="4054"/>
                <a:ext cx="42" cy="45"/>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6" name="Oval 93">
                <a:extLst>
                  <a:ext uri="{FF2B5EF4-FFF2-40B4-BE49-F238E27FC236}">
                    <a16:creationId xmlns:a16="http://schemas.microsoft.com/office/drawing/2014/main" id="{39E7C97D-6BC9-59AE-BE43-BCC937D71C12}"/>
                  </a:ext>
                </a:extLst>
              </p:cNvPr>
              <p:cNvSpPr>
                <a:spLocks noChangeArrowheads="1"/>
              </p:cNvSpPr>
              <p:nvPr/>
            </p:nvSpPr>
            <p:spPr bwMode="auto">
              <a:xfrm>
                <a:off x="3408" y="4054"/>
                <a:ext cx="44" cy="45"/>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7" name="Line 94">
                <a:extLst>
                  <a:ext uri="{FF2B5EF4-FFF2-40B4-BE49-F238E27FC236}">
                    <a16:creationId xmlns:a16="http://schemas.microsoft.com/office/drawing/2014/main" id="{D47669A3-2E3A-BA4F-4312-1B2F8D3EAEFD}"/>
                  </a:ext>
                </a:extLst>
              </p:cNvPr>
              <p:cNvSpPr>
                <a:spLocks noChangeShapeType="1"/>
              </p:cNvSpPr>
              <p:nvPr/>
            </p:nvSpPr>
            <p:spPr bwMode="auto">
              <a:xfrm flipV="1">
                <a:off x="3446" y="4075"/>
                <a:ext cx="236"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98" name="Oval 95">
                <a:extLst>
                  <a:ext uri="{FF2B5EF4-FFF2-40B4-BE49-F238E27FC236}">
                    <a16:creationId xmlns:a16="http://schemas.microsoft.com/office/drawing/2014/main" id="{A6913313-477F-1B99-8F0B-445F8B397ED1}"/>
                  </a:ext>
                </a:extLst>
              </p:cNvPr>
              <p:cNvSpPr>
                <a:spLocks noChangeArrowheads="1"/>
              </p:cNvSpPr>
              <p:nvPr/>
            </p:nvSpPr>
            <p:spPr bwMode="auto">
              <a:xfrm>
                <a:off x="3061" y="4053"/>
                <a:ext cx="42" cy="45"/>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9" name="Line 96">
                <a:extLst>
                  <a:ext uri="{FF2B5EF4-FFF2-40B4-BE49-F238E27FC236}">
                    <a16:creationId xmlns:a16="http://schemas.microsoft.com/office/drawing/2014/main" id="{C9E77D05-035C-EBEC-9C2B-C6B004548BFC}"/>
                  </a:ext>
                </a:extLst>
              </p:cNvPr>
              <p:cNvSpPr>
                <a:spLocks noChangeShapeType="1"/>
              </p:cNvSpPr>
              <p:nvPr/>
            </p:nvSpPr>
            <p:spPr bwMode="auto">
              <a:xfrm flipV="1">
                <a:off x="3083" y="3507"/>
                <a:ext cx="0" cy="19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00" name="Line 97">
                <a:extLst>
                  <a:ext uri="{FF2B5EF4-FFF2-40B4-BE49-F238E27FC236}">
                    <a16:creationId xmlns:a16="http://schemas.microsoft.com/office/drawing/2014/main" id="{2FFEF1B4-4E1B-D9B0-6E0F-B0C83A9A790E}"/>
                  </a:ext>
                </a:extLst>
              </p:cNvPr>
              <p:cNvSpPr>
                <a:spLocks noChangeShapeType="1"/>
              </p:cNvSpPr>
              <p:nvPr/>
            </p:nvSpPr>
            <p:spPr bwMode="auto">
              <a:xfrm>
                <a:off x="3081" y="3696"/>
                <a:ext cx="482" cy="18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01" name="Line 98">
                <a:extLst>
                  <a:ext uri="{FF2B5EF4-FFF2-40B4-BE49-F238E27FC236}">
                    <a16:creationId xmlns:a16="http://schemas.microsoft.com/office/drawing/2014/main" id="{BF52F772-D015-AA8B-1D73-1C0BBB6E3EC1}"/>
                  </a:ext>
                </a:extLst>
              </p:cNvPr>
              <p:cNvSpPr>
                <a:spLocks noChangeShapeType="1"/>
              </p:cNvSpPr>
              <p:nvPr/>
            </p:nvSpPr>
            <p:spPr bwMode="auto">
              <a:xfrm flipV="1">
                <a:off x="3073" y="3725"/>
                <a:ext cx="490" cy="14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02" name="Line 99">
                <a:extLst>
                  <a:ext uri="{FF2B5EF4-FFF2-40B4-BE49-F238E27FC236}">
                    <a16:creationId xmlns:a16="http://schemas.microsoft.com/office/drawing/2014/main" id="{764571D4-791B-DC10-123E-8CF34C46F900}"/>
                  </a:ext>
                </a:extLst>
              </p:cNvPr>
              <p:cNvSpPr>
                <a:spLocks noChangeShapeType="1"/>
              </p:cNvSpPr>
              <p:nvPr/>
            </p:nvSpPr>
            <p:spPr bwMode="auto">
              <a:xfrm flipV="1">
                <a:off x="3563" y="3592"/>
                <a:ext cx="0" cy="14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03" name="Line 100">
                <a:extLst>
                  <a:ext uri="{FF2B5EF4-FFF2-40B4-BE49-F238E27FC236}">
                    <a16:creationId xmlns:a16="http://schemas.microsoft.com/office/drawing/2014/main" id="{19DC0A93-61C7-C09F-4234-348A93BE3C03}"/>
                  </a:ext>
                </a:extLst>
              </p:cNvPr>
              <p:cNvSpPr>
                <a:spLocks noChangeShapeType="1"/>
              </p:cNvSpPr>
              <p:nvPr/>
            </p:nvSpPr>
            <p:spPr bwMode="auto">
              <a:xfrm>
                <a:off x="3995" y="3736"/>
                <a:ext cx="113"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04" name="Line 101">
                <a:extLst>
                  <a:ext uri="{FF2B5EF4-FFF2-40B4-BE49-F238E27FC236}">
                    <a16:creationId xmlns:a16="http://schemas.microsoft.com/office/drawing/2014/main" id="{0E1729A3-0A15-5693-3B7E-8B364D8BFEC5}"/>
                  </a:ext>
                </a:extLst>
              </p:cNvPr>
              <p:cNvSpPr>
                <a:spLocks noChangeShapeType="1"/>
              </p:cNvSpPr>
              <p:nvPr/>
            </p:nvSpPr>
            <p:spPr bwMode="auto">
              <a:xfrm flipV="1">
                <a:off x="4003" y="3871"/>
                <a:ext cx="0" cy="21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05" name="Line 102">
                <a:extLst>
                  <a:ext uri="{FF2B5EF4-FFF2-40B4-BE49-F238E27FC236}">
                    <a16:creationId xmlns:a16="http://schemas.microsoft.com/office/drawing/2014/main" id="{9A460331-2657-C2E3-6614-C8D4CB51F68A}"/>
                  </a:ext>
                </a:extLst>
              </p:cNvPr>
              <p:cNvSpPr>
                <a:spLocks noChangeShapeType="1"/>
              </p:cNvSpPr>
              <p:nvPr/>
            </p:nvSpPr>
            <p:spPr bwMode="auto">
              <a:xfrm flipV="1">
                <a:off x="3996" y="3873"/>
                <a:ext cx="11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06" name="Oval 103">
                <a:extLst>
                  <a:ext uri="{FF2B5EF4-FFF2-40B4-BE49-F238E27FC236}">
                    <a16:creationId xmlns:a16="http://schemas.microsoft.com/office/drawing/2014/main" id="{B95671D6-F89E-96E8-A32D-51109910AAB7}"/>
                  </a:ext>
                </a:extLst>
              </p:cNvPr>
              <p:cNvSpPr>
                <a:spLocks noChangeArrowheads="1"/>
              </p:cNvSpPr>
              <p:nvPr/>
            </p:nvSpPr>
            <p:spPr bwMode="auto">
              <a:xfrm>
                <a:off x="4326" y="3776"/>
                <a:ext cx="42" cy="4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7" name="Rectangle 104">
                <a:extLst>
                  <a:ext uri="{FF2B5EF4-FFF2-40B4-BE49-F238E27FC236}">
                    <a16:creationId xmlns:a16="http://schemas.microsoft.com/office/drawing/2014/main" id="{9E97B7B9-F982-2F33-104C-C06F6F3264B4}"/>
                  </a:ext>
                </a:extLst>
              </p:cNvPr>
              <p:cNvSpPr>
                <a:spLocks noChangeArrowheads="1"/>
              </p:cNvSpPr>
              <p:nvPr/>
            </p:nvSpPr>
            <p:spPr bwMode="auto">
              <a:xfrm>
                <a:off x="5212" y="2963"/>
                <a:ext cx="210" cy="31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1800" b="1">
                    <a:solidFill>
                      <a:srgbClr val="0033CC"/>
                    </a:solidFill>
                  </a:rPr>
                  <a:t>≥1</a:t>
                </a:r>
                <a:r>
                  <a:rPr lang="en-US" altLang="zh-CN" sz="1800" b="1">
                    <a:solidFill>
                      <a:srgbClr val="0033CC"/>
                    </a:solidFill>
                    <a:ea typeface="楷体_GB2312" pitchFamily="49" charset="-122"/>
                  </a:rPr>
                  <a:t> </a:t>
                </a:r>
              </a:p>
            </p:txBody>
          </p:sp>
          <p:sp>
            <p:nvSpPr>
              <p:cNvPr id="108" name="Line 105">
                <a:extLst>
                  <a:ext uri="{FF2B5EF4-FFF2-40B4-BE49-F238E27FC236}">
                    <a16:creationId xmlns:a16="http://schemas.microsoft.com/office/drawing/2014/main" id="{303D2F55-35CC-85D5-A0F4-29E2EECE7B96}"/>
                  </a:ext>
                </a:extLst>
              </p:cNvPr>
              <p:cNvSpPr>
                <a:spLocks noChangeShapeType="1"/>
              </p:cNvSpPr>
              <p:nvPr/>
            </p:nvSpPr>
            <p:spPr bwMode="auto">
              <a:xfrm>
                <a:off x="5475" y="3121"/>
                <a:ext cx="123"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09" name="Oval 106">
                <a:extLst>
                  <a:ext uri="{FF2B5EF4-FFF2-40B4-BE49-F238E27FC236}">
                    <a16:creationId xmlns:a16="http://schemas.microsoft.com/office/drawing/2014/main" id="{72C3D8AE-090A-6FB5-1076-AD9AE340E78E}"/>
                  </a:ext>
                </a:extLst>
              </p:cNvPr>
              <p:cNvSpPr>
                <a:spLocks noChangeArrowheads="1"/>
              </p:cNvSpPr>
              <p:nvPr/>
            </p:nvSpPr>
            <p:spPr bwMode="auto">
              <a:xfrm>
                <a:off x="5437" y="3100"/>
                <a:ext cx="42" cy="45"/>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0" name="Oval 107">
                <a:extLst>
                  <a:ext uri="{FF2B5EF4-FFF2-40B4-BE49-F238E27FC236}">
                    <a16:creationId xmlns:a16="http://schemas.microsoft.com/office/drawing/2014/main" id="{8BB0DB62-5AC5-921D-E2AF-532DB6DAB572}"/>
                  </a:ext>
                </a:extLst>
              </p:cNvPr>
              <p:cNvSpPr>
                <a:spLocks noChangeArrowheads="1"/>
              </p:cNvSpPr>
              <p:nvPr/>
            </p:nvSpPr>
            <p:spPr bwMode="auto">
              <a:xfrm>
                <a:off x="5598" y="3097"/>
                <a:ext cx="42" cy="45"/>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1" name="Rectangle 108">
                <a:extLst>
                  <a:ext uri="{FF2B5EF4-FFF2-40B4-BE49-F238E27FC236}">
                    <a16:creationId xmlns:a16="http://schemas.microsoft.com/office/drawing/2014/main" id="{CEDC6337-815B-1C8A-93CB-0D353A3959FB}"/>
                  </a:ext>
                </a:extLst>
              </p:cNvPr>
              <p:cNvSpPr>
                <a:spLocks noChangeArrowheads="1"/>
              </p:cNvSpPr>
              <p:nvPr/>
            </p:nvSpPr>
            <p:spPr bwMode="auto">
              <a:xfrm>
                <a:off x="5175" y="3598"/>
                <a:ext cx="252" cy="547"/>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1800" b="1">
                    <a:solidFill>
                      <a:srgbClr val="0033CC"/>
                    </a:solidFill>
                  </a:rPr>
                  <a:t>≥1</a:t>
                </a:r>
              </a:p>
            </p:txBody>
          </p:sp>
          <p:sp>
            <p:nvSpPr>
              <p:cNvPr id="112" name="Line 109">
                <a:extLst>
                  <a:ext uri="{FF2B5EF4-FFF2-40B4-BE49-F238E27FC236}">
                    <a16:creationId xmlns:a16="http://schemas.microsoft.com/office/drawing/2014/main" id="{85F208B7-E974-98A7-779B-622926F5366A}"/>
                  </a:ext>
                </a:extLst>
              </p:cNvPr>
              <p:cNvSpPr>
                <a:spLocks noChangeShapeType="1"/>
              </p:cNvSpPr>
              <p:nvPr/>
            </p:nvSpPr>
            <p:spPr bwMode="auto">
              <a:xfrm>
                <a:off x="5466" y="3849"/>
                <a:ext cx="142"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13" name="Oval 110">
                <a:extLst>
                  <a:ext uri="{FF2B5EF4-FFF2-40B4-BE49-F238E27FC236}">
                    <a16:creationId xmlns:a16="http://schemas.microsoft.com/office/drawing/2014/main" id="{9DC176C1-2EE2-3514-F11B-277A7333CEBB}"/>
                  </a:ext>
                </a:extLst>
              </p:cNvPr>
              <p:cNvSpPr>
                <a:spLocks noChangeArrowheads="1"/>
              </p:cNvSpPr>
              <p:nvPr/>
            </p:nvSpPr>
            <p:spPr bwMode="auto">
              <a:xfrm>
                <a:off x="5431" y="3826"/>
                <a:ext cx="42" cy="4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4" name="Oval 111">
                <a:extLst>
                  <a:ext uri="{FF2B5EF4-FFF2-40B4-BE49-F238E27FC236}">
                    <a16:creationId xmlns:a16="http://schemas.microsoft.com/office/drawing/2014/main" id="{22EA1F33-7CB8-ED9E-D4A2-A4FEB6EF0D54}"/>
                  </a:ext>
                </a:extLst>
              </p:cNvPr>
              <p:cNvSpPr>
                <a:spLocks noChangeArrowheads="1"/>
              </p:cNvSpPr>
              <p:nvPr/>
            </p:nvSpPr>
            <p:spPr bwMode="auto">
              <a:xfrm>
                <a:off x="5608" y="3826"/>
                <a:ext cx="42" cy="4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5" name="Line 112">
                <a:extLst>
                  <a:ext uri="{FF2B5EF4-FFF2-40B4-BE49-F238E27FC236}">
                    <a16:creationId xmlns:a16="http://schemas.microsoft.com/office/drawing/2014/main" id="{957CEADC-D730-A4CC-C6A5-31D9DEC9A452}"/>
                  </a:ext>
                </a:extLst>
              </p:cNvPr>
              <p:cNvSpPr>
                <a:spLocks noChangeShapeType="1"/>
              </p:cNvSpPr>
              <p:nvPr/>
            </p:nvSpPr>
            <p:spPr bwMode="auto">
              <a:xfrm flipH="1" flipV="1">
                <a:off x="3081" y="1000"/>
                <a:ext cx="1" cy="18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16" name="Oval 113">
                <a:extLst>
                  <a:ext uri="{FF2B5EF4-FFF2-40B4-BE49-F238E27FC236}">
                    <a16:creationId xmlns:a16="http://schemas.microsoft.com/office/drawing/2014/main" id="{089F988B-23A7-2878-DFB2-28C3A0E9F3B6}"/>
                  </a:ext>
                </a:extLst>
              </p:cNvPr>
              <p:cNvSpPr>
                <a:spLocks noChangeArrowheads="1"/>
              </p:cNvSpPr>
              <p:nvPr/>
            </p:nvSpPr>
            <p:spPr bwMode="auto">
              <a:xfrm>
                <a:off x="3061" y="637"/>
                <a:ext cx="42" cy="45"/>
              </a:xfrm>
              <a:prstGeom prst="ellipse">
                <a:avLst/>
              </a:prstGeom>
              <a:solidFill>
                <a:schemeClr val="tx1"/>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7" name="Line 114">
                <a:extLst>
                  <a:ext uri="{FF2B5EF4-FFF2-40B4-BE49-F238E27FC236}">
                    <a16:creationId xmlns:a16="http://schemas.microsoft.com/office/drawing/2014/main" id="{706D48C1-8628-6367-4CBB-F273EABFE888}"/>
                  </a:ext>
                </a:extLst>
              </p:cNvPr>
              <p:cNvSpPr>
                <a:spLocks noChangeShapeType="1"/>
              </p:cNvSpPr>
              <p:nvPr/>
            </p:nvSpPr>
            <p:spPr bwMode="auto">
              <a:xfrm flipH="1">
                <a:off x="3019" y="1205"/>
                <a:ext cx="167"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18" name="Oval 115">
                <a:extLst>
                  <a:ext uri="{FF2B5EF4-FFF2-40B4-BE49-F238E27FC236}">
                    <a16:creationId xmlns:a16="http://schemas.microsoft.com/office/drawing/2014/main" id="{C2FDDCD8-695A-3D94-AA60-5A38434A5DD9}"/>
                  </a:ext>
                </a:extLst>
              </p:cNvPr>
              <p:cNvSpPr>
                <a:spLocks noChangeArrowheads="1"/>
              </p:cNvSpPr>
              <p:nvPr/>
            </p:nvSpPr>
            <p:spPr bwMode="auto">
              <a:xfrm>
                <a:off x="3899" y="1183"/>
                <a:ext cx="41" cy="4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9" name="Line 116">
                <a:extLst>
                  <a:ext uri="{FF2B5EF4-FFF2-40B4-BE49-F238E27FC236}">
                    <a16:creationId xmlns:a16="http://schemas.microsoft.com/office/drawing/2014/main" id="{9687C456-C3D9-1CB6-B334-1783E2A6494B}"/>
                  </a:ext>
                </a:extLst>
              </p:cNvPr>
              <p:cNvSpPr>
                <a:spLocks noChangeShapeType="1"/>
              </p:cNvSpPr>
              <p:nvPr/>
            </p:nvSpPr>
            <p:spPr bwMode="auto">
              <a:xfrm flipV="1">
                <a:off x="3556" y="729"/>
                <a:ext cx="133"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20" name="Line 117">
                <a:extLst>
                  <a:ext uri="{FF2B5EF4-FFF2-40B4-BE49-F238E27FC236}">
                    <a16:creationId xmlns:a16="http://schemas.microsoft.com/office/drawing/2014/main" id="{1D91F667-56EE-8A10-6579-4146AC75263E}"/>
                  </a:ext>
                </a:extLst>
              </p:cNvPr>
              <p:cNvSpPr>
                <a:spLocks noChangeShapeType="1"/>
              </p:cNvSpPr>
              <p:nvPr/>
            </p:nvSpPr>
            <p:spPr bwMode="auto">
              <a:xfrm>
                <a:off x="4003" y="682"/>
                <a:ext cx="0" cy="18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21" name="Line 118">
                <a:extLst>
                  <a:ext uri="{FF2B5EF4-FFF2-40B4-BE49-F238E27FC236}">
                    <a16:creationId xmlns:a16="http://schemas.microsoft.com/office/drawing/2014/main" id="{AC00DBC7-52D0-4F8A-A0AD-0353447A678B}"/>
                  </a:ext>
                </a:extLst>
              </p:cNvPr>
              <p:cNvSpPr>
                <a:spLocks noChangeShapeType="1"/>
              </p:cNvSpPr>
              <p:nvPr/>
            </p:nvSpPr>
            <p:spPr bwMode="auto">
              <a:xfrm flipH="1">
                <a:off x="3019" y="659"/>
                <a:ext cx="167"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22" name="Rectangle 119">
                <a:extLst>
                  <a:ext uri="{FF2B5EF4-FFF2-40B4-BE49-F238E27FC236}">
                    <a16:creationId xmlns:a16="http://schemas.microsoft.com/office/drawing/2014/main" id="{94C91C12-9850-4512-3470-52A246265E1D}"/>
                  </a:ext>
                </a:extLst>
              </p:cNvPr>
              <p:cNvSpPr>
                <a:spLocks noChangeArrowheads="1"/>
              </p:cNvSpPr>
              <p:nvPr/>
            </p:nvSpPr>
            <p:spPr bwMode="auto">
              <a:xfrm>
                <a:off x="4108" y="773"/>
                <a:ext cx="209" cy="31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000" b="1">
                    <a:solidFill>
                      <a:srgbClr val="0033CC"/>
                    </a:solidFill>
                    <a:ea typeface="楷体_GB2312" pitchFamily="49" charset="-122"/>
                  </a:rPr>
                  <a:t>&amp;</a:t>
                </a:r>
              </a:p>
            </p:txBody>
          </p:sp>
          <p:sp>
            <p:nvSpPr>
              <p:cNvPr id="123" name="Line 120">
                <a:extLst>
                  <a:ext uri="{FF2B5EF4-FFF2-40B4-BE49-F238E27FC236}">
                    <a16:creationId xmlns:a16="http://schemas.microsoft.com/office/drawing/2014/main" id="{FCB07BA3-4F1E-D3EB-7FC4-D928D2088681}"/>
                  </a:ext>
                </a:extLst>
              </p:cNvPr>
              <p:cNvSpPr>
                <a:spLocks noChangeShapeType="1"/>
              </p:cNvSpPr>
              <p:nvPr/>
            </p:nvSpPr>
            <p:spPr bwMode="auto">
              <a:xfrm>
                <a:off x="3564" y="1010"/>
                <a:ext cx="0" cy="13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24" name="Line 121">
                <a:extLst>
                  <a:ext uri="{FF2B5EF4-FFF2-40B4-BE49-F238E27FC236}">
                    <a16:creationId xmlns:a16="http://schemas.microsoft.com/office/drawing/2014/main" id="{64F13155-2A6A-4394-A313-B19C448BD412}"/>
                  </a:ext>
                </a:extLst>
              </p:cNvPr>
              <p:cNvSpPr>
                <a:spLocks noChangeShapeType="1"/>
              </p:cNvSpPr>
              <p:nvPr/>
            </p:nvSpPr>
            <p:spPr bwMode="auto">
              <a:xfrm flipV="1">
                <a:off x="3563" y="1138"/>
                <a:ext cx="12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25" name="Rectangle 122">
                <a:extLst>
                  <a:ext uri="{FF2B5EF4-FFF2-40B4-BE49-F238E27FC236}">
                    <a16:creationId xmlns:a16="http://schemas.microsoft.com/office/drawing/2014/main" id="{C402FAEE-8B1F-4E95-C01C-465C2F37AA0C}"/>
                  </a:ext>
                </a:extLst>
              </p:cNvPr>
              <p:cNvSpPr>
                <a:spLocks noChangeArrowheads="1"/>
              </p:cNvSpPr>
              <p:nvPr/>
            </p:nvSpPr>
            <p:spPr bwMode="auto">
              <a:xfrm>
                <a:off x="3186" y="500"/>
                <a:ext cx="210" cy="31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000" b="1">
                    <a:solidFill>
                      <a:srgbClr val="0033CC"/>
                    </a:solidFill>
                    <a:ea typeface="楷体_GB2312" pitchFamily="49" charset="-122"/>
                  </a:rPr>
                  <a:t>1</a:t>
                </a:r>
              </a:p>
            </p:txBody>
          </p:sp>
          <p:sp>
            <p:nvSpPr>
              <p:cNvPr id="126" name="Rectangle 123">
                <a:extLst>
                  <a:ext uri="{FF2B5EF4-FFF2-40B4-BE49-F238E27FC236}">
                    <a16:creationId xmlns:a16="http://schemas.microsoft.com/office/drawing/2014/main" id="{C0D2DF5F-99F6-C0BC-D760-68DA1961D074}"/>
                  </a:ext>
                </a:extLst>
              </p:cNvPr>
              <p:cNvSpPr>
                <a:spLocks noChangeArrowheads="1"/>
              </p:cNvSpPr>
              <p:nvPr/>
            </p:nvSpPr>
            <p:spPr bwMode="auto">
              <a:xfrm>
                <a:off x="3689" y="501"/>
                <a:ext cx="210" cy="31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000" b="1">
                    <a:solidFill>
                      <a:srgbClr val="0033CC"/>
                    </a:solidFill>
                    <a:ea typeface="楷体_GB2312" pitchFamily="49" charset="-122"/>
                  </a:rPr>
                  <a:t>&amp;</a:t>
                </a:r>
              </a:p>
            </p:txBody>
          </p:sp>
          <p:sp>
            <p:nvSpPr>
              <p:cNvPr id="127" name="Oval 124">
                <a:extLst>
                  <a:ext uri="{FF2B5EF4-FFF2-40B4-BE49-F238E27FC236}">
                    <a16:creationId xmlns:a16="http://schemas.microsoft.com/office/drawing/2014/main" id="{AA825187-41C8-F5B7-58AC-4B025C0EE2DE}"/>
                  </a:ext>
                </a:extLst>
              </p:cNvPr>
              <p:cNvSpPr>
                <a:spLocks noChangeArrowheads="1"/>
              </p:cNvSpPr>
              <p:nvPr/>
            </p:nvSpPr>
            <p:spPr bwMode="auto">
              <a:xfrm>
                <a:off x="2977" y="638"/>
                <a:ext cx="42" cy="45"/>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8" name="Oval 125">
                <a:extLst>
                  <a:ext uri="{FF2B5EF4-FFF2-40B4-BE49-F238E27FC236}">
                    <a16:creationId xmlns:a16="http://schemas.microsoft.com/office/drawing/2014/main" id="{B1921A95-A540-3572-17A3-C78ACD142A16}"/>
                  </a:ext>
                </a:extLst>
              </p:cNvPr>
              <p:cNvSpPr>
                <a:spLocks noChangeArrowheads="1"/>
              </p:cNvSpPr>
              <p:nvPr/>
            </p:nvSpPr>
            <p:spPr bwMode="auto">
              <a:xfrm>
                <a:off x="3408" y="635"/>
                <a:ext cx="42" cy="45"/>
              </a:xfrm>
              <a:prstGeom prst="ellipse">
                <a:avLst/>
              </a:prstGeom>
              <a:solidFill>
                <a:schemeClr val="bg1"/>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9" name="Line 126">
                <a:extLst>
                  <a:ext uri="{FF2B5EF4-FFF2-40B4-BE49-F238E27FC236}">
                    <a16:creationId xmlns:a16="http://schemas.microsoft.com/office/drawing/2014/main" id="{41A879D0-FB0C-0E5D-6C63-330FE6D5A39A}"/>
                  </a:ext>
                </a:extLst>
              </p:cNvPr>
              <p:cNvSpPr>
                <a:spLocks noChangeShapeType="1"/>
              </p:cNvSpPr>
              <p:nvPr/>
            </p:nvSpPr>
            <p:spPr bwMode="auto">
              <a:xfrm>
                <a:off x="3446" y="659"/>
                <a:ext cx="248"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30" name="Oval 127">
                <a:extLst>
                  <a:ext uri="{FF2B5EF4-FFF2-40B4-BE49-F238E27FC236}">
                    <a16:creationId xmlns:a16="http://schemas.microsoft.com/office/drawing/2014/main" id="{CFB9F6B2-52B1-1B14-A07E-4976A39CEFBF}"/>
                  </a:ext>
                </a:extLst>
              </p:cNvPr>
              <p:cNvSpPr>
                <a:spLocks noChangeArrowheads="1"/>
              </p:cNvSpPr>
              <p:nvPr/>
            </p:nvSpPr>
            <p:spPr bwMode="auto">
              <a:xfrm>
                <a:off x="3899" y="638"/>
                <a:ext cx="41" cy="45"/>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1" name="Rectangle 128">
                <a:extLst>
                  <a:ext uri="{FF2B5EF4-FFF2-40B4-BE49-F238E27FC236}">
                    <a16:creationId xmlns:a16="http://schemas.microsoft.com/office/drawing/2014/main" id="{4432F23E-A5CE-D461-79ED-C7101F851E71}"/>
                  </a:ext>
                </a:extLst>
              </p:cNvPr>
              <p:cNvSpPr>
                <a:spLocks noChangeArrowheads="1"/>
              </p:cNvSpPr>
              <p:nvPr/>
            </p:nvSpPr>
            <p:spPr bwMode="auto">
              <a:xfrm>
                <a:off x="3186" y="1046"/>
                <a:ext cx="210" cy="31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000" b="1">
                    <a:solidFill>
                      <a:srgbClr val="0033CC"/>
                    </a:solidFill>
                    <a:ea typeface="楷体_GB2312" pitchFamily="49" charset="-122"/>
                  </a:rPr>
                  <a:t>1</a:t>
                </a:r>
              </a:p>
            </p:txBody>
          </p:sp>
          <p:sp>
            <p:nvSpPr>
              <p:cNvPr id="132" name="Rectangle 129">
                <a:extLst>
                  <a:ext uri="{FF2B5EF4-FFF2-40B4-BE49-F238E27FC236}">
                    <a16:creationId xmlns:a16="http://schemas.microsoft.com/office/drawing/2014/main" id="{9B530ACA-0B73-2052-3A6B-2481883A811E}"/>
                  </a:ext>
                </a:extLst>
              </p:cNvPr>
              <p:cNvSpPr>
                <a:spLocks noChangeArrowheads="1"/>
              </p:cNvSpPr>
              <p:nvPr/>
            </p:nvSpPr>
            <p:spPr bwMode="auto">
              <a:xfrm>
                <a:off x="3689" y="1047"/>
                <a:ext cx="210" cy="31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000" b="1">
                    <a:solidFill>
                      <a:srgbClr val="0033CC"/>
                    </a:solidFill>
                    <a:ea typeface="楷体_GB2312" pitchFamily="49" charset="-122"/>
                  </a:rPr>
                  <a:t>&amp;</a:t>
                </a:r>
              </a:p>
            </p:txBody>
          </p:sp>
          <p:sp>
            <p:nvSpPr>
              <p:cNvPr id="133" name="Oval 130">
                <a:extLst>
                  <a:ext uri="{FF2B5EF4-FFF2-40B4-BE49-F238E27FC236}">
                    <a16:creationId xmlns:a16="http://schemas.microsoft.com/office/drawing/2014/main" id="{3676F5E4-A2E1-FB0D-2199-830C290F649F}"/>
                  </a:ext>
                </a:extLst>
              </p:cNvPr>
              <p:cNvSpPr>
                <a:spLocks noChangeArrowheads="1"/>
              </p:cNvSpPr>
              <p:nvPr/>
            </p:nvSpPr>
            <p:spPr bwMode="auto">
              <a:xfrm>
                <a:off x="2977" y="1183"/>
                <a:ext cx="42" cy="4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4" name="Oval 131">
                <a:extLst>
                  <a:ext uri="{FF2B5EF4-FFF2-40B4-BE49-F238E27FC236}">
                    <a16:creationId xmlns:a16="http://schemas.microsoft.com/office/drawing/2014/main" id="{E72CAA15-54C6-9BA0-54C2-C57E580079D0}"/>
                  </a:ext>
                </a:extLst>
              </p:cNvPr>
              <p:cNvSpPr>
                <a:spLocks noChangeArrowheads="1"/>
              </p:cNvSpPr>
              <p:nvPr/>
            </p:nvSpPr>
            <p:spPr bwMode="auto">
              <a:xfrm>
                <a:off x="3403" y="1182"/>
                <a:ext cx="42" cy="4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5" name="Line 132">
                <a:extLst>
                  <a:ext uri="{FF2B5EF4-FFF2-40B4-BE49-F238E27FC236}">
                    <a16:creationId xmlns:a16="http://schemas.microsoft.com/office/drawing/2014/main" id="{4F3F7B08-4979-27C0-584E-5501DF7FD6F0}"/>
                  </a:ext>
                </a:extLst>
              </p:cNvPr>
              <p:cNvSpPr>
                <a:spLocks noChangeShapeType="1"/>
              </p:cNvSpPr>
              <p:nvPr/>
            </p:nvSpPr>
            <p:spPr bwMode="auto">
              <a:xfrm flipV="1">
                <a:off x="3443" y="1207"/>
                <a:ext cx="24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36" name="Oval 133">
                <a:extLst>
                  <a:ext uri="{FF2B5EF4-FFF2-40B4-BE49-F238E27FC236}">
                    <a16:creationId xmlns:a16="http://schemas.microsoft.com/office/drawing/2014/main" id="{DFE85161-E463-E732-F34A-4F151FCD415E}"/>
                  </a:ext>
                </a:extLst>
              </p:cNvPr>
              <p:cNvSpPr>
                <a:spLocks noChangeArrowheads="1"/>
              </p:cNvSpPr>
              <p:nvPr/>
            </p:nvSpPr>
            <p:spPr bwMode="auto">
              <a:xfrm>
                <a:off x="3061" y="1182"/>
                <a:ext cx="42" cy="46"/>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7" name="Line 134">
                <a:extLst>
                  <a:ext uri="{FF2B5EF4-FFF2-40B4-BE49-F238E27FC236}">
                    <a16:creationId xmlns:a16="http://schemas.microsoft.com/office/drawing/2014/main" id="{14632F0C-8D8A-F592-9C1C-968325E526CC}"/>
                  </a:ext>
                </a:extLst>
              </p:cNvPr>
              <p:cNvSpPr>
                <a:spLocks noChangeShapeType="1"/>
              </p:cNvSpPr>
              <p:nvPr/>
            </p:nvSpPr>
            <p:spPr bwMode="auto">
              <a:xfrm flipH="1" flipV="1">
                <a:off x="3082" y="637"/>
                <a:ext cx="1" cy="19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38" name="Line 135">
                <a:extLst>
                  <a:ext uri="{FF2B5EF4-FFF2-40B4-BE49-F238E27FC236}">
                    <a16:creationId xmlns:a16="http://schemas.microsoft.com/office/drawing/2014/main" id="{EFE59271-2790-2899-2A86-7811E522C84A}"/>
                  </a:ext>
                </a:extLst>
              </p:cNvPr>
              <p:cNvSpPr>
                <a:spLocks noChangeShapeType="1"/>
              </p:cNvSpPr>
              <p:nvPr/>
            </p:nvSpPr>
            <p:spPr bwMode="auto">
              <a:xfrm>
                <a:off x="3079" y="825"/>
                <a:ext cx="484" cy="18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39" name="Line 136">
                <a:extLst>
                  <a:ext uri="{FF2B5EF4-FFF2-40B4-BE49-F238E27FC236}">
                    <a16:creationId xmlns:a16="http://schemas.microsoft.com/office/drawing/2014/main" id="{8DC18235-5544-6A3B-4062-9391C7213463}"/>
                  </a:ext>
                </a:extLst>
              </p:cNvPr>
              <p:cNvSpPr>
                <a:spLocks noChangeShapeType="1"/>
              </p:cNvSpPr>
              <p:nvPr/>
            </p:nvSpPr>
            <p:spPr bwMode="auto">
              <a:xfrm flipV="1">
                <a:off x="3071" y="855"/>
                <a:ext cx="492" cy="14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40" name="Line 137">
                <a:extLst>
                  <a:ext uri="{FF2B5EF4-FFF2-40B4-BE49-F238E27FC236}">
                    <a16:creationId xmlns:a16="http://schemas.microsoft.com/office/drawing/2014/main" id="{194859EE-D96E-960C-1CAB-A00262FD3554}"/>
                  </a:ext>
                </a:extLst>
              </p:cNvPr>
              <p:cNvSpPr>
                <a:spLocks noChangeShapeType="1"/>
              </p:cNvSpPr>
              <p:nvPr/>
            </p:nvSpPr>
            <p:spPr bwMode="auto">
              <a:xfrm flipV="1">
                <a:off x="3564" y="728"/>
                <a:ext cx="0" cy="13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41" name="Line 138">
                <a:extLst>
                  <a:ext uri="{FF2B5EF4-FFF2-40B4-BE49-F238E27FC236}">
                    <a16:creationId xmlns:a16="http://schemas.microsoft.com/office/drawing/2014/main" id="{F11241B2-94ED-BC04-C661-5FACC2CC4972}"/>
                  </a:ext>
                </a:extLst>
              </p:cNvPr>
              <p:cNvSpPr>
                <a:spLocks noChangeShapeType="1"/>
              </p:cNvSpPr>
              <p:nvPr/>
            </p:nvSpPr>
            <p:spPr bwMode="auto">
              <a:xfrm flipV="1">
                <a:off x="3996" y="865"/>
                <a:ext cx="11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42" name="Line 139">
                <a:extLst>
                  <a:ext uri="{FF2B5EF4-FFF2-40B4-BE49-F238E27FC236}">
                    <a16:creationId xmlns:a16="http://schemas.microsoft.com/office/drawing/2014/main" id="{6B55BADD-77ED-E796-D8FE-9F7C64C78E36}"/>
                  </a:ext>
                </a:extLst>
              </p:cNvPr>
              <p:cNvSpPr>
                <a:spLocks noChangeShapeType="1"/>
              </p:cNvSpPr>
              <p:nvPr/>
            </p:nvSpPr>
            <p:spPr bwMode="auto">
              <a:xfrm flipV="1">
                <a:off x="4003" y="996"/>
                <a:ext cx="0" cy="21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43" name="Line 140">
                <a:extLst>
                  <a:ext uri="{FF2B5EF4-FFF2-40B4-BE49-F238E27FC236}">
                    <a16:creationId xmlns:a16="http://schemas.microsoft.com/office/drawing/2014/main" id="{19C0E500-AFE8-65F5-A7AD-C74BEAE2E9E2}"/>
                  </a:ext>
                </a:extLst>
              </p:cNvPr>
              <p:cNvSpPr>
                <a:spLocks noChangeShapeType="1"/>
              </p:cNvSpPr>
              <p:nvPr/>
            </p:nvSpPr>
            <p:spPr bwMode="auto">
              <a:xfrm>
                <a:off x="3999" y="1002"/>
                <a:ext cx="109"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44" name="Oval 141">
                <a:extLst>
                  <a:ext uri="{FF2B5EF4-FFF2-40B4-BE49-F238E27FC236}">
                    <a16:creationId xmlns:a16="http://schemas.microsoft.com/office/drawing/2014/main" id="{9678F760-BA35-FBC1-1399-8BB27EF567DD}"/>
                  </a:ext>
                </a:extLst>
              </p:cNvPr>
              <p:cNvSpPr>
                <a:spLocks noChangeArrowheads="1"/>
              </p:cNvSpPr>
              <p:nvPr/>
            </p:nvSpPr>
            <p:spPr bwMode="auto">
              <a:xfrm>
                <a:off x="4317" y="910"/>
                <a:ext cx="42" cy="4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5" name="Oval 142">
                <a:extLst>
                  <a:ext uri="{FF2B5EF4-FFF2-40B4-BE49-F238E27FC236}">
                    <a16:creationId xmlns:a16="http://schemas.microsoft.com/office/drawing/2014/main" id="{9E351F5C-7471-6A69-EA1E-9EFF80D8ABFF}"/>
                  </a:ext>
                </a:extLst>
              </p:cNvPr>
              <p:cNvSpPr>
                <a:spLocks noChangeArrowheads="1"/>
              </p:cNvSpPr>
              <p:nvPr/>
            </p:nvSpPr>
            <p:spPr bwMode="auto">
              <a:xfrm>
                <a:off x="3982" y="638"/>
                <a:ext cx="42" cy="45"/>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6" name="Line 143">
                <a:extLst>
                  <a:ext uri="{FF2B5EF4-FFF2-40B4-BE49-F238E27FC236}">
                    <a16:creationId xmlns:a16="http://schemas.microsoft.com/office/drawing/2014/main" id="{334531E2-EB66-4E3F-1933-05875B845EB8}"/>
                  </a:ext>
                </a:extLst>
              </p:cNvPr>
              <p:cNvSpPr>
                <a:spLocks noChangeShapeType="1"/>
              </p:cNvSpPr>
              <p:nvPr/>
            </p:nvSpPr>
            <p:spPr bwMode="auto">
              <a:xfrm>
                <a:off x="3940" y="660"/>
                <a:ext cx="1154"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47" name="Line 144">
                <a:extLst>
                  <a:ext uri="{FF2B5EF4-FFF2-40B4-BE49-F238E27FC236}">
                    <a16:creationId xmlns:a16="http://schemas.microsoft.com/office/drawing/2014/main" id="{A2EDB221-7D6B-9EF0-1729-AAA3A8682100}"/>
                  </a:ext>
                </a:extLst>
              </p:cNvPr>
              <p:cNvSpPr>
                <a:spLocks noChangeShapeType="1"/>
              </p:cNvSpPr>
              <p:nvPr/>
            </p:nvSpPr>
            <p:spPr bwMode="auto">
              <a:xfrm>
                <a:off x="5087" y="656"/>
                <a:ext cx="1" cy="126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48" name="Line 145">
                <a:extLst>
                  <a:ext uri="{FF2B5EF4-FFF2-40B4-BE49-F238E27FC236}">
                    <a16:creationId xmlns:a16="http://schemas.microsoft.com/office/drawing/2014/main" id="{14A69251-6E58-15F6-4CF8-3D03B137C439}"/>
                  </a:ext>
                </a:extLst>
              </p:cNvPr>
              <p:cNvSpPr>
                <a:spLocks noChangeShapeType="1"/>
              </p:cNvSpPr>
              <p:nvPr/>
            </p:nvSpPr>
            <p:spPr bwMode="auto">
              <a:xfrm>
                <a:off x="5085" y="1913"/>
                <a:ext cx="5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49" name="Oval 146">
                <a:extLst>
                  <a:ext uri="{FF2B5EF4-FFF2-40B4-BE49-F238E27FC236}">
                    <a16:creationId xmlns:a16="http://schemas.microsoft.com/office/drawing/2014/main" id="{38BEFC06-568C-B8F3-7473-2CD93CB09802}"/>
                  </a:ext>
                </a:extLst>
              </p:cNvPr>
              <p:cNvSpPr>
                <a:spLocks noChangeArrowheads="1"/>
              </p:cNvSpPr>
              <p:nvPr/>
            </p:nvSpPr>
            <p:spPr bwMode="auto">
              <a:xfrm>
                <a:off x="5514" y="2099"/>
                <a:ext cx="42" cy="46"/>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0" name="Line 147">
                <a:extLst>
                  <a:ext uri="{FF2B5EF4-FFF2-40B4-BE49-F238E27FC236}">
                    <a16:creationId xmlns:a16="http://schemas.microsoft.com/office/drawing/2014/main" id="{D0E36962-6DD5-5DB0-BABF-11891C14DA23}"/>
                  </a:ext>
                </a:extLst>
              </p:cNvPr>
              <p:cNvSpPr>
                <a:spLocks noChangeShapeType="1"/>
              </p:cNvSpPr>
              <p:nvPr/>
            </p:nvSpPr>
            <p:spPr bwMode="auto">
              <a:xfrm flipH="1">
                <a:off x="5537" y="2141"/>
                <a:ext cx="0" cy="72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51" name="Line 148">
                <a:extLst>
                  <a:ext uri="{FF2B5EF4-FFF2-40B4-BE49-F238E27FC236}">
                    <a16:creationId xmlns:a16="http://schemas.microsoft.com/office/drawing/2014/main" id="{89D1E00F-1A81-C8B0-41CC-A71770EAB012}"/>
                  </a:ext>
                </a:extLst>
              </p:cNvPr>
              <p:cNvSpPr>
                <a:spLocks noChangeShapeType="1"/>
              </p:cNvSpPr>
              <p:nvPr/>
            </p:nvSpPr>
            <p:spPr bwMode="auto">
              <a:xfrm flipH="1" flipV="1">
                <a:off x="5150" y="2866"/>
                <a:ext cx="39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52" name="Line 149">
                <a:extLst>
                  <a:ext uri="{FF2B5EF4-FFF2-40B4-BE49-F238E27FC236}">
                    <a16:creationId xmlns:a16="http://schemas.microsoft.com/office/drawing/2014/main" id="{29B146D3-2CF1-9ED6-14B3-50D1DCC0FC0D}"/>
                  </a:ext>
                </a:extLst>
              </p:cNvPr>
              <p:cNvSpPr>
                <a:spLocks noChangeShapeType="1"/>
              </p:cNvSpPr>
              <p:nvPr/>
            </p:nvSpPr>
            <p:spPr bwMode="auto">
              <a:xfrm>
                <a:off x="5153" y="2862"/>
                <a:ext cx="0" cy="19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53" name="Line 150">
                <a:extLst>
                  <a:ext uri="{FF2B5EF4-FFF2-40B4-BE49-F238E27FC236}">
                    <a16:creationId xmlns:a16="http://schemas.microsoft.com/office/drawing/2014/main" id="{2CFFA172-0A69-BB1B-8EBB-4908B1537106}"/>
                  </a:ext>
                </a:extLst>
              </p:cNvPr>
              <p:cNvSpPr>
                <a:spLocks noChangeShapeType="1"/>
              </p:cNvSpPr>
              <p:nvPr/>
            </p:nvSpPr>
            <p:spPr bwMode="auto">
              <a:xfrm>
                <a:off x="5151" y="3052"/>
                <a:ext cx="6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54" name="Oval 151">
                <a:extLst>
                  <a:ext uri="{FF2B5EF4-FFF2-40B4-BE49-F238E27FC236}">
                    <a16:creationId xmlns:a16="http://schemas.microsoft.com/office/drawing/2014/main" id="{24AA2C09-6CE0-3F1A-B143-17EDC2429733}"/>
                  </a:ext>
                </a:extLst>
              </p:cNvPr>
              <p:cNvSpPr>
                <a:spLocks noChangeArrowheads="1"/>
              </p:cNvSpPr>
              <p:nvPr/>
            </p:nvSpPr>
            <p:spPr bwMode="auto">
              <a:xfrm>
                <a:off x="5526" y="3826"/>
                <a:ext cx="42" cy="46"/>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5" name="Line 152">
                <a:extLst>
                  <a:ext uri="{FF2B5EF4-FFF2-40B4-BE49-F238E27FC236}">
                    <a16:creationId xmlns:a16="http://schemas.microsoft.com/office/drawing/2014/main" id="{1BB7B38B-B4EE-D830-5CEA-8380230D53BE}"/>
                  </a:ext>
                </a:extLst>
              </p:cNvPr>
              <p:cNvSpPr>
                <a:spLocks noChangeShapeType="1"/>
              </p:cNvSpPr>
              <p:nvPr/>
            </p:nvSpPr>
            <p:spPr bwMode="auto">
              <a:xfrm flipV="1">
                <a:off x="5544" y="3361"/>
                <a:ext cx="0" cy="47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56" name="Line 153">
                <a:extLst>
                  <a:ext uri="{FF2B5EF4-FFF2-40B4-BE49-F238E27FC236}">
                    <a16:creationId xmlns:a16="http://schemas.microsoft.com/office/drawing/2014/main" id="{166221B2-F271-591E-EF29-C0D41C0560A2}"/>
                  </a:ext>
                </a:extLst>
              </p:cNvPr>
              <p:cNvSpPr>
                <a:spLocks noChangeShapeType="1"/>
              </p:cNvSpPr>
              <p:nvPr/>
            </p:nvSpPr>
            <p:spPr bwMode="auto">
              <a:xfrm flipH="1" flipV="1">
                <a:off x="5143" y="3370"/>
                <a:ext cx="409"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57" name="Line 154">
                <a:extLst>
                  <a:ext uri="{FF2B5EF4-FFF2-40B4-BE49-F238E27FC236}">
                    <a16:creationId xmlns:a16="http://schemas.microsoft.com/office/drawing/2014/main" id="{01E9C4C8-6AF9-56C2-C391-0704F1011502}"/>
                  </a:ext>
                </a:extLst>
              </p:cNvPr>
              <p:cNvSpPr>
                <a:spLocks noChangeShapeType="1"/>
              </p:cNvSpPr>
              <p:nvPr/>
            </p:nvSpPr>
            <p:spPr bwMode="auto">
              <a:xfrm flipV="1">
                <a:off x="5151" y="3183"/>
                <a:ext cx="0" cy="18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58" name="Line 155">
                <a:extLst>
                  <a:ext uri="{FF2B5EF4-FFF2-40B4-BE49-F238E27FC236}">
                    <a16:creationId xmlns:a16="http://schemas.microsoft.com/office/drawing/2014/main" id="{5D0762F3-71DD-0BC0-1094-2CE836E28FE8}"/>
                  </a:ext>
                </a:extLst>
              </p:cNvPr>
              <p:cNvSpPr>
                <a:spLocks noChangeShapeType="1"/>
              </p:cNvSpPr>
              <p:nvPr/>
            </p:nvSpPr>
            <p:spPr bwMode="auto">
              <a:xfrm>
                <a:off x="5150" y="3188"/>
                <a:ext cx="66"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59" name="Line 156">
                <a:extLst>
                  <a:ext uri="{FF2B5EF4-FFF2-40B4-BE49-F238E27FC236}">
                    <a16:creationId xmlns:a16="http://schemas.microsoft.com/office/drawing/2014/main" id="{647DA6B2-DB5F-C85D-3609-93C95326651D}"/>
                  </a:ext>
                </a:extLst>
              </p:cNvPr>
              <p:cNvSpPr>
                <a:spLocks noChangeShapeType="1"/>
              </p:cNvSpPr>
              <p:nvPr/>
            </p:nvSpPr>
            <p:spPr bwMode="auto">
              <a:xfrm>
                <a:off x="4368" y="3798"/>
                <a:ext cx="4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60" name="Line 157">
                <a:extLst>
                  <a:ext uri="{FF2B5EF4-FFF2-40B4-BE49-F238E27FC236}">
                    <a16:creationId xmlns:a16="http://schemas.microsoft.com/office/drawing/2014/main" id="{460D3E36-CDFB-826C-AD91-B5E6BDE2F8AF}"/>
                  </a:ext>
                </a:extLst>
              </p:cNvPr>
              <p:cNvSpPr>
                <a:spLocks noChangeShapeType="1"/>
              </p:cNvSpPr>
              <p:nvPr/>
            </p:nvSpPr>
            <p:spPr bwMode="auto">
              <a:xfrm>
                <a:off x="4403" y="3793"/>
                <a:ext cx="0" cy="26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61" name="Line 158">
                <a:extLst>
                  <a:ext uri="{FF2B5EF4-FFF2-40B4-BE49-F238E27FC236}">
                    <a16:creationId xmlns:a16="http://schemas.microsoft.com/office/drawing/2014/main" id="{50BC91FA-B7D6-EB3D-E6A1-D795FFF90670}"/>
                  </a:ext>
                </a:extLst>
              </p:cNvPr>
              <p:cNvSpPr>
                <a:spLocks noChangeShapeType="1"/>
              </p:cNvSpPr>
              <p:nvPr/>
            </p:nvSpPr>
            <p:spPr bwMode="auto">
              <a:xfrm>
                <a:off x="4400" y="4054"/>
                <a:ext cx="77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62" name="Line 159">
                <a:extLst>
                  <a:ext uri="{FF2B5EF4-FFF2-40B4-BE49-F238E27FC236}">
                    <a16:creationId xmlns:a16="http://schemas.microsoft.com/office/drawing/2014/main" id="{CCA4AEF7-DF8C-587E-6F29-F31849E4C1B6}"/>
                  </a:ext>
                </a:extLst>
              </p:cNvPr>
              <p:cNvSpPr>
                <a:spLocks noChangeShapeType="1"/>
              </p:cNvSpPr>
              <p:nvPr/>
            </p:nvSpPr>
            <p:spPr bwMode="auto">
              <a:xfrm>
                <a:off x="4366" y="2846"/>
                <a:ext cx="77"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63" name="Line 160">
                <a:extLst>
                  <a:ext uri="{FF2B5EF4-FFF2-40B4-BE49-F238E27FC236}">
                    <a16:creationId xmlns:a16="http://schemas.microsoft.com/office/drawing/2014/main" id="{3D85AB33-1288-200D-C266-19B3CC9D9721}"/>
                  </a:ext>
                </a:extLst>
              </p:cNvPr>
              <p:cNvSpPr>
                <a:spLocks noChangeShapeType="1"/>
              </p:cNvSpPr>
              <p:nvPr/>
            </p:nvSpPr>
            <p:spPr bwMode="auto">
              <a:xfrm flipH="1">
                <a:off x="4443" y="2838"/>
                <a:ext cx="0" cy="108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64" name="Line 161">
                <a:extLst>
                  <a:ext uri="{FF2B5EF4-FFF2-40B4-BE49-F238E27FC236}">
                    <a16:creationId xmlns:a16="http://schemas.microsoft.com/office/drawing/2014/main" id="{6696ADB3-3A9F-0B2A-2D69-FE06DE658976}"/>
                  </a:ext>
                </a:extLst>
              </p:cNvPr>
              <p:cNvSpPr>
                <a:spLocks noChangeShapeType="1"/>
              </p:cNvSpPr>
              <p:nvPr/>
            </p:nvSpPr>
            <p:spPr bwMode="auto">
              <a:xfrm flipV="1">
                <a:off x="4441" y="3917"/>
                <a:ext cx="739"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65" name="Line 162">
                <a:extLst>
                  <a:ext uri="{FF2B5EF4-FFF2-40B4-BE49-F238E27FC236}">
                    <a16:creationId xmlns:a16="http://schemas.microsoft.com/office/drawing/2014/main" id="{B4508C1F-DD92-F6A0-CD2F-6904CA27069E}"/>
                  </a:ext>
                </a:extLst>
              </p:cNvPr>
              <p:cNvSpPr>
                <a:spLocks noChangeShapeType="1"/>
              </p:cNvSpPr>
              <p:nvPr/>
            </p:nvSpPr>
            <p:spPr bwMode="auto">
              <a:xfrm>
                <a:off x="4359" y="1890"/>
                <a:ext cx="15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66" name="Line 163">
                <a:extLst>
                  <a:ext uri="{FF2B5EF4-FFF2-40B4-BE49-F238E27FC236}">
                    <a16:creationId xmlns:a16="http://schemas.microsoft.com/office/drawing/2014/main" id="{AA476FA4-A00B-E1C1-6736-A0DD4F0151CA}"/>
                  </a:ext>
                </a:extLst>
              </p:cNvPr>
              <p:cNvSpPr>
                <a:spLocks noChangeShapeType="1"/>
              </p:cNvSpPr>
              <p:nvPr/>
            </p:nvSpPr>
            <p:spPr bwMode="auto">
              <a:xfrm>
                <a:off x="4506" y="1883"/>
                <a:ext cx="0" cy="193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67" name="Line 164">
                <a:extLst>
                  <a:ext uri="{FF2B5EF4-FFF2-40B4-BE49-F238E27FC236}">
                    <a16:creationId xmlns:a16="http://schemas.microsoft.com/office/drawing/2014/main" id="{5AD5CCD7-11D9-ADAA-5E54-978672B49711}"/>
                  </a:ext>
                </a:extLst>
              </p:cNvPr>
              <p:cNvSpPr>
                <a:spLocks noChangeShapeType="1"/>
              </p:cNvSpPr>
              <p:nvPr/>
            </p:nvSpPr>
            <p:spPr bwMode="auto">
              <a:xfrm flipV="1">
                <a:off x="4499" y="3809"/>
                <a:ext cx="68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68" name="Line 165">
                <a:extLst>
                  <a:ext uri="{FF2B5EF4-FFF2-40B4-BE49-F238E27FC236}">
                    <a16:creationId xmlns:a16="http://schemas.microsoft.com/office/drawing/2014/main" id="{3F6736D0-066A-3298-77EC-D21ADD5F938A}"/>
                  </a:ext>
                </a:extLst>
              </p:cNvPr>
              <p:cNvSpPr>
                <a:spLocks noChangeShapeType="1"/>
              </p:cNvSpPr>
              <p:nvPr/>
            </p:nvSpPr>
            <p:spPr bwMode="auto">
              <a:xfrm>
                <a:off x="4359" y="930"/>
                <a:ext cx="233"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69" name="Line 166">
                <a:extLst>
                  <a:ext uri="{FF2B5EF4-FFF2-40B4-BE49-F238E27FC236}">
                    <a16:creationId xmlns:a16="http://schemas.microsoft.com/office/drawing/2014/main" id="{09EB0BD3-0613-662C-94E6-DD339C18F36C}"/>
                  </a:ext>
                </a:extLst>
              </p:cNvPr>
              <p:cNvSpPr>
                <a:spLocks noChangeShapeType="1"/>
              </p:cNvSpPr>
              <p:nvPr/>
            </p:nvSpPr>
            <p:spPr bwMode="auto">
              <a:xfrm>
                <a:off x="4590" y="926"/>
                <a:ext cx="1" cy="276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70" name="Line 167">
                <a:extLst>
                  <a:ext uri="{FF2B5EF4-FFF2-40B4-BE49-F238E27FC236}">
                    <a16:creationId xmlns:a16="http://schemas.microsoft.com/office/drawing/2014/main" id="{A1269F51-5A28-03CE-2566-A428B035581A}"/>
                  </a:ext>
                </a:extLst>
              </p:cNvPr>
              <p:cNvSpPr>
                <a:spLocks noChangeShapeType="1"/>
              </p:cNvSpPr>
              <p:nvPr/>
            </p:nvSpPr>
            <p:spPr bwMode="auto">
              <a:xfrm flipV="1">
                <a:off x="4585" y="3690"/>
                <a:ext cx="59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71" name="Line 168">
                <a:extLst>
                  <a:ext uri="{FF2B5EF4-FFF2-40B4-BE49-F238E27FC236}">
                    <a16:creationId xmlns:a16="http://schemas.microsoft.com/office/drawing/2014/main" id="{BF9DD7D6-9686-9B38-19EE-84F6D2012C07}"/>
                  </a:ext>
                </a:extLst>
              </p:cNvPr>
              <p:cNvSpPr>
                <a:spLocks noChangeShapeType="1"/>
              </p:cNvSpPr>
              <p:nvPr/>
            </p:nvSpPr>
            <p:spPr bwMode="auto">
              <a:xfrm>
                <a:off x="4984" y="2011"/>
                <a:ext cx="16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72" name="Oval 169">
                <a:extLst>
                  <a:ext uri="{FF2B5EF4-FFF2-40B4-BE49-F238E27FC236}">
                    <a16:creationId xmlns:a16="http://schemas.microsoft.com/office/drawing/2014/main" id="{24C0046A-6F06-6B0B-E078-9976D30645D1}"/>
                  </a:ext>
                </a:extLst>
              </p:cNvPr>
              <p:cNvSpPr>
                <a:spLocks noChangeArrowheads="1"/>
              </p:cNvSpPr>
              <p:nvPr/>
            </p:nvSpPr>
            <p:spPr bwMode="auto">
              <a:xfrm>
                <a:off x="4569" y="1502"/>
                <a:ext cx="42" cy="46"/>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3" name="Line 170">
                <a:extLst>
                  <a:ext uri="{FF2B5EF4-FFF2-40B4-BE49-F238E27FC236}">
                    <a16:creationId xmlns:a16="http://schemas.microsoft.com/office/drawing/2014/main" id="{C04AE3F8-0D58-8C15-1564-FADB1BA62E0D}"/>
                  </a:ext>
                </a:extLst>
              </p:cNvPr>
              <p:cNvSpPr>
                <a:spLocks noChangeShapeType="1"/>
              </p:cNvSpPr>
              <p:nvPr/>
            </p:nvSpPr>
            <p:spPr bwMode="auto">
              <a:xfrm>
                <a:off x="4611" y="1525"/>
                <a:ext cx="8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74" name="Line 171">
                <a:extLst>
                  <a:ext uri="{FF2B5EF4-FFF2-40B4-BE49-F238E27FC236}">
                    <a16:creationId xmlns:a16="http://schemas.microsoft.com/office/drawing/2014/main" id="{9775CCC9-4FE5-E9DD-4192-480610A8774A}"/>
                  </a:ext>
                </a:extLst>
              </p:cNvPr>
              <p:cNvSpPr>
                <a:spLocks noChangeShapeType="1"/>
              </p:cNvSpPr>
              <p:nvPr/>
            </p:nvSpPr>
            <p:spPr bwMode="auto">
              <a:xfrm>
                <a:off x="4904" y="1593"/>
                <a:ext cx="8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75" name="Line 172">
                <a:extLst>
                  <a:ext uri="{FF2B5EF4-FFF2-40B4-BE49-F238E27FC236}">
                    <a16:creationId xmlns:a16="http://schemas.microsoft.com/office/drawing/2014/main" id="{CF1006D7-744B-3DB6-BE1C-D3C6D823E9A1}"/>
                  </a:ext>
                </a:extLst>
              </p:cNvPr>
              <p:cNvSpPr>
                <a:spLocks noChangeShapeType="1"/>
              </p:cNvSpPr>
              <p:nvPr/>
            </p:nvSpPr>
            <p:spPr bwMode="auto">
              <a:xfrm>
                <a:off x="4984" y="1587"/>
                <a:ext cx="0" cy="43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76" name="Line 173">
                <a:extLst>
                  <a:ext uri="{FF2B5EF4-FFF2-40B4-BE49-F238E27FC236}">
                    <a16:creationId xmlns:a16="http://schemas.microsoft.com/office/drawing/2014/main" id="{B1D6A170-6746-871C-910C-8EEAE614AB66}"/>
                  </a:ext>
                </a:extLst>
              </p:cNvPr>
              <p:cNvSpPr>
                <a:spLocks noChangeShapeType="1"/>
              </p:cNvSpPr>
              <p:nvPr/>
            </p:nvSpPr>
            <p:spPr bwMode="auto">
              <a:xfrm>
                <a:off x="3940" y="1616"/>
                <a:ext cx="754"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77" name="Line 174">
                <a:extLst>
                  <a:ext uri="{FF2B5EF4-FFF2-40B4-BE49-F238E27FC236}">
                    <a16:creationId xmlns:a16="http://schemas.microsoft.com/office/drawing/2014/main" id="{1BDA9E42-A25D-ABF5-3A60-7CD3E3D5E704}"/>
                  </a:ext>
                </a:extLst>
              </p:cNvPr>
              <p:cNvSpPr>
                <a:spLocks noChangeShapeType="1"/>
              </p:cNvSpPr>
              <p:nvPr/>
            </p:nvSpPr>
            <p:spPr bwMode="auto">
              <a:xfrm flipV="1">
                <a:off x="3950" y="2600"/>
                <a:ext cx="744"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78" name="Rectangle 175">
                <a:extLst>
                  <a:ext uri="{FF2B5EF4-FFF2-40B4-BE49-F238E27FC236}">
                    <a16:creationId xmlns:a16="http://schemas.microsoft.com/office/drawing/2014/main" id="{4C8EB5D6-FA31-929B-AA4C-99213B3B52AC}"/>
                  </a:ext>
                </a:extLst>
              </p:cNvPr>
              <p:cNvSpPr>
                <a:spLocks noChangeArrowheads="1"/>
              </p:cNvSpPr>
              <p:nvPr/>
            </p:nvSpPr>
            <p:spPr bwMode="auto">
              <a:xfrm>
                <a:off x="4695" y="2368"/>
                <a:ext cx="209" cy="31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1800" b="1">
                    <a:solidFill>
                      <a:srgbClr val="0033CC"/>
                    </a:solidFill>
                  </a:rPr>
                  <a:t>≥1</a:t>
                </a:r>
                <a:r>
                  <a:rPr lang="en-US" altLang="zh-CN" sz="1800" b="1">
                    <a:solidFill>
                      <a:srgbClr val="0033CC"/>
                    </a:solidFill>
                    <a:ea typeface="楷体_GB2312" pitchFamily="49" charset="-122"/>
                  </a:rPr>
                  <a:t> </a:t>
                </a:r>
              </a:p>
            </p:txBody>
          </p:sp>
          <p:grpSp>
            <p:nvGrpSpPr>
              <p:cNvPr id="179" name="Group 176">
                <a:extLst>
                  <a:ext uri="{FF2B5EF4-FFF2-40B4-BE49-F238E27FC236}">
                    <a16:creationId xmlns:a16="http://schemas.microsoft.com/office/drawing/2014/main" id="{13D639A3-9DF8-9498-D852-0ED1D6F2815F}"/>
                  </a:ext>
                </a:extLst>
              </p:cNvPr>
              <p:cNvGrpSpPr>
                <a:grpSpLocks/>
              </p:cNvGrpSpPr>
              <p:nvPr/>
            </p:nvGrpSpPr>
            <p:grpSpPr bwMode="auto">
              <a:xfrm>
                <a:off x="4569" y="2505"/>
                <a:ext cx="126" cy="45"/>
                <a:chOff x="4560" y="2304"/>
                <a:chExt cx="144" cy="48"/>
              </a:xfrm>
            </p:grpSpPr>
            <p:sp>
              <p:nvSpPr>
                <p:cNvPr id="213" name="Oval 177">
                  <a:extLst>
                    <a:ext uri="{FF2B5EF4-FFF2-40B4-BE49-F238E27FC236}">
                      <a16:creationId xmlns:a16="http://schemas.microsoft.com/office/drawing/2014/main" id="{26EAAB85-F450-4368-980C-BEFFFE88F4F8}"/>
                    </a:ext>
                  </a:extLst>
                </p:cNvPr>
                <p:cNvSpPr>
                  <a:spLocks noChangeArrowheads="1"/>
                </p:cNvSpPr>
                <p:nvPr/>
              </p:nvSpPr>
              <p:spPr bwMode="auto">
                <a:xfrm>
                  <a:off x="4560" y="2304"/>
                  <a:ext cx="48" cy="48"/>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4" name="Line 178">
                  <a:extLst>
                    <a:ext uri="{FF2B5EF4-FFF2-40B4-BE49-F238E27FC236}">
                      <a16:creationId xmlns:a16="http://schemas.microsoft.com/office/drawing/2014/main" id="{B056A41E-E4CC-0BA0-00D3-4982A51B34FE}"/>
                    </a:ext>
                  </a:extLst>
                </p:cNvPr>
                <p:cNvSpPr>
                  <a:spLocks noChangeShapeType="1"/>
                </p:cNvSpPr>
                <p:nvPr/>
              </p:nvSpPr>
              <p:spPr bwMode="auto">
                <a:xfrm>
                  <a:off x="4608" y="2328"/>
                  <a:ext cx="9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grpSp>
          <p:grpSp>
            <p:nvGrpSpPr>
              <p:cNvPr id="180" name="Group 179">
                <a:extLst>
                  <a:ext uri="{FF2B5EF4-FFF2-40B4-BE49-F238E27FC236}">
                    <a16:creationId xmlns:a16="http://schemas.microsoft.com/office/drawing/2014/main" id="{6417BE72-300C-AA5B-C13B-CF19D4F696AB}"/>
                  </a:ext>
                </a:extLst>
              </p:cNvPr>
              <p:cNvGrpSpPr>
                <a:grpSpLocks/>
              </p:cNvGrpSpPr>
              <p:nvPr/>
            </p:nvGrpSpPr>
            <p:grpSpPr bwMode="auto">
              <a:xfrm>
                <a:off x="4485" y="2414"/>
                <a:ext cx="210" cy="45"/>
                <a:chOff x="4464" y="2256"/>
                <a:chExt cx="240" cy="48"/>
              </a:xfrm>
            </p:grpSpPr>
            <p:sp>
              <p:nvSpPr>
                <p:cNvPr id="211" name="Oval 180">
                  <a:extLst>
                    <a:ext uri="{FF2B5EF4-FFF2-40B4-BE49-F238E27FC236}">
                      <a16:creationId xmlns:a16="http://schemas.microsoft.com/office/drawing/2014/main" id="{D22E4E1C-4586-029A-9B44-BCCF4A1DA986}"/>
                    </a:ext>
                  </a:extLst>
                </p:cNvPr>
                <p:cNvSpPr>
                  <a:spLocks noChangeArrowheads="1"/>
                </p:cNvSpPr>
                <p:nvPr/>
              </p:nvSpPr>
              <p:spPr bwMode="auto">
                <a:xfrm>
                  <a:off x="4464" y="2256"/>
                  <a:ext cx="48" cy="48"/>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2" name="Line 181">
                  <a:extLst>
                    <a:ext uri="{FF2B5EF4-FFF2-40B4-BE49-F238E27FC236}">
                      <a16:creationId xmlns:a16="http://schemas.microsoft.com/office/drawing/2014/main" id="{07960C9E-13DE-FF7F-C42E-7BED21BA7A35}"/>
                    </a:ext>
                  </a:extLst>
                </p:cNvPr>
                <p:cNvSpPr>
                  <a:spLocks noChangeShapeType="1"/>
                </p:cNvSpPr>
                <p:nvPr/>
              </p:nvSpPr>
              <p:spPr bwMode="auto">
                <a:xfrm>
                  <a:off x="4512" y="2280"/>
                  <a:ext cx="19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grpSp>
          <p:sp>
            <p:nvSpPr>
              <p:cNvPr id="181" name="Line 182">
                <a:extLst>
                  <a:ext uri="{FF2B5EF4-FFF2-40B4-BE49-F238E27FC236}">
                    <a16:creationId xmlns:a16="http://schemas.microsoft.com/office/drawing/2014/main" id="{B6BFF0BE-5882-B448-CB96-5C8AED787711}"/>
                  </a:ext>
                </a:extLst>
              </p:cNvPr>
              <p:cNvSpPr>
                <a:spLocks noChangeShapeType="1"/>
              </p:cNvSpPr>
              <p:nvPr/>
            </p:nvSpPr>
            <p:spPr bwMode="auto">
              <a:xfrm>
                <a:off x="4904" y="2505"/>
                <a:ext cx="87"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82" name="Line 183">
                <a:extLst>
                  <a:ext uri="{FF2B5EF4-FFF2-40B4-BE49-F238E27FC236}">
                    <a16:creationId xmlns:a16="http://schemas.microsoft.com/office/drawing/2014/main" id="{90AD468A-DE4F-DF71-BF50-D1A346B0E9F4}"/>
                  </a:ext>
                </a:extLst>
              </p:cNvPr>
              <p:cNvSpPr>
                <a:spLocks noChangeShapeType="1"/>
              </p:cNvSpPr>
              <p:nvPr/>
            </p:nvSpPr>
            <p:spPr bwMode="auto">
              <a:xfrm flipV="1">
                <a:off x="4988" y="2184"/>
                <a:ext cx="1" cy="32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83" name="Line 184">
                <a:extLst>
                  <a:ext uri="{FF2B5EF4-FFF2-40B4-BE49-F238E27FC236}">
                    <a16:creationId xmlns:a16="http://schemas.microsoft.com/office/drawing/2014/main" id="{8596FCB8-3CBC-14F2-58EA-C69A3DD24D48}"/>
                  </a:ext>
                </a:extLst>
              </p:cNvPr>
              <p:cNvSpPr>
                <a:spLocks noChangeShapeType="1"/>
              </p:cNvSpPr>
              <p:nvPr/>
            </p:nvSpPr>
            <p:spPr bwMode="auto">
              <a:xfrm>
                <a:off x="4993" y="2187"/>
                <a:ext cx="15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84" name="Rectangle 185">
                <a:extLst>
                  <a:ext uri="{FF2B5EF4-FFF2-40B4-BE49-F238E27FC236}">
                    <a16:creationId xmlns:a16="http://schemas.microsoft.com/office/drawing/2014/main" id="{AAA9C2CC-CDB9-6EFA-F7CE-D02D1BBEC049}"/>
                  </a:ext>
                </a:extLst>
              </p:cNvPr>
              <p:cNvSpPr>
                <a:spLocks noChangeArrowheads="1"/>
              </p:cNvSpPr>
              <p:nvPr/>
            </p:nvSpPr>
            <p:spPr bwMode="auto">
              <a:xfrm>
                <a:off x="4695" y="3279"/>
                <a:ext cx="209" cy="31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1800" b="1">
                    <a:solidFill>
                      <a:srgbClr val="0033CC"/>
                    </a:solidFill>
                  </a:rPr>
                  <a:t>≥1</a:t>
                </a:r>
                <a:r>
                  <a:rPr lang="en-US" altLang="zh-CN" sz="1800" b="1">
                    <a:solidFill>
                      <a:srgbClr val="0033CC"/>
                    </a:solidFill>
                    <a:ea typeface="楷体_GB2312" pitchFamily="49" charset="-122"/>
                  </a:rPr>
                  <a:t> </a:t>
                </a:r>
              </a:p>
            </p:txBody>
          </p:sp>
          <p:grpSp>
            <p:nvGrpSpPr>
              <p:cNvPr id="185" name="Group 186">
                <a:extLst>
                  <a:ext uri="{FF2B5EF4-FFF2-40B4-BE49-F238E27FC236}">
                    <a16:creationId xmlns:a16="http://schemas.microsoft.com/office/drawing/2014/main" id="{146D9F08-BDDC-EED7-C247-790C6BF72AC9}"/>
                  </a:ext>
                </a:extLst>
              </p:cNvPr>
              <p:cNvGrpSpPr>
                <a:grpSpLocks/>
              </p:cNvGrpSpPr>
              <p:nvPr/>
            </p:nvGrpSpPr>
            <p:grpSpPr bwMode="auto">
              <a:xfrm>
                <a:off x="4569" y="3302"/>
                <a:ext cx="126" cy="45"/>
                <a:chOff x="4560" y="2304"/>
                <a:chExt cx="144" cy="48"/>
              </a:xfrm>
            </p:grpSpPr>
            <p:sp>
              <p:nvSpPr>
                <p:cNvPr id="209" name="Oval 187">
                  <a:extLst>
                    <a:ext uri="{FF2B5EF4-FFF2-40B4-BE49-F238E27FC236}">
                      <a16:creationId xmlns:a16="http://schemas.microsoft.com/office/drawing/2014/main" id="{DF541B9F-F044-622E-A2E1-A7D5C0012049}"/>
                    </a:ext>
                  </a:extLst>
                </p:cNvPr>
                <p:cNvSpPr>
                  <a:spLocks noChangeArrowheads="1"/>
                </p:cNvSpPr>
                <p:nvPr/>
              </p:nvSpPr>
              <p:spPr bwMode="auto">
                <a:xfrm>
                  <a:off x="4560" y="2304"/>
                  <a:ext cx="48" cy="48"/>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0" name="Line 188">
                  <a:extLst>
                    <a:ext uri="{FF2B5EF4-FFF2-40B4-BE49-F238E27FC236}">
                      <a16:creationId xmlns:a16="http://schemas.microsoft.com/office/drawing/2014/main" id="{A188A48C-EF5E-6FB2-81E4-5ABC372A3988}"/>
                    </a:ext>
                  </a:extLst>
                </p:cNvPr>
                <p:cNvSpPr>
                  <a:spLocks noChangeShapeType="1"/>
                </p:cNvSpPr>
                <p:nvPr/>
              </p:nvSpPr>
              <p:spPr bwMode="auto">
                <a:xfrm>
                  <a:off x="4608" y="2328"/>
                  <a:ext cx="9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grpSp>
          <p:grpSp>
            <p:nvGrpSpPr>
              <p:cNvPr id="186" name="Group 189">
                <a:extLst>
                  <a:ext uri="{FF2B5EF4-FFF2-40B4-BE49-F238E27FC236}">
                    <a16:creationId xmlns:a16="http://schemas.microsoft.com/office/drawing/2014/main" id="{33F5AB20-21E5-DC21-DB72-DB85562C9B92}"/>
                  </a:ext>
                </a:extLst>
              </p:cNvPr>
              <p:cNvGrpSpPr>
                <a:grpSpLocks/>
              </p:cNvGrpSpPr>
              <p:nvPr/>
            </p:nvGrpSpPr>
            <p:grpSpPr bwMode="auto">
              <a:xfrm>
                <a:off x="4485" y="3365"/>
                <a:ext cx="210" cy="45"/>
                <a:chOff x="4464" y="2256"/>
                <a:chExt cx="240" cy="48"/>
              </a:xfrm>
            </p:grpSpPr>
            <p:sp>
              <p:nvSpPr>
                <p:cNvPr id="207" name="Oval 190">
                  <a:extLst>
                    <a:ext uri="{FF2B5EF4-FFF2-40B4-BE49-F238E27FC236}">
                      <a16:creationId xmlns:a16="http://schemas.microsoft.com/office/drawing/2014/main" id="{BD12487E-620E-D9AF-8C0C-6643A3715C53}"/>
                    </a:ext>
                  </a:extLst>
                </p:cNvPr>
                <p:cNvSpPr>
                  <a:spLocks noChangeArrowheads="1"/>
                </p:cNvSpPr>
                <p:nvPr/>
              </p:nvSpPr>
              <p:spPr bwMode="auto">
                <a:xfrm>
                  <a:off x="4464" y="2256"/>
                  <a:ext cx="48" cy="48"/>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8" name="Line 191">
                  <a:extLst>
                    <a:ext uri="{FF2B5EF4-FFF2-40B4-BE49-F238E27FC236}">
                      <a16:creationId xmlns:a16="http://schemas.microsoft.com/office/drawing/2014/main" id="{4526FC8F-6520-6DAB-8C73-7C851EBF2986}"/>
                    </a:ext>
                  </a:extLst>
                </p:cNvPr>
                <p:cNvSpPr>
                  <a:spLocks noChangeShapeType="1"/>
                </p:cNvSpPr>
                <p:nvPr/>
              </p:nvSpPr>
              <p:spPr bwMode="auto">
                <a:xfrm>
                  <a:off x="4512" y="2280"/>
                  <a:ext cx="19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grpSp>
          <p:sp>
            <p:nvSpPr>
              <p:cNvPr id="187" name="Line 192">
                <a:extLst>
                  <a:ext uri="{FF2B5EF4-FFF2-40B4-BE49-F238E27FC236}">
                    <a16:creationId xmlns:a16="http://schemas.microsoft.com/office/drawing/2014/main" id="{6611E87E-60DE-7752-002E-14EBD3000764}"/>
                  </a:ext>
                </a:extLst>
              </p:cNvPr>
              <p:cNvSpPr>
                <a:spLocks noChangeShapeType="1"/>
              </p:cNvSpPr>
              <p:nvPr/>
            </p:nvSpPr>
            <p:spPr bwMode="auto">
              <a:xfrm>
                <a:off x="3953" y="3530"/>
                <a:ext cx="74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88" name="Line 193">
                <a:extLst>
                  <a:ext uri="{FF2B5EF4-FFF2-40B4-BE49-F238E27FC236}">
                    <a16:creationId xmlns:a16="http://schemas.microsoft.com/office/drawing/2014/main" id="{2FFAF70A-D82A-4345-5E40-18DFFD2224C7}"/>
                  </a:ext>
                </a:extLst>
              </p:cNvPr>
              <p:cNvSpPr>
                <a:spLocks noChangeShapeType="1"/>
              </p:cNvSpPr>
              <p:nvPr/>
            </p:nvSpPr>
            <p:spPr bwMode="auto">
              <a:xfrm>
                <a:off x="4907" y="3444"/>
                <a:ext cx="17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89" name="Line 194">
                <a:extLst>
                  <a:ext uri="{FF2B5EF4-FFF2-40B4-BE49-F238E27FC236}">
                    <a16:creationId xmlns:a16="http://schemas.microsoft.com/office/drawing/2014/main" id="{23926FE0-1681-FA9B-5F07-1B0EB0BEC3FF}"/>
                  </a:ext>
                </a:extLst>
              </p:cNvPr>
              <p:cNvSpPr>
                <a:spLocks noChangeShapeType="1"/>
              </p:cNvSpPr>
              <p:nvPr/>
            </p:nvSpPr>
            <p:spPr bwMode="auto">
              <a:xfrm flipH="1" flipV="1">
                <a:off x="5072" y="2280"/>
                <a:ext cx="1" cy="116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90" name="Line 195">
                <a:extLst>
                  <a:ext uri="{FF2B5EF4-FFF2-40B4-BE49-F238E27FC236}">
                    <a16:creationId xmlns:a16="http://schemas.microsoft.com/office/drawing/2014/main" id="{092C6071-0613-94F9-09F9-9D8CB11BCCBE}"/>
                  </a:ext>
                </a:extLst>
              </p:cNvPr>
              <p:cNvSpPr>
                <a:spLocks noChangeShapeType="1"/>
              </p:cNvSpPr>
              <p:nvPr/>
            </p:nvSpPr>
            <p:spPr bwMode="auto">
              <a:xfrm>
                <a:off x="5070" y="2278"/>
                <a:ext cx="73"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91" name="Line 196">
                <a:extLst>
                  <a:ext uri="{FF2B5EF4-FFF2-40B4-BE49-F238E27FC236}">
                    <a16:creationId xmlns:a16="http://schemas.microsoft.com/office/drawing/2014/main" id="{5C155125-5534-CE5B-9FE4-CAFF2982B19E}"/>
                  </a:ext>
                </a:extLst>
              </p:cNvPr>
              <p:cNvSpPr>
                <a:spLocks noChangeShapeType="1"/>
              </p:cNvSpPr>
              <p:nvPr/>
            </p:nvSpPr>
            <p:spPr bwMode="auto">
              <a:xfrm>
                <a:off x="3940" y="1207"/>
                <a:ext cx="69"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92" name="Line 197">
                <a:extLst>
                  <a:ext uri="{FF2B5EF4-FFF2-40B4-BE49-F238E27FC236}">
                    <a16:creationId xmlns:a16="http://schemas.microsoft.com/office/drawing/2014/main" id="{1B5EDC17-2A78-452D-AB19-590EA57453B3}"/>
                  </a:ext>
                </a:extLst>
              </p:cNvPr>
              <p:cNvSpPr>
                <a:spLocks noChangeShapeType="1"/>
              </p:cNvSpPr>
              <p:nvPr/>
            </p:nvSpPr>
            <p:spPr bwMode="auto">
              <a:xfrm flipV="1">
                <a:off x="3940" y="2162"/>
                <a:ext cx="70"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93" name="Line 198">
                <a:extLst>
                  <a:ext uri="{FF2B5EF4-FFF2-40B4-BE49-F238E27FC236}">
                    <a16:creationId xmlns:a16="http://schemas.microsoft.com/office/drawing/2014/main" id="{40E2E680-7519-BFEC-C56B-EA58C4F0B23C}"/>
                  </a:ext>
                </a:extLst>
              </p:cNvPr>
              <p:cNvSpPr>
                <a:spLocks noChangeShapeType="1"/>
              </p:cNvSpPr>
              <p:nvPr/>
            </p:nvSpPr>
            <p:spPr bwMode="auto">
              <a:xfrm flipV="1">
                <a:off x="3940" y="3120"/>
                <a:ext cx="7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94" name="Line 199">
                <a:extLst>
                  <a:ext uri="{FF2B5EF4-FFF2-40B4-BE49-F238E27FC236}">
                    <a16:creationId xmlns:a16="http://schemas.microsoft.com/office/drawing/2014/main" id="{330A2B53-FE35-75F2-C8BD-C7E9084D1337}"/>
                  </a:ext>
                </a:extLst>
              </p:cNvPr>
              <p:cNvSpPr>
                <a:spLocks noChangeShapeType="1"/>
              </p:cNvSpPr>
              <p:nvPr/>
            </p:nvSpPr>
            <p:spPr bwMode="auto">
              <a:xfrm>
                <a:off x="3953" y="4077"/>
                <a:ext cx="5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95" name="Text Box 200">
                <a:extLst>
                  <a:ext uri="{FF2B5EF4-FFF2-40B4-BE49-F238E27FC236}">
                    <a16:creationId xmlns:a16="http://schemas.microsoft.com/office/drawing/2014/main" id="{09A7FB44-F148-05B8-490F-772A6AFD9F77}"/>
                  </a:ext>
                </a:extLst>
              </p:cNvPr>
              <p:cNvSpPr txBox="1">
                <a:spLocks noChangeArrowheads="1"/>
              </p:cNvSpPr>
              <p:nvPr/>
            </p:nvSpPr>
            <p:spPr bwMode="auto">
              <a:xfrm>
                <a:off x="5401" y="1813"/>
                <a:ext cx="33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i="1">
                    <a:solidFill>
                      <a:srgbClr val="FF0066"/>
                    </a:solidFill>
                    <a:ea typeface="楷体_GB2312" pitchFamily="49" charset="-122"/>
                  </a:rPr>
                  <a:t>M</a:t>
                </a:r>
              </a:p>
            </p:txBody>
          </p:sp>
          <p:sp>
            <p:nvSpPr>
              <p:cNvPr id="196" name="Text Box 201">
                <a:extLst>
                  <a:ext uri="{FF2B5EF4-FFF2-40B4-BE49-F238E27FC236}">
                    <a16:creationId xmlns:a16="http://schemas.microsoft.com/office/drawing/2014/main" id="{299C8A19-ECC9-50A5-71C7-8AB6B5848912}"/>
                  </a:ext>
                </a:extLst>
              </p:cNvPr>
              <p:cNvSpPr txBox="1">
                <a:spLocks noChangeArrowheads="1"/>
              </p:cNvSpPr>
              <p:nvPr/>
            </p:nvSpPr>
            <p:spPr bwMode="auto">
              <a:xfrm>
                <a:off x="5383" y="2855"/>
                <a:ext cx="37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i="1">
                    <a:solidFill>
                      <a:srgbClr val="FF0066"/>
                    </a:solidFill>
                    <a:ea typeface="楷体_GB2312" pitchFamily="49" charset="-122"/>
                  </a:rPr>
                  <a:t>L</a:t>
                </a:r>
              </a:p>
            </p:txBody>
          </p:sp>
          <p:sp>
            <p:nvSpPr>
              <p:cNvPr id="197" name="Text Box 202">
                <a:extLst>
                  <a:ext uri="{FF2B5EF4-FFF2-40B4-BE49-F238E27FC236}">
                    <a16:creationId xmlns:a16="http://schemas.microsoft.com/office/drawing/2014/main" id="{9BB2DCF7-85D2-A37E-6CCD-594A5E35002D}"/>
                  </a:ext>
                </a:extLst>
              </p:cNvPr>
              <p:cNvSpPr txBox="1">
                <a:spLocks noChangeArrowheads="1"/>
              </p:cNvSpPr>
              <p:nvPr/>
            </p:nvSpPr>
            <p:spPr bwMode="auto">
              <a:xfrm>
                <a:off x="5417" y="3872"/>
                <a:ext cx="33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i="1">
                    <a:solidFill>
                      <a:srgbClr val="FF0066"/>
                    </a:solidFill>
                    <a:ea typeface="楷体_GB2312" pitchFamily="49" charset="-122"/>
                  </a:rPr>
                  <a:t>G</a:t>
                </a:r>
              </a:p>
            </p:txBody>
          </p:sp>
          <p:sp>
            <p:nvSpPr>
              <p:cNvPr id="198" name="Text Box 203">
                <a:extLst>
                  <a:ext uri="{FF2B5EF4-FFF2-40B4-BE49-F238E27FC236}">
                    <a16:creationId xmlns:a16="http://schemas.microsoft.com/office/drawing/2014/main" id="{2CDB6F25-2358-1B07-E4BA-9699E2E2E436}"/>
                  </a:ext>
                </a:extLst>
              </p:cNvPr>
              <p:cNvSpPr txBox="1">
                <a:spLocks noChangeArrowheads="1"/>
              </p:cNvSpPr>
              <p:nvPr/>
            </p:nvSpPr>
            <p:spPr bwMode="auto">
              <a:xfrm>
                <a:off x="2761" y="1578"/>
                <a:ext cx="529" cy="3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just"/>
                <a:r>
                  <a:rPr kumimoji="0" lang="en-US" altLang="zh-CN" b="1" i="1">
                    <a:solidFill>
                      <a:srgbClr val="FF0066"/>
                    </a:solidFill>
                  </a:rPr>
                  <a:t>A</a:t>
                </a:r>
                <a:r>
                  <a:rPr kumimoji="0" lang="en-US" altLang="zh-CN" b="1" baseline="-25000">
                    <a:solidFill>
                      <a:srgbClr val="FF0066"/>
                    </a:solidFill>
                  </a:rPr>
                  <a:t>2</a:t>
                </a:r>
                <a:endParaRPr kumimoji="0" lang="en-US" altLang="zh-CN" b="1">
                  <a:solidFill>
                    <a:srgbClr val="FF0066"/>
                  </a:solidFill>
                </a:endParaRPr>
              </a:p>
            </p:txBody>
          </p:sp>
          <p:sp>
            <p:nvSpPr>
              <p:cNvPr id="199" name="Text Box 204">
                <a:extLst>
                  <a:ext uri="{FF2B5EF4-FFF2-40B4-BE49-F238E27FC236}">
                    <a16:creationId xmlns:a16="http://schemas.microsoft.com/office/drawing/2014/main" id="{A0A0B828-1E53-E20E-016F-432D73C2D41E}"/>
                  </a:ext>
                </a:extLst>
              </p:cNvPr>
              <p:cNvSpPr txBox="1">
                <a:spLocks noChangeArrowheads="1"/>
              </p:cNvSpPr>
              <p:nvPr/>
            </p:nvSpPr>
            <p:spPr bwMode="auto">
              <a:xfrm>
                <a:off x="2761" y="2485"/>
                <a:ext cx="464" cy="3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just"/>
                <a:r>
                  <a:rPr kumimoji="0" lang="en-US" altLang="zh-CN" b="1" i="1">
                    <a:solidFill>
                      <a:srgbClr val="FF0066"/>
                    </a:solidFill>
                  </a:rPr>
                  <a:t>A</a:t>
                </a:r>
                <a:r>
                  <a:rPr kumimoji="0" lang="en-US" altLang="zh-CN" b="1" baseline="-25000">
                    <a:solidFill>
                      <a:srgbClr val="FF0066"/>
                    </a:solidFill>
                  </a:rPr>
                  <a:t>1</a:t>
                </a:r>
                <a:endParaRPr kumimoji="0" lang="en-US" altLang="zh-CN" b="1">
                  <a:solidFill>
                    <a:srgbClr val="FF0066"/>
                  </a:solidFill>
                </a:endParaRPr>
              </a:p>
            </p:txBody>
          </p:sp>
          <p:sp>
            <p:nvSpPr>
              <p:cNvPr id="200" name="Text Box 205">
                <a:extLst>
                  <a:ext uri="{FF2B5EF4-FFF2-40B4-BE49-F238E27FC236}">
                    <a16:creationId xmlns:a16="http://schemas.microsoft.com/office/drawing/2014/main" id="{AC86D31F-E941-18D4-4F8C-D1F58FE5558C}"/>
                  </a:ext>
                </a:extLst>
              </p:cNvPr>
              <p:cNvSpPr txBox="1">
                <a:spLocks noChangeArrowheads="1"/>
              </p:cNvSpPr>
              <p:nvPr/>
            </p:nvSpPr>
            <p:spPr bwMode="auto">
              <a:xfrm>
                <a:off x="2761" y="1190"/>
                <a:ext cx="52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just"/>
                <a:r>
                  <a:rPr kumimoji="0" lang="en-US" altLang="zh-CN" b="1" i="1">
                    <a:solidFill>
                      <a:srgbClr val="FF0066"/>
                    </a:solidFill>
                  </a:rPr>
                  <a:t>B</a:t>
                </a:r>
                <a:r>
                  <a:rPr kumimoji="0" lang="en-US" altLang="zh-CN" b="1" baseline="-25000">
                    <a:solidFill>
                      <a:srgbClr val="FF0066"/>
                    </a:solidFill>
                  </a:rPr>
                  <a:t>3</a:t>
                </a:r>
                <a:endParaRPr kumimoji="0" lang="en-US" altLang="zh-CN" b="1">
                  <a:solidFill>
                    <a:srgbClr val="FF0066"/>
                  </a:solidFill>
                </a:endParaRPr>
              </a:p>
            </p:txBody>
          </p:sp>
          <p:sp>
            <p:nvSpPr>
              <p:cNvPr id="201" name="Text Box 206">
                <a:extLst>
                  <a:ext uri="{FF2B5EF4-FFF2-40B4-BE49-F238E27FC236}">
                    <a16:creationId xmlns:a16="http://schemas.microsoft.com/office/drawing/2014/main" id="{A5474CF3-B082-1753-6F00-1D0AA386A311}"/>
                  </a:ext>
                </a:extLst>
              </p:cNvPr>
              <p:cNvSpPr txBox="1">
                <a:spLocks noChangeArrowheads="1"/>
              </p:cNvSpPr>
              <p:nvPr/>
            </p:nvSpPr>
            <p:spPr bwMode="auto">
              <a:xfrm>
                <a:off x="2761" y="631"/>
                <a:ext cx="464" cy="3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just"/>
                <a:r>
                  <a:rPr kumimoji="0" lang="en-US" altLang="zh-CN" b="1" i="1">
                    <a:solidFill>
                      <a:srgbClr val="FF0066"/>
                    </a:solidFill>
                  </a:rPr>
                  <a:t>A</a:t>
                </a:r>
                <a:r>
                  <a:rPr kumimoji="0" lang="en-US" altLang="zh-CN" b="1" baseline="-25000">
                    <a:solidFill>
                      <a:srgbClr val="FF0066"/>
                    </a:solidFill>
                  </a:rPr>
                  <a:t>3</a:t>
                </a:r>
                <a:endParaRPr kumimoji="0" lang="en-US" altLang="zh-CN" b="1">
                  <a:solidFill>
                    <a:srgbClr val="FF0066"/>
                  </a:solidFill>
                </a:endParaRPr>
              </a:p>
            </p:txBody>
          </p:sp>
          <p:sp>
            <p:nvSpPr>
              <p:cNvPr id="202" name="Text Box 207">
                <a:extLst>
                  <a:ext uri="{FF2B5EF4-FFF2-40B4-BE49-F238E27FC236}">
                    <a16:creationId xmlns:a16="http://schemas.microsoft.com/office/drawing/2014/main" id="{11B028AF-52BC-89CC-69EE-1EE2528B939D}"/>
                  </a:ext>
                </a:extLst>
              </p:cNvPr>
              <p:cNvSpPr txBox="1">
                <a:spLocks noChangeArrowheads="1"/>
              </p:cNvSpPr>
              <p:nvPr/>
            </p:nvSpPr>
            <p:spPr bwMode="auto">
              <a:xfrm>
                <a:off x="2761" y="2075"/>
                <a:ext cx="530" cy="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just"/>
                <a:r>
                  <a:rPr kumimoji="0" lang="en-US" altLang="zh-CN" b="1" i="1">
                    <a:solidFill>
                      <a:srgbClr val="FF0066"/>
                    </a:solidFill>
                  </a:rPr>
                  <a:t>B</a:t>
                </a:r>
                <a:r>
                  <a:rPr kumimoji="0" lang="en-US" altLang="zh-CN" b="1" baseline="-25000">
                    <a:solidFill>
                      <a:srgbClr val="FF0066"/>
                    </a:solidFill>
                  </a:rPr>
                  <a:t>2</a:t>
                </a:r>
                <a:endParaRPr kumimoji="0" lang="en-US" altLang="zh-CN" b="1">
                  <a:solidFill>
                    <a:srgbClr val="FF0066"/>
                  </a:solidFill>
                </a:endParaRPr>
              </a:p>
            </p:txBody>
          </p:sp>
          <p:sp>
            <p:nvSpPr>
              <p:cNvPr id="203" name="Text Box 208">
                <a:extLst>
                  <a:ext uri="{FF2B5EF4-FFF2-40B4-BE49-F238E27FC236}">
                    <a16:creationId xmlns:a16="http://schemas.microsoft.com/office/drawing/2014/main" id="{9DFFAC9A-B94A-37F7-BD80-032298348FDC}"/>
                  </a:ext>
                </a:extLst>
              </p:cNvPr>
              <p:cNvSpPr txBox="1">
                <a:spLocks noChangeArrowheads="1"/>
              </p:cNvSpPr>
              <p:nvPr/>
            </p:nvSpPr>
            <p:spPr bwMode="auto">
              <a:xfrm>
                <a:off x="2761" y="3032"/>
                <a:ext cx="52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just"/>
                <a:r>
                  <a:rPr kumimoji="0" lang="en-US" altLang="zh-CN" b="1" i="1">
                    <a:solidFill>
                      <a:srgbClr val="FF0066"/>
                    </a:solidFill>
                  </a:rPr>
                  <a:t>B</a:t>
                </a:r>
                <a:r>
                  <a:rPr kumimoji="0" lang="en-US" altLang="zh-CN" b="1" baseline="-25000">
                    <a:solidFill>
                      <a:srgbClr val="FF0066"/>
                    </a:solidFill>
                  </a:rPr>
                  <a:t>1</a:t>
                </a:r>
                <a:endParaRPr kumimoji="0" lang="en-US" altLang="zh-CN" b="1">
                  <a:solidFill>
                    <a:srgbClr val="FF0066"/>
                  </a:solidFill>
                </a:endParaRPr>
              </a:p>
            </p:txBody>
          </p:sp>
          <p:sp>
            <p:nvSpPr>
              <p:cNvPr id="204" name="Text Box 209">
                <a:extLst>
                  <a:ext uri="{FF2B5EF4-FFF2-40B4-BE49-F238E27FC236}">
                    <a16:creationId xmlns:a16="http://schemas.microsoft.com/office/drawing/2014/main" id="{86D3051C-AA6C-07AE-0896-6BB9D043AA36}"/>
                  </a:ext>
                </a:extLst>
              </p:cNvPr>
              <p:cNvSpPr txBox="1">
                <a:spLocks noChangeArrowheads="1"/>
              </p:cNvSpPr>
              <p:nvPr/>
            </p:nvSpPr>
            <p:spPr bwMode="auto">
              <a:xfrm>
                <a:off x="2761" y="4035"/>
                <a:ext cx="522" cy="2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just"/>
                <a:r>
                  <a:rPr kumimoji="0" lang="en-US" altLang="zh-CN" b="1" i="1">
                    <a:solidFill>
                      <a:srgbClr val="FF0066"/>
                    </a:solidFill>
                  </a:rPr>
                  <a:t>B</a:t>
                </a:r>
                <a:r>
                  <a:rPr kumimoji="0" lang="en-US" altLang="zh-CN" b="1" baseline="-25000">
                    <a:solidFill>
                      <a:srgbClr val="FF0066"/>
                    </a:solidFill>
                  </a:rPr>
                  <a:t>0</a:t>
                </a:r>
                <a:endParaRPr kumimoji="0" lang="en-US" altLang="zh-CN" b="1">
                  <a:solidFill>
                    <a:srgbClr val="FF0066"/>
                  </a:solidFill>
                </a:endParaRPr>
              </a:p>
            </p:txBody>
          </p:sp>
          <p:sp>
            <p:nvSpPr>
              <p:cNvPr id="205" name="Rectangle 210">
                <a:extLst>
                  <a:ext uri="{FF2B5EF4-FFF2-40B4-BE49-F238E27FC236}">
                    <a16:creationId xmlns:a16="http://schemas.microsoft.com/office/drawing/2014/main" id="{19DD2A6A-B62F-6D82-633E-5041204FAA96}"/>
                  </a:ext>
                </a:extLst>
              </p:cNvPr>
              <p:cNvSpPr>
                <a:spLocks noChangeArrowheads="1"/>
              </p:cNvSpPr>
              <p:nvPr/>
            </p:nvSpPr>
            <p:spPr bwMode="auto">
              <a:xfrm>
                <a:off x="4695" y="1416"/>
                <a:ext cx="209" cy="31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1800" b="1">
                    <a:solidFill>
                      <a:srgbClr val="0033CC"/>
                    </a:solidFill>
                  </a:rPr>
                  <a:t>≥1</a:t>
                </a:r>
                <a:r>
                  <a:rPr lang="en-US" altLang="zh-CN" sz="1800" b="1">
                    <a:solidFill>
                      <a:srgbClr val="0033CC"/>
                    </a:solidFill>
                    <a:ea typeface="楷体_GB2312" pitchFamily="49" charset="-122"/>
                  </a:rPr>
                  <a:t> </a:t>
                </a:r>
              </a:p>
            </p:txBody>
          </p:sp>
          <p:sp>
            <p:nvSpPr>
              <p:cNvPr id="206" name="Text Box 211">
                <a:extLst>
                  <a:ext uri="{FF2B5EF4-FFF2-40B4-BE49-F238E27FC236}">
                    <a16:creationId xmlns:a16="http://schemas.microsoft.com/office/drawing/2014/main" id="{12AFD03E-A020-5560-0910-D2B30CAD5648}"/>
                  </a:ext>
                </a:extLst>
              </p:cNvPr>
              <p:cNvSpPr txBox="1">
                <a:spLocks noChangeArrowheads="1"/>
              </p:cNvSpPr>
              <p:nvPr/>
            </p:nvSpPr>
            <p:spPr bwMode="auto">
              <a:xfrm>
                <a:off x="2761" y="3488"/>
                <a:ext cx="464" cy="3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just"/>
                <a:r>
                  <a:rPr kumimoji="0" lang="en-US" altLang="zh-CN" b="1" i="1">
                    <a:solidFill>
                      <a:srgbClr val="FF0066"/>
                    </a:solidFill>
                  </a:rPr>
                  <a:t>A</a:t>
                </a:r>
                <a:r>
                  <a:rPr kumimoji="0" lang="en-US" altLang="zh-CN" b="1" baseline="-25000">
                    <a:solidFill>
                      <a:srgbClr val="FF0066"/>
                    </a:solidFill>
                  </a:rPr>
                  <a:t>0</a:t>
                </a:r>
                <a:endParaRPr kumimoji="0" lang="en-US" altLang="zh-CN" b="1">
                  <a:solidFill>
                    <a:srgbClr val="FF0066"/>
                  </a:solidFill>
                </a:endParaRPr>
              </a:p>
            </p:txBody>
          </p:sp>
        </p:grpSp>
        <p:grpSp>
          <p:nvGrpSpPr>
            <p:cNvPr id="8" name="Group 289">
              <a:extLst>
                <a:ext uri="{FF2B5EF4-FFF2-40B4-BE49-F238E27FC236}">
                  <a16:creationId xmlns:a16="http://schemas.microsoft.com/office/drawing/2014/main" id="{87E34732-FBAA-DF1C-6783-387D30FE2B27}"/>
                </a:ext>
              </a:extLst>
            </p:cNvPr>
            <p:cNvGrpSpPr>
              <a:grpSpLocks/>
            </p:cNvGrpSpPr>
            <p:nvPr/>
          </p:nvGrpSpPr>
          <p:grpSpPr bwMode="auto">
            <a:xfrm>
              <a:off x="4421" y="3444"/>
              <a:ext cx="279" cy="45"/>
              <a:chOff x="4421" y="3444"/>
              <a:chExt cx="279" cy="45"/>
            </a:xfrm>
          </p:grpSpPr>
          <p:sp>
            <p:nvSpPr>
              <p:cNvPr id="9" name="Oval 287">
                <a:extLst>
                  <a:ext uri="{FF2B5EF4-FFF2-40B4-BE49-F238E27FC236}">
                    <a16:creationId xmlns:a16="http://schemas.microsoft.com/office/drawing/2014/main" id="{737F1018-FC59-70FA-73A8-ACD27A163662}"/>
                  </a:ext>
                </a:extLst>
              </p:cNvPr>
              <p:cNvSpPr>
                <a:spLocks noChangeArrowheads="1"/>
              </p:cNvSpPr>
              <p:nvPr/>
            </p:nvSpPr>
            <p:spPr bwMode="auto">
              <a:xfrm>
                <a:off x="4421" y="3444"/>
                <a:ext cx="42" cy="45"/>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 name="Line 288">
                <a:extLst>
                  <a:ext uri="{FF2B5EF4-FFF2-40B4-BE49-F238E27FC236}">
                    <a16:creationId xmlns:a16="http://schemas.microsoft.com/office/drawing/2014/main" id="{4C7900E6-C584-257D-595D-1D4CD1E7256E}"/>
                  </a:ext>
                </a:extLst>
              </p:cNvPr>
              <p:cNvSpPr>
                <a:spLocks noChangeShapeType="1"/>
              </p:cNvSpPr>
              <p:nvPr/>
            </p:nvSpPr>
            <p:spPr bwMode="auto">
              <a:xfrm>
                <a:off x="4449" y="3467"/>
                <a:ext cx="25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grpSp>
      </p:grpSp>
      <p:sp>
        <p:nvSpPr>
          <p:cNvPr id="219" name="Rectangle 2">
            <a:extLst>
              <a:ext uri="{FF2B5EF4-FFF2-40B4-BE49-F238E27FC236}">
                <a16:creationId xmlns:a16="http://schemas.microsoft.com/office/drawing/2014/main" id="{80A677E6-26B1-B40C-B375-C50362563E55}"/>
              </a:ext>
            </a:extLst>
          </p:cNvPr>
          <p:cNvSpPr>
            <a:spLocks noChangeArrowheads="1"/>
          </p:cNvSpPr>
          <p:nvPr/>
        </p:nvSpPr>
        <p:spPr bwMode="auto">
          <a:xfrm>
            <a:off x="1867207" y="5475595"/>
            <a:ext cx="3841750" cy="793750"/>
          </a:xfrm>
          <a:prstGeom prst="rect">
            <a:avLst/>
          </a:prstGeom>
          <a:noFill/>
          <a:ln>
            <a:noFill/>
          </a:ln>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3300"/>
                </a:solidFill>
                <a:miter lim="800000"/>
                <a:headEnd/>
                <a:tailEnd/>
              </a14:hiddenLine>
            </a:ext>
          </a:extLst>
        </p:spPr>
        <p:txBody>
          <a:bodyPr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just"/>
            <a:r>
              <a:rPr kumimoji="0" lang="en-US" altLang="zh-CN" sz="2600" b="1" i="1">
                <a:solidFill>
                  <a:srgbClr val="FF0066"/>
                </a:solidFill>
              </a:rPr>
              <a:t>G</a:t>
            </a:r>
            <a:r>
              <a:rPr kumimoji="0" lang="en-US" altLang="zh-CN" sz="2600" b="1" i="1">
                <a:solidFill>
                  <a:srgbClr val="0033CC"/>
                </a:solidFill>
              </a:rPr>
              <a:t> = </a:t>
            </a:r>
            <a:r>
              <a:rPr kumimoji="0" lang="en-US" altLang="zh-CN" sz="2600" b="1">
                <a:solidFill>
                  <a:srgbClr val="0033CC"/>
                </a:solidFill>
              </a:rPr>
              <a:t>(</a:t>
            </a:r>
            <a:r>
              <a:rPr kumimoji="0" lang="en-US" altLang="zh-CN" sz="2600" b="1" i="1">
                <a:solidFill>
                  <a:srgbClr val="0033CC"/>
                </a:solidFill>
              </a:rPr>
              <a:t>A</a:t>
            </a:r>
            <a:r>
              <a:rPr kumimoji="0" lang="en-US" altLang="zh-CN" sz="2600" b="1" baseline="-25000">
                <a:solidFill>
                  <a:srgbClr val="0033CC"/>
                </a:solidFill>
              </a:rPr>
              <a:t>3</a:t>
            </a:r>
            <a:r>
              <a:rPr kumimoji="0" lang="en-US" altLang="zh-CN" sz="2600" b="1">
                <a:solidFill>
                  <a:srgbClr val="0033CC"/>
                </a:solidFill>
              </a:rPr>
              <a:t>⊙</a:t>
            </a:r>
            <a:r>
              <a:rPr kumimoji="0" lang="en-US" altLang="zh-CN" sz="2600" b="1" i="1">
                <a:solidFill>
                  <a:srgbClr val="0033CC"/>
                </a:solidFill>
              </a:rPr>
              <a:t>B</a:t>
            </a:r>
            <a:r>
              <a:rPr kumimoji="0" lang="en-US" altLang="zh-CN" sz="2600" b="1" baseline="-25000">
                <a:solidFill>
                  <a:srgbClr val="0033CC"/>
                </a:solidFill>
              </a:rPr>
              <a:t>3</a:t>
            </a:r>
            <a:r>
              <a:rPr kumimoji="0" lang="en-US" altLang="zh-CN" sz="2600" b="1">
                <a:solidFill>
                  <a:srgbClr val="0033CC"/>
                </a:solidFill>
              </a:rPr>
              <a:t>)(</a:t>
            </a:r>
            <a:r>
              <a:rPr kumimoji="0" lang="en-US" altLang="zh-CN" sz="2600" b="1" i="1">
                <a:solidFill>
                  <a:srgbClr val="0033CC"/>
                </a:solidFill>
              </a:rPr>
              <a:t>A</a:t>
            </a:r>
            <a:r>
              <a:rPr kumimoji="0" lang="en-US" altLang="zh-CN" sz="2600" b="1" baseline="-25000">
                <a:solidFill>
                  <a:srgbClr val="0033CC"/>
                </a:solidFill>
              </a:rPr>
              <a:t>2</a:t>
            </a:r>
            <a:r>
              <a:rPr kumimoji="0" lang="en-US" altLang="zh-CN" sz="2600" b="1">
                <a:solidFill>
                  <a:srgbClr val="0033CC"/>
                </a:solidFill>
              </a:rPr>
              <a:t>⊙</a:t>
            </a:r>
            <a:r>
              <a:rPr kumimoji="0" lang="en-US" altLang="zh-CN" sz="2600" b="1" i="1">
                <a:solidFill>
                  <a:srgbClr val="0033CC"/>
                </a:solidFill>
              </a:rPr>
              <a:t>B</a:t>
            </a:r>
            <a:r>
              <a:rPr kumimoji="0" lang="en-US" altLang="zh-CN" sz="2600" b="1" baseline="-25000">
                <a:solidFill>
                  <a:srgbClr val="0033CC"/>
                </a:solidFill>
              </a:rPr>
              <a:t>2</a:t>
            </a:r>
            <a:r>
              <a:rPr kumimoji="0" lang="en-US" altLang="zh-CN" sz="2600" b="1">
                <a:solidFill>
                  <a:srgbClr val="0033CC"/>
                </a:solidFill>
              </a:rPr>
              <a:t>)</a:t>
            </a:r>
          </a:p>
          <a:p>
            <a:pPr algn="just"/>
            <a:r>
              <a:rPr kumimoji="0" lang="en-US" altLang="zh-CN" sz="2600" b="1">
                <a:solidFill>
                  <a:srgbClr val="0033CC"/>
                </a:solidFill>
              </a:rPr>
              <a:t>       (</a:t>
            </a:r>
            <a:r>
              <a:rPr kumimoji="0" lang="en-US" altLang="zh-CN" sz="2600" b="1" i="1">
                <a:solidFill>
                  <a:srgbClr val="0033CC"/>
                </a:solidFill>
              </a:rPr>
              <a:t>A</a:t>
            </a:r>
            <a:r>
              <a:rPr kumimoji="0" lang="en-US" altLang="zh-CN" sz="2600" b="1" baseline="-25000">
                <a:solidFill>
                  <a:srgbClr val="0033CC"/>
                </a:solidFill>
              </a:rPr>
              <a:t>1</a:t>
            </a:r>
            <a:r>
              <a:rPr kumimoji="0" lang="en-US" altLang="zh-CN" sz="2600" b="1">
                <a:solidFill>
                  <a:srgbClr val="0033CC"/>
                </a:solidFill>
              </a:rPr>
              <a:t>⊙</a:t>
            </a:r>
            <a:r>
              <a:rPr kumimoji="0" lang="en-US" altLang="zh-CN" sz="2600" b="1" i="1">
                <a:solidFill>
                  <a:srgbClr val="0033CC"/>
                </a:solidFill>
              </a:rPr>
              <a:t>B</a:t>
            </a:r>
            <a:r>
              <a:rPr kumimoji="0" lang="en-US" altLang="zh-CN" sz="2600" b="1" baseline="-25000">
                <a:solidFill>
                  <a:srgbClr val="0033CC"/>
                </a:solidFill>
              </a:rPr>
              <a:t>1</a:t>
            </a:r>
            <a:r>
              <a:rPr kumimoji="0" lang="en-US" altLang="zh-CN" sz="2600" b="1">
                <a:solidFill>
                  <a:srgbClr val="0033CC"/>
                </a:solidFill>
              </a:rPr>
              <a:t>)(</a:t>
            </a:r>
            <a:r>
              <a:rPr kumimoji="0" lang="en-US" altLang="zh-CN" sz="2600" b="1" i="1">
                <a:solidFill>
                  <a:srgbClr val="0033CC"/>
                </a:solidFill>
              </a:rPr>
              <a:t>A</a:t>
            </a:r>
            <a:r>
              <a:rPr kumimoji="0" lang="en-US" altLang="zh-CN" sz="2600" b="1" baseline="-25000">
                <a:solidFill>
                  <a:srgbClr val="0033CC"/>
                </a:solidFill>
              </a:rPr>
              <a:t>0</a:t>
            </a:r>
            <a:r>
              <a:rPr kumimoji="0" lang="en-US" altLang="zh-CN" sz="2600" b="1">
                <a:solidFill>
                  <a:srgbClr val="0033CC"/>
                </a:solidFill>
              </a:rPr>
              <a:t>⊙</a:t>
            </a:r>
            <a:r>
              <a:rPr kumimoji="0" lang="en-US" altLang="zh-CN" sz="2600" b="1" i="1">
                <a:solidFill>
                  <a:srgbClr val="0033CC"/>
                </a:solidFill>
              </a:rPr>
              <a:t>B</a:t>
            </a:r>
            <a:r>
              <a:rPr kumimoji="0" lang="en-US" altLang="zh-CN" sz="2600" b="1" baseline="-25000">
                <a:solidFill>
                  <a:srgbClr val="0033CC"/>
                </a:solidFill>
              </a:rPr>
              <a:t>0</a:t>
            </a:r>
            <a:r>
              <a:rPr kumimoji="0" lang="en-US" altLang="zh-CN" sz="2600" b="1">
                <a:solidFill>
                  <a:srgbClr val="0033CC"/>
                </a:solidFill>
              </a:rPr>
              <a:t>)</a:t>
            </a:r>
            <a:endParaRPr kumimoji="0" lang="en-US" altLang="zh-CN" sz="2500" b="1" baseline="-25000">
              <a:solidFill>
                <a:srgbClr val="0033CC"/>
              </a:solidFill>
            </a:endParaRPr>
          </a:p>
        </p:txBody>
      </p:sp>
      <p:sp>
        <p:nvSpPr>
          <p:cNvPr id="220" name="Rectangle 212">
            <a:extLst>
              <a:ext uri="{FF2B5EF4-FFF2-40B4-BE49-F238E27FC236}">
                <a16:creationId xmlns:a16="http://schemas.microsoft.com/office/drawing/2014/main" id="{0B73BE35-2022-E9DC-C016-46AC7FFFB259}"/>
              </a:ext>
            </a:extLst>
          </p:cNvPr>
          <p:cNvSpPr>
            <a:spLocks noChangeArrowheads="1"/>
          </p:cNvSpPr>
          <p:nvPr/>
        </p:nvSpPr>
        <p:spPr bwMode="auto">
          <a:xfrm>
            <a:off x="2241857" y="3384858"/>
            <a:ext cx="310197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4 </a:t>
            </a:r>
            <a:r>
              <a:rPr lang="zh-CN" altLang="en-US" sz="2800" b="1">
                <a:solidFill>
                  <a:srgbClr val="FF0066"/>
                </a:solidFill>
              </a:rPr>
              <a:t>位数值比较器</a:t>
            </a:r>
          </a:p>
        </p:txBody>
      </p:sp>
      <p:grpSp>
        <p:nvGrpSpPr>
          <p:cNvPr id="221" name="Group 213">
            <a:extLst>
              <a:ext uri="{FF2B5EF4-FFF2-40B4-BE49-F238E27FC236}">
                <a16:creationId xmlns:a16="http://schemas.microsoft.com/office/drawing/2014/main" id="{5C9C8D34-A17E-72E5-0BA3-608DAAA7CA9F}"/>
              </a:ext>
            </a:extLst>
          </p:cNvPr>
          <p:cNvGrpSpPr>
            <a:grpSpLocks/>
          </p:cNvGrpSpPr>
          <p:nvPr/>
        </p:nvGrpSpPr>
        <p:grpSpPr bwMode="auto">
          <a:xfrm>
            <a:off x="1877526" y="3978323"/>
            <a:ext cx="3657600" cy="1485900"/>
            <a:chOff x="177" y="2352"/>
            <a:chExt cx="2304" cy="936"/>
          </a:xfrm>
        </p:grpSpPr>
        <p:sp>
          <p:nvSpPr>
            <p:cNvPr id="222" name="Rectangle 214">
              <a:extLst>
                <a:ext uri="{FF2B5EF4-FFF2-40B4-BE49-F238E27FC236}">
                  <a16:creationId xmlns:a16="http://schemas.microsoft.com/office/drawing/2014/main" id="{86E0EC13-33DD-2B10-34A6-BE40FB7DA179}"/>
                </a:ext>
              </a:extLst>
            </p:cNvPr>
            <p:cNvSpPr>
              <a:spLocks noChangeArrowheads="1"/>
            </p:cNvSpPr>
            <p:nvPr/>
          </p:nvSpPr>
          <p:spPr bwMode="auto">
            <a:xfrm>
              <a:off x="177" y="2358"/>
              <a:ext cx="2304" cy="930"/>
            </a:xfrm>
            <a:prstGeom prst="rect">
              <a:avLst/>
            </a:prstGeom>
            <a:noFill/>
            <a:ln>
              <a:noFill/>
            </a:ln>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3300"/>
                  </a:solidFill>
                  <a:miter lim="800000"/>
                  <a:headEnd/>
                  <a:tailEnd/>
                </a14:hiddenLine>
              </a:ext>
            </a:extLst>
          </p:spPr>
          <p:txBody>
            <a:bodyPr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just"/>
              <a:r>
                <a:rPr kumimoji="0" lang="en-US" altLang="zh-CN" sz="2500" b="1" i="1">
                  <a:solidFill>
                    <a:srgbClr val="FF0066"/>
                  </a:solidFill>
                </a:rPr>
                <a:t>M </a:t>
              </a:r>
              <a:r>
                <a:rPr kumimoji="0" lang="en-US" altLang="zh-CN" b="1" i="1">
                  <a:solidFill>
                    <a:srgbClr val="0033CC"/>
                  </a:solidFill>
                </a:rPr>
                <a:t>= A</a:t>
              </a:r>
              <a:r>
                <a:rPr kumimoji="0" lang="en-US" altLang="zh-CN" b="1" baseline="-25000">
                  <a:solidFill>
                    <a:srgbClr val="0033CC"/>
                  </a:solidFill>
                </a:rPr>
                <a:t>3</a:t>
              </a:r>
              <a:r>
                <a:rPr kumimoji="0" lang="en-US" altLang="zh-CN" b="1" i="1">
                  <a:solidFill>
                    <a:srgbClr val="0033CC"/>
                  </a:solidFill>
                </a:rPr>
                <a:t>B</a:t>
              </a:r>
              <a:r>
                <a:rPr kumimoji="0" lang="en-US" altLang="zh-CN" b="1" baseline="-25000">
                  <a:solidFill>
                    <a:srgbClr val="0033CC"/>
                  </a:solidFill>
                </a:rPr>
                <a:t>3</a:t>
              </a:r>
              <a:r>
                <a:rPr kumimoji="0" lang="en-US" altLang="zh-CN" b="1" i="1">
                  <a:solidFill>
                    <a:srgbClr val="0033CC"/>
                  </a:solidFill>
                </a:rPr>
                <a:t>+ </a:t>
              </a:r>
              <a:r>
                <a:rPr kumimoji="0" lang="en-US" altLang="zh-CN" b="1">
                  <a:solidFill>
                    <a:srgbClr val="0033CC"/>
                  </a:solidFill>
                </a:rPr>
                <a:t>(</a:t>
              </a:r>
              <a:r>
                <a:rPr kumimoji="0" lang="en-US" altLang="zh-CN" b="1" i="1">
                  <a:solidFill>
                    <a:srgbClr val="0033CC"/>
                  </a:solidFill>
                </a:rPr>
                <a:t>A</a:t>
              </a:r>
              <a:r>
                <a:rPr kumimoji="0" lang="en-US" altLang="zh-CN" b="1" baseline="-25000">
                  <a:solidFill>
                    <a:srgbClr val="0033CC"/>
                  </a:solidFill>
                </a:rPr>
                <a:t>3</a:t>
              </a:r>
              <a:r>
                <a:rPr kumimoji="0" lang="en-US" altLang="zh-CN" b="1">
                  <a:solidFill>
                    <a:srgbClr val="0033CC"/>
                  </a:solidFill>
                </a:rPr>
                <a:t>⊙</a:t>
              </a:r>
              <a:r>
                <a:rPr kumimoji="0" lang="en-US" altLang="zh-CN" b="1" i="1">
                  <a:solidFill>
                    <a:srgbClr val="0033CC"/>
                  </a:solidFill>
                </a:rPr>
                <a:t>B</a:t>
              </a:r>
              <a:r>
                <a:rPr kumimoji="0" lang="en-US" altLang="zh-CN" b="1" baseline="-25000">
                  <a:solidFill>
                    <a:srgbClr val="0033CC"/>
                  </a:solidFill>
                </a:rPr>
                <a:t>3</a:t>
              </a:r>
              <a:r>
                <a:rPr kumimoji="0" lang="en-US" altLang="zh-CN" b="1">
                  <a:solidFill>
                    <a:srgbClr val="0033CC"/>
                  </a:solidFill>
                </a:rPr>
                <a:t>) </a:t>
              </a:r>
              <a:r>
                <a:rPr kumimoji="0" lang="en-US" altLang="zh-CN" b="1" i="1">
                  <a:solidFill>
                    <a:srgbClr val="0033CC"/>
                  </a:solidFill>
                </a:rPr>
                <a:t>A</a:t>
              </a:r>
              <a:r>
                <a:rPr kumimoji="0" lang="en-US" altLang="zh-CN" b="1" baseline="-25000">
                  <a:solidFill>
                    <a:srgbClr val="0033CC"/>
                  </a:solidFill>
                </a:rPr>
                <a:t>2</a:t>
              </a:r>
              <a:r>
                <a:rPr kumimoji="0" lang="en-US" altLang="zh-CN" b="1" i="1">
                  <a:solidFill>
                    <a:srgbClr val="0033CC"/>
                  </a:solidFill>
                </a:rPr>
                <a:t>B</a:t>
              </a:r>
              <a:r>
                <a:rPr kumimoji="0" lang="en-US" altLang="zh-CN" b="1" baseline="-25000">
                  <a:solidFill>
                    <a:srgbClr val="0033CC"/>
                  </a:solidFill>
                </a:rPr>
                <a:t>2</a:t>
              </a:r>
              <a:endParaRPr kumimoji="0" lang="en-US" altLang="zh-CN" b="1">
                <a:solidFill>
                  <a:srgbClr val="0033CC"/>
                </a:solidFill>
              </a:endParaRPr>
            </a:p>
            <a:p>
              <a:pPr algn="just"/>
              <a:r>
                <a:rPr kumimoji="0" lang="en-US" altLang="zh-CN" b="1" i="1">
                  <a:solidFill>
                    <a:srgbClr val="0033CC"/>
                  </a:solidFill>
                </a:rPr>
                <a:t>   + </a:t>
              </a:r>
              <a:r>
                <a:rPr kumimoji="0" lang="en-US" altLang="zh-CN" b="1">
                  <a:solidFill>
                    <a:srgbClr val="0033CC"/>
                  </a:solidFill>
                </a:rPr>
                <a:t>(</a:t>
              </a:r>
              <a:r>
                <a:rPr kumimoji="0" lang="en-US" altLang="zh-CN" b="1" i="1">
                  <a:solidFill>
                    <a:srgbClr val="0033CC"/>
                  </a:solidFill>
                </a:rPr>
                <a:t>A</a:t>
              </a:r>
              <a:r>
                <a:rPr kumimoji="0" lang="en-US" altLang="zh-CN" b="1" baseline="-25000">
                  <a:solidFill>
                    <a:srgbClr val="0033CC"/>
                  </a:solidFill>
                </a:rPr>
                <a:t>3</a:t>
              </a:r>
              <a:r>
                <a:rPr kumimoji="0" lang="en-US" altLang="zh-CN" b="1">
                  <a:solidFill>
                    <a:srgbClr val="0033CC"/>
                  </a:solidFill>
                </a:rPr>
                <a:t>⊙</a:t>
              </a:r>
              <a:r>
                <a:rPr kumimoji="0" lang="en-US" altLang="zh-CN" b="1" i="1">
                  <a:solidFill>
                    <a:srgbClr val="0033CC"/>
                  </a:solidFill>
                </a:rPr>
                <a:t>B</a:t>
              </a:r>
              <a:r>
                <a:rPr kumimoji="0" lang="en-US" altLang="zh-CN" b="1" baseline="-25000">
                  <a:solidFill>
                    <a:srgbClr val="0033CC"/>
                  </a:solidFill>
                </a:rPr>
                <a:t>3</a:t>
              </a:r>
              <a:r>
                <a:rPr kumimoji="0" lang="en-US" altLang="zh-CN" b="1">
                  <a:solidFill>
                    <a:srgbClr val="0033CC"/>
                  </a:solidFill>
                </a:rPr>
                <a:t>)(</a:t>
              </a:r>
              <a:r>
                <a:rPr kumimoji="0" lang="en-US" altLang="zh-CN" b="1" i="1">
                  <a:solidFill>
                    <a:srgbClr val="0033CC"/>
                  </a:solidFill>
                </a:rPr>
                <a:t>A</a:t>
              </a:r>
              <a:r>
                <a:rPr kumimoji="0" lang="en-US" altLang="zh-CN" b="1" baseline="-25000">
                  <a:solidFill>
                    <a:srgbClr val="0033CC"/>
                  </a:solidFill>
                </a:rPr>
                <a:t>2</a:t>
              </a:r>
              <a:r>
                <a:rPr kumimoji="0" lang="en-US" altLang="zh-CN" b="1">
                  <a:solidFill>
                    <a:srgbClr val="0033CC"/>
                  </a:solidFill>
                </a:rPr>
                <a:t>⊙</a:t>
              </a:r>
              <a:r>
                <a:rPr kumimoji="0" lang="en-US" altLang="zh-CN" b="1" i="1">
                  <a:solidFill>
                    <a:srgbClr val="0033CC"/>
                  </a:solidFill>
                </a:rPr>
                <a:t>B</a:t>
              </a:r>
              <a:r>
                <a:rPr kumimoji="0" lang="en-US" altLang="zh-CN" b="1" baseline="-25000">
                  <a:solidFill>
                    <a:srgbClr val="0033CC"/>
                  </a:solidFill>
                </a:rPr>
                <a:t>2</a:t>
              </a:r>
              <a:r>
                <a:rPr kumimoji="0" lang="en-US" altLang="zh-CN" b="1">
                  <a:solidFill>
                    <a:srgbClr val="0033CC"/>
                  </a:solidFill>
                </a:rPr>
                <a:t>) </a:t>
              </a:r>
              <a:r>
                <a:rPr kumimoji="0" lang="en-US" altLang="zh-CN" b="1" i="1">
                  <a:solidFill>
                    <a:srgbClr val="0033CC"/>
                  </a:solidFill>
                </a:rPr>
                <a:t>A</a:t>
              </a:r>
              <a:r>
                <a:rPr kumimoji="0" lang="en-US" altLang="zh-CN" b="1" baseline="-25000">
                  <a:solidFill>
                    <a:srgbClr val="0033CC"/>
                  </a:solidFill>
                </a:rPr>
                <a:t>1</a:t>
              </a:r>
              <a:r>
                <a:rPr kumimoji="0" lang="en-US" altLang="zh-CN" b="1" i="1">
                  <a:solidFill>
                    <a:srgbClr val="0033CC"/>
                  </a:solidFill>
                </a:rPr>
                <a:t> B</a:t>
              </a:r>
              <a:r>
                <a:rPr kumimoji="0" lang="en-US" altLang="zh-CN" b="1" baseline="-25000">
                  <a:solidFill>
                    <a:srgbClr val="0033CC"/>
                  </a:solidFill>
                </a:rPr>
                <a:t>1</a:t>
              </a:r>
              <a:r>
                <a:rPr kumimoji="0" lang="en-US" altLang="zh-CN" b="1" i="1">
                  <a:solidFill>
                    <a:srgbClr val="0033CC"/>
                  </a:solidFill>
                </a:rPr>
                <a:t>+</a:t>
              </a:r>
            </a:p>
            <a:p>
              <a:pPr algn="just"/>
              <a:r>
                <a:rPr kumimoji="0" lang="en-US" altLang="zh-CN" b="1" i="1">
                  <a:solidFill>
                    <a:srgbClr val="0033CC"/>
                  </a:solidFill>
                </a:rPr>
                <a:t>   </a:t>
              </a:r>
              <a:r>
                <a:rPr kumimoji="0" lang="en-US" altLang="zh-CN" b="1">
                  <a:solidFill>
                    <a:srgbClr val="0033CC"/>
                  </a:solidFill>
                </a:rPr>
                <a:t>(</a:t>
              </a:r>
              <a:r>
                <a:rPr kumimoji="0" lang="en-US" altLang="zh-CN" b="1" i="1">
                  <a:solidFill>
                    <a:srgbClr val="0033CC"/>
                  </a:solidFill>
                </a:rPr>
                <a:t>A</a:t>
              </a:r>
              <a:r>
                <a:rPr kumimoji="0" lang="en-US" altLang="zh-CN" b="1" baseline="-25000">
                  <a:solidFill>
                    <a:srgbClr val="0033CC"/>
                  </a:solidFill>
                </a:rPr>
                <a:t>3</a:t>
              </a:r>
              <a:r>
                <a:rPr kumimoji="0" lang="en-US" altLang="zh-CN" b="1">
                  <a:solidFill>
                    <a:srgbClr val="0033CC"/>
                  </a:solidFill>
                </a:rPr>
                <a:t>⊙</a:t>
              </a:r>
              <a:r>
                <a:rPr kumimoji="0" lang="en-US" altLang="zh-CN" b="1" i="1">
                  <a:solidFill>
                    <a:srgbClr val="0033CC"/>
                  </a:solidFill>
                </a:rPr>
                <a:t>B</a:t>
              </a:r>
              <a:r>
                <a:rPr kumimoji="0" lang="en-US" altLang="zh-CN" b="1" baseline="-25000">
                  <a:solidFill>
                    <a:srgbClr val="0033CC"/>
                  </a:solidFill>
                </a:rPr>
                <a:t>3</a:t>
              </a:r>
              <a:r>
                <a:rPr kumimoji="0" lang="en-US" altLang="zh-CN" b="1">
                  <a:solidFill>
                    <a:srgbClr val="0033CC"/>
                  </a:solidFill>
                </a:rPr>
                <a:t>)(</a:t>
              </a:r>
              <a:r>
                <a:rPr kumimoji="0" lang="en-US" altLang="zh-CN" b="1" i="1">
                  <a:solidFill>
                    <a:srgbClr val="0033CC"/>
                  </a:solidFill>
                </a:rPr>
                <a:t>A</a:t>
              </a:r>
              <a:r>
                <a:rPr kumimoji="0" lang="en-US" altLang="zh-CN" b="1" baseline="-25000">
                  <a:solidFill>
                    <a:srgbClr val="0033CC"/>
                  </a:solidFill>
                </a:rPr>
                <a:t>2</a:t>
              </a:r>
              <a:r>
                <a:rPr kumimoji="0" lang="en-US" altLang="zh-CN" b="1">
                  <a:solidFill>
                    <a:srgbClr val="0033CC"/>
                  </a:solidFill>
                </a:rPr>
                <a:t>⊙</a:t>
              </a:r>
              <a:r>
                <a:rPr kumimoji="0" lang="en-US" altLang="zh-CN" b="1" i="1">
                  <a:solidFill>
                    <a:srgbClr val="0033CC"/>
                  </a:solidFill>
                </a:rPr>
                <a:t>B</a:t>
              </a:r>
              <a:r>
                <a:rPr kumimoji="0" lang="en-US" altLang="zh-CN" b="1" baseline="-25000">
                  <a:solidFill>
                    <a:srgbClr val="0033CC"/>
                  </a:solidFill>
                </a:rPr>
                <a:t>2</a:t>
              </a:r>
              <a:r>
                <a:rPr kumimoji="0" lang="en-US" altLang="zh-CN" b="1">
                  <a:solidFill>
                    <a:srgbClr val="0033CC"/>
                  </a:solidFill>
                </a:rPr>
                <a:t>)(</a:t>
              </a:r>
              <a:r>
                <a:rPr kumimoji="0" lang="en-US" altLang="zh-CN" b="1" i="1">
                  <a:solidFill>
                    <a:srgbClr val="0033CC"/>
                  </a:solidFill>
                </a:rPr>
                <a:t>A</a:t>
              </a:r>
              <a:r>
                <a:rPr kumimoji="0" lang="en-US" altLang="zh-CN" b="1" baseline="-25000">
                  <a:solidFill>
                    <a:srgbClr val="0033CC"/>
                  </a:solidFill>
                </a:rPr>
                <a:t>1</a:t>
              </a:r>
              <a:r>
                <a:rPr kumimoji="0" lang="en-US" altLang="zh-CN" b="1">
                  <a:solidFill>
                    <a:srgbClr val="0033CC"/>
                  </a:solidFill>
                </a:rPr>
                <a:t>⊙</a:t>
              </a:r>
              <a:r>
                <a:rPr kumimoji="0" lang="en-US" altLang="zh-CN" b="1" i="1">
                  <a:solidFill>
                    <a:srgbClr val="0033CC"/>
                  </a:solidFill>
                </a:rPr>
                <a:t>B</a:t>
              </a:r>
              <a:r>
                <a:rPr kumimoji="0" lang="en-US" altLang="zh-CN" b="1" baseline="-25000">
                  <a:solidFill>
                    <a:srgbClr val="0033CC"/>
                  </a:solidFill>
                </a:rPr>
                <a:t>1</a:t>
              </a:r>
              <a:r>
                <a:rPr kumimoji="0" lang="en-US" altLang="zh-CN" b="1">
                  <a:solidFill>
                    <a:srgbClr val="0033CC"/>
                  </a:solidFill>
                </a:rPr>
                <a:t>)</a:t>
              </a:r>
            </a:p>
            <a:p>
              <a:pPr algn="just"/>
              <a:r>
                <a:rPr kumimoji="0" lang="en-US" altLang="zh-CN" b="1" i="1">
                  <a:solidFill>
                    <a:srgbClr val="0033CC"/>
                  </a:solidFill>
                </a:rPr>
                <a:t>   A</a:t>
              </a:r>
              <a:r>
                <a:rPr kumimoji="0" lang="en-US" altLang="zh-CN" b="1" baseline="-25000">
                  <a:solidFill>
                    <a:srgbClr val="0033CC"/>
                  </a:solidFill>
                </a:rPr>
                <a:t>0</a:t>
              </a:r>
              <a:r>
                <a:rPr kumimoji="0" lang="en-US" altLang="zh-CN" b="1" i="1">
                  <a:solidFill>
                    <a:srgbClr val="0033CC"/>
                  </a:solidFill>
                </a:rPr>
                <a:t>B</a:t>
              </a:r>
              <a:r>
                <a:rPr kumimoji="0" lang="en-US" altLang="zh-CN" b="1" baseline="-25000">
                  <a:solidFill>
                    <a:srgbClr val="0033CC"/>
                  </a:solidFill>
                </a:rPr>
                <a:t>0</a:t>
              </a:r>
              <a:endParaRPr kumimoji="0" lang="en-US" altLang="zh-CN" sz="2500" b="1" i="1" baseline="-25000">
                <a:solidFill>
                  <a:srgbClr val="0033CC"/>
                </a:solidFill>
              </a:endParaRPr>
            </a:p>
          </p:txBody>
        </p:sp>
        <p:sp>
          <p:nvSpPr>
            <p:cNvPr id="223" name="Line 215">
              <a:extLst>
                <a:ext uri="{FF2B5EF4-FFF2-40B4-BE49-F238E27FC236}">
                  <a16:creationId xmlns:a16="http://schemas.microsoft.com/office/drawing/2014/main" id="{13847853-0EB6-3878-68D2-4CE497C159C6}"/>
                </a:ext>
              </a:extLst>
            </p:cNvPr>
            <p:cNvSpPr>
              <a:spLocks noChangeShapeType="1"/>
            </p:cNvSpPr>
            <p:nvPr/>
          </p:nvSpPr>
          <p:spPr bwMode="auto">
            <a:xfrm>
              <a:off x="572" y="2352"/>
              <a:ext cx="150" cy="0"/>
            </a:xfrm>
            <a:prstGeom prst="line">
              <a:avLst/>
            </a:prstGeom>
            <a:noFill/>
            <a:ln w="254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4" name="Line 216">
              <a:extLst>
                <a:ext uri="{FF2B5EF4-FFF2-40B4-BE49-F238E27FC236}">
                  <a16:creationId xmlns:a16="http://schemas.microsoft.com/office/drawing/2014/main" id="{0735A8F3-E700-C2FC-723F-D6243C45C540}"/>
                </a:ext>
              </a:extLst>
            </p:cNvPr>
            <p:cNvSpPr>
              <a:spLocks noChangeShapeType="1"/>
            </p:cNvSpPr>
            <p:nvPr/>
          </p:nvSpPr>
          <p:spPr bwMode="auto">
            <a:xfrm>
              <a:off x="1867" y="2357"/>
              <a:ext cx="150" cy="0"/>
            </a:xfrm>
            <a:prstGeom prst="line">
              <a:avLst/>
            </a:prstGeom>
            <a:noFill/>
            <a:ln w="254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5" name="Line 217">
              <a:extLst>
                <a:ext uri="{FF2B5EF4-FFF2-40B4-BE49-F238E27FC236}">
                  <a16:creationId xmlns:a16="http://schemas.microsoft.com/office/drawing/2014/main" id="{05152DE9-9EF4-302F-95EE-677D0A4AD0D5}"/>
                </a:ext>
              </a:extLst>
            </p:cNvPr>
            <p:cNvSpPr>
              <a:spLocks noChangeShapeType="1"/>
            </p:cNvSpPr>
            <p:nvPr/>
          </p:nvSpPr>
          <p:spPr bwMode="auto">
            <a:xfrm>
              <a:off x="1953" y="2600"/>
              <a:ext cx="142" cy="0"/>
            </a:xfrm>
            <a:prstGeom prst="line">
              <a:avLst/>
            </a:prstGeom>
            <a:noFill/>
            <a:ln w="254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6" name="Line 218">
              <a:extLst>
                <a:ext uri="{FF2B5EF4-FFF2-40B4-BE49-F238E27FC236}">
                  <a16:creationId xmlns:a16="http://schemas.microsoft.com/office/drawing/2014/main" id="{AC34074E-C900-8FC7-035C-5242837869BA}"/>
                </a:ext>
              </a:extLst>
            </p:cNvPr>
            <p:cNvSpPr>
              <a:spLocks noChangeShapeType="1"/>
            </p:cNvSpPr>
            <p:nvPr/>
          </p:nvSpPr>
          <p:spPr bwMode="auto">
            <a:xfrm>
              <a:off x="342" y="3053"/>
              <a:ext cx="150" cy="0"/>
            </a:xfrm>
            <a:prstGeom prst="line">
              <a:avLst/>
            </a:prstGeom>
            <a:noFill/>
            <a:ln w="254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227" name="Group 219">
            <a:extLst>
              <a:ext uri="{FF2B5EF4-FFF2-40B4-BE49-F238E27FC236}">
                <a16:creationId xmlns:a16="http://schemas.microsoft.com/office/drawing/2014/main" id="{8C876A53-4AD4-AA7E-AE35-E032A1B67952}"/>
              </a:ext>
            </a:extLst>
          </p:cNvPr>
          <p:cNvGrpSpPr>
            <a:grpSpLocks/>
          </p:cNvGrpSpPr>
          <p:nvPr/>
        </p:nvGrpSpPr>
        <p:grpSpPr bwMode="auto">
          <a:xfrm>
            <a:off x="1944995" y="6313795"/>
            <a:ext cx="1778000" cy="396875"/>
            <a:chOff x="560" y="3886"/>
            <a:chExt cx="1120" cy="250"/>
          </a:xfrm>
        </p:grpSpPr>
        <p:sp>
          <p:nvSpPr>
            <p:cNvPr id="228" name="Rectangle 220">
              <a:extLst>
                <a:ext uri="{FF2B5EF4-FFF2-40B4-BE49-F238E27FC236}">
                  <a16:creationId xmlns:a16="http://schemas.microsoft.com/office/drawing/2014/main" id="{6213F688-348F-0F5E-6577-AE723AD5CA28}"/>
                </a:ext>
              </a:extLst>
            </p:cNvPr>
            <p:cNvSpPr>
              <a:spLocks noChangeArrowheads="1"/>
            </p:cNvSpPr>
            <p:nvPr/>
          </p:nvSpPr>
          <p:spPr bwMode="auto">
            <a:xfrm>
              <a:off x="560" y="3886"/>
              <a:ext cx="1120" cy="250"/>
            </a:xfrm>
            <a:prstGeom prst="rect">
              <a:avLst/>
            </a:prstGeom>
            <a:noFill/>
            <a:ln>
              <a:noFill/>
            </a:ln>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3300"/>
                  </a:solidFill>
                  <a:miter lim="800000"/>
                  <a:headEnd/>
                  <a:tailEnd/>
                </a14:hiddenLine>
              </a:ext>
            </a:extLst>
          </p:spPr>
          <p:txBody>
            <a:bodyPr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just"/>
              <a:r>
                <a:rPr kumimoji="0" lang="en-US" altLang="zh-CN" sz="2600" b="1" i="1">
                  <a:solidFill>
                    <a:srgbClr val="FF0066"/>
                  </a:solidFill>
                </a:rPr>
                <a:t>L</a:t>
              </a:r>
              <a:r>
                <a:rPr kumimoji="0" lang="en-US" altLang="zh-CN" sz="2600" b="1" i="1">
                  <a:solidFill>
                    <a:srgbClr val="0033CC"/>
                  </a:solidFill>
                </a:rPr>
                <a:t> = M+G</a:t>
              </a:r>
            </a:p>
          </p:txBody>
        </p:sp>
        <p:sp>
          <p:nvSpPr>
            <p:cNvPr id="229" name="Line 221">
              <a:extLst>
                <a:ext uri="{FF2B5EF4-FFF2-40B4-BE49-F238E27FC236}">
                  <a16:creationId xmlns:a16="http://schemas.microsoft.com/office/drawing/2014/main" id="{2F50AF36-3F92-49F1-D352-79CBFDE1FF6B}"/>
                </a:ext>
              </a:extLst>
            </p:cNvPr>
            <p:cNvSpPr>
              <a:spLocks noChangeShapeType="1"/>
            </p:cNvSpPr>
            <p:nvPr/>
          </p:nvSpPr>
          <p:spPr bwMode="auto">
            <a:xfrm>
              <a:off x="909" y="3900"/>
              <a:ext cx="482" cy="0"/>
            </a:xfrm>
            <a:prstGeom prst="line">
              <a:avLst/>
            </a:prstGeom>
            <a:noFill/>
            <a:ln w="254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230" name="Rectangle 222">
            <a:extLst>
              <a:ext uri="{FF2B5EF4-FFF2-40B4-BE49-F238E27FC236}">
                <a16:creationId xmlns:a16="http://schemas.microsoft.com/office/drawing/2014/main" id="{838DB58A-E142-2CA3-770C-92548CF4D363}"/>
              </a:ext>
            </a:extLst>
          </p:cNvPr>
          <p:cNvSpPr>
            <a:spLocks noChangeArrowheads="1"/>
          </p:cNvSpPr>
          <p:nvPr/>
        </p:nvSpPr>
        <p:spPr bwMode="auto">
          <a:xfrm>
            <a:off x="2305357" y="619433"/>
            <a:ext cx="296227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1 </a:t>
            </a:r>
            <a:r>
              <a:rPr lang="zh-CN" altLang="en-US" sz="2800" b="1">
                <a:solidFill>
                  <a:srgbClr val="FF0066"/>
                </a:solidFill>
              </a:rPr>
              <a:t>位数值比较器</a:t>
            </a:r>
          </a:p>
        </p:txBody>
      </p:sp>
      <p:graphicFrame>
        <p:nvGraphicFramePr>
          <p:cNvPr id="231" name="Object 223">
            <a:extLst>
              <a:ext uri="{FF2B5EF4-FFF2-40B4-BE49-F238E27FC236}">
                <a16:creationId xmlns:a16="http://schemas.microsoft.com/office/drawing/2014/main" id="{BA83CB5E-7016-F767-2721-2CEEAB19FA27}"/>
              </a:ext>
            </a:extLst>
          </p:cNvPr>
          <p:cNvGraphicFramePr>
            <a:graphicFrameLocks noChangeAspect="1"/>
          </p:cNvGraphicFramePr>
          <p:nvPr>
            <p:extLst>
              <p:ext uri="{D42A27DB-BD31-4B8C-83A1-F6EECF244321}">
                <p14:modId xmlns:p14="http://schemas.microsoft.com/office/powerpoint/2010/main" val="4195284738"/>
              </p:ext>
            </p:extLst>
          </p:nvPr>
        </p:nvGraphicFramePr>
        <p:xfrm>
          <a:off x="7760007" y="527358"/>
          <a:ext cx="457200" cy="433387"/>
        </p:xfrm>
        <a:graphic>
          <a:graphicData uri="http://schemas.openxmlformats.org/presentationml/2006/ole">
            <mc:AlternateContent xmlns:mc="http://schemas.openxmlformats.org/markup-compatibility/2006">
              <mc:Choice xmlns:v="urn:schemas-microsoft-com:vml" Requires="v">
                <p:oleObj name="Equation" r:id="rId2" imgW="180989" imgH="171450" progId="Equation.3">
                  <p:embed/>
                </p:oleObj>
              </mc:Choice>
              <mc:Fallback>
                <p:oleObj name="Equation" r:id="rId2" imgW="180989" imgH="171450" progId="Equation.3">
                  <p:embed/>
                  <p:pic>
                    <p:nvPicPr>
                      <p:cNvPr id="231" name="Object 223">
                        <a:extLst>
                          <a:ext uri="{FF2B5EF4-FFF2-40B4-BE49-F238E27FC236}">
                            <a16:creationId xmlns:a16="http://schemas.microsoft.com/office/drawing/2014/main" id="{BA83CB5E-7016-F767-2721-2CEEAB19FA2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60007" y="527358"/>
                        <a:ext cx="457200" cy="4333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2" name="Object 224">
            <a:extLst>
              <a:ext uri="{FF2B5EF4-FFF2-40B4-BE49-F238E27FC236}">
                <a16:creationId xmlns:a16="http://schemas.microsoft.com/office/drawing/2014/main" id="{236E4F0B-37AE-7E58-05D2-C1426649E15D}"/>
              </a:ext>
            </a:extLst>
          </p:cNvPr>
          <p:cNvGraphicFramePr>
            <a:graphicFrameLocks noChangeAspect="1"/>
          </p:cNvGraphicFramePr>
          <p:nvPr>
            <p:extLst>
              <p:ext uri="{D42A27DB-BD31-4B8C-83A1-F6EECF244321}">
                <p14:modId xmlns:p14="http://schemas.microsoft.com/office/powerpoint/2010/main" val="1596614742"/>
              </p:ext>
            </p:extLst>
          </p:nvPr>
        </p:nvGraphicFramePr>
        <p:xfrm>
          <a:off x="8429932" y="941695"/>
          <a:ext cx="381000" cy="433388"/>
        </p:xfrm>
        <a:graphic>
          <a:graphicData uri="http://schemas.openxmlformats.org/presentationml/2006/ole">
            <mc:AlternateContent xmlns:mc="http://schemas.openxmlformats.org/markup-compatibility/2006">
              <mc:Choice xmlns:v="urn:schemas-microsoft-com:vml" Requires="v">
                <p:oleObj name="Equation" r:id="rId4" imgW="142900" imgH="171450" progId="Equation.3">
                  <p:embed/>
                </p:oleObj>
              </mc:Choice>
              <mc:Fallback>
                <p:oleObj name="Equation" r:id="rId4" imgW="142900" imgH="171450" progId="Equation.3">
                  <p:embed/>
                  <p:pic>
                    <p:nvPicPr>
                      <p:cNvPr id="232" name="Object 224">
                        <a:extLst>
                          <a:ext uri="{FF2B5EF4-FFF2-40B4-BE49-F238E27FC236}">
                            <a16:creationId xmlns:a16="http://schemas.microsoft.com/office/drawing/2014/main" id="{236E4F0B-37AE-7E58-05D2-C1426649E15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429932" y="941695"/>
                        <a:ext cx="381000" cy="4333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3" name="Object 225">
            <a:extLst>
              <a:ext uri="{FF2B5EF4-FFF2-40B4-BE49-F238E27FC236}">
                <a16:creationId xmlns:a16="http://schemas.microsoft.com/office/drawing/2014/main" id="{32E43CE8-DFAF-5825-F116-39B02192592E}"/>
              </a:ext>
            </a:extLst>
          </p:cNvPr>
          <p:cNvGraphicFramePr>
            <a:graphicFrameLocks noChangeAspect="1"/>
          </p:cNvGraphicFramePr>
          <p:nvPr>
            <p:extLst>
              <p:ext uri="{D42A27DB-BD31-4B8C-83A1-F6EECF244321}">
                <p14:modId xmlns:p14="http://schemas.microsoft.com/office/powerpoint/2010/main" val="2827304490"/>
              </p:ext>
            </p:extLst>
          </p:nvPr>
        </p:nvGraphicFramePr>
        <p:xfrm>
          <a:off x="7760007" y="1979920"/>
          <a:ext cx="457200" cy="433388"/>
        </p:xfrm>
        <a:graphic>
          <a:graphicData uri="http://schemas.openxmlformats.org/presentationml/2006/ole">
            <mc:AlternateContent xmlns:mc="http://schemas.openxmlformats.org/markup-compatibility/2006">
              <mc:Choice xmlns:v="urn:schemas-microsoft-com:vml" Requires="v">
                <p:oleObj name="Equation" r:id="rId6" imgW="180989" imgH="171450" progId="Equation.3">
                  <p:embed/>
                </p:oleObj>
              </mc:Choice>
              <mc:Fallback>
                <p:oleObj name="Equation" r:id="rId6" imgW="180989" imgH="171450" progId="Equation.3">
                  <p:embed/>
                  <p:pic>
                    <p:nvPicPr>
                      <p:cNvPr id="233" name="Object 225">
                        <a:extLst>
                          <a:ext uri="{FF2B5EF4-FFF2-40B4-BE49-F238E27FC236}">
                            <a16:creationId xmlns:a16="http://schemas.microsoft.com/office/drawing/2014/main" id="{32E43CE8-DFAF-5825-F116-39B02192592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760007" y="1979920"/>
                        <a:ext cx="457200" cy="4333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4" name="Object 226">
            <a:extLst>
              <a:ext uri="{FF2B5EF4-FFF2-40B4-BE49-F238E27FC236}">
                <a16:creationId xmlns:a16="http://schemas.microsoft.com/office/drawing/2014/main" id="{69FFB612-372E-E606-74D0-7C4B3F7DEF79}"/>
              </a:ext>
            </a:extLst>
          </p:cNvPr>
          <p:cNvGraphicFramePr>
            <a:graphicFrameLocks noChangeAspect="1"/>
          </p:cNvGraphicFramePr>
          <p:nvPr>
            <p:extLst>
              <p:ext uri="{D42A27DB-BD31-4B8C-83A1-F6EECF244321}">
                <p14:modId xmlns:p14="http://schemas.microsoft.com/office/powerpoint/2010/main" val="1427305095"/>
              </p:ext>
            </p:extLst>
          </p:nvPr>
        </p:nvGraphicFramePr>
        <p:xfrm>
          <a:off x="8429932" y="2468870"/>
          <a:ext cx="381000" cy="433388"/>
        </p:xfrm>
        <a:graphic>
          <a:graphicData uri="http://schemas.openxmlformats.org/presentationml/2006/ole">
            <mc:AlternateContent xmlns:mc="http://schemas.openxmlformats.org/markup-compatibility/2006">
              <mc:Choice xmlns:v="urn:schemas-microsoft-com:vml" Requires="v">
                <p:oleObj name="Equation" r:id="rId8" imgW="142900" imgH="171450" progId="Equation.3">
                  <p:embed/>
                </p:oleObj>
              </mc:Choice>
              <mc:Fallback>
                <p:oleObj name="Equation" r:id="rId8" imgW="142900" imgH="171450" progId="Equation.3">
                  <p:embed/>
                  <p:pic>
                    <p:nvPicPr>
                      <p:cNvPr id="234" name="Object 226">
                        <a:extLst>
                          <a:ext uri="{FF2B5EF4-FFF2-40B4-BE49-F238E27FC236}">
                            <a16:creationId xmlns:a16="http://schemas.microsoft.com/office/drawing/2014/main" id="{69FFB612-372E-E606-74D0-7C4B3F7DEF79}"/>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8429932" y="2468870"/>
                        <a:ext cx="381000" cy="4333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5" name="Object 227">
            <a:extLst>
              <a:ext uri="{FF2B5EF4-FFF2-40B4-BE49-F238E27FC236}">
                <a16:creationId xmlns:a16="http://schemas.microsoft.com/office/drawing/2014/main" id="{8CFFDA0B-FCD0-0996-52C5-3DCF1E40FC23}"/>
              </a:ext>
            </a:extLst>
          </p:cNvPr>
          <p:cNvGraphicFramePr>
            <a:graphicFrameLocks noChangeAspect="1"/>
          </p:cNvGraphicFramePr>
          <p:nvPr>
            <p:extLst>
              <p:ext uri="{D42A27DB-BD31-4B8C-83A1-F6EECF244321}">
                <p14:modId xmlns:p14="http://schemas.microsoft.com/office/powerpoint/2010/main" val="2610438781"/>
              </p:ext>
            </p:extLst>
          </p:nvPr>
        </p:nvGraphicFramePr>
        <p:xfrm>
          <a:off x="7747307" y="3542020"/>
          <a:ext cx="482600" cy="433388"/>
        </p:xfrm>
        <a:graphic>
          <a:graphicData uri="http://schemas.openxmlformats.org/presentationml/2006/ole">
            <mc:AlternateContent xmlns:mc="http://schemas.openxmlformats.org/markup-compatibility/2006">
              <mc:Choice xmlns:v="urn:schemas-microsoft-com:vml" Requires="v">
                <p:oleObj name="Equation" r:id="rId10" imgW="190444" imgH="171450" progId="Equation.3">
                  <p:embed/>
                </p:oleObj>
              </mc:Choice>
              <mc:Fallback>
                <p:oleObj name="Equation" r:id="rId10" imgW="190444" imgH="171450" progId="Equation.3">
                  <p:embed/>
                  <p:pic>
                    <p:nvPicPr>
                      <p:cNvPr id="235" name="Object 227">
                        <a:extLst>
                          <a:ext uri="{FF2B5EF4-FFF2-40B4-BE49-F238E27FC236}">
                            <a16:creationId xmlns:a16="http://schemas.microsoft.com/office/drawing/2014/main" id="{8CFFDA0B-FCD0-0996-52C5-3DCF1E40FC23}"/>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747307" y="3542020"/>
                        <a:ext cx="482600" cy="4333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6" name="Object 228">
            <a:extLst>
              <a:ext uri="{FF2B5EF4-FFF2-40B4-BE49-F238E27FC236}">
                <a16:creationId xmlns:a16="http://schemas.microsoft.com/office/drawing/2014/main" id="{18B7ABCF-232B-6419-92D4-E30AB5C123F4}"/>
              </a:ext>
            </a:extLst>
          </p:cNvPr>
          <p:cNvGraphicFramePr>
            <a:graphicFrameLocks noChangeAspect="1"/>
          </p:cNvGraphicFramePr>
          <p:nvPr>
            <p:extLst>
              <p:ext uri="{D42A27DB-BD31-4B8C-83A1-F6EECF244321}">
                <p14:modId xmlns:p14="http://schemas.microsoft.com/office/powerpoint/2010/main" val="868003705"/>
              </p:ext>
            </p:extLst>
          </p:nvPr>
        </p:nvGraphicFramePr>
        <p:xfrm>
          <a:off x="8223557" y="4643745"/>
          <a:ext cx="355600" cy="433388"/>
        </p:xfrm>
        <a:graphic>
          <a:graphicData uri="http://schemas.openxmlformats.org/presentationml/2006/ole">
            <mc:AlternateContent xmlns:mc="http://schemas.openxmlformats.org/markup-compatibility/2006">
              <mc:Choice xmlns:v="urn:schemas-microsoft-com:vml" Requires="v">
                <p:oleObj name="Equation" r:id="rId12" imgW="133446" imgH="171450" progId="Equation.3">
                  <p:embed/>
                </p:oleObj>
              </mc:Choice>
              <mc:Fallback>
                <p:oleObj name="Equation" r:id="rId12" imgW="133446" imgH="171450" progId="Equation.3">
                  <p:embed/>
                  <p:pic>
                    <p:nvPicPr>
                      <p:cNvPr id="236" name="Object 228">
                        <a:extLst>
                          <a:ext uri="{FF2B5EF4-FFF2-40B4-BE49-F238E27FC236}">
                            <a16:creationId xmlns:a16="http://schemas.microsoft.com/office/drawing/2014/main" id="{18B7ABCF-232B-6419-92D4-E30AB5C123F4}"/>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8223557" y="4643745"/>
                        <a:ext cx="355600" cy="4333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7" name="Object 229">
            <a:extLst>
              <a:ext uri="{FF2B5EF4-FFF2-40B4-BE49-F238E27FC236}">
                <a16:creationId xmlns:a16="http://schemas.microsoft.com/office/drawing/2014/main" id="{DAD06E71-AA7F-DA80-FFEB-EE8D92788A2B}"/>
              </a:ext>
            </a:extLst>
          </p:cNvPr>
          <p:cNvGraphicFramePr>
            <a:graphicFrameLocks noChangeAspect="1"/>
          </p:cNvGraphicFramePr>
          <p:nvPr>
            <p:extLst>
              <p:ext uri="{D42A27DB-BD31-4B8C-83A1-F6EECF244321}">
                <p14:modId xmlns:p14="http://schemas.microsoft.com/office/powerpoint/2010/main" val="2515791601"/>
              </p:ext>
            </p:extLst>
          </p:nvPr>
        </p:nvGraphicFramePr>
        <p:xfrm>
          <a:off x="7760007" y="5053320"/>
          <a:ext cx="457200" cy="433388"/>
        </p:xfrm>
        <a:graphic>
          <a:graphicData uri="http://schemas.openxmlformats.org/presentationml/2006/ole">
            <mc:AlternateContent xmlns:mc="http://schemas.openxmlformats.org/markup-compatibility/2006">
              <mc:Choice xmlns:v="urn:schemas-microsoft-com:vml" Requires="v">
                <p:oleObj name="Equation" r:id="rId14" imgW="180989" imgH="171450" progId="Equation.3">
                  <p:embed/>
                </p:oleObj>
              </mc:Choice>
              <mc:Fallback>
                <p:oleObj name="Equation" r:id="rId14" imgW="180989" imgH="171450" progId="Equation.3">
                  <p:embed/>
                  <p:pic>
                    <p:nvPicPr>
                      <p:cNvPr id="237" name="Object 229">
                        <a:extLst>
                          <a:ext uri="{FF2B5EF4-FFF2-40B4-BE49-F238E27FC236}">
                            <a16:creationId xmlns:a16="http://schemas.microsoft.com/office/drawing/2014/main" id="{DAD06E71-AA7F-DA80-FFEB-EE8D92788A2B}"/>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7760007" y="5053320"/>
                        <a:ext cx="457200" cy="4333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8" name="Object 230">
            <a:extLst>
              <a:ext uri="{FF2B5EF4-FFF2-40B4-BE49-F238E27FC236}">
                <a16:creationId xmlns:a16="http://schemas.microsoft.com/office/drawing/2014/main" id="{A963FA08-66ED-53CA-F4D5-DD0B143E02B3}"/>
              </a:ext>
            </a:extLst>
          </p:cNvPr>
          <p:cNvGraphicFramePr>
            <a:graphicFrameLocks noChangeAspect="1"/>
          </p:cNvGraphicFramePr>
          <p:nvPr>
            <p:extLst>
              <p:ext uri="{D42A27DB-BD31-4B8C-83A1-F6EECF244321}">
                <p14:modId xmlns:p14="http://schemas.microsoft.com/office/powerpoint/2010/main" val="3719717814"/>
              </p:ext>
            </p:extLst>
          </p:nvPr>
        </p:nvGraphicFramePr>
        <p:xfrm>
          <a:off x="8199745" y="6199495"/>
          <a:ext cx="401637" cy="457200"/>
        </p:xfrm>
        <a:graphic>
          <a:graphicData uri="http://schemas.openxmlformats.org/presentationml/2006/ole">
            <mc:AlternateContent xmlns:mc="http://schemas.openxmlformats.org/markup-compatibility/2006">
              <mc:Choice xmlns:v="urn:schemas-microsoft-com:vml" Requires="v">
                <p:oleObj name="Equation" r:id="rId16" imgW="142900" imgH="171450" progId="Equation.3">
                  <p:embed/>
                </p:oleObj>
              </mc:Choice>
              <mc:Fallback>
                <p:oleObj name="Equation" r:id="rId16" imgW="142900" imgH="171450" progId="Equation.3">
                  <p:embed/>
                  <p:pic>
                    <p:nvPicPr>
                      <p:cNvPr id="238" name="Object 230">
                        <a:extLst>
                          <a:ext uri="{FF2B5EF4-FFF2-40B4-BE49-F238E27FC236}">
                            <a16:creationId xmlns:a16="http://schemas.microsoft.com/office/drawing/2014/main" id="{A963FA08-66ED-53CA-F4D5-DD0B143E02B3}"/>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8199745" y="6199495"/>
                        <a:ext cx="401637"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239" name="Group 231">
            <a:extLst>
              <a:ext uri="{FF2B5EF4-FFF2-40B4-BE49-F238E27FC236}">
                <a16:creationId xmlns:a16="http://schemas.microsoft.com/office/drawing/2014/main" id="{80C86DB4-C47A-E3BB-2591-D9A9C6C691F3}"/>
              </a:ext>
            </a:extLst>
          </p:cNvPr>
          <p:cNvGrpSpPr>
            <a:grpSpLocks/>
          </p:cNvGrpSpPr>
          <p:nvPr/>
        </p:nvGrpSpPr>
        <p:grpSpPr bwMode="auto">
          <a:xfrm>
            <a:off x="1741795" y="1240145"/>
            <a:ext cx="3741737" cy="2060575"/>
            <a:chOff x="189" y="658"/>
            <a:chExt cx="2357" cy="1298"/>
          </a:xfrm>
        </p:grpSpPr>
        <p:sp>
          <p:nvSpPr>
            <p:cNvPr id="240" name="Rectangle 232">
              <a:extLst>
                <a:ext uri="{FF2B5EF4-FFF2-40B4-BE49-F238E27FC236}">
                  <a16:creationId xmlns:a16="http://schemas.microsoft.com/office/drawing/2014/main" id="{5EAAE576-0BE1-3CAB-844A-64C4CEDC34A1}"/>
                </a:ext>
              </a:extLst>
            </p:cNvPr>
            <p:cNvSpPr>
              <a:spLocks noChangeArrowheads="1"/>
            </p:cNvSpPr>
            <p:nvPr/>
          </p:nvSpPr>
          <p:spPr bwMode="auto">
            <a:xfrm>
              <a:off x="190" y="731"/>
              <a:ext cx="171"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just"/>
              <a:r>
                <a:rPr kumimoji="0" lang="en-US" altLang="zh-CN" sz="2500" b="1" i="1">
                  <a:solidFill>
                    <a:srgbClr val="FF0066"/>
                  </a:solidFill>
                </a:rPr>
                <a:t>A</a:t>
              </a:r>
              <a:r>
                <a:rPr kumimoji="0" lang="en-US" altLang="zh-CN" sz="2500" b="1" i="1" baseline="-25000">
                  <a:solidFill>
                    <a:srgbClr val="FF0066"/>
                  </a:solidFill>
                </a:rPr>
                <a:t>i</a:t>
              </a:r>
              <a:endParaRPr kumimoji="0" lang="en-US" altLang="zh-CN" sz="1000" baseline="-25000">
                <a:solidFill>
                  <a:srgbClr val="FF0066"/>
                </a:solidFill>
              </a:endParaRPr>
            </a:p>
          </p:txBody>
        </p:sp>
        <p:sp>
          <p:nvSpPr>
            <p:cNvPr id="241" name="Rectangle 233">
              <a:extLst>
                <a:ext uri="{FF2B5EF4-FFF2-40B4-BE49-F238E27FC236}">
                  <a16:creationId xmlns:a16="http://schemas.microsoft.com/office/drawing/2014/main" id="{C008B36A-60D4-9026-AA05-579C4DFBE9FC}"/>
                </a:ext>
              </a:extLst>
            </p:cNvPr>
            <p:cNvSpPr>
              <a:spLocks noChangeArrowheads="1"/>
            </p:cNvSpPr>
            <p:nvPr/>
          </p:nvSpPr>
          <p:spPr bwMode="auto">
            <a:xfrm>
              <a:off x="2247" y="736"/>
              <a:ext cx="216"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just"/>
              <a:r>
                <a:rPr kumimoji="0" lang="en-US" altLang="zh-CN" sz="2500" b="1" i="1">
                  <a:solidFill>
                    <a:srgbClr val="FF0066"/>
                  </a:solidFill>
                </a:rPr>
                <a:t>M</a:t>
              </a:r>
              <a:r>
                <a:rPr kumimoji="0" lang="en-US" altLang="zh-CN" sz="2500" b="1" i="1" baseline="-25000">
                  <a:solidFill>
                    <a:srgbClr val="FF0066"/>
                  </a:solidFill>
                </a:rPr>
                <a:t>i</a:t>
              </a:r>
              <a:endParaRPr kumimoji="0" lang="en-US" altLang="zh-CN" sz="1000" baseline="-25000">
                <a:solidFill>
                  <a:srgbClr val="FF0066"/>
                </a:solidFill>
              </a:endParaRPr>
            </a:p>
          </p:txBody>
        </p:sp>
        <p:sp>
          <p:nvSpPr>
            <p:cNvPr id="242" name="Rectangle 234">
              <a:extLst>
                <a:ext uri="{FF2B5EF4-FFF2-40B4-BE49-F238E27FC236}">
                  <a16:creationId xmlns:a16="http://schemas.microsoft.com/office/drawing/2014/main" id="{62FB5B07-0ED3-715D-5FFB-D1C6BDAD6625}"/>
                </a:ext>
              </a:extLst>
            </p:cNvPr>
            <p:cNvSpPr>
              <a:spLocks noChangeArrowheads="1"/>
            </p:cNvSpPr>
            <p:nvPr/>
          </p:nvSpPr>
          <p:spPr bwMode="auto">
            <a:xfrm>
              <a:off x="189" y="1513"/>
              <a:ext cx="171"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just"/>
              <a:r>
                <a:rPr kumimoji="0" lang="en-US" altLang="zh-CN" sz="2500" b="1" i="1">
                  <a:solidFill>
                    <a:srgbClr val="FF0066"/>
                  </a:solidFill>
                </a:rPr>
                <a:t>B</a:t>
              </a:r>
              <a:r>
                <a:rPr kumimoji="0" lang="en-US" altLang="zh-CN" sz="2500" b="1" i="1" baseline="-25000">
                  <a:solidFill>
                    <a:srgbClr val="FF0066"/>
                  </a:solidFill>
                </a:rPr>
                <a:t>i</a:t>
              </a:r>
              <a:endParaRPr kumimoji="0" lang="en-US" altLang="zh-CN" sz="1000" baseline="-25000">
                <a:solidFill>
                  <a:srgbClr val="FF0066"/>
                </a:solidFill>
              </a:endParaRPr>
            </a:p>
          </p:txBody>
        </p:sp>
        <p:sp>
          <p:nvSpPr>
            <p:cNvPr id="243" name="Rectangle 235">
              <a:extLst>
                <a:ext uri="{FF2B5EF4-FFF2-40B4-BE49-F238E27FC236}">
                  <a16:creationId xmlns:a16="http://schemas.microsoft.com/office/drawing/2014/main" id="{2AFFDB76-B065-8846-FA34-F15C145F3640}"/>
                </a:ext>
              </a:extLst>
            </p:cNvPr>
            <p:cNvSpPr>
              <a:spLocks noChangeArrowheads="1"/>
            </p:cNvSpPr>
            <p:nvPr/>
          </p:nvSpPr>
          <p:spPr bwMode="auto">
            <a:xfrm>
              <a:off x="2033" y="1397"/>
              <a:ext cx="51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just"/>
              <a:r>
                <a:rPr kumimoji="0" lang="en-US" altLang="zh-CN" sz="2000" b="1" i="1">
                  <a:solidFill>
                    <a:srgbClr val="0033CC"/>
                  </a:solidFill>
                </a:rPr>
                <a:t>A</a:t>
              </a:r>
              <a:r>
                <a:rPr kumimoji="0" lang="en-US" altLang="zh-CN" sz="2000" b="1" i="1" baseline="-25000">
                  <a:solidFill>
                    <a:srgbClr val="0033CC"/>
                  </a:solidFill>
                </a:rPr>
                <a:t>i</a:t>
              </a:r>
              <a:r>
                <a:rPr kumimoji="0" lang="en-US" altLang="zh-CN" sz="2000" b="1">
                  <a:solidFill>
                    <a:srgbClr val="0033CC"/>
                  </a:solidFill>
                </a:rPr>
                <a:t>⊙</a:t>
              </a:r>
              <a:r>
                <a:rPr kumimoji="0" lang="en-US" altLang="zh-CN" sz="2000" b="1" i="1">
                  <a:solidFill>
                    <a:srgbClr val="0033CC"/>
                  </a:solidFill>
                </a:rPr>
                <a:t>B</a:t>
              </a:r>
              <a:r>
                <a:rPr kumimoji="0" lang="en-US" altLang="zh-CN" sz="2000" b="1" i="1" baseline="-25000">
                  <a:solidFill>
                    <a:srgbClr val="0033CC"/>
                  </a:solidFill>
                </a:rPr>
                <a:t>i</a:t>
              </a:r>
            </a:p>
          </p:txBody>
        </p:sp>
        <p:sp>
          <p:nvSpPr>
            <p:cNvPr id="244" name="Rectangle 236">
              <a:extLst>
                <a:ext uri="{FF2B5EF4-FFF2-40B4-BE49-F238E27FC236}">
                  <a16:creationId xmlns:a16="http://schemas.microsoft.com/office/drawing/2014/main" id="{7082FBCE-06D8-6780-2C1F-1CED50816CAF}"/>
                </a:ext>
              </a:extLst>
            </p:cNvPr>
            <p:cNvSpPr>
              <a:spLocks noChangeArrowheads="1"/>
            </p:cNvSpPr>
            <p:nvPr/>
          </p:nvSpPr>
          <p:spPr bwMode="auto">
            <a:xfrm>
              <a:off x="1584" y="658"/>
              <a:ext cx="27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just"/>
              <a:r>
                <a:rPr kumimoji="0" lang="en-US" altLang="zh-CN" sz="2000" b="1" i="1">
                  <a:solidFill>
                    <a:srgbClr val="0033CC"/>
                  </a:solidFill>
                </a:rPr>
                <a:t>A</a:t>
              </a:r>
              <a:r>
                <a:rPr kumimoji="0" lang="en-US" altLang="zh-CN" sz="2000" b="1" i="1" baseline="-25000">
                  <a:solidFill>
                    <a:srgbClr val="0033CC"/>
                  </a:solidFill>
                </a:rPr>
                <a:t>i</a:t>
              </a:r>
              <a:r>
                <a:rPr kumimoji="0" lang="en-US" altLang="zh-CN" sz="2000" b="1" i="1">
                  <a:solidFill>
                    <a:srgbClr val="0033CC"/>
                  </a:solidFill>
                </a:rPr>
                <a:t>B</a:t>
              </a:r>
              <a:r>
                <a:rPr kumimoji="0" lang="en-US" altLang="zh-CN" sz="2000" b="1" i="1" baseline="-25000">
                  <a:solidFill>
                    <a:srgbClr val="0033CC"/>
                  </a:solidFill>
                </a:rPr>
                <a:t>i</a:t>
              </a:r>
              <a:endParaRPr kumimoji="0" lang="en-US" altLang="zh-CN" sz="2000" baseline="-25000">
                <a:solidFill>
                  <a:srgbClr val="0033CC"/>
                </a:solidFill>
              </a:endParaRPr>
            </a:p>
          </p:txBody>
        </p:sp>
        <p:sp>
          <p:nvSpPr>
            <p:cNvPr id="245" name="Rectangle 237">
              <a:extLst>
                <a:ext uri="{FF2B5EF4-FFF2-40B4-BE49-F238E27FC236}">
                  <a16:creationId xmlns:a16="http://schemas.microsoft.com/office/drawing/2014/main" id="{AE34BDD1-AB2D-A90B-C6B6-5C76CD58B514}"/>
                </a:ext>
              </a:extLst>
            </p:cNvPr>
            <p:cNvSpPr>
              <a:spLocks noChangeArrowheads="1"/>
            </p:cNvSpPr>
            <p:nvPr/>
          </p:nvSpPr>
          <p:spPr bwMode="auto">
            <a:xfrm>
              <a:off x="2238" y="1608"/>
              <a:ext cx="160"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just"/>
              <a:r>
                <a:rPr kumimoji="0" lang="en-US" altLang="zh-CN" sz="2500" b="1" i="1">
                  <a:solidFill>
                    <a:srgbClr val="FF0066"/>
                  </a:solidFill>
                </a:rPr>
                <a:t>L</a:t>
              </a:r>
              <a:r>
                <a:rPr kumimoji="0" lang="en-US" altLang="zh-CN" sz="2500" b="1" i="1" baseline="-25000">
                  <a:solidFill>
                    <a:srgbClr val="FF0066"/>
                  </a:solidFill>
                </a:rPr>
                <a:t>i</a:t>
              </a:r>
              <a:endParaRPr kumimoji="0" lang="en-US" altLang="zh-CN" sz="1000" baseline="-25000">
                <a:solidFill>
                  <a:srgbClr val="FF0066"/>
                </a:solidFill>
              </a:endParaRPr>
            </a:p>
          </p:txBody>
        </p:sp>
        <p:sp>
          <p:nvSpPr>
            <p:cNvPr id="246" name="Rectangle 238">
              <a:extLst>
                <a:ext uri="{FF2B5EF4-FFF2-40B4-BE49-F238E27FC236}">
                  <a16:creationId xmlns:a16="http://schemas.microsoft.com/office/drawing/2014/main" id="{04883F7B-4EFD-1616-2B37-A4FA839B337F}"/>
                </a:ext>
              </a:extLst>
            </p:cNvPr>
            <p:cNvSpPr>
              <a:spLocks noChangeArrowheads="1"/>
            </p:cNvSpPr>
            <p:nvPr/>
          </p:nvSpPr>
          <p:spPr bwMode="auto">
            <a:xfrm>
              <a:off x="2235" y="1118"/>
              <a:ext cx="182"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just"/>
              <a:r>
                <a:rPr kumimoji="0" lang="en-US" altLang="zh-CN" sz="2500" b="1" i="1">
                  <a:solidFill>
                    <a:srgbClr val="FF0066"/>
                  </a:solidFill>
                </a:rPr>
                <a:t>G</a:t>
              </a:r>
              <a:r>
                <a:rPr kumimoji="0" lang="en-US" altLang="zh-CN" sz="2500" b="1" i="1" baseline="-25000">
                  <a:solidFill>
                    <a:srgbClr val="FF0066"/>
                  </a:solidFill>
                </a:rPr>
                <a:t>i</a:t>
              </a:r>
              <a:endParaRPr kumimoji="0" lang="en-US" altLang="zh-CN" sz="1000" baseline="-25000">
                <a:solidFill>
                  <a:srgbClr val="FF0066"/>
                </a:solidFill>
              </a:endParaRPr>
            </a:p>
          </p:txBody>
        </p:sp>
        <p:sp>
          <p:nvSpPr>
            <p:cNvPr id="247" name="Rectangle 239">
              <a:extLst>
                <a:ext uri="{FF2B5EF4-FFF2-40B4-BE49-F238E27FC236}">
                  <a16:creationId xmlns:a16="http://schemas.microsoft.com/office/drawing/2014/main" id="{2ABBF068-FE4A-00B9-32F2-81DF271484DF}"/>
                </a:ext>
              </a:extLst>
            </p:cNvPr>
            <p:cNvSpPr>
              <a:spLocks noChangeArrowheads="1"/>
            </p:cNvSpPr>
            <p:nvPr/>
          </p:nvSpPr>
          <p:spPr bwMode="auto">
            <a:xfrm>
              <a:off x="1565" y="1764"/>
              <a:ext cx="27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just"/>
              <a:r>
                <a:rPr kumimoji="0" lang="en-US" altLang="zh-CN" sz="2000" b="1" i="1">
                  <a:solidFill>
                    <a:srgbClr val="0033CC"/>
                  </a:solidFill>
                </a:rPr>
                <a:t>A</a:t>
              </a:r>
              <a:r>
                <a:rPr kumimoji="0" lang="en-US" altLang="zh-CN" sz="2000" b="1" i="1" baseline="-25000">
                  <a:solidFill>
                    <a:srgbClr val="0033CC"/>
                  </a:solidFill>
                </a:rPr>
                <a:t>i</a:t>
              </a:r>
              <a:r>
                <a:rPr kumimoji="0" lang="en-US" altLang="zh-CN" sz="2000" b="1" i="1">
                  <a:solidFill>
                    <a:srgbClr val="0033CC"/>
                  </a:solidFill>
                </a:rPr>
                <a:t>B</a:t>
              </a:r>
              <a:r>
                <a:rPr kumimoji="0" lang="en-US" altLang="zh-CN" sz="2000" b="1" i="1" baseline="-25000">
                  <a:solidFill>
                    <a:srgbClr val="0033CC"/>
                  </a:solidFill>
                </a:rPr>
                <a:t>i</a:t>
              </a:r>
              <a:endParaRPr kumimoji="0" lang="en-US" altLang="zh-CN" sz="2000" baseline="-25000">
                <a:solidFill>
                  <a:srgbClr val="0033CC"/>
                </a:solidFill>
              </a:endParaRPr>
            </a:p>
          </p:txBody>
        </p:sp>
        <p:sp>
          <p:nvSpPr>
            <p:cNvPr id="248" name="Line 240">
              <a:extLst>
                <a:ext uri="{FF2B5EF4-FFF2-40B4-BE49-F238E27FC236}">
                  <a16:creationId xmlns:a16="http://schemas.microsoft.com/office/drawing/2014/main" id="{21B8DB01-25E8-FA39-6174-E58156CA3252}"/>
                </a:ext>
              </a:extLst>
            </p:cNvPr>
            <p:cNvSpPr>
              <a:spLocks noChangeShapeType="1"/>
            </p:cNvSpPr>
            <p:nvPr/>
          </p:nvSpPr>
          <p:spPr bwMode="auto">
            <a:xfrm flipV="1">
              <a:off x="519" y="1371"/>
              <a:ext cx="0" cy="24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249" name="Oval 241">
              <a:extLst>
                <a:ext uri="{FF2B5EF4-FFF2-40B4-BE49-F238E27FC236}">
                  <a16:creationId xmlns:a16="http://schemas.microsoft.com/office/drawing/2014/main" id="{C58484A0-AB3D-A096-A8A6-EF121DB2DD9E}"/>
                </a:ext>
              </a:extLst>
            </p:cNvPr>
            <p:cNvSpPr>
              <a:spLocks noChangeArrowheads="1"/>
            </p:cNvSpPr>
            <p:nvPr/>
          </p:nvSpPr>
          <p:spPr bwMode="auto">
            <a:xfrm>
              <a:off x="494" y="881"/>
              <a:ext cx="50" cy="61"/>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50" name="Line 242">
              <a:extLst>
                <a:ext uri="{FF2B5EF4-FFF2-40B4-BE49-F238E27FC236}">
                  <a16:creationId xmlns:a16="http://schemas.microsoft.com/office/drawing/2014/main" id="{83F58E36-63C4-6436-3B68-6FAFF019EF12}"/>
                </a:ext>
              </a:extLst>
            </p:cNvPr>
            <p:cNvSpPr>
              <a:spLocks noChangeShapeType="1"/>
            </p:cNvSpPr>
            <p:nvPr/>
          </p:nvSpPr>
          <p:spPr bwMode="auto">
            <a:xfrm flipH="1">
              <a:off x="444" y="1645"/>
              <a:ext cx="199"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251" name="Line 243">
              <a:extLst>
                <a:ext uri="{FF2B5EF4-FFF2-40B4-BE49-F238E27FC236}">
                  <a16:creationId xmlns:a16="http://schemas.microsoft.com/office/drawing/2014/main" id="{D91AECCB-975B-7FC2-F3FA-9F836814E080}"/>
                </a:ext>
              </a:extLst>
            </p:cNvPr>
            <p:cNvSpPr>
              <a:spLocks noChangeShapeType="1"/>
            </p:cNvSpPr>
            <p:nvPr/>
          </p:nvSpPr>
          <p:spPr bwMode="auto">
            <a:xfrm flipV="1">
              <a:off x="1083" y="1004"/>
              <a:ext cx="15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252" name="Line 244">
              <a:extLst>
                <a:ext uri="{FF2B5EF4-FFF2-40B4-BE49-F238E27FC236}">
                  <a16:creationId xmlns:a16="http://schemas.microsoft.com/office/drawing/2014/main" id="{28E58789-9EEE-2131-E67A-787D89BEF671}"/>
                </a:ext>
              </a:extLst>
            </p:cNvPr>
            <p:cNvSpPr>
              <a:spLocks noChangeShapeType="1"/>
            </p:cNvSpPr>
            <p:nvPr/>
          </p:nvSpPr>
          <p:spPr bwMode="auto">
            <a:xfrm>
              <a:off x="1647" y="947"/>
              <a:ext cx="0" cy="24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253" name="Line 245">
              <a:extLst>
                <a:ext uri="{FF2B5EF4-FFF2-40B4-BE49-F238E27FC236}">
                  <a16:creationId xmlns:a16="http://schemas.microsoft.com/office/drawing/2014/main" id="{0255FA86-A6D1-F839-5812-10B7402C6B07}"/>
                </a:ext>
              </a:extLst>
            </p:cNvPr>
            <p:cNvSpPr>
              <a:spLocks noChangeShapeType="1"/>
            </p:cNvSpPr>
            <p:nvPr/>
          </p:nvSpPr>
          <p:spPr bwMode="auto">
            <a:xfrm flipH="1">
              <a:off x="444" y="911"/>
              <a:ext cx="199"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254" name="Rectangle 246">
              <a:extLst>
                <a:ext uri="{FF2B5EF4-FFF2-40B4-BE49-F238E27FC236}">
                  <a16:creationId xmlns:a16="http://schemas.microsoft.com/office/drawing/2014/main" id="{FCBB6981-1776-560F-8077-F3E4D2B898B4}"/>
                </a:ext>
              </a:extLst>
            </p:cNvPr>
            <p:cNvSpPr>
              <a:spLocks noChangeArrowheads="1"/>
            </p:cNvSpPr>
            <p:nvPr/>
          </p:nvSpPr>
          <p:spPr bwMode="auto">
            <a:xfrm>
              <a:off x="1739" y="1064"/>
              <a:ext cx="249" cy="42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000" b="1">
                  <a:solidFill>
                    <a:srgbClr val="0033CC"/>
                  </a:solidFill>
                  <a:ea typeface="楷体_GB2312" pitchFamily="49" charset="-122"/>
                </a:rPr>
                <a:t>&amp;</a:t>
              </a:r>
            </a:p>
          </p:txBody>
        </p:sp>
        <p:sp>
          <p:nvSpPr>
            <p:cNvPr id="255" name="Line 247">
              <a:extLst>
                <a:ext uri="{FF2B5EF4-FFF2-40B4-BE49-F238E27FC236}">
                  <a16:creationId xmlns:a16="http://schemas.microsoft.com/office/drawing/2014/main" id="{A9BDC7B5-E422-C8E9-EF40-98475E15B50F}"/>
                </a:ext>
              </a:extLst>
            </p:cNvPr>
            <p:cNvSpPr>
              <a:spLocks noChangeShapeType="1"/>
            </p:cNvSpPr>
            <p:nvPr/>
          </p:nvSpPr>
          <p:spPr bwMode="auto">
            <a:xfrm>
              <a:off x="1091" y="1371"/>
              <a:ext cx="0" cy="19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256" name="Line 248">
              <a:extLst>
                <a:ext uri="{FF2B5EF4-FFF2-40B4-BE49-F238E27FC236}">
                  <a16:creationId xmlns:a16="http://schemas.microsoft.com/office/drawing/2014/main" id="{FF292D2A-9284-1578-C849-0E74A7D4FA2E}"/>
                </a:ext>
              </a:extLst>
            </p:cNvPr>
            <p:cNvSpPr>
              <a:spLocks noChangeShapeType="1"/>
            </p:cNvSpPr>
            <p:nvPr/>
          </p:nvSpPr>
          <p:spPr bwMode="auto">
            <a:xfrm>
              <a:off x="1091" y="1555"/>
              <a:ext cx="15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257" name="Rectangle 249">
              <a:extLst>
                <a:ext uri="{FF2B5EF4-FFF2-40B4-BE49-F238E27FC236}">
                  <a16:creationId xmlns:a16="http://schemas.microsoft.com/office/drawing/2014/main" id="{75A33930-23E4-49A7-77EA-AC42F3D5F1C8}"/>
                </a:ext>
              </a:extLst>
            </p:cNvPr>
            <p:cNvSpPr>
              <a:spLocks noChangeArrowheads="1"/>
            </p:cNvSpPr>
            <p:nvPr/>
          </p:nvSpPr>
          <p:spPr bwMode="auto">
            <a:xfrm>
              <a:off x="643" y="697"/>
              <a:ext cx="249" cy="42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000" b="1">
                  <a:solidFill>
                    <a:srgbClr val="0033CC"/>
                  </a:solidFill>
                  <a:ea typeface="楷体_GB2312" pitchFamily="49" charset="-122"/>
                </a:rPr>
                <a:t>1</a:t>
              </a:r>
            </a:p>
          </p:txBody>
        </p:sp>
        <p:sp>
          <p:nvSpPr>
            <p:cNvPr id="258" name="Rectangle 250">
              <a:extLst>
                <a:ext uri="{FF2B5EF4-FFF2-40B4-BE49-F238E27FC236}">
                  <a16:creationId xmlns:a16="http://schemas.microsoft.com/office/drawing/2014/main" id="{02FFD5DB-1821-DBF9-B2A5-4BF83BDEEC6D}"/>
                </a:ext>
              </a:extLst>
            </p:cNvPr>
            <p:cNvSpPr>
              <a:spLocks noChangeArrowheads="1"/>
            </p:cNvSpPr>
            <p:nvPr/>
          </p:nvSpPr>
          <p:spPr bwMode="auto">
            <a:xfrm>
              <a:off x="1241" y="698"/>
              <a:ext cx="250" cy="42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000" b="1">
                  <a:solidFill>
                    <a:srgbClr val="0033CC"/>
                  </a:solidFill>
                  <a:ea typeface="楷体_GB2312" pitchFamily="49" charset="-122"/>
                </a:rPr>
                <a:t>&amp;</a:t>
              </a:r>
            </a:p>
          </p:txBody>
        </p:sp>
        <p:sp>
          <p:nvSpPr>
            <p:cNvPr id="259" name="Oval 251">
              <a:extLst>
                <a:ext uri="{FF2B5EF4-FFF2-40B4-BE49-F238E27FC236}">
                  <a16:creationId xmlns:a16="http://schemas.microsoft.com/office/drawing/2014/main" id="{B1363314-9C9D-9A20-CFC4-A6F00D42C98B}"/>
                </a:ext>
              </a:extLst>
            </p:cNvPr>
            <p:cNvSpPr>
              <a:spLocks noChangeArrowheads="1"/>
            </p:cNvSpPr>
            <p:nvPr/>
          </p:nvSpPr>
          <p:spPr bwMode="auto">
            <a:xfrm>
              <a:off x="394" y="883"/>
              <a:ext cx="50" cy="60"/>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60" name="Oval 252">
              <a:extLst>
                <a:ext uri="{FF2B5EF4-FFF2-40B4-BE49-F238E27FC236}">
                  <a16:creationId xmlns:a16="http://schemas.microsoft.com/office/drawing/2014/main" id="{3B0038F7-3A45-5305-4C01-99ED1B9B6D98}"/>
                </a:ext>
              </a:extLst>
            </p:cNvPr>
            <p:cNvSpPr>
              <a:spLocks noChangeArrowheads="1"/>
            </p:cNvSpPr>
            <p:nvPr/>
          </p:nvSpPr>
          <p:spPr bwMode="auto">
            <a:xfrm>
              <a:off x="907" y="879"/>
              <a:ext cx="50" cy="60"/>
            </a:xfrm>
            <a:prstGeom prst="ellipse">
              <a:avLst/>
            </a:prstGeom>
            <a:solidFill>
              <a:schemeClr val="bg1"/>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61" name="Line 253">
              <a:extLst>
                <a:ext uri="{FF2B5EF4-FFF2-40B4-BE49-F238E27FC236}">
                  <a16:creationId xmlns:a16="http://schemas.microsoft.com/office/drawing/2014/main" id="{3E1CC8ED-3B3E-17E0-B77A-5C0D05DF09A7}"/>
                </a:ext>
              </a:extLst>
            </p:cNvPr>
            <p:cNvSpPr>
              <a:spLocks noChangeShapeType="1"/>
            </p:cNvSpPr>
            <p:nvPr/>
          </p:nvSpPr>
          <p:spPr bwMode="auto">
            <a:xfrm>
              <a:off x="952" y="911"/>
              <a:ext cx="29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262" name="Rectangle 254">
              <a:extLst>
                <a:ext uri="{FF2B5EF4-FFF2-40B4-BE49-F238E27FC236}">
                  <a16:creationId xmlns:a16="http://schemas.microsoft.com/office/drawing/2014/main" id="{B7A87B3D-686F-DF32-EEC0-1ED70750AC9A}"/>
                </a:ext>
              </a:extLst>
            </p:cNvPr>
            <p:cNvSpPr>
              <a:spLocks noChangeArrowheads="1"/>
            </p:cNvSpPr>
            <p:nvPr/>
          </p:nvSpPr>
          <p:spPr bwMode="auto">
            <a:xfrm>
              <a:off x="643" y="1432"/>
              <a:ext cx="249" cy="42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000" b="1">
                  <a:solidFill>
                    <a:srgbClr val="0033CC"/>
                  </a:solidFill>
                  <a:ea typeface="楷体_GB2312" pitchFamily="49" charset="-122"/>
                </a:rPr>
                <a:t>1</a:t>
              </a:r>
            </a:p>
          </p:txBody>
        </p:sp>
        <p:sp>
          <p:nvSpPr>
            <p:cNvPr id="263" name="Rectangle 255">
              <a:extLst>
                <a:ext uri="{FF2B5EF4-FFF2-40B4-BE49-F238E27FC236}">
                  <a16:creationId xmlns:a16="http://schemas.microsoft.com/office/drawing/2014/main" id="{94649C7E-2113-528F-6B18-512AAD6D516A}"/>
                </a:ext>
              </a:extLst>
            </p:cNvPr>
            <p:cNvSpPr>
              <a:spLocks noChangeArrowheads="1"/>
            </p:cNvSpPr>
            <p:nvPr/>
          </p:nvSpPr>
          <p:spPr bwMode="auto">
            <a:xfrm>
              <a:off x="1241" y="1433"/>
              <a:ext cx="250" cy="42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000" b="1">
                  <a:solidFill>
                    <a:srgbClr val="0033CC"/>
                  </a:solidFill>
                  <a:ea typeface="楷体_GB2312" pitchFamily="49" charset="-122"/>
                </a:rPr>
                <a:t>&amp;</a:t>
              </a:r>
            </a:p>
          </p:txBody>
        </p:sp>
        <p:sp>
          <p:nvSpPr>
            <p:cNvPr id="264" name="Oval 256">
              <a:extLst>
                <a:ext uri="{FF2B5EF4-FFF2-40B4-BE49-F238E27FC236}">
                  <a16:creationId xmlns:a16="http://schemas.microsoft.com/office/drawing/2014/main" id="{FDBEE08E-1BB5-CAAE-627A-54B8B560B3A5}"/>
                </a:ext>
              </a:extLst>
            </p:cNvPr>
            <p:cNvSpPr>
              <a:spLocks noChangeArrowheads="1"/>
            </p:cNvSpPr>
            <p:nvPr/>
          </p:nvSpPr>
          <p:spPr bwMode="auto">
            <a:xfrm>
              <a:off x="394" y="1616"/>
              <a:ext cx="50" cy="62"/>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65" name="Oval 257">
              <a:extLst>
                <a:ext uri="{FF2B5EF4-FFF2-40B4-BE49-F238E27FC236}">
                  <a16:creationId xmlns:a16="http://schemas.microsoft.com/office/drawing/2014/main" id="{22C6BDDF-EEB5-9AA1-659B-6B31BD5ABCEE}"/>
                </a:ext>
              </a:extLst>
            </p:cNvPr>
            <p:cNvSpPr>
              <a:spLocks noChangeArrowheads="1"/>
            </p:cNvSpPr>
            <p:nvPr/>
          </p:nvSpPr>
          <p:spPr bwMode="auto">
            <a:xfrm>
              <a:off x="901" y="1614"/>
              <a:ext cx="50" cy="62"/>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66" name="Line 258">
              <a:extLst>
                <a:ext uri="{FF2B5EF4-FFF2-40B4-BE49-F238E27FC236}">
                  <a16:creationId xmlns:a16="http://schemas.microsoft.com/office/drawing/2014/main" id="{EED32F6B-AF73-2A73-7D8D-221CA168AB43}"/>
                </a:ext>
              </a:extLst>
            </p:cNvPr>
            <p:cNvSpPr>
              <a:spLocks noChangeShapeType="1"/>
            </p:cNvSpPr>
            <p:nvPr/>
          </p:nvSpPr>
          <p:spPr bwMode="auto">
            <a:xfrm>
              <a:off x="948" y="1645"/>
              <a:ext cx="293"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267" name="Oval 259">
              <a:extLst>
                <a:ext uri="{FF2B5EF4-FFF2-40B4-BE49-F238E27FC236}">
                  <a16:creationId xmlns:a16="http://schemas.microsoft.com/office/drawing/2014/main" id="{FD99A695-80C5-F5F7-351A-CA37EABE9F79}"/>
                </a:ext>
              </a:extLst>
            </p:cNvPr>
            <p:cNvSpPr>
              <a:spLocks noChangeArrowheads="1"/>
            </p:cNvSpPr>
            <p:nvPr/>
          </p:nvSpPr>
          <p:spPr bwMode="auto">
            <a:xfrm>
              <a:off x="494" y="1614"/>
              <a:ext cx="50" cy="62"/>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68" name="Line 260">
              <a:extLst>
                <a:ext uri="{FF2B5EF4-FFF2-40B4-BE49-F238E27FC236}">
                  <a16:creationId xmlns:a16="http://schemas.microsoft.com/office/drawing/2014/main" id="{002393C8-DBBF-C84D-55AE-84DFF7DFC091}"/>
                </a:ext>
              </a:extLst>
            </p:cNvPr>
            <p:cNvSpPr>
              <a:spLocks noChangeShapeType="1"/>
            </p:cNvSpPr>
            <p:nvPr/>
          </p:nvSpPr>
          <p:spPr bwMode="auto">
            <a:xfrm flipH="1" flipV="1">
              <a:off x="519" y="881"/>
              <a:ext cx="1" cy="26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269" name="Line 261">
              <a:extLst>
                <a:ext uri="{FF2B5EF4-FFF2-40B4-BE49-F238E27FC236}">
                  <a16:creationId xmlns:a16="http://schemas.microsoft.com/office/drawing/2014/main" id="{F2A7E94D-7AB4-8395-0F5C-68098ABB2F14}"/>
                </a:ext>
              </a:extLst>
            </p:cNvPr>
            <p:cNvSpPr>
              <a:spLocks noChangeShapeType="1"/>
            </p:cNvSpPr>
            <p:nvPr/>
          </p:nvSpPr>
          <p:spPr bwMode="auto">
            <a:xfrm>
              <a:off x="515" y="1134"/>
              <a:ext cx="576" cy="25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270" name="Line 262">
              <a:extLst>
                <a:ext uri="{FF2B5EF4-FFF2-40B4-BE49-F238E27FC236}">
                  <a16:creationId xmlns:a16="http://schemas.microsoft.com/office/drawing/2014/main" id="{EFF9283B-901E-963B-5D73-72AF8D7085FD}"/>
                </a:ext>
              </a:extLst>
            </p:cNvPr>
            <p:cNvSpPr>
              <a:spLocks noChangeShapeType="1"/>
            </p:cNvSpPr>
            <p:nvPr/>
          </p:nvSpPr>
          <p:spPr bwMode="auto">
            <a:xfrm flipV="1">
              <a:off x="506" y="1175"/>
              <a:ext cx="585" cy="19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271" name="Line 263">
              <a:extLst>
                <a:ext uri="{FF2B5EF4-FFF2-40B4-BE49-F238E27FC236}">
                  <a16:creationId xmlns:a16="http://schemas.microsoft.com/office/drawing/2014/main" id="{28574A6C-1568-B6B9-847C-B12632F654B6}"/>
                </a:ext>
              </a:extLst>
            </p:cNvPr>
            <p:cNvSpPr>
              <a:spLocks noChangeShapeType="1"/>
            </p:cNvSpPr>
            <p:nvPr/>
          </p:nvSpPr>
          <p:spPr bwMode="auto">
            <a:xfrm flipV="1">
              <a:off x="1091" y="1004"/>
              <a:ext cx="0" cy="18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272" name="Line 264">
              <a:extLst>
                <a:ext uri="{FF2B5EF4-FFF2-40B4-BE49-F238E27FC236}">
                  <a16:creationId xmlns:a16="http://schemas.microsoft.com/office/drawing/2014/main" id="{84F3A9FA-3037-9D4F-5A6F-4921DC0A1465}"/>
                </a:ext>
              </a:extLst>
            </p:cNvPr>
            <p:cNvSpPr>
              <a:spLocks noChangeShapeType="1"/>
            </p:cNvSpPr>
            <p:nvPr/>
          </p:nvSpPr>
          <p:spPr bwMode="auto">
            <a:xfrm>
              <a:off x="1646" y="1187"/>
              <a:ext cx="93"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273" name="Line 265">
              <a:extLst>
                <a:ext uri="{FF2B5EF4-FFF2-40B4-BE49-F238E27FC236}">
                  <a16:creationId xmlns:a16="http://schemas.microsoft.com/office/drawing/2014/main" id="{84971174-0C2F-B4F1-0ACB-D70C56E129D8}"/>
                </a:ext>
              </a:extLst>
            </p:cNvPr>
            <p:cNvSpPr>
              <a:spLocks noChangeShapeType="1"/>
            </p:cNvSpPr>
            <p:nvPr/>
          </p:nvSpPr>
          <p:spPr bwMode="auto">
            <a:xfrm flipV="1">
              <a:off x="1646" y="1366"/>
              <a:ext cx="0" cy="27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274" name="Line 266">
              <a:extLst>
                <a:ext uri="{FF2B5EF4-FFF2-40B4-BE49-F238E27FC236}">
                  <a16:creationId xmlns:a16="http://schemas.microsoft.com/office/drawing/2014/main" id="{A1621150-8C3C-C400-CD17-5AB64A1D403C}"/>
                </a:ext>
              </a:extLst>
            </p:cNvPr>
            <p:cNvSpPr>
              <a:spLocks noChangeShapeType="1"/>
            </p:cNvSpPr>
            <p:nvPr/>
          </p:nvSpPr>
          <p:spPr bwMode="auto">
            <a:xfrm>
              <a:off x="1641" y="1371"/>
              <a:ext cx="9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275" name="Line 267">
              <a:extLst>
                <a:ext uri="{FF2B5EF4-FFF2-40B4-BE49-F238E27FC236}">
                  <a16:creationId xmlns:a16="http://schemas.microsoft.com/office/drawing/2014/main" id="{D313965F-4DCB-0D28-B638-1E9486FAC10B}"/>
                </a:ext>
              </a:extLst>
            </p:cNvPr>
            <p:cNvSpPr>
              <a:spLocks noChangeShapeType="1"/>
            </p:cNvSpPr>
            <p:nvPr/>
          </p:nvSpPr>
          <p:spPr bwMode="auto">
            <a:xfrm>
              <a:off x="1538" y="925"/>
              <a:ext cx="61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276" name="Oval 268">
              <a:extLst>
                <a:ext uri="{FF2B5EF4-FFF2-40B4-BE49-F238E27FC236}">
                  <a16:creationId xmlns:a16="http://schemas.microsoft.com/office/drawing/2014/main" id="{0A2884B4-385F-1256-C69A-0D4F0D537D97}"/>
                </a:ext>
              </a:extLst>
            </p:cNvPr>
            <p:cNvSpPr>
              <a:spLocks noChangeArrowheads="1"/>
            </p:cNvSpPr>
            <p:nvPr/>
          </p:nvSpPr>
          <p:spPr bwMode="auto">
            <a:xfrm>
              <a:off x="1496" y="902"/>
              <a:ext cx="42" cy="45"/>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77" name="Oval 269">
              <a:extLst>
                <a:ext uri="{FF2B5EF4-FFF2-40B4-BE49-F238E27FC236}">
                  <a16:creationId xmlns:a16="http://schemas.microsoft.com/office/drawing/2014/main" id="{15202930-868A-26AF-247D-4BF791DF0969}"/>
                </a:ext>
              </a:extLst>
            </p:cNvPr>
            <p:cNvSpPr>
              <a:spLocks noChangeArrowheads="1"/>
            </p:cNvSpPr>
            <p:nvPr/>
          </p:nvSpPr>
          <p:spPr bwMode="auto">
            <a:xfrm>
              <a:off x="2156" y="904"/>
              <a:ext cx="42" cy="45"/>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78" name="Line 270">
              <a:extLst>
                <a:ext uri="{FF2B5EF4-FFF2-40B4-BE49-F238E27FC236}">
                  <a16:creationId xmlns:a16="http://schemas.microsoft.com/office/drawing/2014/main" id="{751B1B60-786A-4A3D-C82D-352F76D06B1F}"/>
                </a:ext>
              </a:extLst>
            </p:cNvPr>
            <p:cNvSpPr>
              <a:spLocks noChangeShapeType="1"/>
            </p:cNvSpPr>
            <p:nvPr/>
          </p:nvSpPr>
          <p:spPr bwMode="auto">
            <a:xfrm>
              <a:off x="1534" y="1649"/>
              <a:ext cx="62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279" name="Oval 271">
              <a:extLst>
                <a:ext uri="{FF2B5EF4-FFF2-40B4-BE49-F238E27FC236}">
                  <a16:creationId xmlns:a16="http://schemas.microsoft.com/office/drawing/2014/main" id="{082C9164-95E5-2D49-9239-63F19013F767}"/>
                </a:ext>
              </a:extLst>
            </p:cNvPr>
            <p:cNvSpPr>
              <a:spLocks noChangeArrowheads="1"/>
            </p:cNvSpPr>
            <p:nvPr/>
          </p:nvSpPr>
          <p:spPr bwMode="auto">
            <a:xfrm>
              <a:off x="1492" y="1626"/>
              <a:ext cx="42" cy="45"/>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80" name="Oval 272">
              <a:extLst>
                <a:ext uri="{FF2B5EF4-FFF2-40B4-BE49-F238E27FC236}">
                  <a16:creationId xmlns:a16="http://schemas.microsoft.com/office/drawing/2014/main" id="{08CE6D0D-1A8D-0286-3837-8FC2D1651195}"/>
                </a:ext>
              </a:extLst>
            </p:cNvPr>
            <p:cNvSpPr>
              <a:spLocks noChangeArrowheads="1"/>
            </p:cNvSpPr>
            <p:nvPr/>
          </p:nvSpPr>
          <p:spPr bwMode="auto">
            <a:xfrm>
              <a:off x="2154" y="1623"/>
              <a:ext cx="42" cy="45"/>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81" name="Oval 273">
              <a:extLst>
                <a:ext uri="{FF2B5EF4-FFF2-40B4-BE49-F238E27FC236}">
                  <a16:creationId xmlns:a16="http://schemas.microsoft.com/office/drawing/2014/main" id="{27A5489F-2F09-29CF-0346-A574689266FA}"/>
                </a:ext>
              </a:extLst>
            </p:cNvPr>
            <p:cNvSpPr>
              <a:spLocks noChangeArrowheads="1"/>
            </p:cNvSpPr>
            <p:nvPr/>
          </p:nvSpPr>
          <p:spPr bwMode="auto">
            <a:xfrm>
              <a:off x="1619" y="893"/>
              <a:ext cx="56" cy="62"/>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82" name="Oval 274">
              <a:extLst>
                <a:ext uri="{FF2B5EF4-FFF2-40B4-BE49-F238E27FC236}">
                  <a16:creationId xmlns:a16="http://schemas.microsoft.com/office/drawing/2014/main" id="{A696BE7E-22BA-45C6-00A9-BE2B99FF5DB9}"/>
                </a:ext>
              </a:extLst>
            </p:cNvPr>
            <p:cNvSpPr>
              <a:spLocks noChangeArrowheads="1"/>
            </p:cNvSpPr>
            <p:nvPr/>
          </p:nvSpPr>
          <p:spPr bwMode="auto">
            <a:xfrm>
              <a:off x="1622" y="1608"/>
              <a:ext cx="50" cy="61"/>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83" name="Oval 275">
              <a:extLst>
                <a:ext uri="{FF2B5EF4-FFF2-40B4-BE49-F238E27FC236}">
                  <a16:creationId xmlns:a16="http://schemas.microsoft.com/office/drawing/2014/main" id="{42C4635D-0E0A-3065-AD83-E221B6B2D179}"/>
                </a:ext>
              </a:extLst>
            </p:cNvPr>
            <p:cNvSpPr>
              <a:spLocks noChangeArrowheads="1"/>
            </p:cNvSpPr>
            <p:nvPr/>
          </p:nvSpPr>
          <p:spPr bwMode="auto">
            <a:xfrm>
              <a:off x="1991" y="1246"/>
              <a:ext cx="42" cy="45"/>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84" name="Oval 276">
              <a:extLst>
                <a:ext uri="{FF2B5EF4-FFF2-40B4-BE49-F238E27FC236}">
                  <a16:creationId xmlns:a16="http://schemas.microsoft.com/office/drawing/2014/main" id="{C6BF380B-F236-B2CE-BC88-A9FFB60AF589}"/>
                </a:ext>
              </a:extLst>
            </p:cNvPr>
            <p:cNvSpPr>
              <a:spLocks noChangeArrowheads="1"/>
            </p:cNvSpPr>
            <p:nvPr/>
          </p:nvSpPr>
          <p:spPr bwMode="auto">
            <a:xfrm>
              <a:off x="2153" y="1245"/>
              <a:ext cx="42" cy="45"/>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85" name="Line 277">
              <a:extLst>
                <a:ext uri="{FF2B5EF4-FFF2-40B4-BE49-F238E27FC236}">
                  <a16:creationId xmlns:a16="http://schemas.microsoft.com/office/drawing/2014/main" id="{1CC55F1A-5CB6-75D4-6007-A191B1561565}"/>
                </a:ext>
              </a:extLst>
            </p:cNvPr>
            <p:cNvSpPr>
              <a:spLocks noChangeShapeType="1"/>
            </p:cNvSpPr>
            <p:nvPr/>
          </p:nvSpPr>
          <p:spPr bwMode="auto">
            <a:xfrm>
              <a:off x="2034" y="1269"/>
              <a:ext cx="120" cy="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86" name="Line 278">
              <a:extLst>
                <a:ext uri="{FF2B5EF4-FFF2-40B4-BE49-F238E27FC236}">
                  <a16:creationId xmlns:a16="http://schemas.microsoft.com/office/drawing/2014/main" id="{F33987CC-C257-A948-8C24-4977F7DFC4BE}"/>
                </a:ext>
              </a:extLst>
            </p:cNvPr>
            <p:cNvSpPr>
              <a:spLocks noChangeShapeType="1"/>
            </p:cNvSpPr>
            <p:nvPr/>
          </p:nvSpPr>
          <p:spPr bwMode="auto">
            <a:xfrm>
              <a:off x="1606" y="684"/>
              <a:ext cx="98" cy="0"/>
            </a:xfrm>
            <a:prstGeom prst="line">
              <a:avLst/>
            </a:prstGeom>
            <a:noFill/>
            <a:ln w="1905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87" name="Line 279">
              <a:extLst>
                <a:ext uri="{FF2B5EF4-FFF2-40B4-BE49-F238E27FC236}">
                  <a16:creationId xmlns:a16="http://schemas.microsoft.com/office/drawing/2014/main" id="{10F60F7A-1130-B4D5-40D2-99D1380A25CA}"/>
                </a:ext>
              </a:extLst>
            </p:cNvPr>
            <p:cNvSpPr>
              <a:spLocks noChangeShapeType="1"/>
            </p:cNvSpPr>
            <p:nvPr/>
          </p:nvSpPr>
          <p:spPr bwMode="auto">
            <a:xfrm>
              <a:off x="1598" y="661"/>
              <a:ext cx="257" cy="0"/>
            </a:xfrm>
            <a:prstGeom prst="line">
              <a:avLst/>
            </a:prstGeom>
            <a:noFill/>
            <a:ln w="1905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88" name="Line 280">
              <a:extLst>
                <a:ext uri="{FF2B5EF4-FFF2-40B4-BE49-F238E27FC236}">
                  <a16:creationId xmlns:a16="http://schemas.microsoft.com/office/drawing/2014/main" id="{90D335C0-CE2F-12F2-E08A-916F39B3FABB}"/>
                </a:ext>
              </a:extLst>
            </p:cNvPr>
            <p:cNvSpPr>
              <a:spLocks noChangeShapeType="1"/>
            </p:cNvSpPr>
            <p:nvPr/>
          </p:nvSpPr>
          <p:spPr bwMode="auto">
            <a:xfrm>
              <a:off x="1717" y="1788"/>
              <a:ext cx="98" cy="0"/>
            </a:xfrm>
            <a:prstGeom prst="line">
              <a:avLst/>
            </a:prstGeom>
            <a:noFill/>
            <a:ln w="1905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89" name="Line 281">
              <a:extLst>
                <a:ext uri="{FF2B5EF4-FFF2-40B4-BE49-F238E27FC236}">
                  <a16:creationId xmlns:a16="http://schemas.microsoft.com/office/drawing/2014/main" id="{CF1100B0-9499-9662-24A2-1A8A514B58ED}"/>
                </a:ext>
              </a:extLst>
            </p:cNvPr>
            <p:cNvSpPr>
              <a:spLocks noChangeShapeType="1"/>
            </p:cNvSpPr>
            <p:nvPr/>
          </p:nvSpPr>
          <p:spPr bwMode="auto">
            <a:xfrm>
              <a:off x="1581" y="1762"/>
              <a:ext cx="257" cy="0"/>
            </a:xfrm>
            <a:prstGeom prst="line">
              <a:avLst/>
            </a:prstGeom>
            <a:noFill/>
            <a:ln w="1905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90" name="Line 282">
              <a:extLst>
                <a:ext uri="{FF2B5EF4-FFF2-40B4-BE49-F238E27FC236}">
                  <a16:creationId xmlns:a16="http://schemas.microsoft.com/office/drawing/2014/main" id="{16C5586F-96FE-F04A-D9DF-BC046A0E6F19}"/>
                </a:ext>
              </a:extLst>
            </p:cNvPr>
            <p:cNvSpPr>
              <a:spLocks noChangeShapeType="1"/>
            </p:cNvSpPr>
            <p:nvPr/>
          </p:nvSpPr>
          <p:spPr bwMode="auto">
            <a:xfrm>
              <a:off x="2256" y="1629"/>
              <a:ext cx="127" cy="0"/>
            </a:xfrm>
            <a:prstGeom prst="line">
              <a:avLst/>
            </a:prstGeom>
            <a:noFill/>
            <a:ln w="254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91" name="Line 283">
              <a:extLst>
                <a:ext uri="{FF2B5EF4-FFF2-40B4-BE49-F238E27FC236}">
                  <a16:creationId xmlns:a16="http://schemas.microsoft.com/office/drawing/2014/main" id="{E8864FA0-3AD7-65CC-3C75-5A8F76DF75C3}"/>
                </a:ext>
              </a:extLst>
            </p:cNvPr>
            <p:cNvSpPr>
              <a:spLocks noChangeShapeType="1"/>
            </p:cNvSpPr>
            <p:nvPr/>
          </p:nvSpPr>
          <p:spPr bwMode="auto">
            <a:xfrm>
              <a:off x="2252" y="1133"/>
              <a:ext cx="156" cy="0"/>
            </a:xfrm>
            <a:prstGeom prst="line">
              <a:avLst/>
            </a:prstGeom>
            <a:noFill/>
            <a:ln w="254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92" name="Line 284">
              <a:extLst>
                <a:ext uri="{FF2B5EF4-FFF2-40B4-BE49-F238E27FC236}">
                  <a16:creationId xmlns:a16="http://schemas.microsoft.com/office/drawing/2014/main" id="{B06A56E7-06E3-6944-E526-B8DF8E0391A7}"/>
                </a:ext>
              </a:extLst>
            </p:cNvPr>
            <p:cNvSpPr>
              <a:spLocks noChangeShapeType="1"/>
            </p:cNvSpPr>
            <p:nvPr/>
          </p:nvSpPr>
          <p:spPr bwMode="auto">
            <a:xfrm>
              <a:off x="2275" y="748"/>
              <a:ext cx="165" cy="0"/>
            </a:xfrm>
            <a:prstGeom prst="line">
              <a:avLst/>
            </a:prstGeom>
            <a:noFill/>
            <a:ln w="254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93" name="Line 285">
              <a:extLst>
                <a:ext uri="{FF2B5EF4-FFF2-40B4-BE49-F238E27FC236}">
                  <a16:creationId xmlns:a16="http://schemas.microsoft.com/office/drawing/2014/main" id="{970B48EB-A687-BB01-1EC7-4B05A56E9E78}"/>
                </a:ext>
              </a:extLst>
            </p:cNvPr>
            <p:cNvSpPr>
              <a:spLocks noChangeShapeType="1"/>
            </p:cNvSpPr>
            <p:nvPr/>
          </p:nvSpPr>
          <p:spPr bwMode="auto">
            <a:xfrm>
              <a:off x="2054" y="1403"/>
              <a:ext cx="405" cy="0"/>
            </a:xfrm>
            <a:prstGeom prst="line">
              <a:avLst/>
            </a:prstGeom>
            <a:noFill/>
            <a:ln w="1905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294" name="文本框 1">
            <a:extLst>
              <a:ext uri="{FF2B5EF4-FFF2-40B4-BE49-F238E27FC236}">
                <a16:creationId xmlns:a16="http://schemas.microsoft.com/office/drawing/2014/main" id="{BFF93A8B-B733-7AD1-98C7-39ED85FB246B}"/>
              </a:ext>
            </a:extLst>
          </p:cNvPr>
          <p:cNvSpPr txBox="1">
            <a:spLocks noChangeArrowheads="1"/>
          </p:cNvSpPr>
          <p:nvPr/>
        </p:nvSpPr>
        <p:spPr bwMode="auto">
          <a:xfrm>
            <a:off x="3551545" y="6361420"/>
            <a:ext cx="20208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r>
              <a:rPr lang="en-US" altLang="zh-CN" sz="2000" b="1">
                <a:solidFill>
                  <a:srgbClr val="FF0000"/>
                </a:solidFill>
              </a:rPr>
              <a:t>L</a:t>
            </a:r>
            <a:r>
              <a:rPr lang="zh-CN" altLang="en-US" sz="2000" b="1">
                <a:solidFill>
                  <a:srgbClr val="FF0000"/>
                </a:solidFill>
              </a:rPr>
              <a:t>由</a:t>
            </a:r>
            <a:r>
              <a:rPr lang="en-US" altLang="zh-CN" sz="2000" b="1">
                <a:solidFill>
                  <a:srgbClr val="FF0000"/>
                </a:solidFill>
              </a:rPr>
              <a:t>M</a:t>
            </a:r>
            <a:r>
              <a:rPr lang="zh-CN" altLang="en-US" sz="2000" b="1">
                <a:solidFill>
                  <a:srgbClr val="FF0000"/>
                </a:solidFill>
              </a:rPr>
              <a:t>，</a:t>
            </a:r>
            <a:r>
              <a:rPr lang="en-US" altLang="zh-CN" sz="2000" b="1">
                <a:solidFill>
                  <a:srgbClr val="FF0000"/>
                </a:solidFill>
              </a:rPr>
              <a:t>G</a:t>
            </a:r>
            <a:r>
              <a:rPr lang="zh-CN" altLang="en-US" sz="2000" b="1">
                <a:solidFill>
                  <a:srgbClr val="FF0000"/>
                </a:solidFill>
              </a:rPr>
              <a:t>获得</a:t>
            </a:r>
          </a:p>
        </p:txBody>
      </p:sp>
      <p:cxnSp>
        <p:nvCxnSpPr>
          <p:cNvPr id="295" name="直接连接符 3">
            <a:extLst>
              <a:ext uri="{FF2B5EF4-FFF2-40B4-BE49-F238E27FC236}">
                <a16:creationId xmlns:a16="http://schemas.microsoft.com/office/drawing/2014/main" id="{08466820-160F-28E8-AB95-09068A74055E}"/>
              </a:ext>
            </a:extLst>
          </p:cNvPr>
          <p:cNvCxnSpPr/>
          <p:nvPr/>
        </p:nvCxnSpPr>
        <p:spPr bwMode="auto">
          <a:xfrm flipV="1">
            <a:off x="5916920" y="2027546"/>
            <a:ext cx="4760912" cy="80962"/>
          </a:xfrm>
          <a:prstGeom prst="line">
            <a:avLst/>
          </a:prstGeom>
          <a:solidFill>
            <a:schemeClr val="accent1"/>
          </a:solidFill>
          <a:ln w="12700" cap="flat" cmpd="sng" algn="ctr">
            <a:solidFill>
              <a:schemeClr val="accent1">
                <a:lumMod val="75000"/>
              </a:schemeClr>
            </a:solidFill>
            <a:prstDash val="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直接连接符 297">
            <a:extLst>
              <a:ext uri="{FF2B5EF4-FFF2-40B4-BE49-F238E27FC236}">
                <a16:creationId xmlns:a16="http://schemas.microsoft.com/office/drawing/2014/main" id="{F95CEBEC-63DF-0BBF-F9BF-53F49C91E2B0}"/>
              </a:ext>
            </a:extLst>
          </p:cNvPr>
          <p:cNvCxnSpPr/>
          <p:nvPr/>
        </p:nvCxnSpPr>
        <p:spPr bwMode="auto">
          <a:xfrm>
            <a:off x="5916920" y="3542020"/>
            <a:ext cx="4579937" cy="0"/>
          </a:xfrm>
          <a:prstGeom prst="line">
            <a:avLst/>
          </a:prstGeom>
          <a:solidFill>
            <a:schemeClr val="accent1"/>
          </a:solidFill>
          <a:ln w="12700" cap="flat" cmpd="sng" algn="ctr">
            <a:solidFill>
              <a:schemeClr val="accent1">
                <a:lumMod val="75000"/>
              </a:schemeClr>
            </a:solidFill>
            <a:prstDash val="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直接连接符 300">
            <a:extLst>
              <a:ext uri="{FF2B5EF4-FFF2-40B4-BE49-F238E27FC236}">
                <a16:creationId xmlns:a16="http://schemas.microsoft.com/office/drawing/2014/main" id="{167F83F8-6C6E-587A-EDAE-3E67D7937CDB}"/>
              </a:ext>
            </a:extLst>
          </p:cNvPr>
          <p:cNvCxnSpPr/>
          <p:nvPr/>
        </p:nvCxnSpPr>
        <p:spPr bwMode="auto">
          <a:xfrm>
            <a:off x="6023283" y="5140729"/>
            <a:ext cx="4579937" cy="0"/>
          </a:xfrm>
          <a:prstGeom prst="line">
            <a:avLst/>
          </a:prstGeom>
          <a:solidFill>
            <a:schemeClr val="accent1"/>
          </a:solidFill>
          <a:ln w="12700" cap="flat" cmpd="sng" algn="ctr">
            <a:solidFill>
              <a:schemeClr val="accent1">
                <a:lumMod val="75000"/>
              </a:schemeClr>
            </a:solidFill>
            <a:prstDash val="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 name="灯片编号占位符 1">
            <a:extLst>
              <a:ext uri="{FF2B5EF4-FFF2-40B4-BE49-F238E27FC236}">
                <a16:creationId xmlns:a16="http://schemas.microsoft.com/office/drawing/2014/main" id="{EFC3585B-12AE-3540-21DE-67A6F164312E}"/>
              </a:ext>
            </a:extLst>
          </p:cNvPr>
          <p:cNvSpPr>
            <a:spLocks noGrp="1"/>
          </p:cNvSpPr>
          <p:nvPr>
            <p:ph type="sldNum" sz="quarter" idx="12"/>
          </p:nvPr>
        </p:nvSpPr>
        <p:spPr/>
        <p:txBody>
          <a:bodyPr/>
          <a:lstStyle/>
          <a:p>
            <a:fld id="{392CBAA0-59E6-204E-8F03-85E5040D48B8}" type="slidenum">
              <a:rPr kumimoji="1" lang="zh-CN" altLang="en-US" smtClean="0"/>
              <a:t>31</a:t>
            </a:fld>
            <a:r>
              <a:rPr kumimoji="1" lang="en-US" altLang="zh-CN"/>
              <a:t>/133</a:t>
            </a:r>
            <a:endParaRPr kumimoji="1" lang="zh-CN" altLang="en-US" dirty="0"/>
          </a:p>
        </p:txBody>
      </p:sp>
    </p:spTree>
    <p:extLst>
      <p:ext uri="{BB962C8B-B14F-4D97-AF65-F5344CB8AC3E}">
        <p14:creationId xmlns:p14="http://schemas.microsoft.com/office/powerpoint/2010/main" val="12568908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8" fill="hold" nodeType="clickEffect">
                                  <p:stCondLst>
                                    <p:cond delay="0"/>
                                  </p:stCondLst>
                                  <p:childTnLst>
                                    <p:set>
                                      <p:cBhvr>
                                        <p:cTn id="6" dur="1" fill="hold">
                                          <p:stCondLst>
                                            <p:cond delay="0"/>
                                          </p:stCondLst>
                                        </p:cTn>
                                        <p:tgtEl>
                                          <p:spTgt spid="239"/>
                                        </p:tgtEl>
                                        <p:attrNameLst>
                                          <p:attrName>style.visibility</p:attrName>
                                        </p:attrNameLst>
                                      </p:cBhvr>
                                      <p:to>
                                        <p:strVal val="visible"/>
                                      </p:to>
                                    </p:set>
                                    <p:anim calcmode="lin" valueType="num">
                                      <p:cBhvr additive="base">
                                        <p:cTn id="7" dur="500"/>
                                        <p:tgtEl>
                                          <p:spTgt spid="239"/>
                                        </p:tgtEl>
                                        <p:attrNameLst>
                                          <p:attrName>ppt_x</p:attrName>
                                        </p:attrNameLst>
                                      </p:cBhvr>
                                      <p:tavLst>
                                        <p:tav tm="0">
                                          <p:val>
                                            <p:strVal val="#ppt_x-#ppt_w*1.125000"/>
                                          </p:val>
                                        </p:tav>
                                        <p:tav tm="100000">
                                          <p:val>
                                            <p:strVal val="#ppt_x"/>
                                          </p:val>
                                        </p:tav>
                                      </p:tavLst>
                                    </p:anim>
                                    <p:animEffect transition="in" filter="wipe(right)">
                                      <p:cBhvr>
                                        <p:cTn id="8" dur="500"/>
                                        <p:tgtEl>
                                          <p:spTgt spid="239"/>
                                        </p:tgtEl>
                                      </p:cBhvr>
                                    </p:animEffect>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220"/>
                                        </p:tgtEl>
                                        <p:attrNameLst>
                                          <p:attrName>style.visibility</p:attrName>
                                        </p:attrNameLst>
                                      </p:cBhvr>
                                      <p:to>
                                        <p:strVal val="visible"/>
                                      </p:to>
                                    </p:set>
                                    <p:animEffect transition="in" filter="wipe(left)">
                                      <p:cBhvr>
                                        <p:cTn id="13" dur="500"/>
                                        <p:tgtEl>
                                          <p:spTgt spid="220"/>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nodeType="clickEffect">
                                  <p:stCondLst>
                                    <p:cond delay="0"/>
                                  </p:stCondLst>
                                  <p:childTnLst>
                                    <p:set>
                                      <p:cBhvr>
                                        <p:cTn id="17" dur="1" fill="hold">
                                          <p:stCondLst>
                                            <p:cond delay="0"/>
                                          </p:stCondLst>
                                        </p:cTn>
                                        <p:tgtEl>
                                          <p:spTgt spid="221"/>
                                        </p:tgtEl>
                                        <p:attrNameLst>
                                          <p:attrName>style.visibility</p:attrName>
                                        </p:attrNameLst>
                                      </p:cBhvr>
                                      <p:to>
                                        <p:strVal val="visible"/>
                                      </p:to>
                                    </p:set>
                                    <p:animEffect transition="in" filter="wipe(left)">
                                      <p:cBhvr>
                                        <p:cTn id="18" dur="500"/>
                                        <p:tgtEl>
                                          <p:spTgt spid="221"/>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219"/>
                                        </p:tgtEl>
                                        <p:attrNameLst>
                                          <p:attrName>style.visibility</p:attrName>
                                        </p:attrNameLst>
                                      </p:cBhvr>
                                      <p:to>
                                        <p:strVal val="visible"/>
                                      </p:to>
                                    </p:set>
                                    <p:animEffect transition="in" filter="wipe(left)">
                                      <p:cBhvr>
                                        <p:cTn id="23" dur="500"/>
                                        <p:tgtEl>
                                          <p:spTgt spid="219"/>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227"/>
                                        </p:tgtEl>
                                        <p:attrNameLst>
                                          <p:attrName>style.visibility</p:attrName>
                                        </p:attrNameLst>
                                      </p:cBhvr>
                                      <p:to>
                                        <p:strVal val="visible"/>
                                      </p:to>
                                    </p:set>
                                    <p:animEffect transition="in" filter="wipe(left)">
                                      <p:cBhvr>
                                        <p:cTn id="28" dur="500"/>
                                        <p:tgtEl>
                                          <p:spTgt spid="227"/>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nodeType="click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wipe(left)">
                                      <p:cBhvr>
                                        <p:cTn id="33" dur="500"/>
                                        <p:tgtEl>
                                          <p:spTgt spid="6"/>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2" fill="hold" nodeType="clickEffect">
                                  <p:stCondLst>
                                    <p:cond delay="0"/>
                                  </p:stCondLst>
                                  <p:childTnLst>
                                    <p:set>
                                      <p:cBhvr>
                                        <p:cTn id="37" dur="1" fill="hold">
                                          <p:stCondLst>
                                            <p:cond delay="0"/>
                                          </p:stCondLst>
                                        </p:cTn>
                                        <p:tgtEl>
                                          <p:spTgt spid="231"/>
                                        </p:tgtEl>
                                        <p:attrNameLst>
                                          <p:attrName>style.visibility</p:attrName>
                                        </p:attrNameLst>
                                      </p:cBhvr>
                                      <p:to>
                                        <p:strVal val="visible"/>
                                      </p:to>
                                    </p:set>
                                    <p:anim calcmode="lin" valueType="num">
                                      <p:cBhvr additive="base">
                                        <p:cTn id="38" dur="500" fill="hold"/>
                                        <p:tgtEl>
                                          <p:spTgt spid="231"/>
                                        </p:tgtEl>
                                        <p:attrNameLst>
                                          <p:attrName>ppt_x</p:attrName>
                                        </p:attrNameLst>
                                      </p:cBhvr>
                                      <p:tavLst>
                                        <p:tav tm="0">
                                          <p:val>
                                            <p:strVal val="1+#ppt_w/2"/>
                                          </p:val>
                                        </p:tav>
                                        <p:tav tm="100000">
                                          <p:val>
                                            <p:strVal val="#ppt_x"/>
                                          </p:val>
                                        </p:tav>
                                      </p:tavLst>
                                    </p:anim>
                                    <p:anim calcmode="lin" valueType="num">
                                      <p:cBhvr additive="base">
                                        <p:cTn id="39" dur="500" fill="hold"/>
                                        <p:tgtEl>
                                          <p:spTgt spid="231"/>
                                        </p:tgtEl>
                                        <p:attrNameLst>
                                          <p:attrName>ppt_y</p:attrName>
                                        </p:attrNameLst>
                                      </p:cBhvr>
                                      <p:tavLst>
                                        <p:tav tm="0">
                                          <p:val>
                                            <p:strVal val="#ppt_y"/>
                                          </p:val>
                                        </p:tav>
                                        <p:tav tm="100000">
                                          <p:val>
                                            <p:strVal val="#ppt_y"/>
                                          </p:val>
                                        </p:tav>
                                      </p:tavLst>
                                    </p:anim>
                                  </p:childTnLst>
                                </p:cTn>
                              </p:par>
                            </p:childTnLst>
                          </p:cTn>
                        </p:par>
                        <p:par>
                          <p:cTn id="40" fill="hold">
                            <p:stCondLst>
                              <p:cond delay="500"/>
                            </p:stCondLst>
                            <p:childTnLst>
                              <p:par>
                                <p:cTn id="41" presetID="2" presetClass="entr" presetSubtype="2" fill="hold" nodeType="afterEffect">
                                  <p:stCondLst>
                                    <p:cond delay="1000"/>
                                  </p:stCondLst>
                                  <p:childTnLst>
                                    <p:set>
                                      <p:cBhvr>
                                        <p:cTn id="42" dur="1" fill="hold">
                                          <p:stCondLst>
                                            <p:cond delay="0"/>
                                          </p:stCondLst>
                                        </p:cTn>
                                        <p:tgtEl>
                                          <p:spTgt spid="232"/>
                                        </p:tgtEl>
                                        <p:attrNameLst>
                                          <p:attrName>style.visibility</p:attrName>
                                        </p:attrNameLst>
                                      </p:cBhvr>
                                      <p:to>
                                        <p:strVal val="visible"/>
                                      </p:to>
                                    </p:set>
                                    <p:anim calcmode="lin" valueType="num">
                                      <p:cBhvr additive="base">
                                        <p:cTn id="43" dur="500" fill="hold"/>
                                        <p:tgtEl>
                                          <p:spTgt spid="232"/>
                                        </p:tgtEl>
                                        <p:attrNameLst>
                                          <p:attrName>ppt_x</p:attrName>
                                        </p:attrNameLst>
                                      </p:cBhvr>
                                      <p:tavLst>
                                        <p:tav tm="0">
                                          <p:val>
                                            <p:strVal val="1+#ppt_w/2"/>
                                          </p:val>
                                        </p:tav>
                                        <p:tav tm="100000">
                                          <p:val>
                                            <p:strVal val="#ppt_x"/>
                                          </p:val>
                                        </p:tav>
                                      </p:tavLst>
                                    </p:anim>
                                    <p:anim calcmode="lin" valueType="num">
                                      <p:cBhvr additive="base">
                                        <p:cTn id="44" dur="500" fill="hold"/>
                                        <p:tgtEl>
                                          <p:spTgt spid="232"/>
                                        </p:tgtEl>
                                        <p:attrNameLst>
                                          <p:attrName>ppt_y</p:attrName>
                                        </p:attrNameLst>
                                      </p:cBhvr>
                                      <p:tavLst>
                                        <p:tav tm="0">
                                          <p:val>
                                            <p:strVal val="#ppt_y"/>
                                          </p:val>
                                        </p:tav>
                                        <p:tav tm="100000">
                                          <p:val>
                                            <p:strVal val="#ppt_y"/>
                                          </p:val>
                                        </p:tav>
                                      </p:tavLst>
                                    </p:anim>
                                  </p:childTnLst>
                                </p:cTn>
                              </p:par>
                            </p:childTnLst>
                          </p:cTn>
                        </p:par>
                        <p:par>
                          <p:cTn id="45" fill="hold">
                            <p:stCondLst>
                              <p:cond delay="2000"/>
                            </p:stCondLst>
                            <p:childTnLst>
                              <p:par>
                                <p:cTn id="46" presetID="2" presetClass="entr" presetSubtype="2" fill="hold" nodeType="afterEffect">
                                  <p:stCondLst>
                                    <p:cond delay="1000"/>
                                  </p:stCondLst>
                                  <p:childTnLst>
                                    <p:set>
                                      <p:cBhvr>
                                        <p:cTn id="47" dur="1" fill="hold">
                                          <p:stCondLst>
                                            <p:cond delay="0"/>
                                          </p:stCondLst>
                                        </p:cTn>
                                        <p:tgtEl>
                                          <p:spTgt spid="233"/>
                                        </p:tgtEl>
                                        <p:attrNameLst>
                                          <p:attrName>style.visibility</p:attrName>
                                        </p:attrNameLst>
                                      </p:cBhvr>
                                      <p:to>
                                        <p:strVal val="visible"/>
                                      </p:to>
                                    </p:set>
                                    <p:anim calcmode="lin" valueType="num">
                                      <p:cBhvr additive="base">
                                        <p:cTn id="48" dur="500" fill="hold"/>
                                        <p:tgtEl>
                                          <p:spTgt spid="233"/>
                                        </p:tgtEl>
                                        <p:attrNameLst>
                                          <p:attrName>ppt_x</p:attrName>
                                        </p:attrNameLst>
                                      </p:cBhvr>
                                      <p:tavLst>
                                        <p:tav tm="0">
                                          <p:val>
                                            <p:strVal val="1+#ppt_w/2"/>
                                          </p:val>
                                        </p:tav>
                                        <p:tav tm="100000">
                                          <p:val>
                                            <p:strVal val="#ppt_x"/>
                                          </p:val>
                                        </p:tav>
                                      </p:tavLst>
                                    </p:anim>
                                    <p:anim calcmode="lin" valueType="num">
                                      <p:cBhvr additive="base">
                                        <p:cTn id="49" dur="500" fill="hold"/>
                                        <p:tgtEl>
                                          <p:spTgt spid="233"/>
                                        </p:tgtEl>
                                        <p:attrNameLst>
                                          <p:attrName>ppt_y</p:attrName>
                                        </p:attrNameLst>
                                      </p:cBhvr>
                                      <p:tavLst>
                                        <p:tav tm="0">
                                          <p:val>
                                            <p:strVal val="#ppt_y"/>
                                          </p:val>
                                        </p:tav>
                                        <p:tav tm="100000">
                                          <p:val>
                                            <p:strVal val="#ppt_y"/>
                                          </p:val>
                                        </p:tav>
                                      </p:tavLst>
                                    </p:anim>
                                  </p:childTnLst>
                                </p:cTn>
                              </p:par>
                            </p:childTnLst>
                          </p:cTn>
                        </p:par>
                        <p:par>
                          <p:cTn id="50" fill="hold">
                            <p:stCondLst>
                              <p:cond delay="3500"/>
                            </p:stCondLst>
                            <p:childTnLst>
                              <p:par>
                                <p:cTn id="51" presetID="2" presetClass="entr" presetSubtype="2" fill="hold" nodeType="afterEffect">
                                  <p:stCondLst>
                                    <p:cond delay="1000"/>
                                  </p:stCondLst>
                                  <p:childTnLst>
                                    <p:set>
                                      <p:cBhvr>
                                        <p:cTn id="52" dur="1" fill="hold">
                                          <p:stCondLst>
                                            <p:cond delay="0"/>
                                          </p:stCondLst>
                                        </p:cTn>
                                        <p:tgtEl>
                                          <p:spTgt spid="234"/>
                                        </p:tgtEl>
                                        <p:attrNameLst>
                                          <p:attrName>style.visibility</p:attrName>
                                        </p:attrNameLst>
                                      </p:cBhvr>
                                      <p:to>
                                        <p:strVal val="visible"/>
                                      </p:to>
                                    </p:set>
                                    <p:anim calcmode="lin" valueType="num">
                                      <p:cBhvr additive="base">
                                        <p:cTn id="53" dur="500" fill="hold"/>
                                        <p:tgtEl>
                                          <p:spTgt spid="234"/>
                                        </p:tgtEl>
                                        <p:attrNameLst>
                                          <p:attrName>ppt_x</p:attrName>
                                        </p:attrNameLst>
                                      </p:cBhvr>
                                      <p:tavLst>
                                        <p:tav tm="0">
                                          <p:val>
                                            <p:strVal val="1+#ppt_w/2"/>
                                          </p:val>
                                        </p:tav>
                                        <p:tav tm="100000">
                                          <p:val>
                                            <p:strVal val="#ppt_x"/>
                                          </p:val>
                                        </p:tav>
                                      </p:tavLst>
                                    </p:anim>
                                    <p:anim calcmode="lin" valueType="num">
                                      <p:cBhvr additive="base">
                                        <p:cTn id="54" dur="500" fill="hold"/>
                                        <p:tgtEl>
                                          <p:spTgt spid="234"/>
                                        </p:tgtEl>
                                        <p:attrNameLst>
                                          <p:attrName>ppt_y</p:attrName>
                                        </p:attrNameLst>
                                      </p:cBhvr>
                                      <p:tavLst>
                                        <p:tav tm="0">
                                          <p:val>
                                            <p:strVal val="#ppt_y"/>
                                          </p:val>
                                        </p:tav>
                                        <p:tav tm="100000">
                                          <p:val>
                                            <p:strVal val="#ppt_y"/>
                                          </p:val>
                                        </p:tav>
                                      </p:tavLst>
                                    </p:anim>
                                  </p:childTnLst>
                                </p:cTn>
                              </p:par>
                            </p:childTnLst>
                          </p:cTn>
                        </p:par>
                        <p:par>
                          <p:cTn id="55" fill="hold">
                            <p:stCondLst>
                              <p:cond delay="5000"/>
                            </p:stCondLst>
                            <p:childTnLst>
                              <p:par>
                                <p:cTn id="56" presetID="2" presetClass="entr" presetSubtype="2" fill="hold" nodeType="afterEffect">
                                  <p:stCondLst>
                                    <p:cond delay="1000"/>
                                  </p:stCondLst>
                                  <p:childTnLst>
                                    <p:set>
                                      <p:cBhvr>
                                        <p:cTn id="57" dur="1" fill="hold">
                                          <p:stCondLst>
                                            <p:cond delay="0"/>
                                          </p:stCondLst>
                                        </p:cTn>
                                        <p:tgtEl>
                                          <p:spTgt spid="235"/>
                                        </p:tgtEl>
                                        <p:attrNameLst>
                                          <p:attrName>style.visibility</p:attrName>
                                        </p:attrNameLst>
                                      </p:cBhvr>
                                      <p:to>
                                        <p:strVal val="visible"/>
                                      </p:to>
                                    </p:set>
                                    <p:anim calcmode="lin" valueType="num">
                                      <p:cBhvr additive="base">
                                        <p:cTn id="58" dur="500" fill="hold"/>
                                        <p:tgtEl>
                                          <p:spTgt spid="235"/>
                                        </p:tgtEl>
                                        <p:attrNameLst>
                                          <p:attrName>ppt_x</p:attrName>
                                        </p:attrNameLst>
                                      </p:cBhvr>
                                      <p:tavLst>
                                        <p:tav tm="0">
                                          <p:val>
                                            <p:strVal val="1+#ppt_w/2"/>
                                          </p:val>
                                        </p:tav>
                                        <p:tav tm="100000">
                                          <p:val>
                                            <p:strVal val="#ppt_x"/>
                                          </p:val>
                                        </p:tav>
                                      </p:tavLst>
                                    </p:anim>
                                    <p:anim calcmode="lin" valueType="num">
                                      <p:cBhvr additive="base">
                                        <p:cTn id="59" dur="500" fill="hold"/>
                                        <p:tgtEl>
                                          <p:spTgt spid="235"/>
                                        </p:tgtEl>
                                        <p:attrNameLst>
                                          <p:attrName>ppt_y</p:attrName>
                                        </p:attrNameLst>
                                      </p:cBhvr>
                                      <p:tavLst>
                                        <p:tav tm="0">
                                          <p:val>
                                            <p:strVal val="#ppt_y"/>
                                          </p:val>
                                        </p:tav>
                                        <p:tav tm="100000">
                                          <p:val>
                                            <p:strVal val="#ppt_y"/>
                                          </p:val>
                                        </p:tav>
                                      </p:tavLst>
                                    </p:anim>
                                  </p:childTnLst>
                                </p:cTn>
                              </p:par>
                            </p:childTnLst>
                          </p:cTn>
                        </p:par>
                        <p:par>
                          <p:cTn id="60" fill="hold">
                            <p:stCondLst>
                              <p:cond delay="6500"/>
                            </p:stCondLst>
                            <p:childTnLst>
                              <p:par>
                                <p:cTn id="61" presetID="2" presetClass="entr" presetSubtype="2" fill="hold" nodeType="afterEffect">
                                  <p:stCondLst>
                                    <p:cond delay="1000"/>
                                  </p:stCondLst>
                                  <p:childTnLst>
                                    <p:set>
                                      <p:cBhvr>
                                        <p:cTn id="62" dur="1" fill="hold">
                                          <p:stCondLst>
                                            <p:cond delay="0"/>
                                          </p:stCondLst>
                                        </p:cTn>
                                        <p:tgtEl>
                                          <p:spTgt spid="236"/>
                                        </p:tgtEl>
                                        <p:attrNameLst>
                                          <p:attrName>style.visibility</p:attrName>
                                        </p:attrNameLst>
                                      </p:cBhvr>
                                      <p:to>
                                        <p:strVal val="visible"/>
                                      </p:to>
                                    </p:set>
                                    <p:anim calcmode="lin" valueType="num">
                                      <p:cBhvr additive="base">
                                        <p:cTn id="63" dur="500" fill="hold"/>
                                        <p:tgtEl>
                                          <p:spTgt spid="236"/>
                                        </p:tgtEl>
                                        <p:attrNameLst>
                                          <p:attrName>ppt_x</p:attrName>
                                        </p:attrNameLst>
                                      </p:cBhvr>
                                      <p:tavLst>
                                        <p:tav tm="0">
                                          <p:val>
                                            <p:strVal val="1+#ppt_w/2"/>
                                          </p:val>
                                        </p:tav>
                                        <p:tav tm="100000">
                                          <p:val>
                                            <p:strVal val="#ppt_x"/>
                                          </p:val>
                                        </p:tav>
                                      </p:tavLst>
                                    </p:anim>
                                    <p:anim calcmode="lin" valueType="num">
                                      <p:cBhvr additive="base">
                                        <p:cTn id="64" dur="500" fill="hold"/>
                                        <p:tgtEl>
                                          <p:spTgt spid="236"/>
                                        </p:tgtEl>
                                        <p:attrNameLst>
                                          <p:attrName>ppt_y</p:attrName>
                                        </p:attrNameLst>
                                      </p:cBhvr>
                                      <p:tavLst>
                                        <p:tav tm="0">
                                          <p:val>
                                            <p:strVal val="#ppt_y"/>
                                          </p:val>
                                        </p:tav>
                                        <p:tav tm="100000">
                                          <p:val>
                                            <p:strVal val="#ppt_y"/>
                                          </p:val>
                                        </p:tav>
                                      </p:tavLst>
                                    </p:anim>
                                  </p:childTnLst>
                                </p:cTn>
                              </p:par>
                            </p:childTnLst>
                          </p:cTn>
                        </p:par>
                        <p:par>
                          <p:cTn id="65" fill="hold">
                            <p:stCondLst>
                              <p:cond delay="8000"/>
                            </p:stCondLst>
                            <p:childTnLst>
                              <p:par>
                                <p:cTn id="66" presetID="2" presetClass="entr" presetSubtype="2" fill="hold" nodeType="afterEffect">
                                  <p:stCondLst>
                                    <p:cond delay="1000"/>
                                  </p:stCondLst>
                                  <p:childTnLst>
                                    <p:set>
                                      <p:cBhvr>
                                        <p:cTn id="67" dur="1" fill="hold">
                                          <p:stCondLst>
                                            <p:cond delay="0"/>
                                          </p:stCondLst>
                                        </p:cTn>
                                        <p:tgtEl>
                                          <p:spTgt spid="237"/>
                                        </p:tgtEl>
                                        <p:attrNameLst>
                                          <p:attrName>style.visibility</p:attrName>
                                        </p:attrNameLst>
                                      </p:cBhvr>
                                      <p:to>
                                        <p:strVal val="visible"/>
                                      </p:to>
                                    </p:set>
                                    <p:anim calcmode="lin" valueType="num">
                                      <p:cBhvr additive="base">
                                        <p:cTn id="68" dur="500" fill="hold"/>
                                        <p:tgtEl>
                                          <p:spTgt spid="237"/>
                                        </p:tgtEl>
                                        <p:attrNameLst>
                                          <p:attrName>ppt_x</p:attrName>
                                        </p:attrNameLst>
                                      </p:cBhvr>
                                      <p:tavLst>
                                        <p:tav tm="0">
                                          <p:val>
                                            <p:strVal val="1+#ppt_w/2"/>
                                          </p:val>
                                        </p:tav>
                                        <p:tav tm="100000">
                                          <p:val>
                                            <p:strVal val="#ppt_x"/>
                                          </p:val>
                                        </p:tav>
                                      </p:tavLst>
                                    </p:anim>
                                    <p:anim calcmode="lin" valueType="num">
                                      <p:cBhvr additive="base">
                                        <p:cTn id="69" dur="500" fill="hold"/>
                                        <p:tgtEl>
                                          <p:spTgt spid="237"/>
                                        </p:tgtEl>
                                        <p:attrNameLst>
                                          <p:attrName>ppt_y</p:attrName>
                                        </p:attrNameLst>
                                      </p:cBhvr>
                                      <p:tavLst>
                                        <p:tav tm="0">
                                          <p:val>
                                            <p:strVal val="#ppt_y"/>
                                          </p:val>
                                        </p:tav>
                                        <p:tav tm="100000">
                                          <p:val>
                                            <p:strVal val="#ppt_y"/>
                                          </p:val>
                                        </p:tav>
                                      </p:tavLst>
                                    </p:anim>
                                  </p:childTnLst>
                                </p:cTn>
                              </p:par>
                            </p:childTnLst>
                          </p:cTn>
                        </p:par>
                        <p:par>
                          <p:cTn id="70" fill="hold">
                            <p:stCondLst>
                              <p:cond delay="9500"/>
                            </p:stCondLst>
                            <p:childTnLst>
                              <p:par>
                                <p:cTn id="71" presetID="2" presetClass="entr" presetSubtype="2" fill="hold" nodeType="afterEffect">
                                  <p:stCondLst>
                                    <p:cond delay="1000"/>
                                  </p:stCondLst>
                                  <p:childTnLst>
                                    <p:set>
                                      <p:cBhvr>
                                        <p:cTn id="72" dur="1" fill="hold">
                                          <p:stCondLst>
                                            <p:cond delay="0"/>
                                          </p:stCondLst>
                                        </p:cTn>
                                        <p:tgtEl>
                                          <p:spTgt spid="238"/>
                                        </p:tgtEl>
                                        <p:attrNameLst>
                                          <p:attrName>style.visibility</p:attrName>
                                        </p:attrNameLst>
                                      </p:cBhvr>
                                      <p:to>
                                        <p:strVal val="visible"/>
                                      </p:to>
                                    </p:set>
                                    <p:anim calcmode="lin" valueType="num">
                                      <p:cBhvr additive="base">
                                        <p:cTn id="73" dur="500" fill="hold"/>
                                        <p:tgtEl>
                                          <p:spTgt spid="238"/>
                                        </p:tgtEl>
                                        <p:attrNameLst>
                                          <p:attrName>ppt_x</p:attrName>
                                        </p:attrNameLst>
                                      </p:cBhvr>
                                      <p:tavLst>
                                        <p:tav tm="0">
                                          <p:val>
                                            <p:strVal val="1+#ppt_w/2"/>
                                          </p:val>
                                        </p:tav>
                                        <p:tav tm="100000">
                                          <p:val>
                                            <p:strVal val="#ppt_x"/>
                                          </p:val>
                                        </p:tav>
                                      </p:tavLst>
                                    </p:anim>
                                    <p:anim calcmode="lin" valueType="num">
                                      <p:cBhvr additive="base">
                                        <p:cTn id="74" dur="500" fill="hold"/>
                                        <p:tgtEl>
                                          <p:spTgt spid="23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9" grpId="0" autoUpdateAnimBg="0"/>
      <p:bldP spid="220" grpId="0" autoUpdateAnimBg="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2.2</a:t>
            </a:r>
            <a:r>
              <a:rPr kumimoji="1" lang="zh-CN" altLang="en-US" dirty="0"/>
              <a:t> 数值比较器</a:t>
            </a:r>
          </a:p>
        </p:txBody>
      </p:sp>
      <p:graphicFrame>
        <p:nvGraphicFramePr>
          <p:cNvPr id="6" name="Group 2">
            <a:extLst>
              <a:ext uri="{FF2B5EF4-FFF2-40B4-BE49-F238E27FC236}">
                <a16:creationId xmlns:a16="http://schemas.microsoft.com/office/drawing/2014/main" id="{A508ECDD-2E26-18F5-8C1A-B69624991F53}"/>
              </a:ext>
            </a:extLst>
          </p:cNvPr>
          <p:cNvGraphicFramePr>
            <a:graphicFrameLocks noGrp="1"/>
          </p:cNvGraphicFramePr>
          <p:nvPr>
            <p:extLst>
              <p:ext uri="{D42A27DB-BD31-4B8C-83A1-F6EECF244321}">
                <p14:modId xmlns:p14="http://schemas.microsoft.com/office/powerpoint/2010/main" val="3053565175"/>
              </p:ext>
            </p:extLst>
          </p:nvPr>
        </p:nvGraphicFramePr>
        <p:xfrm>
          <a:off x="2086784" y="687577"/>
          <a:ext cx="8557067" cy="5357418"/>
        </p:xfrm>
        <a:graphic>
          <a:graphicData uri="http://schemas.openxmlformats.org/drawingml/2006/table">
            <a:tbl>
              <a:tblPr/>
              <a:tblGrid>
                <a:gridCol w="848070">
                  <a:extLst>
                    <a:ext uri="{9D8B030D-6E8A-4147-A177-3AD203B41FA5}">
                      <a16:colId xmlns:a16="http://schemas.microsoft.com/office/drawing/2014/main" val="20000"/>
                    </a:ext>
                  </a:extLst>
                </a:gridCol>
                <a:gridCol w="848069">
                  <a:extLst>
                    <a:ext uri="{9D8B030D-6E8A-4147-A177-3AD203B41FA5}">
                      <a16:colId xmlns:a16="http://schemas.microsoft.com/office/drawing/2014/main" val="20001"/>
                    </a:ext>
                  </a:extLst>
                </a:gridCol>
                <a:gridCol w="884665">
                  <a:extLst>
                    <a:ext uri="{9D8B030D-6E8A-4147-A177-3AD203B41FA5}">
                      <a16:colId xmlns:a16="http://schemas.microsoft.com/office/drawing/2014/main" val="20002"/>
                    </a:ext>
                  </a:extLst>
                </a:gridCol>
                <a:gridCol w="813065">
                  <a:extLst>
                    <a:ext uri="{9D8B030D-6E8A-4147-A177-3AD203B41FA5}">
                      <a16:colId xmlns:a16="http://schemas.microsoft.com/office/drawing/2014/main" val="20003"/>
                    </a:ext>
                  </a:extLst>
                </a:gridCol>
                <a:gridCol w="779651">
                  <a:extLst>
                    <a:ext uri="{9D8B030D-6E8A-4147-A177-3AD203B41FA5}">
                      <a16:colId xmlns:a16="http://schemas.microsoft.com/office/drawing/2014/main" val="20004"/>
                    </a:ext>
                  </a:extLst>
                </a:gridCol>
                <a:gridCol w="776469">
                  <a:extLst>
                    <a:ext uri="{9D8B030D-6E8A-4147-A177-3AD203B41FA5}">
                      <a16:colId xmlns:a16="http://schemas.microsoft.com/office/drawing/2014/main" val="20005"/>
                    </a:ext>
                  </a:extLst>
                </a:gridCol>
                <a:gridCol w="778059">
                  <a:extLst>
                    <a:ext uri="{9D8B030D-6E8A-4147-A177-3AD203B41FA5}">
                      <a16:colId xmlns:a16="http://schemas.microsoft.com/office/drawing/2014/main" val="20006"/>
                    </a:ext>
                  </a:extLst>
                </a:gridCol>
                <a:gridCol w="919670">
                  <a:extLst>
                    <a:ext uri="{9D8B030D-6E8A-4147-A177-3AD203B41FA5}">
                      <a16:colId xmlns:a16="http://schemas.microsoft.com/office/drawing/2014/main" val="20007"/>
                    </a:ext>
                  </a:extLst>
                </a:gridCol>
                <a:gridCol w="919670">
                  <a:extLst>
                    <a:ext uri="{9D8B030D-6E8A-4147-A177-3AD203B41FA5}">
                      <a16:colId xmlns:a16="http://schemas.microsoft.com/office/drawing/2014/main" val="20008"/>
                    </a:ext>
                  </a:extLst>
                </a:gridCol>
                <a:gridCol w="989679">
                  <a:extLst>
                    <a:ext uri="{9D8B030D-6E8A-4147-A177-3AD203B41FA5}">
                      <a16:colId xmlns:a16="http://schemas.microsoft.com/office/drawing/2014/main" val="20009"/>
                    </a:ext>
                  </a:extLst>
                </a:gridCol>
              </a:tblGrid>
              <a:tr h="506999">
                <a:tc gridSpan="4">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2400" b="1" i="0" u="none" strike="noStrike" cap="none" normalizeH="0" baseline="0">
                          <a:ln>
                            <a:noFill/>
                          </a:ln>
                          <a:solidFill>
                            <a:srgbClr val="0033CC"/>
                          </a:solidFill>
                          <a:effectLst/>
                          <a:latin typeface="宋体" panose="02010600030101010101" pitchFamily="2" charset="-122"/>
                          <a:ea typeface="宋体" panose="02010600030101010101" pitchFamily="2" charset="-122"/>
                        </a:rPr>
                        <a:t>比 较 输 入</a:t>
                      </a:r>
                      <a:endParaRPr kumimoji="1" lang="zh-CN" altLang="en-US" sz="2400" b="1" i="0" u="none" strike="noStrike" cap="none" normalizeH="0" baseline="0">
                        <a:ln>
                          <a:noFill/>
                        </a:ln>
                        <a:solidFill>
                          <a:srgbClr val="0033CC"/>
                        </a:solidFill>
                        <a:effectLst/>
                        <a:latin typeface="黑体" panose="02010609060101010101" pitchFamily="49" charset="-122"/>
                        <a:ea typeface="黑体" panose="02010609060101010101" pitchFamily="49" charset="-122"/>
                      </a:endParaRPr>
                    </a:p>
                  </a:txBody>
                  <a:tcPr marT="45728" marB="45728" horzOverflow="overflow">
                    <a:lnL w="28575"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28575"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3">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2400" b="1" i="0" u="none" strike="noStrike" cap="none" normalizeH="0" baseline="0">
                          <a:ln>
                            <a:noFill/>
                          </a:ln>
                          <a:solidFill>
                            <a:srgbClr val="0033CC"/>
                          </a:solidFill>
                          <a:effectLst/>
                          <a:latin typeface="宋体" panose="02010600030101010101" pitchFamily="2" charset="-122"/>
                          <a:ea typeface="宋体" panose="02010600030101010101" pitchFamily="2" charset="-122"/>
                        </a:rPr>
                        <a:t>级 联 输 入</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28575"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hMerge="1">
                  <a:txBody>
                    <a:bodyPr/>
                    <a:lstStyle/>
                    <a:p>
                      <a:endParaRPr lang="zh-CN" altLang="en-US"/>
                    </a:p>
                  </a:txBody>
                  <a:tcPr/>
                </a:tc>
                <a:tc hMerge="1">
                  <a:txBody>
                    <a:bodyPr/>
                    <a:lstStyle/>
                    <a:p>
                      <a:endParaRPr lang="zh-CN" altLang="en-US"/>
                    </a:p>
                  </a:txBody>
                  <a:tcPr/>
                </a:tc>
                <a:tc gridSpan="3">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2400" b="1" i="0" u="none" strike="noStrike" cap="none" normalizeH="0" baseline="0">
                          <a:ln>
                            <a:noFill/>
                          </a:ln>
                          <a:solidFill>
                            <a:srgbClr val="FF0066"/>
                          </a:solidFill>
                          <a:effectLst/>
                          <a:latin typeface="宋体" panose="02010600030101010101" pitchFamily="2" charset="-122"/>
                          <a:ea typeface="宋体" panose="02010600030101010101" pitchFamily="2" charset="-122"/>
                        </a:rPr>
                        <a:t>输  出</a:t>
                      </a:r>
                      <a:endParaRPr kumimoji="1" lang="zh-CN" altLang="en-US" sz="2400" b="1" i="0" u="none" strike="noStrike" cap="none" normalizeH="0" baseline="0">
                        <a:ln>
                          <a:noFill/>
                        </a:ln>
                        <a:solidFill>
                          <a:srgbClr val="FF0066"/>
                        </a:solidFill>
                        <a:effectLst/>
                        <a:latin typeface="黑体" panose="02010609060101010101" pitchFamily="49" charset="-122"/>
                        <a:ea typeface="黑体" panose="02010609060101010101" pitchFamily="49" charset="-122"/>
                      </a:endParaRPr>
                    </a:p>
                  </a:txBody>
                  <a:tcPr marT="45728" marB="45728" horzOverflow="overflow">
                    <a:lnL w="12700" cap="flat" cmpd="sng" algn="ctr">
                      <a:solidFill>
                        <a:srgbClr val="0033CC"/>
                      </a:solidFill>
                      <a:prstDash val="solid"/>
                      <a:round/>
                      <a:headEnd type="none" w="med" len="med"/>
                      <a:tailEnd type="none" w="med" len="med"/>
                    </a:lnL>
                    <a:lnR w="28575" cap="flat" cmpd="sng" algn="ctr">
                      <a:solidFill>
                        <a:srgbClr val="0033CC"/>
                      </a:solidFill>
                      <a:prstDash val="solid"/>
                      <a:round/>
                      <a:headEnd type="none" w="med" len="med"/>
                      <a:tailEnd type="none" w="med" len="med"/>
                    </a:lnR>
                    <a:lnT w="28575"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10000"/>
                  </a:ext>
                </a:extLst>
              </a:tr>
              <a:tr h="545726">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zh-CN" sz="2400" b="1" i="1" u="none" strike="noStrike" cap="none" normalizeH="0" baseline="0">
                          <a:ln>
                            <a:noFill/>
                          </a:ln>
                          <a:solidFill>
                            <a:srgbClr val="FF0066"/>
                          </a:solidFill>
                          <a:effectLst/>
                          <a:latin typeface="Times New Roman" panose="02020603050405020304" pitchFamily="18" charset="0"/>
                          <a:ea typeface="宋体" panose="02010600030101010101" pitchFamily="2" charset="-122"/>
                        </a:rPr>
                        <a:t>A</a:t>
                      </a:r>
                      <a:r>
                        <a:rPr kumimoji="1" lang="en-US" altLang="zh-CN" sz="2400" b="1" i="0" u="none" strike="noStrike" cap="none" normalizeH="0" baseline="-25000">
                          <a:ln>
                            <a:noFill/>
                          </a:ln>
                          <a:solidFill>
                            <a:srgbClr val="FF0066"/>
                          </a:solidFill>
                          <a:effectLst/>
                          <a:latin typeface="Times New Roman" panose="02020603050405020304" pitchFamily="18" charset="0"/>
                          <a:ea typeface="宋体" panose="02010600030101010101" pitchFamily="2" charset="-122"/>
                        </a:rPr>
                        <a:t>3</a:t>
                      </a:r>
                      <a:r>
                        <a:rPr kumimoji="1" lang="en-US" altLang="zh-CN" sz="2400" b="1" i="1" u="none" strike="noStrike" cap="none" normalizeH="0" baseline="0">
                          <a:ln>
                            <a:noFill/>
                          </a:ln>
                          <a:solidFill>
                            <a:srgbClr val="0033CC"/>
                          </a:solidFill>
                          <a:effectLst/>
                          <a:latin typeface="Times New Roman" panose="02020603050405020304" pitchFamily="18" charset="0"/>
                          <a:ea typeface="宋体" panose="02010600030101010101" pitchFamily="2" charset="-122"/>
                        </a:rPr>
                        <a:t>B</a:t>
                      </a:r>
                      <a:r>
                        <a:rPr kumimoji="1" lang="en-US" altLang="zh-CN" sz="2400" b="1" i="0" u="none" strike="noStrike" cap="none" normalizeH="0" baseline="-25000">
                          <a:ln>
                            <a:noFill/>
                          </a:ln>
                          <a:solidFill>
                            <a:srgbClr val="0033CC"/>
                          </a:solidFill>
                          <a:effectLst/>
                          <a:latin typeface="Times New Roman" panose="02020603050405020304" pitchFamily="18" charset="0"/>
                          <a:ea typeface="宋体" panose="02010600030101010101" pitchFamily="2" charset="-122"/>
                        </a:rPr>
                        <a:t>3</a:t>
                      </a:r>
                      <a:endParaRPr kumimoji="1" lang="en-US" altLang="zh-CN" sz="2400" b="0" i="0" u="none" strike="noStrike" cap="none" normalizeH="0" baseline="0">
                        <a:ln>
                          <a:noFill/>
                        </a:ln>
                        <a:solidFill>
                          <a:srgbClr val="0033CC"/>
                        </a:solidFill>
                        <a:effectLst/>
                        <a:latin typeface="Times New Roman" panose="02020603050405020304" pitchFamily="18" charset="0"/>
                        <a:ea typeface="宋体" panose="02010600030101010101" pitchFamily="2" charset="-122"/>
                      </a:endParaRPr>
                    </a:p>
                  </a:txBody>
                  <a:tcPr marT="45728" marB="45728" horzOverflow="overflow">
                    <a:lnL w="28575"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zh-CN" sz="2400" b="1" i="1" u="none" strike="noStrike" cap="none" normalizeH="0" baseline="0">
                          <a:ln>
                            <a:noFill/>
                          </a:ln>
                          <a:solidFill>
                            <a:srgbClr val="FF0066"/>
                          </a:solidFill>
                          <a:effectLst/>
                          <a:latin typeface="Times New Roman" panose="02020603050405020304" pitchFamily="18" charset="0"/>
                          <a:ea typeface="宋体" panose="02010600030101010101" pitchFamily="2" charset="-122"/>
                        </a:rPr>
                        <a:t>A</a:t>
                      </a:r>
                      <a:r>
                        <a:rPr kumimoji="1" lang="en-US" altLang="zh-CN" sz="2400" b="1" i="0" u="none" strike="noStrike" cap="none" normalizeH="0" baseline="-25000">
                          <a:ln>
                            <a:noFill/>
                          </a:ln>
                          <a:solidFill>
                            <a:srgbClr val="FF0066"/>
                          </a:solidFill>
                          <a:effectLst/>
                          <a:latin typeface="Times New Roman" panose="02020603050405020304" pitchFamily="18" charset="0"/>
                          <a:ea typeface="宋体" panose="02010600030101010101" pitchFamily="2" charset="-122"/>
                        </a:rPr>
                        <a:t>2</a:t>
                      </a:r>
                      <a:r>
                        <a:rPr kumimoji="1" lang="en-US" altLang="zh-CN" sz="2400" b="1" i="1" u="none" strike="noStrike" cap="none" normalizeH="0" baseline="0">
                          <a:ln>
                            <a:noFill/>
                          </a:ln>
                          <a:solidFill>
                            <a:srgbClr val="0033CC"/>
                          </a:solidFill>
                          <a:effectLst/>
                          <a:latin typeface="Times New Roman" panose="02020603050405020304" pitchFamily="18" charset="0"/>
                          <a:ea typeface="宋体" panose="02010600030101010101" pitchFamily="2" charset="-122"/>
                        </a:rPr>
                        <a:t>B</a:t>
                      </a:r>
                      <a:r>
                        <a:rPr kumimoji="1" lang="en-US" altLang="zh-CN" sz="2400" b="1" i="0" u="none" strike="noStrike" cap="none" normalizeH="0" baseline="-25000">
                          <a:ln>
                            <a:noFill/>
                          </a:ln>
                          <a:solidFill>
                            <a:srgbClr val="0033CC"/>
                          </a:solidFill>
                          <a:effectLst/>
                          <a:latin typeface="Times New Roman" panose="02020603050405020304" pitchFamily="18" charset="0"/>
                          <a:ea typeface="宋体" panose="02010600030101010101" pitchFamily="2" charset="-122"/>
                        </a:rPr>
                        <a:t>2</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zh-CN" sz="2400" b="1" i="1" u="none" strike="noStrike" cap="none" normalizeH="0" baseline="0">
                          <a:ln>
                            <a:noFill/>
                          </a:ln>
                          <a:solidFill>
                            <a:srgbClr val="FF0066"/>
                          </a:solidFill>
                          <a:effectLst/>
                          <a:latin typeface="Times New Roman" panose="02020603050405020304" pitchFamily="18" charset="0"/>
                          <a:ea typeface="宋体" panose="02010600030101010101" pitchFamily="2" charset="-122"/>
                        </a:rPr>
                        <a:t>A</a:t>
                      </a:r>
                      <a:r>
                        <a:rPr kumimoji="1" lang="en-US" altLang="zh-CN" sz="2400" b="1" i="0" u="none" strike="noStrike" cap="none" normalizeH="0" baseline="-25000">
                          <a:ln>
                            <a:noFill/>
                          </a:ln>
                          <a:solidFill>
                            <a:srgbClr val="FF0066"/>
                          </a:solidFill>
                          <a:effectLst/>
                          <a:latin typeface="Times New Roman" panose="02020603050405020304" pitchFamily="18" charset="0"/>
                          <a:ea typeface="宋体" panose="02010600030101010101" pitchFamily="2" charset="-122"/>
                        </a:rPr>
                        <a:t>1</a:t>
                      </a:r>
                      <a:r>
                        <a:rPr kumimoji="1" lang="en-US" altLang="zh-CN" sz="2400" b="1" i="1" u="none" strike="noStrike" cap="none" normalizeH="0" baseline="0">
                          <a:ln>
                            <a:noFill/>
                          </a:ln>
                          <a:solidFill>
                            <a:srgbClr val="0033CC"/>
                          </a:solidFill>
                          <a:effectLst/>
                          <a:latin typeface="Times New Roman" panose="02020603050405020304" pitchFamily="18" charset="0"/>
                          <a:ea typeface="宋体" panose="02010600030101010101" pitchFamily="2" charset="-122"/>
                        </a:rPr>
                        <a:t>B</a:t>
                      </a:r>
                      <a:r>
                        <a:rPr kumimoji="1" lang="en-US" altLang="zh-CN" sz="2400" b="1" i="0" u="none" strike="noStrike" cap="none" normalizeH="0" baseline="-25000">
                          <a:ln>
                            <a:noFill/>
                          </a:ln>
                          <a:solidFill>
                            <a:srgbClr val="0033CC"/>
                          </a:solidFill>
                          <a:effectLst/>
                          <a:latin typeface="Times New Roman" panose="02020603050405020304" pitchFamily="18" charset="0"/>
                          <a:ea typeface="宋体" panose="02010600030101010101" pitchFamily="2" charset="-122"/>
                        </a:rPr>
                        <a:t>1</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zh-CN" sz="2400" b="1" i="1" u="none" strike="noStrike" cap="none" normalizeH="0" baseline="0">
                          <a:ln>
                            <a:noFill/>
                          </a:ln>
                          <a:solidFill>
                            <a:srgbClr val="FF0066"/>
                          </a:solidFill>
                          <a:effectLst/>
                          <a:latin typeface="Times New Roman" panose="02020603050405020304" pitchFamily="18" charset="0"/>
                          <a:ea typeface="宋体" panose="02010600030101010101" pitchFamily="2" charset="-122"/>
                        </a:rPr>
                        <a:t>A</a:t>
                      </a:r>
                      <a:r>
                        <a:rPr kumimoji="1" lang="en-US" altLang="zh-CN" sz="2400" b="1" i="0" u="none" strike="noStrike" cap="none" normalizeH="0" baseline="-25000">
                          <a:ln>
                            <a:noFill/>
                          </a:ln>
                          <a:solidFill>
                            <a:srgbClr val="FF0066"/>
                          </a:solidFill>
                          <a:effectLst/>
                          <a:latin typeface="Times New Roman" panose="02020603050405020304" pitchFamily="18" charset="0"/>
                          <a:ea typeface="宋体" panose="02010600030101010101" pitchFamily="2" charset="-122"/>
                        </a:rPr>
                        <a:t>0</a:t>
                      </a:r>
                      <a:r>
                        <a:rPr kumimoji="1" lang="en-US" altLang="zh-CN" sz="2400" b="1" i="1" u="none" strike="noStrike" cap="none" normalizeH="0" baseline="0">
                          <a:ln>
                            <a:noFill/>
                          </a:ln>
                          <a:solidFill>
                            <a:srgbClr val="0033CC"/>
                          </a:solidFill>
                          <a:effectLst/>
                          <a:latin typeface="Times New Roman" panose="02020603050405020304" pitchFamily="18" charset="0"/>
                          <a:ea typeface="宋体" panose="02010600030101010101" pitchFamily="2" charset="-122"/>
                        </a:rPr>
                        <a:t>B</a:t>
                      </a:r>
                      <a:r>
                        <a:rPr kumimoji="1" lang="en-US" altLang="zh-CN" sz="2400" b="1" i="0" u="none" strike="noStrike" cap="none" normalizeH="0" baseline="-25000">
                          <a:ln>
                            <a:noFill/>
                          </a:ln>
                          <a:solidFill>
                            <a:srgbClr val="0033CC"/>
                          </a:solidFill>
                          <a:effectLst/>
                          <a:latin typeface="Times New Roman" panose="02020603050405020304" pitchFamily="18" charset="0"/>
                          <a:ea typeface="宋体" panose="02010600030101010101" pitchFamily="2" charset="-122"/>
                        </a:rPr>
                        <a:t>0</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zh-CN" sz="2400" b="1" i="1" u="none" strike="noStrike" cap="none" normalizeH="0" baseline="0">
                          <a:ln>
                            <a:noFill/>
                          </a:ln>
                          <a:solidFill>
                            <a:srgbClr val="0033CC"/>
                          </a:solidFill>
                          <a:effectLst/>
                          <a:latin typeface="Times New Roman" panose="02020603050405020304" pitchFamily="18" charset="0"/>
                          <a:ea typeface="宋体" panose="02010600030101010101" pitchFamily="2" charset="-122"/>
                        </a:rPr>
                        <a:t>A</a:t>
                      </a:r>
                      <a:r>
                        <a:rPr kumimoji="1" lang="en-US" altLang="zh-CN" sz="24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&lt;</a:t>
                      </a:r>
                      <a:r>
                        <a:rPr kumimoji="1" lang="en-US" altLang="zh-CN" sz="2400" b="1" i="1" u="none" strike="noStrike" cap="none" normalizeH="0" baseline="0">
                          <a:ln>
                            <a:noFill/>
                          </a:ln>
                          <a:solidFill>
                            <a:srgbClr val="0033CC"/>
                          </a:solidFill>
                          <a:effectLst/>
                          <a:latin typeface="Times New Roman" panose="02020603050405020304" pitchFamily="18" charset="0"/>
                          <a:ea typeface="宋体" panose="02010600030101010101" pitchFamily="2" charset="-122"/>
                        </a:rPr>
                        <a:t>B</a:t>
                      </a:r>
                      <a:endParaRPr kumimoji="1" lang="en-US" altLang="zh-CN" sz="2400" b="1" i="1" u="none" strike="noStrike" cap="none" normalizeH="0" baseline="0">
                        <a:ln>
                          <a:noFill/>
                        </a:ln>
                        <a:solidFill>
                          <a:srgbClr val="FF0000"/>
                        </a:solidFill>
                        <a:effectLst/>
                        <a:latin typeface="Times New Roman" panose="02020603050405020304" pitchFamily="18" charset="0"/>
                        <a:ea typeface="宋体" panose="02010600030101010101" pitchFamily="2" charset="-122"/>
                      </a:endParaRP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zh-CN" sz="2400" b="1" i="1" u="none" strike="noStrike" cap="none" normalizeH="0" baseline="0">
                          <a:ln>
                            <a:noFill/>
                          </a:ln>
                          <a:solidFill>
                            <a:srgbClr val="0033CC"/>
                          </a:solidFill>
                          <a:effectLst/>
                          <a:latin typeface="Times New Roman" panose="02020603050405020304" pitchFamily="18" charset="0"/>
                          <a:ea typeface="宋体" panose="02010600030101010101" pitchFamily="2" charset="-122"/>
                        </a:rPr>
                        <a:t>A</a:t>
                      </a:r>
                      <a:r>
                        <a:rPr kumimoji="1" lang="en-US" altLang="zh-CN" sz="24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a:t>
                      </a:r>
                      <a:r>
                        <a:rPr kumimoji="1" lang="en-US" altLang="zh-CN" sz="2400" b="1" i="1" u="none" strike="noStrike" cap="none" normalizeH="0" baseline="0">
                          <a:ln>
                            <a:noFill/>
                          </a:ln>
                          <a:solidFill>
                            <a:srgbClr val="0033CC"/>
                          </a:solidFill>
                          <a:effectLst/>
                          <a:latin typeface="Times New Roman" panose="02020603050405020304" pitchFamily="18" charset="0"/>
                          <a:ea typeface="宋体" panose="02010600030101010101" pitchFamily="2" charset="-122"/>
                        </a:rPr>
                        <a:t>B</a:t>
                      </a:r>
                      <a:endParaRPr kumimoji="1" lang="en-US" altLang="zh-CN" sz="2400" b="1" i="0" u="none" strike="noStrike" cap="none" normalizeH="0" baseline="-25000">
                        <a:ln>
                          <a:noFill/>
                        </a:ln>
                        <a:solidFill>
                          <a:srgbClr val="FF0000"/>
                        </a:solidFill>
                        <a:effectLst/>
                        <a:latin typeface="Times New Roman" panose="02020603050405020304" pitchFamily="18" charset="0"/>
                        <a:ea typeface="宋体" panose="02010600030101010101" pitchFamily="2" charset="-122"/>
                      </a:endParaRP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zh-CN" sz="2400" b="1" i="1" u="none" strike="noStrike" cap="none" normalizeH="0" baseline="0">
                          <a:ln>
                            <a:noFill/>
                          </a:ln>
                          <a:solidFill>
                            <a:srgbClr val="0033CC"/>
                          </a:solidFill>
                          <a:effectLst/>
                          <a:latin typeface="Times New Roman" panose="02020603050405020304" pitchFamily="18" charset="0"/>
                          <a:ea typeface="宋体" panose="02010600030101010101" pitchFamily="2" charset="-122"/>
                        </a:rPr>
                        <a:t>A</a:t>
                      </a:r>
                      <a:r>
                        <a:rPr kumimoji="1" lang="en-US" altLang="zh-CN" sz="24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&gt;</a:t>
                      </a:r>
                      <a:r>
                        <a:rPr kumimoji="1" lang="en-US" altLang="zh-CN" sz="2400" b="1" i="1" u="none" strike="noStrike" cap="none" normalizeH="0" baseline="0">
                          <a:ln>
                            <a:noFill/>
                          </a:ln>
                          <a:solidFill>
                            <a:srgbClr val="0033CC"/>
                          </a:solidFill>
                          <a:effectLst/>
                          <a:latin typeface="Times New Roman" panose="02020603050405020304" pitchFamily="18" charset="0"/>
                          <a:ea typeface="宋体" panose="02010600030101010101" pitchFamily="2" charset="-122"/>
                        </a:rPr>
                        <a:t>B</a:t>
                      </a:r>
                      <a:endParaRPr kumimoji="1" lang="en-US" altLang="zh-CN" sz="2400" b="1" i="1" u="none" strike="noStrike" cap="none" normalizeH="0" baseline="0">
                        <a:ln>
                          <a:noFill/>
                        </a:ln>
                        <a:solidFill>
                          <a:srgbClr val="FF0000"/>
                        </a:solidFill>
                        <a:effectLst/>
                        <a:latin typeface="Times New Roman" panose="02020603050405020304" pitchFamily="18" charset="0"/>
                        <a:ea typeface="宋体" panose="02010600030101010101" pitchFamily="2" charset="-122"/>
                      </a:endParaRP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2400" b="1" i="1" u="none" strike="noStrike" cap="none" normalizeH="0" baseline="0">
                          <a:ln>
                            <a:noFill/>
                          </a:ln>
                          <a:solidFill>
                            <a:srgbClr val="FF0066"/>
                          </a:solidFill>
                          <a:effectLst/>
                          <a:latin typeface="Times New Roman" panose="02020603050405020304" pitchFamily="18" charset="0"/>
                          <a:ea typeface="宋体" panose="02010600030101010101" pitchFamily="2" charset="-122"/>
                        </a:rPr>
                        <a:t>F</a:t>
                      </a:r>
                      <a:r>
                        <a:rPr kumimoji="1" lang="en-US" altLang="zh-CN" sz="2400" b="1" i="1" u="none" strike="noStrike" cap="none" normalizeH="0" baseline="-25000">
                          <a:ln>
                            <a:noFill/>
                          </a:ln>
                          <a:solidFill>
                            <a:srgbClr val="FF0066"/>
                          </a:solidFill>
                          <a:effectLst/>
                          <a:latin typeface="Times New Roman" panose="02020603050405020304" pitchFamily="18" charset="0"/>
                          <a:ea typeface="宋体" panose="02010600030101010101" pitchFamily="2" charset="-122"/>
                        </a:rPr>
                        <a:t>A </a:t>
                      </a:r>
                      <a:r>
                        <a:rPr kumimoji="1" lang="en-US" altLang="zh-CN" sz="2400" b="1" i="0" u="none" strike="noStrike" cap="none" normalizeH="0" baseline="-25000">
                          <a:ln>
                            <a:noFill/>
                          </a:ln>
                          <a:solidFill>
                            <a:srgbClr val="FF0066"/>
                          </a:solidFill>
                          <a:effectLst/>
                          <a:latin typeface="Times New Roman" panose="02020603050405020304" pitchFamily="18" charset="0"/>
                          <a:ea typeface="宋体" panose="02010600030101010101" pitchFamily="2" charset="-122"/>
                        </a:rPr>
                        <a:t>&lt; </a:t>
                      </a:r>
                      <a:r>
                        <a:rPr kumimoji="1" lang="en-US" altLang="zh-CN" sz="2400" b="1" i="1" u="none" strike="noStrike" cap="none" normalizeH="0" baseline="-25000">
                          <a:ln>
                            <a:noFill/>
                          </a:ln>
                          <a:solidFill>
                            <a:srgbClr val="FF0066"/>
                          </a:solidFill>
                          <a:effectLst/>
                          <a:latin typeface="Times New Roman" panose="02020603050405020304" pitchFamily="18" charset="0"/>
                          <a:ea typeface="宋体" panose="02010600030101010101" pitchFamily="2" charset="-122"/>
                        </a:rPr>
                        <a:t>B</a:t>
                      </a:r>
                      <a:endParaRPr kumimoji="1" lang="en-US" altLang="zh-CN" sz="2400" b="1" i="1" u="none" strike="noStrike" cap="none" normalizeH="0" baseline="0">
                        <a:ln>
                          <a:noFill/>
                        </a:ln>
                        <a:solidFill>
                          <a:srgbClr val="FF0066"/>
                        </a:solidFill>
                        <a:effectLst/>
                        <a:latin typeface="Times New Roman" panose="02020603050405020304" pitchFamily="18" charset="0"/>
                        <a:ea typeface="宋体" panose="02010600030101010101" pitchFamily="2" charset="-122"/>
                      </a:endParaRP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2400" b="1" i="1" u="none" strike="noStrike" cap="none" normalizeH="0" baseline="0">
                          <a:ln>
                            <a:noFill/>
                          </a:ln>
                          <a:solidFill>
                            <a:srgbClr val="FF0066"/>
                          </a:solidFill>
                          <a:effectLst/>
                          <a:latin typeface="Times New Roman" panose="02020603050405020304" pitchFamily="18" charset="0"/>
                          <a:ea typeface="宋体" panose="02010600030101010101" pitchFamily="2" charset="-122"/>
                        </a:rPr>
                        <a:t>F</a:t>
                      </a:r>
                      <a:r>
                        <a:rPr kumimoji="1" lang="en-US" altLang="zh-CN" sz="2400" b="1" i="1" u="none" strike="noStrike" cap="none" normalizeH="0" baseline="-25000">
                          <a:ln>
                            <a:noFill/>
                          </a:ln>
                          <a:solidFill>
                            <a:srgbClr val="FF0066"/>
                          </a:solidFill>
                          <a:effectLst/>
                          <a:latin typeface="Times New Roman" panose="02020603050405020304" pitchFamily="18" charset="0"/>
                          <a:ea typeface="宋体" panose="02010600030101010101" pitchFamily="2" charset="-122"/>
                        </a:rPr>
                        <a:t>A </a:t>
                      </a:r>
                      <a:r>
                        <a:rPr kumimoji="1" lang="en-US" altLang="zh-CN" sz="2400" b="1" i="0" u="none" strike="noStrike" cap="none" normalizeH="0" baseline="-25000">
                          <a:ln>
                            <a:noFill/>
                          </a:ln>
                          <a:solidFill>
                            <a:srgbClr val="FF0066"/>
                          </a:solidFill>
                          <a:effectLst/>
                          <a:latin typeface="Times New Roman" panose="02020603050405020304" pitchFamily="18" charset="0"/>
                          <a:ea typeface="宋体" panose="02010600030101010101" pitchFamily="2" charset="-122"/>
                        </a:rPr>
                        <a:t>= </a:t>
                      </a:r>
                      <a:r>
                        <a:rPr kumimoji="1" lang="en-US" altLang="zh-CN" sz="2400" b="1" i="1" u="none" strike="noStrike" cap="none" normalizeH="0" baseline="-25000">
                          <a:ln>
                            <a:noFill/>
                          </a:ln>
                          <a:solidFill>
                            <a:srgbClr val="FF0066"/>
                          </a:solidFill>
                          <a:effectLst/>
                          <a:latin typeface="Times New Roman" panose="02020603050405020304" pitchFamily="18" charset="0"/>
                          <a:ea typeface="宋体" panose="02010600030101010101" pitchFamily="2" charset="-122"/>
                        </a:rPr>
                        <a:t>B</a:t>
                      </a:r>
                      <a:endParaRPr kumimoji="1" lang="en-US" altLang="zh-CN" sz="2400" b="1" i="1" u="none" strike="noStrike" cap="none" normalizeH="0" baseline="0">
                        <a:ln>
                          <a:noFill/>
                        </a:ln>
                        <a:solidFill>
                          <a:srgbClr val="FF0066"/>
                        </a:solidFill>
                        <a:effectLst/>
                        <a:latin typeface="Times New Roman" panose="02020603050405020304" pitchFamily="18" charset="0"/>
                        <a:ea typeface="宋体" panose="02010600030101010101" pitchFamily="2" charset="-122"/>
                      </a:endParaRP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2400" b="1" i="1" u="none" strike="noStrike" cap="none" normalizeH="0" baseline="0">
                          <a:ln>
                            <a:noFill/>
                          </a:ln>
                          <a:solidFill>
                            <a:srgbClr val="FF0066"/>
                          </a:solidFill>
                          <a:effectLst/>
                          <a:latin typeface="Times New Roman" panose="02020603050405020304" pitchFamily="18" charset="0"/>
                          <a:ea typeface="宋体" panose="02010600030101010101" pitchFamily="2" charset="-122"/>
                        </a:rPr>
                        <a:t>F</a:t>
                      </a:r>
                      <a:r>
                        <a:rPr kumimoji="1" lang="en-US" altLang="zh-CN" sz="2400" b="1" i="1" u="none" strike="noStrike" cap="none" normalizeH="0" baseline="-25000">
                          <a:ln>
                            <a:noFill/>
                          </a:ln>
                          <a:solidFill>
                            <a:srgbClr val="FF0066"/>
                          </a:solidFill>
                          <a:effectLst/>
                          <a:latin typeface="Times New Roman" panose="02020603050405020304" pitchFamily="18" charset="0"/>
                          <a:ea typeface="宋体" panose="02010600030101010101" pitchFamily="2" charset="-122"/>
                        </a:rPr>
                        <a:t>A </a:t>
                      </a:r>
                      <a:r>
                        <a:rPr kumimoji="1" lang="en-US" altLang="zh-CN" sz="2400" b="1" i="0" u="none" strike="noStrike" cap="none" normalizeH="0" baseline="-25000">
                          <a:ln>
                            <a:noFill/>
                          </a:ln>
                          <a:solidFill>
                            <a:srgbClr val="FF0066"/>
                          </a:solidFill>
                          <a:effectLst/>
                          <a:latin typeface="Times New Roman" panose="02020603050405020304" pitchFamily="18" charset="0"/>
                          <a:ea typeface="宋体" panose="02010600030101010101" pitchFamily="2" charset="-122"/>
                        </a:rPr>
                        <a:t>&gt; </a:t>
                      </a:r>
                      <a:r>
                        <a:rPr kumimoji="1" lang="en-US" altLang="zh-CN" sz="2400" b="1" i="1" u="none" strike="noStrike" cap="none" normalizeH="0" baseline="-25000">
                          <a:ln>
                            <a:noFill/>
                          </a:ln>
                          <a:solidFill>
                            <a:srgbClr val="FF0066"/>
                          </a:solidFill>
                          <a:effectLst/>
                          <a:latin typeface="Times New Roman" panose="02020603050405020304" pitchFamily="18" charset="0"/>
                          <a:ea typeface="宋体" panose="02010600030101010101" pitchFamily="2" charset="-122"/>
                        </a:rPr>
                        <a:t>B</a:t>
                      </a:r>
                      <a:endParaRPr kumimoji="1" lang="en-US" altLang="zh-CN" sz="2400" b="1" i="1" u="none" strike="noStrike" cap="none" normalizeH="0" baseline="0">
                        <a:ln>
                          <a:noFill/>
                        </a:ln>
                        <a:solidFill>
                          <a:srgbClr val="FF0066"/>
                        </a:solidFill>
                        <a:effectLst/>
                        <a:latin typeface="Times New Roman" panose="02020603050405020304" pitchFamily="18" charset="0"/>
                        <a:ea typeface="宋体" panose="02010600030101010101" pitchFamily="2" charset="-122"/>
                      </a:endParaRPr>
                    </a:p>
                  </a:txBody>
                  <a:tcPr marT="45728" marB="45728" horzOverflow="overflow">
                    <a:lnL w="12700" cap="flat" cmpd="sng" algn="ctr">
                      <a:solidFill>
                        <a:srgbClr val="0033CC"/>
                      </a:solidFill>
                      <a:prstDash val="solid"/>
                      <a:round/>
                      <a:headEnd type="none" w="med" len="med"/>
                      <a:tailEnd type="none" w="med" len="med"/>
                    </a:lnL>
                    <a:lnR w="28575"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424260">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FF0000"/>
                          </a:solidFill>
                          <a:effectLst/>
                          <a:latin typeface="Times New Roman" panose="02020603050405020304" pitchFamily="18" charset="0"/>
                          <a:ea typeface="宋体" panose="02010600030101010101" pitchFamily="2" charset="-122"/>
                        </a:rPr>
                        <a:t>&gt;</a:t>
                      </a:r>
                    </a:p>
                  </a:txBody>
                  <a:tcPr marT="45728" marB="45728" horzOverflow="overflow">
                    <a:lnL w="28575"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a:t>
                      </a:r>
                      <a:endParaRPr kumimoji="1" lang="en-US" altLang="zh-CN" sz="24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a:t>
                      </a:r>
                      <a:endParaRPr kumimoji="1" lang="en-US" altLang="zh-CN" sz="24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a:t>
                      </a:r>
                      <a:endParaRPr kumimoji="1" lang="en-US" altLang="zh-CN" sz="24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a:t>
                      </a:r>
                      <a:endParaRPr kumimoji="1" lang="en-US" altLang="zh-CN" sz="24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a:t>
                      </a:r>
                      <a:endParaRPr kumimoji="1" lang="en-US" altLang="zh-CN" sz="24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0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0</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0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0</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0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1</a:t>
                      </a:r>
                    </a:p>
                  </a:txBody>
                  <a:tcPr marT="45728" marB="45728" horzOverflow="overflow">
                    <a:lnL w="12700" cap="flat" cmpd="sng" algn="ctr">
                      <a:solidFill>
                        <a:srgbClr val="0033CC"/>
                      </a:solidFill>
                      <a:prstDash val="solid"/>
                      <a:round/>
                      <a:headEnd type="none" w="med" len="med"/>
                      <a:tailEnd type="none" w="med" len="med"/>
                    </a:lnL>
                    <a:lnR w="28575"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2"/>
                  </a:ext>
                </a:extLst>
              </a:tr>
              <a:tr h="385318">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a:t>
                      </a:r>
                    </a:p>
                  </a:txBody>
                  <a:tcPr marT="45728" marB="45728" horzOverflow="overflow">
                    <a:lnL w="28575"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FF0000"/>
                          </a:solidFill>
                          <a:effectLst/>
                          <a:latin typeface="Times New Roman" panose="02020603050405020304" pitchFamily="18" charset="0"/>
                          <a:ea typeface="宋体" panose="02010600030101010101" pitchFamily="2" charset="-122"/>
                        </a:rPr>
                        <a:t>&gt;</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60000"/>
                        </a:lnSpc>
                        <a:spcBef>
                          <a:spcPct val="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a:t>
                      </a:r>
                      <a:endParaRPr kumimoji="1" lang="en-US" altLang="zh-CN" sz="24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60000"/>
                        </a:lnSpc>
                        <a:spcBef>
                          <a:spcPct val="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a:t>
                      </a:r>
                      <a:endParaRPr kumimoji="1" lang="en-US" altLang="zh-CN" sz="24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60000"/>
                        </a:lnSpc>
                        <a:spcBef>
                          <a:spcPct val="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a:t>
                      </a:r>
                      <a:endParaRPr kumimoji="1" lang="en-US" altLang="zh-CN" sz="24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0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0</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0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0</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0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1</a:t>
                      </a:r>
                    </a:p>
                  </a:txBody>
                  <a:tcPr marT="45728" marB="45728" horzOverflow="overflow">
                    <a:lnL w="12700" cap="flat" cmpd="sng" algn="ctr">
                      <a:solidFill>
                        <a:srgbClr val="0033CC"/>
                      </a:solidFill>
                      <a:prstDash val="solid"/>
                      <a:round/>
                      <a:headEnd type="none" w="med" len="med"/>
                      <a:tailEnd type="none" w="med" len="med"/>
                    </a:lnL>
                    <a:lnR w="28575" cap="flat" cmpd="sng" algn="ctr">
                      <a:solidFill>
                        <a:srgbClr val="0033CC"/>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03"/>
                  </a:ext>
                </a:extLst>
              </a:tr>
              <a:tr h="385318">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a:t>
                      </a:r>
                    </a:p>
                  </a:txBody>
                  <a:tcPr marT="45728" marB="45728" horzOverflow="overflow">
                    <a:lnL w="28575"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FF0000"/>
                          </a:solidFill>
                          <a:effectLst/>
                          <a:latin typeface="Times New Roman" panose="02020603050405020304" pitchFamily="18" charset="0"/>
                          <a:ea typeface="宋体" panose="02010600030101010101" pitchFamily="2" charset="-122"/>
                        </a:rPr>
                        <a:t>&gt;</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60000"/>
                        </a:lnSpc>
                        <a:spcBef>
                          <a:spcPct val="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a:t>
                      </a:r>
                      <a:endParaRPr kumimoji="1" lang="en-US" altLang="zh-CN" sz="24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0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0</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0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0</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0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1</a:t>
                      </a:r>
                    </a:p>
                  </a:txBody>
                  <a:tcPr marT="45728" marB="45728" horzOverflow="overflow">
                    <a:lnL w="12700" cap="flat" cmpd="sng" algn="ctr">
                      <a:solidFill>
                        <a:srgbClr val="0033CC"/>
                      </a:solidFill>
                      <a:prstDash val="solid"/>
                      <a:round/>
                      <a:headEnd type="none" w="med" len="med"/>
                      <a:tailEnd type="none" w="med" len="med"/>
                    </a:lnL>
                    <a:lnR w="28575" cap="flat" cmpd="sng" algn="ctr">
                      <a:solidFill>
                        <a:srgbClr val="0033CC"/>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04"/>
                  </a:ext>
                </a:extLst>
              </a:tr>
              <a:tr h="392571">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a:t>
                      </a:r>
                    </a:p>
                  </a:txBody>
                  <a:tcPr marT="45728" marB="45728" horzOverflow="overflow">
                    <a:lnL w="28575"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FF0000"/>
                          </a:solidFill>
                          <a:effectLst/>
                          <a:latin typeface="Times New Roman" panose="02020603050405020304" pitchFamily="18" charset="0"/>
                          <a:ea typeface="宋体" panose="02010600030101010101" pitchFamily="2" charset="-122"/>
                        </a:rPr>
                        <a:t>&gt;</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0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0</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0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0</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0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1</a:t>
                      </a:r>
                    </a:p>
                  </a:txBody>
                  <a:tcPr marT="45728" marB="45728" horzOverflow="overflow">
                    <a:lnL w="12700" cap="flat" cmpd="sng" algn="ctr">
                      <a:solidFill>
                        <a:srgbClr val="0033CC"/>
                      </a:solidFill>
                      <a:prstDash val="solid"/>
                      <a:round/>
                      <a:headEnd type="none" w="med" len="med"/>
                      <a:tailEnd type="none" w="med" len="med"/>
                    </a:lnL>
                    <a:lnR w="28575" cap="flat" cmpd="sng" algn="ctr">
                      <a:solidFill>
                        <a:srgbClr val="0033CC"/>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05"/>
                  </a:ext>
                </a:extLst>
              </a:tr>
              <a:tr h="385318">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FF0000"/>
                          </a:solidFill>
                          <a:effectLst/>
                          <a:latin typeface="Times New Roman" panose="02020603050405020304" pitchFamily="18" charset="0"/>
                          <a:ea typeface="宋体" panose="02010600030101010101" pitchFamily="2" charset="-122"/>
                        </a:rPr>
                        <a:t>=</a:t>
                      </a:r>
                    </a:p>
                  </a:txBody>
                  <a:tcPr marT="45728" marB="45728" horzOverflow="overflow">
                    <a:lnL w="28575"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FF0000"/>
                          </a:solidFill>
                          <a:effectLst/>
                          <a:latin typeface="Times New Roman" panose="02020603050405020304" pitchFamily="18" charset="0"/>
                          <a:ea typeface="宋体" panose="02010600030101010101" pitchFamily="2" charset="-122"/>
                        </a:rPr>
                        <a:t>=</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FF0000"/>
                          </a:solidFill>
                          <a:effectLst/>
                          <a:latin typeface="Times New Roman" panose="02020603050405020304" pitchFamily="18" charset="0"/>
                          <a:ea typeface="宋体" panose="02010600030101010101" pitchFamily="2" charset="-122"/>
                        </a:rPr>
                        <a:t>=</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FF0000"/>
                          </a:solidFill>
                          <a:effectLst/>
                          <a:latin typeface="Times New Roman" panose="02020603050405020304" pitchFamily="18" charset="0"/>
                          <a:ea typeface="宋体" panose="02010600030101010101" pitchFamily="2" charset="-122"/>
                        </a:rPr>
                        <a:t>=</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0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0</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0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0</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000" b="1" i="0" u="none" strike="noStrike" cap="none" normalizeH="0" baseline="0">
                          <a:ln>
                            <a:noFill/>
                          </a:ln>
                          <a:solidFill>
                            <a:srgbClr val="FF0000"/>
                          </a:solidFill>
                          <a:effectLst/>
                          <a:latin typeface="Times New Roman" panose="02020603050405020304" pitchFamily="18" charset="0"/>
                          <a:ea typeface="宋体" panose="02010600030101010101" pitchFamily="2" charset="-122"/>
                        </a:rPr>
                        <a:t>1</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0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0</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0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0</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000" b="1" i="0" u="none" strike="noStrike" cap="none" normalizeH="0" baseline="0">
                          <a:ln>
                            <a:noFill/>
                          </a:ln>
                          <a:solidFill>
                            <a:srgbClr val="FF0000"/>
                          </a:solidFill>
                          <a:effectLst/>
                          <a:latin typeface="Times New Roman" panose="02020603050405020304" pitchFamily="18" charset="0"/>
                          <a:ea typeface="宋体" panose="02010600030101010101" pitchFamily="2" charset="-122"/>
                        </a:rPr>
                        <a:t>1</a:t>
                      </a:r>
                    </a:p>
                  </a:txBody>
                  <a:tcPr marT="45728" marB="45728" horzOverflow="overflow">
                    <a:lnL w="12700" cap="flat" cmpd="sng" algn="ctr">
                      <a:solidFill>
                        <a:srgbClr val="0033CC"/>
                      </a:solidFill>
                      <a:prstDash val="solid"/>
                      <a:round/>
                      <a:headEnd type="none" w="med" len="med"/>
                      <a:tailEnd type="none" w="med" len="med"/>
                    </a:lnL>
                    <a:lnR w="28575" cap="flat" cmpd="sng" algn="ctr">
                      <a:solidFill>
                        <a:srgbClr val="0033CC"/>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06"/>
                  </a:ext>
                </a:extLst>
              </a:tr>
              <a:tr h="392571">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FF0000"/>
                          </a:solidFill>
                          <a:effectLst/>
                          <a:latin typeface="Times New Roman" panose="02020603050405020304" pitchFamily="18" charset="0"/>
                          <a:ea typeface="宋体" panose="02010600030101010101" pitchFamily="2" charset="-122"/>
                        </a:rPr>
                        <a:t>=</a:t>
                      </a:r>
                    </a:p>
                  </a:txBody>
                  <a:tcPr marT="45728" marB="45728" horzOverflow="overflow">
                    <a:lnL w="28575"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60000"/>
                        </a:lnSpc>
                        <a:spcBef>
                          <a:spcPct val="0"/>
                        </a:spcBef>
                        <a:spcAft>
                          <a:spcPct val="0"/>
                        </a:spcAft>
                        <a:buClrTx/>
                        <a:buSzTx/>
                        <a:buFontTx/>
                        <a:buNone/>
                        <a:tabLst/>
                      </a:pPr>
                      <a:r>
                        <a:rPr kumimoji="1" lang="en-US" altLang="zh-CN" sz="2400" b="1" i="0" u="none" strike="noStrike" cap="none" normalizeH="0" baseline="0">
                          <a:ln>
                            <a:noFill/>
                          </a:ln>
                          <a:solidFill>
                            <a:srgbClr val="FF0000"/>
                          </a:solidFill>
                          <a:effectLst/>
                          <a:latin typeface="Times New Roman" panose="02020603050405020304" pitchFamily="18" charset="0"/>
                          <a:ea typeface="宋体" panose="02010600030101010101" pitchFamily="2" charset="-122"/>
                          <a:sym typeface="Symbol" panose="05050102010706020507" pitchFamily="18" charset="2"/>
                        </a:rPr>
                        <a:t>=</a:t>
                      </a:r>
                      <a:endParaRPr kumimoji="1" lang="en-US" altLang="zh-CN" sz="2400" b="0" i="0" u="none" strike="noStrike" cap="none" normalizeH="0" baseline="0">
                        <a:ln>
                          <a:noFill/>
                        </a:ln>
                        <a:solidFill>
                          <a:srgbClr val="FF0000"/>
                        </a:solidFill>
                        <a:effectLst/>
                        <a:latin typeface="Times New Roman" panose="02020603050405020304" pitchFamily="18" charset="0"/>
                        <a:ea typeface="宋体" panose="02010600030101010101" pitchFamily="2" charset="-122"/>
                      </a:endParaRP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60000"/>
                        </a:lnSpc>
                        <a:spcBef>
                          <a:spcPct val="0"/>
                        </a:spcBef>
                        <a:spcAft>
                          <a:spcPct val="0"/>
                        </a:spcAft>
                        <a:buClrTx/>
                        <a:buSzTx/>
                        <a:buFontTx/>
                        <a:buNone/>
                        <a:tabLst/>
                      </a:pPr>
                      <a:r>
                        <a:rPr kumimoji="1" lang="en-US" altLang="zh-CN" sz="2400" b="1" i="0" u="none" strike="noStrike" cap="none" normalizeH="0" baseline="0">
                          <a:ln>
                            <a:noFill/>
                          </a:ln>
                          <a:solidFill>
                            <a:srgbClr val="FF0000"/>
                          </a:solidFill>
                          <a:effectLst/>
                          <a:latin typeface="Times New Roman" panose="02020603050405020304" pitchFamily="18" charset="0"/>
                          <a:ea typeface="宋体" panose="02010600030101010101" pitchFamily="2" charset="-122"/>
                          <a:sym typeface="Symbol" panose="05050102010706020507" pitchFamily="18" charset="2"/>
                        </a:rPr>
                        <a:t>=</a:t>
                      </a:r>
                      <a:endParaRPr kumimoji="1" lang="en-US" altLang="zh-CN" sz="2400" b="0" i="0" u="none" strike="noStrike" cap="none" normalizeH="0" baseline="0">
                        <a:ln>
                          <a:noFill/>
                        </a:ln>
                        <a:solidFill>
                          <a:srgbClr val="FF0000"/>
                        </a:solidFill>
                        <a:effectLst/>
                        <a:latin typeface="Times New Roman" panose="02020603050405020304" pitchFamily="18" charset="0"/>
                        <a:ea typeface="宋体" panose="02010600030101010101" pitchFamily="2" charset="-122"/>
                      </a:endParaRP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60000"/>
                        </a:lnSpc>
                        <a:spcBef>
                          <a:spcPct val="0"/>
                        </a:spcBef>
                        <a:spcAft>
                          <a:spcPct val="0"/>
                        </a:spcAft>
                        <a:buClrTx/>
                        <a:buSzTx/>
                        <a:buFontTx/>
                        <a:buNone/>
                        <a:tabLst/>
                      </a:pPr>
                      <a:r>
                        <a:rPr kumimoji="1" lang="en-US" altLang="zh-CN" sz="2400" b="1" i="0" u="none" strike="noStrike" cap="none" normalizeH="0" baseline="0">
                          <a:ln>
                            <a:noFill/>
                          </a:ln>
                          <a:solidFill>
                            <a:srgbClr val="FF0000"/>
                          </a:solidFill>
                          <a:effectLst/>
                          <a:latin typeface="Times New Roman" panose="02020603050405020304" pitchFamily="18" charset="0"/>
                          <a:ea typeface="宋体" panose="02010600030101010101" pitchFamily="2" charset="-122"/>
                          <a:sym typeface="Symbol" panose="05050102010706020507" pitchFamily="18" charset="2"/>
                        </a:rPr>
                        <a:t>=</a:t>
                      </a:r>
                      <a:endParaRPr kumimoji="1" lang="en-US" altLang="zh-CN" sz="2400" b="0" i="0" u="none" strike="noStrike" cap="none" normalizeH="0" baseline="0">
                        <a:ln>
                          <a:noFill/>
                        </a:ln>
                        <a:solidFill>
                          <a:srgbClr val="FF0000"/>
                        </a:solidFill>
                        <a:effectLst/>
                        <a:latin typeface="Times New Roman" panose="02020603050405020304" pitchFamily="18" charset="0"/>
                        <a:ea typeface="宋体" panose="02010600030101010101" pitchFamily="2" charset="-122"/>
                      </a:endParaRP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0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0</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60000"/>
                        </a:lnSpc>
                        <a:spcBef>
                          <a:spcPct val="0"/>
                        </a:spcBef>
                        <a:spcAft>
                          <a:spcPct val="0"/>
                        </a:spcAft>
                        <a:buClrTx/>
                        <a:buSzTx/>
                        <a:buFontTx/>
                        <a:buNone/>
                        <a:tabLst/>
                      </a:pPr>
                      <a:r>
                        <a:rPr kumimoji="1" lang="en-US" altLang="zh-CN" sz="2000" b="1" i="0" u="none" strike="noStrike" cap="none" normalizeH="0" baseline="0">
                          <a:ln>
                            <a:noFill/>
                          </a:ln>
                          <a:solidFill>
                            <a:srgbClr val="FF0000"/>
                          </a:solidFill>
                          <a:effectLst/>
                          <a:latin typeface="Times New Roman" panose="02020603050405020304" pitchFamily="18" charset="0"/>
                          <a:ea typeface="宋体" panose="02010600030101010101" pitchFamily="2" charset="-122"/>
                          <a:sym typeface="Symbol" panose="05050102010706020507" pitchFamily="18" charset="2"/>
                        </a:rPr>
                        <a:t>1</a:t>
                      </a:r>
                      <a:endParaRPr kumimoji="1" lang="en-US" altLang="zh-CN" sz="2000" b="1" i="0" u="none" strike="noStrike" cap="none" normalizeH="0" baseline="0">
                        <a:ln>
                          <a:noFill/>
                        </a:ln>
                        <a:solidFill>
                          <a:srgbClr val="FF0000"/>
                        </a:solidFill>
                        <a:effectLst/>
                        <a:latin typeface="Times New Roman" panose="02020603050405020304" pitchFamily="18" charset="0"/>
                        <a:ea typeface="宋体" panose="02010600030101010101" pitchFamily="2" charset="-122"/>
                      </a:endParaRP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60000"/>
                        </a:lnSpc>
                        <a:spcBef>
                          <a:spcPct val="0"/>
                        </a:spcBef>
                        <a:spcAft>
                          <a:spcPct val="0"/>
                        </a:spcAft>
                        <a:buClrTx/>
                        <a:buSzTx/>
                        <a:buFontTx/>
                        <a:buNone/>
                        <a:tabLst/>
                      </a:pPr>
                      <a:r>
                        <a:rPr kumimoji="1" lang="en-US" altLang="zh-CN" sz="2000" b="1" i="0"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0</a:t>
                      </a:r>
                      <a:endParaRPr kumimoji="1" lang="en-US" altLang="zh-CN" sz="20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0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0</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000" b="1" i="0" u="none" strike="noStrike" cap="none" normalizeH="0" baseline="0">
                          <a:ln>
                            <a:noFill/>
                          </a:ln>
                          <a:solidFill>
                            <a:srgbClr val="FF0066"/>
                          </a:solidFill>
                          <a:effectLst/>
                          <a:latin typeface="Times New Roman" panose="02020603050405020304" pitchFamily="18" charset="0"/>
                          <a:ea typeface="宋体" panose="02010600030101010101" pitchFamily="2" charset="-122"/>
                        </a:rPr>
                        <a:t>1</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0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0</a:t>
                      </a:r>
                    </a:p>
                  </a:txBody>
                  <a:tcPr marT="45728" marB="45728" horzOverflow="overflow">
                    <a:lnL w="12700" cap="flat" cmpd="sng" algn="ctr">
                      <a:solidFill>
                        <a:srgbClr val="0033CC"/>
                      </a:solidFill>
                      <a:prstDash val="solid"/>
                      <a:round/>
                      <a:headEnd type="none" w="med" len="med"/>
                      <a:tailEnd type="none" w="med" len="med"/>
                    </a:lnL>
                    <a:lnR w="28575" cap="flat" cmpd="sng" algn="ctr">
                      <a:solidFill>
                        <a:srgbClr val="0033CC"/>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07"/>
                  </a:ext>
                </a:extLst>
              </a:tr>
              <a:tr h="390812">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FF0000"/>
                          </a:solidFill>
                          <a:effectLst/>
                          <a:latin typeface="Times New Roman" panose="02020603050405020304" pitchFamily="18" charset="0"/>
                          <a:ea typeface="宋体" panose="02010600030101010101" pitchFamily="2" charset="-122"/>
                        </a:rPr>
                        <a:t>=</a:t>
                      </a:r>
                    </a:p>
                  </a:txBody>
                  <a:tcPr marT="45728" marB="45728" horzOverflow="overflow">
                    <a:lnL w="28575"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FF0000"/>
                          </a:solidFill>
                          <a:effectLst/>
                          <a:latin typeface="Times New Roman" panose="02020603050405020304" pitchFamily="18" charset="0"/>
                          <a:ea typeface="宋体" panose="02010600030101010101" pitchFamily="2" charset="-122"/>
                        </a:rPr>
                        <a:t>=</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FF0000"/>
                          </a:solidFill>
                          <a:effectLst/>
                          <a:latin typeface="Times New Roman" panose="02020603050405020304" pitchFamily="18" charset="0"/>
                          <a:ea typeface="宋体" panose="02010600030101010101" pitchFamily="2" charset="-122"/>
                          <a:sym typeface="Symbol" panose="05050102010706020507" pitchFamily="18" charset="2"/>
                        </a:rPr>
                        <a:t>=</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FF0000"/>
                          </a:solidFill>
                          <a:effectLst/>
                          <a:latin typeface="Times New Roman" panose="02020603050405020304" pitchFamily="18" charset="0"/>
                          <a:ea typeface="宋体" panose="02010600030101010101" pitchFamily="2" charset="-122"/>
                          <a:sym typeface="Symbol" panose="05050102010706020507" pitchFamily="18" charset="2"/>
                        </a:rPr>
                        <a:t>=</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000" b="1" i="0" u="none" strike="noStrike" cap="none" normalizeH="0" baseline="0">
                          <a:ln>
                            <a:noFill/>
                          </a:ln>
                          <a:solidFill>
                            <a:srgbClr val="FF0000"/>
                          </a:solidFill>
                          <a:effectLst/>
                          <a:latin typeface="Times New Roman" panose="02020603050405020304" pitchFamily="18" charset="0"/>
                          <a:ea typeface="宋体" panose="02010600030101010101" pitchFamily="2" charset="-122"/>
                        </a:rPr>
                        <a:t>1</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0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0</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000" b="1" i="0"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0</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000" b="1" i="0" u="none" strike="noStrike" cap="none" normalizeH="0" baseline="0">
                          <a:ln>
                            <a:noFill/>
                          </a:ln>
                          <a:solidFill>
                            <a:srgbClr val="FF0000"/>
                          </a:solidFill>
                          <a:effectLst/>
                          <a:latin typeface="Times New Roman" panose="02020603050405020304" pitchFamily="18" charset="0"/>
                          <a:ea typeface="宋体" panose="02010600030101010101" pitchFamily="2" charset="-122"/>
                        </a:rPr>
                        <a:t>1</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0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0</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0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0</a:t>
                      </a:r>
                    </a:p>
                  </a:txBody>
                  <a:tcPr marT="45728" marB="45728" horzOverflow="overflow">
                    <a:lnL w="12700" cap="flat" cmpd="sng" algn="ctr">
                      <a:solidFill>
                        <a:srgbClr val="0033CC"/>
                      </a:solidFill>
                      <a:prstDash val="solid"/>
                      <a:round/>
                      <a:headEnd type="none" w="med" len="med"/>
                      <a:tailEnd type="none" w="med" len="med"/>
                    </a:lnL>
                    <a:lnR w="28575" cap="flat" cmpd="sng" algn="ctr">
                      <a:solidFill>
                        <a:srgbClr val="0033CC"/>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08"/>
                  </a:ext>
                </a:extLst>
              </a:tr>
              <a:tr h="392571">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FF0000"/>
                          </a:solidFill>
                          <a:effectLst/>
                          <a:latin typeface="Times New Roman" panose="02020603050405020304" pitchFamily="18" charset="0"/>
                          <a:ea typeface="宋体" panose="02010600030101010101" pitchFamily="2" charset="-122"/>
                        </a:rPr>
                        <a:t>&lt;</a:t>
                      </a:r>
                    </a:p>
                  </a:txBody>
                  <a:tcPr marT="45728" marB="45728" horzOverflow="overflow">
                    <a:lnL w="28575"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0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1</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0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0</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0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0</a:t>
                      </a:r>
                    </a:p>
                  </a:txBody>
                  <a:tcPr marT="45728" marB="45728" horzOverflow="overflow">
                    <a:lnL w="12700" cap="flat" cmpd="sng" algn="ctr">
                      <a:solidFill>
                        <a:srgbClr val="0033CC"/>
                      </a:solidFill>
                      <a:prstDash val="solid"/>
                      <a:round/>
                      <a:headEnd type="none" w="med" len="med"/>
                      <a:tailEnd type="none" w="med" len="med"/>
                    </a:lnL>
                    <a:lnR w="28575" cap="flat" cmpd="sng" algn="ctr">
                      <a:solidFill>
                        <a:srgbClr val="0033CC"/>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09"/>
                  </a:ext>
                </a:extLst>
              </a:tr>
              <a:tr h="385318">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a:t>
                      </a:r>
                    </a:p>
                  </a:txBody>
                  <a:tcPr marT="45728" marB="45728" horzOverflow="overflow">
                    <a:lnL w="28575"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w="28575" cap="flat" cmpd="sng" algn="ctr">
                      <a:no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dirty="0">
                          <a:ln>
                            <a:noFill/>
                          </a:ln>
                          <a:solidFill>
                            <a:srgbClr val="FF0000"/>
                          </a:solidFill>
                          <a:effectLst/>
                          <a:latin typeface="Times New Roman" panose="02020603050405020304" pitchFamily="18" charset="0"/>
                          <a:ea typeface="宋体" panose="02010600030101010101" pitchFamily="2" charset="-122"/>
                        </a:rPr>
                        <a:t>&lt;</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w="28575" cap="flat" cmpd="sng" algn="ctr">
                      <a:no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w="28575" cap="flat" cmpd="sng" algn="ctr">
                      <a:no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w="28575" cap="flat" cmpd="sng" algn="ctr">
                      <a:no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w="28575" cap="flat" cmpd="sng" algn="ctr">
                      <a:no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w="28575" cap="flat" cmpd="sng" algn="ctr">
                      <a:no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w="28575" cap="flat" cmpd="sng" algn="ctr">
                      <a:no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0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1</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w="28575" cap="flat" cmpd="sng" algn="ctr">
                      <a:no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0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0</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w="28575" cap="flat" cmpd="sng" algn="ctr">
                      <a:no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0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0</a:t>
                      </a:r>
                    </a:p>
                  </a:txBody>
                  <a:tcPr marT="45728" marB="45728" horzOverflow="overflow">
                    <a:lnL w="12700" cap="flat" cmpd="sng" algn="ctr">
                      <a:solidFill>
                        <a:srgbClr val="0033CC"/>
                      </a:solidFill>
                      <a:prstDash val="solid"/>
                      <a:round/>
                      <a:headEnd type="none" w="med" len="med"/>
                      <a:tailEnd type="none" w="med" len="med"/>
                    </a:lnL>
                    <a:lnR w="28575" cap="flat" cmpd="sng" algn="ctr">
                      <a:solidFill>
                        <a:srgbClr val="0033CC"/>
                      </a:solidFill>
                      <a:prstDash val="solid"/>
                      <a:round/>
                      <a:headEnd type="none" w="med" len="med"/>
                      <a:tailEnd type="none" w="med" len="med"/>
                    </a:lnR>
                    <a:lnT>
                      <a:noFill/>
                    </a:lnT>
                    <a:lnB w="28575"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385318">
                <a:tc>
                  <a:txBody>
                    <a:body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a:t>
                      </a:r>
                    </a:p>
                  </a:txBody>
                  <a:tcPr marT="45728" marB="45728" horzOverflow="overflow">
                    <a:lnL w="28575"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w="28575" cap="flat" cmpd="sng" algn="ctr">
                      <a:no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a:t>
                      </a:r>
                      <a:endParaRPr kumimoji="1" lang="en-US" altLang="zh-CN" sz="2400" b="1" i="0" u="none" strike="noStrike" cap="none" normalizeH="0" baseline="0" dirty="0">
                        <a:ln>
                          <a:noFill/>
                        </a:ln>
                        <a:solidFill>
                          <a:srgbClr val="FF0000"/>
                        </a:solidFill>
                        <a:effectLst/>
                        <a:latin typeface="Times New Roman" panose="02020603050405020304" pitchFamily="18" charset="0"/>
                        <a:ea typeface="宋体" panose="02010600030101010101" pitchFamily="2" charset="-122"/>
                      </a:endParaRP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w="28575" cap="flat" cmpd="sng" algn="ctr">
                      <a:no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0000"/>
                        </a:lnSpc>
                        <a:spcBef>
                          <a:spcPct val="0"/>
                        </a:spcBef>
                        <a:spcAft>
                          <a:spcPct val="0"/>
                        </a:spcAft>
                        <a:buClrTx/>
                        <a:buSzTx/>
                        <a:buFontTx/>
                        <a:buNone/>
                        <a:tabLst/>
                        <a:defRPr/>
                      </a:pPr>
                      <a:r>
                        <a:rPr kumimoji="1" lang="en-US" altLang="zh-CN" sz="2400" b="1" i="0" u="none" strike="noStrike" cap="none" normalizeH="0" baseline="0" dirty="0">
                          <a:ln>
                            <a:noFill/>
                          </a:ln>
                          <a:solidFill>
                            <a:srgbClr val="FF0000"/>
                          </a:solidFill>
                          <a:effectLst/>
                          <a:latin typeface="Times New Roman" panose="02020603050405020304" pitchFamily="18" charset="0"/>
                          <a:ea typeface="宋体" panose="02010600030101010101" pitchFamily="2" charset="-122"/>
                        </a:rPr>
                        <a:t>&lt;</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w="28575" cap="flat" cmpd="sng" algn="ctr">
                      <a:no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w="28575" cap="flat" cmpd="sng" algn="ctr">
                      <a:no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w="28575" cap="flat" cmpd="sng" algn="ctr">
                      <a:no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w="28575" cap="flat" cmpd="sng" algn="ctr">
                      <a:no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w="28575" cap="flat" cmpd="sng" algn="ctr">
                      <a:no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0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1</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w="28575" cap="flat" cmpd="sng" algn="ctr">
                      <a:no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0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0</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w="28575" cap="flat" cmpd="sng" algn="ctr">
                      <a:no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0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0</a:t>
                      </a:r>
                    </a:p>
                  </a:txBody>
                  <a:tcPr marT="45728" marB="45728" horzOverflow="overflow">
                    <a:lnL w="12700" cap="flat" cmpd="sng" algn="ctr">
                      <a:solidFill>
                        <a:srgbClr val="0033CC"/>
                      </a:solidFill>
                      <a:prstDash val="solid"/>
                      <a:round/>
                      <a:headEnd type="none" w="med" len="med"/>
                      <a:tailEnd type="none" w="med" len="med"/>
                    </a:lnL>
                    <a:lnR w="28575" cap="flat" cmpd="sng" algn="ctr">
                      <a:solidFill>
                        <a:srgbClr val="0033CC"/>
                      </a:solidFill>
                      <a:prstDash val="solid"/>
                      <a:round/>
                      <a:headEnd type="none" w="med" len="med"/>
                      <a:tailEnd type="none" w="med" len="med"/>
                    </a:lnR>
                    <a:lnT>
                      <a:noFill/>
                    </a:lnT>
                    <a:lnB w="28575"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543072630"/>
                  </a:ext>
                </a:extLst>
              </a:tr>
              <a:tr h="385318">
                <a:tc>
                  <a:txBody>
                    <a:body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a:t>
                      </a:r>
                    </a:p>
                  </a:txBody>
                  <a:tcPr marT="45728" marB="45728" horzOverflow="overflow">
                    <a:lnL w="28575"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w="28575" cap="flat" cmpd="sng" algn="ctr">
                      <a:solidFill>
                        <a:srgbClr val="0033CC"/>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a:t>
                      </a:r>
                      <a:endParaRPr kumimoji="1" lang="en-US" altLang="zh-CN" sz="2400" b="1" i="0" u="none" strike="noStrike" cap="none" normalizeH="0" baseline="0" dirty="0">
                        <a:ln>
                          <a:noFill/>
                        </a:ln>
                        <a:solidFill>
                          <a:srgbClr val="FF0000"/>
                        </a:solidFill>
                        <a:effectLst/>
                        <a:latin typeface="Times New Roman" panose="02020603050405020304" pitchFamily="18" charset="0"/>
                        <a:ea typeface="宋体" panose="02010600030101010101" pitchFamily="2" charset="-122"/>
                      </a:endParaRP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w="28575" cap="flat" cmpd="sng" algn="ctr">
                      <a:solidFill>
                        <a:srgbClr val="0033CC"/>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a:t>
                      </a:r>
                      <a:endParaRPr kumimoji="1" lang="en-US" altLang="zh-CN" sz="24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endParaRP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w="28575" cap="flat" cmpd="sng" algn="ctr">
                      <a:solidFill>
                        <a:srgbClr val="0033CC"/>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0000"/>
                        </a:lnSpc>
                        <a:spcBef>
                          <a:spcPct val="0"/>
                        </a:spcBef>
                        <a:spcAft>
                          <a:spcPct val="0"/>
                        </a:spcAft>
                        <a:buClrTx/>
                        <a:buSzTx/>
                        <a:buFontTx/>
                        <a:buNone/>
                        <a:tabLst/>
                        <a:defRPr/>
                      </a:pPr>
                      <a:r>
                        <a:rPr kumimoji="1" lang="en-US" altLang="zh-CN" sz="2400" b="1" i="0" u="none" strike="noStrike" cap="none" normalizeH="0" baseline="0" dirty="0">
                          <a:ln>
                            <a:noFill/>
                          </a:ln>
                          <a:solidFill>
                            <a:srgbClr val="FF0000"/>
                          </a:solidFill>
                          <a:effectLst/>
                          <a:latin typeface="Times New Roman" panose="02020603050405020304" pitchFamily="18" charset="0"/>
                          <a:ea typeface="宋体" panose="02010600030101010101" pitchFamily="2" charset="-122"/>
                        </a:rPr>
                        <a:t>&lt;</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w="28575" cap="flat" cmpd="sng" algn="ctr">
                      <a:solidFill>
                        <a:srgbClr val="0033CC"/>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w="28575" cap="flat" cmpd="sng" algn="ctr">
                      <a:solidFill>
                        <a:srgbClr val="0033CC"/>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w="28575" cap="flat" cmpd="sng" algn="ctr">
                      <a:solidFill>
                        <a:srgbClr val="0033CC"/>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w="28575" cap="flat" cmpd="sng" algn="ctr">
                      <a:solidFill>
                        <a:srgbClr val="0033CC"/>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0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1</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w="28575" cap="flat" cmpd="sng" algn="ctr">
                      <a:solidFill>
                        <a:srgbClr val="0033CC"/>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0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0</a:t>
                      </a:r>
                    </a:p>
                  </a:txBody>
                  <a:tcPr marT="45728" marB="45728"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a:noFill/>
                    </a:lnT>
                    <a:lnB w="28575" cap="flat" cmpd="sng" algn="ctr">
                      <a:solidFill>
                        <a:srgbClr val="0033CC"/>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0000"/>
                        </a:lnSpc>
                        <a:spcBef>
                          <a:spcPct val="0"/>
                        </a:spcBef>
                        <a:spcAft>
                          <a:spcPct val="0"/>
                        </a:spcAft>
                        <a:buClrTx/>
                        <a:buSzTx/>
                        <a:buFontTx/>
                        <a:buNone/>
                        <a:tabLst/>
                      </a:pPr>
                      <a:r>
                        <a:rPr kumimoji="1" lang="en-US" altLang="zh-CN" sz="20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0</a:t>
                      </a:r>
                    </a:p>
                  </a:txBody>
                  <a:tcPr marT="45728" marB="45728" horzOverflow="overflow">
                    <a:lnL w="12700" cap="flat" cmpd="sng" algn="ctr">
                      <a:solidFill>
                        <a:srgbClr val="0033CC"/>
                      </a:solidFill>
                      <a:prstDash val="solid"/>
                      <a:round/>
                      <a:headEnd type="none" w="med" len="med"/>
                      <a:tailEnd type="none" w="med" len="med"/>
                    </a:lnL>
                    <a:lnR w="28575" cap="flat" cmpd="sng" algn="ctr">
                      <a:solidFill>
                        <a:srgbClr val="0033CC"/>
                      </a:solidFill>
                      <a:prstDash val="solid"/>
                      <a:round/>
                      <a:headEnd type="none" w="med" len="med"/>
                      <a:tailEnd type="none" w="med" len="med"/>
                    </a:lnR>
                    <a:lnT>
                      <a:noFill/>
                    </a:lnT>
                    <a:lnB w="28575" cap="flat" cmpd="sng" algn="ctr">
                      <a:solidFill>
                        <a:srgbClr val="0033CC"/>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085250600"/>
                  </a:ext>
                </a:extLst>
              </a:tr>
            </a:tbl>
          </a:graphicData>
        </a:graphic>
      </p:graphicFrame>
      <p:sp>
        <p:nvSpPr>
          <p:cNvPr id="7" name="Rectangle 123">
            <a:extLst>
              <a:ext uri="{FF2B5EF4-FFF2-40B4-BE49-F238E27FC236}">
                <a16:creationId xmlns:a16="http://schemas.microsoft.com/office/drawing/2014/main" id="{AD73A773-D36F-615B-126B-6F66554B59C1}"/>
              </a:ext>
            </a:extLst>
          </p:cNvPr>
          <p:cNvSpPr>
            <a:spLocks noChangeArrowheads="1"/>
          </p:cNvSpPr>
          <p:nvPr/>
        </p:nvSpPr>
        <p:spPr bwMode="auto">
          <a:xfrm>
            <a:off x="197051" y="2875695"/>
            <a:ext cx="1682549" cy="12003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dirty="0">
                <a:solidFill>
                  <a:srgbClr val="FF0066"/>
                </a:solidFill>
              </a:rPr>
              <a:t>4 </a:t>
            </a:r>
            <a:r>
              <a:rPr lang="zh-CN" altLang="en-US" b="1" dirty="0">
                <a:solidFill>
                  <a:srgbClr val="FF0066"/>
                </a:solidFill>
              </a:rPr>
              <a:t>位集成数值比较器的真值表</a:t>
            </a:r>
          </a:p>
        </p:txBody>
      </p:sp>
      <p:sp>
        <p:nvSpPr>
          <p:cNvPr id="8" name="Text Box 124">
            <a:extLst>
              <a:ext uri="{FF2B5EF4-FFF2-40B4-BE49-F238E27FC236}">
                <a16:creationId xmlns:a16="http://schemas.microsoft.com/office/drawing/2014/main" id="{2BEC70D0-3084-5257-21CC-63BE5B3B10FA}"/>
              </a:ext>
            </a:extLst>
          </p:cNvPr>
          <p:cNvSpPr txBox="1">
            <a:spLocks noChangeArrowheads="1"/>
          </p:cNvSpPr>
          <p:nvPr/>
        </p:nvSpPr>
        <p:spPr bwMode="auto">
          <a:xfrm>
            <a:off x="197051" y="6250494"/>
            <a:ext cx="1131423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000" b="1" dirty="0">
                <a:solidFill>
                  <a:srgbClr val="0033CC"/>
                </a:solidFill>
              </a:rPr>
              <a:t>级联输入：</a:t>
            </a:r>
            <a:r>
              <a:rPr lang="zh-CN" altLang="en-US" sz="2000" b="1" dirty="0"/>
              <a:t>供扩展使用，一般接</a:t>
            </a:r>
            <a:r>
              <a:rPr lang="zh-CN" altLang="en-US" sz="2000" b="1" dirty="0">
                <a:solidFill>
                  <a:srgbClr val="FF0000"/>
                </a:solidFill>
              </a:rPr>
              <a:t>低位芯片的比较输出</a:t>
            </a:r>
            <a:r>
              <a:rPr lang="zh-CN" altLang="en-US" sz="2000" b="1" dirty="0"/>
              <a:t>，即接低位芯片的 </a:t>
            </a:r>
            <a:r>
              <a:rPr lang="en-US" altLang="zh-CN" sz="2000" b="1" i="1" dirty="0">
                <a:solidFill>
                  <a:srgbClr val="FF0066"/>
                </a:solidFill>
              </a:rPr>
              <a:t>F</a:t>
            </a:r>
            <a:r>
              <a:rPr lang="en-US" altLang="zh-CN" sz="2000" b="1" i="1" baseline="-25000" dirty="0">
                <a:solidFill>
                  <a:srgbClr val="FF0066"/>
                </a:solidFill>
              </a:rPr>
              <a:t>A </a:t>
            </a:r>
            <a:r>
              <a:rPr lang="en-US" altLang="zh-CN" sz="2000" b="1" baseline="-25000" dirty="0">
                <a:solidFill>
                  <a:srgbClr val="FF0066"/>
                </a:solidFill>
              </a:rPr>
              <a:t>&lt; </a:t>
            </a:r>
            <a:r>
              <a:rPr lang="en-US" altLang="zh-CN" sz="2000" b="1" i="1" baseline="-25000" dirty="0">
                <a:solidFill>
                  <a:srgbClr val="FF0066"/>
                </a:solidFill>
              </a:rPr>
              <a:t>B</a:t>
            </a:r>
            <a:r>
              <a:rPr lang="en-US" altLang="zh-CN" sz="2000" b="1" dirty="0"/>
              <a:t> </a:t>
            </a:r>
            <a:r>
              <a:rPr lang="zh-CN" altLang="en-US" sz="2000" b="1" dirty="0"/>
              <a:t>、 </a:t>
            </a:r>
            <a:r>
              <a:rPr lang="en-US" altLang="zh-CN" sz="2000" b="1" i="1" dirty="0">
                <a:solidFill>
                  <a:srgbClr val="FF0066"/>
                </a:solidFill>
              </a:rPr>
              <a:t>F</a:t>
            </a:r>
            <a:r>
              <a:rPr lang="en-US" altLang="zh-CN" sz="2000" b="1" i="1" baseline="-25000" dirty="0">
                <a:solidFill>
                  <a:srgbClr val="FF0066"/>
                </a:solidFill>
              </a:rPr>
              <a:t>A </a:t>
            </a:r>
            <a:r>
              <a:rPr lang="en-US" altLang="zh-CN" sz="2000" b="1" baseline="-25000" dirty="0">
                <a:solidFill>
                  <a:srgbClr val="FF0066"/>
                </a:solidFill>
              </a:rPr>
              <a:t>= </a:t>
            </a:r>
            <a:r>
              <a:rPr lang="en-US" altLang="zh-CN" sz="2000" b="1" i="1" baseline="-25000" dirty="0">
                <a:solidFill>
                  <a:srgbClr val="FF0066"/>
                </a:solidFill>
              </a:rPr>
              <a:t>B</a:t>
            </a:r>
            <a:r>
              <a:rPr lang="en-US" altLang="zh-CN" sz="2000" b="1" dirty="0"/>
              <a:t> </a:t>
            </a:r>
            <a:r>
              <a:rPr lang="zh-CN" altLang="en-US" sz="2000" b="1" dirty="0"/>
              <a:t>、 </a:t>
            </a:r>
            <a:r>
              <a:rPr lang="en-US" altLang="zh-CN" sz="2000" b="1" i="1" dirty="0">
                <a:solidFill>
                  <a:srgbClr val="FF0066"/>
                </a:solidFill>
              </a:rPr>
              <a:t>F</a:t>
            </a:r>
            <a:r>
              <a:rPr lang="en-US" altLang="zh-CN" sz="2000" b="1" i="1" baseline="-25000" dirty="0">
                <a:solidFill>
                  <a:srgbClr val="FF0066"/>
                </a:solidFill>
              </a:rPr>
              <a:t>A </a:t>
            </a:r>
            <a:r>
              <a:rPr lang="en-US" altLang="zh-CN" sz="2000" b="1" baseline="-25000" dirty="0">
                <a:solidFill>
                  <a:srgbClr val="FF0066"/>
                </a:solidFill>
              </a:rPr>
              <a:t>&gt; </a:t>
            </a:r>
            <a:r>
              <a:rPr lang="en-US" altLang="zh-CN" sz="2000" b="1" i="1" baseline="-25000" dirty="0">
                <a:solidFill>
                  <a:srgbClr val="FF0066"/>
                </a:solidFill>
              </a:rPr>
              <a:t>B</a:t>
            </a:r>
            <a:r>
              <a:rPr lang="en-US" altLang="zh-CN" sz="2000" b="1" dirty="0"/>
              <a:t> </a:t>
            </a:r>
            <a:r>
              <a:rPr lang="zh-CN" altLang="en-US" sz="2000" b="1" dirty="0"/>
              <a:t>。</a:t>
            </a:r>
            <a:endParaRPr lang="zh-CN" altLang="en-US" sz="1600" b="1" dirty="0">
              <a:solidFill>
                <a:srgbClr val="FF0000"/>
              </a:solidFill>
            </a:endParaRPr>
          </a:p>
        </p:txBody>
      </p:sp>
      <p:cxnSp>
        <p:nvCxnSpPr>
          <p:cNvPr id="9" name="直接连接符 2">
            <a:extLst>
              <a:ext uri="{FF2B5EF4-FFF2-40B4-BE49-F238E27FC236}">
                <a16:creationId xmlns:a16="http://schemas.microsoft.com/office/drawing/2014/main" id="{819FE254-6DC2-F40F-66F4-2BCD2066E85B}"/>
              </a:ext>
            </a:extLst>
          </p:cNvPr>
          <p:cNvCxnSpPr/>
          <p:nvPr/>
        </p:nvCxnSpPr>
        <p:spPr bwMode="auto">
          <a:xfrm>
            <a:off x="5670248" y="3254577"/>
            <a:ext cx="4720856" cy="0"/>
          </a:xfrm>
          <a:prstGeom prst="line">
            <a:avLst/>
          </a:prstGeom>
          <a:solidFill>
            <a:schemeClr val="accent1"/>
          </a:solidFill>
          <a:ln w="9525" cap="flat" cmpd="sng" algn="ctr">
            <a:solidFill>
              <a:srgbClr val="C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 name="直接连接符 10">
            <a:extLst>
              <a:ext uri="{FF2B5EF4-FFF2-40B4-BE49-F238E27FC236}">
                <a16:creationId xmlns:a16="http://schemas.microsoft.com/office/drawing/2014/main" id="{73642ADA-7581-0344-109A-F60ED818BA73}"/>
              </a:ext>
            </a:extLst>
          </p:cNvPr>
          <p:cNvCxnSpPr/>
          <p:nvPr/>
        </p:nvCxnSpPr>
        <p:spPr bwMode="auto">
          <a:xfrm>
            <a:off x="5630819" y="4462436"/>
            <a:ext cx="4799714" cy="0"/>
          </a:xfrm>
          <a:prstGeom prst="line">
            <a:avLst/>
          </a:prstGeom>
          <a:solidFill>
            <a:schemeClr val="accent1"/>
          </a:solidFill>
          <a:ln w="9525" cap="flat" cmpd="sng" algn="ctr">
            <a:solidFill>
              <a:srgbClr val="C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 name="灯片编号占位符 1">
            <a:extLst>
              <a:ext uri="{FF2B5EF4-FFF2-40B4-BE49-F238E27FC236}">
                <a16:creationId xmlns:a16="http://schemas.microsoft.com/office/drawing/2014/main" id="{6FF9C4C4-5B97-ACB7-CF0D-0B269493EB5B}"/>
              </a:ext>
            </a:extLst>
          </p:cNvPr>
          <p:cNvSpPr>
            <a:spLocks noGrp="1"/>
          </p:cNvSpPr>
          <p:nvPr>
            <p:ph type="sldNum" sz="quarter" idx="12"/>
          </p:nvPr>
        </p:nvSpPr>
        <p:spPr/>
        <p:txBody>
          <a:bodyPr/>
          <a:lstStyle/>
          <a:p>
            <a:fld id="{392CBAA0-59E6-204E-8F03-85E5040D48B8}" type="slidenum">
              <a:rPr kumimoji="1" lang="zh-CN" altLang="en-US" smtClean="0"/>
              <a:t>32</a:t>
            </a:fld>
            <a:r>
              <a:rPr kumimoji="1" lang="en-US" altLang="zh-CN"/>
              <a:t>/133</a:t>
            </a:r>
            <a:endParaRPr kumimoji="1" lang="zh-CN" altLang="en-US" dirty="0"/>
          </a:p>
        </p:txBody>
      </p:sp>
    </p:spTree>
    <p:extLst>
      <p:ext uri="{BB962C8B-B14F-4D97-AF65-F5344CB8AC3E}">
        <p14:creationId xmlns:p14="http://schemas.microsoft.com/office/powerpoint/2010/main" val="20260561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left)">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iterate type="lt">
                                    <p:tmPct val="100000"/>
                                  </p:iterate>
                                  <p:childTnLst>
                                    <p:set>
                                      <p:cBhvr>
                                        <p:cTn id="16" dur="1" fill="hold">
                                          <p:stCondLst>
                                            <p:cond delay="0"/>
                                          </p:stCondLst>
                                        </p:cTn>
                                        <p:tgtEl>
                                          <p:spTgt spid="8"/>
                                        </p:tgtEl>
                                        <p:attrNameLst>
                                          <p:attrName>style.visibility</p:attrName>
                                        </p:attrNameLst>
                                      </p:cBhvr>
                                      <p:to>
                                        <p:strVal val="visible"/>
                                      </p:to>
                                    </p:set>
                                    <p:animEffect transition="in" filter="wipe(left)">
                                      <p:cBhvr>
                                        <p:cTn id="17" dur="75"/>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42" presetClass="entr" presetSubtype="0" fill="hold"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fade">
                                      <p:cBhvr>
                                        <p:cTn id="22" dur="1000"/>
                                        <p:tgtEl>
                                          <p:spTgt spid="9"/>
                                        </p:tgtEl>
                                      </p:cBhvr>
                                    </p:animEffect>
                                    <p:anim calcmode="lin" valueType="num">
                                      <p:cBhvr>
                                        <p:cTn id="23" dur="1000" fill="hold"/>
                                        <p:tgtEl>
                                          <p:spTgt spid="9"/>
                                        </p:tgtEl>
                                        <p:attrNameLst>
                                          <p:attrName>ppt_x</p:attrName>
                                        </p:attrNameLst>
                                      </p:cBhvr>
                                      <p:tavLst>
                                        <p:tav tm="0">
                                          <p:val>
                                            <p:strVal val="#ppt_x"/>
                                          </p:val>
                                        </p:tav>
                                        <p:tav tm="100000">
                                          <p:val>
                                            <p:strVal val="#ppt_x"/>
                                          </p:val>
                                        </p:tav>
                                      </p:tavLst>
                                    </p:anim>
                                    <p:anim calcmode="lin" valueType="num">
                                      <p:cBhvr>
                                        <p:cTn id="24"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nodeType="click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fade">
                                      <p:cBhvr>
                                        <p:cTn id="29" dur="1000"/>
                                        <p:tgtEl>
                                          <p:spTgt spid="10"/>
                                        </p:tgtEl>
                                      </p:cBhvr>
                                    </p:animEffect>
                                    <p:anim calcmode="lin" valueType="num">
                                      <p:cBhvr>
                                        <p:cTn id="30" dur="1000" fill="hold"/>
                                        <p:tgtEl>
                                          <p:spTgt spid="10"/>
                                        </p:tgtEl>
                                        <p:attrNameLst>
                                          <p:attrName>ppt_x</p:attrName>
                                        </p:attrNameLst>
                                      </p:cBhvr>
                                      <p:tavLst>
                                        <p:tav tm="0">
                                          <p:val>
                                            <p:strVal val="#ppt_x"/>
                                          </p:val>
                                        </p:tav>
                                        <p:tav tm="100000">
                                          <p:val>
                                            <p:strVal val="#ppt_x"/>
                                          </p:val>
                                        </p:tav>
                                      </p:tavLst>
                                    </p:anim>
                                    <p:anim calcmode="lin" valueType="num">
                                      <p:cBhvr>
                                        <p:cTn id="3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utoUpdateAnimBg="0"/>
      <p:bldP spid="8" grpId="0" autoUpdateAnimBg="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2.2</a:t>
            </a:r>
            <a:r>
              <a:rPr kumimoji="1" lang="zh-CN" altLang="en-US" dirty="0"/>
              <a:t> 数值比较器</a:t>
            </a:r>
          </a:p>
        </p:txBody>
      </p:sp>
      <p:sp>
        <p:nvSpPr>
          <p:cNvPr id="6" name="Rectangle 3">
            <a:extLst>
              <a:ext uri="{FF2B5EF4-FFF2-40B4-BE49-F238E27FC236}">
                <a16:creationId xmlns:a16="http://schemas.microsoft.com/office/drawing/2014/main" id="{83926569-1F88-500B-9A14-BDF4FD377BA4}"/>
              </a:ext>
            </a:extLst>
          </p:cNvPr>
          <p:cNvSpPr>
            <a:spLocks noChangeArrowheads="1"/>
          </p:cNvSpPr>
          <p:nvPr/>
        </p:nvSpPr>
        <p:spPr bwMode="auto">
          <a:xfrm>
            <a:off x="1910883" y="3640655"/>
            <a:ext cx="8534400" cy="2844800"/>
          </a:xfrm>
          <a:prstGeom prst="rect">
            <a:avLst/>
          </a:prstGeom>
          <a:solidFill>
            <a:srgbClr val="FFFFCC"/>
          </a:solidFill>
          <a:ln>
            <a:noFill/>
          </a:ln>
          <a:effectLst/>
          <a:extLst>
            <a:ext uri="{91240B29-F687-4F45-9708-019B960494DF}">
              <a14:hiddenLine xmlns:a14="http://schemas.microsoft.com/office/drawing/2010/main" w="9525">
                <a:solidFill>
                  <a:srgbClr val="FF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 name="Line 4">
            <a:extLst>
              <a:ext uri="{FF2B5EF4-FFF2-40B4-BE49-F238E27FC236}">
                <a16:creationId xmlns:a16="http://schemas.microsoft.com/office/drawing/2014/main" id="{56ADC052-7009-7E69-63F5-62E78A85B2BD}"/>
              </a:ext>
            </a:extLst>
          </p:cNvPr>
          <p:cNvSpPr>
            <a:spLocks noChangeShapeType="1"/>
          </p:cNvSpPr>
          <p:nvPr/>
        </p:nvSpPr>
        <p:spPr bwMode="auto">
          <a:xfrm>
            <a:off x="5470058" y="4605855"/>
            <a:ext cx="909638"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8" name="Line 5">
            <a:extLst>
              <a:ext uri="{FF2B5EF4-FFF2-40B4-BE49-F238E27FC236}">
                <a16:creationId xmlns:a16="http://schemas.microsoft.com/office/drawing/2014/main" id="{88D7F954-2B80-D391-80B9-9C639E7FECE4}"/>
              </a:ext>
            </a:extLst>
          </p:cNvPr>
          <p:cNvSpPr>
            <a:spLocks noChangeShapeType="1"/>
          </p:cNvSpPr>
          <p:nvPr/>
        </p:nvSpPr>
        <p:spPr bwMode="auto">
          <a:xfrm>
            <a:off x="6371758" y="4596330"/>
            <a:ext cx="0" cy="1462087"/>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9" name="Line 6">
            <a:extLst>
              <a:ext uri="{FF2B5EF4-FFF2-40B4-BE49-F238E27FC236}">
                <a16:creationId xmlns:a16="http://schemas.microsoft.com/office/drawing/2014/main" id="{B6A53469-3883-9B68-5447-4387B50A4E25}"/>
              </a:ext>
            </a:extLst>
          </p:cNvPr>
          <p:cNvSpPr>
            <a:spLocks noChangeShapeType="1"/>
          </p:cNvSpPr>
          <p:nvPr/>
        </p:nvSpPr>
        <p:spPr bwMode="auto">
          <a:xfrm>
            <a:off x="6360646" y="6053655"/>
            <a:ext cx="695325"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0" name="Line 7">
            <a:extLst>
              <a:ext uri="{FF2B5EF4-FFF2-40B4-BE49-F238E27FC236}">
                <a16:creationId xmlns:a16="http://schemas.microsoft.com/office/drawing/2014/main" id="{BF17CA0A-6E1B-2085-A87E-101CD0878ED8}"/>
              </a:ext>
            </a:extLst>
          </p:cNvPr>
          <p:cNvSpPr>
            <a:spLocks noChangeShapeType="1"/>
          </p:cNvSpPr>
          <p:nvPr/>
        </p:nvSpPr>
        <p:spPr bwMode="auto">
          <a:xfrm>
            <a:off x="5466883" y="5055117"/>
            <a:ext cx="679450"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1" name="Line 8">
            <a:extLst>
              <a:ext uri="{FF2B5EF4-FFF2-40B4-BE49-F238E27FC236}">
                <a16:creationId xmlns:a16="http://schemas.microsoft.com/office/drawing/2014/main" id="{812D1727-1F1D-2997-6AEF-090F1339717D}"/>
              </a:ext>
            </a:extLst>
          </p:cNvPr>
          <p:cNvSpPr>
            <a:spLocks noChangeShapeType="1"/>
          </p:cNvSpPr>
          <p:nvPr/>
        </p:nvSpPr>
        <p:spPr bwMode="auto">
          <a:xfrm>
            <a:off x="6141571" y="5039242"/>
            <a:ext cx="0" cy="1166813"/>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2" name="Line 9">
            <a:extLst>
              <a:ext uri="{FF2B5EF4-FFF2-40B4-BE49-F238E27FC236}">
                <a16:creationId xmlns:a16="http://schemas.microsoft.com/office/drawing/2014/main" id="{3FDDB1AF-1C34-028D-B4D4-34CB8D6677FA}"/>
              </a:ext>
            </a:extLst>
          </p:cNvPr>
          <p:cNvSpPr>
            <a:spLocks noChangeShapeType="1"/>
          </p:cNvSpPr>
          <p:nvPr/>
        </p:nvSpPr>
        <p:spPr bwMode="auto">
          <a:xfrm>
            <a:off x="6130458" y="6206055"/>
            <a:ext cx="1852613"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3" name="Line 10">
            <a:extLst>
              <a:ext uri="{FF2B5EF4-FFF2-40B4-BE49-F238E27FC236}">
                <a16:creationId xmlns:a16="http://schemas.microsoft.com/office/drawing/2014/main" id="{497A0E1E-9F3B-DF8B-3250-BA6370F2B8C5}"/>
              </a:ext>
            </a:extLst>
          </p:cNvPr>
          <p:cNvSpPr>
            <a:spLocks noChangeShapeType="1"/>
          </p:cNvSpPr>
          <p:nvPr/>
        </p:nvSpPr>
        <p:spPr bwMode="auto">
          <a:xfrm>
            <a:off x="5912971" y="5520255"/>
            <a:ext cx="0" cy="90170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4" name="Text Box 11">
            <a:extLst>
              <a:ext uri="{FF2B5EF4-FFF2-40B4-BE49-F238E27FC236}">
                <a16:creationId xmlns:a16="http://schemas.microsoft.com/office/drawing/2014/main" id="{A823776C-80F2-9A29-523D-9AF201D7179C}"/>
              </a:ext>
            </a:extLst>
          </p:cNvPr>
          <p:cNvSpPr txBox="1">
            <a:spLocks noChangeArrowheads="1"/>
          </p:cNvSpPr>
          <p:nvPr/>
        </p:nvSpPr>
        <p:spPr bwMode="auto">
          <a:xfrm>
            <a:off x="5493871" y="4316930"/>
            <a:ext cx="490537" cy="1552575"/>
          </a:xfrm>
          <a:prstGeom prst="rect">
            <a:avLst/>
          </a:prstGeom>
          <a:solidFill>
            <a:srgbClr val="FFFFCC">
              <a:alpha val="50195"/>
            </a:srgb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0033CC"/>
                </a:solidFill>
              </a:rPr>
              <a:t>级</a:t>
            </a:r>
          </a:p>
          <a:p>
            <a:pPr eaLnBrk="1" hangingPunct="1"/>
            <a:r>
              <a:rPr lang="zh-CN" altLang="en-US" b="1">
                <a:solidFill>
                  <a:srgbClr val="0033CC"/>
                </a:solidFill>
              </a:rPr>
              <a:t>联</a:t>
            </a:r>
          </a:p>
          <a:p>
            <a:pPr eaLnBrk="1" hangingPunct="1"/>
            <a:r>
              <a:rPr lang="zh-CN" altLang="en-US" b="1">
                <a:solidFill>
                  <a:srgbClr val="0033CC"/>
                </a:solidFill>
              </a:rPr>
              <a:t>输</a:t>
            </a:r>
          </a:p>
          <a:p>
            <a:pPr eaLnBrk="1" hangingPunct="1"/>
            <a:r>
              <a:rPr lang="zh-CN" altLang="en-US" b="1">
                <a:solidFill>
                  <a:srgbClr val="0033CC"/>
                </a:solidFill>
              </a:rPr>
              <a:t>入</a:t>
            </a:r>
          </a:p>
        </p:txBody>
      </p:sp>
      <p:sp>
        <p:nvSpPr>
          <p:cNvPr id="15" name="Line 12">
            <a:extLst>
              <a:ext uri="{FF2B5EF4-FFF2-40B4-BE49-F238E27FC236}">
                <a16:creationId xmlns:a16="http://schemas.microsoft.com/office/drawing/2014/main" id="{2C8D55FF-67CB-2D33-4CA8-CF1786E6A2AB}"/>
              </a:ext>
            </a:extLst>
          </p:cNvPr>
          <p:cNvSpPr>
            <a:spLocks noChangeShapeType="1"/>
          </p:cNvSpPr>
          <p:nvPr/>
        </p:nvSpPr>
        <p:spPr bwMode="auto">
          <a:xfrm>
            <a:off x="5912971" y="6407667"/>
            <a:ext cx="2971800"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6" name="Text Box 13">
            <a:extLst>
              <a:ext uri="{FF2B5EF4-FFF2-40B4-BE49-F238E27FC236}">
                <a16:creationId xmlns:a16="http://schemas.microsoft.com/office/drawing/2014/main" id="{58D13DAF-65BE-A24A-F879-811887911195}"/>
              </a:ext>
            </a:extLst>
          </p:cNvPr>
          <p:cNvSpPr txBox="1">
            <a:spLocks noChangeArrowheads="1"/>
          </p:cNvSpPr>
          <p:nvPr/>
        </p:nvSpPr>
        <p:spPr bwMode="auto">
          <a:xfrm>
            <a:off x="1905351" y="879991"/>
            <a:ext cx="2901950" cy="955675"/>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 </a:t>
            </a:r>
            <a:r>
              <a:rPr lang="zh-CN" altLang="en-US" sz="2800" b="1">
                <a:solidFill>
                  <a:srgbClr val="0033CC"/>
                </a:solidFill>
              </a:rPr>
              <a:t>集成数值比较器 </a:t>
            </a:r>
          </a:p>
          <a:p>
            <a:pPr eaLnBrk="1" hangingPunct="1"/>
            <a:r>
              <a:rPr lang="zh-CN" altLang="en-US" sz="2800" b="1">
                <a:solidFill>
                  <a:srgbClr val="0033CC"/>
                </a:solidFill>
              </a:rPr>
              <a:t>  </a:t>
            </a:r>
            <a:r>
              <a:rPr lang="en-US" altLang="zh-CN" sz="2800" b="1">
                <a:solidFill>
                  <a:srgbClr val="FF0066"/>
                </a:solidFill>
              </a:rPr>
              <a:t>74LS85 </a:t>
            </a:r>
            <a:r>
              <a:rPr lang="en-US" altLang="zh-CN" b="1">
                <a:solidFill>
                  <a:srgbClr val="0033CC"/>
                </a:solidFill>
              </a:rPr>
              <a:t>(TTL)</a:t>
            </a:r>
          </a:p>
        </p:txBody>
      </p:sp>
      <p:sp>
        <p:nvSpPr>
          <p:cNvPr id="17" name="Line 15">
            <a:extLst>
              <a:ext uri="{FF2B5EF4-FFF2-40B4-BE49-F238E27FC236}">
                <a16:creationId xmlns:a16="http://schemas.microsoft.com/office/drawing/2014/main" id="{BDAA4CD3-CE6D-7CC1-A4BF-36ACF43D299A}"/>
              </a:ext>
            </a:extLst>
          </p:cNvPr>
          <p:cNvSpPr>
            <a:spLocks noChangeShapeType="1"/>
          </p:cNvSpPr>
          <p:nvPr/>
        </p:nvSpPr>
        <p:spPr bwMode="auto">
          <a:xfrm flipV="1">
            <a:off x="7055971" y="5761555"/>
            <a:ext cx="0" cy="30480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8" name="Line 16">
            <a:extLst>
              <a:ext uri="{FF2B5EF4-FFF2-40B4-BE49-F238E27FC236}">
                <a16:creationId xmlns:a16="http://schemas.microsoft.com/office/drawing/2014/main" id="{BFEA85E7-B554-4D8D-6C82-095E988D06B0}"/>
              </a:ext>
            </a:extLst>
          </p:cNvPr>
          <p:cNvSpPr>
            <a:spLocks noChangeShapeType="1"/>
          </p:cNvSpPr>
          <p:nvPr/>
        </p:nvSpPr>
        <p:spPr bwMode="auto">
          <a:xfrm flipV="1">
            <a:off x="7970371" y="5748855"/>
            <a:ext cx="0" cy="468312"/>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9" name="Line 17">
            <a:extLst>
              <a:ext uri="{FF2B5EF4-FFF2-40B4-BE49-F238E27FC236}">
                <a16:creationId xmlns:a16="http://schemas.microsoft.com/office/drawing/2014/main" id="{987B5F96-0A38-FD71-CD7B-6B82F0FB92DE}"/>
              </a:ext>
            </a:extLst>
          </p:cNvPr>
          <p:cNvSpPr>
            <a:spLocks noChangeShapeType="1"/>
          </p:cNvSpPr>
          <p:nvPr/>
        </p:nvSpPr>
        <p:spPr bwMode="auto">
          <a:xfrm flipV="1">
            <a:off x="8884771" y="5748855"/>
            <a:ext cx="0" cy="66675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grpSp>
        <p:nvGrpSpPr>
          <p:cNvPr id="20" name="Group 18">
            <a:extLst>
              <a:ext uri="{FF2B5EF4-FFF2-40B4-BE49-F238E27FC236}">
                <a16:creationId xmlns:a16="http://schemas.microsoft.com/office/drawing/2014/main" id="{D952E82C-B778-1EFE-A87D-5C0DA2FB1D09}"/>
              </a:ext>
            </a:extLst>
          </p:cNvPr>
          <p:cNvGrpSpPr>
            <a:grpSpLocks/>
          </p:cNvGrpSpPr>
          <p:nvPr/>
        </p:nvGrpSpPr>
        <p:grpSpPr bwMode="auto">
          <a:xfrm>
            <a:off x="6522571" y="4389955"/>
            <a:ext cx="3505200" cy="1371600"/>
            <a:chOff x="3103" y="2645"/>
            <a:chExt cx="2208" cy="864"/>
          </a:xfrm>
        </p:grpSpPr>
        <p:sp>
          <p:nvSpPr>
            <p:cNvPr id="21" name="Rectangle 19">
              <a:extLst>
                <a:ext uri="{FF2B5EF4-FFF2-40B4-BE49-F238E27FC236}">
                  <a16:creationId xmlns:a16="http://schemas.microsoft.com/office/drawing/2014/main" id="{A4A47F45-EDF7-DDE0-09A8-77437A2C26F5}"/>
                </a:ext>
              </a:extLst>
            </p:cNvPr>
            <p:cNvSpPr>
              <a:spLocks noChangeArrowheads="1"/>
            </p:cNvSpPr>
            <p:nvPr/>
          </p:nvSpPr>
          <p:spPr bwMode="auto">
            <a:xfrm>
              <a:off x="3103" y="2645"/>
              <a:ext cx="2160" cy="86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2" name="Text Box 20">
              <a:extLst>
                <a:ext uri="{FF2B5EF4-FFF2-40B4-BE49-F238E27FC236}">
                  <a16:creationId xmlns:a16="http://schemas.microsoft.com/office/drawing/2014/main" id="{380B948C-6C07-2DCE-7606-E0919B935835}"/>
                </a:ext>
              </a:extLst>
            </p:cNvPr>
            <p:cNvSpPr txBox="1">
              <a:spLocks noChangeArrowheads="1"/>
            </p:cNvSpPr>
            <p:nvPr/>
          </p:nvSpPr>
          <p:spPr bwMode="auto">
            <a:xfrm>
              <a:off x="3295" y="2885"/>
              <a:ext cx="172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sz="3200" b="1">
                  <a:solidFill>
                    <a:srgbClr val="0033CC"/>
                  </a:solidFill>
                  <a:ea typeface="楷体_GB2312" pitchFamily="49" charset="-122"/>
                </a:rPr>
                <a:t>74LS85</a:t>
              </a:r>
            </a:p>
          </p:txBody>
        </p:sp>
        <p:sp>
          <p:nvSpPr>
            <p:cNvPr id="23" name="Text Box 21">
              <a:extLst>
                <a:ext uri="{FF2B5EF4-FFF2-40B4-BE49-F238E27FC236}">
                  <a16:creationId xmlns:a16="http://schemas.microsoft.com/office/drawing/2014/main" id="{4E481988-FAF2-A96A-6C3C-478DFB4DD3A7}"/>
                </a:ext>
              </a:extLst>
            </p:cNvPr>
            <p:cNvSpPr txBox="1">
              <a:spLocks noChangeArrowheads="1"/>
            </p:cNvSpPr>
            <p:nvPr/>
          </p:nvSpPr>
          <p:spPr bwMode="auto">
            <a:xfrm>
              <a:off x="4783" y="2645"/>
              <a:ext cx="528" cy="8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a:solidFill>
                    <a:srgbClr val="FF0066"/>
                  </a:solidFill>
                </a:rPr>
                <a:t> </a:t>
              </a:r>
              <a:r>
                <a:rPr lang="en-US" altLang="zh-CN" sz="2000" b="1" i="1">
                  <a:solidFill>
                    <a:srgbClr val="FF0066"/>
                  </a:solidFill>
                </a:rPr>
                <a:t>A</a:t>
              </a:r>
              <a:r>
                <a:rPr lang="en-US" altLang="zh-CN" sz="2000" b="1">
                  <a:solidFill>
                    <a:srgbClr val="FF0066"/>
                  </a:solidFill>
                </a:rPr>
                <a:t>&lt;</a:t>
              </a:r>
              <a:r>
                <a:rPr lang="en-US" altLang="zh-CN" sz="2000" b="1" i="1">
                  <a:solidFill>
                    <a:srgbClr val="FF0066"/>
                  </a:solidFill>
                </a:rPr>
                <a:t>B</a:t>
              </a:r>
            </a:p>
            <a:p>
              <a:pPr eaLnBrk="1" hangingPunct="1">
                <a:spcBef>
                  <a:spcPct val="50000"/>
                </a:spcBef>
              </a:pPr>
              <a:r>
                <a:rPr lang="en-US" altLang="zh-CN" sz="2000" b="1" i="1">
                  <a:solidFill>
                    <a:srgbClr val="FF0066"/>
                  </a:solidFill>
                </a:rPr>
                <a:t> A</a:t>
              </a:r>
              <a:r>
                <a:rPr lang="en-US" altLang="zh-CN" sz="2000" b="1">
                  <a:solidFill>
                    <a:srgbClr val="FF0066"/>
                  </a:solidFill>
                </a:rPr>
                <a:t>=</a:t>
              </a:r>
              <a:r>
                <a:rPr lang="en-US" altLang="zh-CN" sz="2000" b="1" i="1">
                  <a:solidFill>
                    <a:srgbClr val="FF0066"/>
                  </a:solidFill>
                </a:rPr>
                <a:t>B</a:t>
              </a:r>
            </a:p>
            <a:p>
              <a:pPr eaLnBrk="1" hangingPunct="1">
                <a:spcBef>
                  <a:spcPct val="50000"/>
                </a:spcBef>
              </a:pPr>
              <a:r>
                <a:rPr lang="en-US" altLang="zh-CN" sz="2000" b="1" i="1">
                  <a:solidFill>
                    <a:srgbClr val="FF0066"/>
                  </a:solidFill>
                </a:rPr>
                <a:t> A</a:t>
              </a:r>
              <a:r>
                <a:rPr lang="en-US" altLang="zh-CN" sz="2000" b="1">
                  <a:solidFill>
                    <a:srgbClr val="FF0066"/>
                  </a:solidFill>
                </a:rPr>
                <a:t>&gt;</a:t>
              </a:r>
              <a:r>
                <a:rPr lang="en-US" altLang="zh-CN" sz="2000" b="1" i="1">
                  <a:solidFill>
                    <a:srgbClr val="FF0066"/>
                  </a:solidFill>
                </a:rPr>
                <a:t>B</a:t>
              </a:r>
              <a:endParaRPr lang="en-US" altLang="zh-CN" sz="2800" b="1" i="1">
                <a:solidFill>
                  <a:srgbClr val="FF0066"/>
                </a:solidFill>
                <a:ea typeface="楷体_GB2312" pitchFamily="49" charset="-122"/>
              </a:endParaRPr>
            </a:p>
          </p:txBody>
        </p:sp>
      </p:grpSp>
      <p:sp>
        <p:nvSpPr>
          <p:cNvPr id="24" name="Line 22">
            <a:extLst>
              <a:ext uri="{FF2B5EF4-FFF2-40B4-BE49-F238E27FC236}">
                <a16:creationId xmlns:a16="http://schemas.microsoft.com/office/drawing/2014/main" id="{B26E5676-D00E-D823-2DC3-04C25FB62CCB}"/>
              </a:ext>
            </a:extLst>
          </p:cNvPr>
          <p:cNvSpPr>
            <a:spLocks noChangeShapeType="1"/>
          </p:cNvSpPr>
          <p:nvPr/>
        </p:nvSpPr>
        <p:spPr bwMode="auto">
          <a:xfrm>
            <a:off x="5481171" y="5532955"/>
            <a:ext cx="431800"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grpSp>
        <p:nvGrpSpPr>
          <p:cNvPr id="25" name="Group 23">
            <a:extLst>
              <a:ext uri="{FF2B5EF4-FFF2-40B4-BE49-F238E27FC236}">
                <a16:creationId xmlns:a16="http://schemas.microsoft.com/office/drawing/2014/main" id="{B7ACBAD7-0B2A-258C-E6FB-6BC56184E11B}"/>
              </a:ext>
            </a:extLst>
          </p:cNvPr>
          <p:cNvGrpSpPr>
            <a:grpSpLocks/>
          </p:cNvGrpSpPr>
          <p:nvPr/>
        </p:nvGrpSpPr>
        <p:grpSpPr bwMode="auto">
          <a:xfrm>
            <a:off x="2483971" y="5761555"/>
            <a:ext cx="2173287" cy="409575"/>
            <a:chOff x="559" y="3509"/>
            <a:chExt cx="1369" cy="258"/>
          </a:xfrm>
        </p:grpSpPr>
        <p:grpSp>
          <p:nvGrpSpPr>
            <p:cNvPr id="26" name="Group 24">
              <a:extLst>
                <a:ext uri="{FF2B5EF4-FFF2-40B4-BE49-F238E27FC236}">
                  <a16:creationId xmlns:a16="http://schemas.microsoft.com/office/drawing/2014/main" id="{06017660-A031-249C-EFB6-A92DE3E9B03A}"/>
                </a:ext>
              </a:extLst>
            </p:cNvPr>
            <p:cNvGrpSpPr>
              <a:grpSpLocks/>
            </p:cNvGrpSpPr>
            <p:nvPr/>
          </p:nvGrpSpPr>
          <p:grpSpPr bwMode="auto">
            <a:xfrm>
              <a:off x="559" y="3509"/>
              <a:ext cx="73" cy="258"/>
              <a:chOff x="1344" y="1008"/>
              <a:chExt cx="73" cy="217"/>
            </a:xfrm>
          </p:grpSpPr>
          <p:sp>
            <p:nvSpPr>
              <p:cNvPr id="33" name="Line 25">
                <a:extLst>
                  <a:ext uri="{FF2B5EF4-FFF2-40B4-BE49-F238E27FC236}">
                    <a16:creationId xmlns:a16="http://schemas.microsoft.com/office/drawing/2014/main" id="{479C6C28-FAD6-4DDA-F3B5-6E6BB2EBF6AD}"/>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34" name="Oval 26">
                <a:extLst>
                  <a:ext uri="{FF2B5EF4-FFF2-40B4-BE49-F238E27FC236}">
                    <a16:creationId xmlns:a16="http://schemas.microsoft.com/office/drawing/2014/main" id="{696C867E-4E61-40F3-F459-9F4FC2766C6D}"/>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7" name="Group 27">
              <a:extLst>
                <a:ext uri="{FF2B5EF4-FFF2-40B4-BE49-F238E27FC236}">
                  <a16:creationId xmlns:a16="http://schemas.microsoft.com/office/drawing/2014/main" id="{4EADD0BF-FA31-34FF-7EC1-55621830C878}"/>
                </a:ext>
              </a:extLst>
            </p:cNvPr>
            <p:cNvGrpSpPr>
              <a:grpSpLocks/>
            </p:cNvGrpSpPr>
            <p:nvPr/>
          </p:nvGrpSpPr>
          <p:grpSpPr bwMode="auto">
            <a:xfrm>
              <a:off x="1183" y="3509"/>
              <a:ext cx="73" cy="258"/>
              <a:chOff x="1344" y="1008"/>
              <a:chExt cx="73" cy="217"/>
            </a:xfrm>
          </p:grpSpPr>
          <p:sp>
            <p:nvSpPr>
              <p:cNvPr id="31" name="Line 28">
                <a:extLst>
                  <a:ext uri="{FF2B5EF4-FFF2-40B4-BE49-F238E27FC236}">
                    <a16:creationId xmlns:a16="http://schemas.microsoft.com/office/drawing/2014/main" id="{E8EE39D7-AB1E-E7CE-1335-2358A07F4E46}"/>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32" name="Oval 29">
                <a:extLst>
                  <a:ext uri="{FF2B5EF4-FFF2-40B4-BE49-F238E27FC236}">
                    <a16:creationId xmlns:a16="http://schemas.microsoft.com/office/drawing/2014/main" id="{A62A2F41-A451-5843-9C27-F580C3CF14C2}"/>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8" name="Group 30">
              <a:extLst>
                <a:ext uri="{FF2B5EF4-FFF2-40B4-BE49-F238E27FC236}">
                  <a16:creationId xmlns:a16="http://schemas.microsoft.com/office/drawing/2014/main" id="{AC13AF92-3352-3532-B4C1-D2A49733B18B}"/>
                </a:ext>
              </a:extLst>
            </p:cNvPr>
            <p:cNvGrpSpPr>
              <a:grpSpLocks/>
            </p:cNvGrpSpPr>
            <p:nvPr/>
          </p:nvGrpSpPr>
          <p:grpSpPr bwMode="auto">
            <a:xfrm>
              <a:off x="1855" y="3509"/>
              <a:ext cx="73" cy="258"/>
              <a:chOff x="1344" y="1008"/>
              <a:chExt cx="73" cy="217"/>
            </a:xfrm>
          </p:grpSpPr>
          <p:sp>
            <p:nvSpPr>
              <p:cNvPr id="29" name="Line 31">
                <a:extLst>
                  <a:ext uri="{FF2B5EF4-FFF2-40B4-BE49-F238E27FC236}">
                    <a16:creationId xmlns:a16="http://schemas.microsoft.com/office/drawing/2014/main" id="{D6BD384D-0200-026F-DB0A-258269E1C6C9}"/>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30" name="Oval 32">
                <a:extLst>
                  <a:ext uri="{FF2B5EF4-FFF2-40B4-BE49-F238E27FC236}">
                    <a16:creationId xmlns:a16="http://schemas.microsoft.com/office/drawing/2014/main" id="{C64F87B7-6E2C-D0E0-3E38-60E9F7BD01B3}"/>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grpSp>
        <p:nvGrpSpPr>
          <p:cNvPr id="35" name="Group 33">
            <a:extLst>
              <a:ext uri="{FF2B5EF4-FFF2-40B4-BE49-F238E27FC236}">
                <a16:creationId xmlns:a16="http://schemas.microsoft.com/office/drawing/2014/main" id="{27E6B73A-B913-6B8D-6048-9A7BCAE221B6}"/>
              </a:ext>
            </a:extLst>
          </p:cNvPr>
          <p:cNvGrpSpPr>
            <a:grpSpLocks/>
          </p:cNvGrpSpPr>
          <p:nvPr/>
        </p:nvGrpSpPr>
        <p:grpSpPr bwMode="auto">
          <a:xfrm>
            <a:off x="2050583" y="4389955"/>
            <a:ext cx="3481388" cy="1371600"/>
            <a:chOff x="286" y="2645"/>
            <a:chExt cx="2193" cy="864"/>
          </a:xfrm>
        </p:grpSpPr>
        <p:sp>
          <p:nvSpPr>
            <p:cNvPr id="36" name="Rectangle 34">
              <a:extLst>
                <a:ext uri="{FF2B5EF4-FFF2-40B4-BE49-F238E27FC236}">
                  <a16:creationId xmlns:a16="http://schemas.microsoft.com/office/drawing/2014/main" id="{FBC87AA4-8694-288C-9DBB-BFDE81799305}"/>
                </a:ext>
              </a:extLst>
            </p:cNvPr>
            <p:cNvSpPr>
              <a:spLocks noChangeArrowheads="1"/>
            </p:cNvSpPr>
            <p:nvPr/>
          </p:nvSpPr>
          <p:spPr bwMode="auto">
            <a:xfrm>
              <a:off x="286" y="2645"/>
              <a:ext cx="2160" cy="86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7" name="Text Box 35">
              <a:extLst>
                <a:ext uri="{FF2B5EF4-FFF2-40B4-BE49-F238E27FC236}">
                  <a16:creationId xmlns:a16="http://schemas.microsoft.com/office/drawing/2014/main" id="{DB47589E-D4B9-C439-2902-7348B1AB9F8B}"/>
                </a:ext>
              </a:extLst>
            </p:cNvPr>
            <p:cNvSpPr txBox="1">
              <a:spLocks noChangeArrowheads="1"/>
            </p:cNvSpPr>
            <p:nvPr/>
          </p:nvSpPr>
          <p:spPr bwMode="auto">
            <a:xfrm>
              <a:off x="463" y="2885"/>
              <a:ext cx="172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sz="3200" b="1">
                  <a:solidFill>
                    <a:srgbClr val="0033CC"/>
                  </a:solidFill>
                  <a:ea typeface="楷体_GB2312" pitchFamily="49" charset="-122"/>
                </a:rPr>
                <a:t>74LS85</a:t>
              </a:r>
            </a:p>
          </p:txBody>
        </p:sp>
        <p:sp>
          <p:nvSpPr>
            <p:cNvPr id="38" name="Text Box 36">
              <a:extLst>
                <a:ext uri="{FF2B5EF4-FFF2-40B4-BE49-F238E27FC236}">
                  <a16:creationId xmlns:a16="http://schemas.microsoft.com/office/drawing/2014/main" id="{8C5742F3-DD52-2B9A-F0B1-6F4F0095FEBC}"/>
                </a:ext>
              </a:extLst>
            </p:cNvPr>
            <p:cNvSpPr txBox="1">
              <a:spLocks noChangeArrowheads="1"/>
            </p:cNvSpPr>
            <p:nvPr/>
          </p:nvSpPr>
          <p:spPr bwMode="auto">
            <a:xfrm>
              <a:off x="1951" y="2645"/>
              <a:ext cx="528" cy="8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a:solidFill>
                    <a:srgbClr val="FF0066"/>
                  </a:solidFill>
                </a:rPr>
                <a:t> </a:t>
              </a:r>
              <a:r>
                <a:rPr lang="en-US" altLang="zh-CN" sz="2000" b="1" i="1">
                  <a:solidFill>
                    <a:srgbClr val="FF0066"/>
                  </a:solidFill>
                </a:rPr>
                <a:t>A</a:t>
              </a:r>
              <a:r>
                <a:rPr lang="en-US" altLang="zh-CN" sz="2000" b="1">
                  <a:solidFill>
                    <a:srgbClr val="FF0066"/>
                  </a:solidFill>
                </a:rPr>
                <a:t>&lt;</a:t>
              </a:r>
              <a:r>
                <a:rPr lang="en-US" altLang="zh-CN" sz="2000" b="1" i="1">
                  <a:solidFill>
                    <a:srgbClr val="FF0066"/>
                  </a:solidFill>
                </a:rPr>
                <a:t>B</a:t>
              </a:r>
            </a:p>
            <a:p>
              <a:pPr eaLnBrk="1" hangingPunct="1">
                <a:spcBef>
                  <a:spcPct val="50000"/>
                </a:spcBef>
              </a:pPr>
              <a:r>
                <a:rPr lang="en-US" altLang="zh-CN" sz="2000" b="1" i="1">
                  <a:solidFill>
                    <a:srgbClr val="FF0066"/>
                  </a:solidFill>
                </a:rPr>
                <a:t> A</a:t>
              </a:r>
              <a:r>
                <a:rPr lang="en-US" altLang="zh-CN" sz="2000" b="1">
                  <a:solidFill>
                    <a:srgbClr val="FF0066"/>
                  </a:solidFill>
                </a:rPr>
                <a:t>=</a:t>
              </a:r>
              <a:r>
                <a:rPr lang="en-US" altLang="zh-CN" sz="2000" b="1" i="1">
                  <a:solidFill>
                    <a:srgbClr val="FF0066"/>
                  </a:solidFill>
                </a:rPr>
                <a:t>B</a:t>
              </a:r>
            </a:p>
            <a:p>
              <a:pPr eaLnBrk="1" hangingPunct="1">
                <a:spcBef>
                  <a:spcPct val="50000"/>
                </a:spcBef>
              </a:pPr>
              <a:r>
                <a:rPr lang="en-US" altLang="zh-CN" sz="2000" b="1" i="1">
                  <a:solidFill>
                    <a:srgbClr val="FF0066"/>
                  </a:solidFill>
                </a:rPr>
                <a:t> A</a:t>
              </a:r>
              <a:r>
                <a:rPr lang="en-US" altLang="zh-CN" sz="2000" b="1">
                  <a:solidFill>
                    <a:srgbClr val="FF0066"/>
                  </a:solidFill>
                </a:rPr>
                <a:t>&gt;</a:t>
              </a:r>
              <a:r>
                <a:rPr lang="en-US" altLang="zh-CN" sz="2000" b="1" i="1">
                  <a:solidFill>
                    <a:srgbClr val="FF0066"/>
                  </a:solidFill>
                </a:rPr>
                <a:t>B</a:t>
              </a:r>
              <a:endParaRPr lang="en-US" altLang="zh-CN" sz="2800" b="1" i="1">
                <a:solidFill>
                  <a:srgbClr val="FF0066"/>
                </a:solidFill>
                <a:ea typeface="楷体_GB2312" pitchFamily="49" charset="-122"/>
              </a:endParaRPr>
            </a:p>
          </p:txBody>
        </p:sp>
      </p:grpSp>
      <p:grpSp>
        <p:nvGrpSpPr>
          <p:cNvPr id="39" name="Group 166">
            <a:extLst>
              <a:ext uri="{FF2B5EF4-FFF2-40B4-BE49-F238E27FC236}">
                <a16:creationId xmlns:a16="http://schemas.microsoft.com/office/drawing/2014/main" id="{623FD030-43A9-95D1-ABF2-E6ED6FF13E44}"/>
              </a:ext>
            </a:extLst>
          </p:cNvPr>
          <p:cNvGrpSpPr>
            <a:grpSpLocks/>
          </p:cNvGrpSpPr>
          <p:nvPr/>
        </p:nvGrpSpPr>
        <p:grpSpPr bwMode="auto">
          <a:xfrm>
            <a:off x="6379696" y="560387"/>
            <a:ext cx="4575175" cy="2868613"/>
            <a:chOff x="2974" y="238"/>
            <a:chExt cx="2882" cy="1807"/>
          </a:xfrm>
        </p:grpSpPr>
        <p:sp>
          <p:nvSpPr>
            <p:cNvPr id="40" name="Rectangle 38">
              <a:extLst>
                <a:ext uri="{FF2B5EF4-FFF2-40B4-BE49-F238E27FC236}">
                  <a16:creationId xmlns:a16="http://schemas.microsoft.com/office/drawing/2014/main" id="{82F71B6F-A446-DEED-12B7-F6632EB8F3C4}"/>
                </a:ext>
              </a:extLst>
            </p:cNvPr>
            <p:cNvSpPr>
              <a:spLocks noChangeArrowheads="1"/>
            </p:cNvSpPr>
            <p:nvPr/>
          </p:nvSpPr>
          <p:spPr bwMode="auto">
            <a:xfrm>
              <a:off x="3064" y="756"/>
              <a:ext cx="2304" cy="856"/>
            </a:xfrm>
            <a:prstGeom prst="rect">
              <a:avLst/>
            </a:prstGeom>
            <a:solidFill>
              <a:srgbClr val="DDFFEE"/>
            </a:solidFill>
            <a:ln w="38100">
              <a:solidFill>
                <a:schemeClr val="accent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41" name="Group 39">
              <a:extLst>
                <a:ext uri="{FF2B5EF4-FFF2-40B4-BE49-F238E27FC236}">
                  <a16:creationId xmlns:a16="http://schemas.microsoft.com/office/drawing/2014/main" id="{AC2D647A-374C-1782-8D76-1E43A75FA4B0}"/>
                </a:ext>
              </a:extLst>
            </p:cNvPr>
            <p:cNvGrpSpPr>
              <a:grpSpLocks/>
            </p:cNvGrpSpPr>
            <p:nvPr/>
          </p:nvGrpSpPr>
          <p:grpSpPr bwMode="auto">
            <a:xfrm rot="10800000">
              <a:off x="5212" y="548"/>
              <a:ext cx="73" cy="217"/>
              <a:chOff x="1344" y="1008"/>
              <a:chExt cx="73" cy="217"/>
            </a:xfrm>
          </p:grpSpPr>
          <p:sp>
            <p:nvSpPr>
              <p:cNvPr id="94" name="Line 40">
                <a:extLst>
                  <a:ext uri="{FF2B5EF4-FFF2-40B4-BE49-F238E27FC236}">
                    <a16:creationId xmlns:a16="http://schemas.microsoft.com/office/drawing/2014/main" id="{25F89B16-B162-32D9-A3A1-833F8AEAF2C0}"/>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95" name="Oval 41">
                <a:extLst>
                  <a:ext uri="{FF2B5EF4-FFF2-40B4-BE49-F238E27FC236}">
                    <a16:creationId xmlns:a16="http://schemas.microsoft.com/office/drawing/2014/main" id="{EB835E6E-215A-7033-2FB7-E9BDB50F5B69}"/>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42" name="Group 42">
              <a:extLst>
                <a:ext uri="{FF2B5EF4-FFF2-40B4-BE49-F238E27FC236}">
                  <a16:creationId xmlns:a16="http://schemas.microsoft.com/office/drawing/2014/main" id="{DCE90578-9FDB-27F4-222C-5E125E10B2C3}"/>
                </a:ext>
              </a:extLst>
            </p:cNvPr>
            <p:cNvGrpSpPr>
              <a:grpSpLocks/>
            </p:cNvGrpSpPr>
            <p:nvPr/>
          </p:nvGrpSpPr>
          <p:grpSpPr bwMode="auto">
            <a:xfrm rot="10800000">
              <a:off x="4924" y="548"/>
              <a:ext cx="73" cy="217"/>
              <a:chOff x="1344" y="1008"/>
              <a:chExt cx="73" cy="217"/>
            </a:xfrm>
          </p:grpSpPr>
          <p:sp>
            <p:nvSpPr>
              <p:cNvPr id="92" name="Line 43">
                <a:extLst>
                  <a:ext uri="{FF2B5EF4-FFF2-40B4-BE49-F238E27FC236}">
                    <a16:creationId xmlns:a16="http://schemas.microsoft.com/office/drawing/2014/main" id="{43AC3C94-E55C-37A6-7E4A-8875D3F22B7C}"/>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93" name="Oval 44">
                <a:extLst>
                  <a:ext uri="{FF2B5EF4-FFF2-40B4-BE49-F238E27FC236}">
                    <a16:creationId xmlns:a16="http://schemas.microsoft.com/office/drawing/2014/main" id="{988E93D8-FE0F-16C5-F12A-0EC9E0592C15}"/>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43" name="Group 45">
              <a:extLst>
                <a:ext uri="{FF2B5EF4-FFF2-40B4-BE49-F238E27FC236}">
                  <a16:creationId xmlns:a16="http://schemas.microsoft.com/office/drawing/2014/main" id="{E3C1BF88-5911-E32C-CCB2-64C3B1ABFF26}"/>
                </a:ext>
              </a:extLst>
            </p:cNvPr>
            <p:cNvGrpSpPr>
              <a:grpSpLocks/>
            </p:cNvGrpSpPr>
            <p:nvPr/>
          </p:nvGrpSpPr>
          <p:grpSpPr bwMode="auto">
            <a:xfrm rot="10800000">
              <a:off x="4636" y="548"/>
              <a:ext cx="73" cy="217"/>
              <a:chOff x="1344" y="1008"/>
              <a:chExt cx="73" cy="217"/>
            </a:xfrm>
          </p:grpSpPr>
          <p:sp>
            <p:nvSpPr>
              <p:cNvPr id="90" name="Line 46">
                <a:extLst>
                  <a:ext uri="{FF2B5EF4-FFF2-40B4-BE49-F238E27FC236}">
                    <a16:creationId xmlns:a16="http://schemas.microsoft.com/office/drawing/2014/main" id="{30AE12EC-6654-8BE6-0498-86F93E3F9E70}"/>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91" name="Oval 47">
                <a:extLst>
                  <a:ext uri="{FF2B5EF4-FFF2-40B4-BE49-F238E27FC236}">
                    <a16:creationId xmlns:a16="http://schemas.microsoft.com/office/drawing/2014/main" id="{664F30CB-52F6-9A73-8B5A-145B68DFDC2A}"/>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44" name="Group 48">
              <a:extLst>
                <a:ext uri="{FF2B5EF4-FFF2-40B4-BE49-F238E27FC236}">
                  <a16:creationId xmlns:a16="http://schemas.microsoft.com/office/drawing/2014/main" id="{44FE7073-0D24-674F-D2B0-02AFBA6CAF72}"/>
                </a:ext>
              </a:extLst>
            </p:cNvPr>
            <p:cNvGrpSpPr>
              <a:grpSpLocks/>
            </p:cNvGrpSpPr>
            <p:nvPr/>
          </p:nvGrpSpPr>
          <p:grpSpPr bwMode="auto">
            <a:xfrm rot="10800000">
              <a:off x="4348" y="548"/>
              <a:ext cx="73" cy="217"/>
              <a:chOff x="1344" y="1008"/>
              <a:chExt cx="73" cy="217"/>
            </a:xfrm>
          </p:grpSpPr>
          <p:sp>
            <p:nvSpPr>
              <p:cNvPr id="88" name="Line 49">
                <a:extLst>
                  <a:ext uri="{FF2B5EF4-FFF2-40B4-BE49-F238E27FC236}">
                    <a16:creationId xmlns:a16="http://schemas.microsoft.com/office/drawing/2014/main" id="{F3740C47-D672-D9A3-E227-73520335C0FB}"/>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89" name="Oval 50">
                <a:extLst>
                  <a:ext uri="{FF2B5EF4-FFF2-40B4-BE49-F238E27FC236}">
                    <a16:creationId xmlns:a16="http://schemas.microsoft.com/office/drawing/2014/main" id="{C0E1DD21-A167-3223-650A-2D90F6804997}"/>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45" name="Group 51">
              <a:extLst>
                <a:ext uri="{FF2B5EF4-FFF2-40B4-BE49-F238E27FC236}">
                  <a16:creationId xmlns:a16="http://schemas.microsoft.com/office/drawing/2014/main" id="{A5729E40-5A93-D961-0EA2-3DE571552410}"/>
                </a:ext>
              </a:extLst>
            </p:cNvPr>
            <p:cNvGrpSpPr>
              <a:grpSpLocks/>
            </p:cNvGrpSpPr>
            <p:nvPr/>
          </p:nvGrpSpPr>
          <p:grpSpPr bwMode="auto">
            <a:xfrm rot="10800000">
              <a:off x="3484" y="548"/>
              <a:ext cx="73" cy="217"/>
              <a:chOff x="1344" y="1008"/>
              <a:chExt cx="73" cy="217"/>
            </a:xfrm>
          </p:grpSpPr>
          <p:sp>
            <p:nvSpPr>
              <p:cNvPr id="86" name="Line 52">
                <a:extLst>
                  <a:ext uri="{FF2B5EF4-FFF2-40B4-BE49-F238E27FC236}">
                    <a16:creationId xmlns:a16="http://schemas.microsoft.com/office/drawing/2014/main" id="{9C94B4F2-2237-1125-829C-8766148D5F45}"/>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87" name="Oval 53">
                <a:extLst>
                  <a:ext uri="{FF2B5EF4-FFF2-40B4-BE49-F238E27FC236}">
                    <a16:creationId xmlns:a16="http://schemas.microsoft.com/office/drawing/2014/main" id="{203E22E3-B4AF-AC89-00B1-D4E92EA58FFE}"/>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46" name="Group 54">
              <a:extLst>
                <a:ext uri="{FF2B5EF4-FFF2-40B4-BE49-F238E27FC236}">
                  <a16:creationId xmlns:a16="http://schemas.microsoft.com/office/drawing/2014/main" id="{39B2D641-5EF2-9C90-1EC2-A8C64E3CE92C}"/>
                </a:ext>
              </a:extLst>
            </p:cNvPr>
            <p:cNvGrpSpPr>
              <a:grpSpLocks/>
            </p:cNvGrpSpPr>
            <p:nvPr/>
          </p:nvGrpSpPr>
          <p:grpSpPr bwMode="auto">
            <a:xfrm rot="10800000">
              <a:off x="4060" y="548"/>
              <a:ext cx="73" cy="217"/>
              <a:chOff x="1344" y="1008"/>
              <a:chExt cx="73" cy="217"/>
            </a:xfrm>
          </p:grpSpPr>
          <p:sp>
            <p:nvSpPr>
              <p:cNvPr id="84" name="Line 55">
                <a:extLst>
                  <a:ext uri="{FF2B5EF4-FFF2-40B4-BE49-F238E27FC236}">
                    <a16:creationId xmlns:a16="http://schemas.microsoft.com/office/drawing/2014/main" id="{166BB2B5-F582-1B1B-4CEE-A9CF6902AFD5}"/>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85" name="Oval 56">
                <a:extLst>
                  <a:ext uri="{FF2B5EF4-FFF2-40B4-BE49-F238E27FC236}">
                    <a16:creationId xmlns:a16="http://schemas.microsoft.com/office/drawing/2014/main" id="{CD5C86F4-EC5D-2004-68E5-CAB2EDBA31C9}"/>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47" name="Group 57">
              <a:extLst>
                <a:ext uri="{FF2B5EF4-FFF2-40B4-BE49-F238E27FC236}">
                  <a16:creationId xmlns:a16="http://schemas.microsoft.com/office/drawing/2014/main" id="{C945754B-BDB6-44A7-3C83-D09FAB3AB3CE}"/>
                </a:ext>
              </a:extLst>
            </p:cNvPr>
            <p:cNvGrpSpPr>
              <a:grpSpLocks/>
            </p:cNvGrpSpPr>
            <p:nvPr/>
          </p:nvGrpSpPr>
          <p:grpSpPr bwMode="auto">
            <a:xfrm rot="10800000">
              <a:off x="3772" y="548"/>
              <a:ext cx="73" cy="217"/>
              <a:chOff x="1344" y="1008"/>
              <a:chExt cx="73" cy="217"/>
            </a:xfrm>
          </p:grpSpPr>
          <p:sp>
            <p:nvSpPr>
              <p:cNvPr id="82" name="Line 58">
                <a:extLst>
                  <a:ext uri="{FF2B5EF4-FFF2-40B4-BE49-F238E27FC236}">
                    <a16:creationId xmlns:a16="http://schemas.microsoft.com/office/drawing/2014/main" id="{E6336346-18A0-12CF-1E16-ADEF195A5101}"/>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83" name="Oval 59">
                <a:extLst>
                  <a:ext uri="{FF2B5EF4-FFF2-40B4-BE49-F238E27FC236}">
                    <a16:creationId xmlns:a16="http://schemas.microsoft.com/office/drawing/2014/main" id="{A9CF18C1-1591-7FC8-81A1-B6D6BA5D2F25}"/>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48" name="Group 60">
              <a:extLst>
                <a:ext uri="{FF2B5EF4-FFF2-40B4-BE49-F238E27FC236}">
                  <a16:creationId xmlns:a16="http://schemas.microsoft.com/office/drawing/2014/main" id="{20BDFEBB-8A62-D37D-CC32-06A69699B540}"/>
                </a:ext>
              </a:extLst>
            </p:cNvPr>
            <p:cNvGrpSpPr>
              <a:grpSpLocks/>
            </p:cNvGrpSpPr>
            <p:nvPr/>
          </p:nvGrpSpPr>
          <p:grpSpPr bwMode="auto">
            <a:xfrm rot="10800000">
              <a:off x="3196" y="548"/>
              <a:ext cx="73" cy="217"/>
              <a:chOff x="1344" y="1008"/>
              <a:chExt cx="73" cy="217"/>
            </a:xfrm>
          </p:grpSpPr>
          <p:sp>
            <p:nvSpPr>
              <p:cNvPr id="80" name="Line 61">
                <a:extLst>
                  <a:ext uri="{FF2B5EF4-FFF2-40B4-BE49-F238E27FC236}">
                    <a16:creationId xmlns:a16="http://schemas.microsoft.com/office/drawing/2014/main" id="{9DF58EA3-A0F7-F0DD-B205-3B07642378A4}"/>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81" name="Oval 62">
                <a:extLst>
                  <a:ext uri="{FF2B5EF4-FFF2-40B4-BE49-F238E27FC236}">
                    <a16:creationId xmlns:a16="http://schemas.microsoft.com/office/drawing/2014/main" id="{07116C3B-CC91-1253-3161-D1A0AA505B54}"/>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49" name="Text Box 63">
              <a:extLst>
                <a:ext uri="{FF2B5EF4-FFF2-40B4-BE49-F238E27FC236}">
                  <a16:creationId xmlns:a16="http://schemas.microsoft.com/office/drawing/2014/main" id="{96CBD09F-CB54-8B4E-11CB-B05625018525}"/>
                </a:ext>
              </a:extLst>
            </p:cNvPr>
            <p:cNvSpPr txBox="1">
              <a:spLocks noChangeArrowheads="1"/>
            </p:cNvSpPr>
            <p:nvPr/>
          </p:nvSpPr>
          <p:spPr bwMode="auto">
            <a:xfrm>
              <a:off x="3038" y="238"/>
              <a:ext cx="281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b="1" i="1">
                  <a:solidFill>
                    <a:srgbClr val="FF0066"/>
                  </a:solidFill>
                </a:rPr>
                <a:t>V</a:t>
              </a:r>
              <a:r>
                <a:rPr lang="en-US" altLang="zh-CN" b="1" baseline="-30000">
                  <a:solidFill>
                    <a:srgbClr val="FF0066"/>
                  </a:solidFill>
                </a:rPr>
                <a:t>CC </a:t>
              </a:r>
              <a:r>
                <a:rPr lang="en-US" altLang="zh-CN" b="1" i="1">
                  <a:solidFill>
                    <a:srgbClr val="FF0066"/>
                  </a:solidFill>
                </a:rPr>
                <a:t>A</a:t>
              </a:r>
              <a:r>
                <a:rPr lang="en-US" altLang="zh-CN" b="1" baseline="-30000">
                  <a:solidFill>
                    <a:srgbClr val="FF0066"/>
                  </a:solidFill>
                </a:rPr>
                <a:t>3</a:t>
              </a:r>
              <a:r>
                <a:rPr lang="en-US" altLang="zh-CN" b="1" i="1">
                  <a:solidFill>
                    <a:srgbClr val="FF0066"/>
                  </a:solidFill>
                  <a:ea typeface="楷体_GB2312" pitchFamily="49" charset="-122"/>
                </a:rPr>
                <a:t>  </a:t>
              </a:r>
              <a:r>
                <a:rPr lang="en-US" altLang="zh-CN" b="1" i="1">
                  <a:solidFill>
                    <a:srgbClr val="0033CC"/>
                  </a:solidFill>
                </a:rPr>
                <a:t>B</a:t>
              </a:r>
              <a:r>
                <a:rPr lang="en-US" altLang="zh-CN" b="1" baseline="-30000">
                  <a:solidFill>
                    <a:srgbClr val="0033CC"/>
                  </a:solidFill>
                </a:rPr>
                <a:t>2</a:t>
              </a:r>
              <a:r>
                <a:rPr lang="en-US" altLang="zh-CN" b="1" i="1">
                  <a:solidFill>
                    <a:srgbClr val="FF0066"/>
                  </a:solidFill>
                  <a:ea typeface="楷体_GB2312" pitchFamily="49" charset="-122"/>
                </a:rPr>
                <a:t>  </a:t>
              </a:r>
              <a:r>
                <a:rPr lang="en-US" altLang="zh-CN" b="1" i="1">
                  <a:solidFill>
                    <a:srgbClr val="FF0066"/>
                  </a:solidFill>
                </a:rPr>
                <a:t>A</a:t>
              </a:r>
              <a:r>
                <a:rPr lang="en-US" altLang="zh-CN" b="1" baseline="-30000">
                  <a:solidFill>
                    <a:srgbClr val="FF0066"/>
                  </a:solidFill>
                </a:rPr>
                <a:t>2</a:t>
              </a:r>
              <a:r>
                <a:rPr lang="en-US" altLang="zh-CN" b="1">
                  <a:solidFill>
                    <a:srgbClr val="FF0066"/>
                  </a:solidFill>
                  <a:ea typeface="楷体_GB2312" pitchFamily="49" charset="-122"/>
                </a:rPr>
                <a:t> </a:t>
              </a:r>
              <a:r>
                <a:rPr lang="en-US" altLang="zh-CN" b="1" i="1">
                  <a:solidFill>
                    <a:srgbClr val="FF0066"/>
                  </a:solidFill>
                  <a:ea typeface="楷体_GB2312" pitchFamily="49" charset="-122"/>
                </a:rPr>
                <a:t> </a:t>
              </a:r>
              <a:r>
                <a:rPr lang="en-US" altLang="zh-CN" b="1" i="1">
                  <a:solidFill>
                    <a:srgbClr val="FF0066"/>
                  </a:solidFill>
                </a:rPr>
                <a:t>A</a:t>
              </a:r>
              <a:r>
                <a:rPr lang="en-US" altLang="zh-CN" b="1" baseline="-30000">
                  <a:solidFill>
                    <a:srgbClr val="FF0066"/>
                  </a:solidFill>
                </a:rPr>
                <a:t>1</a:t>
              </a:r>
              <a:r>
                <a:rPr lang="en-US" altLang="zh-CN" b="1" i="1" baseline="-30000">
                  <a:solidFill>
                    <a:srgbClr val="FF0066"/>
                  </a:solidFill>
                </a:rPr>
                <a:t>   </a:t>
              </a:r>
              <a:r>
                <a:rPr lang="en-US" altLang="zh-CN" b="1" i="1">
                  <a:solidFill>
                    <a:srgbClr val="0033CC"/>
                  </a:solidFill>
                </a:rPr>
                <a:t>B</a:t>
              </a:r>
              <a:r>
                <a:rPr lang="en-US" altLang="zh-CN" b="1" baseline="-30000">
                  <a:solidFill>
                    <a:srgbClr val="0033CC"/>
                  </a:solidFill>
                </a:rPr>
                <a:t>1</a:t>
              </a:r>
              <a:r>
                <a:rPr lang="en-US" altLang="zh-CN" sz="2800" b="1">
                  <a:solidFill>
                    <a:srgbClr val="0033CC"/>
                  </a:solidFill>
                  <a:ea typeface="楷体_GB2312" pitchFamily="49" charset="-122"/>
                </a:rPr>
                <a:t> </a:t>
              </a:r>
              <a:r>
                <a:rPr lang="en-US" altLang="zh-CN" sz="2800" b="1" i="1">
                  <a:solidFill>
                    <a:srgbClr val="FF0066"/>
                  </a:solidFill>
                  <a:ea typeface="楷体_GB2312" pitchFamily="49" charset="-122"/>
                </a:rPr>
                <a:t> </a:t>
              </a:r>
              <a:r>
                <a:rPr lang="en-US" altLang="zh-CN" b="1" i="1">
                  <a:solidFill>
                    <a:srgbClr val="FF0066"/>
                  </a:solidFill>
                </a:rPr>
                <a:t>A</a:t>
              </a:r>
              <a:r>
                <a:rPr lang="en-US" altLang="zh-CN" b="1" baseline="-30000">
                  <a:solidFill>
                    <a:srgbClr val="FF0066"/>
                  </a:solidFill>
                </a:rPr>
                <a:t>0</a:t>
              </a:r>
              <a:r>
                <a:rPr lang="en-US" altLang="zh-CN" b="1">
                  <a:solidFill>
                    <a:srgbClr val="FF0066"/>
                  </a:solidFill>
                  <a:ea typeface="楷体_GB2312" pitchFamily="49" charset="-122"/>
                </a:rPr>
                <a:t> </a:t>
              </a:r>
              <a:r>
                <a:rPr lang="en-US" altLang="zh-CN" b="1" i="1">
                  <a:solidFill>
                    <a:srgbClr val="FF0066"/>
                  </a:solidFill>
                  <a:ea typeface="楷体_GB2312" pitchFamily="49" charset="-122"/>
                </a:rPr>
                <a:t>  </a:t>
              </a:r>
              <a:r>
                <a:rPr lang="en-US" altLang="zh-CN" b="1" i="1">
                  <a:solidFill>
                    <a:srgbClr val="0033CC"/>
                  </a:solidFill>
                </a:rPr>
                <a:t>B</a:t>
              </a:r>
              <a:r>
                <a:rPr lang="en-US" altLang="zh-CN" b="1" baseline="-30000">
                  <a:solidFill>
                    <a:srgbClr val="0033CC"/>
                  </a:solidFill>
                </a:rPr>
                <a:t>0</a:t>
              </a:r>
              <a:endParaRPr lang="en-US" altLang="zh-CN" sz="2800" b="1">
                <a:ea typeface="楷体_GB2312" pitchFamily="49" charset="-122"/>
              </a:endParaRPr>
            </a:p>
          </p:txBody>
        </p:sp>
        <p:sp>
          <p:nvSpPr>
            <p:cNvPr id="50" name="Text Box 64">
              <a:extLst>
                <a:ext uri="{FF2B5EF4-FFF2-40B4-BE49-F238E27FC236}">
                  <a16:creationId xmlns:a16="http://schemas.microsoft.com/office/drawing/2014/main" id="{D6278CD9-BE8D-DBDA-10ED-302D572C9B35}"/>
                </a:ext>
              </a:extLst>
            </p:cNvPr>
            <p:cNvSpPr txBox="1">
              <a:spLocks noChangeArrowheads="1"/>
            </p:cNvSpPr>
            <p:nvPr/>
          </p:nvSpPr>
          <p:spPr bwMode="auto">
            <a:xfrm>
              <a:off x="2974" y="1757"/>
              <a:ext cx="278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b="1" i="1">
                  <a:solidFill>
                    <a:srgbClr val="0033CC"/>
                  </a:solidFill>
                </a:rPr>
                <a:t>B</a:t>
              </a:r>
              <a:r>
                <a:rPr lang="en-US" altLang="zh-CN" b="1" baseline="-30000">
                  <a:solidFill>
                    <a:srgbClr val="0033CC"/>
                  </a:solidFill>
                </a:rPr>
                <a:t>3</a:t>
              </a:r>
              <a:r>
                <a:rPr lang="en-US" altLang="zh-CN" b="1" i="1" baseline="-30000">
                  <a:solidFill>
                    <a:srgbClr val="FF3300"/>
                  </a:solidFill>
                </a:rPr>
                <a:t> </a:t>
              </a:r>
              <a:r>
                <a:rPr lang="en-US" altLang="zh-CN" sz="2000" b="1" i="1">
                  <a:solidFill>
                    <a:srgbClr val="FF0066"/>
                  </a:solidFill>
                </a:rPr>
                <a:t>A</a:t>
              </a:r>
              <a:r>
                <a:rPr lang="en-US" altLang="zh-CN" sz="2000" b="1">
                  <a:solidFill>
                    <a:srgbClr val="FF0066"/>
                  </a:solidFill>
                </a:rPr>
                <a:t>&lt;</a:t>
              </a:r>
              <a:r>
                <a:rPr lang="en-US" altLang="zh-CN" sz="2000" b="1" i="1">
                  <a:solidFill>
                    <a:srgbClr val="FF0066"/>
                  </a:solidFill>
                </a:rPr>
                <a:t>B A</a:t>
              </a:r>
              <a:r>
                <a:rPr lang="en-US" altLang="zh-CN" sz="2000" b="1">
                  <a:solidFill>
                    <a:srgbClr val="FF0066"/>
                  </a:solidFill>
                </a:rPr>
                <a:t>=</a:t>
              </a:r>
              <a:r>
                <a:rPr lang="en-US" altLang="zh-CN" sz="2000" b="1" i="1">
                  <a:solidFill>
                    <a:srgbClr val="FF0066"/>
                  </a:solidFill>
                </a:rPr>
                <a:t>B A</a:t>
              </a:r>
              <a:r>
                <a:rPr lang="en-US" altLang="zh-CN" sz="2000" b="1">
                  <a:solidFill>
                    <a:srgbClr val="FF0066"/>
                  </a:solidFill>
                </a:rPr>
                <a:t>&gt;</a:t>
              </a:r>
              <a:r>
                <a:rPr lang="en-US" altLang="zh-CN" sz="2000" b="1" i="1">
                  <a:solidFill>
                    <a:srgbClr val="FF0066"/>
                  </a:solidFill>
                </a:rPr>
                <a:t>B</a:t>
              </a:r>
              <a:r>
                <a:rPr lang="en-US" altLang="zh-CN" sz="2000" b="1" i="1">
                  <a:solidFill>
                    <a:srgbClr val="6666FF"/>
                  </a:solidFill>
                </a:rPr>
                <a:t> </a:t>
              </a:r>
              <a:r>
                <a:rPr lang="en-US" altLang="zh-CN" sz="2000" b="1" i="1">
                  <a:solidFill>
                    <a:srgbClr val="0033CC"/>
                  </a:solidFill>
                </a:rPr>
                <a:t>F</a:t>
              </a:r>
              <a:r>
                <a:rPr lang="en-US" altLang="zh-CN" sz="2000" b="1" i="1" baseline="-30000">
                  <a:solidFill>
                    <a:srgbClr val="0033CC"/>
                  </a:solidFill>
                </a:rPr>
                <a:t>A</a:t>
              </a:r>
              <a:r>
                <a:rPr lang="en-US" altLang="zh-CN" sz="2000" b="1" baseline="-30000">
                  <a:solidFill>
                    <a:srgbClr val="0033CC"/>
                  </a:solidFill>
                </a:rPr>
                <a:t>&gt;</a:t>
              </a:r>
              <a:r>
                <a:rPr lang="en-US" altLang="zh-CN" sz="2000" b="1" i="1" baseline="-30000">
                  <a:solidFill>
                    <a:srgbClr val="0033CC"/>
                  </a:solidFill>
                </a:rPr>
                <a:t>B </a:t>
              </a:r>
              <a:r>
                <a:rPr lang="en-US" altLang="zh-CN" sz="2000" b="1" i="1">
                  <a:solidFill>
                    <a:srgbClr val="0033CC"/>
                  </a:solidFill>
                </a:rPr>
                <a:t>F</a:t>
              </a:r>
              <a:r>
                <a:rPr lang="en-US" altLang="zh-CN" sz="2000" b="1" i="1" baseline="-30000">
                  <a:solidFill>
                    <a:srgbClr val="0033CC"/>
                  </a:solidFill>
                </a:rPr>
                <a:t>A</a:t>
              </a:r>
              <a:r>
                <a:rPr lang="en-US" altLang="zh-CN" sz="2000" b="1" baseline="-30000">
                  <a:solidFill>
                    <a:srgbClr val="0033CC"/>
                  </a:solidFill>
                </a:rPr>
                <a:t>=</a:t>
              </a:r>
              <a:r>
                <a:rPr lang="en-US" altLang="zh-CN" sz="2000" b="1" i="1" baseline="-30000">
                  <a:solidFill>
                    <a:srgbClr val="0033CC"/>
                  </a:solidFill>
                </a:rPr>
                <a:t>B </a:t>
              </a:r>
              <a:r>
                <a:rPr lang="en-US" altLang="zh-CN" sz="2000" b="1" i="1">
                  <a:solidFill>
                    <a:srgbClr val="0033CC"/>
                  </a:solidFill>
                </a:rPr>
                <a:t>F</a:t>
              </a:r>
              <a:r>
                <a:rPr lang="en-US" altLang="zh-CN" sz="2000" b="1" i="1" baseline="-30000">
                  <a:solidFill>
                    <a:srgbClr val="0033CC"/>
                  </a:solidFill>
                </a:rPr>
                <a:t>A</a:t>
              </a:r>
              <a:r>
                <a:rPr lang="en-US" altLang="zh-CN" sz="2000" b="1" baseline="-30000">
                  <a:solidFill>
                    <a:srgbClr val="0033CC"/>
                  </a:solidFill>
                </a:rPr>
                <a:t>&lt;</a:t>
              </a:r>
              <a:r>
                <a:rPr lang="en-US" altLang="zh-CN" sz="2000" b="1" i="1" baseline="-30000">
                  <a:solidFill>
                    <a:srgbClr val="0033CC"/>
                  </a:solidFill>
                </a:rPr>
                <a:t>B</a:t>
              </a:r>
              <a:r>
                <a:rPr lang="zh-CN" altLang="en-US" b="1"/>
                <a:t>地</a:t>
              </a:r>
            </a:p>
          </p:txBody>
        </p:sp>
        <p:sp>
          <p:nvSpPr>
            <p:cNvPr id="51" name="Text Box 65">
              <a:extLst>
                <a:ext uri="{FF2B5EF4-FFF2-40B4-BE49-F238E27FC236}">
                  <a16:creationId xmlns:a16="http://schemas.microsoft.com/office/drawing/2014/main" id="{3F70DF33-746B-1B84-D10A-79F8D36E6B12}"/>
                </a:ext>
              </a:extLst>
            </p:cNvPr>
            <p:cNvSpPr txBox="1">
              <a:spLocks noChangeArrowheads="1"/>
            </p:cNvSpPr>
            <p:nvPr/>
          </p:nvSpPr>
          <p:spPr bwMode="auto">
            <a:xfrm>
              <a:off x="3070" y="1358"/>
              <a:ext cx="249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b="1">
                  <a:ea typeface="楷体_GB2312" pitchFamily="49" charset="-122"/>
                </a:rPr>
                <a:t>1    2     3    4    5     6    7   8</a:t>
              </a:r>
            </a:p>
          </p:txBody>
        </p:sp>
        <p:sp>
          <p:nvSpPr>
            <p:cNvPr id="52" name="Text Box 66">
              <a:extLst>
                <a:ext uri="{FF2B5EF4-FFF2-40B4-BE49-F238E27FC236}">
                  <a16:creationId xmlns:a16="http://schemas.microsoft.com/office/drawing/2014/main" id="{5A728A1D-58C7-CE85-DF9A-88560F7F800D}"/>
                </a:ext>
              </a:extLst>
            </p:cNvPr>
            <p:cNvSpPr txBox="1">
              <a:spLocks noChangeArrowheads="1"/>
            </p:cNvSpPr>
            <p:nvPr/>
          </p:nvSpPr>
          <p:spPr bwMode="auto">
            <a:xfrm>
              <a:off x="3078" y="717"/>
              <a:ext cx="253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b="1">
                  <a:ea typeface="楷体_GB2312" pitchFamily="49" charset="-122"/>
                </a:rPr>
                <a:t>16  15  14  13  12   11  10   9</a:t>
              </a:r>
            </a:p>
          </p:txBody>
        </p:sp>
        <p:sp>
          <p:nvSpPr>
            <p:cNvPr id="53" name="Text Box 67">
              <a:extLst>
                <a:ext uri="{FF2B5EF4-FFF2-40B4-BE49-F238E27FC236}">
                  <a16:creationId xmlns:a16="http://schemas.microsoft.com/office/drawing/2014/main" id="{BD2F98EF-C8AE-0DCB-3C9B-0E3D50082C9A}"/>
                </a:ext>
              </a:extLst>
            </p:cNvPr>
            <p:cNvSpPr txBox="1">
              <a:spLocks noChangeArrowheads="1"/>
            </p:cNvSpPr>
            <p:nvPr/>
          </p:nvSpPr>
          <p:spPr bwMode="auto">
            <a:xfrm>
              <a:off x="3510" y="1014"/>
              <a:ext cx="17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800" b="1">
                  <a:solidFill>
                    <a:srgbClr val="FF0066"/>
                  </a:solidFill>
                  <a:ea typeface="楷体_GB2312" pitchFamily="49" charset="-122"/>
                </a:rPr>
                <a:t>7485  74LS85</a:t>
              </a:r>
              <a:endParaRPr lang="en-US" altLang="zh-CN" sz="2800" b="1" i="1">
                <a:solidFill>
                  <a:srgbClr val="FF0066"/>
                </a:solidFill>
                <a:ea typeface="楷体_GB2312" pitchFamily="49" charset="-122"/>
              </a:endParaRPr>
            </a:p>
          </p:txBody>
        </p:sp>
        <p:sp>
          <p:nvSpPr>
            <p:cNvPr id="54" name="Arc 68">
              <a:extLst>
                <a:ext uri="{FF2B5EF4-FFF2-40B4-BE49-F238E27FC236}">
                  <a16:creationId xmlns:a16="http://schemas.microsoft.com/office/drawing/2014/main" id="{2C34827F-903B-C992-1DE8-3D5B3EF155B8}"/>
                </a:ext>
              </a:extLst>
            </p:cNvPr>
            <p:cNvSpPr>
              <a:spLocks/>
            </p:cNvSpPr>
            <p:nvPr/>
          </p:nvSpPr>
          <p:spPr bwMode="auto">
            <a:xfrm>
              <a:off x="3067" y="1001"/>
              <a:ext cx="186" cy="313"/>
            </a:xfrm>
            <a:custGeom>
              <a:avLst/>
              <a:gdLst>
                <a:gd name="T0" fmla="*/ 0 w 21600"/>
                <a:gd name="T1" fmla="*/ 0 h 43181"/>
                <a:gd name="T2" fmla="*/ 0 w 21600"/>
                <a:gd name="T3" fmla="*/ 0 h 43181"/>
                <a:gd name="T4" fmla="*/ 0 w 21600"/>
                <a:gd name="T5" fmla="*/ 0 h 43181"/>
                <a:gd name="T6" fmla="*/ 0 60000 65536"/>
                <a:gd name="T7" fmla="*/ 0 60000 65536"/>
                <a:gd name="T8" fmla="*/ 0 60000 65536"/>
              </a:gdLst>
              <a:ahLst/>
              <a:cxnLst>
                <a:cxn ang="T6">
                  <a:pos x="T0" y="T1"/>
                </a:cxn>
                <a:cxn ang="T7">
                  <a:pos x="T2" y="T3"/>
                </a:cxn>
                <a:cxn ang="T8">
                  <a:pos x="T4" y="T5"/>
                </a:cxn>
              </a:cxnLst>
              <a:rect l="0" t="0" r="r" b="b"/>
              <a:pathLst>
                <a:path w="21600" h="43181" fill="none" extrusionOk="0">
                  <a:moveTo>
                    <a:pt x="0" y="0"/>
                  </a:moveTo>
                  <a:cubicBezTo>
                    <a:pt x="11929" y="0"/>
                    <a:pt x="21600" y="9670"/>
                    <a:pt x="21600" y="21600"/>
                  </a:cubicBezTo>
                  <a:cubicBezTo>
                    <a:pt x="21600" y="33174"/>
                    <a:pt x="12476" y="42691"/>
                    <a:pt x="912" y="43180"/>
                  </a:cubicBezTo>
                </a:path>
                <a:path w="21600" h="43181" stroke="0" extrusionOk="0">
                  <a:moveTo>
                    <a:pt x="0" y="0"/>
                  </a:moveTo>
                  <a:cubicBezTo>
                    <a:pt x="11929" y="0"/>
                    <a:pt x="21600" y="9670"/>
                    <a:pt x="21600" y="21600"/>
                  </a:cubicBezTo>
                  <a:cubicBezTo>
                    <a:pt x="21600" y="33174"/>
                    <a:pt x="12476" y="42691"/>
                    <a:pt x="912" y="43180"/>
                  </a:cubicBezTo>
                  <a:lnTo>
                    <a:pt x="0" y="21600"/>
                  </a:lnTo>
                  <a:lnTo>
                    <a:pt x="0" y="0"/>
                  </a:lnTo>
                  <a:close/>
                </a:path>
              </a:pathLst>
            </a:cu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nvGrpSpPr>
            <p:cNvPr id="55" name="Group 69">
              <a:extLst>
                <a:ext uri="{FF2B5EF4-FFF2-40B4-BE49-F238E27FC236}">
                  <a16:creationId xmlns:a16="http://schemas.microsoft.com/office/drawing/2014/main" id="{06E8ECAB-0913-374F-3D81-F8D91548319B}"/>
                </a:ext>
              </a:extLst>
            </p:cNvPr>
            <p:cNvGrpSpPr>
              <a:grpSpLocks/>
            </p:cNvGrpSpPr>
            <p:nvPr/>
          </p:nvGrpSpPr>
          <p:grpSpPr bwMode="auto">
            <a:xfrm flipV="1">
              <a:off x="3188" y="1612"/>
              <a:ext cx="2089" cy="217"/>
              <a:chOff x="3292" y="720"/>
              <a:chExt cx="2089" cy="217"/>
            </a:xfrm>
          </p:grpSpPr>
          <p:grpSp>
            <p:nvGrpSpPr>
              <p:cNvPr id="56" name="Group 70">
                <a:extLst>
                  <a:ext uri="{FF2B5EF4-FFF2-40B4-BE49-F238E27FC236}">
                    <a16:creationId xmlns:a16="http://schemas.microsoft.com/office/drawing/2014/main" id="{E5896DA2-4092-E597-32E5-FD455C21BCF7}"/>
                  </a:ext>
                </a:extLst>
              </p:cNvPr>
              <p:cNvGrpSpPr>
                <a:grpSpLocks/>
              </p:cNvGrpSpPr>
              <p:nvPr/>
            </p:nvGrpSpPr>
            <p:grpSpPr bwMode="auto">
              <a:xfrm rot="10800000">
                <a:off x="5308" y="720"/>
                <a:ext cx="73" cy="217"/>
                <a:chOff x="1344" y="1008"/>
                <a:chExt cx="73" cy="217"/>
              </a:xfrm>
            </p:grpSpPr>
            <p:sp>
              <p:nvSpPr>
                <p:cNvPr id="78" name="Line 71">
                  <a:extLst>
                    <a:ext uri="{FF2B5EF4-FFF2-40B4-BE49-F238E27FC236}">
                      <a16:creationId xmlns:a16="http://schemas.microsoft.com/office/drawing/2014/main" id="{5610A7E9-8754-36B7-B98A-FA8956F5BA7F}"/>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79" name="Oval 72">
                  <a:extLst>
                    <a:ext uri="{FF2B5EF4-FFF2-40B4-BE49-F238E27FC236}">
                      <a16:creationId xmlns:a16="http://schemas.microsoft.com/office/drawing/2014/main" id="{ED35F628-854C-F781-D4F1-9CF86DBA55BD}"/>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57" name="Group 73">
                <a:extLst>
                  <a:ext uri="{FF2B5EF4-FFF2-40B4-BE49-F238E27FC236}">
                    <a16:creationId xmlns:a16="http://schemas.microsoft.com/office/drawing/2014/main" id="{408FD8EC-4B73-16EF-6352-F2D5A7A007D5}"/>
                  </a:ext>
                </a:extLst>
              </p:cNvPr>
              <p:cNvGrpSpPr>
                <a:grpSpLocks/>
              </p:cNvGrpSpPr>
              <p:nvPr/>
            </p:nvGrpSpPr>
            <p:grpSpPr bwMode="auto">
              <a:xfrm rot="10800000">
                <a:off x="5020" y="720"/>
                <a:ext cx="73" cy="217"/>
                <a:chOff x="1344" y="1008"/>
                <a:chExt cx="73" cy="217"/>
              </a:xfrm>
            </p:grpSpPr>
            <p:sp>
              <p:nvSpPr>
                <p:cNvPr id="76" name="Line 74">
                  <a:extLst>
                    <a:ext uri="{FF2B5EF4-FFF2-40B4-BE49-F238E27FC236}">
                      <a16:creationId xmlns:a16="http://schemas.microsoft.com/office/drawing/2014/main" id="{F15BFB70-CC15-3D15-E02F-9016CBD26E3B}"/>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77" name="Oval 75">
                  <a:extLst>
                    <a:ext uri="{FF2B5EF4-FFF2-40B4-BE49-F238E27FC236}">
                      <a16:creationId xmlns:a16="http://schemas.microsoft.com/office/drawing/2014/main" id="{9DE61E27-E1D0-760A-2BB9-D603B1E1C8EE}"/>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58" name="Group 76">
                <a:extLst>
                  <a:ext uri="{FF2B5EF4-FFF2-40B4-BE49-F238E27FC236}">
                    <a16:creationId xmlns:a16="http://schemas.microsoft.com/office/drawing/2014/main" id="{480C27FB-8A0C-C586-8B4B-A88AEF270061}"/>
                  </a:ext>
                </a:extLst>
              </p:cNvPr>
              <p:cNvGrpSpPr>
                <a:grpSpLocks/>
              </p:cNvGrpSpPr>
              <p:nvPr/>
            </p:nvGrpSpPr>
            <p:grpSpPr bwMode="auto">
              <a:xfrm rot="10800000">
                <a:off x="4732" y="720"/>
                <a:ext cx="73" cy="217"/>
                <a:chOff x="1344" y="1008"/>
                <a:chExt cx="73" cy="217"/>
              </a:xfrm>
            </p:grpSpPr>
            <p:sp>
              <p:nvSpPr>
                <p:cNvPr id="74" name="Line 77">
                  <a:extLst>
                    <a:ext uri="{FF2B5EF4-FFF2-40B4-BE49-F238E27FC236}">
                      <a16:creationId xmlns:a16="http://schemas.microsoft.com/office/drawing/2014/main" id="{9D773E5F-6B66-1F51-404F-698A0D39309E}"/>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75" name="Oval 78">
                  <a:extLst>
                    <a:ext uri="{FF2B5EF4-FFF2-40B4-BE49-F238E27FC236}">
                      <a16:creationId xmlns:a16="http://schemas.microsoft.com/office/drawing/2014/main" id="{A603B3D8-4713-1585-67BC-84A722DEA5EB}"/>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59" name="Group 79">
                <a:extLst>
                  <a:ext uri="{FF2B5EF4-FFF2-40B4-BE49-F238E27FC236}">
                    <a16:creationId xmlns:a16="http://schemas.microsoft.com/office/drawing/2014/main" id="{09C855CB-3D27-2258-F457-B6D50F0FA2A0}"/>
                  </a:ext>
                </a:extLst>
              </p:cNvPr>
              <p:cNvGrpSpPr>
                <a:grpSpLocks/>
              </p:cNvGrpSpPr>
              <p:nvPr/>
            </p:nvGrpSpPr>
            <p:grpSpPr bwMode="auto">
              <a:xfrm rot="10800000">
                <a:off x="4444" y="720"/>
                <a:ext cx="73" cy="217"/>
                <a:chOff x="1344" y="1008"/>
                <a:chExt cx="73" cy="217"/>
              </a:xfrm>
            </p:grpSpPr>
            <p:sp>
              <p:nvSpPr>
                <p:cNvPr id="72" name="Line 80">
                  <a:extLst>
                    <a:ext uri="{FF2B5EF4-FFF2-40B4-BE49-F238E27FC236}">
                      <a16:creationId xmlns:a16="http://schemas.microsoft.com/office/drawing/2014/main" id="{EDF197D7-AEC8-5B2D-CD6F-A84DAB58056D}"/>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73" name="Oval 81">
                  <a:extLst>
                    <a:ext uri="{FF2B5EF4-FFF2-40B4-BE49-F238E27FC236}">
                      <a16:creationId xmlns:a16="http://schemas.microsoft.com/office/drawing/2014/main" id="{EC8E987B-AE74-6881-73FF-3DEFA49A34C6}"/>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60" name="Group 82">
                <a:extLst>
                  <a:ext uri="{FF2B5EF4-FFF2-40B4-BE49-F238E27FC236}">
                    <a16:creationId xmlns:a16="http://schemas.microsoft.com/office/drawing/2014/main" id="{16A4253E-CA18-EDF6-78F9-9CCDEAF5F2E1}"/>
                  </a:ext>
                </a:extLst>
              </p:cNvPr>
              <p:cNvGrpSpPr>
                <a:grpSpLocks/>
              </p:cNvGrpSpPr>
              <p:nvPr/>
            </p:nvGrpSpPr>
            <p:grpSpPr bwMode="auto">
              <a:xfrm rot="10800000">
                <a:off x="3580" y="720"/>
                <a:ext cx="73" cy="217"/>
                <a:chOff x="1344" y="1008"/>
                <a:chExt cx="73" cy="217"/>
              </a:xfrm>
            </p:grpSpPr>
            <p:sp>
              <p:nvSpPr>
                <p:cNvPr id="70" name="Line 83">
                  <a:extLst>
                    <a:ext uri="{FF2B5EF4-FFF2-40B4-BE49-F238E27FC236}">
                      <a16:creationId xmlns:a16="http://schemas.microsoft.com/office/drawing/2014/main" id="{1CB29978-806F-7111-13C5-2FE21748FD59}"/>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71" name="Oval 84">
                  <a:extLst>
                    <a:ext uri="{FF2B5EF4-FFF2-40B4-BE49-F238E27FC236}">
                      <a16:creationId xmlns:a16="http://schemas.microsoft.com/office/drawing/2014/main" id="{2ACA5EE1-E449-12DF-4F00-E55C1B755136}"/>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61" name="Group 85">
                <a:extLst>
                  <a:ext uri="{FF2B5EF4-FFF2-40B4-BE49-F238E27FC236}">
                    <a16:creationId xmlns:a16="http://schemas.microsoft.com/office/drawing/2014/main" id="{85744815-689E-511B-152E-342280E2FD24}"/>
                  </a:ext>
                </a:extLst>
              </p:cNvPr>
              <p:cNvGrpSpPr>
                <a:grpSpLocks/>
              </p:cNvGrpSpPr>
              <p:nvPr/>
            </p:nvGrpSpPr>
            <p:grpSpPr bwMode="auto">
              <a:xfrm rot="10800000">
                <a:off x="4156" y="720"/>
                <a:ext cx="73" cy="217"/>
                <a:chOff x="1344" y="1008"/>
                <a:chExt cx="73" cy="217"/>
              </a:xfrm>
            </p:grpSpPr>
            <p:sp>
              <p:nvSpPr>
                <p:cNvPr id="68" name="Line 86">
                  <a:extLst>
                    <a:ext uri="{FF2B5EF4-FFF2-40B4-BE49-F238E27FC236}">
                      <a16:creationId xmlns:a16="http://schemas.microsoft.com/office/drawing/2014/main" id="{E3643EA4-3952-6E60-FE20-E1746EB1C890}"/>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69" name="Oval 87">
                  <a:extLst>
                    <a:ext uri="{FF2B5EF4-FFF2-40B4-BE49-F238E27FC236}">
                      <a16:creationId xmlns:a16="http://schemas.microsoft.com/office/drawing/2014/main" id="{0D4BAE55-1E88-3C99-F408-4A4148555D18}"/>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62" name="Group 88">
                <a:extLst>
                  <a:ext uri="{FF2B5EF4-FFF2-40B4-BE49-F238E27FC236}">
                    <a16:creationId xmlns:a16="http://schemas.microsoft.com/office/drawing/2014/main" id="{2873769D-424C-BF9D-2094-BC33F4BFC1E0}"/>
                  </a:ext>
                </a:extLst>
              </p:cNvPr>
              <p:cNvGrpSpPr>
                <a:grpSpLocks/>
              </p:cNvGrpSpPr>
              <p:nvPr/>
            </p:nvGrpSpPr>
            <p:grpSpPr bwMode="auto">
              <a:xfrm rot="10800000">
                <a:off x="3868" y="720"/>
                <a:ext cx="73" cy="217"/>
                <a:chOff x="1344" y="1008"/>
                <a:chExt cx="73" cy="217"/>
              </a:xfrm>
            </p:grpSpPr>
            <p:sp>
              <p:nvSpPr>
                <p:cNvPr id="66" name="Line 89">
                  <a:extLst>
                    <a:ext uri="{FF2B5EF4-FFF2-40B4-BE49-F238E27FC236}">
                      <a16:creationId xmlns:a16="http://schemas.microsoft.com/office/drawing/2014/main" id="{66F3718A-D2A4-AF8A-923B-B0767381A766}"/>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67" name="Oval 90">
                  <a:extLst>
                    <a:ext uri="{FF2B5EF4-FFF2-40B4-BE49-F238E27FC236}">
                      <a16:creationId xmlns:a16="http://schemas.microsoft.com/office/drawing/2014/main" id="{F416576C-41E5-CDB6-E2D2-1704D80B96DB}"/>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63" name="Group 91">
                <a:extLst>
                  <a:ext uri="{FF2B5EF4-FFF2-40B4-BE49-F238E27FC236}">
                    <a16:creationId xmlns:a16="http://schemas.microsoft.com/office/drawing/2014/main" id="{D5EC0B73-9541-630C-B5FB-A449E0A1E54E}"/>
                  </a:ext>
                </a:extLst>
              </p:cNvPr>
              <p:cNvGrpSpPr>
                <a:grpSpLocks/>
              </p:cNvGrpSpPr>
              <p:nvPr/>
            </p:nvGrpSpPr>
            <p:grpSpPr bwMode="auto">
              <a:xfrm rot="10800000">
                <a:off x="3292" y="720"/>
                <a:ext cx="73" cy="217"/>
                <a:chOff x="1344" y="1008"/>
                <a:chExt cx="73" cy="217"/>
              </a:xfrm>
            </p:grpSpPr>
            <p:sp>
              <p:nvSpPr>
                <p:cNvPr id="64" name="Line 92">
                  <a:extLst>
                    <a:ext uri="{FF2B5EF4-FFF2-40B4-BE49-F238E27FC236}">
                      <a16:creationId xmlns:a16="http://schemas.microsoft.com/office/drawing/2014/main" id="{2065CE1F-2BE0-53C9-24D3-B04139774C8E}"/>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65" name="Oval 93">
                  <a:extLst>
                    <a:ext uri="{FF2B5EF4-FFF2-40B4-BE49-F238E27FC236}">
                      <a16:creationId xmlns:a16="http://schemas.microsoft.com/office/drawing/2014/main" id="{3B8E0757-2BE1-EA63-9189-7C345F7FC8B2}"/>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grpSp>
      <p:sp>
        <p:nvSpPr>
          <p:cNvPr id="96" name="AutoShape 94">
            <a:extLst>
              <a:ext uri="{FF2B5EF4-FFF2-40B4-BE49-F238E27FC236}">
                <a16:creationId xmlns:a16="http://schemas.microsoft.com/office/drawing/2014/main" id="{13239914-B3EC-D88B-61F2-222C93EA5352}"/>
              </a:ext>
            </a:extLst>
          </p:cNvPr>
          <p:cNvSpPr>
            <a:spLocks noChangeArrowheads="1"/>
          </p:cNvSpPr>
          <p:nvPr/>
        </p:nvSpPr>
        <p:spPr bwMode="auto">
          <a:xfrm>
            <a:off x="2739558" y="6375917"/>
            <a:ext cx="1663700" cy="469900"/>
          </a:xfrm>
          <a:prstGeom prst="wedgeRectCallout">
            <a:avLst>
              <a:gd name="adj1" fmla="val -1718"/>
              <a:gd name="adj2" fmla="val -86148"/>
            </a:avLst>
          </a:prstGeom>
          <a:solidFill>
            <a:srgbClr val="DDFFEE"/>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b="1">
                <a:solidFill>
                  <a:srgbClr val="FF0066"/>
                </a:solidFill>
              </a:rPr>
              <a:t>比较输出</a:t>
            </a:r>
          </a:p>
        </p:txBody>
      </p:sp>
      <p:grpSp>
        <p:nvGrpSpPr>
          <p:cNvPr id="97" name="Group 95">
            <a:extLst>
              <a:ext uri="{FF2B5EF4-FFF2-40B4-BE49-F238E27FC236}">
                <a16:creationId xmlns:a16="http://schemas.microsoft.com/office/drawing/2014/main" id="{545C094A-4A58-2322-A8E4-01AEEBF17F59}"/>
              </a:ext>
            </a:extLst>
          </p:cNvPr>
          <p:cNvGrpSpPr>
            <a:grpSpLocks/>
          </p:cNvGrpSpPr>
          <p:nvPr/>
        </p:nvGrpSpPr>
        <p:grpSpPr bwMode="auto">
          <a:xfrm>
            <a:off x="9951571" y="4612205"/>
            <a:ext cx="460375" cy="1082675"/>
            <a:chOff x="5263" y="2785"/>
            <a:chExt cx="290" cy="682"/>
          </a:xfrm>
        </p:grpSpPr>
        <p:sp>
          <p:nvSpPr>
            <p:cNvPr id="98" name="Rectangle 96">
              <a:extLst>
                <a:ext uri="{FF2B5EF4-FFF2-40B4-BE49-F238E27FC236}">
                  <a16:creationId xmlns:a16="http://schemas.microsoft.com/office/drawing/2014/main" id="{CE23B985-5E3B-54E7-6E2E-C10DB2E2CEF3}"/>
                </a:ext>
              </a:extLst>
            </p:cNvPr>
            <p:cNvSpPr>
              <a:spLocks noChangeArrowheads="1"/>
            </p:cNvSpPr>
            <p:nvPr/>
          </p:nvSpPr>
          <p:spPr bwMode="auto">
            <a:xfrm>
              <a:off x="5329" y="3077"/>
              <a:ext cx="192" cy="2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b="1">
                  <a:solidFill>
                    <a:srgbClr val="FF0066"/>
                  </a:solidFill>
                  <a:ea typeface="楷体_GB2312" pitchFamily="49" charset="-122"/>
                </a:rPr>
                <a:t>1</a:t>
              </a:r>
            </a:p>
          </p:txBody>
        </p:sp>
        <p:sp>
          <p:nvSpPr>
            <p:cNvPr id="99" name="Line 97">
              <a:extLst>
                <a:ext uri="{FF2B5EF4-FFF2-40B4-BE49-F238E27FC236}">
                  <a16:creationId xmlns:a16="http://schemas.microsoft.com/office/drawing/2014/main" id="{CC348292-15A3-6EEB-C013-20FF433C0216}"/>
                </a:ext>
              </a:extLst>
            </p:cNvPr>
            <p:cNvSpPr>
              <a:spLocks noChangeShapeType="1"/>
            </p:cNvSpPr>
            <p:nvPr/>
          </p:nvSpPr>
          <p:spPr bwMode="auto">
            <a:xfrm>
              <a:off x="5361" y="2916"/>
              <a:ext cx="192" cy="0"/>
            </a:xfrm>
            <a:prstGeom prst="line">
              <a:avLst/>
            </a:prstGeom>
            <a:noFill/>
            <a:ln w="762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00" name="Line 98">
              <a:extLst>
                <a:ext uri="{FF2B5EF4-FFF2-40B4-BE49-F238E27FC236}">
                  <a16:creationId xmlns:a16="http://schemas.microsoft.com/office/drawing/2014/main" id="{B004B5A2-079D-3DF1-4C72-81FFAB05C1FB}"/>
                </a:ext>
              </a:extLst>
            </p:cNvPr>
            <p:cNvSpPr>
              <a:spLocks noChangeShapeType="1"/>
            </p:cNvSpPr>
            <p:nvPr/>
          </p:nvSpPr>
          <p:spPr bwMode="auto">
            <a:xfrm>
              <a:off x="5263" y="2789"/>
              <a:ext cx="20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01" name="Line 99">
              <a:extLst>
                <a:ext uri="{FF2B5EF4-FFF2-40B4-BE49-F238E27FC236}">
                  <a16:creationId xmlns:a16="http://schemas.microsoft.com/office/drawing/2014/main" id="{B47A947C-4FD9-A78A-2E7D-0CEC02ED587F}"/>
                </a:ext>
              </a:extLst>
            </p:cNvPr>
            <p:cNvSpPr>
              <a:spLocks noChangeShapeType="1"/>
            </p:cNvSpPr>
            <p:nvPr/>
          </p:nvSpPr>
          <p:spPr bwMode="auto">
            <a:xfrm>
              <a:off x="5455" y="2785"/>
              <a:ext cx="0" cy="11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02" name="Line 100">
              <a:extLst>
                <a:ext uri="{FF2B5EF4-FFF2-40B4-BE49-F238E27FC236}">
                  <a16:creationId xmlns:a16="http://schemas.microsoft.com/office/drawing/2014/main" id="{DC472FEC-70B9-EDEA-DFBE-11AE0E7DC7CF}"/>
                </a:ext>
              </a:extLst>
            </p:cNvPr>
            <p:cNvSpPr>
              <a:spLocks noChangeShapeType="1"/>
            </p:cNvSpPr>
            <p:nvPr/>
          </p:nvSpPr>
          <p:spPr bwMode="auto">
            <a:xfrm>
              <a:off x="5264" y="3068"/>
              <a:ext cx="19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03" name="Line 101">
              <a:extLst>
                <a:ext uri="{FF2B5EF4-FFF2-40B4-BE49-F238E27FC236}">
                  <a16:creationId xmlns:a16="http://schemas.microsoft.com/office/drawing/2014/main" id="{F5B5A31B-A67B-6CE6-0C29-6D299A8EF6A8}"/>
                </a:ext>
              </a:extLst>
            </p:cNvPr>
            <p:cNvSpPr>
              <a:spLocks noChangeShapeType="1"/>
            </p:cNvSpPr>
            <p:nvPr/>
          </p:nvSpPr>
          <p:spPr bwMode="auto">
            <a:xfrm>
              <a:off x="5263" y="3358"/>
              <a:ext cx="19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04" name="Oval 102">
              <a:extLst>
                <a:ext uri="{FF2B5EF4-FFF2-40B4-BE49-F238E27FC236}">
                  <a16:creationId xmlns:a16="http://schemas.microsoft.com/office/drawing/2014/main" id="{2D54DAF1-9BDA-3D47-9A29-D0E91CF1781A}"/>
                </a:ext>
              </a:extLst>
            </p:cNvPr>
            <p:cNvSpPr>
              <a:spLocks noChangeArrowheads="1"/>
            </p:cNvSpPr>
            <p:nvPr/>
          </p:nvSpPr>
          <p:spPr bwMode="auto">
            <a:xfrm>
              <a:off x="5446" y="3026"/>
              <a:ext cx="82" cy="82"/>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5" name="Line 103">
              <a:extLst>
                <a:ext uri="{FF2B5EF4-FFF2-40B4-BE49-F238E27FC236}">
                  <a16:creationId xmlns:a16="http://schemas.microsoft.com/office/drawing/2014/main" id="{4BEB84C8-FB79-E649-3023-34E67F172989}"/>
                </a:ext>
              </a:extLst>
            </p:cNvPr>
            <p:cNvSpPr>
              <a:spLocks noChangeShapeType="1"/>
            </p:cNvSpPr>
            <p:nvPr/>
          </p:nvSpPr>
          <p:spPr bwMode="auto">
            <a:xfrm>
              <a:off x="5353" y="3446"/>
              <a:ext cx="192" cy="0"/>
            </a:xfrm>
            <a:prstGeom prst="line">
              <a:avLst/>
            </a:prstGeom>
            <a:noFill/>
            <a:ln w="762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06" name="Line 104">
              <a:extLst>
                <a:ext uri="{FF2B5EF4-FFF2-40B4-BE49-F238E27FC236}">
                  <a16:creationId xmlns:a16="http://schemas.microsoft.com/office/drawing/2014/main" id="{84D17DEB-236A-1E10-4681-2B987F8015F1}"/>
                </a:ext>
              </a:extLst>
            </p:cNvPr>
            <p:cNvSpPr>
              <a:spLocks noChangeShapeType="1"/>
            </p:cNvSpPr>
            <p:nvPr/>
          </p:nvSpPr>
          <p:spPr bwMode="auto">
            <a:xfrm>
              <a:off x="5453" y="3350"/>
              <a:ext cx="0" cy="11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grpSp>
      <p:grpSp>
        <p:nvGrpSpPr>
          <p:cNvPr id="107" name="组合 106">
            <a:extLst>
              <a:ext uri="{FF2B5EF4-FFF2-40B4-BE49-F238E27FC236}">
                <a16:creationId xmlns:a16="http://schemas.microsoft.com/office/drawing/2014/main" id="{0CD942F2-4965-63E1-533A-0B98DC5B9526}"/>
              </a:ext>
            </a:extLst>
          </p:cNvPr>
          <p:cNvGrpSpPr/>
          <p:nvPr/>
        </p:nvGrpSpPr>
        <p:grpSpPr>
          <a:xfrm>
            <a:off x="1688749" y="2030413"/>
            <a:ext cx="4114800" cy="941387"/>
            <a:chOff x="533400" y="2078038"/>
            <a:chExt cx="4114800" cy="941387"/>
          </a:xfrm>
        </p:grpSpPr>
        <p:sp>
          <p:nvSpPr>
            <p:cNvPr id="108" name="Text Box 2">
              <a:extLst>
                <a:ext uri="{FF2B5EF4-FFF2-40B4-BE49-F238E27FC236}">
                  <a16:creationId xmlns:a16="http://schemas.microsoft.com/office/drawing/2014/main" id="{AD20D9C2-F087-5F84-291F-49CA96646345}"/>
                </a:ext>
              </a:extLst>
            </p:cNvPr>
            <p:cNvSpPr txBox="1">
              <a:spLocks noChangeArrowheads="1"/>
            </p:cNvSpPr>
            <p:nvPr/>
          </p:nvSpPr>
          <p:spPr bwMode="auto">
            <a:xfrm>
              <a:off x="533400" y="2078038"/>
              <a:ext cx="1338263" cy="457200"/>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dirty="0">
                  <a:solidFill>
                    <a:srgbClr val="FF0066"/>
                  </a:solidFill>
                </a:rPr>
                <a:t>扩展：</a:t>
              </a:r>
              <a:endParaRPr lang="zh-CN" altLang="en-US" b="1" dirty="0">
                <a:solidFill>
                  <a:srgbClr val="0033CC"/>
                </a:solidFill>
              </a:endParaRPr>
            </a:p>
          </p:txBody>
        </p:sp>
        <p:sp>
          <p:nvSpPr>
            <p:cNvPr id="109" name="Rectangle 14">
              <a:extLst>
                <a:ext uri="{FF2B5EF4-FFF2-40B4-BE49-F238E27FC236}">
                  <a16:creationId xmlns:a16="http://schemas.microsoft.com/office/drawing/2014/main" id="{46C82341-FD26-8893-FF86-0A878EE71420}"/>
                </a:ext>
              </a:extLst>
            </p:cNvPr>
            <p:cNvSpPr>
              <a:spLocks noChangeArrowheads="1"/>
            </p:cNvSpPr>
            <p:nvPr/>
          </p:nvSpPr>
          <p:spPr bwMode="auto">
            <a:xfrm>
              <a:off x="1174750" y="2078038"/>
              <a:ext cx="33972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dirty="0">
                  <a:solidFill>
                    <a:srgbClr val="0033CC"/>
                  </a:solidFill>
                </a:rPr>
                <a:t>    </a:t>
              </a:r>
              <a:r>
                <a:rPr lang="zh-CN" altLang="en-US" b="1" dirty="0">
                  <a:solidFill>
                    <a:srgbClr val="0033CC"/>
                  </a:solidFill>
                </a:rPr>
                <a:t>两片 </a:t>
              </a:r>
              <a:r>
                <a:rPr lang="en-US" altLang="zh-CN" b="1" dirty="0">
                  <a:solidFill>
                    <a:srgbClr val="FF0066"/>
                  </a:solidFill>
                </a:rPr>
                <a:t>4 </a:t>
              </a:r>
              <a:r>
                <a:rPr lang="zh-CN" altLang="en-US" b="1" dirty="0">
                  <a:solidFill>
                    <a:srgbClr val="FF0066"/>
                  </a:solidFill>
                </a:rPr>
                <a:t>位</a:t>
              </a:r>
              <a:r>
                <a:rPr lang="zh-CN" altLang="en-US" b="1" dirty="0">
                  <a:solidFill>
                    <a:srgbClr val="0033CC"/>
                  </a:solidFill>
                </a:rPr>
                <a:t>数值比较器</a:t>
              </a:r>
            </a:p>
          </p:txBody>
        </p:sp>
        <p:sp>
          <p:nvSpPr>
            <p:cNvPr id="110" name="Rectangle 105">
              <a:extLst>
                <a:ext uri="{FF2B5EF4-FFF2-40B4-BE49-F238E27FC236}">
                  <a16:creationId xmlns:a16="http://schemas.microsoft.com/office/drawing/2014/main" id="{0371773F-C2C5-769A-25CE-EA2705EBB45F}"/>
                </a:ext>
              </a:extLst>
            </p:cNvPr>
            <p:cNvSpPr>
              <a:spLocks noChangeArrowheads="1"/>
            </p:cNvSpPr>
            <p:nvPr/>
          </p:nvSpPr>
          <p:spPr bwMode="auto">
            <a:xfrm>
              <a:off x="1619250" y="2562225"/>
              <a:ext cx="30289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dirty="0">
                  <a:solidFill>
                    <a:srgbClr val="0033CC"/>
                  </a:solidFill>
                </a:rPr>
                <a:t>→   </a:t>
              </a:r>
              <a:r>
                <a:rPr lang="en-US" altLang="zh-CN" b="1" dirty="0">
                  <a:solidFill>
                    <a:srgbClr val="FF0066"/>
                  </a:solidFill>
                </a:rPr>
                <a:t>8 </a:t>
              </a:r>
              <a:r>
                <a:rPr lang="zh-CN" altLang="en-US" b="1" dirty="0">
                  <a:solidFill>
                    <a:srgbClr val="FF0066"/>
                  </a:solidFill>
                </a:rPr>
                <a:t>位</a:t>
              </a:r>
              <a:r>
                <a:rPr lang="zh-CN" altLang="en-US" b="1" dirty="0">
                  <a:solidFill>
                    <a:srgbClr val="0033CC"/>
                  </a:solidFill>
                </a:rPr>
                <a:t>数值比较器</a:t>
              </a:r>
            </a:p>
          </p:txBody>
        </p:sp>
      </p:grpSp>
      <p:sp>
        <p:nvSpPr>
          <p:cNvPr id="111" name="Text Box 106">
            <a:extLst>
              <a:ext uri="{FF2B5EF4-FFF2-40B4-BE49-F238E27FC236}">
                <a16:creationId xmlns:a16="http://schemas.microsoft.com/office/drawing/2014/main" id="{35B3A717-EDA7-3E7C-191B-5B54D5CEDF90}"/>
              </a:ext>
            </a:extLst>
          </p:cNvPr>
          <p:cNvSpPr txBox="1">
            <a:spLocks noChangeArrowheads="1"/>
          </p:cNvSpPr>
          <p:nvPr/>
        </p:nvSpPr>
        <p:spPr bwMode="auto">
          <a:xfrm>
            <a:off x="7198846" y="5304355"/>
            <a:ext cx="21701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996600"/>
                </a:solidFill>
                <a:latin typeface="宋体" panose="02010600030101010101" pitchFamily="2" charset="-122"/>
              </a:rPr>
              <a:t>低位比较结果</a:t>
            </a:r>
          </a:p>
        </p:txBody>
      </p:sp>
      <p:sp>
        <p:nvSpPr>
          <p:cNvPr id="112" name="Text Box 107">
            <a:extLst>
              <a:ext uri="{FF2B5EF4-FFF2-40B4-BE49-F238E27FC236}">
                <a16:creationId xmlns:a16="http://schemas.microsoft.com/office/drawing/2014/main" id="{0A6ABE9A-DBF0-90CA-5B5C-71B9831B560F}"/>
              </a:ext>
            </a:extLst>
          </p:cNvPr>
          <p:cNvSpPr txBox="1">
            <a:spLocks noChangeArrowheads="1"/>
          </p:cNvSpPr>
          <p:nvPr/>
        </p:nvSpPr>
        <p:spPr bwMode="auto">
          <a:xfrm>
            <a:off x="2715746" y="5342455"/>
            <a:ext cx="22336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996600"/>
                </a:solidFill>
                <a:latin typeface="宋体" panose="02010600030101010101" pitchFamily="2" charset="-122"/>
              </a:rPr>
              <a:t>高位比较结果</a:t>
            </a:r>
          </a:p>
        </p:txBody>
      </p:sp>
      <p:sp>
        <p:nvSpPr>
          <p:cNvPr id="113" name="Text Box 108">
            <a:extLst>
              <a:ext uri="{FF2B5EF4-FFF2-40B4-BE49-F238E27FC236}">
                <a16:creationId xmlns:a16="http://schemas.microsoft.com/office/drawing/2014/main" id="{06153767-00BB-6559-7B75-8A6C58FFD667}"/>
              </a:ext>
            </a:extLst>
          </p:cNvPr>
          <p:cNvSpPr txBox="1">
            <a:spLocks noChangeArrowheads="1"/>
          </p:cNvSpPr>
          <p:nvPr/>
        </p:nvSpPr>
        <p:spPr bwMode="auto">
          <a:xfrm>
            <a:off x="2523658" y="5821880"/>
            <a:ext cx="31877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a:solidFill>
                  <a:srgbClr val="6666FF"/>
                </a:solidFill>
              </a:rPr>
              <a:t> </a:t>
            </a:r>
            <a:r>
              <a:rPr lang="en-US" altLang="zh-CN" sz="2000" b="1" i="1">
                <a:solidFill>
                  <a:srgbClr val="FF0066"/>
                </a:solidFill>
              </a:rPr>
              <a:t>F</a:t>
            </a:r>
            <a:r>
              <a:rPr lang="en-US" altLang="zh-CN" sz="2000" b="1" i="1" baseline="-30000">
                <a:solidFill>
                  <a:srgbClr val="FF0066"/>
                </a:solidFill>
              </a:rPr>
              <a:t>A</a:t>
            </a:r>
            <a:r>
              <a:rPr lang="en-US" altLang="zh-CN" sz="2000" b="1" baseline="-30000">
                <a:solidFill>
                  <a:srgbClr val="FF0066"/>
                </a:solidFill>
              </a:rPr>
              <a:t>&lt;</a:t>
            </a:r>
            <a:r>
              <a:rPr lang="en-US" altLang="zh-CN" sz="2000" b="1" i="1" baseline="-30000">
                <a:solidFill>
                  <a:srgbClr val="FF0066"/>
                </a:solidFill>
              </a:rPr>
              <a:t>B</a:t>
            </a:r>
            <a:r>
              <a:rPr lang="en-US" altLang="zh-CN" sz="2000" b="1" baseline="-30000">
                <a:solidFill>
                  <a:srgbClr val="FF0066"/>
                </a:solidFill>
              </a:rPr>
              <a:t>            </a:t>
            </a:r>
            <a:r>
              <a:rPr lang="en-US" altLang="zh-CN" sz="2000" b="1" i="1">
                <a:solidFill>
                  <a:srgbClr val="FF0066"/>
                </a:solidFill>
              </a:rPr>
              <a:t>F</a:t>
            </a:r>
            <a:r>
              <a:rPr lang="en-US" altLang="zh-CN" sz="2000" b="1" i="1" baseline="-30000">
                <a:solidFill>
                  <a:srgbClr val="FF0066"/>
                </a:solidFill>
              </a:rPr>
              <a:t>A</a:t>
            </a:r>
            <a:r>
              <a:rPr lang="en-US" altLang="zh-CN" sz="2000" b="1" baseline="-30000">
                <a:solidFill>
                  <a:srgbClr val="FF0066"/>
                </a:solidFill>
              </a:rPr>
              <a:t>=</a:t>
            </a:r>
            <a:r>
              <a:rPr lang="en-US" altLang="zh-CN" sz="2000" b="1" i="1" baseline="-30000">
                <a:solidFill>
                  <a:srgbClr val="FF0066"/>
                </a:solidFill>
              </a:rPr>
              <a:t>B</a:t>
            </a:r>
            <a:r>
              <a:rPr lang="en-US" altLang="zh-CN" sz="2000" b="1" baseline="-30000">
                <a:solidFill>
                  <a:srgbClr val="FF0066"/>
                </a:solidFill>
              </a:rPr>
              <a:t>                 </a:t>
            </a:r>
            <a:r>
              <a:rPr lang="en-US" altLang="zh-CN" sz="2000" b="1" i="1">
                <a:solidFill>
                  <a:srgbClr val="FF0066"/>
                </a:solidFill>
              </a:rPr>
              <a:t>F</a:t>
            </a:r>
            <a:r>
              <a:rPr lang="en-US" altLang="zh-CN" sz="2000" b="1" i="1" baseline="-30000">
                <a:solidFill>
                  <a:srgbClr val="FF0066"/>
                </a:solidFill>
              </a:rPr>
              <a:t>A</a:t>
            </a:r>
            <a:r>
              <a:rPr lang="en-US" altLang="zh-CN" sz="2000" b="1" baseline="-30000">
                <a:solidFill>
                  <a:srgbClr val="FF0066"/>
                </a:solidFill>
              </a:rPr>
              <a:t>&gt;</a:t>
            </a:r>
            <a:r>
              <a:rPr lang="en-US" altLang="zh-CN" sz="2000" b="1" i="1" baseline="-30000">
                <a:solidFill>
                  <a:srgbClr val="FF0066"/>
                </a:solidFill>
              </a:rPr>
              <a:t>B</a:t>
            </a:r>
            <a:r>
              <a:rPr lang="en-US" altLang="zh-CN" sz="2000" b="1" baseline="-30000">
                <a:solidFill>
                  <a:srgbClr val="FF0066"/>
                </a:solidFill>
              </a:rPr>
              <a:t>  </a:t>
            </a:r>
            <a:endParaRPr lang="en-US" altLang="zh-CN" b="1">
              <a:solidFill>
                <a:srgbClr val="FF0066"/>
              </a:solidFill>
            </a:endParaRPr>
          </a:p>
        </p:txBody>
      </p:sp>
      <p:sp>
        <p:nvSpPr>
          <p:cNvPr id="114" name="Text Box 109">
            <a:extLst>
              <a:ext uri="{FF2B5EF4-FFF2-40B4-BE49-F238E27FC236}">
                <a16:creationId xmlns:a16="http://schemas.microsoft.com/office/drawing/2014/main" id="{30135F66-A2BF-0DF9-AE8C-30A53B20311C}"/>
              </a:ext>
            </a:extLst>
          </p:cNvPr>
          <p:cNvSpPr txBox="1">
            <a:spLocks noChangeArrowheads="1"/>
          </p:cNvSpPr>
          <p:nvPr/>
        </p:nvSpPr>
        <p:spPr bwMode="auto">
          <a:xfrm>
            <a:off x="6979771" y="5761555"/>
            <a:ext cx="2895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i="1">
                <a:solidFill>
                  <a:srgbClr val="FF0066"/>
                </a:solidFill>
              </a:rPr>
              <a:t> F</a:t>
            </a:r>
            <a:r>
              <a:rPr lang="en-US" altLang="zh-CN" sz="2000" b="1" i="1" baseline="-30000">
                <a:solidFill>
                  <a:srgbClr val="FF0066"/>
                </a:solidFill>
              </a:rPr>
              <a:t>A</a:t>
            </a:r>
            <a:r>
              <a:rPr lang="en-US" altLang="zh-CN" sz="2000" b="1" baseline="-30000">
                <a:solidFill>
                  <a:srgbClr val="FF0066"/>
                </a:solidFill>
              </a:rPr>
              <a:t>&lt;</a:t>
            </a:r>
            <a:r>
              <a:rPr lang="en-US" altLang="zh-CN" sz="2000" b="1" i="1" baseline="-30000">
                <a:solidFill>
                  <a:srgbClr val="FF0066"/>
                </a:solidFill>
              </a:rPr>
              <a:t>B</a:t>
            </a:r>
            <a:r>
              <a:rPr lang="en-US" altLang="zh-CN" sz="2000" b="1" baseline="-30000">
                <a:solidFill>
                  <a:srgbClr val="FF0066"/>
                </a:solidFill>
              </a:rPr>
              <a:t>           </a:t>
            </a:r>
            <a:r>
              <a:rPr lang="en-US" altLang="zh-CN" sz="2000" b="1" i="1">
                <a:solidFill>
                  <a:srgbClr val="FF0066"/>
                </a:solidFill>
              </a:rPr>
              <a:t>F</a:t>
            </a:r>
            <a:r>
              <a:rPr lang="en-US" altLang="zh-CN" sz="2000" b="1" i="1" baseline="-30000">
                <a:solidFill>
                  <a:srgbClr val="FF0066"/>
                </a:solidFill>
              </a:rPr>
              <a:t>A</a:t>
            </a:r>
            <a:r>
              <a:rPr lang="en-US" altLang="zh-CN" sz="2000" b="1" baseline="-30000">
                <a:solidFill>
                  <a:srgbClr val="FF0066"/>
                </a:solidFill>
              </a:rPr>
              <a:t>=B          </a:t>
            </a:r>
            <a:r>
              <a:rPr lang="en-US" altLang="zh-CN" sz="2000" b="1" i="1">
                <a:solidFill>
                  <a:srgbClr val="FF0066"/>
                </a:solidFill>
              </a:rPr>
              <a:t>F</a:t>
            </a:r>
            <a:r>
              <a:rPr lang="en-US" altLang="zh-CN" sz="2000" b="1" i="1" baseline="-30000">
                <a:solidFill>
                  <a:srgbClr val="FF0066"/>
                </a:solidFill>
              </a:rPr>
              <a:t>A</a:t>
            </a:r>
            <a:r>
              <a:rPr lang="en-US" altLang="zh-CN" sz="2000" b="1" baseline="-30000">
                <a:solidFill>
                  <a:srgbClr val="FF0066"/>
                </a:solidFill>
              </a:rPr>
              <a:t>&gt;</a:t>
            </a:r>
            <a:r>
              <a:rPr lang="en-US" altLang="zh-CN" sz="2000" b="1" i="1" baseline="-30000">
                <a:solidFill>
                  <a:srgbClr val="FF0066"/>
                </a:solidFill>
              </a:rPr>
              <a:t>B  </a:t>
            </a:r>
            <a:endParaRPr lang="en-US" altLang="zh-CN" b="1" i="1">
              <a:solidFill>
                <a:srgbClr val="FF0066"/>
              </a:solidFill>
            </a:endParaRPr>
          </a:p>
        </p:txBody>
      </p:sp>
      <p:sp>
        <p:nvSpPr>
          <p:cNvPr id="115" name="Text Box 110">
            <a:extLst>
              <a:ext uri="{FF2B5EF4-FFF2-40B4-BE49-F238E27FC236}">
                <a16:creationId xmlns:a16="http://schemas.microsoft.com/office/drawing/2014/main" id="{889000E4-AB70-0C78-39A2-896E03A097B4}"/>
              </a:ext>
            </a:extLst>
          </p:cNvPr>
          <p:cNvSpPr txBox="1">
            <a:spLocks noChangeArrowheads="1"/>
          </p:cNvSpPr>
          <p:nvPr/>
        </p:nvSpPr>
        <p:spPr bwMode="auto">
          <a:xfrm>
            <a:off x="1950571" y="3577155"/>
            <a:ext cx="4065587"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b="1" i="1">
                <a:solidFill>
                  <a:srgbClr val="0033CC"/>
                </a:solidFill>
              </a:rPr>
              <a:t>B</a:t>
            </a:r>
            <a:r>
              <a:rPr lang="en-US" altLang="zh-CN" b="1" baseline="-30000">
                <a:solidFill>
                  <a:srgbClr val="0033CC"/>
                </a:solidFill>
              </a:rPr>
              <a:t>7 </a:t>
            </a:r>
            <a:r>
              <a:rPr lang="en-US" altLang="zh-CN" b="1" baseline="-30000">
                <a:solidFill>
                  <a:srgbClr val="FF0066"/>
                </a:solidFill>
              </a:rPr>
              <a:t>  </a:t>
            </a:r>
            <a:r>
              <a:rPr lang="en-US" altLang="zh-CN" b="1" i="1">
                <a:solidFill>
                  <a:srgbClr val="FF0066"/>
                </a:solidFill>
              </a:rPr>
              <a:t>A</a:t>
            </a:r>
            <a:r>
              <a:rPr lang="en-US" altLang="zh-CN" b="1" baseline="-30000">
                <a:solidFill>
                  <a:srgbClr val="FF0066"/>
                </a:solidFill>
              </a:rPr>
              <a:t>7</a:t>
            </a:r>
            <a:r>
              <a:rPr lang="en-US" altLang="zh-CN" b="1">
                <a:solidFill>
                  <a:srgbClr val="FF0066"/>
                </a:solidFill>
                <a:ea typeface="楷体_GB2312" pitchFamily="49" charset="-122"/>
              </a:rPr>
              <a:t>  </a:t>
            </a:r>
            <a:r>
              <a:rPr lang="en-US" altLang="zh-CN" b="1" i="1">
                <a:solidFill>
                  <a:srgbClr val="0033CC"/>
                </a:solidFill>
              </a:rPr>
              <a:t>B</a:t>
            </a:r>
            <a:r>
              <a:rPr lang="en-US" altLang="zh-CN" b="1" baseline="-30000">
                <a:solidFill>
                  <a:srgbClr val="0033CC"/>
                </a:solidFill>
              </a:rPr>
              <a:t>6</a:t>
            </a:r>
            <a:r>
              <a:rPr lang="en-US" altLang="zh-CN" b="1">
                <a:solidFill>
                  <a:srgbClr val="FF0066"/>
                </a:solidFill>
                <a:ea typeface="楷体_GB2312" pitchFamily="49" charset="-122"/>
              </a:rPr>
              <a:t>  </a:t>
            </a:r>
            <a:r>
              <a:rPr lang="en-US" altLang="zh-CN" b="1" i="1">
                <a:solidFill>
                  <a:srgbClr val="FF0066"/>
                </a:solidFill>
              </a:rPr>
              <a:t>A</a:t>
            </a:r>
            <a:r>
              <a:rPr lang="en-US" altLang="zh-CN" b="1" baseline="-30000">
                <a:solidFill>
                  <a:srgbClr val="FF0066"/>
                </a:solidFill>
              </a:rPr>
              <a:t>6</a:t>
            </a:r>
            <a:r>
              <a:rPr lang="en-US" altLang="zh-CN" b="1">
                <a:solidFill>
                  <a:srgbClr val="FF0066"/>
                </a:solidFill>
                <a:ea typeface="楷体_GB2312" pitchFamily="49" charset="-122"/>
              </a:rPr>
              <a:t>  </a:t>
            </a:r>
            <a:r>
              <a:rPr lang="en-US" altLang="zh-CN" b="1" i="1">
                <a:solidFill>
                  <a:srgbClr val="0033CC"/>
                </a:solidFill>
              </a:rPr>
              <a:t>B</a:t>
            </a:r>
            <a:r>
              <a:rPr lang="en-US" altLang="zh-CN" b="1" baseline="-30000">
                <a:solidFill>
                  <a:srgbClr val="0033CC"/>
                </a:solidFill>
              </a:rPr>
              <a:t>5 </a:t>
            </a:r>
            <a:r>
              <a:rPr lang="en-US" altLang="zh-CN" b="1" baseline="-30000">
                <a:solidFill>
                  <a:srgbClr val="FF0066"/>
                </a:solidFill>
              </a:rPr>
              <a:t>  </a:t>
            </a:r>
            <a:r>
              <a:rPr lang="en-US" altLang="zh-CN" b="1" i="1">
                <a:solidFill>
                  <a:srgbClr val="FF0066"/>
                </a:solidFill>
              </a:rPr>
              <a:t>A</a:t>
            </a:r>
            <a:r>
              <a:rPr lang="en-US" altLang="zh-CN" b="1" baseline="-30000">
                <a:solidFill>
                  <a:srgbClr val="FF0066"/>
                </a:solidFill>
              </a:rPr>
              <a:t>5</a:t>
            </a:r>
            <a:r>
              <a:rPr lang="en-US" altLang="zh-CN" sz="2800" b="1">
                <a:solidFill>
                  <a:srgbClr val="FF0066"/>
                </a:solidFill>
                <a:ea typeface="楷体_GB2312" pitchFamily="49" charset="-122"/>
              </a:rPr>
              <a:t>  </a:t>
            </a:r>
            <a:r>
              <a:rPr lang="en-US" altLang="zh-CN" b="1" i="1">
                <a:solidFill>
                  <a:srgbClr val="0033CC"/>
                </a:solidFill>
              </a:rPr>
              <a:t>B</a:t>
            </a:r>
            <a:r>
              <a:rPr lang="en-US" altLang="zh-CN" b="1" baseline="-30000">
                <a:solidFill>
                  <a:srgbClr val="0033CC"/>
                </a:solidFill>
              </a:rPr>
              <a:t>4 </a:t>
            </a:r>
            <a:r>
              <a:rPr lang="en-US" altLang="zh-CN" b="1" baseline="-30000">
                <a:solidFill>
                  <a:srgbClr val="FF0066"/>
                </a:solidFill>
              </a:rPr>
              <a:t> </a:t>
            </a:r>
            <a:r>
              <a:rPr lang="en-US" altLang="zh-CN" b="1" i="1">
                <a:solidFill>
                  <a:srgbClr val="FF0066"/>
                </a:solidFill>
              </a:rPr>
              <a:t>A</a:t>
            </a:r>
            <a:r>
              <a:rPr lang="en-US" altLang="zh-CN" b="1" baseline="-30000">
                <a:solidFill>
                  <a:srgbClr val="FF0066"/>
                </a:solidFill>
              </a:rPr>
              <a:t>4  </a:t>
            </a:r>
            <a:endParaRPr lang="en-US" altLang="zh-CN" sz="2800" b="1">
              <a:solidFill>
                <a:srgbClr val="FF0066"/>
              </a:solidFill>
              <a:ea typeface="楷体_GB2312" pitchFamily="49" charset="-122"/>
            </a:endParaRPr>
          </a:p>
        </p:txBody>
      </p:sp>
      <p:grpSp>
        <p:nvGrpSpPr>
          <p:cNvPr id="116" name="Group 111">
            <a:extLst>
              <a:ext uri="{FF2B5EF4-FFF2-40B4-BE49-F238E27FC236}">
                <a16:creationId xmlns:a16="http://schemas.microsoft.com/office/drawing/2014/main" id="{9B046DFA-7CF4-1063-99AD-FB57C25EB708}"/>
              </a:ext>
            </a:extLst>
          </p:cNvPr>
          <p:cNvGrpSpPr>
            <a:grpSpLocks/>
          </p:cNvGrpSpPr>
          <p:nvPr/>
        </p:nvGrpSpPr>
        <p:grpSpPr bwMode="auto">
          <a:xfrm>
            <a:off x="2161708" y="4051817"/>
            <a:ext cx="3201988" cy="344488"/>
            <a:chOff x="3292" y="720"/>
            <a:chExt cx="2089" cy="217"/>
          </a:xfrm>
        </p:grpSpPr>
        <p:grpSp>
          <p:nvGrpSpPr>
            <p:cNvPr id="117" name="Group 112">
              <a:extLst>
                <a:ext uri="{FF2B5EF4-FFF2-40B4-BE49-F238E27FC236}">
                  <a16:creationId xmlns:a16="http://schemas.microsoft.com/office/drawing/2014/main" id="{7C53DCDA-2120-175A-7653-5E7DE044930C}"/>
                </a:ext>
              </a:extLst>
            </p:cNvPr>
            <p:cNvGrpSpPr>
              <a:grpSpLocks/>
            </p:cNvGrpSpPr>
            <p:nvPr/>
          </p:nvGrpSpPr>
          <p:grpSpPr bwMode="auto">
            <a:xfrm rot="10800000">
              <a:off x="5308" y="720"/>
              <a:ext cx="73" cy="217"/>
              <a:chOff x="1344" y="1008"/>
              <a:chExt cx="73" cy="217"/>
            </a:xfrm>
          </p:grpSpPr>
          <p:sp>
            <p:nvSpPr>
              <p:cNvPr id="139" name="Line 113">
                <a:extLst>
                  <a:ext uri="{FF2B5EF4-FFF2-40B4-BE49-F238E27FC236}">
                    <a16:creationId xmlns:a16="http://schemas.microsoft.com/office/drawing/2014/main" id="{FE1F79DB-9563-E652-6B7D-53998749213A}"/>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40" name="Oval 114">
                <a:extLst>
                  <a:ext uri="{FF2B5EF4-FFF2-40B4-BE49-F238E27FC236}">
                    <a16:creationId xmlns:a16="http://schemas.microsoft.com/office/drawing/2014/main" id="{9D940A21-214E-CB2B-3B3D-576938CBFC99}"/>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18" name="Group 115">
              <a:extLst>
                <a:ext uri="{FF2B5EF4-FFF2-40B4-BE49-F238E27FC236}">
                  <a16:creationId xmlns:a16="http://schemas.microsoft.com/office/drawing/2014/main" id="{BB6763AB-C83B-9EBF-3FEC-1DF46DB9AC45}"/>
                </a:ext>
              </a:extLst>
            </p:cNvPr>
            <p:cNvGrpSpPr>
              <a:grpSpLocks/>
            </p:cNvGrpSpPr>
            <p:nvPr/>
          </p:nvGrpSpPr>
          <p:grpSpPr bwMode="auto">
            <a:xfrm rot="10800000">
              <a:off x="5020" y="720"/>
              <a:ext cx="73" cy="217"/>
              <a:chOff x="1344" y="1008"/>
              <a:chExt cx="73" cy="217"/>
            </a:xfrm>
          </p:grpSpPr>
          <p:sp>
            <p:nvSpPr>
              <p:cNvPr id="137" name="Line 116">
                <a:extLst>
                  <a:ext uri="{FF2B5EF4-FFF2-40B4-BE49-F238E27FC236}">
                    <a16:creationId xmlns:a16="http://schemas.microsoft.com/office/drawing/2014/main" id="{AFABDB61-EF6E-FD2F-5A01-ACCB4426DA5F}"/>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38" name="Oval 117">
                <a:extLst>
                  <a:ext uri="{FF2B5EF4-FFF2-40B4-BE49-F238E27FC236}">
                    <a16:creationId xmlns:a16="http://schemas.microsoft.com/office/drawing/2014/main" id="{96424D9A-9D2B-F25E-1C94-08793C0BD756}"/>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19" name="Group 118">
              <a:extLst>
                <a:ext uri="{FF2B5EF4-FFF2-40B4-BE49-F238E27FC236}">
                  <a16:creationId xmlns:a16="http://schemas.microsoft.com/office/drawing/2014/main" id="{6171A338-2718-7226-4A2A-EA55F5FA0E0A}"/>
                </a:ext>
              </a:extLst>
            </p:cNvPr>
            <p:cNvGrpSpPr>
              <a:grpSpLocks/>
            </p:cNvGrpSpPr>
            <p:nvPr/>
          </p:nvGrpSpPr>
          <p:grpSpPr bwMode="auto">
            <a:xfrm rot="10800000">
              <a:off x="4732" y="720"/>
              <a:ext cx="73" cy="217"/>
              <a:chOff x="1344" y="1008"/>
              <a:chExt cx="73" cy="217"/>
            </a:xfrm>
          </p:grpSpPr>
          <p:sp>
            <p:nvSpPr>
              <p:cNvPr id="135" name="Line 119">
                <a:extLst>
                  <a:ext uri="{FF2B5EF4-FFF2-40B4-BE49-F238E27FC236}">
                    <a16:creationId xmlns:a16="http://schemas.microsoft.com/office/drawing/2014/main" id="{C852F727-722E-A460-9538-FEA1EB9D271D}"/>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36" name="Oval 120">
                <a:extLst>
                  <a:ext uri="{FF2B5EF4-FFF2-40B4-BE49-F238E27FC236}">
                    <a16:creationId xmlns:a16="http://schemas.microsoft.com/office/drawing/2014/main" id="{3C84FC3D-0CA8-B41E-EBDF-EC7B64F0417C}"/>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20" name="Group 121">
              <a:extLst>
                <a:ext uri="{FF2B5EF4-FFF2-40B4-BE49-F238E27FC236}">
                  <a16:creationId xmlns:a16="http://schemas.microsoft.com/office/drawing/2014/main" id="{0B650D4A-DE9E-291C-7F67-5E597233303E}"/>
                </a:ext>
              </a:extLst>
            </p:cNvPr>
            <p:cNvGrpSpPr>
              <a:grpSpLocks/>
            </p:cNvGrpSpPr>
            <p:nvPr/>
          </p:nvGrpSpPr>
          <p:grpSpPr bwMode="auto">
            <a:xfrm rot="10800000">
              <a:off x="4444" y="720"/>
              <a:ext cx="73" cy="217"/>
              <a:chOff x="1344" y="1008"/>
              <a:chExt cx="73" cy="217"/>
            </a:xfrm>
          </p:grpSpPr>
          <p:sp>
            <p:nvSpPr>
              <p:cNvPr id="133" name="Line 122">
                <a:extLst>
                  <a:ext uri="{FF2B5EF4-FFF2-40B4-BE49-F238E27FC236}">
                    <a16:creationId xmlns:a16="http://schemas.microsoft.com/office/drawing/2014/main" id="{69EBD847-834C-0A9F-6A95-33338ABB4DF3}"/>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34" name="Oval 123">
                <a:extLst>
                  <a:ext uri="{FF2B5EF4-FFF2-40B4-BE49-F238E27FC236}">
                    <a16:creationId xmlns:a16="http://schemas.microsoft.com/office/drawing/2014/main" id="{88800A82-B9D5-A63A-1AB8-4278FFB71B06}"/>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21" name="Group 124">
              <a:extLst>
                <a:ext uri="{FF2B5EF4-FFF2-40B4-BE49-F238E27FC236}">
                  <a16:creationId xmlns:a16="http://schemas.microsoft.com/office/drawing/2014/main" id="{7B3BE4F6-BCDF-B00A-A25E-C336391EE4E3}"/>
                </a:ext>
              </a:extLst>
            </p:cNvPr>
            <p:cNvGrpSpPr>
              <a:grpSpLocks/>
            </p:cNvGrpSpPr>
            <p:nvPr/>
          </p:nvGrpSpPr>
          <p:grpSpPr bwMode="auto">
            <a:xfrm rot="10800000">
              <a:off x="3580" y="720"/>
              <a:ext cx="73" cy="217"/>
              <a:chOff x="1344" y="1008"/>
              <a:chExt cx="73" cy="217"/>
            </a:xfrm>
          </p:grpSpPr>
          <p:sp>
            <p:nvSpPr>
              <p:cNvPr id="131" name="Line 125">
                <a:extLst>
                  <a:ext uri="{FF2B5EF4-FFF2-40B4-BE49-F238E27FC236}">
                    <a16:creationId xmlns:a16="http://schemas.microsoft.com/office/drawing/2014/main" id="{BF29AC86-3CB3-569E-E516-6AD726068141}"/>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32" name="Oval 126">
                <a:extLst>
                  <a:ext uri="{FF2B5EF4-FFF2-40B4-BE49-F238E27FC236}">
                    <a16:creationId xmlns:a16="http://schemas.microsoft.com/office/drawing/2014/main" id="{515B6220-B79C-70B7-66CF-2A6C85DE9D2E}"/>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22" name="Group 127">
              <a:extLst>
                <a:ext uri="{FF2B5EF4-FFF2-40B4-BE49-F238E27FC236}">
                  <a16:creationId xmlns:a16="http://schemas.microsoft.com/office/drawing/2014/main" id="{4D8D95AE-A38D-401B-3D22-CD73C9F5A76E}"/>
                </a:ext>
              </a:extLst>
            </p:cNvPr>
            <p:cNvGrpSpPr>
              <a:grpSpLocks/>
            </p:cNvGrpSpPr>
            <p:nvPr/>
          </p:nvGrpSpPr>
          <p:grpSpPr bwMode="auto">
            <a:xfrm rot="10800000">
              <a:off x="4156" y="720"/>
              <a:ext cx="73" cy="217"/>
              <a:chOff x="1344" y="1008"/>
              <a:chExt cx="73" cy="217"/>
            </a:xfrm>
          </p:grpSpPr>
          <p:sp>
            <p:nvSpPr>
              <p:cNvPr id="129" name="Line 128">
                <a:extLst>
                  <a:ext uri="{FF2B5EF4-FFF2-40B4-BE49-F238E27FC236}">
                    <a16:creationId xmlns:a16="http://schemas.microsoft.com/office/drawing/2014/main" id="{7A371BBE-F1E9-7107-DD24-E134216EAD8A}"/>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30" name="Oval 129">
                <a:extLst>
                  <a:ext uri="{FF2B5EF4-FFF2-40B4-BE49-F238E27FC236}">
                    <a16:creationId xmlns:a16="http://schemas.microsoft.com/office/drawing/2014/main" id="{F8362AA2-B009-8982-49CA-692CC0CF0D8A}"/>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23" name="Group 130">
              <a:extLst>
                <a:ext uri="{FF2B5EF4-FFF2-40B4-BE49-F238E27FC236}">
                  <a16:creationId xmlns:a16="http://schemas.microsoft.com/office/drawing/2014/main" id="{73C86197-3278-7D31-BD1A-2456B3F298DA}"/>
                </a:ext>
              </a:extLst>
            </p:cNvPr>
            <p:cNvGrpSpPr>
              <a:grpSpLocks/>
            </p:cNvGrpSpPr>
            <p:nvPr/>
          </p:nvGrpSpPr>
          <p:grpSpPr bwMode="auto">
            <a:xfrm rot="10800000">
              <a:off x="3868" y="720"/>
              <a:ext cx="73" cy="217"/>
              <a:chOff x="1344" y="1008"/>
              <a:chExt cx="73" cy="217"/>
            </a:xfrm>
          </p:grpSpPr>
          <p:sp>
            <p:nvSpPr>
              <p:cNvPr id="127" name="Line 131">
                <a:extLst>
                  <a:ext uri="{FF2B5EF4-FFF2-40B4-BE49-F238E27FC236}">
                    <a16:creationId xmlns:a16="http://schemas.microsoft.com/office/drawing/2014/main" id="{AE5216D3-DCD1-3CB1-274A-23E56D971050}"/>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28" name="Oval 132">
                <a:extLst>
                  <a:ext uri="{FF2B5EF4-FFF2-40B4-BE49-F238E27FC236}">
                    <a16:creationId xmlns:a16="http://schemas.microsoft.com/office/drawing/2014/main" id="{C2E2E5DA-2263-09CA-E0FD-A44F1AC9F92C}"/>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24" name="Group 133">
              <a:extLst>
                <a:ext uri="{FF2B5EF4-FFF2-40B4-BE49-F238E27FC236}">
                  <a16:creationId xmlns:a16="http://schemas.microsoft.com/office/drawing/2014/main" id="{728DF61C-E8A3-CE74-F718-DB9D95373CF3}"/>
                </a:ext>
              </a:extLst>
            </p:cNvPr>
            <p:cNvGrpSpPr>
              <a:grpSpLocks/>
            </p:cNvGrpSpPr>
            <p:nvPr/>
          </p:nvGrpSpPr>
          <p:grpSpPr bwMode="auto">
            <a:xfrm rot="10800000">
              <a:off x="3292" y="720"/>
              <a:ext cx="73" cy="217"/>
              <a:chOff x="1344" y="1008"/>
              <a:chExt cx="73" cy="217"/>
            </a:xfrm>
          </p:grpSpPr>
          <p:sp>
            <p:nvSpPr>
              <p:cNvPr id="125" name="Line 134">
                <a:extLst>
                  <a:ext uri="{FF2B5EF4-FFF2-40B4-BE49-F238E27FC236}">
                    <a16:creationId xmlns:a16="http://schemas.microsoft.com/office/drawing/2014/main" id="{F2A7596F-9AEC-57A0-4E86-7F4664D3E9E9}"/>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26" name="Oval 135">
                <a:extLst>
                  <a:ext uri="{FF2B5EF4-FFF2-40B4-BE49-F238E27FC236}">
                    <a16:creationId xmlns:a16="http://schemas.microsoft.com/office/drawing/2014/main" id="{4C5691DD-573E-7475-9ED4-61C2EED25258}"/>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sp>
        <p:nvSpPr>
          <p:cNvPr id="141" name="Text Box 136">
            <a:extLst>
              <a:ext uri="{FF2B5EF4-FFF2-40B4-BE49-F238E27FC236}">
                <a16:creationId xmlns:a16="http://schemas.microsoft.com/office/drawing/2014/main" id="{5ADB569D-C6FF-A734-6AA2-ADEBE1750532}"/>
              </a:ext>
            </a:extLst>
          </p:cNvPr>
          <p:cNvSpPr txBox="1">
            <a:spLocks noChangeArrowheads="1"/>
          </p:cNvSpPr>
          <p:nvPr/>
        </p:nvSpPr>
        <p:spPr bwMode="auto">
          <a:xfrm>
            <a:off x="6535271" y="3589855"/>
            <a:ext cx="38862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b="1" i="1">
                <a:solidFill>
                  <a:srgbClr val="0033CC"/>
                </a:solidFill>
              </a:rPr>
              <a:t>B</a:t>
            </a:r>
            <a:r>
              <a:rPr lang="en-US" altLang="zh-CN" b="1" baseline="-30000">
                <a:solidFill>
                  <a:srgbClr val="0033CC"/>
                </a:solidFill>
              </a:rPr>
              <a:t>3</a:t>
            </a:r>
            <a:r>
              <a:rPr lang="en-US" altLang="zh-CN" b="1" baseline="-30000">
                <a:solidFill>
                  <a:srgbClr val="FF0066"/>
                </a:solidFill>
              </a:rPr>
              <a:t>   </a:t>
            </a:r>
            <a:r>
              <a:rPr lang="en-US" altLang="zh-CN" b="1" i="1">
                <a:solidFill>
                  <a:srgbClr val="FF0066"/>
                </a:solidFill>
              </a:rPr>
              <a:t>A</a:t>
            </a:r>
            <a:r>
              <a:rPr lang="en-US" altLang="zh-CN" b="1" baseline="-30000">
                <a:solidFill>
                  <a:srgbClr val="FF0066"/>
                </a:solidFill>
              </a:rPr>
              <a:t>3</a:t>
            </a:r>
            <a:r>
              <a:rPr lang="en-US" altLang="zh-CN" b="1">
                <a:solidFill>
                  <a:srgbClr val="FF0066"/>
                </a:solidFill>
                <a:ea typeface="楷体_GB2312" pitchFamily="49" charset="-122"/>
              </a:rPr>
              <a:t>  </a:t>
            </a:r>
            <a:r>
              <a:rPr lang="en-US" altLang="zh-CN" b="1" i="1">
                <a:solidFill>
                  <a:srgbClr val="0033CC"/>
                </a:solidFill>
              </a:rPr>
              <a:t>B</a:t>
            </a:r>
            <a:r>
              <a:rPr lang="en-US" altLang="zh-CN" b="1" baseline="-30000">
                <a:solidFill>
                  <a:srgbClr val="0033CC"/>
                </a:solidFill>
              </a:rPr>
              <a:t>2</a:t>
            </a:r>
            <a:r>
              <a:rPr lang="en-US" altLang="zh-CN" b="1">
                <a:solidFill>
                  <a:srgbClr val="FF0066"/>
                </a:solidFill>
                <a:ea typeface="楷体_GB2312" pitchFamily="49" charset="-122"/>
              </a:rPr>
              <a:t>  </a:t>
            </a:r>
            <a:r>
              <a:rPr lang="en-US" altLang="zh-CN" b="1" i="1">
                <a:solidFill>
                  <a:srgbClr val="FF0066"/>
                </a:solidFill>
              </a:rPr>
              <a:t>A</a:t>
            </a:r>
            <a:r>
              <a:rPr lang="en-US" altLang="zh-CN" b="1" baseline="-30000">
                <a:solidFill>
                  <a:srgbClr val="FF0066"/>
                </a:solidFill>
              </a:rPr>
              <a:t>2</a:t>
            </a:r>
            <a:r>
              <a:rPr lang="en-US" altLang="zh-CN" b="1">
                <a:solidFill>
                  <a:srgbClr val="FF0066"/>
                </a:solidFill>
                <a:ea typeface="楷体_GB2312" pitchFamily="49" charset="-122"/>
              </a:rPr>
              <a:t>  </a:t>
            </a:r>
            <a:r>
              <a:rPr lang="en-US" altLang="zh-CN" b="1" i="1">
                <a:solidFill>
                  <a:srgbClr val="0033CC"/>
                </a:solidFill>
              </a:rPr>
              <a:t>B</a:t>
            </a:r>
            <a:r>
              <a:rPr lang="en-US" altLang="zh-CN" b="1" baseline="-30000">
                <a:solidFill>
                  <a:srgbClr val="0033CC"/>
                </a:solidFill>
              </a:rPr>
              <a:t>1</a:t>
            </a:r>
            <a:r>
              <a:rPr lang="en-US" altLang="zh-CN" b="1" baseline="-30000">
                <a:solidFill>
                  <a:srgbClr val="FF0066"/>
                </a:solidFill>
              </a:rPr>
              <a:t>  </a:t>
            </a:r>
            <a:r>
              <a:rPr lang="en-US" altLang="zh-CN" b="1" i="1">
                <a:solidFill>
                  <a:srgbClr val="FF0066"/>
                </a:solidFill>
              </a:rPr>
              <a:t>A</a:t>
            </a:r>
            <a:r>
              <a:rPr lang="en-US" altLang="zh-CN" b="1" baseline="-30000">
                <a:solidFill>
                  <a:srgbClr val="FF0066"/>
                </a:solidFill>
              </a:rPr>
              <a:t>1</a:t>
            </a:r>
            <a:r>
              <a:rPr lang="en-US" altLang="zh-CN" sz="2800" b="1">
                <a:solidFill>
                  <a:srgbClr val="FF0066"/>
                </a:solidFill>
                <a:ea typeface="楷体_GB2312" pitchFamily="49" charset="-122"/>
              </a:rPr>
              <a:t> </a:t>
            </a:r>
            <a:r>
              <a:rPr lang="en-US" altLang="zh-CN" b="1" i="1">
                <a:solidFill>
                  <a:srgbClr val="0033CC"/>
                </a:solidFill>
              </a:rPr>
              <a:t>B</a:t>
            </a:r>
            <a:r>
              <a:rPr lang="en-US" altLang="zh-CN" b="1" baseline="-30000">
                <a:solidFill>
                  <a:srgbClr val="0033CC"/>
                </a:solidFill>
              </a:rPr>
              <a:t>0</a:t>
            </a:r>
            <a:r>
              <a:rPr lang="en-US" altLang="zh-CN" b="1">
                <a:solidFill>
                  <a:srgbClr val="0033CC"/>
                </a:solidFill>
                <a:ea typeface="楷体_GB2312" pitchFamily="49" charset="-122"/>
              </a:rPr>
              <a:t> </a:t>
            </a:r>
            <a:r>
              <a:rPr lang="en-US" altLang="zh-CN" b="1" i="1">
                <a:solidFill>
                  <a:srgbClr val="FF0066"/>
                </a:solidFill>
              </a:rPr>
              <a:t>A</a:t>
            </a:r>
            <a:r>
              <a:rPr lang="en-US" altLang="zh-CN" b="1" baseline="-30000">
                <a:solidFill>
                  <a:srgbClr val="FF0066"/>
                </a:solidFill>
              </a:rPr>
              <a:t>0  </a:t>
            </a:r>
            <a:endParaRPr lang="en-US" altLang="zh-CN" sz="2800" b="1">
              <a:solidFill>
                <a:srgbClr val="FF0066"/>
              </a:solidFill>
              <a:ea typeface="楷体_GB2312" pitchFamily="49" charset="-122"/>
            </a:endParaRPr>
          </a:p>
        </p:txBody>
      </p:sp>
      <p:grpSp>
        <p:nvGrpSpPr>
          <p:cNvPr id="142" name="Group 137">
            <a:extLst>
              <a:ext uri="{FF2B5EF4-FFF2-40B4-BE49-F238E27FC236}">
                <a16:creationId xmlns:a16="http://schemas.microsoft.com/office/drawing/2014/main" id="{FF04B473-A6FC-8071-9ED0-DAB546873661}"/>
              </a:ext>
            </a:extLst>
          </p:cNvPr>
          <p:cNvGrpSpPr>
            <a:grpSpLocks/>
          </p:cNvGrpSpPr>
          <p:nvPr/>
        </p:nvGrpSpPr>
        <p:grpSpPr bwMode="auto">
          <a:xfrm>
            <a:off x="6644808" y="4056580"/>
            <a:ext cx="3201988" cy="344487"/>
            <a:chOff x="3292" y="720"/>
            <a:chExt cx="2089" cy="217"/>
          </a:xfrm>
        </p:grpSpPr>
        <p:grpSp>
          <p:nvGrpSpPr>
            <p:cNvPr id="143" name="Group 138">
              <a:extLst>
                <a:ext uri="{FF2B5EF4-FFF2-40B4-BE49-F238E27FC236}">
                  <a16:creationId xmlns:a16="http://schemas.microsoft.com/office/drawing/2014/main" id="{28ED60F5-9893-9652-7AD2-57915D431597}"/>
                </a:ext>
              </a:extLst>
            </p:cNvPr>
            <p:cNvGrpSpPr>
              <a:grpSpLocks/>
            </p:cNvGrpSpPr>
            <p:nvPr/>
          </p:nvGrpSpPr>
          <p:grpSpPr bwMode="auto">
            <a:xfrm rot="10800000">
              <a:off x="5308" y="720"/>
              <a:ext cx="73" cy="217"/>
              <a:chOff x="1344" y="1008"/>
              <a:chExt cx="73" cy="217"/>
            </a:xfrm>
          </p:grpSpPr>
          <p:sp>
            <p:nvSpPr>
              <p:cNvPr id="165" name="Line 139">
                <a:extLst>
                  <a:ext uri="{FF2B5EF4-FFF2-40B4-BE49-F238E27FC236}">
                    <a16:creationId xmlns:a16="http://schemas.microsoft.com/office/drawing/2014/main" id="{F826754E-414D-26B0-F148-21D0376811FA}"/>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66" name="Oval 140">
                <a:extLst>
                  <a:ext uri="{FF2B5EF4-FFF2-40B4-BE49-F238E27FC236}">
                    <a16:creationId xmlns:a16="http://schemas.microsoft.com/office/drawing/2014/main" id="{EF3C73E7-8179-C6C7-71C8-BAF0234D6A6E}"/>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44" name="Group 141">
              <a:extLst>
                <a:ext uri="{FF2B5EF4-FFF2-40B4-BE49-F238E27FC236}">
                  <a16:creationId xmlns:a16="http://schemas.microsoft.com/office/drawing/2014/main" id="{308B2851-134D-05AC-B30D-559607E77B54}"/>
                </a:ext>
              </a:extLst>
            </p:cNvPr>
            <p:cNvGrpSpPr>
              <a:grpSpLocks/>
            </p:cNvGrpSpPr>
            <p:nvPr/>
          </p:nvGrpSpPr>
          <p:grpSpPr bwMode="auto">
            <a:xfrm rot="10800000">
              <a:off x="5020" y="720"/>
              <a:ext cx="73" cy="217"/>
              <a:chOff x="1344" y="1008"/>
              <a:chExt cx="73" cy="217"/>
            </a:xfrm>
          </p:grpSpPr>
          <p:sp>
            <p:nvSpPr>
              <p:cNvPr id="163" name="Line 142">
                <a:extLst>
                  <a:ext uri="{FF2B5EF4-FFF2-40B4-BE49-F238E27FC236}">
                    <a16:creationId xmlns:a16="http://schemas.microsoft.com/office/drawing/2014/main" id="{5074E71C-8467-566A-BCA6-645CE1C61844}"/>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64" name="Oval 143">
                <a:extLst>
                  <a:ext uri="{FF2B5EF4-FFF2-40B4-BE49-F238E27FC236}">
                    <a16:creationId xmlns:a16="http://schemas.microsoft.com/office/drawing/2014/main" id="{41F78CFF-1654-3546-3D84-2F90F981EC8C}"/>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45" name="Group 144">
              <a:extLst>
                <a:ext uri="{FF2B5EF4-FFF2-40B4-BE49-F238E27FC236}">
                  <a16:creationId xmlns:a16="http://schemas.microsoft.com/office/drawing/2014/main" id="{C2E2F6DE-163D-1650-7569-72106ECF04F4}"/>
                </a:ext>
              </a:extLst>
            </p:cNvPr>
            <p:cNvGrpSpPr>
              <a:grpSpLocks/>
            </p:cNvGrpSpPr>
            <p:nvPr/>
          </p:nvGrpSpPr>
          <p:grpSpPr bwMode="auto">
            <a:xfrm rot="10800000">
              <a:off x="4732" y="720"/>
              <a:ext cx="73" cy="217"/>
              <a:chOff x="1344" y="1008"/>
              <a:chExt cx="73" cy="217"/>
            </a:xfrm>
          </p:grpSpPr>
          <p:sp>
            <p:nvSpPr>
              <p:cNvPr id="161" name="Line 145">
                <a:extLst>
                  <a:ext uri="{FF2B5EF4-FFF2-40B4-BE49-F238E27FC236}">
                    <a16:creationId xmlns:a16="http://schemas.microsoft.com/office/drawing/2014/main" id="{A61EA8A8-DC0A-0D10-6101-362301ADB16A}"/>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62" name="Oval 146">
                <a:extLst>
                  <a:ext uri="{FF2B5EF4-FFF2-40B4-BE49-F238E27FC236}">
                    <a16:creationId xmlns:a16="http://schemas.microsoft.com/office/drawing/2014/main" id="{9C191033-76D8-B2B9-2E80-6E7871849C5C}"/>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46" name="Group 147">
              <a:extLst>
                <a:ext uri="{FF2B5EF4-FFF2-40B4-BE49-F238E27FC236}">
                  <a16:creationId xmlns:a16="http://schemas.microsoft.com/office/drawing/2014/main" id="{2B19FA21-73FD-98F6-F190-712F84CB17DC}"/>
                </a:ext>
              </a:extLst>
            </p:cNvPr>
            <p:cNvGrpSpPr>
              <a:grpSpLocks/>
            </p:cNvGrpSpPr>
            <p:nvPr/>
          </p:nvGrpSpPr>
          <p:grpSpPr bwMode="auto">
            <a:xfrm rot="10800000">
              <a:off x="4444" y="720"/>
              <a:ext cx="73" cy="217"/>
              <a:chOff x="1344" y="1008"/>
              <a:chExt cx="73" cy="217"/>
            </a:xfrm>
          </p:grpSpPr>
          <p:sp>
            <p:nvSpPr>
              <p:cNvPr id="159" name="Line 148">
                <a:extLst>
                  <a:ext uri="{FF2B5EF4-FFF2-40B4-BE49-F238E27FC236}">
                    <a16:creationId xmlns:a16="http://schemas.microsoft.com/office/drawing/2014/main" id="{21665D14-958E-EFA3-A7E9-D2CC2A6DDE49}"/>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60" name="Oval 149">
                <a:extLst>
                  <a:ext uri="{FF2B5EF4-FFF2-40B4-BE49-F238E27FC236}">
                    <a16:creationId xmlns:a16="http://schemas.microsoft.com/office/drawing/2014/main" id="{E9B210DF-3DE5-A0B3-19CE-AF7FCD20FCD8}"/>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47" name="Group 150">
              <a:extLst>
                <a:ext uri="{FF2B5EF4-FFF2-40B4-BE49-F238E27FC236}">
                  <a16:creationId xmlns:a16="http://schemas.microsoft.com/office/drawing/2014/main" id="{8398ECA3-4B32-2CEC-98A8-63E1FB4C2DB6}"/>
                </a:ext>
              </a:extLst>
            </p:cNvPr>
            <p:cNvGrpSpPr>
              <a:grpSpLocks/>
            </p:cNvGrpSpPr>
            <p:nvPr/>
          </p:nvGrpSpPr>
          <p:grpSpPr bwMode="auto">
            <a:xfrm rot="10800000">
              <a:off x="3580" y="720"/>
              <a:ext cx="73" cy="217"/>
              <a:chOff x="1344" y="1008"/>
              <a:chExt cx="73" cy="217"/>
            </a:xfrm>
          </p:grpSpPr>
          <p:sp>
            <p:nvSpPr>
              <p:cNvPr id="157" name="Line 151">
                <a:extLst>
                  <a:ext uri="{FF2B5EF4-FFF2-40B4-BE49-F238E27FC236}">
                    <a16:creationId xmlns:a16="http://schemas.microsoft.com/office/drawing/2014/main" id="{D059FCB8-9771-85E5-E356-48CC47F26ECB}"/>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58" name="Oval 152">
                <a:extLst>
                  <a:ext uri="{FF2B5EF4-FFF2-40B4-BE49-F238E27FC236}">
                    <a16:creationId xmlns:a16="http://schemas.microsoft.com/office/drawing/2014/main" id="{325E28C7-50C8-F279-A8CF-8294FCF81017}"/>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48" name="Group 153">
              <a:extLst>
                <a:ext uri="{FF2B5EF4-FFF2-40B4-BE49-F238E27FC236}">
                  <a16:creationId xmlns:a16="http://schemas.microsoft.com/office/drawing/2014/main" id="{F7A76452-E230-6397-339E-52145A842DBD}"/>
                </a:ext>
              </a:extLst>
            </p:cNvPr>
            <p:cNvGrpSpPr>
              <a:grpSpLocks/>
            </p:cNvGrpSpPr>
            <p:nvPr/>
          </p:nvGrpSpPr>
          <p:grpSpPr bwMode="auto">
            <a:xfrm rot="10800000">
              <a:off x="4156" y="720"/>
              <a:ext cx="73" cy="217"/>
              <a:chOff x="1344" y="1008"/>
              <a:chExt cx="73" cy="217"/>
            </a:xfrm>
          </p:grpSpPr>
          <p:sp>
            <p:nvSpPr>
              <p:cNvPr id="155" name="Line 154">
                <a:extLst>
                  <a:ext uri="{FF2B5EF4-FFF2-40B4-BE49-F238E27FC236}">
                    <a16:creationId xmlns:a16="http://schemas.microsoft.com/office/drawing/2014/main" id="{100424ED-5CAB-44FB-4788-FB42933DD843}"/>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56" name="Oval 155">
                <a:extLst>
                  <a:ext uri="{FF2B5EF4-FFF2-40B4-BE49-F238E27FC236}">
                    <a16:creationId xmlns:a16="http://schemas.microsoft.com/office/drawing/2014/main" id="{4338117A-D31B-4EB0-53E5-9F90DA9E2FFC}"/>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49" name="Group 156">
              <a:extLst>
                <a:ext uri="{FF2B5EF4-FFF2-40B4-BE49-F238E27FC236}">
                  <a16:creationId xmlns:a16="http://schemas.microsoft.com/office/drawing/2014/main" id="{3004439A-C186-F735-07C8-BC7FD9CE56EF}"/>
                </a:ext>
              </a:extLst>
            </p:cNvPr>
            <p:cNvGrpSpPr>
              <a:grpSpLocks/>
            </p:cNvGrpSpPr>
            <p:nvPr/>
          </p:nvGrpSpPr>
          <p:grpSpPr bwMode="auto">
            <a:xfrm rot="10800000">
              <a:off x="3868" y="720"/>
              <a:ext cx="73" cy="217"/>
              <a:chOff x="1344" y="1008"/>
              <a:chExt cx="73" cy="217"/>
            </a:xfrm>
          </p:grpSpPr>
          <p:sp>
            <p:nvSpPr>
              <p:cNvPr id="153" name="Line 157">
                <a:extLst>
                  <a:ext uri="{FF2B5EF4-FFF2-40B4-BE49-F238E27FC236}">
                    <a16:creationId xmlns:a16="http://schemas.microsoft.com/office/drawing/2014/main" id="{EB2CBD48-39ED-C9A2-6B3F-F284F673F738}"/>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54" name="Oval 158">
                <a:extLst>
                  <a:ext uri="{FF2B5EF4-FFF2-40B4-BE49-F238E27FC236}">
                    <a16:creationId xmlns:a16="http://schemas.microsoft.com/office/drawing/2014/main" id="{5DEBDBF0-2AC8-2AA5-4A9A-483DC1872142}"/>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50" name="Group 159">
              <a:extLst>
                <a:ext uri="{FF2B5EF4-FFF2-40B4-BE49-F238E27FC236}">
                  <a16:creationId xmlns:a16="http://schemas.microsoft.com/office/drawing/2014/main" id="{7E72A2F9-3321-6223-B537-56B4F4AE8A5C}"/>
                </a:ext>
              </a:extLst>
            </p:cNvPr>
            <p:cNvGrpSpPr>
              <a:grpSpLocks/>
            </p:cNvGrpSpPr>
            <p:nvPr/>
          </p:nvGrpSpPr>
          <p:grpSpPr bwMode="auto">
            <a:xfrm rot="10800000">
              <a:off x="3292" y="720"/>
              <a:ext cx="73" cy="217"/>
              <a:chOff x="1344" y="1008"/>
              <a:chExt cx="73" cy="217"/>
            </a:xfrm>
          </p:grpSpPr>
          <p:sp>
            <p:nvSpPr>
              <p:cNvPr id="151" name="Line 160">
                <a:extLst>
                  <a:ext uri="{FF2B5EF4-FFF2-40B4-BE49-F238E27FC236}">
                    <a16:creationId xmlns:a16="http://schemas.microsoft.com/office/drawing/2014/main" id="{748A4C07-8765-C0B7-FBBA-1F7B5A0FFADF}"/>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52" name="Oval 161">
                <a:extLst>
                  <a:ext uri="{FF2B5EF4-FFF2-40B4-BE49-F238E27FC236}">
                    <a16:creationId xmlns:a16="http://schemas.microsoft.com/office/drawing/2014/main" id="{1A578E30-A6DC-A78A-A4C2-28B3430C092B}"/>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sp>
        <p:nvSpPr>
          <p:cNvPr id="2" name="灯片编号占位符 1">
            <a:extLst>
              <a:ext uri="{FF2B5EF4-FFF2-40B4-BE49-F238E27FC236}">
                <a16:creationId xmlns:a16="http://schemas.microsoft.com/office/drawing/2014/main" id="{124D9130-5288-5E8E-9B9F-13324A78239B}"/>
              </a:ext>
            </a:extLst>
          </p:cNvPr>
          <p:cNvSpPr>
            <a:spLocks noGrp="1"/>
          </p:cNvSpPr>
          <p:nvPr>
            <p:ph type="sldNum" sz="quarter" idx="12"/>
          </p:nvPr>
        </p:nvSpPr>
        <p:spPr/>
        <p:txBody>
          <a:bodyPr/>
          <a:lstStyle/>
          <a:p>
            <a:fld id="{392CBAA0-59E6-204E-8F03-85E5040D48B8}" type="slidenum">
              <a:rPr kumimoji="1" lang="zh-CN" altLang="en-US" smtClean="0"/>
              <a:t>33</a:t>
            </a:fld>
            <a:r>
              <a:rPr kumimoji="1" lang="en-US" altLang="zh-CN"/>
              <a:t>/133</a:t>
            </a:r>
            <a:endParaRPr kumimoji="1" lang="zh-CN" altLang="en-US" dirty="0"/>
          </a:p>
        </p:txBody>
      </p:sp>
    </p:spTree>
    <p:extLst>
      <p:ext uri="{BB962C8B-B14F-4D97-AF65-F5344CB8AC3E}">
        <p14:creationId xmlns:p14="http://schemas.microsoft.com/office/powerpoint/2010/main" val="24341601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 presetClass="entr" presetSubtype="32"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ox(out)">
                                      <p:cBhvr>
                                        <p:cTn id="7" dur="500"/>
                                        <p:tgtEl>
                                          <p:spTgt spid="16"/>
                                        </p:tgtEl>
                                      </p:cBhvr>
                                    </p:animEffect>
                                  </p:childTnLst>
                                </p:cTn>
                              </p:par>
                            </p:childTnLst>
                          </p:cTn>
                        </p:par>
                        <p:par>
                          <p:cTn id="8" fill="hold">
                            <p:stCondLst>
                              <p:cond delay="500"/>
                            </p:stCondLst>
                            <p:childTnLst>
                              <p:par>
                                <p:cTn id="9" presetID="22" presetClass="entr" presetSubtype="8" fill="hold" nodeType="afterEffect">
                                  <p:stCondLst>
                                    <p:cond delay="1000"/>
                                  </p:stCondLst>
                                  <p:childTnLst>
                                    <p:set>
                                      <p:cBhvr>
                                        <p:cTn id="10" dur="1" fill="hold">
                                          <p:stCondLst>
                                            <p:cond delay="0"/>
                                          </p:stCondLst>
                                        </p:cTn>
                                        <p:tgtEl>
                                          <p:spTgt spid="39"/>
                                        </p:tgtEl>
                                        <p:attrNameLst>
                                          <p:attrName>style.visibility</p:attrName>
                                        </p:attrNameLst>
                                      </p:cBhvr>
                                      <p:to>
                                        <p:strVal val="visible"/>
                                      </p:to>
                                    </p:set>
                                    <p:animEffect transition="in" filter="wipe(left)">
                                      <p:cBhvr>
                                        <p:cTn id="11" dur="500"/>
                                        <p:tgtEl>
                                          <p:spTgt spid="39"/>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dissolve">
                                      <p:cBhvr>
                                        <p:cTn id="16" dur="500"/>
                                        <p:tgtEl>
                                          <p:spTgt spid="6"/>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35"/>
                                        </p:tgtEl>
                                        <p:attrNameLst>
                                          <p:attrName>style.visibility</p:attrName>
                                        </p:attrNameLst>
                                      </p:cBhvr>
                                      <p:to>
                                        <p:strVal val="visible"/>
                                      </p:to>
                                    </p:set>
                                    <p:animEffect transition="in" filter="wipe(left)">
                                      <p:cBhvr>
                                        <p:cTn id="21" dur="500"/>
                                        <p:tgtEl>
                                          <p:spTgt spid="35"/>
                                        </p:tgtEl>
                                      </p:cBhvr>
                                    </p:animEffect>
                                  </p:childTnLst>
                                </p:cTn>
                              </p:par>
                            </p:childTnLst>
                          </p:cTn>
                        </p:par>
                        <p:par>
                          <p:cTn id="22" fill="hold">
                            <p:stCondLst>
                              <p:cond delay="500"/>
                            </p:stCondLst>
                            <p:childTnLst>
                              <p:par>
                                <p:cTn id="23" presetID="22" presetClass="entr" presetSubtype="8" fill="hold" nodeType="afterEffect">
                                  <p:stCondLst>
                                    <p:cond delay="1000"/>
                                  </p:stCondLst>
                                  <p:childTnLst>
                                    <p:set>
                                      <p:cBhvr>
                                        <p:cTn id="24" dur="1" fill="hold">
                                          <p:stCondLst>
                                            <p:cond delay="0"/>
                                          </p:stCondLst>
                                        </p:cTn>
                                        <p:tgtEl>
                                          <p:spTgt spid="20"/>
                                        </p:tgtEl>
                                        <p:attrNameLst>
                                          <p:attrName>style.visibility</p:attrName>
                                        </p:attrNameLst>
                                      </p:cBhvr>
                                      <p:to>
                                        <p:strVal val="visible"/>
                                      </p:to>
                                    </p:set>
                                    <p:animEffect transition="in" filter="wipe(left)">
                                      <p:cBhvr>
                                        <p:cTn id="25" dur="500"/>
                                        <p:tgtEl>
                                          <p:spTgt spid="20"/>
                                        </p:tgtEl>
                                      </p:cBhvr>
                                    </p:animEffect>
                                  </p:childTnLst>
                                </p:cTn>
                              </p:par>
                            </p:childTnLst>
                          </p:cTn>
                        </p:par>
                        <p:par>
                          <p:cTn id="26" fill="hold">
                            <p:stCondLst>
                              <p:cond delay="2000"/>
                            </p:stCondLst>
                            <p:childTnLst>
                              <p:par>
                                <p:cTn id="27" presetID="12" presetClass="entr" presetSubtype="4" fill="hold" nodeType="afterEffect">
                                  <p:stCondLst>
                                    <p:cond delay="1000"/>
                                  </p:stCondLst>
                                  <p:childTnLst>
                                    <p:set>
                                      <p:cBhvr>
                                        <p:cTn id="28" dur="1" fill="hold">
                                          <p:stCondLst>
                                            <p:cond delay="0"/>
                                          </p:stCondLst>
                                        </p:cTn>
                                        <p:tgtEl>
                                          <p:spTgt spid="142"/>
                                        </p:tgtEl>
                                        <p:attrNameLst>
                                          <p:attrName>style.visibility</p:attrName>
                                        </p:attrNameLst>
                                      </p:cBhvr>
                                      <p:to>
                                        <p:strVal val="visible"/>
                                      </p:to>
                                    </p:set>
                                    <p:anim calcmode="lin" valueType="num">
                                      <p:cBhvr additive="base">
                                        <p:cTn id="29" dur="500"/>
                                        <p:tgtEl>
                                          <p:spTgt spid="142"/>
                                        </p:tgtEl>
                                        <p:attrNameLst>
                                          <p:attrName>ppt_y</p:attrName>
                                        </p:attrNameLst>
                                      </p:cBhvr>
                                      <p:tavLst>
                                        <p:tav tm="0">
                                          <p:val>
                                            <p:strVal val="#ppt_y+#ppt_h*1.125000"/>
                                          </p:val>
                                        </p:tav>
                                        <p:tav tm="100000">
                                          <p:val>
                                            <p:strVal val="#ppt_y"/>
                                          </p:val>
                                        </p:tav>
                                      </p:tavLst>
                                    </p:anim>
                                    <p:animEffect transition="in" filter="wipe(up)">
                                      <p:cBhvr>
                                        <p:cTn id="30" dur="500"/>
                                        <p:tgtEl>
                                          <p:spTgt spid="142"/>
                                        </p:tgtEl>
                                      </p:cBhvr>
                                    </p:animEffect>
                                  </p:childTnLst>
                                </p:cTn>
                              </p:par>
                            </p:childTnLst>
                          </p:cTn>
                        </p:par>
                        <p:par>
                          <p:cTn id="31" fill="hold">
                            <p:stCondLst>
                              <p:cond delay="3500"/>
                            </p:stCondLst>
                            <p:childTnLst>
                              <p:par>
                                <p:cTn id="32" presetID="22" presetClass="entr" presetSubtype="8" fill="hold" grpId="0" nodeType="afterEffect">
                                  <p:stCondLst>
                                    <p:cond delay="1000"/>
                                  </p:stCondLst>
                                  <p:childTnLst>
                                    <p:set>
                                      <p:cBhvr>
                                        <p:cTn id="33" dur="1" fill="hold">
                                          <p:stCondLst>
                                            <p:cond delay="0"/>
                                          </p:stCondLst>
                                        </p:cTn>
                                        <p:tgtEl>
                                          <p:spTgt spid="141"/>
                                        </p:tgtEl>
                                        <p:attrNameLst>
                                          <p:attrName>style.visibility</p:attrName>
                                        </p:attrNameLst>
                                      </p:cBhvr>
                                      <p:to>
                                        <p:strVal val="visible"/>
                                      </p:to>
                                    </p:set>
                                    <p:animEffect transition="in" filter="wipe(left)">
                                      <p:cBhvr>
                                        <p:cTn id="34" dur="500"/>
                                        <p:tgtEl>
                                          <p:spTgt spid="141"/>
                                        </p:tgtEl>
                                      </p:cBhvr>
                                    </p:animEffect>
                                  </p:childTnLst>
                                </p:cTn>
                              </p:par>
                            </p:childTnLst>
                          </p:cTn>
                        </p:par>
                        <p:par>
                          <p:cTn id="35" fill="hold">
                            <p:stCondLst>
                              <p:cond delay="5000"/>
                            </p:stCondLst>
                            <p:childTnLst>
                              <p:par>
                                <p:cTn id="36" presetID="12" presetClass="entr" presetSubtype="4" fill="hold" nodeType="afterEffect">
                                  <p:stCondLst>
                                    <p:cond delay="1000"/>
                                  </p:stCondLst>
                                  <p:childTnLst>
                                    <p:set>
                                      <p:cBhvr>
                                        <p:cTn id="37" dur="1" fill="hold">
                                          <p:stCondLst>
                                            <p:cond delay="0"/>
                                          </p:stCondLst>
                                        </p:cTn>
                                        <p:tgtEl>
                                          <p:spTgt spid="116"/>
                                        </p:tgtEl>
                                        <p:attrNameLst>
                                          <p:attrName>style.visibility</p:attrName>
                                        </p:attrNameLst>
                                      </p:cBhvr>
                                      <p:to>
                                        <p:strVal val="visible"/>
                                      </p:to>
                                    </p:set>
                                    <p:anim calcmode="lin" valueType="num">
                                      <p:cBhvr additive="base">
                                        <p:cTn id="38" dur="500"/>
                                        <p:tgtEl>
                                          <p:spTgt spid="116"/>
                                        </p:tgtEl>
                                        <p:attrNameLst>
                                          <p:attrName>ppt_y</p:attrName>
                                        </p:attrNameLst>
                                      </p:cBhvr>
                                      <p:tavLst>
                                        <p:tav tm="0">
                                          <p:val>
                                            <p:strVal val="#ppt_y+#ppt_h*1.125000"/>
                                          </p:val>
                                        </p:tav>
                                        <p:tav tm="100000">
                                          <p:val>
                                            <p:strVal val="#ppt_y"/>
                                          </p:val>
                                        </p:tav>
                                      </p:tavLst>
                                    </p:anim>
                                    <p:animEffect transition="in" filter="wipe(up)">
                                      <p:cBhvr>
                                        <p:cTn id="39" dur="500"/>
                                        <p:tgtEl>
                                          <p:spTgt spid="116"/>
                                        </p:tgtEl>
                                      </p:cBhvr>
                                    </p:animEffect>
                                  </p:childTnLst>
                                </p:cTn>
                              </p:par>
                            </p:childTnLst>
                          </p:cTn>
                        </p:par>
                        <p:par>
                          <p:cTn id="40" fill="hold">
                            <p:stCondLst>
                              <p:cond delay="6500"/>
                            </p:stCondLst>
                            <p:childTnLst>
                              <p:par>
                                <p:cTn id="41" presetID="22" presetClass="entr" presetSubtype="8" fill="hold" grpId="0" nodeType="afterEffect">
                                  <p:stCondLst>
                                    <p:cond delay="1000"/>
                                  </p:stCondLst>
                                  <p:childTnLst>
                                    <p:set>
                                      <p:cBhvr>
                                        <p:cTn id="42" dur="1" fill="hold">
                                          <p:stCondLst>
                                            <p:cond delay="0"/>
                                          </p:stCondLst>
                                        </p:cTn>
                                        <p:tgtEl>
                                          <p:spTgt spid="115"/>
                                        </p:tgtEl>
                                        <p:attrNameLst>
                                          <p:attrName>style.visibility</p:attrName>
                                        </p:attrNameLst>
                                      </p:cBhvr>
                                      <p:to>
                                        <p:strVal val="visible"/>
                                      </p:to>
                                    </p:set>
                                    <p:animEffect transition="in" filter="wipe(left)">
                                      <p:cBhvr>
                                        <p:cTn id="43" dur="500"/>
                                        <p:tgtEl>
                                          <p:spTgt spid="115"/>
                                        </p:tgtEl>
                                      </p:cBhvr>
                                    </p:animEffect>
                                  </p:childTnLst>
                                </p:cTn>
                              </p:par>
                            </p:childTnLst>
                          </p:cTn>
                        </p:par>
                        <p:par>
                          <p:cTn id="44" fill="hold">
                            <p:stCondLst>
                              <p:cond delay="8000"/>
                            </p:stCondLst>
                            <p:childTnLst>
                              <p:par>
                                <p:cTn id="45" presetID="12" presetClass="entr" presetSubtype="2" fill="hold" nodeType="afterEffect">
                                  <p:stCondLst>
                                    <p:cond delay="1000"/>
                                  </p:stCondLst>
                                  <p:childTnLst>
                                    <p:set>
                                      <p:cBhvr>
                                        <p:cTn id="46" dur="1" fill="hold">
                                          <p:stCondLst>
                                            <p:cond delay="0"/>
                                          </p:stCondLst>
                                        </p:cTn>
                                        <p:tgtEl>
                                          <p:spTgt spid="97"/>
                                        </p:tgtEl>
                                        <p:attrNameLst>
                                          <p:attrName>style.visibility</p:attrName>
                                        </p:attrNameLst>
                                      </p:cBhvr>
                                      <p:to>
                                        <p:strVal val="visible"/>
                                      </p:to>
                                    </p:set>
                                    <p:anim calcmode="lin" valueType="num">
                                      <p:cBhvr additive="base">
                                        <p:cTn id="47" dur="500"/>
                                        <p:tgtEl>
                                          <p:spTgt spid="97"/>
                                        </p:tgtEl>
                                        <p:attrNameLst>
                                          <p:attrName>ppt_x</p:attrName>
                                        </p:attrNameLst>
                                      </p:cBhvr>
                                      <p:tavLst>
                                        <p:tav tm="0">
                                          <p:val>
                                            <p:strVal val="#ppt_x+#ppt_w*1.125000"/>
                                          </p:val>
                                        </p:tav>
                                        <p:tav tm="100000">
                                          <p:val>
                                            <p:strVal val="#ppt_x"/>
                                          </p:val>
                                        </p:tav>
                                      </p:tavLst>
                                    </p:anim>
                                    <p:animEffect transition="in" filter="wipe(left)">
                                      <p:cBhvr>
                                        <p:cTn id="48" dur="500"/>
                                        <p:tgtEl>
                                          <p:spTgt spid="97"/>
                                        </p:tgtEl>
                                      </p:cBhvr>
                                    </p:animEffect>
                                  </p:childTnLst>
                                </p:cTn>
                              </p:par>
                            </p:childTnLst>
                          </p:cTn>
                        </p:par>
                        <p:par>
                          <p:cTn id="49" fill="hold">
                            <p:stCondLst>
                              <p:cond delay="9500"/>
                            </p:stCondLst>
                            <p:childTnLst>
                              <p:par>
                                <p:cTn id="50" presetID="12" presetClass="entr" presetSubtype="1" fill="hold" grpId="0" nodeType="afterEffect">
                                  <p:stCondLst>
                                    <p:cond delay="1000"/>
                                  </p:stCondLst>
                                  <p:childTnLst>
                                    <p:set>
                                      <p:cBhvr>
                                        <p:cTn id="51" dur="1" fill="hold">
                                          <p:stCondLst>
                                            <p:cond delay="0"/>
                                          </p:stCondLst>
                                        </p:cTn>
                                        <p:tgtEl>
                                          <p:spTgt spid="111"/>
                                        </p:tgtEl>
                                        <p:attrNameLst>
                                          <p:attrName>style.visibility</p:attrName>
                                        </p:attrNameLst>
                                      </p:cBhvr>
                                      <p:to>
                                        <p:strVal val="visible"/>
                                      </p:to>
                                    </p:set>
                                    <p:anim calcmode="lin" valueType="num">
                                      <p:cBhvr additive="base">
                                        <p:cTn id="52" dur="500"/>
                                        <p:tgtEl>
                                          <p:spTgt spid="111"/>
                                        </p:tgtEl>
                                        <p:attrNameLst>
                                          <p:attrName>ppt_y</p:attrName>
                                        </p:attrNameLst>
                                      </p:cBhvr>
                                      <p:tavLst>
                                        <p:tav tm="0">
                                          <p:val>
                                            <p:strVal val="#ppt_y-#ppt_h*1.125000"/>
                                          </p:val>
                                        </p:tav>
                                        <p:tav tm="100000">
                                          <p:val>
                                            <p:strVal val="#ppt_y"/>
                                          </p:val>
                                        </p:tav>
                                      </p:tavLst>
                                    </p:anim>
                                    <p:animEffect transition="in" filter="wipe(down)">
                                      <p:cBhvr>
                                        <p:cTn id="53" dur="500"/>
                                        <p:tgtEl>
                                          <p:spTgt spid="111"/>
                                        </p:tgtEl>
                                      </p:cBhvr>
                                    </p:animEffect>
                                  </p:childTnLst>
                                </p:cTn>
                              </p:par>
                            </p:childTnLst>
                          </p:cTn>
                        </p:par>
                        <p:par>
                          <p:cTn id="54" fill="hold">
                            <p:stCondLst>
                              <p:cond delay="11000"/>
                            </p:stCondLst>
                            <p:childTnLst>
                              <p:par>
                                <p:cTn id="55" presetID="22" presetClass="entr" presetSubtype="8" fill="hold" grpId="0" nodeType="afterEffect">
                                  <p:stCondLst>
                                    <p:cond delay="1000"/>
                                  </p:stCondLst>
                                  <p:childTnLst>
                                    <p:set>
                                      <p:cBhvr>
                                        <p:cTn id="56" dur="1" fill="hold">
                                          <p:stCondLst>
                                            <p:cond delay="0"/>
                                          </p:stCondLst>
                                        </p:cTn>
                                        <p:tgtEl>
                                          <p:spTgt spid="114"/>
                                        </p:tgtEl>
                                        <p:attrNameLst>
                                          <p:attrName>style.visibility</p:attrName>
                                        </p:attrNameLst>
                                      </p:cBhvr>
                                      <p:to>
                                        <p:strVal val="visible"/>
                                      </p:to>
                                    </p:set>
                                    <p:animEffect transition="in" filter="wipe(left)">
                                      <p:cBhvr>
                                        <p:cTn id="57" dur="500"/>
                                        <p:tgtEl>
                                          <p:spTgt spid="114"/>
                                        </p:tgtEl>
                                      </p:cBhvr>
                                    </p:animEffect>
                                  </p:childTnLst>
                                </p:cTn>
                              </p:par>
                            </p:childTnLst>
                          </p:cTn>
                        </p:par>
                        <p:par>
                          <p:cTn id="58" fill="hold">
                            <p:stCondLst>
                              <p:cond delay="12500"/>
                            </p:stCondLst>
                            <p:childTnLst>
                              <p:par>
                                <p:cTn id="59" presetID="22" presetClass="entr" presetSubtype="1" fill="hold" grpId="0" nodeType="afterEffect">
                                  <p:stCondLst>
                                    <p:cond delay="1000"/>
                                  </p:stCondLst>
                                  <p:childTnLst>
                                    <p:set>
                                      <p:cBhvr>
                                        <p:cTn id="60" dur="1" fill="hold">
                                          <p:stCondLst>
                                            <p:cond delay="0"/>
                                          </p:stCondLst>
                                        </p:cTn>
                                        <p:tgtEl>
                                          <p:spTgt spid="17"/>
                                        </p:tgtEl>
                                        <p:attrNameLst>
                                          <p:attrName>style.visibility</p:attrName>
                                        </p:attrNameLst>
                                      </p:cBhvr>
                                      <p:to>
                                        <p:strVal val="visible"/>
                                      </p:to>
                                    </p:set>
                                    <p:animEffect transition="in" filter="wipe(up)">
                                      <p:cBhvr>
                                        <p:cTn id="61" dur="500"/>
                                        <p:tgtEl>
                                          <p:spTgt spid="17"/>
                                        </p:tgtEl>
                                      </p:cBhvr>
                                    </p:animEffect>
                                  </p:childTnLst>
                                </p:cTn>
                              </p:par>
                            </p:childTnLst>
                          </p:cTn>
                        </p:par>
                        <p:par>
                          <p:cTn id="62" fill="hold">
                            <p:stCondLst>
                              <p:cond delay="14000"/>
                            </p:stCondLst>
                            <p:childTnLst>
                              <p:par>
                                <p:cTn id="63" presetID="22" presetClass="entr" presetSubtype="2" fill="hold" grpId="0" nodeType="afterEffect">
                                  <p:stCondLst>
                                    <p:cond delay="1000"/>
                                  </p:stCondLst>
                                  <p:childTnLst>
                                    <p:set>
                                      <p:cBhvr>
                                        <p:cTn id="64" dur="1" fill="hold">
                                          <p:stCondLst>
                                            <p:cond delay="0"/>
                                          </p:stCondLst>
                                        </p:cTn>
                                        <p:tgtEl>
                                          <p:spTgt spid="9"/>
                                        </p:tgtEl>
                                        <p:attrNameLst>
                                          <p:attrName>style.visibility</p:attrName>
                                        </p:attrNameLst>
                                      </p:cBhvr>
                                      <p:to>
                                        <p:strVal val="visible"/>
                                      </p:to>
                                    </p:set>
                                    <p:animEffect transition="in" filter="wipe(right)">
                                      <p:cBhvr>
                                        <p:cTn id="65" dur="500"/>
                                        <p:tgtEl>
                                          <p:spTgt spid="9"/>
                                        </p:tgtEl>
                                      </p:cBhvr>
                                    </p:animEffect>
                                  </p:childTnLst>
                                </p:cTn>
                              </p:par>
                            </p:childTnLst>
                          </p:cTn>
                        </p:par>
                        <p:par>
                          <p:cTn id="66" fill="hold">
                            <p:stCondLst>
                              <p:cond delay="15500"/>
                            </p:stCondLst>
                            <p:childTnLst>
                              <p:par>
                                <p:cTn id="67" presetID="22" presetClass="entr" presetSubtype="4" fill="hold" grpId="0" nodeType="afterEffect">
                                  <p:stCondLst>
                                    <p:cond delay="1000"/>
                                  </p:stCondLst>
                                  <p:childTnLst>
                                    <p:set>
                                      <p:cBhvr>
                                        <p:cTn id="68" dur="1" fill="hold">
                                          <p:stCondLst>
                                            <p:cond delay="0"/>
                                          </p:stCondLst>
                                        </p:cTn>
                                        <p:tgtEl>
                                          <p:spTgt spid="8"/>
                                        </p:tgtEl>
                                        <p:attrNameLst>
                                          <p:attrName>style.visibility</p:attrName>
                                        </p:attrNameLst>
                                      </p:cBhvr>
                                      <p:to>
                                        <p:strVal val="visible"/>
                                      </p:to>
                                    </p:set>
                                    <p:animEffect transition="in" filter="wipe(down)">
                                      <p:cBhvr>
                                        <p:cTn id="69" dur="500"/>
                                        <p:tgtEl>
                                          <p:spTgt spid="8"/>
                                        </p:tgtEl>
                                      </p:cBhvr>
                                    </p:animEffect>
                                  </p:childTnLst>
                                </p:cTn>
                              </p:par>
                            </p:childTnLst>
                          </p:cTn>
                        </p:par>
                        <p:par>
                          <p:cTn id="70" fill="hold">
                            <p:stCondLst>
                              <p:cond delay="17000"/>
                            </p:stCondLst>
                            <p:childTnLst>
                              <p:par>
                                <p:cTn id="71" presetID="22" presetClass="entr" presetSubtype="2" fill="hold" grpId="0" nodeType="afterEffect">
                                  <p:stCondLst>
                                    <p:cond delay="1000"/>
                                  </p:stCondLst>
                                  <p:childTnLst>
                                    <p:set>
                                      <p:cBhvr>
                                        <p:cTn id="72" dur="1" fill="hold">
                                          <p:stCondLst>
                                            <p:cond delay="0"/>
                                          </p:stCondLst>
                                        </p:cTn>
                                        <p:tgtEl>
                                          <p:spTgt spid="7"/>
                                        </p:tgtEl>
                                        <p:attrNameLst>
                                          <p:attrName>style.visibility</p:attrName>
                                        </p:attrNameLst>
                                      </p:cBhvr>
                                      <p:to>
                                        <p:strVal val="visible"/>
                                      </p:to>
                                    </p:set>
                                    <p:animEffect transition="in" filter="wipe(right)">
                                      <p:cBhvr>
                                        <p:cTn id="73" dur="500"/>
                                        <p:tgtEl>
                                          <p:spTgt spid="7"/>
                                        </p:tgtEl>
                                      </p:cBhvr>
                                    </p:animEffect>
                                  </p:childTnLst>
                                </p:cTn>
                              </p:par>
                            </p:childTnLst>
                          </p:cTn>
                        </p:par>
                        <p:par>
                          <p:cTn id="74" fill="hold">
                            <p:stCondLst>
                              <p:cond delay="18500"/>
                            </p:stCondLst>
                            <p:childTnLst>
                              <p:par>
                                <p:cTn id="75" presetID="22" presetClass="entr" presetSubtype="1" fill="hold" grpId="0" nodeType="afterEffect">
                                  <p:stCondLst>
                                    <p:cond delay="1000"/>
                                  </p:stCondLst>
                                  <p:childTnLst>
                                    <p:set>
                                      <p:cBhvr>
                                        <p:cTn id="76" dur="1" fill="hold">
                                          <p:stCondLst>
                                            <p:cond delay="0"/>
                                          </p:stCondLst>
                                        </p:cTn>
                                        <p:tgtEl>
                                          <p:spTgt spid="18"/>
                                        </p:tgtEl>
                                        <p:attrNameLst>
                                          <p:attrName>style.visibility</p:attrName>
                                        </p:attrNameLst>
                                      </p:cBhvr>
                                      <p:to>
                                        <p:strVal val="visible"/>
                                      </p:to>
                                    </p:set>
                                    <p:animEffect transition="in" filter="wipe(up)">
                                      <p:cBhvr>
                                        <p:cTn id="77" dur="500"/>
                                        <p:tgtEl>
                                          <p:spTgt spid="18"/>
                                        </p:tgtEl>
                                      </p:cBhvr>
                                    </p:animEffect>
                                  </p:childTnLst>
                                </p:cTn>
                              </p:par>
                            </p:childTnLst>
                          </p:cTn>
                        </p:par>
                        <p:par>
                          <p:cTn id="78" fill="hold">
                            <p:stCondLst>
                              <p:cond delay="20000"/>
                            </p:stCondLst>
                            <p:childTnLst>
                              <p:par>
                                <p:cTn id="79" presetID="22" presetClass="entr" presetSubtype="2" fill="hold" grpId="0" nodeType="afterEffect">
                                  <p:stCondLst>
                                    <p:cond delay="1000"/>
                                  </p:stCondLst>
                                  <p:childTnLst>
                                    <p:set>
                                      <p:cBhvr>
                                        <p:cTn id="80" dur="1" fill="hold">
                                          <p:stCondLst>
                                            <p:cond delay="0"/>
                                          </p:stCondLst>
                                        </p:cTn>
                                        <p:tgtEl>
                                          <p:spTgt spid="12"/>
                                        </p:tgtEl>
                                        <p:attrNameLst>
                                          <p:attrName>style.visibility</p:attrName>
                                        </p:attrNameLst>
                                      </p:cBhvr>
                                      <p:to>
                                        <p:strVal val="visible"/>
                                      </p:to>
                                    </p:set>
                                    <p:animEffect transition="in" filter="wipe(right)">
                                      <p:cBhvr>
                                        <p:cTn id="81" dur="500"/>
                                        <p:tgtEl>
                                          <p:spTgt spid="12"/>
                                        </p:tgtEl>
                                      </p:cBhvr>
                                    </p:animEffect>
                                  </p:childTnLst>
                                </p:cTn>
                              </p:par>
                            </p:childTnLst>
                          </p:cTn>
                        </p:par>
                        <p:par>
                          <p:cTn id="82" fill="hold">
                            <p:stCondLst>
                              <p:cond delay="21500"/>
                            </p:stCondLst>
                            <p:childTnLst>
                              <p:par>
                                <p:cTn id="83" presetID="22" presetClass="entr" presetSubtype="4" fill="hold" grpId="0" nodeType="afterEffect">
                                  <p:stCondLst>
                                    <p:cond delay="1000"/>
                                  </p:stCondLst>
                                  <p:childTnLst>
                                    <p:set>
                                      <p:cBhvr>
                                        <p:cTn id="84" dur="1" fill="hold">
                                          <p:stCondLst>
                                            <p:cond delay="0"/>
                                          </p:stCondLst>
                                        </p:cTn>
                                        <p:tgtEl>
                                          <p:spTgt spid="11"/>
                                        </p:tgtEl>
                                        <p:attrNameLst>
                                          <p:attrName>style.visibility</p:attrName>
                                        </p:attrNameLst>
                                      </p:cBhvr>
                                      <p:to>
                                        <p:strVal val="visible"/>
                                      </p:to>
                                    </p:set>
                                    <p:animEffect transition="in" filter="wipe(down)">
                                      <p:cBhvr>
                                        <p:cTn id="85" dur="500"/>
                                        <p:tgtEl>
                                          <p:spTgt spid="11"/>
                                        </p:tgtEl>
                                      </p:cBhvr>
                                    </p:animEffect>
                                  </p:childTnLst>
                                </p:cTn>
                              </p:par>
                            </p:childTnLst>
                          </p:cTn>
                        </p:par>
                        <p:par>
                          <p:cTn id="86" fill="hold">
                            <p:stCondLst>
                              <p:cond delay="23000"/>
                            </p:stCondLst>
                            <p:childTnLst>
                              <p:par>
                                <p:cTn id="87" presetID="22" presetClass="entr" presetSubtype="2" fill="hold" grpId="0" nodeType="afterEffect">
                                  <p:stCondLst>
                                    <p:cond delay="1000"/>
                                  </p:stCondLst>
                                  <p:childTnLst>
                                    <p:set>
                                      <p:cBhvr>
                                        <p:cTn id="88" dur="1" fill="hold">
                                          <p:stCondLst>
                                            <p:cond delay="0"/>
                                          </p:stCondLst>
                                        </p:cTn>
                                        <p:tgtEl>
                                          <p:spTgt spid="10"/>
                                        </p:tgtEl>
                                        <p:attrNameLst>
                                          <p:attrName>style.visibility</p:attrName>
                                        </p:attrNameLst>
                                      </p:cBhvr>
                                      <p:to>
                                        <p:strVal val="visible"/>
                                      </p:to>
                                    </p:set>
                                    <p:animEffect transition="in" filter="wipe(right)">
                                      <p:cBhvr>
                                        <p:cTn id="89" dur="500"/>
                                        <p:tgtEl>
                                          <p:spTgt spid="10"/>
                                        </p:tgtEl>
                                      </p:cBhvr>
                                    </p:animEffect>
                                  </p:childTnLst>
                                </p:cTn>
                              </p:par>
                            </p:childTnLst>
                          </p:cTn>
                        </p:par>
                        <p:par>
                          <p:cTn id="90" fill="hold">
                            <p:stCondLst>
                              <p:cond delay="24500"/>
                            </p:stCondLst>
                            <p:childTnLst>
                              <p:par>
                                <p:cTn id="91" presetID="22" presetClass="entr" presetSubtype="1" fill="hold" grpId="0" nodeType="afterEffect">
                                  <p:stCondLst>
                                    <p:cond delay="1000"/>
                                  </p:stCondLst>
                                  <p:childTnLst>
                                    <p:set>
                                      <p:cBhvr>
                                        <p:cTn id="92" dur="1" fill="hold">
                                          <p:stCondLst>
                                            <p:cond delay="0"/>
                                          </p:stCondLst>
                                        </p:cTn>
                                        <p:tgtEl>
                                          <p:spTgt spid="19"/>
                                        </p:tgtEl>
                                        <p:attrNameLst>
                                          <p:attrName>style.visibility</p:attrName>
                                        </p:attrNameLst>
                                      </p:cBhvr>
                                      <p:to>
                                        <p:strVal val="visible"/>
                                      </p:to>
                                    </p:set>
                                    <p:animEffect transition="in" filter="wipe(up)">
                                      <p:cBhvr>
                                        <p:cTn id="93" dur="500"/>
                                        <p:tgtEl>
                                          <p:spTgt spid="19"/>
                                        </p:tgtEl>
                                      </p:cBhvr>
                                    </p:animEffect>
                                  </p:childTnLst>
                                </p:cTn>
                              </p:par>
                            </p:childTnLst>
                          </p:cTn>
                        </p:par>
                        <p:par>
                          <p:cTn id="94" fill="hold">
                            <p:stCondLst>
                              <p:cond delay="26000"/>
                            </p:stCondLst>
                            <p:childTnLst>
                              <p:par>
                                <p:cTn id="95" presetID="22" presetClass="entr" presetSubtype="2" fill="hold" grpId="0" nodeType="afterEffect">
                                  <p:stCondLst>
                                    <p:cond delay="1000"/>
                                  </p:stCondLst>
                                  <p:childTnLst>
                                    <p:set>
                                      <p:cBhvr>
                                        <p:cTn id="96" dur="1" fill="hold">
                                          <p:stCondLst>
                                            <p:cond delay="0"/>
                                          </p:stCondLst>
                                        </p:cTn>
                                        <p:tgtEl>
                                          <p:spTgt spid="15"/>
                                        </p:tgtEl>
                                        <p:attrNameLst>
                                          <p:attrName>style.visibility</p:attrName>
                                        </p:attrNameLst>
                                      </p:cBhvr>
                                      <p:to>
                                        <p:strVal val="visible"/>
                                      </p:to>
                                    </p:set>
                                    <p:animEffect transition="in" filter="wipe(right)">
                                      <p:cBhvr>
                                        <p:cTn id="97" dur="500"/>
                                        <p:tgtEl>
                                          <p:spTgt spid="15"/>
                                        </p:tgtEl>
                                      </p:cBhvr>
                                    </p:animEffect>
                                  </p:childTnLst>
                                </p:cTn>
                              </p:par>
                            </p:childTnLst>
                          </p:cTn>
                        </p:par>
                        <p:par>
                          <p:cTn id="98" fill="hold">
                            <p:stCondLst>
                              <p:cond delay="27500"/>
                            </p:stCondLst>
                            <p:childTnLst>
                              <p:par>
                                <p:cTn id="99" presetID="22" presetClass="entr" presetSubtype="4" fill="hold" grpId="0" nodeType="afterEffect">
                                  <p:stCondLst>
                                    <p:cond delay="1000"/>
                                  </p:stCondLst>
                                  <p:childTnLst>
                                    <p:set>
                                      <p:cBhvr>
                                        <p:cTn id="100" dur="1" fill="hold">
                                          <p:stCondLst>
                                            <p:cond delay="0"/>
                                          </p:stCondLst>
                                        </p:cTn>
                                        <p:tgtEl>
                                          <p:spTgt spid="13"/>
                                        </p:tgtEl>
                                        <p:attrNameLst>
                                          <p:attrName>style.visibility</p:attrName>
                                        </p:attrNameLst>
                                      </p:cBhvr>
                                      <p:to>
                                        <p:strVal val="visible"/>
                                      </p:to>
                                    </p:set>
                                    <p:animEffect transition="in" filter="wipe(down)">
                                      <p:cBhvr>
                                        <p:cTn id="101" dur="500"/>
                                        <p:tgtEl>
                                          <p:spTgt spid="13"/>
                                        </p:tgtEl>
                                      </p:cBhvr>
                                    </p:animEffect>
                                  </p:childTnLst>
                                </p:cTn>
                              </p:par>
                            </p:childTnLst>
                          </p:cTn>
                        </p:par>
                        <p:par>
                          <p:cTn id="102" fill="hold">
                            <p:stCondLst>
                              <p:cond delay="29000"/>
                            </p:stCondLst>
                            <p:childTnLst>
                              <p:par>
                                <p:cTn id="103" presetID="22" presetClass="entr" presetSubtype="2" fill="hold" grpId="0" nodeType="afterEffect">
                                  <p:stCondLst>
                                    <p:cond delay="1000"/>
                                  </p:stCondLst>
                                  <p:childTnLst>
                                    <p:set>
                                      <p:cBhvr>
                                        <p:cTn id="104" dur="1" fill="hold">
                                          <p:stCondLst>
                                            <p:cond delay="0"/>
                                          </p:stCondLst>
                                        </p:cTn>
                                        <p:tgtEl>
                                          <p:spTgt spid="24"/>
                                        </p:tgtEl>
                                        <p:attrNameLst>
                                          <p:attrName>style.visibility</p:attrName>
                                        </p:attrNameLst>
                                      </p:cBhvr>
                                      <p:to>
                                        <p:strVal val="visible"/>
                                      </p:to>
                                    </p:set>
                                    <p:animEffect transition="in" filter="wipe(right)">
                                      <p:cBhvr>
                                        <p:cTn id="105" dur="500"/>
                                        <p:tgtEl>
                                          <p:spTgt spid="24"/>
                                        </p:tgtEl>
                                      </p:cBhvr>
                                    </p:animEffect>
                                  </p:childTnLst>
                                </p:cTn>
                              </p:par>
                            </p:childTnLst>
                          </p:cTn>
                        </p:par>
                        <p:par>
                          <p:cTn id="106" fill="hold">
                            <p:stCondLst>
                              <p:cond delay="30500"/>
                            </p:stCondLst>
                            <p:childTnLst>
                              <p:par>
                                <p:cTn id="107" presetID="22" presetClass="entr" presetSubtype="8" fill="hold" grpId="0" nodeType="afterEffect">
                                  <p:stCondLst>
                                    <p:cond delay="1000"/>
                                  </p:stCondLst>
                                  <p:childTnLst>
                                    <p:set>
                                      <p:cBhvr>
                                        <p:cTn id="108" dur="1" fill="hold">
                                          <p:stCondLst>
                                            <p:cond delay="0"/>
                                          </p:stCondLst>
                                        </p:cTn>
                                        <p:tgtEl>
                                          <p:spTgt spid="14"/>
                                        </p:tgtEl>
                                        <p:attrNameLst>
                                          <p:attrName>style.visibility</p:attrName>
                                        </p:attrNameLst>
                                      </p:cBhvr>
                                      <p:to>
                                        <p:strVal val="visible"/>
                                      </p:to>
                                    </p:set>
                                    <p:animEffect transition="in" filter="wipe(left)">
                                      <p:cBhvr>
                                        <p:cTn id="109" dur="500"/>
                                        <p:tgtEl>
                                          <p:spTgt spid="14"/>
                                        </p:tgtEl>
                                      </p:cBhvr>
                                    </p:animEffect>
                                  </p:childTnLst>
                                </p:cTn>
                              </p:par>
                            </p:childTnLst>
                          </p:cTn>
                        </p:par>
                        <p:par>
                          <p:cTn id="110" fill="hold">
                            <p:stCondLst>
                              <p:cond delay="32000"/>
                            </p:stCondLst>
                            <p:childTnLst>
                              <p:par>
                                <p:cTn id="111" presetID="12" presetClass="entr" presetSubtype="1" fill="hold" grpId="0" nodeType="afterEffect">
                                  <p:stCondLst>
                                    <p:cond delay="1000"/>
                                  </p:stCondLst>
                                  <p:childTnLst>
                                    <p:set>
                                      <p:cBhvr>
                                        <p:cTn id="112" dur="1" fill="hold">
                                          <p:stCondLst>
                                            <p:cond delay="0"/>
                                          </p:stCondLst>
                                        </p:cTn>
                                        <p:tgtEl>
                                          <p:spTgt spid="112"/>
                                        </p:tgtEl>
                                        <p:attrNameLst>
                                          <p:attrName>style.visibility</p:attrName>
                                        </p:attrNameLst>
                                      </p:cBhvr>
                                      <p:to>
                                        <p:strVal val="visible"/>
                                      </p:to>
                                    </p:set>
                                    <p:anim calcmode="lin" valueType="num">
                                      <p:cBhvr additive="base">
                                        <p:cTn id="113" dur="500"/>
                                        <p:tgtEl>
                                          <p:spTgt spid="112"/>
                                        </p:tgtEl>
                                        <p:attrNameLst>
                                          <p:attrName>ppt_y</p:attrName>
                                        </p:attrNameLst>
                                      </p:cBhvr>
                                      <p:tavLst>
                                        <p:tav tm="0">
                                          <p:val>
                                            <p:strVal val="#ppt_y-#ppt_h*1.125000"/>
                                          </p:val>
                                        </p:tav>
                                        <p:tav tm="100000">
                                          <p:val>
                                            <p:strVal val="#ppt_y"/>
                                          </p:val>
                                        </p:tav>
                                      </p:tavLst>
                                    </p:anim>
                                    <p:animEffect transition="in" filter="wipe(down)">
                                      <p:cBhvr>
                                        <p:cTn id="114" dur="500"/>
                                        <p:tgtEl>
                                          <p:spTgt spid="112"/>
                                        </p:tgtEl>
                                      </p:cBhvr>
                                    </p:animEffect>
                                  </p:childTnLst>
                                </p:cTn>
                              </p:par>
                            </p:childTnLst>
                          </p:cTn>
                        </p:par>
                        <p:par>
                          <p:cTn id="115" fill="hold">
                            <p:stCondLst>
                              <p:cond delay="33500"/>
                            </p:stCondLst>
                            <p:childTnLst>
                              <p:par>
                                <p:cTn id="116" presetID="12" presetClass="entr" presetSubtype="1" fill="hold" nodeType="afterEffect">
                                  <p:stCondLst>
                                    <p:cond delay="1000"/>
                                  </p:stCondLst>
                                  <p:childTnLst>
                                    <p:set>
                                      <p:cBhvr>
                                        <p:cTn id="117" dur="1" fill="hold">
                                          <p:stCondLst>
                                            <p:cond delay="0"/>
                                          </p:stCondLst>
                                        </p:cTn>
                                        <p:tgtEl>
                                          <p:spTgt spid="25"/>
                                        </p:tgtEl>
                                        <p:attrNameLst>
                                          <p:attrName>style.visibility</p:attrName>
                                        </p:attrNameLst>
                                      </p:cBhvr>
                                      <p:to>
                                        <p:strVal val="visible"/>
                                      </p:to>
                                    </p:set>
                                    <p:anim calcmode="lin" valueType="num">
                                      <p:cBhvr additive="base">
                                        <p:cTn id="118" dur="500"/>
                                        <p:tgtEl>
                                          <p:spTgt spid="25"/>
                                        </p:tgtEl>
                                        <p:attrNameLst>
                                          <p:attrName>ppt_y</p:attrName>
                                        </p:attrNameLst>
                                      </p:cBhvr>
                                      <p:tavLst>
                                        <p:tav tm="0">
                                          <p:val>
                                            <p:strVal val="#ppt_y-#ppt_h*1.125000"/>
                                          </p:val>
                                        </p:tav>
                                        <p:tav tm="100000">
                                          <p:val>
                                            <p:strVal val="#ppt_y"/>
                                          </p:val>
                                        </p:tav>
                                      </p:tavLst>
                                    </p:anim>
                                    <p:animEffect transition="in" filter="wipe(down)">
                                      <p:cBhvr>
                                        <p:cTn id="119" dur="500"/>
                                        <p:tgtEl>
                                          <p:spTgt spid="25"/>
                                        </p:tgtEl>
                                      </p:cBhvr>
                                    </p:animEffect>
                                  </p:childTnLst>
                                </p:cTn>
                              </p:par>
                            </p:childTnLst>
                          </p:cTn>
                        </p:par>
                        <p:par>
                          <p:cTn id="120" fill="hold">
                            <p:stCondLst>
                              <p:cond delay="35000"/>
                            </p:stCondLst>
                            <p:childTnLst>
                              <p:par>
                                <p:cTn id="121" presetID="22" presetClass="entr" presetSubtype="8" fill="hold" grpId="0" nodeType="afterEffect">
                                  <p:stCondLst>
                                    <p:cond delay="1000"/>
                                  </p:stCondLst>
                                  <p:childTnLst>
                                    <p:set>
                                      <p:cBhvr>
                                        <p:cTn id="122" dur="1" fill="hold">
                                          <p:stCondLst>
                                            <p:cond delay="0"/>
                                          </p:stCondLst>
                                        </p:cTn>
                                        <p:tgtEl>
                                          <p:spTgt spid="113"/>
                                        </p:tgtEl>
                                        <p:attrNameLst>
                                          <p:attrName>style.visibility</p:attrName>
                                        </p:attrNameLst>
                                      </p:cBhvr>
                                      <p:to>
                                        <p:strVal val="visible"/>
                                      </p:to>
                                    </p:set>
                                    <p:animEffect transition="in" filter="wipe(left)">
                                      <p:cBhvr>
                                        <p:cTn id="123" dur="500"/>
                                        <p:tgtEl>
                                          <p:spTgt spid="113"/>
                                        </p:tgtEl>
                                      </p:cBhvr>
                                    </p:animEffect>
                                  </p:childTnLst>
                                </p:cTn>
                              </p:par>
                            </p:childTnLst>
                          </p:cTn>
                        </p:par>
                        <p:par>
                          <p:cTn id="124" fill="hold">
                            <p:stCondLst>
                              <p:cond delay="36500"/>
                            </p:stCondLst>
                            <p:childTnLst>
                              <p:par>
                                <p:cTn id="125" presetID="18" presetClass="entr" presetSubtype="9" fill="hold" grpId="0" nodeType="afterEffect">
                                  <p:stCondLst>
                                    <p:cond delay="1000"/>
                                  </p:stCondLst>
                                  <p:childTnLst>
                                    <p:set>
                                      <p:cBhvr>
                                        <p:cTn id="126" dur="1" fill="hold">
                                          <p:stCondLst>
                                            <p:cond delay="0"/>
                                          </p:stCondLst>
                                        </p:cTn>
                                        <p:tgtEl>
                                          <p:spTgt spid="96"/>
                                        </p:tgtEl>
                                        <p:attrNameLst>
                                          <p:attrName>style.visibility</p:attrName>
                                        </p:attrNameLst>
                                      </p:cBhvr>
                                      <p:to>
                                        <p:strVal val="visible"/>
                                      </p:to>
                                    </p:set>
                                    <p:animEffect transition="in" filter="strips(upLeft)">
                                      <p:cBhvr>
                                        <p:cTn id="127" dur="500"/>
                                        <p:tgtEl>
                                          <p:spTgt spid="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P spid="11" grpId="0" animBg="1"/>
      <p:bldP spid="12" grpId="0" animBg="1"/>
      <p:bldP spid="13" grpId="0" animBg="1"/>
      <p:bldP spid="14" grpId="0" animBg="1" autoUpdateAnimBg="0"/>
      <p:bldP spid="15" grpId="0" animBg="1"/>
      <p:bldP spid="16" grpId="0" animBg="1" autoUpdateAnimBg="0"/>
      <p:bldP spid="17" grpId="0" animBg="1"/>
      <p:bldP spid="18" grpId="0" animBg="1"/>
      <p:bldP spid="19" grpId="0" animBg="1"/>
      <p:bldP spid="24" grpId="0" animBg="1"/>
      <p:bldP spid="96" grpId="0" animBg="1" autoUpdateAnimBg="0"/>
      <p:bldP spid="111" grpId="0" autoUpdateAnimBg="0"/>
      <p:bldP spid="112" grpId="0" autoUpdateAnimBg="0"/>
      <p:bldP spid="113" grpId="0" autoUpdateAnimBg="0"/>
      <p:bldP spid="114" grpId="0" autoUpdateAnimBg="0"/>
      <p:bldP spid="115" grpId="0" autoUpdateAnimBg="0"/>
      <p:bldP spid="141" grpId="0" autoUpdateAnimBg="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2.2</a:t>
            </a:r>
            <a:r>
              <a:rPr kumimoji="1" lang="zh-CN" altLang="en-US" dirty="0"/>
              <a:t> 数值比较器</a:t>
            </a:r>
          </a:p>
        </p:txBody>
      </p:sp>
      <p:sp>
        <p:nvSpPr>
          <p:cNvPr id="6" name="Rectangle 2">
            <a:extLst>
              <a:ext uri="{FF2B5EF4-FFF2-40B4-BE49-F238E27FC236}">
                <a16:creationId xmlns:a16="http://schemas.microsoft.com/office/drawing/2014/main" id="{1924566F-7D07-1DCB-E8CF-A70EC55DE7F1}"/>
              </a:ext>
            </a:extLst>
          </p:cNvPr>
          <p:cNvSpPr>
            <a:spLocks noChangeArrowheads="1"/>
          </p:cNvSpPr>
          <p:nvPr/>
        </p:nvSpPr>
        <p:spPr bwMode="auto">
          <a:xfrm>
            <a:off x="90193" y="3385501"/>
            <a:ext cx="8709025" cy="2844800"/>
          </a:xfrm>
          <a:prstGeom prst="rect">
            <a:avLst/>
          </a:prstGeom>
          <a:solidFill>
            <a:srgbClr val="FFFFCC"/>
          </a:solidFill>
          <a:ln>
            <a:noFill/>
          </a:ln>
          <a:effectLst/>
          <a:extLst>
            <a:ext uri="{91240B29-F687-4F45-9708-019B960494DF}">
              <a14:hiddenLine xmlns:a14="http://schemas.microsoft.com/office/drawing/2010/main" w="9525">
                <a:solidFill>
                  <a:srgbClr val="FF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sz="2000" dirty="0"/>
          </a:p>
        </p:txBody>
      </p:sp>
      <p:sp>
        <p:nvSpPr>
          <p:cNvPr id="7" name="Text Box 3">
            <a:extLst>
              <a:ext uri="{FF2B5EF4-FFF2-40B4-BE49-F238E27FC236}">
                <a16:creationId xmlns:a16="http://schemas.microsoft.com/office/drawing/2014/main" id="{2C5EE21E-BC02-F2F8-0FC2-026ABC5B6181}"/>
              </a:ext>
            </a:extLst>
          </p:cNvPr>
          <p:cNvSpPr txBox="1">
            <a:spLocks noChangeArrowheads="1"/>
          </p:cNvSpPr>
          <p:nvPr/>
        </p:nvSpPr>
        <p:spPr bwMode="auto">
          <a:xfrm>
            <a:off x="914748" y="6250241"/>
            <a:ext cx="6494115" cy="584775"/>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600" b="1" dirty="0">
                <a:solidFill>
                  <a:srgbClr val="FF0000"/>
                </a:solidFill>
              </a:rPr>
              <a:t>CMOS </a:t>
            </a:r>
            <a:r>
              <a:rPr lang="zh-CN" altLang="en-US" sz="1600" b="1" dirty="0">
                <a:solidFill>
                  <a:srgbClr val="FF0000"/>
                </a:solidFill>
              </a:rPr>
              <a:t>芯片设置 </a:t>
            </a:r>
            <a:r>
              <a:rPr lang="en-US" altLang="zh-CN" sz="1600" b="1" i="1" dirty="0">
                <a:solidFill>
                  <a:srgbClr val="FF0000"/>
                </a:solidFill>
              </a:rPr>
              <a:t>A </a:t>
            </a:r>
            <a:r>
              <a:rPr lang="en-US" altLang="zh-CN" sz="1600" b="1" dirty="0">
                <a:solidFill>
                  <a:srgbClr val="FF0000"/>
                </a:solidFill>
              </a:rPr>
              <a:t>&gt; </a:t>
            </a:r>
            <a:r>
              <a:rPr lang="en-US" altLang="zh-CN" sz="1600" b="1" i="1" dirty="0">
                <a:solidFill>
                  <a:srgbClr val="FF0000"/>
                </a:solidFill>
              </a:rPr>
              <a:t>B </a:t>
            </a:r>
            <a:r>
              <a:rPr lang="zh-CN" altLang="en-US" sz="1600" b="1" dirty="0">
                <a:solidFill>
                  <a:srgbClr val="FF0000"/>
                </a:solidFill>
              </a:rPr>
              <a:t>只是为了电路对称，不起判断作用</a:t>
            </a:r>
            <a:endParaRPr lang="en-US" altLang="zh-CN" sz="1600" b="1" dirty="0">
              <a:solidFill>
                <a:srgbClr val="FF0000"/>
              </a:solidFill>
            </a:endParaRPr>
          </a:p>
          <a:p>
            <a:pPr eaLnBrk="1" hangingPunct="1"/>
            <a:r>
              <a:rPr lang="en-US" altLang="zh-CN" sz="1600" b="1" dirty="0">
                <a:solidFill>
                  <a:srgbClr val="FF0000"/>
                </a:solidFill>
              </a:rPr>
              <a:t>L</a:t>
            </a:r>
            <a:r>
              <a:rPr lang="zh-CN" altLang="en-US" sz="1600" b="1" dirty="0">
                <a:solidFill>
                  <a:srgbClr val="FF0000"/>
                </a:solidFill>
              </a:rPr>
              <a:t>是由</a:t>
            </a:r>
            <a:r>
              <a:rPr lang="en-US" altLang="zh-CN" sz="1600" b="1" dirty="0">
                <a:solidFill>
                  <a:srgbClr val="FF0000"/>
                </a:solidFill>
              </a:rPr>
              <a:t>G</a:t>
            </a:r>
            <a:r>
              <a:rPr lang="zh-CN" altLang="en-US" sz="1600" b="1" dirty="0">
                <a:solidFill>
                  <a:srgbClr val="FF0000"/>
                </a:solidFill>
              </a:rPr>
              <a:t>和</a:t>
            </a:r>
            <a:r>
              <a:rPr lang="en-US" altLang="zh-CN" sz="1600" b="1" dirty="0">
                <a:solidFill>
                  <a:srgbClr val="FF0000"/>
                </a:solidFill>
              </a:rPr>
              <a:t>M</a:t>
            </a:r>
            <a:r>
              <a:rPr lang="zh-CN" altLang="en-US" sz="1600" b="1" dirty="0">
                <a:solidFill>
                  <a:srgbClr val="FF0000"/>
                </a:solidFill>
              </a:rPr>
              <a:t>的值获得的，不是逐位比较获得，</a:t>
            </a:r>
            <a:r>
              <a:rPr lang="en-US" altLang="zh-CN" sz="1600" b="1" dirty="0">
                <a:solidFill>
                  <a:srgbClr val="FF0000"/>
                </a:solidFill>
              </a:rPr>
              <a:t>TTL</a:t>
            </a:r>
            <a:r>
              <a:rPr lang="zh-CN" altLang="en-US" sz="1600" b="1" dirty="0">
                <a:solidFill>
                  <a:srgbClr val="FF0000"/>
                </a:solidFill>
              </a:rPr>
              <a:t>是逐位比较获得</a:t>
            </a:r>
          </a:p>
        </p:txBody>
      </p:sp>
      <p:sp>
        <p:nvSpPr>
          <p:cNvPr id="8" name="Text Box 4">
            <a:extLst>
              <a:ext uri="{FF2B5EF4-FFF2-40B4-BE49-F238E27FC236}">
                <a16:creationId xmlns:a16="http://schemas.microsoft.com/office/drawing/2014/main" id="{C1CF1E6C-4EA3-58AA-2BC0-E4DDE4ED6914}"/>
              </a:ext>
            </a:extLst>
          </p:cNvPr>
          <p:cNvSpPr txBox="1">
            <a:spLocks noChangeArrowheads="1"/>
          </p:cNvSpPr>
          <p:nvPr/>
        </p:nvSpPr>
        <p:spPr bwMode="auto">
          <a:xfrm>
            <a:off x="0" y="3407725"/>
            <a:ext cx="38862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b="1" i="1" dirty="0">
                <a:solidFill>
                  <a:srgbClr val="0033CC"/>
                </a:solidFill>
              </a:rPr>
              <a:t>B</a:t>
            </a:r>
            <a:r>
              <a:rPr lang="en-US" altLang="zh-CN" b="1" baseline="-30000" dirty="0">
                <a:solidFill>
                  <a:srgbClr val="0033CC"/>
                </a:solidFill>
              </a:rPr>
              <a:t>7 </a:t>
            </a:r>
            <a:r>
              <a:rPr lang="en-US" altLang="zh-CN" b="1" i="1" baseline="-30000" dirty="0">
                <a:solidFill>
                  <a:srgbClr val="0033CC"/>
                </a:solidFill>
              </a:rPr>
              <a:t> </a:t>
            </a:r>
            <a:r>
              <a:rPr lang="en-US" altLang="zh-CN" b="1" i="1" baseline="-30000" dirty="0">
                <a:solidFill>
                  <a:srgbClr val="FF0066"/>
                </a:solidFill>
              </a:rPr>
              <a:t> </a:t>
            </a:r>
            <a:r>
              <a:rPr lang="en-US" altLang="zh-CN" b="1" i="1" dirty="0">
                <a:solidFill>
                  <a:srgbClr val="FF0066"/>
                </a:solidFill>
              </a:rPr>
              <a:t>A</a:t>
            </a:r>
            <a:r>
              <a:rPr lang="en-US" altLang="zh-CN" b="1" baseline="-30000" dirty="0">
                <a:solidFill>
                  <a:srgbClr val="FF0066"/>
                </a:solidFill>
              </a:rPr>
              <a:t>7</a:t>
            </a:r>
            <a:r>
              <a:rPr lang="en-US" altLang="zh-CN" b="1" i="1" dirty="0">
                <a:solidFill>
                  <a:srgbClr val="FF0066"/>
                </a:solidFill>
                <a:ea typeface="楷体_GB2312" pitchFamily="49" charset="-122"/>
              </a:rPr>
              <a:t>  </a:t>
            </a:r>
            <a:r>
              <a:rPr lang="en-US" altLang="zh-CN" b="1" i="1" dirty="0">
                <a:solidFill>
                  <a:srgbClr val="0033CC"/>
                </a:solidFill>
              </a:rPr>
              <a:t>B</a:t>
            </a:r>
            <a:r>
              <a:rPr lang="en-US" altLang="zh-CN" b="1" baseline="-30000" dirty="0">
                <a:solidFill>
                  <a:srgbClr val="0033CC"/>
                </a:solidFill>
              </a:rPr>
              <a:t>6</a:t>
            </a:r>
            <a:r>
              <a:rPr lang="en-US" altLang="zh-CN" b="1" i="1" dirty="0">
                <a:solidFill>
                  <a:srgbClr val="FF0066"/>
                </a:solidFill>
                <a:ea typeface="楷体_GB2312" pitchFamily="49" charset="-122"/>
              </a:rPr>
              <a:t>  </a:t>
            </a:r>
            <a:r>
              <a:rPr lang="en-US" altLang="zh-CN" b="1" i="1" dirty="0">
                <a:solidFill>
                  <a:srgbClr val="FF0066"/>
                </a:solidFill>
              </a:rPr>
              <a:t>A</a:t>
            </a:r>
            <a:r>
              <a:rPr lang="en-US" altLang="zh-CN" b="1" baseline="-30000" dirty="0">
                <a:solidFill>
                  <a:srgbClr val="FF0066"/>
                </a:solidFill>
              </a:rPr>
              <a:t>6</a:t>
            </a:r>
            <a:r>
              <a:rPr lang="en-US" altLang="zh-CN" b="1" i="1" dirty="0">
                <a:solidFill>
                  <a:srgbClr val="FF0066"/>
                </a:solidFill>
                <a:ea typeface="楷体_GB2312" pitchFamily="49" charset="-122"/>
              </a:rPr>
              <a:t>  </a:t>
            </a:r>
            <a:r>
              <a:rPr lang="en-US" altLang="zh-CN" b="1" i="1" dirty="0">
                <a:solidFill>
                  <a:srgbClr val="0033CC"/>
                </a:solidFill>
              </a:rPr>
              <a:t>B</a:t>
            </a:r>
            <a:r>
              <a:rPr lang="en-US" altLang="zh-CN" b="1" baseline="-30000" dirty="0">
                <a:solidFill>
                  <a:srgbClr val="0033CC"/>
                </a:solidFill>
              </a:rPr>
              <a:t>5</a:t>
            </a:r>
            <a:r>
              <a:rPr lang="en-US" altLang="zh-CN" b="1" i="1" baseline="-30000" dirty="0">
                <a:solidFill>
                  <a:srgbClr val="FF0066"/>
                </a:solidFill>
              </a:rPr>
              <a:t>   </a:t>
            </a:r>
            <a:r>
              <a:rPr lang="en-US" altLang="zh-CN" b="1" i="1" dirty="0">
                <a:solidFill>
                  <a:srgbClr val="FF0066"/>
                </a:solidFill>
              </a:rPr>
              <a:t>A</a:t>
            </a:r>
            <a:r>
              <a:rPr lang="en-US" altLang="zh-CN" b="1" baseline="-30000" dirty="0">
                <a:solidFill>
                  <a:srgbClr val="FF0066"/>
                </a:solidFill>
              </a:rPr>
              <a:t>5</a:t>
            </a:r>
            <a:r>
              <a:rPr lang="en-US" altLang="zh-CN" sz="2800" b="1" i="1" dirty="0">
                <a:solidFill>
                  <a:srgbClr val="FF0066"/>
                </a:solidFill>
                <a:ea typeface="楷体_GB2312" pitchFamily="49" charset="-122"/>
              </a:rPr>
              <a:t>  </a:t>
            </a:r>
            <a:r>
              <a:rPr lang="en-US" altLang="zh-CN" b="1" i="1" dirty="0">
                <a:solidFill>
                  <a:srgbClr val="0033CC"/>
                </a:solidFill>
              </a:rPr>
              <a:t>B</a:t>
            </a:r>
            <a:r>
              <a:rPr lang="en-US" altLang="zh-CN" b="1" baseline="-30000" dirty="0">
                <a:solidFill>
                  <a:srgbClr val="0033CC"/>
                </a:solidFill>
              </a:rPr>
              <a:t>4</a:t>
            </a:r>
            <a:r>
              <a:rPr lang="en-US" altLang="zh-CN" b="1" i="1" dirty="0">
                <a:solidFill>
                  <a:srgbClr val="0033CC"/>
                </a:solidFill>
                <a:ea typeface="楷体_GB2312" pitchFamily="49" charset="-122"/>
              </a:rPr>
              <a:t> </a:t>
            </a:r>
            <a:r>
              <a:rPr lang="en-US" altLang="zh-CN" b="1" i="1" dirty="0">
                <a:solidFill>
                  <a:srgbClr val="FF0066"/>
                </a:solidFill>
                <a:ea typeface="楷体_GB2312" pitchFamily="49" charset="-122"/>
              </a:rPr>
              <a:t>  </a:t>
            </a:r>
            <a:r>
              <a:rPr lang="en-US" altLang="zh-CN" b="1" i="1" dirty="0">
                <a:solidFill>
                  <a:srgbClr val="FF0066"/>
                </a:solidFill>
              </a:rPr>
              <a:t>A</a:t>
            </a:r>
            <a:r>
              <a:rPr lang="en-US" altLang="zh-CN" b="1" baseline="-30000" dirty="0">
                <a:solidFill>
                  <a:srgbClr val="FF0066"/>
                </a:solidFill>
              </a:rPr>
              <a:t>4 </a:t>
            </a:r>
            <a:r>
              <a:rPr lang="en-US" altLang="zh-CN" b="1" i="1" baseline="-30000" dirty="0">
                <a:solidFill>
                  <a:srgbClr val="FF0066"/>
                </a:solidFill>
              </a:rPr>
              <a:t> </a:t>
            </a:r>
            <a:endParaRPr lang="en-US" altLang="zh-CN" sz="2800" b="1" i="1" dirty="0">
              <a:solidFill>
                <a:srgbClr val="FF0066"/>
              </a:solidFill>
              <a:ea typeface="楷体_GB2312" pitchFamily="49" charset="-122"/>
            </a:endParaRPr>
          </a:p>
        </p:txBody>
      </p:sp>
      <p:grpSp>
        <p:nvGrpSpPr>
          <p:cNvPr id="9" name="Group 5">
            <a:extLst>
              <a:ext uri="{FF2B5EF4-FFF2-40B4-BE49-F238E27FC236}">
                <a16:creationId xmlns:a16="http://schemas.microsoft.com/office/drawing/2014/main" id="{A07820F7-8C01-A587-6574-6134AAD658C9}"/>
              </a:ext>
            </a:extLst>
          </p:cNvPr>
          <p:cNvGrpSpPr>
            <a:grpSpLocks/>
          </p:cNvGrpSpPr>
          <p:nvPr/>
        </p:nvGrpSpPr>
        <p:grpSpPr bwMode="auto">
          <a:xfrm>
            <a:off x="377825" y="3898262"/>
            <a:ext cx="3049588" cy="344488"/>
            <a:chOff x="382" y="2351"/>
            <a:chExt cx="1921" cy="217"/>
          </a:xfrm>
        </p:grpSpPr>
        <p:grpSp>
          <p:nvGrpSpPr>
            <p:cNvPr id="10" name="Group 6">
              <a:extLst>
                <a:ext uri="{FF2B5EF4-FFF2-40B4-BE49-F238E27FC236}">
                  <a16:creationId xmlns:a16="http://schemas.microsoft.com/office/drawing/2014/main" id="{58A4647D-22FB-CA83-13FA-CC3CE6103D35}"/>
                </a:ext>
              </a:extLst>
            </p:cNvPr>
            <p:cNvGrpSpPr>
              <a:grpSpLocks/>
            </p:cNvGrpSpPr>
            <p:nvPr/>
          </p:nvGrpSpPr>
          <p:grpSpPr bwMode="auto">
            <a:xfrm rot="10800000">
              <a:off x="2230" y="2351"/>
              <a:ext cx="73" cy="217"/>
              <a:chOff x="1344" y="1008"/>
              <a:chExt cx="73" cy="217"/>
            </a:xfrm>
          </p:grpSpPr>
          <p:sp>
            <p:nvSpPr>
              <p:cNvPr id="32" name="Line 7">
                <a:extLst>
                  <a:ext uri="{FF2B5EF4-FFF2-40B4-BE49-F238E27FC236}">
                    <a16:creationId xmlns:a16="http://schemas.microsoft.com/office/drawing/2014/main" id="{4EBFB02F-3F88-0878-E083-D4290A4FB956}"/>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33" name="Oval 8">
                <a:extLst>
                  <a:ext uri="{FF2B5EF4-FFF2-40B4-BE49-F238E27FC236}">
                    <a16:creationId xmlns:a16="http://schemas.microsoft.com/office/drawing/2014/main" id="{37BE9827-6D9D-9465-9999-32D5809579F0}"/>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1" name="Group 9">
              <a:extLst>
                <a:ext uri="{FF2B5EF4-FFF2-40B4-BE49-F238E27FC236}">
                  <a16:creationId xmlns:a16="http://schemas.microsoft.com/office/drawing/2014/main" id="{2C331131-9809-0506-F5A7-40306F789F3F}"/>
                </a:ext>
              </a:extLst>
            </p:cNvPr>
            <p:cNvGrpSpPr>
              <a:grpSpLocks/>
            </p:cNvGrpSpPr>
            <p:nvPr/>
          </p:nvGrpSpPr>
          <p:grpSpPr bwMode="auto">
            <a:xfrm rot="10800000">
              <a:off x="1966" y="2351"/>
              <a:ext cx="73" cy="217"/>
              <a:chOff x="1344" y="1008"/>
              <a:chExt cx="73" cy="217"/>
            </a:xfrm>
          </p:grpSpPr>
          <p:sp>
            <p:nvSpPr>
              <p:cNvPr id="30" name="Line 10">
                <a:extLst>
                  <a:ext uri="{FF2B5EF4-FFF2-40B4-BE49-F238E27FC236}">
                    <a16:creationId xmlns:a16="http://schemas.microsoft.com/office/drawing/2014/main" id="{A32790A0-F169-D67D-357B-FDF863363C42}"/>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31" name="Oval 11">
                <a:extLst>
                  <a:ext uri="{FF2B5EF4-FFF2-40B4-BE49-F238E27FC236}">
                    <a16:creationId xmlns:a16="http://schemas.microsoft.com/office/drawing/2014/main" id="{03E9A3C9-2F6D-5C42-DC23-92BD6018EEF7}"/>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2" name="Group 12">
              <a:extLst>
                <a:ext uri="{FF2B5EF4-FFF2-40B4-BE49-F238E27FC236}">
                  <a16:creationId xmlns:a16="http://schemas.microsoft.com/office/drawing/2014/main" id="{914CA3E9-787C-023A-7370-BCF9D798C7E2}"/>
                </a:ext>
              </a:extLst>
            </p:cNvPr>
            <p:cNvGrpSpPr>
              <a:grpSpLocks/>
            </p:cNvGrpSpPr>
            <p:nvPr/>
          </p:nvGrpSpPr>
          <p:grpSpPr bwMode="auto">
            <a:xfrm rot="10800000">
              <a:off x="1702" y="2351"/>
              <a:ext cx="73" cy="217"/>
              <a:chOff x="1344" y="1008"/>
              <a:chExt cx="73" cy="217"/>
            </a:xfrm>
          </p:grpSpPr>
          <p:sp>
            <p:nvSpPr>
              <p:cNvPr id="28" name="Line 13">
                <a:extLst>
                  <a:ext uri="{FF2B5EF4-FFF2-40B4-BE49-F238E27FC236}">
                    <a16:creationId xmlns:a16="http://schemas.microsoft.com/office/drawing/2014/main" id="{E62EDBDD-B246-CD8A-A0F8-CACDF6504E6B}"/>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29" name="Oval 14">
                <a:extLst>
                  <a:ext uri="{FF2B5EF4-FFF2-40B4-BE49-F238E27FC236}">
                    <a16:creationId xmlns:a16="http://schemas.microsoft.com/office/drawing/2014/main" id="{B785F162-1666-4234-24D4-57C497BDF481}"/>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3" name="Group 15">
              <a:extLst>
                <a:ext uri="{FF2B5EF4-FFF2-40B4-BE49-F238E27FC236}">
                  <a16:creationId xmlns:a16="http://schemas.microsoft.com/office/drawing/2014/main" id="{F9C14393-8375-F0B7-7A1F-96EFDFD08B28}"/>
                </a:ext>
              </a:extLst>
            </p:cNvPr>
            <p:cNvGrpSpPr>
              <a:grpSpLocks/>
            </p:cNvGrpSpPr>
            <p:nvPr/>
          </p:nvGrpSpPr>
          <p:grpSpPr bwMode="auto">
            <a:xfrm rot="10800000">
              <a:off x="1438" y="2351"/>
              <a:ext cx="73" cy="217"/>
              <a:chOff x="1344" y="1008"/>
              <a:chExt cx="73" cy="217"/>
            </a:xfrm>
          </p:grpSpPr>
          <p:sp>
            <p:nvSpPr>
              <p:cNvPr id="26" name="Line 16">
                <a:extLst>
                  <a:ext uri="{FF2B5EF4-FFF2-40B4-BE49-F238E27FC236}">
                    <a16:creationId xmlns:a16="http://schemas.microsoft.com/office/drawing/2014/main" id="{38CD5ADA-31CF-F237-22C3-A6F903F1B9C2}"/>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27" name="Oval 17">
                <a:extLst>
                  <a:ext uri="{FF2B5EF4-FFF2-40B4-BE49-F238E27FC236}">
                    <a16:creationId xmlns:a16="http://schemas.microsoft.com/office/drawing/2014/main" id="{FB7EFBA2-B7AB-BE54-7B9D-16E0A245DCF0}"/>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4" name="Group 18">
              <a:extLst>
                <a:ext uri="{FF2B5EF4-FFF2-40B4-BE49-F238E27FC236}">
                  <a16:creationId xmlns:a16="http://schemas.microsoft.com/office/drawing/2014/main" id="{1E1316D7-4F17-DB65-3B42-B4384F96CA43}"/>
                </a:ext>
              </a:extLst>
            </p:cNvPr>
            <p:cNvGrpSpPr>
              <a:grpSpLocks/>
            </p:cNvGrpSpPr>
            <p:nvPr/>
          </p:nvGrpSpPr>
          <p:grpSpPr bwMode="auto">
            <a:xfrm rot="10800000">
              <a:off x="646" y="2351"/>
              <a:ext cx="73" cy="217"/>
              <a:chOff x="1344" y="1008"/>
              <a:chExt cx="73" cy="217"/>
            </a:xfrm>
          </p:grpSpPr>
          <p:sp>
            <p:nvSpPr>
              <p:cNvPr id="24" name="Line 19">
                <a:extLst>
                  <a:ext uri="{FF2B5EF4-FFF2-40B4-BE49-F238E27FC236}">
                    <a16:creationId xmlns:a16="http://schemas.microsoft.com/office/drawing/2014/main" id="{D4B4C88E-58C1-64A5-B2EF-5C782B7B4AF7}"/>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25" name="Oval 20">
                <a:extLst>
                  <a:ext uri="{FF2B5EF4-FFF2-40B4-BE49-F238E27FC236}">
                    <a16:creationId xmlns:a16="http://schemas.microsoft.com/office/drawing/2014/main" id="{98F0203F-7D94-6706-DDE5-BA481DDEC174}"/>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5" name="Group 21">
              <a:extLst>
                <a:ext uri="{FF2B5EF4-FFF2-40B4-BE49-F238E27FC236}">
                  <a16:creationId xmlns:a16="http://schemas.microsoft.com/office/drawing/2014/main" id="{96A85D67-9A75-AC2B-B3FD-B6F806843705}"/>
                </a:ext>
              </a:extLst>
            </p:cNvPr>
            <p:cNvGrpSpPr>
              <a:grpSpLocks/>
            </p:cNvGrpSpPr>
            <p:nvPr/>
          </p:nvGrpSpPr>
          <p:grpSpPr bwMode="auto">
            <a:xfrm rot="10800000">
              <a:off x="1174" y="2351"/>
              <a:ext cx="73" cy="217"/>
              <a:chOff x="1344" y="1008"/>
              <a:chExt cx="73" cy="217"/>
            </a:xfrm>
          </p:grpSpPr>
          <p:sp>
            <p:nvSpPr>
              <p:cNvPr id="22" name="Line 22">
                <a:extLst>
                  <a:ext uri="{FF2B5EF4-FFF2-40B4-BE49-F238E27FC236}">
                    <a16:creationId xmlns:a16="http://schemas.microsoft.com/office/drawing/2014/main" id="{E8420B7F-52C2-79B5-CB1C-C817AA7575F1}"/>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23" name="Oval 23">
                <a:extLst>
                  <a:ext uri="{FF2B5EF4-FFF2-40B4-BE49-F238E27FC236}">
                    <a16:creationId xmlns:a16="http://schemas.microsoft.com/office/drawing/2014/main" id="{437EDF00-3282-63C5-6430-13FB8DF898C4}"/>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6" name="Group 24">
              <a:extLst>
                <a:ext uri="{FF2B5EF4-FFF2-40B4-BE49-F238E27FC236}">
                  <a16:creationId xmlns:a16="http://schemas.microsoft.com/office/drawing/2014/main" id="{22CAD8A9-3EF5-D7CB-4FF9-93D78C46390D}"/>
                </a:ext>
              </a:extLst>
            </p:cNvPr>
            <p:cNvGrpSpPr>
              <a:grpSpLocks/>
            </p:cNvGrpSpPr>
            <p:nvPr/>
          </p:nvGrpSpPr>
          <p:grpSpPr bwMode="auto">
            <a:xfrm rot="10800000">
              <a:off x="910" y="2351"/>
              <a:ext cx="73" cy="217"/>
              <a:chOff x="1344" y="1008"/>
              <a:chExt cx="73" cy="217"/>
            </a:xfrm>
          </p:grpSpPr>
          <p:sp>
            <p:nvSpPr>
              <p:cNvPr id="20" name="Line 25">
                <a:extLst>
                  <a:ext uri="{FF2B5EF4-FFF2-40B4-BE49-F238E27FC236}">
                    <a16:creationId xmlns:a16="http://schemas.microsoft.com/office/drawing/2014/main" id="{FAE8CDF1-B74E-E6D2-F6FE-0A61EC09F0D9}"/>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21" name="Oval 26">
                <a:extLst>
                  <a:ext uri="{FF2B5EF4-FFF2-40B4-BE49-F238E27FC236}">
                    <a16:creationId xmlns:a16="http://schemas.microsoft.com/office/drawing/2014/main" id="{6DD72ABF-56FC-F46D-9A4E-CDD7474A1396}"/>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7" name="Group 27">
              <a:extLst>
                <a:ext uri="{FF2B5EF4-FFF2-40B4-BE49-F238E27FC236}">
                  <a16:creationId xmlns:a16="http://schemas.microsoft.com/office/drawing/2014/main" id="{3C1A6E4F-1C1A-A205-0711-1238EE1AEE90}"/>
                </a:ext>
              </a:extLst>
            </p:cNvPr>
            <p:cNvGrpSpPr>
              <a:grpSpLocks/>
            </p:cNvGrpSpPr>
            <p:nvPr/>
          </p:nvGrpSpPr>
          <p:grpSpPr bwMode="auto">
            <a:xfrm rot="10800000">
              <a:off x="382" y="2351"/>
              <a:ext cx="73" cy="217"/>
              <a:chOff x="1344" y="1008"/>
              <a:chExt cx="73" cy="217"/>
            </a:xfrm>
          </p:grpSpPr>
          <p:sp>
            <p:nvSpPr>
              <p:cNvPr id="18" name="Line 28">
                <a:extLst>
                  <a:ext uri="{FF2B5EF4-FFF2-40B4-BE49-F238E27FC236}">
                    <a16:creationId xmlns:a16="http://schemas.microsoft.com/office/drawing/2014/main" id="{7B5591D0-CE03-7479-8DC7-7FF9615B48C1}"/>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9" name="Oval 29">
                <a:extLst>
                  <a:ext uri="{FF2B5EF4-FFF2-40B4-BE49-F238E27FC236}">
                    <a16:creationId xmlns:a16="http://schemas.microsoft.com/office/drawing/2014/main" id="{FE038673-A878-7B06-0A6D-E432251522A9}"/>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grpSp>
        <p:nvGrpSpPr>
          <p:cNvPr id="34" name="Group 30">
            <a:extLst>
              <a:ext uri="{FF2B5EF4-FFF2-40B4-BE49-F238E27FC236}">
                <a16:creationId xmlns:a16="http://schemas.microsoft.com/office/drawing/2014/main" id="{457D69C4-9FDE-C7B4-175F-62EE76FAEAFA}"/>
              </a:ext>
            </a:extLst>
          </p:cNvPr>
          <p:cNvGrpSpPr>
            <a:grpSpLocks/>
          </p:cNvGrpSpPr>
          <p:nvPr/>
        </p:nvGrpSpPr>
        <p:grpSpPr bwMode="auto">
          <a:xfrm>
            <a:off x="685800" y="5590537"/>
            <a:ext cx="2173288" cy="409575"/>
            <a:chOff x="576" y="3417"/>
            <a:chExt cx="1369" cy="258"/>
          </a:xfrm>
        </p:grpSpPr>
        <p:grpSp>
          <p:nvGrpSpPr>
            <p:cNvPr id="35" name="Group 31">
              <a:extLst>
                <a:ext uri="{FF2B5EF4-FFF2-40B4-BE49-F238E27FC236}">
                  <a16:creationId xmlns:a16="http://schemas.microsoft.com/office/drawing/2014/main" id="{B55D44ED-C7D1-98E6-F777-477E9DA485AE}"/>
                </a:ext>
              </a:extLst>
            </p:cNvPr>
            <p:cNvGrpSpPr>
              <a:grpSpLocks/>
            </p:cNvGrpSpPr>
            <p:nvPr/>
          </p:nvGrpSpPr>
          <p:grpSpPr bwMode="auto">
            <a:xfrm>
              <a:off x="576" y="3417"/>
              <a:ext cx="73" cy="258"/>
              <a:chOff x="1344" y="1008"/>
              <a:chExt cx="73" cy="217"/>
            </a:xfrm>
          </p:grpSpPr>
          <p:sp>
            <p:nvSpPr>
              <p:cNvPr id="42" name="Line 32">
                <a:extLst>
                  <a:ext uri="{FF2B5EF4-FFF2-40B4-BE49-F238E27FC236}">
                    <a16:creationId xmlns:a16="http://schemas.microsoft.com/office/drawing/2014/main" id="{1F55BCFE-E855-FD10-2E34-9246DAEB4E2B}"/>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43" name="Oval 33">
                <a:extLst>
                  <a:ext uri="{FF2B5EF4-FFF2-40B4-BE49-F238E27FC236}">
                    <a16:creationId xmlns:a16="http://schemas.microsoft.com/office/drawing/2014/main" id="{A32789F8-DC2F-4066-A210-9E0D722948DD}"/>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36" name="Group 34">
              <a:extLst>
                <a:ext uri="{FF2B5EF4-FFF2-40B4-BE49-F238E27FC236}">
                  <a16:creationId xmlns:a16="http://schemas.microsoft.com/office/drawing/2014/main" id="{9ADA6A6F-58F9-E52A-903C-438D80B6A318}"/>
                </a:ext>
              </a:extLst>
            </p:cNvPr>
            <p:cNvGrpSpPr>
              <a:grpSpLocks/>
            </p:cNvGrpSpPr>
            <p:nvPr/>
          </p:nvGrpSpPr>
          <p:grpSpPr bwMode="auto">
            <a:xfrm>
              <a:off x="1200" y="3417"/>
              <a:ext cx="73" cy="258"/>
              <a:chOff x="1344" y="1008"/>
              <a:chExt cx="73" cy="217"/>
            </a:xfrm>
          </p:grpSpPr>
          <p:sp>
            <p:nvSpPr>
              <p:cNvPr id="40" name="Line 35">
                <a:extLst>
                  <a:ext uri="{FF2B5EF4-FFF2-40B4-BE49-F238E27FC236}">
                    <a16:creationId xmlns:a16="http://schemas.microsoft.com/office/drawing/2014/main" id="{5CEF62E0-018E-5869-6E17-714CCB709D8D}"/>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41" name="Oval 36">
                <a:extLst>
                  <a:ext uri="{FF2B5EF4-FFF2-40B4-BE49-F238E27FC236}">
                    <a16:creationId xmlns:a16="http://schemas.microsoft.com/office/drawing/2014/main" id="{190BD404-31B1-F833-0069-A983AE4300E4}"/>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37" name="Group 37">
              <a:extLst>
                <a:ext uri="{FF2B5EF4-FFF2-40B4-BE49-F238E27FC236}">
                  <a16:creationId xmlns:a16="http://schemas.microsoft.com/office/drawing/2014/main" id="{826F643E-0F76-FD4B-E82D-92D32B1FCB7D}"/>
                </a:ext>
              </a:extLst>
            </p:cNvPr>
            <p:cNvGrpSpPr>
              <a:grpSpLocks/>
            </p:cNvGrpSpPr>
            <p:nvPr/>
          </p:nvGrpSpPr>
          <p:grpSpPr bwMode="auto">
            <a:xfrm>
              <a:off x="1872" y="3417"/>
              <a:ext cx="73" cy="258"/>
              <a:chOff x="1344" y="1008"/>
              <a:chExt cx="73" cy="217"/>
            </a:xfrm>
          </p:grpSpPr>
          <p:sp>
            <p:nvSpPr>
              <p:cNvPr id="38" name="Line 38">
                <a:extLst>
                  <a:ext uri="{FF2B5EF4-FFF2-40B4-BE49-F238E27FC236}">
                    <a16:creationId xmlns:a16="http://schemas.microsoft.com/office/drawing/2014/main" id="{8DC6506D-AE32-D9F1-39AA-E1D27B4BCFF9}"/>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39" name="Oval 39">
                <a:extLst>
                  <a:ext uri="{FF2B5EF4-FFF2-40B4-BE49-F238E27FC236}">
                    <a16:creationId xmlns:a16="http://schemas.microsoft.com/office/drawing/2014/main" id="{3F97158C-8362-82C5-3C9D-79207EE2018D}"/>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sp>
        <p:nvSpPr>
          <p:cNvPr id="44" name="Text Box 40">
            <a:extLst>
              <a:ext uri="{FF2B5EF4-FFF2-40B4-BE49-F238E27FC236}">
                <a16:creationId xmlns:a16="http://schemas.microsoft.com/office/drawing/2014/main" id="{BE703A22-4653-8B3C-E2AA-0C27B524348D}"/>
              </a:ext>
            </a:extLst>
          </p:cNvPr>
          <p:cNvSpPr txBox="1">
            <a:spLocks noChangeArrowheads="1"/>
          </p:cNvSpPr>
          <p:nvPr/>
        </p:nvSpPr>
        <p:spPr bwMode="auto">
          <a:xfrm>
            <a:off x="725488" y="5650862"/>
            <a:ext cx="2895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i="1">
                <a:solidFill>
                  <a:srgbClr val="FF0066"/>
                </a:solidFill>
              </a:rPr>
              <a:t> F</a:t>
            </a:r>
            <a:r>
              <a:rPr lang="en-US" altLang="zh-CN" sz="2000" b="1" i="1" baseline="-30000">
                <a:solidFill>
                  <a:srgbClr val="FF0066"/>
                </a:solidFill>
              </a:rPr>
              <a:t>A</a:t>
            </a:r>
            <a:r>
              <a:rPr lang="en-US" altLang="zh-CN" sz="2000" b="1" baseline="-30000">
                <a:solidFill>
                  <a:srgbClr val="FF0066"/>
                </a:solidFill>
              </a:rPr>
              <a:t>&lt;</a:t>
            </a:r>
            <a:r>
              <a:rPr lang="en-US" altLang="zh-CN" sz="2000" b="1" i="1" baseline="-30000">
                <a:solidFill>
                  <a:srgbClr val="FF0066"/>
                </a:solidFill>
              </a:rPr>
              <a:t>B            </a:t>
            </a:r>
            <a:r>
              <a:rPr lang="en-US" altLang="zh-CN" sz="2000" b="1" i="1">
                <a:solidFill>
                  <a:srgbClr val="FF0066"/>
                </a:solidFill>
              </a:rPr>
              <a:t>F</a:t>
            </a:r>
            <a:r>
              <a:rPr lang="en-US" altLang="zh-CN" sz="2000" b="1" i="1" baseline="-30000">
                <a:solidFill>
                  <a:srgbClr val="FF0066"/>
                </a:solidFill>
              </a:rPr>
              <a:t>A</a:t>
            </a:r>
            <a:r>
              <a:rPr lang="en-US" altLang="zh-CN" sz="2000" b="1" baseline="-30000">
                <a:solidFill>
                  <a:srgbClr val="FF0066"/>
                </a:solidFill>
              </a:rPr>
              <a:t>=</a:t>
            </a:r>
            <a:r>
              <a:rPr lang="en-US" altLang="zh-CN" sz="2000" b="1" i="1" baseline="-30000">
                <a:solidFill>
                  <a:srgbClr val="FF0066"/>
                </a:solidFill>
              </a:rPr>
              <a:t>B                 </a:t>
            </a:r>
            <a:r>
              <a:rPr lang="en-US" altLang="zh-CN" sz="2000" b="1" i="1">
                <a:solidFill>
                  <a:srgbClr val="FF0066"/>
                </a:solidFill>
              </a:rPr>
              <a:t>F</a:t>
            </a:r>
            <a:r>
              <a:rPr lang="en-US" altLang="zh-CN" sz="2000" b="1" i="1" baseline="-30000">
                <a:solidFill>
                  <a:srgbClr val="FF0066"/>
                </a:solidFill>
              </a:rPr>
              <a:t>A</a:t>
            </a:r>
            <a:r>
              <a:rPr lang="en-US" altLang="zh-CN" sz="2000" b="1" baseline="-30000">
                <a:solidFill>
                  <a:srgbClr val="FF0066"/>
                </a:solidFill>
              </a:rPr>
              <a:t>&gt;</a:t>
            </a:r>
            <a:r>
              <a:rPr lang="en-US" altLang="zh-CN" sz="2000" b="1" i="1" baseline="-30000">
                <a:solidFill>
                  <a:srgbClr val="FF0066"/>
                </a:solidFill>
              </a:rPr>
              <a:t>B  </a:t>
            </a:r>
            <a:endParaRPr lang="en-US" altLang="zh-CN" b="1" i="1">
              <a:solidFill>
                <a:srgbClr val="FF0066"/>
              </a:solidFill>
            </a:endParaRPr>
          </a:p>
        </p:txBody>
      </p:sp>
      <p:grpSp>
        <p:nvGrpSpPr>
          <p:cNvPr id="45" name="Group 41">
            <a:extLst>
              <a:ext uri="{FF2B5EF4-FFF2-40B4-BE49-F238E27FC236}">
                <a16:creationId xmlns:a16="http://schemas.microsoft.com/office/drawing/2014/main" id="{7FA1227D-DA0F-5DE4-1004-654CBACF7ED6}"/>
              </a:ext>
            </a:extLst>
          </p:cNvPr>
          <p:cNvGrpSpPr>
            <a:grpSpLocks/>
          </p:cNvGrpSpPr>
          <p:nvPr/>
        </p:nvGrpSpPr>
        <p:grpSpPr bwMode="auto">
          <a:xfrm>
            <a:off x="228600" y="4218937"/>
            <a:ext cx="3505200" cy="1371600"/>
            <a:chOff x="288" y="2553"/>
            <a:chExt cx="2208" cy="864"/>
          </a:xfrm>
        </p:grpSpPr>
        <p:sp>
          <p:nvSpPr>
            <p:cNvPr id="46" name="Rectangle 42">
              <a:extLst>
                <a:ext uri="{FF2B5EF4-FFF2-40B4-BE49-F238E27FC236}">
                  <a16:creationId xmlns:a16="http://schemas.microsoft.com/office/drawing/2014/main" id="{569130B4-0401-8779-5D65-03F86F4828A3}"/>
                </a:ext>
              </a:extLst>
            </p:cNvPr>
            <p:cNvSpPr>
              <a:spLocks noChangeArrowheads="1"/>
            </p:cNvSpPr>
            <p:nvPr/>
          </p:nvSpPr>
          <p:spPr bwMode="auto">
            <a:xfrm>
              <a:off x="288" y="2553"/>
              <a:ext cx="2160" cy="86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7" name="Text Box 43">
              <a:extLst>
                <a:ext uri="{FF2B5EF4-FFF2-40B4-BE49-F238E27FC236}">
                  <a16:creationId xmlns:a16="http://schemas.microsoft.com/office/drawing/2014/main" id="{26BDB439-C1EB-06A1-5347-14C4D475EA21}"/>
                </a:ext>
              </a:extLst>
            </p:cNvPr>
            <p:cNvSpPr txBox="1">
              <a:spLocks noChangeArrowheads="1"/>
            </p:cNvSpPr>
            <p:nvPr/>
          </p:nvSpPr>
          <p:spPr bwMode="auto">
            <a:xfrm>
              <a:off x="480" y="2793"/>
              <a:ext cx="172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sz="3200" b="1">
                  <a:solidFill>
                    <a:srgbClr val="0033CC"/>
                  </a:solidFill>
                  <a:ea typeface="楷体_GB2312" pitchFamily="49" charset="-122"/>
                </a:rPr>
                <a:t>CC14585</a:t>
              </a:r>
              <a:endParaRPr lang="en-US" altLang="zh-CN" sz="3200" b="1" i="1">
                <a:solidFill>
                  <a:srgbClr val="6666FF"/>
                </a:solidFill>
                <a:ea typeface="楷体_GB2312" pitchFamily="49" charset="-122"/>
              </a:endParaRPr>
            </a:p>
          </p:txBody>
        </p:sp>
        <p:sp>
          <p:nvSpPr>
            <p:cNvPr id="48" name="Text Box 44">
              <a:extLst>
                <a:ext uri="{FF2B5EF4-FFF2-40B4-BE49-F238E27FC236}">
                  <a16:creationId xmlns:a16="http://schemas.microsoft.com/office/drawing/2014/main" id="{0D6E592C-3A8F-E936-9930-25FCF6D4EDCC}"/>
                </a:ext>
              </a:extLst>
            </p:cNvPr>
            <p:cNvSpPr txBox="1">
              <a:spLocks noChangeArrowheads="1"/>
            </p:cNvSpPr>
            <p:nvPr/>
          </p:nvSpPr>
          <p:spPr bwMode="auto">
            <a:xfrm>
              <a:off x="1968" y="2553"/>
              <a:ext cx="528" cy="8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i="1">
                  <a:solidFill>
                    <a:srgbClr val="6666FF"/>
                  </a:solidFill>
                </a:rPr>
                <a:t> </a:t>
              </a:r>
              <a:r>
                <a:rPr lang="en-US" altLang="zh-CN" sz="2000" b="1" i="1">
                  <a:solidFill>
                    <a:srgbClr val="FF0066"/>
                  </a:solidFill>
                </a:rPr>
                <a:t>A</a:t>
              </a:r>
              <a:r>
                <a:rPr lang="en-US" altLang="zh-CN" sz="2000" b="1">
                  <a:solidFill>
                    <a:srgbClr val="FF0066"/>
                  </a:solidFill>
                </a:rPr>
                <a:t>&lt;</a:t>
              </a:r>
              <a:r>
                <a:rPr lang="en-US" altLang="zh-CN" sz="2000" b="1" i="1">
                  <a:solidFill>
                    <a:srgbClr val="FF0066"/>
                  </a:solidFill>
                </a:rPr>
                <a:t>B</a:t>
              </a:r>
            </a:p>
            <a:p>
              <a:pPr eaLnBrk="1" hangingPunct="1">
                <a:spcBef>
                  <a:spcPct val="50000"/>
                </a:spcBef>
              </a:pPr>
              <a:r>
                <a:rPr lang="en-US" altLang="zh-CN" sz="2000" b="1" i="1">
                  <a:solidFill>
                    <a:srgbClr val="FF0066"/>
                  </a:solidFill>
                </a:rPr>
                <a:t> A</a:t>
              </a:r>
              <a:r>
                <a:rPr lang="en-US" altLang="zh-CN" sz="2000" b="1">
                  <a:solidFill>
                    <a:srgbClr val="FF0066"/>
                  </a:solidFill>
                </a:rPr>
                <a:t>=</a:t>
              </a:r>
              <a:r>
                <a:rPr lang="en-US" altLang="zh-CN" sz="2000" b="1" i="1">
                  <a:solidFill>
                    <a:srgbClr val="FF0066"/>
                  </a:solidFill>
                </a:rPr>
                <a:t>B</a:t>
              </a:r>
            </a:p>
            <a:p>
              <a:pPr eaLnBrk="1" hangingPunct="1">
                <a:spcBef>
                  <a:spcPct val="50000"/>
                </a:spcBef>
              </a:pPr>
              <a:r>
                <a:rPr lang="en-US" altLang="zh-CN" sz="2000" b="1" i="1">
                  <a:solidFill>
                    <a:srgbClr val="FF0066"/>
                  </a:solidFill>
                </a:rPr>
                <a:t> A</a:t>
              </a:r>
              <a:r>
                <a:rPr lang="en-US" altLang="zh-CN" sz="2000" b="1">
                  <a:solidFill>
                    <a:srgbClr val="FF0066"/>
                  </a:solidFill>
                </a:rPr>
                <a:t>&gt;</a:t>
              </a:r>
              <a:r>
                <a:rPr lang="en-US" altLang="zh-CN" sz="2000" b="1" i="1">
                  <a:solidFill>
                    <a:srgbClr val="FF0066"/>
                  </a:solidFill>
                </a:rPr>
                <a:t>B</a:t>
              </a:r>
              <a:endParaRPr lang="en-US" altLang="zh-CN" sz="2800" b="1" i="1">
                <a:ea typeface="楷体_GB2312" pitchFamily="49" charset="-122"/>
              </a:endParaRPr>
            </a:p>
          </p:txBody>
        </p:sp>
      </p:grpSp>
      <p:sp>
        <p:nvSpPr>
          <p:cNvPr id="49" name="Text Box 45">
            <a:extLst>
              <a:ext uri="{FF2B5EF4-FFF2-40B4-BE49-F238E27FC236}">
                <a16:creationId xmlns:a16="http://schemas.microsoft.com/office/drawing/2014/main" id="{956449CF-26D2-EEA0-70BB-BEFB585B923D}"/>
              </a:ext>
            </a:extLst>
          </p:cNvPr>
          <p:cNvSpPr txBox="1">
            <a:spLocks noChangeArrowheads="1"/>
          </p:cNvSpPr>
          <p:nvPr/>
        </p:nvSpPr>
        <p:spPr bwMode="auto">
          <a:xfrm>
            <a:off x="4495800" y="3407725"/>
            <a:ext cx="38862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b="1" i="1" dirty="0">
                <a:solidFill>
                  <a:srgbClr val="FF0066"/>
                </a:solidFill>
              </a:rPr>
              <a:t>B</a:t>
            </a:r>
            <a:r>
              <a:rPr lang="en-US" altLang="zh-CN" b="1" baseline="-30000" dirty="0">
                <a:solidFill>
                  <a:srgbClr val="FF0066"/>
                </a:solidFill>
              </a:rPr>
              <a:t>3</a:t>
            </a:r>
            <a:r>
              <a:rPr lang="en-US" altLang="zh-CN" b="1" i="1" baseline="-30000" dirty="0">
                <a:solidFill>
                  <a:srgbClr val="FF0066"/>
                </a:solidFill>
              </a:rPr>
              <a:t>   </a:t>
            </a:r>
            <a:r>
              <a:rPr lang="en-US" altLang="zh-CN" b="1" i="1" dirty="0">
                <a:solidFill>
                  <a:srgbClr val="0033CC"/>
                </a:solidFill>
              </a:rPr>
              <a:t>A</a:t>
            </a:r>
            <a:r>
              <a:rPr lang="en-US" altLang="zh-CN" b="1" baseline="-30000" dirty="0">
                <a:solidFill>
                  <a:srgbClr val="0033CC"/>
                </a:solidFill>
              </a:rPr>
              <a:t>3</a:t>
            </a:r>
            <a:r>
              <a:rPr lang="en-US" altLang="zh-CN" b="1" i="1" dirty="0">
                <a:solidFill>
                  <a:srgbClr val="FF0066"/>
                </a:solidFill>
                <a:ea typeface="楷体_GB2312" pitchFamily="49" charset="-122"/>
              </a:rPr>
              <a:t>  </a:t>
            </a:r>
            <a:r>
              <a:rPr lang="en-US" altLang="zh-CN" b="1" i="1" dirty="0">
                <a:solidFill>
                  <a:srgbClr val="FF0066"/>
                </a:solidFill>
              </a:rPr>
              <a:t>B</a:t>
            </a:r>
            <a:r>
              <a:rPr lang="en-US" altLang="zh-CN" b="1" baseline="-30000" dirty="0">
                <a:solidFill>
                  <a:srgbClr val="FF0066"/>
                </a:solidFill>
              </a:rPr>
              <a:t>2</a:t>
            </a:r>
            <a:r>
              <a:rPr lang="en-US" altLang="zh-CN" b="1" i="1" dirty="0">
                <a:solidFill>
                  <a:srgbClr val="FF0066"/>
                </a:solidFill>
                <a:ea typeface="楷体_GB2312" pitchFamily="49" charset="-122"/>
              </a:rPr>
              <a:t>  </a:t>
            </a:r>
            <a:r>
              <a:rPr lang="en-US" altLang="zh-CN" b="1" i="1" dirty="0">
                <a:solidFill>
                  <a:srgbClr val="0033CC"/>
                </a:solidFill>
              </a:rPr>
              <a:t>A</a:t>
            </a:r>
            <a:r>
              <a:rPr lang="en-US" altLang="zh-CN" b="1" baseline="-30000" dirty="0">
                <a:solidFill>
                  <a:srgbClr val="0033CC"/>
                </a:solidFill>
              </a:rPr>
              <a:t>2</a:t>
            </a:r>
            <a:r>
              <a:rPr lang="en-US" altLang="zh-CN" b="1" i="1" dirty="0">
                <a:solidFill>
                  <a:srgbClr val="FF0066"/>
                </a:solidFill>
                <a:ea typeface="楷体_GB2312" pitchFamily="49" charset="-122"/>
              </a:rPr>
              <a:t>  </a:t>
            </a:r>
            <a:r>
              <a:rPr lang="en-US" altLang="zh-CN" b="1" i="1" dirty="0">
                <a:solidFill>
                  <a:srgbClr val="FF0066"/>
                </a:solidFill>
              </a:rPr>
              <a:t>B</a:t>
            </a:r>
            <a:r>
              <a:rPr lang="en-US" altLang="zh-CN" b="1" baseline="-30000" dirty="0">
                <a:solidFill>
                  <a:srgbClr val="FF0066"/>
                </a:solidFill>
              </a:rPr>
              <a:t>1 </a:t>
            </a:r>
            <a:r>
              <a:rPr lang="en-US" altLang="zh-CN" b="1" i="1" baseline="-30000" dirty="0">
                <a:solidFill>
                  <a:srgbClr val="FF0066"/>
                </a:solidFill>
              </a:rPr>
              <a:t>  </a:t>
            </a:r>
            <a:r>
              <a:rPr lang="en-US" altLang="zh-CN" b="1" i="1" dirty="0">
                <a:solidFill>
                  <a:srgbClr val="0033CC"/>
                </a:solidFill>
              </a:rPr>
              <a:t>A</a:t>
            </a:r>
            <a:r>
              <a:rPr lang="en-US" altLang="zh-CN" b="1" baseline="-30000" dirty="0">
                <a:solidFill>
                  <a:srgbClr val="0033CC"/>
                </a:solidFill>
              </a:rPr>
              <a:t>1</a:t>
            </a:r>
            <a:r>
              <a:rPr lang="en-US" altLang="zh-CN" sz="2800" b="1" dirty="0">
                <a:solidFill>
                  <a:srgbClr val="0033CC"/>
                </a:solidFill>
                <a:ea typeface="楷体_GB2312" pitchFamily="49" charset="-122"/>
              </a:rPr>
              <a:t> </a:t>
            </a:r>
            <a:r>
              <a:rPr lang="en-US" altLang="zh-CN" sz="2800" b="1" i="1" dirty="0">
                <a:solidFill>
                  <a:srgbClr val="FF0066"/>
                </a:solidFill>
                <a:ea typeface="楷体_GB2312" pitchFamily="49" charset="-122"/>
              </a:rPr>
              <a:t> </a:t>
            </a:r>
            <a:r>
              <a:rPr lang="en-US" altLang="zh-CN" b="1" i="1" dirty="0">
                <a:solidFill>
                  <a:srgbClr val="FF0066"/>
                </a:solidFill>
              </a:rPr>
              <a:t>B</a:t>
            </a:r>
            <a:r>
              <a:rPr lang="en-US" altLang="zh-CN" b="1" baseline="-30000" dirty="0">
                <a:solidFill>
                  <a:srgbClr val="FF0066"/>
                </a:solidFill>
              </a:rPr>
              <a:t>0</a:t>
            </a:r>
            <a:r>
              <a:rPr lang="en-US" altLang="zh-CN" b="1" i="1" dirty="0">
                <a:solidFill>
                  <a:srgbClr val="FF0066"/>
                </a:solidFill>
                <a:ea typeface="楷体_GB2312" pitchFamily="49" charset="-122"/>
              </a:rPr>
              <a:t>   </a:t>
            </a:r>
            <a:r>
              <a:rPr lang="en-US" altLang="zh-CN" b="1" i="1" dirty="0">
                <a:solidFill>
                  <a:srgbClr val="0033CC"/>
                </a:solidFill>
              </a:rPr>
              <a:t>A</a:t>
            </a:r>
            <a:r>
              <a:rPr lang="en-US" altLang="zh-CN" b="1" baseline="-30000" dirty="0">
                <a:solidFill>
                  <a:srgbClr val="0033CC"/>
                </a:solidFill>
              </a:rPr>
              <a:t>0</a:t>
            </a:r>
            <a:r>
              <a:rPr lang="en-US" altLang="zh-CN" b="1" i="1" baseline="-30000" dirty="0">
                <a:solidFill>
                  <a:srgbClr val="FF0066"/>
                </a:solidFill>
              </a:rPr>
              <a:t>  </a:t>
            </a:r>
            <a:endParaRPr lang="en-US" altLang="zh-CN" sz="2800" b="1" i="1" dirty="0">
              <a:solidFill>
                <a:srgbClr val="FF0066"/>
              </a:solidFill>
              <a:ea typeface="楷体_GB2312" pitchFamily="49" charset="-122"/>
            </a:endParaRPr>
          </a:p>
        </p:txBody>
      </p:sp>
      <p:grpSp>
        <p:nvGrpSpPr>
          <p:cNvPr id="50" name="Group 46">
            <a:extLst>
              <a:ext uri="{FF2B5EF4-FFF2-40B4-BE49-F238E27FC236}">
                <a16:creationId xmlns:a16="http://schemas.microsoft.com/office/drawing/2014/main" id="{A37BA929-0206-CE67-C139-B9FE736631FD}"/>
              </a:ext>
            </a:extLst>
          </p:cNvPr>
          <p:cNvGrpSpPr>
            <a:grpSpLocks/>
          </p:cNvGrpSpPr>
          <p:nvPr/>
        </p:nvGrpSpPr>
        <p:grpSpPr bwMode="auto">
          <a:xfrm>
            <a:off x="4873625" y="3898262"/>
            <a:ext cx="3151188" cy="344488"/>
            <a:chOff x="3214" y="2351"/>
            <a:chExt cx="1985" cy="217"/>
          </a:xfrm>
        </p:grpSpPr>
        <p:grpSp>
          <p:nvGrpSpPr>
            <p:cNvPr id="51" name="Group 47">
              <a:extLst>
                <a:ext uri="{FF2B5EF4-FFF2-40B4-BE49-F238E27FC236}">
                  <a16:creationId xmlns:a16="http://schemas.microsoft.com/office/drawing/2014/main" id="{8997F9A1-D7D4-E4F6-5B37-85B2DD35D0D5}"/>
                </a:ext>
              </a:extLst>
            </p:cNvPr>
            <p:cNvGrpSpPr>
              <a:grpSpLocks/>
            </p:cNvGrpSpPr>
            <p:nvPr/>
          </p:nvGrpSpPr>
          <p:grpSpPr bwMode="auto">
            <a:xfrm rot="10800000">
              <a:off x="5126" y="2351"/>
              <a:ext cx="73" cy="217"/>
              <a:chOff x="1344" y="1008"/>
              <a:chExt cx="73" cy="217"/>
            </a:xfrm>
          </p:grpSpPr>
          <p:sp>
            <p:nvSpPr>
              <p:cNvPr id="73" name="Line 48">
                <a:extLst>
                  <a:ext uri="{FF2B5EF4-FFF2-40B4-BE49-F238E27FC236}">
                    <a16:creationId xmlns:a16="http://schemas.microsoft.com/office/drawing/2014/main" id="{A6C99770-7CE3-2E62-D981-A1EBD22BE8A4}"/>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74" name="Oval 49">
                <a:extLst>
                  <a:ext uri="{FF2B5EF4-FFF2-40B4-BE49-F238E27FC236}">
                    <a16:creationId xmlns:a16="http://schemas.microsoft.com/office/drawing/2014/main" id="{C3C0CADD-4E72-330A-FF7E-9670985FC4A8}"/>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52" name="Group 50">
              <a:extLst>
                <a:ext uri="{FF2B5EF4-FFF2-40B4-BE49-F238E27FC236}">
                  <a16:creationId xmlns:a16="http://schemas.microsoft.com/office/drawing/2014/main" id="{BFA159B2-441C-8683-A721-1DC2CF227DE2}"/>
                </a:ext>
              </a:extLst>
            </p:cNvPr>
            <p:cNvGrpSpPr>
              <a:grpSpLocks/>
            </p:cNvGrpSpPr>
            <p:nvPr/>
          </p:nvGrpSpPr>
          <p:grpSpPr bwMode="auto">
            <a:xfrm rot="10800000">
              <a:off x="4852" y="2351"/>
              <a:ext cx="73" cy="217"/>
              <a:chOff x="1344" y="1008"/>
              <a:chExt cx="73" cy="217"/>
            </a:xfrm>
          </p:grpSpPr>
          <p:sp>
            <p:nvSpPr>
              <p:cNvPr id="71" name="Line 51">
                <a:extLst>
                  <a:ext uri="{FF2B5EF4-FFF2-40B4-BE49-F238E27FC236}">
                    <a16:creationId xmlns:a16="http://schemas.microsoft.com/office/drawing/2014/main" id="{49FD29FF-F22D-1A18-B155-1CEF0D6F2832}"/>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72" name="Oval 52">
                <a:extLst>
                  <a:ext uri="{FF2B5EF4-FFF2-40B4-BE49-F238E27FC236}">
                    <a16:creationId xmlns:a16="http://schemas.microsoft.com/office/drawing/2014/main" id="{4DCAE607-94F1-55E3-4942-CFE1C3E3FA68}"/>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53" name="Group 53">
              <a:extLst>
                <a:ext uri="{FF2B5EF4-FFF2-40B4-BE49-F238E27FC236}">
                  <a16:creationId xmlns:a16="http://schemas.microsoft.com/office/drawing/2014/main" id="{867DCD7C-DE76-CDEE-2B22-92A3DDAD5C4F}"/>
                </a:ext>
              </a:extLst>
            </p:cNvPr>
            <p:cNvGrpSpPr>
              <a:grpSpLocks/>
            </p:cNvGrpSpPr>
            <p:nvPr/>
          </p:nvGrpSpPr>
          <p:grpSpPr bwMode="auto">
            <a:xfrm rot="10800000">
              <a:off x="4579" y="2351"/>
              <a:ext cx="73" cy="217"/>
              <a:chOff x="1344" y="1008"/>
              <a:chExt cx="73" cy="217"/>
            </a:xfrm>
          </p:grpSpPr>
          <p:sp>
            <p:nvSpPr>
              <p:cNvPr id="69" name="Line 54">
                <a:extLst>
                  <a:ext uri="{FF2B5EF4-FFF2-40B4-BE49-F238E27FC236}">
                    <a16:creationId xmlns:a16="http://schemas.microsoft.com/office/drawing/2014/main" id="{ED65B651-68F5-25D0-25A4-7F664BFEFCC8}"/>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70" name="Oval 55">
                <a:extLst>
                  <a:ext uri="{FF2B5EF4-FFF2-40B4-BE49-F238E27FC236}">
                    <a16:creationId xmlns:a16="http://schemas.microsoft.com/office/drawing/2014/main" id="{D598FC3B-F883-ED3C-2AC2-CA2053E3DCEC}"/>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54" name="Group 56">
              <a:extLst>
                <a:ext uri="{FF2B5EF4-FFF2-40B4-BE49-F238E27FC236}">
                  <a16:creationId xmlns:a16="http://schemas.microsoft.com/office/drawing/2014/main" id="{F838E216-CF51-A679-A805-963172EEE067}"/>
                </a:ext>
              </a:extLst>
            </p:cNvPr>
            <p:cNvGrpSpPr>
              <a:grpSpLocks/>
            </p:cNvGrpSpPr>
            <p:nvPr/>
          </p:nvGrpSpPr>
          <p:grpSpPr bwMode="auto">
            <a:xfrm rot="10800000">
              <a:off x="4306" y="2351"/>
              <a:ext cx="73" cy="217"/>
              <a:chOff x="1344" y="1008"/>
              <a:chExt cx="73" cy="217"/>
            </a:xfrm>
          </p:grpSpPr>
          <p:sp>
            <p:nvSpPr>
              <p:cNvPr id="67" name="Line 57">
                <a:extLst>
                  <a:ext uri="{FF2B5EF4-FFF2-40B4-BE49-F238E27FC236}">
                    <a16:creationId xmlns:a16="http://schemas.microsoft.com/office/drawing/2014/main" id="{D757D3EC-B0A7-BDAC-CEE7-C6ECF823D9AE}"/>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68" name="Oval 58">
                <a:extLst>
                  <a:ext uri="{FF2B5EF4-FFF2-40B4-BE49-F238E27FC236}">
                    <a16:creationId xmlns:a16="http://schemas.microsoft.com/office/drawing/2014/main" id="{4DA38FB5-AC22-19F4-BE75-09C8CE18BA14}"/>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55" name="Group 59">
              <a:extLst>
                <a:ext uri="{FF2B5EF4-FFF2-40B4-BE49-F238E27FC236}">
                  <a16:creationId xmlns:a16="http://schemas.microsoft.com/office/drawing/2014/main" id="{A155C11F-B516-7D50-70D5-85B0A39F5A42}"/>
                </a:ext>
              </a:extLst>
            </p:cNvPr>
            <p:cNvGrpSpPr>
              <a:grpSpLocks/>
            </p:cNvGrpSpPr>
            <p:nvPr/>
          </p:nvGrpSpPr>
          <p:grpSpPr bwMode="auto">
            <a:xfrm rot="10800000">
              <a:off x="3487" y="2351"/>
              <a:ext cx="73" cy="217"/>
              <a:chOff x="1344" y="1008"/>
              <a:chExt cx="73" cy="217"/>
            </a:xfrm>
          </p:grpSpPr>
          <p:sp>
            <p:nvSpPr>
              <p:cNvPr id="65" name="Line 60">
                <a:extLst>
                  <a:ext uri="{FF2B5EF4-FFF2-40B4-BE49-F238E27FC236}">
                    <a16:creationId xmlns:a16="http://schemas.microsoft.com/office/drawing/2014/main" id="{62DBC848-BAAF-7C37-76CB-4D68EE12C527}"/>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66" name="Oval 61">
                <a:extLst>
                  <a:ext uri="{FF2B5EF4-FFF2-40B4-BE49-F238E27FC236}">
                    <a16:creationId xmlns:a16="http://schemas.microsoft.com/office/drawing/2014/main" id="{1AADBD44-06B7-6FCC-9CE3-AF5775B2AB65}"/>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56" name="Group 62">
              <a:extLst>
                <a:ext uri="{FF2B5EF4-FFF2-40B4-BE49-F238E27FC236}">
                  <a16:creationId xmlns:a16="http://schemas.microsoft.com/office/drawing/2014/main" id="{63527780-C77A-721F-21BB-27CFDAAD9510}"/>
                </a:ext>
              </a:extLst>
            </p:cNvPr>
            <p:cNvGrpSpPr>
              <a:grpSpLocks/>
            </p:cNvGrpSpPr>
            <p:nvPr/>
          </p:nvGrpSpPr>
          <p:grpSpPr bwMode="auto">
            <a:xfrm rot="10800000">
              <a:off x="4033" y="2351"/>
              <a:ext cx="73" cy="217"/>
              <a:chOff x="1344" y="1008"/>
              <a:chExt cx="73" cy="217"/>
            </a:xfrm>
          </p:grpSpPr>
          <p:sp>
            <p:nvSpPr>
              <p:cNvPr id="63" name="Line 63">
                <a:extLst>
                  <a:ext uri="{FF2B5EF4-FFF2-40B4-BE49-F238E27FC236}">
                    <a16:creationId xmlns:a16="http://schemas.microsoft.com/office/drawing/2014/main" id="{28E7491F-7819-5D56-D077-D76EDCBDF9CA}"/>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64" name="Oval 64">
                <a:extLst>
                  <a:ext uri="{FF2B5EF4-FFF2-40B4-BE49-F238E27FC236}">
                    <a16:creationId xmlns:a16="http://schemas.microsoft.com/office/drawing/2014/main" id="{70F27CBC-2D2E-0275-A888-7F97AEE5118E}"/>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57" name="Group 65">
              <a:extLst>
                <a:ext uri="{FF2B5EF4-FFF2-40B4-BE49-F238E27FC236}">
                  <a16:creationId xmlns:a16="http://schemas.microsoft.com/office/drawing/2014/main" id="{B3D3260D-E587-3C51-BE95-0237FDCC367F}"/>
                </a:ext>
              </a:extLst>
            </p:cNvPr>
            <p:cNvGrpSpPr>
              <a:grpSpLocks/>
            </p:cNvGrpSpPr>
            <p:nvPr/>
          </p:nvGrpSpPr>
          <p:grpSpPr bwMode="auto">
            <a:xfrm rot="10800000">
              <a:off x="3760" y="2351"/>
              <a:ext cx="73" cy="217"/>
              <a:chOff x="1344" y="1008"/>
              <a:chExt cx="73" cy="217"/>
            </a:xfrm>
          </p:grpSpPr>
          <p:sp>
            <p:nvSpPr>
              <p:cNvPr id="61" name="Line 66">
                <a:extLst>
                  <a:ext uri="{FF2B5EF4-FFF2-40B4-BE49-F238E27FC236}">
                    <a16:creationId xmlns:a16="http://schemas.microsoft.com/office/drawing/2014/main" id="{534A83AE-3A23-5027-5198-744E6B03B28D}"/>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62" name="Oval 67">
                <a:extLst>
                  <a:ext uri="{FF2B5EF4-FFF2-40B4-BE49-F238E27FC236}">
                    <a16:creationId xmlns:a16="http://schemas.microsoft.com/office/drawing/2014/main" id="{7624534C-4995-7EF0-DA74-50F3C70473BA}"/>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58" name="Group 68">
              <a:extLst>
                <a:ext uri="{FF2B5EF4-FFF2-40B4-BE49-F238E27FC236}">
                  <a16:creationId xmlns:a16="http://schemas.microsoft.com/office/drawing/2014/main" id="{D831E8E2-5CE7-E8EA-7DFB-7D126B426D6A}"/>
                </a:ext>
              </a:extLst>
            </p:cNvPr>
            <p:cNvGrpSpPr>
              <a:grpSpLocks/>
            </p:cNvGrpSpPr>
            <p:nvPr/>
          </p:nvGrpSpPr>
          <p:grpSpPr bwMode="auto">
            <a:xfrm rot="10800000">
              <a:off x="3214" y="2351"/>
              <a:ext cx="73" cy="217"/>
              <a:chOff x="1344" y="1008"/>
              <a:chExt cx="73" cy="217"/>
            </a:xfrm>
          </p:grpSpPr>
          <p:sp>
            <p:nvSpPr>
              <p:cNvPr id="59" name="Line 69">
                <a:extLst>
                  <a:ext uri="{FF2B5EF4-FFF2-40B4-BE49-F238E27FC236}">
                    <a16:creationId xmlns:a16="http://schemas.microsoft.com/office/drawing/2014/main" id="{40E62B6D-805F-5291-E65F-D02E9FA59578}"/>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60" name="Oval 70">
                <a:extLst>
                  <a:ext uri="{FF2B5EF4-FFF2-40B4-BE49-F238E27FC236}">
                    <a16:creationId xmlns:a16="http://schemas.microsoft.com/office/drawing/2014/main" id="{2C428CA8-79A6-B584-0137-BFAA293C12BE}"/>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sp>
        <p:nvSpPr>
          <p:cNvPr id="75" name="Text Box 71">
            <a:extLst>
              <a:ext uri="{FF2B5EF4-FFF2-40B4-BE49-F238E27FC236}">
                <a16:creationId xmlns:a16="http://schemas.microsoft.com/office/drawing/2014/main" id="{45EFF3BF-5EA8-BE61-F471-895FA8EB5034}"/>
              </a:ext>
            </a:extLst>
          </p:cNvPr>
          <p:cNvSpPr txBox="1">
            <a:spLocks noChangeArrowheads="1"/>
          </p:cNvSpPr>
          <p:nvPr/>
        </p:nvSpPr>
        <p:spPr bwMode="auto">
          <a:xfrm>
            <a:off x="5181600" y="5590537"/>
            <a:ext cx="2895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i="1">
                <a:solidFill>
                  <a:srgbClr val="FF0066"/>
                </a:solidFill>
              </a:rPr>
              <a:t> F</a:t>
            </a:r>
            <a:r>
              <a:rPr lang="en-US" altLang="zh-CN" sz="2000" b="1" i="1" baseline="-30000">
                <a:solidFill>
                  <a:srgbClr val="FF0066"/>
                </a:solidFill>
              </a:rPr>
              <a:t>A</a:t>
            </a:r>
            <a:r>
              <a:rPr lang="en-US" altLang="zh-CN" sz="2000" b="1" baseline="-30000">
                <a:solidFill>
                  <a:srgbClr val="FF0066"/>
                </a:solidFill>
              </a:rPr>
              <a:t>&lt;</a:t>
            </a:r>
            <a:r>
              <a:rPr lang="en-US" altLang="zh-CN" sz="2000" b="1" i="1" baseline="-30000">
                <a:solidFill>
                  <a:srgbClr val="FF0066"/>
                </a:solidFill>
              </a:rPr>
              <a:t>B           </a:t>
            </a:r>
            <a:r>
              <a:rPr lang="en-US" altLang="zh-CN" sz="2000" b="1" i="1">
                <a:solidFill>
                  <a:srgbClr val="FF0066"/>
                </a:solidFill>
              </a:rPr>
              <a:t>F</a:t>
            </a:r>
            <a:r>
              <a:rPr lang="en-US" altLang="zh-CN" sz="2000" b="1" i="1" baseline="-30000">
                <a:solidFill>
                  <a:srgbClr val="FF0066"/>
                </a:solidFill>
              </a:rPr>
              <a:t>A</a:t>
            </a:r>
            <a:r>
              <a:rPr lang="en-US" altLang="zh-CN" sz="2000" b="1" baseline="-30000">
                <a:solidFill>
                  <a:srgbClr val="FF0066"/>
                </a:solidFill>
              </a:rPr>
              <a:t>=</a:t>
            </a:r>
            <a:r>
              <a:rPr lang="en-US" altLang="zh-CN" sz="2000" b="1" i="1" baseline="-30000">
                <a:solidFill>
                  <a:srgbClr val="FF0066"/>
                </a:solidFill>
              </a:rPr>
              <a:t>B          </a:t>
            </a:r>
            <a:r>
              <a:rPr lang="en-US" altLang="zh-CN" sz="2000" b="1" i="1">
                <a:solidFill>
                  <a:srgbClr val="FF0066"/>
                </a:solidFill>
              </a:rPr>
              <a:t>F</a:t>
            </a:r>
            <a:r>
              <a:rPr lang="en-US" altLang="zh-CN" sz="2000" b="1" i="1" baseline="-30000">
                <a:solidFill>
                  <a:srgbClr val="FF0066"/>
                </a:solidFill>
              </a:rPr>
              <a:t>A</a:t>
            </a:r>
            <a:r>
              <a:rPr lang="en-US" altLang="zh-CN" sz="2000" b="1" baseline="-30000">
                <a:solidFill>
                  <a:srgbClr val="FF0066"/>
                </a:solidFill>
              </a:rPr>
              <a:t>&gt;</a:t>
            </a:r>
            <a:r>
              <a:rPr lang="en-US" altLang="zh-CN" sz="2000" b="1" i="1" baseline="-30000">
                <a:solidFill>
                  <a:srgbClr val="FF0066"/>
                </a:solidFill>
              </a:rPr>
              <a:t>B  </a:t>
            </a:r>
            <a:endParaRPr lang="en-US" altLang="zh-CN" b="1" i="1">
              <a:solidFill>
                <a:srgbClr val="FF0066"/>
              </a:solidFill>
            </a:endParaRPr>
          </a:p>
        </p:txBody>
      </p:sp>
      <p:grpSp>
        <p:nvGrpSpPr>
          <p:cNvPr id="76" name="Group 72">
            <a:extLst>
              <a:ext uri="{FF2B5EF4-FFF2-40B4-BE49-F238E27FC236}">
                <a16:creationId xmlns:a16="http://schemas.microsoft.com/office/drawing/2014/main" id="{141F06F7-D465-582B-1876-859173938DEE}"/>
              </a:ext>
            </a:extLst>
          </p:cNvPr>
          <p:cNvGrpSpPr>
            <a:grpSpLocks/>
          </p:cNvGrpSpPr>
          <p:nvPr/>
        </p:nvGrpSpPr>
        <p:grpSpPr bwMode="auto">
          <a:xfrm>
            <a:off x="4724400" y="4218937"/>
            <a:ext cx="3505200" cy="1371600"/>
            <a:chOff x="3120" y="2553"/>
            <a:chExt cx="2208" cy="864"/>
          </a:xfrm>
        </p:grpSpPr>
        <p:sp>
          <p:nvSpPr>
            <p:cNvPr id="77" name="Rectangle 73">
              <a:extLst>
                <a:ext uri="{FF2B5EF4-FFF2-40B4-BE49-F238E27FC236}">
                  <a16:creationId xmlns:a16="http://schemas.microsoft.com/office/drawing/2014/main" id="{BA9A59CF-CC86-30D2-349E-BECC15B9C2E4}"/>
                </a:ext>
              </a:extLst>
            </p:cNvPr>
            <p:cNvSpPr>
              <a:spLocks noChangeArrowheads="1"/>
            </p:cNvSpPr>
            <p:nvPr/>
          </p:nvSpPr>
          <p:spPr bwMode="auto">
            <a:xfrm>
              <a:off x="3120" y="2553"/>
              <a:ext cx="2160" cy="86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8" name="Text Box 74">
              <a:extLst>
                <a:ext uri="{FF2B5EF4-FFF2-40B4-BE49-F238E27FC236}">
                  <a16:creationId xmlns:a16="http://schemas.microsoft.com/office/drawing/2014/main" id="{D470C057-76B0-AC43-AA8B-6016743C4DE6}"/>
                </a:ext>
              </a:extLst>
            </p:cNvPr>
            <p:cNvSpPr txBox="1">
              <a:spLocks noChangeArrowheads="1"/>
            </p:cNvSpPr>
            <p:nvPr/>
          </p:nvSpPr>
          <p:spPr bwMode="auto">
            <a:xfrm>
              <a:off x="3312" y="2793"/>
              <a:ext cx="172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sz="3200" b="1">
                  <a:solidFill>
                    <a:srgbClr val="0033CC"/>
                  </a:solidFill>
                  <a:ea typeface="楷体_GB2312" pitchFamily="49" charset="-122"/>
                </a:rPr>
                <a:t>CC14585</a:t>
              </a:r>
              <a:endParaRPr lang="en-US" altLang="zh-CN" sz="3200" b="1" i="1">
                <a:solidFill>
                  <a:srgbClr val="6666FF"/>
                </a:solidFill>
                <a:ea typeface="楷体_GB2312" pitchFamily="49" charset="-122"/>
              </a:endParaRPr>
            </a:p>
          </p:txBody>
        </p:sp>
        <p:sp>
          <p:nvSpPr>
            <p:cNvPr id="79" name="Text Box 75">
              <a:extLst>
                <a:ext uri="{FF2B5EF4-FFF2-40B4-BE49-F238E27FC236}">
                  <a16:creationId xmlns:a16="http://schemas.microsoft.com/office/drawing/2014/main" id="{7ADB9773-0869-FF58-D838-38EA3021B2CA}"/>
                </a:ext>
              </a:extLst>
            </p:cNvPr>
            <p:cNvSpPr txBox="1">
              <a:spLocks noChangeArrowheads="1"/>
            </p:cNvSpPr>
            <p:nvPr/>
          </p:nvSpPr>
          <p:spPr bwMode="auto">
            <a:xfrm>
              <a:off x="4800" y="2553"/>
              <a:ext cx="528" cy="8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i="1">
                  <a:solidFill>
                    <a:srgbClr val="6666FF"/>
                  </a:solidFill>
                </a:rPr>
                <a:t> </a:t>
              </a:r>
              <a:r>
                <a:rPr lang="en-US" altLang="zh-CN" sz="2000" b="1" i="1">
                  <a:solidFill>
                    <a:srgbClr val="FF0066"/>
                  </a:solidFill>
                </a:rPr>
                <a:t>A</a:t>
              </a:r>
              <a:r>
                <a:rPr lang="en-US" altLang="zh-CN" sz="2000" b="1">
                  <a:solidFill>
                    <a:srgbClr val="FF0066"/>
                  </a:solidFill>
                </a:rPr>
                <a:t>&lt;</a:t>
              </a:r>
              <a:r>
                <a:rPr lang="en-US" altLang="zh-CN" sz="2000" b="1" i="1">
                  <a:solidFill>
                    <a:srgbClr val="FF0066"/>
                  </a:solidFill>
                </a:rPr>
                <a:t>B</a:t>
              </a:r>
            </a:p>
            <a:p>
              <a:pPr eaLnBrk="1" hangingPunct="1">
                <a:spcBef>
                  <a:spcPct val="50000"/>
                </a:spcBef>
              </a:pPr>
              <a:r>
                <a:rPr lang="en-US" altLang="zh-CN" sz="2000" b="1" i="1">
                  <a:solidFill>
                    <a:srgbClr val="FF0066"/>
                  </a:solidFill>
                </a:rPr>
                <a:t> A</a:t>
              </a:r>
              <a:r>
                <a:rPr lang="en-US" altLang="zh-CN" sz="2000" b="1">
                  <a:solidFill>
                    <a:srgbClr val="FF0066"/>
                  </a:solidFill>
                </a:rPr>
                <a:t>=</a:t>
              </a:r>
              <a:r>
                <a:rPr lang="en-US" altLang="zh-CN" sz="2000" b="1" i="1">
                  <a:solidFill>
                    <a:srgbClr val="FF0066"/>
                  </a:solidFill>
                </a:rPr>
                <a:t>B</a:t>
              </a:r>
            </a:p>
            <a:p>
              <a:pPr eaLnBrk="1" hangingPunct="1">
                <a:spcBef>
                  <a:spcPct val="50000"/>
                </a:spcBef>
              </a:pPr>
              <a:r>
                <a:rPr lang="en-US" altLang="zh-CN" sz="2000" b="1" i="1">
                  <a:solidFill>
                    <a:srgbClr val="FF0066"/>
                  </a:solidFill>
                </a:rPr>
                <a:t> A</a:t>
              </a:r>
              <a:r>
                <a:rPr lang="en-US" altLang="zh-CN" sz="2000" b="1">
                  <a:solidFill>
                    <a:srgbClr val="FF0066"/>
                  </a:solidFill>
                </a:rPr>
                <a:t>&gt;</a:t>
              </a:r>
              <a:r>
                <a:rPr lang="en-US" altLang="zh-CN" sz="2000" b="1" i="1">
                  <a:solidFill>
                    <a:srgbClr val="FF0066"/>
                  </a:solidFill>
                </a:rPr>
                <a:t>B</a:t>
              </a:r>
              <a:endParaRPr lang="en-US" altLang="zh-CN" sz="2800" b="1" i="1">
                <a:solidFill>
                  <a:srgbClr val="FF0066"/>
                </a:solidFill>
                <a:ea typeface="楷体_GB2312" pitchFamily="49" charset="-122"/>
              </a:endParaRPr>
            </a:p>
          </p:txBody>
        </p:sp>
      </p:grpSp>
      <p:sp>
        <p:nvSpPr>
          <p:cNvPr id="80" name="Line 76">
            <a:extLst>
              <a:ext uri="{FF2B5EF4-FFF2-40B4-BE49-F238E27FC236}">
                <a16:creationId xmlns:a16="http://schemas.microsoft.com/office/drawing/2014/main" id="{81CBFE1D-CAAE-DA44-F7A8-22A24AB6FA76}"/>
              </a:ext>
            </a:extLst>
          </p:cNvPr>
          <p:cNvSpPr>
            <a:spLocks noChangeShapeType="1"/>
          </p:cNvSpPr>
          <p:nvPr/>
        </p:nvSpPr>
        <p:spPr bwMode="auto">
          <a:xfrm>
            <a:off x="3657600" y="4447537"/>
            <a:ext cx="915988"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81" name="Line 77">
            <a:extLst>
              <a:ext uri="{FF2B5EF4-FFF2-40B4-BE49-F238E27FC236}">
                <a16:creationId xmlns:a16="http://schemas.microsoft.com/office/drawing/2014/main" id="{C3E0A540-BDF9-7F39-30BD-67444959AC6B}"/>
              </a:ext>
            </a:extLst>
          </p:cNvPr>
          <p:cNvSpPr>
            <a:spLocks noChangeShapeType="1"/>
          </p:cNvSpPr>
          <p:nvPr/>
        </p:nvSpPr>
        <p:spPr bwMode="auto">
          <a:xfrm>
            <a:off x="4572000" y="4438012"/>
            <a:ext cx="0" cy="1463675"/>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82" name="Line 78">
            <a:extLst>
              <a:ext uri="{FF2B5EF4-FFF2-40B4-BE49-F238E27FC236}">
                <a16:creationId xmlns:a16="http://schemas.microsoft.com/office/drawing/2014/main" id="{C4C88817-C86C-9403-EEB4-E58B297B0185}"/>
              </a:ext>
            </a:extLst>
          </p:cNvPr>
          <p:cNvSpPr>
            <a:spLocks noChangeShapeType="1"/>
          </p:cNvSpPr>
          <p:nvPr/>
        </p:nvSpPr>
        <p:spPr bwMode="auto">
          <a:xfrm>
            <a:off x="4572000" y="5895337"/>
            <a:ext cx="685800"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83" name="Line 79">
            <a:extLst>
              <a:ext uri="{FF2B5EF4-FFF2-40B4-BE49-F238E27FC236}">
                <a16:creationId xmlns:a16="http://schemas.microsoft.com/office/drawing/2014/main" id="{6FEA4F05-ACE2-8226-635C-54E4466C3F4D}"/>
              </a:ext>
            </a:extLst>
          </p:cNvPr>
          <p:cNvSpPr>
            <a:spLocks noChangeShapeType="1"/>
          </p:cNvSpPr>
          <p:nvPr/>
        </p:nvSpPr>
        <p:spPr bwMode="auto">
          <a:xfrm flipV="1">
            <a:off x="5257800" y="5590537"/>
            <a:ext cx="0" cy="30480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84" name="Line 80">
            <a:extLst>
              <a:ext uri="{FF2B5EF4-FFF2-40B4-BE49-F238E27FC236}">
                <a16:creationId xmlns:a16="http://schemas.microsoft.com/office/drawing/2014/main" id="{3DF5E31C-7B44-3558-8625-7FD035D24665}"/>
              </a:ext>
            </a:extLst>
          </p:cNvPr>
          <p:cNvSpPr>
            <a:spLocks noChangeShapeType="1"/>
          </p:cNvSpPr>
          <p:nvPr/>
        </p:nvSpPr>
        <p:spPr bwMode="auto">
          <a:xfrm>
            <a:off x="3652838" y="4877750"/>
            <a:ext cx="685800"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85" name="Line 81">
            <a:extLst>
              <a:ext uri="{FF2B5EF4-FFF2-40B4-BE49-F238E27FC236}">
                <a16:creationId xmlns:a16="http://schemas.microsoft.com/office/drawing/2014/main" id="{149C188A-061F-7EAD-8977-7ACF02E1B83B}"/>
              </a:ext>
            </a:extLst>
          </p:cNvPr>
          <p:cNvSpPr>
            <a:spLocks noChangeShapeType="1"/>
          </p:cNvSpPr>
          <p:nvPr/>
        </p:nvSpPr>
        <p:spPr bwMode="auto">
          <a:xfrm flipH="1">
            <a:off x="4343400" y="4869812"/>
            <a:ext cx="0" cy="1184275"/>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86" name="Line 82">
            <a:extLst>
              <a:ext uri="{FF2B5EF4-FFF2-40B4-BE49-F238E27FC236}">
                <a16:creationId xmlns:a16="http://schemas.microsoft.com/office/drawing/2014/main" id="{07794808-4431-C2C9-E204-D247448EC1E3}"/>
              </a:ext>
            </a:extLst>
          </p:cNvPr>
          <p:cNvSpPr>
            <a:spLocks noChangeShapeType="1"/>
          </p:cNvSpPr>
          <p:nvPr/>
        </p:nvSpPr>
        <p:spPr bwMode="auto">
          <a:xfrm>
            <a:off x="4343400" y="6047737"/>
            <a:ext cx="1828800"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87" name="Line 83">
            <a:extLst>
              <a:ext uri="{FF2B5EF4-FFF2-40B4-BE49-F238E27FC236}">
                <a16:creationId xmlns:a16="http://schemas.microsoft.com/office/drawing/2014/main" id="{F98DB90F-EC8A-6A42-9833-2B14604CF783}"/>
              </a:ext>
            </a:extLst>
          </p:cNvPr>
          <p:cNvSpPr>
            <a:spLocks noChangeShapeType="1"/>
          </p:cNvSpPr>
          <p:nvPr/>
        </p:nvSpPr>
        <p:spPr bwMode="auto">
          <a:xfrm flipV="1">
            <a:off x="6172200" y="5590537"/>
            <a:ext cx="0" cy="45720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88" name="Line 84">
            <a:extLst>
              <a:ext uri="{FF2B5EF4-FFF2-40B4-BE49-F238E27FC236}">
                <a16:creationId xmlns:a16="http://schemas.microsoft.com/office/drawing/2014/main" id="{A536B442-0EBF-1733-FF66-6388798759C9}"/>
              </a:ext>
            </a:extLst>
          </p:cNvPr>
          <p:cNvSpPr>
            <a:spLocks noChangeShapeType="1"/>
          </p:cNvSpPr>
          <p:nvPr/>
        </p:nvSpPr>
        <p:spPr bwMode="auto">
          <a:xfrm flipV="1">
            <a:off x="7086600" y="5590537"/>
            <a:ext cx="0" cy="46990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89" name="Text Box 85">
            <a:extLst>
              <a:ext uri="{FF2B5EF4-FFF2-40B4-BE49-F238E27FC236}">
                <a16:creationId xmlns:a16="http://schemas.microsoft.com/office/drawing/2014/main" id="{675923F8-C87C-20FF-8007-728773D19A3A}"/>
              </a:ext>
            </a:extLst>
          </p:cNvPr>
          <p:cNvSpPr txBox="1">
            <a:spLocks noChangeArrowheads="1"/>
          </p:cNvSpPr>
          <p:nvPr/>
        </p:nvSpPr>
        <p:spPr bwMode="auto">
          <a:xfrm>
            <a:off x="1291303" y="971629"/>
            <a:ext cx="2892425" cy="955675"/>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 </a:t>
            </a:r>
            <a:r>
              <a:rPr lang="zh-CN" altLang="en-US" sz="2800" b="1">
                <a:solidFill>
                  <a:srgbClr val="0033CC"/>
                </a:solidFill>
              </a:rPr>
              <a:t>集成数值比较器 </a:t>
            </a:r>
          </a:p>
          <a:p>
            <a:pPr eaLnBrk="1" hangingPunct="1"/>
            <a:r>
              <a:rPr lang="en-US" altLang="zh-CN" sz="2800" b="1">
                <a:solidFill>
                  <a:srgbClr val="FF0066"/>
                </a:solidFill>
              </a:rPr>
              <a:t>CC15485</a:t>
            </a:r>
            <a:r>
              <a:rPr lang="en-US" altLang="zh-CN" sz="2800" b="1">
                <a:solidFill>
                  <a:schemeClr val="accent2"/>
                </a:solidFill>
              </a:rPr>
              <a:t>(</a:t>
            </a:r>
            <a:r>
              <a:rPr lang="en-US" altLang="zh-CN" b="1">
                <a:solidFill>
                  <a:srgbClr val="0033CC"/>
                </a:solidFill>
              </a:rPr>
              <a:t>CMOS)</a:t>
            </a:r>
          </a:p>
        </p:txBody>
      </p:sp>
      <p:sp>
        <p:nvSpPr>
          <p:cNvPr id="90" name="Text Box 86">
            <a:extLst>
              <a:ext uri="{FF2B5EF4-FFF2-40B4-BE49-F238E27FC236}">
                <a16:creationId xmlns:a16="http://schemas.microsoft.com/office/drawing/2014/main" id="{EEFDC6D6-D139-FDE1-3170-0615138A05F8}"/>
              </a:ext>
            </a:extLst>
          </p:cNvPr>
          <p:cNvSpPr txBox="1">
            <a:spLocks noChangeArrowheads="1"/>
          </p:cNvSpPr>
          <p:nvPr/>
        </p:nvSpPr>
        <p:spPr bwMode="auto">
          <a:xfrm>
            <a:off x="1440528" y="2131921"/>
            <a:ext cx="1338263" cy="457200"/>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dirty="0">
                <a:solidFill>
                  <a:srgbClr val="FF0066"/>
                </a:solidFill>
              </a:rPr>
              <a:t>扩展：</a:t>
            </a:r>
            <a:endParaRPr lang="zh-CN" altLang="en-US" b="1" dirty="0">
              <a:solidFill>
                <a:srgbClr val="0033CC"/>
              </a:solidFill>
            </a:endParaRPr>
          </a:p>
        </p:txBody>
      </p:sp>
      <p:sp>
        <p:nvSpPr>
          <p:cNvPr id="91" name="Rectangle 87">
            <a:extLst>
              <a:ext uri="{FF2B5EF4-FFF2-40B4-BE49-F238E27FC236}">
                <a16:creationId xmlns:a16="http://schemas.microsoft.com/office/drawing/2014/main" id="{F43C0D65-4762-47AF-A2C1-8BE56E7C1118}"/>
              </a:ext>
            </a:extLst>
          </p:cNvPr>
          <p:cNvSpPr>
            <a:spLocks noChangeArrowheads="1"/>
          </p:cNvSpPr>
          <p:nvPr/>
        </p:nvSpPr>
        <p:spPr bwMode="auto">
          <a:xfrm>
            <a:off x="1965991" y="2124560"/>
            <a:ext cx="31146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dirty="0">
                <a:solidFill>
                  <a:srgbClr val="0033CC"/>
                </a:solidFill>
              </a:rPr>
              <a:t>    </a:t>
            </a:r>
            <a:r>
              <a:rPr lang="zh-CN" altLang="en-US" b="1" dirty="0">
                <a:solidFill>
                  <a:srgbClr val="0033CC"/>
                </a:solidFill>
              </a:rPr>
              <a:t>两片</a:t>
            </a:r>
            <a:r>
              <a:rPr lang="en-US" altLang="zh-CN" b="1" dirty="0">
                <a:solidFill>
                  <a:srgbClr val="0033CC"/>
                </a:solidFill>
              </a:rPr>
              <a:t>4 </a:t>
            </a:r>
            <a:r>
              <a:rPr lang="zh-CN" altLang="en-US" b="1" dirty="0">
                <a:solidFill>
                  <a:srgbClr val="0033CC"/>
                </a:solidFill>
              </a:rPr>
              <a:t>位→ </a:t>
            </a:r>
            <a:r>
              <a:rPr lang="en-US" altLang="zh-CN" b="1" dirty="0">
                <a:solidFill>
                  <a:srgbClr val="0033CC"/>
                </a:solidFill>
              </a:rPr>
              <a:t>8 </a:t>
            </a:r>
            <a:r>
              <a:rPr lang="zh-CN" altLang="en-US" b="1" dirty="0">
                <a:solidFill>
                  <a:srgbClr val="0033CC"/>
                </a:solidFill>
              </a:rPr>
              <a:t>位</a:t>
            </a:r>
          </a:p>
        </p:txBody>
      </p:sp>
      <p:grpSp>
        <p:nvGrpSpPr>
          <p:cNvPr id="92" name="Group 88">
            <a:extLst>
              <a:ext uri="{FF2B5EF4-FFF2-40B4-BE49-F238E27FC236}">
                <a16:creationId xmlns:a16="http://schemas.microsoft.com/office/drawing/2014/main" id="{4143626C-62AD-31CD-1C82-550CFA2DB3AA}"/>
              </a:ext>
            </a:extLst>
          </p:cNvPr>
          <p:cNvGrpSpPr>
            <a:grpSpLocks/>
          </p:cNvGrpSpPr>
          <p:nvPr/>
        </p:nvGrpSpPr>
        <p:grpSpPr bwMode="auto">
          <a:xfrm>
            <a:off x="8229600" y="485416"/>
            <a:ext cx="4178300" cy="2919412"/>
            <a:chOff x="2919" y="297"/>
            <a:chExt cx="2632" cy="1839"/>
          </a:xfrm>
        </p:grpSpPr>
        <p:sp>
          <p:nvSpPr>
            <p:cNvPr id="93" name="Text Box 89">
              <a:extLst>
                <a:ext uri="{FF2B5EF4-FFF2-40B4-BE49-F238E27FC236}">
                  <a16:creationId xmlns:a16="http://schemas.microsoft.com/office/drawing/2014/main" id="{DAFCDF4F-445A-C198-DF5E-7561EC6CB75A}"/>
                </a:ext>
              </a:extLst>
            </p:cNvPr>
            <p:cNvSpPr txBox="1">
              <a:spLocks noChangeArrowheads="1"/>
            </p:cNvSpPr>
            <p:nvPr/>
          </p:nvSpPr>
          <p:spPr bwMode="auto">
            <a:xfrm>
              <a:off x="2919" y="297"/>
              <a:ext cx="244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b="1" i="1">
                  <a:solidFill>
                    <a:srgbClr val="FF0066"/>
                  </a:solidFill>
                </a:rPr>
                <a:t>V</a:t>
              </a:r>
              <a:r>
                <a:rPr lang="en-US" altLang="zh-CN" b="1" baseline="-30000">
                  <a:solidFill>
                    <a:srgbClr val="FF0066"/>
                  </a:solidFill>
                </a:rPr>
                <a:t>DD</a:t>
              </a:r>
              <a:r>
                <a:rPr lang="en-US" altLang="zh-CN" b="1" i="1">
                  <a:solidFill>
                    <a:srgbClr val="FF0066"/>
                  </a:solidFill>
                </a:rPr>
                <a:t>A</a:t>
              </a:r>
              <a:r>
                <a:rPr lang="en-US" altLang="zh-CN" b="1" baseline="-30000">
                  <a:solidFill>
                    <a:srgbClr val="FF0066"/>
                  </a:solidFill>
                </a:rPr>
                <a:t>3</a:t>
              </a:r>
              <a:r>
                <a:rPr lang="en-US" altLang="zh-CN" b="1" i="1">
                  <a:solidFill>
                    <a:srgbClr val="FF0066"/>
                  </a:solidFill>
                  <a:ea typeface="楷体_GB2312" pitchFamily="49" charset="-122"/>
                </a:rPr>
                <a:t> </a:t>
              </a:r>
              <a:r>
                <a:rPr lang="en-US" altLang="zh-CN" b="1" i="1">
                  <a:solidFill>
                    <a:srgbClr val="FF0066"/>
                  </a:solidFill>
                </a:rPr>
                <a:t>B</a:t>
              </a:r>
              <a:r>
                <a:rPr lang="en-US" altLang="zh-CN" b="1" baseline="-30000">
                  <a:solidFill>
                    <a:srgbClr val="FF0066"/>
                  </a:solidFill>
                </a:rPr>
                <a:t>3</a:t>
              </a:r>
              <a:r>
                <a:rPr lang="en-US" altLang="zh-CN" b="1">
                  <a:ea typeface="楷体_GB2312" pitchFamily="49" charset="-122"/>
                </a:rPr>
                <a:t> </a:t>
              </a:r>
              <a:r>
                <a:rPr lang="en-US" altLang="zh-CN" sz="2000" b="1" i="1">
                  <a:solidFill>
                    <a:srgbClr val="0033CC"/>
                  </a:solidFill>
                </a:rPr>
                <a:t>F</a:t>
              </a:r>
              <a:r>
                <a:rPr lang="en-US" altLang="zh-CN" sz="2000" b="1" i="1" baseline="-30000">
                  <a:solidFill>
                    <a:srgbClr val="0033CC"/>
                  </a:solidFill>
                </a:rPr>
                <a:t>A</a:t>
              </a:r>
              <a:r>
                <a:rPr lang="en-US" altLang="zh-CN" sz="2000" b="1" baseline="-30000">
                  <a:solidFill>
                    <a:srgbClr val="0033CC"/>
                  </a:solidFill>
                </a:rPr>
                <a:t>&gt;</a:t>
              </a:r>
              <a:r>
                <a:rPr lang="en-US" altLang="zh-CN" sz="2000" b="1" i="1" baseline="-30000">
                  <a:solidFill>
                    <a:srgbClr val="0033CC"/>
                  </a:solidFill>
                </a:rPr>
                <a:t>B</a:t>
              </a:r>
              <a:r>
                <a:rPr lang="en-US" altLang="zh-CN" sz="2000" b="1" i="1">
                  <a:solidFill>
                    <a:srgbClr val="0033CC"/>
                  </a:solidFill>
                  <a:ea typeface="楷体_GB2312" pitchFamily="49" charset="-122"/>
                </a:rPr>
                <a:t> </a:t>
              </a:r>
              <a:r>
                <a:rPr lang="en-US" altLang="zh-CN" sz="2000" b="1" i="1">
                  <a:solidFill>
                    <a:srgbClr val="0033CC"/>
                  </a:solidFill>
                </a:rPr>
                <a:t>F</a:t>
              </a:r>
              <a:r>
                <a:rPr lang="en-US" altLang="zh-CN" sz="2000" b="1" i="1" baseline="-30000">
                  <a:solidFill>
                    <a:srgbClr val="0033CC"/>
                  </a:solidFill>
                </a:rPr>
                <a:t>A</a:t>
              </a:r>
              <a:r>
                <a:rPr lang="en-US" altLang="zh-CN" sz="2000" b="1" baseline="-30000">
                  <a:solidFill>
                    <a:srgbClr val="0033CC"/>
                  </a:solidFill>
                </a:rPr>
                <a:t>&lt;</a:t>
              </a:r>
              <a:r>
                <a:rPr lang="en-US" altLang="zh-CN" sz="2000" b="1" i="1" baseline="-30000">
                  <a:solidFill>
                    <a:srgbClr val="0033CC"/>
                  </a:solidFill>
                </a:rPr>
                <a:t>B</a:t>
              </a:r>
              <a:r>
                <a:rPr lang="en-US" altLang="zh-CN" b="1" i="1">
                  <a:ea typeface="楷体_GB2312" pitchFamily="49" charset="-122"/>
                </a:rPr>
                <a:t> </a:t>
              </a:r>
              <a:r>
                <a:rPr lang="en-US" altLang="zh-CN" b="1" i="1">
                  <a:solidFill>
                    <a:srgbClr val="FF0066"/>
                  </a:solidFill>
                </a:rPr>
                <a:t>B</a:t>
              </a:r>
              <a:r>
                <a:rPr lang="en-US" altLang="zh-CN" b="1" baseline="-30000">
                  <a:solidFill>
                    <a:srgbClr val="FF0066"/>
                  </a:solidFill>
                </a:rPr>
                <a:t>0</a:t>
              </a:r>
              <a:r>
                <a:rPr lang="en-US" altLang="zh-CN" b="1" i="1">
                  <a:solidFill>
                    <a:srgbClr val="FF0066"/>
                  </a:solidFill>
                  <a:ea typeface="楷体_GB2312" pitchFamily="49" charset="-122"/>
                </a:rPr>
                <a:t>  </a:t>
              </a:r>
              <a:r>
                <a:rPr lang="en-US" altLang="zh-CN" b="1" i="1">
                  <a:solidFill>
                    <a:srgbClr val="FF0066"/>
                  </a:solidFill>
                </a:rPr>
                <a:t>A</a:t>
              </a:r>
              <a:r>
                <a:rPr lang="en-US" altLang="zh-CN" b="1" baseline="-30000">
                  <a:solidFill>
                    <a:srgbClr val="FF0066"/>
                  </a:solidFill>
                </a:rPr>
                <a:t>0 </a:t>
              </a:r>
              <a:r>
                <a:rPr lang="en-US" altLang="zh-CN" b="1" i="1" baseline="-30000">
                  <a:solidFill>
                    <a:srgbClr val="FF0066"/>
                  </a:solidFill>
                </a:rPr>
                <a:t> </a:t>
              </a:r>
              <a:r>
                <a:rPr lang="en-US" altLang="zh-CN" b="1" i="1">
                  <a:solidFill>
                    <a:srgbClr val="FF0066"/>
                  </a:solidFill>
                </a:rPr>
                <a:t>B</a:t>
              </a:r>
              <a:r>
                <a:rPr lang="en-US" altLang="zh-CN" b="1" baseline="-30000">
                  <a:solidFill>
                    <a:srgbClr val="FF0066"/>
                  </a:solidFill>
                </a:rPr>
                <a:t>1</a:t>
              </a:r>
              <a:endParaRPr lang="en-US" altLang="zh-CN" sz="2800" b="1">
                <a:ea typeface="楷体_GB2312" pitchFamily="49" charset="-122"/>
              </a:endParaRPr>
            </a:p>
          </p:txBody>
        </p:sp>
        <p:sp>
          <p:nvSpPr>
            <p:cNvPr id="94" name="Text Box 90">
              <a:extLst>
                <a:ext uri="{FF2B5EF4-FFF2-40B4-BE49-F238E27FC236}">
                  <a16:creationId xmlns:a16="http://schemas.microsoft.com/office/drawing/2014/main" id="{15E75365-C6F1-9753-4D1A-49298E24B58D}"/>
                </a:ext>
              </a:extLst>
            </p:cNvPr>
            <p:cNvSpPr txBox="1">
              <a:spLocks noChangeArrowheads="1"/>
            </p:cNvSpPr>
            <p:nvPr/>
          </p:nvSpPr>
          <p:spPr bwMode="auto">
            <a:xfrm>
              <a:off x="2959" y="1848"/>
              <a:ext cx="259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b="1" i="1">
                  <a:solidFill>
                    <a:srgbClr val="FF0066"/>
                  </a:solidFill>
                </a:rPr>
                <a:t>B</a:t>
              </a:r>
              <a:r>
                <a:rPr lang="en-US" altLang="zh-CN" b="1" baseline="-30000">
                  <a:solidFill>
                    <a:srgbClr val="FF0066"/>
                  </a:solidFill>
                </a:rPr>
                <a:t>2 </a:t>
              </a:r>
              <a:r>
                <a:rPr lang="en-US" altLang="zh-CN" b="1" i="1" baseline="-30000">
                  <a:solidFill>
                    <a:srgbClr val="FF0066"/>
                  </a:solidFill>
                </a:rPr>
                <a:t> </a:t>
              </a:r>
              <a:r>
                <a:rPr lang="en-US" altLang="zh-CN" b="1" i="1">
                  <a:solidFill>
                    <a:srgbClr val="FF0066"/>
                  </a:solidFill>
                </a:rPr>
                <a:t>A</a:t>
              </a:r>
              <a:r>
                <a:rPr lang="en-US" altLang="zh-CN" b="1" baseline="-30000">
                  <a:solidFill>
                    <a:srgbClr val="FF0066"/>
                  </a:solidFill>
                </a:rPr>
                <a:t>2</a:t>
              </a:r>
              <a:r>
                <a:rPr lang="en-US" altLang="zh-CN" b="1" baseline="-30000">
                  <a:solidFill>
                    <a:srgbClr val="FF3300"/>
                  </a:solidFill>
                </a:rPr>
                <a:t> </a:t>
              </a:r>
              <a:r>
                <a:rPr lang="en-US" altLang="zh-CN" b="1" i="1" baseline="-30000">
                  <a:solidFill>
                    <a:srgbClr val="FF3300"/>
                  </a:solidFill>
                </a:rPr>
                <a:t>   </a:t>
              </a:r>
              <a:r>
                <a:rPr lang="en-US" altLang="zh-CN" sz="2000" b="1" i="1">
                  <a:solidFill>
                    <a:srgbClr val="0033CC"/>
                  </a:solidFill>
                </a:rPr>
                <a:t>F</a:t>
              </a:r>
              <a:r>
                <a:rPr lang="en-US" altLang="zh-CN" sz="2000" b="1" i="1" baseline="-30000">
                  <a:solidFill>
                    <a:srgbClr val="0033CC"/>
                  </a:solidFill>
                </a:rPr>
                <a:t>A=B</a:t>
              </a:r>
              <a:r>
                <a:rPr lang="en-US" altLang="zh-CN" sz="2000" b="1" i="1">
                  <a:solidFill>
                    <a:srgbClr val="0033CC"/>
                  </a:solidFill>
                </a:rPr>
                <a:t> A&gt;BA&lt; BA=B</a:t>
              </a:r>
              <a:r>
                <a:rPr lang="en-US" altLang="zh-CN" b="1" i="1">
                  <a:solidFill>
                    <a:srgbClr val="FF0066"/>
                  </a:solidFill>
                </a:rPr>
                <a:t>A</a:t>
              </a:r>
              <a:r>
                <a:rPr lang="en-US" altLang="zh-CN" b="1" baseline="-30000">
                  <a:solidFill>
                    <a:srgbClr val="FF0066"/>
                  </a:solidFill>
                </a:rPr>
                <a:t>1</a:t>
              </a:r>
              <a:r>
                <a:rPr lang="en-US" altLang="zh-CN" b="1" i="1">
                  <a:solidFill>
                    <a:srgbClr val="FF0066"/>
                  </a:solidFill>
                </a:rPr>
                <a:t>V</a:t>
              </a:r>
              <a:r>
                <a:rPr lang="en-US" altLang="zh-CN" b="1" baseline="-30000">
                  <a:solidFill>
                    <a:srgbClr val="FF0066"/>
                  </a:solidFill>
                </a:rPr>
                <a:t>SS</a:t>
              </a:r>
              <a:endParaRPr lang="en-US" altLang="zh-CN" b="1" baseline="-30000">
                <a:solidFill>
                  <a:srgbClr val="FF3300"/>
                </a:solidFill>
              </a:endParaRPr>
            </a:p>
          </p:txBody>
        </p:sp>
        <p:grpSp>
          <p:nvGrpSpPr>
            <p:cNvPr id="95" name="Group 91">
              <a:extLst>
                <a:ext uri="{FF2B5EF4-FFF2-40B4-BE49-F238E27FC236}">
                  <a16:creationId xmlns:a16="http://schemas.microsoft.com/office/drawing/2014/main" id="{BCED1580-6AC1-F18C-C85E-2F224034E96E}"/>
                </a:ext>
              </a:extLst>
            </p:cNvPr>
            <p:cNvGrpSpPr>
              <a:grpSpLocks/>
            </p:cNvGrpSpPr>
            <p:nvPr/>
          </p:nvGrpSpPr>
          <p:grpSpPr bwMode="auto">
            <a:xfrm>
              <a:off x="3006" y="632"/>
              <a:ext cx="2400" cy="1281"/>
              <a:chOff x="3046" y="624"/>
              <a:chExt cx="2400" cy="1281"/>
            </a:xfrm>
          </p:grpSpPr>
          <p:grpSp>
            <p:nvGrpSpPr>
              <p:cNvPr id="96" name="Group 92">
                <a:extLst>
                  <a:ext uri="{FF2B5EF4-FFF2-40B4-BE49-F238E27FC236}">
                    <a16:creationId xmlns:a16="http://schemas.microsoft.com/office/drawing/2014/main" id="{2DDD8B11-956B-3CB5-E35B-B22F534D893F}"/>
                  </a:ext>
                </a:extLst>
              </p:cNvPr>
              <p:cNvGrpSpPr>
                <a:grpSpLocks/>
              </p:cNvGrpSpPr>
              <p:nvPr/>
            </p:nvGrpSpPr>
            <p:grpSpPr bwMode="auto">
              <a:xfrm rot="10800000">
                <a:off x="5212" y="624"/>
                <a:ext cx="73" cy="217"/>
                <a:chOff x="1344" y="1008"/>
                <a:chExt cx="73" cy="217"/>
              </a:xfrm>
            </p:grpSpPr>
            <p:sp>
              <p:nvSpPr>
                <p:cNvPr id="148" name="Line 93">
                  <a:extLst>
                    <a:ext uri="{FF2B5EF4-FFF2-40B4-BE49-F238E27FC236}">
                      <a16:creationId xmlns:a16="http://schemas.microsoft.com/office/drawing/2014/main" id="{BABB8D96-95E1-924B-E7C0-86A573E85633}"/>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49" name="Oval 94">
                  <a:extLst>
                    <a:ext uri="{FF2B5EF4-FFF2-40B4-BE49-F238E27FC236}">
                      <a16:creationId xmlns:a16="http://schemas.microsoft.com/office/drawing/2014/main" id="{6E35B552-D338-3C50-4DDB-917A3BCD2300}"/>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97" name="Group 95">
                <a:extLst>
                  <a:ext uri="{FF2B5EF4-FFF2-40B4-BE49-F238E27FC236}">
                    <a16:creationId xmlns:a16="http://schemas.microsoft.com/office/drawing/2014/main" id="{7CE97718-795F-938B-FC57-7222DD65A59B}"/>
                  </a:ext>
                </a:extLst>
              </p:cNvPr>
              <p:cNvGrpSpPr>
                <a:grpSpLocks/>
              </p:cNvGrpSpPr>
              <p:nvPr/>
            </p:nvGrpSpPr>
            <p:grpSpPr bwMode="auto">
              <a:xfrm rot="10800000">
                <a:off x="4924" y="624"/>
                <a:ext cx="73" cy="217"/>
                <a:chOff x="1344" y="1008"/>
                <a:chExt cx="73" cy="217"/>
              </a:xfrm>
            </p:grpSpPr>
            <p:sp>
              <p:nvSpPr>
                <p:cNvPr id="146" name="Line 96">
                  <a:extLst>
                    <a:ext uri="{FF2B5EF4-FFF2-40B4-BE49-F238E27FC236}">
                      <a16:creationId xmlns:a16="http://schemas.microsoft.com/office/drawing/2014/main" id="{62D0AE1B-2B5D-B962-4B84-EBDA4196E783}"/>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47" name="Oval 97">
                  <a:extLst>
                    <a:ext uri="{FF2B5EF4-FFF2-40B4-BE49-F238E27FC236}">
                      <a16:creationId xmlns:a16="http://schemas.microsoft.com/office/drawing/2014/main" id="{CF3915B1-DAAE-A044-A4AC-B139467F143D}"/>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98" name="Group 98">
                <a:extLst>
                  <a:ext uri="{FF2B5EF4-FFF2-40B4-BE49-F238E27FC236}">
                    <a16:creationId xmlns:a16="http://schemas.microsoft.com/office/drawing/2014/main" id="{F6957EA3-D08C-B418-E67B-E22F73C2DF08}"/>
                  </a:ext>
                </a:extLst>
              </p:cNvPr>
              <p:cNvGrpSpPr>
                <a:grpSpLocks/>
              </p:cNvGrpSpPr>
              <p:nvPr/>
            </p:nvGrpSpPr>
            <p:grpSpPr bwMode="auto">
              <a:xfrm rot="10800000">
                <a:off x="4636" y="624"/>
                <a:ext cx="73" cy="217"/>
                <a:chOff x="1344" y="1008"/>
                <a:chExt cx="73" cy="217"/>
              </a:xfrm>
            </p:grpSpPr>
            <p:sp>
              <p:nvSpPr>
                <p:cNvPr id="144" name="Line 99">
                  <a:extLst>
                    <a:ext uri="{FF2B5EF4-FFF2-40B4-BE49-F238E27FC236}">
                      <a16:creationId xmlns:a16="http://schemas.microsoft.com/office/drawing/2014/main" id="{150C41CA-2AB9-3C9D-CD8F-240C74C10922}"/>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45" name="Oval 100">
                  <a:extLst>
                    <a:ext uri="{FF2B5EF4-FFF2-40B4-BE49-F238E27FC236}">
                      <a16:creationId xmlns:a16="http://schemas.microsoft.com/office/drawing/2014/main" id="{5341B95C-CEF9-6F19-7C7C-DD3F06829A89}"/>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99" name="Group 101">
                <a:extLst>
                  <a:ext uri="{FF2B5EF4-FFF2-40B4-BE49-F238E27FC236}">
                    <a16:creationId xmlns:a16="http://schemas.microsoft.com/office/drawing/2014/main" id="{143EB6F9-9479-064D-7D7E-864A309B6BEC}"/>
                  </a:ext>
                </a:extLst>
              </p:cNvPr>
              <p:cNvGrpSpPr>
                <a:grpSpLocks/>
              </p:cNvGrpSpPr>
              <p:nvPr/>
            </p:nvGrpSpPr>
            <p:grpSpPr bwMode="auto">
              <a:xfrm rot="10800000">
                <a:off x="4348" y="624"/>
                <a:ext cx="73" cy="217"/>
                <a:chOff x="1344" y="1008"/>
                <a:chExt cx="73" cy="217"/>
              </a:xfrm>
            </p:grpSpPr>
            <p:sp>
              <p:nvSpPr>
                <p:cNvPr id="142" name="Line 102">
                  <a:extLst>
                    <a:ext uri="{FF2B5EF4-FFF2-40B4-BE49-F238E27FC236}">
                      <a16:creationId xmlns:a16="http://schemas.microsoft.com/office/drawing/2014/main" id="{6F513345-5EEF-9C07-CA18-C69FDB0C568F}"/>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43" name="Oval 103">
                  <a:extLst>
                    <a:ext uri="{FF2B5EF4-FFF2-40B4-BE49-F238E27FC236}">
                      <a16:creationId xmlns:a16="http://schemas.microsoft.com/office/drawing/2014/main" id="{556EED03-A3EB-CE26-7F93-2A64EA3442E5}"/>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00" name="Group 104">
                <a:extLst>
                  <a:ext uri="{FF2B5EF4-FFF2-40B4-BE49-F238E27FC236}">
                    <a16:creationId xmlns:a16="http://schemas.microsoft.com/office/drawing/2014/main" id="{5B43E96F-693D-B0F8-E28A-C6DEBD7236F9}"/>
                  </a:ext>
                </a:extLst>
              </p:cNvPr>
              <p:cNvGrpSpPr>
                <a:grpSpLocks/>
              </p:cNvGrpSpPr>
              <p:nvPr/>
            </p:nvGrpSpPr>
            <p:grpSpPr bwMode="auto">
              <a:xfrm rot="10800000">
                <a:off x="3484" y="624"/>
                <a:ext cx="73" cy="217"/>
                <a:chOff x="1344" y="1008"/>
                <a:chExt cx="73" cy="217"/>
              </a:xfrm>
            </p:grpSpPr>
            <p:sp>
              <p:nvSpPr>
                <p:cNvPr id="140" name="Line 105">
                  <a:extLst>
                    <a:ext uri="{FF2B5EF4-FFF2-40B4-BE49-F238E27FC236}">
                      <a16:creationId xmlns:a16="http://schemas.microsoft.com/office/drawing/2014/main" id="{949E8D8F-7D0F-C861-831D-9436FF4694C5}"/>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41" name="Oval 106">
                  <a:extLst>
                    <a:ext uri="{FF2B5EF4-FFF2-40B4-BE49-F238E27FC236}">
                      <a16:creationId xmlns:a16="http://schemas.microsoft.com/office/drawing/2014/main" id="{F52CB1DF-CB0E-342F-C057-BBB9B0071B66}"/>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01" name="Group 107">
                <a:extLst>
                  <a:ext uri="{FF2B5EF4-FFF2-40B4-BE49-F238E27FC236}">
                    <a16:creationId xmlns:a16="http://schemas.microsoft.com/office/drawing/2014/main" id="{1D03B964-AF46-03ED-12F7-A5A643679B83}"/>
                  </a:ext>
                </a:extLst>
              </p:cNvPr>
              <p:cNvGrpSpPr>
                <a:grpSpLocks/>
              </p:cNvGrpSpPr>
              <p:nvPr/>
            </p:nvGrpSpPr>
            <p:grpSpPr bwMode="auto">
              <a:xfrm rot="10800000">
                <a:off x="4060" y="624"/>
                <a:ext cx="73" cy="217"/>
                <a:chOff x="1344" y="1008"/>
                <a:chExt cx="73" cy="217"/>
              </a:xfrm>
            </p:grpSpPr>
            <p:sp>
              <p:nvSpPr>
                <p:cNvPr id="138" name="Line 108">
                  <a:extLst>
                    <a:ext uri="{FF2B5EF4-FFF2-40B4-BE49-F238E27FC236}">
                      <a16:creationId xmlns:a16="http://schemas.microsoft.com/office/drawing/2014/main" id="{80355518-3BBE-6C38-FDE9-FCA5FAACB996}"/>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39" name="Oval 109">
                  <a:extLst>
                    <a:ext uri="{FF2B5EF4-FFF2-40B4-BE49-F238E27FC236}">
                      <a16:creationId xmlns:a16="http://schemas.microsoft.com/office/drawing/2014/main" id="{6F185208-6577-21EC-C02A-922F74C1CCE0}"/>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02" name="Group 110">
                <a:extLst>
                  <a:ext uri="{FF2B5EF4-FFF2-40B4-BE49-F238E27FC236}">
                    <a16:creationId xmlns:a16="http://schemas.microsoft.com/office/drawing/2014/main" id="{6202D4D4-D0EC-C395-AC26-8F36905EFA9D}"/>
                  </a:ext>
                </a:extLst>
              </p:cNvPr>
              <p:cNvGrpSpPr>
                <a:grpSpLocks/>
              </p:cNvGrpSpPr>
              <p:nvPr/>
            </p:nvGrpSpPr>
            <p:grpSpPr bwMode="auto">
              <a:xfrm rot="10800000">
                <a:off x="3772" y="624"/>
                <a:ext cx="73" cy="217"/>
                <a:chOff x="1344" y="1008"/>
                <a:chExt cx="73" cy="217"/>
              </a:xfrm>
            </p:grpSpPr>
            <p:sp>
              <p:nvSpPr>
                <p:cNvPr id="136" name="Line 111">
                  <a:extLst>
                    <a:ext uri="{FF2B5EF4-FFF2-40B4-BE49-F238E27FC236}">
                      <a16:creationId xmlns:a16="http://schemas.microsoft.com/office/drawing/2014/main" id="{474C38DC-D303-3891-EEA0-2AD1DCD70272}"/>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37" name="Oval 112">
                  <a:extLst>
                    <a:ext uri="{FF2B5EF4-FFF2-40B4-BE49-F238E27FC236}">
                      <a16:creationId xmlns:a16="http://schemas.microsoft.com/office/drawing/2014/main" id="{FB9E6602-B26D-0B2F-13B8-9605C3E62011}"/>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03" name="Group 113">
                <a:extLst>
                  <a:ext uri="{FF2B5EF4-FFF2-40B4-BE49-F238E27FC236}">
                    <a16:creationId xmlns:a16="http://schemas.microsoft.com/office/drawing/2014/main" id="{FA8AFBFC-4421-917A-2BBA-492D7A8A8BC8}"/>
                  </a:ext>
                </a:extLst>
              </p:cNvPr>
              <p:cNvGrpSpPr>
                <a:grpSpLocks/>
              </p:cNvGrpSpPr>
              <p:nvPr/>
            </p:nvGrpSpPr>
            <p:grpSpPr bwMode="auto">
              <a:xfrm rot="10800000">
                <a:off x="3196" y="624"/>
                <a:ext cx="73" cy="217"/>
                <a:chOff x="1344" y="1008"/>
                <a:chExt cx="73" cy="217"/>
              </a:xfrm>
            </p:grpSpPr>
            <p:sp>
              <p:nvSpPr>
                <p:cNvPr id="134" name="Line 114">
                  <a:extLst>
                    <a:ext uri="{FF2B5EF4-FFF2-40B4-BE49-F238E27FC236}">
                      <a16:creationId xmlns:a16="http://schemas.microsoft.com/office/drawing/2014/main" id="{EF48F342-7C1F-E4B4-122F-226D22350681}"/>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35" name="Oval 115">
                  <a:extLst>
                    <a:ext uri="{FF2B5EF4-FFF2-40B4-BE49-F238E27FC236}">
                      <a16:creationId xmlns:a16="http://schemas.microsoft.com/office/drawing/2014/main" id="{3C51BCD1-5EC7-8B93-6357-3D5D9BFAC039}"/>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104" name="Rectangle 116">
                <a:extLst>
                  <a:ext uri="{FF2B5EF4-FFF2-40B4-BE49-F238E27FC236}">
                    <a16:creationId xmlns:a16="http://schemas.microsoft.com/office/drawing/2014/main" id="{2C6AF8F6-D086-F8E4-6230-11ACF4D5CF67}"/>
                  </a:ext>
                </a:extLst>
              </p:cNvPr>
              <p:cNvSpPr>
                <a:spLocks noChangeArrowheads="1"/>
              </p:cNvSpPr>
              <p:nvPr/>
            </p:nvSpPr>
            <p:spPr bwMode="auto">
              <a:xfrm>
                <a:off x="3064" y="832"/>
                <a:ext cx="2304" cy="856"/>
              </a:xfrm>
              <a:prstGeom prst="rect">
                <a:avLst/>
              </a:prstGeom>
              <a:solidFill>
                <a:srgbClr val="DDFFEE"/>
              </a:solidFill>
              <a:ln w="38100">
                <a:solidFill>
                  <a:schemeClr val="accent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5" name="Text Box 117">
                <a:extLst>
                  <a:ext uri="{FF2B5EF4-FFF2-40B4-BE49-F238E27FC236}">
                    <a16:creationId xmlns:a16="http://schemas.microsoft.com/office/drawing/2014/main" id="{FB025CF0-EA47-FBCC-8A2D-F69A289B2B0C}"/>
                  </a:ext>
                </a:extLst>
              </p:cNvPr>
              <p:cNvSpPr txBox="1">
                <a:spLocks noChangeArrowheads="1"/>
              </p:cNvSpPr>
              <p:nvPr/>
            </p:nvSpPr>
            <p:spPr bwMode="auto">
              <a:xfrm>
                <a:off x="3070" y="1434"/>
                <a:ext cx="230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b="1" dirty="0">
                    <a:ea typeface="楷体_GB2312" pitchFamily="49" charset="-122"/>
                  </a:rPr>
                  <a:t>1    2     3    4    5     6    7   8</a:t>
                </a:r>
              </a:p>
            </p:txBody>
          </p:sp>
          <p:sp>
            <p:nvSpPr>
              <p:cNvPr id="106" name="Text Box 118">
                <a:extLst>
                  <a:ext uri="{FF2B5EF4-FFF2-40B4-BE49-F238E27FC236}">
                    <a16:creationId xmlns:a16="http://schemas.microsoft.com/office/drawing/2014/main" id="{9E65FAE7-6398-D911-5BC5-E68CCBF93DAF}"/>
                  </a:ext>
                </a:extLst>
              </p:cNvPr>
              <p:cNvSpPr txBox="1">
                <a:spLocks noChangeArrowheads="1"/>
              </p:cNvSpPr>
              <p:nvPr/>
            </p:nvSpPr>
            <p:spPr bwMode="auto">
              <a:xfrm>
                <a:off x="3046" y="809"/>
                <a:ext cx="240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b="1">
                    <a:ea typeface="楷体_GB2312" pitchFamily="49" charset="-122"/>
                  </a:rPr>
                  <a:t>16  15  14  13  12   11  10   9</a:t>
                </a:r>
              </a:p>
            </p:txBody>
          </p:sp>
          <p:sp>
            <p:nvSpPr>
              <p:cNvPr id="107" name="Arc 119">
                <a:extLst>
                  <a:ext uri="{FF2B5EF4-FFF2-40B4-BE49-F238E27FC236}">
                    <a16:creationId xmlns:a16="http://schemas.microsoft.com/office/drawing/2014/main" id="{16CA4F6A-2D20-7F9B-20C5-B9B73B993151}"/>
                  </a:ext>
                </a:extLst>
              </p:cNvPr>
              <p:cNvSpPr>
                <a:spLocks/>
              </p:cNvSpPr>
              <p:nvPr/>
            </p:nvSpPr>
            <p:spPr bwMode="auto">
              <a:xfrm>
                <a:off x="3067" y="1077"/>
                <a:ext cx="186" cy="313"/>
              </a:xfrm>
              <a:custGeom>
                <a:avLst/>
                <a:gdLst>
                  <a:gd name="T0" fmla="*/ 0 w 21600"/>
                  <a:gd name="T1" fmla="*/ 0 h 43181"/>
                  <a:gd name="T2" fmla="*/ 0 w 21600"/>
                  <a:gd name="T3" fmla="*/ 0 h 43181"/>
                  <a:gd name="T4" fmla="*/ 0 w 21600"/>
                  <a:gd name="T5" fmla="*/ 0 h 43181"/>
                  <a:gd name="T6" fmla="*/ 0 60000 65536"/>
                  <a:gd name="T7" fmla="*/ 0 60000 65536"/>
                  <a:gd name="T8" fmla="*/ 0 60000 65536"/>
                </a:gdLst>
                <a:ahLst/>
                <a:cxnLst>
                  <a:cxn ang="T6">
                    <a:pos x="T0" y="T1"/>
                  </a:cxn>
                  <a:cxn ang="T7">
                    <a:pos x="T2" y="T3"/>
                  </a:cxn>
                  <a:cxn ang="T8">
                    <a:pos x="T4" y="T5"/>
                  </a:cxn>
                </a:cxnLst>
                <a:rect l="0" t="0" r="r" b="b"/>
                <a:pathLst>
                  <a:path w="21600" h="43181" fill="none" extrusionOk="0">
                    <a:moveTo>
                      <a:pt x="0" y="0"/>
                    </a:moveTo>
                    <a:cubicBezTo>
                      <a:pt x="11929" y="0"/>
                      <a:pt x="21600" y="9670"/>
                      <a:pt x="21600" y="21600"/>
                    </a:cubicBezTo>
                    <a:cubicBezTo>
                      <a:pt x="21600" y="33174"/>
                      <a:pt x="12476" y="42691"/>
                      <a:pt x="912" y="43180"/>
                    </a:cubicBezTo>
                  </a:path>
                  <a:path w="21600" h="43181" stroke="0" extrusionOk="0">
                    <a:moveTo>
                      <a:pt x="0" y="0"/>
                    </a:moveTo>
                    <a:cubicBezTo>
                      <a:pt x="11929" y="0"/>
                      <a:pt x="21600" y="9670"/>
                      <a:pt x="21600" y="21600"/>
                    </a:cubicBezTo>
                    <a:cubicBezTo>
                      <a:pt x="21600" y="33174"/>
                      <a:pt x="12476" y="42691"/>
                      <a:pt x="912" y="43180"/>
                    </a:cubicBezTo>
                    <a:lnTo>
                      <a:pt x="0" y="21600"/>
                    </a:lnTo>
                    <a:lnTo>
                      <a:pt x="0" y="0"/>
                    </a:lnTo>
                    <a:close/>
                  </a:path>
                </a:pathLst>
              </a:cu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nvGrpSpPr>
              <p:cNvPr id="108" name="Group 120">
                <a:extLst>
                  <a:ext uri="{FF2B5EF4-FFF2-40B4-BE49-F238E27FC236}">
                    <a16:creationId xmlns:a16="http://schemas.microsoft.com/office/drawing/2014/main" id="{C3E94059-CE46-6D04-DE21-2CEB5A71F1AD}"/>
                  </a:ext>
                </a:extLst>
              </p:cNvPr>
              <p:cNvGrpSpPr>
                <a:grpSpLocks/>
              </p:cNvGrpSpPr>
              <p:nvPr/>
            </p:nvGrpSpPr>
            <p:grpSpPr bwMode="auto">
              <a:xfrm flipV="1">
                <a:off x="3188" y="1688"/>
                <a:ext cx="2089" cy="217"/>
                <a:chOff x="3292" y="720"/>
                <a:chExt cx="2089" cy="217"/>
              </a:xfrm>
            </p:grpSpPr>
            <p:grpSp>
              <p:nvGrpSpPr>
                <p:cNvPr id="110" name="Group 121">
                  <a:extLst>
                    <a:ext uri="{FF2B5EF4-FFF2-40B4-BE49-F238E27FC236}">
                      <a16:creationId xmlns:a16="http://schemas.microsoft.com/office/drawing/2014/main" id="{161A31A2-B630-9131-CA44-33D41E3E6E27}"/>
                    </a:ext>
                  </a:extLst>
                </p:cNvPr>
                <p:cNvGrpSpPr>
                  <a:grpSpLocks/>
                </p:cNvGrpSpPr>
                <p:nvPr/>
              </p:nvGrpSpPr>
              <p:grpSpPr bwMode="auto">
                <a:xfrm rot="10800000">
                  <a:off x="5308" y="720"/>
                  <a:ext cx="73" cy="217"/>
                  <a:chOff x="1344" y="1008"/>
                  <a:chExt cx="73" cy="217"/>
                </a:xfrm>
              </p:grpSpPr>
              <p:sp>
                <p:nvSpPr>
                  <p:cNvPr id="132" name="Line 122">
                    <a:extLst>
                      <a:ext uri="{FF2B5EF4-FFF2-40B4-BE49-F238E27FC236}">
                        <a16:creationId xmlns:a16="http://schemas.microsoft.com/office/drawing/2014/main" id="{D89C72F2-D3CC-2559-8E65-D02F7E839B33}"/>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33" name="Oval 123">
                    <a:extLst>
                      <a:ext uri="{FF2B5EF4-FFF2-40B4-BE49-F238E27FC236}">
                        <a16:creationId xmlns:a16="http://schemas.microsoft.com/office/drawing/2014/main" id="{406EE891-66E4-A7DA-25BD-3EB6EFA5C4DD}"/>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11" name="Group 124">
                  <a:extLst>
                    <a:ext uri="{FF2B5EF4-FFF2-40B4-BE49-F238E27FC236}">
                      <a16:creationId xmlns:a16="http://schemas.microsoft.com/office/drawing/2014/main" id="{62D8D536-9005-AF9B-0B19-BE17AABA3C18}"/>
                    </a:ext>
                  </a:extLst>
                </p:cNvPr>
                <p:cNvGrpSpPr>
                  <a:grpSpLocks/>
                </p:cNvGrpSpPr>
                <p:nvPr/>
              </p:nvGrpSpPr>
              <p:grpSpPr bwMode="auto">
                <a:xfrm rot="10800000">
                  <a:off x="5020" y="720"/>
                  <a:ext cx="73" cy="217"/>
                  <a:chOff x="1344" y="1008"/>
                  <a:chExt cx="73" cy="217"/>
                </a:xfrm>
              </p:grpSpPr>
              <p:sp>
                <p:nvSpPr>
                  <p:cNvPr id="130" name="Line 125">
                    <a:extLst>
                      <a:ext uri="{FF2B5EF4-FFF2-40B4-BE49-F238E27FC236}">
                        <a16:creationId xmlns:a16="http://schemas.microsoft.com/office/drawing/2014/main" id="{1A61690D-BB17-21DB-0693-D32ECBD116D5}"/>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31" name="Oval 126">
                    <a:extLst>
                      <a:ext uri="{FF2B5EF4-FFF2-40B4-BE49-F238E27FC236}">
                        <a16:creationId xmlns:a16="http://schemas.microsoft.com/office/drawing/2014/main" id="{B5988979-AD97-D20D-734A-C51E35CFE6DF}"/>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12" name="Group 127">
                  <a:extLst>
                    <a:ext uri="{FF2B5EF4-FFF2-40B4-BE49-F238E27FC236}">
                      <a16:creationId xmlns:a16="http://schemas.microsoft.com/office/drawing/2014/main" id="{C7CFD182-FCEE-EB99-D32F-59B0C71B5D42}"/>
                    </a:ext>
                  </a:extLst>
                </p:cNvPr>
                <p:cNvGrpSpPr>
                  <a:grpSpLocks/>
                </p:cNvGrpSpPr>
                <p:nvPr/>
              </p:nvGrpSpPr>
              <p:grpSpPr bwMode="auto">
                <a:xfrm rot="10800000">
                  <a:off x="4732" y="720"/>
                  <a:ext cx="73" cy="217"/>
                  <a:chOff x="1344" y="1008"/>
                  <a:chExt cx="73" cy="217"/>
                </a:xfrm>
              </p:grpSpPr>
              <p:sp>
                <p:nvSpPr>
                  <p:cNvPr id="128" name="Line 128">
                    <a:extLst>
                      <a:ext uri="{FF2B5EF4-FFF2-40B4-BE49-F238E27FC236}">
                        <a16:creationId xmlns:a16="http://schemas.microsoft.com/office/drawing/2014/main" id="{B8CF4B0B-AEB2-F56A-71F0-78C2EFE55000}"/>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29" name="Oval 129">
                    <a:extLst>
                      <a:ext uri="{FF2B5EF4-FFF2-40B4-BE49-F238E27FC236}">
                        <a16:creationId xmlns:a16="http://schemas.microsoft.com/office/drawing/2014/main" id="{660B3203-5E7B-30C4-257C-D8A38FDAC8F7}"/>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13" name="Group 130">
                  <a:extLst>
                    <a:ext uri="{FF2B5EF4-FFF2-40B4-BE49-F238E27FC236}">
                      <a16:creationId xmlns:a16="http://schemas.microsoft.com/office/drawing/2014/main" id="{7064AAD2-5238-D4E7-AC04-EA961F0B8F36}"/>
                    </a:ext>
                  </a:extLst>
                </p:cNvPr>
                <p:cNvGrpSpPr>
                  <a:grpSpLocks/>
                </p:cNvGrpSpPr>
                <p:nvPr/>
              </p:nvGrpSpPr>
              <p:grpSpPr bwMode="auto">
                <a:xfrm rot="10800000">
                  <a:off x="4444" y="720"/>
                  <a:ext cx="73" cy="217"/>
                  <a:chOff x="1344" y="1008"/>
                  <a:chExt cx="73" cy="217"/>
                </a:xfrm>
              </p:grpSpPr>
              <p:sp>
                <p:nvSpPr>
                  <p:cNvPr id="126" name="Line 131">
                    <a:extLst>
                      <a:ext uri="{FF2B5EF4-FFF2-40B4-BE49-F238E27FC236}">
                        <a16:creationId xmlns:a16="http://schemas.microsoft.com/office/drawing/2014/main" id="{E4BA8660-814A-C481-E302-26623257B734}"/>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27" name="Oval 132">
                    <a:extLst>
                      <a:ext uri="{FF2B5EF4-FFF2-40B4-BE49-F238E27FC236}">
                        <a16:creationId xmlns:a16="http://schemas.microsoft.com/office/drawing/2014/main" id="{805F87AE-EEB6-1E9F-11B0-8BF54BA80BF0}"/>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14" name="Group 133">
                  <a:extLst>
                    <a:ext uri="{FF2B5EF4-FFF2-40B4-BE49-F238E27FC236}">
                      <a16:creationId xmlns:a16="http://schemas.microsoft.com/office/drawing/2014/main" id="{CE2B7997-CF06-B0BD-219E-F451834408AD}"/>
                    </a:ext>
                  </a:extLst>
                </p:cNvPr>
                <p:cNvGrpSpPr>
                  <a:grpSpLocks/>
                </p:cNvGrpSpPr>
                <p:nvPr/>
              </p:nvGrpSpPr>
              <p:grpSpPr bwMode="auto">
                <a:xfrm rot="10800000">
                  <a:off x="3580" y="720"/>
                  <a:ext cx="73" cy="217"/>
                  <a:chOff x="1344" y="1008"/>
                  <a:chExt cx="73" cy="217"/>
                </a:xfrm>
              </p:grpSpPr>
              <p:sp>
                <p:nvSpPr>
                  <p:cNvPr id="124" name="Line 134">
                    <a:extLst>
                      <a:ext uri="{FF2B5EF4-FFF2-40B4-BE49-F238E27FC236}">
                        <a16:creationId xmlns:a16="http://schemas.microsoft.com/office/drawing/2014/main" id="{378094B6-E493-364E-F0A5-D65A2885F0D6}"/>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25" name="Oval 135">
                    <a:extLst>
                      <a:ext uri="{FF2B5EF4-FFF2-40B4-BE49-F238E27FC236}">
                        <a16:creationId xmlns:a16="http://schemas.microsoft.com/office/drawing/2014/main" id="{DF25D4BB-16CE-933B-C3F2-2B92CFE9C476}"/>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15" name="Group 136">
                  <a:extLst>
                    <a:ext uri="{FF2B5EF4-FFF2-40B4-BE49-F238E27FC236}">
                      <a16:creationId xmlns:a16="http://schemas.microsoft.com/office/drawing/2014/main" id="{5112969F-02F4-64B1-2C7A-51ABED589DB1}"/>
                    </a:ext>
                  </a:extLst>
                </p:cNvPr>
                <p:cNvGrpSpPr>
                  <a:grpSpLocks/>
                </p:cNvGrpSpPr>
                <p:nvPr/>
              </p:nvGrpSpPr>
              <p:grpSpPr bwMode="auto">
                <a:xfrm rot="10800000">
                  <a:off x="4156" y="720"/>
                  <a:ext cx="73" cy="217"/>
                  <a:chOff x="1344" y="1008"/>
                  <a:chExt cx="73" cy="217"/>
                </a:xfrm>
              </p:grpSpPr>
              <p:sp>
                <p:nvSpPr>
                  <p:cNvPr id="122" name="Line 137">
                    <a:extLst>
                      <a:ext uri="{FF2B5EF4-FFF2-40B4-BE49-F238E27FC236}">
                        <a16:creationId xmlns:a16="http://schemas.microsoft.com/office/drawing/2014/main" id="{963E6F37-5C86-6888-9F23-D30A94DDDAD7}"/>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23" name="Oval 138">
                    <a:extLst>
                      <a:ext uri="{FF2B5EF4-FFF2-40B4-BE49-F238E27FC236}">
                        <a16:creationId xmlns:a16="http://schemas.microsoft.com/office/drawing/2014/main" id="{667829ED-8DBF-B9FF-CFD8-FCDEC6BCB8E0}"/>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16" name="Group 139">
                  <a:extLst>
                    <a:ext uri="{FF2B5EF4-FFF2-40B4-BE49-F238E27FC236}">
                      <a16:creationId xmlns:a16="http://schemas.microsoft.com/office/drawing/2014/main" id="{13EF4A85-E2EE-FDE4-5337-BE0BD2E53C79}"/>
                    </a:ext>
                  </a:extLst>
                </p:cNvPr>
                <p:cNvGrpSpPr>
                  <a:grpSpLocks/>
                </p:cNvGrpSpPr>
                <p:nvPr/>
              </p:nvGrpSpPr>
              <p:grpSpPr bwMode="auto">
                <a:xfrm rot="10800000">
                  <a:off x="3868" y="720"/>
                  <a:ext cx="73" cy="217"/>
                  <a:chOff x="1344" y="1008"/>
                  <a:chExt cx="73" cy="217"/>
                </a:xfrm>
              </p:grpSpPr>
              <p:sp>
                <p:nvSpPr>
                  <p:cNvPr id="120" name="Line 140">
                    <a:extLst>
                      <a:ext uri="{FF2B5EF4-FFF2-40B4-BE49-F238E27FC236}">
                        <a16:creationId xmlns:a16="http://schemas.microsoft.com/office/drawing/2014/main" id="{2FC00BBB-BEF4-34B8-1125-27A5EC784644}"/>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21" name="Oval 141">
                    <a:extLst>
                      <a:ext uri="{FF2B5EF4-FFF2-40B4-BE49-F238E27FC236}">
                        <a16:creationId xmlns:a16="http://schemas.microsoft.com/office/drawing/2014/main" id="{2FC9B882-94C0-96BE-6784-ED56E37C8B01}"/>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17" name="Group 142">
                  <a:extLst>
                    <a:ext uri="{FF2B5EF4-FFF2-40B4-BE49-F238E27FC236}">
                      <a16:creationId xmlns:a16="http://schemas.microsoft.com/office/drawing/2014/main" id="{B06BC71C-9A4D-C325-F12A-E2F9024196E6}"/>
                    </a:ext>
                  </a:extLst>
                </p:cNvPr>
                <p:cNvGrpSpPr>
                  <a:grpSpLocks/>
                </p:cNvGrpSpPr>
                <p:nvPr/>
              </p:nvGrpSpPr>
              <p:grpSpPr bwMode="auto">
                <a:xfrm rot="10800000">
                  <a:off x="3292" y="720"/>
                  <a:ext cx="73" cy="217"/>
                  <a:chOff x="1344" y="1008"/>
                  <a:chExt cx="73" cy="217"/>
                </a:xfrm>
              </p:grpSpPr>
              <p:sp>
                <p:nvSpPr>
                  <p:cNvPr id="118" name="Line 143">
                    <a:extLst>
                      <a:ext uri="{FF2B5EF4-FFF2-40B4-BE49-F238E27FC236}">
                        <a16:creationId xmlns:a16="http://schemas.microsoft.com/office/drawing/2014/main" id="{CD4F6D48-8DC7-3ACE-8FA5-E9D385F08BB9}"/>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19" name="Oval 144">
                    <a:extLst>
                      <a:ext uri="{FF2B5EF4-FFF2-40B4-BE49-F238E27FC236}">
                        <a16:creationId xmlns:a16="http://schemas.microsoft.com/office/drawing/2014/main" id="{64DCE1CF-BA28-86BC-978E-3B990B3329A3}"/>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sp>
            <p:nvSpPr>
              <p:cNvPr id="109" name="Text Box 145">
                <a:extLst>
                  <a:ext uri="{FF2B5EF4-FFF2-40B4-BE49-F238E27FC236}">
                    <a16:creationId xmlns:a16="http://schemas.microsoft.com/office/drawing/2014/main" id="{87C22507-46A2-9ABE-2D66-9C641406BCB8}"/>
                  </a:ext>
                </a:extLst>
              </p:cNvPr>
              <p:cNvSpPr txBox="1">
                <a:spLocks noChangeArrowheads="1"/>
              </p:cNvSpPr>
              <p:nvPr/>
            </p:nvSpPr>
            <p:spPr bwMode="auto">
              <a:xfrm>
                <a:off x="3439" y="1113"/>
                <a:ext cx="17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800" b="1">
                    <a:solidFill>
                      <a:srgbClr val="FF0066"/>
                    </a:solidFill>
                    <a:ea typeface="楷体_GB2312" pitchFamily="49" charset="-122"/>
                  </a:rPr>
                  <a:t>CC14585</a:t>
                </a:r>
                <a:r>
                  <a:rPr lang="en-US" altLang="zh-CN" sz="2800" b="1" i="1">
                    <a:solidFill>
                      <a:srgbClr val="FF0066"/>
                    </a:solidFill>
                    <a:ea typeface="楷体_GB2312" pitchFamily="49" charset="-122"/>
                  </a:rPr>
                  <a:t>  </a:t>
                </a:r>
                <a:r>
                  <a:rPr lang="en-US" altLang="zh-CN" sz="2800" b="1">
                    <a:solidFill>
                      <a:srgbClr val="FF0066"/>
                    </a:solidFill>
                    <a:ea typeface="楷体_GB2312" pitchFamily="49" charset="-122"/>
                  </a:rPr>
                  <a:t>C663</a:t>
                </a:r>
                <a:endParaRPr lang="en-US" altLang="zh-CN" sz="2800" b="1" i="1">
                  <a:solidFill>
                    <a:srgbClr val="FF0066"/>
                  </a:solidFill>
                  <a:ea typeface="楷体_GB2312" pitchFamily="49" charset="-122"/>
                </a:endParaRPr>
              </a:p>
            </p:txBody>
          </p:sp>
        </p:grpSp>
      </p:grpSp>
      <p:grpSp>
        <p:nvGrpSpPr>
          <p:cNvPr id="150" name="Group 146">
            <a:extLst>
              <a:ext uri="{FF2B5EF4-FFF2-40B4-BE49-F238E27FC236}">
                <a16:creationId xmlns:a16="http://schemas.microsoft.com/office/drawing/2014/main" id="{9AF20FFB-626C-8188-7A8D-D808AA060C63}"/>
              </a:ext>
            </a:extLst>
          </p:cNvPr>
          <p:cNvGrpSpPr>
            <a:grpSpLocks/>
          </p:cNvGrpSpPr>
          <p:nvPr/>
        </p:nvGrpSpPr>
        <p:grpSpPr bwMode="auto">
          <a:xfrm>
            <a:off x="8148638" y="4436425"/>
            <a:ext cx="466725" cy="1566862"/>
            <a:chOff x="5277" y="2690"/>
            <a:chExt cx="294" cy="987"/>
          </a:xfrm>
        </p:grpSpPr>
        <p:sp>
          <p:nvSpPr>
            <p:cNvPr id="151" name="Line 147">
              <a:extLst>
                <a:ext uri="{FF2B5EF4-FFF2-40B4-BE49-F238E27FC236}">
                  <a16:creationId xmlns:a16="http://schemas.microsoft.com/office/drawing/2014/main" id="{B31EC7A9-8D5C-C022-DCD4-07DB183A6881}"/>
                </a:ext>
              </a:extLst>
            </p:cNvPr>
            <p:cNvSpPr>
              <a:spLocks noChangeShapeType="1"/>
            </p:cNvSpPr>
            <p:nvPr/>
          </p:nvSpPr>
          <p:spPr bwMode="auto">
            <a:xfrm>
              <a:off x="5280" y="2697"/>
              <a:ext cx="19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52" name="Line 148">
              <a:extLst>
                <a:ext uri="{FF2B5EF4-FFF2-40B4-BE49-F238E27FC236}">
                  <a16:creationId xmlns:a16="http://schemas.microsoft.com/office/drawing/2014/main" id="{1818E20F-93F9-449E-E608-5B8CC2AD18F1}"/>
                </a:ext>
              </a:extLst>
            </p:cNvPr>
            <p:cNvSpPr>
              <a:spLocks noChangeShapeType="1"/>
            </p:cNvSpPr>
            <p:nvPr/>
          </p:nvSpPr>
          <p:spPr bwMode="auto">
            <a:xfrm flipH="1">
              <a:off x="5472" y="2690"/>
              <a:ext cx="0" cy="15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53" name="Oval 149">
              <a:extLst>
                <a:ext uri="{FF2B5EF4-FFF2-40B4-BE49-F238E27FC236}">
                  <a16:creationId xmlns:a16="http://schemas.microsoft.com/office/drawing/2014/main" id="{331F7FDB-2902-D6D1-97F5-FF7F21EDCC64}"/>
                </a:ext>
              </a:extLst>
            </p:cNvPr>
            <p:cNvSpPr>
              <a:spLocks noChangeArrowheads="1"/>
            </p:cNvSpPr>
            <p:nvPr/>
          </p:nvSpPr>
          <p:spPr bwMode="auto">
            <a:xfrm>
              <a:off x="5437" y="3240"/>
              <a:ext cx="57" cy="57"/>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4" name="Line 150">
              <a:extLst>
                <a:ext uri="{FF2B5EF4-FFF2-40B4-BE49-F238E27FC236}">
                  <a16:creationId xmlns:a16="http://schemas.microsoft.com/office/drawing/2014/main" id="{1EFFF807-E965-0839-B933-8A5F32E1B15B}"/>
                </a:ext>
              </a:extLst>
            </p:cNvPr>
            <p:cNvSpPr>
              <a:spLocks noChangeShapeType="1"/>
            </p:cNvSpPr>
            <p:nvPr/>
          </p:nvSpPr>
          <p:spPr bwMode="auto">
            <a:xfrm flipV="1">
              <a:off x="5277" y="2978"/>
              <a:ext cx="20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55" name="Line 151">
              <a:extLst>
                <a:ext uri="{FF2B5EF4-FFF2-40B4-BE49-F238E27FC236}">
                  <a16:creationId xmlns:a16="http://schemas.microsoft.com/office/drawing/2014/main" id="{8EEA38DC-CFCE-93E2-73F3-D902EA3670DF}"/>
                </a:ext>
              </a:extLst>
            </p:cNvPr>
            <p:cNvSpPr>
              <a:spLocks noChangeShapeType="1"/>
            </p:cNvSpPr>
            <p:nvPr/>
          </p:nvSpPr>
          <p:spPr bwMode="auto">
            <a:xfrm>
              <a:off x="5280" y="3266"/>
              <a:ext cx="19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56" name="Oval 152">
              <a:extLst>
                <a:ext uri="{FF2B5EF4-FFF2-40B4-BE49-F238E27FC236}">
                  <a16:creationId xmlns:a16="http://schemas.microsoft.com/office/drawing/2014/main" id="{69C75BD0-E8E8-1DF4-AA5A-322EE40D6872}"/>
                </a:ext>
              </a:extLst>
            </p:cNvPr>
            <p:cNvSpPr>
              <a:spLocks noChangeArrowheads="1"/>
            </p:cNvSpPr>
            <p:nvPr/>
          </p:nvSpPr>
          <p:spPr bwMode="auto">
            <a:xfrm>
              <a:off x="5426" y="3375"/>
              <a:ext cx="82" cy="82"/>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7" name="Rectangle 153">
              <a:extLst>
                <a:ext uri="{FF2B5EF4-FFF2-40B4-BE49-F238E27FC236}">
                  <a16:creationId xmlns:a16="http://schemas.microsoft.com/office/drawing/2014/main" id="{8A6B7151-EC90-82A2-CE29-62BEA795D719}"/>
                </a:ext>
              </a:extLst>
            </p:cNvPr>
            <p:cNvSpPr>
              <a:spLocks noChangeArrowheads="1"/>
            </p:cNvSpPr>
            <p:nvPr/>
          </p:nvSpPr>
          <p:spPr bwMode="auto">
            <a:xfrm>
              <a:off x="5286" y="3437"/>
              <a:ext cx="192" cy="2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b="1">
                  <a:solidFill>
                    <a:srgbClr val="FF0066"/>
                  </a:solidFill>
                  <a:ea typeface="楷体_GB2312" pitchFamily="49" charset="-122"/>
                </a:rPr>
                <a:t>1</a:t>
              </a:r>
            </a:p>
          </p:txBody>
        </p:sp>
        <p:sp>
          <p:nvSpPr>
            <p:cNvPr id="158" name="Line 154">
              <a:extLst>
                <a:ext uri="{FF2B5EF4-FFF2-40B4-BE49-F238E27FC236}">
                  <a16:creationId xmlns:a16="http://schemas.microsoft.com/office/drawing/2014/main" id="{3E46D03E-01C1-D91F-5F19-30288582089C}"/>
                </a:ext>
              </a:extLst>
            </p:cNvPr>
            <p:cNvSpPr>
              <a:spLocks noChangeShapeType="1"/>
            </p:cNvSpPr>
            <p:nvPr/>
          </p:nvSpPr>
          <p:spPr bwMode="auto">
            <a:xfrm>
              <a:off x="5470" y="2976"/>
              <a:ext cx="0" cy="402"/>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9" name="Line 155">
              <a:extLst>
                <a:ext uri="{FF2B5EF4-FFF2-40B4-BE49-F238E27FC236}">
                  <a16:creationId xmlns:a16="http://schemas.microsoft.com/office/drawing/2014/main" id="{488D9F75-AFA0-93EC-A3D0-9CB8C565286C}"/>
                </a:ext>
              </a:extLst>
            </p:cNvPr>
            <p:cNvSpPr>
              <a:spLocks noChangeShapeType="1"/>
            </p:cNvSpPr>
            <p:nvPr/>
          </p:nvSpPr>
          <p:spPr bwMode="auto">
            <a:xfrm>
              <a:off x="5379" y="2862"/>
              <a:ext cx="192" cy="0"/>
            </a:xfrm>
            <a:prstGeom prst="line">
              <a:avLst/>
            </a:prstGeom>
            <a:noFill/>
            <a:ln w="762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grpSp>
      <p:sp>
        <p:nvSpPr>
          <p:cNvPr id="160" name="Text Box 156">
            <a:extLst>
              <a:ext uri="{FF2B5EF4-FFF2-40B4-BE49-F238E27FC236}">
                <a16:creationId xmlns:a16="http://schemas.microsoft.com/office/drawing/2014/main" id="{4C526319-1585-F509-68BB-E6B3AFF18259}"/>
              </a:ext>
            </a:extLst>
          </p:cNvPr>
          <p:cNvSpPr txBox="1">
            <a:spLocks noChangeArrowheads="1"/>
          </p:cNvSpPr>
          <p:nvPr/>
        </p:nvSpPr>
        <p:spPr bwMode="auto">
          <a:xfrm>
            <a:off x="5386388" y="5126987"/>
            <a:ext cx="20224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996600"/>
                </a:solidFill>
                <a:latin typeface="宋体" panose="02010600030101010101" pitchFamily="2" charset="-122"/>
              </a:rPr>
              <a:t>低位比较结果</a:t>
            </a:r>
          </a:p>
        </p:txBody>
      </p:sp>
      <p:sp>
        <p:nvSpPr>
          <p:cNvPr id="161" name="Text Box 157">
            <a:extLst>
              <a:ext uri="{FF2B5EF4-FFF2-40B4-BE49-F238E27FC236}">
                <a16:creationId xmlns:a16="http://schemas.microsoft.com/office/drawing/2014/main" id="{353F335B-7335-BF08-CDCE-18321046903D}"/>
              </a:ext>
            </a:extLst>
          </p:cNvPr>
          <p:cNvSpPr txBox="1">
            <a:spLocks noChangeArrowheads="1"/>
          </p:cNvSpPr>
          <p:nvPr/>
        </p:nvSpPr>
        <p:spPr bwMode="auto">
          <a:xfrm>
            <a:off x="903288" y="5165087"/>
            <a:ext cx="20224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996600"/>
                </a:solidFill>
                <a:latin typeface="宋体" panose="02010600030101010101" pitchFamily="2" charset="-122"/>
              </a:rPr>
              <a:t>高位比较结果</a:t>
            </a:r>
          </a:p>
        </p:txBody>
      </p:sp>
      <p:grpSp>
        <p:nvGrpSpPr>
          <p:cNvPr id="162" name="Group 158">
            <a:extLst>
              <a:ext uri="{FF2B5EF4-FFF2-40B4-BE49-F238E27FC236}">
                <a16:creationId xmlns:a16="http://schemas.microsoft.com/office/drawing/2014/main" id="{53EAEAA5-A618-2F86-3172-815FA54CC5CA}"/>
              </a:ext>
            </a:extLst>
          </p:cNvPr>
          <p:cNvGrpSpPr>
            <a:grpSpLocks/>
          </p:cNvGrpSpPr>
          <p:nvPr/>
        </p:nvGrpSpPr>
        <p:grpSpPr bwMode="auto">
          <a:xfrm>
            <a:off x="3657600" y="5292087"/>
            <a:ext cx="530225" cy="558800"/>
            <a:chOff x="2448" y="3229"/>
            <a:chExt cx="334" cy="352"/>
          </a:xfrm>
        </p:grpSpPr>
        <p:sp>
          <p:nvSpPr>
            <p:cNvPr id="163" name="Line 159">
              <a:extLst>
                <a:ext uri="{FF2B5EF4-FFF2-40B4-BE49-F238E27FC236}">
                  <a16:creationId xmlns:a16="http://schemas.microsoft.com/office/drawing/2014/main" id="{5257926F-2896-6085-5F97-5EF65FFF0970}"/>
                </a:ext>
              </a:extLst>
            </p:cNvPr>
            <p:cNvSpPr>
              <a:spLocks noChangeShapeType="1"/>
            </p:cNvSpPr>
            <p:nvPr/>
          </p:nvSpPr>
          <p:spPr bwMode="auto">
            <a:xfrm flipV="1">
              <a:off x="2448" y="3273"/>
              <a:ext cx="236"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64" name="Oval 160">
              <a:extLst>
                <a:ext uri="{FF2B5EF4-FFF2-40B4-BE49-F238E27FC236}">
                  <a16:creationId xmlns:a16="http://schemas.microsoft.com/office/drawing/2014/main" id="{8D60D442-2A15-FB65-EFF2-C7624CE79EF3}"/>
                </a:ext>
              </a:extLst>
            </p:cNvPr>
            <p:cNvSpPr>
              <a:spLocks noChangeArrowheads="1"/>
            </p:cNvSpPr>
            <p:nvPr/>
          </p:nvSpPr>
          <p:spPr bwMode="auto">
            <a:xfrm>
              <a:off x="2677" y="3229"/>
              <a:ext cx="82" cy="82"/>
            </a:xfrm>
            <a:prstGeom prst="ellipse">
              <a:avLst/>
            </a:prstGeom>
            <a:noFill/>
            <a:ln w="28575">
              <a:solidFill>
                <a:srgbClr val="9966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5" name="Rectangle 161">
              <a:extLst>
                <a:ext uri="{FF2B5EF4-FFF2-40B4-BE49-F238E27FC236}">
                  <a16:creationId xmlns:a16="http://schemas.microsoft.com/office/drawing/2014/main" id="{F54932B0-189A-2F8A-B72F-B558A340A1AD}"/>
                </a:ext>
              </a:extLst>
            </p:cNvPr>
            <p:cNvSpPr>
              <a:spLocks noChangeArrowheads="1"/>
            </p:cNvSpPr>
            <p:nvPr/>
          </p:nvSpPr>
          <p:spPr bwMode="auto">
            <a:xfrm>
              <a:off x="2590" y="3341"/>
              <a:ext cx="192" cy="2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b="1">
                  <a:solidFill>
                    <a:srgbClr val="FF0066"/>
                  </a:solidFill>
                  <a:ea typeface="楷体_GB2312" pitchFamily="49" charset="-122"/>
                </a:rPr>
                <a:t>1</a:t>
              </a:r>
            </a:p>
          </p:txBody>
        </p:sp>
      </p:grpSp>
      <p:sp>
        <p:nvSpPr>
          <p:cNvPr id="2" name="灯片编号占位符 1">
            <a:extLst>
              <a:ext uri="{FF2B5EF4-FFF2-40B4-BE49-F238E27FC236}">
                <a16:creationId xmlns:a16="http://schemas.microsoft.com/office/drawing/2014/main" id="{2B86B808-4BE9-DD59-770D-5D5689B3D90E}"/>
              </a:ext>
            </a:extLst>
          </p:cNvPr>
          <p:cNvSpPr>
            <a:spLocks noGrp="1"/>
          </p:cNvSpPr>
          <p:nvPr>
            <p:ph type="sldNum" sz="quarter" idx="12"/>
          </p:nvPr>
        </p:nvSpPr>
        <p:spPr/>
        <p:txBody>
          <a:bodyPr/>
          <a:lstStyle/>
          <a:p>
            <a:fld id="{392CBAA0-59E6-204E-8F03-85E5040D48B8}" type="slidenum">
              <a:rPr kumimoji="1" lang="zh-CN" altLang="en-US" smtClean="0"/>
              <a:t>34</a:t>
            </a:fld>
            <a:r>
              <a:rPr kumimoji="1" lang="en-US" altLang="zh-CN" dirty="0"/>
              <a:t>/133</a:t>
            </a:r>
            <a:endParaRPr kumimoji="1" lang="zh-CN" altLang="en-US" dirty="0"/>
          </a:p>
        </p:txBody>
      </p:sp>
      <mc:AlternateContent xmlns:mc="http://schemas.openxmlformats.org/markup-compatibility/2006" xmlns:a14="http://schemas.microsoft.com/office/drawing/2010/main">
        <mc:Choice Requires="a14">
          <p:sp>
            <p:nvSpPr>
              <p:cNvPr id="3" name="文本框 2">
                <a:extLst>
                  <a:ext uri="{FF2B5EF4-FFF2-40B4-BE49-F238E27FC236}">
                    <a16:creationId xmlns:a16="http://schemas.microsoft.com/office/drawing/2014/main" id="{2AC061D0-07C0-CC72-AC49-753466C5864C}"/>
                  </a:ext>
                </a:extLst>
              </p:cNvPr>
              <p:cNvSpPr txBox="1"/>
              <p:nvPr/>
            </p:nvSpPr>
            <p:spPr>
              <a:xfrm>
                <a:off x="8826795" y="3909293"/>
                <a:ext cx="3231719" cy="1223861"/>
              </a:xfrm>
              <a:prstGeom prst="rect">
                <a:avLst/>
              </a:prstGeom>
              <a:noFill/>
            </p:spPr>
            <p:txBody>
              <a:bodyPr wrap="none" lIns="0" tIns="0" rIns="0" bIns="0" rtlCol="0">
                <a:spAutoFit/>
              </a:bodyPr>
              <a:lstStyle/>
              <a:p>
                <a:pPr>
                  <a:lnSpc>
                    <a:spcPct val="150000"/>
                  </a:lnSpc>
                </a:pPr>
                <a14:m>
                  <m:oMathPara xmlns:m="http://schemas.openxmlformats.org/officeDocument/2006/math">
                    <m:oMathParaPr>
                      <m:jc m:val="centerGroup"/>
                    </m:oMathParaPr>
                    <m:oMath xmlns:m="http://schemas.openxmlformats.org/officeDocument/2006/math">
                      <m:sSub>
                        <m:sSubPr>
                          <m:ctrlPr>
                            <a:rPr kumimoji="1" lang="en-US" altLang="zh-CN" sz="2800" b="0" i="1" smtClean="0">
                              <a:latin typeface="Cambria Math" panose="02040503050406030204" pitchFamily="18" charset="0"/>
                            </a:rPr>
                          </m:ctrlPr>
                        </m:sSubPr>
                        <m:e>
                          <m:r>
                            <a:rPr kumimoji="1" lang="en-US" altLang="zh-CN" sz="2800" b="0" i="1" smtClean="0">
                              <a:latin typeface="Cambria Math" panose="02040503050406030204" pitchFamily="18" charset="0"/>
                            </a:rPr>
                            <m:t>𝐹</m:t>
                          </m:r>
                        </m:e>
                        <m:sub>
                          <m:r>
                            <a:rPr kumimoji="1" lang="en-US" altLang="zh-CN" sz="2800" b="0" i="1" smtClean="0">
                              <a:latin typeface="Cambria Math" panose="02040503050406030204" pitchFamily="18" charset="0"/>
                            </a:rPr>
                            <m:t>𝐴</m:t>
                          </m:r>
                          <m:r>
                            <a:rPr kumimoji="1" lang="en-US" altLang="zh-CN" sz="2800" b="0" i="1" smtClean="0">
                              <a:latin typeface="Cambria Math" panose="02040503050406030204" pitchFamily="18" charset="0"/>
                            </a:rPr>
                            <m:t>&gt;</m:t>
                          </m:r>
                          <m:r>
                            <a:rPr kumimoji="1" lang="en-US" altLang="zh-CN" sz="2800" b="0" i="1" smtClean="0">
                              <a:latin typeface="Cambria Math" panose="02040503050406030204" pitchFamily="18" charset="0"/>
                            </a:rPr>
                            <m:t>𝐵</m:t>
                          </m:r>
                        </m:sub>
                      </m:sSub>
                      <m:r>
                        <a:rPr kumimoji="1" lang="en-US" altLang="zh-CN" sz="2800" b="0" i="1" smtClean="0">
                          <a:latin typeface="Cambria Math" panose="02040503050406030204" pitchFamily="18" charset="0"/>
                        </a:rPr>
                        <m:t>=</m:t>
                      </m:r>
                      <m:acc>
                        <m:accPr>
                          <m:chr m:val="̅"/>
                          <m:ctrlPr>
                            <a:rPr kumimoji="1" lang="en-US" altLang="zh-CN" sz="2800" b="0" i="1" smtClean="0">
                              <a:latin typeface="Cambria Math" panose="02040503050406030204" pitchFamily="18" charset="0"/>
                            </a:rPr>
                          </m:ctrlPr>
                        </m:accPr>
                        <m:e>
                          <m:sSub>
                            <m:sSubPr>
                              <m:ctrlPr>
                                <a:rPr kumimoji="1" lang="en-US" altLang="zh-CN" sz="2800" b="0" i="1" smtClean="0">
                                  <a:latin typeface="Cambria Math" panose="02040503050406030204" pitchFamily="18" charset="0"/>
                                </a:rPr>
                              </m:ctrlPr>
                            </m:sSubPr>
                            <m:e>
                              <m:r>
                                <a:rPr kumimoji="1" lang="en-US" altLang="zh-CN" sz="2800" b="0" i="1" smtClean="0">
                                  <a:latin typeface="Cambria Math" panose="02040503050406030204" pitchFamily="18" charset="0"/>
                                </a:rPr>
                                <m:t>𝐹</m:t>
                              </m:r>
                            </m:e>
                            <m:sub>
                              <m:r>
                                <a:rPr kumimoji="1" lang="en-US" altLang="zh-CN" sz="2800" b="0" i="1" smtClean="0">
                                  <a:latin typeface="Cambria Math" panose="02040503050406030204" pitchFamily="18" charset="0"/>
                                </a:rPr>
                                <m:t>𝐴</m:t>
                              </m:r>
                              <m:r>
                                <a:rPr kumimoji="1" lang="en-US" altLang="zh-CN" sz="2800" b="0" i="1" smtClean="0">
                                  <a:latin typeface="Cambria Math" panose="02040503050406030204" pitchFamily="18" charset="0"/>
                                </a:rPr>
                                <m:t>=</m:t>
                              </m:r>
                              <m:r>
                                <a:rPr kumimoji="1" lang="en-US" altLang="zh-CN" sz="2800" b="0" i="1" smtClean="0">
                                  <a:latin typeface="Cambria Math" panose="02040503050406030204" pitchFamily="18" charset="0"/>
                                </a:rPr>
                                <m:t>𝐵</m:t>
                              </m:r>
                            </m:sub>
                          </m:sSub>
                        </m:e>
                      </m:acc>
                      <m:r>
                        <a:rPr kumimoji="1" lang="en-US" altLang="zh-CN" sz="2800" b="0" i="1" smtClean="0">
                          <a:latin typeface="Cambria Math" panose="02040503050406030204" pitchFamily="18" charset="0"/>
                        </a:rPr>
                        <m:t>⋅</m:t>
                      </m:r>
                      <m:acc>
                        <m:accPr>
                          <m:chr m:val="̅"/>
                          <m:ctrlPr>
                            <a:rPr kumimoji="1" lang="en-US" altLang="zh-CN" sz="2800" b="0" i="1" smtClean="0">
                              <a:latin typeface="Cambria Math" panose="02040503050406030204" pitchFamily="18" charset="0"/>
                            </a:rPr>
                          </m:ctrlPr>
                        </m:accPr>
                        <m:e>
                          <m:sSub>
                            <m:sSubPr>
                              <m:ctrlPr>
                                <a:rPr kumimoji="1" lang="en-US" altLang="zh-CN" sz="2800" b="0" i="1" smtClean="0">
                                  <a:latin typeface="Cambria Math" panose="02040503050406030204" pitchFamily="18" charset="0"/>
                                </a:rPr>
                              </m:ctrlPr>
                            </m:sSubPr>
                            <m:e>
                              <m:r>
                                <a:rPr kumimoji="1" lang="en-US" altLang="zh-CN" sz="2800" b="0" i="1" smtClean="0">
                                  <a:latin typeface="Cambria Math" panose="02040503050406030204" pitchFamily="18" charset="0"/>
                                </a:rPr>
                                <m:t>𝐹</m:t>
                              </m:r>
                            </m:e>
                            <m:sub>
                              <m:r>
                                <a:rPr kumimoji="1" lang="en-US" altLang="zh-CN" sz="2800" b="0" i="1" smtClean="0">
                                  <a:latin typeface="Cambria Math" panose="02040503050406030204" pitchFamily="18" charset="0"/>
                                </a:rPr>
                                <m:t>𝐴</m:t>
                              </m:r>
                              <m:r>
                                <a:rPr kumimoji="1" lang="en-US" altLang="zh-CN" sz="2800" b="0" i="1" smtClean="0">
                                  <a:latin typeface="Cambria Math" panose="02040503050406030204" pitchFamily="18" charset="0"/>
                                </a:rPr>
                                <m:t>&lt;</m:t>
                              </m:r>
                              <m:r>
                                <a:rPr kumimoji="1" lang="en-US" altLang="zh-CN" sz="2800" b="0" i="1" smtClean="0">
                                  <a:latin typeface="Cambria Math" panose="02040503050406030204" pitchFamily="18" charset="0"/>
                                </a:rPr>
                                <m:t>𝐵</m:t>
                              </m:r>
                            </m:sub>
                          </m:sSub>
                        </m:e>
                      </m:acc>
                    </m:oMath>
                  </m:oMathPara>
                </a14:m>
                <a:endParaRPr kumimoji="1" lang="en-US" altLang="zh-CN" sz="2800" b="0" i="1" dirty="0">
                  <a:latin typeface="Cambria Math" panose="02040503050406030204" pitchFamily="18" charset="0"/>
                </a:endParaRPr>
              </a:p>
              <a:p>
                <a:pPr>
                  <a:lnSpc>
                    <a:spcPct val="150000"/>
                  </a:lnSpc>
                </a:pPr>
                <a:r>
                  <a:rPr kumimoji="1" lang="zh-CN" altLang="en-US" sz="2800" b="0" dirty="0"/>
                  <a:t>          </a:t>
                </a:r>
                <a14:m>
                  <m:oMath xmlns:m="http://schemas.openxmlformats.org/officeDocument/2006/math">
                    <m:r>
                      <a:rPr kumimoji="1" lang="en-US" altLang="zh-CN" sz="2800" b="0" i="1" smtClean="0">
                        <a:latin typeface="Cambria Math" panose="02040503050406030204" pitchFamily="18" charset="0"/>
                      </a:rPr>
                      <m:t>=</m:t>
                    </m:r>
                    <m:acc>
                      <m:accPr>
                        <m:chr m:val="̅"/>
                        <m:ctrlPr>
                          <a:rPr kumimoji="1" lang="en-US" altLang="zh-CN" sz="2800" b="0" i="1" smtClean="0">
                            <a:latin typeface="Cambria Math" panose="02040503050406030204" pitchFamily="18" charset="0"/>
                          </a:rPr>
                        </m:ctrlPr>
                      </m:accPr>
                      <m:e>
                        <m:sSub>
                          <m:sSubPr>
                            <m:ctrlPr>
                              <a:rPr kumimoji="1" lang="en-US" altLang="zh-CN" sz="2800" i="1">
                                <a:latin typeface="Cambria Math" panose="02040503050406030204" pitchFamily="18" charset="0"/>
                              </a:rPr>
                            </m:ctrlPr>
                          </m:sSubPr>
                          <m:e>
                            <m:r>
                              <a:rPr kumimoji="1" lang="en-US" altLang="zh-CN" sz="2800" i="1">
                                <a:latin typeface="Cambria Math" panose="02040503050406030204" pitchFamily="18" charset="0"/>
                              </a:rPr>
                              <m:t>𝐹</m:t>
                            </m:r>
                          </m:e>
                          <m:sub>
                            <m:r>
                              <a:rPr kumimoji="1" lang="en-US" altLang="zh-CN" sz="2800" i="1">
                                <a:latin typeface="Cambria Math" panose="02040503050406030204" pitchFamily="18" charset="0"/>
                              </a:rPr>
                              <m:t>𝐴</m:t>
                            </m:r>
                            <m:r>
                              <a:rPr kumimoji="1" lang="en-US" altLang="zh-CN" sz="2800" i="1">
                                <a:latin typeface="Cambria Math" panose="02040503050406030204" pitchFamily="18" charset="0"/>
                              </a:rPr>
                              <m:t>=</m:t>
                            </m:r>
                            <m:r>
                              <a:rPr kumimoji="1" lang="en-US" altLang="zh-CN" sz="2800" i="1">
                                <a:latin typeface="Cambria Math" panose="02040503050406030204" pitchFamily="18" charset="0"/>
                              </a:rPr>
                              <m:t>𝐵</m:t>
                            </m:r>
                          </m:sub>
                        </m:sSub>
                        <m:r>
                          <a:rPr kumimoji="1" lang="en-US" altLang="zh-CN" sz="2800" b="0" i="1" smtClean="0">
                            <a:latin typeface="Cambria Math" panose="02040503050406030204" pitchFamily="18" charset="0"/>
                          </a:rPr>
                          <m:t>+</m:t>
                        </m:r>
                        <m:sSub>
                          <m:sSubPr>
                            <m:ctrlPr>
                              <a:rPr kumimoji="1" lang="en-US" altLang="zh-CN" sz="2800" i="1">
                                <a:latin typeface="Cambria Math" panose="02040503050406030204" pitchFamily="18" charset="0"/>
                              </a:rPr>
                            </m:ctrlPr>
                          </m:sSubPr>
                          <m:e>
                            <m:r>
                              <a:rPr kumimoji="1" lang="en-US" altLang="zh-CN" sz="2800" i="1">
                                <a:latin typeface="Cambria Math" panose="02040503050406030204" pitchFamily="18" charset="0"/>
                              </a:rPr>
                              <m:t>𝐹</m:t>
                            </m:r>
                          </m:e>
                          <m:sub>
                            <m:r>
                              <a:rPr kumimoji="1" lang="en-US" altLang="zh-CN" sz="2800" i="1">
                                <a:latin typeface="Cambria Math" panose="02040503050406030204" pitchFamily="18" charset="0"/>
                              </a:rPr>
                              <m:t>𝐴</m:t>
                            </m:r>
                            <m:r>
                              <a:rPr kumimoji="1" lang="en-US" altLang="zh-CN" sz="2800" i="1">
                                <a:latin typeface="Cambria Math" panose="02040503050406030204" pitchFamily="18" charset="0"/>
                              </a:rPr>
                              <m:t>&lt;</m:t>
                            </m:r>
                            <m:r>
                              <a:rPr kumimoji="1" lang="en-US" altLang="zh-CN" sz="2800" i="1">
                                <a:latin typeface="Cambria Math" panose="02040503050406030204" pitchFamily="18" charset="0"/>
                              </a:rPr>
                              <m:t>𝐵</m:t>
                            </m:r>
                          </m:sub>
                        </m:sSub>
                      </m:e>
                    </m:acc>
                  </m:oMath>
                </a14:m>
                <a:endParaRPr kumimoji="1" lang="zh-CN" altLang="en-US" sz="2800" dirty="0"/>
              </a:p>
            </p:txBody>
          </p:sp>
        </mc:Choice>
        <mc:Fallback xmlns="">
          <p:sp>
            <p:nvSpPr>
              <p:cNvPr id="3" name="文本框 2">
                <a:extLst>
                  <a:ext uri="{FF2B5EF4-FFF2-40B4-BE49-F238E27FC236}">
                    <a16:creationId xmlns:a16="http://schemas.microsoft.com/office/drawing/2014/main" id="{2AC061D0-07C0-CC72-AC49-753466C5864C}"/>
                  </a:ext>
                </a:extLst>
              </p:cNvPr>
              <p:cNvSpPr txBox="1">
                <a:spLocks noRot="1" noChangeAspect="1" noMove="1" noResize="1" noEditPoints="1" noAdjustHandles="1" noChangeArrowheads="1" noChangeShapeType="1" noTextEdit="1"/>
              </p:cNvSpPr>
              <p:nvPr/>
            </p:nvSpPr>
            <p:spPr>
              <a:xfrm>
                <a:off x="8826795" y="3909293"/>
                <a:ext cx="3231719" cy="1223861"/>
              </a:xfrm>
              <a:prstGeom prst="rect">
                <a:avLst/>
              </a:prstGeom>
              <a:blipFill>
                <a:blip r:embed="rId2"/>
                <a:stretch>
                  <a:fillRect r="-784" b="-5102"/>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166" name="文本框 165">
                <a:extLst>
                  <a:ext uri="{FF2B5EF4-FFF2-40B4-BE49-F238E27FC236}">
                    <a16:creationId xmlns:a16="http://schemas.microsoft.com/office/drawing/2014/main" id="{7EF8734E-D8B8-B9FE-661E-548CE1C01C24}"/>
                  </a:ext>
                </a:extLst>
              </p:cNvPr>
              <p:cNvSpPr txBox="1"/>
              <p:nvPr/>
            </p:nvSpPr>
            <p:spPr>
              <a:xfrm>
                <a:off x="8964050" y="5412677"/>
                <a:ext cx="3031664" cy="431785"/>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kumimoji="1" lang="en-US" altLang="zh-CN" sz="2800" b="0" i="1" smtClean="0">
                          <a:latin typeface="Cambria Math" panose="02040503050406030204" pitchFamily="18" charset="0"/>
                        </a:rPr>
                        <m:t>𝐿</m:t>
                      </m:r>
                      <m:r>
                        <a:rPr kumimoji="1" lang="en-US" altLang="zh-CN" sz="2800" b="0" i="1" smtClean="0">
                          <a:latin typeface="Cambria Math" panose="02040503050406030204" pitchFamily="18" charset="0"/>
                        </a:rPr>
                        <m:t>=</m:t>
                      </m:r>
                      <m:acc>
                        <m:accPr>
                          <m:chr m:val="̅"/>
                          <m:ctrlPr>
                            <a:rPr kumimoji="1" lang="en-US" altLang="zh-CN" sz="2800" b="0" i="1" smtClean="0">
                              <a:latin typeface="Cambria Math" panose="02040503050406030204" pitchFamily="18" charset="0"/>
                            </a:rPr>
                          </m:ctrlPr>
                        </m:accPr>
                        <m:e>
                          <m:r>
                            <a:rPr kumimoji="1" lang="en-US" altLang="zh-CN" sz="2800" b="0" i="1" smtClean="0">
                              <a:latin typeface="Cambria Math" panose="02040503050406030204" pitchFamily="18" charset="0"/>
                            </a:rPr>
                            <m:t>𝐺</m:t>
                          </m:r>
                        </m:e>
                      </m:acc>
                      <m:r>
                        <a:rPr kumimoji="1" lang="en-US" altLang="zh-CN" sz="2800" b="0" i="1" smtClean="0">
                          <a:latin typeface="Cambria Math" panose="02040503050406030204" pitchFamily="18" charset="0"/>
                        </a:rPr>
                        <m:t>⋅</m:t>
                      </m:r>
                      <m:acc>
                        <m:accPr>
                          <m:chr m:val="̅"/>
                          <m:ctrlPr>
                            <a:rPr kumimoji="1" lang="en-US" altLang="zh-CN" sz="2800" b="0" i="1" smtClean="0">
                              <a:latin typeface="Cambria Math" panose="02040503050406030204" pitchFamily="18" charset="0"/>
                            </a:rPr>
                          </m:ctrlPr>
                        </m:accPr>
                        <m:e>
                          <m:r>
                            <a:rPr kumimoji="1" lang="en-US" altLang="zh-CN" sz="2800" b="0" i="1" smtClean="0">
                              <a:latin typeface="Cambria Math" panose="02040503050406030204" pitchFamily="18" charset="0"/>
                            </a:rPr>
                            <m:t>𝑀</m:t>
                          </m:r>
                        </m:e>
                      </m:acc>
                      <m:r>
                        <a:rPr kumimoji="1" lang="en-US" altLang="zh-CN" sz="2800" b="0" i="1" smtClean="0">
                          <a:latin typeface="Cambria Math" panose="02040503050406030204" pitchFamily="18" charset="0"/>
                        </a:rPr>
                        <m:t>=</m:t>
                      </m:r>
                      <m:acc>
                        <m:accPr>
                          <m:chr m:val="̅"/>
                          <m:ctrlPr>
                            <a:rPr kumimoji="1" lang="en-US" altLang="zh-CN" sz="2800" b="0" i="1" smtClean="0">
                              <a:latin typeface="Cambria Math" panose="02040503050406030204" pitchFamily="18" charset="0"/>
                            </a:rPr>
                          </m:ctrlPr>
                        </m:accPr>
                        <m:e>
                          <m:r>
                            <a:rPr kumimoji="1" lang="en-US" altLang="zh-CN" sz="2800" b="0" i="1" smtClean="0">
                              <a:latin typeface="Cambria Math" panose="02040503050406030204" pitchFamily="18" charset="0"/>
                            </a:rPr>
                            <m:t>𝐺</m:t>
                          </m:r>
                          <m:r>
                            <a:rPr kumimoji="1" lang="en-US" altLang="zh-CN" sz="2800" b="0" i="1" smtClean="0">
                              <a:latin typeface="Cambria Math" panose="02040503050406030204" pitchFamily="18" charset="0"/>
                            </a:rPr>
                            <m:t>+</m:t>
                          </m:r>
                          <m:r>
                            <a:rPr kumimoji="1" lang="en-US" altLang="zh-CN" sz="2800" b="0" i="1" smtClean="0">
                              <a:latin typeface="Cambria Math" panose="02040503050406030204" pitchFamily="18" charset="0"/>
                            </a:rPr>
                            <m:t>𝑀</m:t>
                          </m:r>
                        </m:e>
                      </m:acc>
                    </m:oMath>
                  </m:oMathPara>
                </a14:m>
                <a:endParaRPr kumimoji="1" lang="zh-CN" altLang="en-US" sz="2800" dirty="0"/>
              </a:p>
            </p:txBody>
          </p:sp>
        </mc:Choice>
        <mc:Fallback xmlns="">
          <p:sp>
            <p:nvSpPr>
              <p:cNvPr id="166" name="文本框 165">
                <a:extLst>
                  <a:ext uri="{FF2B5EF4-FFF2-40B4-BE49-F238E27FC236}">
                    <a16:creationId xmlns:a16="http://schemas.microsoft.com/office/drawing/2014/main" id="{7EF8734E-D8B8-B9FE-661E-548CE1C01C24}"/>
                  </a:ext>
                </a:extLst>
              </p:cNvPr>
              <p:cNvSpPr txBox="1">
                <a:spLocks noRot="1" noChangeAspect="1" noMove="1" noResize="1" noEditPoints="1" noAdjustHandles="1" noChangeArrowheads="1" noChangeShapeType="1" noTextEdit="1"/>
              </p:cNvSpPr>
              <p:nvPr/>
            </p:nvSpPr>
            <p:spPr>
              <a:xfrm>
                <a:off x="8964050" y="5412677"/>
                <a:ext cx="3031664" cy="431785"/>
              </a:xfrm>
              <a:prstGeom prst="rect">
                <a:avLst/>
              </a:prstGeom>
              <a:blipFill>
                <a:blip r:embed="rId3"/>
                <a:stretch>
                  <a:fillRect l="-2083" r="-1667" b="-5714"/>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38650366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 presetClass="entr" presetSubtype="32" fill="hold" grpId="0" nodeType="afterEffect">
                                  <p:stCondLst>
                                    <p:cond delay="0"/>
                                  </p:stCondLst>
                                  <p:childTnLst>
                                    <p:set>
                                      <p:cBhvr>
                                        <p:cTn id="6" dur="1" fill="hold">
                                          <p:stCondLst>
                                            <p:cond delay="0"/>
                                          </p:stCondLst>
                                        </p:cTn>
                                        <p:tgtEl>
                                          <p:spTgt spid="89"/>
                                        </p:tgtEl>
                                        <p:attrNameLst>
                                          <p:attrName>style.visibility</p:attrName>
                                        </p:attrNameLst>
                                      </p:cBhvr>
                                      <p:to>
                                        <p:strVal val="visible"/>
                                      </p:to>
                                    </p:set>
                                    <p:animEffect transition="in" filter="box(out)">
                                      <p:cBhvr>
                                        <p:cTn id="7" dur="500"/>
                                        <p:tgtEl>
                                          <p:spTgt spid="89"/>
                                        </p:tgtEl>
                                      </p:cBhvr>
                                    </p:animEffect>
                                  </p:childTnLst>
                                </p:cTn>
                              </p:par>
                            </p:childTnLst>
                          </p:cTn>
                        </p:par>
                        <p:par>
                          <p:cTn id="8" fill="hold">
                            <p:stCondLst>
                              <p:cond delay="500"/>
                            </p:stCondLst>
                            <p:childTnLst>
                              <p:par>
                                <p:cTn id="9" presetID="22" presetClass="entr" presetSubtype="8" fill="hold" nodeType="afterEffect">
                                  <p:stCondLst>
                                    <p:cond delay="1000"/>
                                  </p:stCondLst>
                                  <p:childTnLst>
                                    <p:set>
                                      <p:cBhvr>
                                        <p:cTn id="10" dur="1" fill="hold">
                                          <p:stCondLst>
                                            <p:cond delay="0"/>
                                          </p:stCondLst>
                                        </p:cTn>
                                        <p:tgtEl>
                                          <p:spTgt spid="92"/>
                                        </p:tgtEl>
                                        <p:attrNameLst>
                                          <p:attrName>style.visibility</p:attrName>
                                        </p:attrNameLst>
                                      </p:cBhvr>
                                      <p:to>
                                        <p:strVal val="visible"/>
                                      </p:to>
                                    </p:set>
                                    <p:animEffect transition="in" filter="wipe(left)">
                                      <p:cBhvr>
                                        <p:cTn id="11" dur="500"/>
                                        <p:tgtEl>
                                          <p:spTgt spid="92"/>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90"/>
                                        </p:tgtEl>
                                        <p:attrNameLst>
                                          <p:attrName>style.visibility</p:attrName>
                                        </p:attrNameLst>
                                      </p:cBhvr>
                                      <p:to>
                                        <p:strVal val="visible"/>
                                      </p:to>
                                    </p:set>
                                    <p:animEffect transition="in" filter="wipe(left)">
                                      <p:cBhvr>
                                        <p:cTn id="16" dur="500"/>
                                        <p:tgtEl>
                                          <p:spTgt spid="90"/>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91">
                                            <p:txEl>
                                              <p:pRg st="0" end="0"/>
                                            </p:txEl>
                                          </p:spTgt>
                                        </p:tgtEl>
                                        <p:attrNameLst>
                                          <p:attrName>style.visibility</p:attrName>
                                        </p:attrNameLst>
                                      </p:cBhvr>
                                      <p:to>
                                        <p:strVal val="visible"/>
                                      </p:to>
                                    </p:set>
                                    <p:animEffect transition="in" filter="wipe(left)">
                                      <p:cBhvr>
                                        <p:cTn id="21" dur="500"/>
                                        <p:tgtEl>
                                          <p:spTgt spid="91">
                                            <p:txEl>
                                              <p:pRg st="0" end="0"/>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dissolve">
                                      <p:cBhvr>
                                        <p:cTn id="26" dur="500"/>
                                        <p:tgtEl>
                                          <p:spTgt spid="6"/>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nodeType="clickEffect">
                                  <p:stCondLst>
                                    <p:cond delay="0"/>
                                  </p:stCondLst>
                                  <p:childTnLst>
                                    <p:set>
                                      <p:cBhvr>
                                        <p:cTn id="30" dur="1" fill="hold">
                                          <p:stCondLst>
                                            <p:cond delay="0"/>
                                          </p:stCondLst>
                                        </p:cTn>
                                        <p:tgtEl>
                                          <p:spTgt spid="45"/>
                                        </p:tgtEl>
                                        <p:attrNameLst>
                                          <p:attrName>style.visibility</p:attrName>
                                        </p:attrNameLst>
                                      </p:cBhvr>
                                      <p:to>
                                        <p:strVal val="visible"/>
                                      </p:to>
                                    </p:set>
                                    <p:animEffect transition="in" filter="wipe(left)">
                                      <p:cBhvr>
                                        <p:cTn id="31" dur="500"/>
                                        <p:tgtEl>
                                          <p:spTgt spid="45"/>
                                        </p:tgtEl>
                                      </p:cBhvr>
                                    </p:animEffect>
                                  </p:childTnLst>
                                </p:cTn>
                              </p:par>
                            </p:childTnLst>
                          </p:cTn>
                        </p:par>
                        <p:par>
                          <p:cTn id="32" fill="hold">
                            <p:stCondLst>
                              <p:cond delay="500"/>
                            </p:stCondLst>
                            <p:childTnLst>
                              <p:par>
                                <p:cTn id="33" presetID="22" presetClass="entr" presetSubtype="8" fill="hold" nodeType="afterEffect">
                                  <p:stCondLst>
                                    <p:cond delay="1000"/>
                                  </p:stCondLst>
                                  <p:childTnLst>
                                    <p:set>
                                      <p:cBhvr>
                                        <p:cTn id="34" dur="1" fill="hold">
                                          <p:stCondLst>
                                            <p:cond delay="0"/>
                                          </p:stCondLst>
                                        </p:cTn>
                                        <p:tgtEl>
                                          <p:spTgt spid="76"/>
                                        </p:tgtEl>
                                        <p:attrNameLst>
                                          <p:attrName>style.visibility</p:attrName>
                                        </p:attrNameLst>
                                      </p:cBhvr>
                                      <p:to>
                                        <p:strVal val="visible"/>
                                      </p:to>
                                    </p:set>
                                    <p:animEffect transition="in" filter="wipe(left)">
                                      <p:cBhvr>
                                        <p:cTn id="35" dur="500"/>
                                        <p:tgtEl>
                                          <p:spTgt spid="76"/>
                                        </p:tgtEl>
                                      </p:cBhvr>
                                    </p:animEffect>
                                  </p:childTnLst>
                                </p:cTn>
                              </p:par>
                            </p:childTnLst>
                          </p:cTn>
                        </p:par>
                        <p:par>
                          <p:cTn id="36" fill="hold">
                            <p:stCondLst>
                              <p:cond delay="2000"/>
                            </p:stCondLst>
                            <p:childTnLst>
                              <p:par>
                                <p:cTn id="37" presetID="12" presetClass="entr" presetSubtype="4" fill="hold" nodeType="afterEffect">
                                  <p:stCondLst>
                                    <p:cond delay="1000"/>
                                  </p:stCondLst>
                                  <p:childTnLst>
                                    <p:set>
                                      <p:cBhvr>
                                        <p:cTn id="38" dur="1" fill="hold">
                                          <p:stCondLst>
                                            <p:cond delay="0"/>
                                          </p:stCondLst>
                                        </p:cTn>
                                        <p:tgtEl>
                                          <p:spTgt spid="50"/>
                                        </p:tgtEl>
                                        <p:attrNameLst>
                                          <p:attrName>style.visibility</p:attrName>
                                        </p:attrNameLst>
                                      </p:cBhvr>
                                      <p:to>
                                        <p:strVal val="visible"/>
                                      </p:to>
                                    </p:set>
                                    <p:anim calcmode="lin" valueType="num">
                                      <p:cBhvr additive="base">
                                        <p:cTn id="39" dur="500"/>
                                        <p:tgtEl>
                                          <p:spTgt spid="50"/>
                                        </p:tgtEl>
                                        <p:attrNameLst>
                                          <p:attrName>ppt_y</p:attrName>
                                        </p:attrNameLst>
                                      </p:cBhvr>
                                      <p:tavLst>
                                        <p:tav tm="0">
                                          <p:val>
                                            <p:strVal val="#ppt_y+#ppt_h*1.125000"/>
                                          </p:val>
                                        </p:tav>
                                        <p:tav tm="100000">
                                          <p:val>
                                            <p:strVal val="#ppt_y"/>
                                          </p:val>
                                        </p:tav>
                                      </p:tavLst>
                                    </p:anim>
                                    <p:animEffect transition="in" filter="wipe(up)">
                                      <p:cBhvr>
                                        <p:cTn id="40" dur="500"/>
                                        <p:tgtEl>
                                          <p:spTgt spid="50"/>
                                        </p:tgtEl>
                                      </p:cBhvr>
                                    </p:animEffect>
                                  </p:childTnLst>
                                </p:cTn>
                              </p:par>
                            </p:childTnLst>
                          </p:cTn>
                        </p:par>
                        <p:par>
                          <p:cTn id="41" fill="hold">
                            <p:stCondLst>
                              <p:cond delay="3500"/>
                            </p:stCondLst>
                            <p:childTnLst>
                              <p:par>
                                <p:cTn id="42" presetID="22" presetClass="entr" presetSubtype="8" fill="hold" grpId="0" nodeType="afterEffect">
                                  <p:stCondLst>
                                    <p:cond delay="1000"/>
                                  </p:stCondLst>
                                  <p:childTnLst>
                                    <p:set>
                                      <p:cBhvr>
                                        <p:cTn id="43" dur="1" fill="hold">
                                          <p:stCondLst>
                                            <p:cond delay="0"/>
                                          </p:stCondLst>
                                        </p:cTn>
                                        <p:tgtEl>
                                          <p:spTgt spid="49"/>
                                        </p:tgtEl>
                                        <p:attrNameLst>
                                          <p:attrName>style.visibility</p:attrName>
                                        </p:attrNameLst>
                                      </p:cBhvr>
                                      <p:to>
                                        <p:strVal val="visible"/>
                                      </p:to>
                                    </p:set>
                                    <p:animEffect transition="in" filter="wipe(left)">
                                      <p:cBhvr>
                                        <p:cTn id="44" dur="500"/>
                                        <p:tgtEl>
                                          <p:spTgt spid="49"/>
                                        </p:tgtEl>
                                      </p:cBhvr>
                                    </p:animEffect>
                                  </p:childTnLst>
                                </p:cTn>
                              </p:par>
                            </p:childTnLst>
                          </p:cTn>
                        </p:par>
                        <p:par>
                          <p:cTn id="45" fill="hold">
                            <p:stCondLst>
                              <p:cond delay="5000"/>
                            </p:stCondLst>
                            <p:childTnLst>
                              <p:par>
                                <p:cTn id="46" presetID="12" presetClass="entr" presetSubtype="4" fill="hold" nodeType="afterEffect">
                                  <p:stCondLst>
                                    <p:cond delay="1000"/>
                                  </p:stCondLst>
                                  <p:childTnLst>
                                    <p:set>
                                      <p:cBhvr>
                                        <p:cTn id="47" dur="1" fill="hold">
                                          <p:stCondLst>
                                            <p:cond delay="0"/>
                                          </p:stCondLst>
                                        </p:cTn>
                                        <p:tgtEl>
                                          <p:spTgt spid="9"/>
                                        </p:tgtEl>
                                        <p:attrNameLst>
                                          <p:attrName>style.visibility</p:attrName>
                                        </p:attrNameLst>
                                      </p:cBhvr>
                                      <p:to>
                                        <p:strVal val="visible"/>
                                      </p:to>
                                    </p:set>
                                    <p:anim calcmode="lin" valueType="num">
                                      <p:cBhvr additive="base">
                                        <p:cTn id="48" dur="500"/>
                                        <p:tgtEl>
                                          <p:spTgt spid="9"/>
                                        </p:tgtEl>
                                        <p:attrNameLst>
                                          <p:attrName>ppt_y</p:attrName>
                                        </p:attrNameLst>
                                      </p:cBhvr>
                                      <p:tavLst>
                                        <p:tav tm="0">
                                          <p:val>
                                            <p:strVal val="#ppt_y+#ppt_h*1.125000"/>
                                          </p:val>
                                        </p:tav>
                                        <p:tav tm="100000">
                                          <p:val>
                                            <p:strVal val="#ppt_y"/>
                                          </p:val>
                                        </p:tav>
                                      </p:tavLst>
                                    </p:anim>
                                    <p:animEffect transition="in" filter="wipe(up)">
                                      <p:cBhvr>
                                        <p:cTn id="49" dur="500"/>
                                        <p:tgtEl>
                                          <p:spTgt spid="9"/>
                                        </p:tgtEl>
                                      </p:cBhvr>
                                    </p:animEffect>
                                  </p:childTnLst>
                                </p:cTn>
                              </p:par>
                            </p:childTnLst>
                          </p:cTn>
                        </p:par>
                        <p:par>
                          <p:cTn id="50" fill="hold">
                            <p:stCondLst>
                              <p:cond delay="6500"/>
                            </p:stCondLst>
                            <p:childTnLst>
                              <p:par>
                                <p:cTn id="51" presetID="22" presetClass="entr" presetSubtype="8" fill="hold" grpId="0" nodeType="afterEffect">
                                  <p:stCondLst>
                                    <p:cond delay="1000"/>
                                  </p:stCondLst>
                                  <p:childTnLst>
                                    <p:set>
                                      <p:cBhvr>
                                        <p:cTn id="52" dur="1" fill="hold">
                                          <p:stCondLst>
                                            <p:cond delay="0"/>
                                          </p:stCondLst>
                                        </p:cTn>
                                        <p:tgtEl>
                                          <p:spTgt spid="8"/>
                                        </p:tgtEl>
                                        <p:attrNameLst>
                                          <p:attrName>style.visibility</p:attrName>
                                        </p:attrNameLst>
                                      </p:cBhvr>
                                      <p:to>
                                        <p:strVal val="visible"/>
                                      </p:to>
                                    </p:set>
                                    <p:animEffect transition="in" filter="wipe(left)">
                                      <p:cBhvr>
                                        <p:cTn id="53" dur="500"/>
                                        <p:tgtEl>
                                          <p:spTgt spid="8"/>
                                        </p:tgtEl>
                                      </p:cBhvr>
                                    </p:animEffect>
                                  </p:childTnLst>
                                </p:cTn>
                              </p:par>
                            </p:childTnLst>
                          </p:cTn>
                        </p:par>
                        <p:par>
                          <p:cTn id="54" fill="hold">
                            <p:stCondLst>
                              <p:cond delay="8000"/>
                            </p:stCondLst>
                            <p:childTnLst>
                              <p:par>
                                <p:cTn id="55" presetID="12" presetClass="entr" presetSubtype="2" fill="hold" nodeType="afterEffect">
                                  <p:stCondLst>
                                    <p:cond delay="1000"/>
                                  </p:stCondLst>
                                  <p:childTnLst>
                                    <p:set>
                                      <p:cBhvr>
                                        <p:cTn id="56" dur="1" fill="hold">
                                          <p:stCondLst>
                                            <p:cond delay="0"/>
                                          </p:stCondLst>
                                        </p:cTn>
                                        <p:tgtEl>
                                          <p:spTgt spid="150"/>
                                        </p:tgtEl>
                                        <p:attrNameLst>
                                          <p:attrName>style.visibility</p:attrName>
                                        </p:attrNameLst>
                                      </p:cBhvr>
                                      <p:to>
                                        <p:strVal val="visible"/>
                                      </p:to>
                                    </p:set>
                                    <p:anim calcmode="lin" valueType="num">
                                      <p:cBhvr additive="base">
                                        <p:cTn id="57" dur="500"/>
                                        <p:tgtEl>
                                          <p:spTgt spid="150"/>
                                        </p:tgtEl>
                                        <p:attrNameLst>
                                          <p:attrName>ppt_x</p:attrName>
                                        </p:attrNameLst>
                                      </p:cBhvr>
                                      <p:tavLst>
                                        <p:tav tm="0">
                                          <p:val>
                                            <p:strVal val="#ppt_x+#ppt_w*1.125000"/>
                                          </p:val>
                                        </p:tav>
                                        <p:tav tm="100000">
                                          <p:val>
                                            <p:strVal val="#ppt_x"/>
                                          </p:val>
                                        </p:tav>
                                      </p:tavLst>
                                    </p:anim>
                                    <p:animEffect transition="in" filter="wipe(left)">
                                      <p:cBhvr>
                                        <p:cTn id="58" dur="500"/>
                                        <p:tgtEl>
                                          <p:spTgt spid="150"/>
                                        </p:tgtEl>
                                      </p:cBhvr>
                                    </p:animEffect>
                                  </p:childTnLst>
                                </p:cTn>
                              </p:par>
                            </p:childTnLst>
                          </p:cTn>
                        </p:par>
                        <p:par>
                          <p:cTn id="59" fill="hold">
                            <p:stCondLst>
                              <p:cond delay="9500"/>
                            </p:stCondLst>
                            <p:childTnLst>
                              <p:par>
                                <p:cTn id="60" presetID="12" presetClass="entr" presetSubtype="1" fill="hold" grpId="0" nodeType="afterEffect">
                                  <p:stCondLst>
                                    <p:cond delay="1000"/>
                                  </p:stCondLst>
                                  <p:childTnLst>
                                    <p:set>
                                      <p:cBhvr>
                                        <p:cTn id="61" dur="1" fill="hold">
                                          <p:stCondLst>
                                            <p:cond delay="0"/>
                                          </p:stCondLst>
                                        </p:cTn>
                                        <p:tgtEl>
                                          <p:spTgt spid="160"/>
                                        </p:tgtEl>
                                        <p:attrNameLst>
                                          <p:attrName>style.visibility</p:attrName>
                                        </p:attrNameLst>
                                      </p:cBhvr>
                                      <p:to>
                                        <p:strVal val="visible"/>
                                      </p:to>
                                    </p:set>
                                    <p:anim calcmode="lin" valueType="num">
                                      <p:cBhvr additive="base">
                                        <p:cTn id="62" dur="500"/>
                                        <p:tgtEl>
                                          <p:spTgt spid="160"/>
                                        </p:tgtEl>
                                        <p:attrNameLst>
                                          <p:attrName>ppt_y</p:attrName>
                                        </p:attrNameLst>
                                      </p:cBhvr>
                                      <p:tavLst>
                                        <p:tav tm="0">
                                          <p:val>
                                            <p:strVal val="#ppt_y-#ppt_h*1.125000"/>
                                          </p:val>
                                        </p:tav>
                                        <p:tav tm="100000">
                                          <p:val>
                                            <p:strVal val="#ppt_y"/>
                                          </p:val>
                                        </p:tav>
                                      </p:tavLst>
                                    </p:anim>
                                    <p:animEffect transition="in" filter="wipe(down)">
                                      <p:cBhvr>
                                        <p:cTn id="63" dur="500"/>
                                        <p:tgtEl>
                                          <p:spTgt spid="160"/>
                                        </p:tgtEl>
                                      </p:cBhvr>
                                    </p:animEffect>
                                  </p:childTnLst>
                                </p:cTn>
                              </p:par>
                            </p:childTnLst>
                          </p:cTn>
                        </p:par>
                        <p:par>
                          <p:cTn id="64" fill="hold">
                            <p:stCondLst>
                              <p:cond delay="11000"/>
                            </p:stCondLst>
                            <p:childTnLst>
                              <p:par>
                                <p:cTn id="65" presetID="22" presetClass="entr" presetSubtype="8" fill="hold" grpId="0" nodeType="afterEffect">
                                  <p:stCondLst>
                                    <p:cond delay="1000"/>
                                  </p:stCondLst>
                                  <p:childTnLst>
                                    <p:set>
                                      <p:cBhvr>
                                        <p:cTn id="66" dur="1" fill="hold">
                                          <p:stCondLst>
                                            <p:cond delay="0"/>
                                          </p:stCondLst>
                                        </p:cTn>
                                        <p:tgtEl>
                                          <p:spTgt spid="75"/>
                                        </p:tgtEl>
                                        <p:attrNameLst>
                                          <p:attrName>style.visibility</p:attrName>
                                        </p:attrNameLst>
                                      </p:cBhvr>
                                      <p:to>
                                        <p:strVal val="visible"/>
                                      </p:to>
                                    </p:set>
                                    <p:animEffect transition="in" filter="wipe(left)">
                                      <p:cBhvr>
                                        <p:cTn id="67" dur="500"/>
                                        <p:tgtEl>
                                          <p:spTgt spid="75"/>
                                        </p:tgtEl>
                                      </p:cBhvr>
                                    </p:animEffect>
                                  </p:childTnLst>
                                </p:cTn>
                              </p:par>
                            </p:childTnLst>
                          </p:cTn>
                        </p:par>
                        <p:par>
                          <p:cTn id="68" fill="hold">
                            <p:stCondLst>
                              <p:cond delay="12500"/>
                            </p:stCondLst>
                            <p:childTnLst>
                              <p:par>
                                <p:cTn id="69" presetID="22" presetClass="entr" presetSubtype="1" fill="hold" grpId="0" nodeType="afterEffect">
                                  <p:stCondLst>
                                    <p:cond delay="1000"/>
                                  </p:stCondLst>
                                  <p:childTnLst>
                                    <p:set>
                                      <p:cBhvr>
                                        <p:cTn id="70" dur="1" fill="hold">
                                          <p:stCondLst>
                                            <p:cond delay="0"/>
                                          </p:stCondLst>
                                        </p:cTn>
                                        <p:tgtEl>
                                          <p:spTgt spid="83"/>
                                        </p:tgtEl>
                                        <p:attrNameLst>
                                          <p:attrName>style.visibility</p:attrName>
                                        </p:attrNameLst>
                                      </p:cBhvr>
                                      <p:to>
                                        <p:strVal val="visible"/>
                                      </p:to>
                                    </p:set>
                                    <p:animEffect transition="in" filter="wipe(up)">
                                      <p:cBhvr>
                                        <p:cTn id="71" dur="500"/>
                                        <p:tgtEl>
                                          <p:spTgt spid="83"/>
                                        </p:tgtEl>
                                      </p:cBhvr>
                                    </p:animEffect>
                                  </p:childTnLst>
                                </p:cTn>
                              </p:par>
                            </p:childTnLst>
                          </p:cTn>
                        </p:par>
                        <p:par>
                          <p:cTn id="72" fill="hold">
                            <p:stCondLst>
                              <p:cond delay="14000"/>
                            </p:stCondLst>
                            <p:childTnLst>
                              <p:par>
                                <p:cTn id="73" presetID="22" presetClass="entr" presetSubtype="2" fill="hold" grpId="0" nodeType="afterEffect">
                                  <p:stCondLst>
                                    <p:cond delay="1000"/>
                                  </p:stCondLst>
                                  <p:childTnLst>
                                    <p:set>
                                      <p:cBhvr>
                                        <p:cTn id="74" dur="1" fill="hold">
                                          <p:stCondLst>
                                            <p:cond delay="0"/>
                                          </p:stCondLst>
                                        </p:cTn>
                                        <p:tgtEl>
                                          <p:spTgt spid="82"/>
                                        </p:tgtEl>
                                        <p:attrNameLst>
                                          <p:attrName>style.visibility</p:attrName>
                                        </p:attrNameLst>
                                      </p:cBhvr>
                                      <p:to>
                                        <p:strVal val="visible"/>
                                      </p:to>
                                    </p:set>
                                    <p:animEffect transition="in" filter="wipe(right)">
                                      <p:cBhvr>
                                        <p:cTn id="75" dur="500"/>
                                        <p:tgtEl>
                                          <p:spTgt spid="82"/>
                                        </p:tgtEl>
                                      </p:cBhvr>
                                    </p:animEffect>
                                  </p:childTnLst>
                                </p:cTn>
                              </p:par>
                            </p:childTnLst>
                          </p:cTn>
                        </p:par>
                        <p:par>
                          <p:cTn id="76" fill="hold">
                            <p:stCondLst>
                              <p:cond delay="15500"/>
                            </p:stCondLst>
                            <p:childTnLst>
                              <p:par>
                                <p:cTn id="77" presetID="22" presetClass="entr" presetSubtype="4" fill="hold" grpId="0" nodeType="afterEffect">
                                  <p:stCondLst>
                                    <p:cond delay="1000"/>
                                  </p:stCondLst>
                                  <p:childTnLst>
                                    <p:set>
                                      <p:cBhvr>
                                        <p:cTn id="78" dur="1" fill="hold">
                                          <p:stCondLst>
                                            <p:cond delay="0"/>
                                          </p:stCondLst>
                                        </p:cTn>
                                        <p:tgtEl>
                                          <p:spTgt spid="81"/>
                                        </p:tgtEl>
                                        <p:attrNameLst>
                                          <p:attrName>style.visibility</p:attrName>
                                        </p:attrNameLst>
                                      </p:cBhvr>
                                      <p:to>
                                        <p:strVal val="visible"/>
                                      </p:to>
                                    </p:set>
                                    <p:animEffect transition="in" filter="wipe(down)">
                                      <p:cBhvr>
                                        <p:cTn id="79" dur="500"/>
                                        <p:tgtEl>
                                          <p:spTgt spid="81"/>
                                        </p:tgtEl>
                                      </p:cBhvr>
                                    </p:animEffect>
                                  </p:childTnLst>
                                </p:cTn>
                              </p:par>
                            </p:childTnLst>
                          </p:cTn>
                        </p:par>
                        <p:par>
                          <p:cTn id="80" fill="hold">
                            <p:stCondLst>
                              <p:cond delay="17000"/>
                            </p:stCondLst>
                            <p:childTnLst>
                              <p:par>
                                <p:cTn id="81" presetID="22" presetClass="entr" presetSubtype="2" fill="hold" grpId="0" nodeType="afterEffect">
                                  <p:stCondLst>
                                    <p:cond delay="1000"/>
                                  </p:stCondLst>
                                  <p:childTnLst>
                                    <p:set>
                                      <p:cBhvr>
                                        <p:cTn id="82" dur="1" fill="hold">
                                          <p:stCondLst>
                                            <p:cond delay="0"/>
                                          </p:stCondLst>
                                        </p:cTn>
                                        <p:tgtEl>
                                          <p:spTgt spid="80"/>
                                        </p:tgtEl>
                                        <p:attrNameLst>
                                          <p:attrName>style.visibility</p:attrName>
                                        </p:attrNameLst>
                                      </p:cBhvr>
                                      <p:to>
                                        <p:strVal val="visible"/>
                                      </p:to>
                                    </p:set>
                                    <p:animEffect transition="in" filter="wipe(right)">
                                      <p:cBhvr>
                                        <p:cTn id="83" dur="500"/>
                                        <p:tgtEl>
                                          <p:spTgt spid="80"/>
                                        </p:tgtEl>
                                      </p:cBhvr>
                                    </p:animEffect>
                                  </p:childTnLst>
                                </p:cTn>
                              </p:par>
                            </p:childTnLst>
                          </p:cTn>
                        </p:par>
                        <p:par>
                          <p:cTn id="84" fill="hold">
                            <p:stCondLst>
                              <p:cond delay="18500"/>
                            </p:stCondLst>
                            <p:childTnLst>
                              <p:par>
                                <p:cTn id="85" presetID="22" presetClass="entr" presetSubtype="1" fill="hold" grpId="0" nodeType="afterEffect">
                                  <p:stCondLst>
                                    <p:cond delay="1000"/>
                                  </p:stCondLst>
                                  <p:childTnLst>
                                    <p:set>
                                      <p:cBhvr>
                                        <p:cTn id="86" dur="1" fill="hold">
                                          <p:stCondLst>
                                            <p:cond delay="0"/>
                                          </p:stCondLst>
                                        </p:cTn>
                                        <p:tgtEl>
                                          <p:spTgt spid="87"/>
                                        </p:tgtEl>
                                        <p:attrNameLst>
                                          <p:attrName>style.visibility</p:attrName>
                                        </p:attrNameLst>
                                      </p:cBhvr>
                                      <p:to>
                                        <p:strVal val="visible"/>
                                      </p:to>
                                    </p:set>
                                    <p:animEffect transition="in" filter="wipe(up)">
                                      <p:cBhvr>
                                        <p:cTn id="87" dur="500"/>
                                        <p:tgtEl>
                                          <p:spTgt spid="87"/>
                                        </p:tgtEl>
                                      </p:cBhvr>
                                    </p:animEffect>
                                  </p:childTnLst>
                                </p:cTn>
                              </p:par>
                            </p:childTnLst>
                          </p:cTn>
                        </p:par>
                        <p:par>
                          <p:cTn id="88" fill="hold">
                            <p:stCondLst>
                              <p:cond delay="20000"/>
                            </p:stCondLst>
                            <p:childTnLst>
                              <p:par>
                                <p:cTn id="89" presetID="22" presetClass="entr" presetSubtype="2" fill="hold" grpId="0" nodeType="afterEffect">
                                  <p:stCondLst>
                                    <p:cond delay="1000"/>
                                  </p:stCondLst>
                                  <p:childTnLst>
                                    <p:set>
                                      <p:cBhvr>
                                        <p:cTn id="90" dur="1" fill="hold">
                                          <p:stCondLst>
                                            <p:cond delay="0"/>
                                          </p:stCondLst>
                                        </p:cTn>
                                        <p:tgtEl>
                                          <p:spTgt spid="86"/>
                                        </p:tgtEl>
                                        <p:attrNameLst>
                                          <p:attrName>style.visibility</p:attrName>
                                        </p:attrNameLst>
                                      </p:cBhvr>
                                      <p:to>
                                        <p:strVal val="visible"/>
                                      </p:to>
                                    </p:set>
                                    <p:animEffect transition="in" filter="wipe(right)">
                                      <p:cBhvr>
                                        <p:cTn id="91" dur="500"/>
                                        <p:tgtEl>
                                          <p:spTgt spid="86"/>
                                        </p:tgtEl>
                                      </p:cBhvr>
                                    </p:animEffect>
                                  </p:childTnLst>
                                </p:cTn>
                              </p:par>
                            </p:childTnLst>
                          </p:cTn>
                        </p:par>
                        <p:par>
                          <p:cTn id="92" fill="hold">
                            <p:stCondLst>
                              <p:cond delay="21500"/>
                            </p:stCondLst>
                            <p:childTnLst>
                              <p:par>
                                <p:cTn id="93" presetID="22" presetClass="entr" presetSubtype="4" fill="hold" grpId="0" nodeType="afterEffect">
                                  <p:stCondLst>
                                    <p:cond delay="1000"/>
                                  </p:stCondLst>
                                  <p:childTnLst>
                                    <p:set>
                                      <p:cBhvr>
                                        <p:cTn id="94" dur="1" fill="hold">
                                          <p:stCondLst>
                                            <p:cond delay="0"/>
                                          </p:stCondLst>
                                        </p:cTn>
                                        <p:tgtEl>
                                          <p:spTgt spid="85"/>
                                        </p:tgtEl>
                                        <p:attrNameLst>
                                          <p:attrName>style.visibility</p:attrName>
                                        </p:attrNameLst>
                                      </p:cBhvr>
                                      <p:to>
                                        <p:strVal val="visible"/>
                                      </p:to>
                                    </p:set>
                                    <p:animEffect transition="in" filter="wipe(down)">
                                      <p:cBhvr>
                                        <p:cTn id="95" dur="500"/>
                                        <p:tgtEl>
                                          <p:spTgt spid="85"/>
                                        </p:tgtEl>
                                      </p:cBhvr>
                                    </p:animEffect>
                                  </p:childTnLst>
                                </p:cTn>
                              </p:par>
                            </p:childTnLst>
                          </p:cTn>
                        </p:par>
                        <p:par>
                          <p:cTn id="96" fill="hold">
                            <p:stCondLst>
                              <p:cond delay="23000"/>
                            </p:stCondLst>
                            <p:childTnLst>
                              <p:par>
                                <p:cTn id="97" presetID="22" presetClass="entr" presetSubtype="2" fill="hold" grpId="0" nodeType="afterEffect">
                                  <p:stCondLst>
                                    <p:cond delay="1000"/>
                                  </p:stCondLst>
                                  <p:childTnLst>
                                    <p:set>
                                      <p:cBhvr>
                                        <p:cTn id="98" dur="1" fill="hold">
                                          <p:stCondLst>
                                            <p:cond delay="0"/>
                                          </p:stCondLst>
                                        </p:cTn>
                                        <p:tgtEl>
                                          <p:spTgt spid="84"/>
                                        </p:tgtEl>
                                        <p:attrNameLst>
                                          <p:attrName>style.visibility</p:attrName>
                                        </p:attrNameLst>
                                      </p:cBhvr>
                                      <p:to>
                                        <p:strVal val="visible"/>
                                      </p:to>
                                    </p:set>
                                    <p:animEffect transition="in" filter="wipe(right)">
                                      <p:cBhvr>
                                        <p:cTn id="99" dur="500"/>
                                        <p:tgtEl>
                                          <p:spTgt spid="84"/>
                                        </p:tgtEl>
                                      </p:cBhvr>
                                    </p:animEffect>
                                  </p:childTnLst>
                                </p:cTn>
                              </p:par>
                            </p:childTnLst>
                          </p:cTn>
                        </p:par>
                        <p:par>
                          <p:cTn id="100" fill="hold">
                            <p:stCondLst>
                              <p:cond delay="24500"/>
                            </p:stCondLst>
                            <p:childTnLst>
                              <p:par>
                                <p:cTn id="101" presetID="22" presetClass="entr" presetSubtype="1" fill="hold" grpId="0" nodeType="afterEffect">
                                  <p:stCondLst>
                                    <p:cond delay="1000"/>
                                  </p:stCondLst>
                                  <p:childTnLst>
                                    <p:set>
                                      <p:cBhvr>
                                        <p:cTn id="102" dur="1" fill="hold">
                                          <p:stCondLst>
                                            <p:cond delay="0"/>
                                          </p:stCondLst>
                                        </p:cTn>
                                        <p:tgtEl>
                                          <p:spTgt spid="88"/>
                                        </p:tgtEl>
                                        <p:attrNameLst>
                                          <p:attrName>style.visibility</p:attrName>
                                        </p:attrNameLst>
                                      </p:cBhvr>
                                      <p:to>
                                        <p:strVal val="visible"/>
                                      </p:to>
                                    </p:set>
                                    <p:animEffect transition="in" filter="wipe(up)">
                                      <p:cBhvr>
                                        <p:cTn id="103" dur="500"/>
                                        <p:tgtEl>
                                          <p:spTgt spid="88"/>
                                        </p:tgtEl>
                                      </p:cBhvr>
                                    </p:animEffect>
                                  </p:childTnLst>
                                </p:cTn>
                              </p:par>
                            </p:childTnLst>
                          </p:cTn>
                        </p:par>
                        <p:par>
                          <p:cTn id="104" fill="hold">
                            <p:stCondLst>
                              <p:cond delay="26000"/>
                            </p:stCondLst>
                            <p:childTnLst>
                              <p:par>
                                <p:cTn id="105" presetID="22" presetClass="entr" presetSubtype="8" fill="hold" nodeType="afterEffect">
                                  <p:stCondLst>
                                    <p:cond delay="1000"/>
                                  </p:stCondLst>
                                  <p:childTnLst>
                                    <p:set>
                                      <p:cBhvr>
                                        <p:cTn id="106" dur="1" fill="hold">
                                          <p:stCondLst>
                                            <p:cond delay="0"/>
                                          </p:stCondLst>
                                        </p:cTn>
                                        <p:tgtEl>
                                          <p:spTgt spid="162"/>
                                        </p:tgtEl>
                                        <p:attrNameLst>
                                          <p:attrName>style.visibility</p:attrName>
                                        </p:attrNameLst>
                                      </p:cBhvr>
                                      <p:to>
                                        <p:strVal val="visible"/>
                                      </p:to>
                                    </p:set>
                                    <p:animEffect transition="in" filter="wipe(left)">
                                      <p:cBhvr>
                                        <p:cTn id="107" dur="500"/>
                                        <p:tgtEl>
                                          <p:spTgt spid="162"/>
                                        </p:tgtEl>
                                      </p:cBhvr>
                                    </p:animEffect>
                                  </p:childTnLst>
                                </p:cTn>
                              </p:par>
                            </p:childTnLst>
                          </p:cTn>
                        </p:par>
                        <p:par>
                          <p:cTn id="108" fill="hold">
                            <p:stCondLst>
                              <p:cond delay="27500"/>
                            </p:stCondLst>
                            <p:childTnLst>
                              <p:par>
                                <p:cTn id="109" presetID="12" presetClass="entr" presetSubtype="1" fill="hold" grpId="0" nodeType="afterEffect">
                                  <p:stCondLst>
                                    <p:cond delay="1000"/>
                                  </p:stCondLst>
                                  <p:childTnLst>
                                    <p:set>
                                      <p:cBhvr>
                                        <p:cTn id="110" dur="1" fill="hold">
                                          <p:stCondLst>
                                            <p:cond delay="0"/>
                                          </p:stCondLst>
                                        </p:cTn>
                                        <p:tgtEl>
                                          <p:spTgt spid="161"/>
                                        </p:tgtEl>
                                        <p:attrNameLst>
                                          <p:attrName>style.visibility</p:attrName>
                                        </p:attrNameLst>
                                      </p:cBhvr>
                                      <p:to>
                                        <p:strVal val="visible"/>
                                      </p:to>
                                    </p:set>
                                    <p:anim calcmode="lin" valueType="num">
                                      <p:cBhvr additive="base">
                                        <p:cTn id="111" dur="500"/>
                                        <p:tgtEl>
                                          <p:spTgt spid="161"/>
                                        </p:tgtEl>
                                        <p:attrNameLst>
                                          <p:attrName>ppt_y</p:attrName>
                                        </p:attrNameLst>
                                      </p:cBhvr>
                                      <p:tavLst>
                                        <p:tav tm="0">
                                          <p:val>
                                            <p:strVal val="#ppt_y-#ppt_h*1.125000"/>
                                          </p:val>
                                        </p:tav>
                                        <p:tav tm="100000">
                                          <p:val>
                                            <p:strVal val="#ppt_y"/>
                                          </p:val>
                                        </p:tav>
                                      </p:tavLst>
                                    </p:anim>
                                    <p:animEffect transition="in" filter="wipe(down)">
                                      <p:cBhvr>
                                        <p:cTn id="112" dur="500"/>
                                        <p:tgtEl>
                                          <p:spTgt spid="161"/>
                                        </p:tgtEl>
                                      </p:cBhvr>
                                    </p:animEffect>
                                  </p:childTnLst>
                                </p:cTn>
                              </p:par>
                            </p:childTnLst>
                          </p:cTn>
                        </p:par>
                        <p:par>
                          <p:cTn id="113" fill="hold">
                            <p:stCondLst>
                              <p:cond delay="29000"/>
                            </p:stCondLst>
                            <p:childTnLst>
                              <p:par>
                                <p:cTn id="114" presetID="12" presetClass="entr" presetSubtype="1" fill="hold" nodeType="afterEffect">
                                  <p:stCondLst>
                                    <p:cond delay="1000"/>
                                  </p:stCondLst>
                                  <p:childTnLst>
                                    <p:set>
                                      <p:cBhvr>
                                        <p:cTn id="115" dur="1" fill="hold">
                                          <p:stCondLst>
                                            <p:cond delay="0"/>
                                          </p:stCondLst>
                                        </p:cTn>
                                        <p:tgtEl>
                                          <p:spTgt spid="34"/>
                                        </p:tgtEl>
                                        <p:attrNameLst>
                                          <p:attrName>style.visibility</p:attrName>
                                        </p:attrNameLst>
                                      </p:cBhvr>
                                      <p:to>
                                        <p:strVal val="visible"/>
                                      </p:to>
                                    </p:set>
                                    <p:anim calcmode="lin" valueType="num">
                                      <p:cBhvr additive="base">
                                        <p:cTn id="116" dur="500"/>
                                        <p:tgtEl>
                                          <p:spTgt spid="34"/>
                                        </p:tgtEl>
                                        <p:attrNameLst>
                                          <p:attrName>ppt_y</p:attrName>
                                        </p:attrNameLst>
                                      </p:cBhvr>
                                      <p:tavLst>
                                        <p:tav tm="0">
                                          <p:val>
                                            <p:strVal val="#ppt_y-#ppt_h*1.125000"/>
                                          </p:val>
                                        </p:tav>
                                        <p:tav tm="100000">
                                          <p:val>
                                            <p:strVal val="#ppt_y"/>
                                          </p:val>
                                        </p:tav>
                                      </p:tavLst>
                                    </p:anim>
                                    <p:animEffect transition="in" filter="wipe(down)">
                                      <p:cBhvr>
                                        <p:cTn id="117" dur="500"/>
                                        <p:tgtEl>
                                          <p:spTgt spid="34"/>
                                        </p:tgtEl>
                                      </p:cBhvr>
                                    </p:animEffect>
                                  </p:childTnLst>
                                </p:cTn>
                              </p:par>
                            </p:childTnLst>
                          </p:cTn>
                        </p:par>
                        <p:par>
                          <p:cTn id="118" fill="hold">
                            <p:stCondLst>
                              <p:cond delay="30500"/>
                            </p:stCondLst>
                            <p:childTnLst>
                              <p:par>
                                <p:cTn id="119" presetID="22" presetClass="entr" presetSubtype="8" fill="hold" grpId="0" nodeType="afterEffect">
                                  <p:stCondLst>
                                    <p:cond delay="1000"/>
                                  </p:stCondLst>
                                  <p:childTnLst>
                                    <p:set>
                                      <p:cBhvr>
                                        <p:cTn id="120" dur="1" fill="hold">
                                          <p:stCondLst>
                                            <p:cond delay="0"/>
                                          </p:stCondLst>
                                        </p:cTn>
                                        <p:tgtEl>
                                          <p:spTgt spid="44"/>
                                        </p:tgtEl>
                                        <p:attrNameLst>
                                          <p:attrName>style.visibility</p:attrName>
                                        </p:attrNameLst>
                                      </p:cBhvr>
                                      <p:to>
                                        <p:strVal val="visible"/>
                                      </p:to>
                                    </p:set>
                                    <p:animEffect transition="in" filter="wipe(left)">
                                      <p:cBhvr>
                                        <p:cTn id="121" dur="500"/>
                                        <p:tgtEl>
                                          <p:spTgt spid="44"/>
                                        </p:tgtEl>
                                      </p:cBhvr>
                                    </p:animEffect>
                                  </p:childTnLst>
                                </p:cTn>
                              </p:par>
                            </p:childTnLst>
                          </p:cTn>
                        </p:par>
                      </p:childTnLst>
                    </p:cTn>
                  </p:par>
                  <p:par>
                    <p:cTn id="122" fill="hold">
                      <p:stCondLst>
                        <p:cond delay="indefinite"/>
                      </p:stCondLst>
                      <p:childTnLst>
                        <p:par>
                          <p:cTn id="123" fill="hold">
                            <p:stCondLst>
                              <p:cond delay="0"/>
                            </p:stCondLst>
                            <p:childTnLst>
                              <p:par>
                                <p:cTn id="124" presetID="22" presetClass="entr" presetSubtype="8" fill="hold" grpId="0" nodeType="clickEffect">
                                  <p:stCondLst>
                                    <p:cond delay="0"/>
                                  </p:stCondLst>
                                  <p:childTnLst>
                                    <p:set>
                                      <p:cBhvr>
                                        <p:cTn id="125" dur="1" fill="hold">
                                          <p:stCondLst>
                                            <p:cond delay="0"/>
                                          </p:stCondLst>
                                        </p:cTn>
                                        <p:tgtEl>
                                          <p:spTgt spid="7">
                                            <p:txEl>
                                              <p:pRg st="0" end="0"/>
                                            </p:txEl>
                                          </p:spTgt>
                                        </p:tgtEl>
                                        <p:attrNameLst>
                                          <p:attrName>style.visibility</p:attrName>
                                        </p:attrNameLst>
                                      </p:cBhvr>
                                      <p:to>
                                        <p:strVal val="visible"/>
                                      </p:to>
                                    </p:set>
                                    <p:animEffect transition="in" filter="wipe(left)">
                                      <p:cBhvr>
                                        <p:cTn id="126" dur="500"/>
                                        <p:tgtEl>
                                          <p:spTgt spid="7">
                                            <p:txEl>
                                              <p:pRg st="0" end="0"/>
                                            </p:txEl>
                                          </p:spTgt>
                                        </p:tgtEl>
                                      </p:cBhvr>
                                    </p:animEffect>
                                  </p:childTnLst>
                                </p:cTn>
                              </p:par>
                            </p:childTnLst>
                          </p:cTn>
                        </p:par>
                      </p:childTnLst>
                    </p:cTn>
                  </p:par>
                  <p:par>
                    <p:cTn id="127" fill="hold">
                      <p:stCondLst>
                        <p:cond delay="indefinite"/>
                      </p:stCondLst>
                      <p:childTnLst>
                        <p:par>
                          <p:cTn id="128" fill="hold">
                            <p:stCondLst>
                              <p:cond delay="0"/>
                            </p:stCondLst>
                            <p:childTnLst>
                              <p:par>
                                <p:cTn id="129" presetID="22" presetClass="entr" presetSubtype="8" fill="hold" grpId="0" nodeType="clickEffect">
                                  <p:stCondLst>
                                    <p:cond delay="0"/>
                                  </p:stCondLst>
                                  <p:childTnLst>
                                    <p:set>
                                      <p:cBhvr>
                                        <p:cTn id="130" dur="1" fill="hold">
                                          <p:stCondLst>
                                            <p:cond delay="0"/>
                                          </p:stCondLst>
                                        </p:cTn>
                                        <p:tgtEl>
                                          <p:spTgt spid="7">
                                            <p:txEl>
                                              <p:pRg st="1" end="1"/>
                                            </p:txEl>
                                          </p:spTgt>
                                        </p:tgtEl>
                                        <p:attrNameLst>
                                          <p:attrName>style.visibility</p:attrName>
                                        </p:attrNameLst>
                                      </p:cBhvr>
                                      <p:to>
                                        <p:strVal val="visible"/>
                                      </p:to>
                                    </p:set>
                                    <p:animEffect transition="in" filter="wipe(left)">
                                      <p:cBhvr>
                                        <p:cTn id="131" dur="500"/>
                                        <p:tgtEl>
                                          <p:spTgt spid="7">
                                            <p:txEl>
                                              <p:pRg st="1" end="1"/>
                                            </p:txEl>
                                          </p:spTgt>
                                        </p:tgtEl>
                                      </p:cBhvr>
                                    </p:animEffect>
                                  </p:childTnLst>
                                </p:cTn>
                              </p:par>
                            </p:childTnLst>
                          </p:cTn>
                        </p:par>
                      </p:childTnLst>
                    </p:cTn>
                  </p:par>
                  <p:par>
                    <p:cTn id="132" fill="hold">
                      <p:stCondLst>
                        <p:cond delay="indefinite"/>
                      </p:stCondLst>
                      <p:childTnLst>
                        <p:par>
                          <p:cTn id="133" fill="hold">
                            <p:stCondLst>
                              <p:cond delay="0"/>
                            </p:stCondLst>
                            <p:childTnLst>
                              <p:par>
                                <p:cTn id="134" presetID="22" presetClass="entr" presetSubtype="8" fill="hold" grpId="0" nodeType="clickEffect">
                                  <p:stCondLst>
                                    <p:cond delay="0"/>
                                  </p:stCondLst>
                                  <p:childTnLst>
                                    <p:set>
                                      <p:cBhvr>
                                        <p:cTn id="135" dur="1" fill="hold">
                                          <p:stCondLst>
                                            <p:cond delay="0"/>
                                          </p:stCondLst>
                                        </p:cTn>
                                        <p:tgtEl>
                                          <p:spTgt spid="3"/>
                                        </p:tgtEl>
                                        <p:attrNameLst>
                                          <p:attrName>style.visibility</p:attrName>
                                        </p:attrNameLst>
                                      </p:cBhvr>
                                      <p:to>
                                        <p:strVal val="visible"/>
                                      </p:to>
                                    </p:set>
                                    <p:animEffect transition="in" filter="wipe(left)">
                                      <p:cBhvr>
                                        <p:cTn id="136" dur="500"/>
                                        <p:tgtEl>
                                          <p:spTgt spid="3"/>
                                        </p:tgtEl>
                                      </p:cBhvr>
                                    </p:animEffect>
                                  </p:childTnLst>
                                </p:cTn>
                              </p:par>
                              <p:par>
                                <p:cTn id="137" presetID="22" presetClass="entr" presetSubtype="8" fill="hold" grpId="0" nodeType="withEffect">
                                  <p:stCondLst>
                                    <p:cond delay="0"/>
                                  </p:stCondLst>
                                  <p:childTnLst>
                                    <p:set>
                                      <p:cBhvr>
                                        <p:cTn id="138" dur="1" fill="hold">
                                          <p:stCondLst>
                                            <p:cond delay="0"/>
                                          </p:stCondLst>
                                        </p:cTn>
                                        <p:tgtEl>
                                          <p:spTgt spid="166"/>
                                        </p:tgtEl>
                                        <p:attrNameLst>
                                          <p:attrName>style.visibility</p:attrName>
                                        </p:attrNameLst>
                                      </p:cBhvr>
                                      <p:to>
                                        <p:strVal val="visible"/>
                                      </p:to>
                                    </p:set>
                                    <p:animEffect transition="in" filter="wipe(left)">
                                      <p:cBhvr>
                                        <p:cTn id="139" dur="500"/>
                                        <p:tgtEl>
                                          <p:spTgt spid="1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autoUpdateAnimBg="0"/>
      <p:bldP spid="8" grpId="0" autoUpdateAnimBg="0"/>
      <p:bldP spid="44" grpId="0" autoUpdateAnimBg="0"/>
      <p:bldP spid="49" grpId="0" autoUpdateAnimBg="0"/>
      <p:bldP spid="75" grpId="0" autoUpdateAnimBg="0"/>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autoUpdateAnimBg="0"/>
      <p:bldP spid="90" grpId="0" autoUpdateAnimBg="0"/>
      <p:bldP spid="91" grpId="0" build="p" autoUpdateAnimBg="0"/>
      <p:bldP spid="160" grpId="0" autoUpdateAnimBg="0"/>
      <p:bldP spid="161" grpId="0" autoUpdateAnimBg="0"/>
      <p:bldP spid="3" grpId="0"/>
      <p:bldP spid="166"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E0F3ED29-554F-8B4F-8E1B-EB111653BE8E}"/>
              </a:ext>
            </a:extLst>
          </p:cNvPr>
          <p:cNvSpPr>
            <a:spLocks noGrp="1"/>
          </p:cNvSpPr>
          <p:nvPr>
            <p:ph type="title"/>
          </p:nvPr>
        </p:nvSpPr>
        <p:spPr/>
        <p:txBody>
          <a:bodyPr/>
          <a:lstStyle/>
          <a:p>
            <a:r>
              <a:rPr kumimoji="1" lang="zh-CN" altLang="en-US" dirty="0"/>
              <a:t>第四章   组合逻辑电路</a:t>
            </a:r>
          </a:p>
        </p:txBody>
      </p:sp>
      <p:sp>
        <p:nvSpPr>
          <p:cNvPr id="2" name="文本框 1">
            <a:extLst>
              <a:ext uri="{FF2B5EF4-FFF2-40B4-BE49-F238E27FC236}">
                <a16:creationId xmlns:a16="http://schemas.microsoft.com/office/drawing/2014/main" id="{5A62D190-C1C3-544D-BD1D-80AF513C6EDC}"/>
              </a:ext>
            </a:extLst>
          </p:cNvPr>
          <p:cNvSpPr txBox="1"/>
          <p:nvPr/>
        </p:nvSpPr>
        <p:spPr>
          <a:xfrm>
            <a:off x="308810" y="805593"/>
            <a:ext cx="5801358" cy="5724644"/>
          </a:xfrm>
          <a:prstGeom prst="rect">
            <a:avLst/>
          </a:prstGeom>
          <a:noFill/>
        </p:spPr>
        <p:txBody>
          <a:bodyPr wrap="square" rtlCol="0">
            <a:spAutoFit/>
          </a:bodyPr>
          <a:lstStyle/>
          <a:p>
            <a:pPr marL="571500" indent="-571500">
              <a:spcBef>
                <a:spcPts val="1200"/>
              </a:spcBef>
              <a:buFont typeface="+mj-ea"/>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组合电路的基本分析方法和设计方法</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组合电路的基本分析方法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组合电路的基本设计方法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12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加法器和数值比较器</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加法器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数值比较器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1200"/>
              </a:spcBef>
              <a:buFont typeface="+mj-lt"/>
              <a:buAutoNum type="ea1JpnChsDbPeriod"/>
            </a:pPr>
            <a:r>
              <a:rPr kumimoji="1" lang="zh-CN" altLang="en-US" sz="2400" dirty="0">
                <a:latin typeface="Myriad Pro" panose="020B0503030403020204" pitchFamily="34" charset="0"/>
                <a:ea typeface="Songti SC" panose="02010600040101010101" pitchFamily="2" charset="-122"/>
              </a:rPr>
              <a:t>编码器和译码器</a:t>
            </a:r>
          </a:p>
          <a:p>
            <a:pPr marL="971550" lvl="1" indent="-514350">
              <a:spcBef>
                <a:spcPts val="1200"/>
              </a:spcBef>
              <a:buFont typeface="+mj-lt"/>
              <a:buAutoNum type="arabicPeriod"/>
            </a:pPr>
            <a:r>
              <a:rPr kumimoji="1" lang="zh-CN" altLang="en-US" sz="2000" dirty="0">
                <a:latin typeface="Myriad Pro" panose="020B0503030403020204" pitchFamily="34" charset="0"/>
                <a:ea typeface="KaiTi" panose="02010609060101010101" pitchFamily="49" charset="-122"/>
              </a:rPr>
              <a:t>编码器</a:t>
            </a:r>
            <a:endParaRPr kumimoji="1" lang="en-US" altLang="zh-CN" sz="2000" dirty="0">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译码器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12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数据选择器和分配器</a:t>
            </a: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数据选择器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分配器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p:txBody>
      </p:sp>
      <p:sp>
        <p:nvSpPr>
          <p:cNvPr id="5" name="文本框 4">
            <a:extLst>
              <a:ext uri="{FF2B5EF4-FFF2-40B4-BE49-F238E27FC236}">
                <a16:creationId xmlns:a16="http://schemas.microsoft.com/office/drawing/2014/main" id="{0E2EFA10-2E06-BA09-A642-890AA1B998F2}"/>
              </a:ext>
            </a:extLst>
          </p:cNvPr>
          <p:cNvSpPr txBox="1"/>
          <p:nvPr/>
        </p:nvSpPr>
        <p:spPr>
          <a:xfrm>
            <a:off x="6081832" y="2236754"/>
            <a:ext cx="5801358" cy="4278094"/>
          </a:xfrm>
          <a:prstGeom prst="rect">
            <a:avLst/>
          </a:prstGeom>
          <a:noFill/>
        </p:spPr>
        <p:txBody>
          <a:bodyPr wrap="square" rtlCol="0">
            <a:spAutoFit/>
          </a:bodyPr>
          <a:lstStyle/>
          <a:p>
            <a:pPr marL="514350" indent="-514350">
              <a:spcBef>
                <a:spcPts val="1200"/>
              </a:spcBef>
              <a:buFont typeface="+mj-ea"/>
              <a:buAutoNum type="ea1JpnChsDbPeriod" startAt="5"/>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用</a:t>
            </a:r>
            <a:r>
              <a:rPr kumimoji="1" lang="en-US" altLang="zh-CN" sz="2400" dirty="0">
                <a:solidFill>
                  <a:schemeClr val="bg1">
                    <a:lumMod val="50000"/>
                  </a:schemeClr>
                </a:solidFill>
                <a:latin typeface="Myriad Pro" panose="020B0503030403020204" pitchFamily="34" charset="0"/>
                <a:ea typeface="Songti SC" panose="02010600040101010101" pitchFamily="2" charset="-122"/>
              </a:rPr>
              <a:t>MSI</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实现组合逻辑函数</a:t>
            </a: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用数据选择器实现组合逻辑函数</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用二进制译码器实现组合逻辑函数</a:t>
            </a:r>
            <a:endParaRPr kumimoji="1" lang="en-US" altLang="zh-CN" sz="2400" dirty="0">
              <a:latin typeface="Myriad Pro" panose="020B0503030403020204" pitchFamily="34" charset="0"/>
              <a:ea typeface="Songti SC" panose="02010600040101010101" pitchFamily="2" charset="-122"/>
            </a:endParaRPr>
          </a:p>
          <a:p>
            <a:pPr marL="571500" indent="-571500">
              <a:spcBef>
                <a:spcPts val="1200"/>
              </a:spcBef>
              <a:buFont typeface="+mj-ea"/>
              <a:buAutoNum type="ea1JpnChsDbPeriod" startAt="5"/>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只读存储器（</a:t>
            </a:r>
            <a:r>
              <a:rPr kumimoji="1" lang="en-US" altLang="zh-CN" sz="2400" dirty="0">
                <a:solidFill>
                  <a:schemeClr val="bg1">
                    <a:lumMod val="50000"/>
                  </a:schemeClr>
                </a:solidFill>
                <a:latin typeface="Myriad Pro" panose="020B0503030403020204" pitchFamily="34" charset="0"/>
                <a:ea typeface="Songti SC" panose="02010600040101010101" pitchFamily="2" charset="-122"/>
              </a:rPr>
              <a:t>ROM</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12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ROM</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的结构和工作原理</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ROM</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应用举例及容量扩展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1200"/>
              </a:spcBef>
              <a:buFont typeface="+mj-lt"/>
              <a:buAutoNum type="ea1JpnChsDbPeriod" startAt="5"/>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组合电路中的竞争冒险</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竞争冒险的概念及其产生原因</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消除竞争冒险的方法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p:txBody>
      </p:sp>
      <p:sp>
        <p:nvSpPr>
          <p:cNvPr id="3" name="灯片编号占位符 2">
            <a:extLst>
              <a:ext uri="{FF2B5EF4-FFF2-40B4-BE49-F238E27FC236}">
                <a16:creationId xmlns:a16="http://schemas.microsoft.com/office/drawing/2014/main" id="{DDFB8FD7-CAF6-4A15-AB5A-180D807CE77A}"/>
              </a:ext>
            </a:extLst>
          </p:cNvPr>
          <p:cNvSpPr>
            <a:spLocks noGrp="1"/>
          </p:cNvSpPr>
          <p:nvPr>
            <p:ph type="sldNum" sz="quarter" idx="12"/>
          </p:nvPr>
        </p:nvSpPr>
        <p:spPr/>
        <p:txBody>
          <a:bodyPr/>
          <a:lstStyle/>
          <a:p>
            <a:fld id="{392CBAA0-59E6-204E-8F03-85E5040D48B8}" type="slidenum">
              <a:rPr kumimoji="1" lang="zh-CN" altLang="en-US" smtClean="0"/>
              <a:t>35</a:t>
            </a:fld>
            <a:r>
              <a:rPr kumimoji="1" lang="en-US" altLang="zh-CN"/>
              <a:t>/133</a:t>
            </a:r>
            <a:endParaRPr kumimoji="1" lang="zh-CN" altLang="en-US" dirty="0"/>
          </a:p>
        </p:txBody>
      </p:sp>
    </p:spTree>
    <p:extLst>
      <p:ext uri="{BB962C8B-B14F-4D97-AF65-F5344CB8AC3E}">
        <p14:creationId xmlns:p14="http://schemas.microsoft.com/office/powerpoint/2010/main" val="3968909037"/>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3.1</a:t>
            </a:r>
            <a:r>
              <a:rPr kumimoji="1" lang="zh-CN" altLang="en-US" dirty="0"/>
              <a:t> 编码器</a:t>
            </a:r>
          </a:p>
        </p:txBody>
      </p:sp>
      <p:sp>
        <p:nvSpPr>
          <p:cNvPr id="6" name="Text Box 4">
            <a:hlinkClick r:id="" action="ppaction://hlinkshowjump?jump=nextslide"/>
            <a:extLst>
              <a:ext uri="{FF2B5EF4-FFF2-40B4-BE49-F238E27FC236}">
                <a16:creationId xmlns:a16="http://schemas.microsoft.com/office/drawing/2014/main" id="{08FBAA87-6DBA-CAD7-16F4-536DE24E5539}"/>
              </a:ext>
            </a:extLst>
          </p:cNvPr>
          <p:cNvSpPr txBox="1">
            <a:spLocks noChangeArrowheads="1"/>
          </p:cNvSpPr>
          <p:nvPr/>
        </p:nvSpPr>
        <p:spPr bwMode="auto">
          <a:xfrm>
            <a:off x="1752600" y="4010333"/>
            <a:ext cx="1598613" cy="519113"/>
          </a:xfrm>
          <a:prstGeom prst="rect">
            <a:avLst/>
          </a:prstGeom>
          <a:noFill/>
          <a:ln>
            <a:noFill/>
          </a:ln>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latin typeface="宋体" panose="02010600030101010101" pitchFamily="2" charset="-122"/>
              </a:rPr>
              <a:t>编码：</a:t>
            </a:r>
            <a:endParaRPr lang="zh-CN" altLang="en-US" sz="2800" b="1">
              <a:solidFill>
                <a:srgbClr val="0033CC"/>
              </a:solidFill>
              <a:latin typeface="楷体_GB2312" pitchFamily="49" charset="-122"/>
              <a:ea typeface="楷体_GB2312" pitchFamily="49" charset="-122"/>
            </a:endParaRPr>
          </a:p>
        </p:txBody>
      </p:sp>
      <p:sp>
        <p:nvSpPr>
          <p:cNvPr id="7" name="Rectangle 5">
            <a:extLst>
              <a:ext uri="{FF2B5EF4-FFF2-40B4-BE49-F238E27FC236}">
                <a16:creationId xmlns:a16="http://schemas.microsoft.com/office/drawing/2014/main" id="{0AABAEB8-F509-CDE2-CF38-C1E8E28C5F50}"/>
              </a:ext>
            </a:extLst>
          </p:cNvPr>
          <p:cNvSpPr>
            <a:spLocks noChangeArrowheads="1"/>
          </p:cNvSpPr>
          <p:nvPr/>
        </p:nvSpPr>
        <p:spPr bwMode="auto">
          <a:xfrm>
            <a:off x="2840626" y="4012086"/>
            <a:ext cx="7581900" cy="9461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dirty="0">
                <a:latin typeface="宋体" panose="02010600030101010101" pitchFamily="2" charset="-122"/>
              </a:rPr>
              <a:t>用文字、符号或者数字表示特定对象</a:t>
            </a:r>
            <a:r>
              <a:rPr lang="zh-CN" altLang="en-US" sz="2800" b="1" dirty="0">
                <a:solidFill>
                  <a:srgbClr val="FF0000"/>
                </a:solidFill>
                <a:latin typeface="宋体" panose="02010600030101010101" pitchFamily="2" charset="-122"/>
              </a:rPr>
              <a:t>状态</a:t>
            </a:r>
            <a:r>
              <a:rPr lang="zh-CN" altLang="en-US" sz="2800" b="1" dirty="0">
                <a:latin typeface="宋体" panose="02010600030101010101" pitchFamily="2" charset="-122"/>
              </a:rPr>
              <a:t>的过程（用</a:t>
            </a:r>
            <a:r>
              <a:rPr lang="zh-CN" altLang="en-US" sz="2800" b="1" dirty="0">
                <a:solidFill>
                  <a:srgbClr val="FF0000"/>
                </a:solidFill>
                <a:latin typeface="宋体" panose="02010600030101010101" pitchFamily="2" charset="-122"/>
              </a:rPr>
              <a:t>二进制代码</a:t>
            </a:r>
            <a:r>
              <a:rPr lang="zh-CN" altLang="en-US" sz="2800" b="1" dirty="0">
                <a:latin typeface="宋体" panose="02010600030101010101" pitchFamily="2" charset="-122"/>
              </a:rPr>
              <a:t>表示不同事物）</a:t>
            </a:r>
          </a:p>
        </p:txBody>
      </p:sp>
      <p:sp>
        <p:nvSpPr>
          <p:cNvPr id="8" name="Text Box 6">
            <a:extLst>
              <a:ext uri="{FF2B5EF4-FFF2-40B4-BE49-F238E27FC236}">
                <a16:creationId xmlns:a16="http://schemas.microsoft.com/office/drawing/2014/main" id="{85E1FC9D-B93E-D2C6-1117-71E4DACA2856}"/>
              </a:ext>
            </a:extLst>
          </p:cNvPr>
          <p:cNvSpPr txBox="1">
            <a:spLocks noChangeArrowheads="1"/>
          </p:cNvSpPr>
          <p:nvPr/>
        </p:nvSpPr>
        <p:spPr bwMode="auto">
          <a:xfrm>
            <a:off x="2840626" y="5038170"/>
            <a:ext cx="286067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r>
              <a:rPr lang="zh-CN" altLang="en-US" sz="2800" b="1" dirty="0">
                <a:latin typeface="宋体" panose="02010600030101010101" pitchFamily="2" charset="-122"/>
              </a:rPr>
              <a:t>二进制编码器</a:t>
            </a:r>
          </a:p>
        </p:txBody>
      </p:sp>
      <p:sp>
        <p:nvSpPr>
          <p:cNvPr id="9" name="Text Box 7">
            <a:extLst>
              <a:ext uri="{FF2B5EF4-FFF2-40B4-BE49-F238E27FC236}">
                <a16:creationId xmlns:a16="http://schemas.microsoft.com/office/drawing/2014/main" id="{D6C6F46A-007E-CC58-DFBA-0162207DBA8E}"/>
              </a:ext>
            </a:extLst>
          </p:cNvPr>
          <p:cNvSpPr txBox="1">
            <a:spLocks noChangeArrowheads="1"/>
          </p:cNvSpPr>
          <p:nvPr/>
        </p:nvSpPr>
        <p:spPr bwMode="auto">
          <a:xfrm>
            <a:off x="2727503" y="5548621"/>
            <a:ext cx="3522663"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r>
              <a:rPr lang="zh-CN" altLang="en-US" sz="2800" b="1" dirty="0">
                <a:latin typeface="宋体" panose="02010600030101010101" pitchFamily="2" charset="-122"/>
              </a:rPr>
              <a:t>二</a:t>
            </a:r>
            <a:r>
              <a:rPr lang="en-US" altLang="zh-CN" sz="2800" b="1" dirty="0"/>
              <a:t>—</a:t>
            </a:r>
            <a:r>
              <a:rPr lang="zh-CN" altLang="en-US" sz="2800" b="1" dirty="0">
                <a:latin typeface="宋体" panose="02010600030101010101" pitchFamily="2" charset="-122"/>
              </a:rPr>
              <a:t>十进制编码器</a:t>
            </a:r>
          </a:p>
        </p:txBody>
      </p:sp>
      <p:sp>
        <p:nvSpPr>
          <p:cNvPr id="10" name="AutoShape 8">
            <a:extLst>
              <a:ext uri="{FF2B5EF4-FFF2-40B4-BE49-F238E27FC236}">
                <a16:creationId xmlns:a16="http://schemas.microsoft.com/office/drawing/2014/main" id="{AA835CD3-7167-20A9-FE88-4EE0C7D62742}"/>
              </a:ext>
            </a:extLst>
          </p:cNvPr>
          <p:cNvSpPr>
            <a:spLocks/>
          </p:cNvSpPr>
          <p:nvPr/>
        </p:nvSpPr>
        <p:spPr bwMode="auto">
          <a:xfrm>
            <a:off x="2651303" y="5150158"/>
            <a:ext cx="139700" cy="850900"/>
          </a:xfrm>
          <a:prstGeom prst="leftBrace">
            <a:avLst>
              <a:gd name="adj1" fmla="val 50758"/>
              <a:gd name="adj2" fmla="val 50000"/>
            </a:avLst>
          </a:prstGeom>
          <a:noFill/>
          <a:ln w="28575">
            <a:solidFill>
              <a:schemeClr val="tx1"/>
            </a:solidFill>
            <a:round/>
            <a:headEnd/>
            <a:tailEnd/>
          </a:ln>
          <a:extLst>
            <a:ext uri="{909E8E84-426E-40DD-AFC4-6F175D3DCCD1}">
              <a14:hiddenFill xmlns:a14="http://schemas.microsoft.com/office/drawing/2010/main">
                <a:solidFill>
                  <a:schemeClr val="accent1"/>
                </a:solidFill>
              </a14:hiddenFill>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 name="Text Box 9">
            <a:extLst>
              <a:ext uri="{FF2B5EF4-FFF2-40B4-BE49-F238E27FC236}">
                <a16:creationId xmlns:a16="http://schemas.microsoft.com/office/drawing/2014/main" id="{54BB8F27-C7FA-4E52-19A3-FA3CD796C128}"/>
              </a:ext>
            </a:extLst>
          </p:cNvPr>
          <p:cNvSpPr txBox="1">
            <a:spLocks noChangeArrowheads="1"/>
          </p:cNvSpPr>
          <p:nvPr/>
        </p:nvSpPr>
        <p:spPr bwMode="auto">
          <a:xfrm>
            <a:off x="1451153" y="5204133"/>
            <a:ext cx="1649413" cy="519113"/>
          </a:xfrm>
          <a:prstGeom prst="rect">
            <a:avLst/>
          </a:prstGeom>
          <a:noFill/>
          <a:ln>
            <a:noFill/>
          </a:ln>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latin typeface="宋体" panose="02010600030101010101" pitchFamily="2" charset="-122"/>
              </a:rPr>
              <a:t>分类：</a:t>
            </a:r>
          </a:p>
        </p:txBody>
      </p:sp>
      <p:sp>
        <p:nvSpPr>
          <p:cNvPr id="12" name="Text Box 10">
            <a:extLst>
              <a:ext uri="{FF2B5EF4-FFF2-40B4-BE49-F238E27FC236}">
                <a16:creationId xmlns:a16="http://schemas.microsoft.com/office/drawing/2014/main" id="{5B272342-B6B5-56FB-7E14-8A13CD5C7A73}"/>
              </a:ext>
            </a:extLst>
          </p:cNvPr>
          <p:cNvSpPr txBox="1">
            <a:spLocks noChangeArrowheads="1"/>
          </p:cNvSpPr>
          <p:nvPr/>
        </p:nvSpPr>
        <p:spPr bwMode="auto">
          <a:xfrm>
            <a:off x="7772400" y="4964421"/>
            <a:ext cx="256857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r>
              <a:rPr lang="zh-CN" altLang="en-US" sz="2800" b="1">
                <a:latin typeface="宋体" panose="02010600030101010101" pitchFamily="2" charset="-122"/>
              </a:rPr>
              <a:t>普通编码器</a:t>
            </a:r>
          </a:p>
        </p:txBody>
      </p:sp>
      <p:sp>
        <p:nvSpPr>
          <p:cNvPr id="13" name="Text Box 11">
            <a:extLst>
              <a:ext uri="{FF2B5EF4-FFF2-40B4-BE49-F238E27FC236}">
                <a16:creationId xmlns:a16="http://schemas.microsoft.com/office/drawing/2014/main" id="{C526EC93-21B8-6D54-4430-B36C04780938}"/>
              </a:ext>
            </a:extLst>
          </p:cNvPr>
          <p:cNvSpPr txBox="1">
            <a:spLocks noChangeArrowheads="1"/>
          </p:cNvSpPr>
          <p:nvPr/>
        </p:nvSpPr>
        <p:spPr bwMode="auto">
          <a:xfrm>
            <a:off x="7796213" y="5515283"/>
            <a:ext cx="2325687"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r>
              <a:rPr lang="zh-CN" altLang="en-US" sz="2800" b="1">
                <a:latin typeface="宋体" panose="02010600030101010101" pitchFamily="2" charset="-122"/>
              </a:rPr>
              <a:t>优先编码器</a:t>
            </a:r>
          </a:p>
        </p:txBody>
      </p:sp>
      <p:sp>
        <p:nvSpPr>
          <p:cNvPr id="14" name="AutoShape 12">
            <a:extLst>
              <a:ext uri="{FF2B5EF4-FFF2-40B4-BE49-F238E27FC236}">
                <a16:creationId xmlns:a16="http://schemas.microsoft.com/office/drawing/2014/main" id="{912B3022-7D1C-5B05-AD6B-054D738E26D1}"/>
              </a:ext>
            </a:extLst>
          </p:cNvPr>
          <p:cNvSpPr>
            <a:spLocks/>
          </p:cNvSpPr>
          <p:nvPr/>
        </p:nvSpPr>
        <p:spPr bwMode="auto">
          <a:xfrm>
            <a:off x="7670800" y="5048558"/>
            <a:ext cx="125413" cy="914400"/>
          </a:xfrm>
          <a:prstGeom prst="leftBrace">
            <a:avLst>
              <a:gd name="adj1" fmla="val 60759"/>
              <a:gd name="adj2" fmla="val 50000"/>
            </a:avLst>
          </a:prstGeom>
          <a:noFill/>
          <a:ln w="28575">
            <a:solidFill>
              <a:schemeClr val="tx1"/>
            </a:solidFill>
            <a:round/>
            <a:headEnd/>
            <a:tailEnd/>
          </a:ln>
          <a:extLst>
            <a:ext uri="{909E8E84-426E-40DD-AFC4-6F175D3DCCD1}">
              <a14:hiddenFill xmlns:a14="http://schemas.microsoft.com/office/drawing/2010/main">
                <a:solidFill>
                  <a:schemeClr val="accent1"/>
                </a:solidFill>
              </a14:hiddenFill>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 name="Text Box 13">
            <a:extLst>
              <a:ext uri="{FF2B5EF4-FFF2-40B4-BE49-F238E27FC236}">
                <a16:creationId xmlns:a16="http://schemas.microsoft.com/office/drawing/2014/main" id="{26F8CF9F-95F3-CE9F-14E7-3168CA8DD17E}"/>
              </a:ext>
            </a:extLst>
          </p:cNvPr>
          <p:cNvSpPr txBox="1">
            <a:spLocks noChangeArrowheads="1"/>
          </p:cNvSpPr>
          <p:nvPr/>
        </p:nvSpPr>
        <p:spPr bwMode="auto">
          <a:xfrm>
            <a:off x="5274264" y="5031096"/>
            <a:ext cx="14557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just"/>
            <a:r>
              <a:rPr kumimoji="0" lang="en-US" altLang="zh-CN" sz="2800" b="1" dirty="0">
                <a:solidFill>
                  <a:srgbClr val="FF0066"/>
                </a:solidFill>
              </a:rPr>
              <a:t>2</a:t>
            </a:r>
            <a:r>
              <a:rPr kumimoji="0" lang="en-US" altLang="zh-CN" sz="2800" b="1" i="1" baseline="30000" dirty="0">
                <a:solidFill>
                  <a:srgbClr val="FF0066"/>
                </a:solidFill>
              </a:rPr>
              <a:t>n</a:t>
            </a:r>
            <a:r>
              <a:rPr kumimoji="0" lang="en-US" altLang="zh-CN" sz="2800" b="1" dirty="0">
                <a:solidFill>
                  <a:srgbClr val="FF0066"/>
                </a:solidFill>
              </a:rPr>
              <a:t>→</a:t>
            </a:r>
            <a:r>
              <a:rPr kumimoji="0" lang="en-US" altLang="zh-CN" sz="2800" b="1" i="1" dirty="0">
                <a:solidFill>
                  <a:srgbClr val="FF0066"/>
                </a:solidFill>
              </a:rPr>
              <a:t>n</a:t>
            </a:r>
          </a:p>
        </p:txBody>
      </p:sp>
      <p:sp>
        <p:nvSpPr>
          <p:cNvPr id="16" name="Text Box 14">
            <a:extLst>
              <a:ext uri="{FF2B5EF4-FFF2-40B4-BE49-F238E27FC236}">
                <a16:creationId xmlns:a16="http://schemas.microsoft.com/office/drawing/2014/main" id="{FBFF5E90-7D9F-2979-2FED-5F1D21746B06}"/>
              </a:ext>
            </a:extLst>
          </p:cNvPr>
          <p:cNvSpPr txBox="1">
            <a:spLocks noChangeArrowheads="1"/>
          </p:cNvSpPr>
          <p:nvPr/>
        </p:nvSpPr>
        <p:spPr bwMode="auto">
          <a:xfrm>
            <a:off x="5731800" y="5534333"/>
            <a:ext cx="19050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just"/>
            <a:r>
              <a:rPr kumimoji="0" lang="en-US" altLang="zh-CN" sz="2800" b="1" dirty="0">
                <a:solidFill>
                  <a:srgbClr val="FF0066"/>
                </a:solidFill>
              </a:rPr>
              <a:t>10→4</a:t>
            </a:r>
            <a:r>
              <a:rPr kumimoji="0" lang="zh-CN" altLang="en-US" sz="2800" b="1" dirty="0">
                <a:solidFill>
                  <a:srgbClr val="FF0066"/>
                </a:solidFill>
              </a:rPr>
              <a:t>位</a:t>
            </a:r>
            <a:endParaRPr kumimoji="0" lang="en-US" altLang="zh-CN" sz="2800" b="1" dirty="0">
              <a:solidFill>
                <a:srgbClr val="FF0066"/>
              </a:solidFill>
            </a:endParaRPr>
          </a:p>
        </p:txBody>
      </p:sp>
      <p:sp>
        <p:nvSpPr>
          <p:cNvPr id="17" name="Text Box 15">
            <a:extLst>
              <a:ext uri="{FF2B5EF4-FFF2-40B4-BE49-F238E27FC236}">
                <a16:creationId xmlns:a16="http://schemas.microsoft.com/office/drawing/2014/main" id="{D10CB8DC-2D41-7718-BF08-F403DDE0C82B}"/>
              </a:ext>
            </a:extLst>
          </p:cNvPr>
          <p:cNvSpPr txBox="1">
            <a:spLocks noChangeArrowheads="1"/>
          </p:cNvSpPr>
          <p:nvPr/>
        </p:nvSpPr>
        <p:spPr bwMode="auto">
          <a:xfrm>
            <a:off x="7067550" y="5205721"/>
            <a:ext cx="70802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t>或</a:t>
            </a:r>
          </a:p>
        </p:txBody>
      </p:sp>
      <p:grpSp>
        <p:nvGrpSpPr>
          <p:cNvPr id="18" name="Group 16">
            <a:extLst>
              <a:ext uri="{FF2B5EF4-FFF2-40B4-BE49-F238E27FC236}">
                <a16:creationId xmlns:a16="http://schemas.microsoft.com/office/drawing/2014/main" id="{90DF0A93-1E96-BDE0-08E2-5652FC7EC877}"/>
              </a:ext>
            </a:extLst>
          </p:cNvPr>
          <p:cNvGrpSpPr>
            <a:grpSpLocks/>
          </p:cNvGrpSpPr>
          <p:nvPr/>
        </p:nvGrpSpPr>
        <p:grpSpPr bwMode="auto">
          <a:xfrm>
            <a:off x="3687763" y="1311583"/>
            <a:ext cx="5105400" cy="2590800"/>
            <a:chOff x="1265" y="1731"/>
            <a:chExt cx="3216" cy="1632"/>
          </a:xfrm>
        </p:grpSpPr>
        <p:sp>
          <p:nvSpPr>
            <p:cNvPr id="19" name="Rectangle 17">
              <a:extLst>
                <a:ext uri="{FF2B5EF4-FFF2-40B4-BE49-F238E27FC236}">
                  <a16:creationId xmlns:a16="http://schemas.microsoft.com/office/drawing/2014/main" id="{B3127693-0AFF-3F34-9B51-A0FEBD03FF74}"/>
                </a:ext>
              </a:extLst>
            </p:cNvPr>
            <p:cNvSpPr>
              <a:spLocks noChangeArrowheads="1"/>
            </p:cNvSpPr>
            <p:nvPr/>
          </p:nvSpPr>
          <p:spPr bwMode="auto">
            <a:xfrm>
              <a:off x="1265" y="1731"/>
              <a:ext cx="3216" cy="1632"/>
            </a:xfrm>
            <a:prstGeom prst="rect">
              <a:avLst/>
            </a:prstGeom>
            <a:solidFill>
              <a:srgbClr val="FFFFCC"/>
            </a:solidFill>
            <a:ln w="28575">
              <a:solidFill>
                <a:schemeClr val="tx1"/>
              </a:solidFill>
              <a:miter lim="800000"/>
              <a:headEnd/>
              <a:tailEnd/>
            </a:ln>
            <a:effectLst>
              <a:outerShdw dist="107763" dir="18900000" algn="ctr" rotWithShape="0">
                <a:srgbClr val="808080"/>
              </a:outerShdw>
            </a:effec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 name="Text Box 18">
              <a:extLst>
                <a:ext uri="{FF2B5EF4-FFF2-40B4-BE49-F238E27FC236}">
                  <a16:creationId xmlns:a16="http://schemas.microsoft.com/office/drawing/2014/main" id="{F010B3BA-F35B-972C-29CF-9DBD55DDAE13}"/>
                </a:ext>
              </a:extLst>
            </p:cNvPr>
            <p:cNvSpPr txBox="1">
              <a:spLocks noChangeArrowheads="1"/>
            </p:cNvSpPr>
            <p:nvPr/>
          </p:nvSpPr>
          <p:spPr bwMode="auto">
            <a:xfrm>
              <a:off x="3713" y="1803"/>
              <a:ext cx="528" cy="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sz="2800" b="1" i="1">
                  <a:solidFill>
                    <a:srgbClr val="FF0066"/>
                  </a:solidFill>
                  <a:ea typeface="楷体_GB2312" pitchFamily="49" charset="-122"/>
                </a:rPr>
                <a:t>Y</a:t>
              </a:r>
              <a:r>
                <a:rPr lang="en-US" altLang="zh-CN" sz="2800" b="1" baseline="-25000">
                  <a:solidFill>
                    <a:srgbClr val="FF0066"/>
                  </a:solidFill>
                  <a:ea typeface="楷体_GB2312" pitchFamily="49" charset="-122"/>
                </a:rPr>
                <a:t>1</a:t>
              </a:r>
            </a:p>
          </p:txBody>
        </p:sp>
        <p:sp>
          <p:nvSpPr>
            <p:cNvPr id="21" name="Text Box 19">
              <a:extLst>
                <a:ext uri="{FF2B5EF4-FFF2-40B4-BE49-F238E27FC236}">
                  <a16:creationId xmlns:a16="http://schemas.microsoft.com/office/drawing/2014/main" id="{CDDC1715-4192-D1B7-024F-24E3D617E563}"/>
                </a:ext>
              </a:extLst>
            </p:cNvPr>
            <p:cNvSpPr txBox="1">
              <a:spLocks noChangeArrowheads="1"/>
            </p:cNvSpPr>
            <p:nvPr/>
          </p:nvSpPr>
          <p:spPr bwMode="auto">
            <a:xfrm>
              <a:off x="1601" y="1803"/>
              <a:ext cx="384" cy="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sz="2800" b="1" i="1">
                  <a:solidFill>
                    <a:srgbClr val="FF0066"/>
                  </a:solidFill>
                  <a:ea typeface="楷体_GB2312" pitchFamily="49" charset="-122"/>
                </a:rPr>
                <a:t>I</a:t>
              </a:r>
              <a:r>
                <a:rPr lang="en-US" altLang="zh-CN" sz="2800" b="1" baseline="-25000">
                  <a:solidFill>
                    <a:srgbClr val="FF0066"/>
                  </a:solidFill>
                  <a:ea typeface="楷体_GB2312" pitchFamily="49" charset="-122"/>
                </a:rPr>
                <a:t>1</a:t>
              </a:r>
            </a:p>
          </p:txBody>
        </p:sp>
        <p:sp>
          <p:nvSpPr>
            <p:cNvPr id="22" name="Rectangle 20">
              <a:extLst>
                <a:ext uri="{FF2B5EF4-FFF2-40B4-BE49-F238E27FC236}">
                  <a16:creationId xmlns:a16="http://schemas.microsoft.com/office/drawing/2014/main" id="{B9B638D5-CC10-0F59-2C2A-1F4CD88DDBA6}"/>
                </a:ext>
              </a:extLst>
            </p:cNvPr>
            <p:cNvSpPr>
              <a:spLocks noChangeArrowheads="1"/>
            </p:cNvSpPr>
            <p:nvPr/>
          </p:nvSpPr>
          <p:spPr bwMode="auto">
            <a:xfrm>
              <a:off x="2177" y="1971"/>
              <a:ext cx="1392" cy="816"/>
            </a:xfrm>
            <a:prstGeom prst="rect">
              <a:avLst/>
            </a:prstGeom>
            <a:solidFill>
              <a:srgbClr val="CCFFFF"/>
            </a:solidFill>
            <a:ln w="381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pPr algn="ctr" eaLnBrk="1" hangingPunct="1">
                <a:defRPr/>
              </a:pPr>
              <a:r>
                <a:rPr lang="zh-CN" altLang="en-US" sz="3200" b="1">
                  <a:solidFill>
                    <a:srgbClr val="996600"/>
                  </a:solidFill>
                </a:rPr>
                <a:t>编 码 器</a:t>
              </a:r>
            </a:p>
          </p:txBody>
        </p:sp>
        <p:sp>
          <p:nvSpPr>
            <p:cNvPr id="23" name="Line 21">
              <a:extLst>
                <a:ext uri="{FF2B5EF4-FFF2-40B4-BE49-F238E27FC236}">
                  <a16:creationId xmlns:a16="http://schemas.microsoft.com/office/drawing/2014/main" id="{2F3C5B78-94DF-FDED-0717-6F4990C975E8}"/>
                </a:ext>
              </a:extLst>
            </p:cNvPr>
            <p:cNvSpPr>
              <a:spLocks noChangeShapeType="1"/>
            </p:cNvSpPr>
            <p:nvPr/>
          </p:nvSpPr>
          <p:spPr bwMode="auto">
            <a:xfrm>
              <a:off x="3569" y="2066"/>
              <a:ext cx="272"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24" name="Line 22">
              <a:extLst>
                <a:ext uri="{FF2B5EF4-FFF2-40B4-BE49-F238E27FC236}">
                  <a16:creationId xmlns:a16="http://schemas.microsoft.com/office/drawing/2014/main" id="{E97CF6E9-9249-81E2-D17B-2686AC13351C}"/>
                </a:ext>
              </a:extLst>
            </p:cNvPr>
            <p:cNvSpPr>
              <a:spLocks noChangeShapeType="1"/>
            </p:cNvSpPr>
            <p:nvPr/>
          </p:nvSpPr>
          <p:spPr bwMode="auto">
            <a:xfrm>
              <a:off x="3713" y="2307"/>
              <a:ext cx="0" cy="336"/>
            </a:xfrm>
            <a:prstGeom prst="line">
              <a:avLst/>
            </a:prstGeom>
            <a:noFill/>
            <a:ln w="28575">
              <a:solidFill>
                <a:srgbClr val="99660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25" name="Line 23">
              <a:extLst>
                <a:ext uri="{FF2B5EF4-FFF2-40B4-BE49-F238E27FC236}">
                  <a16:creationId xmlns:a16="http://schemas.microsoft.com/office/drawing/2014/main" id="{1AEAB3AF-D138-A524-7F74-77D913035581}"/>
                </a:ext>
              </a:extLst>
            </p:cNvPr>
            <p:cNvSpPr>
              <a:spLocks noChangeShapeType="1"/>
            </p:cNvSpPr>
            <p:nvPr/>
          </p:nvSpPr>
          <p:spPr bwMode="auto">
            <a:xfrm>
              <a:off x="1985" y="2307"/>
              <a:ext cx="0" cy="336"/>
            </a:xfrm>
            <a:prstGeom prst="line">
              <a:avLst/>
            </a:prstGeom>
            <a:noFill/>
            <a:ln w="28575">
              <a:solidFill>
                <a:srgbClr val="99660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26" name="Text Box 24">
              <a:extLst>
                <a:ext uri="{FF2B5EF4-FFF2-40B4-BE49-F238E27FC236}">
                  <a16:creationId xmlns:a16="http://schemas.microsoft.com/office/drawing/2014/main" id="{095F7528-EDC8-A446-CED9-105A72939166}"/>
                </a:ext>
              </a:extLst>
            </p:cNvPr>
            <p:cNvSpPr txBox="1">
              <a:spLocks noChangeArrowheads="1"/>
            </p:cNvSpPr>
            <p:nvPr/>
          </p:nvSpPr>
          <p:spPr bwMode="auto">
            <a:xfrm>
              <a:off x="3737" y="2091"/>
              <a:ext cx="480" cy="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sz="2800" b="1" i="1">
                  <a:solidFill>
                    <a:srgbClr val="FF0066"/>
                  </a:solidFill>
                  <a:ea typeface="楷体_GB2312" pitchFamily="49" charset="-122"/>
                </a:rPr>
                <a:t>Y</a:t>
              </a:r>
              <a:r>
                <a:rPr lang="en-US" altLang="zh-CN" sz="2800" b="1" baseline="-25000">
                  <a:solidFill>
                    <a:srgbClr val="FF0066"/>
                  </a:solidFill>
                  <a:ea typeface="楷体_GB2312" pitchFamily="49" charset="-122"/>
                </a:rPr>
                <a:t>2</a:t>
              </a:r>
            </a:p>
          </p:txBody>
        </p:sp>
        <p:sp>
          <p:nvSpPr>
            <p:cNvPr id="27" name="Text Box 25">
              <a:extLst>
                <a:ext uri="{FF2B5EF4-FFF2-40B4-BE49-F238E27FC236}">
                  <a16:creationId xmlns:a16="http://schemas.microsoft.com/office/drawing/2014/main" id="{F7D7FD0E-8CFB-15F0-F864-8F8B71A7F471}"/>
                </a:ext>
              </a:extLst>
            </p:cNvPr>
            <p:cNvSpPr txBox="1">
              <a:spLocks noChangeArrowheads="1"/>
            </p:cNvSpPr>
            <p:nvPr/>
          </p:nvSpPr>
          <p:spPr bwMode="auto">
            <a:xfrm>
              <a:off x="3737" y="2499"/>
              <a:ext cx="480" cy="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sz="2800" b="1" i="1">
                  <a:solidFill>
                    <a:srgbClr val="FF0066"/>
                  </a:solidFill>
                  <a:ea typeface="楷体_GB2312" pitchFamily="49" charset="-122"/>
                </a:rPr>
                <a:t>Y</a:t>
              </a:r>
              <a:r>
                <a:rPr lang="en-US" altLang="zh-CN" sz="2800" b="1" i="1" baseline="-25000">
                  <a:solidFill>
                    <a:srgbClr val="FF0066"/>
                  </a:solidFill>
                  <a:ea typeface="楷体_GB2312" pitchFamily="49" charset="-122"/>
                </a:rPr>
                <a:t>m</a:t>
              </a:r>
            </a:p>
          </p:txBody>
        </p:sp>
        <p:sp>
          <p:nvSpPr>
            <p:cNvPr id="28" name="Text Box 26">
              <a:extLst>
                <a:ext uri="{FF2B5EF4-FFF2-40B4-BE49-F238E27FC236}">
                  <a16:creationId xmlns:a16="http://schemas.microsoft.com/office/drawing/2014/main" id="{2E1E7A16-DA67-F17A-2846-3395FC3410D2}"/>
                </a:ext>
              </a:extLst>
            </p:cNvPr>
            <p:cNvSpPr txBox="1">
              <a:spLocks noChangeArrowheads="1"/>
            </p:cNvSpPr>
            <p:nvPr/>
          </p:nvSpPr>
          <p:spPr bwMode="auto">
            <a:xfrm>
              <a:off x="1601" y="2091"/>
              <a:ext cx="384" cy="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sz="2800" b="1" i="1">
                  <a:solidFill>
                    <a:srgbClr val="FF0066"/>
                  </a:solidFill>
                  <a:ea typeface="楷体_GB2312" pitchFamily="49" charset="-122"/>
                </a:rPr>
                <a:t>I</a:t>
              </a:r>
              <a:r>
                <a:rPr lang="en-US" altLang="zh-CN" sz="2800" b="1" baseline="-25000">
                  <a:solidFill>
                    <a:srgbClr val="FF0066"/>
                  </a:solidFill>
                  <a:ea typeface="楷体_GB2312" pitchFamily="49" charset="-122"/>
                </a:rPr>
                <a:t>2</a:t>
              </a:r>
            </a:p>
          </p:txBody>
        </p:sp>
        <p:sp>
          <p:nvSpPr>
            <p:cNvPr id="29" name="Text Box 27">
              <a:extLst>
                <a:ext uri="{FF2B5EF4-FFF2-40B4-BE49-F238E27FC236}">
                  <a16:creationId xmlns:a16="http://schemas.microsoft.com/office/drawing/2014/main" id="{197FAC56-2194-5021-D222-C5ACCEF52C71}"/>
                </a:ext>
              </a:extLst>
            </p:cNvPr>
            <p:cNvSpPr txBox="1">
              <a:spLocks noChangeArrowheads="1"/>
            </p:cNvSpPr>
            <p:nvPr/>
          </p:nvSpPr>
          <p:spPr bwMode="auto">
            <a:xfrm>
              <a:off x="1601" y="2499"/>
              <a:ext cx="384" cy="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sz="2800" b="1" i="1">
                  <a:solidFill>
                    <a:srgbClr val="FF0066"/>
                  </a:solidFill>
                  <a:ea typeface="楷体_GB2312" pitchFamily="49" charset="-122"/>
                </a:rPr>
                <a:t>I</a:t>
              </a:r>
              <a:r>
                <a:rPr lang="en-US" altLang="zh-CN" sz="2800" b="1" i="1" baseline="-25000">
                  <a:solidFill>
                    <a:srgbClr val="FF0066"/>
                  </a:solidFill>
                  <a:ea typeface="楷体_GB2312" pitchFamily="49" charset="-122"/>
                </a:rPr>
                <a:t>n</a:t>
              </a:r>
            </a:p>
          </p:txBody>
        </p:sp>
        <p:sp>
          <p:nvSpPr>
            <p:cNvPr id="30" name="Text Box 28">
              <a:extLst>
                <a:ext uri="{FF2B5EF4-FFF2-40B4-BE49-F238E27FC236}">
                  <a16:creationId xmlns:a16="http://schemas.microsoft.com/office/drawing/2014/main" id="{1EB4A9D0-7297-44C9-8A5C-03C43FEB2AEC}"/>
                </a:ext>
              </a:extLst>
            </p:cNvPr>
            <p:cNvSpPr txBox="1">
              <a:spLocks noChangeArrowheads="1"/>
            </p:cNvSpPr>
            <p:nvPr/>
          </p:nvSpPr>
          <p:spPr bwMode="auto">
            <a:xfrm>
              <a:off x="4041" y="1787"/>
              <a:ext cx="440" cy="11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zh-CN" altLang="en-US" sz="2800" b="1" dirty="0">
                  <a:solidFill>
                    <a:srgbClr val="0033CC"/>
                  </a:solidFill>
                  <a:ea typeface="黑体" panose="02010609060101010101" pitchFamily="49" charset="-122"/>
                </a:rPr>
                <a:t>编码输出</a:t>
              </a:r>
            </a:p>
          </p:txBody>
        </p:sp>
        <p:sp>
          <p:nvSpPr>
            <p:cNvPr id="31" name="Text Box 29">
              <a:extLst>
                <a:ext uri="{FF2B5EF4-FFF2-40B4-BE49-F238E27FC236}">
                  <a16:creationId xmlns:a16="http://schemas.microsoft.com/office/drawing/2014/main" id="{16A187C5-8039-DA86-30F6-5CA6CA572E0D}"/>
                </a:ext>
              </a:extLst>
            </p:cNvPr>
            <p:cNvSpPr txBox="1">
              <a:spLocks noChangeArrowheads="1"/>
            </p:cNvSpPr>
            <p:nvPr/>
          </p:nvSpPr>
          <p:spPr bwMode="auto">
            <a:xfrm>
              <a:off x="1337" y="1787"/>
              <a:ext cx="360" cy="11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zh-CN" altLang="en-US" sz="2800" b="1">
                  <a:solidFill>
                    <a:srgbClr val="0033CC"/>
                  </a:solidFill>
                  <a:ea typeface="黑体" panose="02010609060101010101" pitchFamily="49" charset="-122"/>
                </a:rPr>
                <a:t>信息输入</a:t>
              </a:r>
            </a:p>
          </p:txBody>
        </p:sp>
        <p:sp>
          <p:nvSpPr>
            <p:cNvPr id="32" name="Text Box 30">
              <a:extLst>
                <a:ext uri="{FF2B5EF4-FFF2-40B4-BE49-F238E27FC236}">
                  <a16:creationId xmlns:a16="http://schemas.microsoft.com/office/drawing/2014/main" id="{834524F0-96B5-2878-425E-4CE4E043E9A0}"/>
                </a:ext>
              </a:extLst>
            </p:cNvPr>
            <p:cNvSpPr txBox="1">
              <a:spLocks noChangeArrowheads="1"/>
            </p:cNvSpPr>
            <p:nvPr/>
          </p:nvSpPr>
          <p:spPr bwMode="auto">
            <a:xfrm>
              <a:off x="1737" y="2899"/>
              <a:ext cx="2208" cy="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zh-CN" altLang="en-US" sz="2800" b="1">
                  <a:solidFill>
                    <a:srgbClr val="FF0066"/>
                  </a:solidFill>
                  <a:ea typeface="黑体" panose="02010609060101010101" pitchFamily="49" charset="-122"/>
                </a:rPr>
                <a:t>编 码 器 框 图</a:t>
              </a:r>
            </a:p>
          </p:txBody>
        </p:sp>
        <p:sp>
          <p:nvSpPr>
            <p:cNvPr id="33" name="Line 31">
              <a:extLst>
                <a:ext uri="{FF2B5EF4-FFF2-40B4-BE49-F238E27FC236}">
                  <a16:creationId xmlns:a16="http://schemas.microsoft.com/office/drawing/2014/main" id="{99F6262E-9C7E-84F5-9C2D-7851600F1AF2}"/>
                </a:ext>
              </a:extLst>
            </p:cNvPr>
            <p:cNvSpPr>
              <a:spLocks noChangeShapeType="1"/>
            </p:cNvSpPr>
            <p:nvPr/>
          </p:nvSpPr>
          <p:spPr bwMode="auto">
            <a:xfrm>
              <a:off x="3571" y="2243"/>
              <a:ext cx="272"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34" name="Line 32">
              <a:extLst>
                <a:ext uri="{FF2B5EF4-FFF2-40B4-BE49-F238E27FC236}">
                  <a16:creationId xmlns:a16="http://schemas.microsoft.com/office/drawing/2014/main" id="{AFF728E3-2B89-FCC9-C8C6-397F2F06B823}"/>
                </a:ext>
              </a:extLst>
            </p:cNvPr>
            <p:cNvSpPr>
              <a:spLocks noChangeShapeType="1"/>
            </p:cNvSpPr>
            <p:nvPr/>
          </p:nvSpPr>
          <p:spPr bwMode="auto">
            <a:xfrm>
              <a:off x="3570" y="2691"/>
              <a:ext cx="272"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35" name="Line 33">
              <a:extLst>
                <a:ext uri="{FF2B5EF4-FFF2-40B4-BE49-F238E27FC236}">
                  <a16:creationId xmlns:a16="http://schemas.microsoft.com/office/drawing/2014/main" id="{59A22E10-8535-43EE-3B94-183E06A28917}"/>
                </a:ext>
              </a:extLst>
            </p:cNvPr>
            <p:cNvSpPr>
              <a:spLocks noChangeShapeType="1"/>
            </p:cNvSpPr>
            <p:nvPr/>
          </p:nvSpPr>
          <p:spPr bwMode="auto">
            <a:xfrm>
              <a:off x="1893" y="2243"/>
              <a:ext cx="272"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36" name="Line 34">
              <a:extLst>
                <a:ext uri="{FF2B5EF4-FFF2-40B4-BE49-F238E27FC236}">
                  <a16:creationId xmlns:a16="http://schemas.microsoft.com/office/drawing/2014/main" id="{D1B2048B-707E-7C5D-4EF3-8F29E6A70556}"/>
                </a:ext>
              </a:extLst>
            </p:cNvPr>
            <p:cNvSpPr>
              <a:spLocks noChangeShapeType="1"/>
            </p:cNvSpPr>
            <p:nvPr/>
          </p:nvSpPr>
          <p:spPr bwMode="auto">
            <a:xfrm>
              <a:off x="1908" y="2691"/>
              <a:ext cx="272"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37" name="Line 35">
              <a:extLst>
                <a:ext uri="{FF2B5EF4-FFF2-40B4-BE49-F238E27FC236}">
                  <a16:creationId xmlns:a16="http://schemas.microsoft.com/office/drawing/2014/main" id="{AACFD601-16FF-D40B-359F-6DAFB3231299}"/>
                </a:ext>
              </a:extLst>
            </p:cNvPr>
            <p:cNvSpPr>
              <a:spLocks noChangeShapeType="1"/>
            </p:cNvSpPr>
            <p:nvPr/>
          </p:nvSpPr>
          <p:spPr bwMode="auto">
            <a:xfrm>
              <a:off x="1902" y="2066"/>
              <a:ext cx="272"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grpSp>
      <p:sp>
        <p:nvSpPr>
          <p:cNvPr id="2" name="灯片编号占位符 1">
            <a:extLst>
              <a:ext uri="{FF2B5EF4-FFF2-40B4-BE49-F238E27FC236}">
                <a16:creationId xmlns:a16="http://schemas.microsoft.com/office/drawing/2014/main" id="{1494044C-D858-FEC5-8B11-578C2B0107EF}"/>
              </a:ext>
            </a:extLst>
          </p:cNvPr>
          <p:cNvSpPr>
            <a:spLocks noGrp="1"/>
          </p:cNvSpPr>
          <p:nvPr>
            <p:ph type="sldNum" sz="quarter" idx="12"/>
          </p:nvPr>
        </p:nvSpPr>
        <p:spPr/>
        <p:txBody>
          <a:bodyPr/>
          <a:lstStyle/>
          <a:p>
            <a:fld id="{392CBAA0-59E6-204E-8F03-85E5040D48B8}" type="slidenum">
              <a:rPr kumimoji="1" lang="zh-CN" altLang="en-US" smtClean="0"/>
              <a:t>36</a:t>
            </a:fld>
            <a:r>
              <a:rPr kumimoji="1" lang="en-US" altLang="zh-CN"/>
              <a:t>/133</a:t>
            </a:r>
            <a:endParaRPr kumimoji="1" lang="zh-CN" altLang="en-US" dirty="0"/>
          </a:p>
        </p:txBody>
      </p:sp>
    </p:spTree>
    <p:extLst>
      <p:ext uri="{BB962C8B-B14F-4D97-AF65-F5344CB8AC3E}">
        <p14:creationId xmlns:p14="http://schemas.microsoft.com/office/powerpoint/2010/main" val="13853914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box(out)">
                                      <p:cBhvr>
                                        <p:cTn id="7" dur="5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
                                            <p:txEl>
                                              <p:pRg st="0" end="0"/>
                                            </p:txEl>
                                          </p:spTgt>
                                        </p:tgtEl>
                                        <p:attrNameLst>
                                          <p:attrName>style.visibility</p:attrName>
                                        </p:attrNameLst>
                                      </p:cBhvr>
                                      <p:to>
                                        <p:strVal val="visible"/>
                                      </p:to>
                                    </p:set>
                                    <p:animEffect transition="in" filter="wipe(left)">
                                      <p:cBhvr>
                                        <p:cTn id="12" dur="500"/>
                                        <p:tgtEl>
                                          <p:spTgt spid="6">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iterate type="lt">
                                    <p:tmPct val="100000"/>
                                  </p:iterate>
                                  <p:childTnLst>
                                    <p:set>
                                      <p:cBhvr>
                                        <p:cTn id="16" dur="1" fill="hold">
                                          <p:stCondLst>
                                            <p:cond delay="0"/>
                                          </p:stCondLst>
                                        </p:cTn>
                                        <p:tgtEl>
                                          <p:spTgt spid="7"/>
                                        </p:tgtEl>
                                        <p:attrNameLst>
                                          <p:attrName>style.visibility</p:attrName>
                                        </p:attrNameLst>
                                      </p:cBhvr>
                                      <p:to>
                                        <p:strVal val="visible"/>
                                      </p:to>
                                    </p:set>
                                    <p:animEffect transition="in" filter="wipe(left)">
                                      <p:cBhvr>
                                        <p:cTn id="17" dur="75"/>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11">
                                            <p:txEl>
                                              <p:pRg st="0" end="0"/>
                                            </p:txEl>
                                          </p:spTgt>
                                        </p:tgtEl>
                                        <p:attrNameLst>
                                          <p:attrName>style.visibility</p:attrName>
                                        </p:attrNameLst>
                                      </p:cBhvr>
                                      <p:to>
                                        <p:strVal val="visible"/>
                                      </p:to>
                                    </p:set>
                                    <p:animEffect transition="in" filter="wipe(left)">
                                      <p:cBhvr>
                                        <p:cTn id="22" dur="500"/>
                                        <p:tgtEl>
                                          <p:spTgt spid="11">
                                            <p:txEl>
                                              <p:pRg st="0" end="0"/>
                                            </p:txEl>
                                          </p:spTgt>
                                        </p:tgtEl>
                                      </p:cBhvr>
                                    </p:animEffect>
                                  </p:childTnLst>
                                </p:cTn>
                              </p:par>
                            </p:childTnLst>
                          </p:cTn>
                        </p:par>
                        <p:par>
                          <p:cTn id="23" fill="hold">
                            <p:stCondLst>
                              <p:cond delay="500"/>
                            </p:stCondLst>
                            <p:childTnLst>
                              <p:par>
                                <p:cTn id="24" presetID="22" presetClass="entr" presetSubtype="8" fill="hold" nodeType="afterEffect">
                                  <p:stCondLst>
                                    <p:cond delay="1000"/>
                                  </p:stCondLst>
                                  <p:childTnLst>
                                    <p:set>
                                      <p:cBhvr>
                                        <p:cTn id="25" dur="1" fill="hold">
                                          <p:stCondLst>
                                            <p:cond delay="0"/>
                                          </p:stCondLst>
                                        </p:cTn>
                                        <p:tgtEl>
                                          <p:spTgt spid="10"/>
                                        </p:tgtEl>
                                        <p:attrNameLst>
                                          <p:attrName>style.visibility</p:attrName>
                                        </p:attrNameLst>
                                      </p:cBhvr>
                                      <p:to>
                                        <p:strVal val="visible"/>
                                      </p:to>
                                    </p:set>
                                    <p:animEffect transition="in" filter="wipe(left)">
                                      <p:cBhvr>
                                        <p:cTn id="26" dur="500"/>
                                        <p:tgtEl>
                                          <p:spTgt spid="10"/>
                                        </p:tgtEl>
                                      </p:cBhvr>
                                    </p:animEffect>
                                  </p:childTnLst>
                                </p:cTn>
                              </p:par>
                            </p:childTnLst>
                          </p:cTn>
                        </p:par>
                        <p:par>
                          <p:cTn id="27" fill="hold">
                            <p:stCondLst>
                              <p:cond delay="2000"/>
                            </p:stCondLst>
                            <p:childTnLst>
                              <p:par>
                                <p:cTn id="28" presetID="22" presetClass="entr" presetSubtype="8" fill="hold" grpId="0" nodeType="afterEffect">
                                  <p:stCondLst>
                                    <p:cond delay="1000"/>
                                  </p:stCondLst>
                                  <p:childTnLst>
                                    <p:set>
                                      <p:cBhvr>
                                        <p:cTn id="29" dur="1" fill="hold">
                                          <p:stCondLst>
                                            <p:cond delay="0"/>
                                          </p:stCondLst>
                                        </p:cTn>
                                        <p:tgtEl>
                                          <p:spTgt spid="8">
                                            <p:txEl>
                                              <p:pRg st="0" end="0"/>
                                            </p:txEl>
                                          </p:spTgt>
                                        </p:tgtEl>
                                        <p:attrNameLst>
                                          <p:attrName>style.visibility</p:attrName>
                                        </p:attrNameLst>
                                      </p:cBhvr>
                                      <p:to>
                                        <p:strVal val="visible"/>
                                      </p:to>
                                    </p:set>
                                    <p:animEffect transition="in" filter="wipe(left)">
                                      <p:cBhvr>
                                        <p:cTn id="30" dur="500"/>
                                        <p:tgtEl>
                                          <p:spTgt spid="8">
                                            <p:txEl>
                                              <p:pRg st="0" end="0"/>
                                            </p:txEl>
                                          </p:spTgt>
                                        </p:tgtEl>
                                      </p:cBhvr>
                                    </p:animEffect>
                                  </p:childTnLst>
                                </p:cTn>
                              </p:par>
                            </p:childTnLst>
                          </p:cTn>
                        </p:par>
                        <p:par>
                          <p:cTn id="31" fill="hold">
                            <p:stCondLst>
                              <p:cond delay="3500"/>
                            </p:stCondLst>
                            <p:childTnLst>
                              <p:par>
                                <p:cTn id="32" presetID="22" presetClass="entr" presetSubtype="8" fill="hold" grpId="0" nodeType="afterEffect">
                                  <p:stCondLst>
                                    <p:cond delay="1000"/>
                                  </p:stCondLst>
                                  <p:iterate type="lt">
                                    <p:tmPct val="100000"/>
                                  </p:iterate>
                                  <p:childTnLst>
                                    <p:set>
                                      <p:cBhvr>
                                        <p:cTn id="33" dur="1" fill="hold">
                                          <p:stCondLst>
                                            <p:cond delay="0"/>
                                          </p:stCondLst>
                                        </p:cTn>
                                        <p:tgtEl>
                                          <p:spTgt spid="15"/>
                                        </p:tgtEl>
                                        <p:attrNameLst>
                                          <p:attrName>style.visibility</p:attrName>
                                        </p:attrNameLst>
                                      </p:cBhvr>
                                      <p:to>
                                        <p:strVal val="visible"/>
                                      </p:to>
                                    </p:set>
                                    <p:animEffect transition="in" filter="wipe(left)">
                                      <p:cBhvr>
                                        <p:cTn id="34" dur="75"/>
                                        <p:tgtEl>
                                          <p:spTgt spid="15"/>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9">
                                            <p:txEl>
                                              <p:pRg st="0" end="0"/>
                                            </p:txEl>
                                          </p:spTgt>
                                        </p:tgtEl>
                                        <p:attrNameLst>
                                          <p:attrName>style.visibility</p:attrName>
                                        </p:attrNameLst>
                                      </p:cBhvr>
                                      <p:to>
                                        <p:strVal val="visible"/>
                                      </p:to>
                                    </p:set>
                                    <p:animEffect transition="in" filter="wipe(left)">
                                      <p:cBhvr>
                                        <p:cTn id="39" dur="500"/>
                                        <p:tgtEl>
                                          <p:spTgt spid="9">
                                            <p:txEl>
                                              <p:pRg st="0" end="0"/>
                                            </p:txEl>
                                          </p:spTgt>
                                        </p:tgtEl>
                                      </p:cBhvr>
                                    </p:animEffect>
                                  </p:childTnLst>
                                </p:cTn>
                              </p:par>
                            </p:childTnLst>
                          </p:cTn>
                        </p:par>
                        <p:par>
                          <p:cTn id="40" fill="hold">
                            <p:stCondLst>
                              <p:cond delay="500"/>
                            </p:stCondLst>
                            <p:childTnLst>
                              <p:par>
                                <p:cTn id="41" presetID="22" presetClass="entr" presetSubtype="8" fill="hold" grpId="0" nodeType="afterEffect">
                                  <p:stCondLst>
                                    <p:cond delay="1000"/>
                                  </p:stCondLst>
                                  <p:iterate type="wd">
                                    <p:tmPct val="100000"/>
                                  </p:iterate>
                                  <p:childTnLst>
                                    <p:set>
                                      <p:cBhvr>
                                        <p:cTn id="42" dur="1" fill="hold">
                                          <p:stCondLst>
                                            <p:cond delay="0"/>
                                          </p:stCondLst>
                                        </p:cTn>
                                        <p:tgtEl>
                                          <p:spTgt spid="16"/>
                                        </p:tgtEl>
                                        <p:attrNameLst>
                                          <p:attrName>style.visibility</p:attrName>
                                        </p:attrNameLst>
                                      </p:cBhvr>
                                      <p:to>
                                        <p:strVal val="visible"/>
                                      </p:to>
                                    </p:set>
                                    <p:animEffect transition="in" filter="wipe(left)">
                                      <p:cBhvr>
                                        <p:cTn id="43" dur="300"/>
                                        <p:tgtEl>
                                          <p:spTgt spid="16"/>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grpId="0" nodeType="click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wipe(left)">
                                      <p:cBhvr>
                                        <p:cTn id="48" dur="500"/>
                                        <p:tgtEl>
                                          <p:spTgt spid="17"/>
                                        </p:tgtEl>
                                      </p:cBhvr>
                                    </p:animEffect>
                                  </p:childTnLst>
                                </p:cTn>
                              </p:par>
                            </p:childTnLst>
                          </p:cTn>
                        </p:par>
                        <p:par>
                          <p:cTn id="49" fill="hold">
                            <p:stCondLst>
                              <p:cond delay="500"/>
                            </p:stCondLst>
                            <p:childTnLst>
                              <p:par>
                                <p:cTn id="50" presetID="22" presetClass="entr" presetSubtype="8" fill="hold" nodeType="afterEffect">
                                  <p:stCondLst>
                                    <p:cond delay="1000"/>
                                  </p:stCondLst>
                                  <p:childTnLst>
                                    <p:set>
                                      <p:cBhvr>
                                        <p:cTn id="51" dur="1" fill="hold">
                                          <p:stCondLst>
                                            <p:cond delay="0"/>
                                          </p:stCondLst>
                                        </p:cTn>
                                        <p:tgtEl>
                                          <p:spTgt spid="14"/>
                                        </p:tgtEl>
                                        <p:attrNameLst>
                                          <p:attrName>style.visibility</p:attrName>
                                        </p:attrNameLst>
                                      </p:cBhvr>
                                      <p:to>
                                        <p:strVal val="visible"/>
                                      </p:to>
                                    </p:set>
                                    <p:animEffect transition="in" filter="wipe(left)">
                                      <p:cBhvr>
                                        <p:cTn id="52" dur="500"/>
                                        <p:tgtEl>
                                          <p:spTgt spid="14"/>
                                        </p:tgtEl>
                                      </p:cBhvr>
                                    </p:animEffect>
                                  </p:childTnLst>
                                </p:cTn>
                              </p:par>
                            </p:childTnLst>
                          </p:cTn>
                        </p:par>
                        <p:par>
                          <p:cTn id="53" fill="hold">
                            <p:stCondLst>
                              <p:cond delay="2000"/>
                            </p:stCondLst>
                            <p:childTnLst>
                              <p:par>
                                <p:cTn id="54" presetID="22" presetClass="entr" presetSubtype="8" fill="hold" grpId="0" nodeType="afterEffect">
                                  <p:stCondLst>
                                    <p:cond delay="1000"/>
                                  </p:stCondLst>
                                  <p:iterate type="lt">
                                    <p:tmPct val="100000"/>
                                  </p:iterate>
                                  <p:childTnLst>
                                    <p:set>
                                      <p:cBhvr>
                                        <p:cTn id="55" dur="1" fill="hold">
                                          <p:stCondLst>
                                            <p:cond delay="0"/>
                                          </p:stCondLst>
                                        </p:cTn>
                                        <p:tgtEl>
                                          <p:spTgt spid="12"/>
                                        </p:tgtEl>
                                        <p:attrNameLst>
                                          <p:attrName>style.visibility</p:attrName>
                                        </p:attrNameLst>
                                      </p:cBhvr>
                                      <p:to>
                                        <p:strVal val="visible"/>
                                      </p:to>
                                    </p:set>
                                    <p:animEffect transition="in" filter="wipe(left)">
                                      <p:cBhvr>
                                        <p:cTn id="56" dur="75"/>
                                        <p:tgtEl>
                                          <p:spTgt spid="12"/>
                                        </p:tgtEl>
                                      </p:cBhvr>
                                    </p:animEffect>
                                  </p:childTnLst>
                                </p:cTn>
                              </p:par>
                            </p:childTnLst>
                          </p:cTn>
                        </p:par>
                        <p:par>
                          <p:cTn id="57" fill="hold">
                            <p:stCondLst>
                              <p:cond delay="3375"/>
                            </p:stCondLst>
                            <p:childTnLst>
                              <p:par>
                                <p:cTn id="58" presetID="22" presetClass="entr" presetSubtype="8" fill="hold" grpId="0" nodeType="afterEffect">
                                  <p:stCondLst>
                                    <p:cond delay="1000"/>
                                  </p:stCondLst>
                                  <p:childTnLst>
                                    <p:set>
                                      <p:cBhvr>
                                        <p:cTn id="59" dur="1" fill="hold">
                                          <p:stCondLst>
                                            <p:cond delay="0"/>
                                          </p:stCondLst>
                                        </p:cTn>
                                        <p:tgtEl>
                                          <p:spTgt spid="13">
                                            <p:txEl>
                                              <p:pRg st="0" end="0"/>
                                            </p:txEl>
                                          </p:spTgt>
                                        </p:tgtEl>
                                        <p:attrNameLst>
                                          <p:attrName>style.visibility</p:attrName>
                                        </p:attrNameLst>
                                      </p:cBhvr>
                                      <p:to>
                                        <p:strVal val="visible"/>
                                      </p:to>
                                    </p:set>
                                    <p:animEffect transition="in" filter="wipe(left)">
                                      <p:cBhvr>
                                        <p:cTn id="60"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utoUpdateAnimBg="0"/>
      <p:bldP spid="7" grpId="0" autoUpdateAnimBg="0"/>
      <p:bldP spid="8" grpId="0" build="p" autoUpdateAnimBg="0" advAuto="1000"/>
      <p:bldP spid="9" grpId="0" build="p" autoUpdateAnimBg="0"/>
      <p:bldP spid="11" grpId="0" build="p" autoUpdateAnimBg="0"/>
      <p:bldP spid="12" grpId="0" autoUpdateAnimBg="0"/>
      <p:bldP spid="13" grpId="0" build="p" autoUpdateAnimBg="0" advAuto="1000"/>
      <p:bldP spid="15" grpId="0" autoUpdateAnimBg="0"/>
      <p:bldP spid="16" grpId="0" autoUpdateAnimBg="0"/>
      <p:bldP spid="17" grpId="0" autoUpdateAnimBg="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3.1</a:t>
            </a:r>
            <a:r>
              <a:rPr kumimoji="1" lang="zh-CN" altLang="en-US" dirty="0"/>
              <a:t> 编码器</a:t>
            </a:r>
          </a:p>
        </p:txBody>
      </p:sp>
      <p:pic>
        <p:nvPicPr>
          <p:cNvPr id="6" name="图片 5">
            <a:extLst>
              <a:ext uri="{FF2B5EF4-FFF2-40B4-BE49-F238E27FC236}">
                <a16:creationId xmlns:a16="http://schemas.microsoft.com/office/drawing/2014/main" id="{C9D4859D-9D7C-8764-B314-5E92F9C4681E}"/>
              </a:ext>
            </a:extLst>
          </p:cNvPr>
          <p:cNvPicPr>
            <a:picLocks noChangeAspect="1"/>
          </p:cNvPicPr>
          <p:nvPr/>
        </p:nvPicPr>
        <p:blipFill>
          <a:blip r:embed="rId2"/>
          <a:stretch>
            <a:fillRect/>
          </a:stretch>
        </p:blipFill>
        <p:spPr>
          <a:xfrm>
            <a:off x="1837295" y="1136983"/>
            <a:ext cx="8517409" cy="5377865"/>
          </a:xfrm>
          <a:prstGeom prst="rect">
            <a:avLst/>
          </a:prstGeom>
        </p:spPr>
      </p:pic>
      <p:sp>
        <p:nvSpPr>
          <p:cNvPr id="2" name="灯片编号占位符 1">
            <a:extLst>
              <a:ext uri="{FF2B5EF4-FFF2-40B4-BE49-F238E27FC236}">
                <a16:creationId xmlns:a16="http://schemas.microsoft.com/office/drawing/2014/main" id="{E07D57DE-52D0-81A2-45B5-C98D07E703B6}"/>
              </a:ext>
            </a:extLst>
          </p:cNvPr>
          <p:cNvSpPr>
            <a:spLocks noGrp="1"/>
          </p:cNvSpPr>
          <p:nvPr>
            <p:ph type="sldNum" sz="quarter" idx="12"/>
          </p:nvPr>
        </p:nvSpPr>
        <p:spPr/>
        <p:txBody>
          <a:bodyPr/>
          <a:lstStyle/>
          <a:p>
            <a:fld id="{392CBAA0-59E6-204E-8F03-85E5040D48B8}" type="slidenum">
              <a:rPr kumimoji="1" lang="zh-CN" altLang="en-US" smtClean="0"/>
              <a:t>37</a:t>
            </a:fld>
            <a:r>
              <a:rPr kumimoji="1" lang="en-US" altLang="zh-CN"/>
              <a:t>/133</a:t>
            </a:r>
            <a:endParaRPr kumimoji="1" lang="zh-CN" altLang="en-US" dirty="0"/>
          </a:p>
        </p:txBody>
      </p:sp>
    </p:spTree>
    <p:extLst>
      <p:ext uri="{BB962C8B-B14F-4D97-AF65-F5344CB8AC3E}">
        <p14:creationId xmlns:p14="http://schemas.microsoft.com/office/powerpoint/2010/main" val="3018860529"/>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3.1</a:t>
            </a:r>
            <a:r>
              <a:rPr kumimoji="1" lang="zh-CN" altLang="en-US" dirty="0"/>
              <a:t> 编码器</a:t>
            </a:r>
          </a:p>
        </p:txBody>
      </p:sp>
      <p:pic>
        <p:nvPicPr>
          <p:cNvPr id="6" name="图片 5">
            <a:extLst>
              <a:ext uri="{FF2B5EF4-FFF2-40B4-BE49-F238E27FC236}">
                <a16:creationId xmlns:a16="http://schemas.microsoft.com/office/drawing/2014/main" id="{657EC264-6E65-CE65-F70C-A95E2FAC6BDD}"/>
              </a:ext>
            </a:extLst>
          </p:cNvPr>
          <p:cNvPicPr>
            <a:picLocks noChangeAspect="1"/>
          </p:cNvPicPr>
          <p:nvPr/>
        </p:nvPicPr>
        <p:blipFill>
          <a:blip r:embed="rId2"/>
          <a:stretch>
            <a:fillRect/>
          </a:stretch>
        </p:blipFill>
        <p:spPr>
          <a:xfrm>
            <a:off x="2588477" y="1089432"/>
            <a:ext cx="7015046" cy="5068080"/>
          </a:xfrm>
          <a:prstGeom prst="rect">
            <a:avLst/>
          </a:prstGeom>
        </p:spPr>
      </p:pic>
      <p:sp>
        <p:nvSpPr>
          <p:cNvPr id="2" name="灯片编号占位符 1">
            <a:extLst>
              <a:ext uri="{FF2B5EF4-FFF2-40B4-BE49-F238E27FC236}">
                <a16:creationId xmlns:a16="http://schemas.microsoft.com/office/drawing/2014/main" id="{19D94DA3-F880-2414-32ED-674B1392CDA9}"/>
              </a:ext>
            </a:extLst>
          </p:cNvPr>
          <p:cNvSpPr>
            <a:spLocks noGrp="1"/>
          </p:cNvSpPr>
          <p:nvPr>
            <p:ph type="sldNum" sz="quarter" idx="12"/>
          </p:nvPr>
        </p:nvSpPr>
        <p:spPr/>
        <p:txBody>
          <a:bodyPr/>
          <a:lstStyle/>
          <a:p>
            <a:fld id="{392CBAA0-59E6-204E-8F03-85E5040D48B8}" type="slidenum">
              <a:rPr kumimoji="1" lang="zh-CN" altLang="en-US" smtClean="0"/>
              <a:t>38</a:t>
            </a:fld>
            <a:r>
              <a:rPr kumimoji="1" lang="en-US" altLang="zh-CN"/>
              <a:t>/133</a:t>
            </a:r>
            <a:endParaRPr kumimoji="1" lang="zh-CN" altLang="en-US" dirty="0"/>
          </a:p>
        </p:txBody>
      </p:sp>
    </p:spTree>
    <p:extLst>
      <p:ext uri="{BB962C8B-B14F-4D97-AF65-F5344CB8AC3E}">
        <p14:creationId xmlns:p14="http://schemas.microsoft.com/office/powerpoint/2010/main" val="3381382255"/>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3.1</a:t>
            </a:r>
            <a:r>
              <a:rPr kumimoji="1" lang="zh-CN" altLang="en-US" dirty="0"/>
              <a:t> 编码器</a:t>
            </a:r>
          </a:p>
        </p:txBody>
      </p:sp>
      <p:graphicFrame>
        <p:nvGraphicFramePr>
          <p:cNvPr id="6" name="对象 5">
            <a:extLst>
              <a:ext uri="{FF2B5EF4-FFF2-40B4-BE49-F238E27FC236}">
                <a16:creationId xmlns:a16="http://schemas.microsoft.com/office/drawing/2014/main" id="{2CD2A460-104B-7E13-4E66-9A1974B6C972}"/>
              </a:ext>
            </a:extLst>
          </p:cNvPr>
          <p:cNvGraphicFramePr>
            <a:graphicFrameLocks noChangeAspect="1"/>
          </p:cNvGraphicFramePr>
          <p:nvPr>
            <p:extLst>
              <p:ext uri="{D42A27DB-BD31-4B8C-83A1-F6EECF244321}">
                <p14:modId xmlns:p14="http://schemas.microsoft.com/office/powerpoint/2010/main" val="2161339754"/>
              </p:ext>
            </p:extLst>
          </p:nvPr>
        </p:nvGraphicFramePr>
        <p:xfrm>
          <a:off x="1597974" y="1486888"/>
          <a:ext cx="8996052" cy="3977942"/>
        </p:xfrm>
        <a:graphic>
          <a:graphicData uri="http://schemas.openxmlformats.org/presentationml/2006/ole">
            <mc:AlternateContent xmlns:mc="http://schemas.openxmlformats.org/markup-compatibility/2006">
              <mc:Choice xmlns:v="urn:schemas-microsoft-com:vml" Requires="v">
                <p:oleObj name="PhotoImpact" r:id="rId2" imgW="10125000" imgH="4476600" progId="PI3.Image">
                  <p:embed/>
                </p:oleObj>
              </mc:Choice>
              <mc:Fallback>
                <p:oleObj name="PhotoImpact" r:id="rId2" imgW="10125000" imgH="4476600" progId="PI3.Image">
                  <p:embed/>
                  <p:pic>
                    <p:nvPicPr>
                      <p:cNvPr id="6" name="对象 5">
                        <a:extLst>
                          <a:ext uri="{FF2B5EF4-FFF2-40B4-BE49-F238E27FC236}">
                            <a16:creationId xmlns:a16="http://schemas.microsoft.com/office/drawing/2014/main" id="{2CD2A460-104B-7E13-4E66-9A1974B6C972}"/>
                          </a:ext>
                        </a:extLst>
                      </p:cNvPr>
                      <p:cNvPicPr/>
                      <p:nvPr/>
                    </p:nvPicPr>
                    <p:blipFill>
                      <a:blip r:embed="rId3"/>
                      <a:stretch>
                        <a:fillRect/>
                      </a:stretch>
                    </p:blipFill>
                    <p:spPr>
                      <a:xfrm>
                        <a:off x="1597974" y="1486888"/>
                        <a:ext cx="8996052" cy="3977942"/>
                      </a:xfrm>
                      <a:prstGeom prst="rect">
                        <a:avLst/>
                      </a:prstGeom>
                    </p:spPr>
                  </p:pic>
                </p:oleObj>
              </mc:Fallback>
            </mc:AlternateContent>
          </a:graphicData>
        </a:graphic>
      </p:graphicFrame>
      <p:sp>
        <p:nvSpPr>
          <p:cNvPr id="2" name="灯片编号占位符 1">
            <a:extLst>
              <a:ext uri="{FF2B5EF4-FFF2-40B4-BE49-F238E27FC236}">
                <a16:creationId xmlns:a16="http://schemas.microsoft.com/office/drawing/2014/main" id="{F66B4447-1C03-473C-6E5A-4E5ACE80D4B1}"/>
              </a:ext>
            </a:extLst>
          </p:cNvPr>
          <p:cNvSpPr>
            <a:spLocks noGrp="1"/>
          </p:cNvSpPr>
          <p:nvPr>
            <p:ph type="sldNum" sz="quarter" idx="12"/>
          </p:nvPr>
        </p:nvSpPr>
        <p:spPr/>
        <p:txBody>
          <a:bodyPr/>
          <a:lstStyle/>
          <a:p>
            <a:fld id="{392CBAA0-59E6-204E-8F03-85E5040D48B8}" type="slidenum">
              <a:rPr kumimoji="1" lang="zh-CN" altLang="en-US" smtClean="0"/>
              <a:t>39</a:t>
            </a:fld>
            <a:r>
              <a:rPr kumimoji="1" lang="en-US" altLang="zh-CN"/>
              <a:t>/133</a:t>
            </a:r>
            <a:endParaRPr kumimoji="1" lang="zh-CN" altLang="en-US" dirty="0"/>
          </a:p>
        </p:txBody>
      </p:sp>
    </p:spTree>
    <p:extLst>
      <p:ext uri="{BB962C8B-B14F-4D97-AF65-F5344CB8AC3E}">
        <p14:creationId xmlns:p14="http://schemas.microsoft.com/office/powerpoint/2010/main" val="54993318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E0F3ED29-554F-8B4F-8E1B-EB111653BE8E}"/>
              </a:ext>
            </a:extLst>
          </p:cNvPr>
          <p:cNvSpPr>
            <a:spLocks noGrp="1"/>
          </p:cNvSpPr>
          <p:nvPr>
            <p:ph type="title"/>
          </p:nvPr>
        </p:nvSpPr>
        <p:spPr/>
        <p:txBody>
          <a:bodyPr/>
          <a:lstStyle/>
          <a:p>
            <a:r>
              <a:rPr kumimoji="1" lang="zh-CN" altLang="en-US" dirty="0"/>
              <a:t>第四章   组合逻辑电路</a:t>
            </a:r>
          </a:p>
        </p:txBody>
      </p:sp>
      <p:sp>
        <p:nvSpPr>
          <p:cNvPr id="2" name="文本框 1">
            <a:extLst>
              <a:ext uri="{FF2B5EF4-FFF2-40B4-BE49-F238E27FC236}">
                <a16:creationId xmlns:a16="http://schemas.microsoft.com/office/drawing/2014/main" id="{5A62D190-C1C3-544D-BD1D-80AF513C6EDC}"/>
              </a:ext>
            </a:extLst>
          </p:cNvPr>
          <p:cNvSpPr txBox="1"/>
          <p:nvPr/>
        </p:nvSpPr>
        <p:spPr>
          <a:xfrm>
            <a:off x="308810" y="805593"/>
            <a:ext cx="5801358" cy="5724644"/>
          </a:xfrm>
          <a:prstGeom prst="rect">
            <a:avLst/>
          </a:prstGeom>
          <a:noFill/>
        </p:spPr>
        <p:txBody>
          <a:bodyPr wrap="square" rtlCol="0">
            <a:spAutoFit/>
          </a:bodyPr>
          <a:lstStyle/>
          <a:p>
            <a:pPr marL="571500" indent="-571500">
              <a:spcBef>
                <a:spcPts val="1200"/>
              </a:spcBef>
              <a:buFont typeface="+mj-ea"/>
              <a:buAutoNum type="ea1JpnChsDbPeriod"/>
            </a:pPr>
            <a:r>
              <a:rPr kumimoji="1" lang="zh-CN" altLang="en-US" sz="2400" dirty="0">
                <a:latin typeface="Myriad Pro" panose="020B0503030403020204" pitchFamily="34" charset="0"/>
                <a:ea typeface="Songti SC" panose="02010600040101010101" pitchFamily="2" charset="-122"/>
              </a:rPr>
              <a:t>组合电路的基本分析方法和设计方法</a:t>
            </a:r>
            <a:endParaRPr kumimoji="1" lang="en-US" altLang="zh-CN" sz="2400" dirty="0">
              <a:latin typeface="Myriad Pro" panose="020B0503030403020204" pitchFamily="34" charset="0"/>
              <a:ea typeface="Songti SC" panose="02010600040101010101" pitchFamily="2" charset="-122"/>
            </a:endParaRPr>
          </a:p>
          <a:p>
            <a:pPr marL="971550" lvl="1" indent="-514350">
              <a:spcBef>
                <a:spcPts val="1200"/>
              </a:spcBef>
              <a:buFont typeface="+mj-lt"/>
              <a:buAutoNum type="arabicPeriod"/>
            </a:pPr>
            <a:r>
              <a:rPr kumimoji="1" lang="zh-CN" altLang="en-US" sz="2000" dirty="0">
                <a:latin typeface="Myriad Pro" panose="020B0503030403020204" pitchFamily="34" charset="0"/>
                <a:ea typeface="KaiTi" panose="02010609060101010101" pitchFamily="49" charset="-122"/>
              </a:rPr>
              <a:t>组合电路的基本分析方法</a:t>
            </a:r>
            <a:endParaRPr kumimoji="1" lang="en-US" altLang="zh-CN" sz="2000" dirty="0">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组合电路的基本设计方法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12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加法器和数值比较器</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加法器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数值比较器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12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编码器和译码器</a:t>
            </a: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编码器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译码器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12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数据选择器和分配器</a:t>
            </a: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数据选择器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分配器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p:txBody>
      </p:sp>
      <p:sp>
        <p:nvSpPr>
          <p:cNvPr id="5" name="文本框 4">
            <a:extLst>
              <a:ext uri="{FF2B5EF4-FFF2-40B4-BE49-F238E27FC236}">
                <a16:creationId xmlns:a16="http://schemas.microsoft.com/office/drawing/2014/main" id="{0E2EFA10-2E06-BA09-A642-890AA1B998F2}"/>
              </a:ext>
            </a:extLst>
          </p:cNvPr>
          <p:cNvSpPr txBox="1"/>
          <p:nvPr/>
        </p:nvSpPr>
        <p:spPr>
          <a:xfrm>
            <a:off x="6081832" y="2236754"/>
            <a:ext cx="5801358" cy="4278094"/>
          </a:xfrm>
          <a:prstGeom prst="rect">
            <a:avLst/>
          </a:prstGeom>
          <a:noFill/>
        </p:spPr>
        <p:txBody>
          <a:bodyPr wrap="square" rtlCol="0">
            <a:spAutoFit/>
          </a:bodyPr>
          <a:lstStyle/>
          <a:p>
            <a:pPr marL="514350" indent="-514350">
              <a:spcBef>
                <a:spcPts val="1200"/>
              </a:spcBef>
              <a:buFont typeface="+mj-ea"/>
              <a:buAutoNum type="ea1JpnChsDbPeriod" startAt="5"/>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用</a:t>
            </a:r>
            <a:r>
              <a:rPr kumimoji="1" lang="en-US" altLang="zh-CN" sz="2400" dirty="0">
                <a:solidFill>
                  <a:schemeClr val="bg1">
                    <a:lumMod val="50000"/>
                  </a:schemeClr>
                </a:solidFill>
                <a:latin typeface="Myriad Pro" panose="020B0503030403020204" pitchFamily="34" charset="0"/>
                <a:ea typeface="Songti SC" panose="02010600040101010101" pitchFamily="2" charset="-122"/>
              </a:rPr>
              <a:t>MSI</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实现组合逻辑函数</a:t>
            </a: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用数据选择器实现组合逻辑函数</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用二进制译码器实现组合逻辑函数</a:t>
            </a:r>
            <a:endParaRPr kumimoji="1" lang="en-US" altLang="zh-CN" sz="2400" dirty="0">
              <a:latin typeface="Myriad Pro" panose="020B0503030403020204" pitchFamily="34" charset="0"/>
              <a:ea typeface="Songti SC" panose="02010600040101010101" pitchFamily="2" charset="-122"/>
            </a:endParaRPr>
          </a:p>
          <a:p>
            <a:pPr marL="571500" indent="-571500">
              <a:spcBef>
                <a:spcPts val="1200"/>
              </a:spcBef>
              <a:buFont typeface="+mj-ea"/>
              <a:buAutoNum type="ea1JpnChsDbPeriod" startAt="5"/>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只读存储器（</a:t>
            </a:r>
            <a:r>
              <a:rPr kumimoji="1" lang="en-US" altLang="zh-CN" sz="2400" dirty="0">
                <a:solidFill>
                  <a:schemeClr val="bg1">
                    <a:lumMod val="50000"/>
                  </a:schemeClr>
                </a:solidFill>
                <a:latin typeface="Myriad Pro" panose="020B0503030403020204" pitchFamily="34" charset="0"/>
                <a:ea typeface="Songti SC" panose="02010600040101010101" pitchFamily="2" charset="-122"/>
              </a:rPr>
              <a:t>ROM</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12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ROM</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的结构和工作原理</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ROM</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应用举例及容量扩展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1200"/>
              </a:spcBef>
              <a:buFont typeface="+mj-lt"/>
              <a:buAutoNum type="ea1JpnChsDbPeriod" startAt="5"/>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组合电路中的竞争冒险</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竞争冒险的概念及其产生原因</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消除竞争冒险的方法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p:txBody>
      </p:sp>
      <p:sp>
        <p:nvSpPr>
          <p:cNvPr id="3" name="灯片编号占位符 2">
            <a:extLst>
              <a:ext uri="{FF2B5EF4-FFF2-40B4-BE49-F238E27FC236}">
                <a16:creationId xmlns:a16="http://schemas.microsoft.com/office/drawing/2014/main" id="{47202A82-C151-3734-CF11-4125D5CE6C28}"/>
              </a:ext>
            </a:extLst>
          </p:cNvPr>
          <p:cNvSpPr>
            <a:spLocks noGrp="1"/>
          </p:cNvSpPr>
          <p:nvPr>
            <p:ph type="sldNum" sz="quarter" idx="12"/>
          </p:nvPr>
        </p:nvSpPr>
        <p:spPr/>
        <p:txBody>
          <a:bodyPr/>
          <a:lstStyle/>
          <a:p>
            <a:fld id="{392CBAA0-59E6-204E-8F03-85E5040D48B8}" type="slidenum">
              <a:rPr kumimoji="1" lang="zh-CN" altLang="en-US" smtClean="0"/>
              <a:t>4</a:t>
            </a:fld>
            <a:r>
              <a:rPr kumimoji="1" lang="en-US" altLang="zh-CN"/>
              <a:t>/133</a:t>
            </a:r>
            <a:endParaRPr kumimoji="1" lang="zh-CN" altLang="en-US" dirty="0"/>
          </a:p>
        </p:txBody>
      </p:sp>
    </p:spTree>
    <p:extLst>
      <p:ext uri="{BB962C8B-B14F-4D97-AF65-F5344CB8AC3E}">
        <p14:creationId xmlns:p14="http://schemas.microsoft.com/office/powerpoint/2010/main" val="1839348209"/>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3.1</a:t>
            </a:r>
            <a:r>
              <a:rPr kumimoji="1" lang="zh-CN" altLang="en-US" dirty="0"/>
              <a:t> 编码器</a:t>
            </a:r>
          </a:p>
        </p:txBody>
      </p:sp>
      <p:sp>
        <p:nvSpPr>
          <p:cNvPr id="6" name="Text Box 2">
            <a:extLst>
              <a:ext uri="{FF2B5EF4-FFF2-40B4-BE49-F238E27FC236}">
                <a16:creationId xmlns:a16="http://schemas.microsoft.com/office/drawing/2014/main" id="{E295DB43-E9F0-7B41-B2FE-D65ABBEA23C4}"/>
              </a:ext>
            </a:extLst>
          </p:cNvPr>
          <p:cNvSpPr txBox="1">
            <a:spLocks noChangeArrowheads="1"/>
          </p:cNvSpPr>
          <p:nvPr/>
        </p:nvSpPr>
        <p:spPr bwMode="auto">
          <a:xfrm>
            <a:off x="2006037" y="642938"/>
            <a:ext cx="44767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latin typeface="宋体" panose="02010600030101010101" pitchFamily="2" charset="-122"/>
              </a:rPr>
              <a:t>一、二进制编码器</a:t>
            </a:r>
          </a:p>
        </p:txBody>
      </p:sp>
      <p:sp>
        <p:nvSpPr>
          <p:cNvPr id="7" name="Text Box 3">
            <a:extLst>
              <a:ext uri="{FF2B5EF4-FFF2-40B4-BE49-F238E27FC236}">
                <a16:creationId xmlns:a16="http://schemas.microsoft.com/office/drawing/2014/main" id="{AD5BE31C-0152-880D-AEDB-DA4F0C6BA177}"/>
              </a:ext>
            </a:extLst>
          </p:cNvPr>
          <p:cNvSpPr txBox="1">
            <a:spLocks noChangeArrowheads="1"/>
          </p:cNvSpPr>
          <p:nvPr/>
        </p:nvSpPr>
        <p:spPr bwMode="auto">
          <a:xfrm>
            <a:off x="1807599" y="1184275"/>
            <a:ext cx="7551738"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t>用 </a:t>
            </a:r>
            <a:r>
              <a:rPr lang="en-US" altLang="zh-CN" b="1" i="1">
                <a:solidFill>
                  <a:srgbClr val="FF0066"/>
                </a:solidFill>
              </a:rPr>
              <a:t>n</a:t>
            </a:r>
            <a:r>
              <a:rPr lang="en-US" altLang="zh-CN" b="1" i="1"/>
              <a:t> </a:t>
            </a:r>
            <a:r>
              <a:rPr lang="zh-CN" altLang="en-US" b="1"/>
              <a:t>位二进制代码对 </a:t>
            </a:r>
            <a:r>
              <a:rPr lang="en-US" altLang="zh-CN" b="1" i="1">
                <a:solidFill>
                  <a:srgbClr val="FF0066"/>
                </a:solidFill>
              </a:rPr>
              <a:t>N </a:t>
            </a:r>
            <a:r>
              <a:rPr lang="en-US" altLang="zh-CN" b="1">
                <a:solidFill>
                  <a:srgbClr val="FF0066"/>
                </a:solidFill>
              </a:rPr>
              <a:t>= 2</a:t>
            </a:r>
            <a:r>
              <a:rPr lang="en-US" altLang="zh-CN" b="1" i="1" baseline="30000">
                <a:solidFill>
                  <a:srgbClr val="FF0066"/>
                </a:solidFill>
              </a:rPr>
              <a:t>n</a:t>
            </a:r>
            <a:r>
              <a:rPr lang="en-US" altLang="zh-CN" b="1" i="1" baseline="30000"/>
              <a:t> </a:t>
            </a:r>
            <a:r>
              <a:rPr lang="zh-CN" altLang="en-US" b="1"/>
              <a:t>个信号进行编码的电路</a:t>
            </a:r>
          </a:p>
        </p:txBody>
      </p:sp>
      <p:sp>
        <p:nvSpPr>
          <p:cNvPr id="8" name="Text Box 4">
            <a:extLst>
              <a:ext uri="{FF2B5EF4-FFF2-40B4-BE49-F238E27FC236}">
                <a16:creationId xmlns:a16="http://schemas.microsoft.com/office/drawing/2014/main" id="{095F41BD-B7C9-7A3A-C89F-34423E4F9121}"/>
              </a:ext>
            </a:extLst>
          </p:cNvPr>
          <p:cNvSpPr txBox="1">
            <a:spLocks noChangeArrowheads="1"/>
          </p:cNvSpPr>
          <p:nvPr/>
        </p:nvSpPr>
        <p:spPr bwMode="auto">
          <a:xfrm>
            <a:off x="1823474" y="1598613"/>
            <a:ext cx="5470525"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00"/>
                </a:solidFill>
                <a:miter lim="800000"/>
                <a:headEnd/>
                <a:tailEnd/>
              </a14:hiddenLine>
            </a:ext>
          </a:extLst>
        </p:spPr>
        <p:txBody>
          <a:bodyPr>
            <a:spAutoFit/>
          </a:bodyPr>
          <a:lstStyle>
            <a:lvl1pPr marL="457200" indent="-457200">
              <a:defRPr kumimoji="1" sz="2400">
                <a:solidFill>
                  <a:schemeClr val="tx1"/>
                </a:solidFill>
                <a:latin typeface="Times New Roman" panose="02020603050405020304" pitchFamily="18" charset="0"/>
                <a:ea typeface="宋体" panose="02010600030101010101" pitchFamily="2" charset="-122"/>
              </a:defRPr>
            </a:lvl1pPr>
            <a:lvl2pPr marL="914400" indent="-457200">
              <a:defRPr kumimoji="1" sz="2400">
                <a:solidFill>
                  <a:schemeClr val="tx1"/>
                </a:solidFill>
                <a:latin typeface="Times New Roman" panose="02020603050405020304" pitchFamily="18" charset="0"/>
                <a:ea typeface="宋体" panose="02010600030101010101" pitchFamily="2" charset="-122"/>
              </a:defRPr>
            </a:lvl2pPr>
            <a:lvl3pPr marL="1371600" indent="-457200">
              <a:defRPr kumimoji="1" sz="2400">
                <a:solidFill>
                  <a:schemeClr val="tx1"/>
                </a:solidFill>
                <a:latin typeface="Times New Roman" panose="02020603050405020304" pitchFamily="18" charset="0"/>
                <a:ea typeface="宋体" panose="02010600030101010101" pitchFamily="2" charset="-122"/>
              </a:defRPr>
            </a:lvl3pPr>
            <a:lvl4pPr marL="1828800" indent="-457200">
              <a:defRPr kumimoji="1" sz="2400">
                <a:solidFill>
                  <a:schemeClr val="tx1"/>
                </a:solidFill>
                <a:latin typeface="Times New Roman" panose="02020603050405020304" pitchFamily="18" charset="0"/>
                <a:ea typeface="宋体" panose="02010600030101010101" pitchFamily="2" charset="-122"/>
              </a:defRPr>
            </a:lvl4pPr>
            <a:lvl5pPr marL="2286000" indent="-457200">
              <a:defRPr kumimoji="1" sz="2400">
                <a:solidFill>
                  <a:schemeClr val="tx1"/>
                </a:solidFill>
                <a:latin typeface="Times New Roman" panose="02020603050405020304" pitchFamily="18" charset="0"/>
                <a:ea typeface="宋体" panose="02010600030101010101" pitchFamily="2" charset="-122"/>
              </a:defRPr>
            </a:lvl5pPr>
            <a:lvl6pPr marL="2743200" indent="-4572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3200400" indent="-4572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657600" indent="-4572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4114800" indent="-4572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FontTx/>
              <a:buAutoNum type="arabicPeriod"/>
            </a:pPr>
            <a:r>
              <a:rPr lang="en-US" altLang="zh-CN" sz="2800" b="1">
                <a:solidFill>
                  <a:srgbClr val="FF0066"/>
                </a:solidFill>
              </a:rPr>
              <a:t>3 </a:t>
            </a:r>
            <a:r>
              <a:rPr lang="zh-CN" altLang="en-US" sz="2800" b="1">
                <a:solidFill>
                  <a:srgbClr val="FF0066"/>
                </a:solidFill>
              </a:rPr>
              <a:t>位二进制编码器</a:t>
            </a:r>
            <a:r>
              <a:rPr lang="en-US" altLang="zh-CN" sz="2800" b="1">
                <a:solidFill>
                  <a:srgbClr val="FF0066"/>
                </a:solidFill>
              </a:rPr>
              <a:t>(8 </a:t>
            </a:r>
            <a:r>
              <a:rPr lang="zh-CN" altLang="en-US" sz="2800" b="1">
                <a:solidFill>
                  <a:srgbClr val="FF0066"/>
                </a:solidFill>
              </a:rPr>
              <a:t>线</a:t>
            </a:r>
            <a:r>
              <a:rPr lang="en-US" altLang="zh-CN" sz="2800" b="1">
                <a:solidFill>
                  <a:srgbClr val="FF0066"/>
                </a:solidFill>
              </a:rPr>
              <a:t>- 3 </a:t>
            </a:r>
            <a:r>
              <a:rPr lang="zh-CN" altLang="en-US" sz="2800" b="1">
                <a:solidFill>
                  <a:srgbClr val="FF0066"/>
                </a:solidFill>
              </a:rPr>
              <a:t>线</a:t>
            </a:r>
            <a:r>
              <a:rPr lang="en-US" altLang="zh-CN" sz="2800" b="1">
                <a:solidFill>
                  <a:srgbClr val="FF0066"/>
                </a:solidFill>
              </a:rPr>
              <a:t>)</a:t>
            </a:r>
          </a:p>
        </p:txBody>
      </p:sp>
      <p:sp>
        <p:nvSpPr>
          <p:cNvPr id="9" name="Text Box 5">
            <a:extLst>
              <a:ext uri="{FF2B5EF4-FFF2-40B4-BE49-F238E27FC236}">
                <a16:creationId xmlns:a16="http://schemas.microsoft.com/office/drawing/2014/main" id="{F542A4CA-86E9-D7EC-1FEF-675BF5868C62}"/>
              </a:ext>
            </a:extLst>
          </p:cNvPr>
          <p:cNvSpPr txBox="1">
            <a:spLocks noChangeArrowheads="1"/>
          </p:cNvSpPr>
          <p:nvPr/>
        </p:nvSpPr>
        <p:spPr bwMode="auto">
          <a:xfrm>
            <a:off x="7859149" y="1728788"/>
            <a:ext cx="1335088" cy="466725"/>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b="1">
                <a:solidFill>
                  <a:srgbClr val="0033CC"/>
                </a:solidFill>
              </a:rPr>
              <a:t>编码表</a:t>
            </a:r>
          </a:p>
        </p:txBody>
      </p:sp>
      <p:sp>
        <p:nvSpPr>
          <p:cNvPr id="10" name="Text Box 6">
            <a:extLst>
              <a:ext uri="{FF2B5EF4-FFF2-40B4-BE49-F238E27FC236}">
                <a16:creationId xmlns:a16="http://schemas.microsoft.com/office/drawing/2014/main" id="{123892C1-9A68-908D-23F6-20371CEEDFDB}"/>
              </a:ext>
            </a:extLst>
          </p:cNvPr>
          <p:cNvSpPr txBox="1">
            <a:spLocks noChangeArrowheads="1"/>
          </p:cNvSpPr>
          <p:nvPr/>
        </p:nvSpPr>
        <p:spPr bwMode="auto">
          <a:xfrm>
            <a:off x="2317187" y="5462588"/>
            <a:ext cx="620712" cy="1196975"/>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b="1">
                <a:solidFill>
                  <a:srgbClr val="0033CC"/>
                </a:solidFill>
              </a:rPr>
              <a:t>函数式</a:t>
            </a:r>
          </a:p>
        </p:txBody>
      </p:sp>
      <p:sp>
        <p:nvSpPr>
          <p:cNvPr id="11" name="Text Box 7">
            <a:extLst>
              <a:ext uri="{FF2B5EF4-FFF2-40B4-BE49-F238E27FC236}">
                <a16:creationId xmlns:a16="http://schemas.microsoft.com/office/drawing/2014/main" id="{9F6FAA8B-0036-5EA0-853C-C97AE5E8E306}"/>
              </a:ext>
            </a:extLst>
          </p:cNvPr>
          <p:cNvSpPr txBox="1">
            <a:spLocks noChangeArrowheads="1"/>
          </p:cNvSpPr>
          <p:nvPr/>
        </p:nvSpPr>
        <p:spPr bwMode="auto">
          <a:xfrm>
            <a:off x="3064899" y="5384800"/>
            <a:ext cx="2933700" cy="519113"/>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800" b="1" i="1">
                <a:solidFill>
                  <a:srgbClr val="FF0066"/>
                </a:solidFill>
              </a:rPr>
              <a:t>Y</a:t>
            </a:r>
            <a:r>
              <a:rPr lang="en-US" altLang="zh-CN" sz="2800" b="1" baseline="-30000">
                <a:solidFill>
                  <a:srgbClr val="FF0066"/>
                </a:solidFill>
              </a:rPr>
              <a:t>2 </a:t>
            </a:r>
            <a:r>
              <a:rPr lang="en-US" altLang="zh-CN" sz="2800" b="1">
                <a:solidFill>
                  <a:srgbClr val="0033CC"/>
                </a:solidFill>
                <a:ea typeface="楷体_GB2312" pitchFamily="49" charset="-122"/>
              </a:rPr>
              <a:t>= </a:t>
            </a:r>
            <a:r>
              <a:rPr lang="en-US" altLang="zh-CN" sz="2800" b="1" i="1">
                <a:solidFill>
                  <a:srgbClr val="0033CC"/>
                </a:solidFill>
              </a:rPr>
              <a:t>I</a:t>
            </a:r>
            <a:r>
              <a:rPr lang="en-US" altLang="zh-CN" sz="2800" b="1" baseline="-30000">
                <a:solidFill>
                  <a:srgbClr val="0033CC"/>
                </a:solidFill>
              </a:rPr>
              <a:t>4</a:t>
            </a:r>
            <a:r>
              <a:rPr lang="en-US" altLang="zh-CN" sz="2800" b="1" i="1" baseline="-30000">
                <a:solidFill>
                  <a:srgbClr val="0033CC"/>
                </a:solidFill>
              </a:rPr>
              <a:t> </a:t>
            </a:r>
            <a:r>
              <a:rPr lang="en-US" altLang="zh-CN" sz="2800" b="1" i="1">
                <a:solidFill>
                  <a:srgbClr val="0033CC"/>
                </a:solidFill>
              </a:rPr>
              <a:t>+</a:t>
            </a:r>
            <a:r>
              <a:rPr lang="en-US" altLang="zh-CN" sz="2800" b="1" i="1" baseline="-30000">
                <a:solidFill>
                  <a:srgbClr val="0033CC"/>
                </a:solidFill>
              </a:rPr>
              <a:t> </a:t>
            </a:r>
            <a:r>
              <a:rPr lang="en-US" altLang="zh-CN" sz="2800" b="1" i="1">
                <a:solidFill>
                  <a:srgbClr val="0033CC"/>
                </a:solidFill>
              </a:rPr>
              <a:t>I</a:t>
            </a:r>
            <a:r>
              <a:rPr lang="en-US" altLang="zh-CN" sz="2800" b="1" baseline="-30000">
                <a:solidFill>
                  <a:srgbClr val="0033CC"/>
                </a:solidFill>
              </a:rPr>
              <a:t>5</a:t>
            </a:r>
            <a:r>
              <a:rPr lang="en-US" altLang="zh-CN" sz="2800" b="1" i="1" baseline="-30000">
                <a:solidFill>
                  <a:srgbClr val="0033CC"/>
                </a:solidFill>
              </a:rPr>
              <a:t> </a:t>
            </a:r>
            <a:r>
              <a:rPr lang="en-US" altLang="zh-CN" sz="2800" b="1" i="1">
                <a:solidFill>
                  <a:srgbClr val="0033CC"/>
                </a:solidFill>
              </a:rPr>
              <a:t>+</a:t>
            </a:r>
            <a:r>
              <a:rPr lang="en-US" altLang="zh-CN" sz="2800" b="1" i="1" baseline="-30000">
                <a:solidFill>
                  <a:srgbClr val="0033CC"/>
                </a:solidFill>
              </a:rPr>
              <a:t> </a:t>
            </a:r>
            <a:r>
              <a:rPr lang="en-US" altLang="zh-CN" sz="2800" b="1" i="1">
                <a:solidFill>
                  <a:srgbClr val="0033CC"/>
                </a:solidFill>
              </a:rPr>
              <a:t>I</a:t>
            </a:r>
            <a:r>
              <a:rPr lang="en-US" altLang="zh-CN" sz="2800" b="1" baseline="-30000">
                <a:solidFill>
                  <a:srgbClr val="0033CC"/>
                </a:solidFill>
              </a:rPr>
              <a:t>6 </a:t>
            </a:r>
            <a:r>
              <a:rPr lang="en-US" altLang="zh-CN" sz="2800" b="1" i="1">
                <a:solidFill>
                  <a:srgbClr val="0033CC"/>
                </a:solidFill>
              </a:rPr>
              <a:t>+</a:t>
            </a:r>
            <a:r>
              <a:rPr lang="en-US" altLang="zh-CN" sz="2800" b="1" i="1" baseline="-30000">
                <a:solidFill>
                  <a:srgbClr val="0033CC"/>
                </a:solidFill>
              </a:rPr>
              <a:t> </a:t>
            </a:r>
            <a:r>
              <a:rPr lang="en-US" altLang="zh-CN" sz="2800" b="1" i="1">
                <a:solidFill>
                  <a:srgbClr val="0033CC"/>
                </a:solidFill>
              </a:rPr>
              <a:t>I</a:t>
            </a:r>
            <a:r>
              <a:rPr lang="en-US" altLang="zh-CN" sz="2800" b="1" baseline="-30000">
                <a:solidFill>
                  <a:srgbClr val="0033CC"/>
                </a:solidFill>
              </a:rPr>
              <a:t>7</a:t>
            </a:r>
          </a:p>
        </p:txBody>
      </p:sp>
      <p:sp>
        <p:nvSpPr>
          <p:cNvPr id="12" name="Text Box 8">
            <a:extLst>
              <a:ext uri="{FF2B5EF4-FFF2-40B4-BE49-F238E27FC236}">
                <a16:creationId xmlns:a16="http://schemas.microsoft.com/office/drawing/2014/main" id="{C237F78B-6BB1-4135-D872-28500FDC3478}"/>
              </a:ext>
            </a:extLst>
          </p:cNvPr>
          <p:cNvSpPr txBox="1">
            <a:spLocks noChangeArrowheads="1"/>
          </p:cNvSpPr>
          <p:nvPr/>
        </p:nvSpPr>
        <p:spPr bwMode="auto">
          <a:xfrm>
            <a:off x="3056962" y="5865813"/>
            <a:ext cx="2895600" cy="519112"/>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800" b="1" i="1">
                <a:solidFill>
                  <a:srgbClr val="FF0066"/>
                </a:solidFill>
              </a:rPr>
              <a:t>Y</a:t>
            </a:r>
            <a:r>
              <a:rPr lang="en-US" altLang="zh-CN" sz="2800" b="1" baseline="-30000">
                <a:solidFill>
                  <a:srgbClr val="FF0066"/>
                </a:solidFill>
              </a:rPr>
              <a:t>1</a:t>
            </a:r>
            <a:r>
              <a:rPr lang="en-US" altLang="zh-CN" sz="2800" b="1" i="1" baseline="-30000">
                <a:solidFill>
                  <a:srgbClr val="FF0066"/>
                </a:solidFill>
              </a:rPr>
              <a:t> </a:t>
            </a:r>
            <a:r>
              <a:rPr lang="en-US" altLang="zh-CN" sz="2800" b="1">
                <a:solidFill>
                  <a:srgbClr val="0033CC"/>
                </a:solidFill>
                <a:ea typeface="楷体_GB2312" pitchFamily="49" charset="-122"/>
              </a:rPr>
              <a:t>= </a:t>
            </a:r>
            <a:r>
              <a:rPr lang="en-US" altLang="zh-CN" sz="2800" b="1" i="1">
                <a:solidFill>
                  <a:srgbClr val="0033CC"/>
                </a:solidFill>
              </a:rPr>
              <a:t>I</a:t>
            </a:r>
            <a:r>
              <a:rPr lang="en-US" altLang="zh-CN" sz="2800" b="1" baseline="-30000">
                <a:solidFill>
                  <a:srgbClr val="0033CC"/>
                </a:solidFill>
              </a:rPr>
              <a:t>2</a:t>
            </a:r>
            <a:r>
              <a:rPr lang="en-US" altLang="zh-CN" sz="2800" b="1" i="1" baseline="-30000">
                <a:solidFill>
                  <a:srgbClr val="0033CC"/>
                </a:solidFill>
              </a:rPr>
              <a:t> </a:t>
            </a:r>
            <a:r>
              <a:rPr lang="en-US" altLang="zh-CN" sz="2800" b="1" i="1">
                <a:solidFill>
                  <a:srgbClr val="0033CC"/>
                </a:solidFill>
              </a:rPr>
              <a:t>+</a:t>
            </a:r>
            <a:r>
              <a:rPr lang="en-US" altLang="zh-CN" sz="2800" b="1" i="1" baseline="-30000">
                <a:solidFill>
                  <a:srgbClr val="0033CC"/>
                </a:solidFill>
              </a:rPr>
              <a:t> </a:t>
            </a:r>
            <a:r>
              <a:rPr lang="en-US" altLang="zh-CN" sz="2800" b="1" i="1">
                <a:solidFill>
                  <a:srgbClr val="0033CC"/>
                </a:solidFill>
              </a:rPr>
              <a:t>I</a:t>
            </a:r>
            <a:r>
              <a:rPr lang="en-US" altLang="zh-CN" sz="2800" b="1" baseline="-30000">
                <a:solidFill>
                  <a:srgbClr val="0033CC"/>
                </a:solidFill>
              </a:rPr>
              <a:t>3</a:t>
            </a:r>
            <a:r>
              <a:rPr lang="en-US" altLang="zh-CN" sz="2800" b="1" i="1">
                <a:solidFill>
                  <a:srgbClr val="0033CC"/>
                </a:solidFill>
              </a:rPr>
              <a:t>+</a:t>
            </a:r>
            <a:r>
              <a:rPr lang="en-US" altLang="zh-CN" sz="2800" b="1" i="1" baseline="-30000">
                <a:solidFill>
                  <a:srgbClr val="0033CC"/>
                </a:solidFill>
              </a:rPr>
              <a:t> </a:t>
            </a:r>
            <a:r>
              <a:rPr lang="en-US" altLang="zh-CN" sz="2800" b="1" i="1">
                <a:solidFill>
                  <a:srgbClr val="0033CC"/>
                </a:solidFill>
              </a:rPr>
              <a:t>I</a:t>
            </a:r>
            <a:r>
              <a:rPr lang="en-US" altLang="zh-CN" sz="2800" b="1" baseline="-30000">
                <a:solidFill>
                  <a:srgbClr val="0033CC"/>
                </a:solidFill>
              </a:rPr>
              <a:t>6</a:t>
            </a:r>
            <a:r>
              <a:rPr lang="en-US" altLang="zh-CN" sz="2800" b="1" i="1" baseline="-30000">
                <a:solidFill>
                  <a:srgbClr val="0033CC"/>
                </a:solidFill>
              </a:rPr>
              <a:t> </a:t>
            </a:r>
            <a:r>
              <a:rPr lang="en-US" altLang="zh-CN" sz="2800" b="1" i="1">
                <a:solidFill>
                  <a:srgbClr val="0033CC"/>
                </a:solidFill>
              </a:rPr>
              <a:t>+</a:t>
            </a:r>
            <a:r>
              <a:rPr lang="en-US" altLang="zh-CN" sz="2800" b="1" i="1" baseline="-30000">
                <a:solidFill>
                  <a:srgbClr val="0033CC"/>
                </a:solidFill>
              </a:rPr>
              <a:t> </a:t>
            </a:r>
            <a:r>
              <a:rPr lang="en-US" altLang="zh-CN" sz="2800" b="1" i="1">
                <a:solidFill>
                  <a:srgbClr val="0033CC"/>
                </a:solidFill>
              </a:rPr>
              <a:t>I</a:t>
            </a:r>
            <a:r>
              <a:rPr lang="en-US" altLang="zh-CN" sz="2800" b="1" baseline="-30000">
                <a:solidFill>
                  <a:srgbClr val="0033CC"/>
                </a:solidFill>
              </a:rPr>
              <a:t>7</a:t>
            </a:r>
          </a:p>
        </p:txBody>
      </p:sp>
      <p:sp>
        <p:nvSpPr>
          <p:cNvPr id="13" name="Text Box 9">
            <a:extLst>
              <a:ext uri="{FF2B5EF4-FFF2-40B4-BE49-F238E27FC236}">
                <a16:creationId xmlns:a16="http://schemas.microsoft.com/office/drawing/2014/main" id="{265AD46F-5082-049C-F898-5FCD03001DA2}"/>
              </a:ext>
            </a:extLst>
          </p:cNvPr>
          <p:cNvSpPr txBox="1">
            <a:spLocks noChangeArrowheads="1"/>
          </p:cNvSpPr>
          <p:nvPr/>
        </p:nvSpPr>
        <p:spPr bwMode="auto">
          <a:xfrm>
            <a:off x="3056962" y="6329363"/>
            <a:ext cx="2895600" cy="519112"/>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800" b="1" i="1">
                <a:solidFill>
                  <a:srgbClr val="FF0066"/>
                </a:solidFill>
              </a:rPr>
              <a:t>Y</a:t>
            </a:r>
            <a:r>
              <a:rPr lang="en-US" altLang="zh-CN" sz="2800" b="1" baseline="-30000">
                <a:solidFill>
                  <a:srgbClr val="FF0066"/>
                </a:solidFill>
              </a:rPr>
              <a:t>0 </a:t>
            </a:r>
            <a:r>
              <a:rPr lang="en-US" altLang="zh-CN" sz="2800" b="1">
                <a:solidFill>
                  <a:srgbClr val="0033CC"/>
                </a:solidFill>
                <a:ea typeface="楷体_GB2312" pitchFamily="49" charset="-122"/>
              </a:rPr>
              <a:t>= </a:t>
            </a:r>
            <a:r>
              <a:rPr lang="en-US" altLang="zh-CN" sz="2800" b="1" i="1">
                <a:solidFill>
                  <a:srgbClr val="0033CC"/>
                </a:solidFill>
              </a:rPr>
              <a:t>I</a:t>
            </a:r>
            <a:r>
              <a:rPr lang="en-US" altLang="zh-CN" sz="2800" b="1" baseline="-30000">
                <a:solidFill>
                  <a:srgbClr val="0033CC"/>
                </a:solidFill>
              </a:rPr>
              <a:t>1</a:t>
            </a:r>
            <a:r>
              <a:rPr lang="en-US" altLang="zh-CN" sz="2800" b="1" i="1" baseline="-30000">
                <a:solidFill>
                  <a:srgbClr val="0033CC"/>
                </a:solidFill>
              </a:rPr>
              <a:t> </a:t>
            </a:r>
            <a:r>
              <a:rPr lang="en-US" altLang="zh-CN" sz="2800" b="1" i="1">
                <a:solidFill>
                  <a:srgbClr val="0033CC"/>
                </a:solidFill>
              </a:rPr>
              <a:t>+</a:t>
            </a:r>
            <a:r>
              <a:rPr lang="en-US" altLang="zh-CN" sz="2800" b="1" i="1" baseline="-30000">
                <a:solidFill>
                  <a:srgbClr val="0033CC"/>
                </a:solidFill>
              </a:rPr>
              <a:t> </a:t>
            </a:r>
            <a:r>
              <a:rPr lang="en-US" altLang="zh-CN" sz="2800" b="1" i="1">
                <a:solidFill>
                  <a:srgbClr val="0033CC"/>
                </a:solidFill>
              </a:rPr>
              <a:t>I</a:t>
            </a:r>
            <a:r>
              <a:rPr lang="en-US" altLang="zh-CN" sz="2800" b="1" baseline="-30000">
                <a:solidFill>
                  <a:srgbClr val="0033CC"/>
                </a:solidFill>
              </a:rPr>
              <a:t>3</a:t>
            </a:r>
            <a:r>
              <a:rPr lang="en-US" altLang="zh-CN" sz="2800" b="1" i="1">
                <a:solidFill>
                  <a:srgbClr val="0033CC"/>
                </a:solidFill>
              </a:rPr>
              <a:t>+</a:t>
            </a:r>
            <a:r>
              <a:rPr lang="en-US" altLang="zh-CN" sz="2800" b="1" i="1" baseline="-30000">
                <a:solidFill>
                  <a:srgbClr val="0033CC"/>
                </a:solidFill>
              </a:rPr>
              <a:t> </a:t>
            </a:r>
            <a:r>
              <a:rPr lang="en-US" altLang="zh-CN" sz="2800" b="1" i="1">
                <a:solidFill>
                  <a:srgbClr val="0033CC"/>
                </a:solidFill>
              </a:rPr>
              <a:t>I</a:t>
            </a:r>
            <a:r>
              <a:rPr lang="en-US" altLang="zh-CN" sz="2800" b="1" baseline="-30000">
                <a:solidFill>
                  <a:srgbClr val="0033CC"/>
                </a:solidFill>
              </a:rPr>
              <a:t>5</a:t>
            </a:r>
            <a:r>
              <a:rPr lang="en-US" altLang="zh-CN" sz="2800" b="1" i="1" baseline="-30000">
                <a:solidFill>
                  <a:srgbClr val="0033CC"/>
                </a:solidFill>
              </a:rPr>
              <a:t> </a:t>
            </a:r>
            <a:r>
              <a:rPr lang="en-US" altLang="zh-CN" sz="2800" b="1" i="1">
                <a:solidFill>
                  <a:srgbClr val="0033CC"/>
                </a:solidFill>
              </a:rPr>
              <a:t>+</a:t>
            </a:r>
            <a:r>
              <a:rPr lang="en-US" altLang="zh-CN" sz="2800" b="1" i="1" baseline="-30000">
                <a:solidFill>
                  <a:srgbClr val="0033CC"/>
                </a:solidFill>
              </a:rPr>
              <a:t> </a:t>
            </a:r>
            <a:r>
              <a:rPr lang="en-US" altLang="zh-CN" sz="2800" b="1" i="1">
                <a:solidFill>
                  <a:srgbClr val="0033CC"/>
                </a:solidFill>
              </a:rPr>
              <a:t>I</a:t>
            </a:r>
            <a:r>
              <a:rPr lang="en-US" altLang="zh-CN" sz="2800" b="1" baseline="-30000">
                <a:solidFill>
                  <a:srgbClr val="0033CC"/>
                </a:solidFill>
              </a:rPr>
              <a:t>7</a:t>
            </a:r>
          </a:p>
        </p:txBody>
      </p:sp>
      <p:sp>
        <p:nvSpPr>
          <p:cNvPr id="14" name="Text Box 10">
            <a:extLst>
              <a:ext uri="{FF2B5EF4-FFF2-40B4-BE49-F238E27FC236}">
                <a16:creationId xmlns:a16="http://schemas.microsoft.com/office/drawing/2014/main" id="{5FD461AF-26C9-76BB-C714-BC74214FC271}"/>
              </a:ext>
            </a:extLst>
          </p:cNvPr>
          <p:cNvSpPr txBox="1">
            <a:spLocks noChangeArrowheads="1"/>
          </p:cNvSpPr>
          <p:nvPr/>
        </p:nvSpPr>
        <p:spPr bwMode="auto">
          <a:xfrm>
            <a:off x="2004449" y="2763838"/>
            <a:ext cx="488950" cy="822325"/>
          </a:xfrm>
          <a:prstGeom prst="rect">
            <a:avLst/>
          </a:prstGeom>
          <a:noFill/>
          <a:ln>
            <a:noFill/>
          </a:ln>
          <a:effectLst/>
          <a:extLst>
            <a:ext uri="{909E8E84-426E-40DD-AFC4-6F175D3DCCD1}">
              <a14:hiddenFill xmlns:a14="http://schemas.microsoft.com/office/drawing/2010/main">
                <a:solidFill>
                  <a:srgbClr val="0033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0033CC"/>
                </a:solidFill>
              </a:rPr>
              <a:t>输</a:t>
            </a:r>
          </a:p>
          <a:p>
            <a:pPr eaLnBrk="1" hangingPunct="1"/>
            <a:r>
              <a:rPr lang="zh-CN" altLang="en-US" b="1">
                <a:solidFill>
                  <a:srgbClr val="0033CC"/>
                </a:solidFill>
              </a:rPr>
              <a:t>入</a:t>
            </a:r>
          </a:p>
        </p:txBody>
      </p:sp>
      <p:sp>
        <p:nvSpPr>
          <p:cNvPr id="15" name="Text Box 11">
            <a:extLst>
              <a:ext uri="{FF2B5EF4-FFF2-40B4-BE49-F238E27FC236}">
                <a16:creationId xmlns:a16="http://schemas.microsoft.com/office/drawing/2014/main" id="{15D0ED53-29BC-30E4-7B51-BCB8F4533126}"/>
              </a:ext>
            </a:extLst>
          </p:cNvPr>
          <p:cNvSpPr txBox="1">
            <a:spLocks noChangeArrowheads="1"/>
          </p:cNvSpPr>
          <p:nvPr/>
        </p:nvSpPr>
        <p:spPr bwMode="auto">
          <a:xfrm>
            <a:off x="5695388" y="2371452"/>
            <a:ext cx="542925" cy="1569660"/>
          </a:xfrm>
          <a:prstGeom prst="rect">
            <a:avLst/>
          </a:prstGeom>
          <a:noFill/>
          <a:ln>
            <a:noFill/>
          </a:ln>
          <a:effectLst/>
          <a:extLst>
            <a:ext uri="{909E8E84-426E-40DD-AFC4-6F175D3DCCD1}">
              <a14:hiddenFill xmlns:a14="http://schemas.microsoft.com/office/drawing/2010/main">
                <a:solidFill>
                  <a:srgbClr val="FF0066"/>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dirty="0">
                <a:solidFill>
                  <a:schemeClr val="accent4"/>
                </a:solidFill>
              </a:rPr>
              <a:t>编码输</a:t>
            </a:r>
          </a:p>
          <a:p>
            <a:pPr eaLnBrk="1" hangingPunct="1"/>
            <a:r>
              <a:rPr lang="zh-CN" altLang="en-US" b="1" dirty="0">
                <a:solidFill>
                  <a:schemeClr val="accent4"/>
                </a:solidFill>
              </a:rPr>
              <a:t>出</a:t>
            </a:r>
          </a:p>
        </p:txBody>
      </p:sp>
      <p:sp>
        <p:nvSpPr>
          <p:cNvPr id="16" name="Text Box 12">
            <a:extLst>
              <a:ext uri="{FF2B5EF4-FFF2-40B4-BE49-F238E27FC236}">
                <a16:creationId xmlns:a16="http://schemas.microsoft.com/office/drawing/2014/main" id="{FF5827C4-DE48-AD8D-DF32-121A1B19974C}"/>
              </a:ext>
            </a:extLst>
          </p:cNvPr>
          <p:cNvSpPr txBox="1">
            <a:spLocks noChangeArrowheads="1"/>
          </p:cNvSpPr>
          <p:nvPr/>
        </p:nvSpPr>
        <p:spPr bwMode="auto">
          <a:xfrm>
            <a:off x="1274199" y="4194175"/>
            <a:ext cx="5256213" cy="1261884"/>
          </a:xfrm>
          <a:prstGeom prst="rect">
            <a:avLst/>
          </a:prstGeom>
          <a:noFill/>
          <a:ln>
            <a:noFill/>
          </a:ln>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dirty="0">
                <a:solidFill>
                  <a:srgbClr val="0033CC"/>
                </a:solidFill>
              </a:rPr>
              <a:t>        </a:t>
            </a:r>
            <a:r>
              <a:rPr lang="en-US" altLang="zh-CN" b="1" i="1" dirty="0">
                <a:solidFill>
                  <a:srgbClr val="0033CC"/>
                </a:solidFill>
              </a:rPr>
              <a:t>I</a:t>
            </a:r>
            <a:r>
              <a:rPr lang="en-US" altLang="zh-CN" b="1" baseline="-30000" dirty="0">
                <a:solidFill>
                  <a:srgbClr val="0033CC"/>
                </a:solidFill>
              </a:rPr>
              <a:t>0 </a:t>
            </a:r>
            <a:r>
              <a:rPr lang="en-US" altLang="zh-CN" b="1" dirty="0">
                <a:solidFill>
                  <a:srgbClr val="0033CC"/>
                </a:solidFill>
                <a:ea typeface="楷体_GB2312" pitchFamily="49" charset="-122"/>
                <a:sym typeface="Symbol" panose="05050102010706020507" pitchFamily="18" charset="2"/>
              </a:rPr>
              <a:t> </a:t>
            </a:r>
            <a:r>
              <a:rPr lang="en-US" altLang="zh-CN" b="1" i="1" dirty="0">
                <a:solidFill>
                  <a:srgbClr val="0033CC"/>
                </a:solidFill>
              </a:rPr>
              <a:t>I</a:t>
            </a:r>
            <a:r>
              <a:rPr lang="en-US" altLang="zh-CN" b="1" baseline="-30000" dirty="0">
                <a:solidFill>
                  <a:srgbClr val="0033CC"/>
                </a:solidFill>
              </a:rPr>
              <a:t>7 </a:t>
            </a:r>
            <a:r>
              <a:rPr lang="zh-CN" altLang="en-US" b="1" dirty="0">
                <a:solidFill>
                  <a:schemeClr val="accent2">
                    <a:lumMod val="75000"/>
                  </a:schemeClr>
                </a:solidFill>
                <a:latin typeface="宋体" panose="02010600030101010101" pitchFamily="2" charset="-122"/>
              </a:rPr>
              <a:t>是一组</a:t>
            </a:r>
            <a:r>
              <a:rPr lang="zh-CN" altLang="en-US" b="1" dirty="0">
                <a:solidFill>
                  <a:srgbClr val="FF0000"/>
                </a:solidFill>
                <a:latin typeface="宋体" panose="02010600030101010101" pitchFamily="2" charset="-122"/>
              </a:rPr>
              <a:t>互相排斥</a:t>
            </a:r>
            <a:r>
              <a:rPr lang="zh-CN" altLang="en-US" b="1" dirty="0">
                <a:solidFill>
                  <a:schemeClr val="accent2">
                    <a:lumMod val="75000"/>
                  </a:schemeClr>
                </a:solidFill>
                <a:latin typeface="宋体" panose="02010600030101010101" pitchFamily="2" charset="-122"/>
              </a:rPr>
              <a:t>的输入变量，任何时刻只能有一个端输入有效信号。</a:t>
            </a:r>
          </a:p>
        </p:txBody>
      </p:sp>
      <p:sp>
        <p:nvSpPr>
          <p:cNvPr id="17" name="Text Box 13">
            <a:extLst>
              <a:ext uri="{FF2B5EF4-FFF2-40B4-BE49-F238E27FC236}">
                <a16:creationId xmlns:a16="http://schemas.microsoft.com/office/drawing/2014/main" id="{3A56BAFB-262B-4CA6-8B6F-A235FDE9F259}"/>
              </a:ext>
            </a:extLst>
          </p:cNvPr>
          <p:cNvSpPr txBox="1">
            <a:spLocks noChangeArrowheads="1"/>
          </p:cNvSpPr>
          <p:nvPr/>
        </p:nvSpPr>
        <p:spPr bwMode="auto">
          <a:xfrm>
            <a:off x="6770124" y="2559050"/>
            <a:ext cx="950913"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0033CC"/>
                </a:solidFill>
                <a:latin typeface="宋体" panose="02010600030101010101" pitchFamily="2" charset="-122"/>
              </a:rPr>
              <a:t>输 入</a:t>
            </a:r>
          </a:p>
        </p:txBody>
      </p:sp>
      <p:sp>
        <p:nvSpPr>
          <p:cNvPr id="18" name="Text Box 14">
            <a:extLst>
              <a:ext uri="{FF2B5EF4-FFF2-40B4-BE49-F238E27FC236}">
                <a16:creationId xmlns:a16="http://schemas.microsoft.com/office/drawing/2014/main" id="{C0F9FE38-4D1D-E06F-D52B-F27BD57BD3A4}"/>
              </a:ext>
            </a:extLst>
          </p:cNvPr>
          <p:cNvSpPr txBox="1">
            <a:spLocks noChangeArrowheads="1"/>
          </p:cNvSpPr>
          <p:nvPr/>
        </p:nvSpPr>
        <p:spPr bwMode="auto">
          <a:xfrm>
            <a:off x="8086162" y="2311400"/>
            <a:ext cx="1412875"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FF0066"/>
                </a:solidFill>
                <a:latin typeface="宋体" panose="02010600030101010101" pitchFamily="2" charset="-122"/>
              </a:rPr>
              <a:t>输    出</a:t>
            </a:r>
          </a:p>
        </p:txBody>
      </p:sp>
      <p:sp>
        <p:nvSpPr>
          <p:cNvPr id="19" name="Text Box 15">
            <a:extLst>
              <a:ext uri="{FF2B5EF4-FFF2-40B4-BE49-F238E27FC236}">
                <a16:creationId xmlns:a16="http://schemas.microsoft.com/office/drawing/2014/main" id="{14DA873F-D82E-6B84-7774-B5CB50DB3E77}"/>
              </a:ext>
            </a:extLst>
          </p:cNvPr>
          <p:cNvSpPr txBox="1">
            <a:spLocks noChangeArrowheads="1"/>
          </p:cNvSpPr>
          <p:nvPr/>
        </p:nvSpPr>
        <p:spPr bwMode="auto">
          <a:xfrm>
            <a:off x="7928999" y="3322638"/>
            <a:ext cx="19621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0       0       0</a:t>
            </a:r>
          </a:p>
        </p:txBody>
      </p:sp>
      <p:sp>
        <p:nvSpPr>
          <p:cNvPr id="20" name="Text Box 16">
            <a:extLst>
              <a:ext uri="{FF2B5EF4-FFF2-40B4-BE49-F238E27FC236}">
                <a16:creationId xmlns:a16="http://schemas.microsoft.com/office/drawing/2014/main" id="{668C8D86-2925-236F-B26E-EE47046E6B6D}"/>
              </a:ext>
            </a:extLst>
          </p:cNvPr>
          <p:cNvSpPr txBox="1">
            <a:spLocks noChangeArrowheads="1"/>
          </p:cNvSpPr>
          <p:nvPr/>
        </p:nvSpPr>
        <p:spPr bwMode="auto">
          <a:xfrm>
            <a:off x="7928999" y="3754438"/>
            <a:ext cx="19621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0       0       </a:t>
            </a:r>
            <a:r>
              <a:rPr lang="en-US" altLang="zh-CN" sz="2800" b="1">
                <a:solidFill>
                  <a:srgbClr val="FF0066"/>
                </a:solidFill>
                <a:ea typeface="楷体_GB2312" pitchFamily="49" charset="-122"/>
              </a:rPr>
              <a:t>1</a:t>
            </a:r>
          </a:p>
        </p:txBody>
      </p:sp>
      <p:sp>
        <p:nvSpPr>
          <p:cNvPr id="21" name="Text Box 17">
            <a:extLst>
              <a:ext uri="{FF2B5EF4-FFF2-40B4-BE49-F238E27FC236}">
                <a16:creationId xmlns:a16="http://schemas.microsoft.com/office/drawing/2014/main" id="{19A83E69-DC7C-81BA-BE69-F8FFA1765874}"/>
              </a:ext>
            </a:extLst>
          </p:cNvPr>
          <p:cNvSpPr txBox="1">
            <a:spLocks noChangeArrowheads="1"/>
          </p:cNvSpPr>
          <p:nvPr/>
        </p:nvSpPr>
        <p:spPr bwMode="auto">
          <a:xfrm>
            <a:off x="7928999" y="4184650"/>
            <a:ext cx="196215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       </a:t>
            </a:r>
            <a:r>
              <a:rPr lang="en-US" altLang="zh-CN" sz="2800" b="1">
                <a:solidFill>
                  <a:srgbClr val="FF0066"/>
                </a:solidFill>
                <a:ea typeface="楷体_GB2312" pitchFamily="49" charset="-122"/>
              </a:rPr>
              <a:t>1</a:t>
            </a:r>
            <a:r>
              <a:rPr lang="en-US" altLang="zh-CN" sz="2800" b="1">
                <a:solidFill>
                  <a:srgbClr val="0033CC"/>
                </a:solidFill>
                <a:ea typeface="楷体_GB2312" pitchFamily="49" charset="-122"/>
              </a:rPr>
              <a:t>       0</a:t>
            </a:r>
          </a:p>
        </p:txBody>
      </p:sp>
      <p:sp>
        <p:nvSpPr>
          <p:cNvPr id="22" name="Text Box 18">
            <a:extLst>
              <a:ext uri="{FF2B5EF4-FFF2-40B4-BE49-F238E27FC236}">
                <a16:creationId xmlns:a16="http://schemas.microsoft.com/office/drawing/2014/main" id="{1EF4D369-49A7-7984-42AB-E0A3E1EAB66F}"/>
              </a:ext>
            </a:extLst>
          </p:cNvPr>
          <p:cNvSpPr txBox="1">
            <a:spLocks noChangeArrowheads="1"/>
          </p:cNvSpPr>
          <p:nvPr/>
        </p:nvSpPr>
        <p:spPr bwMode="auto">
          <a:xfrm>
            <a:off x="7928999" y="4616450"/>
            <a:ext cx="196215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       </a:t>
            </a:r>
            <a:r>
              <a:rPr lang="en-US" altLang="zh-CN" sz="2800" b="1">
                <a:solidFill>
                  <a:srgbClr val="FF0066"/>
                </a:solidFill>
                <a:ea typeface="楷体_GB2312" pitchFamily="49" charset="-122"/>
              </a:rPr>
              <a:t>1</a:t>
            </a:r>
            <a:r>
              <a:rPr lang="en-US" altLang="zh-CN" sz="2800" b="1">
                <a:solidFill>
                  <a:srgbClr val="0033CC"/>
                </a:solidFill>
                <a:ea typeface="楷体_GB2312" pitchFamily="49" charset="-122"/>
              </a:rPr>
              <a:t>       </a:t>
            </a:r>
            <a:r>
              <a:rPr lang="en-US" altLang="zh-CN" sz="2800" b="1">
                <a:solidFill>
                  <a:srgbClr val="FF0066"/>
                </a:solidFill>
                <a:ea typeface="楷体_GB2312" pitchFamily="49" charset="-122"/>
              </a:rPr>
              <a:t>1</a:t>
            </a:r>
          </a:p>
        </p:txBody>
      </p:sp>
      <p:sp>
        <p:nvSpPr>
          <p:cNvPr id="23" name="Text Box 19">
            <a:extLst>
              <a:ext uri="{FF2B5EF4-FFF2-40B4-BE49-F238E27FC236}">
                <a16:creationId xmlns:a16="http://schemas.microsoft.com/office/drawing/2014/main" id="{EAFD5402-E208-DE9D-D7D9-9C876DA88E6C}"/>
              </a:ext>
            </a:extLst>
          </p:cNvPr>
          <p:cNvSpPr txBox="1">
            <a:spLocks noChangeArrowheads="1"/>
          </p:cNvSpPr>
          <p:nvPr/>
        </p:nvSpPr>
        <p:spPr bwMode="auto">
          <a:xfrm>
            <a:off x="7928999" y="5046663"/>
            <a:ext cx="19621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1</a:t>
            </a:r>
            <a:r>
              <a:rPr lang="en-US" altLang="zh-CN" sz="2800" b="1">
                <a:solidFill>
                  <a:srgbClr val="0033CC"/>
                </a:solidFill>
                <a:ea typeface="楷体_GB2312" pitchFamily="49" charset="-122"/>
              </a:rPr>
              <a:t>       0       0</a:t>
            </a:r>
          </a:p>
        </p:txBody>
      </p:sp>
      <p:sp>
        <p:nvSpPr>
          <p:cNvPr id="24" name="Text Box 20">
            <a:extLst>
              <a:ext uri="{FF2B5EF4-FFF2-40B4-BE49-F238E27FC236}">
                <a16:creationId xmlns:a16="http://schemas.microsoft.com/office/drawing/2014/main" id="{D61BD6FE-5605-71B1-4454-DFAAD658EB1D}"/>
              </a:ext>
            </a:extLst>
          </p:cNvPr>
          <p:cNvSpPr txBox="1">
            <a:spLocks noChangeArrowheads="1"/>
          </p:cNvSpPr>
          <p:nvPr/>
        </p:nvSpPr>
        <p:spPr bwMode="auto">
          <a:xfrm>
            <a:off x="7928999" y="5478463"/>
            <a:ext cx="19621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1</a:t>
            </a:r>
            <a:r>
              <a:rPr lang="en-US" altLang="zh-CN" sz="2800" b="1">
                <a:solidFill>
                  <a:srgbClr val="0033CC"/>
                </a:solidFill>
                <a:ea typeface="楷体_GB2312" pitchFamily="49" charset="-122"/>
              </a:rPr>
              <a:t>       0       </a:t>
            </a:r>
            <a:r>
              <a:rPr lang="en-US" altLang="zh-CN" sz="2800" b="1">
                <a:solidFill>
                  <a:srgbClr val="FF0066"/>
                </a:solidFill>
                <a:ea typeface="楷体_GB2312" pitchFamily="49" charset="-122"/>
              </a:rPr>
              <a:t>1</a:t>
            </a:r>
          </a:p>
        </p:txBody>
      </p:sp>
      <p:sp>
        <p:nvSpPr>
          <p:cNvPr id="25" name="Text Box 21">
            <a:extLst>
              <a:ext uri="{FF2B5EF4-FFF2-40B4-BE49-F238E27FC236}">
                <a16:creationId xmlns:a16="http://schemas.microsoft.com/office/drawing/2014/main" id="{026BB67C-2AF4-0303-54A9-465EC7058869}"/>
              </a:ext>
            </a:extLst>
          </p:cNvPr>
          <p:cNvSpPr txBox="1">
            <a:spLocks noChangeArrowheads="1"/>
          </p:cNvSpPr>
          <p:nvPr/>
        </p:nvSpPr>
        <p:spPr bwMode="auto">
          <a:xfrm>
            <a:off x="7928999" y="5908675"/>
            <a:ext cx="196215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1</a:t>
            </a:r>
            <a:r>
              <a:rPr lang="en-US" altLang="zh-CN" sz="2800" b="1">
                <a:solidFill>
                  <a:srgbClr val="0033CC"/>
                </a:solidFill>
                <a:ea typeface="楷体_GB2312" pitchFamily="49" charset="-122"/>
              </a:rPr>
              <a:t>       </a:t>
            </a:r>
            <a:r>
              <a:rPr lang="en-US" altLang="zh-CN" sz="2800" b="1">
                <a:solidFill>
                  <a:srgbClr val="FF0066"/>
                </a:solidFill>
                <a:ea typeface="楷体_GB2312" pitchFamily="49" charset="-122"/>
              </a:rPr>
              <a:t>1</a:t>
            </a:r>
            <a:r>
              <a:rPr lang="en-US" altLang="zh-CN" sz="2800" b="1">
                <a:solidFill>
                  <a:srgbClr val="0033CC"/>
                </a:solidFill>
                <a:ea typeface="楷体_GB2312" pitchFamily="49" charset="-122"/>
              </a:rPr>
              <a:t>       0</a:t>
            </a:r>
          </a:p>
        </p:txBody>
      </p:sp>
      <p:sp>
        <p:nvSpPr>
          <p:cNvPr id="26" name="Text Box 22">
            <a:extLst>
              <a:ext uri="{FF2B5EF4-FFF2-40B4-BE49-F238E27FC236}">
                <a16:creationId xmlns:a16="http://schemas.microsoft.com/office/drawing/2014/main" id="{054E4D28-0D62-A76A-4279-A5F7728A4258}"/>
              </a:ext>
            </a:extLst>
          </p:cNvPr>
          <p:cNvSpPr txBox="1">
            <a:spLocks noChangeArrowheads="1"/>
          </p:cNvSpPr>
          <p:nvPr/>
        </p:nvSpPr>
        <p:spPr bwMode="auto">
          <a:xfrm>
            <a:off x="7928999" y="6338888"/>
            <a:ext cx="19621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1</a:t>
            </a:r>
            <a:r>
              <a:rPr lang="en-US" altLang="zh-CN" sz="2800" b="1">
                <a:solidFill>
                  <a:srgbClr val="0033CC"/>
                </a:solidFill>
                <a:ea typeface="楷体_GB2312" pitchFamily="49" charset="-122"/>
              </a:rPr>
              <a:t>       </a:t>
            </a:r>
            <a:r>
              <a:rPr lang="en-US" altLang="zh-CN" sz="2800" b="1">
                <a:solidFill>
                  <a:srgbClr val="FF0066"/>
                </a:solidFill>
                <a:ea typeface="楷体_GB2312" pitchFamily="49" charset="-122"/>
              </a:rPr>
              <a:t>1</a:t>
            </a:r>
            <a:r>
              <a:rPr lang="en-US" altLang="zh-CN" sz="2800" b="1">
                <a:solidFill>
                  <a:srgbClr val="0033CC"/>
                </a:solidFill>
                <a:ea typeface="楷体_GB2312" pitchFamily="49" charset="-122"/>
              </a:rPr>
              <a:t>       </a:t>
            </a:r>
            <a:r>
              <a:rPr lang="en-US" altLang="zh-CN" sz="2800" b="1">
                <a:solidFill>
                  <a:srgbClr val="FF0066"/>
                </a:solidFill>
                <a:ea typeface="楷体_GB2312" pitchFamily="49" charset="-122"/>
              </a:rPr>
              <a:t>1</a:t>
            </a:r>
          </a:p>
        </p:txBody>
      </p:sp>
      <p:sp>
        <p:nvSpPr>
          <p:cNvPr id="27" name="Text Box 23">
            <a:extLst>
              <a:ext uri="{FF2B5EF4-FFF2-40B4-BE49-F238E27FC236}">
                <a16:creationId xmlns:a16="http://schemas.microsoft.com/office/drawing/2014/main" id="{D86A96E8-5DBB-FD91-5BC8-DC0E7A3E56AA}"/>
              </a:ext>
            </a:extLst>
          </p:cNvPr>
          <p:cNvSpPr txBox="1">
            <a:spLocks noChangeArrowheads="1"/>
          </p:cNvSpPr>
          <p:nvPr/>
        </p:nvSpPr>
        <p:spPr bwMode="auto">
          <a:xfrm>
            <a:off x="7903599" y="2757488"/>
            <a:ext cx="2286000" cy="593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just"/>
            <a:r>
              <a:rPr kumimoji="0" lang="en-US" altLang="zh-CN" sz="2800" b="1" i="1">
                <a:solidFill>
                  <a:srgbClr val="FF0066"/>
                </a:solidFill>
              </a:rPr>
              <a:t>Y</a:t>
            </a:r>
            <a:r>
              <a:rPr kumimoji="0" lang="en-US" altLang="zh-CN" sz="2800" b="1" baseline="-25000">
                <a:solidFill>
                  <a:srgbClr val="FF0066"/>
                </a:solidFill>
              </a:rPr>
              <a:t>2</a:t>
            </a:r>
            <a:r>
              <a:rPr kumimoji="0" lang="en-US" altLang="zh-CN" sz="2800" baseline="-25000">
                <a:solidFill>
                  <a:srgbClr val="FF0066"/>
                </a:solidFill>
              </a:rPr>
              <a:t>      </a:t>
            </a:r>
            <a:r>
              <a:rPr kumimoji="0" lang="en-US" altLang="zh-CN" sz="2800" b="1" i="1">
                <a:solidFill>
                  <a:srgbClr val="FF0066"/>
                </a:solidFill>
              </a:rPr>
              <a:t>Y</a:t>
            </a:r>
            <a:r>
              <a:rPr kumimoji="0" lang="en-US" altLang="zh-CN" sz="2800" b="1" baseline="-25000">
                <a:solidFill>
                  <a:srgbClr val="FF0066"/>
                </a:solidFill>
              </a:rPr>
              <a:t>1</a:t>
            </a:r>
            <a:r>
              <a:rPr kumimoji="0" lang="en-US" altLang="zh-CN" sz="2800" baseline="-25000">
                <a:solidFill>
                  <a:srgbClr val="FF0066"/>
                </a:solidFill>
              </a:rPr>
              <a:t>        </a:t>
            </a:r>
            <a:r>
              <a:rPr kumimoji="0" lang="en-US" altLang="zh-CN" sz="2800" b="1" i="1">
                <a:solidFill>
                  <a:srgbClr val="FF0066"/>
                </a:solidFill>
              </a:rPr>
              <a:t>Y</a:t>
            </a:r>
            <a:r>
              <a:rPr kumimoji="0" lang="en-US" altLang="zh-CN" sz="2800" b="1" baseline="-25000">
                <a:solidFill>
                  <a:srgbClr val="FF0066"/>
                </a:solidFill>
              </a:rPr>
              <a:t>0</a:t>
            </a:r>
            <a:endParaRPr kumimoji="0" lang="en-US" altLang="zh-CN" sz="2800" baseline="-25000">
              <a:solidFill>
                <a:srgbClr val="FF0066"/>
              </a:solidFill>
            </a:endParaRPr>
          </a:p>
        </p:txBody>
      </p:sp>
      <p:sp>
        <p:nvSpPr>
          <p:cNvPr id="28" name="Rectangle 24">
            <a:extLst>
              <a:ext uri="{FF2B5EF4-FFF2-40B4-BE49-F238E27FC236}">
                <a16:creationId xmlns:a16="http://schemas.microsoft.com/office/drawing/2014/main" id="{C17E4A4C-5D85-E27A-13F6-3627736E2AB1}"/>
              </a:ext>
            </a:extLst>
          </p:cNvPr>
          <p:cNvSpPr>
            <a:spLocks noChangeArrowheads="1"/>
          </p:cNvSpPr>
          <p:nvPr/>
        </p:nvSpPr>
        <p:spPr bwMode="auto">
          <a:xfrm>
            <a:off x="6798699" y="3279775"/>
            <a:ext cx="868363" cy="3508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800" b="1" i="1">
                <a:solidFill>
                  <a:srgbClr val="0033CC"/>
                </a:solidFill>
              </a:rPr>
              <a:t>I</a:t>
            </a:r>
            <a:r>
              <a:rPr kumimoji="0" lang="en-US" altLang="zh-CN" sz="2800" b="1" baseline="-25000">
                <a:solidFill>
                  <a:srgbClr val="0033CC"/>
                </a:solidFill>
              </a:rPr>
              <a:t>0</a:t>
            </a:r>
          </a:p>
          <a:p>
            <a:pPr algn="ctr" eaLnBrk="1" hangingPunct="1"/>
            <a:r>
              <a:rPr kumimoji="0" lang="en-US" altLang="zh-CN" sz="2800" b="1" i="1">
                <a:solidFill>
                  <a:srgbClr val="0033CC"/>
                </a:solidFill>
              </a:rPr>
              <a:t>I</a:t>
            </a:r>
            <a:r>
              <a:rPr kumimoji="0" lang="en-US" altLang="zh-CN" sz="2800" b="1" baseline="-25000">
                <a:solidFill>
                  <a:srgbClr val="0033CC"/>
                </a:solidFill>
              </a:rPr>
              <a:t>1</a:t>
            </a:r>
          </a:p>
          <a:p>
            <a:pPr algn="ctr" eaLnBrk="1" hangingPunct="1"/>
            <a:r>
              <a:rPr kumimoji="0" lang="en-US" altLang="zh-CN" sz="2800" b="1" i="1">
                <a:solidFill>
                  <a:srgbClr val="0033CC"/>
                </a:solidFill>
              </a:rPr>
              <a:t>I</a:t>
            </a:r>
            <a:r>
              <a:rPr kumimoji="0" lang="en-US" altLang="zh-CN" sz="2800" b="1" baseline="-25000">
                <a:solidFill>
                  <a:srgbClr val="0033CC"/>
                </a:solidFill>
              </a:rPr>
              <a:t>2</a:t>
            </a:r>
          </a:p>
          <a:p>
            <a:pPr algn="ctr" eaLnBrk="1" hangingPunct="1"/>
            <a:r>
              <a:rPr kumimoji="0" lang="en-US" altLang="zh-CN" sz="2800" b="1" i="1">
                <a:solidFill>
                  <a:srgbClr val="0033CC"/>
                </a:solidFill>
              </a:rPr>
              <a:t>I</a:t>
            </a:r>
            <a:r>
              <a:rPr kumimoji="0" lang="en-US" altLang="zh-CN" sz="2800" b="1" baseline="-25000">
                <a:solidFill>
                  <a:srgbClr val="0033CC"/>
                </a:solidFill>
              </a:rPr>
              <a:t>3</a:t>
            </a:r>
          </a:p>
          <a:p>
            <a:pPr algn="ctr" eaLnBrk="1" hangingPunct="1"/>
            <a:r>
              <a:rPr kumimoji="0" lang="en-US" altLang="zh-CN" sz="2800" b="1" i="1">
                <a:solidFill>
                  <a:srgbClr val="0033CC"/>
                </a:solidFill>
              </a:rPr>
              <a:t>I</a:t>
            </a:r>
            <a:r>
              <a:rPr kumimoji="0" lang="en-US" altLang="zh-CN" sz="2800" b="1" baseline="-25000">
                <a:solidFill>
                  <a:srgbClr val="0033CC"/>
                </a:solidFill>
              </a:rPr>
              <a:t>4</a:t>
            </a:r>
          </a:p>
          <a:p>
            <a:pPr algn="ctr" eaLnBrk="1" hangingPunct="1"/>
            <a:r>
              <a:rPr kumimoji="0" lang="en-US" altLang="zh-CN" sz="2800" b="1" i="1">
                <a:solidFill>
                  <a:srgbClr val="0033CC"/>
                </a:solidFill>
              </a:rPr>
              <a:t>I</a:t>
            </a:r>
            <a:r>
              <a:rPr kumimoji="0" lang="en-US" altLang="zh-CN" sz="2800" b="1" baseline="-25000">
                <a:solidFill>
                  <a:srgbClr val="0033CC"/>
                </a:solidFill>
              </a:rPr>
              <a:t>5</a:t>
            </a:r>
          </a:p>
          <a:p>
            <a:pPr algn="ctr" eaLnBrk="1" hangingPunct="1"/>
            <a:r>
              <a:rPr kumimoji="0" lang="en-US" altLang="zh-CN" sz="2800" b="1" i="1">
                <a:solidFill>
                  <a:srgbClr val="0033CC"/>
                </a:solidFill>
              </a:rPr>
              <a:t>I</a:t>
            </a:r>
            <a:r>
              <a:rPr kumimoji="0" lang="en-US" altLang="zh-CN" sz="2800" b="1" baseline="-25000">
                <a:solidFill>
                  <a:srgbClr val="0033CC"/>
                </a:solidFill>
              </a:rPr>
              <a:t>6</a:t>
            </a:r>
          </a:p>
          <a:p>
            <a:pPr algn="ctr" eaLnBrk="1" hangingPunct="1"/>
            <a:r>
              <a:rPr kumimoji="0" lang="en-US" altLang="zh-CN" sz="2800" b="1" i="1">
                <a:solidFill>
                  <a:srgbClr val="0033CC"/>
                </a:solidFill>
              </a:rPr>
              <a:t>I</a:t>
            </a:r>
            <a:r>
              <a:rPr kumimoji="0" lang="en-US" altLang="zh-CN" sz="2800" b="1" baseline="-25000">
                <a:solidFill>
                  <a:srgbClr val="0033CC"/>
                </a:solidFill>
              </a:rPr>
              <a:t>7</a:t>
            </a:r>
          </a:p>
        </p:txBody>
      </p:sp>
      <p:grpSp>
        <p:nvGrpSpPr>
          <p:cNvPr id="29" name="Group 25">
            <a:extLst>
              <a:ext uri="{FF2B5EF4-FFF2-40B4-BE49-F238E27FC236}">
                <a16:creationId xmlns:a16="http://schemas.microsoft.com/office/drawing/2014/main" id="{D5BD2F7A-B44D-3982-9AD1-F5BC382B9EA5}"/>
              </a:ext>
            </a:extLst>
          </p:cNvPr>
          <p:cNvGrpSpPr>
            <a:grpSpLocks/>
          </p:cNvGrpSpPr>
          <p:nvPr/>
        </p:nvGrpSpPr>
        <p:grpSpPr bwMode="auto">
          <a:xfrm>
            <a:off x="2620399" y="2022475"/>
            <a:ext cx="2921000" cy="2195513"/>
            <a:chOff x="589" y="1105"/>
            <a:chExt cx="1840" cy="1383"/>
          </a:xfrm>
        </p:grpSpPr>
        <p:grpSp>
          <p:nvGrpSpPr>
            <p:cNvPr id="30" name="Group 26">
              <a:extLst>
                <a:ext uri="{FF2B5EF4-FFF2-40B4-BE49-F238E27FC236}">
                  <a16:creationId xmlns:a16="http://schemas.microsoft.com/office/drawing/2014/main" id="{8CC62D20-8D91-AE76-B491-8EA0396F4DCA}"/>
                </a:ext>
              </a:extLst>
            </p:cNvPr>
            <p:cNvGrpSpPr>
              <a:grpSpLocks/>
            </p:cNvGrpSpPr>
            <p:nvPr/>
          </p:nvGrpSpPr>
          <p:grpSpPr bwMode="auto">
            <a:xfrm>
              <a:off x="987" y="1348"/>
              <a:ext cx="217" cy="1047"/>
              <a:chOff x="816" y="1104"/>
              <a:chExt cx="217" cy="1081"/>
            </a:xfrm>
          </p:grpSpPr>
          <p:grpSp>
            <p:nvGrpSpPr>
              <p:cNvPr id="49" name="Group 27">
                <a:extLst>
                  <a:ext uri="{FF2B5EF4-FFF2-40B4-BE49-F238E27FC236}">
                    <a16:creationId xmlns:a16="http://schemas.microsoft.com/office/drawing/2014/main" id="{9AA66DB2-57A3-271B-3D20-6D9F2D4128E3}"/>
                  </a:ext>
                </a:extLst>
              </p:cNvPr>
              <p:cNvGrpSpPr>
                <a:grpSpLocks/>
              </p:cNvGrpSpPr>
              <p:nvPr/>
            </p:nvGrpSpPr>
            <p:grpSpPr bwMode="auto">
              <a:xfrm rot="5400000">
                <a:off x="888" y="1032"/>
                <a:ext cx="73" cy="217"/>
                <a:chOff x="1344" y="1008"/>
                <a:chExt cx="73" cy="217"/>
              </a:xfrm>
            </p:grpSpPr>
            <p:sp>
              <p:nvSpPr>
                <p:cNvPr id="71" name="Line 28">
                  <a:extLst>
                    <a:ext uri="{FF2B5EF4-FFF2-40B4-BE49-F238E27FC236}">
                      <a16:creationId xmlns:a16="http://schemas.microsoft.com/office/drawing/2014/main" id="{C751EC99-1340-2535-60C6-3635AC9C88DB}"/>
                    </a:ext>
                  </a:extLst>
                </p:cNvPr>
                <p:cNvSpPr>
                  <a:spLocks noChangeShapeType="1"/>
                </p:cNvSpPr>
                <p:nvPr/>
              </p:nvSpPr>
              <p:spPr bwMode="auto">
                <a:xfrm flipV="1">
                  <a:off x="1380" y="1008"/>
                  <a:ext cx="0" cy="144"/>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72" name="Oval 29">
                  <a:extLst>
                    <a:ext uri="{FF2B5EF4-FFF2-40B4-BE49-F238E27FC236}">
                      <a16:creationId xmlns:a16="http://schemas.microsoft.com/office/drawing/2014/main" id="{316C95A4-56D7-2B5B-F7BE-DCF2F6304315}"/>
                    </a:ext>
                  </a:extLst>
                </p:cNvPr>
                <p:cNvSpPr>
                  <a:spLocks noChangeArrowheads="1"/>
                </p:cNvSpPr>
                <p:nvPr/>
              </p:nvSpPr>
              <p:spPr bwMode="auto">
                <a:xfrm>
                  <a:off x="1344" y="1152"/>
                  <a:ext cx="73" cy="73"/>
                </a:xfrm>
                <a:prstGeom prst="ellipse">
                  <a:avLst/>
                </a:prstGeom>
                <a:noFill/>
                <a:ln w="28575">
                  <a:solidFill>
                    <a:srgbClr val="9966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50" name="Group 30">
                <a:extLst>
                  <a:ext uri="{FF2B5EF4-FFF2-40B4-BE49-F238E27FC236}">
                    <a16:creationId xmlns:a16="http://schemas.microsoft.com/office/drawing/2014/main" id="{ED035E23-8E26-741A-94AB-8410211B6A74}"/>
                  </a:ext>
                </a:extLst>
              </p:cNvPr>
              <p:cNvGrpSpPr>
                <a:grpSpLocks/>
              </p:cNvGrpSpPr>
              <p:nvPr/>
            </p:nvGrpSpPr>
            <p:grpSpPr bwMode="auto">
              <a:xfrm rot="5400000">
                <a:off x="888" y="1176"/>
                <a:ext cx="73" cy="217"/>
                <a:chOff x="1344" y="1008"/>
                <a:chExt cx="73" cy="217"/>
              </a:xfrm>
            </p:grpSpPr>
            <p:sp>
              <p:nvSpPr>
                <p:cNvPr id="69" name="Line 31">
                  <a:extLst>
                    <a:ext uri="{FF2B5EF4-FFF2-40B4-BE49-F238E27FC236}">
                      <a16:creationId xmlns:a16="http://schemas.microsoft.com/office/drawing/2014/main" id="{08CCBCB8-5F94-56AC-EE69-953956BE9773}"/>
                    </a:ext>
                  </a:extLst>
                </p:cNvPr>
                <p:cNvSpPr>
                  <a:spLocks noChangeShapeType="1"/>
                </p:cNvSpPr>
                <p:nvPr/>
              </p:nvSpPr>
              <p:spPr bwMode="auto">
                <a:xfrm flipV="1">
                  <a:off x="1380" y="1008"/>
                  <a:ext cx="0" cy="144"/>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70" name="Oval 32">
                  <a:extLst>
                    <a:ext uri="{FF2B5EF4-FFF2-40B4-BE49-F238E27FC236}">
                      <a16:creationId xmlns:a16="http://schemas.microsoft.com/office/drawing/2014/main" id="{9C73573D-7940-5EAE-FD38-97F72805C9D3}"/>
                    </a:ext>
                  </a:extLst>
                </p:cNvPr>
                <p:cNvSpPr>
                  <a:spLocks noChangeArrowheads="1"/>
                </p:cNvSpPr>
                <p:nvPr/>
              </p:nvSpPr>
              <p:spPr bwMode="auto">
                <a:xfrm>
                  <a:off x="1344" y="1152"/>
                  <a:ext cx="73" cy="73"/>
                </a:xfrm>
                <a:prstGeom prst="ellipse">
                  <a:avLst/>
                </a:prstGeom>
                <a:noFill/>
                <a:ln w="28575">
                  <a:solidFill>
                    <a:srgbClr val="9966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51" name="Group 33">
                <a:extLst>
                  <a:ext uri="{FF2B5EF4-FFF2-40B4-BE49-F238E27FC236}">
                    <a16:creationId xmlns:a16="http://schemas.microsoft.com/office/drawing/2014/main" id="{594370DC-6F25-530C-1FB8-86E8F7FF73DB}"/>
                  </a:ext>
                </a:extLst>
              </p:cNvPr>
              <p:cNvGrpSpPr>
                <a:grpSpLocks/>
              </p:cNvGrpSpPr>
              <p:nvPr/>
            </p:nvGrpSpPr>
            <p:grpSpPr bwMode="auto">
              <a:xfrm rot="5400000">
                <a:off x="888" y="1320"/>
                <a:ext cx="73" cy="217"/>
                <a:chOff x="1344" y="1008"/>
                <a:chExt cx="73" cy="217"/>
              </a:xfrm>
            </p:grpSpPr>
            <p:sp>
              <p:nvSpPr>
                <p:cNvPr id="67" name="Line 34">
                  <a:extLst>
                    <a:ext uri="{FF2B5EF4-FFF2-40B4-BE49-F238E27FC236}">
                      <a16:creationId xmlns:a16="http://schemas.microsoft.com/office/drawing/2014/main" id="{65D79F15-2D6E-61A4-86AA-BA28620828E9}"/>
                    </a:ext>
                  </a:extLst>
                </p:cNvPr>
                <p:cNvSpPr>
                  <a:spLocks noChangeShapeType="1"/>
                </p:cNvSpPr>
                <p:nvPr/>
              </p:nvSpPr>
              <p:spPr bwMode="auto">
                <a:xfrm flipV="1">
                  <a:off x="1380" y="1008"/>
                  <a:ext cx="0" cy="144"/>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68" name="Oval 35">
                  <a:extLst>
                    <a:ext uri="{FF2B5EF4-FFF2-40B4-BE49-F238E27FC236}">
                      <a16:creationId xmlns:a16="http://schemas.microsoft.com/office/drawing/2014/main" id="{06C69725-5120-8F79-E2B9-C19D0FA8CF8A}"/>
                    </a:ext>
                  </a:extLst>
                </p:cNvPr>
                <p:cNvSpPr>
                  <a:spLocks noChangeArrowheads="1"/>
                </p:cNvSpPr>
                <p:nvPr/>
              </p:nvSpPr>
              <p:spPr bwMode="auto">
                <a:xfrm>
                  <a:off x="1344" y="1152"/>
                  <a:ext cx="73" cy="73"/>
                </a:xfrm>
                <a:prstGeom prst="ellipse">
                  <a:avLst/>
                </a:prstGeom>
                <a:noFill/>
                <a:ln w="28575">
                  <a:solidFill>
                    <a:srgbClr val="9966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52" name="Group 36">
                <a:extLst>
                  <a:ext uri="{FF2B5EF4-FFF2-40B4-BE49-F238E27FC236}">
                    <a16:creationId xmlns:a16="http://schemas.microsoft.com/office/drawing/2014/main" id="{9153FC32-77C7-7B17-9960-8D7419E402EE}"/>
                  </a:ext>
                </a:extLst>
              </p:cNvPr>
              <p:cNvGrpSpPr>
                <a:grpSpLocks/>
              </p:cNvGrpSpPr>
              <p:nvPr/>
            </p:nvGrpSpPr>
            <p:grpSpPr bwMode="auto">
              <a:xfrm rot="5400000">
                <a:off x="888" y="1464"/>
                <a:ext cx="73" cy="217"/>
                <a:chOff x="1344" y="1008"/>
                <a:chExt cx="73" cy="217"/>
              </a:xfrm>
            </p:grpSpPr>
            <p:sp>
              <p:nvSpPr>
                <p:cNvPr id="65" name="Line 37">
                  <a:extLst>
                    <a:ext uri="{FF2B5EF4-FFF2-40B4-BE49-F238E27FC236}">
                      <a16:creationId xmlns:a16="http://schemas.microsoft.com/office/drawing/2014/main" id="{2B494938-3B8A-B96D-E27F-76D41FB06295}"/>
                    </a:ext>
                  </a:extLst>
                </p:cNvPr>
                <p:cNvSpPr>
                  <a:spLocks noChangeShapeType="1"/>
                </p:cNvSpPr>
                <p:nvPr/>
              </p:nvSpPr>
              <p:spPr bwMode="auto">
                <a:xfrm flipV="1">
                  <a:off x="1380" y="1008"/>
                  <a:ext cx="0" cy="144"/>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66" name="Oval 38">
                  <a:extLst>
                    <a:ext uri="{FF2B5EF4-FFF2-40B4-BE49-F238E27FC236}">
                      <a16:creationId xmlns:a16="http://schemas.microsoft.com/office/drawing/2014/main" id="{D2542B8D-4740-DCB7-07F7-00A87CF1E14C}"/>
                    </a:ext>
                  </a:extLst>
                </p:cNvPr>
                <p:cNvSpPr>
                  <a:spLocks noChangeArrowheads="1"/>
                </p:cNvSpPr>
                <p:nvPr/>
              </p:nvSpPr>
              <p:spPr bwMode="auto">
                <a:xfrm>
                  <a:off x="1344" y="1152"/>
                  <a:ext cx="73" cy="73"/>
                </a:xfrm>
                <a:prstGeom prst="ellipse">
                  <a:avLst/>
                </a:prstGeom>
                <a:noFill/>
                <a:ln w="28575">
                  <a:solidFill>
                    <a:srgbClr val="9966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53" name="Group 39">
                <a:extLst>
                  <a:ext uri="{FF2B5EF4-FFF2-40B4-BE49-F238E27FC236}">
                    <a16:creationId xmlns:a16="http://schemas.microsoft.com/office/drawing/2014/main" id="{0E2EB90A-BA4D-5B32-F15B-F048C1091A33}"/>
                  </a:ext>
                </a:extLst>
              </p:cNvPr>
              <p:cNvGrpSpPr>
                <a:grpSpLocks/>
              </p:cNvGrpSpPr>
              <p:nvPr/>
            </p:nvGrpSpPr>
            <p:grpSpPr bwMode="auto">
              <a:xfrm rot="5400000">
                <a:off x="888" y="1895"/>
                <a:ext cx="73" cy="217"/>
                <a:chOff x="1344" y="1008"/>
                <a:chExt cx="73" cy="217"/>
              </a:xfrm>
            </p:grpSpPr>
            <p:sp>
              <p:nvSpPr>
                <p:cNvPr id="63" name="Line 40">
                  <a:extLst>
                    <a:ext uri="{FF2B5EF4-FFF2-40B4-BE49-F238E27FC236}">
                      <a16:creationId xmlns:a16="http://schemas.microsoft.com/office/drawing/2014/main" id="{56294BB0-6DCA-3369-D1AD-E3FCD69E14BF}"/>
                    </a:ext>
                  </a:extLst>
                </p:cNvPr>
                <p:cNvSpPr>
                  <a:spLocks noChangeShapeType="1"/>
                </p:cNvSpPr>
                <p:nvPr/>
              </p:nvSpPr>
              <p:spPr bwMode="auto">
                <a:xfrm flipV="1">
                  <a:off x="1380" y="1008"/>
                  <a:ext cx="0" cy="144"/>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64" name="Oval 41">
                  <a:extLst>
                    <a:ext uri="{FF2B5EF4-FFF2-40B4-BE49-F238E27FC236}">
                      <a16:creationId xmlns:a16="http://schemas.microsoft.com/office/drawing/2014/main" id="{E810F3C2-593E-37E3-7E24-0C8FA25859A0}"/>
                    </a:ext>
                  </a:extLst>
                </p:cNvPr>
                <p:cNvSpPr>
                  <a:spLocks noChangeArrowheads="1"/>
                </p:cNvSpPr>
                <p:nvPr/>
              </p:nvSpPr>
              <p:spPr bwMode="auto">
                <a:xfrm>
                  <a:off x="1344" y="1152"/>
                  <a:ext cx="73" cy="73"/>
                </a:xfrm>
                <a:prstGeom prst="ellipse">
                  <a:avLst/>
                </a:prstGeom>
                <a:noFill/>
                <a:ln w="28575">
                  <a:solidFill>
                    <a:srgbClr val="9966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54" name="Group 42">
                <a:extLst>
                  <a:ext uri="{FF2B5EF4-FFF2-40B4-BE49-F238E27FC236}">
                    <a16:creationId xmlns:a16="http://schemas.microsoft.com/office/drawing/2014/main" id="{7FFF667F-B73F-86DE-D26B-8F65B74E9734}"/>
                  </a:ext>
                </a:extLst>
              </p:cNvPr>
              <p:cNvGrpSpPr>
                <a:grpSpLocks/>
              </p:cNvGrpSpPr>
              <p:nvPr/>
            </p:nvGrpSpPr>
            <p:grpSpPr bwMode="auto">
              <a:xfrm rot="5400000">
                <a:off x="888" y="1608"/>
                <a:ext cx="73" cy="217"/>
                <a:chOff x="1344" y="1008"/>
                <a:chExt cx="73" cy="217"/>
              </a:xfrm>
            </p:grpSpPr>
            <p:sp>
              <p:nvSpPr>
                <p:cNvPr id="61" name="Line 43">
                  <a:extLst>
                    <a:ext uri="{FF2B5EF4-FFF2-40B4-BE49-F238E27FC236}">
                      <a16:creationId xmlns:a16="http://schemas.microsoft.com/office/drawing/2014/main" id="{821B5686-5633-0EA6-D7BF-92B940DADFAE}"/>
                    </a:ext>
                  </a:extLst>
                </p:cNvPr>
                <p:cNvSpPr>
                  <a:spLocks noChangeShapeType="1"/>
                </p:cNvSpPr>
                <p:nvPr/>
              </p:nvSpPr>
              <p:spPr bwMode="auto">
                <a:xfrm flipV="1">
                  <a:off x="1380" y="1008"/>
                  <a:ext cx="0" cy="144"/>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62" name="Oval 44">
                  <a:extLst>
                    <a:ext uri="{FF2B5EF4-FFF2-40B4-BE49-F238E27FC236}">
                      <a16:creationId xmlns:a16="http://schemas.microsoft.com/office/drawing/2014/main" id="{C81D2781-6C19-1BDB-9D22-BC6A85F24C51}"/>
                    </a:ext>
                  </a:extLst>
                </p:cNvPr>
                <p:cNvSpPr>
                  <a:spLocks noChangeArrowheads="1"/>
                </p:cNvSpPr>
                <p:nvPr/>
              </p:nvSpPr>
              <p:spPr bwMode="auto">
                <a:xfrm>
                  <a:off x="1344" y="1152"/>
                  <a:ext cx="73" cy="73"/>
                </a:xfrm>
                <a:prstGeom prst="ellipse">
                  <a:avLst/>
                </a:prstGeom>
                <a:noFill/>
                <a:ln w="28575">
                  <a:solidFill>
                    <a:srgbClr val="9966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55" name="Group 45">
                <a:extLst>
                  <a:ext uri="{FF2B5EF4-FFF2-40B4-BE49-F238E27FC236}">
                    <a16:creationId xmlns:a16="http://schemas.microsoft.com/office/drawing/2014/main" id="{E0CB3D70-F646-7F07-D86F-A2EB42A862B0}"/>
                  </a:ext>
                </a:extLst>
              </p:cNvPr>
              <p:cNvGrpSpPr>
                <a:grpSpLocks/>
              </p:cNvGrpSpPr>
              <p:nvPr/>
            </p:nvGrpSpPr>
            <p:grpSpPr bwMode="auto">
              <a:xfrm rot="5400000">
                <a:off x="888" y="1752"/>
                <a:ext cx="73" cy="217"/>
                <a:chOff x="1344" y="1008"/>
                <a:chExt cx="73" cy="217"/>
              </a:xfrm>
            </p:grpSpPr>
            <p:sp>
              <p:nvSpPr>
                <p:cNvPr id="59" name="Line 46">
                  <a:extLst>
                    <a:ext uri="{FF2B5EF4-FFF2-40B4-BE49-F238E27FC236}">
                      <a16:creationId xmlns:a16="http://schemas.microsoft.com/office/drawing/2014/main" id="{4F930025-480B-BE9A-078D-FC27615118B9}"/>
                    </a:ext>
                  </a:extLst>
                </p:cNvPr>
                <p:cNvSpPr>
                  <a:spLocks noChangeShapeType="1"/>
                </p:cNvSpPr>
                <p:nvPr/>
              </p:nvSpPr>
              <p:spPr bwMode="auto">
                <a:xfrm flipV="1">
                  <a:off x="1380" y="1008"/>
                  <a:ext cx="0" cy="144"/>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60" name="Oval 47">
                  <a:extLst>
                    <a:ext uri="{FF2B5EF4-FFF2-40B4-BE49-F238E27FC236}">
                      <a16:creationId xmlns:a16="http://schemas.microsoft.com/office/drawing/2014/main" id="{AB8E7796-5769-7D13-B285-0A8FE8DACD1D}"/>
                    </a:ext>
                  </a:extLst>
                </p:cNvPr>
                <p:cNvSpPr>
                  <a:spLocks noChangeArrowheads="1"/>
                </p:cNvSpPr>
                <p:nvPr/>
              </p:nvSpPr>
              <p:spPr bwMode="auto">
                <a:xfrm>
                  <a:off x="1344" y="1152"/>
                  <a:ext cx="73" cy="73"/>
                </a:xfrm>
                <a:prstGeom prst="ellipse">
                  <a:avLst/>
                </a:prstGeom>
                <a:noFill/>
                <a:ln w="28575">
                  <a:solidFill>
                    <a:srgbClr val="9966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56" name="Group 48">
                <a:extLst>
                  <a:ext uri="{FF2B5EF4-FFF2-40B4-BE49-F238E27FC236}">
                    <a16:creationId xmlns:a16="http://schemas.microsoft.com/office/drawing/2014/main" id="{FB3A17B2-2D3B-24BD-6F7E-AB59F7848D80}"/>
                  </a:ext>
                </a:extLst>
              </p:cNvPr>
              <p:cNvGrpSpPr>
                <a:grpSpLocks/>
              </p:cNvGrpSpPr>
              <p:nvPr/>
            </p:nvGrpSpPr>
            <p:grpSpPr bwMode="auto">
              <a:xfrm rot="5400000">
                <a:off x="888" y="2040"/>
                <a:ext cx="73" cy="217"/>
                <a:chOff x="1344" y="1008"/>
                <a:chExt cx="73" cy="217"/>
              </a:xfrm>
            </p:grpSpPr>
            <p:sp>
              <p:nvSpPr>
                <p:cNvPr id="57" name="Line 49">
                  <a:extLst>
                    <a:ext uri="{FF2B5EF4-FFF2-40B4-BE49-F238E27FC236}">
                      <a16:creationId xmlns:a16="http://schemas.microsoft.com/office/drawing/2014/main" id="{76E23526-3A4E-F1AB-C73E-1471A0E465AB}"/>
                    </a:ext>
                  </a:extLst>
                </p:cNvPr>
                <p:cNvSpPr>
                  <a:spLocks noChangeShapeType="1"/>
                </p:cNvSpPr>
                <p:nvPr/>
              </p:nvSpPr>
              <p:spPr bwMode="auto">
                <a:xfrm flipV="1">
                  <a:off x="1380" y="1008"/>
                  <a:ext cx="0" cy="144"/>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58" name="Oval 50">
                  <a:extLst>
                    <a:ext uri="{FF2B5EF4-FFF2-40B4-BE49-F238E27FC236}">
                      <a16:creationId xmlns:a16="http://schemas.microsoft.com/office/drawing/2014/main" id="{01E352AA-E44A-014B-4B92-4B1BC99AC7D5}"/>
                    </a:ext>
                  </a:extLst>
                </p:cNvPr>
                <p:cNvSpPr>
                  <a:spLocks noChangeArrowheads="1"/>
                </p:cNvSpPr>
                <p:nvPr/>
              </p:nvSpPr>
              <p:spPr bwMode="auto">
                <a:xfrm>
                  <a:off x="1344" y="1152"/>
                  <a:ext cx="73" cy="73"/>
                </a:xfrm>
                <a:prstGeom prst="ellipse">
                  <a:avLst/>
                </a:prstGeom>
                <a:noFill/>
                <a:ln w="28575">
                  <a:solidFill>
                    <a:srgbClr val="9966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sp>
          <p:nvSpPr>
            <p:cNvPr id="31" name="Line 51">
              <a:extLst>
                <a:ext uri="{FF2B5EF4-FFF2-40B4-BE49-F238E27FC236}">
                  <a16:creationId xmlns:a16="http://schemas.microsoft.com/office/drawing/2014/main" id="{0B574638-DB37-5CE8-BB94-0F7350339965}"/>
                </a:ext>
              </a:extLst>
            </p:cNvPr>
            <p:cNvSpPr>
              <a:spLocks noChangeShapeType="1"/>
            </p:cNvSpPr>
            <p:nvPr/>
          </p:nvSpPr>
          <p:spPr bwMode="auto">
            <a:xfrm rot="16200000" flipV="1">
              <a:off x="2107" y="2130"/>
              <a:ext cx="0" cy="171"/>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32" name="Oval 52">
              <a:extLst>
                <a:ext uri="{FF2B5EF4-FFF2-40B4-BE49-F238E27FC236}">
                  <a16:creationId xmlns:a16="http://schemas.microsoft.com/office/drawing/2014/main" id="{29FFFAE2-4018-5DEE-877E-2105F58F8CE8}"/>
                </a:ext>
              </a:extLst>
            </p:cNvPr>
            <p:cNvSpPr>
              <a:spLocks noChangeArrowheads="1"/>
            </p:cNvSpPr>
            <p:nvPr/>
          </p:nvSpPr>
          <p:spPr bwMode="auto">
            <a:xfrm rot="-5400000">
              <a:off x="2193" y="2180"/>
              <a:ext cx="71" cy="73"/>
            </a:xfrm>
            <a:prstGeom prst="ellipse">
              <a:avLst/>
            </a:prstGeom>
            <a:noFill/>
            <a:ln w="28575">
              <a:solidFill>
                <a:srgbClr val="9966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3" name="Line 53">
              <a:extLst>
                <a:ext uri="{FF2B5EF4-FFF2-40B4-BE49-F238E27FC236}">
                  <a16:creationId xmlns:a16="http://schemas.microsoft.com/office/drawing/2014/main" id="{5A006783-B20A-1B7F-C97A-9EC9609F2A07}"/>
                </a:ext>
              </a:extLst>
            </p:cNvPr>
            <p:cNvSpPr>
              <a:spLocks noChangeShapeType="1"/>
            </p:cNvSpPr>
            <p:nvPr/>
          </p:nvSpPr>
          <p:spPr bwMode="auto">
            <a:xfrm rot="16200000" flipV="1">
              <a:off x="2107" y="1760"/>
              <a:ext cx="0" cy="171"/>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34" name="Oval 54">
              <a:extLst>
                <a:ext uri="{FF2B5EF4-FFF2-40B4-BE49-F238E27FC236}">
                  <a16:creationId xmlns:a16="http://schemas.microsoft.com/office/drawing/2014/main" id="{F772D803-3390-C0EE-3CE4-84FB0956DE13}"/>
                </a:ext>
              </a:extLst>
            </p:cNvPr>
            <p:cNvSpPr>
              <a:spLocks noChangeArrowheads="1"/>
            </p:cNvSpPr>
            <p:nvPr/>
          </p:nvSpPr>
          <p:spPr bwMode="auto">
            <a:xfrm rot="-5400000">
              <a:off x="2194" y="1807"/>
              <a:ext cx="70" cy="73"/>
            </a:xfrm>
            <a:prstGeom prst="ellipse">
              <a:avLst/>
            </a:prstGeom>
            <a:noFill/>
            <a:ln w="28575">
              <a:solidFill>
                <a:srgbClr val="9966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5" name="Line 55">
              <a:extLst>
                <a:ext uri="{FF2B5EF4-FFF2-40B4-BE49-F238E27FC236}">
                  <a16:creationId xmlns:a16="http://schemas.microsoft.com/office/drawing/2014/main" id="{0D8F00C8-FAB0-52E7-606A-94D8F2BF47FA}"/>
                </a:ext>
              </a:extLst>
            </p:cNvPr>
            <p:cNvSpPr>
              <a:spLocks noChangeShapeType="1"/>
            </p:cNvSpPr>
            <p:nvPr/>
          </p:nvSpPr>
          <p:spPr bwMode="auto">
            <a:xfrm rot="16200000" flipV="1">
              <a:off x="2107" y="1433"/>
              <a:ext cx="0" cy="171"/>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36" name="Oval 56">
              <a:extLst>
                <a:ext uri="{FF2B5EF4-FFF2-40B4-BE49-F238E27FC236}">
                  <a16:creationId xmlns:a16="http://schemas.microsoft.com/office/drawing/2014/main" id="{DD849E2F-0523-0298-E25E-3E4FE486FD1E}"/>
                </a:ext>
              </a:extLst>
            </p:cNvPr>
            <p:cNvSpPr>
              <a:spLocks noChangeArrowheads="1"/>
            </p:cNvSpPr>
            <p:nvPr/>
          </p:nvSpPr>
          <p:spPr bwMode="auto">
            <a:xfrm rot="-5400000">
              <a:off x="2193" y="1483"/>
              <a:ext cx="72" cy="74"/>
            </a:xfrm>
            <a:prstGeom prst="ellipse">
              <a:avLst/>
            </a:prstGeom>
            <a:noFill/>
            <a:ln w="28575">
              <a:solidFill>
                <a:srgbClr val="9966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7" name="Rectangle 57">
              <a:extLst>
                <a:ext uri="{FF2B5EF4-FFF2-40B4-BE49-F238E27FC236}">
                  <a16:creationId xmlns:a16="http://schemas.microsoft.com/office/drawing/2014/main" id="{58C025E4-1018-2286-FC1F-7B49F9AA158B}"/>
                </a:ext>
              </a:extLst>
            </p:cNvPr>
            <p:cNvSpPr>
              <a:spLocks noChangeArrowheads="1"/>
            </p:cNvSpPr>
            <p:nvPr/>
          </p:nvSpPr>
          <p:spPr bwMode="auto">
            <a:xfrm rot="-5400000">
              <a:off x="1057" y="1447"/>
              <a:ext cx="1114" cy="817"/>
            </a:xfrm>
            <a:prstGeom prst="rect">
              <a:avLst/>
            </a:prstGeom>
            <a:solidFill>
              <a:srgbClr val="FFFFCC"/>
            </a:solidFill>
            <a:ln w="381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b="1">
                  <a:solidFill>
                    <a:srgbClr val="0033CC"/>
                  </a:solidFill>
                </a:rPr>
                <a:t>3 </a:t>
              </a:r>
              <a:r>
                <a:rPr lang="zh-CN" altLang="en-US" b="1">
                  <a:solidFill>
                    <a:srgbClr val="0033CC"/>
                  </a:solidFill>
                </a:rPr>
                <a:t>位</a:t>
              </a:r>
            </a:p>
            <a:p>
              <a:pPr algn="ctr" eaLnBrk="1" hangingPunct="1"/>
              <a:r>
                <a:rPr lang="zh-CN" altLang="en-US" b="1">
                  <a:solidFill>
                    <a:srgbClr val="0033CC"/>
                  </a:solidFill>
                </a:rPr>
                <a:t>二进制</a:t>
              </a:r>
            </a:p>
            <a:p>
              <a:pPr algn="ctr" eaLnBrk="1" hangingPunct="1"/>
              <a:r>
                <a:rPr lang="zh-CN" altLang="en-US" b="1">
                  <a:solidFill>
                    <a:srgbClr val="0033CC"/>
                  </a:solidFill>
                </a:rPr>
                <a:t>编码器</a:t>
              </a:r>
            </a:p>
          </p:txBody>
        </p:sp>
        <p:sp>
          <p:nvSpPr>
            <p:cNvPr id="38" name="Text Box 58">
              <a:extLst>
                <a:ext uri="{FF2B5EF4-FFF2-40B4-BE49-F238E27FC236}">
                  <a16:creationId xmlns:a16="http://schemas.microsoft.com/office/drawing/2014/main" id="{98FA4816-18EF-E5C3-86F2-CAB41FF731A7}"/>
                </a:ext>
              </a:extLst>
            </p:cNvPr>
            <p:cNvSpPr txBox="1">
              <a:spLocks noChangeArrowheads="1"/>
            </p:cNvSpPr>
            <p:nvPr/>
          </p:nvSpPr>
          <p:spPr bwMode="auto">
            <a:xfrm>
              <a:off x="733" y="1105"/>
              <a:ext cx="38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b="1" i="1">
                  <a:solidFill>
                    <a:srgbClr val="0033CC"/>
                  </a:solidFill>
                </a:rPr>
                <a:t>I</a:t>
              </a:r>
              <a:r>
                <a:rPr lang="en-US" altLang="zh-CN" b="1" baseline="-30000">
                  <a:solidFill>
                    <a:srgbClr val="0033CC"/>
                  </a:solidFill>
                </a:rPr>
                <a:t>0</a:t>
              </a:r>
              <a:endParaRPr lang="en-US" altLang="zh-CN" b="1" i="1" baseline="-30000">
                <a:solidFill>
                  <a:srgbClr val="0033CC"/>
                </a:solidFill>
              </a:endParaRPr>
            </a:p>
          </p:txBody>
        </p:sp>
        <p:sp>
          <p:nvSpPr>
            <p:cNvPr id="39" name="Text Box 59">
              <a:extLst>
                <a:ext uri="{FF2B5EF4-FFF2-40B4-BE49-F238E27FC236}">
                  <a16:creationId xmlns:a16="http://schemas.microsoft.com/office/drawing/2014/main" id="{B1C951C6-8D45-CE50-0307-A2C93A09D888}"/>
                </a:ext>
              </a:extLst>
            </p:cNvPr>
            <p:cNvSpPr txBox="1">
              <a:spLocks noChangeArrowheads="1"/>
            </p:cNvSpPr>
            <p:nvPr/>
          </p:nvSpPr>
          <p:spPr bwMode="auto">
            <a:xfrm>
              <a:off x="589" y="1252"/>
              <a:ext cx="38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b="1" i="1">
                  <a:solidFill>
                    <a:srgbClr val="0033CC"/>
                  </a:solidFill>
                </a:rPr>
                <a:t>I</a:t>
              </a:r>
              <a:r>
                <a:rPr lang="en-US" altLang="zh-CN" b="1" baseline="-30000">
                  <a:solidFill>
                    <a:srgbClr val="0033CC"/>
                  </a:solidFill>
                </a:rPr>
                <a:t>1</a:t>
              </a:r>
              <a:endParaRPr lang="en-US" altLang="zh-CN" b="1" i="1" baseline="-30000">
                <a:solidFill>
                  <a:srgbClr val="0033CC"/>
                </a:solidFill>
              </a:endParaRPr>
            </a:p>
          </p:txBody>
        </p:sp>
        <p:sp>
          <p:nvSpPr>
            <p:cNvPr id="40" name="Text Box 60">
              <a:extLst>
                <a:ext uri="{FF2B5EF4-FFF2-40B4-BE49-F238E27FC236}">
                  <a16:creationId xmlns:a16="http://schemas.microsoft.com/office/drawing/2014/main" id="{6F294F70-6704-8CEB-69BA-CC9DDD189D62}"/>
                </a:ext>
              </a:extLst>
            </p:cNvPr>
            <p:cNvSpPr txBox="1">
              <a:spLocks noChangeArrowheads="1"/>
            </p:cNvSpPr>
            <p:nvPr/>
          </p:nvSpPr>
          <p:spPr bwMode="auto">
            <a:xfrm>
              <a:off x="733" y="2010"/>
              <a:ext cx="3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b="1" i="1">
                  <a:solidFill>
                    <a:srgbClr val="0033CC"/>
                  </a:solidFill>
                </a:rPr>
                <a:t>I</a:t>
              </a:r>
              <a:r>
                <a:rPr lang="en-US" altLang="zh-CN" b="1" baseline="-30000">
                  <a:solidFill>
                    <a:srgbClr val="0033CC"/>
                  </a:solidFill>
                </a:rPr>
                <a:t>6</a:t>
              </a:r>
              <a:endParaRPr lang="en-US" altLang="zh-CN" sz="2800" b="1">
                <a:solidFill>
                  <a:srgbClr val="0033CC"/>
                </a:solidFill>
                <a:ea typeface="楷体_GB2312" pitchFamily="49" charset="-122"/>
              </a:endParaRPr>
            </a:p>
          </p:txBody>
        </p:sp>
        <p:sp>
          <p:nvSpPr>
            <p:cNvPr id="41" name="Text Box 61">
              <a:extLst>
                <a:ext uri="{FF2B5EF4-FFF2-40B4-BE49-F238E27FC236}">
                  <a16:creationId xmlns:a16="http://schemas.microsoft.com/office/drawing/2014/main" id="{BDE2880C-E8C9-B891-DF85-00BD00AE38E5}"/>
                </a:ext>
              </a:extLst>
            </p:cNvPr>
            <p:cNvSpPr txBox="1">
              <a:spLocks noChangeArrowheads="1"/>
            </p:cNvSpPr>
            <p:nvPr/>
          </p:nvSpPr>
          <p:spPr bwMode="auto">
            <a:xfrm>
              <a:off x="589" y="2200"/>
              <a:ext cx="32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b="1" i="1">
                  <a:solidFill>
                    <a:srgbClr val="0033CC"/>
                  </a:solidFill>
                </a:rPr>
                <a:t>I</a:t>
              </a:r>
              <a:r>
                <a:rPr lang="en-US" altLang="zh-CN" b="1" baseline="-30000">
                  <a:solidFill>
                    <a:srgbClr val="0033CC"/>
                  </a:solidFill>
                </a:rPr>
                <a:t>7</a:t>
              </a:r>
              <a:endParaRPr lang="en-US" altLang="zh-CN" sz="2800" b="1">
                <a:solidFill>
                  <a:srgbClr val="0033CC"/>
                </a:solidFill>
                <a:ea typeface="楷体_GB2312" pitchFamily="49" charset="-122"/>
              </a:endParaRPr>
            </a:p>
          </p:txBody>
        </p:sp>
        <p:sp>
          <p:nvSpPr>
            <p:cNvPr id="42" name="Rectangle 62">
              <a:extLst>
                <a:ext uri="{FF2B5EF4-FFF2-40B4-BE49-F238E27FC236}">
                  <a16:creationId xmlns:a16="http://schemas.microsoft.com/office/drawing/2014/main" id="{00E5B2CE-62A5-27D8-09D4-5B403CD6F02F}"/>
                </a:ext>
              </a:extLst>
            </p:cNvPr>
            <p:cNvSpPr>
              <a:spLocks noChangeArrowheads="1"/>
            </p:cNvSpPr>
            <p:nvPr/>
          </p:nvSpPr>
          <p:spPr bwMode="auto">
            <a:xfrm>
              <a:off x="2120" y="1237"/>
              <a:ext cx="29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b="1" i="1">
                  <a:solidFill>
                    <a:srgbClr val="FF0066"/>
                  </a:solidFill>
                </a:rPr>
                <a:t>Y</a:t>
              </a:r>
              <a:r>
                <a:rPr kumimoji="0" lang="en-US" altLang="zh-CN" b="1" baseline="-25000">
                  <a:solidFill>
                    <a:srgbClr val="FF0066"/>
                  </a:solidFill>
                </a:rPr>
                <a:t>2</a:t>
              </a:r>
              <a:endParaRPr kumimoji="0" lang="en-US" altLang="zh-CN" b="1" i="1" baseline="-25000">
                <a:solidFill>
                  <a:srgbClr val="FF0066"/>
                </a:solidFill>
              </a:endParaRPr>
            </a:p>
          </p:txBody>
        </p:sp>
        <p:sp>
          <p:nvSpPr>
            <p:cNvPr id="43" name="Rectangle 63">
              <a:extLst>
                <a:ext uri="{FF2B5EF4-FFF2-40B4-BE49-F238E27FC236}">
                  <a16:creationId xmlns:a16="http://schemas.microsoft.com/office/drawing/2014/main" id="{D59CC4F1-E995-50FD-21B5-2A8571E937E2}"/>
                </a:ext>
              </a:extLst>
            </p:cNvPr>
            <p:cNvSpPr>
              <a:spLocks noChangeArrowheads="1"/>
            </p:cNvSpPr>
            <p:nvPr/>
          </p:nvSpPr>
          <p:spPr bwMode="auto">
            <a:xfrm>
              <a:off x="2132" y="1561"/>
              <a:ext cx="29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b="1" i="1">
                  <a:solidFill>
                    <a:srgbClr val="FF0066"/>
                  </a:solidFill>
                </a:rPr>
                <a:t>Y</a:t>
              </a:r>
              <a:r>
                <a:rPr kumimoji="0" lang="en-US" altLang="zh-CN" b="1" baseline="-25000">
                  <a:solidFill>
                    <a:srgbClr val="FF0066"/>
                  </a:solidFill>
                </a:rPr>
                <a:t>1</a:t>
              </a:r>
              <a:endParaRPr kumimoji="0" lang="en-US" altLang="zh-CN" b="1" i="1" baseline="-25000">
                <a:solidFill>
                  <a:srgbClr val="FF0066"/>
                </a:solidFill>
              </a:endParaRPr>
            </a:p>
          </p:txBody>
        </p:sp>
        <p:sp>
          <p:nvSpPr>
            <p:cNvPr id="44" name="Rectangle 64">
              <a:extLst>
                <a:ext uri="{FF2B5EF4-FFF2-40B4-BE49-F238E27FC236}">
                  <a16:creationId xmlns:a16="http://schemas.microsoft.com/office/drawing/2014/main" id="{B311BBF4-364C-C6BD-2219-1F0BD6E4C8D8}"/>
                </a:ext>
              </a:extLst>
            </p:cNvPr>
            <p:cNvSpPr>
              <a:spLocks noChangeArrowheads="1"/>
            </p:cNvSpPr>
            <p:nvPr/>
          </p:nvSpPr>
          <p:spPr bwMode="auto">
            <a:xfrm>
              <a:off x="2114" y="1915"/>
              <a:ext cx="29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b="1" i="1">
                  <a:solidFill>
                    <a:srgbClr val="FF0066"/>
                  </a:solidFill>
                </a:rPr>
                <a:t>Y</a:t>
              </a:r>
              <a:r>
                <a:rPr kumimoji="0" lang="en-US" altLang="zh-CN" b="1" baseline="-25000">
                  <a:solidFill>
                    <a:srgbClr val="FF0066"/>
                  </a:solidFill>
                </a:rPr>
                <a:t>0</a:t>
              </a:r>
              <a:endParaRPr kumimoji="0" lang="en-US" altLang="zh-CN" b="1" i="1" baseline="-25000">
                <a:solidFill>
                  <a:srgbClr val="FF0066"/>
                </a:solidFill>
              </a:endParaRPr>
            </a:p>
          </p:txBody>
        </p:sp>
        <p:sp>
          <p:nvSpPr>
            <p:cNvPr id="45" name="Rectangle 65">
              <a:extLst>
                <a:ext uri="{FF2B5EF4-FFF2-40B4-BE49-F238E27FC236}">
                  <a16:creationId xmlns:a16="http://schemas.microsoft.com/office/drawing/2014/main" id="{38DCBB80-646E-C3B8-9CA2-1699BAC17DE3}"/>
                </a:ext>
              </a:extLst>
            </p:cNvPr>
            <p:cNvSpPr>
              <a:spLocks noChangeArrowheads="1"/>
            </p:cNvSpPr>
            <p:nvPr/>
          </p:nvSpPr>
          <p:spPr bwMode="auto">
            <a:xfrm>
              <a:off x="733" y="1406"/>
              <a:ext cx="25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rPr>
                <a:t>I</a:t>
              </a:r>
              <a:r>
                <a:rPr lang="en-US" altLang="zh-CN" b="1" baseline="-30000">
                  <a:solidFill>
                    <a:srgbClr val="0033CC"/>
                  </a:solidFill>
                </a:rPr>
                <a:t>2</a:t>
              </a:r>
            </a:p>
          </p:txBody>
        </p:sp>
        <p:sp>
          <p:nvSpPr>
            <p:cNvPr id="46" name="Rectangle 66">
              <a:extLst>
                <a:ext uri="{FF2B5EF4-FFF2-40B4-BE49-F238E27FC236}">
                  <a16:creationId xmlns:a16="http://schemas.microsoft.com/office/drawing/2014/main" id="{7BCC07A9-D8BB-881A-16C4-721624D092E3}"/>
                </a:ext>
              </a:extLst>
            </p:cNvPr>
            <p:cNvSpPr>
              <a:spLocks noChangeArrowheads="1"/>
            </p:cNvSpPr>
            <p:nvPr/>
          </p:nvSpPr>
          <p:spPr bwMode="auto">
            <a:xfrm>
              <a:off x="733" y="1708"/>
              <a:ext cx="25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rPr>
                <a:t>I</a:t>
              </a:r>
              <a:r>
                <a:rPr lang="en-US" altLang="zh-CN" b="1" baseline="-30000">
                  <a:solidFill>
                    <a:srgbClr val="0033CC"/>
                  </a:solidFill>
                </a:rPr>
                <a:t>4</a:t>
              </a:r>
            </a:p>
          </p:txBody>
        </p:sp>
        <p:sp>
          <p:nvSpPr>
            <p:cNvPr id="47" name="Rectangle 67">
              <a:extLst>
                <a:ext uri="{FF2B5EF4-FFF2-40B4-BE49-F238E27FC236}">
                  <a16:creationId xmlns:a16="http://schemas.microsoft.com/office/drawing/2014/main" id="{C38B3A25-8AD7-1058-183E-95C67414A032}"/>
                </a:ext>
              </a:extLst>
            </p:cNvPr>
            <p:cNvSpPr>
              <a:spLocks noChangeArrowheads="1"/>
            </p:cNvSpPr>
            <p:nvPr/>
          </p:nvSpPr>
          <p:spPr bwMode="auto">
            <a:xfrm>
              <a:off x="589" y="1884"/>
              <a:ext cx="25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rPr>
                <a:t>I</a:t>
              </a:r>
              <a:r>
                <a:rPr lang="en-US" altLang="zh-CN" b="1" baseline="-30000">
                  <a:solidFill>
                    <a:srgbClr val="0033CC"/>
                  </a:solidFill>
                </a:rPr>
                <a:t>5</a:t>
              </a:r>
            </a:p>
          </p:txBody>
        </p:sp>
        <p:sp>
          <p:nvSpPr>
            <p:cNvPr id="48" name="Rectangle 68">
              <a:extLst>
                <a:ext uri="{FF2B5EF4-FFF2-40B4-BE49-F238E27FC236}">
                  <a16:creationId xmlns:a16="http://schemas.microsoft.com/office/drawing/2014/main" id="{AE6E19A2-FFA2-8980-55E3-FD4918220DBC}"/>
                </a:ext>
              </a:extLst>
            </p:cNvPr>
            <p:cNvSpPr>
              <a:spLocks noChangeArrowheads="1"/>
            </p:cNvSpPr>
            <p:nvPr/>
          </p:nvSpPr>
          <p:spPr bwMode="auto">
            <a:xfrm>
              <a:off x="589" y="1568"/>
              <a:ext cx="25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rPr>
                <a:t>I</a:t>
              </a:r>
              <a:r>
                <a:rPr lang="en-US" altLang="zh-CN" b="1" baseline="-30000">
                  <a:solidFill>
                    <a:srgbClr val="0033CC"/>
                  </a:solidFill>
                </a:rPr>
                <a:t>3</a:t>
              </a:r>
            </a:p>
          </p:txBody>
        </p:sp>
      </p:grpSp>
      <p:grpSp>
        <p:nvGrpSpPr>
          <p:cNvPr id="73" name="Group 69">
            <a:extLst>
              <a:ext uri="{FF2B5EF4-FFF2-40B4-BE49-F238E27FC236}">
                <a16:creationId xmlns:a16="http://schemas.microsoft.com/office/drawing/2014/main" id="{4875A1AD-5AB9-276D-ED97-9BE5FCDD999B}"/>
              </a:ext>
            </a:extLst>
          </p:cNvPr>
          <p:cNvGrpSpPr>
            <a:grpSpLocks/>
          </p:cNvGrpSpPr>
          <p:nvPr/>
        </p:nvGrpSpPr>
        <p:grpSpPr bwMode="auto">
          <a:xfrm>
            <a:off x="6709799" y="2284413"/>
            <a:ext cx="3349625" cy="4513262"/>
            <a:chOff x="3289" y="1227"/>
            <a:chExt cx="2110" cy="2843"/>
          </a:xfrm>
        </p:grpSpPr>
        <p:sp>
          <p:nvSpPr>
            <p:cNvPr id="74" name="Line 70">
              <a:extLst>
                <a:ext uri="{FF2B5EF4-FFF2-40B4-BE49-F238E27FC236}">
                  <a16:creationId xmlns:a16="http://schemas.microsoft.com/office/drawing/2014/main" id="{F60BF5D2-08C2-2CFD-FCFA-23BB4737744C}"/>
                </a:ext>
              </a:extLst>
            </p:cNvPr>
            <p:cNvSpPr>
              <a:spLocks noChangeShapeType="1"/>
            </p:cNvSpPr>
            <p:nvPr/>
          </p:nvSpPr>
          <p:spPr bwMode="auto">
            <a:xfrm>
              <a:off x="3929" y="1535"/>
              <a:ext cx="1464" cy="0"/>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5" name="Line 71">
              <a:extLst>
                <a:ext uri="{FF2B5EF4-FFF2-40B4-BE49-F238E27FC236}">
                  <a16:creationId xmlns:a16="http://schemas.microsoft.com/office/drawing/2014/main" id="{18F52AA0-A3FF-9489-4B6D-8FDE040688A9}"/>
                </a:ext>
              </a:extLst>
            </p:cNvPr>
            <p:cNvSpPr>
              <a:spLocks noChangeShapeType="1"/>
            </p:cNvSpPr>
            <p:nvPr/>
          </p:nvSpPr>
          <p:spPr bwMode="auto">
            <a:xfrm>
              <a:off x="3298" y="1852"/>
              <a:ext cx="2087" cy="0"/>
            </a:xfrm>
            <a:prstGeom prst="line">
              <a:avLst/>
            </a:prstGeom>
            <a:noFill/>
            <a:ln w="57150" cmpd="thickThin">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6" name="Line 72">
              <a:extLst>
                <a:ext uri="{FF2B5EF4-FFF2-40B4-BE49-F238E27FC236}">
                  <a16:creationId xmlns:a16="http://schemas.microsoft.com/office/drawing/2014/main" id="{5772A5AD-72A7-08E7-A5E6-95EA1A7F3DA4}"/>
                </a:ext>
              </a:extLst>
            </p:cNvPr>
            <p:cNvSpPr>
              <a:spLocks noChangeShapeType="1"/>
            </p:cNvSpPr>
            <p:nvPr/>
          </p:nvSpPr>
          <p:spPr bwMode="auto">
            <a:xfrm>
              <a:off x="3929" y="1227"/>
              <a:ext cx="0" cy="2843"/>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7" name="Rectangle 73">
              <a:extLst>
                <a:ext uri="{FF2B5EF4-FFF2-40B4-BE49-F238E27FC236}">
                  <a16:creationId xmlns:a16="http://schemas.microsoft.com/office/drawing/2014/main" id="{C0027417-6145-F3C0-A130-897026F451BA}"/>
                </a:ext>
              </a:extLst>
            </p:cNvPr>
            <p:cNvSpPr>
              <a:spLocks noChangeArrowheads="1"/>
            </p:cNvSpPr>
            <p:nvPr/>
          </p:nvSpPr>
          <p:spPr bwMode="auto">
            <a:xfrm>
              <a:off x="3289" y="1229"/>
              <a:ext cx="2104" cy="2835"/>
            </a:xfrm>
            <a:prstGeom prst="rect">
              <a:avLst/>
            </a:prstGeom>
            <a:noFill/>
            <a:ln w="38100">
              <a:solidFill>
                <a:srgbClr val="0033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8" name="Line 74">
              <a:extLst>
                <a:ext uri="{FF2B5EF4-FFF2-40B4-BE49-F238E27FC236}">
                  <a16:creationId xmlns:a16="http://schemas.microsoft.com/office/drawing/2014/main" id="{522ECC0E-81B9-FD92-157D-2B8D31405DA4}"/>
                </a:ext>
              </a:extLst>
            </p:cNvPr>
            <p:cNvSpPr>
              <a:spLocks noChangeShapeType="1"/>
            </p:cNvSpPr>
            <p:nvPr/>
          </p:nvSpPr>
          <p:spPr bwMode="auto">
            <a:xfrm flipV="1">
              <a:off x="3298" y="2175"/>
              <a:ext cx="2101" cy="1"/>
            </a:xfrm>
            <a:prstGeom prst="line">
              <a:avLst/>
            </a:prstGeom>
            <a:noFill/>
            <a:ln w="28575">
              <a:solidFill>
                <a:srgbClr val="0033CC"/>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9" name="Line 75">
              <a:extLst>
                <a:ext uri="{FF2B5EF4-FFF2-40B4-BE49-F238E27FC236}">
                  <a16:creationId xmlns:a16="http://schemas.microsoft.com/office/drawing/2014/main" id="{2613A019-038C-97C9-8C27-6CEEE0696568}"/>
                </a:ext>
              </a:extLst>
            </p:cNvPr>
            <p:cNvSpPr>
              <a:spLocks noChangeShapeType="1"/>
            </p:cNvSpPr>
            <p:nvPr/>
          </p:nvSpPr>
          <p:spPr bwMode="auto">
            <a:xfrm flipV="1">
              <a:off x="3298" y="2449"/>
              <a:ext cx="2101" cy="1"/>
            </a:xfrm>
            <a:prstGeom prst="line">
              <a:avLst/>
            </a:prstGeom>
            <a:noFill/>
            <a:ln w="28575">
              <a:solidFill>
                <a:srgbClr val="0033CC"/>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0" name="Line 76">
              <a:extLst>
                <a:ext uri="{FF2B5EF4-FFF2-40B4-BE49-F238E27FC236}">
                  <a16:creationId xmlns:a16="http://schemas.microsoft.com/office/drawing/2014/main" id="{A9DD1343-F1D0-4624-0FC0-8D90660AD9ED}"/>
                </a:ext>
              </a:extLst>
            </p:cNvPr>
            <p:cNvSpPr>
              <a:spLocks noChangeShapeType="1"/>
            </p:cNvSpPr>
            <p:nvPr/>
          </p:nvSpPr>
          <p:spPr bwMode="auto">
            <a:xfrm flipV="1">
              <a:off x="3298" y="2715"/>
              <a:ext cx="2101" cy="1"/>
            </a:xfrm>
            <a:prstGeom prst="line">
              <a:avLst/>
            </a:prstGeom>
            <a:noFill/>
            <a:ln w="28575">
              <a:solidFill>
                <a:srgbClr val="0033CC"/>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1" name="Line 77">
              <a:extLst>
                <a:ext uri="{FF2B5EF4-FFF2-40B4-BE49-F238E27FC236}">
                  <a16:creationId xmlns:a16="http://schemas.microsoft.com/office/drawing/2014/main" id="{4BFD1128-24BE-F2F0-10FA-565227591ADA}"/>
                </a:ext>
              </a:extLst>
            </p:cNvPr>
            <p:cNvSpPr>
              <a:spLocks noChangeShapeType="1"/>
            </p:cNvSpPr>
            <p:nvPr/>
          </p:nvSpPr>
          <p:spPr bwMode="auto">
            <a:xfrm flipV="1">
              <a:off x="3298" y="2982"/>
              <a:ext cx="2101" cy="1"/>
            </a:xfrm>
            <a:prstGeom prst="line">
              <a:avLst/>
            </a:prstGeom>
            <a:noFill/>
            <a:ln w="28575">
              <a:solidFill>
                <a:srgbClr val="0033CC"/>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2" name="Line 78">
              <a:extLst>
                <a:ext uri="{FF2B5EF4-FFF2-40B4-BE49-F238E27FC236}">
                  <a16:creationId xmlns:a16="http://schemas.microsoft.com/office/drawing/2014/main" id="{D44FFA32-2DC8-B595-38B1-C1086F76DC92}"/>
                </a:ext>
              </a:extLst>
            </p:cNvPr>
            <p:cNvSpPr>
              <a:spLocks noChangeShapeType="1"/>
            </p:cNvSpPr>
            <p:nvPr/>
          </p:nvSpPr>
          <p:spPr bwMode="auto">
            <a:xfrm flipV="1">
              <a:off x="3298" y="3789"/>
              <a:ext cx="2101" cy="1"/>
            </a:xfrm>
            <a:prstGeom prst="line">
              <a:avLst/>
            </a:prstGeom>
            <a:noFill/>
            <a:ln w="28575">
              <a:solidFill>
                <a:srgbClr val="0033CC"/>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3" name="Line 79">
              <a:extLst>
                <a:ext uri="{FF2B5EF4-FFF2-40B4-BE49-F238E27FC236}">
                  <a16:creationId xmlns:a16="http://schemas.microsoft.com/office/drawing/2014/main" id="{B096B231-FBB9-2003-DCC9-2080DD85594E}"/>
                </a:ext>
              </a:extLst>
            </p:cNvPr>
            <p:cNvSpPr>
              <a:spLocks noChangeShapeType="1"/>
            </p:cNvSpPr>
            <p:nvPr/>
          </p:nvSpPr>
          <p:spPr bwMode="auto">
            <a:xfrm flipV="1">
              <a:off x="3298" y="3530"/>
              <a:ext cx="2101" cy="1"/>
            </a:xfrm>
            <a:prstGeom prst="line">
              <a:avLst/>
            </a:prstGeom>
            <a:noFill/>
            <a:ln w="28575">
              <a:solidFill>
                <a:srgbClr val="0033CC"/>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4" name="Line 80">
              <a:extLst>
                <a:ext uri="{FF2B5EF4-FFF2-40B4-BE49-F238E27FC236}">
                  <a16:creationId xmlns:a16="http://schemas.microsoft.com/office/drawing/2014/main" id="{6CEA33E8-77BC-E60A-3A94-C927AE7393A1}"/>
                </a:ext>
              </a:extLst>
            </p:cNvPr>
            <p:cNvSpPr>
              <a:spLocks noChangeShapeType="1"/>
            </p:cNvSpPr>
            <p:nvPr/>
          </p:nvSpPr>
          <p:spPr bwMode="auto">
            <a:xfrm flipV="1">
              <a:off x="3298" y="3256"/>
              <a:ext cx="2101" cy="1"/>
            </a:xfrm>
            <a:prstGeom prst="line">
              <a:avLst/>
            </a:prstGeom>
            <a:noFill/>
            <a:ln w="28575">
              <a:solidFill>
                <a:srgbClr val="0033CC"/>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2" name="灯片编号占位符 1">
            <a:extLst>
              <a:ext uri="{FF2B5EF4-FFF2-40B4-BE49-F238E27FC236}">
                <a16:creationId xmlns:a16="http://schemas.microsoft.com/office/drawing/2014/main" id="{1AED88EB-0DE2-8F59-2485-DDD25C305E2F}"/>
              </a:ext>
            </a:extLst>
          </p:cNvPr>
          <p:cNvSpPr>
            <a:spLocks noGrp="1"/>
          </p:cNvSpPr>
          <p:nvPr>
            <p:ph type="sldNum" sz="quarter" idx="12"/>
          </p:nvPr>
        </p:nvSpPr>
        <p:spPr/>
        <p:txBody>
          <a:bodyPr/>
          <a:lstStyle/>
          <a:p>
            <a:fld id="{392CBAA0-59E6-204E-8F03-85E5040D48B8}" type="slidenum">
              <a:rPr kumimoji="1" lang="zh-CN" altLang="en-US" smtClean="0"/>
              <a:t>40</a:t>
            </a:fld>
            <a:r>
              <a:rPr kumimoji="1" lang="en-US" altLang="zh-CN"/>
              <a:t>/133</a:t>
            </a:r>
            <a:endParaRPr kumimoji="1" lang="zh-CN" altLang="en-US" dirty="0"/>
          </a:p>
        </p:txBody>
      </p:sp>
    </p:spTree>
    <p:extLst>
      <p:ext uri="{BB962C8B-B14F-4D97-AF65-F5344CB8AC3E}">
        <p14:creationId xmlns:p14="http://schemas.microsoft.com/office/powerpoint/2010/main" val="3997789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100000"/>
                                  </p:iterate>
                                  <p:childTnLst>
                                    <p:set>
                                      <p:cBhvr>
                                        <p:cTn id="6" dur="1" fill="hold">
                                          <p:stCondLst>
                                            <p:cond delay="0"/>
                                          </p:stCondLst>
                                        </p:cTn>
                                        <p:tgtEl>
                                          <p:spTgt spid="7"/>
                                        </p:tgtEl>
                                        <p:attrNameLst>
                                          <p:attrName>style.visibility</p:attrName>
                                        </p:attrNameLst>
                                      </p:cBhvr>
                                      <p:to>
                                        <p:strVal val="visible"/>
                                      </p:to>
                                    </p:set>
                                    <p:animEffect transition="in" filter="wipe(left)">
                                      <p:cBhvr>
                                        <p:cTn id="7" dur="75"/>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iterate type="lt">
                                    <p:tmPct val="100000"/>
                                  </p:iterate>
                                  <p:childTnLst>
                                    <p:set>
                                      <p:cBhvr>
                                        <p:cTn id="11" dur="1" fill="hold">
                                          <p:stCondLst>
                                            <p:cond delay="0"/>
                                          </p:stCondLst>
                                        </p:cTn>
                                        <p:tgtEl>
                                          <p:spTgt spid="8"/>
                                        </p:tgtEl>
                                        <p:attrNameLst>
                                          <p:attrName>style.visibility</p:attrName>
                                        </p:attrNameLst>
                                      </p:cBhvr>
                                      <p:to>
                                        <p:strVal val="visible"/>
                                      </p:to>
                                    </p:set>
                                    <p:animEffect transition="in" filter="wipe(left)">
                                      <p:cBhvr>
                                        <p:cTn id="12" dur="75"/>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17" presetClass="entr" presetSubtype="8" fill="hold" nodeType="clickEffect">
                                  <p:stCondLst>
                                    <p:cond delay="0"/>
                                  </p:stCondLst>
                                  <p:childTnLst>
                                    <p:set>
                                      <p:cBhvr>
                                        <p:cTn id="16" dur="1" fill="hold">
                                          <p:stCondLst>
                                            <p:cond delay="0"/>
                                          </p:stCondLst>
                                        </p:cTn>
                                        <p:tgtEl>
                                          <p:spTgt spid="29"/>
                                        </p:tgtEl>
                                        <p:attrNameLst>
                                          <p:attrName>style.visibility</p:attrName>
                                        </p:attrNameLst>
                                      </p:cBhvr>
                                      <p:to>
                                        <p:strVal val="visible"/>
                                      </p:to>
                                    </p:set>
                                    <p:anim calcmode="lin" valueType="num">
                                      <p:cBhvr>
                                        <p:cTn id="17" dur="500" fill="hold"/>
                                        <p:tgtEl>
                                          <p:spTgt spid="29"/>
                                        </p:tgtEl>
                                        <p:attrNameLst>
                                          <p:attrName>ppt_x</p:attrName>
                                        </p:attrNameLst>
                                      </p:cBhvr>
                                      <p:tavLst>
                                        <p:tav tm="0">
                                          <p:val>
                                            <p:strVal val="#ppt_x-#ppt_w/2"/>
                                          </p:val>
                                        </p:tav>
                                        <p:tav tm="100000">
                                          <p:val>
                                            <p:strVal val="#ppt_x"/>
                                          </p:val>
                                        </p:tav>
                                      </p:tavLst>
                                    </p:anim>
                                    <p:anim calcmode="lin" valueType="num">
                                      <p:cBhvr>
                                        <p:cTn id="18" dur="500" fill="hold"/>
                                        <p:tgtEl>
                                          <p:spTgt spid="29"/>
                                        </p:tgtEl>
                                        <p:attrNameLst>
                                          <p:attrName>ppt_y</p:attrName>
                                        </p:attrNameLst>
                                      </p:cBhvr>
                                      <p:tavLst>
                                        <p:tav tm="0">
                                          <p:val>
                                            <p:strVal val="#ppt_y"/>
                                          </p:val>
                                        </p:tav>
                                        <p:tav tm="100000">
                                          <p:val>
                                            <p:strVal val="#ppt_y"/>
                                          </p:val>
                                        </p:tav>
                                      </p:tavLst>
                                    </p:anim>
                                    <p:anim calcmode="lin" valueType="num">
                                      <p:cBhvr>
                                        <p:cTn id="19" dur="500" fill="hold"/>
                                        <p:tgtEl>
                                          <p:spTgt spid="29"/>
                                        </p:tgtEl>
                                        <p:attrNameLst>
                                          <p:attrName>ppt_w</p:attrName>
                                        </p:attrNameLst>
                                      </p:cBhvr>
                                      <p:tavLst>
                                        <p:tav tm="0">
                                          <p:val>
                                            <p:fltVal val="0"/>
                                          </p:val>
                                        </p:tav>
                                        <p:tav tm="100000">
                                          <p:val>
                                            <p:strVal val="#ppt_w"/>
                                          </p:val>
                                        </p:tav>
                                      </p:tavLst>
                                    </p:anim>
                                    <p:anim calcmode="lin" valueType="num">
                                      <p:cBhvr>
                                        <p:cTn id="20" dur="500" fill="hold"/>
                                        <p:tgtEl>
                                          <p:spTgt spid="29"/>
                                        </p:tgtEl>
                                        <p:attrNameLst>
                                          <p:attrName>ppt_h</p:attrName>
                                        </p:attrNameLst>
                                      </p:cBhvr>
                                      <p:tavLst>
                                        <p:tav tm="0">
                                          <p:val>
                                            <p:strVal val="#ppt_h"/>
                                          </p:val>
                                        </p:tav>
                                        <p:tav tm="100000">
                                          <p:val>
                                            <p:strVal val="#ppt_h"/>
                                          </p:val>
                                        </p:tav>
                                      </p:tavLst>
                                    </p:anim>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grpId="0" nodeType="click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wipe(left)">
                                      <p:cBhvr>
                                        <p:cTn id="25" dur="500"/>
                                        <p:tgtEl>
                                          <p:spTgt spid="14"/>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grpId="0" nodeType="clickEffect">
                                  <p:stCondLst>
                                    <p:cond delay="0"/>
                                  </p:stCondLst>
                                  <p:childTnLst>
                                    <p:set>
                                      <p:cBhvr>
                                        <p:cTn id="29" dur="1" fill="hold">
                                          <p:stCondLst>
                                            <p:cond delay="0"/>
                                          </p:stCondLst>
                                        </p:cTn>
                                        <p:tgtEl>
                                          <p:spTgt spid="15"/>
                                        </p:tgtEl>
                                        <p:attrNameLst>
                                          <p:attrName>style.visibility</p:attrName>
                                        </p:attrNameLst>
                                      </p:cBhvr>
                                      <p:to>
                                        <p:strVal val="visible"/>
                                      </p:to>
                                    </p:set>
                                    <p:animEffect transition="in" filter="wipe(left)">
                                      <p:cBhvr>
                                        <p:cTn id="30" dur="500"/>
                                        <p:tgtEl>
                                          <p:spTgt spid="15"/>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grpId="0" nodeType="clickEffect">
                                  <p:stCondLst>
                                    <p:cond delay="0"/>
                                  </p:stCondLst>
                                  <p:iterate type="lt">
                                    <p:tmPct val="100000"/>
                                  </p:iterate>
                                  <p:childTnLst>
                                    <p:set>
                                      <p:cBhvr>
                                        <p:cTn id="34" dur="1" fill="hold">
                                          <p:stCondLst>
                                            <p:cond delay="0"/>
                                          </p:stCondLst>
                                        </p:cTn>
                                        <p:tgtEl>
                                          <p:spTgt spid="16"/>
                                        </p:tgtEl>
                                        <p:attrNameLst>
                                          <p:attrName>style.visibility</p:attrName>
                                        </p:attrNameLst>
                                      </p:cBhvr>
                                      <p:to>
                                        <p:strVal val="visible"/>
                                      </p:to>
                                    </p:set>
                                    <p:animEffect transition="in" filter="wipe(left)">
                                      <p:cBhvr>
                                        <p:cTn id="35" dur="75"/>
                                        <p:tgtEl>
                                          <p:spTgt spid="16"/>
                                        </p:tgtEl>
                                      </p:cBhvr>
                                    </p:animEffect>
                                  </p:childTnLst>
                                </p:cTn>
                              </p:par>
                            </p:childTnLst>
                          </p:cTn>
                        </p:par>
                      </p:childTnLst>
                    </p:cTn>
                  </p:par>
                  <p:par>
                    <p:cTn id="36" fill="hold">
                      <p:stCondLst>
                        <p:cond delay="indefinite"/>
                      </p:stCondLst>
                      <p:childTnLst>
                        <p:par>
                          <p:cTn id="37" fill="hold">
                            <p:stCondLst>
                              <p:cond delay="0"/>
                            </p:stCondLst>
                            <p:childTnLst>
                              <p:par>
                                <p:cTn id="38" presetID="23" presetClass="entr" presetSubtype="16" fill="hold" grpId="0" nodeType="clickEffect">
                                  <p:stCondLst>
                                    <p:cond delay="0"/>
                                  </p:stCondLst>
                                  <p:childTnLst>
                                    <p:set>
                                      <p:cBhvr>
                                        <p:cTn id="39" dur="1" fill="hold">
                                          <p:stCondLst>
                                            <p:cond delay="0"/>
                                          </p:stCondLst>
                                        </p:cTn>
                                        <p:tgtEl>
                                          <p:spTgt spid="9"/>
                                        </p:tgtEl>
                                        <p:attrNameLst>
                                          <p:attrName>style.visibility</p:attrName>
                                        </p:attrNameLst>
                                      </p:cBhvr>
                                      <p:to>
                                        <p:strVal val="visible"/>
                                      </p:to>
                                    </p:set>
                                    <p:anim calcmode="lin" valueType="num">
                                      <p:cBhvr>
                                        <p:cTn id="40" dur="500" fill="hold"/>
                                        <p:tgtEl>
                                          <p:spTgt spid="9"/>
                                        </p:tgtEl>
                                        <p:attrNameLst>
                                          <p:attrName>ppt_w</p:attrName>
                                        </p:attrNameLst>
                                      </p:cBhvr>
                                      <p:tavLst>
                                        <p:tav tm="0">
                                          <p:val>
                                            <p:fltVal val="0"/>
                                          </p:val>
                                        </p:tav>
                                        <p:tav tm="100000">
                                          <p:val>
                                            <p:strVal val="#ppt_w"/>
                                          </p:val>
                                        </p:tav>
                                      </p:tavLst>
                                    </p:anim>
                                    <p:anim calcmode="lin" valueType="num">
                                      <p:cBhvr>
                                        <p:cTn id="41" dur="500" fill="hold"/>
                                        <p:tgtEl>
                                          <p:spTgt spid="9"/>
                                        </p:tgtEl>
                                        <p:attrNameLst>
                                          <p:attrName>ppt_h</p:attrName>
                                        </p:attrNameLst>
                                      </p:cBhvr>
                                      <p:tavLst>
                                        <p:tav tm="0">
                                          <p:val>
                                            <p:fltVal val="0"/>
                                          </p:val>
                                        </p:tav>
                                        <p:tav tm="100000">
                                          <p:val>
                                            <p:strVal val="#ppt_h"/>
                                          </p:val>
                                        </p:tav>
                                      </p:tavLst>
                                    </p:anim>
                                  </p:childTnLst>
                                </p:cTn>
                              </p:par>
                            </p:childTnLst>
                          </p:cTn>
                        </p:par>
                      </p:childTnLst>
                    </p:cTn>
                  </p:par>
                  <p:par>
                    <p:cTn id="42" fill="hold">
                      <p:stCondLst>
                        <p:cond delay="indefinite"/>
                      </p:stCondLst>
                      <p:childTnLst>
                        <p:par>
                          <p:cTn id="43" fill="hold">
                            <p:stCondLst>
                              <p:cond delay="0"/>
                            </p:stCondLst>
                            <p:childTnLst>
                              <p:par>
                                <p:cTn id="44" presetID="16" presetClass="entr" presetSubtype="37" fill="hold" nodeType="clickEffect">
                                  <p:stCondLst>
                                    <p:cond delay="0"/>
                                  </p:stCondLst>
                                  <p:childTnLst>
                                    <p:set>
                                      <p:cBhvr>
                                        <p:cTn id="45" dur="1" fill="hold">
                                          <p:stCondLst>
                                            <p:cond delay="0"/>
                                          </p:stCondLst>
                                        </p:cTn>
                                        <p:tgtEl>
                                          <p:spTgt spid="73"/>
                                        </p:tgtEl>
                                        <p:attrNameLst>
                                          <p:attrName>style.visibility</p:attrName>
                                        </p:attrNameLst>
                                      </p:cBhvr>
                                      <p:to>
                                        <p:strVal val="visible"/>
                                      </p:to>
                                    </p:set>
                                    <p:animEffect transition="in" filter="barn(outVertical)">
                                      <p:cBhvr>
                                        <p:cTn id="46" dur="500"/>
                                        <p:tgtEl>
                                          <p:spTgt spid="73"/>
                                        </p:tgtEl>
                                      </p:cBhvr>
                                    </p:animEffect>
                                  </p:childTnLst>
                                </p:cTn>
                              </p:par>
                            </p:childTnLst>
                          </p:cTn>
                        </p:par>
                        <p:par>
                          <p:cTn id="47" fill="hold">
                            <p:stCondLst>
                              <p:cond delay="500"/>
                            </p:stCondLst>
                            <p:childTnLst>
                              <p:par>
                                <p:cTn id="48" presetID="22" presetClass="entr" presetSubtype="8" fill="hold" grpId="0" nodeType="afterEffect">
                                  <p:stCondLst>
                                    <p:cond delay="1000"/>
                                  </p:stCondLst>
                                  <p:childTnLst>
                                    <p:set>
                                      <p:cBhvr>
                                        <p:cTn id="49" dur="1" fill="hold">
                                          <p:stCondLst>
                                            <p:cond delay="0"/>
                                          </p:stCondLst>
                                        </p:cTn>
                                        <p:tgtEl>
                                          <p:spTgt spid="17">
                                            <p:txEl>
                                              <p:pRg st="0" end="0"/>
                                            </p:txEl>
                                          </p:spTgt>
                                        </p:tgtEl>
                                        <p:attrNameLst>
                                          <p:attrName>style.visibility</p:attrName>
                                        </p:attrNameLst>
                                      </p:cBhvr>
                                      <p:to>
                                        <p:strVal val="visible"/>
                                      </p:to>
                                    </p:set>
                                    <p:animEffect transition="in" filter="wipe(left)">
                                      <p:cBhvr>
                                        <p:cTn id="50" dur="500"/>
                                        <p:tgtEl>
                                          <p:spTgt spid="17">
                                            <p:txEl>
                                              <p:pRg st="0" end="0"/>
                                            </p:txEl>
                                          </p:spTgt>
                                        </p:tgtEl>
                                      </p:cBhvr>
                                    </p:animEffect>
                                  </p:childTnLst>
                                </p:cTn>
                              </p:par>
                            </p:childTnLst>
                          </p:cTn>
                        </p:par>
                        <p:par>
                          <p:cTn id="51" fill="hold">
                            <p:stCondLst>
                              <p:cond delay="2000"/>
                            </p:stCondLst>
                            <p:childTnLst>
                              <p:par>
                                <p:cTn id="52" presetID="22" presetClass="entr" presetSubtype="1" fill="hold" grpId="0" nodeType="afterEffect">
                                  <p:stCondLst>
                                    <p:cond delay="1000"/>
                                  </p:stCondLst>
                                  <p:childTnLst>
                                    <p:set>
                                      <p:cBhvr>
                                        <p:cTn id="53" dur="1" fill="hold">
                                          <p:stCondLst>
                                            <p:cond delay="0"/>
                                          </p:stCondLst>
                                        </p:cTn>
                                        <p:tgtEl>
                                          <p:spTgt spid="28"/>
                                        </p:tgtEl>
                                        <p:attrNameLst>
                                          <p:attrName>style.visibility</p:attrName>
                                        </p:attrNameLst>
                                      </p:cBhvr>
                                      <p:to>
                                        <p:strVal val="visible"/>
                                      </p:to>
                                    </p:set>
                                    <p:animEffect transition="in" filter="wipe(up)">
                                      <p:cBhvr>
                                        <p:cTn id="54" dur="500"/>
                                        <p:tgtEl>
                                          <p:spTgt spid="28"/>
                                        </p:tgtEl>
                                      </p:cBhvr>
                                    </p:animEffect>
                                  </p:childTnLst>
                                </p:cTn>
                              </p:par>
                            </p:childTnLst>
                          </p:cTn>
                        </p:par>
                        <p:par>
                          <p:cTn id="55" fill="hold">
                            <p:stCondLst>
                              <p:cond delay="3500"/>
                            </p:stCondLst>
                            <p:childTnLst>
                              <p:par>
                                <p:cTn id="56" presetID="22" presetClass="entr" presetSubtype="8" fill="hold" grpId="0" nodeType="afterEffect">
                                  <p:stCondLst>
                                    <p:cond delay="1000"/>
                                  </p:stCondLst>
                                  <p:childTnLst>
                                    <p:set>
                                      <p:cBhvr>
                                        <p:cTn id="57" dur="1" fill="hold">
                                          <p:stCondLst>
                                            <p:cond delay="0"/>
                                          </p:stCondLst>
                                        </p:cTn>
                                        <p:tgtEl>
                                          <p:spTgt spid="18">
                                            <p:txEl>
                                              <p:pRg st="0" end="0"/>
                                            </p:txEl>
                                          </p:spTgt>
                                        </p:tgtEl>
                                        <p:attrNameLst>
                                          <p:attrName>style.visibility</p:attrName>
                                        </p:attrNameLst>
                                      </p:cBhvr>
                                      <p:to>
                                        <p:strVal val="visible"/>
                                      </p:to>
                                    </p:set>
                                    <p:animEffect transition="in" filter="wipe(left)">
                                      <p:cBhvr>
                                        <p:cTn id="58" dur="500"/>
                                        <p:tgtEl>
                                          <p:spTgt spid="18">
                                            <p:txEl>
                                              <p:pRg st="0" end="0"/>
                                            </p:txEl>
                                          </p:spTgt>
                                        </p:tgtEl>
                                      </p:cBhvr>
                                    </p:animEffect>
                                  </p:childTnLst>
                                </p:cTn>
                              </p:par>
                            </p:childTnLst>
                          </p:cTn>
                        </p:par>
                        <p:par>
                          <p:cTn id="59" fill="hold">
                            <p:stCondLst>
                              <p:cond delay="5000"/>
                            </p:stCondLst>
                            <p:childTnLst>
                              <p:par>
                                <p:cTn id="60" presetID="22" presetClass="entr" presetSubtype="8" fill="hold" grpId="0" nodeType="afterEffect">
                                  <p:stCondLst>
                                    <p:cond delay="1000"/>
                                  </p:stCondLst>
                                  <p:childTnLst>
                                    <p:set>
                                      <p:cBhvr>
                                        <p:cTn id="61" dur="1" fill="hold">
                                          <p:stCondLst>
                                            <p:cond delay="0"/>
                                          </p:stCondLst>
                                        </p:cTn>
                                        <p:tgtEl>
                                          <p:spTgt spid="27"/>
                                        </p:tgtEl>
                                        <p:attrNameLst>
                                          <p:attrName>style.visibility</p:attrName>
                                        </p:attrNameLst>
                                      </p:cBhvr>
                                      <p:to>
                                        <p:strVal val="visible"/>
                                      </p:to>
                                    </p:set>
                                    <p:animEffect transition="in" filter="wipe(left)">
                                      <p:cBhvr>
                                        <p:cTn id="62" dur="500"/>
                                        <p:tgtEl>
                                          <p:spTgt spid="27"/>
                                        </p:tgtEl>
                                      </p:cBhvr>
                                    </p:animEffect>
                                  </p:childTnLst>
                                </p:cTn>
                              </p:par>
                            </p:childTnLst>
                          </p:cTn>
                        </p:par>
                        <p:par>
                          <p:cTn id="63" fill="hold">
                            <p:stCondLst>
                              <p:cond delay="6500"/>
                            </p:stCondLst>
                            <p:childTnLst>
                              <p:par>
                                <p:cTn id="64" presetID="22" presetClass="entr" presetSubtype="8" fill="hold" grpId="0" nodeType="afterEffect">
                                  <p:stCondLst>
                                    <p:cond delay="1000"/>
                                  </p:stCondLst>
                                  <p:childTnLst>
                                    <p:set>
                                      <p:cBhvr>
                                        <p:cTn id="65" dur="1" fill="hold">
                                          <p:stCondLst>
                                            <p:cond delay="0"/>
                                          </p:stCondLst>
                                        </p:cTn>
                                        <p:tgtEl>
                                          <p:spTgt spid="19">
                                            <p:txEl>
                                              <p:pRg st="0" end="0"/>
                                            </p:txEl>
                                          </p:spTgt>
                                        </p:tgtEl>
                                        <p:attrNameLst>
                                          <p:attrName>style.visibility</p:attrName>
                                        </p:attrNameLst>
                                      </p:cBhvr>
                                      <p:to>
                                        <p:strVal val="visible"/>
                                      </p:to>
                                    </p:set>
                                    <p:animEffect transition="in" filter="wipe(left)">
                                      <p:cBhvr>
                                        <p:cTn id="66" dur="500"/>
                                        <p:tgtEl>
                                          <p:spTgt spid="19">
                                            <p:txEl>
                                              <p:pRg st="0" end="0"/>
                                            </p:txEl>
                                          </p:spTgt>
                                        </p:tgtEl>
                                      </p:cBhvr>
                                    </p:animEffect>
                                  </p:childTnLst>
                                </p:cTn>
                              </p:par>
                            </p:childTnLst>
                          </p:cTn>
                        </p:par>
                        <p:par>
                          <p:cTn id="67" fill="hold">
                            <p:stCondLst>
                              <p:cond delay="8000"/>
                            </p:stCondLst>
                            <p:childTnLst>
                              <p:par>
                                <p:cTn id="68" presetID="22" presetClass="entr" presetSubtype="8" fill="hold" grpId="0" nodeType="afterEffect">
                                  <p:stCondLst>
                                    <p:cond delay="1000"/>
                                  </p:stCondLst>
                                  <p:childTnLst>
                                    <p:set>
                                      <p:cBhvr>
                                        <p:cTn id="69" dur="1" fill="hold">
                                          <p:stCondLst>
                                            <p:cond delay="0"/>
                                          </p:stCondLst>
                                        </p:cTn>
                                        <p:tgtEl>
                                          <p:spTgt spid="20">
                                            <p:txEl>
                                              <p:pRg st="0" end="0"/>
                                            </p:txEl>
                                          </p:spTgt>
                                        </p:tgtEl>
                                        <p:attrNameLst>
                                          <p:attrName>style.visibility</p:attrName>
                                        </p:attrNameLst>
                                      </p:cBhvr>
                                      <p:to>
                                        <p:strVal val="visible"/>
                                      </p:to>
                                    </p:set>
                                    <p:animEffect transition="in" filter="wipe(left)">
                                      <p:cBhvr>
                                        <p:cTn id="70" dur="500"/>
                                        <p:tgtEl>
                                          <p:spTgt spid="20">
                                            <p:txEl>
                                              <p:pRg st="0" end="0"/>
                                            </p:txEl>
                                          </p:spTgt>
                                        </p:tgtEl>
                                      </p:cBhvr>
                                    </p:animEffect>
                                  </p:childTnLst>
                                </p:cTn>
                              </p:par>
                            </p:childTnLst>
                          </p:cTn>
                        </p:par>
                        <p:par>
                          <p:cTn id="71" fill="hold">
                            <p:stCondLst>
                              <p:cond delay="9500"/>
                            </p:stCondLst>
                            <p:childTnLst>
                              <p:par>
                                <p:cTn id="72" presetID="22" presetClass="entr" presetSubtype="8" fill="hold" grpId="0" nodeType="afterEffect">
                                  <p:stCondLst>
                                    <p:cond delay="1000"/>
                                  </p:stCondLst>
                                  <p:childTnLst>
                                    <p:set>
                                      <p:cBhvr>
                                        <p:cTn id="73" dur="1" fill="hold">
                                          <p:stCondLst>
                                            <p:cond delay="0"/>
                                          </p:stCondLst>
                                        </p:cTn>
                                        <p:tgtEl>
                                          <p:spTgt spid="21">
                                            <p:txEl>
                                              <p:pRg st="0" end="0"/>
                                            </p:txEl>
                                          </p:spTgt>
                                        </p:tgtEl>
                                        <p:attrNameLst>
                                          <p:attrName>style.visibility</p:attrName>
                                        </p:attrNameLst>
                                      </p:cBhvr>
                                      <p:to>
                                        <p:strVal val="visible"/>
                                      </p:to>
                                    </p:set>
                                    <p:animEffect transition="in" filter="wipe(left)">
                                      <p:cBhvr>
                                        <p:cTn id="74" dur="500"/>
                                        <p:tgtEl>
                                          <p:spTgt spid="21">
                                            <p:txEl>
                                              <p:pRg st="0" end="0"/>
                                            </p:txEl>
                                          </p:spTgt>
                                        </p:tgtEl>
                                      </p:cBhvr>
                                    </p:animEffect>
                                  </p:childTnLst>
                                </p:cTn>
                              </p:par>
                            </p:childTnLst>
                          </p:cTn>
                        </p:par>
                        <p:par>
                          <p:cTn id="75" fill="hold">
                            <p:stCondLst>
                              <p:cond delay="11000"/>
                            </p:stCondLst>
                            <p:childTnLst>
                              <p:par>
                                <p:cTn id="76" presetID="22" presetClass="entr" presetSubtype="8" fill="hold" grpId="0" nodeType="afterEffect">
                                  <p:stCondLst>
                                    <p:cond delay="1000"/>
                                  </p:stCondLst>
                                  <p:childTnLst>
                                    <p:set>
                                      <p:cBhvr>
                                        <p:cTn id="77" dur="1" fill="hold">
                                          <p:stCondLst>
                                            <p:cond delay="0"/>
                                          </p:stCondLst>
                                        </p:cTn>
                                        <p:tgtEl>
                                          <p:spTgt spid="22">
                                            <p:txEl>
                                              <p:pRg st="0" end="0"/>
                                            </p:txEl>
                                          </p:spTgt>
                                        </p:tgtEl>
                                        <p:attrNameLst>
                                          <p:attrName>style.visibility</p:attrName>
                                        </p:attrNameLst>
                                      </p:cBhvr>
                                      <p:to>
                                        <p:strVal val="visible"/>
                                      </p:to>
                                    </p:set>
                                    <p:animEffect transition="in" filter="wipe(left)">
                                      <p:cBhvr>
                                        <p:cTn id="78" dur="500"/>
                                        <p:tgtEl>
                                          <p:spTgt spid="22">
                                            <p:txEl>
                                              <p:pRg st="0" end="0"/>
                                            </p:txEl>
                                          </p:spTgt>
                                        </p:tgtEl>
                                      </p:cBhvr>
                                    </p:animEffect>
                                  </p:childTnLst>
                                </p:cTn>
                              </p:par>
                            </p:childTnLst>
                          </p:cTn>
                        </p:par>
                        <p:par>
                          <p:cTn id="79" fill="hold">
                            <p:stCondLst>
                              <p:cond delay="12500"/>
                            </p:stCondLst>
                            <p:childTnLst>
                              <p:par>
                                <p:cTn id="80" presetID="22" presetClass="entr" presetSubtype="8" fill="hold" grpId="0" nodeType="afterEffect">
                                  <p:stCondLst>
                                    <p:cond delay="1000"/>
                                  </p:stCondLst>
                                  <p:childTnLst>
                                    <p:set>
                                      <p:cBhvr>
                                        <p:cTn id="81" dur="1" fill="hold">
                                          <p:stCondLst>
                                            <p:cond delay="0"/>
                                          </p:stCondLst>
                                        </p:cTn>
                                        <p:tgtEl>
                                          <p:spTgt spid="23">
                                            <p:txEl>
                                              <p:pRg st="0" end="0"/>
                                            </p:txEl>
                                          </p:spTgt>
                                        </p:tgtEl>
                                        <p:attrNameLst>
                                          <p:attrName>style.visibility</p:attrName>
                                        </p:attrNameLst>
                                      </p:cBhvr>
                                      <p:to>
                                        <p:strVal val="visible"/>
                                      </p:to>
                                    </p:set>
                                    <p:animEffect transition="in" filter="wipe(left)">
                                      <p:cBhvr>
                                        <p:cTn id="82" dur="500"/>
                                        <p:tgtEl>
                                          <p:spTgt spid="23">
                                            <p:txEl>
                                              <p:pRg st="0" end="0"/>
                                            </p:txEl>
                                          </p:spTgt>
                                        </p:tgtEl>
                                      </p:cBhvr>
                                    </p:animEffect>
                                  </p:childTnLst>
                                </p:cTn>
                              </p:par>
                            </p:childTnLst>
                          </p:cTn>
                        </p:par>
                        <p:par>
                          <p:cTn id="83" fill="hold">
                            <p:stCondLst>
                              <p:cond delay="14000"/>
                            </p:stCondLst>
                            <p:childTnLst>
                              <p:par>
                                <p:cTn id="84" presetID="22" presetClass="entr" presetSubtype="8" fill="hold" grpId="0" nodeType="afterEffect">
                                  <p:stCondLst>
                                    <p:cond delay="1000"/>
                                  </p:stCondLst>
                                  <p:childTnLst>
                                    <p:set>
                                      <p:cBhvr>
                                        <p:cTn id="85" dur="1" fill="hold">
                                          <p:stCondLst>
                                            <p:cond delay="0"/>
                                          </p:stCondLst>
                                        </p:cTn>
                                        <p:tgtEl>
                                          <p:spTgt spid="24">
                                            <p:txEl>
                                              <p:pRg st="0" end="0"/>
                                            </p:txEl>
                                          </p:spTgt>
                                        </p:tgtEl>
                                        <p:attrNameLst>
                                          <p:attrName>style.visibility</p:attrName>
                                        </p:attrNameLst>
                                      </p:cBhvr>
                                      <p:to>
                                        <p:strVal val="visible"/>
                                      </p:to>
                                    </p:set>
                                    <p:animEffect transition="in" filter="wipe(left)">
                                      <p:cBhvr>
                                        <p:cTn id="86" dur="500"/>
                                        <p:tgtEl>
                                          <p:spTgt spid="24">
                                            <p:txEl>
                                              <p:pRg st="0" end="0"/>
                                            </p:txEl>
                                          </p:spTgt>
                                        </p:tgtEl>
                                      </p:cBhvr>
                                    </p:animEffect>
                                  </p:childTnLst>
                                </p:cTn>
                              </p:par>
                            </p:childTnLst>
                          </p:cTn>
                        </p:par>
                        <p:par>
                          <p:cTn id="87" fill="hold">
                            <p:stCondLst>
                              <p:cond delay="15500"/>
                            </p:stCondLst>
                            <p:childTnLst>
                              <p:par>
                                <p:cTn id="88" presetID="22" presetClass="entr" presetSubtype="8" fill="hold" grpId="0" nodeType="afterEffect">
                                  <p:stCondLst>
                                    <p:cond delay="1000"/>
                                  </p:stCondLst>
                                  <p:childTnLst>
                                    <p:set>
                                      <p:cBhvr>
                                        <p:cTn id="89" dur="1" fill="hold">
                                          <p:stCondLst>
                                            <p:cond delay="0"/>
                                          </p:stCondLst>
                                        </p:cTn>
                                        <p:tgtEl>
                                          <p:spTgt spid="25">
                                            <p:txEl>
                                              <p:pRg st="0" end="0"/>
                                            </p:txEl>
                                          </p:spTgt>
                                        </p:tgtEl>
                                        <p:attrNameLst>
                                          <p:attrName>style.visibility</p:attrName>
                                        </p:attrNameLst>
                                      </p:cBhvr>
                                      <p:to>
                                        <p:strVal val="visible"/>
                                      </p:to>
                                    </p:set>
                                    <p:animEffect transition="in" filter="wipe(left)">
                                      <p:cBhvr>
                                        <p:cTn id="90" dur="500"/>
                                        <p:tgtEl>
                                          <p:spTgt spid="25">
                                            <p:txEl>
                                              <p:pRg st="0" end="0"/>
                                            </p:txEl>
                                          </p:spTgt>
                                        </p:tgtEl>
                                      </p:cBhvr>
                                    </p:animEffect>
                                  </p:childTnLst>
                                </p:cTn>
                              </p:par>
                            </p:childTnLst>
                          </p:cTn>
                        </p:par>
                        <p:par>
                          <p:cTn id="91" fill="hold">
                            <p:stCondLst>
                              <p:cond delay="17000"/>
                            </p:stCondLst>
                            <p:childTnLst>
                              <p:par>
                                <p:cTn id="92" presetID="22" presetClass="entr" presetSubtype="8" fill="hold" grpId="0" nodeType="afterEffect">
                                  <p:stCondLst>
                                    <p:cond delay="1000"/>
                                  </p:stCondLst>
                                  <p:childTnLst>
                                    <p:set>
                                      <p:cBhvr>
                                        <p:cTn id="93" dur="1" fill="hold">
                                          <p:stCondLst>
                                            <p:cond delay="0"/>
                                          </p:stCondLst>
                                        </p:cTn>
                                        <p:tgtEl>
                                          <p:spTgt spid="26">
                                            <p:txEl>
                                              <p:pRg st="0" end="0"/>
                                            </p:txEl>
                                          </p:spTgt>
                                        </p:tgtEl>
                                        <p:attrNameLst>
                                          <p:attrName>style.visibility</p:attrName>
                                        </p:attrNameLst>
                                      </p:cBhvr>
                                      <p:to>
                                        <p:strVal val="visible"/>
                                      </p:to>
                                    </p:set>
                                    <p:animEffect transition="in" filter="wipe(left)">
                                      <p:cBhvr>
                                        <p:cTn id="94" dur="500"/>
                                        <p:tgtEl>
                                          <p:spTgt spid="26">
                                            <p:txEl>
                                              <p:pRg st="0" end="0"/>
                                            </p:txEl>
                                          </p:spTgt>
                                        </p:tgtEl>
                                      </p:cBhvr>
                                    </p:animEffect>
                                  </p:childTnLst>
                                </p:cTn>
                              </p:par>
                            </p:childTnLst>
                          </p:cTn>
                        </p:par>
                      </p:childTnLst>
                    </p:cTn>
                  </p:par>
                  <p:par>
                    <p:cTn id="95" fill="hold">
                      <p:stCondLst>
                        <p:cond delay="indefinite"/>
                      </p:stCondLst>
                      <p:childTnLst>
                        <p:par>
                          <p:cTn id="96" fill="hold">
                            <p:stCondLst>
                              <p:cond delay="0"/>
                            </p:stCondLst>
                            <p:childTnLst>
                              <p:par>
                                <p:cTn id="97" presetID="23" presetClass="entr" presetSubtype="16" fill="hold" grpId="0" nodeType="clickEffect">
                                  <p:stCondLst>
                                    <p:cond delay="0"/>
                                  </p:stCondLst>
                                  <p:childTnLst>
                                    <p:set>
                                      <p:cBhvr>
                                        <p:cTn id="98" dur="1" fill="hold">
                                          <p:stCondLst>
                                            <p:cond delay="0"/>
                                          </p:stCondLst>
                                        </p:cTn>
                                        <p:tgtEl>
                                          <p:spTgt spid="10"/>
                                        </p:tgtEl>
                                        <p:attrNameLst>
                                          <p:attrName>style.visibility</p:attrName>
                                        </p:attrNameLst>
                                      </p:cBhvr>
                                      <p:to>
                                        <p:strVal val="visible"/>
                                      </p:to>
                                    </p:set>
                                    <p:anim calcmode="lin" valueType="num">
                                      <p:cBhvr>
                                        <p:cTn id="99" dur="500" fill="hold"/>
                                        <p:tgtEl>
                                          <p:spTgt spid="10"/>
                                        </p:tgtEl>
                                        <p:attrNameLst>
                                          <p:attrName>ppt_w</p:attrName>
                                        </p:attrNameLst>
                                      </p:cBhvr>
                                      <p:tavLst>
                                        <p:tav tm="0">
                                          <p:val>
                                            <p:fltVal val="0"/>
                                          </p:val>
                                        </p:tav>
                                        <p:tav tm="100000">
                                          <p:val>
                                            <p:strVal val="#ppt_w"/>
                                          </p:val>
                                        </p:tav>
                                      </p:tavLst>
                                    </p:anim>
                                    <p:anim calcmode="lin" valueType="num">
                                      <p:cBhvr>
                                        <p:cTn id="100" dur="500" fill="hold"/>
                                        <p:tgtEl>
                                          <p:spTgt spid="10"/>
                                        </p:tgtEl>
                                        <p:attrNameLst>
                                          <p:attrName>ppt_h</p:attrName>
                                        </p:attrNameLst>
                                      </p:cBhvr>
                                      <p:tavLst>
                                        <p:tav tm="0">
                                          <p:val>
                                            <p:fltVal val="0"/>
                                          </p:val>
                                        </p:tav>
                                        <p:tav tm="100000">
                                          <p:val>
                                            <p:strVal val="#ppt_h"/>
                                          </p:val>
                                        </p:tav>
                                      </p:tavLst>
                                    </p:anim>
                                  </p:childTnLst>
                                </p:cTn>
                              </p:par>
                            </p:childTnLst>
                          </p:cTn>
                        </p:par>
                      </p:childTnLst>
                    </p:cTn>
                  </p:par>
                  <p:par>
                    <p:cTn id="101" fill="hold">
                      <p:stCondLst>
                        <p:cond delay="indefinite"/>
                      </p:stCondLst>
                      <p:childTnLst>
                        <p:par>
                          <p:cTn id="102" fill="hold">
                            <p:stCondLst>
                              <p:cond delay="0"/>
                            </p:stCondLst>
                            <p:childTnLst>
                              <p:par>
                                <p:cTn id="103" presetID="22" presetClass="entr" presetSubtype="8" fill="hold" grpId="0" nodeType="clickEffect">
                                  <p:stCondLst>
                                    <p:cond delay="0"/>
                                  </p:stCondLst>
                                  <p:childTnLst>
                                    <p:set>
                                      <p:cBhvr>
                                        <p:cTn id="104" dur="1" fill="hold">
                                          <p:stCondLst>
                                            <p:cond delay="0"/>
                                          </p:stCondLst>
                                        </p:cTn>
                                        <p:tgtEl>
                                          <p:spTgt spid="11"/>
                                        </p:tgtEl>
                                        <p:attrNameLst>
                                          <p:attrName>style.visibility</p:attrName>
                                        </p:attrNameLst>
                                      </p:cBhvr>
                                      <p:to>
                                        <p:strVal val="visible"/>
                                      </p:to>
                                    </p:set>
                                    <p:animEffect transition="in" filter="wipe(left)">
                                      <p:cBhvr>
                                        <p:cTn id="105" dur="500"/>
                                        <p:tgtEl>
                                          <p:spTgt spid="11"/>
                                        </p:tgtEl>
                                      </p:cBhvr>
                                    </p:animEffect>
                                  </p:childTnLst>
                                </p:cTn>
                              </p:par>
                            </p:childTnLst>
                          </p:cTn>
                        </p:par>
                      </p:childTnLst>
                    </p:cTn>
                  </p:par>
                  <p:par>
                    <p:cTn id="106" fill="hold">
                      <p:stCondLst>
                        <p:cond delay="indefinite"/>
                      </p:stCondLst>
                      <p:childTnLst>
                        <p:par>
                          <p:cTn id="107" fill="hold">
                            <p:stCondLst>
                              <p:cond delay="0"/>
                            </p:stCondLst>
                            <p:childTnLst>
                              <p:par>
                                <p:cTn id="108" presetID="22" presetClass="entr" presetSubtype="8" fill="hold" grpId="0" nodeType="clickEffect">
                                  <p:stCondLst>
                                    <p:cond delay="0"/>
                                  </p:stCondLst>
                                  <p:childTnLst>
                                    <p:set>
                                      <p:cBhvr>
                                        <p:cTn id="109" dur="1" fill="hold">
                                          <p:stCondLst>
                                            <p:cond delay="0"/>
                                          </p:stCondLst>
                                        </p:cTn>
                                        <p:tgtEl>
                                          <p:spTgt spid="12"/>
                                        </p:tgtEl>
                                        <p:attrNameLst>
                                          <p:attrName>style.visibility</p:attrName>
                                        </p:attrNameLst>
                                      </p:cBhvr>
                                      <p:to>
                                        <p:strVal val="visible"/>
                                      </p:to>
                                    </p:set>
                                    <p:animEffect transition="in" filter="wipe(left)">
                                      <p:cBhvr>
                                        <p:cTn id="110" dur="500"/>
                                        <p:tgtEl>
                                          <p:spTgt spid="12"/>
                                        </p:tgtEl>
                                      </p:cBhvr>
                                    </p:animEffect>
                                  </p:childTnLst>
                                </p:cTn>
                              </p:par>
                            </p:childTnLst>
                          </p:cTn>
                        </p:par>
                      </p:childTnLst>
                    </p:cTn>
                  </p:par>
                  <p:par>
                    <p:cTn id="111" fill="hold">
                      <p:stCondLst>
                        <p:cond delay="indefinite"/>
                      </p:stCondLst>
                      <p:childTnLst>
                        <p:par>
                          <p:cTn id="112" fill="hold">
                            <p:stCondLst>
                              <p:cond delay="0"/>
                            </p:stCondLst>
                            <p:childTnLst>
                              <p:par>
                                <p:cTn id="113" presetID="22" presetClass="entr" presetSubtype="8" fill="hold" grpId="0" nodeType="clickEffect">
                                  <p:stCondLst>
                                    <p:cond delay="0"/>
                                  </p:stCondLst>
                                  <p:childTnLst>
                                    <p:set>
                                      <p:cBhvr>
                                        <p:cTn id="114" dur="1" fill="hold">
                                          <p:stCondLst>
                                            <p:cond delay="0"/>
                                          </p:stCondLst>
                                        </p:cTn>
                                        <p:tgtEl>
                                          <p:spTgt spid="13"/>
                                        </p:tgtEl>
                                        <p:attrNameLst>
                                          <p:attrName>style.visibility</p:attrName>
                                        </p:attrNameLst>
                                      </p:cBhvr>
                                      <p:to>
                                        <p:strVal val="visible"/>
                                      </p:to>
                                    </p:set>
                                    <p:animEffect transition="in" filter="wipe(left)">
                                      <p:cBhvr>
                                        <p:cTn id="115"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utoUpdateAnimBg="0"/>
      <p:bldP spid="8" grpId="0" autoUpdateAnimBg="0"/>
      <p:bldP spid="9" grpId="0" animBg="1" autoUpdateAnimBg="0"/>
      <p:bldP spid="10" grpId="0" animBg="1" autoUpdateAnimBg="0"/>
      <p:bldP spid="11" grpId="0" autoUpdateAnimBg="0"/>
      <p:bldP spid="12" grpId="0" autoUpdateAnimBg="0"/>
      <p:bldP spid="13" grpId="0" autoUpdateAnimBg="0"/>
      <p:bldP spid="14" grpId="0" autoUpdateAnimBg="0"/>
      <p:bldP spid="15" grpId="0" autoUpdateAnimBg="0"/>
      <p:bldP spid="16" grpId="0" autoUpdateAnimBg="0"/>
      <p:bldP spid="17" grpId="0" build="p" autoUpdateAnimBg="0" advAuto="1000"/>
      <p:bldP spid="18" grpId="0" build="p" autoUpdateAnimBg="0" advAuto="1000"/>
      <p:bldP spid="19" grpId="0" build="p" autoUpdateAnimBg="0" advAuto="1000"/>
      <p:bldP spid="20" grpId="0" build="p" autoUpdateAnimBg="0" advAuto="1000"/>
      <p:bldP spid="21" grpId="0" build="p" autoUpdateAnimBg="0" advAuto="1000"/>
      <p:bldP spid="22" grpId="0" build="p" autoUpdateAnimBg="0" advAuto="1000"/>
      <p:bldP spid="23" grpId="0" build="p" autoUpdateAnimBg="0" advAuto="1000"/>
      <p:bldP spid="24" grpId="0" build="p" autoUpdateAnimBg="0" advAuto="1000"/>
      <p:bldP spid="25" grpId="0" build="p" autoUpdateAnimBg="0" advAuto="1000"/>
      <p:bldP spid="26" grpId="0" build="p" autoUpdateAnimBg="0" advAuto="1000"/>
      <p:bldP spid="27" grpId="0" autoUpdateAnimBg="0"/>
      <p:bldP spid="28" grpId="0" autoUpdateAnimBg="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3.1</a:t>
            </a:r>
            <a:r>
              <a:rPr kumimoji="1" lang="zh-CN" altLang="en-US" dirty="0"/>
              <a:t> 编码器</a:t>
            </a:r>
          </a:p>
        </p:txBody>
      </p:sp>
      <p:sp>
        <p:nvSpPr>
          <p:cNvPr id="6" name="Text Box 2">
            <a:extLst>
              <a:ext uri="{FF2B5EF4-FFF2-40B4-BE49-F238E27FC236}">
                <a16:creationId xmlns:a16="http://schemas.microsoft.com/office/drawing/2014/main" id="{C4AEC7BB-A38B-6B93-0A2C-E7E472AB9DC6}"/>
              </a:ext>
            </a:extLst>
          </p:cNvPr>
          <p:cNvSpPr txBox="1">
            <a:spLocks noChangeArrowheads="1"/>
          </p:cNvSpPr>
          <p:nvPr/>
        </p:nvSpPr>
        <p:spPr bwMode="auto">
          <a:xfrm>
            <a:off x="1737596" y="1125487"/>
            <a:ext cx="1427162" cy="528637"/>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函数式</a:t>
            </a:r>
          </a:p>
        </p:txBody>
      </p:sp>
      <p:sp>
        <p:nvSpPr>
          <p:cNvPr id="7" name="Text Box 3">
            <a:extLst>
              <a:ext uri="{FF2B5EF4-FFF2-40B4-BE49-F238E27FC236}">
                <a16:creationId xmlns:a16="http://schemas.microsoft.com/office/drawing/2014/main" id="{8EDAA170-E346-DF01-F1EC-A19E3FAEE759}"/>
              </a:ext>
            </a:extLst>
          </p:cNvPr>
          <p:cNvSpPr txBox="1">
            <a:spLocks noChangeArrowheads="1"/>
          </p:cNvSpPr>
          <p:nvPr/>
        </p:nvSpPr>
        <p:spPr bwMode="auto">
          <a:xfrm>
            <a:off x="1737596" y="3359099"/>
            <a:ext cx="1427162" cy="528638"/>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逻辑图</a:t>
            </a:r>
          </a:p>
        </p:txBody>
      </p:sp>
      <p:sp>
        <p:nvSpPr>
          <p:cNvPr id="8" name="Text Box 4">
            <a:extLst>
              <a:ext uri="{FF2B5EF4-FFF2-40B4-BE49-F238E27FC236}">
                <a16:creationId xmlns:a16="http://schemas.microsoft.com/office/drawing/2014/main" id="{5BF664A0-791D-E143-08AF-7308E5B7BA78}"/>
              </a:ext>
            </a:extLst>
          </p:cNvPr>
          <p:cNvSpPr txBox="1">
            <a:spLocks noChangeArrowheads="1"/>
          </p:cNvSpPr>
          <p:nvPr/>
        </p:nvSpPr>
        <p:spPr bwMode="auto">
          <a:xfrm>
            <a:off x="3139358" y="3365449"/>
            <a:ext cx="3049588" cy="519113"/>
          </a:xfrm>
          <a:prstGeom prst="rect">
            <a:avLst/>
          </a:prstGeom>
          <a:noFill/>
          <a:ln>
            <a:noFill/>
          </a:ln>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 </a:t>
            </a:r>
            <a:r>
              <a:rPr lang="zh-CN" altLang="en-US" sz="2800" b="1">
                <a:solidFill>
                  <a:srgbClr val="0033CC"/>
                </a:solidFill>
              </a:rPr>
              <a:t>用</a:t>
            </a:r>
            <a:r>
              <a:rPr lang="zh-CN" altLang="en-US" sz="2800" b="1">
                <a:solidFill>
                  <a:srgbClr val="FF0066"/>
                </a:solidFill>
              </a:rPr>
              <a:t>或门</a:t>
            </a:r>
            <a:r>
              <a:rPr lang="zh-CN" altLang="en-US" sz="2800" b="1">
                <a:solidFill>
                  <a:srgbClr val="0033CC"/>
                </a:solidFill>
              </a:rPr>
              <a:t>实现</a:t>
            </a:r>
          </a:p>
        </p:txBody>
      </p:sp>
      <p:sp>
        <p:nvSpPr>
          <p:cNvPr id="9" name="Text Box 5">
            <a:extLst>
              <a:ext uri="{FF2B5EF4-FFF2-40B4-BE49-F238E27FC236}">
                <a16:creationId xmlns:a16="http://schemas.microsoft.com/office/drawing/2014/main" id="{EE828DBA-3BF5-1B24-48B8-0C9F99643307}"/>
              </a:ext>
            </a:extLst>
          </p:cNvPr>
          <p:cNvSpPr txBox="1">
            <a:spLocks noChangeArrowheads="1"/>
          </p:cNvSpPr>
          <p:nvPr/>
        </p:nvSpPr>
        <p:spPr bwMode="auto">
          <a:xfrm>
            <a:off x="6781083" y="3365449"/>
            <a:ext cx="3114675" cy="519113"/>
          </a:xfrm>
          <a:prstGeom prst="rect">
            <a:avLst/>
          </a:prstGeom>
          <a:noFill/>
          <a:ln>
            <a:noFill/>
          </a:ln>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 </a:t>
            </a:r>
            <a:r>
              <a:rPr lang="zh-CN" altLang="en-US" sz="2800" b="1">
                <a:solidFill>
                  <a:srgbClr val="0033CC"/>
                </a:solidFill>
              </a:rPr>
              <a:t>用</a:t>
            </a:r>
            <a:r>
              <a:rPr lang="zh-CN" altLang="en-US" sz="2800" b="1">
                <a:solidFill>
                  <a:srgbClr val="FF0066"/>
                </a:solidFill>
              </a:rPr>
              <a:t>与非门</a:t>
            </a:r>
            <a:r>
              <a:rPr lang="zh-CN" altLang="en-US" sz="2800" b="1">
                <a:solidFill>
                  <a:srgbClr val="0033CC"/>
                </a:solidFill>
              </a:rPr>
              <a:t>实现</a:t>
            </a:r>
          </a:p>
        </p:txBody>
      </p:sp>
      <p:graphicFrame>
        <p:nvGraphicFramePr>
          <p:cNvPr id="10" name="Object 6">
            <a:extLst>
              <a:ext uri="{FF2B5EF4-FFF2-40B4-BE49-F238E27FC236}">
                <a16:creationId xmlns:a16="http://schemas.microsoft.com/office/drawing/2014/main" id="{7636E01B-FD70-330D-95FE-9BC04F25D1C2}"/>
              </a:ext>
            </a:extLst>
          </p:cNvPr>
          <p:cNvGraphicFramePr>
            <a:graphicFrameLocks noChangeAspect="1"/>
          </p:cNvGraphicFramePr>
          <p:nvPr>
            <p:extLst>
              <p:ext uri="{D42A27DB-BD31-4B8C-83A1-F6EECF244321}">
                <p14:modId xmlns:p14="http://schemas.microsoft.com/office/powerpoint/2010/main" val="3672691375"/>
              </p:ext>
            </p:extLst>
          </p:nvPr>
        </p:nvGraphicFramePr>
        <p:xfrm>
          <a:off x="3372721" y="1130249"/>
          <a:ext cx="3119437" cy="549275"/>
        </p:xfrm>
        <a:graphic>
          <a:graphicData uri="http://schemas.openxmlformats.org/presentationml/2006/ole">
            <mc:AlternateContent xmlns:mc="http://schemas.openxmlformats.org/markup-compatibility/2006">
              <mc:Choice xmlns:v="urn:schemas-microsoft-com:vml" Requires="v">
                <p:oleObj name="Equation" r:id="rId2" imgW="1276130" imgH="209545" progId="Equation.3">
                  <p:embed/>
                </p:oleObj>
              </mc:Choice>
              <mc:Fallback>
                <p:oleObj name="Equation" r:id="rId2" imgW="1276130" imgH="209545" progId="Equation.3">
                  <p:embed/>
                  <p:pic>
                    <p:nvPicPr>
                      <p:cNvPr id="10" name="Object 6">
                        <a:extLst>
                          <a:ext uri="{FF2B5EF4-FFF2-40B4-BE49-F238E27FC236}">
                            <a16:creationId xmlns:a16="http://schemas.microsoft.com/office/drawing/2014/main" id="{7636E01B-FD70-330D-95FE-9BC04F25D1C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72721" y="1130249"/>
                        <a:ext cx="3119437" cy="5492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1" name="Object 7">
            <a:extLst>
              <a:ext uri="{FF2B5EF4-FFF2-40B4-BE49-F238E27FC236}">
                <a16:creationId xmlns:a16="http://schemas.microsoft.com/office/drawing/2014/main" id="{E6592DCE-9413-24DB-1258-9C73862A8924}"/>
              </a:ext>
            </a:extLst>
          </p:cNvPr>
          <p:cNvGraphicFramePr>
            <a:graphicFrameLocks noChangeAspect="1"/>
          </p:cNvGraphicFramePr>
          <p:nvPr>
            <p:extLst>
              <p:ext uri="{D42A27DB-BD31-4B8C-83A1-F6EECF244321}">
                <p14:modId xmlns:p14="http://schemas.microsoft.com/office/powerpoint/2010/main" val="56357435"/>
              </p:ext>
            </p:extLst>
          </p:nvPr>
        </p:nvGraphicFramePr>
        <p:xfrm>
          <a:off x="3372721" y="1765249"/>
          <a:ext cx="3089275" cy="549275"/>
        </p:xfrm>
        <a:graphic>
          <a:graphicData uri="http://schemas.openxmlformats.org/presentationml/2006/ole">
            <mc:AlternateContent xmlns:mc="http://schemas.openxmlformats.org/markup-compatibility/2006">
              <mc:Choice xmlns:v="urn:schemas-microsoft-com:vml" Requires="v">
                <p:oleObj name="Equation" r:id="rId4" imgW="1266701" imgH="209545" progId="Equation.3">
                  <p:embed/>
                </p:oleObj>
              </mc:Choice>
              <mc:Fallback>
                <p:oleObj name="Equation" r:id="rId4" imgW="1266701" imgH="209545" progId="Equation.3">
                  <p:embed/>
                  <p:pic>
                    <p:nvPicPr>
                      <p:cNvPr id="11" name="Object 7">
                        <a:extLst>
                          <a:ext uri="{FF2B5EF4-FFF2-40B4-BE49-F238E27FC236}">
                            <a16:creationId xmlns:a16="http://schemas.microsoft.com/office/drawing/2014/main" id="{E6592DCE-9413-24DB-1258-9C73862A892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372721" y="1765249"/>
                        <a:ext cx="3089275" cy="5492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2" name="Object 8">
            <a:extLst>
              <a:ext uri="{FF2B5EF4-FFF2-40B4-BE49-F238E27FC236}">
                <a16:creationId xmlns:a16="http://schemas.microsoft.com/office/drawing/2014/main" id="{08A6E43B-BBC8-7D68-290E-88702905FCAC}"/>
              </a:ext>
            </a:extLst>
          </p:cNvPr>
          <p:cNvGraphicFramePr>
            <a:graphicFrameLocks noChangeAspect="1"/>
          </p:cNvGraphicFramePr>
          <p:nvPr>
            <p:extLst>
              <p:ext uri="{D42A27DB-BD31-4B8C-83A1-F6EECF244321}">
                <p14:modId xmlns:p14="http://schemas.microsoft.com/office/powerpoint/2010/main" val="2192195783"/>
              </p:ext>
            </p:extLst>
          </p:nvPr>
        </p:nvGraphicFramePr>
        <p:xfrm>
          <a:off x="3372721" y="2400249"/>
          <a:ext cx="3089275" cy="549275"/>
        </p:xfrm>
        <a:graphic>
          <a:graphicData uri="http://schemas.openxmlformats.org/presentationml/2006/ole">
            <mc:AlternateContent xmlns:mc="http://schemas.openxmlformats.org/markup-compatibility/2006">
              <mc:Choice xmlns:v="urn:schemas-microsoft-com:vml" Requires="v">
                <p:oleObj name="Equation" r:id="rId6" imgW="1266701" imgH="209545" progId="Equation.3">
                  <p:embed/>
                </p:oleObj>
              </mc:Choice>
              <mc:Fallback>
                <p:oleObj name="Equation" r:id="rId6" imgW="1266701" imgH="209545" progId="Equation.3">
                  <p:embed/>
                  <p:pic>
                    <p:nvPicPr>
                      <p:cNvPr id="12" name="Object 8">
                        <a:extLst>
                          <a:ext uri="{FF2B5EF4-FFF2-40B4-BE49-F238E27FC236}">
                            <a16:creationId xmlns:a16="http://schemas.microsoft.com/office/drawing/2014/main" id="{08A6E43B-BBC8-7D68-290E-88702905FCAC}"/>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372721" y="2400249"/>
                        <a:ext cx="3089275" cy="5492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3" name="Object 9">
            <a:extLst>
              <a:ext uri="{FF2B5EF4-FFF2-40B4-BE49-F238E27FC236}">
                <a16:creationId xmlns:a16="http://schemas.microsoft.com/office/drawing/2014/main" id="{C1EC8D6B-690C-E4D9-CEE8-98BBB4B7FDCD}"/>
              </a:ext>
            </a:extLst>
          </p:cNvPr>
          <p:cNvGraphicFramePr>
            <a:graphicFrameLocks noChangeAspect="1"/>
          </p:cNvGraphicFramePr>
          <p:nvPr>
            <p:extLst>
              <p:ext uri="{D42A27DB-BD31-4B8C-83A1-F6EECF244321}">
                <p14:modId xmlns:p14="http://schemas.microsoft.com/office/powerpoint/2010/main" val="3396557905"/>
              </p:ext>
            </p:extLst>
          </p:nvPr>
        </p:nvGraphicFramePr>
        <p:xfrm>
          <a:off x="6517558" y="1041349"/>
          <a:ext cx="2214563" cy="598488"/>
        </p:xfrm>
        <a:graphic>
          <a:graphicData uri="http://schemas.openxmlformats.org/presentationml/2006/ole">
            <mc:AlternateContent xmlns:mc="http://schemas.openxmlformats.org/markup-compatibility/2006">
              <mc:Choice xmlns:v="urn:schemas-microsoft-com:vml" Requires="v">
                <p:oleObj name="Equation" r:id="rId8" imgW="866939" imgH="218984" progId="Equation.3">
                  <p:embed/>
                </p:oleObj>
              </mc:Choice>
              <mc:Fallback>
                <p:oleObj name="Equation" r:id="rId8" imgW="866939" imgH="218984" progId="Equation.3">
                  <p:embed/>
                  <p:pic>
                    <p:nvPicPr>
                      <p:cNvPr id="13" name="Object 9">
                        <a:extLst>
                          <a:ext uri="{FF2B5EF4-FFF2-40B4-BE49-F238E27FC236}">
                            <a16:creationId xmlns:a16="http://schemas.microsoft.com/office/drawing/2014/main" id="{C1EC8D6B-690C-E4D9-CEE8-98BBB4B7FDCD}"/>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517558" y="1041349"/>
                        <a:ext cx="2214563" cy="5984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4" name="Object 10">
            <a:extLst>
              <a:ext uri="{FF2B5EF4-FFF2-40B4-BE49-F238E27FC236}">
                <a16:creationId xmlns:a16="http://schemas.microsoft.com/office/drawing/2014/main" id="{62A60618-F05D-69B2-2476-2B6F1C635D74}"/>
              </a:ext>
            </a:extLst>
          </p:cNvPr>
          <p:cNvGraphicFramePr>
            <a:graphicFrameLocks noChangeAspect="1"/>
          </p:cNvGraphicFramePr>
          <p:nvPr>
            <p:extLst>
              <p:ext uri="{D42A27DB-BD31-4B8C-83A1-F6EECF244321}">
                <p14:modId xmlns:p14="http://schemas.microsoft.com/office/powerpoint/2010/main" val="923118991"/>
              </p:ext>
            </p:extLst>
          </p:nvPr>
        </p:nvGraphicFramePr>
        <p:xfrm>
          <a:off x="6517558" y="1696987"/>
          <a:ext cx="2214563" cy="598487"/>
        </p:xfrm>
        <a:graphic>
          <a:graphicData uri="http://schemas.openxmlformats.org/presentationml/2006/ole">
            <mc:AlternateContent xmlns:mc="http://schemas.openxmlformats.org/markup-compatibility/2006">
              <mc:Choice xmlns:v="urn:schemas-microsoft-com:vml" Requires="v">
                <p:oleObj name="Equation" r:id="rId10" imgW="866939" imgH="218984" progId="Equation.3">
                  <p:embed/>
                </p:oleObj>
              </mc:Choice>
              <mc:Fallback>
                <p:oleObj name="Equation" r:id="rId10" imgW="866939" imgH="218984" progId="Equation.3">
                  <p:embed/>
                  <p:pic>
                    <p:nvPicPr>
                      <p:cNvPr id="14" name="Object 10">
                        <a:extLst>
                          <a:ext uri="{FF2B5EF4-FFF2-40B4-BE49-F238E27FC236}">
                            <a16:creationId xmlns:a16="http://schemas.microsoft.com/office/drawing/2014/main" id="{62A60618-F05D-69B2-2476-2B6F1C635D74}"/>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6517558" y="1696987"/>
                        <a:ext cx="2214563" cy="5984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5" name="Object 11">
            <a:extLst>
              <a:ext uri="{FF2B5EF4-FFF2-40B4-BE49-F238E27FC236}">
                <a16:creationId xmlns:a16="http://schemas.microsoft.com/office/drawing/2014/main" id="{A3975734-FE25-2D2F-327B-A2FF29D4E2A4}"/>
              </a:ext>
            </a:extLst>
          </p:cNvPr>
          <p:cNvGraphicFramePr>
            <a:graphicFrameLocks noChangeAspect="1"/>
          </p:cNvGraphicFramePr>
          <p:nvPr>
            <p:extLst>
              <p:ext uri="{D42A27DB-BD31-4B8C-83A1-F6EECF244321}">
                <p14:modId xmlns:p14="http://schemas.microsoft.com/office/powerpoint/2010/main" val="3100187381"/>
              </p:ext>
            </p:extLst>
          </p:nvPr>
        </p:nvGraphicFramePr>
        <p:xfrm>
          <a:off x="6517558" y="2325637"/>
          <a:ext cx="2209800" cy="606425"/>
        </p:xfrm>
        <a:graphic>
          <a:graphicData uri="http://schemas.openxmlformats.org/presentationml/2006/ole">
            <mc:AlternateContent xmlns:mc="http://schemas.openxmlformats.org/markup-compatibility/2006">
              <mc:Choice xmlns:v="urn:schemas-microsoft-com:vml" Requires="v">
                <p:oleObj name="Equation" r:id="rId12" imgW="857039" imgH="218984" progId="Equation.3">
                  <p:embed/>
                </p:oleObj>
              </mc:Choice>
              <mc:Fallback>
                <p:oleObj name="Equation" r:id="rId12" imgW="857039" imgH="218984" progId="Equation.3">
                  <p:embed/>
                  <p:pic>
                    <p:nvPicPr>
                      <p:cNvPr id="15" name="Object 11">
                        <a:extLst>
                          <a:ext uri="{FF2B5EF4-FFF2-40B4-BE49-F238E27FC236}">
                            <a16:creationId xmlns:a16="http://schemas.microsoft.com/office/drawing/2014/main" id="{A3975734-FE25-2D2F-327B-A2FF29D4E2A4}"/>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517558" y="2325637"/>
                        <a:ext cx="2209800" cy="6064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16" name="Group 12">
            <a:extLst>
              <a:ext uri="{FF2B5EF4-FFF2-40B4-BE49-F238E27FC236}">
                <a16:creationId xmlns:a16="http://schemas.microsoft.com/office/drawing/2014/main" id="{570FD080-74FF-3887-52B9-E879A7091459}"/>
              </a:ext>
            </a:extLst>
          </p:cNvPr>
          <p:cNvGrpSpPr>
            <a:grpSpLocks/>
          </p:cNvGrpSpPr>
          <p:nvPr/>
        </p:nvGrpSpPr>
        <p:grpSpPr bwMode="auto">
          <a:xfrm>
            <a:off x="1955083" y="4009974"/>
            <a:ext cx="3932238" cy="2616200"/>
            <a:chOff x="390" y="2276"/>
            <a:chExt cx="2477" cy="1648"/>
          </a:xfrm>
        </p:grpSpPr>
        <p:sp>
          <p:nvSpPr>
            <p:cNvPr id="17" name="Text Box 13">
              <a:extLst>
                <a:ext uri="{FF2B5EF4-FFF2-40B4-BE49-F238E27FC236}">
                  <a16:creationId xmlns:a16="http://schemas.microsoft.com/office/drawing/2014/main" id="{A1B1EBA6-A6AD-5DFC-9AC7-776F77154FF1}"/>
                </a:ext>
              </a:extLst>
            </p:cNvPr>
            <p:cNvSpPr txBox="1">
              <a:spLocks noChangeArrowheads="1"/>
            </p:cNvSpPr>
            <p:nvPr/>
          </p:nvSpPr>
          <p:spPr bwMode="auto">
            <a:xfrm>
              <a:off x="763" y="2276"/>
              <a:ext cx="187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i="1">
                  <a:solidFill>
                    <a:srgbClr val="FF0066"/>
                  </a:solidFill>
                </a:rPr>
                <a:t>Y</a:t>
              </a:r>
              <a:r>
                <a:rPr lang="en-US" altLang="zh-CN" b="1" baseline="-30000">
                  <a:solidFill>
                    <a:srgbClr val="FF0066"/>
                  </a:solidFill>
                </a:rPr>
                <a:t>0</a:t>
              </a:r>
              <a:r>
                <a:rPr lang="en-US" altLang="zh-CN" b="1" i="1" baseline="-30000">
                  <a:solidFill>
                    <a:srgbClr val="FF0066"/>
                  </a:solidFill>
                </a:rPr>
                <a:t>                 </a:t>
              </a:r>
              <a:r>
                <a:rPr lang="en-US" altLang="zh-CN" b="1" i="1">
                  <a:solidFill>
                    <a:srgbClr val="FF0066"/>
                  </a:solidFill>
                </a:rPr>
                <a:t>Y</a:t>
              </a:r>
              <a:r>
                <a:rPr lang="en-US" altLang="zh-CN" b="1" baseline="-30000">
                  <a:solidFill>
                    <a:srgbClr val="FF0066"/>
                  </a:solidFill>
                </a:rPr>
                <a:t>1</a:t>
              </a:r>
              <a:r>
                <a:rPr lang="en-US" altLang="zh-CN" b="1" i="1" baseline="-30000">
                  <a:solidFill>
                    <a:srgbClr val="FF0066"/>
                  </a:solidFill>
                </a:rPr>
                <a:t>                 </a:t>
              </a:r>
              <a:r>
                <a:rPr lang="en-US" altLang="zh-CN" b="1" i="1">
                  <a:solidFill>
                    <a:srgbClr val="FF0066"/>
                  </a:solidFill>
                </a:rPr>
                <a:t>Y</a:t>
              </a:r>
              <a:r>
                <a:rPr lang="en-US" altLang="zh-CN" b="1" baseline="-30000">
                  <a:solidFill>
                    <a:srgbClr val="FF0066"/>
                  </a:solidFill>
                </a:rPr>
                <a:t>2</a:t>
              </a:r>
            </a:p>
          </p:txBody>
        </p:sp>
        <p:sp>
          <p:nvSpPr>
            <p:cNvPr id="18" name="Rectangle 14">
              <a:extLst>
                <a:ext uri="{FF2B5EF4-FFF2-40B4-BE49-F238E27FC236}">
                  <a16:creationId xmlns:a16="http://schemas.microsoft.com/office/drawing/2014/main" id="{DE937625-FCF8-DF09-7D3A-B2EDD149BFB1}"/>
                </a:ext>
              </a:extLst>
            </p:cNvPr>
            <p:cNvSpPr>
              <a:spLocks noChangeArrowheads="1"/>
            </p:cNvSpPr>
            <p:nvPr/>
          </p:nvSpPr>
          <p:spPr bwMode="auto">
            <a:xfrm>
              <a:off x="541" y="2743"/>
              <a:ext cx="576" cy="336"/>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800" b="1">
                  <a:solidFill>
                    <a:srgbClr val="0033CC"/>
                  </a:solidFill>
                  <a:ea typeface="楷体_GB2312" pitchFamily="49" charset="-122"/>
                </a:rPr>
                <a:t>≥1</a:t>
              </a:r>
            </a:p>
          </p:txBody>
        </p:sp>
        <p:sp>
          <p:nvSpPr>
            <p:cNvPr id="19" name="Oval 15">
              <a:extLst>
                <a:ext uri="{FF2B5EF4-FFF2-40B4-BE49-F238E27FC236}">
                  <a16:creationId xmlns:a16="http://schemas.microsoft.com/office/drawing/2014/main" id="{C36231BD-E538-407C-9BC8-4224349CCF6C}"/>
                </a:ext>
              </a:extLst>
            </p:cNvPr>
            <p:cNvSpPr>
              <a:spLocks noChangeArrowheads="1"/>
            </p:cNvSpPr>
            <p:nvPr/>
          </p:nvSpPr>
          <p:spPr bwMode="auto">
            <a:xfrm>
              <a:off x="805" y="2455"/>
              <a:ext cx="48" cy="48"/>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 name="Line 16">
              <a:extLst>
                <a:ext uri="{FF2B5EF4-FFF2-40B4-BE49-F238E27FC236}">
                  <a16:creationId xmlns:a16="http://schemas.microsoft.com/office/drawing/2014/main" id="{8EF2F84B-F6A3-BC43-0590-DF11F91140F9}"/>
                </a:ext>
              </a:extLst>
            </p:cNvPr>
            <p:cNvSpPr>
              <a:spLocks noChangeShapeType="1"/>
            </p:cNvSpPr>
            <p:nvPr/>
          </p:nvSpPr>
          <p:spPr bwMode="auto">
            <a:xfrm flipV="1">
              <a:off x="829" y="2503"/>
              <a:ext cx="0" cy="24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21" name="Rectangle 17">
              <a:extLst>
                <a:ext uri="{FF2B5EF4-FFF2-40B4-BE49-F238E27FC236}">
                  <a16:creationId xmlns:a16="http://schemas.microsoft.com/office/drawing/2014/main" id="{D5989D37-C002-16B3-1512-F5CB69DEBDAE}"/>
                </a:ext>
              </a:extLst>
            </p:cNvPr>
            <p:cNvSpPr>
              <a:spLocks noChangeArrowheads="1"/>
            </p:cNvSpPr>
            <p:nvPr/>
          </p:nvSpPr>
          <p:spPr bwMode="auto">
            <a:xfrm>
              <a:off x="1261" y="2743"/>
              <a:ext cx="576" cy="336"/>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800" b="1">
                  <a:solidFill>
                    <a:srgbClr val="0033CC"/>
                  </a:solidFill>
                  <a:ea typeface="楷体_GB2312" pitchFamily="49" charset="-122"/>
                </a:rPr>
                <a:t>≥1</a:t>
              </a:r>
            </a:p>
          </p:txBody>
        </p:sp>
        <p:sp>
          <p:nvSpPr>
            <p:cNvPr id="22" name="Oval 18">
              <a:extLst>
                <a:ext uri="{FF2B5EF4-FFF2-40B4-BE49-F238E27FC236}">
                  <a16:creationId xmlns:a16="http://schemas.microsoft.com/office/drawing/2014/main" id="{510C2776-1785-2F30-FB4B-D68C98CD31E0}"/>
                </a:ext>
              </a:extLst>
            </p:cNvPr>
            <p:cNvSpPr>
              <a:spLocks noChangeArrowheads="1"/>
            </p:cNvSpPr>
            <p:nvPr/>
          </p:nvSpPr>
          <p:spPr bwMode="auto">
            <a:xfrm>
              <a:off x="1525" y="2455"/>
              <a:ext cx="48" cy="48"/>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3" name="Line 19">
              <a:extLst>
                <a:ext uri="{FF2B5EF4-FFF2-40B4-BE49-F238E27FC236}">
                  <a16:creationId xmlns:a16="http://schemas.microsoft.com/office/drawing/2014/main" id="{9C4312C9-CA17-19F6-1810-9CFDE8BB1499}"/>
                </a:ext>
              </a:extLst>
            </p:cNvPr>
            <p:cNvSpPr>
              <a:spLocks noChangeShapeType="1"/>
            </p:cNvSpPr>
            <p:nvPr/>
          </p:nvSpPr>
          <p:spPr bwMode="auto">
            <a:xfrm flipV="1">
              <a:off x="1549" y="2503"/>
              <a:ext cx="0" cy="24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24" name="Rectangle 20">
              <a:extLst>
                <a:ext uri="{FF2B5EF4-FFF2-40B4-BE49-F238E27FC236}">
                  <a16:creationId xmlns:a16="http://schemas.microsoft.com/office/drawing/2014/main" id="{CBB49DCD-8A4C-C403-1777-098161F5C57A}"/>
                </a:ext>
              </a:extLst>
            </p:cNvPr>
            <p:cNvSpPr>
              <a:spLocks noChangeArrowheads="1"/>
            </p:cNvSpPr>
            <p:nvPr/>
          </p:nvSpPr>
          <p:spPr bwMode="auto">
            <a:xfrm>
              <a:off x="1981" y="2743"/>
              <a:ext cx="576" cy="336"/>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800" b="1">
                  <a:solidFill>
                    <a:srgbClr val="0033CC"/>
                  </a:solidFill>
                  <a:ea typeface="楷体_GB2312" pitchFamily="49" charset="-122"/>
                </a:rPr>
                <a:t>≥1</a:t>
              </a:r>
            </a:p>
          </p:txBody>
        </p:sp>
        <p:sp>
          <p:nvSpPr>
            <p:cNvPr id="25" name="Oval 21">
              <a:extLst>
                <a:ext uri="{FF2B5EF4-FFF2-40B4-BE49-F238E27FC236}">
                  <a16:creationId xmlns:a16="http://schemas.microsoft.com/office/drawing/2014/main" id="{E47C9DFF-8FEC-C385-88A8-F24DD9DEABF0}"/>
                </a:ext>
              </a:extLst>
            </p:cNvPr>
            <p:cNvSpPr>
              <a:spLocks noChangeArrowheads="1"/>
            </p:cNvSpPr>
            <p:nvPr/>
          </p:nvSpPr>
          <p:spPr bwMode="auto">
            <a:xfrm>
              <a:off x="2245" y="2455"/>
              <a:ext cx="48" cy="48"/>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6" name="Line 22">
              <a:extLst>
                <a:ext uri="{FF2B5EF4-FFF2-40B4-BE49-F238E27FC236}">
                  <a16:creationId xmlns:a16="http://schemas.microsoft.com/office/drawing/2014/main" id="{DE58EAFC-DA67-095D-A1FE-011FC0FF5FC1}"/>
                </a:ext>
              </a:extLst>
            </p:cNvPr>
            <p:cNvSpPr>
              <a:spLocks noChangeShapeType="1"/>
            </p:cNvSpPr>
            <p:nvPr/>
          </p:nvSpPr>
          <p:spPr bwMode="auto">
            <a:xfrm flipV="1">
              <a:off x="2269" y="2503"/>
              <a:ext cx="0" cy="23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grpSp>
          <p:nvGrpSpPr>
            <p:cNvPr id="27" name="Group 23">
              <a:extLst>
                <a:ext uri="{FF2B5EF4-FFF2-40B4-BE49-F238E27FC236}">
                  <a16:creationId xmlns:a16="http://schemas.microsoft.com/office/drawing/2014/main" id="{8085B1B0-81B3-CB9E-91DB-BFB43248626E}"/>
                </a:ext>
              </a:extLst>
            </p:cNvPr>
            <p:cNvGrpSpPr>
              <a:grpSpLocks/>
            </p:cNvGrpSpPr>
            <p:nvPr/>
          </p:nvGrpSpPr>
          <p:grpSpPr bwMode="auto">
            <a:xfrm>
              <a:off x="589" y="3079"/>
              <a:ext cx="48" cy="576"/>
              <a:chOff x="528" y="1056"/>
              <a:chExt cx="48" cy="576"/>
            </a:xfrm>
          </p:grpSpPr>
          <p:sp>
            <p:nvSpPr>
              <p:cNvPr id="65" name="Line 24">
                <a:extLst>
                  <a:ext uri="{FF2B5EF4-FFF2-40B4-BE49-F238E27FC236}">
                    <a16:creationId xmlns:a16="http://schemas.microsoft.com/office/drawing/2014/main" id="{55A468BE-4690-04B8-E273-ED4E7814761F}"/>
                  </a:ext>
                </a:extLst>
              </p:cNvPr>
              <p:cNvSpPr>
                <a:spLocks noChangeShapeType="1"/>
              </p:cNvSpPr>
              <p:nvPr/>
            </p:nvSpPr>
            <p:spPr bwMode="auto">
              <a:xfrm>
                <a:off x="552" y="1056"/>
                <a:ext cx="0" cy="52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66" name="Oval 25">
                <a:extLst>
                  <a:ext uri="{FF2B5EF4-FFF2-40B4-BE49-F238E27FC236}">
                    <a16:creationId xmlns:a16="http://schemas.microsoft.com/office/drawing/2014/main" id="{E608E87D-4DAE-0693-13F9-08D0B41A0D4F}"/>
                  </a:ext>
                </a:extLst>
              </p:cNvPr>
              <p:cNvSpPr>
                <a:spLocks noChangeArrowheads="1"/>
              </p:cNvSpPr>
              <p:nvPr/>
            </p:nvSpPr>
            <p:spPr bwMode="auto">
              <a:xfrm>
                <a:off x="528" y="1584"/>
                <a:ext cx="48" cy="48"/>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8" name="Group 26">
              <a:extLst>
                <a:ext uri="{FF2B5EF4-FFF2-40B4-BE49-F238E27FC236}">
                  <a16:creationId xmlns:a16="http://schemas.microsoft.com/office/drawing/2014/main" id="{8140199E-ED16-74C5-A5B5-EE7D40B38973}"/>
                </a:ext>
              </a:extLst>
            </p:cNvPr>
            <p:cNvGrpSpPr>
              <a:grpSpLocks/>
            </p:cNvGrpSpPr>
            <p:nvPr/>
          </p:nvGrpSpPr>
          <p:grpSpPr bwMode="auto">
            <a:xfrm>
              <a:off x="733" y="3079"/>
              <a:ext cx="48" cy="576"/>
              <a:chOff x="528" y="1056"/>
              <a:chExt cx="48" cy="576"/>
            </a:xfrm>
          </p:grpSpPr>
          <p:sp>
            <p:nvSpPr>
              <p:cNvPr id="63" name="Line 27">
                <a:extLst>
                  <a:ext uri="{FF2B5EF4-FFF2-40B4-BE49-F238E27FC236}">
                    <a16:creationId xmlns:a16="http://schemas.microsoft.com/office/drawing/2014/main" id="{4A6B77CD-36C0-1088-7AC3-90B6114921E6}"/>
                  </a:ext>
                </a:extLst>
              </p:cNvPr>
              <p:cNvSpPr>
                <a:spLocks noChangeShapeType="1"/>
              </p:cNvSpPr>
              <p:nvPr/>
            </p:nvSpPr>
            <p:spPr bwMode="auto">
              <a:xfrm>
                <a:off x="552" y="1056"/>
                <a:ext cx="0" cy="52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64" name="Oval 28">
                <a:extLst>
                  <a:ext uri="{FF2B5EF4-FFF2-40B4-BE49-F238E27FC236}">
                    <a16:creationId xmlns:a16="http://schemas.microsoft.com/office/drawing/2014/main" id="{D5F287BB-DFFA-F39B-50F1-E37889667919}"/>
                  </a:ext>
                </a:extLst>
              </p:cNvPr>
              <p:cNvSpPr>
                <a:spLocks noChangeArrowheads="1"/>
              </p:cNvSpPr>
              <p:nvPr/>
            </p:nvSpPr>
            <p:spPr bwMode="auto">
              <a:xfrm>
                <a:off x="528" y="1584"/>
                <a:ext cx="48" cy="48"/>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9" name="Group 29">
              <a:extLst>
                <a:ext uri="{FF2B5EF4-FFF2-40B4-BE49-F238E27FC236}">
                  <a16:creationId xmlns:a16="http://schemas.microsoft.com/office/drawing/2014/main" id="{7C1B8768-064C-645B-08BA-54EF6C7F086D}"/>
                </a:ext>
              </a:extLst>
            </p:cNvPr>
            <p:cNvGrpSpPr>
              <a:grpSpLocks/>
            </p:cNvGrpSpPr>
            <p:nvPr/>
          </p:nvGrpSpPr>
          <p:grpSpPr bwMode="auto">
            <a:xfrm>
              <a:off x="877" y="3079"/>
              <a:ext cx="48" cy="576"/>
              <a:chOff x="528" y="1056"/>
              <a:chExt cx="48" cy="576"/>
            </a:xfrm>
          </p:grpSpPr>
          <p:sp>
            <p:nvSpPr>
              <p:cNvPr id="61" name="Line 30">
                <a:extLst>
                  <a:ext uri="{FF2B5EF4-FFF2-40B4-BE49-F238E27FC236}">
                    <a16:creationId xmlns:a16="http://schemas.microsoft.com/office/drawing/2014/main" id="{BD70D153-34D2-930A-03E8-2D2E0BBD86C0}"/>
                  </a:ext>
                </a:extLst>
              </p:cNvPr>
              <p:cNvSpPr>
                <a:spLocks noChangeShapeType="1"/>
              </p:cNvSpPr>
              <p:nvPr/>
            </p:nvSpPr>
            <p:spPr bwMode="auto">
              <a:xfrm>
                <a:off x="552" y="1056"/>
                <a:ext cx="0" cy="52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62" name="Oval 31">
                <a:extLst>
                  <a:ext uri="{FF2B5EF4-FFF2-40B4-BE49-F238E27FC236}">
                    <a16:creationId xmlns:a16="http://schemas.microsoft.com/office/drawing/2014/main" id="{F3018104-4A34-B182-D6EC-C6BCF26A3EE8}"/>
                  </a:ext>
                </a:extLst>
              </p:cNvPr>
              <p:cNvSpPr>
                <a:spLocks noChangeArrowheads="1"/>
              </p:cNvSpPr>
              <p:nvPr/>
            </p:nvSpPr>
            <p:spPr bwMode="auto">
              <a:xfrm>
                <a:off x="528" y="1584"/>
                <a:ext cx="48" cy="48"/>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30" name="Group 32">
              <a:extLst>
                <a:ext uri="{FF2B5EF4-FFF2-40B4-BE49-F238E27FC236}">
                  <a16:creationId xmlns:a16="http://schemas.microsoft.com/office/drawing/2014/main" id="{E7A4ABC9-2963-F027-9379-14930805CCE6}"/>
                </a:ext>
              </a:extLst>
            </p:cNvPr>
            <p:cNvGrpSpPr>
              <a:grpSpLocks/>
            </p:cNvGrpSpPr>
            <p:nvPr/>
          </p:nvGrpSpPr>
          <p:grpSpPr bwMode="auto">
            <a:xfrm>
              <a:off x="1021" y="3079"/>
              <a:ext cx="48" cy="576"/>
              <a:chOff x="528" y="1056"/>
              <a:chExt cx="48" cy="576"/>
            </a:xfrm>
          </p:grpSpPr>
          <p:sp>
            <p:nvSpPr>
              <p:cNvPr id="59" name="Line 33">
                <a:extLst>
                  <a:ext uri="{FF2B5EF4-FFF2-40B4-BE49-F238E27FC236}">
                    <a16:creationId xmlns:a16="http://schemas.microsoft.com/office/drawing/2014/main" id="{B06FAC5C-E821-85C1-FA25-DDC1D827B74F}"/>
                  </a:ext>
                </a:extLst>
              </p:cNvPr>
              <p:cNvSpPr>
                <a:spLocks noChangeShapeType="1"/>
              </p:cNvSpPr>
              <p:nvPr/>
            </p:nvSpPr>
            <p:spPr bwMode="auto">
              <a:xfrm>
                <a:off x="552" y="1056"/>
                <a:ext cx="0" cy="52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60" name="Oval 34">
                <a:extLst>
                  <a:ext uri="{FF2B5EF4-FFF2-40B4-BE49-F238E27FC236}">
                    <a16:creationId xmlns:a16="http://schemas.microsoft.com/office/drawing/2014/main" id="{3A4B699A-9E0B-EA5D-A9B3-270C191C0AA3}"/>
                  </a:ext>
                </a:extLst>
              </p:cNvPr>
              <p:cNvSpPr>
                <a:spLocks noChangeArrowheads="1"/>
              </p:cNvSpPr>
              <p:nvPr/>
            </p:nvSpPr>
            <p:spPr bwMode="auto">
              <a:xfrm>
                <a:off x="528" y="1584"/>
                <a:ext cx="48" cy="48"/>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31" name="Oval 35">
              <a:extLst>
                <a:ext uri="{FF2B5EF4-FFF2-40B4-BE49-F238E27FC236}">
                  <a16:creationId xmlns:a16="http://schemas.microsoft.com/office/drawing/2014/main" id="{9E2EA17E-9683-FADC-B4C6-8E1A6C07DB0C}"/>
                </a:ext>
              </a:extLst>
            </p:cNvPr>
            <p:cNvSpPr>
              <a:spLocks noChangeArrowheads="1"/>
            </p:cNvSpPr>
            <p:nvPr/>
          </p:nvSpPr>
          <p:spPr bwMode="auto">
            <a:xfrm>
              <a:off x="589" y="3175"/>
              <a:ext cx="48" cy="48"/>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2" name="Oval 36">
              <a:extLst>
                <a:ext uri="{FF2B5EF4-FFF2-40B4-BE49-F238E27FC236}">
                  <a16:creationId xmlns:a16="http://schemas.microsoft.com/office/drawing/2014/main" id="{D4335D97-345F-9786-16CF-D2E2C486BA23}"/>
                </a:ext>
              </a:extLst>
            </p:cNvPr>
            <p:cNvSpPr>
              <a:spLocks noChangeArrowheads="1"/>
            </p:cNvSpPr>
            <p:nvPr/>
          </p:nvSpPr>
          <p:spPr bwMode="auto">
            <a:xfrm>
              <a:off x="733" y="3319"/>
              <a:ext cx="48" cy="48"/>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3" name="Oval 37">
              <a:extLst>
                <a:ext uri="{FF2B5EF4-FFF2-40B4-BE49-F238E27FC236}">
                  <a16:creationId xmlns:a16="http://schemas.microsoft.com/office/drawing/2014/main" id="{7F0737E7-5788-FFBC-D95C-B6A4BCD7C211}"/>
                </a:ext>
              </a:extLst>
            </p:cNvPr>
            <p:cNvSpPr>
              <a:spLocks noChangeArrowheads="1"/>
            </p:cNvSpPr>
            <p:nvPr/>
          </p:nvSpPr>
          <p:spPr bwMode="auto">
            <a:xfrm>
              <a:off x="877" y="3463"/>
              <a:ext cx="48" cy="48"/>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4" name="Oval 38">
              <a:extLst>
                <a:ext uri="{FF2B5EF4-FFF2-40B4-BE49-F238E27FC236}">
                  <a16:creationId xmlns:a16="http://schemas.microsoft.com/office/drawing/2014/main" id="{57BFB92B-0C43-6BBB-95B6-C1257BF7CC5F}"/>
                </a:ext>
              </a:extLst>
            </p:cNvPr>
            <p:cNvSpPr>
              <a:spLocks noChangeArrowheads="1"/>
            </p:cNvSpPr>
            <p:nvPr/>
          </p:nvSpPr>
          <p:spPr bwMode="auto">
            <a:xfrm>
              <a:off x="1309" y="3175"/>
              <a:ext cx="48" cy="48"/>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5" name="Oval 39">
              <a:extLst>
                <a:ext uri="{FF2B5EF4-FFF2-40B4-BE49-F238E27FC236}">
                  <a16:creationId xmlns:a16="http://schemas.microsoft.com/office/drawing/2014/main" id="{8711A3AF-95B7-4738-3C5F-8AB3EFAB3485}"/>
                </a:ext>
              </a:extLst>
            </p:cNvPr>
            <p:cNvSpPr>
              <a:spLocks noChangeArrowheads="1"/>
            </p:cNvSpPr>
            <p:nvPr/>
          </p:nvSpPr>
          <p:spPr bwMode="auto">
            <a:xfrm>
              <a:off x="1549" y="3367"/>
              <a:ext cx="48" cy="48"/>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6" name="Line 40">
              <a:extLst>
                <a:ext uri="{FF2B5EF4-FFF2-40B4-BE49-F238E27FC236}">
                  <a16:creationId xmlns:a16="http://schemas.microsoft.com/office/drawing/2014/main" id="{808F8539-1B38-0686-F585-0ACCD4EFF1D2}"/>
                </a:ext>
              </a:extLst>
            </p:cNvPr>
            <p:cNvSpPr>
              <a:spLocks noChangeShapeType="1"/>
            </p:cNvSpPr>
            <p:nvPr/>
          </p:nvSpPr>
          <p:spPr bwMode="auto">
            <a:xfrm>
              <a:off x="637" y="3199"/>
              <a:ext cx="144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37" name="Line 41">
              <a:extLst>
                <a:ext uri="{FF2B5EF4-FFF2-40B4-BE49-F238E27FC236}">
                  <a16:creationId xmlns:a16="http://schemas.microsoft.com/office/drawing/2014/main" id="{55619307-8C30-D1E5-F310-2C167F27B077}"/>
                </a:ext>
              </a:extLst>
            </p:cNvPr>
            <p:cNvSpPr>
              <a:spLocks noChangeShapeType="1"/>
            </p:cNvSpPr>
            <p:nvPr/>
          </p:nvSpPr>
          <p:spPr bwMode="auto">
            <a:xfrm flipV="1">
              <a:off x="1333" y="3079"/>
              <a:ext cx="0" cy="9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38" name="Line 42">
              <a:extLst>
                <a:ext uri="{FF2B5EF4-FFF2-40B4-BE49-F238E27FC236}">
                  <a16:creationId xmlns:a16="http://schemas.microsoft.com/office/drawing/2014/main" id="{02E457B7-5B6A-2716-3A7D-3E4789B5ED6E}"/>
                </a:ext>
              </a:extLst>
            </p:cNvPr>
            <p:cNvSpPr>
              <a:spLocks noChangeShapeType="1"/>
            </p:cNvSpPr>
            <p:nvPr/>
          </p:nvSpPr>
          <p:spPr bwMode="auto">
            <a:xfrm flipV="1">
              <a:off x="2077" y="3079"/>
              <a:ext cx="0" cy="12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39" name="Line 43">
              <a:extLst>
                <a:ext uri="{FF2B5EF4-FFF2-40B4-BE49-F238E27FC236}">
                  <a16:creationId xmlns:a16="http://schemas.microsoft.com/office/drawing/2014/main" id="{7235066A-FC42-1B07-BC94-0AE46EED3294}"/>
                </a:ext>
              </a:extLst>
            </p:cNvPr>
            <p:cNvSpPr>
              <a:spLocks noChangeShapeType="1"/>
            </p:cNvSpPr>
            <p:nvPr/>
          </p:nvSpPr>
          <p:spPr bwMode="auto">
            <a:xfrm>
              <a:off x="781" y="3343"/>
              <a:ext cx="67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40" name="Line 44">
              <a:extLst>
                <a:ext uri="{FF2B5EF4-FFF2-40B4-BE49-F238E27FC236}">
                  <a16:creationId xmlns:a16="http://schemas.microsoft.com/office/drawing/2014/main" id="{DC4D2170-10F1-BC13-5D6A-708685DEE328}"/>
                </a:ext>
              </a:extLst>
            </p:cNvPr>
            <p:cNvSpPr>
              <a:spLocks noChangeShapeType="1"/>
            </p:cNvSpPr>
            <p:nvPr/>
          </p:nvSpPr>
          <p:spPr bwMode="auto">
            <a:xfrm flipV="1">
              <a:off x="1453" y="3079"/>
              <a:ext cx="0" cy="27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grpSp>
          <p:nvGrpSpPr>
            <p:cNvPr id="41" name="Group 45">
              <a:extLst>
                <a:ext uri="{FF2B5EF4-FFF2-40B4-BE49-F238E27FC236}">
                  <a16:creationId xmlns:a16="http://schemas.microsoft.com/office/drawing/2014/main" id="{4B8C8879-DB06-6B77-F94A-48B090968E0F}"/>
                </a:ext>
              </a:extLst>
            </p:cNvPr>
            <p:cNvGrpSpPr>
              <a:grpSpLocks/>
            </p:cNvGrpSpPr>
            <p:nvPr/>
          </p:nvGrpSpPr>
          <p:grpSpPr bwMode="auto">
            <a:xfrm>
              <a:off x="1549" y="3079"/>
              <a:ext cx="48" cy="576"/>
              <a:chOff x="528" y="1056"/>
              <a:chExt cx="48" cy="576"/>
            </a:xfrm>
          </p:grpSpPr>
          <p:sp>
            <p:nvSpPr>
              <p:cNvPr id="57" name="Line 46">
                <a:extLst>
                  <a:ext uri="{FF2B5EF4-FFF2-40B4-BE49-F238E27FC236}">
                    <a16:creationId xmlns:a16="http://schemas.microsoft.com/office/drawing/2014/main" id="{F4E983E8-C8E8-CB62-9894-10D648731223}"/>
                  </a:ext>
                </a:extLst>
              </p:cNvPr>
              <p:cNvSpPr>
                <a:spLocks noChangeShapeType="1"/>
              </p:cNvSpPr>
              <p:nvPr/>
            </p:nvSpPr>
            <p:spPr bwMode="auto">
              <a:xfrm>
                <a:off x="552" y="1056"/>
                <a:ext cx="0" cy="52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58" name="Oval 47">
                <a:extLst>
                  <a:ext uri="{FF2B5EF4-FFF2-40B4-BE49-F238E27FC236}">
                    <a16:creationId xmlns:a16="http://schemas.microsoft.com/office/drawing/2014/main" id="{8737284C-BE34-767F-544C-B2CE8E6E472C}"/>
                  </a:ext>
                </a:extLst>
              </p:cNvPr>
              <p:cNvSpPr>
                <a:spLocks noChangeArrowheads="1"/>
              </p:cNvSpPr>
              <p:nvPr/>
            </p:nvSpPr>
            <p:spPr bwMode="auto">
              <a:xfrm>
                <a:off x="528" y="1584"/>
                <a:ext cx="48" cy="48"/>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42" name="Group 48">
              <a:extLst>
                <a:ext uri="{FF2B5EF4-FFF2-40B4-BE49-F238E27FC236}">
                  <a16:creationId xmlns:a16="http://schemas.microsoft.com/office/drawing/2014/main" id="{CAD22228-91B5-74DD-87AA-5F7D735600DE}"/>
                </a:ext>
              </a:extLst>
            </p:cNvPr>
            <p:cNvGrpSpPr>
              <a:grpSpLocks/>
            </p:cNvGrpSpPr>
            <p:nvPr/>
          </p:nvGrpSpPr>
          <p:grpSpPr bwMode="auto">
            <a:xfrm>
              <a:off x="2461" y="3079"/>
              <a:ext cx="48" cy="576"/>
              <a:chOff x="528" y="1056"/>
              <a:chExt cx="48" cy="576"/>
            </a:xfrm>
          </p:grpSpPr>
          <p:sp>
            <p:nvSpPr>
              <p:cNvPr id="55" name="Line 49">
                <a:extLst>
                  <a:ext uri="{FF2B5EF4-FFF2-40B4-BE49-F238E27FC236}">
                    <a16:creationId xmlns:a16="http://schemas.microsoft.com/office/drawing/2014/main" id="{F4135528-8525-353D-452C-4EB81579CA69}"/>
                  </a:ext>
                </a:extLst>
              </p:cNvPr>
              <p:cNvSpPr>
                <a:spLocks noChangeShapeType="1"/>
              </p:cNvSpPr>
              <p:nvPr/>
            </p:nvSpPr>
            <p:spPr bwMode="auto">
              <a:xfrm>
                <a:off x="552" y="1056"/>
                <a:ext cx="0" cy="52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56" name="Oval 50">
                <a:extLst>
                  <a:ext uri="{FF2B5EF4-FFF2-40B4-BE49-F238E27FC236}">
                    <a16:creationId xmlns:a16="http://schemas.microsoft.com/office/drawing/2014/main" id="{51B45146-3E90-5533-606A-A599E876DEA2}"/>
                  </a:ext>
                </a:extLst>
              </p:cNvPr>
              <p:cNvSpPr>
                <a:spLocks noChangeArrowheads="1"/>
              </p:cNvSpPr>
              <p:nvPr/>
            </p:nvSpPr>
            <p:spPr bwMode="auto">
              <a:xfrm>
                <a:off x="528" y="1584"/>
                <a:ext cx="48" cy="48"/>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43" name="Line 51">
              <a:extLst>
                <a:ext uri="{FF2B5EF4-FFF2-40B4-BE49-F238E27FC236}">
                  <a16:creationId xmlns:a16="http://schemas.microsoft.com/office/drawing/2014/main" id="{2DBD5EF4-E499-1CA6-D2C6-BC150BBBE815}"/>
                </a:ext>
              </a:extLst>
            </p:cNvPr>
            <p:cNvSpPr>
              <a:spLocks noChangeShapeType="1"/>
            </p:cNvSpPr>
            <p:nvPr/>
          </p:nvSpPr>
          <p:spPr bwMode="auto">
            <a:xfrm>
              <a:off x="1597" y="3391"/>
              <a:ext cx="76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44" name="Line 52">
              <a:extLst>
                <a:ext uri="{FF2B5EF4-FFF2-40B4-BE49-F238E27FC236}">
                  <a16:creationId xmlns:a16="http://schemas.microsoft.com/office/drawing/2014/main" id="{AB1E30EB-62EC-CC99-846D-7B2600791EB6}"/>
                </a:ext>
              </a:extLst>
            </p:cNvPr>
            <p:cNvSpPr>
              <a:spLocks noChangeShapeType="1"/>
            </p:cNvSpPr>
            <p:nvPr/>
          </p:nvSpPr>
          <p:spPr bwMode="auto">
            <a:xfrm flipV="1">
              <a:off x="2365" y="3079"/>
              <a:ext cx="0" cy="32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45" name="Line 53">
              <a:extLst>
                <a:ext uri="{FF2B5EF4-FFF2-40B4-BE49-F238E27FC236}">
                  <a16:creationId xmlns:a16="http://schemas.microsoft.com/office/drawing/2014/main" id="{84DAAF1F-7BA3-3169-6A88-8702B8C07E03}"/>
                </a:ext>
              </a:extLst>
            </p:cNvPr>
            <p:cNvSpPr>
              <a:spLocks noChangeShapeType="1"/>
            </p:cNvSpPr>
            <p:nvPr/>
          </p:nvSpPr>
          <p:spPr bwMode="auto">
            <a:xfrm>
              <a:off x="2221" y="3079"/>
              <a:ext cx="0" cy="41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46" name="Line 54">
              <a:extLst>
                <a:ext uri="{FF2B5EF4-FFF2-40B4-BE49-F238E27FC236}">
                  <a16:creationId xmlns:a16="http://schemas.microsoft.com/office/drawing/2014/main" id="{6C8C4511-325C-0B94-073E-E2BDE2ABEC39}"/>
                </a:ext>
              </a:extLst>
            </p:cNvPr>
            <p:cNvSpPr>
              <a:spLocks noChangeShapeType="1"/>
            </p:cNvSpPr>
            <p:nvPr/>
          </p:nvSpPr>
          <p:spPr bwMode="auto">
            <a:xfrm>
              <a:off x="925" y="3487"/>
              <a:ext cx="129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grpSp>
          <p:nvGrpSpPr>
            <p:cNvPr id="47" name="Group 55">
              <a:extLst>
                <a:ext uri="{FF2B5EF4-FFF2-40B4-BE49-F238E27FC236}">
                  <a16:creationId xmlns:a16="http://schemas.microsoft.com/office/drawing/2014/main" id="{3AF7BBD3-A2A6-F545-17F0-4221C426E0A5}"/>
                </a:ext>
              </a:extLst>
            </p:cNvPr>
            <p:cNvGrpSpPr>
              <a:grpSpLocks/>
            </p:cNvGrpSpPr>
            <p:nvPr/>
          </p:nvGrpSpPr>
          <p:grpSpPr bwMode="auto">
            <a:xfrm>
              <a:off x="1693" y="3079"/>
              <a:ext cx="48" cy="576"/>
              <a:chOff x="528" y="1056"/>
              <a:chExt cx="48" cy="576"/>
            </a:xfrm>
          </p:grpSpPr>
          <p:sp>
            <p:nvSpPr>
              <p:cNvPr id="53" name="Line 56">
                <a:extLst>
                  <a:ext uri="{FF2B5EF4-FFF2-40B4-BE49-F238E27FC236}">
                    <a16:creationId xmlns:a16="http://schemas.microsoft.com/office/drawing/2014/main" id="{C89518DF-F7B2-B767-A468-5525785D3909}"/>
                  </a:ext>
                </a:extLst>
              </p:cNvPr>
              <p:cNvSpPr>
                <a:spLocks noChangeShapeType="1"/>
              </p:cNvSpPr>
              <p:nvPr/>
            </p:nvSpPr>
            <p:spPr bwMode="auto">
              <a:xfrm>
                <a:off x="552" y="1056"/>
                <a:ext cx="0" cy="52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54" name="Oval 57">
                <a:extLst>
                  <a:ext uri="{FF2B5EF4-FFF2-40B4-BE49-F238E27FC236}">
                    <a16:creationId xmlns:a16="http://schemas.microsoft.com/office/drawing/2014/main" id="{D25C13F8-1B41-415B-8CA0-1398DA85CFD3}"/>
                  </a:ext>
                </a:extLst>
              </p:cNvPr>
              <p:cNvSpPr>
                <a:spLocks noChangeArrowheads="1"/>
              </p:cNvSpPr>
              <p:nvPr/>
            </p:nvSpPr>
            <p:spPr bwMode="auto">
              <a:xfrm>
                <a:off x="528" y="1584"/>
                <a:ext cx="48" cy="48"/>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48" name="Line 58">
              <a:extLst>
                <a:ext uri="{FF2B5EF4-FFF2-40B4-BE49-F238E27FC236}">
                  <a16:creationId xmlns:a16="http://schemas.microsoft.com/office/drawing/2014/main" id="{76AF2F19-460B-4D1B-252F-BDDED76019CA}"/>
                </a:ext>
              </a:extLst>
            </p:cNvPr>
            <p:cNvSpPr>
              <a:spLocks noChangeShapeType="1"/>
            </p:cNvSpPr>
            <p:nvPr/>
          </p:nvSpPr>
          <p:spPr bwMode="auto">
            <a:xfrm>
              <a:off x="2629" y="3271"/>
              <a:ext cx="0" cy="33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49" name="Oval 59">
              <a:extLst>
                <a:ext uri="{FF2B5EF4-FFF2-40B4-BE49-F238E27FC236}">
                  <a16:creationId xmlns:a16="http://schemas.microsoft.com/office/drawing/2014/main" id="{46ED63A4-4086-2CA5-472D-209F2ACF19EB}"/>
                </a:ext>
              </a:extLst>
            </p:cNvPr>
            <p:cNvSpPr>
              <a:spLocks noChangeArrowheads="1"/>
            </p:cNvSpPr>
            <p:nvPr/>
          </p:nvSpPr>
          <p:spPr bwMode="auto">
            <a:xfrm>
              <a:off x="2605" y="3607"/>
              <a:ext cx="48" cy="48"/>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0" name="Text Box 60">
              <a:extLst>
                <a:ext uri="{FF2B5EF4-FFF2-40B4-BE49-F238E27FC236}">
                  <a16:creationId xmlns:a16="http://schemas.microsoft.com/office/drawing/2014/main" id="{290461D9-F6DC-5B38-54F1-2E0F93B7BDE3}"/>
                </a:ext>
              </a:extLst>
            </p:cNvPr>
            <p:cNvSpPr txBox="1">
              <a:spLocks noChangeArrowheads="1"/>
            </p:cNvSpPr>
            <p:nvPr/>
          </p:nvSpPr>
          <p:spPr bwMode="auto">
            <a:xfrm>
              <a:off x="390" y="3636"/>
              <a:ext cx="9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i="1">
                  <a:solidFill>
                    <a:srgbClr val="FF0066"/>
                  </a:solidFill>
                </a:rPr>
                <a:t>I</a:t>
              </a:r>
              <a:r>
                <a:rPr lang="en-US" altLang="zh-CN" b="1" baseline="-30000">
                  <a:solidFill>
                    <a:srgbClr val="FF0066"/>
                  </a:solidFill>
                </a:rPr>
                <a:t>7</a:t>
              </a:r>
              <a:r>
                <a:rPr lang="en-US" altLang="zh-CN" b="1" i="1" baseline="-30000">
                  <a:solidFill>
                    <a:srgbClr val="FF0066"/>
                  </a:solidFill>
                </a:rPr>
                <a:t> </a:t>
              </a:r>
              <a:r>
                <a:rPr lang="en-US" altLang="zh-CN" b="1" i="1">
                  <a:solidFill>
                    <a:srgbClr val="FF0066"/>
                  </a:solidFill>
                </a:rPr>
                <a:t>I</a:t>
              </a:r>
              <a:r>
                <a:rPr lang="en-US" altLang="zh-CN" b="1" baseline="-30000">
                  <a:solidFill>
                    <a:srgbClr val="FF0066"/>
                  </a:solidFill>
                </a:rPr>
                <a:t>6</a:t>
              </a:r>
              <a:r>
                <a:rPr lang="en-US" altLang="zh-CN" b="1" i="1" baseline="-30000">
                  <a:solidFill>
                    <a:srgbClr val="FF0066"/>
                  </a:solidFill>
                </a:rPr>
                <a:t> </a:t>
              </a:r>
              <a:r>
                <a:rPr lang="en-US" altLang="zh-CN" b="1" i="1">
                  <a:solidFill>
                    <a:srgbClr val="FF0066"/>
                  </a:solidFill>
                </a:rPr>
                <a:t>I</a:t>
              </a:r>
              <a:r>
                <a:rPr lang="en-US" altLang="zh-CN" b="1" baseline="-30000">
                  <a:solidFill>
                    <a:srgbClr val="FF0066"/>
                  </a:solidFill>
                </a:rPr>
                <a:t>5</a:t>
              </a:r>
              <a:r>
                <a:rPr lang="en-US" altLang="zh-CN" b="1" i="1" baseline="-30000">
                  <a:solidFill>
                    <a:srgbClr val="FF0066"/>
                  </a:solidFill>
                </a:rPr>
                <a:t> </a:t>
              </a:r>
              <a:r>
                <a:rPr lang="en-US" altLang="zh-CN" b="1" i="1">
                  <a:solidFill>
                    <a:srgbClr val="FF0066"/>
                  </a:solidFill>
                </a:rPr>
                <a:t>I</a:t>
              </a:r>
              <a:r>
                <a:rPr lang="en-US" altLang="zh-CN" b="1" baseline="-30000">
                  <a:solidFill>
                    <a:srgbClr val="FF0066"/>
                  </a:solidFill>
                </a:rPr>
                <a:t>4</a:t>
              </a:r>
              <a:r>
                <a:rPr lang="en-US" altLang="zh-CN" b="1" i="1" baseline="-30000">
                  <a:solidFill>
                    <a:srgbClr val="FF0066"/>
                  </a:solidFill>
                </a:rPr>
                <a:t> </a:t>
              </a:r>
            </a:p>
          </p:txBody>
        </p:sp>
        <p:sp>
          <p:nvSpPr>
            <p:cNvPr id="51" name="Text Box 61">
              <a:extLst>
                <a:ext uri="{FF2B5EF4-FFF2-40B4-BE49-F238E27FC236}">
                  <a16:creationId xmlns:a16="http://schemas.microsoft.com/office/drawing/2014/main" id="{9359548A-3049-406B-3C1E-D2B39C29B894}"/>
                </a:ext>
              </a:extLst>
            </p:cNvPr>
            <p:cNvSpPr txBox="1">
              <a:spLocks noChangeArrowheads="1"/>
            </p:cNvSpPr>
            <p:nvPr/>
          </p:nvSpPr>
          <p:spPr bwMode="auto">
            <a:xfrm>
              <a:off x="1350" y="3636"/>
              <a:ext cx="5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i="1">
                  <a:solidFill>
                    <a:srgbClr val="FF0066"/>
                  </a:solidFill>
                </a:rPr>
                <a:t>I</a:t>
              </a:r>
              <a:r>
                <a:rPr lang="en-US" altLang="zh-CN" b="1" baseline="-30000">
                  <a:solidFill>
                    <a:srgbClr val="FF0066"/>
                  </a:solidFill>
                </a:rPr>
                <a:t>3</a:t>
              </a:r>
              <a:r>
                <a:rPr lang="en-US" altLang="zh-CN" b="1" i="1">
                  <a:solidFill>
                    <a:srgbClr val="FF0066"/>
                  </a:solidFill>
                </a:rPr>
                <a:t>I</a:t>
              </a:r>
              <a:r>
                <a:rPr lang="en-US" altLang="zh-CN" b="1" baseline="-30000">
                  <a:solidFill>
                    <a:srgbClr val="FF0066"/>
                  </a:solidFill>
                </a:rPr>
                <a:t>2</a:t>
              </a:r>
              <a:r>
                <a:rPr lang="en-US" altLang="zh-CN" b="1" i="1" baseline="-30000">
                  <a:solidFill>
                    <a:srgbClr val="FF0066"/>
                  </a:solidFill>
                </a:rPr>
                <a:t> </a:t>
              </a:r>
            </a:p>
          </p:txBody>
        </p:sp>
        <p:sp>
          <p:nvSpPr>
            <p:cNvPr id="52" name="Text Box 62">
              <a:extLst>
                <a:ext uri="{FF2B5EF4-FFF2-40B4-BE49-F238E27FC236}">
                  <a16:creationId xmlns:a16="http://schemas.microsoft.com/office/drawing/2014/main" id="{27D0D5B3-3321-3B0C-7827-A2BAC2ABBB05}"/>
                </a:ext>
              </a:extLst>
            </p:cNvPr>
            <p:cNvSpPr txBox="1">
              <a:spLocks noChangeArrowheads="1"/>
            </p:cNvSpPr>
            <p:nvPr/>
          </p:nvSpPr>
          <p:spPr bwMode="auto">
            <a:xfrm>
              <a:off x="2243" y="3624"/>
              <a:ext cx="62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i="1">
                  <a:solidFill>
                    <a:srgbClr val="FF0066"/>
                  </a:solidFill>
                </a:rPr>
                <a:t>I</a:t>
              </a:r>
              <a:r>
                <a:rPr lang="en-US" altLang="zh-CN" b="1" baseline="-30000">
                  <a:solidFill>
                    <a:srgbClr val="FF0066"/>
                  </a:solidFill>
                </a:rPr>
                <a:t>1</a:t>
              </a:r>
              <a:r>
                <a:rPr lang="en-US" altLang="zh-CN" b="1" i="1">
                  <a:solidFill>
                    <a:srgbClr val="FF0066"/>
                  </a:solidFill>
                </a:rPr>
                <a:t>I</a:t>
              </a:r>
              <a:r>
                <a:rPr lang="en-US" altLang="zh-CN" b="1" baseline="-30000">
                  <a:solidFill>
                    <a:srgbClr val="FF0066"/>
                  </a:solidFill>
                </a:rPr>
                <a:t>0</a:t>
              </a:r>
              <a:r>
                <a:rPr lang="en-US" altLang="zh-CN" b="1" i="1" baseline="-30000">
                  <a:solidFill>
                    <a:srgbClr val="FF0066"/>
                  </a:solidFill>
                </a:rPr>
                <a:t> </a:t>
              </a:r>
            </a:p>
          </p:txBody>
        </p:sp>
      </p:grpSp>
      <p:grpSp>
        <p:nvGrpSpPr>
          <p:cNvPr id="67" name="Group 63">
            <a:extLst>
              <a:ext uri="{FF2B5EF4-FFF2-40B4-BE49-F238E27FC236}">
                <a16:creationId xmlns:a16="http://schemas.microsoft.com/office/drawing/2014/main" id="{96D5B9B7-55EF-16D1-AD09-F9F25E2F141B}"/>
              </a:ext>
            </a:extLst>
          </p:cNvPr>
          <p:cNvGrpSpPr>
            <a:grpSpLocks/>
          </p:cNvGrpSpPr>
          <p:nvPr/>
        </p:nvGrpSpPr>
        <p:grpSpPr bwMode="auto">
          <a:xfrm>
            <a:off x="6288958" y="4025849"/>
            <a:ext cx="3609975" cy="2728913"/>
            <a:chOff x="3120" y="2286"/>
            <a:chExt cx="2274" cy="1719"/>
          </a:xfrm>
        </p:grpSpPr>
        <p:sp>
          <p:nvSpPr>
            <p:cNvPr id="68" name="Rectangle 64">
              <a:extLst>
                <a:ext uri="{FF2B5EF4-FFF2-40B4-BE49-F238E27FC236}">
                  <a16:creationId xmlns:a16="http://schemas.microsoft.com/office/drawing/2014/main" id="{8D5A4619-AA4C-026A-73DC-821DB82B7E43}"/>
                </a:ext>
              </a:extLst>
            </p:cNvPr>
            <p:cNvSpPr>
              <a:spLocks noChangeArrowheads="1"/>
            </p:cNvSpPr>
            <p:nvPr/>
          </p:nvSpPr>
          <p:spPr bwMode="auto">
            <a:xfrm>
              <a:off x="3174" y="2766"/>
              <a:ext cx="576" cy="336"/>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800" b="1">
                  <a:solidFill>
                    <a:srgbClr val="0033CC"/>
                  </a:solidFill>
                  <a:ea typeface="楷体_GB2312" pitchFamily="49" charset="-122"/>
                </a:rPr>
                <a:t>&amp;</a:t>
              </a:r>
            </a:p>
          </p:txBody>
        </p:sp>
        <p:sp>
          <p:nvSpPr>
            <p:cNvPr id="69" name="Rectangle 65">
              <a:extLst>
                <a:ext uri="{FF2B5EF4-FFF2-40B4-BE49-F238E27FC236}">
                  <a16:creationId xmlns:a16="http://schemas.microsoft.com/office/drawing/2014/main" id="{DAFD483D-3814-5032-D659-00B260429DB4}"/>
                </a:ext>
              </a:extLst>
            </p:cNvPr>
            <p:cNvSpPr>
              <a:spLocks noChangeArrowheads="1"/>
            </p:cNvSpPr>
            <p:nvPr/>
          </p:nvSpPr>
          <p:spPr bwMode="auto">
            <a:xfrm>
              <a:off x="3894" y="2766"/>
              <a:ext cx="576" cy="336"/>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800" b="1">
                  <a:solidFill>
                    <a:srgbClr val="0033CC"/>
                  </a:solidFill>
                  <a:ea typeface="楷体_GB2312" pitchFamily="49" charset="-122"/>
                </a:rPr>
                <a:t>&amp;</a:t>
              </a:r>
            </a:p>
          </p:txBody>
        </p:sp>
        <p:sp>
          <p:nvSpPr>
            <p:cNvPr id="70" name="Rectangle 66">
              <a:extLst>
                <a:ext uri="{FF2B5EF4-FFF2-40B4-BE49-F238E27FC236}">
                  <a16:creationId xmlns:a16="http://schemas.microsoft.com/office/drawing/2014/main" id="{45EA739A-2BF6-528A-B21F-FAA9C4A59ED9}"/>
                </a:ext>
              </a:extLst>
            </p:cNvPr>
            <p:cNvSpPr>
              <a:spLocks noChangeArrowheads="1"/>
            </p:cNvSpPr>
            <p:nvPr/>
          </p:nvSpPr>
          <p:spPr bwMode="auto">
            <a:xfrm>
              <a:off x="4614" y="2766"/>
              <a:ext cx="576" cy="336"/>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800" b="1">
                  <a:solidFill>
                    <a:srgbClr val="0033CC"/>
                  </a:solidFill>
                  <a:ea typeface="楷体_GB2312" pitchFamily="49" charset="-122"/>
                </a:rPr>
                <a:t>&amp;</a:t>
              </a:r>
            </a:p>
          </p:txBody>
        </p:sp>
        <p:grpSp>
          <p:nvGrpSpPr>
            <p:cNvPr id="71" name="Group 67">
              <a:extLst>
                <a:ext uri="{FF2B5EF4-FFF2-40B4-BE49-F238E27FC236}">
                  <a16:creationId xmlns:a16="http://schemas.microsoft.com/office/drawing/2014/main" id="{243BD98B-1566-9149-C034-CFFE36B51840}"/>
                </a:ext>
              </a:extLst>
            </p:cNvPr>
            <p:cNvGrpSpPr>
              <a:grpSpLocks/>
            </p:cNvGrpSpPr>
            <p:nvPr/>
          </p:nvGrpSpPr>
          <p:grpSpPr bwMode="auto">
            <a:xfrm>
              <a:off x="4865" y="2478"/>
              <a:ext cx="78" cy="280"/>
              <a:chOff x="4865" y="2478"/>
              <a:chExt cx="78" cy="280"/>
            </a:xfrm>
          </p:grpSpPr>
          <p:sp>
            <p:nvSpPr>
              <p:cNvPr id="121" name="Oval 68">
                <a:extLst>
                  <a:ext uri="{FF2B5EF4-FFF2-40B4-BE49-F238E27FC236}">
                    <a16:creationId xmlns:a16="http://schemas.microsoft.com/office/drawing/2014/main" id="{1553F508-EF6E-1483-33CE-4D4A2131FC85}"/>
                  </a:ext>
                </a:extLst>
              </p:cNvPr>
              <p:cNvSpPr>
                <a:spLocks noChangeArrowheads="1"/>
              </p:cNvSpPr>
              <p:nvPr/>
            </p:nvSpPr>
            <p:spPr bwMode="auto">
              <a:xfrm>
                <a:off x="4865" y="2683"/>
                <a:ext cx="78" cy="75"/>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2" name="Oval 69">
                <a:extLst>
                  <a:ext uri="{FF2B5EF4-FFF2-40B4-BE49-F238E27FC236}">
                    <a16:creationId xmlns:a16="http://schemas.microsoft.com/office/drawing/2014/main" id="{F40ACADE-EF31-8C21-1548-517C7D4B08F9}"/>
                  </a:ext>
                </a:extLst>
              </p:cNvPr>
              <p:cNvSpPr>
                <a:spLocks noChangeArrowheads="1"/>
              </p:cNvSpPr>
              <p:nvPr/>
            </p:nvSpPr>
            <p:spPr bwMode="auto">
              <a:xfrm>
                <a:off x="4878" y="2478"/>
                <a:ext cx="48" cy="48"/>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3" name="Line 70">
                <a:extLst>
                  <a:ext uri="{FF2B5EF4-FFF2-40B4-BE49-F238E27FC236}">
                    <a16:creationId xmlns:a16="http://schemas.microsoft.com/office/drawing/2014/main" id="{BE40DB26-78D4-1E17-2BA1-3E967F314A37}"/>
                  </a:ext>
                </a:extLst>
              </p:cNvPr>
              <p:cNvSpPr>
                <a:spLocks noChangeShapeType="1"/>
              </p:cNvSpPr>
              <p:nvPr/>
            </p:nvSpPr>
            <p:spPr bwMode="auto">
              <a:xfrm flipV="1">
                <a:off x="4902" y="2526"/>
                <a:ext cx="0" cy="15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grpSp>
        <p:grpSp>
          <p:nvGrpSpPr>
            <p:cNvPr id="72" name="Group 71">
              <a:extLst>
                <a:ext uri="{FF2B5EF4-FFF2-40B4-BE49-F238E27FC236}">
                  <a16:creationId xmlns:a16="http://schemas.microsoft.com/office/drawing/2014/main" id="{B5D538DE-B66C-2F78-77A7-C279DC3FBC75}"/>
                </a:ext>
              </a:extLst>
            </p:cNvPr>
            <p:cNvGrpSpPr>
              <a:grpSpLocks/>
            </p:cNvGrpSpPr>
            <p:nvPr/>
          </p:nvGrpSpPr>
          <p:grpSpPr bwMode="auto">
            <a:xfrm>
              <a:off x="3222" y="3102"/>
              <a:ext cx="48" cy="576"/>
              <a:chOff x="528" y="1056"/>
              <a:chExt cx="48" cy="576"/>
            </a:xfrm>
          </p:grpSpPr>
          <p:sp>
            <p:nvSpPr>
              <p:cNvPr id="119" name="Line 72">
                <a:extLst>
                  <a:ext uri="{FF2B5EF4-FFF2-40B4-BE49-F238E27FC236}">
                    <a16:creationId xmlns:a16="http://schemas.microsoft.com/office/drawing/2014/main" id="{6C2FA5C1-C42F-6C54-4A34-68B8EB947989}"/>
                  </a:ext>
                </a:extLst>
              </p:cNvPr>
              <p:cNvSpPr>
                <a:spLocks noChangeShapeType="1"/>
              </p:cNvSpPr>
              <p:nvPr/>
            </p:nvSpPr>
            <p:spPr bwMode="auto">
              <a:xfrm>
                <a:off x="552" y="1056"/>
                <a:ext cx="0" cy="52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20" name="Oval 73">
                <a:extLst>
                  <a:ext uri="{FF2B5EF4-FFF2-40B4-BE49-F238E27FC236}">
                    <a16:creationId xmlns:a16="http://schemas.microsoft.com/office/drawing/2014/main" id="{CCF333B2-6EBE-BD46-623E-43B23AA34124}"/>
                  </a:ext>
                </a:extLst>
              </p:cNvPr>
              <p:cNvSpPr>
                <a:spLocks noChangeArrowheads="1"/>
              </p:cNvSpPr>
              <p:nvPr/>
            </p:nvSpPr>
            <p:spPr bwMode="auto">
              <a:xfrm>
                <a:off x="528" y="1584"/>
                <a:ext cx="48" cy="48"/>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73" name="Group 74">
              <a:extLst>
                <a:ext uri="{FF2B5EF4-FFF2-40B4-BE49-F238E27FC236}">
                  <a16:creationId xmlns:a16="http://schemas.microsoft.com/office/drawing/2014/main" id="{DD7BC095-9E4A-883B-DA57-436AFEE9D63F}"/>
                </a:ext>
              </a:extLst>
            </p:cNvPr>
            <p:cNvGrpSpPr>
              <a:grpSpLocks/>
            </p:cNvGrpSpPr>
            <p:nvPr/>
          </p:nvGrpSpPr>
          <p:grpSpPr bwMode="auto">
            <a:xfrm>
              <a:off x="3366" y="3102"/>
              <a:ext cx="48" cy="576"/>
              <a:chOff x="528" y="1056"/>
              <a:chExt cx="48" cy="576"/>
            </a:xfrm>
          </p:grpSpPr>
          <p:sp>
            <p:nvSpPr>
              <p:cNvPr id="117" name="Line 75">
                <a:extLst>
                  <a:ext uri="{FF2B5EF4-FFF2-40B4-BE49-F238E27FC236}">
                    <a16:creationId xmlns:a16="http://schemas.microsoft.com/office/drawing/2014/main" id="{FED3261D-58CC-4496-5BE6-15B1ACE860FB}"/>
                  </a:ext>
                </a:extLst>
              </p:cNvPr>
              <p:cNvSpPr>
                <a:spLocks noChangeShapeType="1"/>
              </p:cNvSpPr>
              <p:nvPr/>
            </p:nvSpPr>
            <p:spPr bwMode="auto">
              <a:xfrm>
                <a:off x="552" y="1056"/>
                <a:ext cx="0" cy="52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18" name="Oval 76">
                <a:extLst>
                  <a:ext uri="{FF2B5EF4-FFF2-40B4-BE49-F238E27FC236}">
                    <a16:creationId xmlns:a16="http://schemas.microsoft.com/office/drawing/2014/main" id="{193EBB43-8CB7-1DA1-3328-F915DA6CE386}"/>
                  </a:ext>
                </a:extLst>
              </p:cNvPr>
              <p:cNvSpPr>
                <a:spLocks noChangeArrowheads="1"/>
              </p:cNvSpPr>
              <p:nvPr/>
            </p:nvSpPr>
            <p:spPr bwMode="auto">
              <a:xfrm>
                <a:off x="528" y="1584"/>
                <a:ext cx="48" cy="48"/>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74" name="Group 77">
              <a:extLst>
                <a:ext uri="{FF2B5EF4-FFF2-40B4-BE49-F238E27FC236}">
                  <a16:creationId xmlns:a16="http://schemas.microsoft.com/office/drawing/2014/main" id="{321C50A4-ECDF-32DD-47A7-46A87D861135}"/>
                </a:ext>
              </a:extLst>
            </p:cNvPr>
            <p:cNvGrpSpPr>
              <a:grpSpLocks/>
            </p:cNvGrpSpPr>
            <p:nvPr/>
          </p:nvGrpSpPr>
          <p:grpSpPr bwMode="auto">
            <a:xfrm>
              <a:off x="3510" y="3102"/>
              <a:ext cx="48" cy="576"/>
              <a:chOff x="528" y="1056"/>
              <a:chExt cx="48" cy="576"/>
            </a:xfrm>
          </p:grpSpPr>
          <p:sp>
            <p:nvSpPr>
              <p:cNvPr id="115" name="Line 78">
                <a:extLst>
                  <a:ext uri="{FF2B5EF4-FFF2-40B4-BE49-F238E27FC236}">
                    <a16:creationId xmlns:a16="http://schemas.microsoft.com/office/drawing/2014/main" id="{7E0E1420-380C-4748-0C8B-019C3AFBBE02}"/>
                  </a:ext>
                </a:extLst>
              </p:cNvPr>
              <p:cNvSpPr>
                <a:spLocks noChangeShapeType="1"/>
              </p:cNvSpPr>
              <p:nvPr/>
            </p:nvSpPr>
            <p:spPr bwMode="auto">
              <a:xfrm>
                <a:off x="552" y="1056"/>
                <a:ext cx="0" cy="52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16" name="Oval 79">
                <a:extLst>
                  <a:ext uri="{FF2B5EF4-FFF2-40B4-BE49-F238E27FC236}">
                    <a16:creationId xmlns:a16="http://schemas.microsoft.com/office/drawing/2014/main" id="{79CA03B6-C660-FDAA-217C-691956D3CD7D}"/>
                  </a:ext>
                </a:extLst>
              </p:cNvPr>
              <p:cNvSpPr>
                <a:spLocks noChangeArrowheads="1"/>
              </p:cNvSpPr>
              <p:nvPr/>
            </p:nvSpPr>
            <p:spPr bwMode="auto">
              <a:xfrm>
                <a:off x="528" y="1584"/>
                <a:ext cx="48" cy="48"/>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75" name="Group 80">
              <a:extLst>
                <a:ext uri="{FF2B5EF4-FFF2-40B4-BE49-F238E27FC236}">
                  <a16:creationId xmlns:a16="http://schemas.microsoft.com/office/drawing/2014/main" id="{C5260CF5-6484-AF60-4177-B666B4662B87}"/>
                </a:ext>
              </a:extLst>
            </p:cNvPr>
            <p:cNvGrpSpPr>
              <a:grpSpLocks/>
            </p:cNvGrpSpPr>
            <p:nvPr/>
          </p:nvGrpSpPr>
          <p:grpSpPr bwMode="auto">
            <a:xfrm>
              <a:off x="3654" y="3102"/>
              <a:ext cx="48" cy="576"/>
              <a:chOff x="528" y="1056"/>
              <a:chExt cx="48" cy="576"/>
            </a:xfrm>
          </p:grpSpPr>
          <p:sp>
            <p:nvSpPr>
              <p:cNvPr id="113" name="Line 81">
                <a:extLst>
                  <a:ext uri="{FF2B5EF4-FFF2-40B4-BE49-F238E27FC236}">
                    <a16:creationId xmlns:a16="http://schemas.microsoft.com/office/drawing/2014/main" id="{C0E44BDC-D758-055B-EAEE-CF1AC96E975D}"/>
                  </a:ext>
                </a:extLst>
              </p:cNvPr>
              <p:cNvSpPr>
                <a:spLocks noChangeShapeType="1"/>
              </p:cNvSpPr>
              <p:nvPr/>
            </p:nvSpPr>
            <p:spPr bwMode="auto">
              <a:xfrm>
                <a:off x="552" y="1056"/>
                <a:ext cx="0" cy="52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14" name="Oval 82">
                <a:extLst>
                  <a:ext uri="{FF2B5EF4-FFF2-40B4-BE49-F238E27FC236}">
                    <a16:creationId xmlns:a16="http://schemas.microsoft.com/office/drawing/2014/main" id="{FA3E85C3-17D8-A8D1-D620-EA042483D69C}"/>
                  </a:ext>
                </a:extLst>
              </p:cNvPr>
              <p:cNvSpPr>
                <a:spLocks noChangeArrowheads="1"/>
              </p:cNvSpPr>
              <p:nvPr/>
            </p:nvSpPr>
            <p:spPr bwMode="auto">
              <a:xfrm>
                <a:off x="528" y="1584"/>
                <a:ext cx="48" cy="48"/>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76" name="Oval 83">
              <a:extLst>
                <a:ext uri="{FF2B5EF4-FFF2-40B4-BE49-F238E27FC236}">
                  <a16:creationId xmlns:a16="http://schemas.microsoft.com/office/drawing/2014/main" id="{67D37E9F-EF37-4C0E-B573-B62465B7BF26}"/>
                </a:ext>
              </a:extLst>
            </p:cNvPr>
            <p:cNvSpPr>
              <a:spLocks noChangeArrowheads="1"/>
            </p:cNvSpPr>
            <p:nvPr/>
          </p:nvSpPr>
          <p:spPr bwMode="auto">
            <a:xfrm>
              <a:off x="3222" y="3198"/>
              <a:ext cx="48" cy="48"/>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7" name="Oval 84">
              <a:extLst>
                <a:ext uri="{FF2B5EF4-FFF2-40B4-BE49-F238E27FC236}">
                  <a16:creationId xmlns:a16="http://schemas.microsoft.com/office/drawing/2014/main" id="{1120ECA6-BDD8-70D5-04AA-E35C85587B31}"/>
                </a:ext>
              </a:extLst>
            </p:cNvPr>
            <p:cNvSpPr>
              <a:spLocks noChangeArrowheads="1"/>
            </p:cNvSpPr>
            <p:nvPr/>
          </p:nvSpPr>
          <p:spPr bwMode="auto">
            <a:xfrm>
              <a:off x="3366" y="3342"/>
              <a:ext cx="48" cy="48"/>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8" name="Oval 85">
              <a:extLst>
                <a:ext uri="{FF2B5EF4-FFF2-40B4-BE49-F238E27FC236}">
                  <a16:creationId xmlns:a16="http://schemas.microsoft.com/office/drawing/2014/main" id="{9642ACA7-627D-575E-ED5B-9B03975DCB44}"/>
                </a:ext>
              </a:extLst>
            </p:cNvPr>
            <p:cNvSpPr>
              <a:spLocks noChangeArrowheads="1"/>
            </p:cNvSpPr>
            <p:nvPr/>
          </p:nvSpPr>
          <p:spPr bwMode="auto">
            <a:xfrm>
              <a:off x="3510" y="3486"/>
              <a:ext cx="48" cy="48"/>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9" name="Oval 86">
              <a:extLst>
                <a:ext uri="{FF2B5EF4-FFF2-40B4-BE49-F238E27FC236}">
                  <a16:creationId xmlns:a16="http://schemas.microsoft.com/office/drawing/2014/main" id="{549DF9C4-6CD9-570F-7302-B89598F23C5E}"/>
                </a:ext>
              </a:extLst>
            </p:cNvPr>
            <p:cNvSpPr>
              <a:spLocks noChangeArrowheads="1"/>
            </p:cNvSpPr>
            <p:nvPr/>
          </p:nvSpPr>
          <p:spPr bwMode="auto">
            <a:xfrm>
              <a:off x="3942" y="3198"/>
              <a:ext cx="48" cy="48"/>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0" name="Oval 87">
              <a:extLst>
                <a:ext uri="{FF2B5EF4-FFF2-40B4-BE49-F238E27FC236}">
                  <a16:creationId xmlns:a16="http://schemas.microsoft.com/office/drawing/2014/main" id="{D5B3C74D-AD7C-9BE1-C099-093B9F070C6F}"/>
                </a:ext>
              </a:extLst>
            </p:cNvPr>
            <p:cNvSpPr>
              <a:spLocks noChangeArrowheads="1"/>
            </p:cNvSpPr>
            <p:nvPr/>
          </p:nvSpPr>
          <p:spPr bwMode="auto">
            <a:xfrm>
              <a:off x="4182" y="3390"/>
              <a:ext cx="48" cy="48"/>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1" name="Line 88">
              <a:extLst>
                <a:ext uri="{FF2B5EF4-FFF2-40B4-BE49-F238E27FC236}">
                  <a16:creationId xmlns:a16="http://schemas.microsoft.com/office/drawing/2014/main" id="{B8C74CCD-FFE6-73DA-19AD-7B7A65DF6869}"/>
                </a:ext>
              </a:extLst>
            </p:cNvPr>
            <p:cNvSpPr>
              <a:spLocks noChangeShapeType="1"/>
            </p:cNvSpPr>
            <p:nvPr/>
          </p:nvSpPr>
          <p:spPr bwMode="auto">
            <a:xfrm>
              <a:off x="3270" y="3222"/>
              <a:ext cx="144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82" name="Line 89">
              <a:extLst>
                <a:ext uri="{FF2B5EF4-FFF2-40B4-BE49-F238E27FC236}">
                  <a16:creationId xmlns:a16="http://schemas.microsoft.com/office/drawing/2014/main" id="{B0113C62-EB69-AC13-1B72-D6A62D6A2A67}"/>
                </a:ext>
              </a:extLst>
            </p:cNvPr>
            <p:cNvSpPr>
              <a:spLocks noChangeShapeType="1"/>
            </p:cNvSpPr>
            <p:nvPr/>
          </p:nvSpPr>
          <p:spPr bwMode="auto">
            <a:xfrm flipV="1">
              <a:off x="3966" y="3102"/>
              <a:ext cx="0" cy="9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83" name="Line 90">
              <a:extLst>
                <a:ext uri="{FF2B5EF4-FFF2-40B4-BE49-F238E27FC236}">
                  <a16:creationId xmlns:a16="http://schemas.microsoft.com/office/drawing/2014/main" id="{8E6578BB-8DB6-A635-E538-0C902F08FAD3}"/>
                </a:ext>
              </a:extLst>
            </p:cNvPr>
            <p:cNvSpPr>
              <a:spLocks noChangeShapeType="1"/>
            </p:cNvSpPr>
            <p:nvPr/>
          </p:nvSpPr>
          <p:spPr bwMode="auto">
            <a:xfrm flipV="1">
              <a:off x="4710" y="3102"/>
              <a:ext cx="0" cy="12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84" name="Line 91">
              <a:extLst>
                <a:ext uri="{FF2B5EF4-FFF2-40B4-BE49-F238E27FC236}">
                  <a16:creationId xmlns:a16="http://schemas.microsoft.com/office/drawing/2014/main" id="{843D9C97-B24F-D3CC-8DB4-287ECAE91694}"/>
                </a:ext>
              </a:extLst>
            </p:cNvPr>
            <p:cNvSpPr>
              <a:spLocks noChangeShapeType="1"/>
            </p:cNvSpPr>
            <p:nvPr/>
          </p:nvSpPr>
          <p:spPr bwMode="auto">
            <a:xfrm>
              <a:off x="3414" y="3366"/>
              <a:ext cx="67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85" name="Line 92">
              <a:extLst>
                <a:ext uri="{FF2B5EF4-FFF2-40B4-BE49-F238E27FC236}">
                  <a16:creationId xmlns:a16="http://schemas.microsoft.com/office/drawing/2014/main" id="{510809B7-4D8B-9290-86AC-B686E017C6F9}"/>
                </a:ext>
              </a:extLst>
            </p:cNvPr>
            <p:cNvSpPr>
              <a:spLocks noChangeShapeType="1"/>
            </p:cNvSpPr>
            <p:nvPr/>
          </p:nvSpPr>
          <p:spPr bwMode="auto">
            <a:xfrm flipV="1">
              <a:off x="4086" y="3102"/>
              <a:ext cx="0" cy="26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grpSp>
          <p:nvGrpSpPr>
            <p:cNvPr id="86" name="Group 93">
              <a:extLst>
                <a:ext uri="{FF2B5EF4-FFF2-40B4-BE49-F238E27FC236}">
                  <a16:creationId xmlns:a16="http://schemas.microsoft.com/office/drawing/2014/main" id="{30A5E002-C55F-E725-AB84-CD351DDF60F1}"/>
                </a:ext>
              </a:extLst>
            </p:cNvPr>
            <p:cNvGrpSpPr>
              <a:grpSpLocks/>
            </p:cNvGrpSpPr>
            <p:nvPr/>
          </p:nvGrpSpPr>
          <p:grpSpPr bwMode="auto">
            <a:xfrm>
              <a:off x="4182" y="3102"/>
              <a:ext cx="48" cy="576"/>
              <a:chOff x="528" y="1056"/>
              <a:chExt cx="48" cy="576"/>
            </a:xfrm>
          </p:grpSpPr>
          <p:sp>
            <p:nvSpPr>
              <p:cNvPr id="111" name="Line 94">
                <a:extLst>
                  <a:ext uri="{FF2B5EF4-FFF2-40B4-BE49-F238E27FC236}">
                    <a16:creationId xmlns:a16="http://schemas.microsoft.com/office/drawing/2014/main" id="{4FADC82C-AAF6-C2DF-5345-868796D09D3B}"/>
                  </a:ext>
                </a:extLst>
              </p:cNvPr>
              <p:cNvSpPr>
                <a:spLocks noChangeShapeType="1"/>
              </p:cNvSpPr>
              <p:nvPr/>
            </p:nvSpPr>
            <p:spPr bwMode="auto">
              <a:xfrm>
                <a:off x="552" y="1056"/>
                <a:ext cx="0" cy="52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12" name="Oval 95">
                <a:extLst>
                  <a:ext uri="{FF2B5EF4-FFF2-40B4-BE49-F238E27FC236}">
                    <a16:creationId xmlns:a16="http://schemas.microsoft.com/office/drawing/2014/main" id="{E46BDABC-85AE-4EFA-E681-9E73D3F34628}"/>
                  </a:ext>
                </a:extLst>
              </p:cNvPr>
              <p:cNvSpPr>
                <a:spLocks noChangeArrowheads="1"/>
              </p:cNvSpPr>
              <p:nvPr/>
            </p:nvSpPr>
            <p:spPr bwMode="auto">
              <a:xfrm>
                <a:off x="528" y="1584"/>
                <a:ext cx="48" cy="48"/>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87" name="Group 96">
              <a:extLst>
                <a:ext uri="{FF2B5EF4-FFF2-40B4-BE49-F238E27FC236}">
                  <a16:creationId xmlns:a16="http://schemas.microsoft.com/office/drawing/2014/main" id="{8123BF6F-1321-8483-9590-3EDA1B21198E}"/>
                </a:ext>
              </a:extLst>
            </p:cNvPr>
            <p:cNvGrpSpPr>
              <a:grpSpLocks/>
            </p:cNvGrpSpPr>
            <p:nvPr/>
          </p:nvGrpSpPr>
          <p:grpSpPr bwMode="auto">
            <a:xfrm>
              <a:off x="5094" y="3102"/>
              <a:ext cx="48" cy="576"/>
              <a:chOff x="528" y="1056"/>
              <a:chExt cx="48" cy="576"/>
            </a:xfrm>
          </p:grpSpPr>
          <p:sp>
            <p:nvSpPr>
              <p:cNvPr id="109" name="Line 97">
                <a:extLst>
                  <a:ext uri="{FF2B5EF4-FFF2-40B4-BE49-F238E27FC236}">
                    <a16:creationId xmlns:a16="http://schemas.microsoft.com/office/drawing/2014/main" id="{B56A5B53-0242-AC62-6259-3FA4407D80B9}"/>
                  </a:ext>
                </a:extLst>
              </p:cNvPr>
              <p:cNvSpPr>
                <a:spLocks noChangeShapeType="1"/>
              </p:cNvSpPr>
              <p:nvPr/>
            </p:nvSpPr>
            <p:spPr bwMode="auto">
              <a:xfrm>
                <a:off x="552" y="1056"/>
                <a:ext cx="0" cy="52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10" name="Oval 98">
                <a:extLst>
                  <a:ext uri="{FF2B5EF4-FFF2-40B4-BE49-F238E27FC236}">
                    <a16:creationId xmlns:a16="http://schemas.microsoft.com/office/drawing/2014/main" id="{D691384F-626D-7637-1BE6-F79ACA6B0E42}"/>
                  </a:ext>
                </a:extLst>
              </p:cNvPr>
              <p:cNvSpPr>
                <a:spLocks noChangeArrowheads="1"/>
              </p:cNvSpPr>
              <p:nvPr/>
            </p:nvSpPr>
            <p:spPr bwMode="auto">
              <a:xfrm>
                <a:off x="528" y="1584"/>
                <a:ext cx="48" cy="48"/>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88" name="Line 99">
              <a:extLst>
                <a:ext uri="{FF2B5EF4-FFF2-40B4-BE49-F238E27FC236}">
                  <a16:creationId xmlns:a16="http://schemas.microsoft.com/office/drawing/2014/main" id="{82257A97-573F-A76E-64D2-A89710EBED59}"/>
                </a:ext>
              </a:extLst>
            </p:cNvPr>
            <p:cNvSpPr>
              <a:spLocks noChangeShapeType="1"/>
            </p:cNvSpPr>
            <p:nvPr/>
          </p:nvSpPr>
          <p:spPr bwMode="auto">
            <a:xfrm>
              <a:off x="4230" y="3414"/>
              <a:ext cx="76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89" name="Line 100">
              <a:extLst>
                <a:ext uri="{FF2B5EF4-FFF2-40B4-BE49-F238E27FC236}">
                  <a16:creationId xmlns:a16="http://schemas.microsoft.com/office/drawing/2014/main" id="{C70FFA0D-E011-35BA-2EA5-949F45DAC8EA}"/>
                </a:ext>
              </a:extLst>
            </p:cNvPr>
            <p:cNvSpPr>
              <a:spLocks noChangeShapeType="1"/>
            </p:cNvSpPr>
            <p:nvPr/>
          </p:nvSpPr>
          <p:spPr bwMode="auto">
            <a:xfrm flipV="1">
              <a:off x="4998" y="3102"/>
              <a:ext cx="0" cy="31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90" name="Line 101">
              <a:extLst>
                <a:ext uri="{FF2B5EF4-FFF2-40B4-BE49-F238E27FC236}">
                  <a16:creationId xmlns:a16="http://schemas.microsoft.com/office/drawing/2014/main" id="{15602754-70CC-D800-49CC-0BE61B3CDF76}"/>
                </a:ext>
              </a:extLst>
            </p:cNvPr>
            <p:cNvSpPr>
              <a:spLocks noChangeShapeType="1"/>
            </p:cNvSpPr>
            <p:nvPr/>
          </p:nvSpPr>
          <p:spPr bwMode="auto">
            <a:xfrm>
              <a:off x="4854" y="3102"/>
              <a:ext cx="0" cy="41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91" name="Line 102">
              <a:extLst>
                <a:ext uri="{FF2B5EF4-FFF2-40B4-BE49-F238E27FC236}">
                  <a16:creationId xmlns:a16="http://schemas.microsoft.com/office/drawing/2014/main" id="{F6BC1AB1-1351-3FC6-0E7F-FD1F81EE619A}"/>
                </a:ext>
              </a:extLst>
            </p:cNvPr>
            <p:cNvSpPr>
              <a:spLocks noChangeShapeType="1"/>
            </p:cNvSpPr>
            <p:nvPr/>
          </p:nvSpPr>
          <p:spPr bwMode="auto">
            <a:xfrm>
              <a:off x="3558" y="3510"/>
              <a:ext cx="129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grpSp>
          <p:nvGrpSpPr>
            <p:cNvPr id="92" name="Group 103">
              <a:extLst>
                <a:ext uri="{FF2B5EF4-FFF2-40B4-BE49-F238E27FC236}">
                  <a16:creationId xmlns:a16="http://schemas.microsoft.com/office/drawing/2014/main" id="{9331A5F4-744D-08AA-5909-81C215BD8E56}"/>
                </a:ext>
              </a:extLst>
            </p:cNvPr>
            <p:cNvGrpSpPr>
              <a:grpSpLocks/>
            </p:cNvGrpSpPr>
            <p:nvPr/>
          </p:nvGrpSpPr>
          <p:grpSpPr bwMode="auto">
            <a:xfrm>
              <a:off x="4326" y="3102"/>
              <a:ext cx="48" cy="576"/>
              <a:chOff x="528" y="1056"/>
              <a:chExt cx="48" cy="576"/>
            </a:xfrm>
          </p:grpSpPr>
          <p:sp>
            <p:nvSpPr>
              <p:cNvPr id="107" name="Line 104">
                <a:extLst>
                  <a:ext uri="{FF2B5EF4-FFF2-40B4-BE49-F238E27FC236}">
                    <a16:creationId xmlns:a16="http://schemas.microsoft.com/office/drawing/2014/main" id="{B4D58FC5-7F2A-C3B8-1C3E-C162B3E630E7}"/>
                  </a:ext>
                </a:extLst>
              </p:cNvPr>
              <p:cNvSpPr>
                <a:spLocks noChangeShapeType="1"/>
              </p:cNvSpPr>
              <p:nvPr/>
            </p:nvSpPr>
            <p:spPr bwMode="auto">
              <a:xfrm>
                <a:off x="552" y="1056"/>
                <a:ext cx="0" cy="52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08" name="Oval 105">
                <a:extLst>
                  <a:ext uri="{FF2B5EF4-FFF2-40B4-BE49-F238E27FC236}">
                    <a16:creationId xmlns:a16="http://schemas.microsoft.com/office/drawing/2014/main" id="{1ABF47DC-926C-F797-B8D4-6B1A87D3A9A2}"/>
                  </a:ext>
                </a:extLst>
              </p:cNvPr>
              <p:cNvSpPr>
                <a:spLocks noChangeArrowheads="1"/>
              </p:cNvSpPr>
              <p:nvPr/>
            </p:nvSpPr>
            <p:spPr bwMode="auto">
              <a:xfrm>
                <a:off x="528" y="1584"/>
                <a:ext cx="48" cy="48"/>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93" name="Line 106">
              <a:extLst>
                <a:ext uri="{FF2B5EF4-FFF2-40B4-BE49-F238E27FC236}">
                  <a16:creationId xmlns:a16="http://schemas.microsoft.com/office/drawing/2014/main" id="{D9ED3587-E56F-4822-77EF-F2DB45F65EA2}"/>
                </a:ext>
              </a:extLst>
            </p:cNvPr>
            <p:cNvSpPr>
              <a:spLocks noChangeShapeType="1"/>
            </p:cNvSpPr>
            <p:nvPr/>
          </p:nvSpPr>
          <p:spPr bwMode="auto">
            <a:xfrm>
              <a:off x="5262" y="3294"/>
              <a:ext cx="0" cy="33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94" name="Oval 107">
              <a:extLst>
                <a:ext uri="{FF2B5EF4-FFF2-40B4-BE49-F238E27FC236}">
                  <a16:creationId xmlns:a16="http://schemas.microsoft.com/office/drawing/2014/main" id="{1DC024E6-5474-E3B2-BB31-441AD8C4E602}"/>
                </a:ext>
              </a:extLst>
            </p:cNvPr>
            <p:cNvSpPr>
              <a:spLocks noChangeArrowheads="1"/>
            </p:cNvSpPr>
            <p:nvPr/>
          </p:nvSpPr>
          <p:spPr bwMode="auto">
            <a:xfrm>
              <a:off x="5238" y="3630"/>
              <a:ext cx="48" cy="48"/>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5" name="Text Box 108">
              <a:extLst>
                <a:ext uri="{FF2B5EF4-FFF2-40B4-BE49-F238E27FC236}">
                  <a16:creationId xmlns:a16="http://schemas.microsoft.com/office/drawing/2014/main" id="{00054199-4E8B-0C9A-CE92-62A6723B3A51}"/>
                </a:ext>
              </a:extLst>
            </p:cNvPr>
            <p:cNvSpPr txBox="1">
              <a:spLocks noChangeArrowheads="1"/>
            </p:cNvSpPr>
            <p:nvPr/>
          </p:nvSpPr>
          <p:spPr bwMode="auto">
            <a:xfrm>
              <a:off x="3418" y="2286"/>
              <a:ext cx="187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i="1">
                  <a:solidFill>
                    <a:srgbClr val="FF0066"/>
                  </a:solidFill>
                </a:rPr>
                <a:t>Y</a:t>
              </a:r>
              <a:r>
                <a:rPr lang="en-US" altLang="zh-CN" b="1" baseline="-30000">
                  <a:solidFill>
                    <a:srgbClr val="FF0066"/>
                  </a:solidFill>
                </a:rPr>
                <a:t>0</a:t>
              </a:r>
              <a:r>
                <a:rPr lang="en-US" altLang="zh-CN" b="1" i="1" baseline="-30000">
                  <a:solidFill>
                    <a:srgbClr val="FF0066"/>
                  </a:solidFill>
                </a:rPr>
                <a:t>                 </a:t>
              </a:r>
              <a:r>
                <a:rPr lang="en-US" altLang="zh-CN" b="1" i="1">
                  <a:solidFill>
                    <a:srgbClr val="FF0066"/>
                  </a:solidFill>
                </a:rPr>
                <a:t>Y</a:t>
              </a:r>
              <a:r>
                <a:rPr lang="en-US" altLang="zh-CN" b="1" baseline="-30000">
                  <a:solidFill>
                    <a:srgbClr val="FF0066"/>
                  </a:solidFill>
                </a:rPr>
                <a:t>1</a:t>
              </a:r>
              <a:r>
                <a:rPr lang="en-US" altLang="zh-CN" b="1" i="1" baseline="-30000">
                  <a:solidFill>
                    <a:srgbClr val="FF0066"/>
                  </a:solidFill>
                </a:rPr>
                <a:t>                 </a:t>
              </a:r>
              <a:r>
                <a:rPr lang="en-US" altLang="zh-CN" b="1" i="1">
                  <a:solidFill>
                    <a:srgbClr val="FF0066"/>
                  </a:solidFill>
                </a:rPr>
                <a:t>Y</a:t>
              </a:r>
              <a:r>
                <a:rPr lang="en-US" altLang="zh-CN" b="1" baseline="-30000">
                  <a:solidFill>
                    <a:srgbClr val="FF0066"/>
                  </a:solidFill>
                </a:rPr>
                <a:t>2</a:t>
              </a:r>
            </a:p>
          </p:txBody>
        </p:sp>
        <p:grpSp>
          <p:nvGrpSpPr>
            <p:cNvPr id="96" name="Group 109">
              <a:extLst>
                <a:ext uri="{FF2B5EF4-FFF2-40B4-BE49-F238E27FC236}">
                  <a16:creationId xmlns:a16="http://schemas.microsoft.com/office/drawing/2014/main" id="{C8685391-E594-219F-31DE-18CD8F52F267}"/>
                </a:ext>
              </a:extLst>
            </p:cNvPr>
            <p:cNvGrpSpPr>
              <a:grpSpLocks/>
            </p:cNvGrpSpPr>
            <p:nvPr/>
          </p:nvGrpSpPr>
          <p:grpSpPr bwMode="auto">
            <a:xfrm>
              <a:off x="4147" y="2480"/>
              <a:ext cx="78" cy="280"/>
              <a:chOff x="4865" y="2478"/>
              <a:chExt cx="78" cy="280"/>
            </a:xfrm>
          </p:grpSpPr>
          <p:sp>
            <p:nvSpPr>
              <p:cNvPr id="104" name="Oval 110">
                <a:extLst>
                  <a:ext uri="{FF2B5EF4-FFF2-40B4-BE49-F238E27FC236}">
                    <a16:creationId xmlns:a16="http://schemas.microsoft.com/office/drawing/2014/main" id="{EFB1E9F4-F759-08A1-0A8B-E2D82E0836A6}"/>
                  </a:ext>
                </a:extLst>
              </p:cNvPr>
              <p:cNvSpPr>
                <a:spLocks noChangeArrowheads="1"/>
              </p:cNvSpPr>
              <p:nvPr/>
            </p:nvSpPr>
            <p:spPr bwMode="auto">
              <a:xfrm>
                <a:off x="4865" y="2683"/>
                <a:ext cx="78" cy="75"/>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5" name="Oval 111">
                <a:extLst>
                  <a:ext uri="{FF2B5EF4-FFF2-40B4-BE49-F238E27FC236}">
                    <a16:creationId xmlns:a16="http://schemas.microsoft.com/office/drawing/2014/main" id="{BD29B263-673E-E6FC-E5FB-2882901B254A}"/>
                  </a:ext>
                </a:extLst>
              </p:cNvPr>
              <p:cNvSpPr>
                <a:spLocks noChangeArrowheads="1"/>
              </p:cNvSpPr>
              <p:nvPr/>
            </p:nvSpPr>
            <p:spPr bwMode="auto">
              <a:xfrm>
                <a:off x="4878" y="2478"/>
                <a:ext cx="48" cy="48"/>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6" name="Line 112">
                <a:extLst>
                  <a:ext uri="{FF2B5EF4-FFF2-40B4-BE49-F238E27FC236}">
                    <a16:creationId xmlns:a16="http://schemas.microsoft.com/office/drawing/2014/main" id="{2874128B-705F-1E1C-D674-05BDACC4AB98}"/>
                  </a:ext>
                </a:extLst>
              </p:cNvPr>
              <p:cNvSpPr>
                <a:spLocks noChangeShapeType="1"/>
              </p:cNvSpPr>
              <p:nvPr/>
            </p:nvSpPr>
            <p:spPr bwMode="auto">
              <a:xfrm flipV="1">
                <a:off x="4902" y="2526"/>
                <a:ext cx="0" cy="15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grpSp>
        <p:grpSp>
          <p:nvGrpSpPr>
            <p:cNvPr id="97" name="Group 113">
              <a:extLst>
                <a:ext uri="{FF2B5EF4-FFF2-40B4-BE49-F238E27FC236}">
                  <a16:creationId xmlns:a16="http://schemas.microsoft.com/office/drawing/2014/main" id="{2F42E0DA-C24D-19B0-2A1C-65C2C0DC0F8A}"/>
                </a:ext>
              </a:extLst>
            </p:cNvPr>
            <p:cNvGrpSpPr>
              <a:grpSpLocks/>
            </p:cNvGrpSpPr>
            <p:nvPr/>
          </p:nvGrpSpPr>
          <p:grpSpPr bwMode="auto">
            <a:xfrm>
              <a:off x="3417" y="2478"/>
              <a:ext cx="78" cy="280"/>
              <a:chOff x="4865" y="2478"/>
              <a:chExt cx="78" cy="280"/>
            </a:xfrm>
          </p:grpSpPr>
          <p:sp>
            <p:nvSpPr>
              <p:cNvPr id="101" name="Oval 114">
                <a:extLst>
                  <a:ext uri="{FF2B5EF4-FFF2-40B4-BE49-F238E27FC236}">
                    <a16:creationId xmlns:a16="http://schemas.microsoft.com/office/drawing/2014/main" id="{697A35EB-38D4-E3E2-EF87-9B8FEDE9A9EA}"/>
                  </a:ext>
                </a:extLst>
              </p:cNvPr>
              <p:cNvSpPr>
                <a:spLocks noChangeArrowheads="1"/>
              </p:cNvSpPr>
              <p:nvPr/>
            </p:nvSpPr>
            <p:spPr bwMode="auto">
              <a:xfrm>
                <a:off x="4865" y="2683"/>
                <a:ext cx="78" cy="75"/>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2" name="Oval 115">
                <a:extLst>
                  <a:ext uri="{FF2B5EF4-FFF2-40B4-BE49-F238E27FC236}">
                    <a16:creationId xmlns:a16="http://schemas.microsoft.com/office/drawing/2014/main" id="{AE5E49F5-389D-6FE0-3058-D1A0EC57FC9B}"/>
                  </a:ext>
                </a:extLst>
              </p:cNvPr>
              <p:cNvSpPr>
                <a:spLocks noChangeArrowheads="1"/>
              </p:cNvSpPr>
              <p:nvPr/>
            </p:nvSpPr>
            <p:spPr bwMode="auto">
              <a:xfrm>
                <a:off x="4878" y="2478"/>
                <a:ext cx="48" cy="48"/>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3" name="Line 116">
                <a:extLst>
                  <a:ext uri="{FF2B5EF4-FFF2-40B4-BE49-F238E27FC236}">
                    <a16:creationId xmlns:a16="http://schemas.microsoft.com/office/drawing/2014/main" id="{21DC3D7E-C6EE-1775-0937-8400CF15FE12}"/>
                  </a:ext>
                </a:extLst>
              </p:cNvPr>
              <p:cNvSpPr>
                <a:spLocks noChangeShapeType="1"/>
              </p:cNvSpPr>
              <p:nvPr/>
            </p:nvSpPr>
            <p:spPr bwMode="auto">
              <a:xfrm flipV="1">
                <a:off x="4902" y="2526"/>
                <a:ext cx="0" cy="15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grpSp>
        <p:graphicFrame>
          <p:nvGraphicFramePr>
            <p:cNvPr id="98" name="Object 117">
              <a:extLst>
                <a:ext uri="{FF2B5EF4-FFF2-40B4-BE49-F238E27FC236}">
                  <a16:creationId xmlns:a16="http://schemas.microsoft.com/office/drawing/2014/main" id="{A0CBF76D-A5CF-DA43-51F6-8BC76D039D6A}"/>
                </a:ext>
              </a:extLst>
            </p:cNvPr>
            <p:cNvGraphicFramePr>
              <a:graphicFrameLocks noChangeAspect="1"/>
            </p:cNvGraphicFramePr>
            <p:nvPr/>
          </p:nvGraphicFramePr>
          <p:xfrm>
            <a:off x="3120" y="3687"/>
            <a:ext cx="720" cy="304"/>
          </p:xfrm>
          <a:graphic>
            <a:graphicData uri="http://schemas.openxmlformats.org/presentationml/2006/ole">
              <mc:AlternateContent xmlns:mc="http://schemas.openxmlformats.org/markup-compatibility/2006">
                <mc:Choice xmlns:v="urn:schemas-microsoft-com:vml" Requires="v">
                  <p:oleObj name="Equation" r:id="rId14" imgW="485561" imgH="200106" progId="Equation.3">
                    <p:embed/>
                  </p:oleObj>
                </mc:Choice>
                <mc:Fallback>
                  <p:oleObj name="Equation" r:id="rId14" imgW="485561" imgH="200106" progId="Equation.3">
                    <p:embed/>
                    <p:pic>
                      <p:nvPicPr>
                        <p:cNvPr id="98" name="Object 117">
                          <a:extLst>
                            <a:ext uri="{FF2B5EF4-FFF2-40B4-BE49-F238E27FC236}">
                              <a16:creationId xmlns:a16="http://schemas.microsoft.com/office/drawing/2014/main" id="{A0CBF76D-A5CF-DA43-51F6-8BC76D039D6A}"/>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3120" y="3687"/>
                          <a:ext cx="72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9" name="Object 118">
              <a:extLst>
                <a:ext uri="{FF2B5EF4-FFF2-40B4-BE49-F238E27FC236}">
                  <a16:creationId xmlns:a16="http://schemas.microsoft.com/office/drawing/2014/main" id="{6CDB1501-80B5-594A-FDE4-787160CA0F90}"/>
                </a:ext>
              </a:extLst>
            </p:cNvPr>
            <p:cNvGraphicFramePr>
              <a:graphicFrameLocks noChangeAspect="1"/>
            </p:cNvGraphicFramePr>
            <p:nvPr/>
          </p:nvGraphicFramePr>
          <p:xfrm>
            <a:off x="4093" y="3687"/>
            <a:ext cx="371" cy="285"/>
          </p:xfrm>
          <a:graphic>
            <a:graphicData uri="http://schemas.openxmlformats.org/presentationml/2006/ole">
              <mc:AlternateContent xmlns:mc="http://schemas.openxmlformats.org/markup-compatibility/2006">
                <mc:Choice xmlns:v="urn:schemas-microsoft-com:vml" Requires="v">
                  <p:oleObj name="Equation" r:id="rId16" imgW="257394" imgH="200106" progId="Equation.3">
                    <p:embed/>
                  </p:oleObj>
                </mc:Choice>
                <mc:Fallback>
                  <p:oleObj name="Equation" r:id="rId16" imgW="257394" imgH="200106" progId="Equation.3">
                    <p:embed/>
                    <p:pic>
                      <p:nvPicPr>
                        <p:cNvPr id="99" name="Object 118">
                          <a:extLst>
                            <a:ext uri="{FF2B5EF4-FFF2-40B4-BE49-F238E27FC236}">
                              <a16:creationId xmlns:a16="http://schemas.microsoft.com/office/drawing/2014/main" id="{6CDB1501-80B5-594A-FDE4-787160CA0F90}"/>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4093" y="3687"/>
                          <a:ext cx="371" cy="28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00" name="Object 119">
              <a:extLst>
                <a:ext uri="{FF2B5EF4-FFF2-40B4-BE49-F238E27FC236}">
                  <a16:creationId xmlns:a16="http://schemas.microsoft.com/office/drawing/2014/main" id="{4EEFC39D-E379-204B-64D6-DA697E54E6C4}"/>
                </a:ext>
              </a:extLst>
            </p:cNvPr>
            <p:cNvGraphicFramePr>
              <a:graphicFrameLocks noChangeAspect="1"/>
            </p:cNvGraphicFramePr>
            <p:nvPr/>
          </p:nvGraphicFramePr>
          <p:xfrm>
            <a:off x="5010" y="3696"/>
            <a:ext cx="384" cy="309"/>
          </p:xfrm>
          <a:graphic>
            <a:graphicData uri="http://schemas.openxmlformats.org/presentationml/2006/ole">
              <mc:AlternateContent xmlns:mc="http://schemas.openxmlformats.org/markup-compatibility/2006">
                <mc:Choice xmlns:v="urn:schemas-microsoft-com:vml" Requires="v">
                  <p:oleObj name="Equation" r:id="rId18" imgW="247495" imgH="200106" progId="Equation.3">
                    <p:embed/>
                  </p:oleObj>
                </mc:Choice>
                <mc:Fallback>
                  <p:oleObj name="Equation" r:id="rId18" imgW="247495" imgH="200106" progId="Equation.3">
                    <p:embed/>
                    <p:pic>
                      <p:nvPicPr>
                        <p:cNvPr id="100" name="Object 119">
                          <a:extLst>
                            <a:ext uri="{FF2B5EF4-FFF2-40B4-BE49-F238E27FC236}">
                              <a16:creationId xmlns:a16="http://schemas.microsoft.com/office/drawing/2014/main" id="{4EEFC39D-E379-204B-64D6-DA697E54E6C4}"/>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5010" y="3696"/>
                          <a:ext cx="384" cy="3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2" name="灯片编号占位符 1">
            <a:extLst>
              <a:ext uri="{FF2B5EF4-FFF2-40B4-BE49-F238E27FC236}">
                <a16:creationId xmlns:a16="http://schemas.microsoft.com/office/drawing/2014/main" id="{6A19C3B3-15EA-921C-785F-F95057EA4523}"/>
              </a:ext>
            </a:extLst>
          </p:cNvPr>
          <p:cNvSpPr>
            <a:spLocks noGrp="1"/>
          </p:cNvSpPr>
          <p:nvPr>
            <p:ph type="sldNum" sz="quarter" idx="12"/>
          </p:nvPr>
        </p:nvSpPr>
        <p:spPr/>
        <p:txBody>
          <a:bodyPr/>
          <a:lstStyle/>
          <a:p>
            <a:fld id="{392CBAA0-59E6-204E-8F03-85E5040D48B8}" type="slidenum">
              <a:rPr kumimoji="1" lang="zh-CN" altLang="en-US" smtClean="0"/>
              <a:t>41</a:t>
            </a:fld>
            <a:r>
              <a:rPr kumimoji="1" lang="en-US" altLang="zh-CN"/>
              <a:t>/133</a:t>
            </a:r>
            <a:endParaRPr kumimoji="1" lang="zh-CN" altLang="en-US" dirty="0"/>
          </a:p>
        </p:txBody>
      </p:sp>
    </p:spTree>
    <p:extLst>
      <p:ext uri="{BB962C8B-B14F-4D97-AF65-F5344CB8AC3E}">
        <p14:creationId xmlns:p14="http://schemas.microsoft.com/office/powerpoint/2010/main" val="40268620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nodeType="click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wipe(left)">
                                      <p:cBhvr>
                                        <p:cTn id="13" dur="500"/>
                                        <p:tgtEl>
                                          <p:spTgt spid="10"/>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nodeType="click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wipe(left)">
                                      <p:cBhvr>
                                        <p:cTn id="18" dur="500"/>
                                        <p:tgtEl>
                                          <p:spTgt spid="11"/>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nodeType="click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wipe(left)">
                                      <p:cBhvr>
                                        <p:cTn id="23" dur="500"/>
                                        <p:tgtEl>
                                          <p:spTgt spid="12"/>
                                        </p:tgtEl>
                                      </p:cBhvr>
                                    </p:animEffect>
                                  </p:childTnLst>
                                </p:cTn>
                              </p:par>
                            </p:childTnLst>
                          </p:cTn>
                        </p:par>
                      </p:childTnLst>
                    </p:cTn>
                  </p:par>
                  <p:par>
                    <p:cTn id="24" fill="hold">
                      <p:stCondLst>
                        <p:cond delay="indefinite"/>
                      </p:stCondLst>
                      <p:childTnLst>
                        <p:par>
                          <p:cTn id="25" fill="hold">
                            <p:stCondLst>
                              <p:cond delay="0"/>
                            </p:stCondLst>
                            <p:childTnLst>
                              <p:par>
                                <p:cTn id="26" presetID="23" presetClass="entr" presetSubtype="16" fill="hold" grpId="0" nodeType="clickEffect">
                                  <p:stCondLst>
                                    <p:cond delay="0"/>
                                  </p:stCondLst>
                                  <p:childTnLst>
                                    <p:set>
                                      <p:cBhvr>
                                        <p:cTn id="27" dur="1" fill="hold">
                                          <p:stCondLst>
                                            <p:cond delay="0"/>
                                          </p:stCondLst>
                                        </p:cTn>
                                        <p:tgtEl>
                                          <p:spTgt spid="7"/>
                                        </p:tgtEl>
                                        <p:attrNameLst>
                                          <p:attrName>style.visibility</p:attrName>
                                        </p:attrNameLst>
                                      </p:cBhvr>
                                      <p:to>
                                        <p:strVal val="visible"/>
                                      </p:to>
                                    </p:set>
                                    <p:anim calcmode="lin" valueType="num">
                                      <p:cBhvr>
                                        <p:cTn id="28" dur="500" fill="hold"/>
                                        <p:tgtEl>
                                          <p:spTgt spid="7"/>
                                        </p:tgtEl>
                                        <p:attrNameLst>
                                          <p:attrName>ppt_w</p:attrName>
                                        </p:attrNameLst>
                                      </p:cBhvr>
                                      <p:tavLst>
                                        <p:tav tm="0">
                                          <p:val>
                                            <p:fltVal val="0"/>
                                          </p:val>
                                        </p:tav>
                                        <p:tav tm="100000">
                                          <p:val>
                                            <p:strVal val="#ppt_w"/>
                                          </p:val>
                                        </p:tav>
                                      </p:tavLst>
                                    </p:anim>
                                    <p:anim calcmode="lin" valueType="num">
                                      <p:cBhvr>
                                        <p:cTn id="29" dur="500" fill="hold"/>
                                        <p:tgtEl>
                                          <p:spTgt spid="7"/>
                                        </p:tgtEl>
                                        <p:attrNameLst>
                                          <p:attrName>ppt_h</p:attrName>
                                        </p:attrNameLst>
                                      </p:cBhvr>
                                      <p:tavLst>
                                        <p:tav tm="0">
                                          <p:val>
                                            <p:fltVal val="0"/>
                                          </p:val>
                                        </p:tav>
                                        <p:tav tm="100000">
                                          <p:val>
                                            <p:strVal val="#ppt_h"/>
                                          </p:val>
                                        </p:tav>
                                      </p:tavLst>
                                    </p:anim>
                                  </p:childTnLst>
                                </p:cTn>
                              </p:par>
                            </p:childTnLst>
                          </p:cTn>
                        </p:par>
                      </p:childTnLst>
                    </p:cTn>
                  </p:par>
                  <p:par>
                    <p:cTn id="30" fill="hold">
                      <p:stCondLst>
                        <p:cond delay="indefinite"/>
                      </p:stCondLst>
                      <p:childTnLst>
                        <p:par>
                          <p:cTn id="31" fill="hold">
                            <p:stCondLst>
                              <p:cond delay="0"/>
                            </p:stCondLst>
                            <p:childTnLst>
                              <p:par>
                                <p:cTn id="32" presetID="12" presetClass="entr" presetSubtype="8" fill="hold" grpId="0" nodeType="click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additive="base">
                                        <p:cTn id="34" dur="500"/>
                                        <p:tgtEl>
                                          <p:spTgt spid="8"/>
                                        </p:tgtEl>
                                        <p:attrNameLst>
                                          <p:attrName>ppt_x</p:attrName>
                                        </p:attrNameLst>
                                      </p:cBhvr>
                                      <p:tavLst>
                                        <p:tav tm="0">
                                          <p:val>
                                            <p:strVal val="#ppt_x-#ppt_w*1.125000"/>
                                          </p:val>
                                        </p:tav>
                                        <p:tav tm="100000">
                                          <p:val>
                                            <p:strVal val="#ppt_x"/>
                                          </p:val>
                                        </p:tav>
                                      </p:tavLst>
                                    </p:anim>
                                    <p:animEffect transition="in" filter="wipe(right)">
                                      <p:cBhvr>
                                        <p:cTn id="35" dur="500"/>
                                        <p:tgtEl>
                                          <p:spTgt spid="8"/>
                                        </p:tgtEl>
                                      </p:cBhvr>
                                    </p:animEffect>
                                  </p:childTnLst>
                                </p:cTn>
                              </p:par>
                            </p:childTnLst>
                          </p:cTn>
                        </p:par>
                      </p:childTnLst>
                    </p:cTn>
                  </p:par>
                  <p:par>
                    <p:cTn id="36" fill="hold">
                      <p:stCondLst>
                        <p:cond delay="indefinite"/>
                      </p:stCondLst>
                      <p:childTnLst>
                        <p:par>
                          <p:cTn id="37" fill="hold">
                            <p:stCondLst>
                              <p:cond delay="0"/>
                            </p:stCondLst>
                            <p:childTnLst>
                              <p:par>
                                <p:cTn id="38" presetID="12" presetClass="entr" presetSubtype="4" fill="hold" nodeType="clickEffect">
                                  <p:stCondLst>
                                    <p:cond delay="0"/>
                                  </p:stCondLst>
                                  <p:childTnLst>
                                    <p:set>
                                      <p:cBhvr>
                                        <p:cTn id="39" dur="1" fill="hold">
                                          <p:stCondLst>
                                            <p:cond delay="0"/>
                                          </p:stCondLst>
                                        </p:cTn>
                                        <p:tgtEl>
                                          <p:spTgt spid="16"/>
                                        </p:tgtEl>
                                        <p:attrNameLst>
                                          <p:attrName>style.visibility</p:attrName>
                                        </p:attrNameLst>
                                      </p:cBhvr>
                                      <p:to>
                                        <p:strVal val="visible"/>
                                      </p:to>
                                    </p:set>
                                    <p:anim calcmode="lin" valueType="num">
                                      <p:cBhvr additive="base">
                                        <p:cTn id="40" dur="500"/>
                                        <p:tgtEl>
                                          <p:spTgt spid="16"/>
                                        </p:tgtEl>
                                        <p:attrNameLst>
                                          <p:attrName>ppt_y</p:attrName>
                                        </p:attrNameLst>
                                      </p:cBhvr>
                                      <p:tavLst>
                                        <p:tav tm="0">
                                          <p:val>
                                            <p:strVal val="#ppt_y+#ppt_h*1.125000"/>
                                          </p:val>
                                        </p:tav>
                                        <p:tav tm="100000">
                                          <p:val>
                                            <p:strVal val="#ppt_y"/>
                                          </p:val>
                                        </p:tav>
                                      </p:tavLst>
                                    </p:anim>
                                    <p:animEffect transition="in" filter="wipe(up)">
                                      <p:cBhvr>
                                        <p:cTn id="41" dur="500"/>
                                        <p:tgtEl>
                                          <p:spTgt spid="16"/>
                                        </p:tgtEl>
                                      </p:cBhvr>
                                    </p:animEffect>
                                  </p:childTnLst>
                                </p:cTn>
                              </p:par>
                            </p:childTnLst>
                          </p:cTn>
                        </p:par>
                      </p:childTnLst>
                    </p:cTn>
                  </p:par>
                  <p:par>
                    <p:cTn id="42" fill="hold">
                      <p:stCondLst>
                        <p:cond delay="indefinite"/>
                      </p:stCondLst>
                      <p:childTnLst>
                        <p:par>
                          <p:cTn id="43" fill="hold">
                            <p:stCondLst>
                              <p:cond delay="0"/>
                            </p:stCondLst>
                            <p:childTnLst>
                              <p:par>
                                <p:cTn id="44" presetID="12" presetClass="entr" presetSubtype="8" fill="hold" grpId="0" nodeType="click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additive="base">
                                        <p:cTn id="46" dur="500"/>
                                        <p:tgtEl>
                                          <p:spTgt spid="9"/>
                                        </p:tgtEl>
                                        <p:attrNameLst>
                                          <p:attrName>ppt_x</p:attrName>
                                        </p:attrNameLst>
                                      </p:cBhvr>
                                      <p:tavLst>
                                        <p:tav tm="0">
                                          <p:val>
                                            <p:strVal val="#ppt_x-#ppt_w*1.125000"/>
                                          </p:val>
                                        </p:tav>
                                        <p:tav tm="100000">
                                          <p:val>
                                            <p:strVal val="#ppt_x"/>
                                          </p:val>
                                        </p:tav>
                                      </p:tavLst>
                                    </p:anim>
                                    <p:animEffect transition="in" filter="wipe(right)">
                                      <p:cBhvr>
                                        <p:cTn id="47" dur="500"/>
                                        <p:tgtEl>
                                          <p:spTgt spid="9"/>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nodeType="click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wipe(left)">
                                      <p:cBhvr>
                                        <p:cTn id="52" dur="500"/>
                                        <p:tgtEl>
                                          <p:spTgt spid="13"/>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nodeType="click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wipe(left)">
                                      <p:cBhvr>
                                        <p:cTn id="57" dur="500"/>
                                        <p:tgtEl>
                                          <p:spTgt spid="14"/>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nodeType="click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wipe(left)">
                                      <p:cBhvr>
                                        <p:cTn id="62" dur="500"/>
                                        <p:tgtEl>
                                          <p:spTgt spid="15"/>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1" fill="hold" nodeType="clickEffect">
                                  <p:stCondLst>
                                    <p:cond delay="0"/>
                                  </p:stCondLst>
                                  <p:childTnLst>
                                    <p:set>
                                      <p:cBhvr>
                                        <p:cTn id="66" dur="1" fill="hold">
                                          <p:stCondLst>
                                            <p:cond delay="0"/>
                                          </p:stCondLst>
                                        </p:cTn>
                                        <p:tgtEl>
                                          <p:spTgt spid="67"/>
                                        </p:tgtEl>
                                        <p:attrNameLst>
                                          <p:attrName>style.visibility</p:attrName>
                                        </p:attrNameLst>
                                      </p:cBhvr>
                                      <p:to>
                                        <p:strVal val="visible"/>
                                      </p:to>
                                    </p:set>
                                    <p:animEffect transition="in" filter="wipe(up)">
                                      <p:cBhvr>
                                        <p:cTn id="67"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autoUpdateAnimBg="0"/>
      <p:bldP spid="7" grpId="0" animBg="1" autoUpdateAnimBg="0"/>
      <p:bldP spid="8" grpId="0" autoUpdateAnimBg="0"/>
      <p:bldP spid="9" grpId="0" autoUpdateAnimBg="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3.1</a:t>
            </a:r>
            <a:r>
              <a:rPr kumimoji="1" lang="zh-CN" altLang="en-US" dirty="0"/>
              <a:t> 编码器</a:t>
            </a:r>
          </a:p>
        </p:txBody>
      </p:sp>
      <p:sp>
        <p:nvSpPr>
          <p:cNvPr id="6" name="Text Box 2">
            <a:extLst>
              <a:ext uri="{FF2B5EF4-FFF2-40B4-BE49-F238E27FC236}">
                <a16:creationId xmlns:a16="http://schemas.microsoft.com/office/drawing/2014/main" id="{F610F35A-F65B-9143-8F9D-A3D4408FF153}"/>
              </a:ext>
            </a:extLst>
          </p:cNvPr>
          <p:cNvSpPr txBox="1">
            <a:spLocks noChangeArrowheads="1"/>
          </p:cNvSpPr>
          <p:nvPr/>
        </p:nvSpPr>
        <p:spPr bwMode="auto">
          <a:xfrm>
            <a:off x="1482265" y="1276553"/>
            <a:ext cx="2809875"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latin typeface="宋体" panose="02010600030101010101" pitchFamily="2" charset="-122"/>
              </a:rPr>
              <a:t>优先编码：</a:t>
            </a:r>
          </a:p>
        </p:txBody>
      </p:sp>
      <p:sp>
        <p:nvSpPr>
          <p:cNvPr id="7" name="Rectangle 3">
            <a:extLst>
              <a:ext uri="{FF2B5EF4-FFF2-40B4-BE49-F238E27FC236}">
                <a16:creationId xmlns:a16="http://schemas.microsoft.com/office/drawing/2014/main" id="{AFB6470F-73C0-F39E-DFD1-5EEA35CB1099}"/>
              </a:ext>
            </a:extLst>
          </p:cNvPr>
          <p:cNvSpPr>
            <a:spLocks noChangeArrowheads="1"/>
          </p:cNvSpPr>
          <p:nvPr/>
        </p:nvSpPr>
        <p:spPr bwMode="auto">
          <a:xfrm>
            <a:off x="3172952" y="1276553"/>
            <a:ext cx="7982728" cy="9461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dirty="0">
                <a:solidFill>
                  <a:srgbClr val="FF0000"/>
                </a:solidFill>
              </a:rPr>
              <a:t>允许几个信号</a:t>
            </a:r>
            <a:r>
              <a:rPr lang="zh-CN" altLang="en-US" sz="2800" b="1" dirty="0">
                <a:solidFill>
                  <a:schemeClr val="accent4"/>
                </a:solidFill>
              </a:rPr>
              <a:t>同时输入</a:t>
            </a:r>
            <a:r>
              <a:rPr lang="zh-CN" altLang="en-US" sz="2800" b="1" dirty="0"/>
              <a:t>，但只对优先级别最高</a:t>
            </a:r>
          </a:p>
          <a:p>
            <a:pPr eaLnBrk="1" hangingPunct="1"/>
            <a:r>
              <a:rPr lang="zh-CN" altLang="en-US" sz="2800" b="1" dirty="0"/>
              <a:t>的进行编码。</a:t>
            </a:r>
            <a:r>
              <a:rPr lang="zh-CN" altLang="en-US" sz="2800" b="1" dirty="0">
                <a:solidFill>
                  <a:srgbClr val="FF0000"/>
                </a:solidFill>
              </a:rPr>
              <a:t>优先顺序：</a:t>
            </a:r>
            <a:r>
              <a:rPr lang="en-US" altLang="zh-CN" sz="2800" b="1" i="1" dirty="0">
                <a:solidFill>
                  <a:srgbClr val="FF0000"/>
                </a:solidFill>
              </a:rPr>
              <a:t>I</a:t>
            </a:r>
            <a:r>
              <a:rPr lang="en-US" altLang="zh-CN" sz="2800" b="1" baseline="-25000" dirty="0">
                <a:solidFill>
                  <a:srgbClr val="FF0000"/>
                </a:solidFill>
              </a:rPr>
              <a:t>7 </a:t>
            </a:r>
            <a:r>
              <a:rPr lang="en-US" altLang="zh-CN" sz="2800" b="1" dirty="0">
                <a:solidFill>
                  <a:srgbClr val="FF0000"/>
                </a:solidFill>
                <a:sym typeface="Symbol" panose="05050102010706020507" pitchFamily="18" charset="2"/>
              </a:rPr>
              <a:t> </a:t>
            </a:r>
            <a:r>
              <a:rPr lang="en-US" altLang="zh-CN" sz="2800" b="1" i="1" dirty="0">
                <a:solidFill>
                  <a:srgbClr val="FF0000"/>
                </a:solidFill>
              </a:rPr>
              <a:t>I</a:t>
            </a:r>
            <a:r>
              <a:rPr lang="en-US" altLang="zh-CN" sz="2800" b="1" baseline="-25000" dirty="0">
                <a:solidFill>
                  <a:srgbClr val="FF0000"/>
                </a:solidFill>
              </a:rPr>
              <a:t>0</a:t>
            </a:r>
          </a:p>
        </p:txBody>
      </p:sp>
      <p:sp>
        <p:nvSpPr>
          <p:cNvPr id="8" name="Text Box 4">
            <a:extLst>
              <a:ext uri="{FF2B5EF4-FFF2-40B4-BE49-F238E27FC236}">
                <a16:creationId xmlns:a16="http://schemas.microsoft.com/office/drawing/2014/main" id="{BA56BABA-ABDF-3470-2157-9F71D0D1E00D}"/>
              </a:ext>
            </a:extLst>
          </p:cNvPr>
          <p:cNvSpPr txBox="1">
            <a:spLocks noChangeArrowheads="1"/>
          </p:cNvSpPr>
          <p:nvPr/>
        </p:nvSpPr>
        <p:spPr bwMode="auto">
          <a:xfrm>
            <a:off x="3338052" y="2333828"/>
            <a:ext cx="1447800" cy="528637"/>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800" b="1">
                <a:solidFill>
                  <a:srgbClr val="0033CC"/>
                </a:solidFill>
              </a:rPr>
              <a:t>编码表</a:t>
            </a:r>
          </a:p>
        </p:txBody>
      </p:sp>
      <p:graphicFrame>
        <p:nvGraphicFramePr>
          <p:cNvPr id="9" name="Group 5">
            <a:extLst>
              <a:ext uri="{FF2B5EF4-FFF2-40B4-BE49-F238E27FC236}">
                <a16:creationId xmlns:a16="http://schemas.microsoft.com/office/drawing/2014/main" id="{039CE6B3-5F43-9E58-B50B-0AC849B1A9AD}"/>
              </a:ext>
            </a:extLst>
          </p:cNvPr>
          <p:cNvGraphicFramePr>
            <a:graphicFrameLocks noGrp="1"/>
          </p:cNvGraphicFramePr>
          <p:nvPr>
            <p:extLst>
              <p:ext uri="{D42A27DB-BD31-4B8C-83A1-F6EECF244321}">
                <p14:modId xmlns:p14="http://schemas.microsoft.com/office/powerpoint/2010/main" val="2667286732"/>
              </p:ext>
            </p:extLst>
          </p:nvPr>
        </p:nvGraphicFramePr>
        <p:xfrm>
          <a:off x="1737852" y="2959303"/>
          <a:ext cx="4978400" cy="3898696"/>
        </p:xfrm>
        <a:graphic>
          <a:graphicData uri="http://schemas.openxmlformats.org/drawingml/2006/table">
            <a:tbl>
              <a:tblPr/>
              <a:tblGrid>
                <a:gridCol w="3621088">
                  <a:extLst>
                    <a:ext uri="{9D8B030D-6E8A-4147-A177-3AD203B41FA5}">
                      <a16:colId xmlns:a16="http://schemas.microsoft.com/office/drawing/2014/main" val="3753774915"/>
                    </a:ext>
                  </a:extLst>
                </a:gridCol>
                <a:gridCol w="1357312">
                  <a:extLst>
                    <a:ext uri="{9D8B030D-6E8A-4147-A177-3AD203B41FA5}">
                      <a16:colId xmlns:a16="http://schemas.microsoft.com/office/drawing/2014/main" val="3138161607"/>
                    </a:ext>
                  </a:extLst>
                </a:gridCol>
              </a:tblGrid>
              <a:tr h="457245">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2400" b="1" i="0" u="none" strike="noStrike" cap="none" normalizeH="0" baseline="0">
                          <a:ln>
                            <a:noFill/>
                          </a:ln>
                          <a:solidFill>
                            <a:srgbClr val="0033CC"/>
                          </a:solidFill>
                          <a:effectLst/>
                          <a:latin typeface="宋体" panose="02010600030101010101" pitchFamily="2" charset="-122"/>
                          <a:ea typeface="宋体" panose="02010600030101010101" pitchFamily="2" charset="-122"/>
                        </a:rPr>
                        <a:t>输           入</a:t>
                      </a:r>
                      <a:endParaRPr kumimoji="1" lang="zh-CN" altLang="en-US" sz="2400" b="1" i="0" u="none" strike="noStrike" cap="none" normalizeH="0" baseline="0">
                        <a:ln>
                          <a:noFill/>
                        </a:ln>
                        <a:solidFill>
                          <a:srgbClr val="0033CC"/>
                        </a:solidFill>
                        <a:effectLst/>
                        <a:latin typeface="楷体_GB2312" pitchFamily="49" charset="-122"/>
                        <a:ea typeface="楷体_GB2312" pitchFamily="49" charset="-122"/>
                      </a:endParaRPr>
                    </a:p>
                  </a:txBody>
                  <a:tcPr marT="45724" marB="45724" horzOverflow="overflow">
                    <a:lnL w="28575"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28575"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2400" b="1" i="0" u="none" strike="noStrike" cap="none" normalizeH="0" baseline="0">
                          <a:ln>
                            <a:noFill/>
                          </a:ln>
                          <a:solidFill>
                            <a:srgbClr val="FF0066"/>
                          </a:solidFill>
                          <a:effectLst/>
                          <a:latin typeface="宋体" panose="02010600030101010101" pitchFamily="2" charset="-122"/>
                          <a:ea typeface="宋体" panose="02010600030101010101" pitchFamily="2" charset="-122"/>
                        </a:rPr>
                        <a:t>输  出</a:t>
                      </a:r>
                      <a:endParaRPr kumimoji="1" lang="zh-CN" altLang="en-US" sz="2400" b="1" i="0" u="none" strike="noStrike" cap="none" normalizeH="0" baseline="0">
                        <a:ln>
                          <a:noFill/>
                        </a:ln>
                        <a:solidFill>
                          <a:srgbClr val="FF0066"/>
                        </a:solidFill>
                        <a:effectLst/>
                        <a:latin typeface="楷体_GB2312" pitchFamily="49" charset="-122"/>
                        <a:ea typeface="楷体_GB2312" pitchFamily="49" charset="-122"/>
                      </a:endParaRPr>
                    </a:p>
                  </a:txBody>
                  <a:tcPr marT="45724" marB="45724" horzOverflow="overflow">
                    <a:lnL w="12700" cap="flat" cmpd="sng" algn="ctr">
                      <a:solidFill>
                        <a:srgbClr val="0033CC"/>
                      </a:solidFill>
                      <a:prstDash val="solid"/>
                      <a:round/>
                      <a:headEnd type="none" w="med" len="med"/>
                      <a:tailEnd type="none" w="med" len="med"/>
                    </a:lnL>
                    <a:lnR w="28575" cap="flat" cmpd="sng" algn="ctr">
                      <a:solidFill>
                        <a:srgbClr val="0033CC"/>
                      </a:solidFill>
                      <a:prstDash val="solid"/>
                      <a:round/>
                      <a:headEnd type="none" w="med" len="med"/>
                      <a:tailEnd type="none" w="med" len="med"/>
                    </a:lnR>
                    <a:lnT w="28575"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483268274"/>
                  </a:ext>
                </a:extLst>
              </a:tr>
              <a:tr h="492173">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zh-CN" sz="2400" b="1" i="1" u="none" strike="noStrike" cap="none" normalizeH="0" baseline="0">
                          <a:ln>
                            <a:noFill/>
                          </a:ln>
                          <a:solidFill>
                            <a:srgbClr val="FF0066"/>
                          </a:solidFill>
                          <a:effectLst/>
                          <a:latin typeface="Times New Roman" panose="02020603050405020304" pitchFamily="18" charset="0"/>
                          <a:ea typeface="宋体" panose="02010600030101010101" pitchFamily="2" charset="-122"/>
                        </a:rPr>
                        <a:t> </a:t>
                      </a:r>
                      <a:r>
                        <a:rPr kumimoji="1" lang="en-US" altLang="zh-CN" sz="2400" b="1" i="1" u="none" strike="noStrike" cap="none" normalizeH="0" baseline="0">
                          <a:ln>
                            <a:noFill/>
                          </a:ln>
                          <a:solidFill>
                            <a:srgbClr val="0033CC"/>
                          </a:solidFill>
                          <a:effectLst/>
                          <a:latin typeface="Times New Roman" panose="02020603050405020304" pitchFamily="18" charset="0"/>
                          <a:ea typeface="宋体" panose="02010600030101010101" pitchFamily="2" charset="-122"/>
                        </a:rPr>
                        <a:t>I</a:t>
                      </a:r>
                      <a:r>
                        <a:rPr kumimoji="1" lang="en-US" altLang="zh-CN" sz="2400" b="1" i="0" u="none" strike="noStrike" cap="none" normalizeH="0" baseline="-25000">
                          <a:ln>
                            <a:noFill/>
                          </a:ln>
                          <a:solidFill>
                            <a:srgbClr val="0033CC"/>
                          </a:solidFill>
                          <a:effectLst/>
                          <a:latin typeface="Times New Roman" panose="02020603050405020304" pitchFamily="18" charset="0"/>
                          <a:ea typeface="宋体" panose="02010600030101010101" pitchFamily="2" charset="-122"/>
                        </a:rPr>
                        <a:t>7</a:t>
                      </a:r>
                      <a:r>
                        <a:rPr kumimoji="1" lang="en-US" altLang="zh-CN" sz="2400" b="1" i="1" u="none" strike="noStrike" cap="none" normalizeH="0" baseline="0">
                          <a:ln>
                            <a:noFill/>
                          </a:ln>
                          <a:solidFill>
                            <a:srgbClr val="0033CC"/>
                          </a:solidFill>
                          <a:effectLst/>
                          <a:latin typeface="Times New Roman" panose="02020603050405020304" pitchFamily="18" charset="0"/>
                          <a:ea typeface="宋体" panose="02010600030101010101" pitchFamily="2" charset="-122"/>
                        </a:rPr>
                        <a:t>   I</a:t>
                      </a:r>
                      <a:r>
                        <a:rPr kumimoji="1" lang="en-US" altLang="zh-CN" sz="2400" b="1" i="0" u="none" strike="noStrike" cap="none" normalizeH="0" baseline="-25000">
                          <a:ln>
                            <a:noFill/>
                          </a:ln>
                          <a:solidFill>
                            <a:srgbClr val="0033CC"/>
                          </a:solidFill>
                          <a:effectLst/>
                          <a:latin typeface="Times New Roman" panose="02020603050405020304" pitchFamily="18" charset="0"/>
                          <a:ea typeface="宋体" panose="02010600030101010101" pitchFamily="2" charset="-122"/>
                        </a:rPr>
                        <a:t>6</a:t>
                      </a:r>
                      <a:r>
                        <a:rPr kumimoji="1" lang="en-US" altLang="zh-CN" sz="2400" b="1" i="1" u="none" strike="noStrike" cap="none" normalizeH="0" baseline="-25000">
                          <a:ln>
                            <a:noFill/>
                          </a:ln>
                          <a:solidFill>
                            <a:srgbClr val="0033CC"/>
                          </a:solidFill>
                          <a:effectLst/>
                          <a:latin typeface="Times New Roman" panose="02020603050405020304" pitchFamily="18" charset="0"/>
                          <a:ea typeface="宋体" panose="02010600030101010101" pitchFamily="2" charset="-122"/>
                        </a:rPr>
                        <a:t>    </a:t>
                      </a:r>
                      <a:r>
                        <a:rPr kumimoji="1" lang="en-US" altLang="zh-CN" sz="2400" b="1" i="1" u="none" strike="noStrike" cap="none" normalizeH="0" baseline="0">
                          <a:ln>
                            <a:noFill/>
                          </a:ln>
                          <a:solidFill>
                            <a:srgbClr val="0033CC"/>
                          </a:solidFill>
                          <a:effectLst/>
                          <a:latin typeface="Times New Roman" panose="02020603050405020304" pitchFamily="18" charset="0"/>
                          <a:ea typeface="宋体" panose="02010600030101010101" pitchFamily="2" charset="-122"/>
                        </a:rPr>
                        <a:t>I</a:t>
                      </a:r>
                      <a:r>
                        <a:rPr kumimoji="1" lang="en-US" altLang="zh-CN" sz="2400" b="1" i="0" u="none" strike="noStrike" cap="none" normalizeH="0" baseline="-25000">
                          <a:ln>
                            <a:noFill/>
                          </a:ln>
                          <a:solidFill>
                            <a:srgbClr val="0033CC"/>
                          </a:solidFill>
                          <a:effectLst/>
                          <a:latin typeface="Times New Roman" panose="02020603050405020304" pitchFamily="18" charset="0"/>
                          <a:ea typeface="宋体" panose="02010600030101010101" pitchFamily="2" charset="-122"/>
                        </a:rPr>
                        <a:t>5</a:t>
                      </a:r>
                      <a:r>
                        <a:rPr kumimoji="1" lang="en-US" altLang="zh-CN" sz="2400" b="1" i="1" u="none" strike="noStrike" cap="none" normalizeH="0" baseline="0">
                          <a:ln>
                            <a:noFill/>
                          </a:ln>
                          <a:solidFill>
                            <a:srgbClr val="0033CC"/>
                          </a:solidFill>
                          <a:effectLst/>
                          <a:latin typeface="Times New Roman" panose="02020603050405020304" pitchFamily="18" charset="0"/>
                          <a:ea typeface="宋体" panose="02010600030101010101" pitchFamily="2" charset="-122"/>
                        </a:rPr>
                        <a:t>   I</a:t>
                      </a:r>
                      <a:r>
                        <a:rPr kumimoji="1" lang="en-US" altLang="zh-CN" sz="2400" b="1" i="0" u="none" strike="noStrike" cap="none" normalizeH="0" baseline="-25000">
                          <a:ln>
                            <a:noFill/>
                          </a:ln>
                          <a:solidFill>
                            <a:srgbClr val="0033CC"/>
                          </a:solidFill>
                          <a:effectLst/>
                          <a:latin typeface="Times New Roman" panose="02020603050405020304" pitchFamily="18" charset="0"/>
                          <a:ea typeface="宋体" panose="02010600030101010101" pitchFamily="2" charset="-122"/>
                        </a:rPr>
                        <a:t>4 </a:t>
                      </a:r>
                      <a:r>
                        <a:rPr kumimoji="1" lang="en-US" altLang="zh-CN" sz="2400" b="1" i="1" u="none" strike="noStrike" cap="none" normalizeH="0" baseline="-25000">
                          <a:ln>
                            <a:noFill/>
                          </a:ln>
                          <a:solidFill>
                            <a:srgbClr val="0033CC"/>
                          </a:solidFill>
                          <a:effectLst/>
                          <a:latin typeface="Times New Roman" panose="02020603050405020304" pitchFamily="18" charset="0"/>
                          <a:ea typeface="宋体" panose="02010600030101010101" pitchFamily="2" charset="-122"/>
                        </a:rPr>
                        <a:t>    </a:t>
                      </a:r>
                      <a:r>
                        <a:rPr kumimoji="1" lang="en-US" altLang="zh-CN" sz="2400" b="1" i="1" u="none" strike="noStrike" cap="none" normalizeH="0" baseline="0">
                          <a:ln>
                            <a:noFill/>
                          </a:ln>
                          <a:solidFill>
                            <a:srgbClr val="0033CC"/>
                          </a:solidFill>
                          <a:effectLst/>
                          <a:latin typeface="Times New Roman" panose="02020603050405020304" pitchFamily="18" charset="0"/>
                          <a:ea typeface="宋体" panose="02010600030101010101" pitchFamily="2" charset="-122"/>
                        </a:rPr>
                        <a:t>I</a:t>
                      </a:r>
                      <a:r>
                        <a:rPr kumimoji="1" lang="en-US" altLang="zh-CN" sz="2400" b="1" i="0" u="none" strike="noStrike" cap="none" normalizeH="0" baseline="-25000">
                          <a:ln>
                            <a:noFill/>
                          </a:ln>
                          <a:solidFill>
                            <a:srgbClr val="0033CC"/>
                          </a:solidFill>
                          <a:effectLst/>
                          <a:latin typeface="Times New Roman" panose="02020603050405020304" pitchFamily="18" charset="0"/>
                          <a:ea typeface="宋体" panose="02010600030101010101" pitchFamily="2" charset="-122"/>
                        </a:rPr>
                        <a:t>3</a:t>
                      </a:r>
                      <a:r>
                        <a:rPr kumimoji="1" lang="en-US" altLang="zh-CN" sz="24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 </a:t>
                      </a:r>
                      <a:r>
                        <a:rPr kumimoji="1" lang="en-US" altLang="zh-CN" sz="2400" b="1" i="1" u="none" strike="noStrike" cap="none" normalizeH="0" baseline="0">
                          <a:ln>
                            <a:noFill/>
                          </a:ln>
                          <a:solidFill>
                            <a:srgbClr val="0033CC"/>
                          </a:solidFill>
                          <a:effectLst/>
                          <a:latin typeface="Times New Roman" panose="02020603050405020304" pitchFamily="18" charset="0"/>
                          <a:ea typeface="宋体" panose="02010600030101010101" pitchFamily="2" charset="-122"/>
                        </a:rPr>
                        <a:t>  I</a:t>
                      </a:r>
                      <a:r>
                        <a:rPr kumimoji="1" lang="en-US" altLang="zh-CN" sz="2400" b="1" i="0" u="none" strike="noStrike" cap="none" normalizeH="0" baseline="-25000">
                          <a:ln>
                            <a:noFill/>
                          </a:ln>
                          <a:solidFill>
                            <a:srgbClr val="0033CC"/>
                          </a:solidFill>
                          <a:effectLst/>
                          <a:latin typeface="Times New Roman" panose="02020603050405020304" pitchFamily="18" charset="0"/>
                          <a:ea typeface="宋体" panose="02010600030101010101" pitchFamily="2" charset="-122"/>
                        </a:rPr>
                        <a:t>2</a:t>
                      </a:r>
                      <a:r>
                        <a:rPr kumimoji="1" lang="en-US" altLang="zh-CN" sz="2400" b="1" i="1" u="none" strike="noStrike" cap="none" normalizeH="0" baseline="0">
                          <a:ln>
                            <a:noFill/>
                          </a:ln>
                          <a:solidFill>
                            <a:srgbClr val="0033CC"/>
                          </a:solidFill>
                          <a:effectLst/>
                          <a:latin typeface="Times New Roman" panose="02020603050405020304" pitchFamily="18" charset="0"/>
                          <a:ea typeface="宋体" panose="02010600030101010101" pitchFamily="2" charset="-122"/>
                        </a:rPr>
                        <a:t>   I</a:t>
                      </a:r>
                      <a:r>
                        <a:rPr kumimoji="1" lang="en-US" altLang="zh-CN" sz="2400" b="1" i="0" u="none" strike="noStrike" cap="none" normalizeH="0" baseline="-25000">
                          <a:ln>
                            <a:noFill/>
                          </a:ln>
                          <a:solidFill>
                            <a:srgbClr val="0033CC"/>
                          </a:solidFill>
                          <a:effectLst/>
                          <a:latin typeface="Times New Roman" panose="02020603050405020304" pitchFamily="18" charset="0"/>
                          <a:ea typeface="宋体" panose="02010600030101010101" pitchFamily="2" charset="-122"/>
                        </a:rPr>
                        <a:t>1</a:t>
                      </a:r>
                      <a:r>
                        <a:rPr kumimoji="1" lang="en-US" altLang="zh-CN" sz="2400" b="1" i="1" u="none" strike="noStrike" cap="none" normalizeH="0" baseline="-25000">
                          <a:ln>
                            <a:noFill/>
                          </a:ln>
                          <a:solidFill>
                            <a:srgbClr val="0033CC"/>
                          </a:solidFill>
                          <a:effectLst/>
                          <a:latin typeface="Times New Roman" panose="02020603050405020304" pitchFamily="18" charset="0"/>
                          <a:ea typeface="宋体" panose="02010600030101010101" pitchFamily="2" charset="-122"/>
                        </a:rPr>
                        <a:t> </a:t>
                      </a:r>
                      <a:r>
                        <a:rPr kumimoji="1" lang="en-US" altLang="zh-CN" sz="2400" b="1" i="1" u="none" strike="noStrike" cap="none" normalizeH="0" baseline="0">
                          <a:ln>
                            <a:noFill/>
                          </a:ln>
                          <a:solidFill>
                            <a:srgbClr val="0033CC"/>
                          </a:solidFill>
                          <a:effectLst/>
                          <a:latin typeface="Times New Roman" panose="02020603050405020304" pitchFamily="18" charset="0"/>
                          <a:ea typeface="宋体" panose="02010600030101010101" pitchFamily="2" charset="-122"/>
                        </a:rPr>
                        <a:t>  I</a:t>
                      </a:r>
                      <a:r>
                        <a:rPr kumimoji="1" lang="en-US" altLang="zh-CN" sz="2400" b="1" i="0" u="none" strike="noStrike" cap="none" normalizeH="0" baseline="-25000">
                          <a:ln>
                            <a:noFill/>
                          </a:ln>
                          <a:solidFill>
                            <a:srgbClr val="0033CC"/>
                          </a:solidFill>
                          <a:effectLst/>
                          <a:latin typeface="Times New Roman" panose="02020603050405020304" pitchFamily="18" charset="0"/>
                          <a:ea typeface="宋体" panose="02010600030101010101" pitchFamily="2" charset="-122"/>
                        </a:rPr>
                        <a:t>0</a:t>
                      </a:r>
                    </a:p>
                  </a:txBody>
                  <a:tcPr marT="45724" marB="45724" horzOverflow="overflow">
                    <a:lnL w="28575"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zh-CN" sz="2400" b="1" i="1" u="none" strike="noStrike" cap="none" normalizeH="0" baseline="0">
                          <a:ln>
                            <a:noFill/>
                          </a:ln>
                          <a:solidFill>
                            <a:srgbClr val="FF0066"/>
                          </a:solidFill>
                          <a:effectLst/>
                          <a:latin typeface="Times New Roman" panose="02020603050405020304" pitchFamily="18" charset="0"/>
                          <a:ea typeface="宋体" panose="02010600030101010101" pitchFamily="2" charset="-122"/>
                        </a:rPr>
                        <a:t> Y</a:t>
                      </a:r>
                      <a:r>
                        <a:rPr kumimoji="1" lang="en-US" altLang="zh-CN" sz="2400" b="1" i="1" u="none" strike="noStrike" cap="none" normalizeH="0" baseline="-25000">
                          <a:ln>
                            <a:noFill/>
                          </a:ln>
                          <a:solidFill>
                            <a:srgbClr val="FF0066"/>
                          </a:solidFill>
                          <a:effectLst/>
                          <a:latin typeface="Times New Roman" panose="02020603050405020304" pitchFamily="18" charset="0"/>
                          <a:ea typeface="宋体" panose="02010600030101010101" pitchFamily="2" charset="-122"/>
                        </a:rPr>
                        <a:t>2  </a:t>
                      </a:r>
                      <a:r>
                        <a:rPr kumimoji="1" lang="en-US" altLang="zh-CN" sz="2400" b="1" i="1" u="none" strike="noStrike" cap="none" normalizeH="0" baseline="0">
                          <a:ln>
                            <a:noFill/>
                          </a:ln>
                          <a:solidFill>
                            <a:srgbClr val="FF0066"/>
                          </a:solidFill>
                          <a:effectLst/>
                          <a:latin typeface="Times New Roman" panose="02020603050405020304" pitchFamily="18" charset="0"/>
                          <a:ea typeface="宋体" panose="02010600030101010101" pitchFamily="2" charset="-122"/>
                        </a:rPr>
                        <a:t>Y</a:t>
                      </a:r>
                      <a:r>
                        <a:rPr kumimoji="1" lang="en-US" altLang="zh-CN" sz="2400" b="1" i="0" u="none" strike="noStrike" cap="none" normalizeH="0" baseline="-25000">
                          <a:ln>
                            <a:noFill/>
                          </a:ln>
                          <a:solidFill>
                            <a:srgbClr val="FF0066"/>
                          </a:solidFill>
                          <a:effectLst/>
                          <a:latin typeface="Times New Roman" panose="02020603050405020304" pitchFamily="18" charset="0"/>
                          <a:ea typeface="宋体" panose="02010600030101010101" pitchFamily="2" charset="-122"/>
                        </a:rPr>
                        <a:t>1</a:t>
                      </a:r>
                      <a:r>
                        <a:rPr kumimoji="1" lang="en-US" altLang="zh-CN" sz="2400" b="1" i="1" u="none" strike="noStrike" cap="none" normalizeH="0" baseline="-25000">
                          <a:ln>
                            <a:noFill/>
                          </a:ln>
                          <a:solidFill>
                            <a:srgbClr val="FF0066"/>
                          </a:solidFill>
                          <a:effectLst/>
                          <a:latin typeface="Times New Roman" panose="02020603050405020304" pitchFamily="18" charset="0"/>
                          <a:ea typeface="宋体" panose="02010600030101010101" pitchFamily="2" charset="-122"/>
                        </a:rPr>
                        <a:t>  </a:t>
                      </a:r>
                      <a:r>
                        <a:rPr kumimoji="1" lang="en-US" altLang="zh-CN" sz="2400" b="1" i="1" u="none" strike="noStrike" cap="none" normalizeH="0" baseline="0">
                          <a:ln>
                            <a:noFill/>
                          </a:ln>
                          <a:solidFill>
                            <a:srgbClr val="FF0066"/>
                          </a:solidFill>
                          <a:effectLst/>
                          <a:latin typeface="Times New Roman" panose="02020603050405020304" pitchFamily="18" charset="0"/>
                          <a:ea typeface="宋体" panose="02010600030101010101" pitchFamily="2" charset="-122"/>
                        </a:rPr>
                        <a:t>Y</a:t>
                      </a:r>
                      <a:r>
                        <a:rPr kumimoji="1" lang="en-US" altLang="zh-CN" sz="2400" b="1" i="0" u="none" strike="noStrike" cap="none" normalizeH="0" baseline="-25000">
                          <a:ln>
                            <a:noFill/>
                          </a:ln>
                          <a:solidFill>
                            <a:srgbClr val="FF0066"/>
                          </a:solidFill>
                          <a:effectLst/>
                          <a:latin typeface="Times New Roman" panose="02020603050405020304" pitchFamily="18" charset="0"/>
                          <a:ea typeface="宋体" panose="02010600030101010101" pitchFamily="2" charset="-122"/>
                        </a:rPr>
                        <a:t>0</a:t>
                      </a:r>
                    </a:p>
                  </a:txBody>
                  <a:tcPr marT="45724" marB="45724" horzOverflow="overflow">
                    <a:lnL w="12700" cap="flat" cmpd="sng" algn="ctr">
                      <a:solidFill>
                        <a:srgbClr val="0033CC"/>
                      </a:solidFill>
                      <a:prstDash val="solid"/>
                      <a:round/>
                      <a:headEnd type="none" w="med" len="med"/>
                      <a:tailEnd type="none" w="med" len="med"/>
                    </a:lnL>
                    <a:lnR w="28575"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207824888"/>
                  </a:ext>
                </a:extLst>
              </a:tr>
              <a:tr h="350872">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FF0066"/>
                          </a:solidFill>
                          <a:effectLst/>
                          <a:latin typeface="Times New Roman" panose="02020603050405020304" pitchFamily="18" charset="0"/>
                          <a:ea typeface="宋体" panose="02010600030101010101" pitchFamily="2" charset="-122"/>
                        </a:rPr>
                        <a:t> 1</a:t>
                      </a:r>
                      <a:r>
                        <a:rPr kumimoji="1" lang="en-US" altLang="zh-CN" sz="2400" b="1" i="0" u="none" strike="noStrike" cap="none" normalizeH="0" baseline="0">
                          <a:ln>
                            <a:noFill/>
                          </a:ln>
                          <a:solidFill>
                            <a:srgbClr val="FF33CC"/>
                          </a:solidFill>
                          <a:effectLst/>
                          <a:latin typeface="Times New Roman" panose="02020603050405020304" pitchFamily="18" charset="0"/>
                          <a:ea typeface="宋体" panose="02010600030101010101" pitchFamily="2" charset="-122"/>
                        </a:rPr>
                        <a:t> </a:t>
                      </a: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   </a:t>
                      </a:r>
                      <a:r>
                        <a:rPr kumimoji="1" lang="en-US" altLang="zh-CN" sz="2400" b="1" i="0" u="none" strike="noStrike" cap="none" normalizeH="0" baseline="0">
                          <a:ln>
                            <a:noFill/>
                          </a:ln>
                          <a:solidFill>
                            <a:schemeClr val="tx1"/>
                          </a:solidFill>
                          <a:effectLst/>
                          <a:latin typeface="Times New Roman" panose="02020603050405020304" pitchFamily="18" charset="0"/>
                          <a:ea typeface="楷体_GB2312" pitchFamily="49" charset="-122"/>
                          <a:sym typeface="Symbol" panose="05050102010706020507" pitchFamily="18" charset="2"/>
                        </a:rPr>
                        <a:t>                      </a:t>
                      </a:r>
                    </a:p>
                  </a:txBody>
                  <a:tcPr marT="45724" marB="45724" horzOverflow="overflow">
                    <a:lnL w="28575"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 1    1    1</a:t>
                      </a:r>
                    </a:p>
                  </a:txBody>
                  <a:tcPr marT="45724" marB="45724" horzOverflow="overflow">
                    <a:lnL w="12700" cap="flat" cmpd="sng" algn="ctr">
                      <a:solidFill>
                        <a:srgbClr val="0033CC"/>
                      </a:solidFill>
                      <a:prstDash val="solid"/>
                      <a:round/>
                      <a:headEnd type="none" w="med" len="med"/>
                      <a:tailEnd type="none" w="med" len="med"/>
                    </a:lnL>
                    <a:lnR w="28575"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654451712"/>
                  </a:ext>
                </a:extLst>
              </a:tr>
              <a:tr h="396914">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 0  </a:t>
                      </a:r>
                      <a:r>
                        <a:rPr kumimoji="1" lang="en-US" altLang="zh-CN" sz="2400" b="1" i="0" u="none" strike="noStrike" cap="none" normalizeH="0" baseline="0">
                          <a:ln>
                            <a:noFill/>
                          </a:ln>
                          <a:solidFill>
                            <a:srgbClr val="FF0066"/>
                          </a:solidFill>
                          <a:effectLst/>
                          <a:latin typeface="Times New Roman" panose="02020603050405020304" pitchFamily="18" charset="0"/>
                          <a:ea typeface="宋体" panose="02010600030101010101" pitchFamily="2" charset="-122"/>
                        </a:rPr>
                        <a:t>  1</a:t>
                      </a: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   </a:t>
                      </a:r>
                      <a:r>
                        <a:rPr kumimoji="1" lang="en-US" altLang="zh-CN" sz="2400" b="1" i="0" u="none" strike="noStrike" cap="none" normalizeH="0" baseline="0">
                          <a:ln>
                            <a:noFill/>
                          </a:ln>
                          <a:solidFill>
                            <a:schemeClr val="tx1"/>
                          </a:solidFill>
                          <a:effectLst/>
                          <a:latin typeface="Times New Roman" panose="02020603050405020304" pitchFamily="18" charset="0"/>
                          <a:ea typeface="楷体_GB2312" pitchFamily="49" charset="-122"/>
                          <a:sym typeface="Symbol" panose="05050102010706020507" pitchFamily="18" charset="2"/>
                        </a:rPr>
                        <a:t>                   </a:t>
                      </a:r>
                    </a:p>
                  </a:txBody>
                  <a:tcPr marT="45724" marB="45724" horzOverflow="overflow">
                    <a:lnL w="28575"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 1    1    0</a:t>
                      </a:r>
                    </a:p>
                  </a:txBody>
                  <a:tcPr marT="45724" marB="45724" horzOverflow="overflow">
                    <a:lnL w="12700" cap="flat" cmpd="sng" algn="ctr">
                      <a:solidFill>
                        <a:srgbClr val="0033CC"/>
                      </a:solidFill>
                      <a:prstDash val="solid"/>
                      <a:round/>
                      <a:headEnd type="none" w="med" len="med"/>
                      <a:tailEnd type="none" w="med" len="med"/>
                    </a:lnL>
                    <a:lnR w="28575"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934525708"/>
                  </a:ext>
                </a:extLst>
              </a:tr>
              <a:tr h="357223">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 0    0</a:t>
                      </a: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   </a:t>
                      </a:r>
                      <a:r>
                        <a:rPr kumimoji="1" lang="en-US" altLang="zh-CN" sz="2400" b="1" i="0" u="none" strike="noStrike" cap="none" normalizeH="0" baseline="0">
                          <a:ln>
                            <a:noFill/>
                          </a:ln>
                          <a:solidFill>
                            <a:srgbClr val="FF0066"/>
                          </a:solidFill>
                          <a:effectLst/>
                          <a:latin typeface="Times New Roman" panose="02020603050405020304" pitchFamily="18" charset="0"/>
                          <a:ea typeface="楷体_GB2312" pitchFamily="49" charset="-122"/>
                          <a:sym typeface="Symbol" panose="05050102010706020507" pitchFamily="18" charset="2"/>
                        </a:rPr>
                        <a:t>1</a:t>
                      </a:r>
                      <a:r>
                        <a:rPr kumimoji="1" lang="en-US" altLang="zh-CN" sz="2400" b="1" i="0" u="none" strike="noStrike" cap="none" normalizeH="0" baseline="0">
                          <a:ln>
                            <a:noFill/>
                          </a:ln>
                          <a:solidFill>
                            <a:srgbClr val="FF33CC"/>
                          </a:solidFill>
                          <a:effectLst/>
                          <a:latin typeface="Times New Roman" panose="02020603050405020304" pitchFamily="18" charset="0"/>
                          <a:ea typeface="楷体_GB2312" pitchFamily="49" charset="-122"/>
                          <a:sym typeface="Symbol" panose="05050102010706020507" pitchFamily="18" charset="2"/>
                        </a:rPr>
                        <a:t>  </a:t>
                      </a:r>
                      <a:r>
                        <a:rPr kumimoji="1" lang="en-US" altLang="zh-CN" sz="2400" b="1" i="0" u="none" strike="noStrike" cap="none" normalizeH="0" baseline="0">
                          <a:ln>
                            <a:noFill/>
                          </a:ln>
                          <a:solidFill>
                            <a:schemeClr val="tx1"/>
                          </a:solidFill>
                          <a:effectLst/>
                          <a:latin typeface="Times New Roman" panose="02020603050405020304" pitchFamily="18" charset="0"/>
                          <a:ea typeface="楷体_GB2312" pitchFamily="49" charset="-122"/>
                          <a:sym typeface="Symbol" panose="05050102010706020507" pitchFamily="18" charset="2"/>
                        </a:rPr>
                        <a:t>                 </a:t>
                      </a:r>
                    </a:p>
                  </a:txBody>
                  <a:tcPr marT="45724" marB="45724" horzOverflow="overflow">
                    <a:lnL w="28575"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 1    0    1</a:t>
                      </a:r>
                    </a:p>
                  </a:txBody>
                  <a:tcPr marT="45724" marB="45724" horzOverflow="overflow">
                    <a:lnL w="12700" cap="flat" cmpd="sng" algn="ctr">
                      <a:solidFill>
                        <a:srgbClr val="0033CC"/>
                      </a:solidFill>
                      <a:prstDash val="solid"/>
                      <a:round/>
                      <a:headEnd type="none" w="med" len="med"/>
                      <a:tailEnd type="none" w="med" len="med"/>
                    </a:lnL>
                    <a:lnR w="28575"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051301743"/>
                  </a:ext>
                </a:extLst>
              </a:tr>
              <a:tr h="374687">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 0    0    </a:t>
                      </a:r>
                      <a:r>
                        <a:rPr kumimoji="1" lang="en-US" altLang="zh-CN" sz="2400" b="1" i="0" u="none" strike="noStrike" cap="none" normalizeH="0" baseline="0">
                          <a:ln>
                            <a:noFill/>
                          </a:ln>
                          <a:solidFill>
                            <a:srgbClr val="0033CC"/>
                          </a:solidFill>
                          <a:effectLst/>
                          <a:latin typeface="Times New Roman" panose="02020603050405020304" pitchFamily="18" charset="0"/>
                          <a:ea typeface="楷体_GB2312" pitchFamily="49" charset="-122"/>
                          <a:sym typeface="Symbol" panose="05050102010706020507" pitchFamily="18" charset="2"/>
                        </a:rPr>
                        <a:t>0</a:t>
                      </a:r>
                      <a:r>
                        <a:rPr kumimoji="1" lang="en-US" altLang="zh-CN" sz="2400" b="1" i="0" u="none" strike="noStrike" cap="none" normalizeH="0" baseline="0">
                          <a:ln>
                            <a:noFill/>
                          </a:ln>
                          <a:solidFill>
                            <a:schemeClr val="tx1"/>
                          </a:solidFill>
                          <a:effectLst/>
                          <a:latin typeface="Times New Roman" panose="02020603050405020304" pitchFamily="18" charset="0"/>
                          <a:ea typeface="楷体_GB2312" pitchFamily="49" charset="-122"/>
                          <a:sym typeface="Symbol" panose="05050102010706020507" pitchFamily="18" charset="2"/>
                        </a:rPr>
                        <a:t>   </a:t>
                      </a:r>
                      <a:r>
                        <a:rPr kumimoji="1" lang="en-US" altLang="zh-CN" sz="2400" b="1" i="0" u="none" strike="noStrike" cap="none" normalizeH="0" baseline="0">
                          <a:ln>
                            <a:noFill/>
                          </a:ln>
                          <a:solidFill>
                            <a:srgbClr val="FF0066"/>
                          </a:solidFill>
                          <a:effectLst/>
                          <a:latin typeface="Times New Roman" panose="02020603050405020304" pitchFamily="18" charset="0"/>
                          <a:ea typeface="楷体_GB2312" pitchFamily="49" charset="-122"/>
                          <a:sym typeface="Symbol" panose="05050102010706020507" pitchFamily="18" charset="2"/>
                        </a:rPr>
                        <a:t>1</a:t>
                      </a:r>
                      <a:r>
                        <a:rPr kumimoji="1" lang="en-US" altLang="zh-CN" sz="2400" b="1" i="0" u="none" strike="noStrike" cap="none" normalizeH="0" baseline="0">
                          <a:ln>
                            <a:noFill/>
                          </a:ln>
                          <a:solidFill>
                            <a:schemeClr val="tx1"/>
                          </a:solidFill>
                          <a:effectLst/>
                          <a:latin typeface="Times New Roman" panose="02020603050405020304" pitchFamily="18" charset="0"/>
                          <a:ea typeface="楷体_GB2312" pitchFamily="49" charset="-122"/>
                          <a:sym typeface="Symbol" panose="05050102010706020507" pitchFamily="18" charset="2"/>
                        </a:rPr>
                        <a:t>               </a:t>
                      </a:r>
                    </a:p>
                  </a:txBody>
                  <a:tcPr marT="45724" marB="45724" horzOverflow="overflow">
                    <a:lnL w="28575"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 1    0    0</a:t>
                      </a:r>
                    </a:p>
                  </a:txBody>
                  <a:tcPr marT="45724" marB="45724" horzOverflow="overflow">
                    <a:lnL w="12700" cap="flat" cmpd="sng" algn="ctr">
                      <a:solidFill>
                        <a:srgbClr val="0033CC"/>
                      </a:solidFill>
                      <a:prstDash val="solid"/>
                      <a:round/>
                      <a:headEnd type="none" w="med" len="med"/>
                      <a:tailEnd type="none" w="med" len="med"/>
                    </a:lnL>
                    <a:lnR w="28575"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127752193"/>
                  </a:ext>
                </a:extLst>
              </a:tr>
              <a:tr h="373099">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 0    0    </a:t>
                      </a:r>
                      <a:r>
                        <a:rPr kumimoji="1" lang="en-US" altLang="zh-CN" sz="2400" b="1" i="0" u="none" strike="noStrike" cap="none" normalizeH="0" baseline="0">
                          <a:ln>
                            <a:noFill/>
                          </a:ln>
                          <a:solidFill>
                            <a:srgbClr val="0033CC"/>
                          </a:solidFill>
                          <a:effectLst/>
                          <a:latin typeface="Times New Roman" panose="02020603050405020304" pitchFamily="18" charset="0"/>
                          <a:ea typeface="楷体_GB2312" pitchFamily="49" charset="-122"/>
                          <a:sym typeface="Symbol" panose="05050102010706020507" pitchFamily="18" charset="2"/>
                        </a:rPr>
                        <a:t>0    0</a:t>
                      </a:r>
                      <a:r>
                        <a:rPr kumimoji="1" lang="en-US" altLang="zh-CN" sz="2400" b="1" i="0" u="none" strike="noStrike" cap="none" normalizeH="0" baseline="0">
                          <a:ln>
                            <a:noFill/>
                          </a:ln>
                          <a:solidFill>
                            <a:schemeClr val="tx1"/>
                          </a:solidFill>
                          <a:effectLst/>
                          <a:latin typeface="Times New Roman" panose="02020603050405020304" pitchFamily="18" charset="0"/>
                          <a:ea typeface="楷体_GB2312" pitchFamily="49" charset="-122"/>
                          <a:sym typeface="Symbol" panose="05050102010706020507" pitchFamily="18" charset="2"/>
                        </a:rPr>
                        <a:t>   </a:t>
                      </a:r>
                      <a:r>
                        <a:rPr kumimoji="1" lang="en-US" altLang="zh-CN" sz="2400" b="1" i="0" u="none" strike="noStrike" cap="none" normalizeH="0" baseline="0">
                          <a:ln>
                            <a:noFill/>
                          </a:ln>
                          <a:solidFill>
                            <a:srgbClr val="FF33CC"/>
                          </a:solidFill>
                          <a:effectLst/>
                          <a:latin typeface="Times New Roman" panose="02020603050405020304" pitchFamily="18" charset="0"/>
                          <a:ea typeface="楷体_GB2312" pitchFamily="49" charset="-122"/>
                          <a:sym typeface="Symbol" panose="05050102010706020507" pitchFamily="18" charset="2"/>
                        </a:rPr>
                        <a:t> </a:t>
                      </a:r>
                      <a:r>
                        <a:rPr kumimoji="1" lang="en-US" altLang="zh-CN" sz="2400" b="1" i="0" u="none" strike="noStrike" cap="none" normalizeH="0" baseline="0">
                          <a:ln>
                            <a:noFill/>
                          </a:ln>
                          <a:solidFill>
                            <a:srgbClr val="FF0066"/>
                          </a:solidFill>
                          <a:effectLst/>
                          <a:latin typeface="Times New Roman" panose="02020603050405020304" pitchFamily="18" charset="0"/>
                          <a:ea typeface="楷体_GB2312" pitchFamily="49" charset="-122"/>
                          <a:sym typeface="Symbol" panose="05050102010706020507" pitchFamily="18" charset="2"/>
                        </a:rPr>
                        <a:t>1 </a:t>
                      </a:r>
                      <a:r>
                        <a:rPr kumimoji="1" lang="en-US" altLang="zh-CN" sz="2400" b="1" i="0" u="none" strike="noStrike" cap="none" normalizeH="0" baseline="0">
                          <a:ln>
                            <a:noFill/>
                          </a:ln>
                          <a:solidFill>
                            <a:schemeClr val="tx1"/>
                          </a:solidFill>
                          <a:effectLst/>
                          <a:latin typeface="Times New Roman" panose="02020603050405020304" pitchFamily="18" charset="0"/>
                          <a:ea typeface="楷体_GB2312" pitchFamily="49" charset="-122"/>
                          <a:sym typeface="Symbol" panose="05050102010706020507" pitchFamily="18" charset="2"/>
                        </a:rPr>
                        <a:t>            </a:t>
                      </a:r>
                    </a:p>
                  </a:txBody>
                  <a:tcPr marT="45724" marB="45724" horzOverflow="overflow">
                    <a:lnL w="28575"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 0    1    1</a:t>
                      </a:r>
                    </a:p>
                  </a:txBody>
                  <a:tcPr marT="45724" marB="45724" horzOverflow="overflow">
                    <a:lnL w="12700" cap="flat" cmpd="sng" algn="ctr">
                      <a:solidFill>
                        <a:srgbClr val="0033CC"/>
                      </a:solidFill>
                      <a:prstDash val="solid"/>
                      <a:round/>
                      <a:headEnd type="none" w="med" len="med"/>
                      <a:tailEnd type="none" w="med" len="med"/>
                    </a:lnL>
                    <a:lnR w="28575"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599205491"/>
                  </a:ext>
                </a:extLst>
              </a:tr>
              <a:tr h="347506">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 0    0    </a:t>
                      </a:r>
                      <a:r>
                        <a:rPr kumimoji="1" lang="en-US" altLang="zh-CN" sz="2400" b="1" i="0" u="none" strike="noStrike" cap="none" normalizeH="0" baseline="0">
                          <a:ln>
                            <a:noFill/>
                          </a:ln>
                          <a:solidFill>
                            <a:srgbClr val="0033CC"/>
                          </a:solidFill>
                          <a:effectLst/>
                          <a:latin typeface="Times New Roman" panose="02020603050405020304" pitchFamily="18" charset="0"/>
                          <a:ea typeface="楷体_GB2312" pitchFamily="49" charset="-122"/>
                          <a:sym typeface="Symbol" panose="05050102010706020507" pitchFamily="18" charset="2"/>
                        </a:rPr>
                        <a:t>0    0    0</a:t>
                      </a:r>
                      <a:r>
                        <a:rPr kumimoji="1" lang="en-US" altLang="zh-CN" sz="2400" b="1" i="0" u="none" strike="noStrike" cap="none" normalizeH="0" baseline="0">
                          <a:ln>
                            <a:noFill/>
                          </a:ln>
                          <a:solidFill>
                            <a:schemeClr val="tx1"/>
                          </a:solidFill>
                          <a:effectLst/>
                          <a:latin typeface="Times New Roman" panose="02020603050405020304" pitchFamily="18" charset="0"/>
                          <a:ea typeface="楷体_GB2312" pitchFamily="49" charset="-122"/>
                          <a:sym typeface="Symbol" panose="05050102010706020507" pitchFamily="18" charset="2"/>
                        </a:rPr>
                        <a:t>  </a:t>
                      </a:r>
                      <a:r>
                        <a:rPr kumimoji="1" lang="en-US" altLang="zh-CN" sz="2400" b="1" i="0" u="none" strike="noStrike" cap="none" normalizeH="0" baseline="0">
                          <a:ln>
                            <a:noFill/>
                          </a:ln>
                          <a:solidFill>
                            <a:srgbClr val="FF33CC"/>
                          </a:solidFill>
                          <a:effectLst/>
                          <a:latin typeface="Times New Roman" panose="02020603050405020304" pitchFamily="18" charset="0"/>
                          <a:ea typeface="楷体_GB2312" pitchFamily="49" charset="-122"/>
                          <a:sym typeface="Symbol" panose="05050102010706020507" pitchFamily="18" charset="2"/>
                        </a:rPr>
                        <a:t> </a:t>
                      </a:r>
                      <a:r>
                        <a:rPr kumimoji="1" lang="en-US" altLang="zh-CN" sz="2400" b="1" i="0" u="none" strike="noStrike" cap="none" normalizeH="0" baseline="0">
                          <a:ln>
                            <a:noFill/>
                          </a:ln>
                          <a:solidFill>
                            <a:srgbClr val="FF0066"/>
                          </a:solidFill>
                          <a:effectLst/>
                          <a:latin typeface="Times New Roman" panose="02020603050405020304" pitchFamily="18" charset="0"/>
                          <a:ea typeface="楷体_GB2312" pitchFamily="49" charset="-122"/>
                          <a:sym typeface="Symbol" panose="05050102010706020507" pitchFamily="18" charset="2"/>
                        </a:rPr>
                        <a:t>1</a:t>
                      </a:r>
                      <a:r>
                        <a:rPr kumimoji="1" lang="en-US" altLang="zh-CN" sz="2400" b="1" i="0" u="none" strike="noStrike" cap="none" normalizeH="0" baseline="0">
                          <a:ln>
                            <a:noFill/>
                          </a:ln>
                          <a:solidFill>
                            <a:schemeClr val="tx1"/>
                          </a:solidFill>
                          <a:effectLst/>
                          <a:latin typeface="Times New Roman" panose="02020603050405020304" pitchFamily="18" charset="0"/>
                          <a:ea typeface="楷体_GB2312" pitchFamily="49" charset="-122"/>
                          <a:sym typeface="Symbol" panose="05050102010706020507" pitchFamily="18" charset="2"/>
                        </a:rPr>
                        <a:t>        </a:t>
                      </a:r>
                    </a:p>
                  </a:txBody>
                  <a:tcPr marT="45724" marB="45724" horzOverflow="overflow">
                    <a:lnL w="28575"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 0    1    0</a:t>
                      </a:r>
                    </a:p>
                  </a:txBody>
                  <a:tcPr marT="45724" marB="45724" horzOverflow="overflow">
                    <a:lnL w="12700" cap="flat" cmpd="sng" algn="ctr">
                      <a:solidFill>
                        <a:srgbClr val="0033CC"/>
                      </a:solidFill>
                      <a:prstDash val="solid"/>
                      <a:round/>
                      <a:headEnd type="none" w="med" len="med"/>
                      <a:tailEnd type="none" w="med" len="med"/>
                    </a:lnL>
                    <a:lnR w="28575"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976036146"/>
                  </a:ext>
                </a:extLst>
              </a:tr>
              <a:tr h="347506">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 0    0    </a:t>
                      </a:r>
                      <a:r>
                        <a:rPr kumimoji="1" lang="en-US" altLang="zh-CN" sz="2400" b="1" i="0" u="none" strike="noStrike" cap="none" normalizeH="0" baseline="0">
                          <a:ln>
                            <a:noFill/>
                          </a:ln>
                          <a:solidFill>
                            <a:srgbClr val="0033CC"/>
                          </a:solidFill>
                          <a:effectLst/>
                          <a:latin typeface="Times New Roman" panose="02020603050405020304" pitchFamily="18" charset="0"/>
                          <a:ea typeface="楷体_GB2312" pitchFamily="49" charset="-122"/>
                          <a:sym typeface="Symbol" panose="05050102010706020507" pitchFamily="18" charset="2"/>
                        </a:rPr>
                        <a:t>0    0    0   0</a:t>
                      </a:r>
                      <a:r>
                        <a:rPr kumimoji="1" lang="en-US" altLang="zh-CN" sz="2400" b="1" i="0" u="none" strike="noStrike" cap="none" normalizeH="0" baseline="0">
                          <a:ln>
                            <a:noFill/>
                          </a:ln>
                          <a:solidFill>
                            <a:schemeClr val="tx1"/>
                          </a:solidFill>
                          <a:effectLst/>
                          <a:latin typeface="Times New Roman" panose="02020603050405020304" pitchFamily="18" charset="0"/>
                          <a:ea typeface="楷体_GB2312" pitchFamily="49" charset="-122"/>
                          <a:sym typeface="Symbol" panose="05050102010706020507" pitchFamily="18" charset="2"/>
                        </a:rPr>
                        <a:t>   </a:t>
                      </a:r>
                      <a:r>
                        <a:rPr kumimoji="1" lang="en-US" altLang="zh-CN" sz="2400" b="1" i="0" u="none" strike="noStrike" cap="none" normalizeH="0" baseline="0">
                          <a:ln>
                            <a:noFill/>
                          </a:ln>
                          <a:solidFill>
                            <a:srgbClr val="FF33CC"/>
                          </a:solidFill>
                          <a:effectLst/>
                          <a:latin typeface="Times New Roman" panose="02020603050405020304" pitchFamily="18" charset="0"/>
                          <a:ea typeface="楷体_GB2312" pitchFamily="49" charset="-122"/>
                          <a:sym typeface="Symbol" panose="05050102010706020507" pitchFamily="18" charset="2"/>
                        </a:rPr>
                        <a:t> </a:t>
                      </a:r>
                      <a:r>
                        <a:rPr kumimoji="1" lang="en-US" altLang="zh-CN" sz="2400" b="1" i="0" u="none" strike="noStrike" cap="none" normalizeH="0" baseline="0">
                          <a:ln>
                            <a:noFill/>
                          </a:ln>
                          <a:solidFill>
                            <a:srgbClr val="FF0066"/>
                          </a:solidFill>
                          <a:effectLst/>
                          <a:latin typeface="Times New Roman" panose="02020603050405020304" pitchFamily="18" charset="0"/>
                          <a:ea typeface="楷体_GB2312" pitchFamily="49" charset="-122"/>
                          <a:sym typeface="Symbol" panose="05050102010706020507" pitchFamily="18" charset="2"/>
                        </a:rPr>
                        <a:t>1</a:t>
                      </a:r>
                      <a:r>
                        <a:rPr kumimoji="1" lang="en-US" altLang="zh-CN" sz="2400" b="1" i="0" u="none" strike="noStrike" cap="none" normalizeH="0" baseline="0">
                          <a:ln>
                            <a:noFill/>
                          </a:ln>
                          <a:solidFill>
                            <a:schemeClr val="tx1"/>
                          </a:solidFill>
                          <a:effectLst/>
                          <a:latin typeface="Times New Roman" panose="02020603050405020304" pitchFamily="18" charset="0"/>
                          <a:ea typeface="楷体_GB2312" pitchFamily="49" charset="-122"/>
                          <a:sym typeface="Symbol" panose="05050102010706020507" pitchFamily="18" charset="2"/>
                        </a:rPr>
                        <a:t>    </a:t>
                      </a:r>
                    </a:p>
                  </a:txBody>
                  <a:tcPr marT="45724" marB="45724" horzOverflow="overflow">
                    <a:lnL w="28575"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 0    0    1</a:t>
                      </a:r>
                    </a:p>
                  </a:txBody>
                  <a:tcPr marT="45724" marB="45724" horzOverflow="overflow">
                    <a:lnL w="12700" cap="flat" cmpd="sng" algn="ctr">
                      <a:solidFill>
                        <a:srgbClr val="0033CC"/>
                      </a:solidFill>
                      <a:prstDash val="solid"/>
                      <a:round/>
                      <a:headEnd type="none" w="med" len="med"/>
                      <a:tailEnd type="none" w="med" len="med"/>
                    </a:lnL>
                    <a:lnR w="28575"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848438925"/>
                  </a:ext>
                </a:extLst>
              </a:tr>
              <a:tr h="382625">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 0    0    </a:t>
                      </a:r>
                      <a:r>
                        <a:rPr kumimoji="1" lang="en-US" altLang="zh-CN" sz="2400" b="1" i="0" u="none" strike="noStrike" cap="none" normalizeH="0" baseline="0">
                          <a:ln>
                            <a:noFill/>
                          </a:ln>
                          <a:solidFill>
                            <a:srgbClr val="0033CC"/>
                          </a:solidFill>
                          <a:effectLst/>
                          <a:latin typeface="Times New Roman" panose="02020603050405020304" pitchFamily="18" charset="0"/>
                          <a:ea typeface="楷体_GB2312" pitchFamily="49" charset="-122"/>
                          <a:sym typeface="Symbol" panose="05050102010706020507" pitchFamily="18" charset="2"/>
                        </a:rPr>
                        <a:t>0    0    0   0    0</a:t>
                      </a:r>
                      <a:r>
                        <a:rPr kumimoji="1" lang="en-US" altLang="zh-CN" sz="2400" b="1" i="0" u="none" strike="noStrike" cap="none" normalizeH="0" baseline="0">
                          <a:ln>
                            <a:noFill/>
                          </a:ln>
                          <a:solidFill>
                            <a:schemeClr val="tx1"/>
                          </a:solidFill>
                          <a:effectLst/>
                          <a:latin typeface="Times New Roman" panose="02020603050405020304" pitchFamily="18" charset="0"/>
                          <a:ea typeface="楷体_GB2312" pitchFamily="49" charset="-122"/>
                          <a:sym typeface="Symbol" panose="05050102010706020507" pitchFamily="18" charset="2"/>
                        </a:rPr>
                        <a:t>   </a:t>
                      </a:r>
                      <a:r>
                        <a:rPr kumimoji="1" lang="en-US" altLang="zh-CN" sz="2400" b="1" i="0" u="none" strike="noStrike" cap="none" normalizeH="0" baseline="0">
                          <a:ln>
                            <a:noFill/>
                          </a:ln>
                          <a:solidFill>
                            <a:srgbClr val="FF33CC"/>
                          </a:solidFill>
                          <a:effectLst/>
                          <a:latin typeface="Times New Roman" panose="02020603050405020304" pitchFamily="18" charset="0"/>
                          <a:ea typeface="楷体_GB2312" pitchFamily="49" charset="-122"/>
                          <a:sym typeface="Symbol" panose="05050102010706020507" pitchFamily="18" charset="2"/>
                        </a:rPr>
                        <a:t> </a:t>
                      </a:r>
                      <a:r>
                        <a:rPr kumimoji="1" lang="en-US" altLang="zh-CN" sz="2400" b="1" i="0" u="none" strike="noStrike" cap="none" normalizeH="0" baseline="0">
                          <a:ln>
                            <a:noFill/>
                          </a:ln>
                          <a:solidFill>
                            <a:srgbClr val="FF0066"/>
                          </a:solidFill>
                          <a:effectLst/>
                          <a:latin typeface="Times New Roman" panose="02020603050405020304" pitchFamily="18" charset="0"/>
                          <a:ea typeface="楷体_GB2312" pitchFamily="49" charset="-122"/>
                          <a:sym typeface="Symbol" panose="05050102010706020507" pitchFamily="18" charset="2"/>
                        </a:rPr>
                        <a:t>1</a:t>
                      </a:r>
                    </a:p>
                  </a:txBody>
                  <a:tcPr marT="45724" marB="45724" horzOverflow="overflow">
                    <a:lnL w="28575"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28575"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70000"/>
                        </a:lnSpc>
                        <a:spcBef>
                          <a:spcPct val="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 0    0    0</a:t>
                      </a:r>
                    </a:p>
                  </a:txBody>
                  <a:tcPr marT="45724" marB="45724" horzOverflow="overflow">
                    <a:lnL w="12700" cap="flat" cmpd="sng" algn="ctr">
                      <a:solidFill>
                        <a:srgbClr val="0033CC"/>
                      </a:solidFill>
                      <a:prstDash val="solid"/>
                      <a:round/>
                      <a:headEnd type="none" w="med" len="med"/>
                      <a:tailEnd type="none" w="med" len="med"/>
                    </a:lnL>
                    <a:lnR w="28575"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28575" cap="flat" cmpd="sng" algn="ctr">
                      <a:solidFill>
                        <a:srgbClr val="0033CC"/>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954840715"/>
                  </a:ext>
                </a:extLst>
              </a:tr>
            </a:tbl>
          </a:graphicData>
        </a:graphic>
      </p:graphicFrame>
      <p:sp>
        <p:nvSpPr>
          <p:cNvPr id="10" name="Text Box 40">
            <a:extLst>
              <a:ext uri="{FF2B5EF4-FFF2-40B4-BE49-F238E27FC236}">
                <a16:creationId xmlns:a16="http://schemas.microsoft.com/office/drawing/2014/main" id="{8113E9DE-0370-3E57-B8FB-42D723221C87}"/>
              </a:ext>
            </a:extLst>
          </p:cNvPr>
          <p:cNvSpPr txBox="1">
            <a:spLocks noChangeArrowheads="1"/>
          </p:cNvSpPr>
          <p:nvPr/>
        </p:nvSpPr>
        <p:spPr bwMode="auto">
          <a:xfrm>
            <a:off x="7779877" y="2344940"/>
            <a:ext cx="1435100" cy="528638"/>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800" b="1">
                <a:solidFill>
                  <a:srgbClr val="0033CC"/>
                </a:solidFill>
              </a:rPr>
              <a:t>函数式</a:t>
            </a:r>
          </a:p>
        </p:txBody>
      </p:sp>
      <p:sp>
        <p:nvSpPr>
          <p:cNvPr id="11" name="Text Box 44">
            <a:extLst>
              <a:ext uri="{FF2B5EF4-FFF2-40B4-BE49-F238E27FC236}">
                <a16:creationId xmlns:a16="http://schemas.microsoft.com/office/drawing/2014/main" id="{FABFE116-4681-028D-F2DD-6EDB8054EAB0}"/>
              </a:ext>
            </a:extLst>
          </p:cNvPr>
          <p:cNvSpPr txBox="1">
            <a:spLocks noChangeArrowheads="1"/>
          </p:cNvSpPr>
          <p:nvPr/>
        </p:nvSpPr>
        <p:spPr bwMode="auto">
          <a:xfrm>
            <a:off x="2263315" y="738390"/>
            <a:ext cx="6332537"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00"/>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2.  3 </a:t>
            </a:r>
            <a:r>
              <a:rPr lang="zh-CN" altLang="en-US" sz="2800" b="1">
                <a:solidFill>
                  <a:srgbClr val="FF0066"/>
                </a:solidFill>
              </a:rPr>
              <a:t>位二进制优先编码器</a:t>
            </a:r>
          </a:p>
        </p:txBody>
      </p:sp>
      <p:graphicFrame>
        <p:nvGraphicFramePr>
          <p:cNvPr id="12" name="Object 45">
            <a:extLst>
              <a:ext uri="{FF2B5EF4-FFF2-40B4-BE49-F238E27FC236}">
                <a16:creationId xmlns:a16="http://schemas.microsoft.com/office/drawing/2014/main" id="{726F6995-8A94-ACD9-975B-8A58682779A7}"/>
              </a:ext>
            </a:extLst>
          </p:cNvPr>
          <p:cNvGraphicFramePr>
            <a:graphicFrameLocks noChangeAspect="1"/>
          </p:cNvGraphicFramePr>
          <p:nvPr>
            <p:extLst>
              <p:ext uri="{D42A27DB-BD31-4B8C-83A1-F6EECF244321}">
                <p14:modId xmlns:p14="http://schemas.microsoft.com/office/powerpoint/2010/main" val="3144671749"/>
              </p:ext>
            </p:extLst>
          </p:nvPr>
        </p:nvGraphicFramePr>
        <p:xfrm>
          <a:off x="6952790" y="3372053"/>
          <a:ext cx="3098800" cy="547687"/>
        </p:xfrm>
        <a:graphic>
          <a:graphicData uri="http://schemas.openxmlformats.org/presentationml/2006/ole">
            <mc:AlternateContent xmlns:mc="http://schemas.openxmlformats.org/markup-compatibility/2006">
              <mc:Choice xmlns:v="urn:schemas-microsoft-com:vml" Requires="v">
                <p:oleObj name="Equation" r:id="rId2" imgW="1276130" imgH="209545" progId="Equation.3">
                  <p:embed/>
                </p:oleObj>
              </mc:Choice>
              <mc:Fallback>
                <p:oleObj name="Equation" r:id="rId2" imgW="1276130" imgH="209545" progId="Equation.3">
                  <p:embed/>
                  <p:pic>
                    <p:nvPicPr>
                      <p:cNvPr id="12" name="Object 45">
                        <a:extLst>
                          <a:ext uri="{FF2B5EF4-FFF2-40B4-BE49-F238E27FC236}">
                            <a16:creationId xmlns:a16="http://schemas.microsoft.com/office/drawing/2014/main" id="{726F6995-8A94-ACD9-975B-8A58682779A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52790" y="3372053"/>
                        <a:ext cx="3098800" cy="5476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3" name="Object 46">
            <a:extLst>
              <a:ext uri="{FF2B5EF4-FFF2-40B4-BE49-F238E27FC236}">
                <a16:creationId xmlns:a16="http://schemas.microsoft.com/office/drawing/2014/main" id="{3E3FAD92-9735-4165-FF23-DCB347BAC9B6}"/>
              </a:ext>
            </a:extLst>
          </p:cNvPr>
          <p:cNvGraphicFramePr>
            <a:graphicFrameLocks noChangeAspect="1"/>
          </p:cNvGraphicFramePr>
          <p:nvPr>
            <p:extLst>
              <p:ext uri="{D42A27DB-BD31-4B8C-83A1-F6EECF244321}">
                <p14:modId xmlns:p14="http://schemas.microsoft.com/office/powerpoint/2010/main" val="2394007099"/>
              </p:ext>
            </p:extLst>
          </p:nvPr>
        </p:nvGraphicFramePr>
        <p:xfrm>
          <a:off x="6952790" y="4108653"/>
          <a:ext cx="3097212" cy="1216025"/>
        </p:xfrm>
        <a:graphic>
          <a:graphicData uri="http://schemas.openxmlformats.org/presentationml/2006/ole">
            <mc:AlternateContent xmlns:mc="http://schemas.openxmlformats.org/markup-compatibility/2006">
              <mc:Choice xmlns:v="urn:schemas-microsoft-com:vml" Requires="v">
                <p:oleObj name="Equation" r:id="rId4" imgW="1276130" imgH="485635" progId="Equation.3">
                  <p:embed/>
                </p:oleObj>
              </mc:Choice>
              <mc:Fallback>
                <p:oleObj name="Equation" r:id="rId4" imgW="1276130" imgH="485635" progId="Equation.3">
                  <p:embed/>
                  <p:pic>
                    <p:nvPicPr>
                      <p:cNvPr id="13" name="Object 46">
                        <a:extLst>
                          <a:ext uri="{FF2B5EF4-FFF2-40B4-BE49-F238E27FC236}">
                            <a16:creationId xmlns:a16="http://schemas.microsoft.com/office/drawing/2014/main" id="{3E3FAD92-9735-4165-FF23-DCB347BAC9B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952790" y="4108653"/>
                        <a:ext cx="3097212" cy="12160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4" name="Object 47">
            <a:extLst>
              <a:ext uri="{FF2B5EF4-FFF2-40B4-BE49-F238E27FC236}">
                <a16:creationId xmlns:a16="http://schemas.microsoft.com/office/drawing/2014/main" id="{9A80E5A3-5A90-B16B-A3EA-0CCBBABB9592}"/>
              </a:ext>
            </a:extLst>
          </p:cNvPr>
          <p:cNvGraphicFramePr>
            <a:graphicFrameLocks noChangeAspect="1"/>
          </p:cNvGraphicFramePr>
          <p:nvPr>
            <p:extLst>
              <p:ext uri="{D42A27DB-BD31-4B8C-83A1-F6EECF244321}">
                <p14:modId xmlns:p14="http://schemas.microsoft.com/office/powerpoint/2010/main" val="3077620003"/>
              </p:ext>
            </p:extLst>
          </p:nvPr>
        </p:nvGraphicFramePr>
        <p:xfrm>
          <a:off x="6952790" y="5434215"/>
          <a:ext cx="3430587" cy="1216025"/>
        </p:xfrm>
        <a:graphic>
          <a:graphicData uri="http://schemas.openxmlformats.org/presentationml/2006/ole">
            <mc:AlternateContent xmlns:mc="http://schemas.openxmlformats.org/markup-compatibility/2006">
              <mc:Choice xmlns:v="urn:schemas-microsoft-com:vml" Requires="v">
                <p:oleObj name="Equation" r:id="rId6" imgW="1419441" imgH="485635" progId="Equation.3">
                  <p:embed/>
                </p:oleObj>
              </mc:Choice>
              <mc:Fallback>
                <p:oleObj name="Equation" r:id="rId6" imgW="1419441" imgH="485635" progId="Equation.3">
                  <p:embed/>
                  <p:pic>
                    <p:nvPicPr>
                      <p:cNvPr id="14" name="Object 47">
                        <a:extLst>
                          <a:ext uri="{FF2B5EF4-FFF2-40B4-BE49-F238E27FC236}">
                            <a16:creationId xmlns:a16="http://schemas.microsoft.com/office/drawing/2014/main" id="{9A80E5A3-5A90-B16B-A3EA-0CCBBABB9592}"/>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952790" y="5434215"/>
                        <a:ext cx="3430587" cy="12160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 name="灯片编号占位符 1">
            <a:extLst>
              <a:ext uri="{FF2B5EF4-FFF2-40B4-BE49-F238E27FC236}">
                <a16:creationId xmlns:a16="http://schemas.microsoft.com/office/drawing/2014/main" id="{DCBCBDC1-5A92-7684-A06E-472812984487}"/>
              </a:ext>
            </a:extLst>
          </p:cNvPr>
          <p:cNvSpPr>
            <a:spLocks noGrp="1"/>
          </p:cNvSpPr>
          <p:nvPr>
            <p:ph type="sldNum" sz="quarter" idx="12"/>
          </p:nvPr>
        </p:nvSpPr>
        <p:spPr/>
        <p:txBody>
          <a:bodyPr/>
          <a:lstStyle/>
          <a:p>
            <a:fld id="{392CBAA0-59E6-204E-8F03-85E5040D48B8}" type="slidenum">
              <a:rPr kumimoji="1" lang="zh-CN" altLang="en-US" smtClean="0"/>
              <a:t>42</a:t>
            </a:fld>
            <a:r>
              <a:rPr kumimoji="1" lang="en-US" altLang="zh-CN"/>
              <a:t>/133</a:t>
            </a:r>
            <a:endParaRPr kumimoji="1" lang="zh-CN" altLang="en-US" dirty="0"/>
          </a:p>
        </p:txBody>
      </p:sp>
    </p:spTree>
    <p:extLst>
      <p:ext uri="{BB962C8B-B14F-4D97-AF65-F5344CB8AC3E}">
        <p14:creationId xmlns:p14="http://schemas.microsoft.com/office/powerpoint/2010/main" val="30064596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iterate type="lt">
                                    <p:tmPct val="100000"/>
                                  </p:iterate>
                                  <p:childTnLst>
                                    <p:set>
                                      <p:cBhvr>
                                        <p:cTn id="11" dur="1" fill="hold">
                                          <p:stCondLst>
                                            <p:cond delay="0"/>
                                          </p:stCondLst>
                                        </p:cTn>
                                        <p:tgtEl>
                                          <p:spTgt spid="7"/>
                                        </p:tgtEl>
                                        <p:attrNameLst>
                                          <p:attrName>style.visibility</p:attrName>
                                        </p:attrNameLst>
                                      </p:cBhvr>
                                      <p:to>
                                        <p:strVal val="visible"/>
                                      </p:to>
                                    </p:set>
                                    <p:animEffect transition="in" filter="wipe(left)">
                                      <p:cBhvr>
                                        <p:cTn id="12" dur="75"/>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left)">
                                      <p:cBhvr>
                                        <p:cTn id="17" dur="5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left)">
                                      <p:cBhvr>
                                        <p:cTn id="22" dur="500"/>
                                        <p:tgtEl>
                                          <p:spTgt spid="9"/>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wipe(left)">
                                      <p:cBhvr>
                                        <p:cTn id="27" dur="500"/>
                                        <p:tgtEl>
                                          <p:spTgt spid="10"/>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12"/>
                                        </p:tgtEl>
                                        <p:attrNameLst>
                                          <p:attrName>style.visibility</p:attrName>
                                        </p:attrNameLst>
                                      </p:cBhvr>
                                      <p:to>
                                        <p:strVal val="visible"/>
                                      </p:to>
                                    </p:set>
                                    <p:animEffect transition="in" filter="wipe(left)">
                                      <p:cBhvr>
                                        <p:cTn id="32" dur="500"/>
                                        <p:tgtEl>
                                          <p:spTgt spid="12"/>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13"/>
                                        </p:tgtEl>
                                        <p:attrNameLst>
                                          <p:attrName>style.visibility</p:attrName>
                                        </p:attrNameLst>
                                      </p:cBhvr>
                                      <p:to>
                                        <p:strVal val="visible"/>
                                      </p:to>
                                    </p:set>
                                    <p:animEffect transition="in" filter="wipe(left)">
                                      <p:cBhvr>
                                        <p:cTn id="37" dur="500"/>
                                        <p:tgtEl>
                                          <p:spTgt spid="13"/>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nodeType="click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wipe(left)">
                                      <p:cBhvr>
                                        <p:cTn id="4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utoUpdateAnimBg="0"/>
      <p:bldP spid="7" grpId="0" autoUpdateAnimBg="0"/>
      <p:bldP spid="8" grpId="0" animBg="1" autoUpdateAnimBg="0"/>
      <p:bldP spid="10" grpId="0" animBg="1" autoUpdateAnimBg="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3.1</a:t>
            </a:r>
            <a:r>
              <a:rPr kumimoji="1" lang="zh-CN" altLang="en-US" dirty="0"/>
              <a:t> 编码器</a:t>
            </a:r>
          </a:p>
        </p:txBody>
      </p:sp>
      <p:sp>
        <p:nvSpPr>
          <p:cNvPr id="6" name="Text Box 2">
            <a:extLst>
              <a:ext uri="{FF2B5EF4-FFF2-40B4-BE49-F238E27FC236}">
                <a16:creationId xmlns:a16="http://schemas.microsoft.com/office/drawing/2014/main" id="{70437D7A-D287-5690-5E94-8061FB747B03}"/>
              </a:ext>
            </a:extLst>
          </p:cNvPr>
          <p:cNvSpPr txBox="1">
            <a:spLocks noChangeArrowheads="1"/>
          </p:cNvSpPr>
          <p:nvPr/>
        </p:nvSpPr>
        <p:spPr bwMode="auto">
          <a:xfrm>
            <a:off x="1930452" y="3082674"/>
            <a:ext cx="898525" cy="1800225"/>
          </a:xfrm>
          <a:prstGeom prst="rect">
            <a:avLst/>
          </a:prstGeom>
          <a:noFill/>
          <a:ln>
            <a:noFill/>
          </a:ln>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FF0066"/>
                </a:solidFill>
              </a:rPr>
              <a:t>输入</a:t>
            </a:r>
          </a:p>
          <a:p>
            <a:pPr eaLnBrk="1" hangingPunct="1"/>
            <a:r>
              <a:rPr lang="zh-CN" altLang="en-US" sz="2800" b="1">
                <a:solidFill>
                  <a:srgbClr val="FF0066"/>
                </a:solidFill>
              </a:rPr>
              <a:t>输出</a:t>
            </a:r>
          </a:p>
          <a:p>
            <a:pPr eaLnBrk="1" hangingPunct="1"/>
            <a:r>
              <a:rPr lang="zh-CN" altLang="en-US" sz="2800" b="1">
                <a:solidFill>
                  <a:srgbClr val="FF0066"/>
                </a:solidFill>
              </a:rPr>
              <a:t>为原</a:t>
            </a:r>
          </a:p>
          <a:p>
            <a:pPr eaLnBrk="1" hangingPunct="1"/>
            <a:r>
              <a:rPr lang="zh-CN" altLang="en-US" sz="2800" b="1">
                <a:solidFill>
                  <a:srgbClr val="FF0066"/>
                </a:solidFill>
              </a:rPr>
              <a:t>变量</a:t>
            </a:r>
          </a:p>
        </p:txBody>
      </p:sp>
      <p:sp>
        <p:nvSpPr>
          <p:cNvPr id="7" name="Text Box 3">
            <a:extLst>
              <a:ext uri="{FF2B5EF4-FFF2-40B4-BE49-F238E27FC236}">
                <a16:creationId xmlns:a16="http://schemas.microsoft.com/office/drawing/2014/main" id="{12D67418-536F-9031-51ED-F2A530E04E66}"/>
              </a:ext>
            </a:extLst>
          </p:cNvPr>
          <p:cNvSpPr txBox="1">
            <a:spLocks noChangeArrowheads="1"/>
          </p:cNvSpPr>
          <p:nvPr/>
        </p:nvSpPr>
        <p:spPr bwMode="auto">
          <a:xfrm>
            <a:off x="2032052" y="1301499"/>
            <a:ext cx="677862" cy="1382712"/>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800" b="1">
                <a:solidFill>
                  <a:srgbClr val="FF0066"/>
                </a:solidFill>
              </a:rPr>
              <a:t>逻</a:t>
            </a:r>
          </a:p>
          <a:p>
            <a:pPr algn="ctr" eaLnBrk="1" hangingPunct="1"/>
            <a:r>
              <a:rPr lang="zh-CN" altLang="en-US" sz="2800" b="1">
                <a:solidFill>
                  <a:srgbClr val="FF0066"/>
                </a:solidFill>
              </a:rPr>
              <a:t>辑</a:t>
            </a:r>
          </a:p>
          <a:p>
            <a:pPr algn="ctr" eaLnBrk="1" hangingPunct="1"/>
            <a:r>
              <a:rPr lang="zh-CN" altLang="en-US" sz="2800" b="1">
                <a:solidFill>
                  <a:srgbClr val="FF0066"/>
                </a:solidFill>
              </a:rPr>
              <a:t>图</a:t>
            </a:r>
          </a:p>
        </p:txBody>
      </p:sp>
      <p:sp>
        <p:nvSpPr>
          <p:cNvPr id="8" name="Text Box 4">
            <a:extLst>
              <a:ext uri="{FF2B5EF4-FFF2-40B4-BE49-F238E27FC236}">
                <a16:creationId xmlns:a16="http://schemas.microsoft.com/office/drawing/2014/main" id="{27646611-12B4-751B-FEEB-DA217ED2FA9A}"/>
              </a:ext>
            </a:extLst>
          </p:cNvPr>
          <p:cNvSpPr txBox="1">
            <a:spLocks noChangeArrowheads="1"/>
          </p:cNvSpPr>
          <p:nvPr/>
        </p:nvSpPr>
        <p:spPr bwMode="auto">
          <a:xfrm>
            <a:off x="1737636" y="3082674"/>
            <a:ext cx="1266693" cy="2677656"/>
          </a:xfrm>
          <a:prstGeom prst="rect">
            <a:avLst/>
          </a:prstGeom>
          <a:solidFill>
            <a:srgbClr val="A5CEAD"/>
          </a:solidFill>
          <a:ln>
            <a:noFill/>
          </a:ln>
          <a:extLs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dirty="0">
                <a:solidFill>
                  <a:srgbClr val="996600"/>
                </a:solidFill>
              </a:rPr>
              <a:t>输入</a:t>
            </a:r>
          </a:p>
          <a:p>
            <a:pPr eaLnBrk="1" hangingPunct="1"/>
            <a:r>
              <a:rPr lang="zh-CN" altLang="en-US" sz="2800" b="1" dirty="0">
                <a:solidFill>
                  <a:srgbClr val="996600"/>
                </a:solidFill>
              </a:rPr>
              <a:t>输出</a:t>
            </a:r>
          </a:p>
          <a:p>
            <a:pPr eaLnBrk="1" hangingPunct="1"/>
            <a:r>
              <a:rPr lang="zh-CN" altLang="en-US" sz="2800" b="1" dirty="0">
                <a:solidFill>
                  <a:srgbClr val="996600"/>
                </a:solidFill>
              </a:rPr>
              <a:t>为反</a:t>
            </a:r>
          </a:p>
          <a:p>
            <a:pPr eaLnBrk="1" hangingPunct="1"/>
            <a:r>
              <a:rPr lang="zh-CN" altLang="en-US" sz="2800" b="1" dirty="0">
                <a:solidFill>
                  <a:srgbClr val="996600"/>
                </a:solidFill>
              </a:rPr>
              <a:t>变量</a:t>
            </a:r>
            <a:endParaRPr lang="en-US" altLang="zh-CN" sz="2800" b="1" dirty="0">
              <a:solidFill>
                <a:srgbClr val="996600"/>
              </a:solidFill>
            </a:endParaRPr>
          </a:p>
          <a:p>
            <a:pPr eaLnBrk="1" hangingPunct="1"/>
            <a:r>
              <a:rPr lang="zh-CN" altLang="en-US" sz="2800" b="1" dirty="0">
                <a:solidFill>
                  <a:srgbClr val="996600"/>
                </a:solidFill>
              </a:rPr>
              <a:t>（缓</a:t>
            </a:r>
            <a:endParaRPr lang="en-US" altLang="zh-CN" sz="2800" b="1" dirty="0">
              <a:solidFill>
                <a:srgbClr val="996600"/>
              </a:solidFill>
            </a:endParaRPr>
          </a:p>
          <a:p>
            <a:pPr eaLnBrk="1" hangingPunct="1"/>
            <a:r>
              <a:rPr lang="zh-CN" altLang="en-US" sz="2800" b="1" dirty="0">
                <a:solidFill>
                  <a:srgbClr val="996600"/>
                </a:solidFill>
              </a:rPr>
              <a:t>冲器）</a:t>
            </a:r>
          </a:p>
        </p:txBody>
      </p:sp>
      <p:grpSp>
        <p:nvGrpSpPr>
          <p:cNvPr id="9" name="Group 5">
            <a:extLst>
              <a:ext uri="{FF2B5EF4-FFF2-40B4-BE49-F238E27FC236}">
                <a16:creationId xmlns:a16="http://schemas.microsoft.com/office/drawing/2014/main" id="{9CA691FE-7BE1-5E5B-D76D-252D39D1D6B0}"/>
              </a:ext>
            </a:extLst>
          </p:cNvPr>
          <p:cNvGrpSpPr>
            <a:grpSpLocks/>
          </p:cNvGrpSpPr>
          <p:nvPr/>
        </p:nvGrpSpPr>
        <p:grpSpPr bwMode="auto">
          <a:xfrm>
            <a:off x="4025952" y="1557086"/>
            <a:ext cx="5111750" cy="523875"/>
            <a:chOff x="1920" y="623"/>
            <a:chExt cx="3120" cy="373"/>
          </a:xfrm>
        </p:grpSpPr>
        <p:sp>
          <p:nvSpPr>
            <p:cNvPr id="10" name="Text Box 6">
              <a:extLst>
                <a:ext uri="{FF2B5EF4-FFF2-40B4-BE49-F238E27FC236}">
                  <a16:creationId xmlns:a16="http://schemas.microsoft.com/office/drawing/2014/main" id="{2D558C13-A241-EFF5-10FA-5573AB568748}"/>
                </a:ext>
              </a:extLst>
            </p:cNvPr>
            <p:cNvSpPr txBox="1">
              <a:spLocks noChangeArrowheads="1"/>
            </p:cNvSpPr>
            <p:nvPr/>
          </p:nvSpPr>
          <p:spPr bwMode="auto">
            <a:xfrm>
              <a:off x="1920" y="626"/>
              <a:ext cx="432" cy="3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sz="2800" b="1" i="1">
                  <a:solidFill>
                    <a:srgbClr val="FF0066"/>
                  </a:solidFill>
                  <a:ea typeface="楷体_GB2312" pitchFamily="49" charset="-122"/>
                </a:rPr>
                <a:t>Y</a:t>
              </a:r>
              <a:r>
                <a:rPr lang="en-US" altLang="zh-CN" sz="2800" b="1" baseline="-25000">
                  <a:solidFill>
                    <a:srgbClr val="FF0066"/>
                  </a:solidFill>
                  <a:ea typeface="楷体_GB2312" pitchFamily="49" charset="-122"/>
                </a:rPr>
                <a:t>2</a:t>
              </a:r>
            </a:p>
          </p:txBody>
        </p:sp>
        <p:sp>
          <p:nvSpPr>
            <p:cNvPr id="11" name="Text Box 7">
              <a:extLst>
                <a:ext uri="{FF2B5EF4-FFF2-40B4-BE49-F238E27FC236}">
                  <a16:creationId xmlns:a16="http://schemas.microsoft.com/office/drawing/2014/main" id="{B798EC6E-4879-A3AC-3D26-CE02E57EC86F}"/>
                </a:ext>
              </a:extLst>
            </p:cNvPr>
            <p:cNvSpPr txBox="1">
              <a:spLocks noChangeArrowheads="1"/>
            </p:cNvSpPr>
            <p:nvPr/>
          </p:nvSpPr>
          <p:spPr bwMode="auto">
            <a:xfrm>
              <a:off x="3168" y="626"/>
              <a:ext cx="384" cy="3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sz="2800" b="1" i="1">
                  <a:solidFill>
                    <a:srgbClr val="FF0066"/>
                  </a:solidFill>
                  <a:ea typeface="楷体_GB2312" pitchFamily="49" charset="-122"/>
                </a:rPr>
                <a:t>Y</a:t>
              </a:r>
              <a:r>
                <a:rPr lang="en-US" altLang="zh-CN" sz="2800" b="1" baseline="-25000">
                  <a:solidFill>
                    <a:srgbClr val="FF0066"/>
                  </a:solidFill>
                  <a:ea typeface="楷体_GB2312" pitchFamily="49" charset="-122"/>
                </a:rPr>
                <a:t>1</a:t>
              </a:r>
            </a:p>
          </p:txBody>
        </p:sp>
        <p:sp>
          <p:nvSpPr>
            <p:cNvPr id="12" name="Text Box 8">
              <a:extLst>
                <a:ext uri="{FF2B5EF4-FFF2-40B4-BE49-F238E27FC236}">
                  <a16:creationId xmlns:a16="http://schemas.microsoft.com/office/drawing/2014/main" id="{8673F42F-5AE8-03C9-FA17-C45CB205C64A}"/>
                </a:ext>
              </a:extLst>
            </p:cNvPr>
            <p:cNvSpPr txBox="1">
              <a:spLocks noChangeArrowheads="1"/>
            </p:cNvSpPr>
            <p:nvPr/>
          </p:nvSpPr>
          <p:spPr bwMode="auto">
            <a:xfrm>
              <a:off x="4704" y="623"/>
              <a:ext cx="336" cy="3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sz="2800" b="1" i="1">
                  <a:solidFill>
                    <a:srgbClr val="FF0066"/>
                  </a:solidFill>
                  <a:ea typeface="楷体_GB2312" pitchFamily="49" charset="-122"/>
                </a:rPr>
                <a:t>Y</a:t>
              </a:r>
              <a:r>
                <a:rPr lang="en-US" altLang="zh-CN" sz="2800" b="1" baseline="-25000">
                  <a:solidFill>
                    <a:srgbClr val="FF0066"/>
                  </a:solidFill>
                  <a:ea typeface="楷体_GB2312" pitchFamily="49" charset="-122"/>
                </a:rPr>
                <a:t>0</a:t>
              </a:r>
            </a:p>
          </p:txBody>
        </p:sp>
      </p:grpSp>
      <p:grpSp>
        <p:nvGrpSpPr>
          <p:cNvPr id="13" name="Group 9">
            <a:extLst>
              <a:ext uri="{FF2B5EF4-FFF2-40B4-BE49-F238E27FC236}">
                <a16:creationId xmlns:a16="http://schemas.microsoft.com/office/drawing/2014/main" id="{310CE71C-8FB3-C704-5622-60140B6A0605}"/>
              </a:ext>
            </a:extLst>
          </p:cNvPr>
          <p:cNvGrpSpPr>
            <a:grpSpLocks/>
          </p:cNvGrpSpPr>
          <p:nvPr/>
        </p:nvGrpSpPr>
        <p:grpSpPr bwMode="auto">
          <a:xfrm>
            <a:off x="3240139" y="1706311"/>
            <a:ext cx="6210300" cy="3816350"/>
            <a:chOff x="1127" y="901"/>
            <a:chExt cx="3912" cy="2404"/>
          </a:xfrm>
        </p:grpSpPr>
        <p:sp>
          <p:nvSpPr>
            <p:cNvPr id="14" name="Rectangle 10">
              <a:extLst>
                <a:ext uri="{FF2B5EF4-FFF2-40B4-BE49-F238E27FC236}">
                  <a16:creationId xmlns:a16="http://schemas.microsoft.com/office/drawing/2014/main" id="{12F4E4B4-9A0F-0FD5-2770-125567DF54E7}"/>
                </a:ext>
              </a:extLst>
            </p:cNvPr>
            <p:cNvSpPr>
              <a:spLocks noChangeArrowheads="1"/>
            </p:cNvSpPr>
            <p:nvPr/>
          </p:nvSpPr>
          <p:spPr bwMode="auto">
            <a:xfrm>
              <a:off x="1227" y="1128"/>
              <a:ext cx="594" cy="30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000" b="1">
                  <a:solidFill>
                    <a:srgbClr val="0033CC"/>
                  </a:solidFill>
                  <a:ea typeface="楷体_GB2312" pitchFamily="49" charset="-122"/>
                </a:rPr>
                <a:t>≥</a:t>
              </a:r>
              <a:r>
                <a:rPr lang="en-US" altLang="zh-CN" b="1">
                  <a:solidFill>
                    <a:srgbClr val="0033CC"/>
                  </a:solidFill>
                  <a:ea typeface="楷体_GB2312" pitchFamily="49" charset="-122"/>
                </a:rPr>
                <a:t>1</a:t>
              </a:r>
            </a:p>
          </p:txBody>
        </p:sp>
        <p:sp>
          <p:nvSpPr>
            <p:cNvPr id="15" name="Line 11">
              <a:extLst>
                <a:ext uri="{FF2B5EF4-FFF2-40B4-BE49-F238E27FC236}">
                  <a16:creationId xmlns:a16="http://schemas.microsoft.com/office/drawing/2014/main" id="{1DDCF127-847D-E386-C6C8-E97130DF9D6E}"/>
                </a:ext>
              </a:extLst>
            </p:cNvPr>
            <p:cNvSpPr>
              <a:spLocks noChangeShapeType="1"/>
            </p:cNvSpPr>
            <p:nvPr/>
          </p:nvSpPr>
          <p:spPr bwMode="auto">
            <a:xfrm flipV="1">
              <a:off x="1524" y="915"/>
              <a:ext cx="0" cy="213"/>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6" name="Rectangle 12">
              <a:extLst>
                <a:ext uri="{FF2B5EF4-FFF2-40B4-BE49-F238E27FC236}">
                  <a16:creationId xmlns:a16="http://schemas.microsoft.com/office/drawing/2014/main" id="{3088B60B-E7C2-7340-BE71-EE2CC86B012D}"/>
                </a:ext>
              </a:extLst>
            </p:cNvPr>
            <p:cNvSpPr>
              <a:spLocks noChangeArrowheads="1"/>
            </p:cNvSpPr>
            <p:nvPr/>
          </p:nvSpPr>
          <p:spPr bwMode="auto">
            <a:xfrm>
              <a:off x="2167" y="1128"/>
              <a:ext cx="1189" cy="427"/>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sz="2800" b="1">
                <a:solidFill>
                  <a:srgbClr val="0033CC"/>
                </a:solidFill>
                <a:ea typeface="楷体_GB2312" pitchFamily="49" charset="-122"/>
              </a:endParaRPr>
            </a:p>
          </p:txBody>
        </p:sp>
        <p:sp>
          <p:nvSpPr>
            <p:cNvPr id="17" name="Rectangle 13">
              <a:extLst>
                <a:ext uri="{FF2B5EF4-FFF2-40B4-BE49-F238E27FC236}">
                  <a16:creationId xmlns:a16="http://schemas.microsoft.com/office/drawing/2014/main" id="{4798AE65-F077-02F6-6486-6435D02E014B}"/>
                </a:ext>
              </a:extLst>
            </p:cNvPr>
            <p:cNvSpPr>
              <a:spLocks noChangeArrowheads="1"/>
            </p:cNvSpPr>
            <p:nvPr/>
          </p:nvSpPr>
          <p:spPr bwMode="auto">
            <a:xfrm>
              <a:off x="2416" y="1128"/>
              <a:ext cx="692" cy="214"/>
            </a:xfrm>
            <a:prstGeom prst="rect">
              <a:avLst/>
            </a:prstGeom>
            <a:noFill/>
            <a:ln w="38100">
              <a:solidFill>
                <a:srgbClr val="0033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000" b="1">
                  <a:solidFill>
                    <a:srgbClr val="0033CC"/>
                  </a:solidFill>
                  <a:ea typeface="楷体_GB2312" pitchFamily="49" charset="-122"/>
                </a:rPr>
                <a:t>≥</a:t>
              </a:r>
              <a:r>
                <a:rPr lang="en-US" altLang="zh-CN" b="1">
                  <a:solidFill>
                    <a:srgbClr val="0033CC"/>
                  </a:solidFill>
                  <a:ea typeface="楷体_GB2312" pitchFamily="49" charset="-122"/>
                </a:rPr>
                <a:t>1</a:t>
              </a:r>
            </a:p>
          </p:txBody>
        </p:sp>
        <p:sp>
          <p:nvSpPr>
            <p:cNvPr id="18" name="Rectangle 14">
              <a:extLst>
                <a:ext uri="{FF2B5EF4-FFF2-40B4-BE49-F238E27FC236}">
                  <a16:creationId xmlns:a16="http://schemas.microsoft.com/office/drawing/2014/main" id="{43702976-C84A-5EB2-59A2-2E110F6C961F}"/>
                </a:ext>
              </a:extLst>
            </p:cNvPr>
            <p:cNvSpPr>
              <a:spLocks noChangeArrowheads="1"/>
            </p:cNvSpPr>
            <p:nvPr/>
          </p:nvSpPr>
          <p:spPr bwMode="auto">
            <a:xfrm>
              <a:off x="3752" y="1128"/>
              <a:ext cx="1189" cy="427"/>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sz="2800" b="1">
                <a:solidFill>
                  <a:srgbClr val="0033CC"/>
                </a:solidFill>
                <a:ea typeface="楷体_GB2312" pitchFamily="49" charset="-122"/>
              </a:endParaRPr>
            </a:p>
          </p:txBody>
        </p:sp>
        <p:sp>
          <p:nvSpPr>
            <p:cNvPr id="19" name="Rectangle 15">
              <a:extLst>
                <a:ext uri="{FF2B5EF4-FFF2-40B4-BE49-F238E27FC236}">
                  <a16:creationId xmlns:a16="http://schemas.microsoft.com/office/drawing/2014/main" id="{A11F0FDF-1931-637D-FA2E-65A33514170F}"/>
                </a:ext>
              </a:extLst>
            </p:cNvPr>
            <p:cNvSpPr>
              <a:spLocks noChangeArrowheads="1"/>
            </p:cNvSpPr>
            <p:nvPr/>
          </p:nvSpPr>
          <p:spPr bwMode="auto">
            <a:xfrm>
              <a:off x="3999" y="1128"/>
              <a:ext cx="694" cy="214"/>
            </a:xfrm>
            <a:prstGeom prst="rect">
              <a:avLst/>
            </a:prstGeom>
            <a:noFill/>
            <a:ln w="38100">
              <a:solidFill>
                <a:srgbClr val="0033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800" b="1">
                  <a:solidFill>
                    <a:srgbClr val="0033CC"/>
                  </a:solidFill>
                  <a:ea typeface="楷体_GB2312" pitchFamily="49" charset="-122"/>
                </a:rPr>
                <a:t>≥</a:t>
              </a:r>
              <a:r>
                <a:rPr lang="en-US" altLang="zh-CN" b="1">
                  <a:solidFill>
                    <a:srgbClr val="0033CC"/>
                  </a:solidFill>
                  <a:ea typeface="楷体_GB2312" pitchFamily="49" charset="-122"/>
                </a:rPr>
                <a:t>1</a:t>
              </a:r>
            </a:p>
          </p:txBody>
        </p:sp>
        <p:sp>
          <p:nvSpPr>
            <p:cNvPr id="20" name="Line 16">
              <a:extLst>
                <a:ext uri="{FF2B5EF4-FFF2-40B4-BE49-F238E27FC236}">
                  <a16:creationId xmlns:a16="http://schemas.microsoft.com/office/drawing/2014/main" id="{C9120E47-0791-FF43-3957-66DE2D26D86D}"/>
                </a:ext>
              </a:extLst>
            </p:cNvPr>
            <p:cNvSpPr>
              <a:spLocks noChangeShapeType="1"/>
            </p:cNvSpPr>
            <p:nvPr/>
          </p:nvSpPr>
          <p:spPr bwMode="auto">
            <a:xfrm>
              <a:off x="4891" y="1555"/>
              <a:ext cx="0" cy="175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21" name="Line 17">
              <a:extLst>
                <a:ext uri="{FF2B5EF4-FFF2-40B4-BE49-F238E27FC236}">
                  <a16:creationId xmlns:a16="http://schemas.microsoft.com/office/drawing/2014/main" id="{7864A33A-47DE-DD83-07CC-40D9F274ED76}"/>
                </a:ext>
              </a:extLst>
            </p:cNvPr>
            <p:cNvSpPr>
              <a:spLocks noChangeShapeType="1"/>
            </p:cNvSpPr>
            <p:nvPr/>
          </p:nvSpPr>
          <p:spPr bwMode="auto">
            <a:xfrm>
              <a:off x="1276" y="1428"/>
              <a:ext cx="0" cy="186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22" name="Line 18">
              <a:extLst>
                <a:ext uri="{FF2B5EF4-FFF2-40B4-BE49-F238E27FC236}">
                  <a16:creationId xmlns:a16="http://schemas.microsoft.com/office/drawing/2014/main" id="{B4993B3D-A98A-2BFB-4D1B-A9FB57E56BB4}"/>
                </a:ext>
              </a:extLst>
            </p:cNvPr>
            <p:cNvSpPr>
              <a:spLocks noChangeShapeType="1"/>
            </p:cNvSpPr>
            <p:nvPr/>
          </p:nvSpPr>
          <p:spPr bwMode="auto">
            <a:xfrm>
              <a:off x="1871" y="2829"/>
              <a:ext cx="1" cy="45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23" name="Line 19">
              <a:extLst>
                <a:ext uri="{FF2B5EF4-FFF2-40B4-BE49-F238E27FC236}">
                  <a16:creationId xmlns:a16="http://schemas.microsoft.com/office/drawing/2014/main" id="{0E99A1F1-A5B8-48A4-55CA-1C7AE75EF213}"/>
                </a:ext>
              </a:extLst>
            </p:cNvPr>
            <p:cNvSpPr>
              <a:spLocks noChangeShapeType="1"/>
            </p:cNvSpPr>
            <p:nvPr/>
          </p:nvSpPr>
          <p:spPr bwMode="auto">
            <a:xfrm>
              <a:off x="3752" y="2280"/>
              <a:ext cx="0" cy="101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24" name="Line 20">
              <a:extLst>
                <a:ext uri="{FF2B5EF4-FFF2-40B4-BE49-F238E27FC236}">
                  <a16:creationId xmlns:a16="http://schemas.microsoft.com/office/drawing/2014/main" id="{55E27B08-CD2D-E51F-90F3-9C007A60E1C2}"/>
                </a:ext>
              </a:extLst>
            </p:cNvPr>
            <p:cNvSpPr>
              <a:spLocks noChangeShapeType="1"/>
            </p:cNvSpPr>
            <p:nvPr/>
          </p:nvSpPr>
          <p:spPr bwMode="auto">
            <a:xfrm>
              <a:off x="2167" y="1342"/>
              <a:ext cx="1188"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25" name="Line 21">
              <a:extLst>
                <a:ext uri="{FF2B5EF4-FFF2-40B4-BE49-F238E27FC236}">
                  <a16:creationId xmlns:a16="http://schemas.microsoft.com/office/drawing/2014/main" id="{C57D9835-FF88-FEE8-8A60-807339FF62D7}"/>
                </a:ext>
              </a:extLst>
            </p:cNvPr>
            <p:cNvSpPr>
              <a:spLocks noChangeShapeType="1"/>
            </p:cNvSpPr>
            <p:nvPr/>
          </p:nvSpPr>
          <p:spPr bwMode="auto">
            <a:xfrm>
              <a:off x="2365" y="1342"/>
              <a:ext cx="0" cy="213"/>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26" name="Rectangle 22">
              <a:extLst>
                <a:ext uri="{FF2B5EF4-FFF2-40B4-BE49-F238E27FC236}">
                  <a16:creationId xmlns:a16="http://schemas.microsoft.com/office/drawing/2014/main" id="{F7A5498F-DC56-9089-E4FF-1F7D60D7B151}"/>
                </a:ext>
              </a:extLst>
            </p:cNvPr>
            <p:cNvSpPr>
              <a:spLocks noChangeArrowheads="1"/>
            </p:cNvSpPr>
            <p:nvPr/>
          </p:nvSpPr>
          <p:spPr bwMode="auto">
            <a:xfrm>
              <a:off x="2167" y="1342"/>
              <a:ext cx="198" cy="213"/>
            </a:xfrm>
            <a:prstGeom prst="rect">
              <a:avLst/>
            </a:prstGeom>
            <a:noFill/>
            <a:ln w="38100">
              <a:solidFill>
                <a:srgbClr val="0033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000" b="1">
                  <a:solidFill>
                    <a:srgbClr val="0033CC"/>
                  </a:solidFill>
                  <a:ea typeface="楷体_GB2312" pitchFamily="49" charset="-122"/>
                </a:rPr>
                <a:t>&amp;</a:t>
              </a:r>
            </a:p>
          </p:txBody>
        </p:sp>
        <p:sp>
          <p:nvSpPr>
            <p:cNvPr id="27" name="Line 23">
              <a:extLst>
                <a:ext uri="{FF2B5EF4-FFF2-40B4-BE49-F238E27FC236}">
                  <a16:creationId xmlns:a16="http://schemas.microsoft.com/office/drawing/2014/main" id="{B4795E3C-6691-5B4C-9B0A-0F07B52D9153}"/>
                </a:ext>
              </a:extLst>
            </p:cNvPr>
            <p:cNvSpPr>
              <a:spLocks noChangeShapeType="1"/>
            </p:cNvSpPr>
            <p:nvPr/>
          </p:nvSpPr>
          <p:spPr bwMode="auto">
            <a:xfrm>
              <a:off x="2563" y="1342"/>
              <a:ext cx="0" cy="213"/>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28" name="Line 24">
              <a:extLst>
                <a:ext uri="{FF2B5EF4-FFF2-40B4-BE49-F238E27FC236}">
                  <a16:creationId xmlns:a16="http://schemas.microsoft.com/office/drawing/2014/main" id="{2C9DC45D-080D-F2BB-D3BB-B3448A403658}"/>
                </a:ext>
              </a:extLst>
            </p:cNvPr>
            <p:cNvSpPr>
              <a:spLocks noChangeShapeType="1"/>
            </p:cNvSpPr>
            <p:nvPr/>
          </p:nvSpPr>
          <p:spPr bwMode="auto">
            <a:xfrm>
              <a:off x="2959" y="1342"/>
              <a:ext cx="0" cy="213"/>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29" name="Line 25">
              <a:extLst>
                <a:ext uri="{FF2B5EF4-FFF2-40B4-BE49-F238E27FC236}">
                  <a16:creationId xmlns:a16="http://schemas.microsoft.com/office/drawing/2014/main" id="{429CDF30-FCCA-0B4D-9313-C1F2E7FE6884}"/>
                </a:ext>
              </a:extLst>
            </p:cNvPr>
            <p:cNvSpPr>
              <a:spLocks noChangeShapeType="1"/>
            </p:cNvSpPr>
            <p:nvPr/>
          </p:nvSpPr>
          <p:spPr bwMode="auto">
            <a:xfrm>
              <a:off x="3752" y="1342"/>
              <a:ext cx="1188"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30" name="Line 26">
              <a:extLst>
                <a:ext uri="{FF2B5EF4-FFF2-40B4-BE49-F238E27FC236}">
                  <a16:creationId xmlns:a16="http://schemas.microsoft.com/office/drawing/2014/main" id="{D9D1F9C6-1F1D-00A0-7067-31DCC2AEB1E2}"/>
                </a:ext>
              </a:extLst>
            </p:cNvPr>
            <p:cNvSpPr>
              <a:spLocks noChangeShapeType="1"/>
            </p:cNvSpPr>
            <p:nvPr/>
          </p:nvSpPr>
          <p:spPr bwMode="auto">
            <a:xfrm>
              <a:off x="3950" y="1342"/>
              <a:ext cx="0" cy="213"/>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31" name="Rectangle 27">
              <a:extLst>
                <a:ext uri="{FF2B5EF4-FFF2-40B4-BE49-F238E27FC236}">
                  <a16:creationId xmlns:a16="http://schemas.microsoft.com/office/drawing/2014/main" id="{F2C7F37C-5588-D0D7-66EE-2F1DBBF56F51}"/>
                </a:ext>
              </a:extLst>
            </p:cNvPr>
            <p:cNvSpPr>
              <a:spLocks noChangeArrowheads="1"/>
            </p:cNvSpPr>
            <p:nvPr/>
          </p:nvSpPr>
          <p:spPr bwMode="auto">
            <a:xfrm>
              <a:off x="3752" y="1342"/>
              <a:ext cx="198" cy="213"/>
            </a:xfrm>
            <a:prstGeom prst="rect">
              <a:avLst/>
            </a:prstGeom>
            <a:noFill/>
            <a:ln w="38100">
              <a:solidFill>
                <a:srgbClr val="0033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000" b="1">
                  <a:solidFill>
                    <a:srgbClr val="0033CC"/>
                  </a:solidFill>
                  <a:ea typeface="楷体_GB2312" pitchFamily="49" charset="-122"/>
                </a:rPr>
                <a:t>&amp;</a:t>
              </a:r>
            </a:p>
          </p:txBody>
        </p:sp>
        <p:sp>
          <p:nvSpPr>
            <p:cNvPr id="32" name="Line 28">
              <a:extLst>
                <a:ext uri="{FF2B5EF4-FFF2-40B4-BE49-F238E27FC236}">
                  <a16:creationId xmlns:a16="http://schemas.microsoft.com/office/drawing/2014/main" id="{935FDEAC-E68E-7240-9624-D83D57091E85}"/>
                </a:ext>
              </a:extLst>
            </p:cNvPr>
            <p:cNvSpPr>
              <a:spLocks noChangeShapeType="1"/>
            </p:cNvSpPr>
            <p:nvPr/>
          </p:nvSpPr>
          <p:spPr bwMode="auto">
            <a:xfrm>
              <a:off x="4148" y="1342"/>
              <a:ext cx="0" cy="213"/>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33" name="Line 29">
              <a:extLst>
                <a:ext uri="{FF2B5EF4-FFF2-40B4-BE49-F238E27FC236}">
                  <a16:creationId xmlns:a16="http://schemas.microsoft.com/office/drawing/2014/main" id="{621D55F5-F83F-C05C-68AC-E0F747687E29}"/>
                </a:ext>
              </a:extLst>
            </p:cNvPr>
            <p:cNvSpPr>
              <a:spLocks noChangeShapeType="1"/>
            </p:cNvSpPr>
            <p:nvPr/>
          </p:nvSpPr>
          <p:spPr bwMode="auto">
            <a:xfrm>
              <a:off x="4544" y="1342"/>
              <a:ext cx="0" cy="213"/>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grpSp>
          <p:nvGrpSpPr>
            <p:cNvPr id="34" name="Group 30">
              <a:extLst>
                <a:ext uri="{FF2B5EF4-FFF2-40B4-BE49-F238E27FC236}">
                  <a16:creationId xmlns:a16="http://schemas.microsoft.com/office/drawing/2014/main" id="{AA86B5B2-976F-54EC-4EE0-17DEB3DD38EE}"/>
                </a:ext>
              </a:extLst>
            </p:cNvPr>
            <p:cNvGrpSpPr>
              <a:grpSpLocks/>
            </p:cNvGrpSpPr>
            <p:nvPr/>
          </p:nvGrpSpPr>
          <p:grpSpPr bwMode="auto">
            <a:xfrm>
              <a:off x="1127" y="1641"/>
              <a:ext cx="3912" cy="897"/>
              <a:chOff x="1536" y="1632"/>
              <a:chExt cx="3696" cy="1008"/>
            </a:xfrm>
          </p:grpSpPr>
          <p:grpSp>
            <p:nvGrpSpPr>
              <p:cNvPr id="111" name="Group 31">
                <a:extLst>
                  <a:ext uri="{FF2B5EF4-FFF2-40B4-BE49-F238E27FC236}">
                    <a16:creationId xmlns:a16="http://schemas.microsoft.com/office/drawing/2014/main" id="{96B74A5C-ECA5-B54F-EE36-6EA864EB775C}"/>
                  </a:ext>
                </a:extLst>
              </p:cNvPr>
              <p:cNvGrpSpPr>
                <a:grpSpLocks/>
              </p:cNvGrpSpPr>
              <p:nvPr/>
            </p:nvGrpSpPr>
            <p:grpSpPr bwMode="auto">
              <a:xfrm>
                <a:off x="1536" y="1824"/>
                <a:ext cx="3696" cy="96"/>
                <a:chOff x="-2448" y="1584"/>
                <a:chExt cx="3696" cy="96"/>
              </a:xfrm>
            </p:grpSpPr>
            <p:sp>
              <p:nvSpPr>
                <p:cNvPr id="122" name="Line 32">
                  <a:extLst>
                    <a:ext uri="{FF2B5EF4-FFF2-40B4-BE49-F238E27FC236}">
                      <a16:creationId xmlns:a16="http://schemas.microsoft.com/office/drawing/2014/main" id="{B2908BC4-84B4-8EE0-FA0C-1A397CDF583F}"/>
                    </a:ext>
                  </a:extLst>
                </p:cNvPr>
                <p:cNvSpPr>
                  <a:spLocks noChangeShapeType="1"/>
                </p:cNvSpPr>
                <p:nvPr/>
              </p:nvSpPr>
              <p:spPr bwMode="auto">
                <a:xfrm>
                  <a:off x="-2448" y="1584"/>
                  <a:ext cx="369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23" name="Line 33">
                  <a:extLst>
                    <a:ext uri="{FF2B5EF4-FFF2-40B4-BE49-F238E27FC236}">
                      <a16:creationId xmlns:a16="http://schemas.microsoft.com/office/drawing/2014/main" id="{5A2713DB-343B-A4B6-5881-D469F5A62D5D}"/>
                    </a:ext>
                  </a:extLst>
                </p:cNvPr>
                <p:cNvSpPr>
                  <a:spLocks noChangeShapeType="1"/>
                </p:cNvSpPr>
                <p:nvPr/>
              </p:nvSpPr>
              <p:spPr bwMode="auto">
                <a:xfrm>
                  <a:off x="-2448" y="1680"/>
                  <a:ext cx="369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grpSp>
          <p:sp>
            <p:nvSpPr>
              <p:cNvPr id="112" name="Line 34">
                <a:extLst>
                  <a:ext uri="{FF2B5EF4-FFF2-40B4-BE49-F238E27FC236}">
                    <a16:creationId xmlns:a16="http://schemas.microsoft.com/office/drawing/2014/main" id="{874D1172-3C71-0680-C082-95BDB32680D1}"/>
                  </a:ext>
                </a:extLst>
              </p:cNvPr>
              <p:cNvSpPr>
                <a:spLocks noChangeShapeType="1"/>
              </p:cNvSpPr>
              <p:nvPr/>
            </p:nvSpPr>
            <p:spPr bwMode="auto">
              <a:xfrm>
                <a:off x="1536" y="1632"/>
                <a:ext cx="369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13" name="Line 35">
                <a:extLst>
                  <a:ext uri="{FF2B5EF4-FFF2-40B4-BE49-F238E27FC236}">
                    <a16:creationId xmlns:a16="http://schemas.microsoft.com/office/drawing/2014/main" id="{7F796F15-27AF-E128-BBF6-E6842B7468C2}"/>
                  </a:ext>
                </a:extLst>
              </p:cNvPr>
              <p:cNvSpPr>
                <a:spLocks noChangeShapeType="1"/>
              </p:cNvSpPr>
              <p:nvPr/>
            </p:nvSpPr>
            <p:spPr bwMode="auto">
              <a:xfrm>
                <a:off x="1536" y="1728"/>
                <a:ext cx="369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grpSp>
            <p:nvGrpSpPr>
              <p:cNvPr id="114" name="Group 36">
                <a:extLst>
                  <a:ext uri="{FF2B5EF4-FFF2-40B4-BE49-F238E27FC236}">
                    <a16:creationId xmlns:a16="http://schemas.microsoft.com/office/drawing/2014/main" id="{4A67AC59-1461-4E3E-FA7C-560167787CC7}"/>
                  </a:ext>
                </a:extLst>
              </p:cNvPr>
              <p:cNvGrpSpPr>
                <a:grpSpLocks/>
              </p:cNvGrpSpPr>
              <p:nvPr/>
            </p:nvGrpSpPr>
            <p:grpSpPr bwMode="auto">
              <a:xfrm>
                <a:off x="1536" y="2256"/>
                <a:ext cx="3696" cy="96"/>
                <a:chOff x="-2448" y="1584"/>
                <a:chExt cx="3696" cy="96"/>
              </a:xfrm>
            </p:grpSpPr>
            <p:sp>
              <p:nvSpPr>
                <p:cNvPr id="120" name="Line 37">
                  <a:extLst>
                    <a:ext uri="{FF2B5EF4-FFF2-40B4-BE49-F238E27FC236}">
                      <a16:creationId xmlns:a16="http://schemas.microsoft.com/office/drawing/2014/main" id="{54FBA9C6-8822-4777-5090-616FBE9A2C14}"/>
                    </a:ext>
                  </a:extLst>
                </p:cNvPr>
                <p:cNvSpPr>
                  <a:spLocks noChangeShapeType="1"/>
                </p:cNvSpPr>
                <p:nvPr/>
              </p:nvSpPr>
              <p:spPr bwMode="auto">
                <a:xfrm>
                  <a:off x="-2448" y="1584"/>
                  <a:ext cx="369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21" name="Line 38">
                  <a:extLst>
                    <a:ext uri="{FF2B5EF4-FFF2-40B4-BE49-F238E27FC236}">
                      <a16:creationId xmlns:a16="http://schemas.microsoft.com/office/drawing/2014/main" id="{B7D42BCC-EBF5-C7D5-151D-AB844602B366}"/>
                    </a:ext>
                  </a:extLst>
                </p:cNvPr>
                <p:cNvSpPr>
                  <a:spLocks noChangeShapeType="1"/>
                </p:cNvSpPr>
                <p:nvPr/>
              </p:nvSpPr>
              <p:spPr bwMode="auto">
                <a:xfrm>
                  <a:off x="-2448" y="1680"/>
                  <a:ext cx="369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grpSp>
          <p:sp>
            <p:nvSpPr>
              <p:cNvPr id="115" name="Line 39">
                <a:extLst>
                  <a:ext uri="{FF2B5EF4-FFF2-40B4-BE49-F238E27FC236}">
                    <a16:creationId xmlns:a16="http://schemas.microsoft.com/office/drawing/2014/main" id="{8202A788-E272-B5C2-97AC-DB68DD33C61B}"/>
                  </a:ext>
                </a:extLst>
              </p:cNvPr>
              <p:cNvSpPr>
                <a:spLocks noChangeShapeType="1"/>
              </p:cNvSpPr>
              <p:nvPr/>
            </p:nvSpPr>
            <p:spPr bwMode="auto">
              <a:xfrm>
                <a:off x="1536" y="2016"/>
                <a:ext cx="369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16" name="Line 40">
                <a:extLst>
                  <a:ext uri="{FF2B5EF4-FFF2-40B4-BE49-F238E27FC236}">
                    <a16:creationId xmlns:a16="http://schemas.microsoft.com/office/drawing/2014/main" id="{CE3ED669-40B4-DF8D-3C83-1B838A115315}"/>
                  </a:ext>
                </a:extLst>
              </p:cNvPr>
              <p:cNvSpPr>
                <a:spLocks noChangeShapeType="1"/>
              </p:cNvSpPr>
              <p:nvPr/>
            </p:nvSpPr>
            <p:spPr bwMode="auto">
              <a:xfrm>
                <a:off x="1536" y="2160"/>
                <a:ext cx="369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17" name="Line 41">
                <a:extLst>
                  <a:ext uri="{FF2B5EF4-FFF2-40B4-BE49-F238E27FC236}">
                    <a16:creationId xmlns:a16="http://schemas.microsoft.com/office/drawing/2014/main" id="{4A349594-D99C-5906-233E-10ADEA69D207}"/>
                  </a:ext>
                </a:extLst>
              </p:cNvPr>
              <p:cNvSpPr>
                <a:spLocks noChangeShapeType="1"/>
              </p:cNvSpPr>
              <p:nvPr/>
            </p:nvSpPr>
            <p:spPr bwMode="auto">
              <a:xfrm>
                <a:off x="1536" y="2640"/>
                <a:ext cx="369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18" name="Line 42">
                <a:extLst>
                  <a:ext uri="{FF2B5EF4-FFF2-40B4-BE49-F238E27FC236}">
                    <a16:creationId xmlns:a16="http://schemas.microsoft.com/office/drawing/2014/main" id="{7209FBFD-A712-1AFF-08FF-A9B2D6D359BD}"/>
                  </a:ext>
                </a:extLst>
              </p:cNvPr>
              <p:cNvSpPr>
                <a:spLocks noChangeShapeType="1"/>
              </p:cNvSpPr>
              <p:nvPr/>
            </p:nvSpPr>
            <p:spPr bwMode="auto">
              <a:xfrm>
                <a:off x="1536" y="2448"/>
                <a:ext cx="369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19" name="Line 43">
                <a:extLst>
                  <a:ext uri="{FF2B5EF4-FFF2-40B4-BE49-F238E27FC236}">
                    <a16:creationId xmlns:a16="http://schemas.microsoft.com/office/drawing/2014/main" id="{E270BF27-9A41-9F44-CE57-1C8AD2A69319}"/>
                  </a:ext>
                </a:extLst>
              </p:cNvPr>
              <p:cNvSpPr>
                <a:spLocks noChangeShapeType="1"/>
              </p:cNvSpPr>
              <p:nvPr/>
            </p:nvSpPr>
            <p:spPr bwMode="auto">
              <a:xfrm>
                <a:off x="1536" y="2544"/>
                <a:ext cx="369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grpSp>
        <p:sp>
          <p:nvSpPr>
            <p:cNvPr id="35" name="Line 44">
              <a:extLst>
                <a:ext uri="{FF2B5EF4-FFF2-40B4-BE49-F238E27FC236}">
                  <a16:creationId xmlns:a16="http://schemas.microsoft.com/office/drawing/2014/main" id="{F612BDFA-DAF2-EB6A-E1BE-FCA74C18597E}"/>
                </a:ext>
              </a:extLst>
            </p:cNvPr>
            <p:cNvSpPr>
              <a:spLocks noChangeShapeType="1"/>
            </p:cNvSpPr>
            <p:nvPr/>
          </p:nvSpPr>
          <p:spPr bwMode="auto">
            <a:xfrm>
              <a:off x="4791" y="1555"/>
              <a:ext cx="0" cy="89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36" name="Line 45">
              <a:extLst>
                <a:ext uri="{FF2B5EF4-FFF2-40B4-BE49-F238E27FC236}">
                  <a16:creationId xmlns:a16="http://schemas.microsoft.com/office/drawing/2014/main" id="{9CDCF4AF-13B7-34CD-6F42-D19FBA34280F}"/>
                </a:ext>
              </a:extLst>
            </p:cNvPr>
            <p:cNvSpPr>
              <a:spLocks noChangeShapeType="1"/>
            </p:cNvSpPr>
            <p:nvPr/>
          </p:nvSpPr>
          <p:spPr bwMode="auto">
            <a:xfrm>
              <a:off x="1573" y="1428"/>
              <a:ext cx="0" cy="46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37" name="Line 46">
              <a:extLst>
                <a:ext uri="{FF2B5EF4-FFF2-40B4-BE49-F238E27FC236}">
                  <a16:creationId xmlns:a16="http://schemas.microsoft.com/office/drawing/2014/main" id="{F291656C-C5A2-4316-8D4A-BDD9682C2DAF}"/>
                </a:ext>
              </a:extLst>
            </p:cNvPr>
            <p:cNvSpPr>
              <a:spLocks noChangeShapeType="1"/>
            </p:cNvSpPr>
            <p:nvPr/>
          </p:nvSpPr>
          <p:spPr bwMode="auto">
            <a:xfrm>
              <a:off x="1721" y="1428"/>
              <a:ext cx="0" cy="68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38" name="Line 47">
              <a:extLst>
                <a:ext uri="{FF2B5EF4-FFF2-40B4-BE49-F238E27FC236}">
                  <a16:creationId xmlns:a16="http://schemas.microsoft.com/office/drawing/2014/main" id="{965B3E50-5244-00DB-53B1-5758B69A2D2A}"/>
                </a:ext>
              </a:extLst>
            </p:cNvPr>
            <p:cNvSpPr>
              <a:spLocks noChangeShapeType="1"/>
            </p:cNvSpPr>
            <p:nvPr/>
          </p:nvSpPr>
          <p:spPr bwMode="auto">
            <a:xfrm>
              <a:off x="1424" y="1428"/>
              <a:ext cx="0" cy="153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39" name="Line 48">
              <a:extLst>
                <a:ext uri="{FF2B5EF4-FFF2-40B4-BE49-F238E27FC236}">
                  <a16:creationId xmlns:a16="http://schemas.microsoft.com/office/drawing/2014/main" id="{9C763931-4D23-2ACF-3152-F9AC2E421241}"/>
                </a:ext>
              </a:extLst>
            </p:cNvPr>
            <p:cNvSpPr>
              <a:spLocks noChangeShapeType="1"/>
            </p:cNvSpPr>
            <p:nvPr/>
          </p:nvSpPr>
          <p:spPr bwMode="auto">
            <a:xfrm>
              <a:off x="1870" y="1812"/>
              <a:ext cx="0" cy="81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40" name="Rectangle 49">
              <a:extLst>
                <a:ext uri="{FF2B5EF4-FFF2-40B4-BE49-F238E27FC236}">
                  <a16:creationId xmlns:a16="http://schemas.microsoft.com/office/drawing/2014/main" id="{1A0322A5-8A5A-1407-C2D8-577EF5C32E86}"/>
                </a:ext>
              </a:extLst>
            </p:cNvPr>
            <p:cNvSpPr>
              <a:spLocks noChangeArrowheads="1"/>
            </p:cNvSpPr>
            <p:nvPr/>
          </p:nvSpPr>
          <p:spPr bwMode="auto">
            <a:xfrm>
              <a:off x="1720" y="2681"/>
              <a:ext cx="312" cy="15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000" b="1">
                  <a:solidFill>
                    <a:srgbClr val="0033CC"/>
                  </a:solidFill>
                  <a:ea typeface="楷体_GB2312" pitchFamily="49" charset="-122"/>
                </a:rPr>
                <a:t>1</a:t>
              </a:r>
            </a:p>
          </p:txBody>
        </p:sp>
        <p:sp>
          <p:nvSpPr>
            <p:cNvPr id="41" name="Oval 50">
              <a:extLst>
                <a:ext uri="{FF2B5EF4-FFF2-40B4-BE49-F238E27FC236}">
                  <a16:creationId xmlns:a16="http://schemas.microsoft.com/office/drawing/2014/main" id="{205E84FD-A5A4-E2F6-BB54-351F2E8E6613}"/>
                </a:ext>
              </a:extLst>
            </p:cNvPr>
            <p:cNvSpPr>
              <a:spLocks noChangeArrowheads="1"/>
            </p:cNvSpPr>
            <p:nvPr/>
          </p:nvSpPr>
          <p:spPr bwMode="auto">
            <a:xfrm>
              <a:off x="1845" y="2623"/>
              <a:ext cx="50" cy="43"/>
            </a:xfrm>
            <a:prstGeom prst="ellipse">
              <a:avLst/>
            </a:prstGeom>
            <a:noFill/>
            <a:ln w="3810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2" name="Line 51">
              <a:extLst>
                <a:ext uri="{FF2B5EF4-FFF2-40B4-BE49-F238E27FC236}">
                  <a16:creationId xmlns:a16="http://schemas.microsoft.com/office/drawing/2014/main" id="{B62FDC25-10C5-C431-3FC6-9939D0FDB418}"/>
                </a:ext>
              </a:extLst>
            </p:cNvPr>
            <p:cNvSpPr>
              <a:spLocks noChangeShapeType="1"/>
            </p:cNvSpPr>
            <p:nvPr/>
          </p:nvSpPr>
          <p:spPr bwMode="auto">
            <a:xfrm>
              <a:off x="1424" y="2965"/>
              <a:ext cx="44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43" name="Line 52">
              <a:extLst>
                <a:ext uri="{FF2B5EF4-FFF2-40B4-BE49-F238E27FC236}">
                  <a16:creationId xmlns:a16="http://schemas.microsoft.com/office/drawing/2014/main" id="{87E4F233-52C5-AADC-7E8B-0DC7F3A10691}"/>
                </a:ext>
              </a:extLst>
            </p:cNvPr>
            <p:cNvSpPr>
              <a:spLocks noChangeShapeType="1"/>
            </p:cNvSpPr>
            <p:nvPr/>
          </p:nvSpPr>
          <p:spPr bwMode="auto">
            <a:xfrm>
              <a:off x="2216" y="1897"/>
              <a:ext cx="0" cy="106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44" name="Line 53">
              <a:extLst>
                <a:ext uri="{FF2B5EF4-FFF2-40B4-BE49-F238E27FC236}">
                  <a16:creationId xmlns:a16="http://schemas.microsoft.com/office/drawing/2014/main" id="{C815F9C6-EC5B-4998-80DD-1599BC9A2592}"/>
                </a:ext>
              </a:extLst>
            </p:cNvPr>
            <p:cNvSpPr>
              <a:spLocks noChangeShapeType="1"/>
            </p:cNvSpPr>
            <p:nvPr/>
          </p:nvSpPr>
          <p:spPr bwMode="auto">
            <a:xfrm>
              <a:off x="2662" y="1555"/>
              <a:ext cx="0" cy="106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45" name="Line 54">
              <a:extLst>
                <a:ext uri="{FF2B5EF4-FFF2-40B4-BE49-F238E27FC236}">
                  <a16:creationId xmlns:a16="http://schemas.microsoft.com/office/drawing/2014/main" id="{D9BB39AA-FA18-2147-C73F-1B415554E6C0}"/>
                </a:ext>
              </a:extLst>
            </p:cNvPr>
            <p:cNvSpPr>
              <a:spLocks noChangeShapeType="1"/>
            </p:cNvSpPr>
            <p:nvPr/>
          </p:nvSpPr>
          <p:spPr bwMode="auto">
            <a:xfrm>
              <a:off x="2216" y="2965"/>
              <a:ext cx="44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46" name="Line 55">
              <a:extLst>
                <a:ext uri="{FF2B5EF4-FFF2-40B4-BE49-F238E27FC236}">
                  <a16:creationId xmlns:a16="http://schemas.microsoft.com/office/drawing/2014/main" id="{B56774E3-019B-FD22-4585-AC2E9EE78537}"/>
                </a:ext>
              </a:extLst>
            </p:cNvPr>
            <p:cNvSpPr>
              <a:spLocks noChangeShapeType="1"/>
            </p:cNvSpPr>
            <p:nvPr/>
          </p:nvSpPr>
          <p:spPr bwMode="auto">
            <a:xfrm>
              <a:off x="2266" y="1555"/>
              <a:ext cx="0" cy="8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47" name="Line 56">
              <a:extLst>
                <a:ext uri="{FF2B5EF4-FFF2-40B4-BE49-F238E27FC236}">
                  <a16:creationId xmlns:a16="http://schemas.microsoft.com/office/drawing/2014/main" id="{D8BAAF64-2438-1760-F863-F5FB9D242807}"/>
                </a:ext>
              </a:extLst>
            </p:cNvPr>
            <p:cNvSpPr>
              <a:spLocks noChangeShapeType="1"/>
            </p:cNvSpPr>
            <p:nvPr/>
          </p:nvSpPr>
          <p:spPr bwMode="auto">
            <a:xfrm>
              <a:off x="2464" y="1555"/>
              <a:ext cx="0" cy="17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48" name="Line 57">
              <a:extLst>
                <a:ext uri="{FF2B5EF4-FFF2-40B4-BE49-F238E27FC236}">
                  <a16:creationId xmlns:a16="http://schemas.microsoft.com/office/drawing/2014/main" id="{8C721E63-E1C8-E1E9-5A5D-03252746CDAB}"/>
                </a:ext>
              </a:extLst>
            </p:cNvPr>
            <p:cNvSpPr>
              <a:spLocks noChangeShapeType="1"/>
            </p:cNvSpPr>
            <p:nvPr/>
          </p:nvSpPr>
          <p:spPr bwMode="auto">
            <a:xfrm>
              <a:off x="2761" y="1555"/>
              <a:ext cx="0" cy="64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49" name="Line 58">
              <a:extLst>
                <a:ext uri="{FF2B5EF4-FFF2-40B4-BE49-F238E27FC236}">
                  <a16:creationId xmlns:a16="http://schemas.microsoft.com/office/drawing/2014/main" id="{15C45D59-6872-1037-A563-34C73902E848}"/>
                </a:ext>
              </a:extLst>
            </p:cNvPr>
            <p:cNvSpPr>
              <a:spLocks noChangeShapeType="1"/>
            </p:cNvSpPr>
            <p:nvPr/>
          </p:nvSpPr>
          <p:spPr bwMode="auto">
            <a:xfrm>
              <a:off x="2860" y="1555"/>
              <a:ext cx="0" cy="72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50" name="Line 59">
              <a:extLst>
                <a:ext uri="{FF2B5EF4-FFF2-40B4-BE49-F238E27FC236}">
                  <a16:creationId xmlns:a16="http://schemas.microsoft.com/office/drawing/2014/main" id="{D193AD28-FB0A-3FF9-9175-B530515C4EA7}"/>
                </a:ext>
              </a:extLst>
            </p:cNvPr>
            <p:cNvSpPr>
              <a:spLocks noChangeShapeType="1"/>
            </p:cNvSpPr>
            <p:nvPr/>
          </p:nvSpPr>
          <p:spPr bwMode="auto">
            <a:xfrm>
              <a:off x="3058" y="2110"/>
              <a:ext cx="0" cy="85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51" name="Line 60">
              <a:extLst>
                <a:ext uri="{FF2B5EF4-FFF2-40B4-BE49-F238E27FC236}">
                  <a16:creationId xmlns:a16="http://schemas.microsoft.com/office/drawing/2014/main" id="{DDDF0180-1D50-C21D-B1A1-84BE834B087E}"/>
                </a:ext>
              </a:extLst>
            </p:cNvPr>
            <p:cNvSpPr>
              <a:spLocks noChangeShapeType="1"/>
            </p:cNvSpPr>
            <p:nvPr/>
          </p:nvSpPr>
          <p:spPr bwMode="auto">
            <a:xfrm>
              <a:off x="3504" y="2196"/>
              <a:ext cx="0" cy="42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52" name="Line 61">
              <a:extLst>
                <a:ext uri="{FF2B5EF4-FFF2-40B4-BE49-F238E27FC236}">
                  <a16:creationId xmlns:a16="http://schemas.microsoft.com/office/drawing/2014/main" id="{0B53EE60-714C-59B9-F603-D737065DB6F9}"/>
                </a:ext>
              </a:extLst>
            </p:cNvPr>
            <p:cNvSpPr>
              <a:spLocks noChangeShapeType="1"/>
            </p:cNvSpPr>
            <p:nvPr/>
          </p:nvSpPr>
          <p:spPr bwMode="auto">
            <a:xfrm>
              <a:off x="3058" y="2965"/>
              <a:ext cx="44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53" name="Line 62">
              <a:extLst>
                <a:ext uri="{FF2B5EF4-FFF2-40B4-BE49-F238E27FC236}">
                  <a16:creationId xmlns:a16="http://schemas.microsoft.com/office/drawing/2014/main" id="{7268DC8A-BD54-3A4F-4BC3-39C860999D39}"/>
                </a:ext>
              </a:extLst>
            </p:cNvPr>
            <p:cNvSpPr>
              <a:spLocks noChangeShapeType="1"/>
            </p:cNvSpPr>
            <p:nvPr/>
          </p:nvSpPr>
          <p:spPr bwMode="auto">
            <a:xfrm flipH="1">
              <a:off x="3058" y="1555"/>
              <a:ext cx="0" cy="42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54" name="Line 63">
              <a:extLst>
                <a:ext uri="{FF2B5EF4-FFF2-40B4-BE49-F238E27FC236}">
                  <a16:creationId xmlns:a16="http://schemas.microsoft.com/office/drawing/2014/main" id="{92FC2E05-9211-6EF5-A9D8-7AE7E1F68E32}"/>
                </a:ext>
              </a:extLst>
            </p:cNvPr>
            <p:cNvSpPr>
              <a:spLocks noChangeShapeType="1"/>
            </p:cNvSpPr>
            <p:nvPr/>
          </p:nvSpPr>
          <p:spPr bwMode="auto">
            <a:xfrm>
              <a:off x="3207" y="1555"/>
              <a:ext cx="0" cy="64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55" name="Line 64">
              <a:extLst>
                <a:ext uri="{FF2B5EF4-FFF2-40B4-BE49-F238E27FC236}">
                  <a16:creationId xmlns:a16="http://schemas.microsoft.com/office/drawing/2014/main" id="{21A97D54-B920-B5D9-A708-689D49145206}"/>
                </a:ext>
              </a:extLst>
            </p:cNvPr>
            <p:cNvSpPr>
              <a:spLocks noChangeShapeType="1"/>
            </p:cNvSpPr>
            <p:nvPr/>
          </p:nvSpPr>
          <p:spPr bwMode="auto">
            <a:xfrm>
              <a:off x="3306" y="1555"/>
              <a:ext cx="0" cy="81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56" name="Line 65">
              <a:extLst>
                <a:ext uri="{FF2B5EF4-FFF2-40B4-BE49-F238E27FC236}">
                  <a16:creationId xmlns:a16="http://schemas.microsoft.com/office/drawing/2014/main" id="{1230367C-2B9F-4EA5-4A38-CC9E492BB2C8}"/>
                </a:ext>
              </a:extLst>
            </p:cNvPr>
            <p:cNvSpPr>
              <a:spLocks noChangeShapeType="1"/>
            </p:cNvSpPr>
            <p:nvPr/>
          </p:nvSpPr>
          <p:spPr bwMode="auto">
            <a:xfrm flipH="1">
              <a:off x="4293" y="2452"/>
              <a:ext cx="3" cy="16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57" name="Line 66">
              <a:extLst>
                <a:ext uri="{FF2B5EF4-FFF2-40B4-BE49-F238E27FC236}">
                  <a16:creationId xmlns:a16="http://schemas.microsoft.com/office/drawing/2014/main" id="{F5CF44AD-9E63-7DD0-86E1-FEE035E052B4}"/>
                </a:ext>
              </a:extLst>
            </p:cNvPr>
            <p:cNvSpPr>
              <a:spLocks noChangeShapeType="1"/>
            </p:cNvSpPr>
            <p:nvPr/>
          </p:nvSpPr>
          <p:spPr bwMode="auto">
            <a:xfrm>
              <a:off x="3950" y="2965"/>
              <a:ext cx="34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58" name="Line 67">
              <a:extLst>
                <a:ext uri="{FF2B5EF4-FFF2-40B4-BE49-F238E27FC236}">
                  <a16:creationId xmlns:a16="http://schemas.microsoft.com/office/drawing/2014/main" id="{482490A5-8F09-94BE-4815-EF84259C53E9}"/>
                </a:ext>
              </a:extLst>
            </p:cNvPr>
            <p:cNvSpPr>
              <a:spLocks noChangeShapeType="1"/>
            </p:cNvSpPr>
            <p:nvPr/>
          </p:nvSpPr>
          <p:spPr bwMode="auto">
            <a:xfrm>
              <a:off x="3851" y="1555"/>
              <a:ext cx="0" cy="8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59" name="Line 68">
              <a:extLst>
                <a:ext uri="{FF2B5EF4-FFF2-40B4-BE49-F238E27FC236}">
                  <a16:creationId xmlns:a16="http://schemas.microsoft.com/office/drawing/2014/main" id="{8806E8A8-2C60-9DA3-8EC1-80A4B8A072F8}"/>
                </a:ext>
              </a:extLst>
            </p:cNvPr>
            <p:cNvSpPr>
              <a:spLocks noChangeShapeType="1"/>
            </p:cNvSpPr>
            <p:nvPr/>
          </p:nvSpPr>
          <p:spPr bwMode="auto">
            <a:xfrm>
              <a:off x="4098" y="1555"/>
              <a:ext cx="0" cy="34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60" name="Line 69">
              <a:extLst>
                <a:ext uri="{FF2B5EF4-FFF2-40B4-BE49-F238E27FC236}">
                  <a16:creationId xmlns:a16="http://schemas.microsoft.com/office/drawing/2014/main" id="{D83121D9-DE21-18DA-96FE-9767336620BA}"/>
                </a:ext>
              </a:extLst>
            </p:cNvPr>
            <p:cNvSpPr>
              <a:spLocks noChangeShapeType="1"/>
            </p:cNvSpPr>
            <p:nvPr/>
          </p:nvSpPr>
          <p:spPr bwMode="auto">
            <a:xfrm>
              <a:off x="4000" y="1555"/>
              <a:ext cx="0" cy="25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61" name="Line 70">
              <a:extLst>
                <a:ext uri="{FF2B5EF4-FFF2-40B4-BE49-F238E27FC236}">
                  <a16:creationId xmlns:a16="http://schemas.microsoft.com/office/drawing/2014/main" id="{23A719BC-0BB9-DFD9-ECED-E31E596C973B}"/>
                </a:ext>
              </a:extLst>
            </p:cNvPr>
            <p:cNvSpPr>
              <a:spLocks noChangeShapeType="1"/>
            </p:cNvSpPr>
            <p:nvPr/>
          </p:nvSpPr>
          <p:spPr bwMode="auto">
            <a:xfrm>
              <a:off x="4247" y="1555"/>
              <a:ext cx="0" cy="25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62" name="Line 71">
              <a:extLst>
                <a:ext uri="{FF2B5EF4-FFF2-40B4-BE49-F238E27FC236}">
                  <a16:creationId xmlns:a16="http://schemas.microsoft.com/office/drawing/2014/main" id="{9033CE0B-7CB8-61F3-8DC5-F0F29CAE15DE}"/>
                </a:ext>
              </a:extLst>
            </p:cNvPr>
            <p:cNvSpPr>
              <a:spLocks noChangeShapeType="1"/>
            </p:cNvSpPr>
            <p:nvPr/>
          </p:nvSpPr>
          <p:spPr bwMode="auto">
            <a:xfrm>
              <a:off x="4346" y="1555"/>
              <a:ext cx="0" cy="64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63" name="Line 72">
              <a:extLst>
                <a:ext uri="{FF2B5EF4-FFF2-40B4-BE49-F238E27FC236}">
                  <a16:creationId xmlns:a16="http://schemas.microsoft.com/office/drawing/2014/main" id="{5DE2299C-8DE6-D547-D2E0-F2ACEBEA0707}"/>
                </a:ext>
              </a:extLst>
            </p:cNvPr>
            <p:cNvSpPr>
              <a:spLocks noChangeShapeType="1"/>
            </p:cNvSpPr>
            <p:nvPr/>
          </p:nvSpPr>
          <p:spPr bwMode="auto">
            <a:xfrm>
              <a:off x="4445" y="1555"/>
              <a:ext cx="0" cy="72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64" name="Line 73">
              <a:extLst>
                <a:ext uri="{FF2B5EF4-FFF2-40B4-BE49-F238E27FC236}">
                  <a16:creationId xmlns:a16="http://schemas.microsoft.com/office/drawing/2014/main" id="{79154E49-875E-1AE5-808D-E360E2AC7022}"/>
                </a:ext>
              </a:extLst>
            </p:cNvPr>
            <p:cNvSpPr>
              <a:spLocks noChangeShapeType="1"/>
            </p:cNvSpPr>
            <p:nvPr/>
          </p:nvSpPr>
          <p:spPr bwMode="auto">
            <a:xfrm>
              <a:off x="4594" y="1555"/>
              <a:ext cx="0" cy="25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65" name="Line 74">
              <a:extLst>
                <a:ext uri="{FF2B5EF4-FFF2-40B4-BE49-F238E27FC236}">
                  <a16:creationId xmlns:a16="http://schemas.microsoft.com/office/drawing/2014/main" id="{6D9E28D0-A317-F483-573E-4746A653DAA8}"/>
                </a:ext>
              </a:extLst>
            </p:cNvPr>
            <p:cNvSpPr>
              <a:spLocks noChangeShapeType="1"/>
            </p:cNvSpPr>
            <p:nvPr/>
          </p:nvSpPr>
          <p:spPr bwMode="auto">
            <a:xfrm>
              <a:off x="4692" y="1555"/>
              <a:ext cx="0" cy="64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66" name="Line 75">
              <a:extLst>
                <a:ext uri="{FF2B5EF4-FFF2-40B4-BE49-F238E27FC236}">
                  <a16:creationId xmlns:a16="http://schemas.microsoft.com/office/drawing/2014/main" id="{4DA0D669-559C-FCBA-0516-BD1F3D8984E3}"/>
                </a:ext>
              </a:extLst>
            </p:cNvPr>
            <p:cNvSpPr>
              <a:spLocks noChangeShapeType="1"/>
            </p:cNvSpPr>
            <p:nvPr/>
          </p:nvSpPr>
          <p:spPr bwMode="auto">
            <a:xfrm flipV="1">
              <a:off x="3950" y="2367"/>
              <a:ext cx="0" cy="59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67" name="Oval 76">
              <a:extLst>
                <a:ext uri="{FF2B5EF4-FFF2-40B4-BE49-F238E27FC236}">
                  <a16:creationId xmlns:a16="http://schemas.microsoft.com/office/drawing/2014/main" id="{3B302855-A44C-54EB-BB31-CEFE72E1C5B0}"/>
                </a:ext>
              </a:extLst>
            </p:cNvPr>
            <p:cNvSpPr>
              <a:spLocks noChangeArrowheads="1"/>
            </p:cNvSpPr>
            <p:nvPr/>
          </p:nvSpPr>
          <p:spPr bwMode="auto">
            <a:xfrm>
              <a:off x="4420" y="2249"/>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8" name="Oval 77">
              <a:extLst>
                <a:ext uri="{FF2B5EF4-FFF2-40B4-BE49-F238E27FC236}">
                  <a16:creationId xmlns:a16="http://schemas.microsoft.com/office/drawing/2014/main" id="{EB781198-7F30-9BC4-8EF6-611A76C4978C}"/>
                </a:ext>
              </a:extLst>
            </p:cNvPr>
            <p:cNvSpPr>
              <a:spLocks noChangeArrowheads="1"/>
            </p:cNvSpPr>
            <p:nvPr/>
          </p:nvSpPr>
          <p:spPr bwMode="auto">
            <a:xfrm>
              <a:off x="1696" y="2083"/>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9" name="Oval 78">
              <a:extLst>
                <a:ext uri="{FF2B5EF4-FFF2-40B4-BE49-F238E27FC236}">
                  <a16:creationId xmlns:a16="http://schemas.microsoft.com/office/drawing/2014/main" id="{DE684A77-8063-3148-323E-AD726B668813}"/>
                </a:ext>
              </a:extLst>
            </p:cNvPr>
            <p:cNvSpPr>
              <a:spLocks noChangeArrowheads="1"/>
            </p:cNvSpPr>
            <p:nvPr/>
          </p:nvSpPr>
          <p:spPr bwMode="auto">
            <a:xfrm>
              <a:off x="1550" y="1865"/>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0" name="Oval 79">
              <a:extLst>
                <a:ext uri="{FF2B5EF4-FFF2-40B4-BE49-F238E27FC236}">
                  <a16:creationId xmlns:a16="http://schemas.microsoft.com/office/drawing/2014/main" id="{E8B88217-EE11-57AC-6187-93919E613341}"/>
                </a:ext>
              </a:extLst>
            </p:cNvPr>
            <p:cNvSpPr>
              <a:spLocks noChangeArrowheads="1"/>
            </p:cNvSpPr>
            <p:nvPr/>
          </p:nvSpPr>
          <p:spPr bwMode="auto">
            <a:xfrm>
              <a:off x="1398" y="1701"/>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1" name="Oval 80">
              <a:extLst>
                <a:ext uri="{FF2B5EF4-FFF2-40B4-BE49-F238E27FC236}">
                  <a16:creationId xmlns:a16="http://schemas.microsoft.com/office/drawing/2014/main" id="{F8D41DA7-08A9-0F3D-7141-E8B8097E5236}"/>
                </a:ext>
              </a:extLst>
            </p:cNvPr>
            <p:cNvSpPr>
              <a:spLocks noChangeArrowheads="1"/>
            </p:cNvSpPr>
            <p:nvPr/>
          </p:nvSpPr>
          <p:spPr bwMode="auto">
            <a:xfrm>
              <a:off x="1246" y="1615"/>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2" name="Oval 81">
              <a:extLst>
                <a:ext uri="{FF2B5EF4-FFF2-40B4-BE49-F238E27FC236}">
                  <a16:creationId xmlns:a16="http://schemas.microsoft.com/office/drawing/2014/main" id="{FCEB8755-7705-EFE9-0A53-F8C73783259A}"/>
                </a:ext>
              </a:extLst>
            </p:cNvPr>
            <p:cNvSpPr>
              <a:spLocks noChangeArrowheads="1"/>
            </p:cNvSpPr>
            <p:nvPr/>
          </p:nvSpPr>
          <p:spPr bwMode="auto">
            <a:xfrm>
              <a:off x="1844" y="1785"/>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3" name="Oval 82">
              <a:extLst>
                <a:ext uri="{FF2B5EF4-FFF2-40B4-BE49-F238E27FC236}">
                  <a16:creationId xmlns:a16="http://schemas.microsoft.com/office/drawing/2014/main" id="{B1274052-6B77-7AFB-B335-76809A40FB58}"/>
                </a:ext>
              </a:extLst>
            </p:cNvPr>
            <p:cNvSpPr>
              <a:spLocks noChangeArrowheads="1"/>
            </p:cNvSpPr>
            <p:nvPr/>
          </p:nvSpPr>
          <p:spPr bwMode="auto">
            <a:xfrm>
              <a:off x="2238" y="1607"/>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4" name="Oval 83">
              <a:extLst>
                <a:ext uri="{FF2B5EF4-FFF2-40B4-BE49-F238E27FC236}">
                  <a16:creationId xmlns:a16="http://schemas.microsoft.com/office/drawing/2014/main" id="{F5BF6061-D23D-4F56-2B45-328D2F03586C}"/>
                </a:ext>
              </a:extLst>
            </p:cNvPr>
            <p:cNvSpPr>
              <a:spLocks noChangeArrowheads="1"/>
            </p:cNvSpPr>
            <p:nvPr/>
          </p:nvSpPr>
          <p:spPr bwMode="auto">
            <a:xfrm>
              <a:off x="2436" y="1697"/>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5" name="Oval 84">
              <a:extLst>
                <a:ext uri="{FF2B5EF4-FFF2-40B4-BE49-F238E27FC236}">
                  <a16:creationId xmlns:a16="http://schemas.microsoft.com/office/drawing/2014/main" id="{AACCDC7D-AC1F-1BBB-BBE3-E6291D1D350C}"/>
                </a:ext>
              </a:extLst>
            </p:cNvPr>
            <p:cNvSpPr>
              <a:spLocks noChangeArrowheads="1"/>
            </p:cNvSpPr>
            <p:nvPr/>
          </p:nvSpPr>
          <p:spPr bwMode="auto">
            <a:xfrm>
              <a:off x="2188" y="1867"/>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6" name="Oval 85">
              <a:extLst>
                <a:ext uri="{FF2B5EF4-FFF2-40B4-BE49-F238E27FC236}">
                  <a16:creationId xmlns:a16="http://schemas.microsoft.com/office/drawing/2014/main" id="{5629DBCD-F64F-BE8C-657D-32E1E99288A0}"/>
                </a:ext>
              </a:extLst>
            </p:cNvPr>
            <p:cNvSpPr>
              <a:spLocks noChangeArrowheads="1"/>
            </p:cNvSpPr>
            <p:nvPr/>
          </p:nvSpPr>
          <p:spPr bwMode="auto">
            <a:xfrm>
              <a:off x="2636" y="1955"/>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7" name="Oval 86">
              <a:extLst>
                <a:ext uri="{FF2B5EF4-FFF2-40B4-BE49-F238E27FC236}">
                  <a16:creationId xmlns:a16="http://schemas.microsoft.com/office/drawing/2014/main" id="{BF6447BF-3DB5-7436-A68E-F6E5A52C2360}"/>
                </a:ext>
              </a:extLst>
            </p:cNvPr>
            <p:cNvSpPr>
              <a:spLocks noChangeArrowheads="1"/>
            </p:cNvSpPr>
            <p:nvPr/>
          </p:nvSpPr>
          <p:spPr bwMode="auto">
            <a:xfrm>
              <a:off x="2732" y="2167"/>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8" name="Oval 87">
              <a:extLst>
                <a:ext uri="{FF2B5EF4-FFF2-40B4-BE49-F238E27FC236}">
                  <a16:creationId xmlns:a16="http://schemas.microsoft.com/office/drawing/2014/main" id="{A3E6F979-F6CE-7CCB-4C0B-7CD25A6E1F93}"/>
                </a:ext>
              </a:extLst>
            </p:cNvPr>
            <p:cNvSpPr>
              <a:spLocks noChangeArrowheads="1"/>
            </p:cNvSpPr>
            <p:nvPr/>
          </p:nvSpPr>
          <p:spPr bwMode="auto">
            <a:xfrm>
              <a:off x="2834" y="2251"/>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9" name="Oval 88">
              <a:extLst>
                <a:ext uri="{FF2B5EF4-FFF2-40B4-BE49-F238E27FC236}">
                  <a16:creationId xmlns:a16="http://schemas.microsoft.com/office/drawing/2014/main" id="{E69B7D89-7BF5-7872-E65F-025115B90B74}"/>
                </a:ext>
              </a:extLst>
            </p:cNvPr>
            <p:cNvSpPr>
              <a:spLocks noChangeArrowheads="1"/>
            </p:cNvSpPr>
            <p:nvPr/>
          </p:nvSpPr>
          <p:spPr bwMode="auto">
            <a:xfrm>
              <a:off x="3032" y="1961"/>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0" name="Oval 89">
              <a:extLst>
                <a:ext uri="{FF2B5EF4-FFF2-40B4-BE49-F238E27FC236}">
                  <a16:creationId xmlns:a16="http://schemas.microsoft.com/office/drawing/2014/main" id="{C9D55914-13A7-A6B0-C729-C390B6492F3B}"/>
                </a:ext>
              </a:extLst>
            </p:cNvPr>
            <p:cNvSpPr>
              <a:spLocks noChangeArrowheads="1"/>
            </p:cNvSpPr>
            <p:nvPr/>
          </p:nvSpPr>
          <p:spPr bwMode="auto">
            <a:xfrm>
              <a:off x="3030" y="2085"/>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1" name="Oval 90">
              <a:extLst>
                <a:ext uri="{FF2B5EF4-FFF2-40B4-BE49-F238E27FC236}">
                  <a16:creationId xmlns:a16="http://schemas.microsoft.com/office/drawing/2014/main" id="{A3D2D1A1-624B-1445-9AF2-7EAC18E6BD68}"/>
                </a:ext>
              </a:extLst>
            </p:cNvPr>
            <p:cNvSpPr>
              <a:spLocks noChangeArrowheads="1"/>
            </p:cNvSpPr>
            <p:nvPr/>
          </p:nvSpPr>
          <p:spPr bwMode="auto">
            <a:xfrm>
              <a:off x="3180" y="2167"/>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2" name="Oval 91">
              <a:extLst>
                <a:ext uri="{FF2B5EF4-FFF2-40B4-BE49-F238E27FC236}">
                  <a16:creationId xmlns:a16="http://schemas.microsoft.com/office/drawing/2014/main" id="{B4BB4C96-684E-39FF-1045-EA951F5777EA}"/>
                </a:ext>
              </a:extLst>
            </p:cNvPr>
            <p:cNvSpPr>
              <a:spLocks noChangeArrowheads="1"/>
            </p:cNvSpPr>
            <p:nvPr/>
          </p:nvSpPr>
          <p:spPr bwMode="auto">
            <a:xfrm>
              <a:off x="3278" y="2337"/>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3" name="Oval 92">
              <a:extLst>
                <a:ext uri="{FF2B5EF4-FFF2-40B4-BE49-F238E27FC236}">
                  <a16:creationId xmlns:a16="http://schemas.microsoft.com/office/drawing/2014/main" id="{ACF3680D-9A1E-197E-73B6-D17A167E2FA5}"/>
                </a:ext>
              </a:extLst>
            </p:cNvPr>
            <p:cNvSpPr>
              <a:spLocks noChangeArrowheads="1"/>
            </p:cNvSpPr>
            <p:nvPr/>
          </p:nvSpPr>
          <p:spPr bwMode="auto">
            <a:xfrm>
              <a:off x="3476" y="2167"/>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4" name="Oval 93">
              <a:extLst>
                <a:ext uri="{FF2B5EF4-FFF2-40B4-BE49-F238E27FC236}">
                  <a16:creationId xmlns:a16="http://schemas.microsoft.com/office/drawing/2014/main" id="{96A08820-5CE5-F59F-F36F-47B648703D78}"/>
                </a:ext>
              </a:extLst>
            </p:cNvPr>
            <p:cNvSpPr>
              <a:spLocks noChangeArrowheads="1"/>
            </p:cNvSpPr>
            <p:nvPr/>
          </p:nvSpPr>
          <p:spPr bwMode="auto">
            <a:xfrm>
              <a:off x="3724" y="2249"/>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5" name="Oval 94">
              <a:extLst>
                <a:ext uri="{FF2B5EF4-FFF2-40B4-BE49-F238E27FC236}">
                  <a16:creationId xmlns:a16="http://schemas.microsoft.com/office/drawing/2014/main" id="{025B2150-E5BA-EA7E-7020-073E8E1EF894}"/>
                </a:ext>
              </a:extLst>
            </p:cNvPr>
            <p:cNvSpPr>
              <a:spLocks noChangeArrowheads="1"/>
            </p:cNvSpPr>
            <p:nvPr/>
          </p:nvSpPr>
          <p:spPr bwMode="auto">
            <a:xfrm>
              <a:off x="3822" y="1615"/>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6" name="Oval 95">
              <a:extLst>
                <a:ext uri="{FF2B5EF4-FFF2-40B4-BE49-F238E27FC236}">
                  <a16:creationId xmlns:a16="http://schemas.microsoft.com/office/drawing/2014/main" id="{9E578191-8982-4C1E-DA0F-E1E15C0DE285}"/>
                </a:ext>
              </a:extLst>
            </p:cNvPr>
            <p:cNvSpPr>
              <a:spLocks noChangeArrowheads="1"/>
            </p:cNvSpPr>
            <p:nvPr/>
          </p:nvSpPr>
          <p:spPr bwMode="auto">
            <a:xfrm>
              <a:off x="3972" y="1783"/>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7" name="Oval 96">
              <a:extLst>
                <a:ext uri="{FF2B5EF4-FFF2-40B4-BE49-F238E27FC236}">
                  <a16:creationId xmlns:a16="http://schemas.microsoft.com/office/drawing/2014/main" id="{F283EBB6-ACD3-0FDE-4071-F3AEE8B4E22E}"/>
                </a:ext>
              </a:extLst>
            </p:cNvPr>
            <p:cNvSpPr>
              <a:spLocks noChangeArrowheads="1"/>
            </p:cNvSpPr>
            <p:nvPr/>
          </p:nvSpPr>
          <p:spPr bwMode="auto">
            <a:xfrm>
              <a:off x="4070" y="1865"/>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8" name="Oval 97">
              <a:extLst>
                <a:ext uri="{FF2B5EF4-FFF2-40B4-BE49-F238E27FC236}">
                  <a16:creationId xmlns:a16="http://schemas.microsoft.com/office/drawing/2014/main" id="{9A4DAA25-FD0F-75B9-3A96-39E1B9301975}"/>
                </a:ext>
              </a:extLst>
            </p:cNvPr>
            <p:cNvSpPr>
              <a:spLocks noChangeArrowheads="1"/>
            </p:cNvSpPr>
            <p:nvPr/>
          </p:nvSpPr>
          <p:spPr bwMode="auto">
            <a:xfrm>
              <a:off x="4318" y="2165"/>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9" name="Oval 98">
              <a:extLst>
                <a:ext uri="{FF2B5EF4-FFF2-40B4-BE49-F238E27FC236}">
                  <a16:creationId xmlns:a16="http://schemas.microsoft.com/office/drawing/2014/main" id="{7F2A4152-D729-1EAF-D62E-182EECA06FAF}"/>
                </a:ext>
              </a:extLst>
            </p:cNvPr>
            <p:cNvSpPr>
              <a:spLocks noChangeArrowheads="1"/>
            </p:cNvSpPr>
            <p:nvPr/>
          </p:nvSpPr>
          <p:spPr bwMode="auto">
            <a:xfrm>
              <a:off x="4566" y="1781"/>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0" name="Oval 99">
              <a:extLst>
                <a:ext uri="{FF2B5EF4-FFF2-40B4-BE49-F238E27FC236}">
                  <a16:creationId xmlns:a16="http://schemas.microsoft.com/office/drawing/2014/main" id="{F0AC1259-FA5B-33BE-C79B-8B6B44ABAA81}"/>
                </a:ext>
              </a:extLst>
            </p:cNvPr>
            <p:cNvSpPr>
              <a:spLocks noChangeArrowheads="1"/>
            </p:cNvSpPr>
            <p:nvPr/>
          </p:nvSpPr>
          <p:spPr bwMode="auto">
            <a:xfrm>
              <a:off x="4220" y="1781"/>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1" name="Oval 100">
              <a:extLst>
                <a:ext uri="{FF2B5EF4-FFF2-40B4-BE49-F238E27FC236}">
                  <a16:creationId xmlns:a16="http://schemas.microsoft.com/office/drawing/2014/main" id="{19A2707F-BB27-1E9C-2C8E-8710FBF2A019}"/>
                </a:ext>
              </a:extLst>
            </p:cNvPr>
            <p:cNvSpPr>
              <a:spLocks noChangeArrowheads="1"/>
            </p:cNvSpPr>
            <p:nvPr/>
          </p:nvSpPr>
          <p:spPr bwMode="auto">
            <a:xfrm>
              <a:off x="3922" y="2339"/>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2" name="Oval 101">
              <a:extLst>
                <a:ext uri="{FF2B5EF4-FFF2-40B4-BE49-F238E27FC236}">
                  <a16:creationId xmlns:a16="http://schemas.microsoft.com/office/drawing/2014/main" id="{30226BC2-6EBF-74E4-2192-E253A7085C56}"/>
                </a:ext>
              </a:extLst>
            </p:cNvPr>
            <p:cNvSpPr>
              <a:spLocks noChangeArrowheads="1"/>
            </p:cNvSpPr>
            <p:nvPr/>
          </p:nvSpPr>
          <p:spPr bwMode="auto">
            <a:xfrm>
              <a:off x="4270" y="2427"/>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3" name="Oval 102">
              <a:extLst>
                <a:ext uri="{FF2B5EF4-FFF2-40B4-BE49-F238E27FC236}">
                  <a16:creationId xmlns:a16="http://schemas.microsoft.com/office/drawing/2014/main" id="{8367EEBB-64E8-78A8-A80E-667A39650717}"/>
                </a:ext>
              </a:extLst>
            </p:cNvPr>
            <p:cNvSpPr>
              <a:spLocks noChangeArrowheads="1"/>
            </p:cNvSpPr>
            <p:nvPr/>
          </p:nvSpPr>
          <p:spPr bwMode="auto">
            <a:xfrm>
              <a:off x="4666" y="2169"/>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4" name="Oval 103">
              <a:extLst>
                <a:ext uri="{FF2B5EF4-FFF2-40B4-BE49-F238E27FC236}">
                  <a16:creationId xmlns:a16="http://schemas.microsoft.com/office/drawing/2014/main" id="{97B3CB47-C75F-5AB4-52D3-E6BFB426CBB4}"/>
                </a:ext>
              </a:extLst>
            </p:cNvPr>
            <p:cNvSpPr>
              <a:spLocks noChangeArrowheads="1"/>
            </p:cNvSpPr>
            <p:nvPr/>
          </p:nvSpPr>
          <p:spPr bwMode="auto">
            <a:xfrm>
              <a:off x="4759" y="2425"/>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5" name="Oval 104">
              <a:extLst>
                <a:ext uri="{FF2B5EF4-FFF2-40B4-BE49-F238E27FC236}">
                  <a16:creationId xmlns:a16="http://schemas.microsoft.com/office/drawing/2014/main" id="{AEC22169-0540-CAFA-7E4E-2E791CBF95A0}"/>
                </a:ext>
              </a:extLst>
            </p:cNvPr>
            <p:cNvSpPr>
              <a:spLocks noChangeArrowheads="1"/>
            </p:cNvSpPr>
            <p:nvPr/>
          </p:nvSpPr>
          <p:spPr bwMode="auto">
            <a:xfrm>
              <a:off x="4864" y="2509"/>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6" name="Line 105">
              <a:extLst>
                <a:ext uri="{FF2B5EF4-FFF2-40B4-BE49-F238E27FC236}">
                  <a16:creationId xmlns:a16="http://schemas.microsoft.com/office/drawing/2014/main" id="{751B4F24-FDC3-268C-309B-4917274BC6C1}"/>
                </a:ext>
              </a:extLst>
            </p:cNvPr>
            <p:cNvSpPr>
              <a:spLocks noChangeShapeType="1"/>
            </p:cNvSpPr>
            <p:nvPr/>
          </p:nvSpPr>
          <p:spPr bwMode="auto">
            <a:xfrm flipV="1">
              <a:off x="2800" y="901"/>
              <a:ext cx="0" cy="218"/>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97" name="Line 106">
              <a:extLst>
                <a:ext uri="{FF2B5EF4-FFF2-40B4-BE49-F238E27FC236}">
                  <a16:creationId xmlns:a16="http://schemas.microsoft.com/office/drawing/2014/main" id="{471BAAEC-F5CA-CA12-AAB8-CD98D1C85505}"/>
                </a:ext>
              </a:extLst>
            </p:cNvPr>
            <p:cNvSpPr>
              <a:spLocks noChangeShapeType="1"/>
            </p:cNvSpPr>
            <p:nvPr/>
          </p:nvSpPr>
          <p:spPr bwMode="auto">
            <a:xfrm flipV="1">
              <a:off x="4345" y="910"/>
              <a:ext cx="0" cy="213"/>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98" name="Oval 107">
              <a:extLst>
                <a:ext uri="{FF2B5EF4-FFF2-40B4-BE49-F238E27FC236}">
                  <a16:creationId xmlns:a16="http://schemas.microsoft.com/office/drawing/2014/main" id="{D856357C-6BB4-916D-87E8-08809566FC94}"/>
                </a:ext>
              </a:extLst>
            </p:cNvPr>
            <p:cNvSpPr>
              <a:spLocks noChangeArrowheads="1"/>
            </p:cNvSpPr>
            <p:nvPr/>
          </p:nvSpPr>
          <p:spPr bwMode="auto">
            <a:xfrm>
              <a:off x="1837" y="2935"/>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9" name="Line 108">
              <a:extLst>
                <a:ext uri="{FF2B5EF4-FFF2-40B4-BE49-F238E27FC236}">
                  <a16:creationId xmlns:a16="http://schemas.microsoft.com/office/drawing/2014/main" id="{6743BD4C-19ED-3275-B109-9B9B4470EE0A}"/>
                </a:ext>
              </a:extLst>
            </p:cNvPr>
            <p:cNvSpPr>
              <a:spLocks noChangeShapeType="1"/>
            </p:cNvSpPr>
            <p:nvPr/>
          </p:nvSpPr>
          <p:spPr bwMode="auto">
            <a:xfrm>
              <a:off x="2666" y="2823"/>
              <a:ext cx="0" cy="47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00" name="Rectangle 109">
              <a:extLst>
                <a:ext uri="{FF2B5EF4-FFF2-40B4-BE49-F238E27FC236}">
                  <a16:creationId xmlns:a16="http://schemas.microsoft.com/office/drawing/2014/main" id="{0F721264-562A-2763-4658-8330433ABF4A}"/>
                </a:ext>
              </a:extLst>
            </p:cNvPr>
            <p:cNvSpPr>
              <a:spLocks noChangeArrowheads="1"/>
            </p:cNvSpPr>
            <p:nvPr/>
          </p:nvSpPr>
          <p:spPr bwMode="auto">
            <a:xfrm>
              <a:off x="2515" y="2675"/>
              <a:ext cx="312" cy="15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000" b="1">
                  <a:solidFill>
                    <a:srgbClr val="0033CC"/>
                  </a:solidFill>
                  <a:ea typeface="楷体_GB2312" pitchFamily="49" charset="-122"/>
                </a:rPr>
                <a:t>1</a:t>
              </a:r>
            </a:p>
          </p:txBody>
        </p:sp>
        <p:sp>
          <p:nvSpPr>
            <p:cNvPr id="101" name="Oval 110">
              <a:extLst>
                <a:ext uri="{FF2B5EF4-FFF2-40B4-BE49-F238E27FC236}">
                  <a16:creationId xmlns:a16="http://schemas.microsoft.com/office/drawing/2014/main" id="{511118E4-554B-E8EC-99D3-F88511421332}"/>
                </a:ext>
              </a:extLst>
            </p:cNvPr>
            <p:cNvSpPr>
              <a:spLocks noChangeArrowheads="1"/>
            </p:cNvSpPr>
            <p:nvPr/>
          </p:nvSpPr>
          <p:spPr bwMode="auto">
            <a:xfrm>
              <a:off x="2640" y="2617"/>
              <a:ext cx="50" cy="43"/>
            </a:xfrm>
            <a:prstGeom prst="ellipse">
              <a:avLst/>
            </a:prstGeom>
            <a:noFill/>
            <a:ln w="3810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2" name="Oval 111">
              <a:extLst>
                <a:ext uri="{FF2B5EF4-FFF2-40B4-BE49-F238E27FC236}">
                  <a16:creationId xmlns:a16="http://schemas.microsoft.com/office/drawing/2014/main" id="{57D8EE88-2587-027D-376A-120EB55473BD}"/>
                </a:ext>
              </a:extLst>
            </p:cNvPr>
            <p:cNvSpPr>
              <a:spLocks noChangeArrowheads="1"/>
            </p:cNvSpPr>
            <p:nvPr/>
          </p:nvSpPr>
          <p:spPr bwMode="auto">
            <a:xfrm>
              <a:off x="2632" y="2929"/>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3" name="Line 112">
              <a:extLst>
                <a:ext uri="{FF2B5EF4-FFF2-40B4-BE49-F238E27FC236}">
                  <a16:creationId xmlns:a16="http://schemas.microsoft.com/office/drawing/2014/main" id="{7EEE072F-C4E7-A640-1E04-BA42487AA7AE}"/>
                </a:ext>
              </a:extLst>
            </p:cNvPr>
            <p:cNvSpPr>
              <a:spLocks noChangeShapeType="1"/>
            </p:cNvSpPr>
            <p:nvPr/>
          </p:nvSpPr>
          <p:spPr bwMode="auto">
            <a:xfrm flipH="1">
              <a:off x="3502" y="2823"/>
              <a:ext cx="1" cy="47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04" name="Rectangle 113">
              <a:extLst>
                <a:ext uri="{FF2B5EF4-FFF2-40B4-BE49-F238E27FC236}">
                  <a16:creationId xmlns:a16="http://schemas.microsoft.com/office/drawing/2014/main" id="{BC2BE86A-1C2F-B850-1D74-1F92D054DB3A}"/>
                </a:ext>
              </a:extLst>
            </p:cNvPr>
            <p:cNvSpPr>
              <a:spLocks noChangeArrowheads="1"/>
            </p:cNvSpPr>
            <p:nvPr/>
          </p:nvSpPr>
          <p:spPr bwMode="auto">
            <a:xfrm>
              <a:off x="3352" y="2675"/>
              <a:ext cx="312" cy="15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000" b="1">
                  <a:solidFill>
                    <a:srgbClr val="0033CC"/>
                  </a:solidFill>
                  <a:ea typeface="楷体_GB2312" pitchFamily="49" charset="-122"/>
                </a:rPr>
                <a:t>1</a:t>
              </a:r>
            </a:p>
          </p:txBody>
        </p:sp>
        <p:sp>
          <p:nvSpPr>
            <p:cNvPr id="105" name="Oval 114">
              <a:extLst>
                <a:ext uri="{FF2B5EF4-FFF2-40B4-BE49-F238E27FC236}">
                  <a16:creationId xmlns:a16="http://schemas.microsoft.com/office/drawing/2014/main" id="{017C6C3D-154D-90F9-BB23-173FA9C9BA04}"/>
                </a:ext>
              </a:extLst>
            </p:cNvPr>
            <p:cNvSpPr>
              <a:spLocks noChangeArrowheads="1"/>
            </p:cNvSpPr>
            <p:nvPr/>
          </p:nvSpPr>
          <p:spPr bwMode="auto">
            <a:xfrm>
              <a:off x="3477" y="2617"/>
              <a:ext cx="50" cy="43"/>
            </a:xfrm>
            <a:prstGeom prst="ellipse">
              <a:avLst/>
            </a:prstGeom>
            <a:noFill/>
            <a:ln w="3810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6" name="Oval 115">
              <a:extLst>
                <a:ext uri="{FF2B5EF4-FFF2-40B4-BE49-F238E27FC236}">
                  <a16:creationId xmlns:a16="http://schemas.microsoft.com/office/drawing/2014/main" id="{D35A1DBB-7CFA-1CDC-557F-8662A57555B4}"/>
                </a:ext>
              </a:extLst>
            </p:cNvPr>
            <p:cNvSpPr>
              <a:spLocks noChangeArrowheads="1"/>
            </p:cNvSpPr>
            <p:nvPr/>
          </p:nvSpPr>
          <p:spPr bwMode="auto">
            <a:xfrm>
              <a:off x="3469" y="2929"/>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7" name="Line 116">
              <a:extLst>
                <a:ext uri="{FF2B5EF4-FFF2-40B4-BE49-F238E27FC236}">
                  <a16:creationId xmlns:a16="http://schemas.microsoft.com/office/drawing/2014/main" id="{B75CC17D-DFD8-ABE9-F240-F82937F41127}"/>
                </a:ext>
              </a:extLst>
            </p:cNvPr>
            <p:cNvSpPr>
              <a:spLocks noChangeShapeType="1"/>
            </p:cNvSpPr>
            <p:nvPr/>
          </p:nvSpPr>
          <p:spPr bwMode="auto">
            <a:xfrm>
              <a:off x="4298" y="2823"/>
              <a:ext cx="0" cy="47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08" name="Rectangle 117">
              <a:extLst>
                <a:ext uri="{FF2B5EF4-FFF2-40B4-BE49-F238E27FC236}">
                  <a16:creationId xmlns:a16="http://schemas.microsoft.com/office/drawing/2014/main" id="{54000243-4F00-06BD-AE69-BDBDA22A77D8}"/>
                </a:ext>
              </a:extLst>
            </p:cNvPr>
            <p:cNvSpPr>
              <a:spLocks noChangeArrowheads="1"/>
            </p:cNvSpPr>
            <p:nvPr/>
          </p:nvSpPr>
          <p:spPr bwMode="auto">
            <a:xfrm>
              <a:off x="4147" y="2675"/>
              <a:ext cx="312" cy="15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000" b="1">
                  <a:solidFill>
                    <a:srgbClr val="0033CC"/>
                  </a:solidFill>
                  <a:ea typeface="楷体_GB2312" pitchFamily="49" charset="-122"/>
                </a:rPr>
                <a:t>1</a:t>
              </a:r>
            </a:p>
          </p:txBody>
        </p:sp>
        <p:sp>
          <p:nvSpPr>
            <p:cNvPr id="109" name="Oval 118">
              <a:extLst>
                <a:ext uri="{FF2B5EF4-FFF2-40B4-BE49-F238E27FC236}">
                  <a16:creationId xmlns:a16="http://schemas.microsoft.com/office/drawing/2014/main" id="{924C84FE-F7F1-493B-4D44-597697CD1BE6}"/>
                </a:ext>
              </a:extLst>
            </p:cNvPr>
            <p:cNvSpPr>
              <a:spLocks noChangeArrowheads="1"/>
            </p:cNvSpPr>
            <p:nvPr/>
          </p:nvSpPr>
          <p:spPr bwMode="auto">
            <a:xfrm>
              <a:off x="4272" y="2617"/>
              <a:ext cx="50" cy="43"/>
            </a:xfrm>
            <a:prstGeom prst="ellipse">
              <a:avLst/>
            </a:prstGeom>
            <a:noFill/>
            <a:ln w="3810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0" name="Oval 119">
              <a:extLst>
                <a:ext uri="{FF2B5EF4-FFF2-40B4-BE49-F238E27FC236}">
                  <a16:creationId xmlns:a16="http://schemas.microsoft.com/office/drawing/2014/main" id="{5379A3C1-F0B6-817A-E9C5-41A9FEA15B0C}"/>
                </a:ext>
              </a:extLst>
            </p:cNvPr>
            <p:cNvSpPr>
              <a:spLocks noChangeArrowheads="1"/>
            </p:cNvSpPr>
            <p:nvPr/>
          </p:nvSpPr>
          <p:spPr bwMode="auto">
            <a:xfrm>
              <a:off x="4264" y="2929"/>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24" name="Group 120">
            <a:extLst>
              <a:ext uri="{FF2B5EF4-FFF2-40B4-BE49-F238E27FC236}">
                <a16:creationId xmlns:a16="http://schemas.microsoft.com/office/drawing/2014/main" id="{A06DD447-8B16-C15A-8060-F0DA357D5A1E}"/>
              </a:ext>
            </a:extLst>
          </p:cNvPr>
          <p:cNvGrpSpPr>
            <a:grpSpLocks/>
          </p:cNvGrpSpPr>
          <p:nvPr/>
        </p:nvGrpSpPr>
        <p:grpSpPr bwMode="auto">
          <a:xfrm>
            <a:off x="3290939" y="5306761"/>
            <a:ext cx="6596063" cy="1390650"/>
            <a:chOff x="1159" y="3169"/>
            <a:chExt cx="4155" cy="876"/>
          </a:xfrm>
        </p:grpSpPr>
        <p:sp>
          <p:nvSpPr>
            <p:cNvPr id="125" name="Oval 121">
              <a:extLst>
                <a:ext uri="{FF2B5EF4-FFF2-40B4-BE49-F238E27FC236}">
                  <a16:creationId xmlns:a16="http://schemas.microsoft.com/office/drawing/2014/main" id="{7CB82CE9-89CB-60B4-E4B4-57E343390258}"/>
                </a:ext>
              </a:extLst>
            </p:cNvPr>
            <p:cNvSpPr>
              <a:spLocks noChangeArrowheads="1"/>
            </p:cNvSpPr>
            <p:nvPr/>
          </p:nvSpPr>
          <p:spPr bwMode="auto">
            <a:xfrm>
              <a:off x="5137" y="3299"/>
              <a:ext cx="49" cy="48"/>
            </a:xfrm>
            <a:prstGeom prst="ellipse">
              <a:avLst/>
            </a:prstGeom>
            <a:noFill/>
            <a:ln w="3810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126" name="Group 122">
              <a:extLst>
                <a:ext uri="{FF2B5EF4-FFF2-40B4-BE49-F238E27FC236}">
                  <a16:creationId xmlns:a16="http://schemas.microsoft.com/office/drawing/2014/main" id="{AF359497-0B3A-9384-5996-1AE82CB823E1}"/>
                </a:ext>
              </a:extLst>
            </p:cNvPr>
            <p:cNvGrpSpPr>
              <a:grpSpLocks/>
            </p:cNvGrpSpPr>
            <p:nvPr/>
          </p:nvGrpSpPr>
          <p:grpSpPr bwMode="auto">
            <a:xfrm>
              <a:off x="1159" y="3169"/>
              <a:ext cx="4155" cy="876"/>
              <a:chOff x="1159" y="3169"/>
              <a:chExt cx="4155" cy="876"/>
            </a:xfrm>
          </p:grpSpPr>
          <p:sp>
            <p:nvSpPr>
              <p:cNvPr id="127" name="Line 123">
                <a:extLst>
                  <a:ext uri="{FF2B5EF4-FFF2-40B4-BE49-F238E27FC236}">
                    <a16:creationId xmlns:a16="http://schemas.microsoft.com/office/drawing/2014/main" id="{4DB7AD8C-55F4-7FC9-C644-546CA864FF10}"/>
                  </a:ext>
                </a:extLst>
              </p:cNvPr>
              <p:cNvSpPr>
                <a:spLocks noChangeShapeType="1"/>
              </p:cNvSpPr>
              <p:nvPr/>
            </p:nvSpPr>
            <p:spPr bwMode="auto">
              <a:xfrm>
                <a:off x="5165" y="3512"/>
                <a:ext cx="0" cy="12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28" name="Oval 124">
                <a:extLst>
                  <a:ext uri="{FF2B5EF4-FFF2-40B4-BE49-F238E27FC236}">
                    <a16:creationId xmlns:a16="http://schemas.microsoft.com/office/drawing/2014/main" id="{730AE15D-A47E-24AD-5A54-594D2D573190}"/>
                  </a:ext>
                </a:extLst>
              </p:cNvPr>
              <p:cNvSpPr>
                <a:spLocks noChangeArrowheads="1"/>
              </p:cNvSpPr>
              <p:nvPr/>
            </p:nvSpPr>
            <p:spPr bwMode="auto">
              <a:xfrm>
                <a:off x="5132" y="3637"/>
                <a:ext cx="65" cy="6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129" name="Group 125">
                <a:extLst>
                  <a:ext uri="{FF2B5EF4-FFF2-40B4-BE49-F238E27FC236}">
                    <a16:creationId xmlns:a16="http://schemas.microsoft.com/office/drawing/2014/main" id="{AB33C407-5E8A-5425-A07F-0AEDF33E5A66}"/>
                  </a:ext>
                </a:extLst>
              </p:cNvPr>
              <p:cNvGrpSpPr>
                <a:grpSpLocks/>
              </p:cNvGrpSpPr>
              <p:nvPr/>
            </p:nvGrpSpPr>
            <p:grpSpPr bwMode="auto">
              <a:xfrm>
                <a:off x="1159" y="3169"/>
                <a:ext cx="4155" cy="876"/>
                <a:chOff x="1159" y="3169"/>
                <a:chExt cx="4155" cy="876"/>
              </a:xfrm>
            </p:grpSpPr>
            <p:sp>
              <p:nvSpPr>
                <p:cNvPr id="130" name="Line 126">
                  <a:extLst>
                    <a:ext uri="{FF2B5EF4-FFF2-40B4-BE49-F238E27FC236}">
                      <a16:creationId xmlns:a16="http://schemas.microsoft.com/office/drawing/2014/main" id="{7642E74B-2831-588E-AB1F-74BE1D375373}"/>
                    </a:ext>
                  </a:extLst>
                </p:cNvPr>
                <p:cNvSpPr>
                  <a:spLocks noChangeShapeType="1"/>
                </p:cNvSpPr>
                <p:nvPr/>
              </p:nvSpPr>
              <p:spPr bwMode="auto">
                <a:xfrm rot="10800000">
                  <a:off x="5164" y="3169"/>
                  <a:ext cx="0" cy="12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31" name="Rectangle 127">
                  <a:extLst>
                    <a:ext uri="{FF2B5EF4-FFF2-40B4-BE49-F238E27FC236}">
                      <a16:creationId xmlns:a16="http://schemas.microsoft.com/office/drawing/2014/main" id="{73122A8C-FAA3-7529-2E90-90D3110EF50A}"/>
                    </a:ext>
                  </a:extLst>
                </p:cNvPr>
                <p:cNvSpPr>
                  <a:spLocks noChangeArrowheads="1"/>
                </p:cNvSpPr>
                <p:nvPr/>
              </p:nvSpPr>
              <p:spPr bwMode="auto">
                <a:xfrm>
                  <a:off x="5045" y="3356"/>
                  <a:ext cx="229" cy="153"/>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000" b="1">
                      <a:solidFill>
                        <a:srgbClr val="0033CC"/>
                      </a:solidFill>
                      <a:ea typeface="楷体_GB2312" pitchFamily="49" charset="-122"/>
                    </a:rPr>
                    <a:t>1</a:t>
                  </a:r>
                </a:p>
              </p:txBody>
            </p:sp>
            <p:grpSp>
              <p:nvGrpSpPr>
                <p:cNvPr id="132" name="Group 128">
                  <a:extLst>
                    <a:ext uri="{FF2B5EF4-FFF2-40B4-BE49-F238E27FC236}">
                      <a16:creationId xmlns:a16="http://schemas.microsoft.com/office/drawing/2014/main" id="{D730A62D-E217-37A7-3209-5442083CC9BB}"/>
                    </a:ext>
                  </a:extLst>
                </p:cNvPr>
                <p:cNvGrpSpPr>
                  <a:grpSpLocks/>
                </p:cNvGrpSpPr>
                <p:nvPr/>
              </p:nvGrpSpPr>
              <p:grpSpPr bwMode="auto">
                <a:xfrm>
                  <a:off x="4775" y="3299"/>
                  <a:ext cx="229" cy="401"/>
                  <a:chOff x="5141" y="3395"/>
                  <a:chExt cx="229" cy="401"/>
                </a:xfrm>
              </p:grpSpPr>
              <p:sp>
                <p:nvSpPr>
                  <p:cNvPr id="171" name="Line 129">
                    <a:extLst>
                      <a:ext uri="{FF2B5EF4-FFF2-40B4-BE49-F238E27FC236}">
                        <a16:creationId xmlns:a16="http://schemas.microsoft.com/office/drawing/2014/main" id="{820703EC-EDE8-EC0D-8157-C081CA81F2BD}"/>
                      </a:ext>
                    </a:extLst>
                  </p:cNvPr>
                  <p:cNvSpPr>
                    <a:spLocks noChangeShapeType="1"/>
                  </p:cNvSpPr>
                  <p:nvPr/>
                </p:nvSpPr>
                <p:spPr bwMode="auto">
                  <a:xfrm>
                    <a:off x="5261" y="3608"/>
                    <a:ext cx="0" cy="12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72" name="Oval 130">
                    <a:extLst>
                      <a:ext uri="{FF2B5EF4-FFF2-40B4-BE49-F238E27FC236}">
                        <a16:creationId xmlns:a16="http://schemas.microsoft.com/office/drawing/2014/main" id="{B97AB0F1-EAF9-48A4-E48A-EB2906A7439D}"/>
                      </a:ext>
                    </a:extLst>
                  </p:cNvPr>
                  <p:cNvSpPr>
                    <a:spLocks noChangeArrowheads="1"/>
                  </p:cNvSpPr>
                  <p:nvPr/>
                </p:nvSpPr>
                <p:spPr bwMode="auto">
                  <a:xfrm>
                    <a:off x="5228" y="3733"/>
                    <a:ext cx="65" cy="6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3" name="Rectangle 131">
                    <a:extLst>
                      <a:ext uri="{FF2B5EF4-FFF2-40B4-BE49-F238E27FC236}">
                        <a16:creationId xmlns:a16="http://schemas.microsoft.com/office/drawing/2014/main" id="{AD8D38E2-A74E-5E93-37F9-445FE0E2A2B4}"/>
                      </a:ext>
                    </a:extLst>
                  </p:cNvPr>
                  <p:cNvSpPr>
                    <a:spLocks noChangeArrowheads="1"/>
                  </p:cNvSpPr>
                  <p:nvPr/>
                </p:nvSpPr>
                <p:spPr bwMode="auto">
                  <a:xfrm>
                    <a:off x="5141" y="3452"/>
                    <a:ext cx="229" cy="153"/>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000" b="1">
                        <a:solidFill>
                          <a:srgbClr val="0033CC"/>
                        </a:solidFill>
                        <a:ea typeface="楷体_GB2312" pitchFamily="49" charset="-122"/>
                      </a:rPr>
                      <a:t>1</a:t>
                    </a:r>
                  </a:p>
                </p:txBody>
              </p:sp>
              <p:sp>
                <p:nvSpPr>
                  <p:cNvPr id="174" name="Oval 132">
                    <a:extLst>
                      <a:ext uri="{FF2B5EF4-FFF2-40B4-BE49-F238E27FC236}">
                        <a16:creationId xmlns:a16="http://schemas.microsoft.com/office/drawing/2014/main" id="{0589AAEE-C80D-557A-5C6C-AEBE8F075155}"/>
                      </a:ext>
                    </a:extLst>
                  </p:cNvPr>
                  <p:cNvSpPr>
                    <a:spLocks noChangeArrowheads="1"/>
                  </p:cNvSpPr>
                  <p:nvPr/>
                </p:nvSpPr>
                <p:spPr bwMode="auto">
                  <a:xfrm>
                    <a:off x="5233" y="3395"/>
                    <a:ext cx="49" cy="48"/>
                  </a:xfrm>
                  <a:prstGeom prst="ellipse">
                    <a:avLst/>
                  </a:prstGeom>
                  <a:noFill/>
                  <a:ln w="3810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33" name="Group 133">
                  <a:extLst>
                    <a:ext uri="{FF2B5EF4-FFF2-40B4-BE49-F238E27FC236}">
                      <a16:creationId xmlns:a16="http://schemas.microsoft.com/office/drawing/2014/main" id="{1F1FCC9C-BF80-0A0C-BA68-1EAF962EAEAC}"/>
                    </a:ext>
                  </a:extLst>
                </p:cNvPr>
                <p:cNvGrpSpPr>
                  <a:grpSpLocks/>
                </p:cNvGrpSpPr>
                <p:nvPr/>
              </p:nvGrpSpPr>
              <p:grpSpPr bwMode="auto">
                <a:xfrm>
                  <a:off x="4180" y="3294"/>
                  <a:ext cx="229" cy="401"/>
                  <a:chOff x="5141" y="3395"/>
                  <a:chExt cx="229" cy="401"/>
                </a:xfrm>
              </p:grpSpPr>
              <p:sp>
                <p:nvSpPr>
                  <p:cNvPr id="167" name="Line 134">
                    <a:extLst>
                      <a:ext uri="{FF2B5EF4-FFF2-40B4-BE49-F238E27FC236}">
                        <a16:creationId xmlns:a16="http://schemas.microsoft.com/office/drawing/2014/main" id="{D0F9A046-0275-A5AA-A33E-A203D89CE2EA}"/>
                      </a:ext>
                    </a:extLst>
                  </p:cNvPr>
                  <p:cNvSpPr>
                    <a:spLocks noChangeShapeType="1"/>
                  </p:cNvSpPr>
                  <p:nvPr/>
                </p:nvSpPr>
                <p:spPr bwMode="auto">
                  <a:xfrm>
                    <a:off x="5261" y="3608"/>
                    <a:ext cx="0" cy="12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68" name="Oval 135">
                    <a:extLst>
                      <a:ext uri="{FF2B5EF4-FFF2-40B4-BE49-F238E27FC236}">
                        <a16:creationId xmlns:a16="http://schemas.microsoft.com/office/drawing/2014/main" id="{EC676B6F-F7CA-1203-4A86-6816FC8D3492}"/>
                      </a:ext>
                    </a:extLst>
                  </p:cNvPr>
                  <p:cNvSpPr>
                    <a:spLocks noChangeArrowheads="1"/>
                  </p:cNvSpPr>
                  <p:nvPr/>
                </p:nvSpPr>
                <p:spPr bwMode="auto">
                  <a:xfrm>
                    <a:off x="5228" y="3733"/>
                    <a:ext cx="65" cy="6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9" name="Rectangle 136">
                    <a:extLst>
                      <a:ext uri="{FF2B5EF4-FFF2-40B4-BE49-F238E27FC236}">
                        <a16:creationId xmlns:a16="http://schemas.microsoft.com/office/drawing/2014/main" id="{196751AA-C9C3-CB9B-3E38-7050D686D1AD}"/>
                      </a:ext>
                    </a:extLst>
                  </p:cNvPr>
                  <p:cNvSpPr>
                    <a:spLocks noChangeArrowheads="1"/>
                  </p:cNvSpPr>
                  <p:nvPr/>
                </p:nvSpPr>
                <p:spPr bwMode="auto">
                  <a:xfrm>
                    <a:off x="5141" y="3452"/>
                    <a:ext cx="229" cy="153"/>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000" b="1">
                        <a:solidFill>
                          <a:srgbClr val="0033CC"/>
                        </a:solidFill>
                        <a:ea typeface="楷体_GB2312" pitchFamily="49" charset="-122"/>
                      </a:rPr>
                      <a:t>1</a:t>
                    </a:r>
                  </a:p>
                </p:txBody>
              </p:sp>
              <p:sp>
                <p:nvSpPr>
                  <p:cNvPr id="170" name="Oval 137">
                    <a:extLst>
                      <a:ext uri="{FF2B5EF4-FFF2-40B4-BE49-F238E27FC236}">
                        <a16:creationId xmlns:a16="http://schemas.microsoft.com/office/drawing/2014/main" id="{DDE555BB-3874-7769-12B2-D8CB22837625}"/>
                      </a:ext>
                    </a:extLst>
                  </p:cNvPr>
                  <p:cNvSpPr>
                    <a:spLocks noChangeArrowheads="1"/>
                  </p:cNvSpPr>
                  <p:nvPr/>
                </p:nvSpPr>
                <p:spPr bwMode="auto">
                  <a:xfrm>
                    <a:off x="5233" y="3395"/>
                    <a:ext cx="49" cy="48"/>
                  </a:xfrm>
                  <a:prstGeom prst="ellipse">
                    <a:avLst/>
                  </a:prstGeom>
                  <a:noFill/>
                  <a:ln w="3810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34" name="Group 138">
                  <a:extLst>
                    <a:ext uri="{FF2B5EF4-FFF2-40B4-BE49-F238E27FC236}">
                      <a16:creationId xmlns:a16="http://schemas.microsoft.com/office/drawing/2014/main" id="{FCFFF448-C66B-E7EE-7A75-76FD03E25CE1}"/>
                    </a:ext>
                  </a:extLst>
                </p:cNvPr>
                <p:cNvGrpSpPr>
                  <a:grpSpLocks/>
                </p:cNvGrpSpPr>
                <p:nvPr/>
              </p:nvGrpSpPr>
              <p:grpSpPr bwMode="auto">
                <a:xfrm>
                  <a:off x="3643" y="3288"/>
                  <a:ext cx="229" cy="401"/>
                  <a:chOff x="5141" y="3395"/>
                  <a:chExt cx="229" cy="401"/>
                </a:xfrm>
              </p:grpSpPr>
              <p:sp>
                <p:nvSpPr>
                  <p:cNvPr id="163" name="Line 139">
                    <a:extLst>
                      <a:ext uri="{FF2B5EF4-FFF2-40B4-BE49-F238E27FC236}">
                        <a16:creationId xmlns:a16="http://schemas.microsoft.com/office/drawing/2014/main" id="{7852EB25-AB7A-7B80-128E-211CB4109891}"/>
                      </a:ext>
                    </a:extLst>
                  </p:cNvPr>
                  <p:cNvSpPr>
                    <a:spLocks noChangeShapeType="1"/>
                  </p:cNvSpPr>
                  <p:nvPr/>
                </p:nvSpPr>
                <p:spPr bwMode="auto">
                  <a:xfrm>
                    <a:off x="5261" y="3608"/>
                    <a:ext cx="0" cy="12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64" name="Oval 140">
                    <a:extLst>
                      <a:ext uri="{FF2B5EF4-FFF2-40B4-BE49-F238E27FC236}">
                        <a16:creationId xmlns:a16="http://schemas.microsoft.com/office/drawing/2014/main" id="{79388CFF-33D1-EBA4-416E-D0D3CC1C1FB3}"/>
                      </a:ext>
                    </a:extLst>
                  </p:cNvPr>
                  <p:cNvSpPr>
                    <a:spLocks noChangeArrowheads="1"/>
                  </p:cNvSpPr>
                  <p:nvPr/>
                </p:nvSpPr>
                <p:spPr bwMode="auto">
                  <a:xfrm>
                    <a:off x="5228" y="3733"/>
                    <a:ext cx="65" cy="6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5" name="Rectangle 141">
                    <a:extLst>
                      <a:ext uri="{FF2B5EF4-FFF2-40B4-BE49-F238E27FC236}">
                        <a16:creationId xmlns:a16="http://schemas.microsoft.com/office/drawing/2014/main" id="{4AF5D5C9-8B45-E226-F15B-1FAEE63AE958}"/>
                      </a:ext>
                    </a:extLst>
                  </p:cNvPr>
                  <p:cNvSpPr>
                    <a:spLocks noChangeArrowheads="1"/>
                  </p:cNvSpPr>
                  <p:nvPr/>
                </p:nvSpPr>
                <p:spPr bwMode="auto">
                  <a:xfrm>
                    <a:off x="5141" y="3452"/>
                    <a:ext cx="229" cy="153"/>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000" b="1">
                        <a:solidFill>
                          <a:srgbClr val="0033CC"/>
                        </a:solidFill>
                        <a:ea typeface="楷体_GB2312" pitchFamily="49" charset="-122"/>
                      </a:rPr>
                      <a:t>1</a:t>
                    </a:r>
                  </a:p>
                </p:txBody>
              </p:sp>
              <p:sp>
                <p:nvSpPr>
                  <p:cNvPr id="166" name="Oval 142">
                    <a:extLst>
                      <a:ext uri="{FF2B5EF4-FFF2-40B4-BE49-F238E27FC236}">
                        <a16:creationId xmlns:a16="http://schemas.microsoft.com/office/drawing/2014/main" id="{B5B0AE4E-E27B-12D3-C651-B19C9CA9580B}"/>
                      </a:ext>
                    </a:extLst>
                  </p:cNvPr>
                  <p:cNvSpPr>
                    <a:spLocks noChangeArrowheads="1"/>
                  </p:cNvSpPr>
                  <p:nvPr/>
                </p:nvSpPr>
                <p:spPr bwMode="auto">
                  <a:xfrm>
                    <a:off x="5233" y="3395"/>
                    <a:ext cx="49" cy="48"/>
                  </a:xfrm>
                  <a:prstGeom prst="ellipse">
                    <a:avLst/>
                  </a:prstGeom>
                  <a:noFill/>
                  <a:ln w="3810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35" name="Group 143">
                  <a:extLst>
                    <a:ext uri="{FF2B5EF4-FFF2-40B4-BE49-F238E27FC236}">
                      <a16:creationId xmlns:a16="http://schemas.microsoft.com/office/drawing/2014/main" id="{AC5EB19C-D719-5AA5-1A99-40FA7D580580}"/>
                    </a:ext>
                  </a:extLst>
                </p:cNvPr>
                <p:cNvGrpSpPr>
                  <a:grpSpLocks/>
                </p:cNvGrpSpPr>
                <p:nvPr/>
              </p:nvGrpSpPr>
              <p:grpSpPr bwMode="auto">
                <a:xfrm>
                  <a:off x="3379" y="3288"/>
                  <a:ext cx="229" cy="401"/>
                  <a:chOff x="5141" y="3395"/>
                  <a:chExt cx="229" cy="401"/>
                </a:xfrm>
              </p:grpSpPr>
              <p:sp>
                <p:nvSpPr>
                  <p:cNvPr id="159" name="Line 144">
                    <a:extLst>
                      <a:ext uri="{FF2B5EF4-FFF2-40B4-BE49-F238E27FC236}">
                        <a16:creationId xmlns:a16="http://schemas.microsoft.com/office/drawing/2014/main" id="{3A63FDBA-58B3-9E5F-3E39-64E9BBED20A4}"/>
                      </a:ext>
                    </a:extLst>
                  </p:cNvPr>
                  <p:cNvSpPr>
                    <a:spLocks noChangeShapeType="1"/>
                  </p:cNvSpPr>
                  <p:nvPr/>
                </p:nvSpPr>
                <p:spPr bwMode="auto">
                  <a:xfrm>
                    <a:off x="5261" y="3608"/>
                    <a:ext cx="0" cy="12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60" name="Oval 145">
                    <a:extLst>
                      <a:ext uri="{FF2B5EF4-FFF2-40B4-BE49-F238E27FC236}">
                        <a16:creationId xmlns:a16="http://schemas.microsoft.com/office/drawing/2014/main" id="{30B46793-581D-92C5-2F6C-6C43F8D37BD8}"/>
                      </a:ext>
                    </a:extLst>
                  </p:cNvPr>
                  <p:cNvSpPr>
                    <a:spLocks noChangeArrowheads="1"/>
                  </p:cNvSpPr>
                  <p:nvPr/>
                </p:nvSpPr>
                <p:spPr bwMode="auto">
                  <a:xfrm>
                    <a:off x="5228" y="3733"/>
                    <a:ext cx="65" cy="6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1" name="Rectangle 146">
                    <a:extLst>
                      <a:ext uri="{FF2B5EF4-FFF2-40B4-BE49-F238E27FC236}">
                        <a16:creationId xmlns:a16="http://schemas.microsoft.com/office/drawing/2014/main" id="{0F9B7EBE-6EDD-ECD6-6001-278882E212CE}"/>
                      </a:ext>
                    </a:extLst>
                  </p:cNvPr>
                  <p:cNvSpPr>
                    <a:spLocks noChangeArrowheads="1"/>
                  </p:cNvSpPr>
                  <p:nvPr/>
                </p:nvSpPr>
                <p:spPr bwMode="auto">
                  <a:xfrm>
                    <a:off x="5141" y="3452"/>
                    <a:ext cx="229" cy="153"/>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000" b="1">
                        <a:solidFill>
                          <a:srgbClr val="0033CC"/>
                        </a:solidFill>
                        <a:ea typeface="楷体_GB2312" pitchFamily="49" charset="-122"/>
                      </a:rPr>
                      <a:t>1</a:t>
                    </a:r>
                  </a:p>
                </p:txBody>
              </p:sp>
              <p:sp>
                <p:nvSpPr>
                  <p:cNvPr id="162" name="Oval 147">
                    <a:extLst>
                      <a:ext uri="{FF2B5EF4-FFF2-40B4-BE49-F238E27FC236}">
                        <a16:creationId xmlns:a16="http://schemas.microsoft.com/office/drawing/2014/main" id="{B6C0AD91-C8CA-13F5-7BB0-5C7F93AE030D}"/>
                      </a:ext>
                    </a:extLst>
                  </p:cNvPr>
                  <p:cNvSpPr>
                    <a:spLocks noChangeArrowheads="1"/>
                  </p:cNvSpPr>
                  <p:nvPr/>
                </p:nvSpPr>
                <p:spPr bwMode="auto">
                  <a:xfrm>
                    <a:off x="5233" y="3395"/>
                    <a:ext cx="49" cy="48"/>
                  </a:xfrm>
                  <a:prstGeom prst="ellipse">
                    <a:avLst/>
                  </a:prstGeom>
                  <a:noFill/>
                  <a:ln w="3810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36" name="Group 148">
                  <a:extLst>
                    <a:ext uri="{FF2B5EF4-FFF2-40B4-BE49-F238E27FC236}">
                      <a16:creationId xmlns:a16="http://schemas.microsoft.com/office/drawing/2014/main" id="{2D2DEF49-71EF-7CCC-D8D3-77EF380CBA8E}"/>
                    </a:ext>
                  </a:extLst>
                </p:cNvPr>
                <p:cNvGrpSpPr>
                  <a:grpSpLocks/>
                </p:cNvGrpSpPr>
                <p:nvPr/>
              </p:nvGrpSpPr>
              <p:grpSpPr bwMode="auto">
                <a:xfrm>
                  <a:off x="2548" y="3289"/>
                  <a:ext cx="229" cy="401"/>
                  <a:chOff x="5141" y="3395"/>
                  <a:chExt cx="229" cy="401"/>
                </a:xfrm>
              </p:grpSpPr>
              <p:sp>
                <p:nvSpPr>
                  <p:cNvPr id="155" name="Line 149">
                    <a:extLst>
                      <a:ext uri="{FF2B5EF4-FFF2-40B4-BE49-F238E27FC236}">
                        <a16:creationId xmlns:a16="http://schemas.microsoft.com/office/drawing/2014/main" id="{37AB6798-6682-6101-6A4F-C363F222D1B1}"/>
                      </a:ext>
                    </a:extLst>
                  </p:cNvPr>
                  <p:cNvSpPr>
                    <a:spLocks noChangeShapeType="1"/>
                  </p:cNvSpPr>
                  <p:nvPr/>
                </p:nvSpPr>
                <p:spPr bwMode="auto">
                  <a:xfrm>
                    <a:off x="5261" y="3608"/>
                    <a:ext cx="0" cy="12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56" name="Oval 150">
                    <a:extLst>
                      <a:ext uri="{FF2B5EF4-FFF2-40B4-BE49-F238E27FC236}">
                        <a16:creationId xmlns:a16="http://schemas.microsoft.com/office/drawing/2014/main" id="{E4558AF4-F652-E167-288B-84C2190E98D4}"/>
                      </a:ext>
                    </a:extLst>
                  </p:cNvPr>
                  <p:cNvSpPr>
                    <a:spLocks noChangeArrowheads="1"/>
                  </p:cNvSpPr>
                  <p:nvPr/>
                </p:nvSpPr>
                <p:spPr bwMode="auto">
                  <a:xfrm>
                    <a:off x="5228" y="3733"/>
                    <a:ext cx="65" cy="6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7" name="Rectangle 151">
                    <a:extLst>
                      <a:ext uri="{FF2B5EF4-FFF2-40B4-BE49-F238E27FC236}">
                        <a16:creationId xmlns:a16="http://schemas.microsoft.com/office/drawing/2014/main" id="{EBFBC34E-5B98-3354-0158-7AD49B5130A0}"/>
                      </a:ext>
                    </a:extLst>
                  </p:cNvPr>
                  <p:cNvSpPr>
                    <a:spLocks noChangeArrowheads="1"/>
                  </p:cNvSpPr>
                  <p:nvPr/>
                </p:nvSpPr>
                <p:spPr bwMode="auto">
                  <a:xfrm>
                    <a:off x="5141" y="3452"/>
                    <a:ext cx="229" cy="153"/>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000" b="1">
                        <a:solidFill>
                          <a:srgbClr val="0033CC"/>
                        </a:solidFill>
                        <a:ea typeface="楷体_GB2312" pitchFamily="49" charset="-122"/>
                      </a:rPr>
                      <a:t>1</a:t>
                    </a:r>
                  </a:p>
                </p:txBody>
              </p:sp>
              <p:sp>
                <p:nvSpPr>
                  <p:cNvPr id="158" name="Oval 152">
                    <a:extLst>
                      <a:ext uri="{FF2B5EF4-FFF2-40B4-BE49-F238E27FC236}">
                        <a16:creationId xmlns:a16="http://schemas.microsoft.com/office/drawing/2014/main" id="{C595B878-A07A-FBEE-18C0-C3FCF4D9C595}"/>
                      </a:ext>
                    </a:extLst>
                  </p:cNvPr>
                  <p:cNvSpPr>
                    <a:spLocks noChangeArrowheads="1"/>
                  </p:cNvSpPr>
                  <p:nvPr/>
                </p:nvSpPr>
                <p:spPr bwMode="auto">
                  <a:xfrm>
                    <a:off x="5233" y="3395"/>
                    <a:ext cx="49" cy="48"/>
                  </a:xfrm>
                  <a:prstGeom prst="ellipse">
                    <a:avLst/>
                  </a:prstGeom>
                  <a:noFill/>
                  <a:ln w="3810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37" name="Group 153">
                  <a:extLst>
                    <a:ext uri="{FF2B5EF4-FFF2-40B4-BE49-F238E27FC236}">
                      <a16:creationId xmlns:a16="http://schemas.microsoft.com/office/drawing/2014/main" id="{223F938E-08D1-099F-D7F2-51D43182C515}"/>
                    </a:ext>
                  </a:extLst>
                </p:cNvPr>
                <p:cNvGrpSpPr>
                  <a:grpSpLocks/>
                </p:cNvGrpSpPr>
                <p:nvPr/>
              </p:nvGrpSpPr>
              <p:grpSpPr bwMode="auto">
                <a:xfrm>
                  <a:off x="1752" y="3288"/>
                  <a:ext cx="229" cy="401"/>
                  <a:chOff x="5141" y="3395"/>
                  <a:chExt cx="229" cy="401"/>
                </a:xfrm>
              </p:grpSpPr>
              <p:sp>
                <p:nvSpPr>
                  <p:cNvPr id="151" name="Line 154">
                    <a:extLst>
                      <a:ext uri="{FF2B5EF4-FFF2-40B4-BE49-F238E27FC236}">
                        <a16:creationId xmlns:a16="http://schemas.microsoft.com/office/drawing/2014/main" id="{DC0C3357-91A7-E2A1-B9CA-C697995A336C}"/>
                      </a:ext>
                    </a:extLst>
                  </p:cNvPr>
                  <p:cNvSpPr>
                    <a:spLocks noChangeShapeType="1"/>
                  </p:cNvSpPr>
                  <p:nvPr/>
                </p:nvSpPr>
                <p:spPr bwMode="auto">
                  <a:xfrm>
                    <a:off x="5261" y="3608"/>
                    <a:ext cx="0" cy="12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52" name="Oval 155">
                    <a:extLst>
                      <a:ext uri="{FF2B5EF4-FFF2-40B4-BE49-F238E27FC236}">
                        <a16:creationId xmlns:a16="http://schemas.microsoft.com/office/drawing/2014/main" id="{F1D3E5C5-8173-F17E-4920-65A483094F85}"/>
                      </a:ext>
                    </a:extLst>
                  </p:cNvPr>
                  <p:cNvSpPr>
                    <a:spLocks noChangeArrowheads="1"/>
                  </p:cNvSpPr>
                  <p:nvPr/>
                </p:nvSpPr>
                <p:spPr bwMode="auto">
                  <a:xfrm>
                    <a:off x="5228" y="3733"/>
                    <a:ext cx="65" cy="6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3" name="Rectangle 156">
                    <a:extLst>
                      <a:ext uri="{FF2B5EF4-FFF2-40B4-BE49-F238E27FC236}">
                        <a16:creationId xmlns:a16="http://schemas.microsoft.com/office/drawing/2014/main" id="{6FE71259-3671-13E8-2DA9-BB04444C33CF}"/>
                      </a:ext>
                    </a:extLst>
                  </p:cNvPr>
                  <p:cNvSpPr>
                    <a:spLocks noChangeArrowheads="1"/>
                  </p:cNvSpPr>
                  <p:nvPr/>
                </p:nvSpPr>
                <p:spPr bwMode="auto">
                  <a:xfrm>
                    <a:off x="5141" y="3452"/>
                    <a:ext cx="229" cy="153"/>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000" b="1">
                        <a:solidFill>
                          <a:srgbClr val="0033CC"/>
                        </a:solidFill>
                        <a:ea typeface="楷体_GB2312" pitchFamily="49" charset="-122"/>
                      </a:rPr>
                      <a:t>1</a:t>
                    </a:r>
                  </a:p>
                </p:txBody>
              </p:sp>
              <p:sp>
                <p:nvSpPr>
                  <p:cNvPr id="154" name="Oval 157">
                    <a:extLst>
                      <a:ext uri="{FF2B5EF4-FFF2-40B4-BE49-F238E27FC236}">
                        <a16:creationId xmlns:a16="http://schemas.microsoft.com/office/drawing/2014/main" id="{76E44CC2-21EA-2F99-B155-692EBB17D0C4}"/>
                      </a:ext>
                    </a:extLst>
                  </p:cNvPr>
                  <p:cNvSpPr>
                    <a:spLocks noChangeArrowheads="1"/>
                  </p:cNvSpPr>
                  <p:nvPr/>
                </p:nvSpPr>
                <p:spPr bwMode="auto">
                  <a:xfrm>
                    <a:off x="5233" y="3395"/>
                    <a:ext cx="49" cy="48"/>
                  </a:xfrm>
                  <a:prstGeom prst="ellipse">
                    <a:avLst/>
                  </a:prstGeom>
                  <a:noFill/>
                  <a:ln w="3810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38" name="Group 158">
                  <a:extLst>
                    <a:ext uri="{FF2B5EF4-FFF2-40B4-BE49-F238E27FC236}">
                      <a16:creationId xmlns:a16="http://schemas.microsoft.com/office/drawing/2014/main" id="{2DD03B1F-BC13-7A23-2BFB-F017867EA336}"/>
                    </a:ext>
                  </a:extLst>
                </p:cNvPr>
                <p:cNvGrpSpPr>
                  <a:grpSpLocks/>
                </p:cNvGrpSpPr>
                <p:nvPr/>
              </p:nvGrpSpPr>
              <p:grpSpPr bwMode="auto">
                <a:xfrm>
                  <a:off x="1159" y="3287"/>
                  <a:ext cx="229" cy="401"/>
                  <a:chOff x="5141" y="3395"/>
                  <a:chExt cx="229" cy="401"/>
                </a:xfrm>
              </p:grpSpPr>
              <p:sp>
                <p:nvSpPr>
                  <p:cNvPr id="147" name="Line 159">
                    <a:extLst>
                      <a:ext uri="{FF2B5EF4-FFF2-40B4-BE49-F238E27FC236}">
                        <a16:creationId xmlns:a16="http://schemas.microsoft.com/office/drawing/2014/main" id="{E40A78D7-BE4C-CA09-E14E-342CE7896D05}"/>
                      </a:ext>
                    </a:extLst>
                  </p:cNvPr>
                  <p:cNvSpPr>
                    <a:spLocks noChangeShapeType="1"/>
                  </p:cNvSpPr>
                  <p:nvPr/>
                </p:nvSpPr>
                <p:spPr bwMode="auto">
                  <a:xfrm>
                    <a:off x="5261" y="3608"/>
                    <a:ext cx="0" cy="12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48" name="Oval 160">
                    <a:extLst>
                      <a:ext uri="{FF2B5EF4-FFF2-40B4-BE49-F238E27FC236}">
                        <a16:creationId xmlns:a16="http://schemas.microsoft.com/office/drawing/2014/main" id="{FB1A232C-886E-45B5-17FA-D3CA110F36EC}"/>
                      </a:ext>
                    </a:extLst>
                  </p:cNvPr>
                  <p:cNvSpPr>
                    <a:spLocks noChangeArrowheads="1"/>
                  </p:cNvSpPr>
                  <p:nvPr/>
                </p:nvSpPr>
                <p:spPr bwMode="auto">
                  <a:xfrm>
                    <a:off x="5228" y="3733"/>
                    <a:ext cx="65" cy="6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9" name="Rectangle 161">
                    <a:extLst>
                      <a:ext uri="{FF2B5EF4-FFF2-40B4-BE49-F238E27FC236}">
                        <a16:creationId xmlns:a16="http://schemas.microsoft.com/office/drawing/2014/main" id="{541D6E88-5E2A-41EE-73F0-5D35B831FD77}"/>
                      </a:ext>
                    </a:extLst>
                  </p:cNvPr>
                  <p:cNvSpPr>
                    <a:spLocks noChangeArrowheads="1"/>
                  </p:cNvSpPr>
                  <p:nvPr/>
                </p:nvSpPr>
                <p:spPr bwMode="auto">
                  <a:xfrm>
                    <a:off x="5141" y="3452"/>
                    <a:ext cx="229" cy="153"/>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000" b="1">
                        <a:solidFill>
                          <a:srgbClr val="0033CC"/>
                        </a:solidFill>
                        <a:ea typeface="楷体_GB2312" pitchFamily="49" charset="-122"/>
                      </a:rPr>
                      <a:t>1</a:t>
                    </a:r>
                  </a:p>
                </p:txBody>
              </p:sp>
              <p:sp>
                <p:nvSpPr>
                  <p:cNvPr id="150" name="Oval 162">
                    <a:extLst>
                      <a:ext uri="{FF2B5EF4-FFF2-40B4-BE49-F238E27FC236}">
                        <a16:creationId xmlns:a16="http://schemas.microsoft.com/office/drawing/2014/main" id="{60A73D2E-9080-2CF4-0911-BC3167886705}"/>
                      </a:ext>
                    </a:extLst>
                  </p:cNvPr>
                  <p:cNvSpPr>
                    <a:spLocks noChangeArrowheads="1"/>
                  </p:cNvSpPr>
                  <p:nvPr/>
                </p:nvSpPr>
                <p:spPr bwMode="auto">
                  <a:xfrm>
                    <a:off x="5233" y="3395"/>
                    <a:ext cx="49" cy="48"/>
                  </a:xfrm>
                  <a:prstGeom prst="ellipse">
                    <a:avLst/>
                  </a:prstGeom>
                  <a:noFill/>
                  <a:ln w="3810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aphicFrame>
              <p:nvGraphicFramePr>
                <p:cNvPr id="139" name="Object 163">
                  <a:extLst>
                    <a:ext uri="{FF2B5EF4-FFF2-40B4-BE49-F238E27FC236}">
                      <a16:creationId xmlns:a16="http://schemas.microsoft.com/office/drawing/2014/main" id="{05DDE1D8-7B6B-06C1-B0B1-2FFED602E468}"/>
                    </a:ext>
                  </a:extLst>
                </p:cNvPr>
                <p:cNvGraphicFramePr>
                  <a:graphicFrameLocks noChangeAspect="1"/>
                </p:cNvGraphicFramePr>
                <p:nvPr/>
              </p:nvGraphicFramePr>
              <p:xfrm>
                <a:off x="1169" y="3720"/>
                <a:ext cx="249" cy="325"/>
              </p:xfrm>
              <a:graphic>
                <a:graphicData uri="http://schemas.openxmlformats.org/presentationml/2006/ole">
                  <mc:AlternateContent xmlns:mc="http://schemas.openxmlformats.org/markup-compatibility/2006">
                    <mc:Choice xmlns:v="urn:schemas-microsoft-com:vml" Requires="v">
                      <p:oleObj name="Equation" r:id="rId2" imgW="142840" imgH="200106" progId="Equation.3">
                        <p:embed/>
                      </p:oleObj>
                    </mc:Choice>
                    <mc:Fallback>
                      <p:oleObj name="Equation" r:id="rId2" imgW="142840" imgH="200106" progId="Equation.3">
                        <p:embed/>
                        <p:pic>
                          <p:nvPicPr>
                            <p:cNvPr id="139" name="Object 163">
                              <a:extLst>
                                <a:ext uri="{FF2B5EF4-FFF2-40B4-BE49-F238E27FC236}">
                                  <a16:creationId xmlns:a16="http://schemas.microsoft.com/office/drawing/2014/main" id="{05DDE1D8-7B6B-06C1-B0B1-2FFED602E4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69" y="3720"/>
                              <a:ext cx="249" cy="3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40" name="Object 164">
                  <a:extLst>
                    <a:ext uri="{FF2B5EF4-FFF2-40B4-BE49-F238E27FC236}">
                      <a16:creationId xmlns:a16="http://schemas.microsoft.com/office/drawing/2014/main" id="{51FF45DD-DFD9-6024-6060-ED5305DD92A1}"/>
                    </a:ext>
                  </a:extLst>
                </p:cNvPr>
                <p:cNvGraphicFramePr>
                  <a:graphicFrameLocks noChangeAspect="1"/>
                </p:cNvGraphicFramePr>
                <p:nvPr/>
              </p:nvGraphicFramePr>
              <p:xfrm>
                <a:off x="1729" y="3720"/>
                <a:ext cx="249" cy="325"/>
              </p:xfrm>
              <a:graphic>
                <a:graphicData uri="http://schemas.openxmlformats.org/presentationml/2006/ole">
                  <mc:AlternateContent xmlns:mc="http://schemas.openxmlformats.org/markup-compatibility/2006">
                    <mc:Choice xmlns:v="urn:schemas-microsoft-com:vml" Requires="v">
                      <p:oleObj name="Equation" r:id="rId4" imgW="142840" imgH="200106" progId="Equation.3">
                        <p:embed/>
                      </p:oleObj>
                    </mc:Choice>
                    <mc:Fallback>
                      <p:oleObj name="Equation" r:id="rId4" imgW="142840" imgH="200106" progId="Equation.3">
                        <p:embed/>
                        <p:pic>
                          <p:nvPicPr>
                            <p:cNvPr id="140" name="Object 164">
                              <a:extLst>
                                <a:ext uri="{FF2B5EF4-FFF2-40B4-BE49-F238E27FC236}">
                                  <a16:creationId xmlns:a16="http://schemas.microsoft.com/office/drawing/2014/main" id="{51FF45DD-DFD9-6024-6060-ED5305DD92A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729" y="3720"/>
                              <a:ext cx="249" cy="3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41" name="Object 165">
                  <a:extLst>
                    <a:ext uri="{FF2B5EF4-FFF2-40B4-BE49-F238E27FC236}">
                      <a16:creationId xmlns:a16="http://schemas.microsoft.com/office/drawing/2014/main" id="{501EAF58-0E5C-EEFB-1709-CF0FAD7ABB65}"/>
                    </a:ext>
                  </a:extLst>
                </p:cNvPr>
                <p:cNvGraphicFramePr>
                  <a:graphicFrameLocks noChangeAspect="1"/>
                </p:cNvGraphicFramePr>
                <p:nvPr/>
              </p:nvGraphicFramePr>
              <p:xfrm>
                <a:off x="2529" y="3720"/>
                <a:ext cx="249" cy="325"/>
              </p:xfrm>
              <a:graphic>
                <a:graphicData uri="http://schemas.openxmlformats.org/presentationml/2006/ole">
                  <mc:AlternateContent xmlns:mc="http://schemas.openxmlformats.org/markup-compatibility/2006">
                    <mc:Choice xmlns:v="urn:schemas-microsoft-com:vml" Requires="v">
                      <p:oleObj name="Equation" r:id="rId6" imgW="142840" imgH="200106" progId="Equation.3">
                        <p:embed/>
                      </p:oleObj>
                    </mc:Choice>
                    <mc:Fallback>
                      <p:oleObj name="Equation" r:id="rId6" imgW="142840" imgH="200106" progId="Equation.3">
                        <p:embed/>
                        <p:pic>
                          <p:nvPicPr>
                            <p:cNvPr id="141" name="Object 165">
                              <a:extLst>
                                <a:ext uri="{FF2B5EF4-FFF2-40B4-BE49-F238E27FC236}">
                                  <a16:creationId xmlns:a16="http://schemas.microsoft.com/office/drawing/2014/main" id="{501EAF58-0E5C-EEFB-1709-CF0FAD7ABB65}"/>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529" y="3720"/>
                              <a:ext cx="249" cy="3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42" name="Object 166">
                  <a:extLst>
                    <a:ext uri="{FF2B5EF4-FFF2-40B4-BE49-F238E27FC236}">
                      <a16:creationId xmlns:a16="http://schemas.microsoft.com/office/drawing/2014/main" id="{36A4DCAC-D01D-825C-C910-6001A32486A7}"/>
                    </a:ext>
                  </a:extLst>
                </p:cNvPr>
                <p:cNvGraphicFramePr>
                  <a:graphicFrameLocks noChangeAspect="1"/>
                </p:cNvGraphicFramePr>
                <p:nvPr/>
              </p:nvGraphicFramePr>
              <p:xfrm>
                <a:off x="3377" y="3720"/>
                <a:ext cx="249" cy="325"/>
              </p:xfrm>
              <a:graphic>
                <a:graphicData uri="http://schemas.openxmlformats.org/presentationml/2006/ole">
                  <mc:AlternateContent xmlns:mc="http://schemas.openxmlformats.org/markup-compatibility/2006">
                    <mc:Choice xmlns:v="urn:schemas-microsoft-com:vml" Requires="v">
                      <p:oleObj name="Equation" r:id="rId8" imgW="142840" imgH="200106" progId="Equation.3">
                        <p:embed/>
                      </p:oleObj>
                    </mc:Choice>
                    <mc:Fallback>
                      <p:oleObj name="Equation" r:id="rId8" imgW="142840" imgH="200106" progId="Equation.3">
                        <p:embed/>
                        <p:pic>
                          <p:nvPicPr>
                            <p:cNvPr id="142" name="Object 166">
                              <a:extLst>
                                <a:ext uri="{FF2B5EF4-FFF2-40B4-BE49-F238E27FC236}">
                                  <a16:creationId xmlns:a16="http://schemas.microsoft.com/office/drawing/2014/main" id="{36A4DCAC-D01D-825C-C910-6001A32486A7}"/>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377" y="3720"/>
                              <a:ext cx="249" cy="3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43" name="Object 167">
                  <a:extLst>
                    <a:ext uri="{FF2B5EF4-FFF2-40B4-BE49-F238E27FC236}">
                      <a16:creationId xmlns:a16="http://schemas.microsoft.com/office/drawing/2014/main" id="{100BEA9D-BD94-D69B-0A2B-2A598AE05E47}"/>
                    </a:ext>
                  </a:extLst>
                </p:cNvPr>
                <p:cNvGraphicFramePr>
                  <a:graphicFrameLocks noChangeAspect="1"/>
                </p:cNvGraphicFramePr>
                <p:nvPr/>
              </p:nvGraphicFramePr>
              <p:xfrm>
                <a:off x="3673" y="3720"/>
                <a:ext cx="249" cy="325"/>
              </p:xfrm>
              <a:graphic>
                <a:graphicData uri="http://schemas.openxmlformats.org/presentationml/2006/ole">
                  <mc:AlternateContent xmlns:mc="http://schemas.openxmlformats.org/markup-compatibility/2006">
                    <mc:Choice xmlns:v="urn:schemas-microsoft-com:vml" Requires="v">
                      <p:oleObj name="Equation" r:id="rId10" imgW="142840" imgH="200106" progId="Equation.3">
                        <p:embed/>
                      </p:oleObj>
                    </mc:Choice>
                    <mc:Fallback>
                      <p:oleObj name="Equation" r:id="rId10" imgW="142840" imgH="200106" progId="Equation.3">
                        <p:embed/>
                        <p:pic>
                          <p:nvPicPr>
                            <p:cNvPr id="143" name="Object 167">
                              <a:extLst>
                                <a:ext uri="{FF2B5EF4-FFF2-40B4-BE49-F238E27FC236}">
                                  <a16:creationId xmlns:a16="http://schemas.microsoft.com/office/drawing/2014/main" id="{100BEA9D-BD94-D69B-0A2B-2A598AE05E47}"/>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3673" y="3720"/>
                              <a:ext cx="249" cy="3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44" name="Object 168">
                  <a:extLst>
                    <a:ext uri="{FF2B5EF4-FFF2-40B4-BE49-F238E27FC236}">
                      <a16:creationId xmlns:a16="http://schemas.microsoft.com/office/drawing/2014/main" id="{287F29A4-8080-E69B-3C8A-0E1CBC612727}"/>
                    </a:ext>
                  </a:extLst>
                </p:cNvPr>
                <p:cNvGraphicFramePr>
                  <a:graphicFrameLocks noChangeAspect="1"/>
                </p:cNvGraphicFramePr>
                <p:nvPr/>
              </p:nvGraphicFramePr>
              <p:xfrm>
                <a:off x="4169" y="3720"/>
                <a:ext cx="249" cy="325"/>
              </p:xfrm>
              <a:graphic>
                <a:graphicData uri="http://schemas.openxmlformats.org/presentationml/2006/ole">
                  <mc:AlternateContent xmlns:mc="http://schemas.openxmlformats.org/markup-compatibility/2006">
                    <mc:Choice xmlns:v="urn:schemas-microsoft-com:vml" Requires="v">
                      <p:oleObj name="Equation" r:id="rId12" imgW="142840" imgH="200106" progId="Equation.3">
                        <p:embed/>
                      </p:oleObj>
                    </mc:Choice>
                    <mc:Fallback>
                      <p:oleObj name="Equation" r:id="rId12" imgW="142840" imgH="200106" progId="Equation.3">
                        <p:embed/>
                        <p:pic>
                          <p:nvPicPr>
                            <p:cNvPr id="144" name="Object 168">
                              <a:extLst>
                                <a:ext uri="{FF2B5EF4-FFF2-40B4-BE49-F238E27FC236}">
                                  <a16:creationId xmlns:a16="http://schemas.microsoft.com/office/drawing/2014/main" id="{287F29A4-8080-E69B-3C8A-0E1CBC612727}"/>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4169" y="3720"/>
                              <a:ext cx="249" cy="3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45" name="Object 169">
                  <a:extLst>
                    <a:ext uri="{FF2B5EF4-FFF2-40B4-BE49-F238E27FC236}">
                      <a16:creationId xmlns:a16="http://schemas.microsoft.com/office/drawing/2014/main" id="{A9906E69-6C00-1D65-18A3-270433149249}"/>
                    </a:ext>
                  </a:extLst>
                </p:cNvPr>
                <p:cNvGraphicFramePr>
                  <a:graphicFrameLocks noChangeAspect="1"/>
                </p:cNvGraphicFramePr>
                <p:nvPr/>
              </p:nvGraphicFramePr>
              <p:xfrm>
                <a:off x="4771" y="3720"/>
                <a:ext cx="230" cy="325"/>
              </p:xfrm>
              <a:graphic>
                <a:graphicData uri="http://schemas.openxmlformats.org/presentationml/2006/ole">
                  <mc:AlternateContent xmlns:mc="http://schemas.openxmlformats.org/markup-compatibility/2006">
                    <mc:Choice xmlns:v="urn:schemas-microsoft-com:vml" Requires="v">
                      <p:oleObj name="Equation" r:id="rId14" imgW="133411" imgH="200106" progId="Equation.3">
                        <p:embed/>
                      </p:oleObj>
                    </mc:Choice>
                    <mc:Fallback>
                      <p:oleObj name="Equation" r:id="rId14" imgW="133411" imgH="200106" progId="Equation.3">
                        <p:embed/>
                        <p:pic>
                          <p:nvPicPr>
                            <p:cNvPr id="145" name="Object 169">
                              <a:extLst>
                                <a:ext uri="{FF2B5EF4-FFF2-40B4-BE49-F238E27FC236}">
                                  <a16:creationId xmlns:a16="http://schemas.microsoft.com/office/drawing/2014/main" id="{A9906E69-6C00-1D65-18A3-270433149249}"/>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4771" y="3720"/>
                              <a:ext cx="230" cy="3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46" name="Object 170">
                  <a:extLst>
                    <a:ext uri="{FF2B5EF4-FFF2-40B4-BE49-F238E27FC236}">
                      <a16:creationId xmlns:a16="http://schemas.microsoft.com/office/drawing/2014/main" id="{AAF4ACBD-2521-7ABF-C8E5-FE9A59D36870}"/>
                    </a:ext>
                  </a:extLst>
                </p:cNvPr>
                <p:cNvGraphicFramePr>
                  <a:graphicFrameLocks noChangeAspect="1"/>
                </p:cNvGraphicFramePr>
                <p:nvPr/>
              </p:nvGraphicFramePr>
              <p:xfrm>
                <a:off x="5065" y="3720"/>
                <a:ext cx="249" cy="325"/>
              </p:xfrm>
              <a:graphic>
                <a:graphicData uri="http://schemas.openxmlformats.org/presentationml/2006/ole">
                  <mc:AlternateContent xmlns:mc="http://schemas.openxmlformats.org/markup-compatibility/2006">
                    <mc:Choice xmlns:v="urn:schemas-microsoft-com:vml" Requires="v">
                      <p:oleObj name="Equation" r:id="rId16" imgW="142840" imgH="200106" progId="Equation.3">
                        <p:embed/>
                      </p:oleObj>
                    </mc:Choice>
                    <mc:Fallback>
                      <p:oleObj name="Equation" r:id="rId16" imgW="142840" imgH="200106" progId="Equation.3">
                        <p:embed/>
                        <p:pic>
                          <p:nvPicPr>
                            <p:cNvPr id="146" name="Object 170">
                              <a:extLst>
                                <a:ext uri="{FF2B5EF4-FFF2-40B4-BE49-F238E27FC236}">
                                  <a16:creationId xmlns:a16="http://schemas.microsoft.com/office/drawing/2014/main" id="{AAF4ACBD-2521-7ABF-C8E5-FE9A59D36870}"/>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5065" y="3720"/>
                              <a:ext cx="249" cy="3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grpSp>
      <p:grpSp>
        <p:nvGrpSpPr>
          <p:cNvPr id="175" name="Group 171">
            <a:extLst>
              <a:ext uri="{FF2B5EF4-FFF2-40B4-BE49-F238E27FC236}">
                <a16:creationId xmlns:a16="http://schemas.microsoft.com/office/drawing/2014/main" id="{1A97B05E-13E5-2855-6FDA-5B28EE14EB7D}"/>
              </a:ext>
            </a:extLst>
          </p:cNvPr>
          <p:cNvGrpSpPr>
            <a:grpSpLocks/>
          </p:cNvGrpSpPr>
          <p:nvPr/>
        </p:nvGrpSpPr>
        <p:grpSpPr bwMode="auto">
          <a:xfrm>
            <a:off x="3643364" y="814136"/>
            <a:ext cx="5199063" cy="909638"/>
            <a:chOff x="1381" y="339"/>
            <a:chExt cx="3275" cy="573"/>
          </a:xfrm>
        </p:grpSpPr>
        <p:sp>
          <p:nvSpPr>
            <p:cNvPr id="176" name="Oval 172">
              <a:extLst>
                <a:ext uri="{FF2B5EF4-FFF2-40B4-BE49-F238E27FC236}">
                  <a16:creationId xmlns:a16="http://schemas.microsoft.com/office/drawing/2014/main" id="{420200A3-CFDD-F978-146C-93E0785CD765}"/>
                </a:ext>
              </a:extLst>
            </p:cNvPr>
            <p:cNvSpPr>
              <a:spLocks noChangeArrowheads="1"/>
            </p:cNvSpPr>
            <p:nvPr/>
          </p:nvSpPr>
          <p:spPr bwMode="auto">
            <a:xfrm>
              <a:off x="1499" y="702"/>
              <a:ext cx="46" cy="4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7" name="Oval 173">
              <a:extLst>
                <a:ext uri="{FF2B5EF4-FFF2-40B4-BE49-F238E27FC236}">
                  <a16:creationId xmlns:a16="http://schemas.microsoft.com/office/drawing/2014/main" id="{5E3ED7DF-3184-3F83-5113-572B4930C6DA}"/>
                </a:ext>
              </a:extLst>
            </p:cNvPr>
            <p:cNvSpPr>
              <a:spLocks noChangeArrowheads="1"/>
            </p:cNvSpPr>
            <p:nvPr/>
          </p:nvSpPr>
          <p:spPr bwMode="auto">
            <a:xfrm>
              <a:off x="2775" y="703"/>
              <a:ext cx="46" cy="4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8" name="Oval 174">
              <a:extLst>
                <a:ext uri="{FF2B5EF4-FFF2-40B4-BE49-F238E27FC236}">
                  <a16:creationId xmlns:a16="http://schemas.microsoft.com/office/drawing/2014/main" id="{00614E8F-F8D8-2EF7-D04F-0B6344502DA8}"/>
                </a:ext>
              </a:extLst>
            </p:cNvPr>
            <p:cNvSpPr>
              <a:spLocks noChangeArrowheads="1"/>
            </p:cNvSpPr>
            <p:nvPr/>
          </p:nvSpPr>
          <p:spPr bwMode="auto">
            <a:xfrm>
              <a:off x="4320" y="697"/>
              <a:ext cx="46" cy="4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9" name="Rectangle 175">
              <a:extLst>
                <a:ext uri="{FF2B5EF4-FFF2-40B4-BE49-F238E27FC236}">
                  <a16:creationId xmlns:a16="http://schemas.microsoft.com/office/drawing/2014/main" id="{7021B483-9821-92C8-CBA9-D607FD90FCB5}"/>
                </a:ext>
              </a:extLst>
            </p:cNvPr>
            <p:cNvSpPr>
              <a:spLocks noChangeArrowheads="1"/>
            </p:cNvSpPr>
            <p:nvPr/>
          </p:nvSpPr>
          <p:spPr bwMode="auto">
            <a:xfrm>
              <a:off x="1381" y="751"/>
              <a:ext cx="288" cy="161"/>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000" b="1">
                  <a:solidFill>
                    <a:srgbClr val="0033CC"/>
                  </a:solidFill>
                  <a:ea typeface="楷体_GB2312" pitchFamily="49" charset="-122"/>
                </a:rPr>
                <a:t>1</a:t>
              </a:r>
            </a:p>
          </p:txBody>
        </p:sp>
        <p:sp>
          <p:nvSpPr>
            <p:cNvPr id="180" name="Line 176">
              <a:extLst>
                <a:ext uri="{FF2B5EF4-FFF2-40B4-BE49-F238E27FC236}">
                  <a16:creationId xmlns:a16="http://schemas.microsoft.com/office/drawing/2014/main" id="{1C6C4B1F-19E7-8598-E74D-D07B03A98EE6}"/>
                </a:ext>
              </a:extLst>
            </p:cNvPr>
            <p:cNvSpPr>
              <a:spLocks noChangeShapeType="1"/>
            </p:cNvSpPr>
            <p:nvPr/>
          </p:nvSpPr>
          <p:spPr bwMode="auto">
            <a:xfrm rot="10800000">
              <a:off x="1523" y="577"/>
              <a:ext cx="0" cy="12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81" name="Rectangle 177">
              <a:extLst>
                <a:ext uri="{FF2B5EF4-FFF2-40B4-BE49-F238E27FC236}">
                  <a16:creationId xmlns:a16="http://schemas.microsoft.com/office/drawing/2014/main" id="{FB8F922E-3F8F-1385-D2A5-B8220348E3C0}"/>
                </a:ext>
              </a:extLst>
            </p:cNvPr>
            <p:cNvSpPr>
              <a:spLocks noChangeArrowheads="1"/>
            </p:cNvSpPr>
            <p:nvPr/>
          </p:nvSpPr>
          <p:spPr bwMode="auto">
            <a:xfrm>
              <a:off x="2657" y="751"/>
              <a:ext cx="288" cy="161"/>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000" b="1">
                  <a:solidFill>
                    <a:srgbClr val="0033CC"/>
                  </a:solidFill>
                  <a:ea typeface="楷体_GB2312" pitchFamily="49" charset="-122"/>
                </a:rPr>
                <a:t>1</a:t>
              </a:r>
            </a:p>
          </p:txBody>
        </p:sp>
        <p:sp>
          <p:nvSpPr>
            <p:cNvPr id="182" name="Line 178">
              <a:extLst>
                <a:ext uri="{FF2B5EF4-FFF2-40B4-BE49-F238E27FC236}">
                  <a16:creationId xmlns:a16="http://schemas.microsoft.com/office/drawing/2014/main" id="{948E9122-AEAB-83C5-3D01-2264A174C405}"/>
                </a:ext>
              </a:extLst>
            </p:cNvPr>
            <p:cNvSpPr>
              <a:spLocks noChangeShapeType="1"/>
            </p:cNvSpPr>
            <p:nvPr/>
          </p:nvSpPr>
          <p:spPr bwMode="auto">
            <a:xfrm rot="10800000">
              <a:off x="2799" y="579"/>
              <a:ext cx="0" cy="12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83" name="Rectangle 179">
              <a:extLst>
                <a:ext uri="{FF2B5EF4-FFF2-40B4-BE49-F238E27FC236}">
                  <a16:creationId xmlns:a16="http://schemas.microsoft.com/office/drawing/2014/main" id="{2AA592FD-E184-9EDA-E75D-D8E2123B8A55}"/>
                </a:ext>
              </a:extLst>
            </p:cNvPr>
            <p:cNvSpPr>
              <a:spLocks noChangeArrowheads="1"/>
            </p:cNvSpPr>
            <p:nvPr/>
          </p:nvSpPr>
          <p:spPr bwMode="auto">
            <a:xfrm>
              <a:off x="4202" y="751"/>
              <a:ext cx="288" cy="161"/>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000" b="1">
                  <a:solidFill>
                    <a:srgbClr val="0033CC"/>
                  </a:solidFill>
                  <a:ea typeface="楷体_GB2312" pitchFamily="49" charset="-122"/>
                </a:rPr>
                <a:t>1</a:t>
              </a:r>
            </a:p>
          </p:txBody>
        </p:sp>
        <p:sp>
          <p:nvSpPr>
            <p:cNvPr id="184" name="Line 180">
              <a:extLst>
                <a:ext uri="{FF2B5EF4-FFF2-40B4-BE49-F238E27FC236}">
                  <a16:creationId xmlns:a16="http://schemas.microsoft.com/office/drawing/2014/main" id="{4D0FA4B3-772B-222E-71CE-C6FA7C6EE67E}"/>
                </a:ext>
              </a:extLst>
            </p:cNvPr>
            <p:cNvSpPr>
              <a:spLocks noChangeShapeType="1"/>
            </p:cNvSpPr>
            <p:nvPr/>
          </p:nvSpPr>
          <p:spPr bwMode="auto">
            <a:xfrm rot="10800000">
              <a:off x="4344" y="579"/>
              <a:ext cx="0" cy="12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185" name="Oval 181">
              <a:extLst>
                <a:ext uri="{FF2B5EF4-FFF2-40B4-BE49-F238E27FC236}">
                  <a16:creationId xmlns:a16="http://schemas.microsoft.com/office/drawing/2014/main" id="{140E1C37-FF86-FFC7-A822-65ACE9730C51}"/>
                </a:ext>
              </a:extLst>
            </p:cNvPr>
            <p:cNvSpPr>
              <a:spLocks noChangeArrowheads="1"/>
            </p:cNvSpPr>
            <p:nvPr/>
          </p:nvSpPr>
          <p:spPr bwMode="auto">
            <a:xfrm>
              <a:off x="4312" y="512"/>
              <a:ext cx="65" cy="6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6" name="Oval 182">
              <a:extLst>
                <a:ext uri="{FF2B5EF4-FFF2-40B4-BE49-F238E27FC236}">
                  <a16:creationId xmlns:a16="http://schemas.microsoft.com/office/drawing/2014/main" id="{8BF050F9-F122-43E4-865A-82774E1056E5}"/>
                </a:ext>
              </a:extLst>
            </p:cNvPr>
            <p:cNvSpPr>
              <a:spLocks noChangeArrowheads="1"/>
            </p:cNvSpPr>
            <p:nvPr/>
          </p:nvSpPr>
          <p:spPr bwMode="auto">
            <a:xfrm>
              <a:off x="2765" y="517"/>
              <a:ext cx="65" cy="6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7" name="Oval 183">
              <a:extLst>
                <a:ext uri="{FF2B5EF4-FFF2-40B4-BE49-F238E27FC236}">
                  <a16:creationId xmlns:a16="http://schemas.microsoft.com/office/drawing/2014/main" id="{4B1A82C4-C461-7AC3-E9C7-48144D0D4EC0}"/>
                </a:ext>
              </a:extLst>
            </p:cNvPr>
            <p:cNvSpPr>
              <a:spLocks noChangeArrowheads="1"/>
            </p:cNvSpPr>
            <p:nvPr/>
          </p:nvSpPr>
          <p:spPr bwMode="auto">
            <a:xfrm>
              <a:off x="1495" y="517"/>
              <a:ext cx="65" cy="6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aphicFrame>
          <p:nvGraphicFramePr>
            <p:cNvPr id="188" name="Object 184">
              <a:extLst>
                <a:ext uri="{FF2B5EF4-FFF2-40B4-BE49-F238E27FC236}">
                  <a16:creationId xmlns:a16="http://schemas.microsoft.com/office/drawing/2014/main" id="{56AD4F49-4DD8-DBF2-C0DA-C749882896F4}"/>
                </a:ext>
              </a:extLst>
            </p:cNvPr>
            <p:cNvGraphicFramePr>
              <a:graphicFrameLocks noChangeAspect="1"/>
            </p:cNvGraphicFramePr>
            <p:nvPr/>
          </p:nvGraphicFramePr>
          <p:xfrm>
            <a:off x="1584" y="387"/>
            <a:ext cx="248" cy="325"/>
          </p:xfrm>
          <a:graphic>
            <a:graphicData uri="http://schemas.openxmlformats.org/presentationml/2006/ole">
              <mc:AlternateContent xmlns:mc="http://schemas.openxmlformats.org/markup-compatibility/2006">
                <mc:Choice xmlns:v="urn:schemas-microsoft-com:vml" Requires="v">
                  <p:oleObj name="Equation" r:id="rId18" imgW="142840" imgH="200106" progId="Equation.3">
                    <p:embed/>
                  </p:oleObj>
                </mc:Choice>
                <mc:Fallback>
                  <p:oleObj name="Equation" r:id="rId18" imgW="142840" imgH="200106" progId="Equation.3">
                    <p:embed/>
                    <p:pic>
                      <p:nvPicPr>
                        <p:cNvPr id="188" name="Object 184">
                          <a:extLst>
                            <a:ext uri="{FF2B5EF4-FFF2-40B4-BE49-F238E27FC236}">
                              <a16:creationId xmlns:a16="http://schemas.microsoft.com/office/drawing/2014/main" id="{56AD4F49-4DD8-DBF2-C0DA-C749882896F4}"/>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584" y="387"/>
                          <a:ext cx="248" cy="3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89" name="Object 185">
              <a:extLst>
                <a:ext uri="{FF2B5EF4-FFF2-40B4-BE49-F238E27FC236}">
                  <a16:creationId xmlns:a16="http://schemas.microsoft.com/office/drawing/2014/main" id="{5C0E4D01-8115-B62B-C965-E0E14B56BB62}"/>
                </a:ext>
              </a:extLst>
            </p:cNvPr>
            <p:cNvGraphicFramePr>
              <a:graphicFrameLocks noChangeAspect="1"/>
            </p:cNvGraphicFramePr>
            <p:nvPr/>
          </p:nvGraphicFramePr>
          <p:xfrm>
            <a:off x="2843" y="387"/>
            <a:ext cx="229" cy="325"/>
          </p:xfrm>
          <a:graphic>
            <a:graphicData uri="http://schemas.openxmlformats.org/presentationml/2006/ole">
              <mc:AlternateContent xmlns:mc="http://schemas.openxmlformats.org/markup-compatibility/2006">
                <mc:Choice xmlns:v="urn:schemas-microsoft-com:vml" Requires="v">
                  <p:oleObj name="Equation" r:id="rId20" imgW="133411" imgH="200106" progId="Equation.3">
                    <p:embed/>
                  </p:oleObj>
                </mc:Choice>
                <mc:Fallback>
                  <p:oleObj name="Equation" r:id="rId20" imgW="133411" imgH="200106" progId="Equation.3">
                    <p:embed/>
                    <p:pic>
                      <p:nvPicPr>
                        <p:cNvPr id="189" name="Object 185">
                          <a:extLst>
                            <a:ext uri="{FF2B5EF4-FFF2-40B4-BE49-F238E27FC236}">
                              <a16:creationId xmlns:a16="http://schemas.microsoft.com/office/drawing/2014/main" id="{5C0E4D01-8115-B62B-C965-E0E14B56BB62}"/>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2843" y="387"/>
                          <a:ext cx="229" cy="3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90" name="Object 186">
              <a:extLst>
                <a:ext uri="{FF2B5EF4-FFF2-40B4-BE49-F238E27FC236}">
                  <a16:creationId xmlns:a16="http://schemas.microsoft.com/office/drawing/2014/main" id="{EFE4DA4F-6ABC-0696-B795-0AF2F99CC9FF}"/>
                </a:ext>
              </a:extLst>
            </p:cNvPr>
            <p:cNvGraphicFramePr>
              <a:graphicFrameLocks noChangeAspect="1"/>
            </p:cNvGraphicFramePr>
            <p:nvPr/>
          </p:nvGraphicFramePr>
          <p:xfrm>
            <a:off x="4407" y="339"/>
            <a:ext cx="249" cy="325"/>
          </p:xfrm>
          <a:graphic>
            <a:graphicData uri="http://schemas.openxmlformats.org/presentationml/2006/ole">
              <mc:AlternateContent xmlns:mc="http://schemas.openxmlformats.org/markup-compatibility/2006">
                <mc:Choice xmlns:v="urn:schemas-microsoft-com:vml" Requires="v">
                  <p:oleObj name="Equation" r:id="rId22" imgW="142840" imgH="200106" progId="Equation.3">
                    <p:embed/>
                  </p:oleObj>
                </mc:Choice>
                <mc:Fallback>
                  <p:oleObj name="Equation" r:id="rId22" imgW="142840" imgH="200106" progId="Equation.3">
                    <p:embed/>
                    <p:pic>
                      <p:nvPicPr>
                        <p:cNvPr id="190" name="Object 186">
                          <a:extLst>
                            <a:ext uri="{FF2B5EF4-FFF2-40B4-BE49-F238E27FC236}">
                              <a16:creationId xmlns:a16="http://schemas.microsoft.com/office/drawing/2014/main" id="{EFE4DA4F-6ABC-0696-B795-0AF2F99CC9FF}"/>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4407" y="339"/>
                          <a:ext cx="249" cy="3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191" name="Group 187">
            <a:extLst>
              <a:ext uri="{FF2B5EF4-FFF2-40B4-BE49-F238E27FC236}">
                <a16:creationId xmlns:a16="http://schemas.microsoft.com/office/drawing/2014/main" id="{A7D31BC8-B646-2186-AF7A-7A95A742C802}"/>
              </a:ext>
            </a:extLst>
          </p:cNvPr>
          <p:cNvGrpSpPr>
            <a:grpSpLocks/>
          </p:cNvGrpSpPr>
          <p:nvPr/>
        </p:nvGrpSpPr>
        <p:grpSpPr bwMode="auto">
          <a:xfrm>
            <a:off x="3440164" y="5032124"/>
            <a:ext cx="6778625" cy="531812"/>
            <a:chOff x="1253" y="2996"/>
            <a:chExt cx="4270" cy="335"/>
          </a:xfrm>
        </p:grpSpPr>
        <p:sp>
          <p:nvSpPr>
            <p:cNvPr id="192" name="Text Box 188">
              <a:extLst>
                <a:ext uri="{FF2B5EF4-FFF2-40B4-BE49-F238E27FC236}">
                  <a16:creationId xmlns:a16="http://schemas.microsoft.com/office/drawing/2014/main" id="{58BBEFD4-C6F1-F03F-505B-569287DB614C}"/>
                </a:ext>
              </a:extLst>
            </p:cNvPr>
            <p:cNvSpPr txBox="1">
              <a:spLocks noChangeArrowheads="1"/>
            </p:cNvSpPr>
            <p:nvPr/>
          </p:nvSpPr>
          <p:spPr bwMode="auto">
            <a:xfrm>
              <a:off x="1253" y="3004"/>
              <a:ext cx="39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sz="2800" b="1" i="1">
                  <a:solidFill>
                    <a:srgbClr val="FF0066"/>
                  </a:solidFill>
                </a:rPr>
                <a:t>I</a:t>
              </a:r>
              <a:r>
                <a:rPr lang="en-US" altLang="zh-CN" sz="2800" b="1" baseline="-25000">
                  <a:solidFill>
                    <a:srgbClr val="FF0066"/>
                  </a:solidFill>
                </a:rPr>
                <a:t>7</a:t>
              </a:r>
            </a:p>
          </p:txBody>
        </p:sp>
        <p:sp>
          <p:nvSpPr>
            <p:cNvPr id="193" name="Text Box 189">
              <a:extLst>
                <a:ext uri="{FF2B5EF4-FFF2-40B4-BE49-F238E27FC236}">
                  <a16:creationId xmlns:a16="http://schemas.microsoft.com/office/drawing/2014/main" id="{7EAFFA6D-7C3C-9464-08C8-366B636E613E}"/>
                </a:ext>
              </a:extLst>
            </p:cNvPr>
            <p:cNvSpPr txBox="1">
              <a:spLocks noChangeArrowheads="1"/>
            </p:cNvSpPr>
            <p:nvPr/>
          </p:nvSpPr>
          <p:spPr bwMode="auto">
            <a:xfrm>
              <a:off x="1831" y="3004"/>
              <a:ext cx="445"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sz="2800" b="1" i="1">
                  <a:solidFill>
                    <a:srgbClr val="FF0066"/>
                  </a:solidFill>
                </a:rPr>
                <a:t>I</a:t>
              </a:r>
              <a:r>
                <a:rPr lang="en-US" altLang="zh-CN" sz="2800" b="1" baseline="-25000">
                  <a:solidFill>
                    <a:srgbClr val="FF0066"/>
                  </a:solidFill>
                </a:rPr>
                <a:t>6</a:t>
              </a:r>
            </a:p>
          </p:txBody>
        </p:sp>
        <p:sp>
          <p:nvSpPr>
            <p:cNvPr id="194" name="Text Box 190">
              <a:extLst>
                <a:ext uri="{FF2B5EF4-FFF2-40B4-BE49-F238E27FC236}">
                  <a16:creationId xmlns:a16="http://schemas.microsoft.com/office/drawing/2014/main" id="{9D354ABA-F5BA-AF30-362F-E1EDEA50AB24}"/>
                </a:ext>
              </a:extLst>
            </p:cNvPr>
            <p:cNvSpPr txBox="1">
              <a:spLocks noChangeArrowheads="1"/>
            </p:cNvSpPr>
            <p:nvPr/>
          </p:nvSpPr>
          <p:spPr bwMode="auto">
            <a:xfrm>
              <a:off x="2615" y="3004"/>
              <a:ext cx="445"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sz="2800" b="1" i="1">
                  <a:solidFill>
                    <a:srgbClr val="FF0066"/>
                  </a:solidFill>
                </a:rPr>
                <a:t>I</a:t>
              </a:r>
              <a:r>
                <a:rPr lang="en-US" altLang="zh-CN" sz="2800" b="1" baseline="-25000">
                  <a:solidFill>
                    <a:srgbClr val="FF0066"/>
                  </a:solidFill>
                </a:rPr>
                <a:t>5</a:t>
              </a:r>
            </a:p>
          </p:txBody>
        </p:sp>
        <p:sp>
          <p:nvSpPr>
            <p:cNvPr id="195" name="Text Box 191">
              <a:extLst>
                <a:ext uri="{FF2B5EF4-FFF2-40B4-BE49-F238E27FC236}">
                  <a16:creationId xmlns:a16="http://schemas.microsoft.com/office/drawing/2014/main" id="{AC46E6D1-1DD4-4D42-7965-462351BAB34F}"/>
                </a:ext>
              </a:extLst>
            </p:cNvPr>
            <p:cNvSpPr txBox="1">
              <a:spLocks noChangeArrowheads="1"/>
            </p:cNvSpPr>
            <p:nvPr/>
          </p:nvSpPr>
          <p:spPr bwMode="auto">
            <a:xfrm>
              <a:off x="3159" y="2996"/>
              <a:ext cx="347"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sz="2800" b="1" i="1">
                  <a:solidFill>
                    <a:srgbClr val="FF0066"/>
                  </a:solidFill>
                </a:rPr>
                <a:t>I</a:t>
              </a:r>
              <a:r>
                <a:rPr lang="en-US" altLang="zh-CN" sz="2800" b="1" baseline="-25000">
                  <a:solidFill>
                    <a:srgbClr val="FF0066"/>
                  </a:solidFill>
                </a:rPr>
                <a:t>4</a:t>
              </a:r>
            </a:p>
          </p:txBody>
        </p:sp>
        <p:sp>
          <p:nvSpPr>
            <p:cNvPr id="196" name="Text Box 192">
              <a:extLst>
                <a:ext uri="{FF2B5EF4-FFF2-40B4-BE49-F238E27FC236}">
                  <a16:creationId xmlns:a16="http://schemas.microsoft.com/office/drawing/2014/main" id="{BE169ACC-0F97-300E-BE33-F14A1ADC14A9}"/>
                </a:ext>
              </a:extLst>
            </p:cNvPr>
            <p:cNvSpPr txBox="1">
              <a:spLocks noChangeArrowheads="1"/>
            </p:cNvSpPr>
            <p:nvPr/>
          </p:nvSpPr>
          <p:spPr bwMode="auto">
            <a:xfrm>
              <a:off x="3759" y="3004"/>
              <a:ext cx="34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sz="2800" b="1" i="1">
                  <a:solidFill>
                    <a:srgbClr val="FF0066"/>
                  </a:solidFill>
                </a:rPr>
                <a:t>I</a:t>
              </a:r>
              <a:r>
                <a:rPr lang="en-US" altLang="zh-CN" sz="2800" b="1" baseline="-25000">
                  <a:solidFill>
                    <a:srgbClr val="FF0066"/>
                  </a:solidFill>
                </a:rPr>
                <a:t>3</a:t>
              </a:r>
            </a:p>
          </p:txBody>
        </p:sp>
        <p:sp>
          <p:nvSpPr>
            <p:cNvPr id="197" name="Text Box 193">
              <a:extLst>
                <a:ext uri="{FF2B5EF4-FFF2-40B4-BE49-F238E27FC236}">
                  <a16:creationId xmlns:a16="http://schemas.microsoft.com/office/drawing/2014/main" id="{4AE2A595-3A93-2F42-6830-B57E36D0B6A3}"/>
                </a:ext>
              </a:extLst>
            </p:cNvPr>
            <p:cNvSpPr txBox="1">
              <a:spLocks noChangeArrowheads="1"/>
            </p:cNvSpPr>
            <p:nvPr/>
          </p:nvSpPr>
          <p:spPr bwMode="auto">
            <a:xfrm>
              <a:off x="4297" y="3004"/>
              <a:ext cx="34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sz="2800" b="1" i="1">
                  <a:solidFill>
                    <a:srgbClr val="FF0066"/>
                  </a:solidFill>
                </a:rPr>
                <a:t>I</a:t>
              </a:r>
              <a:r>
                <a:rPr lang="en-US" altLang="zh-CN" sz="2800" b="1" baseline="-25000">
                  <a:solidFill>
                    <a:srgbClr val="FF0066"/>
                  </a:solidFill>
                </a:rPr>
                <a:t>2</a:t>
              </a:r>
            </a:p>
          </p:txBody>
        </p:sp>
        <p:sp>
          <p:nvSpPr>
            <p:cNvPr id="198" name="Text Box 194">
              <a:extLst>
                <a:ext uri="{FF2B5EF4-FFF2-40B4-BE49-F238E27FC236}">
                  <a16:creationId xmlns:a16="http://schemas.microsoft.com/office/drawing/2014/main" id="{54E5A241-8691-A09F-FBE3-72F9829DEF3F}"/>
                </a:ext>
              </a:extLst>
            </p:cNvPr>
            <p:cNvSpPr txBox="1">
              <a:spLocks noChangeArrowheads="1"/>
            </p:cNvSpPr>
            <p:nvPr/>
          </p:nvSpPr>
          <p:spPr bwMode="auto">
            <a:xfrm>
              <a:off x="4603" y="3004"/>
              <a:ext cx="297"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sz="2800" b="1" i="1">
                  <a:solidFill>
                    <a:srgbClr val="FF0066"/>
                  </a:solidFill>
                </a:rPr>
                <a:t>I</a:t>
              </a:r>
              <a:r>
                <a:rPr lang="en-US" altLang="zh-CN" sz="2800" b="1" baseline="-25000">
                  <a:solidFill>
                    <a:srgbClr val="FF0066"/>
                  </a:solidFill>
                </a:rPr>
                <a:t>1</a:t>
              </a:r>
            </a:p>
          </p:txBody>
        </p:sp>
        <p:sp>
          <p:nvSpPr>
            <p:cNvPr id="199" name="Text Box 195">
              <a:extLst>
                <a:ext uri="{FF2B5EF4-FFF2-40B4-BE49-F238E27FC236}">
                  <a16:creationId xmlns:a16="http://schemas.microsoft.com/office/drawing/2014/main" id="{487AA57D-1BA0-9406-AA74-23ED6FC6D1F1}"/>
                </a:ext>
              </a:extLst>
            </p:cNvPr>
            <p:cNvSpPr txBox="1">
              <a:spLocks noChangeArrowheads="1"/>
            </p:cNvSpPr>
            <p:nvPr/>
          </p:nvSpPr>
          <p:spPr bwMode="auto">
            <a:xfrm>
              <a:off x="5077" y="3004"/>
              <a:ext cx="44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sz="2800" b="1" i="1">
                  <a:solidFill>
                    <a:srgbClr val="FF0066"/>
                  </a:solidFill>
                </a:rPr>
                <a:t>I</a:t>
              </a:r>
              <a:r>
                <a:rPr lang="en-US" altLang="zh-CN" sz="2800" b="1" baseline="-25000">
                  <a:solidFill>
                    <a:srgbClr val="FF0066"/>
                  </a:solidFill>
                </a:rPr>
                <a:t>0</a:t>
              </a:r>
            </a:p>
          </p:txBody>
        </p:sp>
      </p:grpSp>
      <p:sp>
        <p:nvSpPr>
          <p:cNvPr id="2" name="灯片编号占位符 1">
            <a:extLst>
              <a:ext uri="{FF2B5EF4-FFF2-40B4-BE49-F238E27FC236}">
                <a16:creationId xmlns:a16="http://schemas.microsoft.com/office/drawing/2014/main" id="{A99697CD-587F-2AD0-9B17-DC06EB5D22D1}"/>
              </a:ext>
            </a:extLst>
          </p:cNvPr>
          <p:cNvSpPr>
            <a:spLocks noGrp="1"/>
          </p:cNvSpPr>
          <p:nvPr>
            <p:ph type="sldNum" sz="quarter" idx="12"/>
          </p:nvPr>
        </p:nvSpPr>
        <p:spPr/>
        <p:txBody>
          <a:bodyPr/>
          <a:lstStyle/>
          <a:p>
            <a:fld id="{392CBAA0-59E6-204E-8F03-85E5040D48B8}" type="slidenum">
              <a:rPr kumimoji="1" lang="zh-CN" altLang="en-US" smtClean="0"/>
              <a:t>43</a:t>
            </a:fld>
            <a:r>
              <a:rPr kumimoji="1" lang="en-US" altLang="zh-CN"/>
              <a:t>/133</a:t>
            </a:r>
            <a:endParaRPr kumimoji="1" lang="zh-CN" altLang="en-US" dirty="0"/>
          </a:p>
        </p:txBody>
      </p:sp>
    </p:spTree>
    <p:extLst>
      <p:ext uri="{BB962C8B-B14F-4D97-AF65-F5344CB8AC3E}">
        <p14:creationId xmlns:p14="http://schemas.microsoft.com/office/powerpoint/2010/main" val="13353179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2" presetClass="entr" presetSubtype="8"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p:tgtEl>
                                          <p:spTgt spid="6"/>
                                        </p:tgtEl>
                                        <p:attrNameLst>
                                          <p:attrName>ppt_x</p:attrName>
                                        </p:attrNameLst>
                                      </p:cBhvr>
                                      <p:tavLst>
                                        <p:tav tm="0">
                                          <p:val>
                                            <p:strVal val="#ppt_x-#ppt_w*1.125000"/>
                                          </p:val>
                                        </p:tav>
                                        <p:tav tm="100000">
                                          <p:val>
                                            <p:strVal val="#ppt_x"/>
                                          </p:val>
                                        </p:tav>
                                      </p:tavLst>
                                    </p:anim>
                                    <p:animEffect transition="in" filter="wipe(right)">
                                      <p:cBhvr>
                                        <p:cTn id="14" dur="500"/>
                                        <p:tgtEl>
                                          <p:spTgt spid="6"/>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nodeType="click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wipe(left)">
                                      <p:cBhvr>
                                        <p:cTn id="19" dur="500"/>
                                        <p:tgtEl>
                                          <p:spTgt spid="13"/>
                                        </p:tgtEl>
                                      </p:cBhvr>
                                    </p:animEffect>
                                  </p:childTnLst>
                                </p:cTn>
                              </p:par>
                            </p:childTnLst>
                          </p:cTn>
                        </p:par>
                      </p:childTnLst>
                    </p:cTn>
                  </p:par>
                  <p:par>
                    <p:cTn id="20" fill="hold">
                      <p:stCondLst>
                        <p:cond delay="indefinite"/>
                      </p:stCondLst>
                      <p:childTnLst>
                        <p:par>
                          <p:cTn id="21" fill="hold">
                            <p:stCondLst>
                              <p:cond delay="0"/>
                            </p:stCondLst>
                            <p:childTnLst>
                              <p:par>
                                <p:cTn id="22" presetID="12" presetClass="entr" presetSubtype="4" fill="hold" nodeType="clickEffect">
                                  <p:stCondLst>
                                    <p:cond delay="0"/>
                                  </p:stCondLst>
                                  <p:childTnLst>
                                    <p:set>
                                      <p:cBhvr>
                                        <p:cTn id="23" dur="1" fill="hold">
                                          <p:stCondLst>
                                            <p:cond delay="0"/>
                                          </p:stCondLst>
                                        </p:cTn>
                                        <p:tgtEl>
                                          <p:spTgt spid="191"/>
                                        </p:tgtEl>
                                        <p:attrNameLst>
                                          <p:attrName>style.visibility</p:attrName>
                                        </p:attrNameLst>
                                      </p:cBhvr>
                                      <p:to>
                                        <p:strVal val="visible"/>
                                      </p:to>
                                    </p:set>
                                    <p:anim calcmode="lin" valueType="num">
                                      <p:cBhvr additive="base">
                                        <p:cTn id="24" dur="500"/>
                                        <p:tgtEl>
                                          <p:spTgt spid="191"/>
                                        </p:tgtEl>
                                        <p:attrNameLst>
                                          <p:attrName>ppt_y</p:attrName>
                                        </p:attrNameLst>
                                      </p:cBhvr>
                                      <p:tavLst>
                                        <p:tav tm="0">
                                          <p:val>
                                            <p:strVal val="#ppt_y+#ppt_h*1.125000"/>
                                          </p:val>
                                        </p:tav>
                                        <p:tav tm="100000">
                                          <p:val>
                                            <p:strVal val="#ppt_y"/>
                                          </p:val>
                                        </p:tav>
                                      </p:tavLst>
                                    </p:anim>
                                    <p:animEffect transition="in" filter="wipe(up)">
                                      <p:cBhvr>
                                        <p:cTn id="25" dur="500"/>
                                        <p:tgtEl>
                                          <p:spTgt spid="191"/>
                                        </p:tgtEl>
                                      </p:cBhvr>
                                    </p:animEffect>
                                  </p:childTnLst>
                                </p:cTn>
                              </p:par>
                            </p:childTnLst>
                          </p:cTn>
                        </p:par>
                      </p:childTnLst>
                    </p:cTn>
                  </p:par>
                  <p:par>
                    <p:cTn id="26" fill="hold">
                      <p:stCondLst>
                        <p:cond delay="indefinite"/>
                      </p:stCondLst>
                      <p:childTnLst>
                        <p:par>
                          <p:cTn id="27" fill="hold">
                            <p:stCondLst>
                              <p:cond delay="0"/>
                            </p:stCondLst>
                            <p:childTnLst>
                              <p:par>
                                <p:cTn id="28" presetID="12" presetClass="entr" presetSubtype="4" fill="hold" nodeType="clickEffect">
                                  <p:stCondLst>
                                    <p:cond delay="0"/>
                                  </p:stCondLst>
                                  <p:childTnLst>
                                    <p:set>
                                      <p:cBhvr>
                                        <p:cTn id="29" dur="1" fill="hold">
                                          <p:stCondLst>
                                            <p:cond delay="0"/>
                                          </p:stCondLst>
                                        </p:cTn>
                                        <p:tgtEl>
                                          <p:spTgt spid="9"/>
                                        </p:tgtEl>
                                        <p:attrNameLst>
                                          <p:attrName>style.visibility</p:attrName>
                                        </p:attrNameLst>
                                      </p:cBhvr>
                                      <p:to>
                                        <p:strVal val="visible"/>
                                      </p:to>
                                    </p:set>
                                    <p:anim calcmode="lin" valueType="num">
                                      <p:cBhvr additive="base">
                                        <p:cTn id="30" dur="500"/>
                                        <p:tgtEl>
                                          <p:spTgt spid="9"/>
                                        </p:tgtEl>
                                        <p:attrNameLst>
                                          <p:attrName>ppt_y</p:attrName>
                                        </p:attrNameLst>
                                      </p:cBhvr>
                                      <p:tavLst>
                                        <p:tav tm="0">
                                          <p:val>
                                            <p:strVal val="#ppt_y+#ppt_h*1.125000"/>
                                          </p:val>
                                        </p:tav>
                                        <p:tav tm="100000">
                                          <p:val>
                                            <p:strVal val="#ppt_y"/>
                                          </p:val>
                                        </p:tav>
                                      </p:tavLst>
                                    </p:anim>
                                    <p:animEffect transition="in" filter="wipe(up)">
                                      <p:cBhvr>
                                        <p:cTn id="31" dur="500"/>
                                        <p:tgtEl>
                                          <p:spTgt spid="9"/>
                                        </p:tgtEl>
                                      </p:cBhvr>
                                    </p:animEffect>
                                  </p:childTnLst>
                                </p:cTn>
                              </p:par>
                            </p:childTnLst>
                          </p:cTn>
                        </p:par>
                      </p:childTnLst>
                    </p:cTn>
                  </p:par>
                  <p:par>
                    <p:cTn id="32" fill="hold">
                      <p:stCondLst>
                        <p:cond delay="indefinite"/>
                      </p:stCondLst>
                      <p:childTnLst>
                        <p:par>
                          <p:cTn id="33" fill="hold">
                            <p:stCondLst>
                              <p:cond delay="0"/>
                            </p:stCondLst>
                            <p:childTnLst>
                              <p:par>
                                <p:cTn id="34" presetID="12" presetClass="entr" presetSubtype="8" fill="hold" grpId="0" nodeType="clickEffect">
                                  <p:stCondLst>
                                    <p:cond delay="0"/>
                                  </p:stCondLst>
                                  <p:childTnLst>
                                    <p:set>
                                      <p:cBhvr>
                                        <p:cTn id="35" dur="1" fill="hold">
                                          <p:stCondLst>
                                            <p:cond delay="0"/>
                                          </p:stCondLst>
                                        </p:cTn>
                                        <p:tgtEl>
                                          <p:spTgt spid="8"/>
                                        </p:tgtEl>
                                        <p:attrNameLst>
                                          <p:attrName>style.visibility</p:attrName>
                                        </p:attrNameLst>
                                      </p:cBhvr>
                                      <p:to>
                                        <p:strVal val="visible"/>
                                      </p:to>
                                    </p:set>
                                    <p:anim calcmode="lin" valueType="num">
                                      <p:cBhvr additive="base">
                                        <p:cTn id="36" dur="500"/>
                                        <p:tgtEl>
                                          <p:spTgt spid="8"/>
                                        </p:tgtEl>
                                        <p:attrNameLst>
                                          <p:attrName>ppt_x</p:attrName>
                                        </p:attrNameLst>
                                      </p:cBhvr>
                                      <p:tavLst>
                                        <p:tav tm="0">
                                          <p:val>
                                            <p:strVal val="#ppt_x-#ppt_w*1.125000"/>
                                          </p:val>
                                        </p:tav>
                                        <p:tav tm="100000">
                                          <p:val>
                                            <p:strVal val="#ppt_x"/>
                                          </p:val>
                                        </p:tav>
                                      </p:tavLst>
                                    </p:anim>
                                    <p:animEffect transition="in" filter="wipe(right)">
                                      <p:cBhvr>
                                        <p:cTn id="37" dur="500"/>
                                        <p:tgtEl>
                                          <p:spTgt spid="8"/>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1" fill="hold" nodeType="clickEffect">
                                  <p:stCondLst>
                                    <p:cond delay="0"/>
                                  </p:stCondLst>
                                  <p:childTnLst>
                                    <p:set>
                                      <p:cBhvr>
                                        <p:cTn id="41" dur="1" fill="hold">
                                          <p:stCondLst>
                                            <p:cond delay="0"/>
                                          </p:stCondLst>
                                        </p:cTn>
                                        <p:tgtEl>
                                          <p:spTgt spid="124"/>
                                        </p:tgtEl>
                                        <p:attrNameLst>
                                          <p:attrName>style.visibility</p:attrName>
                                        </p:attrNameLst>
                                      </p:cBhvr>
                                      <p:to>
                                        <p:strVal val="visible"/>
                                      </p:to>
                                    </p:set>
                                    <p:animEffect transition="in" filter="wipe(up)">
                                      <p:cBhvr>
                                        <p:cTn id="42" dur="500"/>
                                        <p:tgtEl>
                                          <p:spTgt spid="124"/>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1" fill="hold" nodeType="clickEffect">
                                  <p:stCondLst>
                                    <p:cond delay="0"/>
                                  </p:stCondLst>
                                  <p:childTnLst>
                                    <p:set>
                                      <p:cBhvr>
                                        <p:cTn id="46" dur="1" fill="hold">
                                          <p:stCondLst>
                                            <p:cond delay="0"/>
                                          </p:stCondLst>
                                        </p:cTn>
                                        <p:tgtEl>
                                          <p:spTgt spid="175"/>
                                        </p:tgtEl>
                                        <p:attrNameLst>
                                          <p:attrName>style.visibility</p:attrName>
                                        </p:attrNameLst>
                                      </p:cBhvr>
                                      <p:to>
                                        <p:strVal val="visible"/>
                                      </p:to>
                                    </p:set>
                                    <p:animEffect transition="in" filter="wipe(up)">
                                      <p:cBhvr>
                                        <p:cTn id="47" dur="500"/>
                                        <p:tgtEl>
                                          <p:spTgt spid="1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utoUpdateAnimBg="0"/>
      <p:bldP spid="7" grpId="0" animBg="1" autoUpdateAnimBg="0"/>
      <p:bldP spid="8" grpId="0" animBg="1" autoUpdateAnimBg="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3.1</a:t>
            </a:r>
            <a:r>
              <a:rPr kumimoji="1" lang="zh-CN" altLang="en-US" dirty="0"/>
              <a:t> 编码器</a:t>
            </a:r>
          </a:p>
        </p:txBody>
      </p:sp>
      <p:sp>
        <p:nvSpPr>
          <p:cNvPr id="6" name="Text Box 2">
            <a:extLst>
              <a:ext uri="{FF2B5EF4-FFF2-40B4-BE49-F238E27FC236}">
                <a16:creationId xmlns:a16="http://schemas.microsoft.com/office/drawing/2014/main" id="{00C95BD8-D784-4A76-F023-0613A4C20721}"/>
              </a:ext>
            </a:extLst>
          </p:cNvPr>
          <p:cNvSpPr txBox="1">
            <a:spLocks noChangeArrowheads="1"/>
          </p:cNvSpPr>
          <p:nvPr/>
        </p:nvSpPr>
        <p:spPr bwMode="auto">
          <a:xfrm>
            <a:off x="1771445" y="1250699"/>
            <a:ext cx="878840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t>用 </a:t>
            </a:r>
            <a:r>
              <a:rPr lang="en-US" altLang="zh-CN" sz="2800" b="1">
                <a:solidFill>
                  <a:srgbClr val="FF0066"/>
                </a:solidFill>
              </a:rPr>
              <a:t>4 </a:t>
            </a:r>
            <a:r>
              <a:rPr lang="zh-CN" altLang="en-US" sz="2800" b="1"/>
              <a:t>位二进制代码对 </a:t>
            </a:r>
            <a:r>
              <a:rPr lang="en-US" altLang="zh-CN" sz="2800" b="1">
                <a:solidFill>
                  <a:srgbClr val="FF0066"/>
                </a:solidFill>
              </a:rPr>
              <a:t>0 ~ 9</a:t>
            </a:r>
            <a:r>
              <a:rPr lang="en-US" altLang="zh-CN" sz="2800" b="1"/>
              <a:t> </a:t>
            </a:r>
            <a:r>
              <a:rPr lang="zh-CN" altLang="en-US" sz="2800" b="1"/>
              <a:t>十个信号进行编码的电路。</a:t>
            </a:r>
          </a:p>
        </p:txBody>
      </p:sp>
      <p:sp>
        <p:nvSpPr>
          <p:cNvPr id="7" name="Text Box 3">
            <a:extLst>
              <a:ext uri="{FF2B5EF4-FFF2-40B4-BE49-F238E27FC236}">
                <a16:creationId xmlns:a16="http://schemas.microsoft.com/office/drawing/2014/main" id="{EE8BADFA-29BE-860A-0455-BC75FA0C2E86}"/>
              </a:ext>
            </a:extLst>
          </p:cNvPr>
          <p:cNvSpPr txBox="1">
            <a:spLocks noChangeArrowheads="1"/>
          </p:cNvSpPr>
          <p:nvPr/>
        </p:nvSpPr>
        <p:spPr bwMode="auto">
          <a:xfrm>
            <a:off x="2114345" y="1780924"/>
            <a:ext cx="433070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1. 8421 BCD </a:t>
            </a:r>
            <a:r>
              <a:rPr lang="zh-CN" altLang="en-US" sz="2800" b="1">
                <a:solidFill>
                  <a:srgbClr val="0033CC"/>
                </a:solidFill>
              </a:rPr>
              <a:t>编码器</a:t>
            </a:r>
          </a:p>
        </p:txBody>
      </p:sp>
      <p:sp>
        <p:nvSpPr>
          <p:cNvPr id="8" name="Text Box 4">
            <a:extLst>
              <a:ext uri="{FF2B5EF4-FFF2-40B4-BE49-F238E27FC236}">
                <a16:creationId xmlns:a16="http://schemas.microsoft.com/office/drawing/2014/main" id="{C57E9B9E-19A9-D66C-DB36-BE3E73496D9D}"/>
              </a:ext>
            </a:extLst>
          </p:cNvPr>
          <p:cNvSpPr txBox="1">
            <a:spLocks noChangeArrowheads="1"/>
          </p:cNvSpPr>
          <p:nvPr/>
        </p:nvSpPr>
        <p:spPr bwMode="auto">
          <a:xfrm>
            <a:off x="2104820" y="2285749"/>
            <a:ext cx="5483225"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2. 8421 BCD </a:t>
            </a:r>
            <a:r>
              <a:rPr lang="zh-CN" altLang="en-US" sz="2800" b="1">
                <a:solidFill>
                  <a:srgbClr val="0033CC"/>
                </a:solidFill>
              </a:rPr>
              <a:t>优先编码器</a:t>
            </a:r>
          </a:p>
        </p:txBody>
      </p:sp>
      <p:sp>
        <p:nvSpPr>
          <p:cNvPr id="9" name="Text Box 5">
            <a:extLst>
              <a:ext uri="{FF2B5EF4-FFF2-40B4-BE49-F238E27FC236}">
                <a16:creationId xmlns:a16="http://schemas.microsoft.com/office/drawing/2014/main" id="{28CFF1AF-3CFE-9A72-DD5A-2083CC768CC5}"/>
              </a:ext>
            </a:extLst>
          </p:cNvPr>
          <p:cNvSpPr txBox="1">
            <a:spLocks noChangeArrowheads="1"/>
          </p:cNvSpPr>
          <p:nvPr/>
        </p:nvSpPr>
        <p:spPr bwMode="auto">
          <a:xfrm>
            <a:off x="2101645" y="2781049"/>
            <a:ext cx="541020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solidFill>
                  <a:srgbClr val="FF0066"/>
                </a:solidFill>
              </a:rPr>
              <a:t>3. </a:t>
            </a:r>
            <a:r>
              <a:rPr lang="zh-CN" altLang="en-US" sz="2800" b="1" dirty="0">
                <a:solidFill>
                  <a:srgbClr val="FF0066"/>
                </a:solidFill>
              </a:rPr>
              <a:t>集成 </a:t>
            </a:r>
            <a:r>
              <a:rPr lang="en-US" altLang="zh-CN" sz="2800" b="1" dirty="0">
                <a:solidFill>
                  <a:srgbClr val="FF0066"/>
                </a:solidFill>
              </a:rPr>
              <a:t>10</a:t>
            </a:r>
            <a:r>
              <a:rPr lang="zh-CN" altLang="en-US" sz="2800" b="1" dirty="0">
                <a:solidFill>
                  <a:srgbClr val="FF0066"/>
                </a:solidFill>
              </a:rPr>
              <a:t>线 </a:t>
            </a:r>
            <a:r>
              <a:rPr lang="en-US" altLang="zh-CN" sz="2800" b="1" dirty="0">
                <a:solidFill>
                  <a:srgbClr val="FF0066"/>
                </a:solidFill>
              </a:rPr>
              <a:t>-4</a:t>
            </a:r>
            <a:r>
              <a:rPr lang="zh-CN" altLang="en-US" sz="2800" b="1" dirty="0">
                <a:solidFill>
                  <a:srgbClr val="FF0066"/>
                </a:solidFill>
              </a:rPr>
              <a:t>线</a:t>
            </a:r>
            <a:r>
              <a:rPr lang="zh-CN" altLang="en-US" sz="2800" b="1" dirty="0">
                <a:solidFill>
                  <a:srgbClr val="0033CC"/>
                </a:solidFill>
              </a:rPr>
              <a:t>优先编码器</a:t>
            </a:r>
          </a:p>
        </p:txBody>
      </p:sp>
      <p:sp>
        <p:nvSpPr>
          <p:cNvPr id="10" name="Text Box 6">
            <a:extLst>
              <a:ext uri="{FF2B5EF4-FFF2-40B4-BE49-F238E27FC236}">
                <a16:creationId xmlns:a16="http://schemas.microsoft.com/office/drawing/2014/main" id="{6022D5F0-13DC-8187-61B7-9B257364ACAB}"/>
              </a:ext>
            </a:extLst>
          </p:cNvPr>
          <p:cNvSpPr txBox="1">
            <a:spLocks noChangeArrowheads="1"/>
          </p:cNvSpPr>
          <p:nvPr/>
        </p:nvSpPr>
        <p:spPr bwMode="auto">
          <a:xfrm>
            <a:off x="2606470" y="3262061"/>
            <a:ext cx="3467100" cy="519113"/>
          </a:xfrm>
          <a:prstGeom prst="rect">
            <a:avLst/>
          </a:prstGeom>
          <a:noFill/>
          <a:ln>
            <a:noFill/>
          </a:ln>
          <a:extLst>
            <a:ext uri="{909E8E84-426E-40DD-AFC4-6F175D3DCCD1}">
              <a14:hiddenFill xmlns:a14="http://schemas.microsoft.com/office/drawing/2010/main">
                <a:solidFill>
                  <a:srgbClr val="00FFFF"/>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dirty="0">
                <a:ea typeface="楷体_GB2312" pitchFamily="49" charset="-122"/>
              </a:rPr>
              <a:t>（</a:t>
            </a:r>
            <a:r>
              <a:rPr lang="en-US" altLang="zh-CN" sz="2800" b="1" dirty="0">
                <a:ea typeface="楷体_GB2312" pitchFamily="49" charset="-122"/>
              </a:rPr>
              <a:t>74147    74LS147</a:t>
            </a:r>
            <a:r>
              <a:rPr lang="zh-CN" altLang="en-US" sz="2800" b="1" dirty="0">
                <a:ea typeface="楷体_GB2312" pitchFamily="49" charset="-122"/>
              </a:rPr>
              <a:t>）</a:t>
            </a:r>
          </a:p>
        </p:txBody>
      </p:sp>
      <p:sp>
        <p:nvSpPr>
          <p:cNvPr id="11" name="Text Box 7">
            <a:extLst>
              <a:ext uri="{FF2B5EF4-FFF2-40B4-BE49-F238E27FC236}">
                <a16:creationId xmlns:a16="http://schemas.microsoft.com/office/drawing/2014/main" id="{B20A6DF2-2048-03F9-66C4-4F115E8BF4E4}"/>
              </a:ext>
            </a:extLst>
          </p:cNvPr>
          <p:cNvSpPr txBox="1">
            <a:spLocks noChangeArrowheads="1"/>
          </p:cNvSpPr>
          <p:nvPr/>
        </p:nvSpPr>
        <p:spPr bwMode="auto">
          <a:xfrm>
            <a:off x="1862412" y="3868486"/>
            <a:ext cx="5344633" cy="52322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dirty="0">
                <a:solidFill>
                  <a:srgbClr val="0033CC"/>
                </a:solidFill>
                <a:latin typeface="宋体" panose="02010600030101010101" pitchFamily="2" charset="-122"/>
              </a:rPr>
              <a:t>三、几种常用编码</a:t>
            </a:r>
            <a:endParaRPr lang="zh-CN" altLang="en-US" sz="2000" b="1" dirty="0">
              <a:solidFill>
                <a:srgbClr val="7030A0"/>
              </a:solidFill>
              <a:latin typeface="楷体_GB2312" pitchFamily="49" charset="-122"/>
              <a:ea typeface="楷体_GB2312" pitchFamily="49" charset="-122"/>
            </a:endParaRPr>
          </a:p>
        </p:txBody>
      </p:sp>
      <p:sp>
        <p:nvSpPr>
          <p:cNvPr id="12" name="Text Box 8">
            <a:extLst>
              <a:ext uri="{FF2B5EF4-FFF2-40B4-BE49-F238E27FC236}">
                <a16:creationId xmlns:a16="http://schemas.microsoft.com/office/drawing/2014/main" id="{5D60B3A4-DF25-CD3A-E52A-5979505DF8AC}"/>
              </a:ext>
            </a:extLst>
          </p:cNvPr>
          <p:cNvSpPr txBox="1">
            <a:spLocks noChangeArrowheads="1"/>
          </p:cNvSpPr>
          <p:nvPr/>
        </p:nvSpPr>
        <p:spPr bwMode="auto">
          <a:xfrm>
            <a:off x="2138158" y="4401886"/>
            <a:ext cx="3392487"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solidFill>
                  <a:srgbClr val="FF0066"/>
                </a:solidFill>
              </a:rPr>
              <a:t>1. </a:t>
            </a:r>
            <a:r>
              <a:rPr lang="zh-CN" altLang="en-US" sz="2800" b="1" dirty="0">
                <a:solidFill>
                  <a:srgbClr val="FF0066"/>
                </a:solidFill>
              </a:rPr>
              <a:t>二</a:t>
            </a:r>
            <a:r>
              <a:rPr lang="en-US" altLang="zh-CN" sz="2800" b="1" dirty="0">
                <a:solidFill>
                  <a:srgbClr val="FF0066"/>
                </a:solidFill>
              </a:rPr>
              <a:t>-</a:t>
            </a:r>
            <a:r>
              <a:rPr lang="zh-CN" altLang="en-US" sz="2800" b="1" dirty="0">
                <a:solidFill>
                  <a:srgbClr val="FF0066"/>
                </a:solidFill>
              </a:rPr>
              <a:t>十进制编码</a:t>
            </a:r>
          </a:p>
        </p:txBody>
      </p:sp>
      <p:sp>
        <p:nvSpPr>
          <p:cNvPr id="13" name="Text Box 9">
            <a:extLst>
              <a:ext uri="{FF2B5EF4-FFF2-40B4-BE49-F238E27FC236}">
                <a16:creationId xmlns:a16="http://schemas.microsoft.com/office/drawing/2014/main" id="{56B9D68B-A4D6-1786-EFB4-8247D9DBF07C}"/>
              </a:ext>
            </a:extLst>
          </p:cNvPr>
          <p:cNvSpPr txBox="1">
            <a:spLocks noChangeArrowheads="1"/>
          </p:cNvSpPr>
          <p:nvPr/>
        </p:nvSpPr>
        <p:spPr bwMode="auto">
          <a:xfrm>
            <a:off x="3805033" y="4998786"/>
            <a:ext cx="5753100" cy="8223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8421 </a:t>
            </a:r>
            <a:r>
              <a:rPr lang="zh-CN" altLang="en-US" b="1">
                <a:solidFill>
                  <a:srgbClr val="0033CC"/>
                </a:solidFill>
              </a:rPr>
              <a:t>码   余 </a:t>
            </a:r>
            <a:r>
              <a:rPr lang="en-US" altLang="zh-CN" b="1">
                <a:solidFill>
                  <a:srgbClr val="0033CC"/>
                </a:solidFill>
              </a:rPr>
              <a:t>3 </a:t>
            </a:r>
            <a:r>
              <a:rPr lang="zh-CN" altLang="en-US" b="1">
                <a:solidFill>
                  <a:srgbClr val="0033CC"/>
                </a:solidFill>
              </a:rPr>
              <a:t>码      </a:t>
            </a:r>
            <a:r>
              <a:rPr lang="en-US" altLang="zh-CN" b="1">
                <a:solidFill>
                  <a:srgbClr val="0033CC"/>
                </a:solidFill>
              </a:rPr>
              <a:t>2421 </a:t>
            </a:r>
            <a:r>
              <a:rPr lang="zh-CN" altLang="en-US" b="1">
                <a:solidFill>
                  <a:srgbClr val="0033CC"/>
                </a:solidFill>
              </a:rPr>
              <a:t>码</a:t>
            </a:r>
          </a:p>
          <a:p>
            <a:pPr eaLnBrk="1" hangingPunct="1"/>
            <a:r>
              <a:rPr lang="en-US" altLang="zh-CN" b="1">
                <a:solidFill>
                  <a:srgbClr val="0033CC"/>
                </a:solidFill>
              </a:rPr>
              <a:t>5211 </a:t>
            </a:r>
            <a:r>
              <a:rPr lang="zh-CN" altLang="en-US" b="1">
                <a:solidFill>
                  <a:srgbClr val="0033CC"/>
                </a:solidFill>
              </a:rPr>
              <a:t>码   余 </a:t>
            </a:r>
            <a:r>
              <a:rPr lang="en-US" altLang="zh-CN" b="1">
                <a:solidFill>
                  <a:srgbClr val="0033CC"/>
                </a:solidFill>
              </a:rPr>
              <a:t>3 </a:t>
            </a:r>
            <a:r>
              <a:rPr lang="zh-CN" altLang="en-US" b="1">
                <a:solidFill>
                  <a:srgbClr val="0033CC"/>
                </a:solidFill>
              </a:rPr>
              <a:t>循环码  右移循环码</a:t>
            </a:r>
          </a:p>
        </p:txBody>
      </p:sp>
      <p:sp>
        <p:nvSpPr>
          <p:cNvPr id="14" name="Text Box 10">
            <a:extLst>
              <a:ext uri="{FF2B5EF4-FFF2-40B4-BE49-F238E27FC236}">
                <a16:creationId xmlns:a16="http://schemas.microsoft.com/office/drawing/2014/main" id="{0714132D-10C2-3915-E4D7-360FA382F629}"/>
              </a:ext>
            </a:extLst>
          </p:cNvPr>
          <p:cNvSpPr txBox="1">
            <a:spLocks noChangeArrowheads="1"/>
          </p:cNvSpPr>
          <p:nvPr/>
        </p:nvSpPr>
        <p:spPr bwMode="auto">
          <a:xfrm>
            <a:off x="3805033" y="5829049"/>
            <a:ext cx="5383212"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0033CC"/>
                </a:solidFill>
              </a:rPr>
              <a:t>循环码（反射码或格雷码）</a:t>
            </a:r>
          </a:p>
        </p:txBody>
      </p:sp>
      <p:sp>
        <p:nvSpPr>
          <p:cNvPr id="15" name="Text Box 11">
            <a:extLst>
              <a:ext uri="{FF2B5EF4-FFF2-40B4-BE49-F238E27FC236}">
                <a16:creationId xmlns:a16="http://schemas.microsoft.com/office/drawing/2014/main" id="{8D7E845D-7204-BE70-FBD3-7784F89D408F}"/>
              </a:ext>
            </a:extLst>
          </p:cNvPr>
          <p:cNvSpPr txBox="1">
            <a:spLocks noChangeArrowheads="1"/>
          </p:cNvSpPr>
          <p:nvPr/>
        </p:nvSpPr>
        <p:spPr bwMode="auto">
          <a:xfrm>
            <a:off x="3805033" y="6240211"/>
            <a:ext cx="2563812"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ISO</a:t>
            </a:r>
            <a:r>
              <a:rPr lang="zh-CN" altLang="en-US" b="1">
                <a:solidFill>
                  <a:srgbClr val="0033CC"/>
                </a:solidFill>
              </a:rPr>
              <a:t>码</a:t>
            </a:r>
          </a:p>
        </p:txBody>
      </p:sp>
      <p:sp>
        <p:nvSpPr>
          <p:cNvPr id="16" name="Text Box 12">
            <a:extLst>
              <a:ext uri="{FF2B5EF4-FFF2-40B4-BE49-F238E27FC236}">
                <a16:creationId xmlns:a16="http://schemas.microsoft.com/office/drawing/2014/main" id="{FE29BB89-0AEE-6887-487C-A1FEEEF13301}"/>
              </a:ext>
            </a:extLst>
          </p:cNvPr>
          <p:cNvSpPr txBox="1">
            <a:spLocks noChangeArrowheads="1"/>
          </p:cNvSpPr>
          <p:nvPr/>
        </p:nvSpPr>
        <p:spPr bwMode="auto">
          <a:xfrm>
            <a:off x="5165520" y="6240211"/>
            <a:ext cx="4251325"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ANSCII</a:t>
            </a:r>
            <a:r>
              <a:rPr lang="zh-CN" altLang="en-US" b="1">
                <a:solidFill>
                  <a:srgbClr val="0033CC"/>
                </a:solidFill>
              </a:rPr>
              <a:t>（</a:t>
            </a:r>
            <a:r>
              <a:rPr lang="en-US" altLang="zh-CN" b="1">
                <a:solidFill>
                  <a:srgbClr val="0033CC"/>
                </a:solidFill>
              </a:rPr>
              <a:t>ASCII</a:t>
            </a:r>
            <a:r>
              <a:rPr lang="zh-CN" altLang="en-US" b="1">
                <a:solidFill>
                  <a:srgbClr val="0033CC"/>
                </a:solidFill>
              </a:rPr>
              <a:t>）码</a:t>
            </a:r>
          </a:p>
        </p:txBody>
      </p:sp>
      <p:sp>
        <p:nvSpPr>
          <p:cNvPr id="17" name="Text Box 13">
            <a:extLst>
              <a:ext uri="{FF2B5EF4-FFF2-40B4-BE49-F238E27FC236}">
                <a16:creationId xmlns:a16="http://schemas.microsoft.com/office/drawing/2014/main" id="{8D2A0688-05C3-92A9-55E2-D52D13D3F4E5}"/>
              </a:ext>
            </a:extLst>
          </p:cNvPr>
          <p:cNvSpPr txBox="1">
            <a:spLocks noChangeArrowheads="1"/>
          </p:cNvSpPr>
          <p:nvPr/>
        </p:nvSpPr>
        <p:spPr bwMode="auto">
          <a:xfrm>
            <a:off x="2101645" y="658561"/>
            <a:ext cx="624840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latin typeface="宋体" panose="02010600030101010101" pitchFamily="2" charset="-122"/>
              </a:rPr>
              <a:t>二、二</a:t>
            </a:r>
            <a:r>
              <a:rPr lang="en-US" altLang="zh-CN" sz="2800" b="1">
                <a:solidFill>
                  <a:srgbClr val="0033CC"/>
                </a:solidFill>
                <a:latin typeface="宋体" panose="02010600030101010101" pitchFamily="2" charset="-122"/>
              </a:rPr>
              <a:t>-</a:t>
            </a:r>
            <a:r>
              <a:rPr lang="zh-CN" altLang="en-US" sz="2800" b="1">
                <a:solidFill>
                  <a:srgbClr val="0033CC"/>
                </a:solidFill>
                <a:latin typeface="宋体" panose="02010600030101010101" pitchFamily="2" charset="-122"/>
              </a:rPr>
              <a:t>十进制编码器</a:t>
            </a:r>
          </a:p>
        </p:txBody>
      </p:sp>
      <p:sp>
        <p:nvSpPr>
          <p:cNvPr id="18" name="Text Box 14">
            <a:extLst>
              <a:ext uri="{FF2B5EF4-FFF2-40B4-BE49-F238E27FC236}">
                <a16:creationId xmlns:a16="http://schemas.microsoft.com/office/drawing/2014/main" id="{34E960EF-FF3C-FED2-D80A-E5C188ADCAD3}"/>
              </a:ext>
            </a:extLst>
          </p:cNvPr>
          <p:cNvSpPr txBox="1">
            <a:spLocks noChangeArrowheads="1"/>
          </p:cNvSpPr>
          <p:nvPr/>
        </p:nvSpPr>
        <p:spPr bwMode="auto">
          <a:xfrm>
            <a:off x="2144508" y="5802061"/>
            <a:ext cx="2776537"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2. </a:t>
            </a:r>
            <a:r>
              <a:rPr lang="zh-CN" altLang="en-US" sz="2800" b="1">
                <a:solidFill>
                  <a:srgbClr val="FF0066"/>
                </a:solidFill>
              </a:rPr>
              <a:t>其他</a:t>
            </a:r>
          </a:p>
        </p:txBody>
      </p:sp>
      <p:grpSp>
        <p:nvGrpSpPr>
          <p:cNvPr id="19" name="Group 15">
            <a:extLst>
              <a:ext uri="{FF2B5EF4-FFF2-40B4-BE49-F238E27FC236}">
                <a16:creationId xmlns:a16="http://schemas.microsoft.com/office/drawing/2014/main" id="{718A206F-468D-6747-5703-D0B9D0612DFE}"/>
              </a:ext>
            </a:extLst>
          </p:cNvPr>
          <p:cNvGrpSpPr>
            <a:grpSpLocks/>
          </p:cNvGrpSpPr>
          <p:nvPr/>
        </p:nvGrpSpPr>
        <p:grpSpPr bwMode="auto">
          <a:xfrm>
            <a:off x="6618083" y="1846011"/>
            <a:ext cx="3962400" cy="2971800"/>
            <a:chOff x="3052" y="1186"/>
            <a:chExt cx="2496" cy="1872"/>
          </a:xfrm>
        </p:grpSpPr>
        <p:sp>
          <p:nvSpPr>
            <p:cNvPr id="20" name="Rectangle 16">
              <a:extLst>
                <a:ext uri="{FF2B5EF4-FFF2-40B4-BE49-F238E27FC236}">
                  <a16:creationId xmlns:a16="http://schemas.microsoft.com/office/drawing/2014/main" id="{AEC2FB27-F9C5-0ED5-5934-CAF3468029FB}"/>
                </a:ext>
              </a:extLst>
            </p:cNvPr>
            <p:cNvSpPr>
              <a:spLocks noChangeArrowheads="1"/>
            </p:cNvSpPr>
            <p:nvPr/>
          </p:nvSpPr>
          <p:spPr bwMode="auto">
            <a:xfrm>
              <a:off x="3100" y="1186"/>
              <a:ext cx="2400" cy="1872"/>
            </a:xfrm>
            <a:prstGeom prst="rect">
              <a:avLst/>
            </a:prstGeom>
            <a:noFill/>
            <a:ln>
              <a:noFill/>
            </a:ln>
            <a:effectLst/>
            <a:extLst>
              <a:ext uri="{909E8E84-426E-40DD-AFC4-6F175D3DCCD1}">
                <a14:hiddenFill xmlns:a14="http://schemas.microsoft.com/office/drawing/2010/main">
                  <a:solidFill>
                    <a:srgbClr val="00CC99"/>
                  </a:solidFill>
                </a14:hiddenFill>
              </a:ext>
              <a:ext uri="{91240B29-F687-4F45-9708-019B960494DF}">
                <a14:hiddenLine xmlns:a14="http://schemas.microsoft.com/office/drawing/2010/main" w="9525">
                  <a:solidFill>
                    <a:srgbClr val="FF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21" name="Group 17">
              <a:extLst>
                <a:ext uri="{FF2B5EF4-FFF2-40B4-BE49-F238E27FC236}">
                  <a16:creationId xmlns:a16="http://schemas.microsoft.com/office/drawing/2014/main" id="{A89331D6-286C-E2FE-0089-ADC91742E4B8}"/>
                </a:ext>
              </a:extLst>
            </p:cNvPr>
            <p:cNvGrpSpPr>
              <a:grpSpLocks/>
            </p:cNvGrpSpPr>
            <p:nvPr/>
          </p:nvGrpSpPr>
          <p:grpSpPr bwMode="auto">
            <a:xfrm rot="5400000">
              <a:off x="3619" y="1282"/>
              <a:ext cx="71" cy="217"/>
              <a:chOff x="1344" y="1008"/>
              <a:chExt cx="73" cy="217"/>
            </a:xfrm>
          </p:grpSpPr>
          <p:sp>
            <p:nvSpPr>
              <p:cNvPr id="65" name="Line 18">
                <a:extLst>
                  <a:ext uri="{FF2B5EF4-FFF2-40B4-BE49-F238E27FC236}">
                    <a16:creationId xmlns:a16="http://schemas.microsoft.com/office/drawing/2014/main" id="{3AD96448-65DF-EC8C-94AE-0EC748EE8FA1}"/>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66" name="Oval 19">
                <a:extLst>
                  <a:ext uri="{FF2B5EF4-FFF2-40B4-BE49-F238E27FC236}">
                    <a16:creationId xmlns:a16="http://schemas.microsoft.com/office/drawing/2014/main" id="{329B8F28-A384-805E-EDBD-DEF30D90788E}"/>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2" name="Group 20">
              <a:extLst>
                <a:ext uri="{FF2B5EF4-FFF2-40B4-BE49-F238E27FC236}">
                  <a16:creationId xmlns:a16="http://schemas.microsoft.com/office/drawing/2014/main" id="{32598D2A-D02B-0106-A65E-A52C182E6A58}"/>
                </a:ext>
              </a:extLst>
            </p:cNvPr>
            <p:cNvGrpSpPr>
              <a:grpSpLocks/>
            </p:cNvGrpSpPr>
            <p:nvPr/>
          </p:nvGrpSpPr>
          <p:grpSpPr bwMode="auto">
            <a:xfrm rot="5400000">
              <a:off x="3619" y="1449"/>
              <a:ext cx="71" cy="217"/>
              <a:chOff x="1344" y="1008"/>
              <a:chExt cx="73" cy="217"/>
            </a:xfrm>
          </p:grpSpPr>
          <p:sp>
            <p:nvSpPr>
              <p:cNvPr id="63" name="Line 21">
                <a:extLst>
                  <a:ext uri="{FF2B5EF4-FFF2-40B4-BE49-F238E27FC236}">
                    <a16:creationId xmlns:a16="http://schemas.microsoft.com/office/drawing/2014/main" id="{282BC35D-72D6-201E-5C1C-93535F236985}"/>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64" name="Oval 22">
                <a:extLst>
                  <a:ext uri="{FF2B5EF4-FFF2-40B4-BE49-F238E27FC236}">
                    <a16:creationId xmlns:a16="http://schemas.microsoft.com/office/drawing/2014/main" id="{E08A8658-D017-DA4B-FF1E-B852D059C1D6}"/>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3" name="Group 23">
              <a:extLst>
                <a:ext uri="{FF2B5EF4-FFF2-40B4-BE49-F238E27FC236}">
                  <a16:creationId xmlns:a16="http://schemas.microsoft.com/office/drawing/2014/main" id="{C7348B4E-4E09-5273-80DC-1A329DDF6650}"/>
                </a:ext>
              </a:extLst>
            </p:cNvPr>
            <p:cNvGrpSpPr>
              <a:grpSpLocks/>
            </p:cNvGrpSpPr>
            <p:nvPr/>
          </p:nvGrpSpPr>
          <p:grpSpPr bwMode="auto">
            <a:xfrm rot="5400000">
              <a:off x="3619" y="1617"/>
              <a:ext cx="71" cy="217"/>
              <a:chOff x="1344" y="1008"/>
              <a:chExt cx="73" cy="217"/>
            </a:xfrm>
          </p:grpSpPr>
          <p:sp>
            <p:nvSpPr>
              <p:cNvPr id="61" name="Line 24">
                <a:extLst>
                  <a:ext uri="{FF2B5EF4-FFF2-40B4-BE49-F238E27FC236}">
                    <a16:creationId xmlns:a16="http://schemas.microsoft.com/office/drawing/2014/main" id="{C9692358-1CA0-0671-AF66-9558168AEB7A}"/>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62" name="Oval 25">
                <a:extLst>
                  <a:ext uri="{FF2B5EF4-FFF2-40B4-BE49-F238E27FC236}">
                    <a16:creationId xmlns:a16="http://schemas.microsoft.com/office/drawing/2014/main" id="{4757BC40-5A49-5A71-B6FE-051BD597C2EE}"/>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4" name="Group 26">
              <a:extLst>
                <a:ext uri="{FF2B5EF4-FFF2-40B4-BE49-F238E27FC236}">
                  <a16:creationId xmlns:a16="http://schemas.microsoft.com/office/drawing/2014/main" id="{AC88D2C7-1A62-DF19-69ED-4891B0BC2464}"/>
                </a:ext>
              </a:extLst>
            </p:cNvPr>
            <p:cNvGrpSpPr>
              <a:grpSpLocks/>
            </p:cNvGrpSpPr>
            <p:nvPr/>
          </p:nvGrpSpPr>
          <p:grpSpPr bwMode="auto">
            <a:xfrm rot="5400000">
              <a:off x="3619" y="1785"/>
              <a:ext cx="71" cy="217"/>
              <a:chOff x="1344" y="1008"/>
              <a:chExt cx="73" cy="217"/>
            </a:xfrm>
          </p:grpSpPr>
          <p:sp>
            <p:nvSpPr>
              <p:cNvPr id="59" name="Line 27">
                <a:extLst>
                  <a:ext uri="{FF2B5EF4-FFF2-40B4-BE49-F238E27FC236}">
                    <a16:creationId xmlns:a16="http://schemas.microsoft.com/office/drawing/2014/main" id="{952B68F4-737E-4B9C-DCE9-E716EE393D52}"/>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60" name="Oval 28">
                <a:extLst>
                  <a:ext uri="{FF2B5EF4-FFF2-40B4-BE49-F238E27FC236}">
                    <a16:creationId xmlns:a16="http://schemas.microsoft.com/office/drawing/2014/main" id="{5D3AE910-942F-E5EC-EAFD-45D9864E8262}"/>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5" name="Group 29">
              <a:extLst>
                <a:ext uri="{FF2B5EF4-FFF2-40B4-BE49-F238E27FC236}">
                  <a16:creationId xmlns:a16="http://schemas.microsoft.com/office/drawing/2014/main" id="{9213F52F-C5BB-CF18-0D7B-249B0F810559}"/>
                </a:ext>
              </a:extLst>
            </p:cNvPr>
            <p:cNvGrpSpPr>
              <a:grpSpLocks/>
            </p:cNvGrpSpPr>
            <p:nvPr/>
          </p:nvGrpSpPr>
          <p:grpSpPr bwMode="auto">
            <a:xfrm rot="5400000">
              <a:off x="3619" y="2289"/>
              <a:ext cx="71" cy="217"/>
              <a:chOff x="1344" y="1008"/>
              <a:chExt cx="73" cy="217"/>
            </a:xfrm>
          </p:grpSpPr>
          <p:sp>
            <p:nvSpPr>
              <p:cNvPr id="57" name="Line 30">
                <a:extLst>
                  <a:ext uri="{FF2B5EF4-FFF2-40B4-BE49-F238E27FC236}">
                    <a16:creationId xmlns:a16="http://schemas.microsoft.com/office/drawing/2014/main" id="{BEA2F13F-0ED7-54F6-0209-9CB981ACDE29}"/>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58" name="Oval 31">
                <a:extLst>
                  <a:ext uri="{FF2B5EF4-FFF2-40B4-BE49-F238E27FC236}">
                    <a16:creationId xmlns:a16="http://schemas.microsoft.com/office/drawing/2014/main" id="{2FF7A2DB-4639-1EC5-E3AC-6463496D4D8C}"/>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6" name="Group 32">
              <a:extLst>
                <a:ext uri="{FF2B5EF4-FFF2-40B4-BE49-F238E27FC236}">
                  <a16:creationId xmlns:a16="http://schemas.microsoft.com/office/drawing/2014/main" id="{2909E92E-D708-16D5-97FF-6278854D6490}"/>
                </a:ext>
              </a:extLst>
            </p:cNvPr>
            <p:cNvGrpSpPr>
              <a:grpSpLocks/>
            </p:cNvGrpSpPr>
            <p:nvPr/>
          </p:nvGrpSpPr>
          <p:grpSpPr bwMode="auto">
            <a:xfrm rot="5400000">
              <a:off x="3619" y="1953"/>
              <a:ext cx="71" cy="217"/>
              <a:chOff x="1344" y="1008"/>
              <a:chExt cx="73" cy="217"/>
            </a:xfrm>
          </p:grpSpPr>
          <p:sp>
            <p:nvSpPr>
              <p:cNvPr id="55" name="Line 33">
                <a:extLst>
                  <a:ext uri="{FF2B5EF4-FFF2-40B4-BE49-F238E27FC236}">
                    <a16:creationId xmlns:a16="http://schemas.microsoft.com/office/drawing/2014/main" id="{69B46D5B-00B3-3DFF-4F8C-A3A9D78C4E50}"/>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56" name="Oval 34">
                <a:extLst>
                  <a:ext uri="{FF2B5EF4-FFF2-40B4-BE49-F238E27FC236}">
                    <a16:creationId xmlns:a16="http://schemas.microsoft.com/office/drawing/2014/main" id="{F5A6D0E4-1B39-5E85-07A8-E6CCE5F2DE0D}"/>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7" name="Group 35">
              <a:extLst>
                <a:ext uri="{FF2B5EF4-FFF2-40B4-BE49-F238E27FC236}">
                  <a16:creationId xmlns:a16="http://schemas.microsoft.com/office/drawing/2014/main" id="{20FA624A-5CA3-73E7-3424-EAC155612183}"/>
                </a:ext>
              </a:extLst>
            </p:cNvPr>
            <p:cNvGrpSpPr>
              <a:grpSpLocks/>
            </p:cNvGrpSpPr>
            <p:nvPr/>
          </p:nvGrpSpPr>
          <p:grpSpPr bwMode="auto">
            <a:xfrm rot="5400000">
              <a:off x="3619" y="2121"/>
              <a:ext cx="71" cy="217"/>
              <a:chOff x="1344" y="1008"/>
              <a:chExt cx="73" cy="217"/>
            </a:xfrm>
          </p:grpSpPr>
          <p:sp>
            <p:nvSpPr>
              <p:cNvPr id="53" name="Line 36">
                <a:extLst>
                  <a:ext uri="{FF2B5EF4-FFF2-40B4-BE49-F238E27FC236}">
                    <a16:creationId xmlns:a16="http://schemas.microsoft.com/office/drawing/2014/main" id="{BA0115E3-F40E-906E-6E73-674B0CDE27BF}"/>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54" name="Oval 37">
                <a:extLst>
                  <a:ext uri="{FF2B5EF4-FFF2-40B4-BE49-F238E27FC236}">
                    <a16:creationId xmlns:a16="http://schemas.microsoft.com/office/drawing/2014/main" id="{C6588CBC-3D5C-F01E-78BF-2110D063DEFC}"/>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8" name="Group 38">
              <a:extLst>
                <a:ext uri="{FF2B5EF4-FFF2-40B4-BE49-F238E27FC236}">
                  <a16:creationId xmlns:a16="http://schemas.microsoft.com/office/drawing/2014/main" id="{599F9EC1-3D1C-4816-B902-BBD5255AD435}"/>
                </a:ext>
              </a:extLst>
            </p:cNvPr>
            <p:cNvGrpSpPr>
              <a:grpSpLocks/>
            </p:cNvGrpSpPr>
            <p:nvPr/>
          </p:nvGrpSpPr>
          <p:grpSpPr bwMode="auto">
            <a:xfrm rot="5400000">
              <a:off x="3619" y="2457"/>
              <a:ext cx="71" cy="217"/>
              <a:chOff x="1344" y="1008"/>
              <a:chExt cx="73" cy="217"/>
            </a:xfrm>
          </p:grpSpPr>
          <p:sp>
            <p:nvSpPr>
              <p:cNvPr id="51" name="Line 39">
                <a:extLst>
                  <a:ext uri="{FF2B5EF4-FFF2-40B4-BE49-F238E27FC236}">
                    <a16:creationId xmlns:a16="http://schemas.microsoft.com/office/drawing/2014/main" id="{93ADE35D-DE0E-8673-F311-DF241EF6CB3C}"/>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52" name="Oval 40">
                <a:extLst>
                  <a:ext uri="{FF2B5EF4-FFF2-40B4-BE49-F238E27FC236}">
                    <a16:creationId xmlns:a16="http://schemas.microsoft.com/office/drawing/2014/main" id="{4E8D5FCF-7ACD-ECE9-0923-A403514DC131}"/>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29" name="Rectangle 41">
              <a:extLst>
                <a:ext uri="{FF2B5EF4-FFF2-40B4-BE49-F238E27FC236}">
                  <a16:creationId xmlns:a16="http://schemas.microsoft.com/office/drawing/2014/main" id="{501BAFCB-6D8C-FA16-1B20-8BDE1638061A}"/>
                </a:ext>
              </a:extLst>
            </p:cNvPr>
            <p:cNvSpPr>
              <a:spLocks noChangeArrowheads="1"/>
            </p:cNvSpPr>
            <p:nvPr/>
          </p:nvSpPr>
          <p:spPr bwMode="auto">
            <a:xfrm rot="-5400000">
              <a:off x="3503" y="1543"/>
              <a:ext cx="1735" cy="1202"/>
            </a:xfrm>
            <a:prstGeom prst="rect">
              <a:avLst/>
            </a:prstGeom>
            <a:solidFill>
              <a:srgbClr val="FFFFCC"/>
            </a:solidFill>
            <a:ln w="381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800" b="1">
                  <a:solidFill>
                    <a:srgbClr val="996600"/>
                  </a:solidFill>
                </a:rPr>
                <a:t>二</a:t>
              </a:r>
              <a:r>
                <a:rPr lang="en-US" altLang="zh-CN" sz="2800" b="1">
                  <a:solidFill>
                    <a:srgbClr val="996600"/>
                  </a:solidFill>
                </a:rPr>
                <a:t>-</a:t>
              </a:r>
              <a:r>
                <a:rPr lang="zh-CN" altLang="en-US" sz="2800" b="1">
                  <a:solidFill>
                    <a:srgbClr val="996600"/>
                  </a:solidFill>
                </a:rPr>
                <a:t>十进制</a:t>
              </a:r>
            </a:p>
            <a:p>
              <a:pPr algn="ctr" eaLnBrk="1" hangingPunct="1"/>
              <a:r>
                <a:rPr lang="zh-CN" altLang="en-US" sz="2800" b="1">
                  <a:solidFill>
                    <a:srgbClr val="996600"/>
                  </a:solidFill>
                </a:rPr>
                <a:t>编码器</a:t>
              </a:r>
            </a:p>
          </p:txBody>
        </p:sp>
        <p:sp>
          <p:nvSpPr>
            <p:cNvPr id="30" name="Text Box 42">
              <a:extLst>
                <a:ext uri="{FF2B5EF4-FFF2-40B4-BE49-F238E27FC236}">
                  <a16:creationId xmlns:a16="http://schemas.microsoft.com/office/drawing/2014/main" id="{11C3F423-99AD-7F41-1D0F-50DC4BA2D423}"/>
                </a:ext>
              </a:extLst>
            </p:cNvPr>
            <p:cNvSpPr txBox="1">
              <a:spLocks noChangeArrowheads="1"/>
            </p:cNvSpPr>
            <p:nvPr/>
          </p:nvSpPr>
          <p:spPr bwMode="auto">
            <a:xfrm>
              <a:off x="3052" y="1186"/>
              <a:ext cx="384" cy="16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i="1">
                  <a:solidFill>
                    <a:srgbClr val="FF0066"/>
                  </a:solidFill>
                </a:rPr>
                <a:t>I</a:t>
              </a:r>
              <a:r>
                <a:rPr lang="en-US" altLang="zh-CN" b="1" baseline="-30000">
                  <a:solidFill>
                    <a:srgbClr val="FF0066"/>
                  </a:solidFill>
                </a:rPr>
                <a:t>0</a:t>
              </a:r>
            </a:p>
            <a:p>
              <a:pPr algn="ctr" eaLnBrk="1" hangingPunct="1">
                <a:spcBef>
                  <a:spcPct val="50000"/>
                </a:spcBef>
              </a:pPr>
              <a:r>
                <a:rPr lang="en-US" altLang="zh-CN" b="1" i="1">
                  <a:solidFill>
                    <a:srgbClr val="FF0066"/>
                  </a:solidFill>
                </a:rPr>
                <a:t>I</a:t>
              </a:r>
              <a:r>
                <a:rPr lang="en-US" altLang="zh-CN" b="1" baseline="-30000">
                  <a:solidFill>
                    <a:srgbClr val="FF0066"/>
                  </a:solidFill>
                </a:rPr>
                <a:t>2</a:t>
              </a:r>
            </a:p>
            <a:p>
              <a:pPr algn="ctr" eaLnBrk="1" hangingPunct="1">
                <a:spcBef>
                  <a:spcPct val="50000"/>
                </a:spcBef>
              </a:pPr>
              <a:r>
                <a:rPr lang="en-US" altLang="zh-CN" b="1" i="1">
                  <a:solidFill>
                    <a:srgbClr val="FF0066"/>
                  </a:solidFill>
                </a:rPr>
                <a:t>I</a:t>
              </a:r>
              <a:r>
                <a:rPr lang="en-US" altLang="zh-CN" b="1" baseline="-30000">
                  <a:solidFill>
                    <a:srgbClr val="FF0066"/>
                  </a:solidFill>
                </a:rPr>
                <a:t>4</a:t>
              </a:r>
            </a:p>
            <a:p>
              <a:pPr algn="ctr" eaLnBrk="1" hangingPunct="1">
                <a:spcBef>
                  <a:spcPct val="50000"/>
                </a:spcBef>
              </a:pPr>
              <a:r>
                <a:rPr lang="en-US" altLang="zh-CN" b="1" i="1">
                  <a:solidFill>
                    <a:srgbClr val="FF0066"/>
                  </a:solidFill>
                </a:rPr>
                <a:t>I</a:t>
              </a:r>
              <a:r>
                <a:rPr lang="en-US" altLang="zh-CN" b="1" baseline="-30000">
                  <a:solidFill>
                    <a:srgbClr val="FF0066"/>
                  </a:solidFill>
                </a:rPr>
                <a:t>6</a:t>
              </a:r>
            </a:p>
            <a:p>
              <a:pPr algn="ctr" eaLnBrk="1" hangingPunct="1">
                <a:spcBef>
                  <a:spcPct val="50000"/>
                </a:spcBef>
              </a:pPr>
              <a:r>
                <a:rPr lang="en-US" altLang="zh-CN" b="1" i="1">
                  <a:solidFill>
                    <a:srgbClr val="FF0066"/>
                  </a:solidFill>
                </a:rPr>
                <a:t>I</a:t>
              </a:r>
              <a:r>
                <a:rPr lang="en-US" altLang="zh-CN" b="1" baseline="-30000">
                  <a:solidFill>
                    <a:srgbClr val="FF0066"/>
                  </a:solidFill>
                </a:rPr>
                <a:t>8</a:t>
              </a:r>
              <a:endParaRPr lang="en-US" altLang="zh-CN" b="1" baseline="-30000">
                <a:solidFill>
                  <a:srgbClr val="FF3300"/>
                </a:solidFill>
              </a:endParaRPr>
            </a:p>
          </p:txBody>
        </p:sp>
        <p:sp>
          <p:nvSpPr>
            <p:cNvPr id="31" name="Text Box 43">
              <a:extLst>
                <a:ext uri="{FF2B5EF4-FFF2-40B4-BE49-F238E27FC236}">
                  <a16:creationId xmlns:a16="http://schemas.microsoft.com/office/drawing/2014/main" id="{2513E1D3-953F-5C0F-8261-837F359100BD}"/>
                </a:ext>
              </a:extLst>
            </p:cNvPr>
            <p:cNvSpPr txBox="1">
              <a:spLocks noChangeArrowheads="1"/>
            </p:cNvSpPr>
            <p:nvPr/>
          </p:nvSpPr>
          <p:spPr bwMode="auto">
            <a:xfrm>
              <a:off x="3244" y="1378"/>
              <a:ext cx="384" cy="16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i="1">
                  <a:solidFill>
                    <a:srgbClr val="FF0066"/>
                  </a:solidFill>
                </a:rPr>
                <a:t>I</a:t>
              </a:r>
              <a:r>
                <a:rPr lang="en-US" altLang="zh-CN" b="1" baseline="-30000">
                  <a:solidFill>
                    <a:srgbClr val="FF0066"/>
                  </a:solidFill>
                </a:rPr>
                <a:t>1</a:t>
              </a:r>
            </a:p>
            <a:p>
              <a:pPr algn="ctr" eaLnBrk="1" hangingPunct="1">
                <a:spcBef>
                  <a:spcPct val="50000"/>
                </a:spcBef>
              </a:pPr>
              <a:r>
                <a:rPr lang="en-US" altLang="zh-CN" b="1" i="1">
                  <a:solidFill>
                    <a:srgbClr val="FF0066"/>
                  </a:solidFill>
                </a:rPr>
                <a:t>I</a:t>
              </a:r>
              <a:r>
                <a:rPr lang="en-US" altLang="zh-CN" b="1" baseline="-30000">
                  <a:solidFill>
                    <a:srgbClr val="FF0066"/>
                  </a:solidFill>
                </a:rPr>
                <a:t>3</a:t>
              </a:r>
            </a:p>
            <a:p>
              <a:pPr algn="ctr" eaLnBrk="1" hangingPunct="1">
                <a:spcBef>
                  <a:spcPct val="50000"/>
                </a:spcBef>
              </a:pPr>
              <a:r>
                <a:rPr lang="en-US" altLang="zh-CN" b="1" i="1">
                  <a:solidFill>
                    <a:srgbClr val="FF0066"/>
                  </a:solidFill>
                </a:rPr>
                <a:t>I</a:t>
              </a:r>
              <a:r>
                <a:rPr lang="en-US" altLang="zh-CN" b="1" baseline="-30000">
                  <a:solidFill>
                    <a:srgbClr val="FF0066"/>
                  </a:solidFill>
                </a:rPr>
                <a:t>5</a:t>
              </a:r>
            </a:p>
            <a:p>
              <a:pPr algn="ctr" eaLnBrk="1" hangingPunct="1">
                <a:spcBef>
                  <a:spcPct val="50000"/>
                </a:spcBef>
              </a:pPr>
              <a:r>
                <a:rPr lang="en-US" altLang="zh-CN" b="1" i="1">
                  <a:solidFill>
                    <a:srgbClr val="FF0066"/>
                  </a:solidFill>
                </a:rPr>
                <a:t>I</a:t>
              </a:r>
              <a:r>
                <a:rPr lang="en-US" altLang="zh-CN" b="1" baseline="-30000">
                  <a:solidFill>
                    <a:srgbClr val="FF0066"/>
                  </a:solidFill>
                </a:rPr>
                <a:t>7</a:t>
              </a:r>
            </a:p>
            <a:p>
              <a:pPr algn="ctr" eaLnBrk="1" hangingPunct="1">
                <a:spcBef>
                  <a:spcPct val="50000"/>
                </a:spcBef>
              </a:pPr>
              <a:r>
                <a:rPr lang="en-US" altLang="zh-CN" b="1" i="1">
                  <a:solidFill>
                    <a:srgbClr val="FF0066"/>
                  </a:solidFill>
                </a:rPr>
                <a:t>I</a:t>
              </a:r>
              <a:r>
                <a:rPr lang="en-US" altLang="zh-CN" b="1" baseline="-30000">
                  <a:solidFill>
                    <a:srgbClr val="FF0066"/>
                  </a:solidFill>
                </a:rPr>
                <a:t>9</a:t>
              </a:r>
              <a:endParaRPr lang="en-US" altLang="zh-CN" b="1" baseline="-30000">
                <a:solidFill>
                  <a:srgbClr val="FF3300"/>
                </a:solidFill>
              </a:endParaRPr>
            </a:p>
          </p:txBody>
        </p:sp>
        <p:grpSp>
          <p:nvGrpSpPr>
            <p:cNvPr id="32" name="Group 44">
              <a:extLst>
                <a:ext uri="{FF2B5EF4-FFF2-40B4-BE49-F238E27FC236}">
                  <a16:creationId xmlns:a16="http://schemas.microsoft.com/office/drawing/2014/main" id="{BBA019A6-5EAE-4939-B28A-D626B3EC4AB8}"/>
                </a:ext>
              </a:extLst>
            </p:cNvPr>
            <p:cNvGrpSpPr>
              <a:grpSpLocks/>
            </p:cNvGrpSpPr>
            <p:nvPr/>
          </p:nvGrpSpPr>
          <p:grpSpPr bwMode="auto">
            <a:xfrm rot="5400000">
              <a:off x="3619" y="2625"/>
              <a:ext cx="71" cy="217"/>
              <a:chOff x="1344" y="1008"/>
              <a:chExt cx="73" cy="217"/>
            </a:xfrm>
          </p:grpSpPr>
          <p:sp>
            <p:nvSpPr>
              <p:cNvPr id="49" name="Line 45">
                <a:extLst>
                  <a:ext uri="{FF2B5EF4-FFF2-40B4-BE49-F238E27FC236}">
                    <a16:creationId xmlns:a16="http://schemas.microsoft.com/office/drawing/2014/main" id="{B878BAE5-4F1F-0C52-D88C-34EC06812AB2}"/>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50" name="Oval 46">
                <a:extLst>
                  <a:ext uri="{FF2B5EF4-FFF2-40B4-BE49-F238E27FC236}">
                    <a16:creationId xmlns:a16="http://schemas.microsoft.com/office/drawing/2014/main" id="{DCA5B654-F6D9-BF53-DA3F-8E0D82D25993}"/>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33" name="Group 47">
              <a:extLst>
                <a:ext uri="{FF2B5EF4-FFF2-40B4-BE49-F238E27FC236}">
                  <a16:creationId xmlns:a16="http://schemas.microsoft.com/office/drawing/2014/main" id="{2EAB6286-AC30-C33F-12FB-D9466A04F0E7}"/>
                </a:ext>
              </a:extLst>
            </p:cNvPr>
            <p:cNvGrpSpPr>
              <a:grpSpLocks/>
            </p:cNvGrpSpPr>
            <p:nvPr/>
          </p:nvGrpSpPr>
          <p:grpSpPr bwMode="auto">
            <a:xfrm rot="5400000">
              <a:off x="3619" y="2793"/>
              <a:ext cx="71" cy="217"/>
              <a:chOff x="1344" y="1008"/>
              <a:chExt cx="73" cy="217"/>
            </a:xfrm>
          </p:grpSpPr>
          <p:sp>
            <p:nvSpPr>
              <p:cNvPr id="47" name="Line 48">
                <a:extLst>
                  <a:ext uri="{FF2B5EF4-FFF2-40B4-BE49-F238E27FC236}">
                    <a16:creationId xmlns:a16="http://schemas.microsoft.com/office/drawing/2014/main" id="{D93DFB3B-2E84-F115-F4A0-F2840E08530E}"/>
                  </a:ext>
                </a:extLst>
              </p:cNvPr>
              <p:cNvSpPr>
                <a:spLocks noChangeShapeType="1"/>
              </p:cNvSpPr>
              <p:nvPr/>
            </p:nvSpPr>
            <p:spPr bwMode="auto">
              <a:xfrm flipV="1">
                <a:off x="1380" y="1008"/>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48" name="Oval 49">
                <a:extLst>
                  <a:ext uri="{FF2B5EF4-FFF2-40B4-BE49-F238E27FC236}">
                    <a16:creationId xmlns:a16="http://schemas.microsoft.com/office/drawing/2014/main" id="{DA200EEA-9885-C2CC-6BFE-7C7905E79272}"/>
                  </a:ext>
                </a:extLst>
              </p:cNvPr>
              <p:cNvSpPr>
                <a:spLocks noChangeArrowheads="1"/>
              </p:cNvSpPr>
              <p:nvPr/>
            </p:nvSpPr>
            <p:spPr bwMode="auto">
              <a:xfrm>
                <a:off x="1344" y="1152"/>
                <a:ext cx="73" cy="7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34" name="Group 50">
              <a:extLst>
                <a:ext uri="{FF2B5EF4-FFF2-40B4-BE49-F238E27FC236}">
                  <a16:creationId xmlns:a16="http://schemas.microsoft.com/office/drawing/2014/main" id="{945CB196-739D-13B6-C0D9-FEF546D022AE}"/>
                </a:ext>
              </a:extLst>
            </p:cNvPr>
            <p:cNvGrpSpPr>
              <a:grpSpLocks/>
            </p:cNvGrpSpPr>
            <p:nvPr/>
          </p:nvGrpSpPr>
          <p:grpSpPr bwMode="auto">
            <a:xfrm>
              <a:off x="4971" y="2603"/>
              <a:ext cx="249" cy="76"/>
              <a:chOff x="4971" y="2603"/>
              <a:chExt cx="249" cy="76"/>
            </a:xfrm>
          </p:grpSpPr>
          <p:sp>
            <p:nvSpPr>
              <p:cNvPr id="45" name="Line 51">
                <a:extLst>
                  <a:ext uri="{FF2B5EF4-FFF2-40B4-BE49-F238E27FC236}">
                    <a16:creationId xmlns:a16="http://schemas.microsoft.com/office/drawing/2014/main" id="{FB671CA4-0A60-831E-E4DF-BD06509BCBC0}"/>
                  </a:ext>
                </a:extLst>
              </p:cNvPr>
              <p:cNvSpPr>
                <a:spLocks noChangeShapeType="1"/>
              </p:cNvSpPr>
              <p:nvPr/>
            </p:nvSpPr>
            <p:spPr bwMode="auto">
              <a:xfrm rot="16200000" flipV="1">
                <a:off x="5057" y="2552"/>
                <a:ext cx="0" cy="17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46" name="Oval 52">
                <a:extLst>
                  <a:ext uri="{FF2B5EF4-FFF2-40B4-BE49-F238E27FC236}">
                    <a16:creationId xmlns:a16="http://schemas.microsoft.com/office/drawing/2014/main" id="{CADC275B-D94A-D85D-59DE-131B1CE27E2B}"/>
                  </a:ext>
                </a:extLst>
              </p:cNvPr>
              <p:cNvSpPr>
                <a:spLocks noChangeArrowheads="1"/>
              </p:cNvSpPr>
              <p:nvPr/>
            </p:nvSpPr>
            <p:spPr bwMode="auto">
              <a:xfrm rot="-5400000">
                <a:off x="5143" y="2602"/>
                <a:ext cx="76" cy="78"/>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35" name="Text Box 53">
              <a:extLst>
                <a:ext uri="{FF2B5EF4-FFF2-40B4-BE49-F238E27FC236}">
                  <a16:creationId xmlns:a16="http://schemas.microsoft.com/office/drawing/2014/main" id="{B9030CB1-9EB5-5256-F616-DE7506B78F8B}"/>
                </a:ext>
              </a:extLst>
            </p:cNvPr>
            <p:cNvSpPr txBox="1">
              <a:spLocks noChangeArrowheads="1"/>
            </p:cNvSpPr>
            <p:nvPr/>
          </p:nvSpPr>
          <p:spPr bwMode="auto">
            <a:xfrm>
              <a:off x="5164" y="1426"/>
              <a:ext cx="384" cy="13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i="1">
                  <a:solidFill>
                    <a:srgbClr val="FF0066"/>
                  </a:solidFill>
                </a:rPr>
                <a:t>Y</a:t>
              </a:r>
              <a:r>
                <a:rPr lang="en-US" altLang="zh-CN" b="1" baseline="-30000">
                  <a:solidFill>
                    <a:srgbClr val="FF0066"/>
                  </a:solidFill>
                </a:rPr>
                <a:t>0</a:t>
              </a:r>
            </a:p>
            <a:p>
              <a:pPr algn="ctr" eaLnBrk="1" hangingPunct="1">
                <a:spcBef>
                  <a:spcPct val="50000"/>
                </a:spcBef>
              </a:pPr>
              <a:r>
                <a:rPr lang="en-US" altLang="zh-CN" b="1" i="1">
                  <a:solidFill>
                    <a:srgbClr val="FF0066"/>
                  </a:solidFill>
                </a:rPr>
                <a:t>Y</a:t>
              </a:r>
              <a:r>
                <a:rPr lang="en-US" altLang="zh-CN" b="1" baseline="-30000">
                  <a:solidFill>
                    <a:srgbClr val="FF0066"/>
                  </a:solidFill>
                </a:rPr>
                <a:t>1</a:t>
              </a:r>
            </a:p>
            <a:p>
              <a:pPr algn="ctr" eaLnBrk="1" hangingPunct="1">
                <a:spcBef>
                  <a:spcPct val="50000"/>
                </a:spcBef>
              </a:pPr>
              <a:r>
                <a:rPr lang="en-US" altLang="zh-CN" b="1" i="1">
                  <a:solidFill>
                    <a:srgbClr val="FF0066"/>
                  </a:solidFill>
                </a:rPr>
                <a:t>Y</a:t>
              </a:r>
              <a:r>
                <a:rPr lang="en-US" altLang="zh-CN" b="1" baseline="-30000">
                  <a:solidFill>
                    <a:srgbClr val="FF0066"/>
                  </a:solidFill>
                </a:rPr>
                <a:t>2</a:t>
              </a:r>
            </a:p>
            <a:p>
              <a:pPr algn="ctr" eaLnBrk="1" hangingPunct="1">
                <a:spcBef>
                  <a:spcPct val="50000"/>
                </a:spcBef>
              </a:pPr>
              <a:r>
                <a:rPr lang="en-US" altLang="zh-CN" b="1" i="1">
                  <a:solidFill>
                    <a:srgbClr val="FF0066"/>
                  </a:solidFill>
                </a:rPr>
                <a:t>Y</a:t>
              </a:r>
              <a:r>
                <a:rPr lang="en-US" altLang="zh-CN" b="1" baseline="-30000">
                  <a:solidFill>
                    <a:srgbClr val="FF0066"/>
                  </a:solidFill>
                </a:rPr>
                <a:t>3</a:t>
              </a:r>
              <a:endParaRPr lang="en-US" altLang="zh-CN" b="1" baseline="-30000">
                <a:solidFill>
                  <a:srgbClr val="FF3300"/>
                </a:solidFill>
              </a:endParaRPr>
            </a:p>
          </p:txBody>
        </p:sp>
        <p:grpSp>
          <p:nvGrpSpPr>
            <p:cNvPr id="36" name="Group 54">
              <a:extLst>
                <a:ext uri="{FF2B5EF4-FFF2-40B4-BE49-F238E27FC236}">
                  <a16:creationId xmlns:a16="http://schemas.microsoft.com/office/drawing/2014/main" id="{23A41BEB-85B9-79C5-5FDE-54B5D4D0C1A5}"/>
                </a:ext>
              </a:extLst>
            </p:cNvPr>
            <p:cNvGrpSpPr>
              <a:grpSpLocks/>
            </p:cNvGrpSpPr>
            <p:nvPr/>
          </p:nvGrpSpPr>
          <p:grpSpPr bwMode="auto">
            <a:xfrm>
              <a:off x="4971" y="1546"/>
              <a:ext cx="249" cy="76"/>
              <a:chOff x="4971" y="2603"/>
              <a:chExt cx="249" cy="76"/>
            </a:xfrm>
          </p:grpSpPr>
          <p:sp>
            <p:nvSpPr>
              <p:cNvPr id="43" name="Line 55">
                <a:extLst>
                  <a:ext uri="{FF2B5EF4-FFF2-40B4-BE49-F238E27FC236}">
                    <a16:creationId xmlns:a16="http://schemas.microsoft.com/office/drawing/2014/main" id="{A2B3E238-5DE0-108C-5975-642B0979038B}"/>
                  </a:ext>
                </a:extLst>
              </p:cNvPr>
              <p:cNvSpPr>
                <a:spLocks noChangeShapeType="1"/>
              </p:cNvSpPr>
              <p:nvPr/>
            </p:nvSpPr>
            <p:spPr bwMode="auto">
              <a:xfrm rot="16200000" flipV="1">
                <a:off x="5057" y="2552"/>
                <a:ext cx="0" cy="17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44" name="Oval 56">
                <a:extLst>
                  <a:ext uri="{FF2B5EF4-FFF2-40B4-BE49-F238E27FC236}">
                    <a16:creationId xmlns:a16="http://schemas.microsoft.com/office/drawing/2014/main" id="{BA111935-C0CF-5DEB-AAC0-849EDD814AC1}"/>
                  </a:ext>
                </a:extLst>
              </p:cNvPr>
              <p:cNvSpPr>
                <a:spLocks noChangeArrowheads="1"/>
              </p:cNvSpPr>
              <p:nvPr/>
            </p:nvSpPr>
            <p:spPr bwMode="auto">
              <a:xfrm rot="-5400000">
                <a:off x="5143" y="2602"/>
                <a:ext cx="76" cy="78"/>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37" name="Group 57">
              <a:extLst>
                <a:ext uri="{FF2B5EF4-FFF2-40B4-BE49-F238E27FC236}">
                  <a16:creationId xmlns:a16="http://schemas.microsoft.com/office/drawing/2014/main" id="{C6AC7F4F-ECE9-569B-9E1D-354521A51B4E}"/>
                </a:ext>
              </a:extLst>
            </p:cNvPr>
            <p:cNvGrpSpPr>
              <a:grpSpLocks/>
            </p:cNvGrpSpPr>
            <p:nvPr/>
          </p:nvGrpSpPr>
          <p:grpSpPr bwMode="auto">
            <a:xfrm>
              <a:off x="4971" y="1898"/>
              <a:ext cx="249" cy="76"/>
              <a:chOff x="4971" y="2603"/>
              <a:chExt cx="249" cy="76"/>
            </a:xfrm>
          </p:grpSpPr>
          <p:sp>
            <p:nvSpPr>
              <p:cNvPr id="41" name="Line 58">
                <a:extLst>
                  <a:ext uri="{FF2B5EF4-FFF2-40B4-BE49-F238E27FC236}">
                    <a16:creationId xmlns:a16="http://schemas.microsoft.com/office/drawing/2014/main" id="{06224108-F77F-F9B2-5641-FB1B370D60DF}"/>
                  </a:ext>
                </a:extLst>
              </p:cNvPr>
              <p:cNvSpPr>
                <a:spLocks noChangeShapeType="1"/>
              </p:cNvSpPr>
              <p:nvPr/>
            </p:nvSpPr>
            <p:spPr bwMode="auto">
              <a:xfrm rot="16200000" flipV="1">
                <a:off x="5057" y="2552"/>
                <a:ext cx="0" cy="17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42" name="Oval 59">
                <a:extLst>
                  <a:ext uri="{FF2B5EF4-FFF2-40B4-BE49-F238E27FC236}">
                    <a16:creationId xmlns:a16="http://schemas.microsoft.com/office/drawing/2014/main" id="{30E34C57-717F-6774-1E4B-CAFA1E60A7B3}"/>
                  </a:ext>
                </a:extLst>
              </p:cNvPr>
              <p:cNvSpPr>
                <a:spLocks noChangeArrowheads="1"/>
              </p:cNvSpPr>
              <p:nvPr/>
            </p:nvSpPr>
            <p:spPr bwMode="auto">
              <a:xfrm rot="-5400000">
                <a:off x="5143" y="2602"/>
                <a:ext cx="76" cy="78"/>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38" name="Group 60">
              <a:extLst>
                <a:ext uri="{FF2B5EF4-FFF2-40B4-BE49-F238E27FC236}">
                  <a16:creationId xmlns:a16="http://schemas.microsoft.com/office/drawing/2014/main" id="{4E43F6A5-A171-01B5-E668-C59F72BA3870}"/>
                </a:ext>
              </a:extLst>
            </p:cNvPr>
            <p:cNvGrpSpPr>
              <a:grpSpLocks/>
            </p:cNvGrpSpPr>
            <p:nvPr/>
          </p:nvGrpSpPr>
          <p:grpSpPr bwMode="auto">
            <a:xfrm>
              <a:off x="4971" y="2250"/>
              <a:ext cx="249" cy="76"/>
              <a:chOff x="4971" y="2603"/>
              <a:chExt cx="249" cy="76"/>
            </a:xfrm>
          </p:grpSpPr>
          <p:sp>
            <p:nvSpPr>
              <p:cNvPr id="39" name="Line 61">
                <a:extLst>
                  <a:ext uri="{FF2B5EF4-FFF2-40B4-BE49-F238E27FC236}">
                    <a16:creationId xmlns:a16="http://schemas.microsoft.com/office/drawing/2014/main" id="{8AF60C2D-F6CB-925D-B42E-74608D33ED4C}"/>
                  </a:ext>
                </a:extLst>
              </p:cNvPr>
              <p:cNvSpPr>
                <a:spLocks noChangeShapeType="1"/>
              </p:cNvSpPr>
              <p:nvPr/>
            </p:nvSpPr>
            <p:spPr bwMode="auto">
              <a:xfrm rot="16200000" flipV="1">
                <a:off x="5057" y="2552"/>
                <a:ext cx="0" cy="17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zh-CN" altLang="en-US"/>
              </a:p>
            </p:txBody>
          </p:sp>
          <p:sp>
            <p:nvSpPr>
              <p:cNvPr id="40" name="Oval 62">
                <a:extLst>
                  <a:ext uri="{FF2B5EF4-FFF2-40B4-BE49-F238E27FC236}">
                    <a16:creationId xmlns:a16="http://schemas.microsoft.com/office/drawing/2014/main" id="{3B1364B1-B8E5-CD46-4076-A46DE01D3E66}"/>
                  </a:ext>
                </a:extLst>
              </p:cNvPr>
              <p:cNvSpPr>
                <a:spLocks noChangeArrowheads="1"/>
              </p:cNvSpPr>
              <p:nvPr/>
            </p:nvSpPr>
            <p:spPr bwMode="auto">
              <a:xfrm rot="-5400000">
                <a:off x="5143" y="2602"/>
                <a:ext cx="76" cy="78"/>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sp>
        <p:nvSpPr>
          <p:cNvPr id="2" name="灯片编号占位符 1">
            <a:extLst>
              <a:ext uri="{FF2B5EF4-FFF2-40B4-BE49-F238E27FC236}">
                <a16:creationId xmlns:a16="http://schemas.microsoft.com/office/drawing/2014/main" id="{510E7370-7294-A09E-B89C-5A8CF177631A}"/>
              </a:ext>
            </a:extLst>
          </p:cNvPr>
          <p:cNvSpPr>
            <a:spLocks noGrp="1"/>
          </p:cNvSpPr>
          <p:nvPr>
            <p:ph type="sldNum" sz="quarter" idx="12"/>
          </p:nvPr>
        </p:nvSpPr>
        <p:spPr/>
        <p:txBody>
          <a:bodyPr/>
          <a:lstStyle/>
          <a:p>
            <a:fld id="{392CBAA0-59E6-204E-8F03-85E5040D48B8}" type="slidenum">
              <a:rPr kumimoji="1" lang="zh-CN" altLang="en-US" smtClean="0"/>
              <a:t>44</a:t>
            </a:fld>
            <a:r>
              <a:rPr kumimoji="1" lang="en-US" altLang="zh-CN"/>
              <a:t>/133</a:t>
            </a:r>
            <a:endParaRPr kumimoji="1" lang="zh-CN" altLang="en-US" dirty="0"/>
          </a:p>
        </p:txBody>
      </p:sp>
    </p:spTree>
    <p:extLst>
      <p:ext uri="{BB962C8B-B14F-4D97-AF65-F5344CB8AC3E}">
        <p14:creationId xmlns:p14="http://schemas.microsoft.com/office/powerpoint/2010/main" val="30738344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3" presetClass="entr" presetSubtype="16" fill="hold" nodeType="clickEffect">
                                  <p:stCondLst>
                                    <p:cond delay="0"/>
                                  </p:stCondLst>
                                  <p:childTnLst>
                                    <p:set>
                                      <p:cBhvr>
                                        <p:cTn id="11" dur="1" fill="hold">
                                          <p:stCondLst>
                                            <p:cond delay="0"/>
                                          </p:stCondLst>
                                        </p:cTn>
                                        <p:tgtEl>
                                          <p:spTgt spid="19"/>
                                        </p:tgtEl>
                                        <p:attrNameLst>
                                          <p:attrName>style.visibility</p:attrName>
                                        </p:attrNameLst>
                                      </p:cBhvr>
                                      <p:to>
                                        <p:strVal val="visible"/>
                                      </p:to>
                                    </p:set>
                                    <p:anim calcmode="lin" valueType="num">
                                      <p:cBhvr>
                                        <p:cTn id="12" dur="500" fill="hold"/>
                                        <p:tgtEl>
                                          <p:spTgt spid="19"/>
                                        </p:tgtEl>
                                        <p:attrNameLst>
                                          <p:attrName>ppt_w</p:attrName>
                                        </p:attrNameLst>
                                      </p:cBhvr>
                                      <p:tavLst>
                                        <p:tav tm="0">
                                          <p:val>
                                            <p:fltVal val="0"/>
                                          </p:val>
                                        </p:tav>
                                        <p:tav tm="100000">
                                          <p:val>
                                            <p:strVal val="#ppt_w"/>
                                          </p:val>
                                        </p:tav>
                                      </p:tavLst>
                                    </p:anim>
                                    <p:anim calcmode="lin" valueType="num">
                                      <p:cBhvr>
                                        <p:cTn id="13" dur="500" fill="hold"/>
                                        <p:tgtEl>
                                          <p:spTgt spid="19"/>
                                        </p:tgtEl>
                                        <p:attrNameLst>
                                          <p:attrName>ppt_h</p:attrName>
                                        </p:attrNameLst>
                                      </p:cBhvr>
                                      <p:tavLst>
                                        <p:tav tm="0">
                                          <p:val>
                                            <p:fltVal val="0"/>
                                          </p:val>
                                        </p:tav>
                                        <p:tav tm="100000">
                                          <p:val>
                                            <p:strVal val="#ppt_h"/>
                                          </p:val>
                                        </p:tav>
                                      </p:tavLst>
                                    </p:anim>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7">
                                            <p:txEl>
                                              <p:pRg st="0" end="0"/>
                                            </p:txEl>
                                          </p:spTgt>
                                        </p:tgtEl>
                                        <p:attrNameLst>
                                          <p:attrName>style.visibility</p:attrName>
                                        </p:attrNameLst>
                                      </p:cBhvr>
                                      <p:to>
                                        <p:strVal val="visible"/>
                                      </p:to>
                                    </p:set>
                                    <p:animEffect transition="in" filter="wipe(left)">
                                      <p:cBhvr>
                                        <p:cTn id="18" dur="500"/>
                                        <p:tgtEl>
                                          <p:spTgt spid="7">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8">
                                            <p:txEl>
                                              <p:pRg st="0" end="0"/>
                                            </p:txEl>
                                          </p:spTgt>
                                        </p:tgtEl>
                                        <p:attrNameLst>
                                          <p:attrName>style.visibility</p:attrName>
                                        </p:attrNameLst>
                                      </p:cBhvr>
                                      <p:to>
                                        <p:strVal val="visible"/>
                                      </p:to>
                                    </p:set>
                                    <p:animEffect transition="in" filter="wipe(left)">
                                      <p:cBhvr>
                                        <p:cTn id="23" dur="500"/>
                                        <p:tgtEl>
                                          <p:spTgt spid="8">
                                            <p:txEl>
                                              <p:pRg st="0" end="0"/>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grpId="0" nodeType="clickEffect">
                                  <p:stCondLst>
                                    <p:cond delay="0"/>
                                  </p:stCondLst>
                                  <p:childTnLst>
                                    <p:set>
                                      <p:cBhvr>
                                        <p:cTn id="27" dur="1" fill="hold">
                                          <p:stCondLst>
                                            <p:cond delay="0"/>
                                          </p:stCondLst>
                                        </p:cTn>
                                        <p:tgtEl>
                                          <p:spTgt spid="9">
                                            <p:txEl>
                                              <p:pRg st="0" end="0"/>
                                            </p:txEl>
                                          </p:spTgt>
                                        </p:tgtEl>
                                        <p:attrNameLst>
                                          <p:attrName>style.visibility</p:attrName>
                                        </p:attrNameLst>
                                      </p:cBhvr>
                                      <p:to>
                                        <p:strVal val="visible"/>
                                      </p:to>
                                    </p:set>
                                    <p:animEffect transition="in" filter="wipe(left)">
                                      <p:cBhvr>
                                        <p:cTn id="28" dur="500"/>
                                        <p:tgtEl>
                                          <p:spTgt spid="9">
                                            <p:txEl>
                                              <p:pRg st="0" end="0"/>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10">
                                            <p:txEl>
                                              <p:pRg st="0" end="0"/>
                                            </p:txEl>
                                          </p:spTgt>
                                        </p:tgtEl>
                                        <p:attrNameLst>
                                          <p:attrName>style.visibility</p:attrName>
                                        </p:attrNameLst>
                                      </p:cBhvr>
                                      <p:to>
                                        <p:strVal val="visible"/>
                                      </p:to>
                                    </p:set>
                                    <p:animEffect transition="in" filter="wipe(left)">
                                      <p:cBhvr>
                                        <p:cTn id="33" dur="500"/>
                                        <p:tgtEl>
                                          <p:spTgt spid="10">
                                            <p:txEl>
                                              <p:pRg st="0" end="0"/>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11">
                                            <p:txEl>
                                              <p:pRg st="0" end="0"/>
                                            </p:txEl>
                                          </p:spTgt>
                                        </p:tgtEl>
                                        <p:attrNameLst>
                                          <p:attrName>style.visibility</p:attrName>
                                        </p:attrNameLst>
                                      </p:cBhvr>
                                      <p:to>
                                        <p:strVal val="visible"/>
                                      </p:to>
                                    </p:set>
                                    <p:animEffect transition="in" filter="wipe(left)">
                                      <p:cBhvr>
                                        <p:cTn id="38" dur="500"/>
                                        <p:tgtEl>
                                          <p:spTgt spid="11">
                                            <p:txEl>
                                              <p:pRg st="0" end="0"/>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8" fill="hold" grpId="0" nodeType="clickEffect">
                                  <p:stCondLst>
                                    <p:cond delay="0"/>
                                  </p:stCondLst>
                                  <p:childTnLst>
                                    <p:set>
                                      <p:cBhvr>
                                        <p:cTn id="42" dur="1" fill="hold">
                                          <p:stCondLst>
                                            <p:cond delay="0"/>
                                          </p:stCondLst>
                                        </p:cTn>
                                        <p:tgtEl>
                                          <p:spTgt spid="12">
                                            <p:txEl>
                                              <p:pRg st="0" end="0"/>
                                            </p:txEl>
                                          </p:spTgt>
                                        </p:tgtEl>
                                        <p:attrNameLst>
                                          <p:attrName>style.visibility</p:attrName>
                                        </p:attrNameLst>
                                      </p:cBhvr>
                                      <p:to>
                                        <p:strVal val="visible"/>
                                      </p:to>
                                    </p:set>
                                    <p:animEffect transition="in" filter="wipe(left)">
                                      <p:cBhvr>
                                        <p:cTn id="43" dur="500"/>
                                        <p:tgtEl>
                                          <p:spTgt spid="12">
                                            <p:txEl>
                                              <p:pRg st="0" end="0"/>
                                            </p:txEl>
                                          </p:spTgt>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grpId="0" nodeType="clickEffect">
                                  <p:stCondLst>
                                    <p:cond delay="0"/>
                                  </p:stCondLst>
                                  <p:childTnLst>
                                    <p:set>
                                      <p:cBhvr>
                                        <p:cTn id="47" dur="1" fill="hold">
                                          <p:stCondLst>
                                            <p:cond delay="0"/>
                                          </p:stCondLst>
                                        </p:cTn>
                                        <p:tgtEl>
                                          <p:spTgt spid="13">
                                            <p:txEl>
                                              <p:pRg st="0" end="0"/>
                                            </p:txEl>
                                          </p:spTgt>
                                        </p:tgtEl>
                                        <p:attrNameLst>
                                          <p:attrName>style.visibility</p:attrName>
                                        </p:attrNameLst>
                                      </p:cBhvr>
                                      <p:to>
                                        <p:strVal val="visible"/>
                                      </p:to>
                                    </p:set>
                                    <p:animEffect transition="in" filter="wipe(left)">
                                      <p:cBhvr>
                                        <p:cTn id="48" dur="500"/>
                                        <p:tgtEl>
                                          <p:spTgt spid="13">
                                            <p:txEl>
                                              <p:pRg st="0" end="0"/>
                                            </p:txEl>
                                          </p:spTgt>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8" fill="hold" grpId="0" nodeType="clickEffect">
                                  <p:stCondLst>
                                    <p:cond delay="0"/>
                                  </p:stCondLst>
                                  <p:childTnLst>
                                    <p:set>
                                      <p:cBhvr>
                                        <p:cTn id="52" dur="1" fill="hold">
                                          <p:stCondLst>
                                            <p:cond delay="0"/>
                                          </p:stCondLst>
                                        </p:cTn>
                                        <p:tgtEl>
                                          <p:spTgt spid="13">
                                            <p:txEl>
                                              <p:pRg st="1" end="1"/>
                                            </p:txEl>
                                          </p:spTgt>
                                        </p:tgtEl>
                                        <p:attrNameLst>
                                          <p:attrName>style.visibility</p:attrName>
                                        </p:attrNameLst>
                                      </p:cBhvr>
                                      <p:to>
                                        <p:strVal val="visible"/>
                                      </p:to>
                                    </p:set>
                                    <p:animEffect transition="in" filter="wipe(left)">
                                      <p:cBhvr>
                                        <p:cTn id="53" dur="500"/>
                                        <p:tgtEl>
                                          <p:spTgt spid="13">
                                            <p:txEl>
                                              <p:pRg st="1" end="1"/>
                                            </p:txEl>
                                          </p:spTgt>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8" fill="hold" grpId="0" nodeType="clickEffect">
                                  <p:stCondLst>
                                    <p:cond delay="0"/>
                                  </p:stCondLst>
                                  <p:childTnLst>
                                    <p:set>
                                      <p:cBhvr>
                                        <p:cTn id="57" dur="1" fill="hold">
                                          <p:stCondLst>
                                            <p:cond delay="0"/>
                                          </p:stCondLst>
                                        </p:cTn>
                                        <p:tgtEl>
                                          <p:spTgt spid="18">
                                            <p:txEl>
                                              <p:pRg st="0" end="0"/>
                                            </p:txEl>
                                          </p:spTgt>
                                        </p:tgtEl>
                                        <p:attrNameLst>
                                          <p:attrName>style.visibility</p:attrName>
                                        </p:attrNameLst>
                                      </p:cBhvr>
                                      <p:to>
                                        <p:strVal val="visible"/>
                                      </p:to>
                                    </p:set>
                                    <p:animEffect transition="in" filter="wipe(left)">
                                      <p:cBhvr>
                                        <p:cTn id="58" dur="500"/>
                                        <p:tgtEl>
                                          <p:spTgt spid="18">
                                            <p:txEl>
                                              <p:pRg st="0" end="0"/>
                                            </p:txEl>
                                          </p:spTgt>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8" fill="hold" grpId="0" nodeType="clickEffect">
                                  <p:stCondLst>
                                    <p:cond delay="0"/>
                                  </p:stCondLst>
                                  <p:childTnLst>
                                    <p:set>
                                      <p:cBhvr>
                                        <p:cTn id="62" dur="1" fill="hold">
                                          <p:stCondLst>
                                            <p:cond delay="0"/>
                                          </p:stCondLst>
                                        </p:cTn>
                                        <p:tgtEl>
                                          <p:spTgt spid="14">
                                            <p:txEl>
                                              <p:pRg st="0" end="0"/>
                                            </p:txEl>
                                          </p:spTgt>
                                        </p:tgtEl>
                                        <p:attrNameLst>
                                          <p:attrName>style.visibility</p:attrName>
                                        </p:attrNameLst>
                                      </p:cBhvr>
                                      <p:to>
                                        <p:strVal val="visible"/>
                                      </p:to>
                                    </p:set>
                                    <p:animEffect transition="in" filter="wipe(left)">
                                      <p:cBhvr>
                                        <p:cTn id="63" dur="500"/>
                                        <p:tgtEl>
                                          <p:spTgt spid="14">
                                            <p:txEl>
                                              <p:pRg st="0" end="0"/>
                                            </p:txEl>
                                          </p:spTgt>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8" fill="hold" grpId="0" nodeType="clickEffect">
                                  <p:stCondLst>
                                    <p:cond delay="0"/>
                                  </p:stCondLst>
                                  <p:childTnLst>
                                    <p:set>
                                      <p:cBhvr>
                                        <p:cTn id="67" dur="1" fill="hold">
                                          <p:stCondLst>
                                            <p:cond delay="0"/>
                                          </p:stCondLst>
                                        </p:cTn>
                                        <p:tgtEl>
                                          <p:spTgt spid="15">
                                            <p:txEl>
                                              <p:pRg st="0" end="0"/>
                                            </p:txEl>
                                          </p:spTgt>
                                        </p:tgtEl>
                                        <p:attrNameLst>
                                          <p:attrName>style.visibility</p:attrName>
                                        </p:attrNameLst>
                                      </p:cBhvr>
                                      <p:to>
                                        <p:strVal val="visible"/>
                                      </p:to>
                                    </p:set>
                                    <p:animEffect transition="in" filter="wipe(left)">
                                      <p:cBhvr>
                                        <p:cTn id="68" dur="500"/>
                                        <p:tgtEl>
                                          <p:spTgt spid="15">
                                            <p:txEl>
                                              <p:pRg st="0" end="0"/>
                                            </p:txEl>
                                          </p:spTgt>
                                        </p:tgtEl>
                                      </p:cBhvr>
                                    </p:animEffect>
                                  </p:childTnLst>
                                </p:cTn>
                              </p:par>
                            </p:childTnLst>
                          </p:cTn>
                        </p:par>
                      </p:childTnLst>
                    </p:cTn>
                  </p:par>
                  <p:par>
                    <p:cTn id="69" fill="hold">
                      <p:stCondLst>
                        <p:cond delay="indefinite"/>
                      </p:stCondLst>
                      <p:childTnLst>
                        <p:par>
                          <p:cTn id="70" fill="hold">
                            <p:stCondLst>
                              <p:cond delay="0"/>
                            </p:stCondLst>
                            <p:childTnLst>
                              <p:par>
                                <p:cTn id="71" presetID="22" presetClass="entr" presetSubtype="8" fill="hold" grpId="0" nodeType="clickEffect">
                                  <p:stCondLst>
                                    <p:cond delay="0"/>
                                  </p:stCondLst>
                                  <p:childTnLst>
                                    <p:set>
                                      <p:cBhvr>
                                        <p:cTn id="72" dur="1" fill="hold">
                                          <p:stCondLst>
                                            <p:cond delay="0"/>
                                          </p:stCondLst>
                                        </p:cTn>
                                        <p:tgtEl>
                                          <p:spTgt spid="16">
                                            <p:txEl>
                                              <p:pRg st="0" end="0"/>
                                            </p:txEl>
                                          </p:spTgt>
                                        </p:tgtEl>
                                        <p:attrNameLst>
                                          <p:attrName>style.visibility</p:attrName>
                                        </p:attrNameLst>
                                      </p:cBhvr>
                                      <p:to>
                                        <p:strVal val="visible"/>
                                      </p:to>
                                    </p:set>
                                    <p:animEffect transition="in" filter="wipe(left)">
                                      <p:cBhvr>
                                        <p:cTn id="73"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utoUpdateAnimBg="0"/>
      <p:bldP spid="7" grpId="0" build="p" autoUpdateAnimBg="0"/>
      <p:bldP spid="8" grpId="0" build="p" autoUpdateAnimBg="0"/>
      <p:bldP spid="9" grpId="0" build="p" autoUpdateAnimBg="0"/>
      <p:bldP spid="10" grpId="0" build="p" autoUpdateAnimBg="0"/>
      <p:bldP spid="11" grpId="0" build="p" autoUpdateAnimBg="0"/>
      <p:bldP spid="12" grpId="0" build="p" autoUpdateAnimBg="0"/>
      <p:bldP spid="13" grpId="0" build="p" autoUpdateAnimBg="0"/>
      <p:bldP spid="14" grpId="0" build="p" autoUpdateAnimBg="0"/>
      <p:bldP spid="15" grpId="0" build="p" autoUpdateAnimBg="0"/>
      <p:bldP spid="16" grpId="0" build="p" autoUpdateAnimBg="0"/>
      <p:bldP spid="18" grpId="0" build="p" autoUpdateAnimBg="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E0F3ED29-554F-8B4F-8E1B-EB111653BE8E}"/>
              </a:ext>
            </a:extLst>
          </p:cNvPr>
          <p:cNvSpPr>
            <a:spLocks noGrp="1"/>
          </p:cNvSpPr>
          <p:nvPr>
            <p:ph type="title"/>
          </p:nvPr>
        </p:nvSpPr>
        <p:spPr/>
        <p:txBody>
          <a:bodyPr/>
          <a:lstStyle/>
          <a:p>
            <a:r>
              <a:rPr kumimoji="1" lang="zh-CN" altLang="en-US" dirty="0"/>
              <a:t>第四章   组合逻辑电路</a:t>
            </a:r>
          </a:p>
        </p:txBody>
      </p:sp>
      <p:sp>
        <p:nvSpPr>
          <p:cNvPr id="2" name="文本框 1">
            <a:extLst>
              <a:ext uri="{FF2B5EF4-FFF2-40B4-BE49-F238E27FC236}">
                <a16:creationId xmlns:a16="http://schemas.microsoft.com/office/drawing/2014/main" id="{5A62D190-C1C3-544D-BD1D-80AF513C6EDC}"/>
              </a:ext>
            </a:extLst>
          </p:cNvPr>
          <p:cNvSpPr txBox="1"/>
          <p:nvPr/>
        </p:nvSpPr>
        <p:spPr>
          <a:xfrm>
            <a:off x="308810" y="805593"/>
            <a:ext cx="5801358" cy="5724644"/>
          </a:xfrm>
          <a:prstGeom prst="rect">
            <a:avLst/>
          </a:prstGeom>
          <a:noFill/>
        </p:spPr>
        <p:txBody>
          <a:bodyPr wrap="square" rtlCol="0">
            <a:spAutoFit/>
          </a:bodyPr>
          <a:lstStyle/>
          <a:p>
            <a:pPr marL="571500" indent="-571500">
              <a:spcBef>
                <a:spcPts val="1200"/>
              </a:spcBef>
              <a:buFont typeface="+mj-ea"/>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组合电路的基本分析方法和设计方法</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组合电路的基本分析方法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组合电路的基本设计方法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12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加法器和数值比较器</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加法器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数值比较器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1200"/>
              </a:spcBef>
              <a:buFont typeface="+mj-lt"/>
              <a:buAutoNum type="ea1JpnChsDbPeriod"/>
            </a:pPr>
            <a:r>
              <a:rPr kumimoji="1" lang="zh-CN" altLang="en-US" sz="2400" dirty="0">
                <a:latin typeface="Myriad Pro" panose="020B0503030403020204" pitchFamily="34" charset="0"/>
                <a:ea typeface="Songti SC" panose="02010600040101010101" pitchFamily="2" charset="-122"/>
              </a:rPr>
              <a:t>编码器和译码器</a:t>
            </a: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编码器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latin typeface="Myriad Pro" panose="020B0503030403020204" pitchFamily="34" charset="0"/>
                <a:ea typeface="KaiTi" panose="02010609060101010101" pitchFamily="49" charset="-122"/>
              </a:rPr>
              <a:t>译码器</a:t>
            </a:r>
            <a:endParaRPr kumimoji="1" lang="en-US" altLang="zh-CN" sz="2000" dirty="0">
              <a:latin typeface="Myriad Pro" panose="020B0503030403020204" pitchFamily="34" charset="0"/>
              <a:ea typeface="KaiTi" panose="02010609060101010101" pitchFamily="49" charset="-122"/>
            </a:endParaRPr>
          </a:p>
          <a:p>
            <a:pPr marL="342900" indent="-342900">
              <a:spcBef>
                <a:spcPts val="12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数据选择器和分配器</a:t>
            </a: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数据选择器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分配器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p:txBody>
      </p:sp>
      <p:sp>
        <p:nvSpPr>
          <p:cNvPr id="5" name="文本框 4">
            <a:extLst>
              <a:ext uri="{FF2B5EF4-FFF2-40B4-BE49-F238E27FC236}">
                <a16:creationId xmlns:a16="http://schemas.microsoft.com/office/drawing/2014/main" id="{0E2EFA10-2E06-BA09-A642-890AA1B998F2}"/>
              </a:ext>
            </a:extLst>
          </p:cNvPr>
          <p:cNvSpPr txBox="1"/>
          <p:nvPr/>
        </p:nvSpPr>
        <p:spPr>
          <a:xfrm>
            <a:off x="6081832" y="2236754"/>
            <a:ext cx="5801358" cy="4278094"/>
          </a:xfrm>
          <a:prstGeom prst="rect">
            <a:avLst/>
          </a:prstGeom>
          <a:noFill/>
        </p:spPr>
        <p:txBody>
          <a:bodyPr wrap="square" rtlCol="0">
            <a:spAutoFit/>
          </a:bodyPr>
          <a:lstStyle/>
          <a:p>
            <a:pPr marL="514350" indent="-514350">
              <a:spcBef>
                <a:spcPts val="1200"/>
              </a:spcBef>
              <a:buFont typeface="+mj-ea"/>
              <a:buAutoNum type="ea1JpnChsDbPeriod" startAt="5"/>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用</a:t>
            </a:r>
            <a:r>
              <a:rPr kumimoji="1" lang="en-US" altLang="zh-CN" sz="2400" dirty="0">
                <a:solidFill>
                  <a:schemeClr val="bg1">
                    <a:lumMod val="50000"/>
                  </a:schemeClr>
                </a:solidFill>
                <a:latin typeface="Myriad Pro" panose="020B0503030403020204" pitchFamily="34" charset="0"/>
                <a:ea typeface="Songti SC" panose="02010600040101010101" pitchFamily="2" charset="-122"/>
              </a:rPr>
              <a:t>MSI</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实现组合逻辑函数</a:t>
            </a: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用数据选择器实现组合逻辑函数</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用二进制译码器实现组合逻辑函数</a:t>
            </a:r>
            <a:endParaRPr kumimoji="1" lang="en-US" altLang="zh-CN" sz="2400" dirty="0">
              <a:latin typeface="Myriad Pro" panose="020B0503030403020204" pitchFamily="34" charset="0"/>
              <a:ea typeface="Songti SC" panose="02010600040101010101" pitchFamily="2" charset="-122"/>
            </a:endParaRPr>
          </a:p>
          <a:p>
            <a:pPr marL="571500" indent="-571500">
              <a:spcBef>
                <a:spcPts val="1200"/>
              </a:spcBef>
              <a:buFont typeface="+mj-ea"/>
              <a:buAutoNum type="ea1JpnChsDbPeriod" startAt="5"/>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只读存储器（</a:t>
            </a:r>
            <a:r>
              <a:rPr kumimoji="1" lang="en-US" altLang="zh-CN" sz="2400" dirty="0">
                <a:solidFill>
                  <a:schemeClr val="bg1">
                    <a:lumMod val="50000"/>
                  </a:schemeClr>
                </a:solidFill>
                <a:latin typeface="Myriad Pro" panose="020B0503030403020204" pitchFamily="34" charset="0"/>
                <a:ea typeface="Songti SC" panose="02010600040101010101" pitchFamily="2" charset="-122"/>
              </a:rPr>
              <a:t>ROM</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12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ROM</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的结构和工作原理</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ROM</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应用举例及容量扩展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1200"/>
              </a:spcBef>
              <a:buFont typeface="+mj-lt"/>
              <a:buAutoNum type="ea1JpnChsDbPeriod" startAt="5"/>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组合电路中的竞争冒险</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竞争冒险的概念及其产生原因</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消除竞争冒险的方法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p:txBody>
      </p:sp>
      <p:sp>
        <p:nvSpPr>
          <p:cNvPr id="3" name="灯片编号占位符 2">
            <a:extLst>
              <a:ext uri="{FF2B5EF4-FFF2-40B4-BE49-F238E27FC236}">
                <a16:creationId xmlns:a16="http://schemas.microsoft.com/office/drawing/2014/main" id="{29C02E29-3533-8F9C-504E-E8C10994E29D}"/>
              </a:ext>
            </a:extLst>
          </p:cNvPr>
          <p:cNvSpPr>
            <a:spLocks noGrp="1"/>
          </p:cNvSpPr>
          <p:nvPr>
            <p:ph type="sldNum" sz="quarter" idx="12"/>
          </p:nvPr>
        </p:nvSpPr>
        <p:spPr/>
        <p:txBody>
          <a:bodyPr/>
          <a:lstStyle/>
          <a:p>
            <a:fld id="{392CBAA0-59E6-204E-8F03-85E5040D48B8}" type="slidenum">
              <a:rPr kumimoji="1" lang="zh-CN" altLang="en-US" smtClean="0"/>
              <a:t>45</a:t>
            </a:fld>
            <a:r>
              <a:rPr kumimoji="1" lang="en-US" altLang="zh-CN"/>
              <a:t>/133</a:t>
            </a:r>
            <a:endParaRPr kumimoji="1" lang="zh-CN" altLang="en-US" dirty="0"/>
          </a:p>
        </p:txBody>
      </p:sp>
    </p:spTree>
    <p:extLst>
      <p:ext uri="{BB962C8B-B14F-4D97-AF65-F5344CB8AC3E}">
        <p14:creationId xmlns:p14="http://schemas.microsoft.com/office/powerpoint/2010/main" val="2415639742"/>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3.2</a:t>
            </a:r>
            <a:r>
              <a:rPr kumimoji="1" lang="zh-CN" altLang="en-US" dirty="0"/>
              <a:t> 译码器</a:t>
            </a:r>
          </a:p>
        </p:txBody>
      </p:sp>
      <p:sp>
        <p:nvSpPr>
          <p:cNvPr id="6" name="Text Box 3">
            <a:extLst>
              <a:ext uri="{FF2B5EF4-FFF2-40B4-BE49-F238E27FC236}">
                <a16:creationId xmlns:a16="http://schemas.microsoft.com/office/drawing/2014/main" id="{FF2D5F4A-3DEB-9F9E-BE35-DF1EF9738777}"/>
              </a:ext>
            </a:extLst>
          </p:cNvPr>
          <p:cNvSpPr txBox="1">
            <a:spLocks noChangeArrowheads="1"/>
          </p:cNvSpPr>
          <p:nvPr/>
        </p:nvSpPr>
        <p:spPr bwMode="auto">
          <a:xfrm>
            <a:off x="1910556" y="1122111"/>
            <a:ext cx="8370887" cy="519113"/>
          </a:xfrm>
          <a:prstGeom prst="rect">
            <a:avLst/>
          </a:prstGeom>
          <a:noFill/>
          <a:ln>
            <a:noFill/>
          </a:ln>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t>编码的逆过程，将二进制代码翻译为原来的含义</a:t>
            </a:r>
          </a:p>
        </p:txBody>
      </p:sp>
      <p:sp>
        <p:nvSpPr>
          <p:cNvPr id="7" name="Text Box 4">
            <a:extLst>
              <a:ext uri="{FF2B5EF4-FFF2-40B4-BE49-F238E27FC236}">
                <a16:creationId xmlns:a16="http://schemas.microsoft.com/office/drawing/2014/main" id="{9DFA2E0B-522A-9873-F4E4-AFDC6ABFC559}"/>
              </a:ext>
            </a:extLst>
          </p:cNvPr>
          <p:cNvSpPr txBox="1">
            <a:spLocks noChangeArrowheads="1"/>
          </p:cNvSpPr>
          <p:nvPr/>
        </p:nvSpPr>
        <p:spPr bwMode="auto">
          <a:xfrm>
            <a:off x="1969293" y="1811086"/>
            <a:ext cx="762635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一、二进制译码器</a:t>
            </a:r>
            <a:r>
              <a:rPr lang="en-US" altLang="zh-CN" sz="2800" b="1"/>
              <a:t>(Binary  Decoder)</a:t>
            </a:r>
          </a:p>
        </p:txBody>
      </p:sp>
      <p:sp>
        <p:nvSpPr>
          <p:cNvPr id="8" name="Text Box 5">
            <a:extLst>
              <a:ext uri="{FF2B5EF4-FFF2-40B4-BE49-F238E27FC236}">
                <a16:creationId xmlns:a16="http://schemas.microsoft.com/office/drawing/2014/main" id="{3F92CAB3-FB35-0A5D-BE7E-5033051FFD2C}"/>
              </a:ext>
            </a:extLst>
          </p:cNvPr>
          <p:cNvSpPr txBox="1">
            <a:spLocks noChangeArrowheads="1"/>
          </p:cNvSpPr>
          <p:nvPr/>
        </p:nvSpPr>
        <p:spPr bwMode="auto">
          <a:xfrm>
            <a:off x="2432843" y="3230311"/>
            <a:ext cx="1857375" cy="831850"/>
          </a:xfrm>
          <a:prstGeom prst="rect">
            <a:avLst/>
          </a:prstGeom>
          <a:solidFill>
            <a:srgbClr val="FFFFCC"/>
          </a:solidFill>
          <a:ln w="9525">
            <a:solidFill>
              <a:srgbClr val="996600"/>
            </a:solidFill>
            <a:miter lim="800000"/>
            <a:headEnd/>
            <a:tailEnd/>
          </a:ln>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b="1" i="1">
                <a:solidFill>
                  <a:srgbClr val="0033CC"/>
                </a:solidFill>
              </a:rPr>
              <a:t> </a:t>
            </a:r>
            <a:r>
              <a:rPr lang="zh-CN" altLang="en-US" b="1">
                <a:solidFill>
                  <a:srgbClr val="0033CC"/>
                </a:solidFill>
              </a:rPr>
              <a:t>输入 </a:t>
            </a:r>
            <a:r>
              <a:rPr lang="en-US" altLang="zh-CN" b="1" i="1">
                <a:solidFill>
                  <a:srgbClr val="0033CC"/>
                </a:solidFill>
              </a:rPr>
              <a:t>n </a:t>
            </a:r>
            <a:r>
              <a:rPr lang="zh-CN" altLang="zh-CN" b="1">
                <a:solidFill>
                  <a:srgbClr val="0033CC"/>
                </a:solidFill>
              </a:rPr>
              <a:t>位二进制代码</a:t>
            </a:r>
            <a:endParaRPr lang="zh-CN" altLang="en-US" b="1">
              <a:solidFill>
                <a:srgbClr val="0033CC"/>
              </a:solidFill>
            </a:endParaRPr>
          </a:p>
        </p:txBody>
      </p:sp>
      <p:sp>
        <p:nvSpPr>
          <p:cNvPr id="9" name="Text Box 6">
            <a:extLst>
              <a:ext uri="{FF2B5EF4-FFF2-40B4-BE49-F238E27FC236}">
                <a16:creationId xmlns:a16="http://schemas.microsoft.com/office/drawing/2014/main" id="{E3E62F3F-4A3A-36C0-10E4-28A2AA0CF7BC}"/>
              </a:ext>
            </a:extLst>
          </p:cNvPr>
          <p:cNvSpPr txBox="1">
            <a:spLocks noChangeArrowheads="1"/>
          </p:cNvSpPr>
          <p:nvPr/>
        </p:nvSpPr>
        <p:spPr bwMode="auto">
          <a:xfrm>
            <a:off x="2051843" y="5217861"/>
            <a:ext cx="434498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t>如：  </a:t>
            </a:r>
            <a:r>
              <a:rPr lang="en-US" altLang="zh-CN" sz="2800" b="1">
                <a:solidFill>
                  <a:srgbClr val="0033CC"/>
                </a:solidFill>
              </a:rPr>
              <a:t>2 </a:t>
            </a:r>
            <a:r>
              <a:rPr lang="zh-CN" altLang="en-US" sz="2800" b="1">
                <a:solidFill>
                  <a:srgbClr val="0033CC"/>
                </a:solidFill>
              </a:rPr>
              <a:t>线 </a:t>
            </a:r>
            <a:r>
              <a:rPr lang="en-US" altLang="zh-CN" sz="2800" b="1">
                <a:solidFill>
                  <a:srgbClr val="0033CC"/>
                </a:solidFill>
              </a:rPr>
              <a:t>— 4 </a:t>
            </a:r>
            <a:r>
              <a:rPr lang="zh-CN" altLang="en-US" sz="2800" b="1">
                <a:solidFill>
                  <a:srgbClr val="0033CC"/>
                </a:solidFill>
              </a:rPr>
              <a:t>线译码器</a:t>
            </a:r>
          </a:p>
        </p:txBody>
      </p:sp>
      <p:sp>
        <p:nvSpPr>
          <p:cNvPr id="10" name="Rectangle 7">
            <a:extLst>
              <a:ext uri="{FF2B5EF4-FFF2-40B4-BE49-F238E27FC236}">
                <a16:creationId xmlns:a16="http://schemas.microsoft.com/office/drawing/2014/main" id="{B4D80239-D4DF-BC19-A3F6-4EECAD757690}"/>
              </a:ext>
            </a:extLst>
          </p:cNvPr>
          <p:cNvSpPr>
            <a:spLocks noChangeArrowheads="1"/>
          </p:cNvSpPr>
          <p:nvPr/>
        </p:nvSpPr>
        <p:spPr bwMode="auto">
          <a:xfrm>
            <a:off x="6066631" y="5235324"/>
            <a:ext cx="37592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3 </a:t>
            </a:r>
            <a:r>
              <a:rPr lang="zh-CN" altLang="en-US" sz="2800" b="1">
                <a:solidFill>
                  <a:srgbClr val="FF0066"/>
                </a:solidFill>
              </a:rPr>
              <a:t>线 </a:t>
            </a:r>
            <a:r>
              <a:rPr lang="en-US" altLang="zh-CN" sz="2800" b="1">
                <a:solidFill>
                  <a:srgbClr val="FF0066"/>
                </a:solidFill>
              </a:rPr>
              <a:t>— 8 </a:t>
            </a:r>
            <a:r>
              <a:rPr lang="zh-CN" altLang="en-US" sz="2800" b="1">
                <a:solidFill>
                  <a:srgbClr val="FF0066"/>
                </a:solidFill>
              </a:rPr>
              <a:t>线译码器</a:t>
            </a:r>
          </a:p>
        </p:txBody>
      </p:sp>
      <p:sp>
        <p:nvSpPr>
          <p:cNvPr id="11" name="Rectangle 8">
            <a:extLst>
              <a:ext uri="{FF2B5EF4-FFF2-40B4-BE49-F238E27FC236}">
                <a16:creationId xmlns:a16="http://schemas.microsoft.com/office/drawing/2014/main" id="{EC1D4CB7-44DB-284A-A76F-EE0DD78BD269}"/>
              </a:ext>
            </a:extLst>
          </p:cNvPr>
          <p:cNvSpPr>
            <a:spLocks noChangeArrowheads="1"/>
          </p:cNvSpPr>
          <p:nvPr/>
        </p:nvSpPr>
        <p:spPr bwMode="auto">
          <a:xfrm>
            <a:off x="2929731" y="5813174"/>
            <a:ext cx="35433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4 </a:t>
            </a:r>
            <a:r>
              <a:rPr lang="zh-CN" altLang="en-US" sz="2800" b="1">
                <a:solidFill>
                  <a:srgbClr val="0033CC"/>
                </a:solidFill>
              </a:rPr>
              <a:t>线 </a:t>
            </a:r>
            <a:r>
              <a:rPr lang="en-US" altLang="zh-CN" sz="2800" b="1">
                <a:solidFill>
                  <a:srgbClr val="0033CC"/>
                </a:solidFill>
              </a:rPr>
              <a:t>— 16 </a:t>
            </a:r>
            <a:r>
              <a:rPr lang="zh-CN" altLang="en-US" sz="2800" b="1">
                <a:solidFill>
                  <a:srgbClr val="0033CC"/>
                </a:solidFill>
              </a:rPr>
              <a:t>线译码器</a:t>
            </a:r>
          </a:p>
        </p:txBody>
      </p:sp>
      <p:grpSp>
        <p:nvGrpSpPr>
          <p:cNvPr id="12" name="Group 9">
            <a:extLst>
              <a:ext uri="{FF2B5EF4-FFF2-40B4-BE49-F238E27FC236}">
                <a16:creationId xmlns:a16="http://schemas.microsoft.com/office/drawing/2014/main" id="{64823241-50EF-2E10-4B2D-D304B8F9C75D}"/>
              </a:ext>
            </a:extLst>
          </p:cNvPr>
          <p:cNvGrpSpPr>
            <a:grpSpLocks/>
          </p:cNvGrpSpPr>
          <p:nvPr/>
        </p:nvGrpSpPr>
        <p:grpSpPr bwMode="auto">
          <a:xfrm>
            <a:off x="4341018" y="2596899"/>
            <a:ext cx="3671888" cy="2195512"/>
            <a:chOff x="1730" y="1722"/>
            <a:chExt cx="2313" cy="1383"/>
          </a:xfrm>
        </p:grpSpPr>
        <p:sp>
          <p:nvSpPr>
            <p:cNvPr id="13" name="Rectangle 10">
              <a:extLst>
                <a:ext uri="{FF2B5EF4-FFF2-40B4-BE49-F238E27FC236}">
                  <a16:creationId xmlns:a16="http://schemas.microsoft.com/office/drawing/2014/main" id="{E51F1225-2597-5C71-D7DA-988053C24B81}"/>
                </a:ext>
              </a:extLst>
            </p:cNvPr>
            <p:cNvSpPr>
              <a:spLocks noChangeArrowheads="1"/>
            </p:cNvSpPr>
            <p:nvPr/>
          </p:nvSpPr>
          <p:spPr bwMode="auto">
            <a:xfrm>
              <a:off x="2377" y="1761"/>
              <a:ext cx="912" cy="1344"/>
            </a:xfrm>
            <a:prstGeom prst="rect">
              <a:avLst/>
            </a:prstGeom>
            <a:solidFill>
              <a:srgbClr val="FFFFCC"/>
            </a:solidFill>
            <a:ln w="381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 name="Line 11">
              <a:extLst>
                <a:ext uri="{FF2B5EF4-FFF2-40B4-BE49-F238E27FC236}">
                  <a16:creationId xmlns:a16="http://schemas.microsoft.com/office/drawing/2014/main" id="{9D90F6C6-45D9-D1A5-D60E-4C67634AC377}"/>
                </a:ext>
              </a:extLst>
            </p:cNvPr>
            <p:cNvSpPr>
              <a:spLocks noChangeShapeType="1"/>
            </p:cNvSpPr>
            <p:nvPr/>
          </p:nvSpPr>
          <p:spPr bwMode="auto">
            <a:xfrm>
              <a:off x="2185" y="1923"/>
              <a:ext cx="192"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 name="Line 12">
              <a:extLst>
                <a:ext uri="{FF2B5EF4-FFF2-40B4-BE49-F238E27FC236}">
                  <a16:creationId xmlns:a16="http://schemas.microsoft.com/office/drawing/2014/main" id="{EEC13B89-6325-DD0A-37D6-3A3335453274}"/>
                </a:ext>
              </a:extLst>
            </p:cNvPr>
            <p:cNvSpPr>
              <a:spLocks noChangeShapeType="1"/>
            </p:cNvSpPr>
            <p:nvPr/>
          </p:nvSpPr>
          <p:spPr bwMode="auto">
            <a:xfrm>
              <a:off x="2185" y="2891"/>
              <a:ext cx="192"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 name="Line 13">
              <a:extLst>
                <a:ext uri="{FF2B5EF4-FFF2-40B4-BE49-F238E27FC236}">
                  <a16:creationId xmlns:a16="http://schemas.microsoft.com/office/drawing/2014/main" id="{A5425CBF-02AD-D6A3-691D-95F78CB83C54}"/>
                </a:ext>
              </a:extLst>
            </p:cNvPr>
            <p:cNvSpPr>
              <a:spLocks noChangeShapeType="1"/>
            </p:cNvSpPr>
            <p:nvPr/>
          </p:nvSpPr>
          <p:spPr bwMode="auto">
            <a:xfrm>
              <a:off x="2189" y="2181"/>
              <a:ext cx="192"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 name="Line 14">
              <a:extLst>
                <a:ext uri="{FF2B5EF4-FFF2-40B4-BE49-F238E27FC236}">
                  <a16:creationId xmlns:a16="http://schemas.microsoft.com/office/drawing/2014/main" id="{414D3EEF-B79C-E444-2EE0-7EE4814D0DF7}"/>
                </a:ext>
              </a:extLst>
            </p:cNvPr>
            <p:cNvSpPr>
              <a:spLocks noChangeShapeType="1"/>
            </p:cNvSpPr>
            <p:nvPr/>
          </p:nvSpPr>
          <p:spPr bwMode="auto">
            <a:xfrm>
              <a:off x="3289" y="2905"/>
              <a:ext cx="192"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 name="Line 15">
              <a:extLst>
                <a:ext uri="{FF2B5EF4-FFF2-40B4-BE49-F238E27FC236}">
                  <a16:creationId xmlns:a16="http://schemas.microsoft.com/office/drawing/2014/main" id="{26B0087B-6CE6-FF53-65B7-05F071076033}"/>
                </a:ext>
              </a:extLst>
            </p:cNvPr>
            <p:cNvSpPr>
              <a:spLocks noChangeShapeType="1"/>
            </p:cNvSpPr>
            <p:nvPr/>
          </p:nvSpPr>
          <p:spPr bwMode="auto">
            <a:xfrm>
              <a:off x="3289" y="2193"/>
              <a:ext cx="192"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 name="Line 16">
              <a:extLst>
                <a:ext uri="{FF2B5EF4-FFF2-40B4-BE49-F238E27FC236}">
                  <a16:creationId xmlns:a16="http://schemas.microsoft.com/office/drawing/2014/main" id="{5D0427C1-9F47-7F8C-1A8A-5FDDE5EA8406}"/>
                </a:ext>
              </a:extLst>
            </p:cNvPr>
            <p:cNvSpPr>
              <a:spLocks noChangeShapeType="1"/>
            </p:cNvSpPr>
            <p:nvPr/>
          </p:nvSpPr>
          <p:spPr bwMode="auto">
            <a:xfrm>
              <a:off x="3291" y="1921"/>
              <a:ext cx="192"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 name="Text Box 17">
              <a:extLst>
                <a:ext uri="{FF2B5EF4-FFF2-40B4-BE49-F238E27FC236}">
                  <a16:creationId xmlns:a16="http://schemas.microsoft.com/office/drawing/2014/main" id="{9B7F366F-76B1-5E2A-EA3B-44F271E33717}"/>
                </a:ext>
              </a:extLst>
            </p:cNvPr>
            <p:cNvSpPr txBox="1">
              <a:spLocks noChangeArrowheads="1"/>
            </p:cNvSpPr>
            <p:nvPr/>
          </p:nvSpPr>
          <p:spPr bwMode="auto">
            <a:xfrm>
              <a:off x="1730" y="1722"/>
              <a:ext cx="341"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0033CC"/>
                  </a:solidFill>
                </a:rPr>
                <a:t>A</a:t>
              </a:r>
              <a:r>
                <a:rPr lang="en-US" altLang="zh-CN" sz="2800" b="1" baseline="-25000">
                  <a:solidFill>
                    <a:srgbClr val="0033CC"/>
                  </a:solidFill>
                </a:rPr>
                <a:t>0</a:t>
              </a:r>
              <a:endParaRPr lang="en-US" altLang="zh-CN" sz="2800" b="1" i="1">
                <a:solidFill>
                  <a:srgbClr val="0033CC"/>
                </a:solidFill>
              </a:endParaRPr>
            </a:p>
          </p:txBody>
        </p:sp>
        <p:sp>
          <p:nvSpPr>
            <p:cNvPr id="21" name="Text Box 18">
              <a:extLst>
                <a:ext uri="{FF2B5EF4-FFF2-40B4-BE49-F238E27FC236}">
                  <a16:creationId xmlns:a16="http://schemas.microsoft.com/office/drawing/2014/main" id="{439E7D0B-A5A5-17BF-F82A-0BBD074411FC}"/>
                </a:ext>
              </a:extLst>
            </p:cNvPr>
            <p:cNvSpPr txBox="1">
              <a:spLocks noChangeArrowheads="1"/>
            </p:cNvSpPr>
            <p:nvPr/>
          </p:nvSpPr>
          <p:spPr bwMode="auto">
            <a:xfrm>
              <a:off x="3545" y="1722"/>
              <a:ext cx="329"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rPr>
                <a:t>Y</a:t>
              </a:r>
              <a:r>
                <a:rPr lang="en-US" altLang="zh-CN" sz="2800" b="1" baseline="-25000">
                  <a:solidFill>
                    <a:srgbClr val="FF0066"/>
                  </a:solidFill>
                </a:rPr>
                <a:t>0</a:t>
              </a:r>
              <a:endParaRPr lang="en-US" altLang="zh-CN" sz="2800" b="1" i="1">
                <a:solidFill>
                  <a:srgbClr val="FF0066"/>
                </a:solidFill>
              </a:endParaRPr>
            </a:p>
          </p:txBody>
        </p:sp>
        <p:sp>
          <p:nvSpPr>
            <p:cNvPr id="22" name="Text Box 19">
              <a:extLst>
                <a:ext uri="{FF2B5EF4-FFF2-40B4-BE49-F238E27FC236}">
                  <a16:creationId xmlns:a16="http://schemas.microsoft.com/office/drawing/2014/main" id="{A74C1B14-A859-635B-372A-AD2284C2C484}"/>
                </a:ext>
              </a:extLst>
            </p:cNvPr>
            <p:cNvSpPr txBox="1">
              <a:spLocks noChangeArrowheads="1"/>
            </p:cNvSpPr>
            <p:nvPr/>
          </p:nvSpPr>
          <p:spPr bwMode="auto">
            <a:xfrm>
              <a:off x="1730" y="2001"/>
              <a:ext cx="341"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0033CC"/>
                  </a:solidFill>
                </a:rPr>
                <a:t>A</a:t>
              </a:r>
              <a:r>
                <a:rPr lang="en-US" altLang="zh-CN" sz="2800" b="1" baseline="-25000">
                  <a:solidFill>
                    <a:srgbClr val="0033CC"/>
                  </a:solidFill>
                </a:rPr>
                <a:t>1</a:t>
              </a:r>
              <a:endParaRPr lang="en-US" altLang="zh-CN" sz="2800" b="1" i="1">
                <a:solidFill>
                  <a:srgbClr val="0033CC"/>
                </a:solidFill>
              </a:endParaRPr>
            </a:p>
          </p:txBody>
        </p:sp>
        <p:sp>
          <p:nvSpPr>
            <p:cNvPr id="23" name="Text Box 20">
              <a:extLst>
                <a:ext uri="{FF2B5EF4-FFF2-40B4-BE49-F238E27FC236}">
                  <a16:creationId xmlns:a16="http://schemas.microsoft.com/office/drawing/2014/main" id="{818114B7-686B-CBDB-005C-EA3D16760260}"/>
                </a:ext>
              </a:extLst>
            </p:cNvPr>
            <p:cNvSpPr txBox="1">
              <a:spLocks noChangeArrowheads="1"/>
            </p:cNvSpPr>
            <p:nvPr/>
          </p:nvSpPr>
          <p:spPr bwMode="auto">
            <a:xfrm>
              <a:off x="1730" y="2761"/>
              <a:ext cx="677"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0033CC"/>
                  </a:solidFill>
                </a:rPr>
                <a:t>A</a:t>
              </a:r>
              <a:r>
                <a:rPr lang="en-US" altLang="zh-CN" sz="2800" b="1" i="1" baseline="-25000">
                  <a:solidFill>
                    <a:srgbClr val="0033CC"/>
                  </a:solidFill>
                </a:rPr>
                <a:t>n</a:t>
              </a:r>
              <a:r>
                <a:rPr lang="en-US" altLang="zh-CN" sz="2800" b="1" baseline="-25000">
                  <a:solidFill>
                    <a:srgbClr val="0033CC"/>
                  </a:solidFill>
                </a:rPr>
                <a:t>-1</a:t>
              </a:r>
              <a:endParaRPr lang="en-US" altLang="zh-CN" sz="2800" b="1" i="1">
                <a:solidFill>
                  <a:srgbClr val="0033CC"/>
                </a:solidFill>
              </a:endParaRPr>
            </a:p>
          </p:txBody>
        </p:sp>
        <p:sp>
          <p:nvSpPr>
            <p:cNvPr id="24" name="Text Box 21">
              <a:extLst>
                <a:ext uri="{FF2B5EF4-FFF2-40B4-BE49-F238E27FC236}">
                  <a16:creationId xmlns:a16="http://schemas.microsoft.com/office/drawing/2014/main" id="{8A2D8E15-6197-053C-A051-A5E98AD4C7D2}"/>
                </a:ext>
              </a:extLst>
            </p:cNvPr>
            <p:cNvSpPr txBox="1">
              <a:spLocks noChangeArrowheads="1"/>
            </p:cNvSpPr>
            <p:nvPr/>
          </p:nvSpPr>
          <p:spPr bwMode="auto">
            <a:xfrm>
              <a:off x="3545" y="2025"/>
              <a:ext cx="329"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rPr>
                <a:t>Y</a:t>
              </a:r>
              <a:r>
                <a:rPr lang="en-US" altLang="zh-CN" sz="2800" b="1" baseline="-25000">
                  <a:solidFill>
                    <a:srgbClr val="FF0066"/>
                  </a:solidFill>
                </a:rPr>
                <a:t>1</a:t>
              </a:r>
              <a:endParaRPr lang="en-US" altLang="zh-CN" sz="2800" b="1" i="1">
                <a:solidFill>
                  <a:srgbClr val="FF0066"/>
                </a:solidFill>
              </a:endParaRPr>
            </a:p>
          </p:txBody>
        </p:sp>
        <p:sp>
          <p:nvSpPr>
            <p:cNvPr id="25" name="Text Box 22">
              <a:extLst>
                <a:ext uri="{FF2B5EF4-FFF2-40B4-BE49-F238E27FC236}">
                  <a16:creationId xmlns:a16="http://schemas.microsoft.com/office/drawing/2014/main" id="{1E0FD0CA-664F-0678-9E77-31EA1C2E9D93}"/>
                </a:ext>
              </a:extLst>
            </p:cNvPr>
            <p:cNvSpPr txBox="1">
              <a:spLocks noChangeArrowheads="1"/>
            </p:cNvSpPr>
            <p:nvPr/>
          </p:nvSpPr>
          <p:spPr bwMode="auto">
            <a:xfrm>
              <a:off x="3545" y="2761"/>
              <a:ext cx="49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rPr>
                <a:t>Y</a:t>
              </a:r>
              <a:r>
                <a:rPr lang="en-US" altLang="zh-CN" sz="2800" b="1" i="1" baseline="-25000">
                  <a:solidFill>
                    <a:srgbClr val="FF0066"/>
                  </a:solidFill>
                </a:rPr>
                <a:t>m</a:t>
              </a:r>
              <a:r>
                <a:rPr lang="en-US" altLang="zh-CN" sz="2800" b="1" baseline="-25000">
                  <a:solidFill>
                    <a:srgbClr val="FF0066"/>
                  </a:solidFill>
                </a:rPr>
                <a:t>-1</a:t>
              </a:r>
              <a:endParaRPr lang="en-US" altLang="zh-CN" sz="2800" b="1" i="1">
                <a:solidFill>
                  <a:srgbClr val="FF0066"/>
                </a:solidFill>
              </a:endParaRPr>
            </a:p>
          </p:txBody>
        </p:sp>
        <p:sp>
          <p:nvSpPr>
            <p:cNvPr id="26" name="Text Box 23">
              <a:extLst>
                <a:ext uri="{FF2B5EF4-FFF2-40B4-BE49-F238E27FC236}">
                  <a16:creationId xmlns:a16="http://schemas.microsoft.com/office/drawing/2014/main" id="{B5B07890-8727-99BC-2B75-DD23EEA79609}"/>
                </a:ext>
              </a:extLst>
            </p:cNvPr>
            <p:cNvSpPr txBox="1">
              <a:spLocks noChangeArrowheads="1"/>
            </p:cNvSpPr>
            <p:nvPr/>
          </p:nvSpPr>
          <p:spPr bwMode="auto">
            <a:xfrm>
              <a:off x="2422" y="2029"/>
              <a:ext cx="791" cy="5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800" b="1">
                  <a:solidFill>
                    <a:srgbClr val="996600"/>
                  </a:solidFill>
                  <a:ea typeface="隶书" panose="02010509060101010101" pitchFamily="49" charset="-122"/>
                </a:rPr>
                <a:t>二进制</a:t>
              </a:r>
            </a:p>
            <a:p>
              <a:pPr algn="ctr" eaLnBrk="1" hangingPunct="1"/>
              <a:r>
                <a:rPr lang="zh-CN" altLang="en-US" sz="2800" b="1">
                  <a:solidFill>
                    <a:srgbClr val="996600"/>
                  </a:solidFill>
                  <a:ea typeface="隶书" panose="02010509060101010101" pitchFamily="49" charset="-122"/>
                </a:rPr>
                <a:t>译码器</a:t>
              </a:r>
            </a:p>
          </p:txBody>
        </p:sp>
        <p:sp>
          <p:nvSpPr>
            <p:cNvPr id="27" name="Oval 24">
              <a:extLst>
                <a:ext uri="{FF2B5EF4-FFF2-40B4-BE49-F238E27FC236}">
                  <a16:creationId xmlns:a16="http://schemas.microsoft.com/office/drawing/2014/main" id="{2DAB7AB3-BF0B-C4D2-A28B-DAAA1BD21A19}"/>
                </a:ext>
              </a:extLst>
            </p:cNvPr>
            <p:cNvSpPr>
              <a:spLocks noChangeArrowheads="1"/>
            </p:cNvSpPr>
            <p:nvPr/>
          </p:nvSpPr>
          <p:spPr bwMode="auto">
            <a:xfrm>
              <a:off x="2122" y="1887"/>
              <a:ext cx="68" cy="68"/>
            </a:xfrm>
            <a:prstGeom prst="ellipse">
              <a:avLst/>
            </a:prstGeom>
            <a:noFill/>
            <a:ln w="28575">
              <a:solidFill>
                <a:srgbClr val="9966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8" name="Oval 25">
              <a:extLst>
                <a:ext uri="{FF2B5EF4-FFF2-40B4-BE49-F238E27FC236}">
                  <a16:creationId xmlns:a16="http://schemas.microsoft.com/office/drawing/2014/main" id="{BBC3F5AD-D5F9-A7A9-47DE-0F0AB1A9EA5B}"/>
                </a:ext>
              </a:extLst>
            </p:cNvPr>
            <p:cNvSpPr>
              <a:spLocks noChangeArrowheads="1"/>
            </p:cNvSpPr>
            <p:nvPr/>
          </p:nvSpPr>
          <p:spPr bwMode="auto">
            <a:xfrm>
              <a:off x="2122" y="2856"/>
              <a:ext cx="68" cy="68"/>
            </a:xfrm>
            <a:prstGeom prst="ellipse">
              <a:avLst/>
            </a:prstGeom>
            <a:noFill/>
            <a:ln w="28575">
              <a:solidFill>
                <a:srgbClr val="9966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9" name="Oval 26">
              <a:extLst>
                <a:ext uri="{FF2B5EF4-FFF2-40B4-BE49-F238E27FC236}">
                  <a16:creationId xmlns:a16="http://schemas.microsoft.com/office/drawing/2014/main" id="{3FB97EF0-33CC-82F4-F1C8-C9A104C45797}"/>
                </a:ext>
              </a:extLst>
            </p:cNvPr>
            <p:cNvSpPr>
              <a:spLocks noChangeArrowheads="1"/>
            </p:cNvSpPr>
            <p:nvPr/>
          </p:nvSpPr>
          <p:spPr bwMode="auto">
            <a:xfrm>
              <a:off x="3474" y="2156"/>
              <a:ext cx="68" cy="68"/>
            </a:xfrm>
            <a:prstGeom prst="ellipse">
              <a:avLst/>
            </a:prstGeom>
            <a:noFill/>
            <a:ln w="28575">
              <a:solidFill>
                <a:srgbClr val="9966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0" name="Oval 27">
              <a:extLst>
                <a:ext uri="{FF2B5EF4-FFF2-40B4-BE49-F238E27FC236}">
                  <a16:creationId xmlns:a16="http://schemas.microsoft.com/office/drawing/2014/main" id="{06964389-FEFB-8B18-00EF-C6A0031387D0}"/>
                </a:ext>
              </a:extLst>
            </p:cNvPr>
            <p:cNvSpPr>
              <a:spLocks noChangeArrowheads="1"/>
            </p:cNvSpPr>
            <p:nvPr/>
          </p:nvSpPr>
          <p:spPr bwMode="auto">
            <a:xfrm>
              <a:off x="3474" y="1884"/>
              <a:ext cx="68" cy="68"/>
            </a:xfrm>
            <a:prstGeom prst="ellipse">
              <a:avLst/>
            </a:prstGeom>
            <a:noFill/>
            <a:ln w="28575">
              <a:solidFill>
                <a:srgbClr val="9966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1" name="Oval 28">
              <a:extLst>
                <a:ext uri="{FF2B5EF4-FFF2-40B4-BE49-F238E27FC236}">
                  <a16:creationId xmlns:a16="http://schemas.microsoft.com/office/drawing/2014/main" id="{2C2EEC06-52DE-1CB2-08B0-71E8704DD25C}"/>
                </a:ext>
              </a:extLst>
            </p:cNvPr>
            <p:cNvSpPr>
              <a:spLocks noChangeArrowheads="1"/>
            </p:cNvSpPr>
            <p:nvPr/>
          </p:nvSpPr>
          <p:spPr bwMode="auto">
            <a:xfrm>
              <a:off x="2117" y="2148"/>
              <a:ext cx="68" cy="68"/>
            </a:xfrm>
            <a:prstGeom prst="ellipse">
              <a:avLst/>
            </a:prstGeom>
            <a:noFill/>
            <a:ln w="28575">
              <a:solidFill>
                <a:srgbClr val="9966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2" name="Oval 29">
              <a:extLst>
                <a:ext uri="{FF2B5EF4-FFF2-40B4-BE49-F238E27FC236}">
                  <a16:creationId xmlns:a16="http://schemas.microsoft.com/office/drawing/2014/main" id="{DFC5BA62-04ED-D1D0-3852-F9D13CA2496F}"/>
                </a:ext>
              </a:extLst>
            </p:cNvPr>
            <p:cNvSpPr>
              <a:spLocks noChangeArrowheads="1"/>
            </p:cNvSpPr>
            <p:nvPr/>
          </p:nvSpPr>
          <p:spPr bwMode="auto">
            <a:xfrm>
              <a:off x="3473" y="2866"/>
              <a:ext cx="68" cy="68"/>
            </a:xfrm>
            <a:prstGeom prst="ellipse">
              <a:avLst/>
            </a:prstGeom>
            <a:noFill/>
            <a:ln w="28575">
              <a:solidFill>
                <a:srgbClr val="9966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3" name="Text Box 30">
              <a:extLst>
                <a:ext uri="{FF2B5EF4-FFF2-40B4-BE49-F238E27FC236}">
                  <a16:creationId xmlns:a16="http://schemas.microsoft.com/office/drawing/2014/main" id="{F507F641-27C8-8AB5-810C-A978593BF631}"/>
                </a:ext>
              </a:extLst>
            </p:cNvPr>
            <p:cNvSpPr txBox="1">
              <a:spLocks noChangeArrowheads="1"/>
            </p:cNvSpPr>
            <p:nvPr/>
          </p:nvSpPr>
          <p:spPr bwMode="auto">
            <a:xfrm rot="5400000">
              <a:off x="2112" y="2352"/>
              <a:ext cx="404"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3600">
                  <a:solidFill>
                    <a:srgbClr val="996600"/>
                  </a:solidFill>
                </a:rPr>
                <a:t>…</a:t>
              </a:r>
            </a:p>
          </p:txBody>
        </p:sp>
        <p:sp>
          <p:nvSpPr>
            <p:cNvPr id="34" name="Text Box 31">
              <a:extLst>
                <a:ext uri="{FF2B5EF4-FFF2-40B4-BE49-F238E27FC236}">
                  <a16:creationId xmlns:a16="http://schemas.microsoft.com/office/drawing/2014/main" id="{73174F8A-D9DA-0831-9B89-DCA41CB5313E}"/>
                </a:ext>
              </a:extLst>
            </p:cNvPr>
            <p:cNvSpPr txBox="1">
              <a:spLocks noChangeArrowheads="1"/>
            </p:cNvSpPr>
            <p:nvPr/>
          </p:nvSpPr>
          <p:spPr bwMode="auto">
            <a:xfrm rot="5400000">
              <a:off x="3312" y="2352"/>
              <a:ext cx="404"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3600">
                  <a:solidFill>
                    <a:srgbClr val="996600"/>
                  </a:solidFill>
                </a:rPr>
                <a:t>…</a:t>
              </a:r>
            </a:p>
          </p:txBody>
        </p:sp>
      </p:grpSp>
      <p:sp>
        <p:nvSpPr>
          <p:cNvPr id="35" name="Text Box 32">
            <a:extLst>
              <a:ext uri="{FF2B5EF4-FFF2-40B4-BE49-F238E27FC236}">
                <a16:creationId xmlns:a16="http://schemas.microsoft.com/office/drawing/2014/main" id="{86EB8C25-E1B3-86E4-C362-AF26A5D3D8DB}"/>
              </a:ext>
            </a:extLst>
          </p:cNvPr>
          <p:cNvSpPr txBox="1">
            <a:spLocks noChangeArrowheads="1"/>
          </p:cNvSpPr>
          <p:nvPr/>
        </p:nvSpPr>
        <p:spPr bwMode="auto">
          <a:xfrm>
            <a:off x="8008143" y="3230311"/>
            <a:ext cx="1803400" cy="831850"/>
          </a:xfrm>
          <a:prstGeom prst="rect">
            <a:avLst/>
          </a:prstGeom>
          <a:solidFill>
            <a:srgbClr val="FFFFCC"/>
          </a:solidFill>
          <a:ln w="9525">
            <a:solidFill>
              <a:srgbClr val="996600"/>
            </a:solidFill>
            <a:miter lim="800000"/>
            <a:headEnd/>
            <a:tailEnd/>
          </a:ln>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b="1">
                <a:solidFill>
                  <a:srgbClr val="FF0066"/>
                </a:solidFill>
              </a:rPr>
              <a:t>输出 </a:t>
            </a:r>
            <a:r>
              <a:rPr lang="en-US" altLang="zh-CN" b="1" i="1">
                <a:solidFill>
                  <a:srgbClr val="FF0066"/>
                </a:solidFill>
              </a:rPr>
              <a:t>m </a:t>
            </a:r>
            <a:r>
              <a:rPr lang="zh-CN" altLang="en-US" b="1">
                <a:solidFill>
                  <a:srgbClr val="FF0066"/>
                </a:solidFill>
              </a:rPr>
              <a:t>个</a:t>
            </a:r>
          </a:p>
          <a:p>
            <a:pPr algn="ctr" eaLnBrk="1" hangingPunct="1"/>
            <a:r>
              <a:rPr lang="zh-CN" altLang="en-US" b="1">
                <a:solidFill>
                  <a:srgbClr val="FF0066"/>
                </a:solidFill>
              </a:rPr>
              <a:t>信号 </a:t>
            </a:r>
            <a:r>
              <a:rPr lang="en-US" altLang="zh-CN" b="1" i="1">
                <a:solidFill>
                  <a:srgbClr val="FF0066"/>
                </a:solidFill>
              </a:rPr>
              <a:t>m </a:t>
            </a:r>
            <a:r>
              <a:rPr lang="en-US" altLang="zh-CN" b="1">
                <a:solidFill>
                  <a:srgbClr val="FF0066"/>
                </a:solidFill>
              </a:rPr>
              <a:t>= 2</a:t>
            </a:r>
            <a:r>
              <a:rPr lang="en-US" altLang="zh-CN" b="1" i="1" baseline="30000">
                <a:solidFill>
                  <a:srgbClr val="FF0066"/>
                </a:solidFill>
              </a:rPr>
              <a:t>n</a:t>
            </a:r>
          </a:p>
        </p:txBody>
      </p:sp>
      <p:sp>
        <p:nvSpPr>
          <p:cNvPr id="2" name="灯片编号占位符 1">
            <a:extLst>
              <a:ext uri="{FF2B5EF4-FFF2-40B4-BE49-F238E27FC236}">
                <a16:creationId xmlns:a16="http://schemas.microsoft.com/office/drawing/2014/main" id="{D83C5732-BEA0-6164-A2BC-F1009C1259B0}"/>
              </a:ext>
            </a:extLst>
          </p:cNvPr>
          <p:cNvSpPr>
            <a:spLocks noGrp="1"/>
          </p:cNvSpPr>
          <p:nvPr>
            <p:ph type="sldNum" sz="quarter" idx="12"/>
          </p:nvPr>
        </p:nvSpPr>
        <p:spPr/>
        <p:txBody>
          <a:bodyPr/>
          <a:lstStyle/>
          <a:p>
            <a:fld id="{392CBAA0-59E6-204E-8F03-85E5040D48B8}" type="slidenum">
              <a:rPr kumimoji="1" lang="zh-CN" altLang="en-US" smtClean="0"/>
              <a:t>46</a:t>
            </a:fld>
            <a:r>
              <a:rPr kumimoji="1" lang="en-US" altLang="zh-CN"/>
              <a:t>/133</a:t>
            </a:r>
            <a:endParaRPr kumimoji="1" lang="zh-CN" altLang="en-US" dirty="0"/>
          </a:p>
        </p:txBody>
      </p:sp>
    </p:spTree>
    <p:extLst>
      <p:ext uri="{BB962C8B-B14F-4D97-AF65-F5344CB8AC3E}">
        <p14:creationId xmlns:p14="http://schemas.microsoft.com/office/powerpoint/2010/main" val="6833455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100000"/>
                                  </p:iterate>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75"/>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iterate type="lt">
                                    <p:tmPct val="100000"/>
                                  </p:iterate>
                                  <p:childTnLst>
                                    <p:set>
                                      <p:cBhvr>
                                        <p:cTn id="11" dur="1" fill="hold">
                                          <p:stCondLst>
                                            <p:cond delay="0"/>
                                          </p:stCondLst>
                                        </p:cTn>
                                        <p:tgtEl>
                                          <p:spTgt spid="7">
                                            <p:txEl>
                                              <p:pRg st="0" end="0"/>
                                            </p:txEl>
                                          </p:spTgt>
                                        </p:tgtEl>
                                        <p:attrNameLst>
                                          <p:attrName>style.visibility</p:attrName>
                                        </p:attrNameLst>
                                      </p:cBhvr>
                                      <p:to>
                                        <p:strVal val="visible"/>
                                      </p:to>
                                    </p:set>
                                    <p:animEffect transition="in" filter="wipe(left)">
                                      <p:cBhvr>
                                        <p:cTn id="12" dur="75"/>
                                        <p:tgtEl>
                                          <p:spTgt spid="7">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wipe(left)">
                                      <p:cBhvr>
                                        <p:cTn id="17" dur="500"/>
                                        <p:tgtEl>
                                          <p:spTgt spid="12"/>
                                        </p:tgtEl>
                                      </p:cBhvr>
                                    </p:animEffect>
                                  </p:childTnLst>
                                </p:cTn>
                              </p:par>
                            </p:childTnLst>
                          </p:cTn>
                        </p:par>
                      </p:childTnLst>
                    </p:cTn>
                  </p:par>
                  <p:par>
                    <p:cTn id="18" fill="hold">
                      <p:stCondLst>
                        <p:cond delay="indefinite"/>
                      </p:stCondLst>
                      <p:childTnLst>
                        <p:par>
                          <p:cTn id="19" fill="hold">
                            <p:stCondLst>
                              <p:cond delay="0"/>
                            </p:stCondLst>
                            <p:childTnLst>
                              <p:par>
                                <p:cTn id="20" presetID="23" presetClass="entr" presetSubtype="16" fill="hold" grpId="0" nodeType="click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p:cTn id="22" dur="500" fill="hold"/>
                                        <p:tgtEl>
                                          <p:spTgt spid="8"/>
                                        </p:tgtEl>
                                        <p:attrNameLst>
                                          <p:attrName>ppt_w</p:attrName>
                                        </p:attrNameLst>
                                      </p:cBhvr>
                                      <p:tavLst>
                                        <p:tav tm="0">
                                          <p:val>
                                            <p:fltVal val="0"/>
                                          </p:val>
                                        </p:tav>
                                        <p:tav tm="100000">
                                          <p:val>
                                            <p:strVal val="#ppt_w"/>
                                          </p:val>
                                        </p:tav>
                                      </p:tavLst>
                                    </p:anim>
                                    <p:anim calcmode="lin" valueType="num">
                                      <p:cBhvr>
                                        <p:cTn id="23" dur="500" fill="hold"/>
                                        <p:tgtEl>
                                          <p:spTgt spid="8"/>
                                        </p:tgtEl>
                                        <p:attrNameLst>
                                          <p:attrName>ppt_h</p:attrName>
                                        </p:attrNameLst>
                                      </p:cBhvr>
                                      <p:tavLst>
                                        <p:tav tm="0">
                                          <p:val>
                                            <p:fltVal val="0"/>
                                          </p:val>
                                        </p:tav>
                                        <p:tav tm="100000">
                                          <p:val>
                                            <p:strVal val="#ppt_h"/>
                                          </p:val>
                                        </p:tav>
                                      </p:tavLst>
                                    </p:anim>
                                  </p:childTnLst>
                                </p:cTn>
                              </p:par>
                            </p:childTnLst>
                          </p:cTn>
                        </p:par>
                      </p:childTnLst>
                    </p:cTn>
                  </p:par>
                  <p:par>
                    <p:cTn id="24" fill="hold">
                      <p:stCondLst>
                        <p:cond delay="indefinite"/>
                      </p:stCondLst>
                      <p:childTnLst>
                        <p:par>
                          <p:cTn id="25" fill="hold">
                            <p:stCondLst>
                              <p:cond delay="0"/>
                            </p:stCondLst>
                            <p:childTnLst>
                              <p:par>
                                <p:cTn id="26" presetID="23" presetClass="entr" presetSubtype="16" fill="hold" grpId="0" nodeType="clickEffect">
                                  <p:stCondLst>
                                    <p:cond delay="0"/>
                                  </p:stCondLst>
                                  <p:childTnLst>
                                    <p:set>
                                      <p:cBhvr>
                                        <p:cTn id="27" dur="1" fill="hold">
                                          <p:stCondLst>
                                            <p:cond delay="0"/>
                                          </p:stCondLst>
                                        </p:cTn>
                                        <p:tgtEl>
                                          <p:spTgt spid="35"/>
                                        </p:tgtEl>
                                        <p:attrNameLst>
                                          <p:attrName>style.visibility</p:attrName>
                                        </p:attrNameLst>
                                      </p:cBhvr>
                                      <p:to>
                                        <p:strVal val="visible"/>
                                      </p:to>
                                    </p:set>
                                    <p:anim calcmode="lin" valueType="num">
                                      <p:cBhvr>
                                        <p:cTn id="28" dur="500" fill="hold"/>
                                        <p:tgtEl>
                                          <p:spTgt spid="35"/>
                                        </p:tgtEl>
                                        <p:attrNameLst>
                                          <p:attrName>ppt_w</p:attrName>
                                        </p:attrNameLst>
                                      </p:cBhvr>
                                      <p:tavLst>
                                        <p:tav tm="0">
                                          <p:val>
                                            <p:fltVal val="0"/>
                                          </p:val>
                                        </p:tav>
                                        <p:tav tm="100000">
                                          <p:val>
                                            <p:strVal val="#ppt_w"/>
                                          </p:val>
                                        </p:tav>
                                      </p:tavLst>
                                    </p:anim>
                                    <p:anim calcmode="lin" valueType="num">
                                      <p:cBhvr>
                                        <p:cTn id="29" dur="500" fill="hold"/>
                                        <p:tgtEl>
                                          <p:spTgt spid="35"/>
                                        </p:tgtEl>
                                        <p:attrNameLst>
                                          <p:attrName>ppt_h</p:attrName>
                                        </p:attrNameLst>
                                      </p:cBhvr>
                                      <p:tavLst>
                                        <p:tav tm="0">
                                          <p:val>
                                            <p:fltVal val="0"/>
                                          </p:val>
                                        </p:tav>
                                        <p:tav tm="100000">
                                          <p:val>
                                            <p:strVal val="#ppt_h"/>
                                          </p:val>
                                        </p:tav>
                                      </p:tavLst>
                                    </p:anim>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grpId="0" nodeType="clickEffect">
                                  <p:stCondLst>
                                    <p:cond delay="0"/>
                                  </p:stCondLst>
                                  <p:iterate type="lt">
                                    <p:tmPct val="100000"/>
                                  </p:iterate>
                                  <p:childTnLst>
                                    <p:set>
                                      <p:cBhvr>
                                        <p:cTn id="33" dur="1" fill="hold">
                                          <p:stCondLst>
                                            <p:cond delay="0"/>
                                          </p:stCondLst>
                                        </p:cTn>
                                        <p:tgtEl>
                                          <p:spTgt spid="9"/>
                                        </p:tgtEl>
                                        <p:attrNameLst>
                                          <p:attrName>style.visibility</p:attrName>
                                        </p:attrNameLst>
                                      </p:cBhvr>
                                      <p:to>
                                        <p:strVal val="visible"/>
                                      </p:to>
                                    </p:set>
                                    <p:animEffect transition="in" filter="wipe(left)">
                                      <p:cBhvr>
                                        <p:cTn id="34" dur="75"/>
                                        <p:tgtEl>
                                          <p:spTgt spid="9"/>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iterate type="lt">
                                    <p:tmPct val="100000"/>
                                  </p:iterate>
                                  <p:childTnLst>
                                    <p:set>
                                      <p:cBhvr>
                                        <p:cTn id="38" dur="1" fill="hold">
                                          <p:stCondLst>
                                            <p:cond delay="0"/>
                                          </p:stCondLst>
                                        </p:cTn>
                                        <p:tgtEl>
                                          <p:spTgt spid="10"/>
                                        </p:tgtEl>
                                        <p:attrNameLst>
                                          <p:attrName>style.visibility</p:attrName>
                                        </p:attrNameLst>
                                      </p:cBhvr>
                                      <p:to>
                                        <p:strVal val="visible"/>
                                      </p:to>
                                    </p:set>
                                    <p:animEffect transition="in" filter="wipe(left)">
                                      <p:cBhvr>
                                        <p:cTn id="39" dur="75"/>
                                        <p:tgtEl>
                                          <p:spTgt spid="10"/>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8" fill="hold" grpId="0" nodeType="clickEffect">
                                  <p:stCondLst>
                                    <p:cond delay="0"/>
                                  </p:stCondLst>
                                  <p:iterate type="lt">
                                    <p:tmPct val="100000"/>
                                  </p:iterate>
                                  <p:childTnLst>
                                    <p:set>
                                      <p:cBhvr>
                                        <p:cTn id="43" dur="1" fill="hold">
                                          <p:stCondLst>
                                            <p:cond delay="0"/>
                                          </p:stCondLst>
                                        </p:cTn>
                                        <p:tgtEl>
                                          <p:spTgt spid="11"/>
                                        </p:tgtEl>
                                        <p:attrNameLst>
                                          <p:attrName>style.visibility</p:attrName>
                                        </p:attrNameLst>
                                      </p:cBhvr>
                                      <p:to>
                                        <p:strVal val="visible"/>
                                      </p:to>
                                    </p:set>
                                    <p:animEffect transition="in" filter="wipe(left)">
                                      <p:cBhvr>
                                        <p:cTn id="44" dur="75"/>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utoUpdateAnimBg="0"/>
      <p:bldP spid="7" grpId="0" build="p" autoUpdateAnimBg="0"/>
      <p:bldP spid="8" grpId="0" animBg="1" autoUpdateAnimBg="0"/>
      <p:bldP spid="9" grpId="0" autoUpdateAnimBg="0"/>
      <p:bldP spid="10" grpId="0" autoUpdateAnimBg="0"/>
      <p:bldP spid="11" grpId="0" autoUpdateAnimBg="0"/>
      <p:bldP spid="35" grpId="0" animBg="1" autoUpdateAnimBg="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3.2</a:t>
            </a:r>
            <a:r>
              <a:rPr kumimoji="1" lang="zh-CN" altLang="en-US" dirty="0"/>
              <a:t> 译码器</a:t>
            </a:r>
          </a:p>
        </p:txBody>
      </p:sp>
      <p:sp>
        <p:nvSpPr>
          <p:cNvPr id="6" name="Text Box 2">
            <a:extLst>
              <a:ext uri="{FF2B5EF4-FFF2-40B4-BE49-F238E27FC236}">
                <a16:creationId xmlns:a16="http://schemas.microsoft.com/office/drawing/2014/main" id="{3681A916-2AD9-8785-1717-A976E21E4E19}"/>
              </a:ext>
            </a:extLst>
          </p:cNvPr>
          <p:cNvSpPr txBox="1">
            <a:spLocks noChangeArrowheads="1"/>
          </p:cNvSpPr>
          <p:nvPr/>
        </p:nvSpPr>
        <p:spPr bwMode="auto">
          <a:xfrm>
            <a:off x="2071841" y="668086"/>
            <a:ext cx="617220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1.  3</a:t>
            </a:r>
            <a:r>
              <a:rPr lang="zh-CN" altLang="en-US" sz="2800" b="1">
                <a:solidFill>
                  <a:srgbClr val="FF0066"/>
                </a:solidFill>
              </a:rPr>
              <a:t>位二进制译码器 </a:t>
            </a:r>
            <a:r>
              <a:rPr lang="en-US" altLang="zh-CN" sz="2800" b="1"/>
              <a:t>( 3 </a:t>
            </a:r>
            <a:r>
              <a:rPr lang="zh-CN" altLang="en-US" sz="2800" b="1"/>
              <a:t>线 </a:t>
            </a:r>
            <a:r>
              <a:rPr lang="en-US" altLang="zh-CN" sz="2800" b="1"/>
              <a:t>– 8 </a:t>
            </a:r>
            <a:r>
              <a:rPr lang="zh-CN" altLang="en-US" sz="2800" b="1"/>
              <a:t>线</a:t>
            </a:r>
            <a:r>
              <a:rPr lang="en-US" altLang="zh-CN" sz="2800" b="1"/>
              <a:t>)</a:t>
            </a:r>
          </a:p>
        </p:txBody>
      </p:sp>
      <p:sp>
        <p:nvSpPr>
          <p:cNvPr id="7" name="Text Box 3">
            <a:extLst>
              <a:ext uri="{FF2B5EF4-FFF2-40B4-BE49-F238E27FC236}">
                <a16:creationId xmlns:a16="http://schemas.microsoft.com/office/drawing/2014/main" id="{237EC4B2-3043-EEE9-396C-34C40C084B1F}"/>
              </a:ext>
            </a:extLst>
          </p:cNvPr>
          <p:cNvSpPr txBox="1">
            <a:spLocks noChangeArrowheads="1"/>
          </p:cNvSpPr>
          <p:nvPr/>
        </p:nvSpPr>
        <p:spPr bwMode="auto">
          <a:xfrm>
            <a:off x="2281391" y="3739899"/>
            <a:ext cx="1371600" cy="528637"/>
          </a:xfrm>
          <a:prstGeom prst="rect">
            <a:avLst/>
          </a:prstGeom>
          <a:solidFill>
            <a:srgbClr val="FFFFCC"/>
          </a:solidFill>
          <a:ln w="9525">
            <a:solidFill>
              <a:srgbClr val="996600"/>
            </a:solidFill>
            <a:miter lim="800000"/>
            <a:headEnd/>
            <a:tailEnd/>
          </a:ln>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真值表</a:t>
            </a:r>
          </a:p>
        </p:txBody>
      </p:sp>
      <p:sp>
        <p:nvSpPr>
          <p:cNvPr id="8" name="Text Box 4">
            <a:extLst>
              <a:ext uri="{FF2B5EF4-FFF2-40B4-BE49-F238E27FC236}">
                <a16:creationId xmlns:a16="http://schemas.microsoft.com/office/drawing/2014/main" id="{5A905D08-D175-CF02-7EF0-DED2B14B0E74}"/>
              </a:ext>
            </a:extLst>
          </p:cNvPr>
          <p:cNvSpPr txBox="1">
            <a:spLocks noChangeArrowheads="1"/>
          </p:cNvSpPr>
          <p:nvPr/>
        </p:nvSpPr>
        <p:spPr bwMode="auto">
          <a:xfrm>
            <a:off x="2287741" y="4555874"/>
            <a:ext cx="1365250" cy="528637"/>
          </a:xfrm>
          <a:prstGeom prst="rect">
            <a:avLst/>
          </a:prstGeom>
          <a:solidFill>
            <a:srgbClr val="FFFFCC"/>
          </a:solidFill>
          <a:ln w="9525">
            <a:solidFill>
              <a:srgbClr val="996600"/>
            </a:solidFill>
            <a:miter lim="800000"/>
            <a:headEnd/>
            <a:tailEnd/>
          </a:ln>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函数式</a:t>
            </a:r>
          </a:p>
        </p:txBody>
      </p:sp>
      <p:graphicFrame>
        <p:nvGraphicFramePr>
          <p:cNvPr id="9" name="Object 5">
            <a:extLst>
              <a:ext uri="{FF2B5EF4-FFF2-40B4-BE49-F238E27FC236}">
                <a16:creationId xmlns:a16="http://schemas.microsoft.com/office/drawing/2014/main" id="{14F0E680-C00C-C8A5-7BCA-CBD47C85F6CE}"/>
              </a:ext>
            </a:extLst>
          </p:cNvPr>
          <p:cNvGraphicFramePr>
            <a:graphicFrameLocks noChangeAspect="1"/>
          </p:cNvGraphicFramePr>
          <p:nvPr>
            <p:extLst>
              <p:ext uri="{D42A27DB-BD31-4B8C-83A1-F6EECF244321}">
                <p14:modId xmlns:p14="http://schemas.microsoft.com/office/powerpoint/2010/main" val="4267464120"/>
              </p:ext>
            </p:extLst>
          </p:nvPr>
        </p:nvGraphicFramePr>
        <p:xfrm>
          <a:off x="8144029" y="6130674"/>
          <a:ext cx="1809750" cy="525462"/>
        </p:xfrm>
        <a:graphic>
          <a:graphicData uri="http://schemas.openxmlformats.org/presentationml/2006/ole">
            <mc:AlternateContent xmlns:mc="http://schemas.openxmlformats.org/markup-compatibility/2006">
              <mc:Choice xmlns:v="urn:schemas-microsoft-com:vml" Requires="v">
                <p:oleObj name="Equation" r:id="rId2" imgW="771712" imgH="209545" progId="Equation.3">
                  <p:embed/>
                </p:oleObj>
              </mc:Choice>
              <mc:Fallback>
                <p:oleObj name="Equation" r:id="rId2" imgW="771712" imgH="209545" progId="Equation.3">
                  <p:embed/>
                  <p:pic>
                    <p:nvPicPr>
                      <p:cNvPr id="9" name="Object 5">
                        <a:extLst>
                          <a:ext uri="{FF2B5EF4-FFF2-40B4-BE49-F238E27FC236}">
                            <a16:creationId xmlns:a16="http://schemas.microsoft.com/office/drawing/2014/main" id="{14F0E680-C00C-C8A5-7BCA-CBD47C85F6C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44029" y="6130674"/>
                        <a:ext cx="1809750" cy="525462"/>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99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0" name="Object 6">
            <a:extLst>
              <a:ext uri="{FF2B5EF4-FFF2-40B4-BE49-F238E27FC236}">
                <a16:creationId xmlns:a16="http://schemas.microsoft.com/office/drawing/2014/main" id="{B1A77925-5299-DDDA-AF54-EFD8CCE902B9}"/>
              </a:ext>
            </a:extLst>
          </p:cNvPr>
          <p:cNvGraphicFramePr>
            <a:graphicFrameLocks noChangeAspect="1"/>
          </p:cNvGraphicFramePr>
          <p:nvPr>
            <p:extLst>
              <p:ext uri="{D42A27DB-BD31-4B8C-83A1-F6EECF244321}">
                <p14:modId xmlns:p14="http://schemas.microsoft.com/office/powerpoint/2010/main" val="2228918697"/>
              </p:ext>
            </p:extLst>
          </p:nvPr>
        </p:nvGraphicFramePr>
        <p:xfrm>
          <a:off x="1684491" y="5433761"/>
          <a:ext cx="1905000" cy="566738"/>
        </p:xfrm>
        <a:graphic>
          <a:graphicData uri="http://schemas.openxmlformats.org/presentationml/2006/ole">
            <mc:AlternateContent xmlns:mc="http://schemas.openxmlformats.org/markup-compatibility/2006">
              <mc:Choice xmlns:v="urn:schemas-microsoft-com:vml" Requires="v">
                <p:oleObj name="Equation" r:id="rId4" imgW="704771" imgH="200106" progId="Equation.3">
                  <p:embed/>
                </p:oleObj>
              </mc:Choice>
              <mc:Fallback>
                <p:oleObj name="Equation" r:id="rId4" imgW="704771" imgH="200106" progId="Equation.3">
                  <p:embed/>
                  <p:pic>
                    <p:nvPicPr>
                      <p:cNvPr id="10" name="Object 6">
                        <a:extLst>
                          <a:ext uri="{FF2B5EF4-FFF2-40B4-BE49-F238E27FC236}">
                            <a16:creationId xmlns:a16="http://schemas.microsoft.com/office/drawing/2014/main" id="{B1A77925-5299-DDDA-AF54-EFD8CCE902B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84491" y="5433761"/>
                        <a:ext cx="1905000" cy="566738"/>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99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1" name="Object 7">
            <a:extLst>
              <a:ext uri="{FF2B5EF4-FFF2-40B4-BE49-F238E27FC236}">
                <a16:creationId xmlns:a16="http://schemas.microsoft.com/office/drawing/2014/main" id="{15432A8B-B628-3AE5-4021-734A1367710A}"/>
              </a:ext>
            </a:extLst>
          </p:cNvPr>
          <p:cNvGraphicFramePr>
            <a:graphicFrameLocks noChangeAspect="1"/>
          </p:cNvGraphicFramePr>
          <p:nvPr>
            <p:extLst>
              <p:ext uri="{D42A27DB-BD31-4B8C-83A1-F6EECF244321}">
                <p14:modId xmlns:p14="http://schemas.microsoft.com/office/powerpoint/2010/main" val="1003304907"/>
              </p:ext>
            </p:extLst>
          </p:nvPr>
        </p:nvGraphicFramePr>
        <p:xfrm>
          <a:off x="1760691" y="6127499"/>
          <a:ext cx="1878013" cy="560387"/>
        </p:xfrm>
        <a:graphic>
          <a:graphicData uri="http://schemas.openxmlformats.org/presentationml/2006/ole">
            <mc:AlternateContent xmlns:mc="http://schemas.openxmlformats.org/markup-compatibility/2006">
              <mc:Choice xmlns:v="urn:schemas-microsoft-com:vml" Requires="v">
                <p:oleObj name="Equation" r:id="rId6" imgW="704771" imgH="200106" progId="Equation.3">
                  <p:embed/>
                </p:oleObj>
              </mc:Choice>
              <mc:Fallback>
                <p:oleObj name="Equation" r:id="rId6" imgW="704771" imgH="200106" progId="Equation.3">
                  <p:embed/>
                  <p:pic>
                    <p:nvPicPr>
                      <p:cNvPr id="11" name="Object 7">
                        <a:extLst>
                          <a:ext uri="{FF2B5EF4-FFF2-40B4-BE49-F238E27FC236}">
                            <a16:creationId xmlns:a16="http://schemas.microsoft.com/office/drawing/2014/main" id="{15432A8B-B628-3AE5-4021-734A1367710A}"/>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760691" y="6127499"/>
                        <a:ext cx="1878013" cy="560387"/>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99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2" name="Object 8">
            <a:extLst>
              <a:ext uri="{FF2B5EF4-FFF2-40B4-BE49-F238E27FC236}">
                <a16:creationId xmlns:a16="http://schemas.microsoft.com/office/drawing/2014/main" id="{5D10A92F-C688-02EC-7CD6-386B58CF7448}"/>
              </a:ext>
            </a:extLst>
          </p:cNvPr>
          <p:cNvGraphicFramePr>
            <a:graphicFrameLocks noChangeAspect="1"/>
          </p:cNvGraphicFramePr>
          <p:nvPr>
            <p:extLst>
              <p:ext uri="{D42A27DB-BD31-4B8C-83A1-F6EECF244321}">
                <p14:modId xmlns:p14="http://schemas.microsoft.com/office/powerpoint/2010/main" val="2555148359"/>
              </p:ext>
            </p:extLst>
          </p:nvPr>
        </p:nvGraphicFramePr>
        <p:xfrm>
          <a:off x="3741891" y="5443286"/>
          <a:ext cx="1981200" cy="581025"/>
        </p:xfrm>
        <a:graphic>
          <a:graphicData uri="http://schemas.openxmlformats.org/presentationml/2006/ole">
            <mc:AlternateContent xmlns:mc="http://schemas.openxmlformats.org/markup-compatibility/2006">
              <mc:Choice xmlns:v="urn:schemas-microsoft-com:vml" Requires="v">
                <p:oleObj name="Equation" r:id="rId8" imgW="714199" imgH="200106" progId="Equation.3">
                  <p:embed/>
                </p:oleObj>
              </mc:Choice>
              <mc:Fallback>
                <p:oleObj name="Equation" r:id="rId8" imgW="714199" imgH="200106" progId="Equation.3">
                  <p:embed/>
                  <p:pic>
                    <p:nvPicPr>
                      <p:cNvPr id="12" name="Object 8">
                        <a:extLst>
                          <a:ext uri="{FF2B5EF4-FFF2-40B4-BE49-F238E27FC236}">
                            <a16:creationId xmlns:a16="http://schemas.microsoft.com/office/drawing/2014/main" id="{5D10A92F-C688-02EC-7CD6-386B58CF7448}"/>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741891" y="5443286"/>
                        <a:ext cx="1981200" cy="581025"/>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99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3" name="Object 9">
            <a:extLst>
              <a:ext uri="{FF2B5EF4-FFF2-40B4-BE49-F238E27FC236}">
                <a16:creationId xmlns:a16="http://schemas.microsoft.com/office/drawing/2014/main" id="{146834D3-72EE-7859-34D8-CB8F43D47F58}"/>
              </a:ext>
            </a:extLst>
          </p:cNvPr>
          <p:cNvGraphicFramePr>
            <a:graphicFrameLocks noChangeAspect="1"/>
          </p:cNvGraphicFramePr>
          <p:nvPr>
            <p:extLst>
              <p:ext uri="{D42A27DB-BD31-4B8C-83A1-F6EECF244321}">
                <p14:modId xmlns:p14="http://schemas.microsoft.com/office/powerpoint/2010/main" val="619180244"/>
              </p:ext>
            </p:extLst>
          </p:nvPr>
        </p:nvGraphicFramePr>
        <p:xfrm>
          <a:off x="3894291" y="6144961"/>
          <a:ext cx="1816100" cy="531813"/>
        </p:xfrm>
        <a:graphic>
          <a:graphicData uri="http://schemas.openxmlformats.org/presentationml/2006/ole">
            <mc:AlternateContent xmlns:mc="http://schemas.openxmlformats.org/markup-compatibility/2006">
              <mc:Choice xmlns:v="urn:schemas-microsoft-com:vml" Requires="v">
                <p:oleObj name="Equation" r:id="rId10" imgW="714199" imgH="200106" progId="Equation.3">
                  <p:embed/>
                </p:oleObj>
              </mc:Choice>
              <mc:Fallback>
                <p:oleObj name="Equation" r:id="rId10" imgW="714199" imgH="200106" progId="Equation.3">
                  <p:embed/>
                  <p:pic>
                    <p:nvPicPr>
                      <p:cNvPr id="13" name="Object 9">
                        <a:extLst>
                          <a:ext uri="{FF2B5EF4-FFF2-40B4-BE49-F238E27FC236}">
                            <a16:creationId xmlns:a16="http://schemas.microsoft.com/office/drawing/2014/main" id="{146834D3-72EE-7859-34D8-CB8F43D47F58}"/>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3894291" y="6144961"/>
                        <a:ext cx="1816100" cy="531813"/>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99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4" name="Object 10">
            <a:extLst>
              <a:ext uri="{FF2B5EF4-FFF2-40B4-BE49-F238E27FC236}">
                <a16:creationId xmlns:a16="http://schemas.microsoft.com/office/drawing/2014/main" id="{0F19142B-3BF5-8206-7FCC-EEDE922B142B}"/>
              </a:ext>
            </a:extLst>
          </p:cNvPr>
          <p:cNvGraphicFramePr>
            <a:graphicFrameLocks noChangeAspect="1"/>
          </p:cNvGraphicFramePr>
          <p:nvPr>
            <p:extLst>
              <p:ext uri="{D42A27DB-BD31-4B8C-83A1-F6EECF244321}">
                <p14:modId xmlns:p14="http://schemas.microsoft.com/office/powerpoint/2010/main" val="3311104200"/>
              </p:ext>
            </p:extLst>
          </p:nvPr>
        </p:nvGraphicFramePr>
        <p:xfrm>
          <a:off x="5951691" y="5451224"/>
          <a:ext cx="1884363" cy="560387"/>
        </p:xfrm>
        <a:graphic>
          <a:graphicData uri="http://schemas.openxmlformats.org/presentationml/2006/ole">
            <mc:AlternateContent xmlns:mc="http://schemas.openxmlformats.org/markup-compatibility/2006">
              <mc:Choice xmlns:v="urn:schemas-microsoft-com:vml" Requires="v">
                <p:oleObj name="Equation" r:id="rId12" imgW="704771" imgH="200106" progId="Equation.3">
                  <p:embed/>
                </p:oleObj>
              </mc:Choice>
              <mc:Fallback>
                <p:oleObj name="Equation" r:id="rId12" imgW="704771" imgH="200106" progId="Equation.3">
                  <p:embed/>
                  <p:pic>
                    <p:nvPicPr>
                      <p:cNvPr id="14" name="Object 10">
                        <a:extLst>
                          <a:ext uri="{FF2B5EF4-FFF2-40B4-BE49-F238E27FC236}">
                            <a16:creationId xmlns:a16="http://schemas.microsoft.com/office/drawing/2014/main" id="{0F19142B-3BF5-8206-7FCC-EEDE922B142B}"/>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5951691" y="5451224"/>
                        <a:ext cx="1884363" cy="560387"/>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99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5" name="Object 11">
            <a:extLst>
              <a:ext uri="{FF2B5EF4-FFF2-40B4-BE49-F238E27FC236}">
                <a16:creationId xmlns:a16="http://schemas.microsoft.com/office/drawing/2014/main" id="{34D000FC-9D2C-C762-89BB-ED0B061380BA}"/>
              </a:ext>
            </a:extLst>
          </p:cNvPr>
          <p:cNvGraphicFramePr>
            <a:graphicFrameLocks noChangeAspect="1"/>
          </p:cNvGraphicFramePr>
          <p:nvPr>
            <p:extLst>
              <p:ext uri="{D42A27DB-BD31-4B8C-83A1-F6EECF244321}">
                <p14:modId xmlns:p14="http://schemas.microsoft.com/office/powerpoint/2010/main" val="1840455238"/>
              </p:ext>
            </p:extLst>
          </p:nvPr>
        </p:nvGraphicFramePr>
        <p:xfrm>
          <a:off x="6027891" y="6143374"/>
          <a:ext cx="1857375" cy="554037"/>
        </p:xfrm>
        <a:graphic>
          <a:graphicData uri="http://schemas.openxmlformats.org/presentationml/2006/ole">
            <mc:AlternateContent xmlns:mc="http://schemas.openxmlformats.org/markup-compatibility/2006">
              <mc:Choice xmlns:v="urn:schemas-microsoft-com:vml" Requires="v">
                <p:oleObj name="Equation" r:id="rId14" imgW="704771" imgH="200106" progId="Equation.3">
                  <p:embed/>
                </p:oleObj>
              </mc:Choice>
              <mc:Fallback>
                <p:oleObj name="Equation" r:id="rId14" imgW="704771" imgH="200106" progId="Equation.3">
                  <p:embed/>
                  <p:pic>
                    <p:nvPicPr>
                      <p:cNvPr id="15" name="Object 11">
                        <a:extLst>
                          <a:ext uri="{FF2B5EF4-FFF2-40B4-BE49-F238E27FC236}">
                            <a16:creationId xmlns:a16="http://schemas.microsoft.com/office/drawing/2014/main" id="{34D000FC-9D2C-C762-89BB-ED0B061380BA}"/>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6027891" y="6143374"/>
                        <a:ext cx="1857375" cy="554037"/>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99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6" name="Object 12">
            <a:extLst>
              <a:ext uri="{FF2B5EF4-FFF2-40B4-BE49-F238E27FC236}">
                <a16:creationId xmlns:a16="http://schemas.microsoft.com/office/drawing/2014/main" id="{84A994BA-30D1-29AB-24C1-FC726AA141F8}"/>
              </a:ext>
            </a:extLst>
          </p:cNvPr>
          <p:cNvGraphicFramePr>
            <a:graphicFrameLocks noChangeAspect="1"/>
          </p:cNvGraphicFramePr>
          <p:nvPr>
            <p:extLst>
              <p:ext uri="{D42A27DB-BD31-4B8C-83A1-F6EECF244321}">
                <p14:modId xmlns:p14="http://schemas.microsoft.com/office/powerpoint/2010/main" val="1719860093"/>
              </p:ext>
            </p:extLst>
          </p:nvPr>
        </p:nvGraphicFramePr>
        <p:xfrm>
          <a:off x="8085291" y="5452811"/>
          <a:ext cx="1911350" cy="568325"/>
        </p:xfrm>
        <a:graphic>
          <a:graphicData uri="http://schemas.openxmlformats.org/presentationml/2006/ole">
            <mc:AlternateContent xmlns:mc="http://schemas.openxmlformats.org/markup-compatibility/2006">
              <mc:Choice xmlns:v="urn:schemas-microsoft-com:vml" Requires="v">
                <p:oleObj name="Equation" r:id="rId16" imgW="704771" imgH="200106" progId="Equation.3">
                  <p:embed/>
                </p:oleObj>
              </mc:Choice>
              <mc:Fallback>
                <p:oleObj name="Equation" r:id="rId16" imgW="704771" imgH="200106" progId="Equation.3">
                  <p:embed/>
                  <p:pic>
                    <p:nvPicPr>
                      <p:cNvPr id="16" name="Object 12">
                        <a:extLst>
                          <a:ext uri="{FF2B5EF4-FFF2-40B4-BE49-F238E27FC236}">
                            <a16:creationId xmlns:a16="http://schemas.microsoft.com/office/drawing/2014/main" id="{84A994BA-30D1-29AB-24C1-FC726AA141F8}"/>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8085291" y="5452811"/>
                        <a:ext cx="1911350" cy="568325"/>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99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17" name="Group 13">
            <a:extLst>
              <a:ext uri="{FF2B5EF4-FFF2-40B4-BE49-F238E27FC236}">
                <a16:creationId xmlns:a16="http://schemas.microsoft.com/office/drawing/2014/main" id="{7B24EBF5-8BEC-34F7-6B82-F5AE43A9FA69}"/>
              </a:ext>
            </a:extLst>
          </p:cNvPr>
          <p:cNvGrpSpPr>
            <a:grpSpLocks/>
          </p:cNvGrpSpPr>
          <p:nvPr/>
        </p:nvGrpSpPr>
        <p:grpSpPr bwMode="auto">
          <a:xfrm>
            <a:off x="1354291" y="1372936"/>
            <a:ext cx="3232150" cy="2200275"/>
            <a:chOff x="157" y="1018"/>
            <a:chExt cx="2036" cy="1386"/>
          </a:xfrm>
        </p:grpSpPr>
        <p:sp>
          <p:nvSpPr>
            <p:cNvPr id="18" name="Rectangle 14">
              <a:extLst>
                <a:ext uri="{FF2B5EF4-FFF2-40B4-BE49-F238E27FC236}">
                  <a16:creationId xmlns:a16="http://schemas.microsoft.com/office/drawing/2014/main" id="{C85AB1CC-E86C-803C-E8F2-259B9664F389}"/>
                </a:ext>
              </a:extLst>
            </p:cNvPr>
            <p:cNvSpPr>
              <a:spLocks noChangeArrowheads="1"/>
            </p:cNvSpPr>
            <p:nvPr/>
          </p:nvSpPr>
          <p:spPr bwMode="auto">
            <a:xfrm>
              <a:off x="734" y="1060"/>
              <a:ext cx="912" cy="1344"/>
            </a:xfrm>
            <a:prstGeom prst="rect">
              <a:avLst/>
            </a:prstGeom>
            <a:solidFill>
              <a:srgbClr val="FFFFCC"/>
            </a:solidFill>
            <a:ln w="381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 name="Line 15">
              <a:extLst>
                <a:ext uri="{FF2B5EF4-FFF2-40B4-BE49-F238E27FC236}">
                  <a16:creationId xmlns:a16="http://schemas.microsoft.com/office/drawing/2014/main" id="{99113BBC-2704-4E01-AB1F-7DAA67B42346}"/>
                </a:ext>
              </a:extLst>
            </p:cNvPr>
            <p:cNvSpPr>
              <a:spLocks noChangeShapeType="1"/>
            </p:cNvSpPr>
            <p:nvPr/>
          </p:nvSpPr>
          <p:spPr bwMode="auto">
            <a:xfrm>
              <a:off x="546" y="1222"/>
              <a:ext cx="192"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 name="Line 16">
              <a:extLst>
                <a:ext uri="{FF2B5EF4-FFF2-40B4-BE49-F238E27FC236}">
                  <a16:creationId xmlns:a16="http://schemas.microsoft.com/office/drawing/2014/main" id="{350B9E16-78C9-1E2B-087C-F51261730DBD}"/>
                </a:ext>
              </a:extLst>
            </p:cNvPr>
            <p:cNvSpPr>
              <a:spLocks noChangeShapeType="1"/>
            </p:cNvSpPr>
            <p:nvPr/>
          </p:nvSpPr>
          <p:spPr bwMode="auto">
            <a:xfrm>
              <a:off x="542" y="2190"/>
              <a:ext cx="192"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 name="Line 17">
              <a:extLst>
                <a:ext uri="{FF2B5EF4-FFF2-40B4-BE49-F238E27FC236}">
                  <a16:creationId xmlns:a16="http://schemas.microsoft.com/office/drawing/2014/main" id="{681595A2-68B1-BF4E-DABE-827F4BC8DB78}"/>
                </a:ext>
              </a:extLst>
            </p:cNvPr>
            <p:cNvSpPr>
              <a:spLocks noChangeShapeType="1"/>
            </p:cNvSpPr>
            <p:nvPr/>
          </p:nvSpPr>
          <p:spPr bwMode="auto">
            <a:xfrm>
              <a:off x="542" y="1684"/>
              <a:ext cx="192"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 name="Line 18">
              <a:extLst>
                <a:ext uri="{FF2B5EF4-FFF2-40B4-BE49-F238E27FC236}">
                  <a16:creationId xmlns:a16="http://schemas.microsoft.com/office/drawing/2014/main" id="{EFE4378E-A430-C6BD-C642-3D097B2C458F}"/>
                </a:ext>
              </a:extLst>
            </p:cNvPr>
            <p:cNvSpPr>
              <a:spLocks noChangeShapeType="1"/>
            </p:cNvSpPr>
            <p:nvPr/>
          </p:nvSpPr>
          <p:spPr bwMode="auto">
            <a:xfrm>
              <a:off x="1646" y="2204"/>
              <a:ext cx="192"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3" name="Line 19">
              <a:extLst>
                <a:ext uri="{FF2B5EF4-FFF2-40B4-BE49-F238E27FC236}">
                  <a16:creationId xmlns:a16="http://schemas.microsoft.com/office/drawing/2014/main" id="{0E11A1A3-E146-CC52-FD7E-697AA0E04EEF}"/>
                </a:ext>
              </a:extLst>
            </p:cNvPr>
            <p:cNvSpPr>
              <a:spLocks noChangeShapeType="1"/>
            </p:cNvSpPr>
            <p:nvPr/>
          </p:nvSpPr>
          <p:spPr bwMode="auto">
            <a:xfrm>
              <a:off x="1646" y="1492"/>
              <a:ext cx="192"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4" name="Line 20">
              <a:extLst>
                <a:ext uri="{FF2B5EF4-FFF2-40B4-BE49-F238E27FC236}">
                  <a16:creationId xmlns:a16="http://schemas.microsoft.com/office/drawing/2014/main" id="{4AC17120-5455-EF7B-D2F0-7891C989CA26}"/>
                </a:ext>
              </a:extLst>
            </p:cNvPr>
            <p:cNvSpPr>
              <a:spLocks noChangeShapeType="1"/>
            </p:cNvSpPr>
            <p:nvPr/>
          </p:nvSpPr>
          <p:spPr bwMode="auto">
            <a:xfrm>
              <a:off x="1648" y="1220"/>
              <a:ext cx="192"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5" name="Oval 21">
              <a:extLst>
                <a:ext uri="{FF2B5EF4-FFF2-40B4-BE49-F238E27FC236}">
                  <a16:creationId xmlns:a16="http://schemas.microsoft.com/office/drawing/2014/main" id="{FECD1A57-8E4C-9DA8-074C-383E3596D751}"/>
                </a:ext>
              </a:extLst>
            </p:cNvPr>
            <p:cNvSpPr>
              <a:spLocks noChangeArrowheads="1"/>
            </p:cNvSpPr>
            <p:nvPr/>
          </p:nvSpPr>
          <p:spPr bwMode="auto">
            <a:xfrm>
              <a:off x="482" y="1648"/>
              <a:ext cx="68" cy="67"/>
            </a:xfrm>
            <a:prstGeom prst="ellipse">
              <a:avLst/>
            </a:prstGeom>
            <a:noFill/>
            <a:ln w="28575">
              <a:solidFill>
                <a:srgbClr val="9966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6" name="Text Box 22">
              <a:extLst>
                <a:ext uri="{FF2B5EF4-FFF2-40B4-BE49-F238E27FC236}">
                  <a16:creationId xmlns:a16="http://schemas.microsoft.com/office/drawing/2014/main" id="{26FA0B5D-A420-D099-2AB4-CFC6556A22AF}"/>
                </a:ext>
              </a:extLst>
            </p:cNvPr>
            <p:cNvSpPr txBox="1">
              <a:spLocks noChangeArrowheads="1"/>
            </p:cNvSpPr>
            <p:nvPr/>
          </p:nvSpPr>
          <p:spPr bwMode="auto">
            <a:xfrm>
              <a:off x="157" y="1018"/>
              <a:ext cx="341"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0033CC"/>
                  </a:solidFill>
                </a:rPr>
                <a:t>A</a:t>
              </a:r>
              <a:r>
                <a:rPr lang="en-US" altLang="zh-CN" sz="2800" b="1" baseline="-25000">
                  <a:solidFill>
                    <a:srgbClr val="0033CC"/>
                  </a:solidFill>
                </a:rPr>
                <a:t>0</a:t>
              </a:r>
              <a:endParaRPr lang="en-US" altLang="zh-CN" sz="2800" b="1" i="1">
                <a:solidFill>
                  <a:srgbClr val="0033CC"/>
                </a:solidFill>
              </a:endParaRPr>
            </a:p>
          </p:txBody>
        </p:sp>
        <p:sp>
          <p:nvSpPr>
            <p:cNvPr id="27" name="Text Box 23">
              <a:extLst>
                <a:ext uri="{FF2B5EF4-FFF2-40B4-BE49-F238E27FC236}">
                  <a16:creationId xmlns:a16="http://schemas.microsoft.com/office/drawing/2014/main" id="{46BFA7EA-2357-E85B-8D68-A70B3F36AEC1}"/>
                </a:ext>
              </a:extLst>
            </p:cNvPr>
            <p:cNvSpPr txBox="1">
              <a:spLocks noChangeArrowheads="1"/>
            </p:cNvSpPr>
            <p:nvPr/>
          </p:nvSpPr>
          <p:spPr bwMode="auto">
            <a:xfrm>
              <a:off x="1864" y="1024"/>
              <a:ext cx="329"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rPr>
                <a:t>Y</a:t>
              </a:r>
              <a:r>
                <a:rPr lang="en-US" altLang="zh-CN" sz="2800" b="1" baseline="-25000">
                  <a:solidFill>
                    <a:srgbClr val="FF0066"/>
                  </a:solidFill>
                </a:rPr>
                <a:t>0</a:t>
              </a:r>
              <a:endParaRPr lang="en-US" altLang="zh-CN" sz="2800" b="1" i="1">
                <a:solidFill>
                  <a:srgbClr val="FF0066"/>
                </a:solidFill>
              </a:endParaRPr>
            </a:p>
          </p:txBody>
        </p:sp>
        <p:sp>
          <p:nvSpPr>
            <p:cNvPr id="28" name="Text Box 24">
              <a:extLst>
                <a:ext uri="{FF2B5EF4-FFF2-40B4-BE49-F238E27FC236}">
                  <a16:creationId xmlns:a16="http://schemas.microsoft.com/office/drawing/2014/main" id="{7DD54D30-7FFD-28D6-5B57-7AA0226DD8A0}"/>
                </a:ext>
              </a:extLst>
            </p:cNvPr>
            <p:cNvSpPr txBox="1">
              <a:spLocks noChangeArrowheads="1"/>
            </p:cNvSpPr>
            <p:nvPr/>
          </p:nvSpPr>
          <p:spPr bwMode="auto">
            <a:xfrm>
              <a:off x="157" y="1504"/>
              <a:ext cx="341"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0033CC"/>
                  </a:solidFill>
                </a:rPr>
                <a:t>A</a:t>
              </a:r>
              <a:r>
                <a:rPr lang="en-US" altLang="zh-CN" sz="2800" b="1" baseline="-25000">
                  <a:solidFill>
                    <a:srgbClr val="0033CC"/>
                  </a:solidFill>
                </a:rPr>
                <a:t>1</a:t>
              </a:r>
              <a:endParaRPr lang="en-US" altLang="zh-CN" sz="2800" b="1" i="1">
                <a:solidFill>
                  <a:srgbClr val="0033CC"/>
                </a:solidFill>
              </a:endParaRPr>
            </a:p>
          </p:txBody>
        </p:sp>
        <p:sp>
          <p:nvSpPr>
            <p:cNvPr id="29" name="Text Box 25">
              <a:extLst>
                <a:ext uri="{FF2B5EF4-FFF2-40B4-BE49-F238E27FC236}">
                  <a16:creationId xmlns:a16="http://schemas.microsoft.com/office/drawing/2014/main" id="{1AAF8962-41C4-BE1A-563F-2D727BD0935F}"/>
                </a:ext>
              </a:extLst>
            </p:cNvPr>
            <p:cNvSpPr txBox="1">
              <a:spLocks noChangeArrowheads="1"/>
            </p:cNvSpPr>
            <p:nvPr/>
          </p:nvSpPr>
          <p:spPr bwMode="auto">
            <a:xfrm>
              <a:off x="157" y="1990"/>
              <a:ext cx="341"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0033CC"/>
                  </a:solidFill>
                </a:rPr>
                <a:t>A</a:t>
              </a:r>
              <a:r>
                <a:rPr lang="en-US" altLang="zh-CN" sz="2800" b="1" baseline="-25000">
                  <a:solidFill>
                    <a:srgbClr val="0033CC"/>
                  </a:solidFill>
                </a:rPr>
                <a:t>2</a:t>
              </a:r>
              <a:endParaRPr lang="en-US" altLang="zh-CN" sz="2800" b="1" i="1">
                <a:solidFill>
                  <a:srgbClr val="0033CC"/>
                </a:solidFill>
              </a:endParaRPr>
            </a:p>
          </p:txBody>
        </p:sp>
        <p:sp>
          <p:nvSpPr>
            <p:cNvPr id="30" name="Text Box 26">
              <a:extLst>
                <a:ext uri="{FF2B5EF4-FFF2-40B4-BE49-F238E27FC236}">
                  <a16:creationId xmlns:a16="http://schemas.microsoft.com/office/drawing/2014/main" id="{B1C4A793-24AB-24F3-9577-9F7098FD582F}"/>
                </a:ext>
              </a:extLst>
            </p:cNvPr>
            <p:cNvSpPr txBox="1">
              <a:spLocks noChangeArrowheads="1"/>
            </p:cNvSpPr>
            <p:nvPr/>
          </p:nvSpPr>
          <p:spPr bwMode="auto">
            <a:xfrm>
              <a:off x="1864" y="1324"/>
              <a:ext cx="329"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rPr>
                <a:t>Y</a:t>
              </a:r>
              <a:r>
                <a:rPr lang="en-US" altLang="zh-CN" sz="2800" b="1" baseline="-25000">
                  <a:solidFill>
                    <a:srgbClr val="FF0066"/>
                  </a:solidFill>
                </a:rPr>
                <a:t>1</a:t>
              </a:r>
              <a:endParaRPr lang="en-US" altLang="zh-CN" sz="2800" b="1" i="1">
                <a:solidFill>
                  <a:srgbClr val="FF0066"/>
                </a:solidFill>
              </a:endParaRPr>
            </a:p>
          </p:txBody>
        </p:sp>
        <p:sp>
          <p:nvSpPr>
            <p:cNvPr id="31" name="Text Box 27">
              <a:extLst>
                <a:ext uri="{FF2B5EF4-FFF2-40B4-BE49-F238E27FC236}">
                  <a16:creationId xmlns:a16="http://schemas.microsoft.com/office/drawing/2014/main" id="{9B226375-792B-605C-8716-F5BFC7B7FFC7}"/>
                </a:ext>
              </a:extLst>
            </p:cNvPr>
            <p:cNvSpPr txBox="1">
              <a:spLocks noChangeArrowheads="1"/>
            </p:cNvSpPr>
            <p:nvPr/>
          </p:nvSpPr>
          <p:spPr bwMode="auto">
            <a:xfrm>
              <a:off x="1864" y="2008"/>
              <a:ext cx="329"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rPr>
                <a:t>Y</a:t>
              </a:r>
              <a:r>
                <a:rPr lang="en-US" altLang="zh-CN" sz="2800" b="1" baseline="-25000">
                  <a:solidFill>
                    <a:srgbClr val="FF0066"/>
                  </a:solidFill>
                </a:rPr>
                <a:t>7</a:t>
              </a:r>
              <a:endParaRPr lang="en-US" altLang="zh-CN" sz="2800" b="1" i="1">
                <a:solidFill>
                  <a:srgbClr val="FF0066"/>
                </a:solidFill>
              </a:endParaRPr>
            </a:p>
          </p:txBody>
        </p:sp>
        <p:sp>
          <p:nvSpPr>
            <p:cNvPr id="32" name="Text Box 28">
              <a:extLst>
                <a:ext uri="{FF2B5EF4-FFF2-40B4-BE49-F238E27FC236}">
                  <a16:creationId xmlns:a16="http://schemas.microsoft.com/office/drawing/2014/main" id="{83CEA9B2-B6DF-C84A-0592-5366B5CEFAA8}"/>
                </a:ext>
              </a:extLst>
            </p:cNvPr>
            <p:cNvSpPr txBox="1">
              <a:spLocks noChangeArrowheads="1"/>
            </p:cNvSpPr>
            <p:nvPr/>
          </p:nvSpPr>
          <p:spPr bwMode="auto">
            <a:xfrm>
              <a:off x="779" y="1288"/>
              <a:ext cx="791" cy="8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800" b="1">
                  <a:solidFill>
                    <a:srgbClr val="996600"/>
                  </a:solidFill>
                </a:rPr>
                <a:t>3 </a:t>
              </a:r>
              <a:r>
                <a:rPr lang="zh-CN" altLang="en-US" sz="2800" b="1">
                  <a:solidFill>
                    <a:srgbClr val="996600"/>
                  </a:solidFill>
                  <a:ea typeface="隶书" panose="02010509060101010101" pitchFamily="49" charset="-122"/>
                </a:rPr>
                <a:t>位</a:t>
              </a:r>
            </a:p>
            <a:p>
              <a:pPr algn="ctr" eaLnBrk="1" hangingPunct="1"/>
              <a:r>
                <a:rPr lang="zh-CN" altLang="en-US" sz="2800" b="1">
                  <a:solidFill>
                    <a:srgbClr val="996600"/>
                  </a:solidFill>
                  <a:ea typeface="隶书" panose="02010509060101010101" pitchFamily="49" charset="-122"/>
                </a:rPr>
                <a:t>二进制</a:t>
              </a:r>
            </a:p>
            <a:p>
              <a:pPr algn="ctr" eaLnBrk="1" hangingPunct="1"/>
              <a:r>
                <a:rPr lang="zh-CN" altLang="en-US" sz="2800" b="1">
                  <a:solidFill>
                    <a:srgbClr val="996600"/>
                  </a:solidFill>
                  <a:ea typeface="隶书" panose="02010509060101010101" pitchFamily="49" charset="-122"/>
                </a:rPr>
                <a:t>译码器</a:t>
              </a:r>
            </a:p>
          </p:txBody>
        </p:sp>
        <p:sp>
          <p:nvSpPr>
            <p:cNvPr id="33" name="Oval 29">
              <a:extLst>
                <a:ext uri="{FF2B5EF4-FFF2-40B4-BE49-F238E27FC236}">
                  <a16:creationId xmlns:a16="http://schemas.microsoft.com/office/drawing/2014/main" id="{87384289-C667-FD3F-FA43-B7F3A033A9A1}"/>
                </a:ext>
              </a:extLst>
            </p:cNvPr>
            <p:cNvSpPr>
              <a:spLocks noChangeArrowheads="1"/>
            </p:cNvSpPr>
            <p:nvPr/>
          </p:nvSpPr>
          <p:spPr bwMode="auto">
            <a:xfrm>
              <a:off x="484" y="1186"/>
              <a:ext cx="68" cy="67"/>
            </a:xfrm>
            <a:prstGeom prst="ellipse">
              <a:avLst/>
            </a:prstGeom>
            <a:noFill/>
            <a:ln w="28575">
              <a:solidFill>
                <a:srgbClr val="9966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4" name="Oval 30">
              <a:extLst>
                <a:ext uri="{FF2B5EF4-FFF2-40B4-BE49-F238E27FC236}">
                  <a16:creationId xmlns:a16="http://schemas.microsoft.com/office/drawing/2014/main" id="{4A5CE459-8553-C7B6-604B-289B74E1C542}"/>
                </a:ext>
              </a:extLst>
            </p:cNvPr>
            <p:cNvSpPr>
              <a:spLocks noChangeArrowheads="1"/>
            </p:cNvSpPr>
            <p:nvPr/>
          </p:nvSpPr>
          <p:spPr bwMode="auto">
            <a:xfrm>
              <a:off x="479" y="2155"/>
              <a:ext cx="68" cy="67"/>
            </a:xfrm>
            <a:prstGeom prst="ellipse">
              <a:avLst/>
            </a:prstGeom>
            <a:noFill/>
            <a:ln w="28575">
              <a:solidFill>
                <a:srgbClr val="9966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5" name="Oval 31">
              <a:extLst>
                <a:ext uri="{FF2B5EF4-FFF2-40B4-BE49-F238E27FC236}">
                  <a16:creationId xmlns:a16="http://schemas.microsoft.com/office/drawing/2014/main" id="{8021E5A1-3CAF-ADE8-7C9F-3EACFC1FB28E}"/>
                </a:ext>
              </a:extLst>
            </p:cNvPr>
            <p:cNvSpPr>
              <a:spLocks noChangeArrowheads="1"/>
            </p:cNvSpPr>
            <p:nvPr/>
          </p:nvSpPr>
          <p:spPr bwMode="auto">
            <a:xfrm>
              <a:off x="1829" y="1453"/>
              <a:ext cx="68" cy="67"/>
            </a:xfrm>
            <a:prstGeom prst="ellipse">
              <a:avLst/>
            </a:prstGeom>
            <a:noFill/>
            <a:ln w="28575">
              <a:solidFill>
                <a:srgbClr val="9966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6" name="Oval 32">
              <a:extLst>
                <a:ext uri="{FF2B5EF4-FFF2-40B4-BE49-F238E27FC236}">
                  <a16:creationId xmlns:a16="http://schemas.microsoft.com/office/drawing/2014/main" id="{1941B3CF-C3FE-E05C-A2DA-206FBB0B86DA}"/>
                </a:ext>
              </a:extLst>
            </p:cNvPr>
            <p:cNvSpPr>
              <a:spLocks noChangeArrowheads="1"/>
            </p:cNvSpPr>
            <p:nvPr/>
          </p:nvSpPr>
          <p:spPr bwMode="auto">
            <a:xfrm>
              <a:off x="1835" y="1186"/>
              <a:ext cx="68" cy="67"/>
            </a:xfrm>
            <a:prstGeom prst="ellipse">
              <a:avLst/>
            </a:prstGeom>
            <a:noFill/>
            <a:ln w="28575">
              <a:solidFill>
                <a:srgbClr val="9966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7" name="Oval 33">
              <a:extLst>
                <a:ext uri="{FF2B5EF4-FFF2-40B4-BE49-F238E27FC236}">
                  <a16:creationId xmlns:a16="http://schemas.microsoft.com/office/drawing/2014/main" id="{02CB52CE-8487-8F5A-4ECA-2CDA25D747F8}"/>
                </a:ext>
              </a:extLst>
            </p:cNvPr>
            <p:cNvSpPr>
              <a:spLocks noChangeArrowheads="1"/>
            </p:cNvSpPr>
            <p:nvPr/>
          </p:nvSpPr>
          <p:spPr bwMode="auto">
            <a:xfrm>
              <a:off x="1830" y="2168"/>
              <a:ext cx="68" cy="68"/>
            </a:xfrm>
            <a:prstGeom prst="ellipse">
              <a:avLst/>
            </a:prstGeom>
            <a:noFill/>
            <a:ln w="28575">
              <a:solidFill>
                <a:srgbClr val="9966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8" name="Rectangle 34">
              <a:extLst>
                <a:ext uri="{FF2B5EF4-FFF2-40B4-BE49-F238E27FC236}">
                  <a16:creationId xmlns:a16="http://schemas.microsoft.com/office/drawing/2014/main" id="{FC806A79-23A9-E84A-AAAF-9C8385895D9D}"/>
                </a:ext>
              </a:extLst>
            </p:cNvPr>
            <p:cNvSpPr>
              <a:spLocks noChangeArrowheads="1"/>
            </p:cNvSpPr>
            <p:nvPr/>
          </p:nvSpPr>
          <p:spPr bwMode="auto">
            <a:xfrm rot="5400000">
              <a:off x="1680" y="1680"/>
              <a:ext cx="404"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3600">
                  <a:solidFill>
                    <a:srgbClr val="996600"/>
                  </a:solidFill>
                </a:rPr>
                <a:t>…</a:t>
              </a:r>
            </a:p>
          </p:txBody>
        </p:sp>
      </p:grpSp>
      <p:graphicFrame>
        <p:nvGraphicFramePr>
          <p:cNvPr id="39" name="Object 35">
            <a:extLst>
              <a:ext uri="{FF2B5EF4-FFF2-40B4-BE49-F238E27FC236}">
                <a16:creationId xmlns:a16="http://schemas.microsoft.com/office/drawing/2014/main" id="{1335C827-6BBA-855D-2EFE-0E71507F3A21}"/>
              </a:ext>
            </a:extLst>
          </p:cNvPr>
          <p:cNvGraphicFramePr>
            <a:graphicFrameLocks noChangeAspect="1"/>
          </p:cNvGraphicFramePr>
          <p:nvPr>
            <p:extLst>
              <p:ext uri="{D42A27DB-BD31-4B8C-83A1-F6EECF244321}">
                <p14:modId xmlns:p14="http://schemas.microsoft.com/office/powerpoint/2010/main" val="2811750199"/>
              </p:ext>
            </p:extLst>
          </p:nvPr>
        </p:nvGraphicFramePr>
        <p:xfrm>
          <a:off x="4673754" y="1503111"/>
          <a:ext cx="1577975" cy="528638"/>
        </p:xfrm>
        <a:graphic>
          <a:graphicData uri="http://schemas.openxmlformats.org/presentationml/2006/ole">
            <mc:AlternateContent xmlns:mc="http://schemas.openxmlformats.org/markup-compatibility/2006">
              <mc:Choice xmlns:v="urn:schemas-microsoft-com:vml" Requires="v">
                <p:oleObj name="Equation" r:id="rId18" imgW="704771" imgH="218984" progId="Equation.3">
                  <p:embed/>
                </p:oleObj>
              </mc:Choice>
              <mc:Fallback>
                <p:oleObj name="Equation" r:id="rId18" imgW="704771" imgH="218984" progId="Equation.3">
                  <p:embed/>
                  <p:pic>
                    <p:nvPicPr>
                      <p:cNvPr id="39" name="Object 35">
                        <a:extLst>
                          <a:ext uri="{FF2B5EF4-FFF2-40B4-BE49-F238E27FC236}">
                            <a16:creationId xmlns:a16="http://schemas.microsoft.com/office/drawing/2014/main" id="{1335C827-6BBA-855D-2EFE-0E71507F3A21}"/>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4673754" y="1503111"/>
                        <a:ext cx="1577975" cy="5286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0" name="Object 36">
            <a:extLst>
              <a:ext uri="{FF2B5EF4-FFF2-40B4-BE49-F238E27FC236}">
                <a16:creationId xmlns:a16="http://schemas.microsoft.com/office/drawing/2014/main" id="{F5302168-0949-E08A-737D-814CF6EDFA0D}"/>
              </a:ext>
            </a:extLst>
          </p:cNvPr>
          <p:cNvGraphicFramePr>
            <a:graphicFrameLocks noChangeAspect="1"/>
          </p:cNvGraphicFramePr>
          <p:nvPr>
            <p:extLst>
              <p:ext uri="{D42A27DB-BD31-4B8C-83A1-F6EECF244321}">
                <p14:modId xmlns:p14="http://schemas.microsoft.com/office/powerpoint/2010/main" val="344870290"/>
              </p:ext>
            </p:extLst>
          </p:nvPr>
        </p:nvGraphicFramePr>
        <p:xfrm>
          <a:off x="6473979" y="1504699"/>
          <a:ext cx="3386137" cy="503237"/>
        </p:xfrm>
        <a:graphic>
          <a:graphicData uri="http://schemas.openxmlformats.org/presentationml/2006/ole">
            <mc:AlternateContent xmlns:mc="http://schemas.openxmlformats.org/markup-compatibility/2006">
              <mc:Choice xmlns:v="urn:schemas-microsoft-com:vml" Requires="v">
                <p:oleObj name="Equation" r:id="rId20" imgW="1800347" imgH="209545" progId="Equation.3">
                  <p:embed/>
                </p:oleObj>
              </mc:Choice>
              <mc:Fallback>
                <p:oleObj name="Equation" r:id="rId20" imgW="1800347" imgH="209545" progId="Equation.3">
                  <p:embed/>
                  <p:pic>
                    <p:nvPicPr>
                      <p:cNvPr id="40" name="Object 36">
                        <a:extLst>
                          <a:ext uri="{FF2B5EF4-FFF2-40B4-BE49-F238E27FC236}">
                            <a16:creationId xmlns:a16="http://schemas.microsoft.com/office/drawing/2014/main" id="{F5302168-0949-E08A-737D-814CF6EDFA0D}"/>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6473979" y="1504699"/>
                        <a:ext cx="3386137" cy="5032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41" name="Text Box 37">
            <a:extLst>
              <a:ext uri="{FF2B5EF4-FFF2-40B4-BE49-F238E27FC236}">
                <a16:creationId xmlns:a16="http://schemas.microsoft.com/office/drawing/2014/main" id="{06CA9FDD-6FA4-B56F-CF4A-B81D7CD340C8}"/>
              </a:ext>
            </a:extLst>
          </p:cNvPr>
          <p:cNvSpPr txBox="1">
            <a:spLocks noChangeArrowheads="1"/>
          </p:cNvSpPr>
          <p:nvPr/>
        </p:nvSpPr>
        <p:spPr bwMode="auto">
          <a:xfrm>
            <a:off x="6472391" y="1987299"/>
            <a:ext cx="38290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0   0   0   0   0   0   0   </a:t>
            </a:r>
            <a:r>
              <a:rPr lang="en-US" altLang="zh-CN" sz="2800" b="1">
                <a:solidFill>
                  <a:srgbClr val="FF0066"/>
                </a:solidFill>
                <a:ea typeface="楷体_GB2312" pitchFamily="49" charset="-122"/>
              </a:rPr>
              <a:t>1</a:t>
            </a:r>
            <a:r>
              <a:rPr lang="en-US" altLang="zh-CN" sz="2800" b="1">
                <a:solidFill>
                  <a:srgbClr val="0033CC"/>
                </a:solidFill>
                <a:ea typeface="楷体_GB2312" pitchFamily="49" charset="-122"/>
              </a:rPr>
              <a:t>    </a:t>
            </a:r>
          </a:p>
        </p:txBody>
      </p:sp>
      <p:sp>
        <p:nvSpPr>
          <p:cNvPr id="42" name="Text Box 38">
            <a:extLst>
              <a:ext uri="{FF2B5EF4-FFF2-40B4-BE49-F238E27FC236}">
                <a16:creationId xmlns:a16="http://schemas.microsoft.com/office/drawing/2014/main" id="{1A849D51-32C7-B5E5-5A86-CF6FD233E112}"/>
              </a:ext>
            </a:extLst>
          </p:cNvPr>
          <p:cNvSpPr txBox="1">
            <a:spLocks noChangeArrowheads="1"/>
          </p:cNvSpPr>
          <p:nvPr/>
        </p:nvSpPr>
        <p:spPr bwMode="auto">
          <a:xfrm>
            <a:off x="6472391" y="2368299"/>
            <a:ext cx="38290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0   0   0   0   0   0   </a:t>
            </a:r>
            <a:r>
              <a:rPr lang="en-US" altLang="zh-CN" sz="2800" b="1">
                <a:solidFill>
                  <a:srgbClr val="FF0066"/>
                </a:solidFill>
                <a:ea typeface="楷体_GB2312" pitchFamily="49" charset="-122"/>
              </a:rPr>
              <a:t>1</a:t>
            </a:r>
            <a:r>
              <a:rPr lang="en-US" altLang="zh-CN" sz="2800" b="1">
                <a:solidFill>
                  <a:srgbClr val="0033CC"/>
                </a:solidFill>
                <a:ea typeface="楷体_GB2312" pitchFamily="49" charset="-122"/>
              </a:rPr>
              <a:t>   0    </a:t>
            </a:r>
          </a:p>
        </p:txBody>
      </p:sp>
      <p:sp>
        <p:nvSpPr>
          <p:cNvPr id="43" name="Text Box 39">
            <a:extLst>
              <a:ext uri="{FF2B5EF4-FFF2-40B4-BE49-F238E27FC236}">
                <a16:creationId xmlns:a16="http://schemas.microsoft.com/office/drawing/2014/main" id="{F239D74E-F89A-1900-A93C-5F63BB975DB6}"/>
              </a:ext>
            </a:extLst>
          </p:cNvPr>
          <p:cNvSpPr txBox="1">
            <a:spLocks noChangeArrowheads="1"/>
          </p:cNvSpPr>
          <p:nvPr/>
        </p:nvSpPr>
        <p:spPr bwMode="auto">
          <a:xfrm>
            <a:off x="6472391" y="2749299"/>
            <a:ext cx="38290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0   0   0   0   0   </a:t>
            </a:r>
            <a:r>
              <a:rPr lang="en-US" altLang="zh-CN" sz="2800" b="1">
                <a:solidFill>
                  <a:srgbClr val="FF0066"/>
                </a:solidFill>
                <a:ea typeface="楷体_GB2312" pitchFamily="49" charset="-122"/>
              </a:rPr>
              <a:t>1</a:t>
            </a:r>
            <a:r>
              <a:rPr lang="en-US" altLang="zh-CN" sz="2800" b="1">
                <a:solidFill>
                  <a:srgbClr val="0033CC"/>
                </a:solidFill>
                <a:ea typeface="楷体_GB2312" pitchFamily="49" charset="-122"/>
              </a:rPr>
              <a:t>   0   0    </a:t>
            </a:r>
          </a:p>
        </p:txBody>
      </p:sp>
      <p:sp>
        <p:nvSpPr>
          <p:cNvPr id="44" name="Text Box 40">
            <a:extLst>
              <a:ext uri="{FF2B5EF4-FFF2-40B4-BE49-F238E27FC236}">
                <a16:creationId xmlns:a16="http://schemas.microsoft.com/office/drawing/2014/main" id="{D04773C7-D6A8-A3F2-69FE-7246B6B1FF32}"/>
              </a:ext>
            </a:extLst>
          </p:cNvPr>
          <p:cNvSpPr txBox="1">
            <a:spLocks noChangeArrowheads="1"/>
          </p:cNvSpPr>
          <p:nvPr/>
        </p:nvSpPr>
        <p:spPr bwMode="auto">
          <a:xfrm>
            <a:off x="6472391" y="3206499"/>
            <a:ext cx="38290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0   0   0   0   </a:t>
            </a:r>
            <a:r>
              <a:rPr lang="en-US" altLang="zh-CN" sz="2800" b="1">
                <a:solidFill>
                  <a:srgbClr val="FF0066"/>
                </a:solidFill>
                <a:ea typeface="楷体_GB2312" pitchFamily="49" charset="-122"/>
              </a:rPr>
              <a:t>1</a:t>
            </a:r>
            <a:r>
              <a:rPr lang="en-US" altLang="zh-CN" sz="2800" b="1">
                <a:solidFill>
                  <a:srgbClr val="0033CC"/>
                </a:solidFill>
                <a:ea typeface="楷体_GB2312" pitchFamily="49" charset="-122"/>
              </a:rPr>
              <a:t>   0   0   0    </a:t>
            </a:r>
          </a:p>
        </p:txBody>
      </p:sp>
      <p:sp>
        <p:nvSpPr>
          <p:cNvPr id="45" name="Text Box 41">
            <a:extLst>
              <a:ext uri="{FF2B5EF4-FFF2-40B4-BE49-F238E27FC236}">
                <a16:creationId xmlns:a16="http://schemas.microsoft.com/office/drawing/2014/main" id="{A00C9137-2054-20A3-75B3-DC48AD40F542}"/>
              </a:ext>
            </a:extLst>
          </p:cNvPr>
          <p:cNvSpPr txBox="1">
            <a:spLocks noChangeArrowheads="1"/>
          </p:cNvSpPr>
          <p:nvPr/>
        </p:nvSpPr>
        <p:spPr bwMode="auto">
          <a:xfrm>
            <a:off x="6472391" y="3587499"/>
            <a:ext cx="38290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0   0   0   </a:t>
            </a:r>
            <a:r>
              <a:rPr lang="en-US" altLang="zh-CN" sz="2800" b="1">
                <a:solidFill>
                  <a:srgbClr val="FF0066"/>
                </a:solidFill>
                <a:ea typeface="楷体_GB2312" pitchFamily="49" charset="-122"/>
              </a:rPr>
              <a:t>1</a:t>
            </a:r>
            <a:r>
              <a:rPr lang="en-US" altLang="zh-CN" sz="2800" b="1">
                <a:solidFill>
                  <a:srgbClr val="0033CC"/>
                </a:solidFill>
                <a:ea typeface="楷体_GB2312" pitchFamily="49" charset="-122"/>
              </a:rPr>
              <a:t>   0   0   0   0    </a:t>
            </a:r>
          </a:p>
        </p:txBody>
      </p:sp>
      <p:sp>
        <p:nvSpPr>
          <p:cNvPr id="46" name="Text Box 42">
            <a:extLst>
              <a:ext uri="{FF2B5EF4-FFF2-40B4-BE49-F238E27FC236}">
                <a16:creationId xmlns:a16="http://schemas.microsoft.com/office/drawing/2014/main" id="{E0C9884C-90D4-7874-D1B0-0176D4E429C5}"/>
              </a:ext>
            </a:extLst>
          </p:cNvPr>
          <p:cNvSpPr txBox="1">
            <a:spLocks noChangeArrowheads="1"/>
          </p:cNvSpPr>
          <p:nvPr/>
        </p:nvSpPr>
        <p:spPr bwMode="auto">
          <a:xfrm>
            <a:off x="6472391" y="3968499"/>
            <a:ext cx="38290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996600"/>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0   0   </a:t>
            </a:r>
            <a:r>
              <a:rPr lang="en-US" altLang="zh-CN" sz="2800" b="1">
                <a:solidFill>
                  <a:srgbClr val="FF0066"/>
                </a:solidFill>
                <a:ea typeface="楷体_GB2312" pitchFamily="49" charset="-122"/>
              </a:rPr>
              <a:t>1 </a:t>
            </a:r>
            <a:r>
              <a:rPr lang="en-US" altLang="zh-CN" sz="2800" b="1">
                <a:solidFill>
                  <a:srgbClr val="0033CC"/>
                </a:solidFill>
                <a:ea typeface="楷体_GB2312" pitchFamily="49" charset="-122"/>
              </a:rPr>
              <a:t>  0   0   0   0   0    </a:t>
            </a:r>
          </a:p>
        </p:txBody>
      </p:sp>
      <p:sp>
        <p:nvSpPr>
          <p:cNvPr id="47" name="Text Box 43">
            <a:extLst>
              <a:ext uri="{FF2B5EF4-FFF2-40B4-BE49-F238E27FC236}">
                <a16:creationId xmlns:a16="http://schemas.microsoft.com/office/drawing/2014/main" id="{493D0131-31DC-FF94-67C3-63848DE24927}"/>
              </a:ext>
            </a:extLst>
          </p:cNvPr>
          <p:cNvSpPr txBox="1">
            <a:spLocks noChangeArrowheads="1"/>
          </p:cNvSpPr>
          <p:nvPr/>
        </p:nvSpPr>
        <p:spPr bwMode="auto">
          <a:xfrm>
            <a:off x="6472391" y="4349499"/>
            <a:ext cx="38290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   </a:t>
            </a:r>
            <a:r>
              <a:rPr lang="en-US" altLang="zh-CN" sz="2800" b="1">
                <a:solidFill>
                  <a:srgbClr val="FF0066"/>
                </a:solidFill>
                <a:ea typeface="楷体_GB2312" pitchFamily="49" charset="-122"/>
              </a:rPr>
              <a:t>1</a:t>
            </a:r>
            <a:r>
              <a:rPr lang="en-US" altLang="zh-CN" sz="2800" b="1">
                <a:solidFill>
                  <a:srgbClr val="0033CC"/>
                </a:solidFill>
                <a:ea typeface="楷体_GB2312" pitchFamily="49" charset="-122"/>
              </a:rPr>
              <a:t>   0   0   0   0   0   0    </a:t>
            </a:r>
          </a:p>
        </p:txBody>
      </p:sp>
      <p:sp>
        <p:nvSpPr>
          <p:cNvPr id="48" name="Text Box 44">
            <a:extLst>
              <a:ext uri="{FF2B5EF4-FFF2-40B4-BE49-F238E27FC236}">
                <a16:creationId xmlns:a16="http://schemas.microsoft.com/office/drawing/2014/main" id="{65E974EF-91A1-ABBC-0E44-FB1221788869}"/>
              </a:ext>
            </a:extLst>
          </p:cNvPr>
          <p:cNvSpPr txBox="1">
            <a:spLocks noChangeArrowheads="1"/>
          </p:cNvSpPr>
          <p:nvPr/>
        </p:nvSpPr>
        <p:spPr bwMode="auto">
          <a:xfrm>
            <a:off x="6472391" y="4730499"/>
            <a:ext cx="38290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1</a:t>
            </a:r>
            <a:r>
              <a:rPr lang="en-US" altLang="zh-CN" sz="2800" b="1">
                <a:solidFill>
                  <a:srgbClr val="0033CC"/>
                </a:solidFill>
                <a:ea typeface="楷体_GB2312" pitchFamily="49" charset="-122"/>
              </a:rPr>
              <a:t>   0   0   0   0   0   0   0    </a:t>
            </a:r>
          </a:p>
        </p:txBody>
      </p:sp>
      <p:grpSp>
        <p:nvGrpSpPr>
          <p:cNvPr id="49" name="Group 45">
            <a:extLst>
              <a:ext uri="{FF2B5EF4-FFF2-40B4-BE49-F238E27FC236}">
                <a16:creationId xmlns:a16="http://schemas.microsoft.com/office/drawing/2014/main" id="{226A70DC-D20B-37E7-CD0A-17E07E0C341E}"/>
              </a:ext>
            </a:extLst>
          </p:cNvPr>
          <p:cNvGrpSpPr>
            <a:grpSpLocks/>
          </p:cNvGrpSpPr>
          <p:nvPr/>
        </p:nvGrpSpPr>
        <p:grpSpPr bwMode="auto">
          <a:xfrm>
            <a:off x="4719791" y="1996824"/>
            <a:ext cx="2228850" cy="3252787"/>
            <a:chOff x="2244" y="1144"/>
            <a:chExt cx="1404" cy="2049"/>
          </a:xfrm>
        </p:grpSpPr>
        <p:sp>
          <p:nvSpPr>
            <p:cNvPr id="50" name="Text Box 46">
              <a:extLst>
                <a:ext uri="{FF2B5EF4-FFF2-40B4-BE49-F238E27FC236}">
                  <a16:creationId xmlns:a16="http://schemas.microsoft.com/office/drawing/2014/main" id="{B2C04FBC-6208-B37C-1E9C-A149CF1BD652}"/>
                </a:ext>
              </a:extLst>
            </p:cNvPr>
            <p:cNvSpPr txBox="1">
              <a:spLocks noChangeArrowheads="1"/>
            </p:cNvSpPr>
            <p:nvPr/>
          </p:nvSpPr>
          <p:spPr bwMode="auto">
            <a:xfrm>
              <a:off x="2244" y="1144"/>
              <a:ext cx="1260"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0    0    0</a:t>
              </a:r>
            </a:p>
          </p:txBody>
        </p:sp>
        <p:sp>
          <p:nvSpPr>
            <p:cNvPr id="51" name="Text Box 47">
              <a:extLst>
                <a:ext uri="{FF2B5EF4-FFF2-40B4-BE49-F238E27FC236}">
                  <a16:creationId xmlns:a16="http://schemas.microsoft.com/office/drawing/2014/main" id="{3D74FBA4-600B-367F-2945-6FE42003D6D2}"/>
                </a:ext>
              </a:extLst>
            </p:cNvPr>
            <p:cNvSpPr txBox="1">
              <a:spLocks noChangeArrowheads="1"/>
            </p:cNvSpPr>
            <p:nvPr/>
          </p:nvSpPr>
          <p:spPr bwMode="auto">
            <a:xfrm>
              <a:off x="2244" y="1390"/>
              <a:ext cx="1116"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0    0    1</a:t>
              </a:r>
            </a:p>
          </p:txBody>
        </p:sp>
        <p:sp>
          <p:nvSpPr>
            <p:cNvPr id="52" name="Text Box 48">
              <a:extLst>
                <a:ext uri="{FF2B5EF4-FFF2-40B4-BE49-F238E27FC236}">
                  <a16:creationId xmlns:a16="http://schemas.microsoft.com/office/drawing/2014/main" id="{C6D62891-11B4-0272-63BC-613EE69A749F}"/>
                </a:ext>
              </a:extLst>
            </p:cNvPr>
            <p:cNvSpPr txBox="1">
              <a:spLocks noChangeArrowheads="1"/>
            </p:cNvSpPr>
            <p:nvPr/>
          </p:nvSpPr>
          <p:spPr bwMode="auto">
            <a:xfrm>
              <a:off x="2244" y="1636"/>
              <a:ext cx="1212"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0    1    0</a:t>
              </a:r>
            </a:p>
          </p:txBody>
        </p:sp>
        <p:sp>
          <p:nvSpPr>
            <p:cNvPr id="53" name="Text Box 49">
              <a:extLst>
                <a:ext uri="{FF2B5EF4-FFF2-40B4-BE49-F238E27FC236}">
                  <a16:creationId xmlns:a16="http://schemas.microsoft.com/office/drawing/2014/main" id="{A379ADED-487D-CEF5-611D-EE6E8DD19E1D}"/>
                </a:ext>
              </a:extLst>
            </p:cNvPr>
            <p:cNvSpPr txBox="1">
              <a:spLocks noChangeArrowheads="1"/>
            </p:cNvSpPr>
            <p:nvPr/>
          </p:nvSpPr>
          <p:spPr bwMode="auto">
            <a:xfrm>
              <a:off x="2244" y="1882"/>
              <a:ext cx="1260"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0    1    1</a:t>
              </a:r>
            </a:p>
          </p:txBody>
        </p:sp>
        <p:sp>
          <p:nvSpPr>
            <p:cNvPr id="54" name="Text Box 50">
              <a:extLst>
                <a:ext uri="{FF2B5EF4-FFF2-40B4-BE49-F238E27FC236}">
                  <a16:creationId xmlns:a16="http://schemas.microsoft.com/office/drawing/2014/main" id="{0BA76815-8DC7-A0AC-87C1-6ED620764FFC}"/>
                </a:ext>
              </a:extLst>
            </p:cNvPr>
            <p:cNvSpPr txBox="1">
              <a:spLocks noChangeArrowheads="1"/>
            </p:cNvSpPr>
            <p:nvPr/>
          </p:nvSpPr>
          <p:spPr bwMode="auto">
            <a:xfrm>
              <a:off x="2244" y="2128"/>
              <a:ext cx="1308"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1    0    0</a:t>
              </a:r>
            </a:p>
          </p:txBody>
        </p:sp>
        <p:sp>
          <p:nvSpPr>
            <p:cNvPr id="55" name="Text Box 51">
              <a:extLst>
                <a:ext uri="{FF2B5EF4-FFF2-40B4-BE49-F238E27FC236}">
                  <a16:creationId xmlns:a16="http://schemas.microsoft.com/office/drawing/2014/main" id="{38B9E1E6-C155-F76D-E868-C9E1C0E86025}"/>
                </a:ext>
              </a:extLst>
            </p:cNvPr>
            <p:cNvSpPr txBox="1">
              <a:spLocks noChangeArrowheads="1"/>
            </p:cNvSpPr>
            <p:nvPr/>
          </p:nvSpPr>
          <p:spPr bwMode="auto">
            <a:xfrm>
              <a:off x="2244" y="2374"/>
              <a:ext cx="1404"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1    0    1</a:t>
              </a:r>
            </a:p>
          </p:txBody>
        </p:sp>
        <p:sp>
          <p:nvSpPr>
            <p:cNvPr id="56" name="Text Box 52">
              <a:extLst>
                <a:ext uri="{FF2B5EF4-FFF2-40B4-BE49-F238E27FC236}">
                  <a16:creationId xmlns:a16="http://schemas.microsoft.com/office/drawing/2014/main" id="{FE45A046-D333-E230-20FE-BB4FF16D1CF8}"/>
                </a:ext>
              </a:extLst>
            </p:cNvPr>
            <p:cNvSpPr txBox="1">
              <a:spLocks noChangeArrowheads="1"/>
            </p:cNvSpPr>
            <p:nvPr/>
          </p:nvSpPr>
          <p:spPr bwMode="auto">
            <a:xfrm>
              <a:off x="2244" y="2620"/>
              <a:ext cx="1260"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1    1    0</a:t>
              </a:r>
            </a:p>
          </p:txBody>
        </p:sp>
        <p:sp>
          <p:nvSpPr>
            <p:cNvPr id="57" name="Text Box 53">
              <a:extLst>
                <a:ext uri="{FF2B5EF4-FFF2-40B4-BE49-F238E27FC236}">
                  <a16:creationId xmlns:a16="http://schemas.microsoft.com/office/drawing/2014/main" id="{3D42FEB2-B260-57E5-FFD4-6F3A806CBEED}"/>
                </a:ext>
              </a:extLst>
            </p:cNvPr>
            <p:cNvSpPr txBox="1">
              <a:spLocks noChangeArrowheads="1"/>
            </p:cNvSpPr>
            <p:nvPr/>
          </p:nvSpPr>
          <p:spPr bwMode="auto">
            <a:xfrm>
              <a:off x="2244" y="2866"/>
              <a:ext cx="1212"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1    1    1</a:t>
              </a:r>
            </a:p>
          </p:txBody>
        </p:sp>
      </p:grpSp>
      <p:grpSp>
        <p:nvGrpSpPr>
          <p:cNvPr id="58" name="Group 54">
            <a:extLst>
              <a:ext uri="{FF2B5EF4-FFF2-40B4-BE49-F238E27FC236}">
                <a16:creationId xmlns:a16="http://schemas.microsoft.com/office/drawing/2014/main" id="{6E464971-59E7-E780-A596-8923C32725F4}"/>
              </a:ext>
            </a:extLst>
          </p:cNvPr>
          <p:cNvGrpSpPr>
            <a:grpSpLocks/>
          </p:cNvGrpSpPr>
          <p:nvPr/>
        </p:nvGrpSpPr>
        <p:grpSpPr bwMode="auto">
          <a:xfrm>
            <a:off x="4684866" y="1452311"/>
            <a:ext cx="5410200" cy="3770313"/>
            <a:chOff x="2222" y="737"/>
            <a:chExt cx="3408" cy="2375"/>
          </a:xfrm>
        </p:grpSpPr>
        <p:sp>
          <p:nvSpPr>
            <p:cNvPr id="59" name="Line 55">
              <a:extLst>
                <a:ext uri="{FF2B5EF4-FFF2-40B4-BE49-F238E27FC236}">
                  <a16:creationId xmlns:a16="http://schemas.microsoft.com/office/drawing/2014/main" id="{FA0B82E6-B61E-F8B5-B0A9-42641B1139B2}"/>
                </a:ext>
              </a:extLst>
            </p:cNvPr>
            <p:cNvSpPr>
              <a:spLocks noChangeShapeType="1"/>
            </p:cNvSpPr>
            <p:nvPr/>
          </p:nvSpPr>
          <p:spPr bwMode="auto">
            <a:xfrm>
              <a:off x="2222" y="738"/>
              <a:ext cx="3408"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0" name="Line 56">
              <a:extLst>
                <a:ext uri="{FF2B5EF4-FFF2-40B4-BE49-F238E27FC236}">
                  <a16:creationId xmlns:a16="http://schemas.microsoft.com/office/drawing/2014/main" id="{13AB1CC4-4696-CEFE-9A6E-B9D7ED3E2012}"/>
                </a:ext>
              </a:extLst>
            </p:cNvPr>
            <p:cNvSpPr>
              <a:spLocks noChangeShapeType="1"/>
            </p:cNvSpPr>
            <p:nvPr/>
          </p:nvSpPr>
          <p:spPr bwMode="auto">
            <a:xfrm>
              <a:off x="2246" y="1080"/>
              <a:ext cx="3360"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1" name="Line 57">
              <a:extLst>
                <a:ext uri="{FF2B5EF4-FFF2-40B4-BE49-F238E27FC236}">
                  <a16:creationId xmlns:a16="http://schemas.microsoft.com/office/drawing/2014/main" id="{059E347B-B869-8B3C-46D1-321A9C3C57B4}"/>
                </a:ext>
              </a:extLst>
            </p:cNvPr>
            <p:cNvSpPr>
              <a:spLocks noChangeShapeType="1"/>
            </p:cNvSpPr>
            <p:nvPr/>
          </p:nvSpPr>
          <p:spPr bwMode="auto">
            <a:xfrm>
              <a:off x="2246" y="3106"/>
              <a:ext cx="336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2" name="Line 58">
              <a:extLst>
                <a:ext uri="{FF2B5EF4-FFF2-40B4-BE49-F238E27FC236}">
                  <a16:creationId xmlns:a16="http://schemas.microsoft.com/office/drawing/2014/main" id="{47C6243D-3DD7-E9BC-5CC2-C445DC2020D1}"/>
                </a:ext>
              </a:extLst>
            </p:cNvPr>
            <p:cNvSpPr>
              <a:spLocks noChangeShapeType="1"/>
            </p:cNvSpPr>
            <p:nvPr/>
          </p:nvSpPr>
          <p:spPr bwMode="auto">
            <a:xfrm flipH="1">
              <a:off x="3251" y="737"/>
              <a:ext cx="0" cy="23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3" name="Line 59">
              <a:extLst>
                <a:ext uri="{FF2B5EF4-FFF2-40B4-BE49-F238E27FC236}">
                  <a16:creationId xmlns:a16="http://schemas.microsoft.com/office/drawing/2014/main" id="{590D7542-0BB8-D4FE-56DE-88C775A74CE2}"/>
                </a:ext>
              </a:extLst>
            </p:cNvPr>
            <p:cNvSpPr>
              <a:spLocks noChangeShapeType="1"/>
            </p:cNvSpPr>
            <p:nvPr/>
          </p:nvSpPr>
          <p:spPr bwMode="auto">
            <a:xfrm>
              <a:off x="2246" y="1352"/>
              <a:ext cx="3360" cy="0"/>
            </a:xfrm>
            <a:prstGeom prst="line">
              <a:avLst/>
            </a:prstGeom>
            <a:noFill/>
            <a:ln w="28575">
              <a:solidFill>
                <a:schemeClr val="tx1"/>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4" name="Line 60">
              <a:extLst>
                <a:ext uri="{FF2B5EF4-FFF2-40B4-BE49-F238E27FC236}">
                  <a16:creationId xmlns:a16="http://schemas.microsoft.com/office/drawing/2014/main" id="{A7BB0E99-475E-C885-2109-CCBE378DF43B}"/>
                </a:ext>
              </a:extLst>
            </p:cNvPr>
            <p:cNvSpPr>
              <a:spLocks noChangeShapeType="1"/>
            </p:cNvSpPr>
            <p:nvPr/>
          </p:nvSpPr>
          <p:spPr bwMode="auto">
            <a:xfrm>
              <a:off x="2246" y="1600"/>
              <a:ext cx="3360" cy="0"/>
            </a:xfrm>
            <a:prstGeom prst="line">
              <a:avLst/>
            </a:prstGeom>
            <a:noFill/>
            <a:ln w="28575">
              <a:solidFill>
                <a:schemeClr val="tx1"/>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5" name="Line 61">
              <a:extLst>
                <a:ext uri="{FF2B5EF4-FFF2-40B4-BE49-F238E27FC236}">
                  <a16:creationId xmlns:a16="http://schemas.microsoft.com/office/drawing/2014/main" id="{3F214C0B-BE78-BA66-B97B-20606FC2A337}"/>
                </a:ext>
              </a:extLst>
            </p:cNvPr>
            <p:cNvSpPr>
              <a:spLocks noChangeShapeType="1"/>
            </p:cNvSpPr>
            <p:nvPr/>
          </p:nvSpPr>
          <p:spPr bwMode="auto">
            <a:xfrm>
              <a:off x="2246" y="1856"/>
              <a:ext cx="3360" cy="0"/>
            </a:xfrm>
            <a:prstGeom prst="line">
              <a:avLst/>
            </a:prstGeom>
            <a:noFill/>
            <a:ln w="28575">
              <a:solidFill>
                <a:schemeClr val="tx1"/>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6" name="Line 62">
              <a:extLst>
                <a:ext uri="{FF2B5EF4-FFF2-40B4-BE49-F238E27FC236}">
                  <a16:creationId xmlns:a16="http://schemas.microsoft.com/office/drawing/2014/main" id="{489A5DD6-20E4-A5C7-D29B-0995070FFB22}"/>
                </a:ext>
              </a:extLst>
            </p:cNvPr>
            <p:cNvSpPr>
              <a:spLocks noChangeShapeType="1"/>
            </p:cNvSpPr>
            <p:nvPr/>
          </p:nvSpPr>
          <p:spPr bwMode="auto">
            <a:xfrm>
              <a:off x="2246" y="2128"/>
              <a:ext cx="3360" cy="0"/>
            </a:xfrm>
            <a:prstGeom prst="line">
              <a:avLst/>
            </a:prstGeom>
            <a:noFill/>
            <a:ln w="28575">
              <a:solidFill>
                <a:schemeClr val="tx1"/>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7" name="Line 63">
              <a:extLst>
                <a:ext uri="{FF2B5EF4-FFF2-40B4-BE49-F238E27FC236}">
                  <a16:creationId xmlns:a16="http://schemas.microsoft.com/office/drawing/2014/main" id="{548030B0-862C-5FBD-A588-16C991CBD78E}"/>
                </a:ext>
              </a:extLst>
            </p:cNvPr>
            <p:cNvSpPr>
              <a:spLocks noChangeShapeType="1"/>
            </p:cNvSpPr>
            <p:nvPr/>
          </p:nvSpPr>
          <p:spPr bwMode="auto">
            <a:xfrm>
              <a:off x="2246" y="2368"/>
              <a:ext cx="3360" cy="0"/>
            </a:xfrm>
            <a:prstGeom prst="line">
              <a:avLst/>
            </a:prstGeom>
            <a:noFill/>
            <a:ln w="28575">
              <a:solidFill>
                <a:schemeClr val="tx1"/>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8" name="Line 64">
              <a:extLst>
                <a:ext uri="{FF2B5EF4-FFF2-40B4-BE49-F238E27FC236}">
                  <a16:creationId xmlns:a16="http://schemas.microsoft.com/office/drawing/2014/main" id="{373464FA-EBC4-E31E-7EF6-BC6EAA0B96D9}"/>
                </a:ext>
              </a:extLst>
            </p:cNvPr>
            <p:cNvSpPr>
              <a:spLocks noChangeShapeType="1"/>
            </p:cNvSpPr>
            <p:nvPr/>
          </p:nvSpPr>
          <p:spPr bwMode="auto">
            <a:xfrm>
              <a:off x="2246" y="2600"/>
              <a:ext cx="3360" cy="0"/>
            </a:xfrm>
            <a:prstGeom prst="line">
              <a:avLst/>
            </a:prstGeom>
            <a:noFill/>
            <a:ln w="28575">
              <a:solidFill>
                <a:schemeClr val="tx1"/>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9" name="Line 65">
              <a:extLst>
                <a:ext uri="{FF2B5EF4-FFF2-40B4-BE49-F238E27FC236}">
                  <a16:creationId xmlns:a16="http://schemas.microsoft.com/office/drawing/2014/main" id="{4DB5E2C1-1EDC-2AB0-D67E-18E0C23F1C95}"/>
                </a:ext>
              </a:extLst>
            </p:cNvPr>
            <p:cNvSpPr>
              <a:spLocks noChangeShapeType="1"/>
            </p:cNvSpPr>
            <p:nvPr/>
          </p:nvSpPr>
          <p:spPr bwMode="auto">
            <a:xfrm>
              <a:off x="2246" y="2848"/>
              <a:ext cx="3360" cy="0"/>
            </a:xfrm>
            <a:prstGeom prst="line">
              <a:avLst/>
            </a:prstGeom>
            <a:noFill/>
            <a:ln w="28575">
              <a:solidFill>
                <a:schemeClr val="tx1"/>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2" name="灯片编号占位符 1">
            <a:extLst>
              <a:ext uri="{FF2B5EF4-FFF2-40B4-BE49-F238E27FC236}">
                <a16:creationId xmlns:a16="http://schemas.microsoft.com/office/drawing/2014/main" id="{438C4533-9DEA-A0E2-128E-34CA797D952C}"/>
              </a:ext>
            </a:extLst>
          </p:cNvPr>
          <p:cNvSpPr>
            <a:spLocks noGrp="1"/>
          </p:cNvSpPr>
          <p:nvPr>
            <p:ph type="sldNum" sz="quarter" idx="12"/>
          </p:nvPr>
        </p:nvSpPr>
        <p:spPr/>
        <p:txBody>
          <a:bodyPr/>
          <a:lstStyle/>
          <a:p>
            <a:fld id="{392CBAA0-59E6-204E-8F03-85E5040D48B8}" type="slidenum">
              <a:rPr kumimoji="1" lang="zh-CN" altLang="en-US" smtClean="0"/>
              <a:t>47</a:t>
            </a:fld>
            <a:r>
              <a:rPr kumimoji="1" lang="en-US" altLang="zh-CN"/>
              <a:t>/133</a:t>
            </a:r>
            <a:endParaRPr kumimoji="1" lang="zh-CN" altLang="en-US" dirty="0"/>
          </a:p>
        </p:txBody>
      </p:sp>
    </p:spTree>
    <p:extLst>
      <p:ext uri="{BB962C8B-B14F-4D97-AF65-F5344CB8AC3E}">
        <p14:creationId xmlns:p14="http://schemas.microsoft.com/office/powerpoint/2010/main" val="30551647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8"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p:tgtEl>
                                          <p:spTgt spid="17"/>
                                        </p:tgtEl>
                                        <p:attrNameLst>
                                          <p:attrName>ppt_x</p:attrName>
                                        </p:attrNameLst>
                                      </p:cBhvr>
                                      <p:tavLst>
                                        <p:tav tm="0">
                                          <p:val>
                                            <p:strVal val="#ppt_x-#ppt_w*1.125000"/>
                                          </p:val>
                                        </p:tav>
                                        <p:tav tm="100000">
                                          <p:val>
                                            <p:strVal val="#ppt_x"/>
                                          </p:val>
                                        </p:tav>
                                      </p:tavLst>
                                    </p:anim>
                                    <p:animEffect transition="in" filter="wipe(right)">
                                      <p:cBhvr>
                                        <p:cTn id="8" dur="500"/>
                                        <p:tgtEl>
                                          <p:spTgt spid="17"/>
                                        </p:tgtEl>
                                      </p:cBhvr>
                                    </p:animEffect>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p:cTn id="13" dur="500" fill="hold"/>
                                        <p:tgtEl>
                                          <p:spTgt spid="7"/>
                                        </p:tgtEl>
                                        <p:attrNameLst>
                                          <p:attrName>ppt_w</p:attrName>
                                        </p:attrNameLst>
                                      </p:cBhvr>
                                      <p:tavLst>
                                        <p:tav tm="0">
                                          <p:val>
                                            <p:fltVal val="0"/>
                                          </p:val>
                                        </p:tav>
                                        <p:tav tm="100000">
                                          <p:val>
                                            <p:strVal val="#ppt_w"/>
                                          </p:val>
                                        </p:tav>
                                      </p:tavLst>
                                    </p:anim>
                                    <p:anim calcmode="lin" valueType="num">
                                      <p:cBhvr>
                                        <p:cTn id="14" dur="500" fill="hold"/>
                                        <p:tgtEl>
                                          <p:spTgt spid="7"/>
                                        </p:tgtEl>
                                        <p:attrNameLst>
                                          <p:attrName>ppt_h</p:attrName>
                                        </p:attrNameLst>
                                      </p:cBhvr>
                                      <p:tavLst>
                                        <p:tav tm="0">
                                          <p:val>
                                            <p:fltVal val="0"/>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16" presetClass="entr" presetSubtype="37" fill="hold" nodeType="clickEffect">
                                  <p:stCondLst>
                                    <p:cond delay="0"/>
                                  </p:stCondLst>
                                  <p:childTnLst>
                                    <p:set>
                                      <p:cBhvr>
                                        <p:cTn id="18" dur="1" fill="hold">
                                          <p:stCondLst>
                                            <p:cond delay="0"/>
                                          </p:stCondLst>
                                        </p:cTn>
                                        <p:tgtEl>
                                          <p:spTgt spid="58"/>
                                        </p:tgtEl>
                                        <p:attrNameLst>
                                          <p:attrName>style.visibility</p:attrName>
                                        </p:attrNameLst>
                                      </p:cBhvr>
                                      <p:to>
                                        <p:strVal val="visible"/>
                                      </p:to>
                                    </p:set>
                                    <p:animEffect transition="in" filter="barn(outVertical)">
                                      <p:cBhvr>
                                        <p:cTn id="19" dur="500"/>
                                        <p:tgtEl>
                                          <p:spTgt spid="58"/>
                                        </p:tgtEl>
                                      </p:cBhvr>
                                    </p:animEffect>
                                  </p:childTnLst>
                                </p:cTn>
                              </p:par>
                            </p:childTnLst>
                          </p:cTn>
                        </p:par>
                        <p:par>
                          <p:cTn id="20" fill="hold">
                            <p:stCondLst>
                              <p:cond delay="500"/>
                            </p:stCondLst>
                            <p:childTnLst>
                              <p:par>
                                <p:cTn id="21" presetID="22" presetClass="entr" presetSubtype="8" fill="hold" nodeType="afterEffect">
                                  <p:stCondLst>
                                    <p:cond delay="1000"/>
                                  </p:stCondLst>
                                  <p:childTnLst>
                                    <p:set>
                                      <p:cBhvr>
                                        <p:cTn id="22" dur="1" fill="hold">
                                          <p:stCondLst>
                                            <p:cond delay="0"/>
                                          </p:stCondLst>
                                        </p:cTn>
                                        <p:tgtEl>
                                          <p:spTgt spid="39"/>
                                        </p:tgtEl>
                                        <p:attrNameLst>
                                          <p:attrName>style.visibility</p:attrName>
                                        </p:attrNameLst>
                                      </p:cBhvr>
                                      <p:to>
                                        <p:strVal val="visible"/>
                                      </p:to>
                                    </p:set>
                                    <p:animEffect transition="in" filter="wipe(left)">
                                      <p:cBhvr>
                                        <p:cTn id="23" dur="500"/>
                                        <p:tgtEl>
                                          <p:spTgt spid="39"/>
                                        </p:tgtEl>
                                      </p:cBhvr>
                                    </p:animEffect>
                                  </p:childTnLst>
                                </p:cTn>
                              </p:par>
                            </p:childTnLst>
                          </p:cTn>
                        </p:par>
                        <p:par>
                          <p:cTn id="24" fill="hold">
                            <p:stCondLst>
                              <p:cond delay="2000"/>
                            </p:stCondLst>
                            <p:childTnLst>
                              <p:par>
                                <p:cTn id="25" presetID="22" presetClass="entr" presetSubtype="8" fill="hold" nodeType="afterEffect">
                                  <p:stCondLst>
                                    <p:cond delay="1000"/>
                                  </p:stCondLst>
                                  <p:childTnLst>
                                    <p:set>
                                      <p:cBhvr>
                                        <p:cTn id="26" dur="1" fill="hold">
                                          <p:stCondLst>
                                            <p:cond delay="0"/>
                                          </p:stCondLst>
                                        </p:cTn>
                                        <p:tgtEl>
                                          <p:spTgt spid="40"/>
                                        </p:tgtEl>
                                        <p:attrNameLst>
                                          <p:attrName>style.visibility</p:attrName>
                                        </p:attrNameLst>
                                      </p:cBhvr>
                                      <p:to>
                                        <p:strVal val="visible"/>
                                      </p:to>
                                    </p:set>
                                    <p:animEffect transition="in" filter="wipe(left)">
                                      <p:cBhvr>
                                        <p:cTn id="27" dur="500"/>
                                        <p:tgtEl>
                                          <p:spTgt spid="40"/>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nodeType="clickEffect">
                                  <p:stCondLst>
                                    <p:cond delay="0"/>
                                  </p:stCondLst>
                                  <p:childTnLst>
                                    <p:set>
                                      <p:cBhvr>
                                        <p:cTn id="31" dur="1" fill="hold">
                                          <p:stCondLst>
                                            <p:cond delay="0"/>
                                          </p:stCondLst>
                                        </p:cTn>
                                        <p:tgtEl>
                                          <p:spTgt spid="49"/>
                                        </p:tgtEl>
                                        <p:attrNameLst>
                                          <p:attrName>style.visibility</p:attrName>
                                        </p:attrNameLst>
                                      </p:cBhvr>
                                      <p:to>
                                        <p:strVal val="visible"/>
                                      </p:to>
                                    </p:set>
                                    <p:animEffect transition="in" filter="wipe(up)">
                                      <p:cBhvr>
                                        <p:cTn id="32" dur="500"/>
                                        <p:tgtEl>
                                          <p:spTgt spid="49"/>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iterate type="lt">
                                    <p:tmPct val="100000"/>
                                  </p:iterate>
                                  <p:childTnLst>
                                    <p:set>
                                      <p:cBhvr>
                                        <p:cTn id="36" dur="1" fill="hold">
                                          <p:stCondLst>
                                            <p:cond delay="0"/>
                                          </p:stCondLst>
                                        </p:cTn>
                                        <p:tgtEl>
                                          <p:spTgt spid="41">
                                            <p:txEl>
                                              <p:pRg st="0" end="0"/>
                                            </p:txEl>
                                          </p:spTgt>
                                        </p:tgtEl>
                                        <p:attrNameLst>
                                          <p:attrName>style.visibility</p:attrName>
                                        </p:attrNameLst>
                                      </p:cBhvr>
                                      <p:to>
                                        <p:strVal val="visible"/>
                                      </p:to>
                                    </p:set>
                                    <p:animEffect transition="in" filter="wipe(left)">
                                      <p:cBhvr>
                                        <p:cTn id="37" dur="75"/>
                                        <p:tgtEl>
                                          <p:spTgt spid="41">
                                            <p:txEl>
                                              <p:pRg st="0" end="0"/>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iterate type="lt">
                                    <p:tmPct val="100000"/>
                                  </p:iterate>
                                  <p:childTnLst>
                                    <p:set>
                                      <p:cBhvr>
                                        <p:cTn id="41" dur="1" fill="hold">
                                          <p:stCondLst>
                                            <p:cond delay="0"/>
                                          </p:stCondLst>
                                        </p:cTn>
                                        <p:tgtEl>
                                          <p:spTgt spid="42">
                                            <p:txEl>
                                              <p:pRg st="0" end="0"/>
                                            </p:txEl>
                                          </p:spTgt>
                                        </p:tgtEl>
                                        <p:attrNameLst>
                                          <p:attrName>style.visibility</p:attrName>
                                        </p:attrNameLst>
                                      </p:cBhvr>
                                      <p:to>
                                        <p:strVal val="visible"/>
                                      </p:to>
                                    </p:set>
                                    <p:animEffect transition="in" filter="wipe(left)">
                                      <p:cBhvr>
                                        <p:cTn id="42" dur="75"/>
                                        <p:tgtEl>
                                          <p:spTgt spid="42">
                                            <p:txEl>
                                              <p:pRg st="0" end="0"/>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iterate type="lt">
                                    <p:tmPct val="100000"/>
                                  </p:iterate>
                                  <p:childTnLst>
                                    <p:set>
                                      <p:cBhvr>
                                        <p:cTn id="46" dur="1" fill="hold">
                                          <p:stCondLst>
                                            <p:cond delay="0"/>
                                          </p:stCondLst>
                                        </p:cTn>
                                        <p:tgtEl>
                                          <p:spTgt spid="43">
                                            <p:txEl>
                                              <p:pRg st="0" end="0"/>
                                            </p:txEl>
                                          </p:spTgt>
                                        </p:tgtEl>
                                        <p:attrNameLst>
                                          <p:attrName>style.visibility</p:attrName>
                                        </p:attrNameLst>
                                      </p:cBhvr>
                                      <p:to>
                                        <p:strVal val="visible"/>
                                      </p:to>
                                    </p:set>
                                    <p:animEffect transition="in" filter="wipe(left)">
                                      <p:cBhvr>
                                        <p:cTn id="47" dur="75"/>
                                        <p:tgtEl>
                                          <p:spTgt spid="43">
                                            <p:txEl>
                                              <p:pRg st="0" end="0"/>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grpId="0" nodeType="clickEffect">
                                  <p:stCondLst>
                                    <p:cond delay="0"/>
                                  </p:stCondLst>
                                  <p:iterate type="lt">
                                    <p:tmPct val="100000"/>
                                  </p:iterate>
                                  <p:childTnLst>
                                    <p:set>
                                      <p:cBhvr>
                                        <p:cTn id="51" dur="1" fill="hold">
                                          <p:stCondLst>
                                            <p:cond delay="0"/>
                                          </p:stCondLst>
                                        </p:cTn>
                                        <p:tgtEl>
                                          <p:spTgt spid="44">
                                            <p:txEl>
                                              <p:pRg st="0" end="0"/>
                                            </p:txEl>
                                          </p:spTgt>
                                        </p:tgtEl>
                                        <p:attrNameLst>
                                          <p:attrName>style.visibility</p:attrName>
                                        </p:attrNameLst>
                                      </p:cBhvr>
                                      <p:to>
                                        <p:strVal val="visible"/>
                                      </p:to>
                                    </p:set>
                                    <p:animEffect transition="in" filter="wipe(left)">
                                      <p:cBhvr>
                                        <p:cTn id="52" dur="75"/>
                                        <p:tgtEl>
                                          <p:spTgt spid="44">
                                            <p:txEl>
                                              <p:pRg st="0" end="0"/>
                                            </p:txEl>
                                          </p:spTgt>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grpId="0" nodeType="clickEffect">
                                  <p:stCondLst>
                                    <p:cond delay="0"/>
                                  </p:stCondLst>
                                  <p:iterate type="lt">
                                    <p:tmPct val="100000"/>
                                  </p:iterate>
                                  <p:childTnLst>
                                    <p:set>
                                      <p:cBhvr>
                                        <p:cTn id="56" dur="1" fill="hold">
                                          <p:stCondLst>
                                            <p:cond delay="0"/>
                                          </p:stCondLst>
                                        </p:cTn>
                                        <p:tgtEl>
                                          <p:spTgt spid="45">
                                            <p:txEl>
                                              <p:pRg st="0" end="0"/>
                                            </p:txEl>
                                          </p:spTgt>
                                        </p:tgtEl>
                                        <p:attrNameLst>
                                          <p:attrName>style.visibility</p:attrName>
                                        </p:attrNameLst>
                                      </p:cBhvr>
                                      <p:to>
                                        <p:strVal val="visible"/>
                                      </p:to>
                                    </p:set>
                                    <p:animEffect transition="in" filter="wipe(left)">
                                      <p:cBhvr>
                                        <p:cTn id="57" dur="75"/>
                                        <p:tgtEl>
                                          <p:spTgt spid="45">
                                            <p:txEl>
                                              <p:pRg st="0" end="0"/>
                                            </p:txEl>
                                          </p:spTgt>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iterate type="lt">
                                    <p:tmPct val="100000"/>
                                  </p:iterate>
                                  <p:childTnLst>
                                    <p:set>
                                      <p:cBhvr>
                                        <p:cTn id="61" dur="1" fill="hold">
                                          <p:stCondLst>
                                            <p:cond delay="0"/>
                                          </p:stCondLst>
                                        </p:cTn>
                                        <p:tgtEl>
                                          <p:spTgt spid="46">
                                            <p:txEl>
                                              <p:pRg st="0" end="0"/>
                                            </p:txEl>
                                          </p:spTgt>
                                        </p:tgtEl>
                                        <p:attrNameLst>
                                          <p:attrName>style.visibility</p:attrName>
                                        </p:attrNameLst>
                                      </p:cBhvr>
                                      <p:to>
                                        <p:strVal val="visible"/>
                                      </p:to>
                                    </p:set>
                                    <p:animEffect transition="in" filter="wipe(left)">
                                      <p:cBhvr>
                                        <p:cTn id="62" dur="75"/>
                                        <p:tgtEl>
                                          <p:spTgt spid="46">
                                            <p:txEl>
                                              <p:pRg st="0" end="0"/>
                                            </p:txEl>
                                          </p:spTgt>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iterate type="lt">
                                    <p:tmPct val="100000"/>
                                  </p:iterate>
                                  <p:childTnLst>
                                    <p:set>
                                      <p:cBhvr>
                                        <p:cTn id="66" dur="1" fill="hold">
                                          <p:stCondLst>
                                            <p:cond delay="0"/>
                                          </p:stCondLst>
                                        </p:cTn>
                                        <p:tgtEl>
                                          <p:spTgt spid="47">
                                            <p:txEl>
                                              <p:pRg st="0" end="0"/>
                                            </p:txEl>
                                          </p:spTgt>
                                        </p:tgtEl>
                                        <p:attrNameLst>
                                          <p:attrName>style.visibility</p:attrName>
                                        </p:attrNameLst>
                                      </p:cBhvr>
                                      <p:to>
                                        <p:strVal val="visible"/>
                                      </p:to>
                                    </p:set>
                                    <p:animEffect transition="in" filter="wipe(left)">
                                      <p:cBhvr>
                                        <p:cTn id="67" dur="75"/>
                                        <p:tgtEl>
                                          <p:spTgt spid="47">
                                            <p:txEl>
                                              <p:pRg st="0" end="0"/>
                                            </p:txEl>
                                          </p:spTgt>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grpId="0" nodeType="clickEffect">
                                  <p:stCondLst>
                                    <p:cond delay="0"/>
                                  </p:stCondLst>
                                  <p:iterate type="lt">
                                    <p:tmPct val="100000"/>
                                  </p:iterate>
                                  <p:childTnLst>
                                    <p:set>
                                      <p:cBhvr>
                                        <p:cTn id="71" dur="1" fill="hold">
                                          <p:stCondLst>
                                            <p:cond delay="0"/>
                                          </p:stCondLst>
                                        </p:cTn>
                                        <p:tgtEl>
                                          <p:spTgt spid="48"/>
                                        </p:tgtEl>
                                        <p:attrNameLst>
                                          <p:attrName>style.visibility</p:attrName>
                                        </p:attrNameLst>
                                      </p:cBhvr>
                                      <p:to>
                                        <p:strVal val="visible"/>
                                      </p:to>
                                    </p:set>
                                    <p:animEffect transition="in" filter="wipe(left)">
                                      <p:cBhvr>
                                        <p:cTn id="72" dur="75"/>
                                        <p:tgtEl>
                                          <p:spTgt spid="48"/>
                                        </p:tgtEl>
                                      </p:cBhvr>
                                    </p:animEffect>
                                  </p:childTnLst>
                                </p:cTn>
                              </p:par>
                            </p:childTnLst>
                          </p:cTn>
                        </p:par>
                      </p:childTnLst>
                    </p:cTn>
                  </p:par>
                  <p:par>
                    <p:cTn id="73" fill="hold">
                      <p:stCondLst>
                        <p:cond delay="indefinite"/>
                      </p:stCondLst>
                      <p:childTnLst>
                        <p:par>
                          <p:cTn id="74" fill="hold">
                            <p:stCondLst>
                              <p:cond delay="0"/>
                            </p:stCondLst>
                            <p:childTnLst>
                              <p:par>
                                <p:cTn id="75" presetID="23" presetClass="entr" presetSubtype="16" fill="hold" grpId="0" nodeType="clickEffect">
                                  <p:stCondLst>
                                    <p:cond delay="0"/>
                                  </p:stCondLst>
                                  <p:childTnLst>
                                    <p:set>
                                      <p:cBhvr>
                                        <p:cTn id="76" dur="1" fill="hold">
                                          <p:stCondLst>
                                            <p:cond delay="0"/>
                                          </p:stCondLst>
                                        </p:cTn>
                                        <p:tgtEl>
                                          <p:spTgt spid="8"/>
                                        </p:tgtEl>
                                        <p:attrNameLst>
                                          <p:attrName>style.visibility</p:attrName>
                                        </p:attrNameLst>
                                      </p:cBhvr>
                                      <p:to>
                                        <p:strVal val="visible"/>
                                      </p:to>
                                    </p:set>
                                    <p:anim calcmode="lin" valueType="num">
                                      <p:cBhvr>
                                        <p:cTn id="77" dur="500" fill="hold"/>
                                        <p:tgtEl>
                                          <p:spTgt spid="8"/>
                                        </p:tgtEl>
                                        <p:attrNameLst>
                                          <p:attrName>ppt_w</p:attrName>
                                        </p:attrNameLst>
                                      </p:cBhvr>
                                      <p:tavLst>
                                        <p:tav tm="0">
                                          <p:val>
                                            <p:fltVal val="0"/>
                                          </p:val>
                                        </p:tav>
                                        <p:tav tm="100000">
                                          <p:val>
                                            <p:strVal val="#ppt_w"/>
                                          </p:val>
                                        </p:tav>
                                      </p:tavLst>
                                    </p:anim>
                                    <p:anim calcmode="lin" valueType="num">
                                      <p:cBhvr>
                                        <p:cTn id="78" dur="500" fill="hold"/>
                                        <p:tgtEl>
                                          <p:spTgt spid="8"/>
                                        </p:tgtEl>
                                        <p:attrNameLst>
                                          <p:attrName>ppt_h</p:attrName>
                                        </p:attrNameLst>
                                      </p:cBhvr>
                                      <p:tavLst>
                                        <p:tav tm="0">
                                          <p:val>
                                            <p:fltVal val="0"/>
                                          </p:val>
                                        </p:tav>
                                        <p:tav tm="100000">
                                          <p:val>
                                            <p:strVal val="#ppt_h"/>
                                          </p:val>
                                        </p:tav>
                                      </p:tavLst>
                                    </p:anim>
                                  </p:childTnLst>
                                </p:cTn>
                              </p:par>
                            </p:childTnLst>
                          </p:cTn>
                        </p:par>
                      </p:childTnLst>
                    </p:cTn>
                  </p:par>
                  <p:par>
                    <p:cTn id="79" fill="hold">
                      <p:stCondLst>
                        <p:cond delay="indefinite"/>
                      </p:stCondLst>
                      <p:childTnLst>
                        <p:par>
                          <p:cTn id="80" fill="hold">
                            <p:stCondLst>
                              <p:cond delay="0"/>
                            </p:stCondLst>
                            <p:childTnLst>
                              <p:par>
                                <p:cTn id="81" presetID="22" presetClass="entr" presetSubtype="8" fill="hold" nodeType="clickEffect">
                                  <p:stCondLst>
                                    <p:cond delay="0"/>
                                  </p:stCondLst>
                                  <p:childTnLst>
                                    <p:set>
                                      <p:cBhvr>
                                        <p:cTn id="82" dur="1" fill="hold">
                                          <p:stCondLst>
                                            <p:cond delay="0"/>
                                          </p:stCondLst>
                                        </p:cTn>
                                        <p:tgtEl>
                                          <p:spTgt spid="10"/>
                                        </p:tgtEl>
                                        <p:attrNameLst>
                                          <p:attrName>style.visibility</p:attrName>
                                        </p:attrNameLst>
                                      </p:cBhvr>
                                      <p:to>
                                        <p:strVal val="visible"/>
                                      </p:to>
                                    </p:set>
                                    <p:animEffect transition="in" filter="wipe(left)">
                                      <p:cBhvr>
                                        <p:cTn id="83" dur="500"/>
                                        <p:tgtEl>
                                          <p:spTgt spid="10"/>
                                        </p:tgtEl>
                                      </p:cBhvr>
                                    </p:animEffect>
                                  </p:childTnLst>
                                </p:cTn>
                              </p:par>
                            </p:childTnLst>
                          </p:cTn>
                        </p:par>
                      </p:childTnLst>
                    </p:cTn>
                  </p:par>
                  <p:par>
                    <p:cTn id="84" fill="hold">
                      <p:stCondLst>
                        <p:cond delay="indefinite"/>
                      </p:stCondLst>
                      <p:childTnLst>
                        <p:par>
                          <p:cTn id="85" fill="hold">
                            <p:stCondLst>
                              <p:cond delay="0"/>
                            </p:stCondLst>
                            <p:childTnLst>
                              <p:par>
                                <p:cTn id="86" presetID="22" presetClass="entr" presetSubtype="8" fill="hold" nodeType="clickEffect">
                                  <p:stCondLst>
                                    <p:cond delay="0"/>
                                  </p:stCondLst>
                                  <p:childTnLst>
                                    <p:set>
                                      <p:cBhvr>
                                        <p:cTn id="87" dur="1" fill="hold">
                                          <p:stCondLst>
                                            <p:cond delay="0"/>
                                          </p:stCondLst>
                                        </p:cTn>
                                        <p:tgtEl>
                                          <p:spTgt spid="11"/>
                                        </p:tgtEl>
                                        <p:attrNameLst>
                                          <p:attrName>style.visibility</p:attrName>
                                        </p:attrNameLst>
                                      </p:cBhvr>
                                      <p:to>
                                        <p:strVal val="visible"/>
                                      </p:to>
                                    </p:set>
                                    <p:animEffect transition="in" filter="wipe(left)">
                                      <p:cBhvr>
                                        <p:cTn id="88" dur="500"/>
                                        <p:tgtEl>
                                          <p:spTgt spid="11"/>
                                        </p:tgtEl>
                                      </p:cBhvr>
                                    </p:animEffect>
                                  </p:childTnLst>
                                </p:cTn>
                              </p:par>
                            </p:childTnLst>
                          </p:cTn>
                        </p:par>
                      </p:childTnLst>
                    </p:cTn>
                  </p:par>
                  <p:par>
                    <p:cTn id="89" fill="hold">
                      <p:stCondLst>
                        <p:cond delay="indefinite"/>
                      </p:stCondLst>
                      <p:childTnLst>
                        <p:par>
                          <p:cTn id="90" fill="hold">
                            <p:stCondLst>
                              <p:cond delay="0"/>
                            </p:stCondLst>
                            <p:childTnLst>
                              <p:par>
                                <p:cTn id="91" presetID="22" presetClass="entr" presetSubtype="8" fill="hold" nodeType="clickEffect">
                                  <p:stCondLst>
                                    <p:cond delay="0"/>
                                  </p:stCondLst>
                                  <p:childTnLst>
                                    <p:set>
                                      <p:cBhvr>
                                        <p:cTn id="92" dur="1" fill="hold">
                                          <p:stCondLst>
                                            <p:cond delay="0"/>
                                          </p:stCondLst>
                                        </p:cTn>
                                        <p:tgtEl>
                                          <p:spTgt spid="12"/>
                                        </p:tgtEl>
                                        <p:attrNameLst>
                                          <p:attrName>style.visibility</p:attrName>
                                        </p:attrNameLst>
                                      </p:cBhvr>
                                      <p:to>
                                        <p:strVal val="visible"/>
                                      </p:to>
                                    </p:set>
                                    <p:animEffect transition="in" filter="wipe(left)">
                                      <p:cBhvr>
                                        <p:cTn id="93" dur="500"/>
                                        <p:tgtEl>
                                          <p:spTgt spid="12"/>
                                        </p:tgtEl>
                                      </p:cBhvr>
                                    </p:animEffect>
                                  </p:childTnLst>
                                </p:cTn>
                              </p:par>
                            </p:childTnLst>
                          </p:cTn>
                        </p:par>
                      </p:childTnLst>
                    </p:cTn>
                  </p:par>
                  <p:par>
                    <p:cTn id="94" fill="hold">
                      <p:stCondLst>
                        <p:cond delay="indefinite"/>
                      </p:stCondLst>
                      <p:childTnLst>
                        <p:par>
                          <p:cTn id="95" fill="hold">
                            <p:stCondLst>
                              <p:cond delay="0"/>
                            </p:stCondLst>
                            <p:childTnLst>
                              <p:par>
                                <p:cTn id="96" presetID="22" presetClass="entr" presetSubtype="8" fill="hold" nodeType="clickEffect">
                                  <p:stCondLst>
                                    <p:cond delay="0"/>
                                  </p:stCondLst>
                                  <p:childTnLst>
                                    <p:set>
                                      <p:cBhvr>
                                        <p:cTn id="97" dur="1" fill="hold">
                                          <p:stCondLst>
                                            <p:cond delay="0"/>
                                          </p:stCondLst>
                                        </p:cTn>
                                        <p:tgtEl>
                                          <p:spTgt spid="13"/>
                                        </p:tgtEl>
                                        <p:attrNameLst>
                                          <p:attrName>style.visibility</p:attrName>
                                        </p:attrNameLst>
                                      </p:cBhvr>
                                      <p:to>
                                        <p:strVal val="visible"/>
                                      </p:to>
                                    </p:set>
                                    <p:animEffect transition="in" filter="wipe(left)">
                                      <p:cBhvr>
                                        <p:cTn id="98" dur="500"/>
                                        <p:tgtEl>
                                          <p:spTgt spid="13"/>
                                        </p:tgtEl>
                                      </p:cBhvr>
                                    </p:animEffect>
                                  </p:childTnLst>
                                </p:cTn>
                              </p:par>
                            </p:childTnLst>
                          </p:cTn>
                        </p:par>
                      </p:childTnLst>
                    </p:cTn>
                  </p:par>
                  <p:par>
                    <p:cTn id="99" fill="hold">
                      <p:stCondLst>
                        <p:cond delay="indefinite"/>
                      </p:stCondLst>
                      <p:childTnLst>
                        <p:par>
                          <p:cTn id="100" fill="hold">
                            <p:stCondLst>
                              <p:cond delay="0"/>
                            </p:stCondLst>
                            <p:childTnLst>
                              <p:par>
                                <p:cTn id="101" presetID="22" presetClass="entr" presetSubtype="8" fill="hold" nodeType="clickEffect">
                                  <p:stCondLst>
                                    <p:cond delay="0"/>
                                  </p:stCondLst>
                                  <p:childTnLst>
                                    <p:set>
                                      <p:cBhvr>
                                        <p:cTn id="102" dur="1" fill="hold">
                                          <p:stCondLst>
                                            <p:cond delay="0"/>
                                          </p:stCondLst>
                                        </p:cTn>
                                        <p:tgtEl>
                                          <p:spTgt spid="14"/>
                                        </p:tgtEl>
                                        <p:attrNameLst>
                                          <p:attrName>style.visibility</p:attrName>
                                        </p:attrNameLst>
                                      </p:cBhvr>
                                      <p:to>
                                        <p:strVal val="visible"/>
                                      </p:to>
                                    </p:set>
                                    <p:animEffect transition="in" filter="wipe(left)">
                                      <p:cBhvr>
                                        <p:cTn id="103" dur="500"/>
                                        <p:tgtEl>
                                          <p:spTgt spid="14"/>
                                        </p:tgtEl>
                                      </p:cBhvr>
                                    </p:animEffect>
                                  </p:childTnLst>
                                </p:cTn>
                              </p:par>
                            </p:childTnLst>
                          </p:cTn>
                        </p:par>
                      </p:childTnLst>
                    </p:cTn>
                  </p:par>
                  <p:par>
                    <p:cTn id="104" fill="hold">
                      <p:stCondLst>
                        <p:cond delay="indefinite"/>
                      </p:stCondLst>
                      <p:childTnLst>
                        <p:par>
                          <p:cTn id="105" fill="hold">
                            <p:stCondLst>
                              <p:cond delay="0"/>
                            </p:stCondLst>
                            <p:childTnLst>
                              <p:par>
                                <p:cTn id="106" presetID="22" presetClass="entr" presetSubtype="8" fill="hold" nodeType="clickEffect">
                                  <p:stCondLst>
                                    <p:cond delay="0"/>
                                  </p:stCondLst>
                                  <p:childTnLst>
                                    <p:set>
                                      <p:cBhvr>
                                        <p:cTn id="107" dur="1" fill="hold">
                                          <p:stCondLst>
                                            <p:cond delay="0"/>
                                          </p:stCondLst>
                                        </p:cTn>
                                        <p:tgtEl>
                                          <p:spTgt spid="15"/>
                                        </p:tgtEl>
                                        <p:attrNameLst>
                                          <p:attrName>style.visibility</p:attrName>
                                        </p:attrNameLst>
                                      </p:cBhvr>
                                      <p:to>
                                        <p:strVal val="visible"/>
                                      </p:to>
                                    </p:set>
                                    <p:animEffect transition="in" filter="wipe(left)">
                                      <p:cBhvr>
                                        <p:cTn id="108" dur="500"/>
                                        <p:tgtEl>
                                          <p:spTgt spid="15"/>
                                        </p:tgtEl>
                                      </p:cBhvr>
                                    </p:animEffect>
                                  </p:childTnLst>
                                </p:cTn>
                              </p:par>
                            </p:childTnLst>
                          </p:cTn>
                        </p:par>
                      </p:childTnLst>
                    </p:cTn>
                  </p:par>
                  <p:par>
                    <p:cTn id="109" fill="hold">
                      <p:stCondLst>
                        <p:cond delay="indefinite"/>
                      </p:stCondLst>
                      <p:childTnLst>
                        <p:par>
                          <p:cTn id="110" fill="hold">
                            <p:stCondLst>
                              <p:cond delay="0"/>
                            </p:stCondLst>
                            <p:childTnLst>
                              <p:par>
                                <p:cTn id="111" presetID="22" presetClass="entr" presetSubtype="8" fill="hold" nodeType="clickEffect">
                                  <p:stCondLst>
                                    <p:cond delay="0"/>
                                  </p:stCondLst>
                                  <p:childTnLst>
                                    <p:set>
                                      <p:cBhvr>
                                        <p:cTn id="112" dur="1" fill="hold">
                                          <p:stCondLst>
                                            <p:cond delay="0"/>
                                          </p:stCondLst>
                                        </p:cTn>
                                        <p:tgtEl>
                                          <p:spTgt spid="16"/>
                                        </p:tgtEl>
                                        <p:attrNameLst>
                                          <p:attrName>style.visibility</p:attrName>
                                        </p:attrNameLst>
                                      </p:cBhvr>
                                      <p:to>
                                        <p:strVal val="visible"/>
                                      </p:to>
                                    </p:set>
                                    <p:animEffect transition="in" filter="wipe(left)">
                                      <p:cBhvr>
                                        <p:cTn id="113" dur="500"/>
                                        <p:tgtEl>
                                          <p:spTgt spid="16"/>
                                        </p:tgtEl>
                                      </p:cBhvr>
                                    </p:animEffect>
                                  </p:childTnLst>
                                </p:cTn>
                              </p:par>
                            </p:childTnLst>
                          </p:cTn>
                        </p:par>
                      </p:childTnLst>
                    </p:cTn>
                  </p:par>
                  <p:par>
                    <p:cTn id="114" fill="hold">
                      <p:stCondLst>
                        <p:cond delay="indefinite"/>
                      </p:stCondLst>
                      <p:childTnLst>
                        <p:par>
                          <p:cTn id="115" fill="hold">
                            <p:stCondLst>
                              <p:cond delay="0"/>
                            </p:stCondLst>
                            <p:childTnLst>
                              <p:par>
                                <p:cTn id="116" presetID="22" presetClass="entr" presetSubtype="8" fill="hold" nodeType="clickEffect">
                                  <p:stCondLst>
                                    <p:cond delay="0"/>
                                  </p:stCondLst>
                                  <p:childTnLst>
                                    <p:set>
                                      <p:cBhvr>
                                        <p:cTn id="117" dur="1" fill="hold">
                                          <p:stCondLst>
                                            <p:cond delay="0"/>
                                          </p:stCondLst>
                                        </p:cTn>
                                        <p:tgtEl>
                                          <p:spTgt spid="9"/>
                                        </p:tgtEl>
                                        <p:attrNameLst>
                                          <p:attrName>style.visibility</p:attrName>
                                        </p:attrNameLst>
                                      </p:cBhvr>
                                      <p:to>
                                        <p:strVal val="visible"/>
                                      </p:to>
                                    </p:set>
                                    <p:animEffect transition="in" filter="wipe(left)">
                                      <p:cBhvr>
                                        <p:cTn id="118"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autoUpdateAnimBg="0"/>
      <p:bldP spid="8" grpId="0" animBg="1" autoUpdateAnimBg="0"/>
      <p:bldP spid="41" grpId="0" build="p" autoUpdateAnimBg="0"/>
      <p:bldP spid="42" grpId="0" build="p" autoUpdateAnimBg="0"/>
      <p:bldP spid="43" grpId="0" build="p" autoUpdateAnimBg="0"/>
      <p:bldP spid="44" grpId="0" build="p" autoUpdateAnimBg="0"/>
      <p:bldP spid="45" grpId="0" build="p" autoUpdateAnimBg="0"/>
      <p:bldP spid="46" grpId="0" build="p" autoUpdateAnimBg="0"/>
      <p:bldP spid="47" grpId="0" build="p" autoUpdateAnimBg="0"/>
      <p:bldP spid="48" grpId="0" autoUpdateAnimBg="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3.2</a:t>
            </a:r>
            <a:r>
              <a:rPr kumimoji="1" lang="zh-CN" altLang="en-US" dirty="0"/>
              <a:t> 译码器</a:t>
            </a:r>
          </a:p>
        </p:txBody>
      </p:sp>
      <p:sp>
        <p:nvSpPr>
          <p:cNvPr id="6" name="Text Box 2">
            <a:extLst>
              <a:ext uri="{FF2B5EF4-FFF2-40B4-BE49-F238E27FC236}">
                <a16:creationId xmlns:a16="http://schemas.microsoft.com/office/drawing/2014/main" id="{A253B1E8-D43C-1FF2-A97E-DEE7F01AA049}"/>
              </a:ext>
            </a:extLst>
          </p:cNvPr>
          <p:cNvSpPr txBox="1">
            <a:spLocks noChangeArrowheads="1"/>
          </p:cNvSpPr>
          <p:nvPr/>
        </p:nvSpPr>
        <p:spPr bwMode="auto">
          <a:xfrm>
            <a:off x="2295270" y="763336"/>
            <a:ext cx="4205287" cy="519113"/>
          </a:xfrm>
          <a:prstGeom prst="rect">
            <a:avLst/>
          </a:prstGeom>
          <a:noFill/>
          <a:ln>
            <a:noFill/>
          </a:ln>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996600"/>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3 </a:t>
            </a:r>
            <a:r>
              <a:rPr lang="zh-CN" altLang="en-US" sz="2800" b="1">
                <a:solidFill>
                  <a:srgbClr val="0033CC"/>
                </a:solidFill>
              </a:rPr>
              <a:t>线 </a:t>
            </a:r>
            <a:r>
              <a:rPr lang="en-US" altLang="zh-CN" sz="2800" b="1">
                <a:solidFill>
                  <a:srgbClr val="0033CC"/>
                </a:solidFill>
              </a:rPr>
              <a:t>- 8 </a:t>
            </a:r>
            <a:r>
              <a:rPr lang="zh-CN" altLang="en-US" sz="2800" b="1">
                <a:solidFill>
                  <a:srgbClr val="0033CC"/>
                </a:solidFill>
              </a:rPr>
              <a:t>线译码器逻辑图</a:t>
            </a:r>
          </a:p>
        </p:txBody>
      </p:sp>
      <p:grpSp>
        <p:nvGrpSpPr>
          <p:cNvPr id="7" name="Group 3">
            <a:extLst>
              <a:ext uri="{FF2B5EF4-FFF2-40B4-BE49-F238E27FC236}">
                <a16:creationId xmlns:a16="http://schemas.microsoft.com/office/drawing/2014/main" id="{E0FEF189-FC21-6220-4ED2-E8DCA5B5018F}"/>
              </a:ext>
            </a:extLst>
          </p:cNvPr>
          <p:cNvGrpSpPr>
            <a:grpSpLocks/>
          </p:cNvGrpSpPr>
          <p:nvPr/>
        </p:nvGrpSpPr>
        <p:grpSpPr bwMode="auto">
          <a:xfrm>
            <a:off x="4097082" y="6221161"/>
            <a:ext cx="4203700" cy="476250"/>
            <a:chOff x="1718" y="3654"/>
            <a:chExt cx="2648" cy="300"/>
          </a:xfrm>
        </p:grpSpPr>
        <p:sp>
          <p:nvSpPr>
            <p:cNvPr id="8" name="Text Box 4">
              <a:extLst>
                <a:ext uri="{FF2B5EF4-FFF2-40B4-BE49-F238E27FC236}">
                  <a16:creationId xmlns:a16="http://schemas.microsoft.com/office/drawing/2014/main" id="{5B782A82-BB58-EB25-CDB1-3A027DB138F1}"/>
                </a:ext>
              </a:extLst>
            </p:cNvPr>
            <p:cNvSpPr txBox="1">
              <a:spLocks noChangeArrowheads="1"/>
            </p:cNvSpPr>
            <p:nvPr/>
          </p:nvSpPr>
          <p:spPr bwMode="auto">
            <a:xfrm>
              <a:off x="1718" y="365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a:t>
              </a:r>
            </a:p>
          </p:txBody>
        </p:sp>
        <p:sp>
          <p:nvSpPr>
            <p:cNvPr id="9" name="Text Box 5">
              <a:extLst>
                <a:ext uri="{FF2B5EF4-FFF2-40B4-BE49-F238E27FC236}">
                  <a16:creationId xmlns:a16="http://schemas.microsoft.com/office/drawing/2014/main" id="{6EB6CE52-439A-8705-F18C-B8C01FC4B3C5}"/>
                </a:ext>
              </a:extLst>
            </p:cNvPr>
            <p:cNvSpPr txBox="1">
              <a:spLocks noChangeArrowheads="1"/>
            </p:cNvSpPr>
            <p:nvPr/>
          </p:nvSpPr>
          <p:spPr bwMode="auto">
            <a:xfrm>
              <a:off x="2930" y="365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a:t>
              </a:r>
            </a:p>
          </p:txBody>
        </p:sp>
        <p:sp>
          <p:nvSpPr>
            <p:cNvPr id="10" name="Text Box 6">
              <a:extLst>
                <a:ext uri="{FF2B5EF4-FFF2-40B4-BE49-F238E27FC236}">
                  <a16:creationId xmlns:a16="http://schemas.microsoft.com/office/drawing/2014/main" id="{DAE4F31E-F733-41F1-5D6B-0E3A228D1E14}"/>
                </a:ext>
              </a:extLst>
            </p:cNvPr>
            <p:cNvSpPr txBox="1">
              <a:spLocks noChangeArrowheads="1"/>
            </p:cNvSpPr>
            <p:nvPr/>
          </p:nvSpPr>
          <p:spPr bwMode="auto">
            <a:xfrm>
              <a:off x="4142" y="365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a:t>
              </a:r>
            </a:p>
          </p:txBody>
        </p:sp>
      </p:grpSp>
      <p:sp>
        <p:nvSpPr>
          <p:cNvPr id="11" name="Text Box 7">
            <a:extLst>
              <a:ext uri="{FF2B5EF4-FFF2-40B4-BE49-F238E27FC236}">
                <a16:creationId xmlns:a16="http://schemas.microsoft.com/office/drawing/2014/main" id="{F0D392A6-3D72-B020-27BE-1D2D85EE44AF}"/>
              </a:ext>
            </a:extLst>
          </p:cNvPr>
          <p:cNvSpPr txBox="1">
            <a:spLocks noChangeArrowheads="1"/>
          </p:cNvSpPr>
          <p:nvPr/>
        </p:nvSpPr>
        <p:spPr bwMode="auto">
          <a:xfrm>
            <a:off x="6200520" y="791911"/>
            <a:ext cx="37766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dirty="0"/>
              <a:t>— </a:t>
            </a:r>
            <a:r>
              <a:rPr lang="zh-CN" altLang="en-US" b="1" dirty="0"/>
              <a:t>输出低电平有效</a:t>
            </a:r>
            <a:r>
              <a:rPr lang="en-US" altLang="zh-CN" b="1" dirty="0"/>
              <a:t>-</a:t>
            </a:r>
            <a:r>
              <a:rPr lang="zh-CN" altLang="en-US" b="1" dirty="0"/>
              <a:t>负逻辑</a:t>
            </a:r>
          </a:p>
        </p:txBody>
      </p:sp>
      <p:sp>
        <p:nvSpPr>
          <p:cNvPr id="12" name="Text Box 8">
            <a:extLst>
              <a:ext uri="{FF2B5EF4-FFF2-40B4-BE49-F238E27FC236}">
                <a16:creationId xmlns:a16="http://schemas.microsoft.com/office/drawing/2014/main" id="{60FC5065-DDC3-A483-D9CD-B44EE962E5BA}"/>
              </a:ext>
            </a:extLst>
          </p:cNvPr>
          <p:cNvSpPr txBox="1">
            <a:spLocks noChangeArrowheads="1"/>
          </p:cNvSpPr>
          <p:nvPr/>
        </p:nvSpPr>
        <p:spPr bwMode="auto">
          <a:xfrm>
            <a:off x="1779332" y="5406774"/>
            <a:ext cx="30575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0033CC"/>
                </a:solidFill>
              </a:rPr>
              <a:t>工作原理：</a:t>
            </a:r>
          </a:p>
        </p:txBody>
      </p:sp>
      <p:grpSp>
        <p:nvGrpSpPr>
          <p:cNvPr id="13" name="Group 9">
            <a:extLst>
              <a:ext uri="{FF2B5EF4-FFF2-40B4-BE49-F238E27FC236}">
                <a16:creationId xmlns:a16="http://schemas.microsoft.com/office/drawing/2014/main" id="{82BDC072-82A1-8A82-039F-B32DDBD79679}"/>
              </a:ext>
            </a:extLst>
          </p:cNvPr>
          <p:cNvGrpSpPr>
            <a:grpSpLocks/>
          </p:cNvGrpSpPr>
          <p:nvPr/>
        </p:nvGrpSpPr>
        <p:grpSpPr bwMode="auto">
          <a:xfrm>
            <a:off x="2649282" y="1401511"/>
            <a:ext cx="7086600" cy="476250"/>
            <a:chOff x="766" y="834"/>
            <a:chExt cx="4464" cy="300"/>
          </a:xfrm>
        </p:grpSpPr>
        <p:sp>
          <p:nvSpPr>
            <p:cNvPr id="14" name="Text Box 10">
              <a:extLst>
                <a:ext uri="{FF2B5EF4-FFF2-40B4-BE49-F238E27FC236}">
                  <a16:creationId xmlns:a16="http://schemas.microsoft.com/office/drawing/2014/main" id="{9357465E-E759-3FD3-2AAB-619512593712}"/>
                </a:ext>
              </a:extLst>
            </p:cNvPr>
            <p:cNvSpPr txBox="1">
              <a:spLocks noChangeArrowheads="1"/>
            </p:cNvSpPr>
            <p:nvPr/>
          </p:nvSpPr>
          <p:spPr bwMode="auto">
            <a:xfrm>
              <a:off x="766" y="83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15" name="Text Box 11">
              <a:extLst>
                <a:ext uri="{FF2B5EF4-FFF2-40B4-BE49-F238E27FC236}">
                  <a16:creationId xmlns:a16="http://schemas.microsoft.com/office/drawing/2014/main" id="{5A418169-97BC-F332-375E-1BDA1B5C14FD}"/>
                </a:ext>
              </a:extLst>
            </p:cNvPr>
            <p:cNvSpPr txBox="1">
              <a:spLocks noChangeArrowheads="1"/>
            </p:cNvSpPr>
            <p:nvPr/>
          </p:nvSpPr>
          <p:spPr bwMode="auto">
            <a:xfrm>
              <a:off x="3810" y="83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16" name="Text Box 12">
              <a:extLst>
                <a:ext uri="{FF2B5EF4-FFF2-40B4-BE49-F238E27FC236}">
                  <a16:creationId xmlns:a16="http://schemas.microsoft.com/office/drawing/2014/main" id="{2C6555D7-06A0-35C3-9889-36E22842D260}"/>
                </a:ext>
              </a:extLst>
            </p:cNvPr>
            <p:cNvSpPr txBox="1">
              <a:spLocks noChangeArrowheads="1"/>
            </p:cNvSpPr>
            <p:nvPr/>
          </p:nvSpPr>
          <p:spPr bwMode="auto">
            <a:xfrm>
              <a:off x="1395" y="83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17" name="Text Box 13">
              <a:extLst>
                <a:ext uri="{FF2B5EF4-FFF2-40B4-BE49-F238E27FC236}">
                  <a16:creationId xmlns:a16="http://schemas.microsoft.com/office/drawing/2014/main" id="{D2CA1901-E814-9454-19AC-CA3684BEEB05}"/>
                </a:ext>
              </a:extLst>
            </p:cNvPr>
            <p:cNvSpPr txBox="1">
              <a:spLocks noChangeArrowheads="1"/>
            </p:cNvSpPr>
            <p:nvPr/>
          </p:nvSpPr>
          <p:spPr bwMode="auto">
            <a:xfrm>
              <a:off x="3188" y="83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18" name="Text Box 14">
              <a:extLst>
                <a:ext uri="{FF2B5EF4-FFF2-40B4-BE49-F238E27FC236}">
                  <a16:creationId xmlns:a16="http://schemas.microsoft.com/office/drawing/2014/main" id="{A948C9C0-A067-FBD0-5C9F-B8C0DB7C6930}"/>
                </a:ext>
              </a:extLst>
            </p:cNvPr>
            <p:cNvSpPr txBox="1">
              <a:spLocks noChangeArrowheads="1"/>
            </p:cNvSpPr>
            <p:nvPr/>
          </p:nvSpPr>
          <p:spPr bwMode="auto">
            <a:xfrm>
              <a:off x="4408" y="83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19" name="Text Box 15">
              <a:extLst>
                <a:ext uri="{FF2B5EF4-FFF2-40B4-BE49-F238E27FC236}">
                  <a16:creationId xmlns:a16="http://schemas.microsoft.com/office/drawing/2014/main" id="{E43F5E8E-5C39-BD48-4461-DAA2ACB4AA1D}"/>
                </a:ext>
              </a:extLst>
            </p:cNvPr>
            <p:cNvSpPr txBox="1">
              <a:spLocks noChangeArrowheads="1"/>
            </p:cNvSpPr>
            <p:nvPr/>
          </p:nvSpPr>
          <p:spPr bwMode="auto">
            <a:xfrm>
              <a:off x="2591" y="83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20" name="Text Box 16">
              <a:extLst>
                <a:ext uri="{FF2B5EF4-FFF2-40B4-BE49-F238E27FC236}">
                  <a16:creationId xmlns:a16="http://schemas.microsoft.com/office/drawing/2014/main" id="{D9B4DE34-7A44-9318-0130-DEEDB2193790}"/>
                </a:ext>
              </a:extLst>
            </p:cNvPr>
            <p:cNvSpPr txBox="1">
              <a:spLocks noChangeArrowheads="1"/>
            </p:cNvSpPr>
            <p:nvPr/>
          </p:nvSpPr>
          <p:spPr bwMode="auto">
            <a:xfrm>
              <a:off x="5006" y="83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rPr>
                <a:t>0</a:t>
              </a:r>
            </a:p>
          </p:txBody>
        </p:sp>
        <p:sp>
          <p:nvSpPr>
            <p:cNvPr id="21" name="Text Box 17">
              <a:extLst>
                <a:ext uri="{FF2B5EF4-FFF2-40B4-BE49-F238E27FC236}">
                  <a16:creationId xmlns:a16="http://schemas.microsoft.com/office/drawing/2014/main" id="{0467D1F6-2E4B-D77C-B368-11ECD0EACCE5}"/>
                </a:ext>
              </a:extLst>
            </p:cNvPr>
            <p:cNvSpPr txBox="1">
              <a:spLocks noChangeArrowheads="1"/>
            </p:cNvSpPr>
            <p:nvPr/>
          </p:nvSpPr>
          <p:spPr bwMode="auto">
            <a:xfrm>
              <a:off x="1977" y="83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grpSp>
      <p:grpSp>
        <p:nvGrpSpPr>
          <p:cNvPr id="22" name="Group 18">
            <a:extLst>
              <a:ext uri="{FF2B5EF4-FFF2-40B4-BE49-F238E27FC236}">
                <a16:creationId xmlns:a16="http://schemas.microsoft.com/office/drawing/2014/main" id="{D7E877BC-BCB1-D12A-32EC-04556994ED3E}"/>
              </a:ext>
            </a:extLst>
          </p:cNvPr>
          <p:cNvGrpSpPr>
            <a:grpSpLocks/>
          </p:cNvGrpSpPr>
          <p:nvPr/>
        </p:nvGrpSpPr>
        <p:grpSpPr bwMode="auto">
          <a:xfrm>
            <a:off x="1584070" y="1895224"/>
            <a:ext cx="8434387" cy="4340225"/>
            <a:chOff x="107" y="1097"/>
            <a:chExt cx="5313" cy="2734"/>
          </a:xfrm>
        </p:grpSpPr>
        <p:sp>
          <p:nvSpPr>
            <p:cNvPr id="23" name="Line 19">
              <a:extLst>
                <a:ext uri="{FF2B5EF4-FFF2-40B4-BE49-F238E27FC236}">
                  <a16:creationId xmlns:a16="http://schemas.microsoft.com/office/drawing/2014/main" id="{27A5CBB3-FE18-EC5C-E055-1B72D8AF91D4}"/>
                </a:ext>
              </a:extLst>
            </p:cNvPr>
            <p:cNvSpPr>
              <a:spLocks noChangeShapeType="1"/>
            </p:cNvSpPr>
            <p:nvPr/>
          </p:nvSpPr>
          <p:spPr bwMode="auto">
            <a:xfrm>
              <a:off x="420" y="1799"/>
              <a:ext cx="490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4" name="Line 20">
              <a:extLst>
                <a:ext uri="{FF2B5EF4-FFF2-40B4-BE49-F238E27FC236}">
                  <a16:creationId xmlns:a16="http://schemas.microsoft.com/office/drawing/2014/main" id="{195894D3-E108-1AC8-F940-01CA5B1B46D6}"/>
                </a:ext>
              </a:extLst>
            </p:cNvPr>
            <p:cNvSpPr>
              <a:spLocks noChangeShapeType="1"/>
            </p:cNvSpPr>
            <p:nvPr/>
          </p:nvSpPr>
          <p:spPr bwMode="auto">
            <a:xfrm>
              <a:off x="420" y="1991"/>
              <a:ext cx="490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5" name="Line 21">
              <a:extLst>
                <a:ext uri="{FF2B5EF4-FFF2-40B4-BE49-F238E27FC236}">
                  <a16:creationId xmlns:a16="http://schemas.microsoft.com/office/drawing/2014/main" id="{3E660DBD-C7EA-3078-6763-260C60738F59}"/>
                </a:ext>
              </a:extLst>
            </p:cNvPr>
            <p:cNvSpPr>
              <a:spLocks noChangeShapeType="1"/>
            </p:cNvSpPr>
            <p:nvPr/>
          </p:nvSpPr>
          <p:spPr bwMode="auto">
            <a:xfrm>
              <a:off x="420" y="2159"/>
              <a:ext cx="490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6" name="Line 22">
              <a:extLst>
                <a:ext uri="{FF2B5EF4-FFF2-40B4-BE49-F238E27FC236}">
                  <a16:creationId xmlns:a16="http://schemas.microsoft.com/office/drawing/2014/main" id="{EA8E40D4-A6D5-4063-9D3C-43AD46680418}"/>
                </a:ext>
              </a:extLst>
            </p:cNvPr>
            <p:cNvSpPr>
              <a:spLocks noChangeShapeType="1"/>
            </p:cNvSpPr>
            <p:nvPr/>
          </p:nvSpPr>
          <p:spPr bwMode="auto">
            <a:xfrm>
              <a:off x="420" y="2343"/>
              <a:ext cx="490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7" name="Line 23">
              <a:extLst>
                <a:ext uri="{FF2B5EF4-FFF2-40B4-BE49-F238E27FC236}">
                  <a16:creationId xmlns:a16="http://schemas.microsoft.com/office/drawing/2014/main" id="{894FDCDE-A3B4-605C-1BD4-E15B83CD6FAC}"/>
                </a:ext>
              </a:extLst>
            </p:cNvPr>
            <p:cNvSpPr>
              <a:spLocks noChangeShapeType="1"/>
            </p:cNvSpPr>
            <p:nvPr/>
          </p:nvSpPr>
          <p:spPr bwMode="auto">
            <a:xfrm>
              <a:off x="420" y="2511"/>
              <a:ext cx="490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8" name="Line 24">
              <a:extLst>
                <a:ext uri="{FF2B5EF4-FFF2-40B4-BE49-F238E27FC236}">
                  <a16:creationId xmlns:a16="http://schemas.microsoft.com/office/drawing/2014/main" id="{B07011EE-9F7D-B210-BFB8-EE2D97891DA4}"/>
                </a:ext>
              </a:extLst>
            </p:cNvPr>
            <p:cNvSpPr>
              <a:spLocks noChangeShapeType="1"/>
            </p:cNvSpPr>
            <p:nvPr/>
          </p:nvSpPr>
          <p:spPr bwMode="auto">
            <a:xfrm>
              <a:off x="420" y="2687"/>
              <a:ext cx="490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9" name="Rectangle 25">
              <a:extLst>
                <a:ext uri="{FF2B5EF4-FFF2-40B4-BE49-F238E27FC236}">
                  <a16:creationId xmlns:a16="http://schemas.microsoft.com/office/drawing/2014/main" id="{885AA12D-11B0-2B3D-7BFE-1F7910BDFCB2}"/>
                </a:ext>
              </a:extLst>
            </p:cNvPr>
            <p:cNvSpPr>
              <a:spLocks noChangeArrowheads="1"/>
            </p:cNvSpPr>
            <p:nvPr/>
          </p:nvSpPr>
          <p:spPr bwMode="auto">
            <a:xfrm>
              <a:off x="668" y="1451"/>
              <a:ext cx="424" cy="232"/>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0" name="Text Box 26">
              <a:extLst>
                <a:ext uri="{FF2B5EF4-FFF2-40B4-BE49-F238E27FC236}">
                  <a16:creationId xmlns:a16="http://schemas.microsoft.com/office/drawing/2014/main" id="{FB5B2C8F-6FF4-5F93-59BD-531519DC490F}"/>
                </a:ext>
              </a:extLst>
            </p:cNvPr>
            <p:cNvSpPr txBox="1">
              <a:spLocks noChangeArrowheads="1"/>
            </p:cNvSpPr>
            <p:nvPr/>
          </p:nvSpPr>
          <p:spPr bwMode="auto">
            <a:xfrm>
              <a:off x="738" y="1413"/>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&amp;</a:t>
              </a:r>
            </a:p>
          </p:txBody>
        </p:sp>
        <p:sp>
          <p:nvSpPr>
            <p:cNvPr id="31" name="Oval 27">
              <a:extLst>
                <a:ext uri="{FF2B5EF4-FFF2-40B4-BE49-F238E27FC236}">
                  <a16:creationId xmlns:a16="http://schemas.microsoft.com/office/drawing/2014/main" id="{545DD88A-B0C4-B409-CEF5-E9EA8BEFC94A}"/>
                </a:ext>
              </a:extLst>
            </p:cNvPr>
            <p:cNvSpPr>
              <a:spLocks noChangeArrowheads="1"/>
            </p:cNvSpPr>
            <p:nvPr/>
          </p:nvSpPr>
          <p:spPr bwMode="auto">
            <a:xfrm>
              <a:off x="857" y="1378"/>
              <a:ext cx="63" cy="65"/>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2" name="Line 28">
              <a:extLst>
                <a:ext uri="{FF2B5EF4-FFF2-40B4-BE49-F238E27FC236}">
                  <a16:creationId xmlns:a16="http://schemas.microsoft.com/office/drawing/2014/main" id="{F6739A2D-0CC2-E9A1-53BD-4AE0195A50EA}"/>
                </a:ext>
              </a:extLst>
            </p:cNvPr>
            <p:cNvSpPr>
              <a:spLocks noChangeShapeType="1"/>
            </p:cNvSpPr>
            <p:nvPr/>
          </p:nvSpPr>
          <p:spPr bwMode="auto">
            <a:xfrm flipV="1">
              <a:off x="888" y="1248"/>
              <a:ext cx="0" cy="13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 name="Oval 29">
              <a:extLst>
                <a:ext uri="{FF2B5EF4-FFF2-40B4-BE49-F238E27FC236}">
                  <a16:creationId xmlns:a16="http://schemas.microsoft.com/office/drawing/2014/main" id="{74C12E8C-A336-D3F7-F6A0-0FEE18D1A017}"/>
                </a:ext>
              </a:extLst>
            </p:cNvPr>
            <p:cNvSpPr>
              <a:spLocks noChangeArrowheads="1"/>
            </p:cNvSpPr>
            <p:nvPr/>
          </p:nvSpPr>
          <p:spPr bwMode="auto">
            <a:xfrm>
              <a:off x="858" y="1200"/>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4" name="Line 30">
              <a:extLst>
                <a:ext uri="{FF2B5EF4-FFF2-40B4-BE49-F238E27FC236}">
                  <a16:creationId xmlns:a16="http://schemas.microsoft.com/office/drawing/2014/main" id="{BA8F5361-E15A-B4D8-DEEC-506666567D12}"/>
                </a:ext>
              </a:extLst>
            </p:cNvPr>
            <p:cNvSpPr>
              <a:spLocks noChangeShapeType="1"/>
            </p:cNvSpPr>
            <p:nvPr/>
          </p:nvSpPr>
          <p:spPr bwMode="auto">
            <a:xfrm>
              <a:off x="962" y="1161"/>
              <a:ext cx="141" cy="0"/>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5" name="Text Box 31">
              <a:extLst>
                <a:ext uri="{FF2B5EF4-FFF2-40B4-BE49-F238E27FC236}">
                  <a16:creationId xmlns:a16="http://schemas.microsoft.com/office/drawing/2014/main" id="{D406F3C8-9906-8044-2DD1-5613B46DED64}"/>
                </a:ext>
              </a:extLst>
            </p:cNvPr>
            <p:cNvSpPr txBox="1">
              <a:spLocks noChangeArrowheads="1"/>
            </p:cNvSpPr>
            <p:nvPr/>
          </p:nvSpPr>
          <p:spPr bwMode="auto">
            <a:xfrm>
              <a:off x="891" y="1097"/>
              <a:ext cx="29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Y</a:t>
              </a:r>
              <a:r>
                <a:rPr lang="en-US" altLang="zh-CN" b="1" baseline="-25000">
                  <a:solidFill>
                    <a:srgbClr val="FF0066"/>
                  </a:solidFill>
                </a:rPr>
                <a:t>7</a:t>
              </a:r>
              <a:endParaRPr lang="en-US" altLang="zh-CN" b="1">
                <a:solidFill>
                  <a:srgbClr val="FF0066"/>
                </a:solidFill>
              </a:endParaRPr>
            </a:p>
          </p:txBody>
        </p:sp>
        <p:sp>
          <p:nvSpPr>
            <p:cNvPr id="36" name="Rectangle 32">
              <a:extLst>
                <a:ext uri="{FF2B5EF4-FFF2-40B4-BE49-F238E27FC236}">
                  <a16:creationId xmlns:a16="http://schemas.microsoft.com/office/drawing/2014/main" id="{983EAA66-1DFF-30D8-B229-BFD8E8EB33CA}"/>
                </a:ext>
              </a:extLst>
            </p:cNvPr>
            <p:cNvSpPr>
              <a:spLocks noChangeArrowheads="1"/>
            </p:cNvSpPr>
            <p:nvPr/>
          </p:nvSpPr>
          <p:spPr bwMode="auto">
            <a:xfrm>
              <a:off x="1272" y="1451"/>
              <a:ext cx="424" cy="232"/>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7" name="Text Box 33">
              <a:extLst>
                <a:ext uri="{FF2B5EF4-FFF2-40B4-BE49-F238E27FC236}">
                  <a16:creationId xmlns:a16="http://schemas.microsoft.com/office/drawing/2014/main" id="{1E2A21BC-4204-9F6C-1621-05CAE20EA780}"/>
                </a:ext>
              </a:extLst>
            </p:cNvPr>
            <p:cNvSpPr txBox="1">
              <a:spLocks noChangeArrowheads="1"/>
            </p:cNvSpPr>
            <p:nvPr/>
          </p:nvSpPr>
          <p:spPr bwMode="auto">
            <a:xfrm>
              <a:off x="1342" y="1413"/>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&amp;</a:t>
              </a:r>
            </a:p>
          </p:txBody>
        </p:sp>
        <p:sp>
          <p:nvSpPr>
            <p:cNvPr id="38" name="Oval 34">
              <a:extLst>
                <a:ext uri="{FF2B5EF4-FFF2-40B4-BE49-F238E27FC236}">
                  <a16:creationId xmlns:a16="http://schemas.microsoft.com/office/drawing/2014/main" id="{48CE5C37-AD6F-1F94-52A8-49AE57BBB2D9}"/>
                </a:ext>
              </a:extLst>
            </p:cNvPr>
            <p:cNvSpPr>
              <a:spLocks noChangeArrowheads="1"/>
            </p:cNvSpPr>
            <p:nvPr/>
          </p:nvSpPr>
          <p:spPr bwMode="auto">
            <a:xfrm>
              <a:off x="1461" y="1378"/>
              <a:ext cx="63" cy="65"/>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9" name="Line 35">
              <a:extLst>
                <a:ext uri="{FF2B5EF4-FFF2-40B4-BE49-F238E27FC236}">
                  <a16:creationId xmlns:a16="http://schemas.microsoft.com/office/drawing/2014/main" id="{BFF91ECC-7737-191B-349D-28A606DE9703}"/>
                </a:ext>
              </a:extLst>
            </p:cNvPr>
            <p:cNvSpPr>
              <a:spLocks noChangeShapeType="1"/>
            </p:cNvSpPr>
            <p:nvPr/>
          </p:nvSpPr>
          <p:spPr bwMode="auto">
            <a:xfrm flipV="1">
              <a:off x="1492" y="1248"/>
              <a:ext cx="0" cy="13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0" name="Oval 36">
              <a:extLst>
                <a:ext uri="{FF2B5EF4-FFF2-40B4-BE49-F238E27FC236}">
                  <a16:creationId xmlns:a16="http://schemas.microsoft.com/office/drawing/2014/main" id="{B6F2314A-4487-3676-397E-4E04D2B2967E}"/>
                </a:ext>
              </a:extLst>
            </p:cNvPr>
            <p:cNvSpPr>
              <a:spLocks noChangeArrowheads="1"/>
            </p:cNvSpPr>
            <p:nvPr/>
          </p:nvSpPr>
          <p:spPr bwMode="auto">
            <a:xfrm>
              <a:off x="1462" y="1200"/>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1" name="Line 37">
              <a:extLst>
                <a:ext uri="{FF2B5EF4-FFF2-40B4-BE49-F238E27FC236}">
                  <a16:creationId xmlns:a16="http://schemas.microsoft.com/office/drawing/2014/main" id="{077640F1-C8AC-BD00-24A6-85E5C092DB6F}"/>
                </a:ext>
              </a:extLst>
            </p:cNvPr>
            <p:cNvSpPr>
              <a:spLocks noChangeShapeType="1"/>
            </p:cNvSpPr>
            <p:nvPr/>
          </p:nvSpPr>
          <p:spPr bwMode="auto">
            <a:xfrm>
              <a:off x="1566" y="1161"/>
              <a:ext cx="141" cy="0"/>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2" name="Text Box 38">
              <a:extLst>
                <a:ext uri="{FF2B5EF4-FFF2-40B4-BE49-F238E27FC236}">
                  <a16:creationId xmlns:a16="http://schemas.microsoft.com/office/drawing/2014/main" id="{49E8DFC6-5B12-BD0E-60F7-45127B936C47}"/>
                </a:ext>
              </a:extLst>
            </p:cNvPr>
            <p:cNvSpPr txBox="1">
              <a:spLocks noChangeArrowheads="1"/>
            </p:cNvSpPr>
            <p:nvPr/>
          </p:nvSpPr>
          <p:spPr bwMode="auto">
            <a:xfrm>
              <a:off x="1495" y="1097"/>
              <a:ext cx="29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Y</a:t>
              </a:r>
              <a:r>
                <a:rPr lang="en-US" altLang="zh-CN" b="1" baseline="-25000">
                  <a:solidFill>
                    <a:srgbClr val="FF0066"/>
                  </a:solidFill>
                </a:rPr>
                <a:t>6</a:t>
              </a:r>
              <a:endParaRPr lang="en-US" altLang="zh-CN" b="1">
                <a:solidFill>
                  <a:srgbClr val="FF0066"/>
                </a:solidFill>
              </a:endParaRPr>
            </a:p>
          </p:txBody>
        </p:sp>
        <p:sp>
          <p:nvSpPr>
            <p:cNvPr id="43" name="Rectangle 39">
              <a:extLst>
                <a:ext uri="{FF2B5EF4-FFF2-40B4-BE49-F238E27FC236}">
                  <a16:creationId xmlns:a16="http://schemas.microsoft.com/office/drawing/2014/main" id="{F231CB72-D8EF-65B5-E2CB-1AC8B8FD7616}"/>
                </a:ext>
              </a:extLst>
            </p:cNvPr>
            <p:cNvSpPr>
              <a:spLocks noChangeArrowheads="1"/>
            </p:cNvSpPr>
            <p:nvPr/>
          </p:nvSpPr>
          <p:spPr bwMode="auto">
            <a:xfrm>
              <a:off x="1877" y="1451"/>
              <a:ext cx="424" cy="232"/>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4" name="Text Box 40">
              <a:extLst>
                <a:ext uri="{FF2B5EF4-FFF2-40B4-BE49-F238E27FC236}">
                  <a16:creationId xmlns:a16="http://schemas.microsoft.com/office/drawing/2014/main" id="{BCE30038-6EAA-8B38-D1BF-4C9BBAAE6002}"/>
                </a:ext>
              </a:extLst>
            </p:cNvPr>
            <p:cNvSpPr txBox="1">
              <a:spLocks noChangeArrowheads="1"/>
            </p:cNvSpPr>
            <p:nvPr/>
          </p:nvSpPr>
          <p:spPr bwMode="auto">
            <a:xfrm>
              <a:off x="1947" y="1413"/>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&amp;</a:t>
              </a:r>
            </a:p>
          </p:txBody>
        </p:sp>
        <p:sp>
          <p:nvSpPr>
            <p:cNvPr id="45" name="Oval 41">
              <a:extLst>
                <a:ext uri="{FF2B5EF4-FFF2-40B4-BE49-F238E27FC236}">
                  <a16:creationId xmlns:a16="http://schemas.microsoft.com/office/drawing/2014/main" id="{C192F7BD-91EB-DB73-F59F-0653F8C5BC5E}"/>
                </a:ext>
              </a:extLst>
            </p:cNvPr>
            <p:cNvSpPr>
              <a:spLocks noChangeArrowheads="1"/>
            </p:cNvSpPr>
            <p:nvPr/>
          </p:nvSpPr>
          <p:spPr bwMode="auto">
            <a:xfrm>
              <a:off x="2066" y="1378"/>
              <a:ext cx="63" cy="65"/>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6" name="Line 42">
              <a:extLst>
                <a:ext uri="{FF2B5EF4-FFF2-40B4-BE49-F238E27FC236}">
                  <a16:creationId xmlns:a16="http://schemas.microsoft.com/office/drawing/2014/main" id="{B776FC7E-C01C-1A67-110A-6C037D9504BB}"/>
                </a:ext>
              </a:extLst>
            </p:cNvPr>
            <p:cNvSpPr>
              <a:spLocks noChangeShapeType="1"/>
            </p:cNvSpPr>
            <p:nvPr/>
          </p:nvSpPr>
          <p:spPr bwMode="auto">
            <a:xfrm flipV="1">
              <a:off x="2097" y="1248"/>
              <a:ext cx="0" cy="13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7" name="Oval 43">
              <a:extLst>
                <a:ext uri="{FF2B5EF4-FFF2-40B4-BE49-F238E27FC236}">
                  <a16:creationId xmlns:a16="http://schemas.microsoft.com/office/drawing/2014/main" id="{A10FFE7F-9B20-750B-3192-37859B926A7D}"/>
                </a:ext>
              </a:extLst>
            </p:cNvPr>
            <p:cNvSpPr>
              <a:spLocks noChangeArrowheads="1"/>
            </p:cNvSpPr>
            <p:nvPr/>
          </p:nvSpPr>
          <p:spPr bwMode="auto">
            <a:xfrm>
              <a:off x="2067" y="1200"/>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8" name="Line 44">
              <a:extLst>
                <a:ext uri="{FF2B5EF4-FFF2-40B4-BE49-F238E27FC236}">
                  <a16:creationId xmlns:a16="http://schemas.microsoft.com/office/drawing/2014/main" id="{2BC6A8AE-6A2E-A56C-1E96-33EDFBABD1F7}"/>
                </a:ext>
              </a:extLst>
            </p:cNvPr>
            <p:cNvSpPr>
              <a:spLocks noChangeShapeType="1"/>
            </p:cNvSpPr>
            <p:nvPr/>
          </p:nvSpPr>
          <p:spPr bwMode="auto">
            <a:xfrm>
              <a:off x="2171" y="1161"/>
              <a:ext cx="141" cy="0"/>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9" name="Text Box 45">
              <a:extLst>
                <a:ext uri="{FF2B5EF4-FFF2-40B4-BE49-F238E27FC236}">
                  <a16:creationId xmlns:a16="http://schemas.microsoft.com/office/drawing/2014/main" id="{06FF50B1-809B-87B4-7A0F-D0B82DB6F133}"/>
                </a:ext>
              </a:extLst>
            </p:cNvPr>
            <p:cNvSpPr txBox="1">
              <a:spLocks noChangeArrowheads="1"/>
            </p:cNvSpPr>
            <p:nvPr/>
          </p:nvSpPr>
          <p:spPr bwMode="auto">
            <a:xfrm>
              <a:off x="2100" y="1097"/>
              <a:ext cx="29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Y</a:t>
              </a:r>
              <a:r>
                <a:rPr lang="en-US" altLang="zh-CN" b="1" baseline="-25000">
                  <a:solidFill>
                    <a:srgbClr val="FF0066"/>
                  </a:solidFill>
                </a:rPr>
                <a:t>5</a:t>
              </a:r>
              <a:endParaRPr lang="en-US" altLang="zh-CN" b="1">
                <a:solidFill>
                  <a:srgbClr val="FF0066"/>
                </a:solidFill>
              </a:endParaRPr>
            </a:p>
          </p:txBody>
        </p:sp>
        <p:sp>
          <p:nvSpPr>
            <p:cNvPr id="50" name="Rectangle 46">
              <a:extLst>
                <a:ext uri="{FF2B5EF4-FFF2-40B4-BE49-F238E27FC236}">
                  <a16:creationId xmlns:a16="http://schemas.microsoft.com/office/drawing/2014/main" id="{E1280224-10A9-79E2-6439-98DAA2C349D1}"/>
                </a:ext>
              </a:extLst>
            </p:cNvPr>
            <p:cNvSpPr>
              <a:spLocks noChangeArrowheads="1"/>
            </p:cNvSpPr>
            <p:nvPr/>
          </p:nvSpPr>
          <p:spPr bwMode="auto">
            <a:xfrm>
              <a:off x="2481" y="1451"/>
              <a:ext cx="424" cy="232"/>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1" name="Text Box 47">
              <a:extLst>
                <a:ext uri="{FF2B5EF4-FFF2-40B4-BE49-F238E27FC236}">
                  <a16:creationId xmlns:a16="http://schemas.microsoft.com/office/drawing/2014/main" id="{D7FA782A-9C5A-AA3E-9466-E0E2A9F3C2ED}"/>
                </a:ext>
              </a:extLst>
            </p:cNvPr>
            <p:cNvSpPr txBox="1">
              <a:spLocks noChangeArrowheads="1"/>
            </p:cNvSpPr>
            <p:nvPr/>
          </p:nvSpPr>
          <p:spPr bwMode="auto">
            <a:xfrm>
              <a:off x="2551" y="1413"/>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&amp;</a:t>
              </a:r>
            </a:p>
          </p:txBody>
        </p:sp>
        <p:sp>
          <p:nvSpPr>
            <p:cNvPr id="52" name="Oval 48">
              <a:extLst>
                <a:ext uri="{FF2B5EF4-FFF2-40B4-BE49-F238E27FC236}">
                  <a16:creationId xmlns:a16="http://schemas.microsoft.com/office/drawing/2014/main" id="{841137DC-FF7C-5AAF-E991-5FE249CD84CE}"/>
                </a:ext>
              </a:extLst>
            </p:cNvPr>
            <p:cNvSpPr>
              <a:spLocks noChangeArrowheads="1"/>
            </p:cNvSpPr>
            <p:nvPr/>
          </p:nvSpPr>
          <p:spPr bwMode="auto">
            <a:xfrm>
              <a:off x="2670" y="1378"/>
              <a:ext cx="63" cy="65"/>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3" name="Line 49">
              <a:extLst>
                <a:ext uri="{FF2B5EF4-FFF2-40B4-BE49-F238E27FC236}">
                  <a16:creationId xmlns:a16="http://schemas.microsoft.com/office/drawing/2014/main" id="{0C2107FD-DCDF-CAEF-1476-877C889F4849}"/>
                </a:ext>
              </a:extLst>
            </p:cNvPr>
            <p:cNvSpPr>
              <a:spLocks noChangeShapeType="1"/>
            </p:cNvSpPr>
            <p:nvPr/>
          </p:nvSpPr>
          <p:spPr bwMode="auto">
            <a:xfrm flipV="1">
              <a:off x="2701" y="1248"/>
              <a:ext cx="0" cy="13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4" name="Oval 50">
              <a:extLst>
                <a:ext uri="{FF2B5EF4-FFF2-40B4-BE49-F238E27FC236}">
                  <a16:creationId xmlns:a16="http://schemas.microsoft.com/office/drawing/2014/main" id="{8F49F3AB-77C1-EBAB-7920-BB3044D80B9B}"/>
                </a:ext>
              </a:extLst>
            </p:cNvPr>
            <p:cNvSpPr>
              <a:spLocks noChangeArrowheads="1"/>
            </p:cNvSpPr>
            <p:nvPr/>
          </p:nvSpPr>
          <p:spPr bwMode="auto">
            <a:xfrm>
              <a:off x="2671" y="1200"/>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5" name="Line 51">
              <a:extLst>
                <a:ext uri="{FF2B5EF4-FFF2-40B4-BE49-F238E27FC236}">
                  <a16:creationId xmlns:a16="http://schemas.microsoft.com/office/drawing/2014/main" id="{E070335B-3FB8-622D-DBB0-F26674BD8D99}"/>
                </a:ext>
              </a:extLst>
            </p:cNvPr>
            <p:cNvSpPr>
              <a:spLocks noChangeShapeType="1"/>
            </p:cNvSpPr>
            <p:nvPr/>
          </p:nvSpPr>
          <p:spPr bwMode="auto">
            <a:xfrm>
              <a:off x="2775" y="1161"/>
              <a:ext cx="141" cy="0"/>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6" name="Text Box 52">
              <a:extLst>
                <a:ext uri="{FF2B5EF4-FFF2-40B4-BE49-F238E27FC236}">
                  <a16:creationId xmlns:a16="http://schemas.microsoft.com/office/drawing/2014/main" id="{4053D531-2F3A-626E-1FCE-A097344DFE0C}"/>
                </a:ext>
              </a:extLst>
            </p:cNvPr>
            <p:cNvSpPr txBox="1">
              <a:spLocks noChangeArrowheads="1"/>
            </p:cNvSpPr>
            <p:nvPr/>
          </p:nvSpPr>
          <p:spPr bwMode="auto">
            <a:xfrm>
              <a:off x="2704" y="1097"/>
              <a:ext cx="29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Y</a:t>
              </a:r>
              <a:r>
                <a:rPr lang="en-US" altLang="zh-CN" b="1" baseline="-25000">
                  <a:solidFill>
                    <a:srgbClr val="FF0066"/>
                  </a:solidFill>
                </a:rPr>
                <a:t>4</a:t>
              </a:r>
              <a:endParaRPr lang="en-US" altLang="zh-CN" b="1">
                <a:solidFill>
                  <a:srgbClr val="FF0066"/>
                </a:solidFill>
              </a:endParaRPr>
            </a:p>
          </p:txBody>
        </p:sp>
        <p:sp>
          <p:nvSpPr>
            <p:cNvPr id="57" name="Rectangle 53">
              <a:extLst>
                <a:ext uri="{FF2B5EF4-FFF2-40B4-BE49-F238E27FC236}">
                  <a16:creationId xmlns:a16="http://schemas.microsoft.com/office/drawing/2014/main" id="{8C93BBAF-BD2F-EB9E-E21A-F4B29991E296}"/>
                </a:ext>
              </a:extLst>
            </p:cNvPr>
            <p:cNvSpPr>
              <a:spLocks noChangeArrowheads="1"/>
            </p:cNvSpPr>
            <p:nvPr/>
          </p:nvSpPr>
          <p:spPr bwMode="auto">
            <a:xfrm>
              <a:off x="3086" y="1451"/>
              <a:ext cx="424" cy="232"/>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8" name="Text Box 54">
              <a:extLst>
                <a:ext uri="{FF2B5EF4-FFF2-40B4-BE49-F238E27FC236}">
                  <a16:creationId xmlns:a16="http://schemas.microsoft.com/office/drawing/2014/main" id="{248F6FC2-8D45-32A9-A40B-ACE6EDC77D67}"/>
                </a:ext>
              </a:extLst>
            </p:cNvPr>
            <p:cNvSpPr txBox="1">
              <a:spLocks noChangeArrowheads="1"/>
            </p:cNvSpPr>
            <p:nvPr/>
          </p:nvSpPr>
          <p:spPr bwMode="auto">
            <a:xfrm>
              <a:off x="3156" y="1413"/>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&amp;</a:t>
              </a:r>
            </a:p>
          </p:txBody>
        </p:sp>
        <p:sp>
          <p:nvSpPr>
            <p:cNvPr id="59" name="Oval 55">
              <a:extLst>
                <a:ext uri="{FF2B5EF4-FFF2-40B4-BE49-F238E27FC236}">
                  <a16:creationId xmlns:a16="http://schemas.microsoft.com/office/drawing/2014/main" id="{5C4CCB2E-A513-9E69-527C-BE6F5DBC9205}"/>
                </a:ext>
              </a:extLst>
            </p:cNvPr>
            <p:cNvSpPr>
              <a:spLocks noChangeArrowheads="1"/>
            </p:cNvSpPr>
            <p:nvPr/>
          </p:nvSpPr>
          <p:spPr bwMode="auto">
            <a:xfrm>
              <a:off x="3275" y="1378"/>
              <a:ext cx="63" cy="65"/>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0" name="Line 56">
              <a:extLst>
                <a:ext uri="{FF2B5EF4-FFF2-40B4-BE49-F238E27FC236}">
                  <a16:creationId xmlns:a16="http://schemas.microsoft.com/office/drawing/2014/main" id="{6409BF51-679A-F0BF-E063-5EC594D7A78B}"/>
                </a:ext>
              </a:extLst>
            </p:cNvPr>
            <p:cNvSpPr>
              <a:spLocks noChangeShapeType="1"/>
            </p:cNvSpPr>
            <p:nvPr/>
          </p:nvSpPr>
          <p:spPr bwMode="auto">
            <a:xfrm flipV="1">
              <a:off x="3306" y="1248"/>
              <a:ext cx="0" cy="13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1" name="Oval 57">
              <a:extLst>
                <a:ext uri="{FF2B5EF4-FFF2-40B4-BE49-F238E27FC236}">
                  <a16:creationId xmlns:a16="http://schemas.microsoft.com/office/drawing/2014/main" id="{26CCACF2-2498-A5A5-820A-E816C46997DA}"/>
                </a:ext>
              </a:extLst>
            </p:cNvPr>
            <p:cNvSpPr>
              <a:spLocks noChangeArrowheads="1"/>
            </p:cNvSpPr>
            <p:nvPr/>
          </p:nvSpPr>
          <p:spPr bwMode="auto">
            <a:xfrm>
              <a:off x="3276" y="1200"/>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2" name="Line 58">
              <a:extLst>
                <a:ext uri="{FF2B5EF4-FFF2-40B4-BE49-F238E27FC236}">
                  <a16:creationId xmlns:a16="http://schemas.microsoft.com/office/drawing/2014/main" id="{63766AFB-4781-3D07-1F70-EE5511C717BD}"/>
                </a:ext>
              </a:extLst>
            </p:cNvPr>
            <p:cNvSpPr>
              <a:spLocks noChangeShapeType="1"/>
            </p:cNvSpPr>
            <p:nvPr/>
          </p:nvSpPr>
          <p:spPr bwMode="auto">
            <a:xfrm>
              <a:off x="3380" y="1161"/>
              <a:ext cx="141" cy="0"/>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3" name="Text Box 59">
              <a:extLst>
                <a:ext uri="{FF2B5EF4-FFF2-40B4-BE49-F238E27FC236}">
                  <a16:creationId xmlns:a16="http://schemas.microsoft.com/office/drawing/2014/main" id="{624017A2-330D-A325-0227-1C61B199EB2A}"/>
                </a:ext>
              </a:extLst>
            </p:cNvPr>
            <p:cNvSpPr txBox="1">
              <a:spLocks noChangeArrowheads="1"/>
            </p:cNvSpPr>
            <p:nvPr/>
          </p:nvSpPr>
          <p:spPr bwMode="auto">
            <a:xfrm>
              <a:off x="3309" y="1097"/>
              <a:ext cx="29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Y</a:t>
              </a:r>
              <a:r>
                <a:rPr lang="en-US" altLang="zh-CN" b="1" baseline="-25000">
                  <a:solidFill>
                    <a:srgbClr val="FF0066"/>
                  </a:solidFill>
                </a:rPr>
                <a:t>3</a:t>
              </a:r>
              <a:endParaRPr lang="en-US" altLang="zh-CN" b="1">
                <a:solidFill>
                  <a:srgbClr val="FF0066"/>
                </a:solidFill>
              </a:endParaRPr>
            </a:p>
          </p:txBody>
        </p:sp>
        <p:sp>
          <p:nvSpPr>
            <p:cNvPr id="64" name="Rectangle 60">
              <a:extLst>
                <a:ext uri="{FF2B5EF4-FFF2-40B4-BE49-F238E27FC236}">
                  <a16:creationId xmlns:a16="http://schemas.microsoft.com/office/drawing/2014/main" id="{25D48B28-9777-EB09-5C31-7BD62526EF7F}"/>
                </a:ext>
              </a:extLst>
            </p:cNvPr>
            <p:cNvSpPr>
              <a:spLocks noChangeArrowheads="1"/>
            </p:cNvSpPr>
            <p:nvPr/>
          </p:nvSpPr>
          <p:spPr bwMode="auto">
            <a:xfrm>
              <a:off x="3690" y="1451"/>
              <a:ext cx="424" cy="232"/>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5" name="Text Box 61">
              <a:extLst>
                <a:ext uri="{FF2B5EF4-FFF2-40B4-BE49-F238E27FC236}">
                  <a16:creationId xmlns:a16="http://schemas.microsoft.com/office/drawing/2014/main" id="{56A7DBD2-5F72-2472-0102-4F8DD273487C}"/>
                </a:ext>
              </a:extLst>
            </p:cNvPr>
            <p:cNvSpPr txBox="1">
              <a:spLocks noChangeArrowheads="1"/>
            </p:cNvSpPr>
            <p:nvPr/>
          </p:nvSpPr>
          <p:spPr bwMode="auto">
            <a:xfrm>
              <a:off x="3760" y="1413"/>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&amp;</a:t>
              </a:r>
            </a:p>
          </p:txBody>
        </p:sp>
        <p:sp>
          <p:nvSpPr>
            <p:cNvPr id="66" name="Oval 62">
              <a:extLst>
                <a:ext uri="{FF2B5EF4-FFF2-40B4-BE49-F238E27FC236}">
                  <a16:creationId xmlns:a16="http://schemas.microsoft.com/office/drawing/2014/main" id="{776B5C28-D6C0-BB88-96E0-30E87D2EB785}"/>
                </a:ext>
              </a:extLst>
            </p:cNvPr>
            <p:cNvSpPr>
              <a:spLocks noChangeArrowheads="1"/>
            </p:cNvSpPr>
            <p:nvPr/>
          </p:nvSpPr>
          <p:spPr bwMode="auto">
            <a:xfrm>
              <a:off x="3879" y="1378"/>
              <a:ext cx="63" cy="65"/>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7" name="Line 63">
              <a:extLst>
                <a:ext uri="{FF2B5EF4-FFF2-40B4-BE49-F238E27FC236}">
                  <a16:creationId xmlns:a16="http://schemas.microsoft.com/office/drawing/2014/main" id="{2FB4CEAD-CB70-DFFF-22D3-54E712B453B0}"/>
                </a:ext>
              </a:extLst>
            </p:cNvPr>
            <p:cNvSpPr>
              <a:spLocks noChangeShapeType="1"/>
            </p:cNvSpPr>
            <p:nvPr/>
          </p:nvSpPr>
          <p:spPr bwMode="auto">
            <a:xfrm flipV="1">
              <a:off x="3910" y="1248"/>
              <a:ext cx="0" cy="13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8" name="Oval 64">
              <a:extLst>
                <a:ext uri="{FF2B5EF4-FFF2-40B4-BE49-F238E27FC236}">
                  <a16:creationId xmlns:a16="http://schemas.microsoft.com/office/drawing/2014/main" id="{706B2D56-D6CF-565F-C1F9-44515D71318E}"/>
                </a:ext>
              </a:extLst>
            </p:cNvPr>
            <p:cNvSpPr>
              <a:spLocks noChangeArrowheads="1"/>
            </p:cNvSpPr>
            <p:nvPr/>
          </p:nvSpPr>
          <p:spPr bwMode="auto">
            <a:xfrm>
              <a:off x="3880" y="1200"/>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9" name="Line 65">
              <a:extLst>
                <a:ext uri="{FF2B5EF4-FFF2-40B4-BE49-F238E27FC236}">
                  <a16:creationId xmlns:a16="http://schemas.microsoft.com/office/drawing/2014/main" id="{01E1690F-96C5-625C-ED25-EBFE471BE757}"/>
                </a:ext>
              </a:extLst>
            </p:cNvPr>
            <p:cNvSpPr>
              <a:spLocks noChangeShapeType="1"/>
            </p:cNvSpPr>
            <p:nvPr/>
          </p:nvSpPr>
          <p:spPr bwMode="auto">
            <a:xfrm>
              <a:off x="3984" y="1161"/>
              <a:ext cx="141" cy="0"/>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0" name="Text Box 66">
              <a:extLst>
                <a:ext uri="{FF2B5EF4-FFF2-40B4-BE49-F238E27FC236}">
                  <a16:creationId xmlns:a16="http://schemas.microsoft.com/office/drawing/2014/main" id="{4BCF98A2-8208-21BC-39E5-E7261DFB7B16}"/>
                </a:ext>
              </a:extLst>
            </p:cNvPr>
            <p:cNvSpPr txBox="1">
              <a:spLocks noChangeArrowheads="1"/>
            </p:cNvSpPr>
            <p:nvPr/>
          </p:nvSpPr>
          <p:spPr bwMode="auto">
            <a:xfrm>
              <a:off x="3913" y="1097"/>
              <a:ext cx="29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Y</a:t>
              </a:r>
              <a:r>
                <a:rPr lang="en-US" altLang="zh-CN" b="1" baseline="-25000">
                  <a:solidFill>
                    <a:srgbClr val="FF0066"/>
                  </a:solidFill>
                </a:rPr>
                <a:t>2</a:t>
              </a:r>
              <a:endParaRPr lang="en-US" altLang="zh-CN" b="1">
                <a:solidFill>
                  <a:srgbClr val="FF0066"/>
                </a:solidFill>
              </a:endParaRPr>
            </a:p>
          </p:txBody>
        </p:sp>
        <p:sp>
          <p:nvSpPr>
            <p:cNvPr id="71" name="Rectangle 67">
              <a:extLst>
                <a:ext uri="{FF2B5EF4-FFF2-40B4-BE49-F238E27FC236}">
                  <a16:creationId xmlns:a16="http://schemas.microsoft.com/office/drawing/2014/main" id="{33C83458-7AD7-0BD3-3540-29A3509F5BCD}"/>
                </a:ext>
              </a:extLst>
            </p:cNvPr>
            <p:cNvSpPr>
              <a:spLocks noChangeArrowheads="1"/>
            </p:cNvSpPr>
            <p:nvPr/>
          </p:nvSpPr>
          <p:spPr bwMode="auto">
            <a:xfrm>
              <a:off x="4295" y="1451"/>
              <a:ext cx="424" cy="232"/>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2" name="Text Box 68">
              <a:extLst>
                <a:ext uri="{FF2B5EF4-FFF2-40B4-BE49-F238E27FC236}">
                  <a16:creationId xmlns:a16="http://schemas.microsoft.com/office/drawing/2014/main" id="{12423127-35FE-3E87-0532-C9276C8DCA3F}"/>
                </a:ext>
              </a:extLst>
            </p:cNvPr>
            <p:cNvSpPr txBox="1">
              <a:spLocks noChangeArrowheads="1"/>
            </p:cNvSpPr>
            <p:nvPr/>
          </p:nvSpPr>
          <p:spPr bwMode="auto">
            <a:xfrm>
              <a:off x="4365" y="1413"/>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&amp;</a:t>
              </a:r>
            </a:p>
          </p:txBody>
        </p:sp>
        <p:sp>
          <p:nvSpPr>
            <p:cNvPr id="73" name="Oval 69">
              <a:extLst>
                <a:ext uri="{FF2B5EF4-FFF2-40B4-BE49-F238E27FC236}">
                  <a16:creationId xmlns:a16="http://schemas.microsoft.com/office/drawing/2014/main" id="{7FFE0017-21C7-82CC-6FEF-102489AE3C74}"/>
                </a:ext>
              </a:extLst>
            </p:cNvPr>
            <p:cNvSpPr>
              <a:spLocks noChangeArrowheads="1"/>
            </p:cNvSpPr>
            <p:nvPr/>
          </p:nvSpPr>
          <p:spPr bwMode="auto">
            <a:xfrm>
              <a:off x="4484" y="1378"/>
              <a:ext cx="63" cy="65"/>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4" name="Line 70">
              <a:extLst>
                <a:ext uri="{FF2B5EF4-FFF2-40B4-BE49-F238E27FC236}">
                  <a16:creationId xmlns:a16="http://schemas.microsoft.com/office/drawing/2014/main" id="{7FDB088C-0F3D-5310-5671-EA57B79B1CD2}"/>
                </a:ext>
              </a:extLst>
            </p:cNvPr>
            <p:cNvSpPr>
              <a:spLocks noChangeShapeType="1"/>
            </p:cNvSpPr>
            <p:nvPr/>
          </p:nvSpPr>
          <p:spPr bwMode="auto">
            <a:xfrm flipV="1">
              <a:off x="4515" y="1248"/>
              <a:ext cx="0" cy="13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5" name="Oval 71">
              <a:extLst>
                <a:ext uri="{FF2B5EF4-FFF2-40B4-BE49-F238E27FC236}">
                  <a16:creationId xmlns:a16="http://schemas.microsoft.com/office/drawing/2014/main" id="{289AA877-3E79-1C76-0ADE-1435FA88B771}"/>
                </a:ext>
              </a:extLst>
            </p:cNvPr>
            <p:cNvSpPr>
              <a:spLocks noChangeArrowheads="1"/>
            </p:cNvSpPr>
            <p:nvPr/>
          </p:nvSpPr>
          <p:spPr bwMode="auto">
            <a:xfrm>
              <a:off x="4485" y="1200"/>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6" name="Line 72">
              <a:extLst>
                <a:ext uri="{FF2B5EF4-FFF2-40B4-BE49-F238E27FC236}">
                  <a16:creationId xmlns:a16="http://schemas.microsoft.com/office/drawing/2014/main" id="{6EBE9961-396C-557D-0EC2-4FDC569EF93C}"/>
                </a:ext>
              </a:extLst>
            </p:cNvPr>
            <p:cNvSpPr>
              <a:spLocks noChangeShapeType="1"/>
            </p:cNvSpPr>
            <p:nvPr/>
          </p:nvSpPr>
          <p:spPr bwMode="auto">
            <a:xfrm>
              <a:off x="4589" y="1161"/>
              <a:ext cx="141" cy="0"/>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7" name="Text Box 73">
              <a:extLst>
                <a:ext uri="{FF2B5EF4-FFF2-40B4-BE49-F238E27FC236}">
                  <a16:creationId xmlns:a16="http://schemas.microsoft.com/office/drawing/2014/main" id="{F830429B-2E77-C998-DDE4-14582E6FB251}"/>
                </a:ext>
              </a:extLst>
            </p:cNvPr>
            <p:cNvSpPr txBox="1">
              <a:spLocks noChangeArrowheads="1"/>
            </p:cNvSpPr>
            <p:nvPr/>
          </p:nvSpPr>
          <p:spPr bwMode="auto">
            <a:xfrm>
              <a:off x="4518" y="1097"/>
              <a:ext cx="29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Y</a:t>
              </a:r>
              <a:r>
                <a:rPr lang="en-US" altLang="zh-CN" b="1" baseline="-25000">
                  <a:solidFill>
                    <a:srgbClr val="FF0066"/>
                  </a:solidFill>
                </a:rPr>
                <a:t>1</a:t>
              </a:r>
              <a:endParaRPr lang="en-US" altLang="zh-CN" b="1">
                <a:solidFill>
                  <a:srgbClr val="FF0066"/>
                </a:solidFill>
              </a:endParaRPr>
            </a:p>
          </p:txBody>
        </p:sp>
        <p:sp>
          <p:nvSpPr>
            <p:cNvPr id="78" name="Rectangle 74">
              <a:extLst>
                <a:ext uri="{FF2B5EF4-FFF2-40B4-BE49-F238E27FC236}">
                  <a16:creationId xmlns:a16="http://schemas.microsoft.com/office/drawing/2014/main" id="{65C60DEC-E110-A1C5-2323-223F1C428C1F}"/>
                </a:ext>
              </a:extLst>
            </p:cNvPr>
            <p:cNvSpPr>
              <a:spLocks noChangeArrowheads="1"/>
            </p:cNvSpPr>
            <p:nvPr/>
          </p:nvSpPr>
          <p:spPr bwMode="auto">
            <a:xfrm>
              <a:off x="4900" y="1451"/>
              <a:ext cx="424" cy="232"/>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9" name="Text Box 75">
              <a:extLst>
                <a:ext uri="{FF2B5EF4-FFF2-40B4-BE49-F238E27FC236}">
                  <a16:creationId xmlns:a16="http://schemas.microsoft.com/office/drawing/2014/main" id="{0FC35ED4-9946-72BB-2C3E-766746966F2D}"/>
                </a:ext>
              </a:extLst>
            </p:cNvPr>
            <p:cNvSpPr txBox="1">
              <a:spLocks noChangeArrowheads="1"/>
            </p:cNvSpPr>
            <p:nvPr/>
          </p:nvSpPr>
          <p:spPr bwMode="auto">
            <a:xfrm>
              <a:off x="4970" y="1413"/>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&amp;</a:t>
              </a:r>
            </a:p>
          </p:txBody>
        </p:sp>
        <p:sp>
          <p:nvSpPr>
            <p:cNvPr id="80" name="Oval 76">
              <a:extLst>
                <a:ext uri="{FF2B5EF4-FFF2-40B4-BE49-F238E27FC236}">
                  <a16:creationId xmlns:a16="http://schemas.microsoft.com/office/drawing/2014/main" id="{D6A78677-B0AC-0EEA-D5F2-C512F25B842E}"/>
                </a:ext>
              </a:extLst>
            </p:cNvPr>
            <p:cNvSpPr>
              <a:spLocks noChangeArrowheads="1"/>
            </p:cNvSpPr>
            <p:nvPr/>
          </p:nvSpPr>
          <p:spPr bwMode="auto">
            <a:xfrm>
              <a:off x="5089" y="1378"/>
              <a:ext cx="63" cy="65"/>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1" name="Line 77">
              <a:extLst>
                <a:ext uri="{FF2B5EF4-FFF2-40B4-BE49-F238E27FC236}">
                  <a16:creationId xmlns:a16="http://schemas.microsoft.com/office/drawing/2014/main" id="{7CDB8A6F-FCB3-26CA-F312-898483CB2A93}"/>
                </a:ext>
              </a:extLst>
            </p:cNvPr>
            <p:cNvSpPr>
              <a:spLocks noChangeShapeType="1"/>
            </p:cNvSpPr>
            <p:nvPr/>
          </p:nvSpPr>
          <p:spPr bwMode="auto">
            <a:xfrm flipV="1">
              <a:off x="5120" y="1248"/>
              <a:ext cx="0" cy="13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2" name="Oval 78">
              <a:extLst>
                <a:ext uri="{FF2B5EF4-FFF2-40B4-BE49-F238E27FC236}">
                  <a16:creationId xmlns:a16="http://schemas.microsoft.com/office/drawing/2014/main" id="{C700A1D2-C6FF-FFC7-99C0-8D61848D41FD}"/>
                </a:ext>
              </a:extLst>
            </p:cNvPr>
            <p:cNvSpPr>
              <a:spLocks noChangeArrowheads="1"/>
            </p:cNvSpPr>
            <p:nvPr/>
          </p:nvSpPr>
          <p:spPr bwMode="auto">
            <a:xfrm>
              <a:off x="5090" y="1200"/>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3" name="Line 79">
              <a:extLst>
                <a:ext uri="{FF2B5EF4-FFF2-40B4-BE49-F238E27FC236}">
                  <a16:creationId xmlns:a16="http://schemas.microsoft.com/office/drawing/2014/main" id="{E14B0BDD-BEF5-41E1-D907-4652CBE0E682}"/>
                </a:ext>
              </a:extLst>
            </p:cNvPr>
            <p:cNvSpPr>
              <a:spLocks noChangeShapeType="1"/>
            </p:cNvSpPr>
            <p:nvPr/>
          </p:nvSpPr>
          <p:spPr bwMode="auto">
            <a:xfrm>
              <a:off x="5194" y="1161"/>
              <a:ext cx="141" cy="0"/>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4" name="Text Box 80">
              <a:extLst>
                <a:ext uri="{FF2B5EF4-FFF2-40B4-BE49-F238E27FC236}">
                  <a16:creationId xmlns:a16="http://schemas.microsoft.com/office/drawing/2014/main" id="{96C96B0C-7DBB-BF5E-8543-85A0EE0E7B72}"/>
                </a:ext>
              </a:extLst>
            </p:cNvPr>
            <p:cNvSpPr txBox="1">
              <a:spLocks noChangeArrowheads="1"/>
            </p:cNvSpPr>
            <p:nvPr/>
          </p:nvSpPr>
          <p:spPr bwMode="auto">
            <a:xfrm>
              <a:off x="5123" y="1097"/>
              <a:ext cx="29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Y</a:t>
              </a:r>
              <a:r>
                <a:rPr lang="en-US" altLang="zh-CN" b="1" baseline="-25000">
                  <a:solidFill>
                    <a:srgbClr val="FF0066"/>
                  </a:solidFill>
                </a:rPr>
                <a:t>0</a:t>
              </a:r>
              <a:endParaRPr lang="en-US" altLang="zh-CN" b="1">
                <a:solidFill>
                  <a:srgbClr val="FF0066"/>
                </a:solidFill>
              </a:endParaRPr>
            </a:p>
          </p:txBody>
        </p:sp>
        <p:sp>
          <p:nvSpPr>
            <p:cNvPr id="85" name="Text Box 81">
              <a:extLst>
                <a:ext uri="{FF2B5EF4-FFF2-40B4-BE49-F238E27FC236}">
                  <a16:creationId xmlns:a16="http://schemas.microsoft.com/office/drawing/2014/main" id="{917F57D3-BF2C-41FE-79D4-5C77BB15C792}"/>
                </a:ext>
              </a:extLst>
            </p:cNvPr>
            <p:cNvSpPr txBox="1">
              <a:spLocks noChangeArrowheads="1"/>
            </p:cNvSpPr>
            <p:nvPr/>
          </p:nvSpPr>
          <p:spPr bwMode="auto">
            <a:xfrm>
              <a:off x="130" y="1649"/>
              <a:ext cx="3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rPr>
                <a:t>A</a:t>
              </a:r>
              <a:r>
                <a:rPr lang="en-US" altLang="zh-CN" b="1" baseline="-25000">
                  <a:solidFill>
                    <a:srgbClr val="0033CC"/>
                  </a:solidFill>
                </a:rPr>
                <a:t>2</a:t>
              </a:r>
              <a:endParaRPr lang="en-US" altLang="zh-CN" b="1" i="1">
                <a:solidFill>
                  <a:srgbClr val="0033CC"/>
                </a:solidFill>
              </a:endParaRPr>
            </a:p>
          </p:txBody>
        </p:sp>
        <p:sp>
          <p:nvSpPr>
            <p:cNvPr id="86" name="Line 82">
              <a:extLst>
                <a:ext uri="{FF2B5EF4-FFF2-40B4-BE49-F238E27FC236}">
                  <a16:creationId xmlns:a16="http://schemas.microsoft.com/office/drawing/2014/main" id="{6778413E-3ACC-ED6C-9D2B-7DC077ACC076}"/>
                </a:ext>
              </a:extLst>
            </p:cNvPr>
            <p:cNvSpPr>
              <a:spLocks noChangeShapeType="1"/>
            </p:cNvSpPr>
            <p:nvPr/>
          </p:nvSpPr>
          <p:spPr bwMode="auto">
            <a:xfrm>
              <a:off x="196" y="1714"/>
              <a:ext cx="144" cy="0"/>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7" name="Text Box 83">
              <a:extLst>
                <a:ext uri="{FF2B5EF4-FFF2-40B4-BE49-F238E27FC236}">
                  <a16:creationId xmlns:a16="http://schemas.microsoft.com/office/drawing/2014/main" id="{6EFAF1EF-086C-722A-8906-AB26EDF70163}"/>
                </a:ext>
              </a:extLst>
            </p:cNvPr>
            <p:cNvSpPr txBox="1">
              <a:spLocks noChangeArrowheads="1"/>
            </p:cNvSpPr>
            <p:nvPr/>
          </p:nvSpPr>
          <p:spPr bwMode="auto">
            <a:xfrm>
              <a:off x="122" y="1809"/>
              <a:ext cx="3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A</a:t>
              </a:r>
              <a:r>
                <a:rPr lang="en-US" altLang="zh-CN" b="1" baseline="-25000">
                  <a:solidFill>
                    <a:srgbClr val="FF0066"/>
                  </a:solidFill>
                </a:rPr>
                <a:t>2</a:t>
              </a:r>
              <a:endParaRPr lang="en-US" altLang="zh-CN" b="1" i="1">
                <a:solidFill>
                  <a:srgbClr val="FF0066"/>
                </a:solidFill>
              </a:endParaRPr>
            </a:p>
          </p:txBody>
        </p:sp>
        <p:sp>
          <p:nvSpPr>
            <p:cNvPr id="88" name="Text Box 84">
              <a:extLst>
                <a:ext uri="{FF2B5EF4-FFF2-40B4-BE49-F238E27FC236}">
                  <a16:creationId xmlns:a16="http://schemas.microsoft.com/office/drawing/2014/main" id="{27FCD548-BD7B-6223-7255-5B7E9C422106}"/>
                </a:ext>
              </a:extLst>
            </p:cNvPr>
            <p:cNvSpPr txBox="1">
              <a:spLocks noChangeArrowheads="1"/>
            </p:cNvSpPr>
            <p:nvPr/>
          </p:nvSpPr>
          <p:spPr bwMode="auto">
            <a:xfrm>
              <a:off x="124" y="2024"/>
              <a:ext cx="3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rPr>
                <a:t>A</a:t>
              </a:r>
              <a:r>
                <a:rPr lang="en-US" altLang="zh-CN" b="1" baseline="-25000">
                  <a:solidFill>
                    <a:srgbClr val="0033CC"/>
                  </a:solidFill>
                </a:rPr>
                <a:t>1</a:t>
              </a:r>
              <a:endParaRPr lang="en-US" altLang="zh-CN" b="1" i="1">
                <a:solidFill>
                  <a:srgbClr val="0033CC"/>
                </a:solidFill>
              </a:endParaRPr>
            </a:p>
          </p:txBody>
        </p:sp>
        <p:sp>
          <p:nvSpPr>
            <p:cNvPr id="89" name="Line 85">
              <a:extLst>
                <a:ext uri="{FF2B5EF4-FFF2-40B4-BE49-F238E27FC236}">
                  <a16:creationId xmlns:a16="http://schemas.microsoft.com/office/drawing/2014/main" id="{BAC9F0FD-6800-94B6-C30A-81546B42680E}"/>
                </a:ext>
              </a:extLst>
            </p:cNvPr>
            <p:cNvSpPr>
              <a:spLocks noChangeShapeType="1"/>
            </p:cNvSpPr>
            <p:nvPr/>
          </p:nvSpPr>
          <p:spPr bwMode="auto">
            <a:xfrm>
              <a:off x="190" y="2089"/>
              <a:ext cx="144" cy="0"/>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0" name="Text Box 86">
              <a:extLst>
                <a:ext uri="{FF2B5EF4-FFF2-40B4-BE49-F238E27FC236}">
                  <a16:creationId xmlns:a16="http://schemas.microsoft.com/office/drawing/2014/main" id="{99D15436-40D2-DB1E-57A3-8A85F6DFA4BE}"/>
                </a:ext>
              </a:extLst>
            </p:cNvPr>
            <p:cNvSpPr txBox="1">
              <a:spLocks noChangeArrowheads="1"/>
            </p:cNvSpPr>
            <p:nvPr/>
          </p:nvSpPr>
          <p:spPr bwMode="auto">
            <a:xfrm>
              <a:off x="116" y="2184"/>
              <a:ext cx="3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A</a:t>
              </a:r>
              <a:r>
                <a:rPr lang="en-US" altLang="zh-CN" b="1" baseline="-25000">
                  <a:solidFill>
                    <a:srgbClr val="FF0066"/>
                  </a:solidFill>
                </a:rPr>
                <a:t>1</a:t>
              </a:r>
              <a:endParaRPr lang="en-US" altLang="zh-CN" b="1" i="1">
                <a:solidFill>
                  <a:srgbClr val="FF0066"/>
                </a:solidFill>
              </a:endParaRPr>
            </a:p>
          </p:txBody>
        </p:sp>
        <p:sp>
          <p:nvSpPr>
            <p:cNvPr id="91" name="Text Box 87">
              <a:extLst>
                <a:ext uri="{FF2B5EF4-FFF2-40B4-BE49-F238E27FC236}">
                  <a16:creationId xmlns:a16="http://schemas.microsoft.com/office/drawing/2014/main" id="{79F8A9DF-752C-8584-2968-2AA194867A4D}"/>
                </a:ext>
              </a:extLst>
            </p:cNvPr>
            <p:cNvSpPr txBox="1">
              <a:spLocks noChangeArrowheads="1"/>
            </p:cNvSpPr>
            <p:nvPr/>
          </p:nvSpPr>
          <p:spPr bwMode="auto">
            <a:xfrm>
              <a:off x="115" y="2399"/>
              <a:ext cx="3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rPr>
                <a:t>A</a:t>
              </a:r>
              <a:r>
                <a:rPr lang="en-US" altLang="zh-CN" b="1" baseline="-25000">
                  <a:solidFill>
                    <a:srgbClr val="0033CC"/>
                  </a:solidFill>
                </a:rPr>
                <a:t>0</a:t>
              </a:r>
              <a:endParaRPr lang="en-US" altLang="zh-CN" b="1" i="1">
                <a:solidFill>
                  <a:srgbClr val="0033CC"/>
                </a:solidFill>
              </a:endParaRPr>
            </a:p>
          </p:txBody>
        </p:sp>
        <p:sp>
          <p:nvSpPr>
            <p:cNvPr id="92" name="Line 88">
              <a:extLst>
                <a:ext uri="{FF2B5EF4-FFF2-40B4-BE49-F238E27FC236}">
                  <a16:creationId xmlns:a16="http://schemas.microsoft.com/office/drawing/2014/main" id="{8694C5ED-693C-F18F-56E7-DCD2054B9FCD}"/>
                </a:ext>
              </a:extLst>
            </p:cNvPr>
            <p:cNvSpPr>
              <a:spLocks noChangeShapeType="1"/>
            </p:cNvSpPr>
            <p:nvPr/>
          </p:nvSpPr>
          <p:spPr bwMode="auto">
            <a:xfrm>
              <a:off x="181" y="2464"/>
              <a:ext cx="144" cy="0"/>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3" name="Text Box 89">
              <a:extLst>
                <a:ext uri="{FF2B5EF4-FFF2-40B4-BE49-F238E27FC236}">
                  <a16:creationId xmlns:a16="http://schemas.microsoft.com/office/drawing/2014/main" id="{647EE285-3CC8-AB49-072E-DDC3DD84B6FD}"/>
                </a:ext>
              </a:extLst>
            </p:cNvPr>
            <p:cNvSpPr txBox="1">
              <a:spLocks noChangeArrowheads="1"/>
            </p:cNvSpPr>
            <p:nvPr/>
          </p:nvSpPr>
          <p:spPr bwMode="auto">
            <a:xfrm>
              <a:off x="107" y="2559"/>
              <a:ext cx="3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A</a:t>
              </a:r>
              <a:r>
                <a:rPr lang="en-US" altLang="zh-CN" b="1" baseline="-25000">
                  <a:solidFill>
                    <a:srgbClr val="FF0066"/>
                  </a:solidFill>
                </a:rPr>
                <a:t>0</a:t>
              </a:r>
              <a:endParaRPr lang="en-US" altLang="zh-CN" b="1" i="1">
                <a:solidFill>
                  <a:srgbClr val="FF0066"/>
                </a:solidFill>
              </a:endParaRPr>
            </a:p>
          </p:txBody>
        </p:sp>
        <p:sp>
          <p:nvSpPr>
            <p:cNvPr id="94" name="Line 90">
              <a:extLst>
                <a:ext uri="{FF2B5EF4-FFF2-40B4-BE49-F238E27FC236}">
                  <a16:creationId xmlns:a16="http://schemas.microsoft.com/office/drawing/2014/main" id="{EE4537EB-2780-72CC-E357-DC452A576ED0}"/>
                </a:ext>
              </a:extLst>
            </p:cNvPr>
            <p:cNvSpPr>
              <a:spLocks noChangeShapeType="1"/>
            </p:cNvSpPr>
            <p:nvPr/>
          </p:nvSpPr>
          <p:spPr bwMode="auto">
            <a:xfrm>
              <a:off x="3438" y="1683"/>
              <a:ext cx="0" cy="11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5" name="Line 91">
              <a:extLst>
                <a:ext uri="{FF2B5EF4-FFF2-40B4-BE49-F238E27FC236}">
                  <a16:creationId xmlns:a16="http://schemas.microsoft.com/office/drawing/2014/main" id="{25563C4D-7522-14B2-4E99-0CC273CFC0ED}"/>
                </a:ext>
              </a:extLst>
            </p:cNvPr>
            <p:cNvSpPr>
              <a:spLocks noChangeShapeType="1"/>
            </p:cNvSpPr>
            <p:nvPr/>
          </p:nvSpPr>
          <p:spPr bwMode="auto">
            <a:xfrm>
              <a:off x="4026" y="1683"/>
              <a:ext cx="0" cy="11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6" name="Line 92">
              <a:extLst>
                <a:ext uri="{FF2B5EF4-FFF2-40B4-BE49-F238E27FC236}">
                  <a16:creationId xmlns:a16="http://schemas.microsoft.com/office/drawing/2014/main" id="{584B3605-27DE-0819-F98A-CEED8DF146FE}"/>
                </a:ext>
              </a:extLst>
            </p:cNvPr>
            <p:cNvSpPr>
              <a:spLocks noChangeShapeType="1"/>
            </p:cNvSpPr>
            <p:nvPr/>
          </p:nvSpPr>
          <p:spPr bwMode="auto">
            <a:xfrm>
              <a:off x="4650" y="1689"/>
              <a:ext cx="0" cy="11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7" name="Line 93">
              <a:extLst>
                <a:ext uri="{FF2B5EF4-FFF2-40B4-BE49-F238E27FC236}">
                  <a16:creationId xmlns:a16="http://schemas.microsoft.com/office/drawing/2014/main" id="{85E03D68-F895-9ECB-06CB-D81B3A2C406F}"/>
                </a:ext>
              </a:extLst>
            </p:cNvPr>
            <p:cNvSpPr>
              <a:spLocks noChangeShapeType="1"/>
            </p:cNvSpPr>
            <p:nvPr/>
          </p:nvSpPr>
          <p:spPr bwMode="auto">
            <a:xfrm>
              <a:off x="5250" y="1683"/>
              <a:ext cx="0" cy="11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8" name="Oval 94">
              <a:extLst>
                <a:ext uri="{FF2B5EF4-FFF2-40B4-BE49-F238E27FC236}">
                  <a16:creationId xmlns:a16="http://schemas.microsoft.com/office/drawing/2014/main" id="{2A7D51BC-7CE0-9E1D-C56F-B93C687F3284}"/>
                </a:ext>
              </a:extLst>
            </p:cNvPr>
            <p:cNvSpPr>
              <a:spLocks noChangeArrowheads="1"/>
            </p:cNvSpPr>
            <p:nvPr/>
          </p:nvSpPr>
          <p:spPr bwMode="auto">
            <a:xfrm>
              <a:off x="4622" y="1767"/>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9" name="Oval 95">
              <a:extLst>
                <a:ext uri="{FF2B5EF4-FFF2-40B4-BE49-F238E27FC236}">
                  <a16:creationId xmlns:a16="http://schemas.microsoft.com/office/drawing/2014/main" id="{BF0A3B1A-3E4A-F33A-496A-1AD5EC553BAE}"/>
                </a:ext>
              </a:extLst>
            </p:cNvPr>
            <p:cNvSpPr>
              <a:spLocks noChangeArrowheads="1"/>
            </p:cNvSpPr>
            <p:nvPr/>
          </p:nvSpPr>
          <p:spPr bwMode="auto">
            <a:xfrm>
              <a:off x="5222" y="1767"/>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0" name="Oval 96">
              <a:extLst>
                <a:ext uri="{FF2B5EF4-FFF2-40B4-BE49-F238E27FC236}">
                  <a16:creationId xmlns:a16="http://schemas.microsoft.com/office/drawing/2014/main" id="{BC0C5253-C3FC-636F-EE3A-051F10374FD8}"/>
                </a:ext>
              </a:extLst>
            </p:cNvPr>
            <p:cNvSpPr>
              <a:spLocks noChangeArrowheads="1"/>
            </p:cNvSpPr>
            <p:nvPr/>
          </p:nvSpPr>
          <p:spPr bwMode="auto">
            <a:xfrm>
              <a:off x="3998" y="1765"/>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1" name="Oval 97">
              <a:extLst>
                <a:ext uri="{FF2B5EF4-FFF2-40B4-BE49-F238E27FC236}">
                  <a16:creationId xmlns:a16="http://schemas.microsoft.com/office/drawing/2014/main" id="{31C51563-FF24-9EE0-2E3C-FC00A78ED4A0}"/>
                </a:ext>
              </a:extLst>
            </p:cNvPr>
            <p:cNvSpPr>
              <a:spLocks noChangeArrowheads="1"/>
            </p:cNvSpPr>
            <p:nvPr/>
          </p:nvSpPr>
          <p:spPr bwMode="auto">
            <a:xfrm>
              <a:off x="3410" y="1767"/>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2" name="Oval 98">
              <a:extLst>
                <a:ext uri="{FF2B5EF4-FFF2-40B4-BE49-F238E27FC236}">
                  <a16:creationId xmlns:a16="http://schemas.microsoft.com/office/drawing/2014/main" id="{E36B764D-9CBC-B374-9B0B-3FBC28BBA950}"/>
                </a:ext>
              </a:extLst>
            </p:cNvPr>
            <p:cNvSpPr>
              <a:spLocks noChangeArrowheads="1"/>
            </p:cNvSpPr>
            <p:nvPr/>
          </p:nvSpPr>
          <p:spPr bwMode="auto">
            <a:xfrm>
              <a:off x="1154" y="1771"/>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3" name="Oval 99">
              <a:extLst>
                <a:ext uri="{FF2B5EF4-FFF2-40B4-BE49-F238E27FC236}">
                  <a16:creationId xmlns:a16="http://schemas.microsoft.com/office/drawing/2014/main" id="{0A13BAAA-D06D-78D5-08EF-30DFAACC4A92}"/>
                </a:ext>
              </a:extLst>
            </p:cNvPr>
            <p:cNvSpPr>
              <a:spLocks noChangeArrowheads="1"/>
            </p:cNvSpPr>
            <p:nvPr/>
          </p:nvSpPr>
          <p:spPr bwMode="auto">
            <a:xfrm>
              <a:off x="2064" y="2125"/>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4" name="Oval 100">
              <a:extLst>
                <a:ext uri="{FF2B5EF4-FFF2-40B4-BE49-F238E27FC236}">
                  <a16:creationId xmlns:a16="http://schemas.microsoft.com/office/drawing/2014/main" id="{FA8D411F-9E7F-120B-485A-F00AC7B4BA0B}"/>
                </a:ext>
              </a:extLst>
            </p:cNvPr>
            <p:cNvSpPr>
              <a:spLocks noChangeArrowheads="1"/>
            </p:cNvSpPr>
            <p:nvPr/>
          </p:nvSpPr>
          <p:spPr bwMode="auto">
            <a:xfrm>
              <a:off x="3846" y="2313"/>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5" name="Oval 101">
              <a:extLst>
                <a:ext uri="{FF2B5EF4-FFF2-40B4-BE49-F238E27FC236}">
                  <a16:creationId xmlns:a16="http://schemas.microsoft.com/office/drawing/2014/main" id="{F2369F74-FF5B-BB69-587B-BAC569498713}"/>
                </a:ext>
              </a:extLst>
            </p:cNvPr>
            <p:cNvSpPr>
              <a:spLocks noChangeArrowheads="1"/>
            </p:cNvSpPr>
            <p:nvPr/>
          </p:nvSpPr>
          <p:spPr bwMode="auto">
            <a:xfrm>
              <a:off x="1008" y="1961"/>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6" name="Line 102">
              <a:extLst>
                <a:ext uri="{FF2B5EF4-FFF2-40B4-BE49-F238E27FC236}">
                  <a16:creationId xmlns:a16="http://schemas.microsoft.com/office/drawing/2014/main" id="{C903338C-5EE8-8A43-7534-0ED015D23E78}"/>
                </a:ext>
              </a:extLst>
            </p:cNvPr>
            <p:cNvSpPr>
              <a:spLocks noChangeShapeType="1"/>
            </p:cNvSpPr>
            <p:nvPr/>
          </p:nvSpPr>
          <p:spPr bwMode="auto">
            <a:xfrm>
              <a:off x="1038" y="1683"/>
              <a:ext cx="0" cy="31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7" name="Oval 103">
              <a:extLst>
                <a:ext uri="{FF2B5EF4-FFF2-40B4-BE49-F238E27FC236}">
                  <a16:creationId xmlns:a16="http://schemas.microsoft.com/office/drawing/2014/main" id="{C18EFC53-155A-C267-DFE1-7B8BA08F5FD9}"/>
                </a:ext>
              </a:extLst>
            </p:cNvPr>
            <p:cNvSpPr>
              <a:spLocks noChangeArrowheads="1"/>
            </p:cNvSpPr>
            <p:nvPr/>
          </p:nvSpPr>
          <p:spPr bwMode="auto">
            <a:xfrm>
              <a:off x="2804" y="1961"/>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8" name="Line 104">
              <a:extLst>
                <a:ext uri="{FF2B5EF4-FFF2-40B4-BE49-F238E27FC236}">
                  <a16:creationId xmlns:a16="http://schemas.microsoft.com/office/drawing/2014/main" id="{352BAD02-AAA0-ADE0-3443-30883BDADBA6}"/>
                </a:ext>
              </a:extLst>
            </p:cNvPr>
            <p:cNvSpPr>
              <a:spLocks noChangeShapeType="1"/>
            </p:cNvSpPr>
            <p:nvPr/>
          </p:nvSpPr>
          <p:spPr bwMode="auto">
            <a:xfrm>
              <a:off x="2832" y="1689"/>
              <a:ext cx="0" cy="31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9" name="Oval 105">
              <a:extLst>
                <a:ext uri="{FF2B5EF4-FFF2-40B4-BE49-F238E27FC236}">
                  <a16:creationId xmlns:a16="http://schemas.microsoft.com/office/drawing/2014/main" id="{A008111C-F1EC-A92F-37FA-73B62436DC60}"/>
                </a:ext>
              </a:extLst>
            </p:cNvPr>
            <p:cNvSpPr>
              <a:spLocks noChangeArrowheads="1"/>
            </p:cNvSpPr>
            <p:nvPr/>
          </p:nvSpPr>
          <p:spPr bwMode="auto">
            <a:xfrm>
              <a:off x="2204" y="1959"/>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0" name="Line 106">
              <a:extLst>
                <a:ext uri="{FF2B5EF4-FFF2-40B4-BE49-F238E27FC236}">
                  <a16:creationId xmlns:a16="http://schemas.microsoft.com/office/drawing/2014/main" id="{7E02FD58-9820-7E29-46B4-4E5042E858A0}"/>
                </a:ext>
              </a:extLst>
            </p:cNvPr>
            <p:cNvSpPr>
              <a:spLocks noChangeShapeType="1"/>
            </p:cNvSpPr>
            <p:nvPr/>
          </p:nvSpPr>
          <p:spPr bwMode="auto">
            <a:xfrm>
              <a:off x="2232" y="1689"/>
              <a:ext cx="0" cy="31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1" name="Oval 107">
              <a:extLst>
                <a:ext uri="{FF2B5EF4-FFF2-40B4-BE49-F238E27FC236}">
                  <a16:creationId xmlns:a16="http://schemas.microsoft.com/office/drawing/2014/main" id="{3D8F067B-2B53-F413-4BC0-5A61067F06AA}"/>
                </a:ext>
              </a:extLst>
            </p:cNvPr>
            <p:cNvSpPr>
              <a:spLocks noChangeArrowheads="1"/>
            </p:cNvSpPr>
            <p:nvPr/>
          </p:nvSpPr>
          <p:spPr bwMode="auto">
            <a:xfrm>
              <a:off x="1604" y="1961"/>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2" name="Line 108">
              <a:extLst>
                <a:ext uri="{FF2B5EF4-FFF2-40B4-BE49-F238E27FC236}">
                  <a16:creationId xmlns:a16="http://schemas.microsoft.com/office/drawing/2014/main" id="{B762B0D8-421F-6656-22CB-3F2D1C77903B}"/>
                </a:ext>
              </a:extLst>
            </p:cNvPr>
            <p:cNvSpPr>
              <a:spLocks noChangeShapeType="1"/>
            </p:cNvSpPr>
            <p:nvPr/>
          </p:nvSpPr>
          <p:spPr bwMode="auto">
            <a:xfrm>
              <a:off x="1632" y="1683"/>
              <a:ext cx="0" cy="31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3" name="Line 109">
              <a:extLst>
                <a:ext uri="{FF2B5EF4-FFF2-40B4-BE49-F238E27FC236}">
                  <a16:creationId xmlns:a16="http://schemas.microsoft.com/office/drawing/2014/main" id="{691D1AA2-338F-DBC0-5594-B6339E49774C}"/>
                </a:ext>
              </a:extLst>
            </p:cNvPr>
            <p:cNvSpPr>
              <a:spLocks noChangeShapeType="1"/>
            </p:cNvSpPr>
            <p:nvPr/>
          </p:nvSpPr>
          <p:spPr bwMode="auto">
            <a:xfrm flipH="1">
              <a:off x="2092" y="1683"/>
              <a:ext cx="0" cy="47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4" name="Oval 110">
              <a:extLst>
                <a:ext uri="{FF2B5EF4-FFF2-40B4-BE49-F238E27FC236}">
                  <a16:creationId xmlns:a16="http://schemas.microsoft.com/office/drawing/2014/main" id="{2AA5795E-3608-9A23-AFED-8DE42151B4C8}"/>
                </a:ext>
              </a:extLst>
            </p:cNvPr>
            <p:cNvSpPr>
              <a:spLocks noChangeArrowheads="1"/>
            </p:cNvSpPr>
            <p:nvPr/>
          </p:nvSpPr>
          <p:spPr bwMode="auto">
            <a:xfrm>
              <a:off x="4478" y="2127"/>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5" name="Line 111">
              <a:extLst>
                <a:ext uri="{FF2B5EF4-FFF2-40B4-BE49-F238E27FC236}">
                  <a16:creationId xmlns:a16="http://schemas.microsoft.com/office/drawing/2014/main" id="{EFF115CC-E03B-7ECA-D919-584DADD4B53E}"/>
                </a:ext>
              </a:extLst>
            </p:cNvPr>
            <p:cNvSpPr>
              <a:spLocks noChangeShapeType="1"/>
            </p:cNvSpPr>
            <p:nvPr/>
          </p:nvSpPr>
          <p:spPr bwMode="auto">
            <a:xfrm flipH="1">
              <a:off x="4506" y="1695"/>
              <a:ext cx="0" cy="47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6" name="Oval 112">
              <a:extLst>
                <a:ext uri="{FF2B5EF4-FFF2-40B4-BE49-F238E27FC236}">
                  <a16:creationId xmlns:a16="http://schemas.microsoft.com/office/drawing/2014/main" id="{E1E2B2E7-6739-FB7D-72FE-6E4F76B68972}"/>
                </a:ext>
              </a:extLst>
            </p:cNvPr>
            <p:cNvSpPr>
              <a:spLocks noChangeArrowheads="1"/>
            </p:cNvSpPr>
            <p:nvPr/>
          </p:nvSpPr>
          <p:spPr bwMode="auto">
            <a:xfrm>
              <a:off x="5086" y="2131"/>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7" name="Line 113">
              <a:extLst>
                <a:ext uri="{FF2B5EF4-FFF2-40B4-BE49-F238E27FC236}">
                  <a16:creationId xmlns:a16="http://schemas.microsoft.com/office/drawing/2014/main" id="{FB4356EB-14A9-34BB-0F84-648CCC07FF50}"/>
                </a:ext>
              </a:extLst>
            </p:cNvPr>
            <p:cNvSpPr>
              <a:spLocks noChangeShapeType="1"/>
            </p:cNvSpPr>
            <p:nvPr/>
          </p:nvSpPr>
          <p:spPr bwMode="auto">
            <a:xfrm flipH="1">
              <a:off x="5112" y="1695"/>
              <a:ext cx="0" cy="47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8" name="Line 114">
              <a:extLst>
                <a:ext uri="{FF2B5EF4-FFF2-40B4-BE49-F238E27FC236}">
                  <a16:creationId xmlns:a16="http://schemas.microsoft.com/office/drawing/2014/main" id="{5AA734CF-6A15-834A-2814-519023015CCD}"/>
                </a:ext>
              </a:extLst>
            </p:cNvPr>
            <p:cNvSpPr>
              <a:spLocks noChangeShapeType="1"/>
            </p:cNvSpPr>
            <p:nvPr/>
          </p:nvSpPr>
          <p:spPr bwMode="auto">
            <a:xfrm>
              <a:off x="3876" y="1683"/>
              <a:ext cx="0" cy="65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9" name="Oval 115">
              <a:extLst>
                <a:ext uri="{FF2B5EF4-FFF2-40B4-BE49-F238E27FC236}">
                  <a16:creationId xmlns:a16="http://schemas.microsoft.com/office/drawing/2014/main" id="{5FD678F3-262F-742E-135A-2C2AB9FE0F03}"/>
                </a:ext>
              </a:extLst>
            </p:cNvPr>
            <p:cNvSpPr>
              <a:spLocks noChangeArrowheads="1"/>
            </p:cNvSpPr>
            <p:nvPr/>
          </p:nvSpPr>
          <p:spPr bwMode="auto">
            <a:xfrm>
              <a:off x="3260" y="2313"/>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0" name="Line 116">
              <a:extLst>
                <a:ext uri="{FF2B5EF4-FFF2-40B4-BE49-F238E27FC236}">
                  <a16:creationId xmlns:a16="http://schemas.microsoft.com/office/drawing/2014/main" id="{4477E2E5-74F9-989B-70FD-25632AAABE46}"/>
                </a:ext>
              </a:extLst>
            </p:cNvPr>
            <p:cNvSpPr>
              <a:spLocks noChangeShapeType="1"/>
            </p:cNvSpPr>
            <p:nvPr/>
          </p:nvSpPr>
          <p:spPr bwMode="auto">
            <a:xfrm>
              <a:off x="3288" y="1677"/>
              <a:ext cx="0" cy="65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1" name="Oval 117">
              <a:extLst>
                <a:ext uri="{FF2B5EF4-FFF2-40B4-BE49-F238E27FC236}">
                  <a16:creationId xmlns:a16="http://schemas.microsoft.com/office/drawing/2014/main" id="{DC522A4A-A32F-6699-A89E-EA58CB296480}"/>
                </a:ext>
              </a:extLst>
            </p:cNvPr>
            <p:cNvSpPr>
              <a:spLocks noChangeArrowheads="1"/>
            </p:cNvSpPr>
            <p:nvPr/>
          </p:nvSpPr>
          <p:spPr bwMode="auto">
            <a:xfrm>
              <a:off x="1454" y="2309"/>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2" name="Line 118">
              <a:extLst>
                <a:ext uri="{FF2B5EF4-FFF2-40B4-BE49-F238E27FC236}">
                  <a16:creationId xmlns:a16="http://schemas.microsoft.com/office/drawing/2014/main" id="{55A2A2D1-48C0-4697-516A-6042E0F7CF9E}"/>
                </a:ext>
              </a:extLst>
            </p:cNvPr>
            <p:cNvSpPr>
              <a:spLocks noChangeShapeType="1"/>
            </p:cNvSpPr>
            <p:nvPr/>
          </p:nvSpPr>
          <p:spPr bwMode="auto">
            <a:xfrm>
              <a:off x="1482" y="1671"/>
              <a:ext cx="0" cy="65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3" name="Oval 119">
              <a:extLst>
                <a:ext uri="{FF2B5EF4-FFF2-40B4-BE49-F238E27FC236}">
                  <a16:creationId xmlns:a16="http://schemas.microsoft.com/office/drawing/2014/main" id="{0A597F40-10F2-A1A0-0D67-07ABAC62D571}"/>
                </a:ext>
              </a:extLst>
            </p:cNvPr>
            <p:cNvSpPr>
              <a:spLocks noChangeArrowheads="1"/>
            </p:cNvSpPr>
            <p:nvPr/>
          </p:nvSpPr>
          <p:spPr bwMode="auto">
            <a:xfrm>
              <a:off x="866" y="2313"/>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4" name="Line 120">
              <a:extLst>
                <a:ext uri="{FF2B5EF4-FFF2-40B4-BE49-F238E27FC236}">
                  <a16:creationId xmlns:a16="http://schemas.microsoft.com/office/drawing/2014/main" id="{1D2C3C9E-63AF-46E5-F80D-3A3A286B92B4}"/>
                </a:ext>
              </a:extLst>
            </p:cNvPr>
            <p:cNvSpPr>
              <a:spLocks noChangeShapeType="1"/>
            </p:cNvSpPr>
            <p:nvPr/>
          </p:nvSpPr>
          <p:spPr bwMode="auto">
            <a:xfrm>
              <a:off x="894" y="1683"/>
              <a:ext cx="0" cy="65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5" name="Line 121">
              <a:extLst>
                <a:ext uri="{FF2B5EF4-FFF2-40B4-BE49-F238E27FC236}">
                  <a16:creationId xmlns:a16="http://schemas.microsoft.com/office/drawing/2014/main" id="{388E2DDC-99A0-1B20-B010-5878C13ABFCA}"/>
                </a:ext>
              </a:extLst>
            </p:cNvPr>
            <p:cNvSpPr>
              <a:spLocks noChangeShapeType="1"/>
            </p:cNvSpPr>
            <p:nvPr/>
          </p:nvSpPr>
          <p:spPr bwMode="auto">
            <a:xfrm>
              <a:off x="1338" y="1677"/>
              <a:ext cx="0" cy="82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6" name="Oval 122">
              <a:extLst>
                <a:ext uri="{FF2B5EF4-FFF2-40B4-BE49-F238E27FC236}">
                  <a16:creationId xmlns:a16="http://schemas.microsoft.com/office/drawing/2014/main" id="{4A51D098-B1BC-E128-5618-680EB92A3094}"/>
                </a:ext>
              </a:extLst>
            </p:cNvPr>
            <p:cNvSpPr>
              <a:spLocks noChangeArrowheads="1"/>
            </p:cNvSpPr>
            <p:nvPr/>
          </p:nvSpPr>
          <p:spPr bwMode="auto">
            <a:xfrm>
              <a:off x="1764" y="1963"/>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7" name="Oval 123">
              <a:extLst>
                <a:ext uri="{FF2B5EF4-FFF2-40B4-BE49-F238E27FC236}">
                  <a16:creationId xmlns:a16="http://schemas.microsoft.com/office/drawing/2014/main" id="{2F880449-8D11-C523-BC70-5B841BE47C3D}"/>
                </a:ext>
              </a:extLst>
            </p:cNvPr>
            <p:cNvSpPr>
              <a:spLocks noChangeArrowheads="1"/>
            </p:cNvSpPr>
            <p:nvPr/>
          </p:nvSpPr>
          <p:spPr bwMode="auto">
            <a:xfrm>
              <a:off x="4334" y="2659"/>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8" name="Oval 124">
              <a:extLst>
                <a:ext uri="{FF2B5EF4-FFF2-40B4-BE49-F238E27FC236}">
                  <a16:creationId xmlns:a16="http://schemas.microsoft.com/office/drawing/2014/main" id="{4DE35C1B-A7B7-E387-2413-2F6649D0D890}"/>
                </a:ext>
              </a:extLst>
            </p:cNvPr>
            <p:cNvSpPr>
              <a:spLocks noChangeArrowheads="1"/>
            </p:cNvSpPr>
            <p:nvPr/>
          </p:nvSpPr>
          <p:spPr bwMode="auto">
            <a:xfrm>
              <a:off x="1310" y="2475"/>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9" name="Line 125">
              <a:extLst>
                <a:ext uri="{FF2B5EF4-FFF2-40B4-BE49-F238E27FC236}">
                  <a16:creationId xmlns:a16="http://schemas.microsoft.com/office/drawing/2014/main" id="{59AD2F14-0043-4EEF-47F1-D51F6A3578A6}"/>
                </a:ext>
              </a:extLst>
            </p:cNvPr>
            <p:cNvSpPr>
              <a:spLocks noChangeShapeType="1"/>
            </p:cNvSpPr>
            <p:nvPr/>
          </p:nvSpPr>
          <p:spPr bwMode="auto">
            <a:xfrm>
              <a:off x="2544" y="1689"/>
              <a:ext cx="0" cy="82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0" name="Oval 126">
              <a:extLst>
                <a:ext uri="{FF2B5EF4-FFF2-40B4-BE49-F238E27FC236}">
                  <a16:creationId xmlns:a16="http://schemas.microsoft.com/office/drawing/2014/main" id="{53597356-0133-0E5F-F733-E8833114E573}"/>
                </a:ext>
              </a:extLst>
            </p:cNvPr>
            <p:cNvSpPr>
              <a:spLocks noChangeArrowheads="1"/>
            </p:cNvSpPr>
            <p:nvPr/>
          </p:nvSpPr>
          <p:spPr bwMode="auto">
            <a:xfrm>
              <a:off x="2516" y="2477"/>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1" name="Line 127">
              <a:extLst>
                <a:ext uri="{FF2B5EF4-FFF2-40B4-BE49-F238E27FC236}">
                  <a16:creationId xmlns:a16="http://schemas.microsoft.com/office/drawing/2014/main" id="{4DDDB25F-1375-CC52-2BCA-B983715E6C30}"/>
                </a:ext>
              </a:extLst>
            </p:cNvPr>
            <p:cNvSpPr>
              <a:spLocks noChangeShapeType="1"/>
            </p:cNvSpPr>
            <p:nvPr/>
          </p:nvSpPr>
          <p:spPr bwMode="auto">
            <a:xfrm>
              <a:off x="4968" y="1689"/>
              <a:ext cx="0" cy="82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2" name="Oval 128">
              <a:extLst>
                <a:ext uri="{FF2B5EF4-FFF2-40B4-BE49-F238E27FC236}">
                  <a16:creationId xmlns:a16="http://schemas.microsoft.com/office/drawing/2014/main" id="{01D93B8C-02EC-0A1B-079E-7D40C07BB8E1}"/>
                </a:ext>
              </a:extLst>
            </p:cNvPr>
            <p:cNvSpPr>
              <a:spLocks noChangeArrowheads="1"/>
            </p:cNvSpPr>
            <p:nvPr/>
          </p:nvSpPr>
          <p:spPr bwMode="auto">
            <a:xfrm>
              <a:off x="4940" y="2477"/>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3" name="Line 129">
              <a:extLst>
                <a:ext uri="{FF2B5EF4-FFF2-40B4-BE49-F238E27FC236}">
                  <a16:creationId xmlns:a16="http://schemas.microsoft.com/office/drawing/2014/main" id="{5EC97A53-9978-553D-37DE-A3326314BB4A}"/>
                </a:ext>
              </a:extLst>
            </p:cNvPr>
            <p:cNvSpPr>
              <a:spLocks noChangeShapeType="1"/>
            </p:cNvSpPr>
            <p:nvPr/>
          </p:nvSpPr>
          <p:spPr bwMode="auto">
            <a:xfrm>
              <a:off x="4362" y="1689"/>
              <a:ext cx="0" cy="99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4" name="Oval 130">
              <a:extLst>
                <a:ext uri="{FF2B5EF4-FFF2-40B4-BE49-F238E27FC236}">
                  <a16:creationId xmlns:a16="http://schemas.microsoft.com/office/drawing/2014/main" id="{F763E865-B181-170C-D07E-0039ED5642E0}"/>
                </a:ext>
              </a:extLst>
            </p:cNvPr>
            <p:cNvSpPr>
              <a:spLocks noChangeArrowheads="1"/>
            </p:cNvSpPr>
            <p:nvPr/>
          </p:nvSpPr>
          <p:spPr bwMode="auto">
            <a:xfrm>
              <a:off x="3110" y="2653"/>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5" name="Line 131">
              <a:extLst>
                <a:ext uri="{FF2B5EF4-FFF2-40B4-BE49-F238E27FC236}">
                  <a16:creationId xmlns:a16="http://schemas.microsoft.com/office/drawing/2014/main" id="{CD333DF0-3D0B-AB01-FE2D-C6ABF0C50661}"/>
                </a:ext>
              </a:extLst>
            </p:cNvPr>
            <p:cNvSpPr>
              <a:spLocks noChangeShapeType="1"/>
            </p:cNvSpPr>
            <p:nvPr/>
          </p:nvSpPr>
          <p:spPr bwMode="auto">
            <a:xfrm>
              <a:off x="3138" y="1677"/>
              <a:ext cx="0" cy="99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6" name="Oval 132">
              <a:extLst>
                <a:ext uri="{FF2B5EF4-FFF2-40B4-BE49-F238E27FC236}">
                  <a16:creationId xmlns:a16="http://schemas.microsoft.com/office/drawing/2014/main" id="{E49D639E-E798-1834-B2D3-69A71A723E8D}"/>
                </a:ext>
              </a:extLst>
            </p:cNvPr>
            <p:cNvSpPr>
              <a:spLocks noChangeArrowheads="1"/>
            </p:cNvSpPr>
            <p:nvPr/>
          </p:nvSpPr>
          <p:spPr bwMode="auto">
            <a:xfrm>
              <a:off x="1913" y="2655"/>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7" name="Line 133">
              <a:extLst>
                <a:ext uri="{FF2B5EF4-FFF2-40B4-BE49-F238E27FC236}">
                  <a16:creationId xmlns:a16="http://schemas.microsoft.com/office/drawing/2014/main" id="{25D17BA3-FF4B-E7C7-0768-951F57239BA0}"/>
                </a:ext>
              </a:extLst>
            </p:cNvPr>
            <p:cNvSpPr>
              <a:spLocks noChangeShapeType="1"/>
            </p:cNvSpPr>
            <p:nvPr/>
          </p:nvSpPr>
          <p:spPr bwMode="auto">
            <a:xfrm>
              <a:off x="1944" y="1689"/>
              <a:ext cx="0" cy="99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8" name="Oval 134">
              <a:extLst>
                <a:ext uri="{FF2B5EF4-FFF2-40B4-BE49-F238E27FC236}">
                  <a16:creationId xmlns:a16="http://schemas.microsoft.com/office/drawing/2014/main" id="{60F785D9-EAC0-D003-500E-822584AE0A33}"/>
                </a:ext>
              </a:extLst>
            </p:cNvPr>
            <p:cNvSpPr>
              <a:spLocks noChangeArrowheads="1"/>
            </p:cNvSpPr>
            <p:nvPr/>
          </p:nvSpPr>
          <p:spPr bwMode="auto">
            <a:xfrm>
              <a:off x="716" y="2659"/>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9" name="Line 135">
              <a:extLst>
                <a:ext uri="{FF2B5EF4-FFF2-40B4-BE49-F238E27FC236}">
                  <a16:creationId xmlns:a16="http://schemas.microsoft.com/office/drawing/2014/main" id="{26E005C2-77EC-EBD8-37BC-0E166FF66AA9}"/>
                </a:ext>
              </a:extLst>
            </p:cNvPr>
            <p:cNvSpPr>
              <a:spLocks noChangeShapeType="1"/>
            </p:cNvSpPr>
            <p:nvPr/>
          </p:nvSpPr>
          <p:spPr bwMode="auto">
            <a:xfrm>
              <a:off x="744" y="1689"/>
              <a:ext cx="0" cy="99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0" name="Rectangle 136">
              <a:extLst>
                <a:ext uri="{FF2B5EF4-FFF2-40B4-BE49-F238E27FC236}">
                  <a16:creationId xmlns:a16="http://schemas.microsoft.com/office/drawing/2014/main" id="{CE5A333D-C01D-1FAA-43F7-ACCD00DBF2E7}"/>
                </a:ext>
              </a:extLst>
            </p:cNvPr>
            <p:cNvSpPr>
              <a:spLocks noChangeArrowheads="1"/>
            </p:cNvSpPr>
            <p:nvPr/>
          </p:nvSpPr>
          <p:spPr bwMode="auto">
            <a:xfrm>
              <a:off x="2780" y="2851"/>
              <a:ext cx="420" cy="20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1" name="Oval 137">
              <a:extLst>
                <a:ext uri="{FF2B5EF4-FFF2-40B4-BE49-F238E27FC236}">
                  <a16:creationId xmlns:a16="http://schemas.microsoft.com/office/drawing/2014/main" id="{09532990-48DA-F149-E66E-4130C5229841}"/>
                </a:ext>
              </a:extLst>
            </p:cNvPr>
            <p:cNvSpPr>
              <a:spLocks noChangeArrowheads="1"/>
            </p:cNvSpPr>
            <p:nvPr/>
          </p:nvSpPr>
          <p:spPr bwMode="auto">
            <a:xfrm>
              <a:off x="2960" y="2775"/>
              <a:ext cx="60" cy="62"/>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2" name="Text Box 138">
              <a:extLst>
                <a:ext uri="{FF2B5EF4-FFF2-40B4-BE49-F238E27FC236}">
                  <a16:creationId xmlns:a16="http://schemas.microsoft.com/office/drawing/2014/main" id="{BF8068CE-1D21-8AF4-327D-4BE148B50A85}"/>
                </a:ext>
              </a:extLst>
            </p:cNvPr>
            <p:cNvSpPr txBox="1">
              <a:spLocks noChangeArrowheads="1"/>
            </p:cNvSpPr>
            <p:nvPr/>
          </p:nvSpPr>
          <p:spPr bwMode="auto">
            <a:xfrm>
              <a:off x="2877" y="2820"/>
              <a:ext cx="22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a:solidFill>
                    <a:srgbClr val="0033CC"/>
                  </a:solidFill>
                </a:rPr>
                <a:t>1</a:t>
              </a:r>
            </a:p>
          </p:txBody>
        </p:sp>
        <p:sp>
          <p:nvSpPr>
            <p:cNvPr id="143" name="Rectangle 139">
              <a:extLst>
                <a:ext uri="{FF2B5EF4-FFF2-40B4-BE49-F238E27FC236}">
                  <a16:creationId xmlns:a16="http://schemas.microsoft.com/office/drawing/2014/main" id="{372A905F-A858-31A2-9BA5-23243C89E4AC}"/>
                </a:ext>
              </a:extLst>
            </p:cNvPr>
            <p:cNvSpPr>
              <a:spLocks noChangeArrowheads="1"/>
            </p:cNvSpPr>
            <p:nvPr/>
          </p:nvSpPr>
          <p:spPr bwMode="auto">
            <a:xfrm>
              <a:off x="4014" y="2849"/>
              <a:ext cx="420" cy="20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4" name="Oval 140">
              <a:extLst>
                <a:ext uri="{FF2B5EF4-FFF2-40B4-BE49-F238E27FC236}">
                  <a16:creationId xmlns:a16="http://schemas.microsoft.com/office/drawing/2014/main" id="{49CDBD74-71C4-277B-9E79-8D7C3A8ED697}"/>
                </a:ext>
              </a:extLst>
            </p:cNvPr>
            <p:cNvSpPr>
              <a:spLocks noChangeArrowheads="1"/>
            </p:cNvSpPr>
            <p:nvPr/>
          </p:nvSpPr>
          <p:spPr bwMode="auto">
            <a:xfrm>
              <a:off x="4194" y="2773"/>
              <a:ext cx="60" cy="62"/>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5" name="Text Box 141">
              <a:extLst>
                <a:ext uri="{FF2B5EF4-FFF2-40B4-BE49-F238E27FC236}">
                  <a16:creationId xmlns:a16="http://schemas.microsoft.com/office/drawing/2014/main" id="{715AC241-7CCE-9D67-116C-56721074CEF0}"/>
                </a:ext>
              </a:extLst>
            </p:cNvPr>
            <p:cNvSpPr txBox="1">
              <a:spLocks noChangeArrowheads="1"/>
            </p:cNvSpPr>
            <p:nvPr/>
          </p:nvSpPr>
          <p:spPr bwMode="auto">
            <a:xfrm>
              <a:off x="4111" y="2818"/>
              <a:ext cx="22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a:solidFill>
                    <a:srgbClr val="0033CC"/>
                  </a:solidFill>
                </a:rPr>
                <a:t>1</a:t>
              </a:r>
            </a:p>
          </p:txBody>
        </p:sp>
        <p:sp>
          <p:nvSpPr>
            <p:cNvPr id="146" name="Rectangle 142">
              <a:extLst>
                <a:ext uri="{FF2B5EF4-FFF2-40B4-BE49-F238E27FC236}">
                  <a16:creationId xmlns:a16="http://schemas.microsoft.com/office/drawing/2014/main" id="{F52D4369-6160-FF24-FAFA-70E53B2C39D8}"/>
                </a:ext>
              </a:extLst>
            </p:cNvPr>
            <p:cNvSpPr>
              <a:spLocks noChangeArrowheads="1"/>
            </p:cNvSpPr>
            <p:nvPr/>
          </p:nvSpPr>
          <p:spPr bwMode="auto">
            <a:xfrm>
              <a:off x="1584" y="2859"/>
              <a:ext cx="420" cy="20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7" name="Oval 143">
              <a:extLst>
                <a:ext uri="{FF2B5EF4-FFF2-40B4-BE49-F238E27FC236}">
                  <a16:creationId xmlns:a16="http://schemas.microsoft.com/office/drawing/2014/main" id="{FA89103F-CD01-AFA1-4660-CB3EE7501795}"/>
                </a:ext>
              </a:extLst>
            </p:cNvPr>
            <p:cNvSpPr>
              <a:spLocks noChangeArrowheads="1"/>
            </p:cNvSpPr>
            <p:nvPr/>
          </p:nvSpPr>
          <p:spPr bwMode="auto">
            <a:xfrm>
              <a:off x="1764" y="2783"/>
              <a:ext cx="60" cy="62"/>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8" name="Text Box 144">
              <a:extLst>
                <a:ext uri="{FF2B5EF4-FFF2-40B4-BE49-F238E27FC236}">
                  <a16:creationId xmlns:a16="http://schemas.microsoft.com/office/drawing/2014/main" id="{8B8DD032-8FDB-941D-0321-6399F12A71FE}"/>
                </a:ext>
              </a:extLst>
            </p:cNvPr>
            <p:cNvSpPr txBox="1">
              <a:spLocks noChangeArrowheads="1"/>
            </p:cNvSpPr>
            <p:nvPr/>
          </p:nvSpPr>
          <p:spPr bwMode="auto">
            <a:xfrm>
              <a:off x="1681" y="2828"/>
              <a:ext cx="22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a:solidFill>
                    <a:srgbClr val="0033CC"/>
                  </a:solidFill>
                </a:rPr>
                <a:t>1</a:t>
              </a:r>
            </a:p>
          </p:txBody>
        </p:sp>
        <p:sp>
          <p:nvSpPr>
            <p:cNvPr id="149" name="Rectangle 145">
              <a:extLst>
                <a:ext uri="{FF2B5EF4-FFF2-40B4-BE49-F238E27FC236}">
                  <a16:creationId xmlns:a16="http://schemas.microsoft.com/office/drawing/2014/main" id="{73EAC4A6-4AAD-E123-3EEB-5E29E0019E08}"/>
                </a:ext>
              </a:extLst>
            </p:cNvPr>
            <p:cNvSpPr>
              <a:spLocks noChangeArrowheads="1"/>
            </p:cNvSpPr>
            <p:nvPr/>
          </p:nvSpPr>
          <p:spPr bwMode="auto">
            <a:xfrm>
              <a:off x="1584" y="3375"/>
              <a:ext cx="420" cy="20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0" name="Oval 146">
              <a:extLst>
                <a:ext uri="{FF2B5EF4-FFF2-40B4-BE49-F238E27FC236}">
                  <a16:creationId xmlns:a16="http://schemas.microsoft.com/office/drawing/2014/main" id="{19EC4C6C-9436-E26A-1815-F8AA113BC4BA}"/>
                </a:ext>
              </a:extLst>
            </p:cNvPr>
            <p:cNvSpPr>
              <a:spLocks noChangeArrowheads="1"/>
            </p:cNvSpPr>
            <p:nvPr/>
          </p:nvSpPr>
          <p:spPr bwMode="auto">
            <a:xfrm>
              <a:off x="1764" y="3299"/>
              <a:ext cx="60" cy="62"/>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1" name="Text Box 147">
              <a:extLst>
                <a:ext uri="{FF2B5EF4-FFF2-40B4-BE49-F238E27FC236}">
                  <a16:creationId xmlns:a16="http://schemas.microsoft.com/office/drawing/2014/main" id="{D806B855-3752-86B1-EF10-755FE12EF6A8}"/>
                </a:ext>
              </a:extLst>
            </p:cNvPr>
            <p:cNvSpPr txBox="1">
              <a:spLocks noChangeArrowheads="1"/>
            </p:cNvSpPr>
            <p:nvPr/>
          </p:nvSpPr>
          <p:spPr bwMode="auto">
            <a:xfrm>
              <a:off x="1681" y="3344"/>
              <a:ext cx="22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a:solidFill>
                    <a:srgbClr val="0033CC"/>
                  </a:solidFill>
                </a:rPr>
                <a:t>1</a:t>
              </a:r>
            </a:p>
          </p:txBody>
        </p:sp>
        <p:sp>
          <p:nvSpPr>
            <p:cNvPr id="152" name="Rectangle 148">
              <a:extLst>
                <a:ext uri="{FF2B5EF4-FFF2-40B4-BE49-F238E27FC236}">
                  <a16:creationId xmlns:a16="http://schemas.microsoft.com/office/drawing/2014/main" id="{DB58D6FE-941E-C8AE-E4A1-2614C7FD8CE1}"/>
                </a:ext>
              </a:extLst>
            </p:cNvPr>
            <p:cNvSpPr>
              <a:spLocks noChangeArrowheads="1"/>
            </p:cNvSpPr>
            <p:nvPr/>
          </p:nvSpPr>
          <p:spPr bwMode="auto">
            <a:xfrm>
              <a:off x="4014" y="3357"/>
              <a:ext cx="420" cy="20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3" name="Oval 149">
              <a:extLst>
                <a:ext uri="{FF2B5EF4-FFF2-40B4-BE49-F238E27FC236}">
                  <a16:creationId xmlns:a16="http://schemas.microsoft.com/office/drawing/2014/main" id="{87C8326E-3FCB-D4AA-E492-9540360F3850}"/>
                </a:ext>
              </a:extLst>
            </p:cNvPr>
            <p:cNvSpPr>
              <a:spLocks noChangeArrowheads="1"/>
            </p:cNvSpPr>
            <p:nvPr/>
          </p:nvSpPr>
          <p:spPr bwMode="auto">
            <a:xfrm>
              <a:off x="4194" y="3281"/>
              <a:ext cx="60" cy="62"/>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4" name="Text Box 150">
              <a:extLst>
                <a:ext uri="{FF2B5EF4-FFF2-40B4-BE49-F238E27FC236}">
                  <a16:creationId xmlns:a16="http://schemas.microsoft.com/office/drawing/2014/main" id="{111A7DC6-77F3-3EEE-6A04-9CE59FDCB2EF}"/>
                </a:ext>
              </a:extLst>
            </p:cNvPr>
            <p:cNvSpPr txBox="1">
              <a:spLocks noChangeArrowheads="1"/>
            </p:cNvSpPr>
            <p:nvPr/>
          </p:nvSpPr>
          <p:spPr bwMode="auto">
            <a:xfrm>
              <a:off x="4111" y="3326"/>
              <a:ext cx="22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a:solidFill>
                    <a:srgbClr val="0033CC"/>
                  </a:solidFill>
                </a:rPr>
                <a:t>1</a:t>
              </a:r>
            </a:p>
          </p:txBody>
        </p:sp>
        <p:sp>
          <p:nvSpPr>
            <p:cNvPr id="155" name="Rectangle 151">
              <a:extLst>
                <a:ext uri="{FF2B5EF4-FFF2-40B4-BE49-F238E27FC236}">
                  <a16:creationId xmlns:a16="http://schemas.microsoft.com/office/drawing/2014/main" id="{216FB4D7-6722-DDAE-CD28-F8FBEDE8CC57}"/>
                </a:ext>
              </a:extLst>
            </p:cNvPr>
            <p:cNvSpPr>
              <a:spLocks noChangeArrowheads="1"/>
            </p:cNvSpPr>
            <p:nvPr/>
          </p:nvSpPr>
          <p:spPr bwMode="auto">
            <a:xfrm>
              <a:off x="2784" y="3363"/>
              <a:ext cx="420" cy="20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6" name="Oval 152">
              <a:extLst>
                <a:ext uri="{FF2B5EF4-FFF2-40B4-BE49-F238E27FC236}">
                  <a16:creationId xmlns:a16="http://schemas.microsoft.com/office/drawing/2014/main" id="{69851BF4-BA57-E1B1-FD83-24E946D588B5}"/>
                </a:ext>
              </a:extLst>
            </p:cNvPr>
            <p:cNvSpPr>
              <a:spLocks noChangeArrowheads="1"/>
            </p:cNvSpPr>
            <p:nvPr/>
          </p:nvSpPr>
          <p:spPr bwMode="auto">
            <a:xfrm>
              <a:off x="2964" y="3287"/>
              <a:ext cx="60" cy="62"/>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7" name="Text Box 153">
              <a:extLst>
                <a:ext uri="{FF2B5EF4-FFF2-40B4-BE49-F238E27FC236}">
                  <a16:creationId xmlns:a16="http://schemas.microsoft.com/office/drawing/2014/main" id="{5B7C3C51-57D1-3CB2-DEB9-7872021BB89D}"/>
                </a:ext>
              </a:extLst>
            </p:cNvPr>
            <p:cNvSpPr txBox="1">
              <a:spLocks noChangeArrowheads="1"/>
            </p:cNvSpPr>
            <p:nvPr/>
          </p:nvSpPr>
          <p:spPr bwMode="auto">
            <a:xfrm>
              <a:off x="2881" y="3332"/>
              <a:ext cx="22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a:solidFill>
                    <a:srgbClr val="0033CC"/>
                  </a:solidFill>
                </a:rPr>
                <a:t>1</a:t>
              </a:r>
            </a:p>
          </p:txBody>
        </p:sp>
        <p:sp>
          <p:nvSpPr>
            <p:cNvPr id="158" name="Line 154">
              <a:extLst>
                <a:ext uri="{FF2B5EF4-FFF2-40B4-BE49-F238E27FC236}">
                  <a16:creationId xmlns:a16="http://schemas.microsoft.com/office/drawing/2014/main" id="{94D71246-D96A-CAE5-80C1-03B9BF834FD2}"/>
                </a:ext>
              </a:extLst>
            </p:cNvPr>
            <p:cNvSpPr>
              <a:spLocks noChangeShapeType="1"/>
            </p:cNvSpPr>
            <p:nvPr/>
          </p:nvSpPr>
          <p:spPr bwMode="auto">
            <a:xfrm>
              <a:off x="4224" y="2687"/>
              <a:ext cx="0" cy="9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9" name="Line 155">
              <a:extLst>
                <a:ext uri="{FF2B5EF4-FFF2-40B4-BE49-F238E27FC236}">
                  <a16:creationId xmlns:a16="http://schemas.microsoft.com/office/drawing/2014/main" id="{ECB520FD-B48E-5F62-7FE7-046C6F0C1E56}"/>
                </a:ext>
              </a:extLst>
            </p:cNvPr>
            <p:cNvSpPr>
              <a:spLocks noChangeShapeType="1"/>
            </p:cNvSpPr>
            <p:nvPr/>
          </p:nvSpPr>
          <p:spPr bwMode="auto">
            <a:xfrm>
              <a:off x="4224" y="3057"/>
              <a:ext cx="0" cy="22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0" name="Line 156">
              <a:extLst>
                <a:ext uri="{FF2B5EF4-FFF2-40B4-BE49-F238E27FC236}">
                  <a16:creationId xmlns:a16="http://schemas.microsoft.com/office/drawing/2014/main" id="{1FC96C33-E47B-1C6D-87E2-446786541337}"/>
                </a:ext>
              </a:extLst>
            </p:cNvPr>
            <p:cNvSpPr>
              <a:spLocks noChangeShapeType="1"/>
            </p:cNvSpPr>
            <p:nvPr/>
          </p:nvSpPr>
          <p:spPr bwMode="auto">
            <a:xfrm>
              <a:off x="4224" y="3567"/>
              <a:ext cx="0" cy="16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1" name="Oval 157">
              <a:extLst>
                <a:ext uri="{FF2B5EF4-FFF2-40B4-BE49-F238E27FC236}">
                  <a16:creationId xmlns:a16="http://schemas.microsoft.com/office/drawing/2014/main" id="{08DC3606-2091-EB41-B264-229D3897687F}"/>
                </a:ext>
              </a:extLst>
            </p:cNvPr>
            <p:cNvSpPr>
              <a:spLocks noChangeArrowheads="1"/>
            </p:cNvSpPr>
            <p:nvPr/>
          </p:nvSpPr>
          <p:spPr bwMode="auto">
            <a:xfrm>
              <a:off x="4196" y="3717"/>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2" name="Line 158">
              <a:extLst>
                <a:ext uri="{FF2B5EF4-FFF2-40B4-BE49-F238E27FC236}">
                  <a16:creationId xmlns:a16="http://schemas.microsoft.com/office/drawing/2014/main" id="{B7C47155-D721-345A-BE83-E2195756E210}"/>
                </a:ext>
              </a:extLst>
            </p:cNvPr>
            <p:cNvSpPr>
              <a:spLocks noChangeShapeType="1"/>
            </p:cNvSpPr>
            <p:nvPr/>
          </p:nvSpPr>
          <p:spPr bwMode="auto">
            <a:xfrm>
              <a:off x="2992" y="3061"/>
              <a:ext cx="0" cy="22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3" name="Line 159">
              <a:extLst>
                <a:ext uri="{FF2B5EF4-FFF2-40B4-BE49-F238E27FC236}">
                  <a16:creationId xmlns:a16="http://schemas.microsoft.com/office/drawing/2014/main" id="{DF3C6A4E-D670-795B-AA7E-64EBAD2DCD7C}"/>
                </a:ext>
              </a:extLst>
            </p:cNvPr>
            <p:cNvSpPr>
              <a:spLocks noChangeShapeType="1"/>
            </p:cNvSpPr>
            <p:nvPr/>
          </p:nvSpPr>
          <p:spPr bwMode="auto">
            <a:xfrm>
              <a:off x="2992" y="3571"/>
              <a:ext cx="0" cy="16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4" name="Oval 160">
              <a:extLst>
                <a:ext uri="{FF2B5EF4-FFF2-40B4-BE49-F238E27FC236}">
                  <a16:creationId xmlns:a16="http://schemas.microsoft.com/office/drawing/2014/main" id="{D7BBADA6-D6A4-6911-86C8-104AF4B1E9A1}"/>
                </a:ext>
              </a:extLst>
            </p:cNvPr>
            <p:cNvSpPr>
              <a:spLocks noChangeArrowheads="1"/>
            </p:cNvSpPr>
            <p:nvPr/>
          </p:nvSpPr>
          <p:spPr bwMode="auto">
            <a:xfrm>
              <a:off x="2964" y="3721"/>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5" name="Line 161">
              <a:extLst>
                <a:ext uri="{FF2B5EF4-FFF2-40B4-BE49-F238E27FC236}">
                  <a16:creationId xmlns:a16="http://schemas.microsoft.com/office/drawing/2014/main" id="{096B1334-6191-A296-8039-0A45B5AB2F45}"/>
                </a:ext>
              </a:extLst>
            </p:cNvPr>
            <p:cNvSpPr>
              <a:spLocks noChangeShapeType="1"/>
            </p:cNvSpPr>
            <p:nvPr/>
          </p:nvSpPr>
          <p:spPr bwMode="auto">
            <a:xfrm>
              <a:off x="1792" y="3069"/>
              <a:ext cx="0" cy="22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6" name="Line 162">
              <a:extLst>
                <a:ext uri="{FF2B5EF4-FFF2-40B4-BE49-F238E27FC236}">
                  <a16:creationId xmlns:a16="http://schemas.microsoft.com/office/drawing/2014/main" id="{071FA3FB-A1C4-08EB-ABB1-E09EC7D0DDD6}"/>
                </a:ext>
              </a:extLst>
            </p:cNvPr>
            <p:cNvSpPr>
              <a:spLocks noChangeShapeType="1"/>
            </p:cNvSpPr>
            <p:nvPr/>
          </p:nvSpPr>
          <p:spPr bwMode="auto">
            <a:xfrm>
              <a:off x="1792" y="3579"/>
              <a:ext cx="0" cy="16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7" name="Oval 163">
              <a:extLst>
                <a:ext uri="{FF2B5EF4-FFF2-40B4-BE49-F238E27FC236}">
                  <a16:creationId xmlns:a16="http://schemas.microsoft.com/office/drawing/2014/main" id="{7FBAACE0-8955-6875-0BF9-65ECDF142EF3}"/>
                </a:ext>
              </a:extLst>
            </p:cNvPr>
            <p:cNvSpPr>
              <a:spLocks noChangeArrowheads="1"/>
            </p:cNvSpPr>
            <p:nvPr/>
          </p:nvSpPr>
          <p:spPr bwMode="auto">
            <a:xfrm>
              <a:off x="1764" y="3729"/>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8" name="Text Box 164">
              <a:extLst>
                <a:ext uri="{FF2B5EF4-FFF2-40B4-BE49-F238E27FC236}">
                  <a16:creationId xmlns:a16="http://schemas.microsoft.com/office/drawing/2014/main" id="{A9855735-EC73-AE21-DC73-BE29A0B8F1A6}"/>
                </a:ext>
              </a:extLst>
            </p:cNvPr>
            <p:cNvSpPr txBox="1">
              <a:spLocks noChangeArrowheads="1"/>
            </p:cNvSpPr>
            <p:nvPr/>
          </p:nvSpPr>
          <p:spPr bwMode="auto">
            <a:xfrm>
              <a:off x="1839" y="3537"/>
              <a:ext cx="3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A</a:t>
              </a:r>
              <a:r>
                <a:rPr lang="en-US" altLang="zh-CN" b="1" baseline="-25000">
                  <a:solidFill>
                    <a:srgbClr val="FF0066"/>
                  </a:solidFill>
                </a:rPr>
                <a:t>2</a:t>
              </a:r>
              <a:endParaRPr lang="en-US" altLang="zh-CN" b="1" i="1">
                <a:solidFill>
                  <a:srgbClr val="FF0066"/>
                </a:solidFill>
              </a:endParaRPr>
            </a:p>
          </p:txBody>
        </p:sp>
        <p:sp>
          <p:nvSpPr>
            <p:cNvPr id="169" name="Text Box 165">
              <a:extLst>
                <a:ext uri="{FF2B5EF4-FFF2-40B4-BE49-F238E27FC236}">
                  <a16:creationId xmlns:a16="http://schemas.microsoft.com/office/drawing/2014/main" id="{8E73CAF6-44B5-0FA5-DB17-A39347E72109}"/>
                </a:ext>
              </a:extLst>
            </p:cNvPr>
            <p:cNvSpPr txBox="1">
              <a:spLocks noChangeArrowheads="1"/>
            </p:cNvSpPr>
            <p:nvPr/>
          </p:nvSpPr>
          <p:spPr bwMode="auto">
            <a:xfrm>
              <a:off x="3039" y="3543"/>
              <a:ext cx="3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A</a:t>
              </a:r>
              <a:r>
                <a:rPr lang="en-US" altLang="zh-CN" b="1" baseline="-25000">
                  <a:solidFill>
                    <a:srgbClr val="FF0066"/>
                  </a:solidFill>
                </a:rPr>
                <a:t>1</a:t>
              </a:r>
              <a:endParaRPr lang="en-US" altLang="zh-CN" b="1" i="1">
                <a:solidFill>
                  <a:srgbClr val="FF0066"/>
                </a:solidFill>
              </a:endParaRPr>
            </a:p>
          </p:txBody>
        </p:sp>
        <p:sp>
          <p:nvSpPr>
            <p:cNvPr id="170" name="Text Box 166">
              <a:extLst>
                <a:ext uri="{FF2B5EF4-FFF2-40B4-BE49-F238E27FC236}">
                  <a16:creationId xmlns:a16="http://schemas.microsoft.com/office/drawing/2014/main" id="{EA878091-66FE-14BC-B51B-F0D4309AB496}"/>
                </a:ext>
              </a:extLst>
            </p:cNvPr>
            <p:cNvSpPr txBox="1">
              <a:spLocks noChangeArrowheads="1"/>
            </p:cNvSpPr>
            <p:nvPr/>
          </p:nvSpPr>
          <p:spPr bwMode="auto">
            <a:xfrm>
              <a:off x="4275" y="3531"/>
              <a:ext cx="3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A</a:t>
              </a:r>
              <a:r>
                <a:rPr lang="en-US" altLang="zh-CN" b="1" baseline="-25000">
                  <a:solidFill>
                    <a:srgbClr val="FF0066"/>
                  </a:solidFill>
                </a:rPr>
                <a:t>0</a:t>
              </a:r>
              <a:endParaRPr lang="en-US" altLang="zh-CN" b="1" i="1">
                <a:solidFill>
                  <a:srgbClr val="FF0066"/>
                </a:solidFill>
              </a:endParaRPr>
            </a:p>
          </p:txBody>
        </p:sp>
        <p:sp>
          <p:nvSpPr>
            <p:cNvPr id="171" name="Line 167">
              <a:extLst>
                <a:ext uri="{FF2B5EF4-FFF2-40B4-BE49-F238E27FC236}">
                  <a16:creationId xmlns:a16="http://schemas.microsoft.com/office/drawing/2014/main" id="{9FAF59EF-27C2-E8FC-E2FD-90D657B40E1B}"/>
                </a:ext>
              </a:extLst>
            </p:cNvPr>
            <p:cNvSpPr>
              <a:spLocks noChangeShapeType="1"/>
            </p:cNvSpPr>
            <p:nvPr/>
          </p:nvSpPr>
          <p:spPr bwMode="auto">
            <a:xfrm>
              <a:off x="3738" y="1683"/>
              <a:ext cx="0" cy="150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2" name="Line 168">
              <a:extLst>
                <a:ext uri="{FF2B5EF4-FFF2-40B4-BE49-F238E27FC236}">
                  <a16:creationId xmlns:a16="http://schemas.microsoft.com/office/drawing/2014/main" id="{680006FC-921A-EF51-B66A-19305FCFF978}"/>
                </a:ext>
              </a:extLst>
            </p:cNvPr>
            <p:cNvSpPr>
              <a:spLocks noChangeShapeType="1"/>
            </p:cNvSpPr>
            <p:nvPr/>
          </p:nvSpPr>
          <p:spPr bwMode="auto">
            <a:xfrm>
              <a:off x="3730" y="3193"/>
              <a:ext cx="493"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3" name="Oval 169">
              <a:extLst>
                <a:ext uri="{FF2B5EF4-FFF2-40B4-BE49-F238E27FC236}">
                  <a16:creationId xmlns:a16="http://schemas.microsoft.com/office/drawing/2014/main" id="{C780053F-7928-8411-8631-41F7A1635EDE}"/>
                </a:ext>
              </a:extLst>
            </p:cNvPr>
            <p:cNvSpPr>
              <a:spLocks noChangeArrowheads="1"/>
            </p:cNvSpPr>
            <p:nvPr/>
          </p:nvSpPr>
          <p:spPr bwMode="auto">
            <a:xfrm>
              <a:off x="2660" y="2127"/>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4" name="Oval 170">
              <a:extLst>
                <a:ext uri="{FF2B5EF4-FFF2-40B4-BE49-F238E27FC236}">
                  <a16:creationId xmlns:a16="http://schemas.microsoft.com/office/drawing/2014/main" id="{847DFFD8-B985-16E1-F01A-564440F0AD2E}"/>
                </a:ext>
              </a:extLst>
            </p:cNvPr>
            <p:cNvSpPr>
              <a:spLocks noChangeArrowheads="1"/>
            </p:cNvSpPr>
            <p:nvPr/>
          </p:nvSpPr>
          <p:spPr bwMode="auto">
            <a:xfrm>
              <a:off x="2958" y="2315"/>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5" name="Oval 171">
              <a:extLst>
                <a:ext uri="{FF2B5EF4-FFF2-40B4-BE49-F238E27FC236}">
                  <a16:creationId xmlns:a16="http://schemas.microsoft.com/office/drawing/2014/main" id="{B456716F-9BB1-F5E6-0B3A-E8101A84FB35}"/>
                </a:ext>
              </a:extLst>
            </p:cNvPr>
            <p:cNvSpPr>
              <a:spLocks noChangeArrowheads="1"/>
            </p:cNvSpPr>
            <p:nvPr/>
          </p:nvSpPr>
          <p:spPr bwMode="auto">
            <a:xfrm>
              <a:off x="3708" y="2481"/>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6" name="Oval 172">
              <a:extLst>
                <a:ext uri="{FF2B5EF4-FFF2-40B4-BE49-F238E27FC236}">
                  <a16:creationId xmlns:a16="http://schemas.microsoft.com/office/drawing/2014/main" id="{0EAA179F-1A5C-C18A-3485-3693307B5BFD}"/>
                </a:ext>
              </a:extLst>
            </p:cNvPr>
            <p:cNvSpPr>
              <a:spLocks noChangeArrowheads="1"/>
            </p:cNvSpPr>
            <p:nvPr/>
          </p:nvSpPr>
          <p:spPr bwMode="auto">
            <a:xfrm>
              <a:off x="4194" y="2657"/>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7" name="Line 173">
              <a:extLst>
                <a:ext uri="{FF2B5EF4-FFF2-40B4-BE49-F238E27FC236}">
                  <a16:creationId xmlns:a16="http://schemas.microsoft.com/office/drawing/2014/main" id="{267DB76C-4F69-228F-F317-F2C869F7FBA5}"/>
                </a:ext>
              </a:extLst>
            </p:cNvPr>
            <p:cNvSpPr>
              <a:spLocks noChangeShapeType="1"/>
            </p:cNvSpPr>
            <p:nvPr/>
          </p:nvSpPr>
          <p:spPr bwMode="auto">
            <a:xfrm flipV="1">
              <a:off x="2988" y="2343"/>
              <a:ext cx="0" cy="43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8" name="Line 174">
              <a:extLst>
                <a:ext uri="{FF2B5EF4-FFF2-40B4-BE49-F238E27FC236}">
                  <a16:creationId xmlns:a16="http://schemas.microsoft.com/office/drawing/2014/main" id="{230CF279-A0E9-EFEE-592C-8D3D76B37D36}"/>
                </a:ext>
              </a:extLst>
            </p:cNvPr>
            <p:cNvSpPr>
              <a:spLocks noChangeShapeType="1"/>
            </p:cNvSpPr>
            <p:nvPr/>
          </p:nvSpPr>
          <p:spPr bwMode="auto">
            <a:xfrm>
              <a:off x="2688" y="1689"/>
              <a:ext cx="0" cy="152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9" name="Line 175">
              <a:extLst>
                <a:ext uri="{FF2B5EF4-FFF2-40B4-BE49-F238E27FC236}">
                  <a16:creationId xmlns:a16="http://schemas.microsoft.com/office/drawing/2014/main" id="{D51C18B4-0B13-6A88-7287-4A636424E3D8}"/>
                </a:ext>
              </a:extLst>
            </p:cNvPr>
            <p:cNvSpPr>
              <a:spLocks noChangeShapeType="1"/>
            </p:cNvSpPr>
            <p:nvPr/>
          </p:nvSpPr>
          <p:spPr bwMode="auto">
            <a:xfrm>
              <a:off x="2682" y="3213"/>
              <a:ext cx="31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0" name="Line 176">
              <a:extLst>
                <a:ext uri="{FF2B5EF4-FFF2-40B4-BE49-F238E27FC236}">
                  <a16:creationId xmlns:a16="http://schemas.microsoft.com/office/drawing/2014/main" id="{7513AA06-37A6-A19D-40C0-3BF786EE1247}"/>
                </a:ext>
              </a:extLst>
            </p:cNvPr>
            <p:cNvSpPr>
              <a:spLocks noChangeShapeType="1"/>
            </p:cNvSpPr>
            <p:nvPr/>
          </p:nvSpPr>
          <p:spPr bwMode="auto">
            <a:xfrm>
              <a:off x="1794" y="1989"/>
              <a:ext cx="0" cy="79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1" name="Line 177">
              <a:extLst>
                <a:ext uri="{FF2B5EF4-FFF2-40B4-BE49-F238E27FC236}">
                  <a16:creationId xmlns:a16="http://schemas.microsoft.com/office/drawing/2014/main" id="{78A948B5-BDCB-6568-CFB0-0344B4E799FC}"/>
                </a:ext>
              </a:extLst>
            </p:cNvPr>
            <p:cNvSpPr>
              <a:spLocks noChangeShapeType="1"/>
            </p:cNvSpPr>
            <p:nvPr/>
          </p:nvSpPr>
          <p:spPr bwMode="auto">
            <a:xfrm>
              <a:off x="1182" y="1803"/>
              <a:ext cx="0" cy="140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2" name="Line 178">
              <a:extLst>
                <a:ext uri="{FF2B5EF4-FFF2-40B4-BE49-F238E27FC236}">
                  <a16:creationId xmlns:a16="http://schemas.microsoft.com/office/drawing/2014/main" id="{195B580B-C1F9-D69A-578A-B638E26A1880}"/>
                </a:ext>
              </a:extLst>
            </p:cNvPr>
            <p:cNvSpPr>
              <a:spLocks noChangeShapeType="1"/>
            </p:cNvSpPr>
            <p:nvPr/>
          </p:nvSpPr>
          <p:spPr bwMode="auto">
            <a:xfrm>
              <a:off x="1176" y="3213"/>
              <a:ext cx="61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3" name="Oval 179">
              <a:extLst>
                <a:ext uri="{FF2B5EF4-FFF2-40B4-BE49-F238E27FC236}">
                  <a16:creationId xmlns:a16="http://schemas.microsoft.com/office/drawing/2014/main" id="{7EE2C718-F44C-2763-29A2-89CF2C3A39BB}"/>
                </a:ext>
              </a:extLst>
            </p:cNvPr>
            <p:cNvSpPr>
              <a:spLocks noChangeArrowheads="1"/>
            </p:cNvSpPr>
            <p:nvPr/>
          </p:nvSpPr>
          <p:spPr bwMode="auto">
            <a:xfrm>
              <a:off x="1763" y="3188"/>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4" name="Oval 180">
              <a:extLst>
                <a:ext uri="{FF2B5EF4-FFF2-40B4-BE49-F238E27FC236}">
                  <a16:creationId xmlns:a16="http://schemas.microsoft.com/office/drawing/2014/main" id="{051C97D4-E089-93C0-2EA1-57CF59F90021}"/>
                </a:ext>
              </a:extLst>
            </p:cNvPr>
            <p:cNvSpPr>
              <a:spLocks noChangeArrowheads="1"/>
            </p:cNvSpPr>
            <p:nvPr/>
          </p:nvSpPr>
          <p:spPr bwMode="auto">
            <a:xfrm>
              <a:off x="2963" y="3183"/>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5" name="Oval 181">
              <a:extLst>
                <a:ext uri="{FF2B5EF4-FFF2-40B4-BE49-F238E27FC236}">
                  <a16:creationId xmlns:a16="http://schemas.microsoft.com/office/drawing/2014/main" id="{E0EAAE3E-DADF-40A9-6094-1A112C39112D}"/>
                </a:ext>
              </a:extLst>
            </p:cNvPr>
            <p:cNvSpPr>
              <a:spLocks noChangeArrowheads="1"/>
            </p:cNvSpPr>
            <p:nvPr/>
          </p:nvSpPr>
          <p:spPr bwMode="auto">
            <a:xfrm>
              <a:off x="4194" y="3168"/>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86" name="Group 182">
            <a:extLst>
              <a:ext uri="{FF2B5EF4-FFF2-40B4-BE49-F238E27FC236}">
                <a16:creationId xmlns:a16="http://schemas.microsoft.com/office/drawing/2014/main" id="{1EB0D8E2-16F1-5828-40C2-8901D0F8990B}"/>
              </a:ext>
            </a:extLst>
          </p:cNvPr>
          <p:cNvGrpSpPr>
            <a:grpSpLocks/>
          </p:cNvGrpSpPr>
          <p:nvPr/>
        </p:nvGrpSpPr>
        <p:grpSpPr bwMode="auto">
          <a:xfrm>
            <a:off x="4097082" y="6221161"/>
            <a:ext cx="4203700" cy="476250"/>
            <a:chOff x="1718" y="3654"/>
            <a:chExt cx="2648" cy="300"/>
          </a:xfrm>
        </p:grpSpPr>
        <p:sp>
          <p:nvSpPr>
            <p:cNvPr id="187" name="Text Box 183">
              <a:extLst>
                <a:ext uri="{FF2B5EF4-FFF2-40B4-BE49-F238E27FC236}">
                  <a16:creationId xmlns:a16="http://schemas.microsoft.com/office/drawing/2014/main" id="{FB928A5D-D145-66CE-ED8B-840F72E24C9C}"/>
                </a:ext>
              </a:extLst>
            </p:cNvPr>
            <p:cNvSpPr txBox="1">
              <a:spLocks noChangeArrowheads="1"/>
            </p:cNvSpPr>
            <p:nvPr/>
          </p:nvSpPr>
          <p:spPr bwMode="auto">
            <a:xfrm>
              <a:off x="1718" y="365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a:t>
              </a:r>
            </a:p>
          </p:txBody>
        </p:sp>
        <p:sp>
          <p:nvSpPr>
            <p:cNvPr id="188" name="Text Box 184">
              <a:extLst>
                <a:ext uri="{FF2B5EF4-FFF2-40B4-BE49-F238E27FC236}">
                  <a16:creationId xmlns:a16="http://schemas.microsoft.com/office/drawing/2014/main" id="{61AFBF58-9614-9199-A169-72D9D914BD77}"/>
                </a:ext>
              </a:extLst>
            </p:cNvPr>
            <p:cNvSpPr txBox="1">
              <a:spLocks noChangeArrowheads="1"/>
            </p:cNvSpPr>
            <p:nvPr/>
          </p:nvSpPr>
          <p:spPr bwMode="auto">
            <a:xfrm>
              <a:off x="2930" y="365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a:t>
              </a:r>
            </a:p>
          </p:txBody>
        </p:sp>
        <p:sp>
          <p:nvSpPr>
            <p:cNvPr id="189" name="Text Box 185">
              <a:extLst>
                <a:ext uri="{FF2B5EF4-FFF2-40B4-BE49-F238E27FC236}">
                  <a16:creationId xmlns:a16="http://schemas.microsoft.com/office/drawing/2014/main" id="{45E065D2-B1E7-A9ED-E876-A9109468BF8A}"/>
                </a:ext>
              </a:extLst>
            </p:cNvPr>
            <p:cNvSpPr txBox="1">
              <a:spLocks noChangeArrowheads="1"/>
            </p:cNvSpPr>
            <p:nvPr/>
          </p:nvSpPr>
          <p:spPr bwMode="auto">
            <a:xfrm>
              <a:off x="4142" y="365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grpSp>
      <p:grpSp>
        <p:nvGrpSpPr>
          <p:cNvPr id="190" name="Group 186">
            <a:extLst>
              <a:ext uri="{FF2B5EF4-FFF2-40B4-BE49-F238E27FC236}">
                <a16:creationId xmlns:a16="http://schemas.microsoft.com/office/drawing/2014/main" id="{A3DEAE94-8CDD-8AF3-BA29-F79B2011E85C}"/>
              </a:ext>
            </a:extLst>
          </p:cNvPr>
          <p:cNvGrpSpPr>
            <a:grpSpLocks/>
          </p:cNvGrpSpPr>
          <p:nvPr/>
        </p:nvGrpSpPr>
        <p:grpSpPr bwMode="auto">
          <a:xfrm>
            <a:off x="2649282" y="1401511"/>
            <a:ext cx="7086600" cy="476250"/>
            <a:chOff x="766" y="834"/>
            <a:chExt cx="4464" cy="300"/>
          </a:xfrm>
        </p:grpSpPr>
        <p:sp>
          <p:nvSpPr>
            <p:cNvPr id="191" name="Text Box 187">
              <a:extLst>
                <a:ext uri="{FF2B5EF4-FFF2-40B4-BE49-F238E27FC236}">
                  <a16:creationId xmlns:a16="http://schemas.microsoft.com/office/drawing/2014/main" id="{3C3F5E39-8ACF-A284-1AA1-171FC3764D27}"/>
                </a:ext>
              </a:extLst>
            </p:cNvPr>
            <p:cNvSpPr txBox="1">
              <a:spLocks noChangeArrowheads="1"/>
            </p:cNvSpPr>
            <p:nvPr/>
          </p:nvSpPr>
          <p:spPr bwMode="auto">
            <a:xfrm>
              <a:off x="766" y="83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192" name="Text Box 188">
              <a:extLst>
                <a:ext uri="{FF2B5EF4-FFF2-40B4-BE49-F238E27FC236}">
                  <a16:creationId xmlns:a16="http://schemas.microsoft.com/office/drawing/2014/main" id="{7B599996-0B46-09E6-DF4B-ADE2C38C65F1}"/>
                </a:ext>
              </a:extLst>
            </p:cNvPr>
            <p:cNvSpPr txBox="1">
              <a:spLocks noChangeArrowheads="1"/>
            </p:cNvSpPr>
            <p:nvPr/>
          </p:nvSpPr>
          <p:spPr bwMode="auto">
            <a:xfrm>
              <a:off x="3810" y="83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193" name="Text Box 189">
              <a:extLst>
                <a:ext uri="{FF2B5EF4-FFF2-40B4-BE49-F238E27FC236}">
                  <a16:creationId xmlns:a16="http://schemas.microsoft.com/office/drawing/2014/main" id="{1F0D3D4E-DEB7-6872-38CE-7CFD9F292C0D}"/>
                </a:ext>
              </a:extLst>
            </p:cNvPr>
            <p:cNvSpPr txBox="1">
              <a:spLocks noChangeArrowheads="1"/>
            </p:cNvSpPr>
            <p:nvPr/>
          </p:nvSpPr>
          <p:spPr bwMode="auto">
            <a:xfrm>
              <a:off x="1395" y="83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194" name="Text Box 190">
              <a:extLst>
                <a:ext uri="{FF2B5EF4-FFF2-40B4-BE49-F238E27FC236}">
                  <a16:creationId xmlns:a16="http://schemas.microsoft.com/office/drawing/2014/main" id="{070CC793-A40E-1A24-17E7-167DBFBD279F}"/>
                </a:ext>
              </a:extLst>
            </p:cNvPr>
            <p:cNvSpPr txBox="1">
              <a:spLocks noChangeArrowheads="1"/>
            </p:cNvSpPr>
            <p:nvPr/>
          </p:nvSpPr>
          <p:spPr bwMode="auto">
            <a:xfrm>
              <a:off x="3188" y="83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195" name="Text Box 191">
              <a:extLst>
                <a:ext uri="{FF2B5EF4-FFF2-40B4-BE49-F238E27FC236}">
                  <a16:creationId xmlns:a16="http://schemas.microsoft.com/office/drawing/2014/main" id="{6191AB41-8B6D-E023-B9CB-35F034BD9F05}"/>
                </a:ext>
              </a:extLst>
            </p:cNvPr>
            <p:cNvSpPr txBox="1">
              <a:spLocks noChangeArrowheads="1"/>
            </p:cNvSpPr>
            <p:nvPr/>
          </p:nvSpPr>
          <p:spPr bwMode="auto">
            <a:xfrm>
              <a:off x="4408" y="83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rPr>
                <a:t>0</a:t>
              </a:r>
            </a:p>
          </p:txBody>
        </p:sp>
        <p:sp>
          <p:nvSpPr>
            <p:cNvPr id="196" name="Text Box 192">
              <a:extLst>
                <a:ext uri="{FF2B5EF4-FFF2-40B4-BE49-F238E27FC236}">
                  <a16:creationId xmlns:a16="http://schemas.microsoft.com/office/drawing/2014/main" id="{F8AA1F83-B2D4-695A-DD42-E2383E9274EB}"/>
                </a:ext>
              </a:extLst>
            </p:cNvPr>
            <p:cNvSpPr txBox="1">
              <a:spLocks noChangeArrowheads="1"/>
            </p:cNvSpPr>
            <p:nvPr/>
          </p:nvSpPr>
          <p:spPr bwMode="auto">
            <a:xfrm>
              <a:off x="2591" y="83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197" name="Text Box 193">
              <a:extLst>
                <a:ext uri="{FF2B5EF4-FFF2-40B4-BE49-F238E27FC236}">
                  <a16:creationId xmlns:a16="http://schemas.microsoft.com/office/drawing/2014/main" id="{9DB300F3-32F2-1B2F-D39D-144A4644EE68}"/>
                </a:ext>
              </a:extLst>
            </p:cNvPr>
            <p:cNvSpPr txBox="1">
              <a:spLocks noChangeArrowheads="1"/>
            </p:cNvSpPr>
            <p:nvPr/>
          </p:nvSpPr>
          <p:spPr bwMode="auto">
            <a:xfrm>
              <a:off x="5006" y="83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198" name="Text Box 194">
              <a:extLst>
                <a:ext uri="{FF2B5EF4-FFF2-40B4-BE49-F238E27FC236}">
                  <a16:creationId xmlns:a16="http://schemas.microsoft.com/office/drawing/2014/main" id="{85727D2C-E12A-4808-9201-3C42B7BC99C6}"/>
                </a:ext>
              </a:extLst>
            </p:cNvPr>
            <p:cNvSpPr txBox="1">
              <a:spLocks noChangeArrowheads="1"/>
            </p:cNvSpPr>
            <p:nvPr/>
          </p:nvSpPr>
          <p:spPr bwMode="auto">
            <a:xfrm>
              <a:off x="1977" y="83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grpSp>
      <p:grpSp>
        <p:nvGrpSpPr>
          <p:cNvPr id="199" name="Group 195">
            <a:extLst>
              <a:ext uri="{FF2B5EF4-FFF2-40B4-BE49-F238E27FC236}">
                <a16:creationId xmlns:a16="http://schemas.microsoft.com/office/drawing/2014/main" id="{48316050-5530-59B9-9BC8-C403E181AC65}"/>
              </a:ext>
            </a:extLst>
          </p:cNvPr>
          <p:cNvGrpSpPr>
            <a:grpSpLocks/>
          </p:cNvGrpSpPr>
          <p:nvPr/>
        </p:nvGrpSpPr>
        <p:grpSpPr bwMode="auto">
          <a:xfrm>
            <a:off x="4097082" y="6221161"/>
            <a:ext cx="4203700" cy="476250"/>
            <a:chOff x="1718" y="3654"/>
            <a:chExt cx="2648" cy="300"/>
          </a:xfrm>
        </p:grpSpPr>
        <p:sp>
          <p:nvSpPr>
            <p:cNvPr id="200" name="Text Box 196">
              <a:extLst>
                <a:ext uri="{FF2B5EF4-FFF2-40B4-BE49-F238E27FC236}">
                  <a16:creationId xmlns:a16="http://schemas.microsoft.com/office/drawing/2014/main" id="{9DA1CD12-8918-B807-80B6-83E4296E3CBB}"/>
                </a:ext>
              </a:extLst>
            </p:cNvPr>
            <p:cNvSpPr txBox="1">
              <a:spLocks noChangeArrowheads="1"/>
            </p:cNvSpPr>
            <p:nvPr/>
          </p:nvSpPr>
          <p:spPr bwMode="auto">
            <a:xfrm>
              <a:off x="1718" y="365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a:t>
              </a:r>
            </a:p>
          </p:txBody>
        </p:sp>
        <p:sp>
          <p:nvSpPr>
            <p:cNvPr id="201" name="Text Box 197">
              <a:extLst>
                <a:ext uri="{FF2B5EF4-FFF2-40B4-BE49-F238E27FC236}">
                  <a16:creationId xmlns:a16="http://schemas.microsoft.com/office/drawing/2014/main" id="{A2AFE23F-EC81-5EC8-E18A-17A19E19AB4B}"/>
                </a:ext>
              </a:extLst>
            </p:cNvPr>
            <p:cNvSpPr txBox="1">
              <a:spLocks noChangeArrowheads="1"/>
            </p:cNvSpPr>
            <p:nvPr/>
          </p:nvSpPr>
          <p:spPr bwMode="auto">
            <a:xfrm>
              <a:off x="2930" y="365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202" name="Text Box 198">
              <a:extLst>
                <a:ext uri="{FF2B5EF4-FFF2-40B4-BE49-F238E27FC236}">
                  <a16:creationId xmlns:a16="http://schemas.microsoft.com/office/drawing/2014/main" id="{D7AFB2AD-B117-40C4-BF07-2EC466D63632}"/>
                </a:ext>
              </a:extLst>
            </p:cNvPr>
            <p:cNvSpPr txBox="1">
              <a:spLocks noChangeArrowheads="1"/>
            </p:cNvSpPr>
            <p:nvPr/>
          </p:nvSpPr>
          <p:spPr bwMode="auto">
            <a:xfrm>
              <a:off x="4142" y="365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a:t>
              </a:r>
            </a:p>
          </p:txBody>
        </p:sp>
      </p:grpSp>
      <p:grpSp>
        <p:nvGrpSpPr>
          <p:cNvPr id="203" name="Group 199">
            <a:extLst>
              <a:ext uri="{FF2B5EF4-FFF2-40B4-BE49-F238E27FC236}">
                <a16:creationId xmlns:a16="http://schemas.microsoft.com/office/drawing/2014/main" id="{BC6FF528-7651-674F-59CF-5E9D92389D6C}"/>
              </a:ext>
            </a:extLst>
          </p:cNvPr>
          <p:cNvGrpSpPr>
            <a:grpSpLocks/>
          </p:cNvGrpSpPr>
          <p:nvPr/>
        </p:nvGrpSpPr>
        <p:grpSpPr bwMode="auto">
          <a:xfrm>
            <a:off x="2649282" y="1401511"/>
            <a:ext cx="7086600" cy="476250"/>
            <a:chOff x="766" y="834"/>
            <a:chExt cx="4464" cy="300"/>
          </a:xfrm>
        </p:grpSpPr>
        <p:sp>
          <p:nvSpPr>
            <p:cNvPr id="204" name="Text Box 200">
              <a:extLst>
                <a:ext uri="{FF2B5EF4-FFF2-40B4-BE49-F238E27FC236}">
                  <a16:creationId xmlns:a16="http://schemas.microsoft.com/office/drawing/2014/main" id="{AAA6E4D0-0B11-FE24-7E39-7DF913A980C9}"/>
                </a:ext>
              </a:extLst>
            </p:cNvPr>
            <p:cNvSpPr txBox="1">
              <a:spLocks noChangeArrowheads="1"/>
            </p:cNvSpPr>
            <p:nvPr/>
          </p:nvSpPr>
          <p:spPr bwMode="auto">
            <a:xfrm>
              <a:off x="766" y="83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205" name="Text Box 201">
              <a:extLst>
                <a:ext uri="{FF2B5EF4-FFF2-40B4-BE49-F238E27FC236}">
                  <a16:creationId xmlns:a16="http://schemas.microsoft.com/office/drawing/2014/main" id="{7B3156A3-32C6-318A-92D2-A34187C5398B}"/>
                </a:ext>
              </a:extLst>
            </p:cNvPr>
            <p:cNvSpPr txBox="1">
              <a:spLocks noChangeArrowheads="1"/>
            </p:cNvSpPr>
            <p:nvPr/>
          </p:nvSpPr>
          <p:spPr bwMode="auto">
            <a:xfrm>
              <a:off x="3810" y="83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rPr>
                <a:t>0</a:t>
              </a:r>
            </a:p>
          </p:txBody>
        </p:sp>
        <p:sp>
          <p:nvSpPr>
            <p:cNvPr id="206" name="Text Box 202">
              <a:extLst>
                <a:ext uri="{FF2B5EF4-FFF2-40B4-BE49-F238E27FC236}">
                  <a16:creationId xmlns:a16="http://schemas.microsoft.com/office/drawing/2014/main" id="{59EDBB00-38ED-822A-0184-477410B06E91}"/>
                </a:ext>
              </a:extLst>
            </p:cNvPr>
            <p:cNvSpPr txBox="1">
              <a:spLocks noChangeArrowheads="1"/>
            </p:cNvSpPr>
            <p:nvPr/>
          </p:nvSpPr>
          <p:spPr bwMode="auto">
            <a:xfrm>
              <a:off x="1395" y="83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207" name="Text Box 203">
              <a:extLst>
                <a:ext uri="{FF2B5EF4-FFF2-40B4-BE49-F238E27FC236}">
                  <a16:creationId xmlns:a16="http://schemas.microsoft.com/office/drawing/2014/main" id="{90996EA1-E629-2B46-96A8-00B2D532EDEF}"/>
                </a:ext>
              </a:extLst>
            </p:cNvPr>
            <p:cNvSpPr txBox="1">
              <a:spLocks noChangeArrowheads="1"/>
            </p:cNvSpPr>
            <p:nvPr/>
          </p:nvSpPr>
          <p:spPr bwMode="auto">
            <a:xfrm>
              <a:off x="3188" y="83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208" name="Text Box 204">
              <a:extLst>
                <a:ext uri="{FF2B5EF4-FFF2-40B4-BE49-F238E27FC236}">
                  <a16:creationId xmlns:a16="http://schemas.microsoft.com/office/drawing/2014/main" id="{E8504F27-64DC-0AAC-0D7C-BFD0A137A1C4}"/>
                </a:ext>
              </a:extLst>
            </p:cNvPr>
            <p:cNvSpPr txBox="1">
              <a:spLocks noChangeArrowheads="1"/>
            </p:cNvSpPr>
            <p:nvPr/>
          </p:nvSpPr>
          <p:spPr bwMode="auto">
            <a:xfrm>
              <a:off x="4408" y="83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209" name="Text Box 205">
              <a:extLst>
                <a:ext uri="{FF2B5EF4-FFF2-40B4-BE49-F238E27FC236}">
                  <a16:creationId xmlns:a16="http://schemas.microsoft.com/office/drawing/2014/main" id="{18D54410-4349-ACF3-7214-D7562486FF1A}"/>
                </a:ext>
              </a:extLst>
            </p:cNvPr>
            <p:cNvSpPr txBox="1">
              <a:spLocks noChangeArrowheads="1"/>
            </p:cNvSpPr>
            <p:nvPr/>
          </p:nvSpPr>
          <p:spPr bwMode="auto">
            <a:xfrm>
              <a:off x="2591" y="83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210" name="Text Box 206">
              <a:extLst>
                <a:ext uri="{FF2B5EF4-FFF2-40B4-BE49-F238E27FC236}">
                  <a16:creationId xmlns:a16="http://schemas.microsoft.com/office/drawing/2014/main" id="{2E5C5845-FAA1-38C6-92BD-A9DEE7BC7243}"/>
                </a:ext>
              </a:extLst>
            </p:cNvPr>
            <p:cNvSpPr txBox="1">
              <a:spLocks noChangeArrowheads="1"/>
            </p:cNvSpPr>
            <p:nvPr/>
          </p:nvSpPr>
          <p:spPr bwMode="auto">
            <a:xfrm>
              <a:off x="5006" y="83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211" name="Text Box 207">
              <a:extLst>
                <a:ext uri="{FF2B5EF4-FFF2-40B4-BE49-F238E27FC236}">
                  <a16:creationId xmlns:a16="http://schemas.microsoft.com/office/drawing/2014/main" id="{3B95BBFA-C3BA-1722-6D03-CEAE05ED464D}"/>
                </a:ext>
              </a:extLst>
            </p:cNvPr>
            <p:cNvSpPr txBox="1">
              <a:spLocks noChangeArrowheads="1"/>
            </p:cNvSpPr>
            <p:nvPr/>
          </p:nvSpPr>
          <p:spPr bwMode="auto">
            <a:xfrm>
              <a:off x="1977" y="83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grpSp>
      <p:grpSp>
        <p:nvGrpSpPr>
          <p:cNvPr id="212" name="Group 208">
            <a:extLst>
              <a:ext uri="{FF2B5EF4-FFF2-40B4-BE49-F238E27FC236}">
                <a16:creationId xmlns:a16="http://schemas.microsoft.com/office/drawing/2014/main" id="{4835610B-1031-E821-98C1-630E9A3830BE}"/>
              </a:ext>
            </a:extLst>
          </p:cNvPr>
          <p:cNvGrpSpPr>
            <a:grpSpLocks/>
          </p:cNvGrpSpPr>
          <p:nvPr/>
        </p:nvGrpSpPr>
        <p:grpSpPr bwMode="auto">
          <a:xfrm>
            <a:off x="4097082" y="6221161"/>
            <a:ext cx="4203700" cy="476250"/>
            <a:chOff x="1718" y="3654"/>
            <a:chExt cx="2648" cy="300"/>
          </a:xfrm>
        </p:grpSpPr>
        <p:sp>
          <p:nvSpPr>
            <p:cNvPr id="213" name="Text Box 209">
              <a:extLst>
                <a:ext uri="{FF2B5EF4-FFF2-40B4-BE49-F238E27FC236}">
                  <a16:creationId xmlns:a16="http://schemas.microsoft.com/office/drawing/2014/main" id="{0C10ED4E-6CEB-0E01-AC56-85E5B4392F0C}"/>
                </a:ext>
              </a:extLst>
            </p:cNvPr>
            <p:cNvSpPr txBox="1">
              <a:spLocks noChangeArrowheads="1"/>
            </p:cNvSpPr>
            <p:nvPr/>
          </p:nvSpPr>
          <p:spPr bwMode="auto">
            <a:xfrm>
              <a:off x="1718" y="365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a:t>
              </a:r>
            </a:p>
          </p:txBody>
        </p:sp>
        <p:sp>
          <p:nvSpPr>
            <p:cNvPr id="214" name="Text Box 210">
              <a:extLst>
                <a:ext uri="{FF2B5EF4-FFF2-40B4-BE49-F238E27FC236}">
                  <a16:creationId xmlns:a16="http://schemas.microsoft.com/office/drawing/2014/main" id="{DAA1FD9C-A3D3-5569-0FBA-9C52B4078F45}"/>
                </a:ext>
              </a:extLst>
            </p:cNvPr>
            <p:cNvSpPr txBox="1">
              <a:spLocks noChangeArrowheads="1"/>
            </p:cNvSpPr>
            <p:nvPr/>
          </p:nvSpPr>
          <p:spPr bwMode="auto">
            <a:xfrm>
              <a:off x="2930" y="365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215" name="Text Box 211">
              <a:extLst>
                <a:ext uri="{FF2B5EF4-FFF2-40B4-BE49-F238E27FC236}">
                  <a16:creationId xmlns:a16="http://schemas.microsoft.com/office/drawing/2014/main" id="{B6483C60-980D-037F-24B1-A19AD8111AED}"/>
                </a:ext>
              </a:extLst>
            </p:cNvPr>
            <p:cNvSpPr txBox="1">
              <a:spLocks noChangeArrowheads="1"/>
            </p:cNvSpPr>
            <p:nvPr/>
          </p:nvSpPr>
          <p:spPr bwMode="auto">
            <a:xfrm>
              <a:off x="4142" y="365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grpSp>
      <p:grpSp>
        <p:nvGrpSpPr>
          <p:cNvPr id="216" name="Group 212">
            <a:extLst>
              <a:ext uri="{FF2B5EF4-FFF2-40B4-BE49-F238E27FC236}">
                <a16:creationId xmlns:a16="http://schemas.microsoft.com/office/drawing/2014/main" id="{AEBBF7ED-D564-024C-217E-3B6620C58860}"/>
              </a:ext>
            </a:extLst>
          </p:cNvPr>
          <p:cNvGrpSpPr>
            <a:grpSpLocks/>
          </p:cNvGrpSpPr>
          <p:nvPr/>
        </p:nvGrpSpPr>
        <p:grpSpPr bwMode="auto">
          <a:xfrm>
            <a:off x="2649282" y="1401511"/>
            <a:ext cx="7086600" cy="476250"/>
            <a:chOff x="766" y="834"/>
            <a:chExt cx="4464" cy="300"/>
          </a:xfrm>
        </p:grpSpPr>
        <p:sp>
          <p:nvSpPr>
            <p:cNvPr id="217" name="Text Box 213">
              <a:extLst>
                <a:ext uri="{FF2B5EF4-FFF2-40B4-BE49-F238E27FC236}">
                  <a16:creationId xmlns:a16="http://schemas.microsoft.com/office/drawing/2014/main" id="{0AB579BB-89A7-2C20-EEE7-A1A72EDCD1C3}"/>
                </a:ext>
              </a:extLst>
            </p:cNvPr>
            <p:cNvSpPr txBox="1">
              <a:spLocks noChangeArrowheads="1"/>
            </p:cNvSpPr>
            <p:nvPr/>
          </p:nvSpPr>
          <p:spPr bwMode="auto">
            <a:xfrm>
              <a:off x="766" y="83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218" name="Text Box 214">
              <a:extLst>
                <a:ext uri="{FF2B5EF4-FFF2-40B4-BE49-F238E27FC236}">
                  <a16:creationId xmlns:a16="http://schemas.microsoft.com/office/drawing/2014/main" id="{F693A8D9-0882-21E1-D1A1-403944C16F43}"/>
                </a:ext>
              </a:extLst>
            </p:cNvPr>
            <p:cNvSpPr txBox="1">
              <a:spLocks noChangeArrowheads="1"/>
            </p:cNvSpPr>
            <p:nvPr/>
          </p:nvSpPr>
          <p:spPr bwMode="auto">
            <a:xfrm>
              <a:off x="3810" y="83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219" name="Text Box 215">
              <a:extLst>
                <a:ext uri="{FF2B5EF4-FFF2-40B4-BE49-F238E27FC236}">
                  <a16:creationId xmlns:a16="http://schemas.microsoft.com/office/drawing/2014/main" id="{DD2278BC-DB44-0883-69A8-90EC8C69764E}"/>
                </a:ext>
              </a:extLst>
            </p:cNvPr>
            <p:cNvSpPr txBox="1">
              <a:spLocks noChangeArrowheads="1"/>
            </p:cNvSpPr>
            <p:nvPr/>
          </p:nvSpPr>
          <p:spPr bwMode="auto">
            <a:xfrm>
              <a:off x="1395" y="83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220" name="Text Box 216">
              <a:extLst>
                <a:ext uri="{FF2B5EF4-FFF2-40B4-BE49-F238E27FC236}">
                  <a16:creationId xmlns:a16="http://schemas.microsoft.com/office/drawing/2014/main" id="{40E31BDE-6937-9DF8-8548-E6DAE8B989CB}"/>
                </a:ext>
              </a:extLst>
            </p:cNvPr>
            <p:cNvSpPr txBox="1">
              <a:spLocks noChangeArrowheads="1"/>
            </p:cNvSpPr>
            <p:nvPr/>
          </p:nvSpPr>
          <p:spPr bwMode="auto">
            <a:xfrm>
              <a:off x="3188" y="83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rPr>
                <a:t>0</a:t>
              </a:r>
            </a:p>
          </p:txBody>
        </p:sp>
        <p:sp>
          <p:nvSpPr>
            <p:cNvPr id="221" name="Text Box 217">
              <a:extLst>
                <a:ext uri="{FF2B5EF4-FFF2-40B4-BE49-F238E27FC236}">
                  <a16:creationId xmlns:a16="http://schemas.microsoft.com/office/drawing/2014/main" id="{BB691E6E-4188-4ADF-B57D-482D5583D7CF}"/>
                </a:ext>
              </a:extLst>
            </p:cNvPr>
            <p:cNvSpPr txBox="1">
              <a:spLocks noChangeArrowheads="1"/>
            </p:cNvSpPr>
            <p:nvPr/>
          </p:nvSpPr>
          <p:spPr bwMode="auto">
            <a:xfrm>
              <a:off x="4408" y="83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222" name="Text Box 218">
              <a:extLst>
                <a:ext uri="{FF2B5EF4-FFF2-40B4-BE49-F238E27FC236}">
                  <a16:creationId xmlns:a16="http://schemas.microsoft.com/office/drawing/2014/main" id="{ABEF9164-47DF-E62D-F763-DA5B93C5D5D7}"/>
                </a:ext>
              </a:extLst>
            </p:cNvPr>
            <p:cNvSpPr txBox="1">
              <a:spLocks noChangeArrowheads="1"/>
            </p:cNvSpPr>
            <p:nvPr/>
          </p:nvSpPr>
          <p:spPr bwMode="auto">
            <a:xfrm>
              <a:off x="2591" y="83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223" name="Text Box 219">
              <a:extLst>
                <a:ext uri="{FF2B5EF4-FFF2-40B4-BE49-F238E27FC236}">
                  <a16:creationId xmlns:a16="http://schemas.microsoft.com/office/drawing/2014/main" id="{09B3D488-11B0-4B48-E39E-BEE2B5127168}"/>
                </a:ext>
              </a:extLst>
            </p:cNvPr>
            <p:cNvSpPr txBox="1">
              <a:spLocks noChangeArrowheads="1"/>
            </p:cNvSpPr>
            <p:nvPr/>
          </p:nvSpPr>
          <p:spPr bwMode="auto">
            <a:xfrm>
              <a:off x="5006" y="83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224" name="Text Box 220">
              <a:extLst>
                <a:ext uri="{FF2B5EF4-FFF2-40B4-BE49-F238E27FC236}">
                  <a16:creationId xmlns:a16="http://schemas.microsoft.com/office/drawing/2014/main" id="{CD5A73AD-BFED-522B-585F-9B317A9DF18B}"/>
                </a:ext>
              </a:extLst>
            </p:cNvPr>
            <p:cNvSpPr txBox="1">
              <a:spLocks noChangeArrowheads="1"/>
            </p:cNvSpPr>
            <p:nvPr/>
          </p:nvSpPr>
          <p:spPr bwMode="auto">
            <a:xfrm>
              <a:off x="1977" y="83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grpSp>
      <p:grpSp>
        <p:nvGrpSpPr>
          <p:cNvPr id="225" name="Group 221">
            <a:extLst>
              <a:ext uri="{FF2B5EF4-FFF2-40B4-BE49-F238E27FC236}">
                <a16:creationId xmlns:a16="http://schemas.microsoft.com/office/drawing/2014/main" id="{635832A3-4007-2734-B38F-2A775CC4821D}"/>
              </a:ext>
            </a:extLst>
          </p:cNvPr>
          <p:cNvGrpSpPr>
            <a:grpSpLocks/>
          </p:cNvGrpSpPr>
          <p:nvPr/>
        </p:nvGrpSpPr>
        <p:grpSpPr bwMode="auto">
          <a:xfrm>
            <a:off x="4097082" y="6221161"/>
            <a:ext cx="4203700" cy="476250"/>
            <a:chOff x="1718" y="3654"/>
            <a:chExt cx="2648" cy="300"/>
          </a:xfrm>
        </p:grpSpPr>
        <p:sp>
          <p:nvSpPr>
            <p:cNvPr id="226" name="Text Box 222">
              <a:extLst>
                <a:ext uri="{FF2B5EF4-FFF2-40B4-BE49-F238E27FC236}">
                  <a16:creationId xmlns:a16="http://schemas.microsoft.com/office/drawing/2014/main" id="{05B2120C-44DC-E983-7FC7-982985045607}"/>
                </a:ext>
              </a:extLst>
            </p:cNvPr>
            <p:cNvSpPr txBox="1">
              <a:spLocks noChangeArrowheads="1"/>
            </p:cNvSpPr>
            <p:nvPr/>
          </p:nvSpPr>
          <p:spPr bwMode="auto">
            <a:xfrm>
              <a:off x="1718" y="365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227" name="Text Box 223">
              <a:extLst>
                <a:ext uri="{FF2B5EF4-FFF2-40B4-BE49-F238E27FC236}">
                  <a16:creationId xmlns:a16="http://schemas.microsoft.com/office/drawing/2014/main" id="{5765F2B8-CB61-875F-22B3-8CEB0C40A9A3}"/>
                </a:ext>
              </a:extLst>
            </p:cNvPr>
            <p:cNvSpPr txBox="1">
              <a:spLocks noChangeArrowheads="1"/>
            </p:cNvSpPr>
            <p:nvPr/>
          </p:nvSpPr>
          <p:spPr bwMode="auto">
            <a:xfrm>
              <a:off x="2930" y="365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a:t>
              </a:r>
            </a:p>
          </p:txBody>
        </p:sp>
        <p:sp>
          <p:nvSpPr>
            <p:cNvPr id="228" name="Text Box 224">
              <a:extLst>
                <a:ext uri="{FF2B5EF4-FFF2-40B4-BE49-F238E27FC236}">
                  <a16:creationId xmlns:a16="http://schemas.microsoft.com/office/drawing/2014/main" id="{8F915E86-607F-B737-FFFE-E9585579368C}"/>
                </a:ext>
              </a:extLst>
            </p:cNvPr>
            <p:cNvSpPr txBox="1">
              <a:spLocks noChangeArrowheads="1"/>
            </p:cNvSpPr>
            <p:nvPr/>
          </p:nvSpPr>
          <p:spPr bwMode="auto">
            <a:xfrm>
              <a:off x="4142" y="365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a:t>
              </a:r>
            </a:p>
          </p:txBody>
        </p:sp>
      </p:grpSp>
      <p:grpSp>
        <p:nvGrpSpPr>
          <p:cNvPr id="229" name="Group 225">
            <a:extLst>
              <a:ext uri="{FF2B5EF4-FFF2-40B4-BE49-F238E27FC236}">
                <a16:creationId xmlns:a16="http://schemas.microsoft.com/office/drawing/2014/main" id="{B6BAC9F7-052A-9624-93BD-A5AC60ED45ED}"/>
              </a:ext>
            </a:extLst>
          </p:cNvPr>
          <p:cNvGrpSpPr>
            <a:grpSpLocks/>
          </p:cNvGrpSpPr>
          <p:nvPr/>
        </p:nvGrpSpPr>
        <p:grpSpPr bwMode="auto">
          <a:xfrm>
            <a:off x="2649282" y="1401511"/>
            <a:ext cx="7086600" cy="476250"/>
            <a:chOff x="766" y="834"/>
            <a:chExt cx="4464" cy="300"/>
          </a:xfrm>
        </p:grpSpPr>
        <p:sp>
          <p:nvSpPr>
            <p:cNvPr id="230" name="Text Box 226">
              <a:extLst>
                <a:ext uri="{FF2B5EF4-FFF2-40B4-BE49-F238E27FC236}">
                  <a16:creationId xmlns:a16="http://schemas.microsoft.com/office/drawing/2014/main" id="{2F872454-8A21-3836-488F-3AC548AD1087}"/>
                </a:ext>
              </a:extLst>
            </p:cNvPr>
            <p:cNvSpPr txBox="1">
              <a:spLocks noChangeArrowheads="1"/>
            </p:cNvSpPr>
            <p:nvPr/>
          </p:nvSpPr>
          <p:spPr bwMode="auto">
            <a:xfrm>
              <a:off x="766" y="83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231" name="Text Box 227">
              <a:extLst>
                <a:ext uri="{FF2B5EF4-FFF2-40B4-BE49-F238E27FC236}">
                  <a16:creationId xmlns:a16="http://schemas.microsoft.com/office/drawing/2014/main" id="{0D05812B-1D4A-DADD-0021-3A1B58ED09C1}"/>
                </a:ext>
              </a:extLst>
            </p:cNvPr>
            <p:cNvSpPr txBox="1">
              <a:spLocks noChangeArrowheads="1"/>
            </p:cNvSpPr>
            <p:nvPr/>
          </p:nvSpPr>
          <p:spPr bwMode="auto">
            <a:xfrm>
              <a:off x="3810" y="83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232" name="Text Box 228">
              <a:extLst>
                <a:ext uri="{FF2B5EF4-FFF2-40B4-BE49-F238E27FC236}">
                  <a16:creationId xmlns:a16="http://schemas.microsoft.com/office/drawing/2014/main" id="{CA703A7F-9D72-E50A-B6A1-722E1A39AD4A}"/>
                </a:ext>
              </a:extLst>
            </p:cNvPr>
            <p:cNvSpPr txBox="1">
              <a:spLocks noChangeArrowheads="1"/>
            </p:cNvSpPr>
            <p:nvPr/>
          </p:nvSpPr>
          <p:spPr bwMode="auto">
            <a:xfrm>
              <a:off x="1395" y="83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233" name="Text Box 229">
              <a:extLst>
                <a:ext uri="{FF2B5EF4-FFF2-40B4-BE49-F238E27FC236}">
                  <a16:creationId xmlns:a16="http://schemas.microsoft.com/office/drawing/2014/main" id="{41F754B2-98BB-6ED8-00EB-5414515A008F}"/>
                </a:ext>
              </a:extLst>
            </p:cNvPr>
            <p:cNvSpPr txBox="1">
              <a:spLocks noChangeArrowheads="1"/>
            </p:cNvSpPr>
            <p:nvPr/>
          </p:nvSpPr>
          <p:spPr bwMode="auto">
            <a:xfrm>
              <a:off x="3188" y="83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234" name="Text Box 230">
              <a:extLst>
                <a:ext uri="{FF2B5EF4-FFF2-40B4-BE49-F238E27FC236}">
                  <a16:creationId xmlns:a16="http://schemas.microsoft.com/office/drawing/2014/main" id="{7C2B3A7D-2306-7325-B919-3EE9ECE309F8}"/>
                </a:ext>
              </a:extLst>
            </p:cNvPr>
            <p:cNvSpPr txBox="1">
              <a:spLocks noChangeArrowheads="1"/>
            </p:cNvSpPr>
            <p:nvPr/>
          </p:nvSpPr>
          <p:spPr bwMode="auto">
            <a:xfrm>
              <a:off x="4408" y="83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235" name="Text Box 231">
              <a:extLst>
                <a:ext uri="{FF2B5EF4-FFF2-40B4-BE49-F238E27FC236}">
                  <a16:creationId xmlns:a16="http://schemas.microsoft.com/office/drawing/2014/main" id="{FA34FC69-AD6A-C842-B407-82941C198239}"/>
                </a:ext>
              </a:extLst>
            </p:cNvPr>
            <p:cNvSpPr txBox="1">
              <a:spLocks noChangeArrowheads="1"/>
            </p:cNvSpPr>
            <p:nvPr/>
          </p:nvSpPr>
          <p:spPr bwMode="auto">
            <a:xfrm>
              <a:off x="2591" y="83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rPr>
                <a:t>0</a:t>
              </a:r>
            </a:p>
          </p:txBody>
        </p:sp>
        <p:sp>
          <p:nvSpPr>
            <p:cNvPr id="236" name="Text Box 232">
              <a:extLst>
                <a:ext uri="{FF2B5EF4-FFF2-40B4-BE49-F238E27FC236}">
                  <a16:creationId xmlns:a16="http://schemas.microsoft.com/office/drawing/2014/main" id="{523218A6-5B44-F8B2-21F9-1E20CC4735A9}"/>
                </a:ext>
              </a:extLst>
            </p:cNvPr>
            <p:cNvSpPr txBox="1">
              <a:spLocks noChangeArrowheads="1"/>
            </p:cNvSpPr>
            <p:nvPr/>
          </p:nvSpPr>
          <p:spPr bwMode="auto">
            <a:xfrm>
              <a:off x="5006" y="83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237" name="Text Box 233">
              <a:extLst>
                <a:ext uri="{FF2B5EF4-FFF2-40B4-BE49-F238E27FC236}">
                  <a16:creationId xmlns:a16="http://schemas.microsoft.com/office/drawing/2014/main" id="{CBE6BF90-2AFC-F851-3810-F08274465CDD}"/>
                </a:ext>
              </a:extLst>
            </p:cNvPr>
            <p:cNvSpPr txBox="1">
              <a:spLocks noChangeArrowheads="1"/>
            </p:cNvSpPr>
            <p:nvPr/>
          </p:nvSpPr>
          <p:spPr bwMode="auto">
            <a:xfrm>
              <a:off x="1977" y="83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grpSp>
      <p:grpSp>
        <p:nvGrpSpPr>
          <p:cNvPr id="238" name="Group 234">
            <a:extLst>
              <a:ext uri="{FF2B5EF4-FFF2-40B4-BE49-F238E27FC236}">
                <a16:creationId xmlns:a16="http://schemas.microsoft.com/office/drawing/2014/main" id="{06D13103-3256-58F6-4860-C140F9D5ECA9}"/>
              </a:ext>
            </a:extLst>
          </p:cNvPr>
          <p:cNvGrpSpPr>
            <a:grpSpLocks/>
          </p:cNvGrpSpPr>
          <p:nvPr/>
        </p:nvGrpSpPr>
        <p:grpSpPr bwMode="auto">
          <a:xfrm>
            <a:off x="4097082" y="6221161"/>
            <a:ext cx="4203700" cy="476250"/>
            <a:chOff x="1718" y="3654"/>
            <a:chExt cx="2648" cy="300"/>
          </a:xfrm>
        </p:grpSpPr>
        <p:sp>
          <p:nvSpPr>
            <p:cNvPr id="239" name="Text Box 235">
              <a:extLst>
                <a:ext uri="{FF2B5EF4-FFF2-40B4-BE49-F238E27FC236}">
                  <a16:creationId xmlns:a16="http://schemas.microsoft.com/office/drawing/2014/main" id="{41391870-18A3-99BF-1B4B-9F0B81E7154E}"/>
                </a:ext>
              </a:extLst>
            </p:cNvPr>
            <p:cNvSpPr txBox="1">
              <a:spLocks noChangeArrowheads="1"/>
            </p:cNvSpPr>
            <p:nvPr/>
          </p:nvSpPr>
          <p:spPr bwMode="auto">
            <a:xfrm>
              <a:off x="1718" y="365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240" name="Text Box 236">
              <a:extLst>
                <a:ext uri="{FF2B5EF4-FFF2-40B4-BE49-F238E27FC236}">
                  <a16:creationId xmlns:a16="http://schemas.microsoft.com/office/drawing/2014/main" id="{455F8981-9AEC-CE1A-A03E-B406EC1BD0B6}"/>
                </a:ext>
              </a:extLst>
            </p:cNvPr>
            <p:cNvSpPr txBox="1">
              <a:spLocks noChangeArrowheads="1"/>
            </p:cNvSpPr>
            <p:nvPr/>
          </p:nvSpPr>
          <p:spPr bwMode="auto">
            <a:xfrm>
              <a:off x="2930" y="365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a:t>
              </a:r>
            </a:p>
          </p:txBody>
        </p:sp>
        <p:sp>
          <p:nvSpPr>
            <p:cNvPr id="241" name="Text Box 237">
              <a:extLst>
                <a:ext uri="{FF2B5EF4-FFF2-40B4-BE49-F238E27FC236}">
                  <a16:creationId xmlns:a16="http://schemas.microsoft.com/office/drawing/2014/main" id="{D073A7E5-F3FA-6010-F76D-AB8DE3A6ABD2}"/>
                </a:ext>
              </a:extLst>
            </p:cNvPr>
            <p:cNvSpPr txBox="1">
              <a:spLocks noChangeArrowheads="1"/>
            </p:cNvSpPr>
            <p:nvPr/>
          </p:nvSpPr>
          <p:spPr bwMode="auto">
            <a:xfrm>
              <a:off x="4142" y="365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grpSp>
      <p:grpSp>
        <p:nvGrpSpPr>
          <p:cNvPr id="242" name="Group 238">
            <a:extLst>
              <a:ext uri="{FF2B5EF4-FFF2-40B4-BE49-F238E27FC236}">
                <a16:creationId xmlns:a16="http://schemas.microsoft.com/office/drawing/2014/main" id="{561F765C-0565-9D50-0A25-1F1DFAF446DF}"/>
              </a:ext>
            </a:extLst>
          </p:cNvPr>
          <p:cNvGrpSpPr>
            <a:grpSpLocks/>
          </p:cNvGrpSpPr>
          <p:nvPr/>
        </p:nvGrpSpPr>
        <p:grpSpPr bwMode="auto">
          <a:xfrm>
            <a:off x="2649282" y="1401511"/>
            <a:ext cx="7086600" cy="476250"/>
            <a:chOff x="766" y="834"/>
            <a:chExt cx="4464" cy="300"/>
          </a:xfrm>
        </p:grpSpPr>
        <p:sp>
          <p:nvSpPr>
            <p:cNvPr id="243" name="Text Box 239">
              <a:extLst>
                <a:ext uri="{FF2B5EF4-FFF2-40B4-BE49-F238E27FC236}">
                  <a16:creationId xmlns:a16="http://schemas.microsoft.com/office/drawing/2014/main" id="{76B821C4-C7EE-F7E0-79B7-5C0B7F19914D}"/>
                </a:ext>
              </a:extLst>
            </p:cNvPr>
            <p:cNvSpPr txBox="1">
              <a:spLocks noChangeArrowheads="1"/>
            </p:cNvSpPr>
            <p:nvPr/>
          </p:nvSpPr>
          <p:spPr bwMode="auto">
            <a:xfrm>
              <a:off x="766" y="83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244" name="Text Box 240">
              <a:extLst>
                <a:ext uri="{FF2B5EF4-FFF2-40B4-BE49-F238E27FC236}">
                  <a16:creationId xmlns:a16="http://schemas.microsoft.com/office/drawing/2014/main" id="{C7874EB4-1852-2251-7233-C3DEDF116141}"/>
                </a:ext>
              </a:extLst>
            </p:cNvPr>
            <p:cNvSpPr txBox="1">
              <a:spLocks noChangeArrowheads="1"/>
            </p:cNvSpPr>
            <p:nvPr/>
          </p:nvSpPr>
          <p:spPr bwMode="auto">
            <a:xfrm>
              <a:off x="3810" y="83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245" name="Text Box 241">
              <a:extLst>
                <a:ext uri="{FF2B5EF4-FFF2-40B4-BE49-F238E27FC236}">
                  <a16:creationId xmlns:a16="http://schemas.microsoft.com/office/drawing/2014/main" id="{147033CA-FE89-A88C-4B9C-0B7E15C19ACC}"/>
                </a:ext>
              </a:extLst>
            </p:cNvPr>
            <p:cNvSpPr txBox="1">
              <a:spLocks noChangeArrowheads="1"/>
            </p:cNvSpPr>
            <p:nvPr/>
          </p:nvSpPr>
          <p:spPr bwMode="auto">
            <a:xfrm>
              <a:off x="1395" y="83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246" name="Text Box 242">
              <a:extLst>
                <a:ext uri="{FF2B5EF4-FFF2-40B4-BE49-F238E27FC236}">
                  <a16:creationId xmlns:a16="http://schemas.microsoft.com/office/drawing/2014/main" id="{2BA6D5FB-34CA-7907-DC11-3BF66DB0308B}"/>
                </a:ext>
              </a:extLst>
            </p:cNvPr>
            <p:cNvSpPr txBox="1">
              <a:spLocks noChangeArrowheads="1"/>
            </p:cNvSpPr>
            <p:nvPr/>
          </p:nvSpPr>
          <p:spPr bwMode="auto">
            <a:xfrm>
              <a:off x="3188" y="83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247" name="Text Box 243">
              <a:extLst>
                <a:ext uri="{FF2B5EF4-FFF2-40B4-BE49-F238E27FC236}">
                  <a16:creationId xmlns:a16="http://schemas.microsoft.com/office/drawing/2014/main" id="{CB23F4CE-C172-1C40-3943-C0C586A39A3B}"/>
                </a:ext>
              </a:extLst>
            </p:cNvPr>
            <p:cNvSpPr txBox="1">
              <a:spLocks noChangeArrowheads="1"/>
            </p:cNvSpPr>
            <p:nvPr/>
          </p:nvSpPr>
          <p:spPr bwMode="auto">
            <a:xfrm>
              <a:off x="4408" y="83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248" name="Text Box 244">
              <a:extLst>
                <a:ext uri="{FF2B5EF4-FFF2-40B4-BE49-F238E27FC236}">
                  <a16:creationId xmlns:a16="http://schemas.microsoft.com/office/drawing/2014/main" id="{68BA51AE-86E0-6BA9-CB34-0A66BF6E88A0}"/>
                </a:ext>
              </a:extLst>
            </p:cNvPr>
            <p:cNvSpPr txBox="1">
              <a:spLocks noChangeArrowheads="1"/>
            </p:cNvSpPr>
            <p:nvPr/>
          </p:nvSpPr>
          <p:spPr bwMode="auto">
            <a:xfrm>
              <a:off x="2591" y="83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249" name="Text Box 245">
              <a:extLst>
                <a:ext uri="{FF2B5EF4-FFF2-40B4-BE49-F238E27FC236}">
                  <a16:creationId xmlns:a16="http://schemas.microsoft.com/office/drawing/2014/main" id="{72D4E6D2-C1B0-C293-F7E1-D70F8748C5B1}"/>
                </a:ext>
              </a:extLst>
            </p:cNvPr>
            <p:cNvSpPr txBox="1">
              <a:spLocks noChangeArrowheads="1"/>
            </p:cNvSpPr>
            <p:nvPr/>
          </p:nvSpPr>
          <p:spPr bwMode="auto">
            <a:xfrm>
              <a:off x="5006" y="83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250" name="Text Box 246">
              <a:extLst>
                <a:ext uri="{FF2B5EF4-FFF2-40B4-BE49-F238E27FC236}">
                  <a16:creationId xmlns:a16="http://schemas.microsoft.com/office/drawing/2014/main" id="{70A9151C-E187-25AC-D778-9A3A5DD0FE8D}"/>
                </a:ext>
              </a:extLst>
            </p:cNvPr>
            <p:cNvSpPr txBox="1">
              <a:spLocks noChangeArrowheads="1"/>
            </p:cNvSpPr>
            <p:nvPr/>
          </p:nvSpPr>
          <p:spPr bwMode="auto">
            <a:xfrm>
              <a:off x="1977" y="83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rPr>
                <a:t>0</a:t>
              </a:r>
            </a:p>
          </p:txBody>
        </p:sp>
      </p:grpSp>
      <p:grpSp>
        <p:nvGrpSpPr>
          <p:cNvPr id="251" name="Group 247">
            <a:extLst>
              <a:ext uri="{FF2B5EF4-FFF2-40B4-BE49-F238E27FC236}">
                <a16:creationId xmlns:a16="http://schemas.microsoft.com/office/drawing/2014/main" id="{4816EBE3-67A0-AB2C-5D67-DC70A5065232}"/>
              </a:ext>
            </a:extLst>
          </p:cNvPr>
          <p:cNvGrpSpPr>
            <a:grpSpLocks/>
          </p:cNvGrpSpPr>
          <p:nvPr/>
        </p:nvGrpSpPr>
        <p:grpSpPr bwMode="auto">
          <a:xfrm>
            <a:off x="4097082" y="6221161"/>
            <a:ext cx="4203700" cy="476250"/>
            <a:chOff x="1718" y="3654"/>
            <a:chExt cx="2648" cy="300"/>
          </a:xfrm>
        </p:grpSpPr>
        <p:sp>
          <p:nvSpPr>
            <p:cNvPr id="252" name="Text Box 248">
              <a:extLst>
                <a:ext uri="{FF2B5EF4-FFF2-40B4-BE49-F238E27FC236}">
                  <a16:creationId xmlns:a16="http://schemas.microsoft.com/office/drawing/2014/main" id="{C7179F04-15E9-ABB3-B393-B1BE1DB49F97}"/>
                </a:ext>
              </a:extLst>
            </p:cNvPr>
            <p:cNvSpPr txBox="1">
              <a:spLocks noChangeArrowheads="1"/>
            </p:cNvSpPr>
            <p:nvPr/>
          </p:nvSpPr>
          <p:spPr bwMode="auto">
            <a:xfrm>
              <a:off x="1718" y="365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253" name="Text Box 249">
              <a:extLst>
                <a:ext uri="{FF2B5EF4-FFF2-40B4-BE49-F238E27FC236}">
                  <a16:creationId xmlns:a16="http://schemas.microsoft.com/office/drawing/2014/main" id="{F1D15CAB-EFF4-69D6-9E01-9394B76489D9}"/>
                </a:ext>
              </a:extLst>
            </p:cNvPr>
            <p:cNvSpPr txBox="1">
              <a:spLocks noChangeArrowheads="1"/>
            </p:cNvSpPr>
            <p:nvPr/>
          </p:nvSpPr>
          <p:spPr bwMode="auto">
            <a:xfrm>
              <a:off x="2930" y="365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254" name="Text Box 250">
              <a:extLst>
                <a:ext uri="{FF2B5EF4-FFF2-40B4-BE49-F238E27FC236}">
                  <a16:creationId xmlns:a16="http://schemas.microsoft.com/office/drawing/2014/main" id="{0AED613D-72EC-06DC-E7C9-820B977905D2}"/>
                </a:ext>
              </a:extLst>
            </p:cNvPr>
            <p:cNvSpPr txBox="1">
              <a:spLocks noChangeArrowheads="1"/>
            </p:cNvSpPr>
            <p:nvPr/>
          </p:nvSpPr>
          <p:spPr bwMode="auto">
            <a:xfrm>
              <a:off x="4142" y="365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a:t>
              </a:r>
            </a:p>
          </p:txBody>
        </p:sp>
      </p:grpSp>
      <p:grpSp>
        <p:nvGrpSpPr>
          <p:cNvPr id="255" name="Group 251">
            <a:extLst>
              <a:ext uri="{FF2B5EF4-FFF2-40B4-BE49-F238E27FC236}">
                <a16:creationId xmlns:a16="http://schemas.microsoft.com/office/drawing/2014/main" id="{DFDA627A-41F6-48C3-A980-E737C9FE93BF}"/>
              </a:ext>
            </a:extLst>
          </p:cNvPr>
          <p:cNvGrpSpPr>
            <a:grpSpLocks/>
          </p:cNvGrpSpPr>
          <p:nvPr/>
        </p:nvGrpSpPr>
        <p:grpSpPr bwMode="auto">
          <a:xfrm>
            <a:off x="2649282" y="1401511"/>
            <a:ext cx="7086600" cy="476250"/>
            <a:chOff x="766" y="834"/>
            <a:chExt cx="4464" cy="300"/>
          </a:xfrm>
        </p:grpSpPr>
        <p:sp>
          <p:nvSpPr>
            <p:cNvPr id="256" name="Text Box 252">
              <a:extLst>
                <a:ext uri="{FF2B5EF4-FFF2-40B4-BE49-F238E27FC236}">
                  <a16:creationId xmlns:a16="http://schemas.microsoft.com/office/drawing/2014/main" id="{A89CECBF-B3A7-E8E7-5D78-F671E19961AE}"/>
                </a:ext>
              </a:extLst>
            </p:cNvPr>
            <p:cNvSpPr txBox="1">
              <a:spLocks noChangeArrowheads="1"/>
            </p:cNvSpPr>
            <p:nvPr/>
          </p:nvSpPr>
          <p:spPr bwMode="auto">
            <a:xfrm>
              <a:off x="766" y="83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257" name="Text Box 253">
              <a:extLst>
                <a:ext uri="{FF2B5EF4-FFF2-40B4-BE49-F238E27FC236}">
                  <a16:creationId xmlns:a16="http://schemas.microsoft.com/office/drawing/2014/main" id="{49187775-A0D9-6F19-2BC8-9485C4969E05}"/>
                </a:ext>
              </a:extLst>
            </p:cNvPr>
            <p:cNvSpPr txBox="1">
              <a:spLocks noChangeArrowheads="1"/>
            </p:cNvSpPr>
            <p:nvPr/>
          </p:nvSpPr>
          <p:spPr bwMode="auto">
            <a:xfrm>
              <a:off x="3810" y="83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258" name="Text Box 254">
              <a:extLst>
                <a:ext uri="{FF2B5EF4-FFF2-40B4-BE49-F238E27FC236}">
                  <a16:creationId xmlns:a16="http://schemas.microsoft.com/office/drawing/2014/main" id="{8AA672C3-4874-3029-0D0E-BB38772B09FB}"/>
                </a:ext>
              </a:extLst>
            </p:cNvPr>
            <p:cNvSpPr txBox="1">
              <a:spLocks noChangeArrowheads="1"/>
            </p:cNvSpPr>
            <p:nvPr/>
          </p:nvSpPr>
          <p:spPr bwMode="auto">
            <a:xfrm>
              <a:off x="1395" y="83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rPr>
                <a:t>0</a:t>
              </a:r>
            </a:p>
          </p:txBody>
        </p:sp>
        <p:sp>
          <p:nvSpPr>
            <p:cNvPr id="259" name="Text Box 255">
              <a:extLst>
                <a:ext uri="{FF2B5EF4-FFF2-40B4-BE49-F238E27FC236}">
                  <a16:creationId xmlns:a16="http://schemas.microsoft.com/office/drawing/2014/main" id="{15E55B4F-1EEC-8DD6-9AD6-FCDD5AE9BA55}"/>
                </a:ext>
              </a:extLst>
            </p:cNvPr>
            <p:cNvSpPr txBox="1">
              <a:spLocks noChangeArrowheads="1"/>
            </p:cNvSpPr>
            <p:nvPr/>
          </p:nvSpPr>
          <p:spPr bwMode="auto">
            <a:xfrm>
              <a:off x="3188" y="83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260" name="Text Box 256">
              <a:extLst>
                <a:ext uri="{FF2B5EF4-FFF2-40B4-BE49-F238E27FC236}">
                  <a16:creationId xmlns:a16="http://schemas.microsoft.com/office/drawing/2014/main" id="{117C436F-3BF5-E3B4-CB78-95DE81E7AAE1}"/>
                </a:ext>
              </a:extLst>
            </p:cNvPr>
            <p:cNvSpPr txBox="1">
              <a:spLocks noChangeArrowheads="1"/>
            </p:cNvSpPr>
            <p:nvPr/>
          </p:nvSpPr>
          <p:spPr bwMode="auto">
            <a:xfrm>
              <a:off x="4408" y="83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261" name="Text Box 257">
              <a:extLst>
                <a:ext uri="{FF2B5EF4-FFF2-40B4-BE49-F238E27FC236}">
                  <a16:creationId xmlns:a16="http://schemas.microsoft.com/office/drawing/2014/main" id="{F94BE252-2A5F-2BCE-3198-A20112C83AC7}"/>
                </a:ext>
              </a:extLst>
            </p:cNvPr>
            <p:cNvSpPr txBox="1">
              <a:spLocks noChangeArrowheads="1"/>
            </p:cNvSpPr>
            <p:nvPr/>
          </p:nvSpPr>
          <p:spPr bwMode="auto">
            <a:xfrm>
              <a:off x="2591" y="83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262" name="Text Box 258">
              <a:extLst>
                <a:ext uri="{FF2B5EF4-FFF2-40B4-BE49-F238E27FC236}">
                  <a16:creationId xmlns:a16="http://schemas.microsoft.com/office/drawing/2014/main" id="{C9BB6307-46D6-8295-7CD0-EAB979965D08}"/>
                </a:ext>
              </a:extLst>
            </p:cNvPr>
            <p:cNvSpPr txBox="1">
              <a:spLocks noChangeArrowheads="1"/>
            </p:cNvSpPr>
            <p:nvPr/>
          </p:nvSpPr>
          <p:spPr bwMode="auto">
            <a:xfrm>
              <a:off x="5006" y="83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263" name="Text Box 259">
              <a:extLst>
                <a:ext uri="{FF2B5EF4-FFF2-40B4-BE49-F238E27FC236}">
                  <a16:creationId xmlns:a16="http://schemas.microsoft.com/office/drawing/2014/main" id="{A9044F41-823D-92D8-B5FD-D81CE2750A90}"/>
                </a:ext>
              </a:extLst>
            </p:cNvPr>
            <p:cNvSpPr txBox="1">
              <a:spLocks noChangeArrowheads="1"/>
            </p:cNvSpPr>
            <p:nvPr/>
          </p:nvSpPr>
          <p:spPr bwMode="auto">
            <a:xfrm>
              <a:off x="1977" y="83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grpSp>
      <p:grpSp>
        <p:nvGrpSpPr>
          <p:cNvPr id="264" name="Group 260">
            <a:extLst>
              <a:ext uri="{FF2B5EF4-FFF2-40B4-BE49-F238E27FC236}">
                <a16:creationId xmlns:a16="http://schemas.microsoft.com/office/drawing/2014/main" id="{4F6B5B70-86F5-5D02-D98E-9D2BE67C084B}"/>
              </a:ext>
            </a:extLst>
          </p:cNvPr>
          <p:cNvGrpSpPr>
            <a:grpSpLocks/>
          </p:cNvGrpSpPr>
          <p:nvPr/>
        </p:nvGrpSpPr>
        <p:grpSpPr bwMode="auto">
          <a:xfrm>
            <a:off x="4097082" y="6221161"/>
            <a:ext cx="4203700" cy="476250"/>
            <a:chOff x="1718" y="3654"/>
            <a:chExt cx="2648" cy="300"/>
          </a:xfrm>
        </p:grpSpPr>
        <p:sp>
          <p:nvSpPr>
            <p:cNvPr id="265" name="Text Box 261">
              <a:extLst>
                <a:ext uri="{FF2B5EF4-FFF2-40B4-BE49-F238E27FC236}">
                  <a16:creationId xmlns:a16="http://schemas.microsoft.com/office/drawing/2014/main" id="{7984D6A4-EB08-9158-A022-AE5CEA94DEBB}"/>
                </a:ext>
              </a:extLst>
            </p:cNvPr>
            <p:cNvSpPr txBox="1">
              <a:spLocks noChangeArrowheads="1"/>
            </p:cNvSpPr>
            <p:nvPr/>
          </p:nvSpPr>
          <p:spPr bwMode="auto">
            <a:xfrm>
              <a:off x="1718" y="365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266" name="Text Box 262">
              <a:extLst>
                <a:ext uri="{FF2B5EF4-FFF2-40B4-BE49-F238E27FC236}">
                  <a16:creationId xmlns:a16="http://schemas.microsoft.com/office/drawing/2014/main" id="{38949354-B87D-D759-3DC0-90C0A688B373}"/>
                </a:ext>
              </a:extLst>
            </p:cNvPr>
            <p:cNvSpPr txBox="1">
              <a:spLocks noChangeArrowheads="1"/>
            </p:cNvSpPr>
            <p:nvPr/>
          </p:nvSpPr>
          <p:spPr bwMode="auto">
            <a:xfrm>
              <a:off x="2930" y="365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267" name="Text Box 263">
              <a:extLst>
                <a:ext uri="{FF2B5EF4-FFF2-40B4-BE49-F238E27FC236}">
                  <a16:creationId xmlns:a16="http://schemas.microsoft.com/office/drawing/2014/main" id="{BF617CF7-12B1-F13A-9E4B-81BB9EEE4311}"/>
                </a:ext>
              </a:extLst>
            </p:cNvPr>
            <p:cNvSpPr txBox="1">
              <a:spLocks noChangeArrowheads="1"/>
            </p:cNvSpPr>
            <p:nvPr/>
          </p:nvSpPr>
          <p:spPr bwMode="auto">
            <a:xfrm>
              <a:off x="4142" y="365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grpSp>
      <p:grpSp>
        <p:nvGrpSpPr>
          <p:cNvPr id="268" name="Group 264">
            <a:extLst>
              <a:ext uri="{FF2B5EF4-FFF2-40B4-BE49-F238E27FC236}">
                <a16:creationId xmlns:a16="http://schemas.microsoft.com/office/drawing/2014/main" id="{22C65491-23EC-1817-6AE8-5E42C4F515FB}"/>
              </a:ext>
            </a:extLst>
          </p:cNvPr>
          <p:cNvGrpSpPr>
            <a:grpSpLocks/>
          </p:cNvGrpSpPr>
          <p:nvPr/>
        </p:nvGrpSpPr>
        <p:grpSpPr bwMode="auto">
          <a:xfrm>
            <a:off x="2649282" y="1401511"/>
            <a:ext cx="7086600" cy="476250"/>
            <a:chOff x="766" y="834"/>
            <a:chExt cx="4464" cy="300"/>
          </a:xfrm>
        </p:grpSpPr>
        <p:sp>
          <p:nvSpPr>
            <p:cNvPr id="269" name="Text Box 265">
              <a:extLst>
                <a:ext uri="{FF2B5EF4-FFF2-40B4-BE49-F238E27FC236}">
                  <a16:creationId xmlns:a16="http://schemas.microsoft.com/office/drawing/2014/main" id="{BA06DAC0-DFBD-20B6-FCEC-0A10E4292260}"/>
                </a:ext>
              </a:extLst>
            </p:cNvPr>
            <p:cNvSpPr txBox="1">
              <a:spLocks noChangeArrowheads="1"/>
            </p:cNvSpPr>
            <p:nvPr/>
          </p:nvSpPr>
          <p:spPr bwMode="auto">
            <a:xfrm>
              <a:off x="766" y="83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rPr>
                <a:t>0</a:t>
              </a:r>
            </a:p>
          </p:txBody>
        </p:sp>
        <p:sp>
          <p:nvSpPr>
            <p:cNvPr id="270" name="Text Box 266">
              <a:extLst>
                <a:ext uri="{FF2B5EF4-FFF2-40B4-BE49-F238E27FC236}">
                  <a16:creationId xmlns:a16="http://schemas.microsoft.com/office/drawing/2014/main" id="{E4608368-73C6-04FD-A16C-3B6D9373D125}"/>
                </a:ext>
              </a:extLst>
            </p:cNvPr>
            <p:cNvSpPr txBox="1">
              <a:spLocks noChangeArrowheads="1"/>
            </p:cNvSpPr>
            <p:nvPr/>
          </p:nvSpPr>
          <p:spPr bwMode="auto">
            <a:xfrm>
              <a:off x="3810" y="83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271" name="Text Box 267">
              <a:extLst>
                <a:ext uri="{FF2B5EF4-FFF2-40B4-BE49-F238E27FC236}">
                  <a16:creationId xmlns:a16="http://schemas.microsoft.com/office/drawing/2014/main" id="{FE990F93-A330-19FC-826F-3E3D95BFF33B}"/>
                </a:ext>
              </a:extLst>
            </p:cNvPr>
            <p:cNvSpPr txBox="1">
              <a:spLocks noChangeArrowheads="1"/>
            </p:cNvSpPr>
            <p:nvPr/>
          </p:nvSpPr>
          <p:spPr bwMode="auto">
            <a:xfrm>
              <a:off x="1395" y="83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272" name="Text Box 268">
              <a:extLst>
                <a:ext uri="{FF2B5EF4-FFF2-40B4-BE49-F238E27FC236}">
                  <a16:creationId xmlns:a16="http://schemas.microsoft.com/office/drawing/2014/main" id="{45CD4A4E-B298-E183-05D1-AB5005A551CF}"/>
                </a:ext>
              </a:extLst>
            </p:cNvPr>
            <p:cNvSpPr txBox="1">
              <a:spLocks noChangeArrowheads="1"/>
            </p:cNvSpPr>
            <p:nvPr/>
          </p:nvSpPr>
          <p:spPr bwMode="auto">
            <a:xfrm>
              <a:off x="3188" y="83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273" name="Text Box 269">
              <a:extLst>
                <a:ext uri="{FF2B5EF4-FFF2-40B4-BE49-F238E27FC236}">
                  <a16:creationId xmlns:a16="http://schemas.microsoft.com/office/drawing/2014/main" id="{77FE2DE4-55C4-EC10-2747-4D2BF2A85E49}"/>
                </a:ext>
              </a:extLst>
            </p:cNvPr>
            <p:cNvSpPr txBox="1">
              <a:spLocks noChangeArrowheads="1"/>
            </p:cNvSpPr>
            <p:nvPr/>
          </p:nvSpPr>
          <p:spPr bwMode="auto">
            <a:xfrm>
              <a:off x="4408" y="83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274" name="Text Box 270">
              <a:extLst>
                <a:ext uri="{FF2B5EF4-FFF2-40B4-BE49-F238E27FC236}">
                  <a16:creationId xmlns:a16="http://schemas.microsoft.com/office/drawing/2014/main" id="{9F0D7B02-1F83-3FDA-4C0A-15EFA9DBB2EE}"/>
                </a:ext>
              </a:extLst>
            </p:cNvPr>
            <p:cNvSpPr txBox="1">
              <a:spLocks noChangeArrowheads="1"/>
            </p:cNvSpPr>
            <p:nvPr/>
          </p:nvSpPr>
          <p:spPr bwMode="auto">
            <a:xfrm>
              <a:off x="2591" y="83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275" name="Text Box 271">
              <a:extLst>
                <a:ext uri="{FF2B5EF4-FFF2-40B4-BE49-F238E27FC236}">
                  <a16:creationId xmlns:a16="http://schemas.microsoft.com/office/drawing/2014/main" id="{6EDB9D67-C61A-2EF9-3657-36A0B59E59EE}"/>
                </a:ext>
              </a:extLst>
            </p:cNvPr>
            <p:cNvSpPr txBox="1">
              <a:spLocks noChangeArrowheads="1"/>
            </p:cNvSpPr>
            <p:nvPr/>
          </p:nvSpPr>
          <p:spPr bwMode="auto">
            <a:xfrm>
              <a:off x="5006" y="83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276" name="Text Box 272">
              <a:extLst>
                <a:ext uri="{FF2B5EF4-FFF2-40B4-BE49-F238E27FC236}">
                  <a16:creationId xmlns:a16="http://schemas.microsoft.com/office/drawing/2014/main" id="{3ECB0DBD-22F7-0219-CFBB-3FE739832448}"/>
                </a:ext>
              </a:extLst>
            </p:cNvPr>
            <p:cNvSpPr txBox="1">
              <a:spLocks noChangeArrowheads="1"/>
            </p:cNvSpPr>
            <p:nvPr/>
          </p:nvSpPr>
          <p:spPr bwMode="auto">
            <a:xfrm>
              <a:off x="1977" y="834"/>
              <a:ext cx="22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grpSp>
      <p:sp>
        <p:nvSpPr>
          <p:cNvPr id="2" name="灯片编号占位符 1">
            <a:extLst>
              <a:ext uri="{FF2B5EF4-FFF2-40B4-BE49-F238E27FC236}">
                <a16:creationId xmlns:a16="http://schemas.microsoft.com/office/drawing/2014/main" id="{A540FED9-EFA2-8C92-A941-8F71B5ED0F45}"/>
              </a:ext>
            </a:extLst>
          </p:cNvPr>
          <p:cNvSpPr>
            <a:spLocks noGrp="1"/>
          </p:cNvSpPr>
          <p:nvPr>
            <p:ph type="sldNum" sz="quarter" idx="12"/>
          </p:nvPr>
        </p:nvSpPr>
        <p:spPr/>
        <p:txBody>
          <a:bodyPr/>
          <a:lstStyle/>
          <a:p>
            <a:fld id="{392CBAA0-59E6-204E-8F03-85E5040D48B8}" type="slidenum">
              <a:rPr kumimoji="1" lang="zh-CN" altLang="en-US" smtClean="0"/>
              <a:t>48</a:t>
            </a:fld>
            <a:r>
              <a:rPr kumimoji="1" lang="en-US" altLang="zh-CN"/>
              <a:t>/133</a:t>
            </a:r>
            <a:endParaRPr kumimoji="1" lang="zh-CN" altLang="en-US" dirty="0"/>
          </a:p>
        </p:txBody>
      </p:sp>
    </p:spTree>
    <p:extLst>
      <p:ext uri="{BB962C8B-B14F-4D97-AF65-F5344CB8AC3E}">
        <p14:creationId xmlns:p14="http://schemas.microsoft.com/office/powerpoint/2010/main" val="23557911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2" fill="hold" grpId="0" nodeType="afterEffect">
                                  <p:stCondLst>
                                    <p:cond delay="100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p:tgtEl>
                                          <p:spTgt spid="11"/>
                                        </p:tgtEl>
                                        <p:attrNameLst>
                                          <p:attrName>ppt_x</p:attrName>
                                        </p:attrNameLst>
                                      </p:cBhvr>
                                      <p:tavLst>
                                        <p:tav tm="0">
                                          <p:val>
                                            <p:strVal val="#ppt_x+#ppt_w*1.125000"/>
                                          </p:val>
                                        </p:tav>
                                        <p:tav tm="100000">
                                          <p:val>
                                            <p:strVal val="#ppt_x"/>
                                          </p:val>
                                        </p:tav>
                                      </p:tavLst>
                                    </p:anim>
                                    <p:animEffect transition="in" filter="wipe(left)">
                                      <p:cBhvr>
                                        <p:cTn id="8" dur="500"/>
                                        <p:tgtEl>
                                          <p:spTgt spid="11"/>
                                        </p:tgtEl>
                                      </p:cBhvr>
                                    </p:animEffect>
                                  </p:childTnLst>
                                </p:cTn>
                              </p:par>
                            </p:childTnLst>
                          </p:cTn>
                        </p:par>
                      </p:childTnLst>
                    </p:cTn>
                  </p:par>
                  <p:par>
                    <p:cTn id="9" fill="hold">
                      <p:stCondLst>
                        <p:cond delay="indefinite"/>
                      </p:stCondLst>
                      <p:childTnLst>
                        <p:par>
                          <p:cTn id="10" fill="hold">
                            <p:stCondLst>
                              <p:cond delay="0"/>
                            </p:stCondLst>
                            <p:childTnLst>
                              <p:par>
                                <p:cTn id="11" presetID="17" presetClass="entr" presetSubtype="10" fill="hold" nodeType="clickEffect">
                                  <p:stCondLst>
                                    <p:cond delay="0"/>
                                  </p:stCondLst>
                                  <p:childTnLst>
                                    <p:set>
                                      <p:cBhvr>
                                        <p:cTn id="12" dur="1" fill="hold">
                                          <p:stCondLst>
                                            <p:cond delay="0"/>
                                          </p:stCondLst>
                                        </p:cTn>
                                        <p:tgtEl>
                                          <p:spTgt spid="22"/>
                                        </p:tgtEl>
                                        <p:attrNameLst>
                                          <p:attrName>style.visibility</p:attrName>
                                        </p:attrNameLst>
                                      </p:cBhvr>
                                      <p:to>
                                        <p:strVal val="visible"/>
                                      </p:to>
                                    </p:set>
                                    <p:anim calcmode="lin" valueType="num">
                                      <p:cBhvr>
                                        <p:cTn id="13" dur="500" fill="hold"/>
                                        <p:tgtEl>
                                          <p:spTgt spid="22"/>
                                        </p:tgtEl>
                                        <p:attrNameLst>
                                          <p:attrName>ppt_w</p:attrName>
                                        </p:attrNameLst>
                                      </p:cBhvr>
                                      <p:tavLst>
                                        <p:tav tm="0">
                                          <p:val>
                                            <p:fltVal val="0"/>
                                          </p:val>
                                        </p:tav>
                                        <p:tav tm="100000">
                                          <p:val>
                                            <p:strVal val="#ppt_w"/>
                                          </p:val>
                                        </p:tav>
                                      </p:tavLst>
                                    </p:anim>
                                    <p:anim calcmode="lin" valueType="num">
                                      <p:cBhvr>
                                        <p:cTn id="14" dur="500" fill="hold"/>
                                        <p:tgtEl>
                                          <p:spTgt spid="22"/>
                                        </p:tgtEl>
                                        <p:attrNameLst>
                                          <p:attrName>ppt_h</p:attrName>
                                        </p:attrNameLst>
                                      </p:cBhvr>
                                      <p:tavLst>
                                        <p:tav tm="0">
                                          <p:val>
                                            <p:strVal val="#ppt_h"/>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12" presetClass="entr" presetSubtype="8"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500"/>
                                        <p:tgtEl>
                                          <p:spTgt spid="12"/>
                                        </p:tgtEl>
                                        <p:attrNameLst>
                                          <p:attrName>ppt_x</p:attrName>
                                        </p:attrNameLst>
                                      </p:cBhvr>
                                      <p:tavLst>
                                        <p:tav tm="0">
                                          <p:val>
                                            <p:strVal val="#ppt_x-#ppt_w*1.125000"/>
                                          </p:val>
                                        </p:tav>
                                        <p:tav tm="100000">
                                          <p:val>
                                            <p:strVal val="#ppt_x"/>
                                          </p:val>
                                        </p:tav>
                                      </p:tavLst>
                                    </p:anim>
                                    <p:animEffect transition="in" filter="wipe(right)">
                                      <p:cBhvr>
                                        <p:cTn id="20" dur="500"/>
                                        <p:tgtEl>
                                          <p:spTgt spid="12"/>
                                        </p:tgtEl>
                                      </p:cBhvr>
                                    </p:animEffect>
                                  </p:childTnLst>
                                </p:cTn>
                              </p:par>
                            </p:childTnLst>
                          </p:cTn>
                        </p:par>
                      </p:childTnLst>
                    </p:cTn>
                  </p:par>
                  <p:par>
                    <p:cTn id="21" fill="hold">
                      <p:stCondLst>
                        <p:cond delay="indefinite"/>
                      </p:stCondLst>
                      <p:childTnLst>
                        <p:par>
                          <p:cTn id="22" fill="hold">
                            <p:stCondLst>
                              <p:cond delay="0"/>
                            </p:stCondLst>
                            <p:childTnLst>
                              <p:par>
                                <p:cTn id="23" presetID="12" presetClass="entr" presetSubtype="4" fill="hold" nodeType="click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additive="base">
                                        <p:cTn id="25" dur="500"/>
                                        <p:tgtEl>
                                          <p:spTgt spid="7"/>
                                        </p:tgtEl>
                                        <p:attrNameLst>
                                          <p:attrName>ppt_y</p:attrName>
                                        </p:attrNameLst>
                                      </p:cBhvr>
                                      <p:tavLst>
                                        <p:tav tm="0">
                                          <p:val>
                                            <p:strVal val="#ppt_y+#ppt_h*1.125000"/>
                                          </p:val>
                                        </p:tav>
                                        <p:tav tm="100000">
                                          <p:val>
                                            <p:strVal val="#ppt_y"/>
                                          </p:val>
                                        </p:tav>
                                      </p:tavLst>
                                    </p:anim>
                                    <p:animEffect transition="in" filter="wipe(up)">
                                      <p:cBhvr>
                                        <p:cTn id="26" dur="500"/>
                                        <p:tgtEl>
                                          <p:spTgt spid="7"/>
                                        </p:tgtEl>
                                      </p:cBhvr>
                                    </p:animEffect>
                                  </p:childTnLst>
                                </p:cTn>
                              </p:par>
                            </p:childTnLst>
                          </p:cTn>
                        </p:par>
                      </p:childTnLst>
                    </p:cTn>
                  </p:par>
                  <p:par>
                    <p:cTn id="27" fill="hold">
                      <p:stCondLst>
                        <p:cond delay="indefinite"/>
                      </p:stCondLst>
                      <p:childTnLst>
                        <p:par>
                          <p:cTn id="28" fill="hold">
                            <p:stCondLst>
                              <p:cond delay="0"/>
                            </p:stCondLst>
                            <p:childTnLst>
                              <p:par>
                                <p:cTn id="29" presetID="12" presetClass="entr" presetSubtype="4" fill="hold" nodeType="clickEffect">
                                  <p:stCondLst>
                                    <p:cond delay="0"/>
                                  </p:stCondLst>
                                  <p:childTnLst>
                                    <p:set>
                                      <p:cBhvr>
                                        <p:cTn id="30" dur="1" fill="hold">
                                          <p:stCondLst>
                                            <p:cond delay="0"/>
                                          </p:stCondLst>
                                        </p:cTn>
                                        <p:tgtEl>
                                          <p:spTgt spid="13"/>
                                        </p:tgtEl>
                                        <p:attrNameLst>
                                          <p:attrName>style.visibility</p:attrName>
                                        </p:attrNameLst>
                                      </p:cBhvr>
                                      <p:to>
                                        <p:strVal val="visible"/>
                                      </p:to>
                                    </p:set>
                                    <p:anim calcmode="lin" valueType="num">
                                      <p:cBhvr additive="base">
                                        <p:cTn id="31" dur="500"/>
                                        <p:tgtEl>
                                          <p:spTgt spid="13"/>
                                        </p:tgtEl>
                                        <p:attrNameLst>
                                          <p:attrName>ppt_y</p:attrName>
                                        </p:attrNameLst>
                                      </p:cBhvr>
                                      <p:tavLst>
                                        <p:tav tm="0">
                                          <p:val>
                                            <p:strVal val="#ppt_y+#ppt_h*1.125000"/>
                                          </p:val>
                                        </p:tav>
                                        <p:tav tm="100000">
                                          <p:val>
                                            <p:strVal val="#ppt_y"/>
                                          </p:val>
                                        </p:tav>
                                      </p:tavLst>
                                    </p:anim>
                                    <p:animEffect transition="in" filter="wipe(up)">
                                      <p:cBhvr>
                                        <p:cTn id="32" dur="500"/>
                                        <p:tgtEl>
                                          <p:spTgt spid="13"/>
                                        </p:tgtEl>
                                      </p:cBhvr>
                                    </p:animEffect>
                                  </p:childTnLst>
                                </p:cTn>
                              </p:par>
                            </p:childTnLst>
                          </p:cTn>
                        </p:par>
                      </p:childTnLst>
                    </p:cTn>
                  </p:par>
                  <p:par>
                    <p:cTn id="33" fill="hold">
                      <p:stCondLst>
                        <p:cond delay="indefinite"/>
                      </p:stCondLst>
                      <p:childTnLst>
                        <p:par>
                          <p:cTn id="34" fill="hold">
                            <p:stCondLst>
                              <p:cond delay="0"/>
                            </p:stCondLst>
                            <p:childTnLst>
                              <p:par>
                                <p:cTn id="35" presetID="12" presetClass="entr" presetSubtype="4" fill="hold" nodeType="clickEffect">
                                  <p:stCondLst>
                                    <p:cond delay="0"/>
                                  </p:stCondLst>
                                  <p:childTnLst>
                                    <p:set>
                                      <p:cBhvr>
                                        <p:cTn id="36" dur="1" fill="hold">
                                          <p:stCondLst>
                                            <p:cond delay="0"/>
                                          </p:stCondLst>
                                        </p:cTn>
                                        <p:tgtEl>
                                          <p:spTgt spid="186"/>
                                        </p:tgtEl>
                                        <p:attrNameLst>
                                          <p:attrName>style.visibility</p:attrName>
                                        </p:attrNameLst>
                                      </p:cBhvr>
                                      <p:to>
                                        <p:strVal val="visible"/>
                                      </p:to>
                                    </p:set>
                                    <p:anim calcmode="lin" valueType="num">
                                      <p:cBhvr additive="base">
                                        <p:cTn id="37" dur="500"/>
                                        <p:tgtEl>
                                          <p:spTgt spid="186"/>
                                        </p:tgtEl>
                                        <p:attrNameLst>
                                          <p:attrName>ppt_y</p:attrName>
                                        </p:attrNameLst>
                                      </p:cBhvr>
                                      <p:tavLst>
                                        <p:tav tm="0">
                                          <p:val>
                                            <p:strVal val="#ppt_y+#ppt_h*1.125000"/>
                                          </p:val>
                                        </p:tav>
                                        <p:tav tm="100000">
                                          <p:val>
                                            <p:strVal val="#ppt_y"/>
                                          </p:val>
                                        </p:tav>
                                      </p:tavLst>
                                    </p:anim>
                                    <p:animEffect transition="in" filter="wipe(up)">
                                      <p:cBhvr>
                                        <p:cTn id="38" dur="500"/>
                                        <p:tgtEl>
                                          <p:spTgt spid="186"/>
                                        </p:tgtEl>
                                      </p:cBhvr>
                                    </p:animEffect>
                                  </p:childTnLst>
                                </p:cTn>
                              </p:par>
                            </p:childTnLst>
                          </p:cTn>
                        </p:par>
                      </p:childTnLst>
                    </p:cTn>
                  </p:par>
                  <p:par>
                    <p:cTn id="39" fill="hold">
                      <p:stCondLst>
                        <p:cond delay="indefinite"/>
                      </p:stCondLst>
                      <p:childTnLst>
                        <p:par>
                          <p:cTn id="40" fill="hold">
                            <p:stCondLst>
                              <p:cond delay="0"/>
                            </p:stCondLst>
                            <p:childTnLst>
                              <p:par>
                                <p:cTn id="41" presetID="12" presetClass="entr" presetSubtype="4" fill="hold" nodeType="clickEffect">
                                  <p:stCondLst>
                                    <p:cond delay="0"/>
                                  </p:stCondLst>
                                  <p:childTnLst>
                                    <p:set>
                                      <p:cBhvr>
                                        <p:cTn id="42" dur="1" fill="hold">
                                          <p:stCondLst>
                                            <p:cond delay="0"/>
                                          </p:stCondLst>
                                        </p:cTn>
                                        <p:tgtEl>
                                          <p:spTgt spid="190"/>
                                        </p:tgtEl>
                                        <p:attrNameLst>
                                          <p:attrName>style.visibility</p:attrName>
                                        </p:attrNameLst>
                                      </p:cBhvr>
                                      <p:to>
                                        <p:strVal val="visible"/>
                                      </p:to>
                                    </p:set>
                                    <p:anim calcmode="lin" valueType="num">
                                      <p:cBhvr additive="base">
                                        <p:cTn id="43" dur="500"/>
                                        <p:tgtEl>
                                          <p:spTgt spid="190"/>
                                        </p:tgtEl>
                                        <p:attrNameLst>
                                          <p:attrName>ppt_y</p:attrName>
                                        </p:attrNameLst>
                                      </p:cBhvr>
                                      <p:tavLst>
                                        <p:tav tm="0">
                                          <p:val>
                                            <p:strVal val="#ppt_y+#ppt_h*1.125000"/>
                                          </p:val>
                                        </p:tav>
                                        <p:tav tm="100000">
                                          <p:val>
                                            <p:strVal val="#ppt_y"/>
                                          </p:val>
                                        </p:tav>
                                      </p:tavLst>
                                    </p:anim>
                                    <p:animEffect transition="in" filter="wipe(up)">
                                      <p:cBhvr>
                                        <p:cTn id="44" dur="500"/>
                                        <p:tgtEl>
                                          <p:spTgt spid="190"/>
                                        </p:tgtEl>
                                      </p:cBhvr>
                                    </p:animEffect>
                                  </p:childTnLst>
                                </p:cTn>
                              </p:par>
                            </p:childTnLst>
                          </p:cTn>
                        </p:par>
                      </p:childTnLst>
                    </p:cTn>
                  </p:par>
                  <p:par>
                    <p:cTn id="45" fill="hold">
                      <p:stCondLst>
                        <p:cond delay="indefinite"/>
                      </p:stCondLst>
                      <p:childTnLst>
                        <p:par>
                          <p:cTn id="46" fill="hold">
                            <p:stCondLst>
                              <p:cond delay="0"/>
                            </p:stCondLst>
                            <p:childTnLst>
                              <p:par>
                                <p:cTn id="47" presetID="12" presetClass="entr" presetSubtype="4" fill="hold" nodeType="clickEffect">
                                  <p:stCondLst>
                                    <p:cond delay="0"/>
                                  </p:stCondLst>
                                  <p:childTnLst>
                                    <p:set>
                                      <p:cBhvr>
                                        <p:cTn id="48" dur="1" fill="hold">
                                          <p:stCondLst>
                                            <p:cond delay="0"/>
                                          </p:stCondLst>
                                        </p:cTn>
                                        <p:tgtEl>
                                          <p:spTgt spid="199"/>
                                        </p:tgtEl>
                                        <p:attrNameLst>
                                          <p:attrName>style.visibility</p:attrName>
                                        </p:attrNameLst>
                                      </p:cBhvr>
                                      <p:to>
                                        <p:strVal val="visible"/>
                                      </p:to>
                                    </p:set>
                                    <p:anim calcmode="lin" valueType="num">
                                      <p:cBhvr additive="base">
                                        <p:cTn id="49" dur="500"/>
                                        <p:tgtEl>
                                          <p:spTgt spid="199"/>
                                        </p:tgtEl>
                                        <p:attrNameLst>
                                          <p:attrName>ppt_y</p:attrName>
                                        </p:attrNameLst>
                                      </p:cBhvr>
                                      <p:tavLst>
                                        <p:tav tm="0">
                                          <p:val>
                                            <p:strVal val="#ppt_y+#ppt_h*1.125000"/>
                                          </p:val>
                                        </p:tav>
                                        <p:tav tm="100000">
                                          <p:val>
                                            <p:strVal val="#ppt_y"/>
                                          </p:val>
                                        </p:tav>
                                      </p:tavLst>
                                    </p:anim>
                                    <p:animEffect transition="in" filter="wipe(up)">
                                      <p:cBhvr>
                                        <p:cTn id="50" dur="500"/>
                                        <p:tgtEl>
                                          <p:spTgt spid="199"/>
                                        </p:tgtEl>
                                      </p:cBhvr>
                                    </p:animEffect>
                                  </p:childTnLst>
                                </p:cTn>
                              </p:par>
                            </p:childTnLst>
                          </p:cTn>
                        </p:par>
                      </p:childTnLst>
                    </p:cTn>
                  </p:par>
                  <p:par>
                    <p:cTn id="51" fill="hold">
                      <p:stCondLst>
                        <p:cond delay="indefinite"/>
                      </p:stCondLst>
                      <p:childTnLst>
                        <p:par>
                          <p:cTn id="52" fill="hold">
                            <p:stCondLst>
                              <p:cond delay="0"/>
                            </p:stCondLst>
                            <p:childTnLst>
                              <p:par>
                                <p:cTn id="53" presetID="12" presetClass="entr" presetSubtype="4" fill="hold" nodeType="clickEffect">
                                  <p:stCondLst>
                                    <p:cond delay="0"/>
                                  </p:stCondLst>
                                  <p:childTnLst>
                                    <p:set>
                                      <p:cBhvr>
                                        <p:cTn id="54" dur="1" fill="hold">
                                          <p:stCondLst>
                                            <p:cond delay="0"/>
                                          </p:stCondLst>
                                        </p:cTn>
                                        <p:tgtEl>
                                          <p:spTgt spid="203"/>
                                        </p:tgtEl>
                                        <p:attrNameLst>
                                          <p:attrName>style.visibility</p:attrName>
                                        </p:attrNameLst>
                                      </p:cBhvr>
                                      <p:to>
                                        <p:strVal val="visible"/>
                                      </p:to>
                                    </p:set>
                                    <p:anim calcmode="lin" valueType="num">
                                      <p:cBhvr additive="base">
                                        <p:cTn id="55" dur="500"/>
                                        <p:tgtEl>
                                          <p:spTgt spid="203"/>
                                        </p:tgtEl>
                                        <p:attrNameLst>
                                          <p:attrName>ppt_y</p:attrName>
                                        </p:attrNameLst>
                                      </p:cBhvr>
                                      <p:tavLst>
                                        <p:tav tm="0">
                                          <p:val>
                                            <p:strVal val="#ppt_y+#ppt_h*1.125000"/>
                                          </p:val>
                                        </p:tav>
                                        <p:tav tm="100000">
                                          <p:val>
                                            <p:strVal val="#ppt_y"/>
                                          </p:val>
                                        </p:tav>
                                      </p:tavLst>
                                    </p:anim>
                                    <p:animEffect transition="in" filter="wipe(up)">
                                      <p:cBhvr>
                                        <p:cTn id="56" dur="500"/>
                                        <p:tgtEl>
                                          <p:spTgt spid="203"/>
                                        </p:tgtEl>
                                      </p:cBhvr>
                                    </p:animEffect>
                                  </p:childTnLst>
                                </p:cTn>
                              </p:par>
                            </p:childTnLst>
                          </p:cTn>
                        </p:par>
                      </p:childTnLst>
                    </p:cTn>
                  </p:par>
                  <p:par>
                    <p:cTn id="57" fill="hold">
                      <p:stCondLst>
                        <p:cond delay="indefinite"/>
                      </p:stCondLst>
                      <p:childTnLst>
                        <p:par>
                          <p:cTn id="58" fill="hold">
                            <p:stCondLst>
                              <p:cond delay="0"/>
                            </p:stCondLst>
                            <p:childTnLst>
                              <p:par>
                                <p:cTn id="59" presetID="12" presetClass="entr" presetSubtype="4" fill="hold" nodeType="clickEffect">
                                  <p:stCondLst>
                                    <p:cond delay="0"/>
                                  </p:stCondLst>
                                  <p:childTnLst>
                                    <p:set>
                                      <p:cBhvr>
                                        <p:cTn id="60" dur="1" fill="hold">
                                          <p:stCondLst>
                                            <p:cond delay="0"/>
                                          </p:stCondLst>
                                        </p:cTn>
                                        <p:tgtEl>
                                          <p:spTgt spid="212"/>
                                        </p:tgtEl>
                                        <p:attrNameLst>
                                          <p:attrName>style.visibility</p:attrName>
                                        </p:attrNameLst>
                                      </p:cBhvr>
                                      <p:to>
                                        <p:strVal val="visible"/>
                                      </p:to>
                                    </p:set>
                                    <p:anim calcmode="lin" valueType="num">
                                      <p:cBhvr additive="base">
                                        <p:cTn id="61" dur="500"/>
                                        <p:tgtEl>
                                          <p:spTgt spid="212"/>
                                        </p:tgtEl>
                                        <p:attrNameLst>
                                          <p:attrName>ppt_y</p:attrName>
                                        </p:attrNameLst>
                                      </p:cBhvr>
                                      <p:tavLst>
                                        <p:tav tm="0">
                                          <p:val>
                                            <p:strVal val="#ppt_y+#ppt_h*1.125000"/>
                                          </p:val>
                                        </p:tav>
                                        <p:tav tm="100000">
                                          <p:val>
                                            <p:strVal val="#ppt_y"/>
                                          </p:val>
                                        </p:tav>
                                      </p:tavLst>
                                    </p:anim>
                                    <p:animEffect transition="in" filter="wipe(up)">
                                      <p:cBhvr>
                                        <p:cTn id="62" dur="500"/>
                                        <p:tgtEl>
                                          <p:spTgt spid="212"/>
                                        </p:tgtEl>
                                      </p:cBhvr>
                                    </p:animEffect>
                                  </p:childTnLst>
                                </p:cTn>
                              </p:par>
                            </p:childTnLst>
                          </p:cTn>
                        </p:par>
                      </p:childTnLst>
                    </p:cTn>
                  </p:par>
                  <p:par>
                    <p:cTn id="63" fill="hold">
                      <p:stCondLst>
                        <p:cond delay="indefinite"/>
                      </p:stCondLst>
                      <p:childTnLst>
                        <p:par>
                          <p:cTn id="64" fill="hold">
                            <p:stCondLst>
                              <p:cond delay="0"/>
                            </p:stCondLst>
                            <p:childTnLst>
                              <p:par>
                                <p:cTn id="65" presetID="12" presetClass="entr" presetSubtype="4" fill="hold" nodeType="clickEffect">
                                  <p:stCondLst>
                                    <p:cond delay="0"/>
                                  </p:stCondLst>
                                  <p:childTnLst>
                                    <p:set>
                                      <p:cBhvr>
                                        <p:cTn id="66" dur="1" fill="hold">
                                          <p:stCondLst>
                                            <p:cond delay="0"/>
                                          </p:stCondLst>
                                        </p:cTn>
                                        <p:tgtEl>
                                          <p:spTgt spid="216"/>
                                        </p:tgtEl>
                                        <p:attrNameLst>
                                          <p:attrName>style.visibility</p:attrName>
                                        </p:attrNameLst>
                                      </p:cBhvr>
                                      <p:to>
                                        <p:strVal val="visible"/>
                                      </p:to>
                                    </p:set>
                                    <p:anim calcmode="lin" valueType="num">
                                      <p:cBhvr additive="base">
                                        <p:cTn id="67" dur="500"/>
                                        <p:tgtEl>
                                          <p:spTgt spid="216"/>
                                        </p:tgtEl>
                                        <p:attrNameLst>
                                          <p:attrName>ppt_y</p:attrName>
                                        </p:attrNameLst>
                                      </p:cBhvr>
                                      <p:tavLst>
                                        <p:tav tm="0">
                                          <p:val>
                                            <p:strVal val="#ppt_y+#ppt_h*1.125000"/>
                                          </p:val>
                                        </p:tav>
                                        <p:tav tm="100000">
                                          <p:val>
                                            <p:strVal val="#ppt_y"/>
                                          </p:val>
                                        </p:tav>
                                      </p:tavLst>
                                    </p:anim>
                                    <p:animEffect transition="in" filter="wipe(up)">
                                      <p:cBhvr>
                                        <p:cTn id="68" dur="500"/>
                                        <p:tgtEl>
                                          <p:spTgt spid="216"/>
                                        </p:tgtEl>
                                      </p:cBhvr>
                                    </p:animEffect>
                                  </p:childTnLst>
                                </p:cTn>
                              </p:par>
                            </p:childTnLst>
                          </p:cTn>
                        </p:par>
                      </p:childTnLst>
                    </p:cTn>
                  </p:par>
                  <p:par>
                    <p:cTn id="69" fill="hold">
                      <p:stCondLst>
                        <p:cond delay="indefinite"/>
                      </p:stCondLst>
                      <p:childTnLst>
                        <p:par>
                          <p:cTn id="70" fill="hold">
                            <p:stCondLst>
                              <p:cond delay="0"/>
                            </p:stCondLst>
                            <p:childTnLst>
                              <p:par>
                                <p:cTn id="71" presetID="12" presetClass="entr" presetSubtype="4" fill="hold" nodeType="clickEffect">
                                  <p:stCondLst>
                                    <p:cond delay="0"/>
                                  </p:stCondLst>
                                  <p:childTnLst>
                                    <p:set>
                                      <p:cBhvr>
                                        <p:cTn id="72" dur="1" fill="hold">
                                          <p:stCondLst>
                                            <p:cond delay="0"/>
                                          </p:stCondLst>
                                        </p:cTn>
                                        <p:tgtEl>
                                          <p:spTgt spid="225"/>
                                        </p:tgtEl>
                                        <p:attrNameLst>
                                          <p:attrName>style.visibility</p:attrName>
                                        </p:attrNameLst>
                                      </p:cBhvr>
                                      <p:to>
                                        <p:strVal val="visible"/>
                                      </p:to>
                                    </p:set>
                                    <p:anim calcmode="lin" valueType="num">
                                      <p:cBhvr additive="base">
                                        <p:cTn id="73" dur="500"/>
                                        <p:tgtEl>
                                          <p:spTgt spid="225"/>
                                        </p:tgtEl>
                                        <p:attrNameLst>
                                          <p:attrName>ppt_y</p:attrName>
                                        </p:attrNameLst>
                                      </p:cBhvr>
                                      <p:tavLst>
                                        <p:tav tm="0">
                                          <p:val>
                                            <p:strVal val="#ppt_y+#ppt_h*1.125000"/>
                                          </p:val>
                                        </p:tav>
                                        <p:tav tm="100000">
                                          <p:val>
                                            <p:strVal val="#ppt_y"/>
                                          </p:val>
                                        </p:tav>
                                      </p:tavLst>
                                    </p:anim>
                                    <p:animEffect transition="in" filter="wipe(up)">
                                      <p:cBhvr>
                                        <p:cTn id="74" dur="500"/>
                                        <p:tgtEl>
                                          <p:spTgt spid="225"/>
                                        </p:tgtEl>
                                      </p:cBhvr>
                                    </p:animEffect>
                                  </p:childTnLst>
                                </p:cTn>
                              </p:par>
                            </p:childTnLst>
                          </p:cTn>
                        </p:par>
                      </p:childTnLst>
                    </p:cTn>
                  </p:par>
                  <p:par>
                    <p:cTn id="75" fill="hold">
                      <p:stCondLst>
                        <p:cond delay="indefinite"/>
                      </p:stCondLst>
                      <p:childTnLst>
                        <p:par>
                          <p:cTn id="76" fill="hold">
                            <p:stCondLst>
                              <p:cond delay="0"/>
                            </p:stCondLst>
                            <p:childTnLst>
                              <p:par>
                                <p:cTn id="77" presetID="12" presetClass="entr" presetSubtype="4" fill="hold" nodeType="clickEffect">
                                  <p:stCondLst>
                                    <p:cond delay="0"/>
                                  </p:stCondLst>
                                  <p:childTnLst>
                                    <p:set>
                                      <p:cBhvr>
                                        <p:cTn id="78" dur="1" fill="hold">
                                          <p:stCondLst>
                                            <p:cond delay="0"/>
                                          </p:stCondLst>
                                        </p:cTn>
                                        <p:tgtEl>
                                          <p:spTgt spid="229"/>
                                        </p:tgtEl>
                                        <p:attrNameLst>
                                          <p:attrName>style.visibility</p:attrName>
                                        </p:attrNameLst>
                                      </p:cBhvr>
                                      <p:to>
                                        <p:strVal val="visible"/>
                                      </p:to>
                                    </p:set>
                                    <p:anim calcmode="lin" valueType="num">
                                      <p:cBhvr additive="base">
                                        <p:cTn id="79" dur="500"/>
                                        <p:tgtEl>
                                          <p:spTgt spid="229"/>
                                        </p:tgtEl>
                                        <p:attrNameLst>
                                          <p:attrName>ppt_y</p:attrName>
                                        </p:attrNameLst>
                                      </p:cBhvr>
                                      <p:tavLst>
                                        <p:tav tm="0">
                                          <p:val>
                                            <p:strVal val="#ppt_y+#ppt_h*1.125000"/>
                                          </p:val>
                                        </p:tav>
                                        <p:tav tm="100000">
                                          <p:val>
                                            <p:strVal val="#ppt_y"/>
                                          </p:val>
                                        </p:tav>
                                      </p:tavLst>
                                    </p:anim>
                                    <p:animEffect transition="in" filter="wipe(up)">
                                      <p:cBhvr>
                                        <p:cTn id="80" dur="500"/>
                                        <p:tgtEl>
                                          <p:spTgt spid="229"/>
                                        </p:tgtEl>
                                      </p:cBhvr>
                                    </p:animEffect>
                                  </p:childTnLst>
                                </p:cTn>
                              </p:par>
                            </p:childTnLst>
                          </p:cTn>
                        </p:par>
                      </p:childTnLst>
                    </p:cTn>
                  </p:par>
                  <p:par>
                    <p:cTn id="81" fill="hold">
                      <p:stCondLst>
                        <p:cond delay="indefinite"/>
                      </p:stCondLst>
                      <p:childTnLst>
                        <p:par>
                          <p:cTn id="82" fill="hold">
                            <p:stCondLst>
                              <p:cond delay="0"/>
                            </p:stCondLst>
                            <p:childTnLst>
                              <p:par>
                                <p:cTn id="83" presetID="12" presetClass="entr" presetSubtype="4" fill="hold" nodeType="clickEffect">
                                  <p:stCondLst>
                                    <p:cond delay="0"/>
                                  </p:stCondLst>
                                  <p:childTnLst>
                                    <p:set>
                                      <p:cBhvr>
                                        <p:cTn id="84" dur="1" fill="hold">
                                          <p:stCondLst>
                                            <p:cond delay="0"/>
                                          </p:stCondLst>
                                        </p:cTn>
                                        <p:tgtEl>
                                          <p:spTgt spid="238"/>
                                        </p:tgtEl>
                                        <p:attrNameLst>
                                          <p:attrName>style.visibility</p:attrName>
                                        </p:attrNameLst>
                                      </p:cBhvr>
                                      <p:to>
                                        <p:strVal val="visible"/>
                                      </p:to>
                                    </p:set>
                                    <p:anim calcmode="lin" valueType="num">
                                      <p:cBhvr additive="base">
                                        <p:cTn id="85" dur="500"/>
                                        <p:tgtEl>
                                          <p:spTgt spid="238"/>
                                        </p:tgtEl>
                                        <p:attrNameLst>
                                          <p:attrName>ppt_y</p:attrName>
                                        </p:attrNameLst>
                                      </p:cBhvr>
                                      <p:tavLst>
                                        <p:tav tm="0">
                                          <p:val>
                                            <p:strVal val="#ppt_y+#ppt_h*1.125000"/>
                                          </p:val>
                                        </p:tav>
                                        <p:tav tm="100000">
                                          <p:val>
                                            <p:strVal val="#ppt_y"/>
                                          </p:val>
                                        </p:tav>
                                      </p:tavLst>
                                    </p:anim>
                                    <p:animEffect transition="in" filter="wipe(up)">
                                      <p:cBhvr>
                                        <p:cTn id="86" dur="500"/>
                                        <p:tgtEl>
                                          <p:spTgt spid="238"/>
                                        </p:tgtEl>
                                      </p:cBhvr>
                                    </p:animEffect>
                                  </p:childTnLst>
                                </p:cTn>
                              </p:par>
                            </p:childTnLst>
                          </p:cTn>
                        </p:par>
                      </p:childTnLst>
                    </p:cTn>
                  </p:par>
                  <p:par>
                    <p:cTn id="87" fill="hold">
                      <p:stCondLst>
                        <p:cond delay="indefinite"/>
                      </p:stCondLst>
                      <p:childTnLst>
                        <p:par>
                          <p:cTn id="88" fill="hold">
                            <p:stCondLst>
                              <p:cond delay="0"/>
                            </p:stCondLst>
                            <p:childTnLst>
                              <p:par>
                                <p:cTn id="89" presetID="12" presetClass="entr" presetSubtype="4" fill="hold" nodeType="clickEffect">
                                  <p:stCondLst>
                                    <p:cond delay="0"/>
                                  </p:stCondLst>
                                  <p:childTnLst>
                                    <p:set>
                                      <p:cBhvr>
                                        <p:cTn id="90" dur="1" fill="hold">
                                          <p:stCondLst>
                                            <p:cond delay="0"/>
                                          </p:stCondLst>
                                        </p:cTn>
                                        <p:tgtEl>
                                          <p:spTgt spid="242"/>
                                        </p:tgtEl>
                                        <p:attrNameLst>
                                          <p:attrName>style.visibility</p:attrName>
                                        </p:attrNameLst>
                                      </p:cBhvr>
                                      <p:to>
                                        <p:strVal val="visible"/>
                                      </p:to>
                                    </p:set>
                                    <p:anim calcmode="lin" valueType="num">
                                      <p:cBhvr additive="base">
                                        <p:cTn id="91" dur="500"/>
                                        <p:tgtEl>
                                          <p:spTgt spid="242"/>
                                        </p:tgtEl>
                                        <p:attrNameLst>
                                          <p:attrName>ppt_y</p:attrName>
                                        </p:attrNameLst>
                                      </p:cBhvr>
                                      <p:tavLst>
                                        <p:tav tm="0">
                                          <p:val>
                                            <p:strVal val="#ppt_y+#ppt_h*1.125000"/>
                                          </p:val>
                                        </p:tav>
                                        <p:tav tm="100000">
                                          <p:val>
                                            <p:strVal val="#ppt_y"/>
                                          </p:val>
                                        </p:tav>
                                      </p:tavLst>
                                    </p:anim>
                                    <p:animEffect transition="in" filter="wipe(up)">
                                      <p:cBhvr>
                                        <p:cTn id="92" dur="500"/>
                                        <p:tgtEl>
                                          <p:spTgt spid="242"/>
                                        </p:tgtEl>
                                      </p:cBhvr>
                                    </p:animEffect>
                                  </p:childTnLst>
                                </p:cTn>
                              </p:par>
                            </p:childTnLst>
                          </p:cTn>
                        </p:par>
                      </p:childTnLst>
                    </p:cTn>
                  </p:par>
                  <p:par>
                    <p:cTn id="93" fill="hold">
                      <p:stCondLst>
                        <p:cond delay="indefinite"/>
                      </p:stCondLst>
                      <p:childTnLst>
                        <p:par>
                          <p:cTn id="94" fill="hold">
                            <p:stCondLst>
                              <p:cond delay="0"/>
                            </p:stCondLst>
                            <p:childTnLst>
                              <p:par>
                                <p:cTn id="95" presetID="12" presetClass="entr" presetSubtype="4" fill="hold" nodeType="clickEffect">
                                  <p:stCondLst>
                                    <p:cond delay="0"/>
                                  </p:stCondLst>
                                  <p:childTnLst>
                                    <p:set>
                                      <p:cBhvr>
                                        <p:cTn id="96" dur="1" fill="hold">
                                          <p:stCondLst>
                                            <p:cond delay="0"/>
                                          </p:stCondLst>
                                        </p:cTn>
                                        <p:tgtEl>
                                          <p:spTgt spid="251"/>
                                        </p:tgtEl>
                                        <p:attrNameLst>
                                          <p:attrName>style.visibility</p:attrName>
                                        </p:attrNameLst>
                                      </p:cBhvr>
                                      <p:to>
                                        <p:strVal val="visible"/>
                                      </p:to>
                                    </p:set>
                                    <p:anim calcmode="lin" valueType="num">
                                      <p:cBhvr additive="base">
                                        <p:cTn id="97" dur="500"/>
                                        <p:tgtEl>
                                          <p:spTgt spid="251"/>
                                        </p:tgtEl>
                                        <p:attrNameLst>
                                          <p:attrName>ppt_y</p:attrName>
                                        </p:attrNameLst>
                                      </p:cBhvr>
                                      <p:tavLst>
                                        <p:tav tm="0">
                                          <p:val>
                                            <p:strVal val="#ppt_y+#ppt_h*1.125000"/>
                                          </p:val>
                                        </p:tav>
                                        <p:tav tm="100000">
                                          <p:val>
                                            <p:strVal val="#ppt_y"/>
                                          </p:val>
                                        </p:tav>
                                      </p:tavLst>
                                    </p:anim>
                                    <p:animEffect transition="in" filter="wipe(up)">
                                      <p:cBhvr>
                                        <p:cTn id="98" dur="500"/>
                                        <p:tgtEl>
                                          <p:spTgt spid="251"/>
                                        </p:tgtEl>
                                      </p:cBhvr>
                                    </p:animEffect>
                                  </p:childTnLst>
                                </p:cTn>
                              </p:par>
                            </p:childTnLst>
                          </p:cTn>
                        </p:par>
                      </p:childTnLst>
                    </p:cTn>
                  </p:par>
                  <p:par>
                    <p:cTn id="99" fill="hold">
                      <p:stCondLst>
                        <p:cond delay="indefinite"/>
                      </p:stCondLst>
                      <p:childTnLst>
                        <p:par>
                          <p:cTn id="100" fill="hold">
                            <p:stCondLst>
                              <p:cond delay="0"/>
                            </p:stCondLst>
                            <p:childTnLst>
                              <p:par>
                                <p:cTn id="101" presetID="12" presetClass="entr" presetSubtype="4" fill="hold" nodeType="clickEffect">
                                  <p:stCondLst>
                                    <p:cond delay="0"/>
                                  </p:stCondLst>
                                  <p:childTnLst>
                                    <p:set>
                                      <p:cBhvr>
                                        <p:cTn id="102" dur="1" fill="hold">
                                          <p:stCondLst>
                                            <p:cond delay="0"/>
                                          </p:stCondLst>
                                        </p:cTn>
                                        <p:tgtEl>
                                          <p:spTgt spid="255"/>
                                        </p:tgtEl>
                                        <p:attrNameLst>
                                          <p:attrName>style.visibility</p:attrName>
                                        </p:attrNameLst>
                                      </p:cBhvr>
                                      <p:to>
                                        <p:strVal val="visible"/>
                                      </p:to>
                                    </p:set>
                                    <p:anim calcmode="lin" valueType="num">
                                      <p:cBhvr additive="base">
                                        <p:cTn id="103" dur="500"/>
                                        <p:tgtEl>
                                          <p:spTgt spid="255"/>
                                        </p:tgtEl>
                                        <p:attrNameLst>
                                          <p:attrName>ppt_y</p:attrName>
                                        </p:attrNameLst>
                                      </p:cBhvr>
                                      <p:tavLst>
                                        <p:tav tm="0">
                                          <p:val>
                                            <p:strVal val="#ppt_y+#ppt_h*1.125000"/>
                                          </p:val>
                                        </p:tav>
                                        <p:tav tm="100000">
                                          <p:val>
                                            <p:strVal val="#ppt_y"/>
                                          </p:val>
                                        </p:tav>
                                      </p:tavLst>
                                    </p:anim>
                                    <p:animEffect transition="in" filter="wipe(up)">
                                      <p:cBhvr>
                                        <p:cTn id="104" dur="500"/>
                                        <p:tgtEl>
                                          <p:spTgt spid="255"/>
                                        </p:tgtEl>
                                      </p:cBhvr>
                                    </p:animEffect>
                                  </p:childTnLst>
                                </p:cTn>
                              </p:par>
                            </p:childTnLst>
                          </p:cTn>
                        </p:par>
                      </p:childTnLst>
                    </p:cTn>
                  </p:par>
                  <p:par>
                    <p:cTn id="105" fill="hold">
                      <p:stCondLst>
                        <p:cond delay="indefinite"/>
                      </p:stCondLst>
                      <p:childTnLst>
                        <p:par>
                          <p:cTn id="106" fill="hold">
                            <p:stCondLst>
                              <p:cond delay="0"/>
                            </p:stCondLst>
                            <p:childTnLst>
                              <p:par>
                                <p:cTn id="107" presetID="12" presetClass="entr" presetSubtype="4" fill="hold" nodeType="clickEffect">
                                  <p:stCondLst>
                                    <p:cond delay="0"/>
                                  </p:stCondLst>
                                  <p:childTnLst>
                                    <p:set>
                                      <p:cBhvr>
                                        <p:cTn id="108" dur="1" fill="hold">
                                          <p:stCondLst>
                                            <p:cond delay="0"/>
                                          </p:stCondLst>
                                        </p:cTn>
                                        <p:tgtEl>
                                          <p:spTgt spid="264"/>
                                        </p:tgtEl>
                                        <p:attrNameLst>
                                          <p:attrName>style.visibility</p:attrName>
                                        </p:attrNameLst>
                                      </p:cBhvr>
                                      <p:to>
                                        <p:strVal val="visible"/>
                                      </p:to>
                                    </p:set>
                                    <p:anim calcmode="lin" valueType="num">
                                      <p:cBhvr additive="base">
                                        <p:cTn id="109" dur="500"/>
                                        <p:tgtEl>
                                          <p:spTgt spid="264"/>
                                        </p:tgtEl>
                                        <p:attrNameLst>
                                          <p:attrName>ppt_y</p:attrName>
                                        </p:attrNameLst>
                                      </p:cBhvr>
                                      <p:tavLst>
                                        <p:tav tm="0">
                                          <p:val>
                                            <p:strVal val="#ppt_y+#ppt_h*1.125000"/>
                                          </p:val>
                                        </p:tav>
                                        <p:tav tm="100000">
                                          <p:val>
                                            <p:strVal val="#ppt_y"/>
                                          </p:val>
                                        </p:tav>
                                      </p:tavLst>
                                    </p:anim>
                                    <p:animEffect transition="in" filter="wipe(up)">
                                      <p:cBhvr>
                                        <p:cTn id="110" dur="500"/>
                                        <p:tgtEl>
                                          <p:spTgt spid="264"/>
                                        </p:tgtEl>
                                      </p:cBhvr>
                                    </p:animEffect>
                                  </p:childTnLst>
                                </p:cTn>
                              </p:par>
                            </p:childTnLst>
                          </p:cTn>
                        </p:par>
                      </p:childTnLst>
                    </p:cTn>
                  </p:par>
                  <p:par>
                    <p:cTn id="111" fill="hold">
                      <p:stCondLst>
                        <p:cond delay="indefinite"/>
                      </p:stCondLst>
                      <p:childTnLst>
                        <p:par>
                          <p:cTn id="112" fill="hold">
                            <p:stCondLst>
                              <p:cond delay="0"/>
                            </p:stCondLst>
                            <p:childTnLst>
                              <p:par>
                                <p:cTn id="113" presetID="12" presetClass="entr" presetSubtype="4" fill="hold" nodeType="clickEffect">
                                  <p:stCondLst>
                                    <p:cond delay="0"/>
                                  </p:stCondLst>
                                  <p:childTnLst>
                                    <p:set>
                                      <p:cBhvr>
                                        <p:cTn id="114" dur="1" fill="hold">
                                          <p:stCondLst>
                                            <p:cond delay="0"/>
                                          </p:stCondLst>
                                        </p:cTn>
                                        <p:tgtEl>
                                          <p:spTgt spid="268"/>
                                        </p:tgtEl>
                                        <p:attrNameLst>
                                          <p:attrName>style.visibility</p:attrName>
                                        </p:attrNameLst>
                                      </p:cBhvr>
                                      <p:to>
                                        <p:strVal val="visible"/>
                                      </p:to>
                                    </p:set>
                                    <p:anim calcmode="lin" valueType="num">
                                      <p:cBhvr additive="base">
                                        <p:cTn id="115" dur="500"/>
                                        <p:tgtEl>
                                          <p:spTgt spid="268"/>
                                        </p:tgtEl>
                                        <p:attrNameLst>
                                          <p:attrName>ppt_y</p:attrName>
                                        </p:attrNameLst>
                                      </p:cBhvr>
                                      <p:tavLst>
                                        <p:tav tm="0">
                                          <p:val>
                                            <p:strVal val="#ppt_y+#ppt_h*1.125000"/>
                                          </p:val>
                                        </p:tav>
                                        <p:tav tm="100000">
                                          <p:val>
                                            <p:strVal val="#ppt_y"/>
                                          </p:val>
                                        </p:tav>
                                      </p:tavLst>
                                    </p:anim>
                                    <p:animEffect transition="in" filter="wipe(up)">
                                      <p:cBhvr>
                                        <p:cTn id="116" dur="500"/>
                                        <p:tgtEl>
                                          <p:spTgt spid="2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utoUpdateAnimBg="0"/>
      <p:bldP spid="12" grpId="0" autoUpdateAnimBg="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3.2</a:t>
            </a:r>
            <a:r>
              <a:rPr kumimoji="1" lang="zh-CN" altLang="en-US" dirty="0"/>
              <a:t> 译码器</a:t>
            </a:r>
          </a:p>
        </p:txBody>
      </p:sp>
      <p:sp>
        <p:nvSpPr>
          <p:cNvPr id="6" name="Text Box 2">
            <a:extLst>
              <a:ext uri="{FF2B5EF4-FFF2-40B4-BE49-F238E27FC236}">
                <a16:creationId xmlns:a16="http://schemas.microsoft.com/office/drawing/2014/main" id="{BCD87F89-DC0A-82F4-8328-5FB4FA7CF318}"/>
              </a:ext>
            </a:extLst>
          </p:cNvPr>
          <p:cNvSpPr txBox="1">
            <a:spLocks noChangeArrowheads="1"/>
          </p:cNvSpPr>
          <p:nvPr/>
        </p:nvSpPr>
        <p:spPr bwMode="auto">
          <a:xfrm>
            <a:off x="2072968" y="642686"/>
            <a:ext cx="652780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2.  </a:t>
            </a:r>
            <a:r>
              <a:rPr lang="zh-CN" altLang="en-US" sz="2800" b="1">
                <a:solidFill>
                  <a:srgbClr val="FF0066"/>
                </a:solidFill>
              </a:rPr>
              <a:t>集成 </a:t>
            </a:r>
            <a:r>
              <a:rPr lang="en-US" altLang="zh-CN" sz="2800" b="1">
                <a:solidFill>
                  <a:srgbClr val="FF0066"/>
                </a:solidFill>
              </a:rPr>
              <a:t>3 </a:t>
            </a:r>
            <a:r>
              <a:rPr lang="zh-CN" altLang="en-US" sz="2800" b="1">
                <a:solidFill>
                  <a:srgbClr val="FF0066"/>
                </a:solidFill>
              </a:rPr>
              <a:t>线 </a:t>
            </a:r>
            <a:r>
              <a:rPr lang="en-US" altLang="zh-CN" sz="2800" b="1">
                <a:solidFill>
                  <a:srgbClr val="FF0066"/>
                </a:solidFill>
              </a:rPr>
              <a:t>– 8 </a:t>
            </a:r>
            <a:r>
              <a:rPr lang="zh-CN" altLang="en-US" sz="2800" b="1">
                <a:solidFill>
                  <a:srgbClr val="FF0066"/>
                </a:solidFill>
              </a:rPr>
              <a:t>线译码器</a:t>
            </a:r>
            <a:r>
              <a:rPr lang="zh-CN" altLang="en-US" sz="2800" b="1"/>
              <a:t> </a:t>
            </a:r>
            <a:r>
              <a:rPr lang="en-US" altLang="zh-CN" sz="2800" b="1">
                <a:solidFill>
                  <a:srgbClr val="0033CC"/>
                </a:solidFill>
              </a:rPr>
              <a:t>-- </a:t>
            </a:r>
            <a:r>
              <a:rPr lang="en-US" altLang="zh-CN" sz="2800" b="1">
                <a:solidFill>
                  <a:srgbClr val="0033CC"/>
                </a:solidFill>
                <a:ea typeface="楷体_GB2312" pitchFamily="49" charset="-122"/>
              </a:rPr>
              <a:t>74LS138</a:t>
            </a:r>
          </a:p>
        </p:txBody>
      </p:sp>
      <p:sp>
        <p:nvSpPr>
          <p:cNvPr id="7" name="Text Box 3">
            <a:extLst>
              <a:ext uri="{FF2B5EF4-FFF2-40B4-BE49-F238E27FC236}">
                <a16:creationId xmlns:a16="http://schemas.microsoft.com/office/drawing/2014/main" id="{2464AD9A-ACDD-581D-AA8D-F6B7B1028A0F}"/>
              </a:ext>
            </a:extLst>
          </p:cNvPr>
          <p:cNvSpPr txBox="1">
            <a:spLocks noChangeArrowheads="1"/>
          </p:cNvSpPr>
          <p:nvPr/>
        </p:nvSpPr>
        <p:spPr bwMode="auto">
          <a:xfrm>
            <a:off x="2644468" y="1231649"/>
            <a:ext cx="1979613" cy="528637"/>
          </a:xfrm>
          <a:prstGeom prst="rect">
            <a:avLst/>
          </a:prstGeom>
          <a:solidFill>
            <a:srgbClr val="FFFFCC"/>
          </a:solidFill>
          <a:ln w="9525">
            <a:solidFill>
              <a:srgbClr val="996600"/>
            </a:solidFill>
            <a:miter lim="800000"/>
            <a:headEnd/>
            <a:tailEnd/>
          </a:ln>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引脚排列图</a:t>
            </a:r>
          </a:p>
        </p:txBody>
      </p:sp>
      <p:sp>
        <p:nvSpPr>
          <p:cNvPr id="8" name="Text Box 4">
            <a:extLst>
              <a:ext uri="{FF2B5EF4-FFF2-40B4-BE49-F238E27FC236}">
                <a16:creationId xmlns:a16="http://schemas.microsoft.com/office/drawing/2014/main" id="{6C42B228-FF83-BE75-79E6-364FC4414ABA}"/>
              </a:ext>
            </a:extLst>
          </p:cNvPr>
          <p:cNvSpPr txBox="1">
            <a:spLocks noChangeArrowheads="1"/>
          </p:cNvSpPr>
          <p:nvPr/>
        </p:nvSpPr>
        <p:spPr bwMode="auto">
          <a:xfrm>
            <a:off x="6821181" y="1230061"/>
            <a:ext cx="1979612" cy="528638"/>
          </a:xfrm>
          <a:prstGeom prst="rect">
            <a:avLst/>
          </a:prstGeom>
          <a:solidFill>
            <a:srgbClr val="FFFFCC"/>
          </a:solidFill>
          <a:ln w="9525">
            <a:solidFill>
              <a:srgbClr val="996600"/>
            </a:solidFill>
            <a:miter lim="800000"/>
            <a:headEnd/>
            <a:tailEnd/>
          </a:ln>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功能示意图</a:t>
            </a:r>
          </a:p>
        </p:txBody>
      </p:sp>
      <p:sp>
        <p:nvSpPr>
          <p:cNvPr id="10" name="Text Box 6">
            <a:extLst>
              <a:ext uri="{FF2B5EF4-FFF2-40B4-BE49-F238E27FC236}">
                <a16:creationId xmlns:a16="http://schemas.microsoft.com/office/drawing/2014/main" id="{035D6820-C622-E1C3-45C0-2051CDF6A75D}"/>
              </a:ext>
            </a:extLst>
          </p:cNvPr>
          <p:cNvSpPr txBox="1">
            <a:spLocks noChangeArrowheads="1"/>
          </p:cNvSpPr>
          <p:nvPr/>
        </p:nvSpPr>
        <p:spPr bwMode="auto">
          <a:xfrm>
            <a:off x="1685618" y="5494086"/>
            <a:ext cx="2338388" cy="466725"/>
          </a:xfrm>
          <a:prstGeom prst="rect">
            <a:avLst/>
          </a:prstGeom>
          <a:solidFill>
            <a:srgbClr val="FFFFCC"/>
          </a:solidFill>
          <a:ln w="9525">
            <a:solidFill>
              <a:srgbClr val="996600"/>
            </a:solidFill>
            <a:miter lim="800000"/>
            <a:headEnd/>
            <a:tailEnd/>
          </a:ln>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FF0066"/>
                </a:solidFill>
              </a:rPr>
              <a:t>输入选通控制端</a:t>
            </a:r>
          </a:p>
        </p:txBody>
      </p:sp>
      <p:sp>
        <p:nvSpPr>
          <p:cNvPr id="11" name="AutoShape 7">
            <a:extLst>
              <a:ext uri="{FF2B5EF4-FFF2-40B4-BE49-F238E27FC236}">
                <a16:creationId xmlns:a16="http://schemas.microsoft.com/office/drawing/2014/main" id="{299E511B-7C71-8793-B3AB-C9398ADA1FC6}"/>
              </a:ext>
            </a:extLst>
          </p:cNvPr>
          <p:cNvSpPr>
            <a:spLocks/>
          </p:cNvSpPr>
          <p:nvPr/>
        </p:nvSpPr>
        <p:spPr bwMode="auto">
          <a:xfrm>
            <a:off x="4131956" y="5741736"/>
            <a:ext cx="241300" cy="852488"/>
          </a:xfrm>
          <a:prstGeom prst="leftBrace">
            <a:avLst>
              <a:gd name="adj1" fmla="val 29441"/>
              <a:gd name="adj2" fmla="val 50000"/>
            </a:avLst>
          </a:prstGeom>
          <a:noFill/>
          <a:ln w="19050">
            <a:solidFill>
              <a:srgbClr val="0033CC"/>
            </a:solidFill>
            <a:round/>
            <a:headEnd/>
            <a:tailEnd/>
          </a:ln>
          <a:extLst>
            <a:ext uri="{909E8E84-426E-40DD-AFC4-6F175D3DCCD1}">
              <a14:hiddenFill xmlns:a14="http://schemas.microsoft.com/office/drawing/2010/main">
                <a:solidFill>
                  <a:schemeClr val="accent1"/>
                </a:solidFill>
              </a14:hiddenFill>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 name="Text Box 9">
            <a:extLst>
              <a:ext uri="{FF2B5EF4-FFF2-40B4-BE49-F238E27FC236}">
                <a16:creationId xmlns:a16="http://schemas.microsoft.com/office/drawing/2014/main" id="{A18C9116-1893-6E0A-57A9-020CD8BD08ED}"/>
              </a:ext>
            </a:extLst>
          </p:cNvPr>
          <p:cNvSpPr txBox="1">
            <a:spLocks noChangeArrowheads="1"/>
          </p:cNvSpPr>
          <p:nvPr/>
        </p:nvSpPr>
        <p:spPr bwMode="auto">
          <a:xfrm>
            <a:off x="7396723" y="5584573"/>
            <a:ext cx="2827189" cy="46166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dirty="0">
                <a:solidFill>
                  <a:srgbClr val="0033CC"/>
                </a:solidFill>
              </a:rPr>
              <a:t>芯片</a:t>
            </a:r>
            <a:r>
              <a:rPr lang="zh-CN" altLang="en-US" b="1" dirty="0">
                <a:solidFill>
                  <a:srgbClr val="FF0066"/>
                </a:solidFill>
              </a:rPr>
              <a:t>禁止</a:t>
            </a:r>
            <a:r>
              <a:rPr lang="zh-CN" altLang="en-US" b="1" dirty="0">
                <a:solidFill>
                  <a:srgbClr val="0033CC"/>
                </a:solidFill>
              </a:rPr>
              <a:t>工作</a:t>
            </a:r>
            <a:r>
              <a:rPr lang="en-US" altLang="zh-CN" b="1" dirty="0">
                <a:solidFill>
                  <a:srgbClr val="0033CC"/>
                </a:solidFill>
              </a:rPr>
              <a:t>0,1, x</a:t>
            </a:r>
            <a:endParaRPr lang="zh-CN" altLang="en-US" b="1" dirty="0">
              <a:solidFill>
                <a:srgbClr val="0033CC"/>
              </a:solidFill>
            </a:endParaRPr>
          </a:p>
        </p:txBody>
      </p:sp>
      <p:sp>
        <p:nvSpPr>
          <p:cNvPr id="15" name="Text Box 11">
            <a:extLst>
              <a:ext uri="{FF2B5EF4-FFF2-40B4-BE49-F238E27FC236}">
                <a16:creationId xmlns:a16="http://schemas.microsoft.com/office/drawing/2014/main" id="{71BBB604-6C76-1A95-4843-C02A67690A10}"/>
              </a:ext>
            </a:extLst>
          </p:cNvPr>
          <p:cNvSpPr txBox="1">
            <a:spLocks noChangeArrowheads="1"/>
          </p:cNvSpPr>
          <p:nvPr/>
        </p:nvSpPr>
        <p:spPr bwMode="auto">
          <a:xfrm>
            <a:off x="7491106" y="6167186"/>
            <a:ext cx="2791924" cy="46166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dirty="0">
                <a:solidFill>
                  <a:srgbClr val="0033CC"/>
                </a:solidFill>
              </a:rPr>
              <a:t>芯片</a:t>
            </a:r>
            <a:r>
              <a:rPr lang="zh-CN" altLang="en-US" b="1" dirty="0">
                <a:solidFill>
                  <a:srgbClr val="FF0066"/>
                </a:solidFill>
              </a:rPr>
              <a:t>正常</a:t>
            </a:r>
            <a:r>
              <a:rPr lang="zh-CN" altLang="en-US" b="1" dirty="0">
                <a:solidFill>
                  <a:srgbClr val="0033CC"/>
                </a:solidFill>
              </a:rPr>
              <a:t>工作 </a:t>
            </a:r>
            <a:r>
              <a:rPr lang="en-US" altLang="zh-CN" b="1" dirty="0">
                <a:solidFill>
                  <a:srgbClr val="FF0066"/>
                </a:solidFill>
              </a:rPr>
              <a:t>1,0 0</a:t>
            </a:r>
            <a:endParaRPr lang="zh-CN" altLang="en-US" b="1" dirty="0">
              <a:solidFill>
                <a:srgbClr val="FF0066"/>
              </a:solidFill>
            </a:endParaRPr>
          </a:p>
        </p:txBody>
      </p:sp>
      <p:grpSp>
        <p:nvGrpSpPr>
          <p:cNvPr id="16" name="Group 12">
            <a:extLst>
              <a:ext uri="{FF2B5EF4-FFF2-40B4-BE49-F238E27FC236}">
                <a16:creationId xmlns:a16="http://schemas.microsoft.com/office/drawing/2014/main" id="{53FC721F-F7C1-92E6-CAD8-D981FE311438}"/>
              </a:ext>
            </a:extLst>
          </p:cNvPr>
          <p:cNvGrpSpPr>
            <a:grpSpLocks/>
          </p:cNvGrpSpPr>
          <p:nvPr/>
        </p:nvGrpSpPr>
        <p:grpSpPr bwMode="auto">
          <a:xfrm>
            <a:off x="1766581" y="1869824"/>
            <a:ext cx="4092575" cy="3359150"/>
            <a:chOff x="293" y="1115"/>
            <a:chExt cx="2578" cy="2116"/>
          </a:xfrm>
        </p:grpSpPr>
        <p:sp>
          <p:nvSpPr>
            <p:cNvPr id="17" name="Rectangle 13">
              <a:extLst>
                <a:ext uri="{FF2B5EF4-FFF2-40B4-BE49-F238E27FC236}">
                  <a16:creationId xmlns:a16="http://schemas.microsoft.com/office/drawing/2014/main" id="{018CDD43-127D-4749-1A5C-1032E56BA844}"/>
                </a:ext>
              </a:extLst>
            </p:cNvPr>
            <p:cNvSpPr>
              <a:spLocks noChangeArrowheads="1"/>
            </p:cNvSpPr>
            <p:nvPr/>
          </p:nvSpPr>
          <p:spPr bwMode="auto">
            <a:xfrm>
              <a:off x="484" y="1694"/>
              <a:ext cx="2083" cy="96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solidFill>
                  <a:srgbClr val="0033CC"/>
                </a:solidFill>
              </a:endParaRPr>
            </a:p>
          </p:txBody>
        </p:sp>
        <p:sp>
          <p:nvSpPr>
            <p:cNvPr id="18" name="Text Box 14">
              <a:extLst>
                <a:ext uri="{FF2B5EF4-FFF2-40B4-BE49-F238E27FC236}">
                  <a16:creationId xmlns:a16="http://schemas.microsoft.com/office/drawing/2014/main" id="{4998DB1E-7547-9BFF-9605-6CBCB6B139BA}"/>
                </a:ext>
              </a:extLst>
            </p:cNvPr>
            <p:cNvSpPr txBox="1">
              <a:spLocks noChangeArrowheads="1"/>
            </p:cNvSpPr>
            <p:nvPr/>
          </p:nvSpPr>
          <p:spPr bwMode="auto">
            <a:xfrm>
              <a:off x="293" y="1115"/>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V</a:t>
              </a:r>
              <a:r>
                <a:rPr lang="en-US" altLang="zh-CN" b="1" baseline="-25000">
                  <a:solidFill>
                    <a:srgbClr val="FF0066"/>
                  </a:solidFill>
                  <a:ea typeface="楷体_GB2312" pitchFamily="49" charset="-122"/>
                </a:rPr>
                <a:t>CC  </a:t>
              </a:r>
            </a:p>
          </p:txBody>
        </p:sp>
        <p:sp>
          <p:nvSpPr>
            <p:cNvPr id="19" name="Text Box 15">
              <a:extLst>
                <a:ext uri="{FF2B5EF4-FFF2-40B4-BE49-F238E27FC236}">
                  <a16:creationId xmlns:a16="http://schemas.microsoft.com/office/drawing/2014/main" id="{5B50E127-6829-8486-E240-C763E3010386}"/>
                </a:ext>
              </a:extLst>
            </p:cNvPr>
            <p:cNvSpPr txBox="1">
              <a:spLocks noChangeArrowheads="1"/>
            </p:cNvSpPr>
            <p:nvPr/>
          </p:nvSpPr>
          <p:spPr bwMode="auto">
            <a:xfrm>
              <a:off x="2160" y="2943"/>
              <a:ext cx="57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b="1"/>
                <a:t>地</a:t>
              </a:r>
            </a:p>
          </p:txBody>
        </p:sp>
        <p:sp>
          <p:nvSpPr>
            <p:cNvPr id="20" name="Arc 16">
              <a:extLst>
                <a:ext uri="{FF2B5EF4-FFF2-40B4-BE49-F238E27FC236}">
                  <a16:creationId xmlns:a16="http://schemas.microsoft.com/office/drawing/2014/main" id="{8BB6D904-DF1B-5694-77A8-B5D83774960A}"/>
                </a:ext>
              </a:extLst>
            </p:cNvPr>
            <p:cNvSpPr>
              <a:spLocks/>
            </p:cNvSpPr>
            <p:nvPr/>
          </p:nvSpPr>
          <p:spPr bwMode="auto">
            <a:xfrm>
              <a:off x="485" y="2018"/>
              <a:ext cx="210" cy="357"/>
            </a:xfrm>
            <a:custGeom>
              <a:avLst/>
              <a:gdLst>
                <a:gd name="T0" fmla="*/ 0 w 21600"/>
                <a:gd name="T1" fmla="*/ 0 h 43200"/>
                <a:gd name="T2" fmla="*/ 0 w 21600"/>
                <a:gd name="T3" fmla="*/ 3 h 43200"/>
                <a:gd name="T4" fmla="*/ 0 w 21600"/>
                <a:gd name="T5" fmla="*/ 1 h 43200"/>
                <a:gd name="T6" fmla="*/ 0 60000 65536"/>
                <a:gd name="T7" fmla="*/ 0 60000 65536"/>
                <a:gd name="T8" fmla="*/ 0 60000 65536"/>
              </a:gdLst>
              <a:ahLst/>
              <a:cxnLst>
                <a:cxn ang="T6">
                  <a:pos x="T0" y="T1"/>
                </a:cxn>
                <a:cxn ang="T7">
                  <a:pos x="T2" y="T3"/>
                </a:cxn>
                <a:cxn ang="T8">
                  <a:pos x="T4" y="T5"/>
                </a:cxn>
              </a:cxnLst>
              <a:rect l="0" t="0" r="r" b="b"/>
              <a:pathLst>
                <a:path w="21600" h="43200" fill="none" extrusionOk="0">
                  <a:moveTo>
                    <a:pt x="0" y="0"/>
                  </a:moveTo>
                  <a:cubicBezTo>
                    <a:pt x="11929" y="0"/>
                    <a:pt x="21600" y="9670"/>
                    <a:pt x="21600" y="21600"/>
                  </a:cubicBezTo>
                  <a:cubicBezTo>
                    <a:pt x="21600" y="33529"/>
                    <a:pt x="11929" y="43199"/>
                    <a:pt x="0" y="43199"/>
                  </a:cubicBezTo>
                </a:path>
                <a:path w="21600" h="43200" stroke="0" extrusionOk="0">
                  <a:moveTo>
                    <a:pt x="0" y="0"/>
                  </a:moveTo>
                  <a:cubicBezTo>
                    <a:pt x="11929" y="0"/>
                    <a:pt x="21600" y="9670"/>
                    <a:pt x="21600" y="21600"/>
                  </a:cubicBezTo>
                  <a:cubicBezTo>
                    <a:pt x="21600" y="33529"/>
                    <a:pt x="11929" y="43199"/>
                    <a:pt x="0" y="43199"/>
                  </a:cubicBezTo>
                  <a:lnTo>
                    <a:pt x="0" y="21600"/>
                  </a:lnTo>
                  <a:lnTo>
                    <a:pt x="0" y="0"/>
                  </a:lnTo>
                  <a:close/>
                </a:path>
              </a:pathLst>
            </a:custGeom>
            <a:noFill/>
            <a:ln w="3810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nvGrpSpPr>
            <p:cNvPr id="21" name="Group 17">
              <a:extLst>
                <a:ext uri="{FF2B5EF4-FFF2-40B4-BE49-F238E27FC236}">
                  <a16:creationId xmlns:a16="http://schemas.microsoft.com/office/drawing/2014/main" id="{66D6928F-6DB9-8082-A1EF-CC917AEE782E}"/>
                </a:ext>
              </a:extLst>
            </p:cNvPr>
            <p:cNvGrpSpPr>
              <a:grpSpLocks/>
            </p:cNvGrpSpPr>
            <p:nvPr/>
          </p:nvGrpSpPr>
          <p:grpSpPr bwMode="auto">
            <a:xfrm>
              <a:off x="577" y="1418"/>
              <a:ext cx="56" cy="273"/>
              <a:chOff x="3025" y="1638"/>
              <a:chExt cx="56" cy="273"/>
            </a:xfrm>
          </p:grpSpPr>
          <p:sp>
            <p:nvSpPr>
              <p:cNvPr id="100" name="Line 18">
                <a:extLst>
                  <a:ext uri="{FF2B5EF4-FFF2-40B4-BE49-F238E27FC236}">
                    <a16:creationId xmlns:a16="http://schemas.microsoft.com/office/drawing/2014/main" id="{9EE0BDCB-9F91-DAC7-DE1A-F14882E0FC50}"/>
                  </a:ext>
                </a:extLst>
              </p:cNvPr>
              <p:cNvSpPr>
                <a:spLocks noChangeShapeType="1"/>
              </p:cNvSpPr>
              <p:nvPr/>
            </p:nvSpPr>
            <p:spPr bwMode="auto">
              <a:xfrm flipV="1">
                <a:off x="3054" y="1701"/>
                <a:ext cx="0" cy="2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1" name="Oval 19">
                <a:extLst>
                  <a:ext uri="{FF2B5EF4-FFF2-40B4-BE49-F238E27FC236}">
                    <a16:creationId xmlns:a16="http://schemas.microsoft.com/office/drawing/2014/main" id="{60E12086-4099-7CA0-DE7A-D1C949725A12}"/>
                  </a:ext>
                </a:extLst>
              </p:cNvPr>
              <p:cNvSpPr>
                <a:spLocks noChangeArrowheads="1"/>
              </p:cNvSpPr>
              <p:nvPr/>
            </p:nvSpPr>
            <p:spPr bwMode="auto">
              <a:xfrm>
                <a:off x="3025" y="1638"/>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2" name="Group 20">
              <a:extLst>
                <a:ext uri="{FF2B5EF4-FFF2-40B4-BE49-F238E27FC236}">
                  <a16:creationId xmlns:a16="http://schemas.microsoft.com/office/drawing/2014/main" id="{CE5CE523-9A56-8C96-3200-84CC5865B366}"/>
                </a:ext>
              </a:extLst>
            </p:cNvPr>
            <p:cNvGrpSpPr>
              <a:grpSpLocks/>
            </p:cNvGrpSpPr>
            <p:nvPr/>
          </p:nvGrpSpPr>
          <p:grpSpPr bwMode="auto">
            <a:xfrm>
              <a:off x="836" y="1418"/>
              <a:ext cx="56" cy="273"/>
              <a:chOff x="3025" y="1638"/>
              <a:chExt cx="56" cy="273"/>
            </a:xfrm>
          </p:grpSpPr>
          <p:sp>
            <p:nvSpPr>
              <p:cNvPr id="98" name="Line 21">
                <a:extLst>
                  <a:ext uri="{FF2B5EF4-FFF2-40B4-BE49-F238E27FC236}">
                    <a16:creationId xmlns:a16="http://schemas.microsoft.com/office/drawing/2014/main" id="{D5F3057A-9702-D3F2-445F-B071733792B0}"/>
                  </a:ext>
                </a:extLst>
              </p:cNvPr>
              <p:cNvSpPr>
                <a:spLocks noChangeShapeType="1"/>
              </p:cNvSpPr>
              <p:nvPr/>
            </p:nvSpPr>
            <p:spPr bwMode="auto">
              <a:xfrm flipV="1">
                <a:off x="3054" y="1701"/>
                <a:ext cx="0" cy="2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9" name="Oval 22">
                <a:extLst>
                  <a:ext uri="{FF2B5EF4-FFF2-40B4-BE49-F238E27FC236}">
                    <a16:creationId xmlns:a16="http://schemas.microsoft.com/office/drawing/2014/main" id="{65A51718-C8DB-B46A-757B-F1F98C17AC58}"/>
                  </a:ext>
                </a:extLst>
              </p:cNvPr>
              <p:cNvSpPr>
                <a:spLocks noChangeArrowheads="1"/>
              </p:cNvSpPr>
              <p:nvPr/>
            </p:nvSpPr>
            <p:spPr bwMode="auto">
              <a:xfrm>
                <a:off x="3025" y="1638"/>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3" name="Group 23">
              <a:extLst>
                <a:ext uri="{FF2B5EF4-FFF2-40B4-BE49-F238E27FC236}">
                  <a16:creationId xmlns:a16="http://schemas.microsoft.com/office/drawing/2014/main" id="{FE4F69AE-1077-F81A-21C2-5210283AA725}"/>
                </a:ext>
              </a:extLst>
            </p:cNvPr>
            <p:cNvGrpSpPr>
              <a:grpSpLocks/>
            </p:cNvGrpSpPr>
            <p:nvPr/>
          </p:nvGrpSpPr>
          <p:grpSpPr bwMode="auto">
            <a:xfrm>
              <a:off x="1096" y="1418"/>
              <a:ext cx="56" cy="273"/>
              <a:chOff x="3025" y="1638"/>
              <a:chExt cx="56" cy="273"/>
            </a:xfrm>
          </p:grpSpPr>
          <p:sp>
            <p:nvSpPr>
              <p:cNvPr id="96" name="Line 24">
                <a:extLst>
                  <a:ext uri="{FF2B5EF4-FFF2-40B4-BE49-F238E27FC236}">
                    <a16:creationId xmlns:a16="http://schemas.microsoft.com/office/drawing/2014/main" id="{C1FE7E25-166A-1D5E-0E56-8322FFB97154}"/>
                  </a:ext>
                </a:extLst>
              </p:cNvPr>
              <p:cNvSpPr>
                <a:spLocks noChangeShapeType="1"/>
              </p:cNvSpPr>
              <p:nvPr/>
            </p:nvSpPr>
            <p:spPr bwMode="auto">
              <a:xfrm flipV="1">
                <a:off x="3054" y="1701"/>
                <a:ext cx="0" cy="2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7" name="Oval 25">
                <a:extLst>
                  <a:ext uri="{FF2B5EF4-FFF2-40B4-BE49-F238E27FC236}">
                    <a16:creationId xmlns:a16="http://schemas.microsoft.com/office/drawing/2014/main" id="{917241BF-269B-6D06-2BAB-213EA4938A63}"/>
                  </a:ext>
                </a:extLst>
              </p:cNvPr>
              <p:cNvSpPr>
                <a:spLocks noChangeArrowheads="1"/>
              </p:cNvSpPr>
              <p:nvPr/>
            </p:nvSpPr>
            <p:spPr bwMode="auto">
              <a:xfrm>
                <a:off x="3025" y="1638"/>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4" name="Group 26">
              <a:extLst>
                <a:ext uri="{FF2B5EF4-FFF2-40B4-BE49-F238E27FC236}">
                  <a16:creationId xmlns:a16="http://schemas.microsoft.com/office/drawing/2014/main" id="{7B0D4782-74CC-431D-3794-965E7BF4EAA3}"/>
                </a:ext>
              </a:extLst>
            </p:cNvPr>
            <p:cNvGrpSpPr>
              <a:grpSpLocks/>
            </p:cNvGrpSpPr>
            <p:nvPr/>
          </p:nvGrpSpPr>
          <p:grpSpPr bwMode="auto">
            <a:xfrm>
              <a:off x="1356" y="1418"/>
              <a:ext cx="56" cy="273"/>
              <a:chOff x="3025" y="1638"/>
              <a:chExt cx="56" cy="273"/>
            </a:xfrm>
          </p:grpSpPr>
          <p:sp>
            <p:nvSpPr>
              <p:cNvPr id="94" name="Line 27">
                <a:extLst>
                  <a:ext uri="{FF2B5EF4-FFF2-40B4-BE49-F238E27FC236}">
                    <a16:creationId xmlns:a16="http://schemas.microsoft.com/office/drawing/2014/main" id="{C45D9A8E-1B72-D1CF-1F6D-9CD67C2D6628}"/>
                  </a:ext>
                </a:extLst>
              </p:cNvPr>
              <p:cNvSpPr>
                <a:spLocks noChangeShapeType="1"/>
              </p:cNvSpPr>
              <p:nvPr/>
            </p:nvSpPr>
            <p:spPr bwMode="auto">
              <a:xfrm flipV="1">
                <a:off x="3054" y="1701"/>
                <a:ext cx="0" cy="2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5" name="Oval 28">
                <a:extLst>
                  <a:ext uri="{FF2B5EF4-FFF2-40B4-BE49-F238E27FC236}">
                    <a16:creationId xmlns:a16="http://schemas.microsoft.com/office/drawing/2014/main" id="{FFAAC874-6A05-04E1-DDD1-2D6F9D22D6F6}"/>
                  </a:ext>
                </a:extLst>
              </p:cNvPr>
              <p:cNvSpPr>
                <a:spLocks noChangeArrowheads="1"/>
              </p:cNvSpPr>
              <p:nvPr/>
            </p:nvSpPr>
            <p:spPr bwMode="auto">
              <a:xfrm>
                <a:off x="3025" y="1638"/>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5" name="Group 29">
              <a:extLst>
                <a:ext uri="{FF2B5EF4-FFF2-40B4-BE49-F238E27FC236}">
                  <a16:creationId xmlns:a16="http://schemas.microsoft.com/office/drawing/2014/main" id="{85BA1BB4-0E27-C56B-9FDD-627B60E1F8D7}"/>
                </a:ext>
              </a:extLst>
            </p:cNvPr>
            <p:cNvGrpSpPr>
              <a:grpSpLocks/>
            </p:cNvGrpSpPr>
            <p:nvPr/>
          </p:nvGrpSpPr>
          <p:grpSpPr bwMode="auto">
            <a:xfrm>
              <a:off x="1615" y="1418"/>
              <a:ext cx="56" cy="273"/>
              <a:chOff x="3025" y="1638"/>
              <a:chExt cx="56" cy="273"/>
            </a:xfrm>
          </p:grpSpPr>
          <p:sp>
            <p:nvSpPr>
              <p:cNvPr id="92" name="Line 30">
                <a:extLst>
                  <a:ext uri="{FF2B5EF4-FFF2-40B4-BE49-F238E27FC236}">
                    <a16:creationId xmlns:a16="http://schemas.microsoft.com/office/drawing/2014/main" id="{E3479BCA-5290-5648-E61E-B94FBE7E65E0}"/>
                  </a:ext>
                </a:extLst>
              </p:cNvPr>
              <p:cNvSpPr>
                <a:spLocks noChangeShapeType="1"/>
              </p:cNvSpPr>
              <p:nvPr/>
            </p:nvSpPr>
            <p:spPr bwMode="auto">
              <a:xfrm flipV="1">
                <a:off x="3054" y="1701"/>
                <a:ext cx="0" cy="2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3" name="Oval 31">
                <a:extLst>
                  <a:ext uri="{FF2B5EF4-FFF2-40B4-BE49-F238E27FC236}">
                    <a16:creationId xmlns:a16="http://schemas.microsoft.com/office/drawing/2014/main" id="{C71D85B0-CCA4-05EA-062A-F6C6B181D7CD}"/>
                  </a:ext>
                </a:extLst>
              </p:cNvPr>
              <p:cNvSpPr>
                <a:spLocks noChangeArrowheads="1"/>
              </p:cNvSpPr>
              <p:nvPr/>
            </p:nvSpPr>
            <p:spPr bwMode="auto">
              <a:xfrm>
                <a:off x="3025" y="1638"/>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6" name="Group 32">
              <a:extLst>
                <a:ext uri="{FF2B5EF4-FFF2-40B4-BE49-F238E27FC236}">
                  <a16:creationId xmlns:a16="http://schemas.microsoft.com/office/drawing/2014/main" id="{99F783B6-8277-71C6-937D-57FF6A3BF6B2}"/>
                </a:ext>
              </a:extLst>
            </p:cNvPr>
            <p:cNvGrpSpPr>
              <a:grpSpLocks/>
            </p:cNvGrpSpPr>
            <p:nvPr/>
          </p:nvGrpSpPr>
          <p:grpSpPr bwMode="auto">
            <a:xfrm>
              <a:off x="1875" y="1418"/>
              <a:ext cx="56" cy="273"/>
              <a:chOff x="3025" y="1638"/>
              <a:chExt cx="56" cy="273"/>
            </a:xfrm>
          </p:grpSpPr>
          <p:sp>
            <p:nvSpPr>
              <p:cNvPr id="90" name="Line 33">
                <a:extLst>
                  <a:ext uri="{FF2B5EF4-FFF2-40B4-BE49-F238E27FC236}">
                    <a16:creationId xmlns:a16="http://schemas.microsoft.com/office/drawing/2014/main" id="{23E4790D-E218-176B-EAFE-8E0A3601DAEE}"/>
                  </a:ext>
                </a:extLst>
              </p:cNvPr>
              <p:cNvSpPr>
                <a:spLocks noChangeShapeType="1"/>
              </p:cNvSpPr>
              <p:nvPr/>
            </p:nvSpPr>
            <p:spPr bwMode="auto">
              <a:xfrm flipV="1">
                <a:off x="3054" y="1701"/>
                <a:ext cx="0" cy="2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1" name="Oval 34">
                <a:extLst>
                  <a:ext uri="{FF2B5EF4-FFF2-40B4-BE49-F238E27FC236}">
                    <a16:creationId xmlns:a16="http://schemas.microsoft.com/office/drawing/2014/main" id="{A5937280-715E-D58D-67B1-3207AA54DA70}"/>
                  </a:ext>
                </a:extLst>
              </p:cNvPr>
              <p:cNvSpPr>
                <a:spLocks noChangeArrowheads="1"/>
              </p:cNvSpPr>
              <p:nvPr/>
            </p:nvSpPr>
            <p:spPr bwMode="auto">
              <a:xfrm>
                <a:off x="3025" y="1638"/>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7" name="Group 35">
              <a:extLst>
                <a:ext uri="{FF2B5EF4-FFF2-40B4-BE49-F238E27FC236}">
                  <a16:creationId xmlns:a16="http://schemas.microsoft.com/office/drawing/2014/main" id="{154AB99C-89C8-D17B-A70F-80694A8EE182}"/>
                </a:ext>
              </a:extLst>
            </p:cNvPr>
            <p:cNvGrpSpPr>
              <a:grpSpLocks/>
            </p:cNvGrpSpPr>
            <p:nvPr/>
          </p:nvGrpSpPr>
          <p:grpSpPr bwMode="auto">
            <a:xfrm>
              <a:off x="2135" y="1418"/>
              <a:ext cx="56" cy="273"/>
              <a:chOff x="3025" y="1638"/>
              <a:chExt cx="56" cy="273"/>
            </a:xfrm>
          </p:grpSpPr>
          <p:sp>
            <p:nvSpPr>
              <p:cNvPr id="88" name="Line 36">
                <a:extLst>
                  <a:ext uri="{FF2B5EF4-FFF2-40B4-BE49-F238E27FC236}">
                    <a16:creationId xmlns:a16="http://schemas.microsoft.com/office/drawing/2014/main" id="{71F5A9EE-0F79-FD2A-9DA0-81F805875830}"/>
                  </a:ext>
                </a:extLst>
              </p:cNvPr>
              <p:cNvSpPr>
                <a:spLocks noChangeShapeType="1"/>
              </p:cNvSpPr>
              <p:nvPr/>
            </p:nvSpPr>
            <p:spPr bwMode="auto">
              <a:xfrm flipV="1">
                <a:off x="3054" y="1701"/>
                <a:ext cx="0" cy="2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9" name="Oval 37">
                <a:extLst>
                  <a:ext uri="{FF2B5EF4-FFF2-40B4-BE49-F238E27FC236}">
                    <a16:creationId xmlns:a16="http://schemas.microsoft.com/office/drawing/2014/main" id="{E324B626-6E82-4A7D-6314-77F9F48CBBC9}"/>
                  </a:ext>
                </a:extLst>
              </p:cNvPr>
              <p:cNvSpPr>
                <a:spLocks noChangeArrowheads="1"/>
              </p:cNvSpPr>
              <p:nvPr/>
            </p:nvSpPr>
            <p:spPr bwMode="auto">
              <a:xfrm>
                <a:off x="3025" y="1638"/>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8" name="Group 38">
              <a:extLst>
                <a:ext uri="{FF2B5EF4-FFF2-40B4-BE49-F238E27FC236}">
                  <a16:creationId xmlns:a16="http://schemas.microsoft.com/office/drawing/2014/main" id="{E4376079-27D8-9D54-3763-5D741411AD20}"/>
                </a:ext>
              </a:extLst>
            </p:cNvPr>
            <p:cNvGrpSpPr>
              <a:grpSpLocks/>
            </p:cNvGrpSpPr>
            <p:nvPr/>
          </p:nvGrpSpPr>
          <p:grpSpPr bwMode="auto">
            <a:xfrm>
              <a:off x="2395" y="1418"/>
              <a:ext cx="56" cy="273"/>
              <a:chOff x="3025" y="1638"/>
              <a:chExt cx="56" cy="273"/>
            </a:xfrm>
          </p:grpSpPr>
          <p:sp>
            <p:nvSpPr>
              <p:cNvPr id="86" name="Line 39">
                <a:extLst>
                  <a:ext uri="{FF2B5EF4-FFF2-40B4-BE49-F238E27FC236}">
                    <a16:creationId xmlns:a16="http://schemas.microsoft.com/office/drawing/2014/main" id="{117F016F-3225-91E1-7824-8F0098F0B641}"/>
                  </a:ext>
                </a:extLst>
              </p:cNvPr>
              <p:cNvSpPr>
                <a:spLocks noChangeShapeType="1"/>
              </p:cNvSpPr>
              <p:nvPr/>
            </p:nvSpPr>
            <p:spPr bwMode="auto">
              <a:xfrm flipV="1">
                <a:off x="3054" y="1701"/>
                <a:ext cx="0" cy="2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7" name="Oval 40">
                <a:extLst>
                  <a:ext uri="{FF2B5EF4-FFF2-40B4-BE49-F238E27FC236}">
                    <a16:creationId xmlns:a16="http://schemas.microsoft.com/office/drawing/2014/main" id="{320EA454-1EC7-0383-B8F5-BE2270A9D779}"/>
                  </a:ext>
                </a:extLst>
              </p:cNvPr>
              <p:cNvSpPr>
                <a:spLocks noChangeArrowheads="1"/>
              </p:cNvSpPr>
              <p:nvPr/>
            </p:nvSpPr>
            <p:spPr bwMode="auto">
              <a:xfrm>
                <a:off x="3025" y="1638"/>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29" name="Line 41">
              <a:extLst>
                <a:ext uri="{FF2B5EF4-FFF2-40B4-BE49-F238E27FC236}">
                  <a16:creationId xmlns:a16="http://schemas.microsoft.com/office/drawing/2014/main" id="{0B5991A8-17D3-AEA0-6C66-2DD8411A3644}"/>
                </a:ext>
              </a:extLst>
            </p:cNvPr>
            <p:cNvSpPr>
              <a:spLocks noChangeShapeType="1"/>
            </p:cNvSpPr>
            <p:nvPr/>
          </p:nvSpPr>
          <p:spPr bwMode="auto">
            <a:xfrm>
              <a:off x="618" y="2659"/>
              <a:ext cx="0" cy="2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0" name="Oval 42">
              <a:extLst>
                <a:ext uri="{FF2B5EF4-FFF2-40B4-BE49-F238E27FC236}">
                  <a16:creationId xmlns:a16="http://schemas.microsoft.com/office/drawing/2014/main" id="{068ED14A-D940-1538-EC4C-12C044464643}"/>
                </a:ext>
              </a:extLst>
            </p:cNvPr>
            <p:cNvSpPr>
              <a:spLocks noChangeArrowheads="1"/>
            </p:cNvSpPr>
            <p:nvPr/>
          </p:nvSpPr>
          <p:spPr bwMode="auto">
            <a:xfrm flipV="1">
              <a:off x="589" y="2871"/>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1" name="Line 43">
              <a:extLst>
                <a:ext uri="{FF2B5EF4-FFF2-40B4-BE49-F238E27FC236}">
                  <a16:creationId xmlns:a16="http://schemas.microsoft.com/office/drawing/2014/main" id="{7A041CE3-A04F-3813-94C9-669A2F366A90}"/>
                </a:ext>
              </a:extLst>
            </p:cNvPr>
            <p:cNvSpPr>
              <a:spLocks noChangeShapeType="1"/>
            </p:cNvSpPr>
            <p:nvPr/>
          </p:nvSpPr>
          <p:spPr bwMode="auto">
            <a:xfrm>
              <a:off x="879" y="2657"/>
              <a:ext cx="0" cy="2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 name="Oval 44">
              <a:extLst>
                <a:ext uri="{FF2B5EF4-FFF2-40B4-BE49-F238E27FC236}">
                  <a16:creationId xmlns:a16="http://schemas.microsoft.com/office/drawing/2014/main" id="{A94FE026-42FE-00CB-7A5F-767BDE20AA91}"/>
                </a:ext>
              </a:extLst>
            </p:cNvPr>
            <p:cNvSpPr>
              <a:spLocks noChangeArrowheads="1"/>
            </p:cNvSpPr>
            <p:nvPr/>
          </p:nvSpPr>
          <p:spPr bwMode="auto">
            <a:xfrm flipV="1">
              <a:off x="850" y="2865"/>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3" name="Line 45">
              <a:extLst>
                <a:ext uri="{FF2B5EF4-FFF2-40B4-BE49-F238E27FC236}">
                  <a16:creationId xmlns:a16="http://schemas.microsoft.com/office/drawing/2014/main" id="{27DB15BB-D6CD-AD78-F7D7-DB98F7F2B8FB}"/>
                </a:ext>
              </a:extLst>
            </p:cNvPr>
            <p:cNvSpPr>
              <a:spLocks noChangeShapeType="1"/>
            </p:cNvSpPr>
            <p:nvPr/>
          </p:nvSpPr>
          <p:spPr bwMode="auto">
            <a:xfrm>
              <a:off x="1138" y="2657"/>
              <a:ext cx="0" cy="2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4" name="Oval 46">
              <a:extLst>
                <a:ext uri="{FF2B5EF4-FFF2-40B4-BE49-F238E27FC236}">
                  <a16:creationId xmlns:a16="http://schemas.microsoft.com/office/drawing/2014/main" id="{739661FB-066A-14FA-89A6-1D7EA2A1F115}"/>
                </a:ext>
              </a:extLst>
            </p:cNvPr>
            <p:cNvSpPr>
              <a:spLocks noChangeArrowheads="1"/>
            </p:cNvSpPr>
            <p:nvPr/>
          </p:nvSpPr>
          <p:spPr bwMode="auto">
            <a:xfrm flipV="1">
              <a:off x="1109" y="2867"/>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5" name="Line 47">
              <a:extLst>
                <a:ext uri="{FF2B5EF4-FFF2-40B4-BE49-F238E27FC236}">
                  <a16:creationId xmlns:a16="http://schemas.microsoft.com/office/drawing/2014/main" id="{6B67CC3E-A0D0-20B7-11DE-8F7DAE7DF0BD}"/>
                </a:ext>
              </a:extLst>
            </p:cNvPr>
            <p:cNvSpPr>
              <a:spLocks noChangeShapeType="1"/>
            </p:cNvSpPr>
            <p:nvPr/>
          </p:nvSpPr>
          <p:spPr bwMode="auto">
            <a:xfrm>
              <a:off x="1397" y="2656"/>
              <a:ext cx="0" cy="2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6" name="Oval 48">
              <a:extLst>
                <a:ext uri="{FF2B5EF4-FFF2-40B4-BE49-F238E27FC236}">
                  <a16:creationId xmlns:a16="http://schemas.microsoft.com/office/drawing/2014/main" id="{9D828B6D-021A-E33A-9DC2-393FB83319C3}"/>
                </a:ext>
              </a:extLst>
            </p:cNvPr>
            <p:cNvSpPr>
              <a:spLocks noChangeArrowheads="1"/>
            </p:cNvSpPr>
            <p:nvPr/>
          </p:nvSpPr>
          <p:spPr bwMode="auto">
            <a:xfrm flipV="1">
              <a:off x="1368" y="2867"/>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7" name="Line 49">
              <a:extLst>
                <a:ext uri="{FF2B5EF4-FFF2-40B4-BE49-F238E27FC236}">
                  <a16:creationId xmlns:a16="http://schemas.microsoft.com/office/drawing/2014/main" id="{1EDB3F7A-468B-CF5E-5793-E8D886EE6611}"/>
                </a:ext>
              </a:extLst>
            </p:cNvPr>
            <p:cNvSpPr>
              <a:spLocks noChangeShapeType="1"/>
            </p:cNvSpPr>
            <p:nvPr/>
          </p:nvSpPr>
          <p:spPr bwMode="auto">
            <a:xfrm>
              <a:off x="1656" y="2656"/>
              <a:ext cx="0" cy="2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8" name="Oval 50">
              <a:extLst>
                <a:ext uri="{FF2B5EF4-FFF2-40B4-BE49-F238E27FC236}">
                  <a16:creationId xmlns:a16="http://schemas.microsoft.com/office/drawing/2014/main" id="{0E5BAD28-E9EF-6825-624E-8CA604F37DCA}"/>
                </a:ext>
              </a:extLst>
            </p:cNvPr>
            <p:cNvSpPr>
              <a:spLocks noChangeArrowheads="1"/>
            </p:cNvSpPr>
            <p:nvPr/>
          </p:nvSpPr>
          <p:spPr bwMode="auto">
            <a:xfrm flipV="1">
              <a:off x="1627" y="2864"/>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9" name="Line 51">
              <a:extLst>
                <a:ext uri="{FF2B5EF4-FFF2-40B4-BE49-F238E27FC236}">
                  <a16:creationId xmlns:a16="http://schemas.microsoft.com/office/drawing/2014/main" id="{E6C285E0-710A-3AFC-9466-96D0A1B5E115}"/>
                </a:ext>
              </a:extLst>
            </p:cNvPr>
            <p:cNvSpPr>
              <a:spLocks noChangeShapeType="1"/>
            </p:cNvSpPr>
            <p:nvPr/>
          </p:nvSpPr>
          <p:spPr bwMode="auto">
            <a:xfrm>
              <a:off x="1916" y="2658"/>
              <a:ext cx="0" cy="2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0" name="Oval 52">
              <a:extLst>
                <a:ext uri="{FF2B5EF4-FFF2-40B4-BE49-F238E27FC236}">
                  <a16:creationId xmlns:a16="http://schemas.microsoft.com/office/drawing/2014/main" id="{6D382DDA-61A1-CEC8-9EE2-8A2B0B95653B}"/>
                </a:ext>
              </a:extLst>
            </p:cNvPr>
            <p:cNvSpPr>
              <a:spLocks noChangeArrowheads="1"/>
            </p:cNvSpPr>
            <p:nvPr/>
          </p:nvSpPr>
          <p:spPr bwMode="auto">
            <a:xfrm flipV="1">
              <a:off x="1887" y="2866"/>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1" name="Line 53">
              <a:extLst>
                <a:ext uri="{FF2B5EF4-FFF2-40B4-BE49-F238E27FC236}">
                  <a16:creationId xmlns:a16="http://schemas.microsoft.com/office/drawing/2014/main" id="{9814779B-B106-32EB-1459-E913D802D6AD}"/>
                </a:ext>
              </a:extLst>
            </p:cNvPr>
            <p:cNvSpPr>
              <a:spLocks noChangeShapeType="1"/>
            </p:cNvSpPr>
            <p:nvPr/>
          </p:nvSpPr>
          <p:spPr bwMode="auto">
            <a:xfrm>
              <a:off x="2176" y="2655"/>
              <a:ext cx="0" cy="2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2" name="Oval 54">
              <a:extLst>
                <a:ext uri="{FF2B5EF4-FFF2-40B4-BE49-F238E27FC236}">
                  <a16:creationId xmlns:a16="http://schemas.microsoft.com/office/drawing/2014/main" id="{7CA97456-19A3-DD03-F9DC-D08F1A0FC678}"/>
                </a:ext>
              </a:extLst>
            </p:cNvPr>
            <p:cNvSpPr>
              <a:spLocks noChangeArrowheads="1"/>
            </p:cNvSpPr>
            <p:nvPr/>
          </p:nvSpPr>
          <p:spPr bwMode="auto">
            <a:xfrm flipV="1">
              <a:off x="2150" y="2861"/>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3" name="Line 55">
              <a:extLst>
                <a:ext uri="{FF2B5EF4-FFF2-40B4-BE49-F238E27FC236}">
                  <a16:creationId xmlns:a16="http://schemas.microsoft.com/office/drawing/2014/main" id="{C58C32A9-F5B2-0BFC-4986-4896F8BC8A81}"/>
                </a:ext>
              </a:extLst>
            </p:cNvPr>
            <p:cNvSpPr>
              <a:spLocks noChangeShapeType="1"/>
            </p:cNvSpPr>
            <p:nvPr/>
          </p:nvSpPr>
          <p:spPr bwMode="auto">
            <a:xfrm>
              <a:off x="2436" y="2656"/>
              <a:ext cx="0" cy="2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4" name="Oval 56">
              <a:extLst>
                <a:ext uri="{FF2B5EF4-FFF2-40B4-BE49-F238E27FC236}">
                  <a16:creationId xmlns:a16="http://schemas.microsoft.com/office/drawing/2014/main" id="{DB04AEAF-5F04-997A-F6B6-B12DECCDF263}"/>
                </a:ext>
              </a:extLst>
            </p:cNvPr>
            <p:cNvSpPr>
              <a:spLocks noChangeArrowheads="1"/>
            </p:cNvSpPr>
            <p:nvPr/>
          </p:nvSpPr>
          <p:spPr bwMode="auto">
            <a:xfrm flipV="1">
              <a:off x="2409" y="2864"/>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5" name="Text Box 57">
              <a:extLst>
                <a:ext uri="{FF2B5EF4-FFF2-40B4-BE49-F238E27FC236}">
                  <a16:creationId xmlns:a16="http://schemas.microsoft.com/office/drawing/2014/main" id="{D4B91D1E-2829-EFB8-2127-2F6BA15EC7D5}"/>
                </a:ext>
              </a:extLst>
            </p:cNvPr>
            <p:cNvSpPr txBox="1">
              <a:spLocks noChangeArrowheads="1"/>
            </p:cNvSpPr>
            <p:nvPr/>
          </p:nvSpPr>
          <p:spPr bwMode="auto">
            <a:xfrm>
              <a:off x="518" y="2411"/>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a:t>
              </a:r>
            </a:p>
          </p:txBody>
        </p:sp>
        <p:sp>
          <p:nvSpPr>
            <p:cNvPr id="46" name="Text Box 58">
              <a:extLst>
                <a:ext uri="{FF2B5EF4-FFF2-40B4-BE49-F238E27FC236}">
                  <a16:creationId xmlns:a16="http://schemas.microsoft.com/office/drawing/2014/main" id="{79E674C7-FD18-A76D-AD5B-E8EAE8248498}"/>
                </a:ext>
              </a:extLst>
            </p:cNvPr>
            <p:cNvSpPr txBox="1">
              <a:spLocks noChangeArrowheads="1"/>
            </p:cNvSpPr>
            <p:nvPr/>
          </p:nvSpPr>
          <p:spPr bwMode="auto">
            <a:xfrm>
              <a:off x="1035" y="2411"/>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3</a:t>
              </a:r>
            </a:p>
          </p:txBody>
        </p:sp>
        <p:sp>
          <p:nvSpPr>
            <p:cNvPr id="47" name="Text Box 59">
              <a:extLst>
                <a:ext uri="{FF2B5EF4-FFF2-40B4-BE49-F238E27FC236}">
                  <a16:creationId xmlns:a16="http://schemas.microsoft.com/office/drawing/2014/main" id="{49A6182F-3AF4-9FA1-F11D-FA0C355A668E}"/>
                </a:ext>
              </a:extLst>
            </p:cNvPr>
            <p:cNvSpPr txBox="1">
              <a:spLocks noChangeArrowheads="1"/>
            </p:cNvSpPr>
            <p:nvPr/>
          </p:nvSpPr>
          <p:spPr bwMode="auto">
            <a:xfrm>
              <a:off x="776" y="2411"/>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2</a:t>
              </a:r>
            </a:p>
          </p:txBody>
        </p:sp>
        <p:sp>
          <p:nvSpPr>
            <p:cNvPr id="48" name="Text Box 60">
              <a:extLst>
                <a:ext uri="{FF2B5EF4-FFF2-40B4-BE49-F238E27FC236}">
                  <a16:creationId xmlns:a16="http://schemas.microsoft.com/office/drawing/2014/main" id="{813B0B1F-CF64-DCED-86EE-40AE539DCB85}"/>
                </a:ext>
              </a:extLst>
            </p:cNvPr>
            <p:cNvSpPr txBox="1">
              <a:spLocks noChangeArrowheads="1"/>
            </p:cNvSpPr>
            <p:nvPr/>
          </p:nvSpPr>
          <p:spPr bwMode="auto">
            <a:xfrm>
              <a:off x="1294" y="2411"/>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4</a:t>
              </a:r>
            </a:p>
          </p:txBody>
        </p:sp>
        <p:sp>
          <p:nvSpPr>
            <p:cNvPr id="49" name="Text Box 61">
              <a:extLst>
                <a:ext uri="{FF2B5EF4-FFF2-40B4-BE49-F238E27FC236}">
                  <a16:creationId xmlns:a16="http://schemas.microsoft.com/office/drawing/2014/main" id="{64BF11C6-1E9C-F027-E7A0-327632059FAC}"/>
                </a:ext>
              </a:extLst>
            </p:cNvPr>
            <p:cNvSpPr txBox="1">
              <a:spLocks noChangeArrowheads="1"/>
            </p:cNvSpPr>
            <p:nvPr/>
          </p:nvSpPr>
          <p:spPr bwMode="auto">
            <a:xfrm>
              <a:off x="1553" y="2411"/>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5</a:t>
              </a:r>
            </a:p>
          </p:txBody>
        </p:sp>
        <p:sp>
          <p:nvSpPr>
            <p:cNvPr id="50" name="Text Box 62">
              <a:extLst>
                <a:ext uri="{FF2B5EF4-FFF2-40B4-BE49-F238E27FC236}">
                  <a16:creationId xmlns:a16="http://schemas.microsoft.com/office/drawing/2014/main" id="{8E1CA6D0-56C7-0F25-542A-71D2C3450951}"/>
                </a:ext>
              </a:extLst>
            </p:cNvPr>
            <p:cNvSpPr txBox="1">
              <a:spLocks noChangeArrowheads="1"/>
            </p:cNvSpPr>
            <p:nvPr/>
          </p:nvSpPr>
          <p:spPr bwMode="auto">
            <a:xfrm>
              <a:off x="1812" y="2411"/>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6</a:t>
              </a:r>
            </a:p>
          </p:txBody>
        </p:sp>
        <p:sp>
          <p:nvSpPr>
            <p:cNvPr id="51" name="Text Box 63">
              <a:extLst>
                <a:ext uri="{FF2B5EF4-FFF2-40B4-BE49-F238E27FC236}">
                  <a16:creationId xmlns:a16="http://schemas.microsoft.com/office/drawing/2014/main" id="{397E93B2-72E3-4548-D8C5-22FC60F94DF7}"/>
                </a:ext>
              </a:extLst>
            </p:cNvPr>
            <p:cNvSpPr txBox="1">
              <a:spLocks noChangeArrowheads="1"/>
            </p:cNvSpPr>
            <p:nvPr/>
          </p:nvSpPr>
          <p:spPr bwMode="auto">
            <a:xfrm>
              <a:off x="2071" y="2411"/>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7</a:t>
              </a:r>
            </a:p>
          </p:txBody>
        </p:sp>
        <p:sp>
          <p:nvSpPr>
            <p:cNvPr id="52" name="Text Box 64">
              <a:extLst>
                <a:ext uri="{FF2B5EF4-FFF2-40B4-BE49-F238E27FC236}">
                  <a16:creationId xmlns:a16="http://schemas.microsoft.com/office/drawing/2014/main" id="{3F8FA541-8E1E-F053-0505-729E714FBF0C}"/>
                </a:ext>
              </a:extLst>
            </p:cNvPr>
            <p:cNvSpPr txBox="1">
              <a:spLocks noChangeArrowheads="1"/>
            </p:cNvSpPr>
            <p:nvPr/>
          </p:nvSpPr>
          <p:spPr bwMode="auto">
            <a:xfrm>
              <a:off x="2330" y="2411"/>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8</a:t>
              </a:r>
            </a:p>
          </p:txBody>
        </p:sp>
        <p:sp>
          <p:nvSpPr>
            <p:cNvPr id="53" name="Text Box 65">
              <a:extLst>
                <a:ext uri="{FF2B5EF4-FFF2-40B4-BE49-F238E27FC236}">
                  <a16:creationId xmlns:a16="http://schemas.microsoft.com/office/drawing/2014/main" id="{F29ADD5B-D5A1-BE95-04FE-DF046EC34C13}"/>
                </a:ext>
              </a:extLst>
            </p:cNvPr>
            <p:cNvSpPr txBox="1">
              <a:spLocks noChangeArrowheads="1"/>
            </p:cNvSpPr>
            <p:nvPr/>
          </p:nvSpPr>
          <p:spPr bwMode="auto">
            <a:xfrm>
              <a:off x="464" y="1679"/>
              <a:ext cx="27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16</a:t>
              </a:r>
            </a:p>
          </p:txBody>
        </p:sp>
        <p:sp>
          <p:nvSpPr>
            <p:cNvPr id="54" name="Text Box 66">
              <a:extLst>
                <a:ext uri="{FF2B5EF4-FFF2-40B4-BE49-F238E27FC236}">
                  <a16:creationId xmlns:a16="http://schemas.microsoft.com/office/drawing/2014/main" id="{DB37D26E-3A36-67A3-5357-29D201C093BA}"/>
                </a:ext>
              </a:extLst>
            </p:cNvPr>
            <p:cNvSpPr txBox="1">
              <a:spLocks noChangeArrowheads="1"/>
            </p:cNvSpPr>
            <p:nvPr/>
          </p:nvSpPr>
          <p:spPr bwMode="auto">
            <a:xfrm>
              <a:off x="725" y="1679"/>
              <a:ext cx="27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15</a:t>
              </a:r>
            </a:p>
          </p:txBody>
        </p:sp>
        <p:sp>
          <p:nvSpPr>
            <p:cNvPr id="55" name="Text Box 67">
              <a:extLst>
                <a:ext uri="{FF2B5EF4-FFF2-40B4-BE49-F238E27FC236}">
                  <a16:creationId xmlns:a16="http://schemas.microsoft.com/office/drawing/2014/main" id="{925FB589-042D-CCB3-F8E0-734F49E1D70A}"/>
                </a:ext>
              </a:extLst>
            </p:cNvPr>
            <p:cNvSpPr txBox="1">
              <a:spLocks noChangeArrowheads="1"/>
            </p:cNvSpPr>
            <p:nvPr/>
          </p:nvSpPr>
          <p:spPr bwMode="auto">
            <a:xfrm>
              <a:off x="986" y="1679"/>
              <a:ext cx="27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14</a:t>
              </a:r>
            </a:p>
          </p:txBody>
        </p:sp>
        <p:sp>
          <p:nvSpPr>
            <p:cNvPr id="56" name="Text Box 68">
              <a:extLst>
                <a:ext uri="{FF2B5EF4-FFF2-40B4-BE49-F238E27FC236}">
                  <a16:creationId xmlns:a16="http://schemas.microsoft.com/office/drawing/2014/main" id="{F2DD1055-8564-A881-98A2-9954DBCCE8BA}"/>
                </a:ext>
              </a:extLst>
            </p:cNvPr>
            <p:cNvSpPr txBox="1">
              <a:spLocks noChangeArrowheads="1"/>
            </p:cNvSpPr>
            <p:nvPr/>
          </p:nvSpPr>
          <p:spPr bwMode="auto">
            <a:xfrm>
              <a:off x="1247" y="1679"/>
              <a:ext cx="27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13</a:t>
              </a:r>
            </a:p>
          </p:txBody>
        </p:sp>
        <p:sp>
          <p:nvSpPr>
            <p:cNvPr id="57" name="Text Box 69">
              <a:extLst>
                <a:ext uri="{FF2B5EF4-FFF2-40B4-BE49-F238E27FC236}">
                  <a16:creationId xmlns:a16="http://schemas.microsoft.com/office/drawing/2014/main" id="{60529F64-99E7-9F68-789F-7297A345A6B6}"/>
                </a:ext>
              </a:extLst>
            </p:cNvPr>
            <p:cNvSpPr txBox="1">
              <a:spLocks noChangeArrowheads="1"/>
            </p:cNvSpPr>
            <p:nvPr/>
          </p:nvSpPr>
          <p:spPr bwMode="auto">
            <a:xfrm>
              <a:off x="1508" y="1679"/>
              <a:ext cx="27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12</a:t>
              </a:r>
            </a:p>
          </p:txBody>
        </p:sp>
        <p:sp>
          <p:nvSpPr>
            <p:cNvPr id="58" name="Text Box 70">
              <a:extLst>
                <a:ext uri="{FF2B5EF4-FFF2-40B4-BE49-F238E27FC236}">
                  <a16:creationId xmlns:a16="http://schemas.microsoft.com/office/drawing/2014/main" id="{3CCD291E-0595-237A-6476-F486488AAF4E}"/>
                </a:ext>
              </a:extLst>
            </p:cNvPr>
            <p:cNvSpPr txBox="1">
              <a:spLocks noChangeArrowheads="1"/>
            </p:cNvSpPr>
            <p:nvPr/>
          </p:nvSpPr>
          <p:spPr bwMode="auto">
            <a:xfrm>
              <a:off x="1769" y="1679"/>
              <a:ext cx="27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11</a:t>
              </a:r>
            </a:p>
          </p:txBody>
        </p:sp>
        <p:sp>
          <p:nvSpPr>
            <p:cNvPr id="59" name="Text Box 71">
              <a:extLst>
                <a:ext uri="{FF2B5EF4-FFF2-40B4-BE49-F238E27FC236}">
                  <a16:creationId xmlns:a16="http://schemas.microsoft.com/office/drawing/2014/main" id="{28036B43-5BA5-E0AD-F367-FBD43EBFF1C9}"/>
                </a:ext>
              </a:extLst>
            </p:cNvPr>
            <p:cNvSpPr txBox="1">
              <a:spLocks noChangeArrowheads="1"/>
            </p:cNvSpPr>
            <p:nvPr/>
          </p:nvSpPr>
          <p:spPr bwMode="auto">
            <a:xfrm>
              <a:off x="2030" y="1679"/>
              <a:ext cx="27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10</a:t>
              </a:r>
            </a:p>
          </p:txBody>
        </p:sp>
        <p:sp>
          <p:nvSpPr>
            <p:cNvPr id="60" name="Text Box 72">
              <a:extLst>
                <a:ext uri="{FF2B5EF4-FFF2-40B4-BE49-F238E27FC236}">
                  <a16:creationId xmlns:a16="http://schemas.microsoft.com/office/drawing/2014/main" id="{96B61888-F09C-2251-D30C-C0A5190C1599}"/>
                </a:ext>
              </a:extLst>
            </p:cNvPr>
            <p:cNvSpPr txBox="1">
              <a:spLocks noChangeArrowheads="1"/>
            </p:cNvSpPr>
            <p:nvPr/>
          </p:nvSpPr>
          <p:spPr bwMode="auto">
            <a:xfrm>
              <a:off x="2330" y="1679"/>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9</a:t>
              </a:r>
            </a:p>
          </p:txBody>
        </p:sp>
        <p:sp>
          <p:nvSpPr>
            <p:cNvPr id="61" name="Text Box 73">
              <a:extLst>
                <a:ext uri="{FF2B5EF4-FFF2-40B4-BE49-F238E27FC236}">
                  <a16:creationId xmlns:a16="http://schemas.microsoft.com/office/drawing/2014/main" id="{0FC3E06D-C169-65FB-4D73-EFDE026E47CA}"/>
                </a:ext>
              </a:extLst>
            </p:cNvPr>
            <p:cNvSpPr txBox="1">
              <a:spLocks noChangeArrowheads="1"/>
            </p:cNvSpPr>
            <p:nvPr/>
          </p:nvSpPr>
          <p:spPr bwMode="auto">
            <a:xfrm>
              <a:off x="1040" y="2028"/>
              <a:ext cx="17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800" b="1">
                  <a:solidFill>
                    <a:srgbClr val="FF0066"/>
                  </a:solidFill>
                </a:rPr>
                <a:t>74LS138</a:t>
              </a:r>
            </a:p>
          </p:txBody>
        </p:sp>
        <p:sp>
          <p:nvSpPr>
            <p:cNvPr id="62" name="Text Box 74">
              <a:extLst>
                <a:ext uri="{FF2B5EF4-FFF2-40B4-BE49-F238E27FC236}">
                  <a16:creationId xmlns:a16="http://schemas.microsoft.com/office/drawing/2014/main" id="{BC6A0D05-3E1D-BB2F-2566-038E12F259EC}"/>
                </a:ext>
              </a:extLst>
            </p:cNvPr>
            <p:cNvSpPr txBox="1">
              <a:spLocks noChangeArrowheads="1"/>
            </p:cNvSpPr>
            <p:nvPr/>
          </p:nvSpPr>
          <p:spPr bwMode="auto">
            <a:xfrm>
              <a:off x="701" y="1131"/>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Y</a:t>
              </a:r>
              <a:r>
                <a:rPr lang="en-US" altLang="zh-CN" b="1" baseline="-25000">
                  <a:solidFill>
                    <a:srgbClr val="0033CC"/>
                  </a:solidFill>
                  <a:ea typeface="楷体_GB2312" pitchFamily="49" charset="-122"/>
                </a:rPr>
                <a:t>0  </a:t>
              </a:r>
            </a:p>
          </p:txBody>
        </p:sp>
        <p:sp>
          <p:nvSpPr>
            <p:cNvPr id="63" name="Text Box 75">
              <a:extLst>
                <a:ext uri="{FF2B5EF4-FFF2-40B4-BE49-F238E27FC236}">
                  <a16:creationId xmlns:a16="http://schemas.microsoft.com/office/drawing/2014/main" id="{1A9B9CB1-38F1-764B-E079-4F0378DAC117}"/>
                </a:ext>
              </a:extLst>
            </p:cNvPr>
            <p:cNvSpPr txBox="1">
              <a:spLocks noChangeArrowheads="1"/>
            </p:cNvSpPr>
            <p:nvPr/>
          </p:nvSpPr>
          <p:spPr bwMode="auto">
            <a:xfrm>
              <a:off x="963" y="1131"/>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Y</a:t>
              </a:r>
              <a:r>
                <a:rPr lang="en-US" altLang="zh-CN" b="1" baseline="-25000">
                  <a:solidFill>
                    <a:srgbClr val="0033CC"/>
                  </a:solidFill>
                  <a:ea typeface="楷体_GB2312" pitchFamily="49" charset="-122"/>
                </a:rPr>
                <a:t>1  </a:t>
              </a:r>
            </a:p>
          </p:txBody>
        </p:sp>
        <p:sp>
          <p:nvSpPr>
            <p:cNvPr id="64" name="Text Box 76">
              <a:extLst>
                <a:ext uri="{FF2B5EF4-FFF2-40B4-BE49-F238E27FC236}">
                  <a16:creationId xmlns:a16="http://schemas.microsoft.com/office/drawing/2014/main" id="{CE34A983-995B-87E1-81FA-648C8FA0CE55}"/>
                </a:ext>
              </a:extLst>
            </p:cNvPr>
            <p:cNvSpPr txBox="1">
              <a:spLocks noChangeArrowheads="1"/>
            </p:cNvSpPr>
            <p:nvPr/>
          </p:nvSpPr>
          <p:spPr bwMode="auto">
            <a:xfrm>
              <a:off x="1224" y="1131"/>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Y</a:t>
              </a:r>
              <a:r>
                <a:rPr lang="en-US" altLang="zh-CN" b="1" baseline="-25000">
                  <a:solidFill>
                    <a:srgbClr val="0033CC"/>
                  </a:solidFill>
                  <a:ea typeface="楷体_GB2312" pitchFamily="49" charset="-122"/>
                </a:rPr>
                <a:t>2 </a:t>
              </a:r>
            </a:p>
          </p:txBody>
        </p:sp>
        <p:sp>
          <p:nvSpPr>
            <p:cNvPr id="65" name="Text Box 77">
              <a:extLst>
                <a:ext uri="{FF2B5EF4-FFF2-40B4-BE49-F238E27FC236}">
                  <a16:creationId xmlns:a16="http://schemas.microsoft.com/office/drawing/2014/main" id="{66DE4FD1-F894-A9DD-A403-D72C3E9E5085}"/>
                </a:ext>
              </a:extLst>
            </p:cNvPr>
            <p:cNvSpPr txBox="1">
              <a:spLocks noChangeArrowheads="1"/>
            </p:cNvSpPr>
            <p:nvPr/>
          </p:nvSpPr>
          <p:spPr bwMode="auto">
            <a:xfrm>
              <a:off x="1485" y="1131"/>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Y</a:t>
              </a:r>
              <a:r>
                <a:rPr lang="en-US" altLang="zh-CN" b="1" baseline="-25000">
                  <a:solidFill>
                    <a:srgbClr val="0033CC"/>
                  </a:solidFill>
                  <a:ea typeface="楷体_GB2312" pitchFamily="49" charset="-122"/>
                </a:rPr>
                <a:t>3  </a:t>
              </a:r>
            </a:p>
          </p:txBody>
        </p:sp>
        <p:sp>
          <p:nvSpPr>
            <p:cNvPr id="66" name="Text Box 78">
              <a:extLst>
                <a:ext uri="{FF2B5EF4-FFF2-40B4-BE49-F238E27FC236}">
                  <a16:creationId xmlns:a16="http://schemas.microsoft.com/office/drawing/2014/main" id="{F56C60FB-ED70-371E-7EF7-B2DC61C03FE9}"/>
                </a:ext>
              </a:extLst>
            </p:cNvPr>
            <p:cNvSpPr txBox="1">
              <a:spLocks noChangeArrowheads="1"/>
            </p:cNvSpPr>
            <p:nvPr/>
          </p:nvSpPr>
          <p:spPr bwMode="auto">
            <a:xfrm>
              <a:off x="1747" y="1131"/>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Y</a:t>
              </a:r>
              <a:r>
                <a:rPr lang="en-US" altLang="zh-CN" b="1" baseline="-25000">
                  <a:solidFill>
                    <a:srgbClr val="0033CC"/>
                  </a:solidFill>
                  <a:ea typeface="楷体_GB2312" pitchFamily="49" charset="-122"/>
                </a:rPr>
                <a:t>4 </a:t>
              </a:r>
            </a:p>
          </p:txBody>
        </p:sp>
        <p:sp>
          <p:nvSpPr>
            <p:cNvPr id="67" name="Text Box 79">
              <a:extLst>
                <a:ext uri="{FF2B5EF4-FFF2-40B4-BE49-F238E27FC236}">
                  <a16:creationId xmlns:a16="http://schemas.microsoft.com/office/drawing/2014/main" id="{DE4A667A-65D6-9D10-5D90-00DACA844053}"/>
                </a:ext>
              </a:extLst>
            </p:cNvPr>
            <p:cNvSpPr txBox="1">
              <a:spLocks noChangeArrowheads="1"/>
            </p:cNvSpPr>
            <p:nvPr/>
          </p:nvSpPr>
          <p:spPr bwMode="auto">
            <a:xfrm>
              <a:off x="2008" y="1131"/>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Y</a:t>
              </a:r>
              <a:r>
                <a:rPr lang="en-US" altLang="zh-CN" b="1" baseline="-25000">
                  <a:solidFill>
                    <a:srgbClr val="0033CC"/>
                  </a:solidFill>
                  <a:ea typeface="楷体_GB2312" pitchFamily="49" charset="-122"/>
                </a:rPr>
                <a:t>5  </a:t>
              </a:r>
            </a:p>
          </p:txBody>
        </p:sp>
        <p:sp>
          <p:nvSpPr>
            <p:cNvPr id="68" name="Text Box 80">
              <a:extLst>
                <a:ext uri="{FF2B5EF4-FFF2-40B4-BE49-F238E27FC236}">
                  <a16:creationId xmlns:a16="http://schemas.microsoft.com/office/drawing/2014/main" id="{9C79ADA5-3DD6-077F-D471-6C41A0B68D6A}"/>
                </a:ext>
              </a:extLst>
            </p:cNvPr>
            <p:cNvSpPr txBox="1">
              <a:spLocks noChangeArrowheads="1"/>
            </p:cNvSpPr>
            <p:nvPr/>
          </p:nvSpPr>
          <p:spPr bwMode="auto">
            <a:xfrm>
              <a:off x="2269" y="1131"/>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Y</a:t>
              </a:r>
              <a:r>
                <a:rPr lang="en-US" altLang="zh-CN" b="1" baseline="-25000">
                  <a:solidFill>
                    <a:srgbClr val="0033CC"/>
                  </a:solidFill>
                  <a:ea typeface="楷体_GB2312" pitchFamily="49" charset="-122"/>
                </a:rPr>
                <a:t>6  </a:t>
              </a:r>
            </a:p>
          </p:txBody>
        </p:sp>
        <p:sp>
          <p:nvSpPr>
            <p:cNvPr id="69" name="Text Box 81">
              <a:extLst>
                <a:ext uri="{FF2B5EF4-FFF2-40B4-BE49-F238E27FC236}">
                  <a16:creationId xmlns:a16="http://schemas.microsoft.com/office/drawing/2014/main" id="{9C490EC5-436A-FF67-B041-5CC76AFB5818}"/>
                </a:ext>
              </a:extLst>
            </p:cNvPr>
            <p:cNvSpPr txBox="1">
              <a:spLocks noChangeArrowheads="1"/>
            </p:cNvSpPr>
            <p:nvPr/>
          </p:nvSpPr>
          <p:spPr bwMode="auto">
            <a:xfrm>
              <a:off x="445" y="2939"/>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996600"/>
                  </a:solidFill>
                  <a:ea typeface="楷体_GB2312" pitchFamily="49" charset="-122"/>
                </a:rPr>
                <a:t>A</a:t>
              </a:r>
              <a:r>
                <a:rPr lang="en-US" altLang="zh-CN" b="1" baseline="-25000">
                  <a:solidFill>
                    <a:srgbClr val="996600"/>
                  </a:solidFill>
                  <a:ea typeface="楷体_GB2312" pitchFamily="49" charset="-122"/>
                </a:rPr>
                <a:t>0  </a:t>
              </a:r>
            </a:p>
          </p:txBody>
        </p:sp>
        <p:sp>
          <p:nvSpPr>
            <p:cNvPr id="70" name="Text Box 82">
              <a:extLst>
                <a:ext uri="{FF2B5EF4-FFF2-40B4-BE49-F238E27FC236}">
                  <a16:creationId xmlns:a16="http://schemas.microsoft.com/office/drawing/2014/main" id="{65E07C91-BA65-7230-4870-8E9DE7D92369}"/>
                </a:ext>
              </a:extLst>
            </p:cNvPr>
            <p:cNvSpPr txBox="1">
              <a:spLocks noChangeArrowheads="1"/>
            </p:cNvSpPr>
            <p:nvPr/>
          </p:nvSpPr>
          <p:spPr bwMode="auto">
            <a:xfrm>
              <a:off x="707" y="2939"/>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996600"/>
                  </a:solidFill>
                  <a:ea typeface="楷体_GB2312" pitchFamily="49" charset="-122"/>
                </a:rPr>
                <a:t>A</a:t>
              </a:r>
              <a:r>
                <a:rPr lang="en-US" altLang="zh-CN" b="1" baseline="-25000">
                  <a:solidFill>
                    <a:srgbClr val="996600"/>
                  </a:solidFill>
                  <a:ea typeface="楷体_GB2312" pitchFamily="49" charset="-122"/>
                </a:rPr>
                <a:t>1  </a:t>
              </a:r>
            </a:p>
          </p:txBody>
        </p:sp>
        <p:sp>
          <p:nvSpPr>
            <p:cNvPr id="71" name="Text Box 83">
              <a:extLst>
                <a:ext uri="{FF2B5EF4-FFF2-40B4-BE49-F238E27FC236}">
                  <a16:creationId xmlns:a16="http://schemas.microsoft.com/office/drawing/2014/main" id="{5C0E8A56-4240-09CE-B0F2-3C5F1C74E0F7}"/>
                </a:ext>
              </a:extLst>
            </p:cNvPr>
            <p:cNvSpPr txBox="1">
              <a:spLocks noChangeArrowheads="1"/>
            </p:cNvSpPr>
            <p:nvPr/>
          </p:nvSpPr>
          <p:spPr bwMode="auto">
            <a:xfrm>
              <a:off x="968" y="2939"/>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996600"/>
                  </a:solidFill>
                  <a:ea typeface="楷体_GB2312" pitchFamily="49" charset="-122"/>
                </a:rPr>
                <a:t>A</a:t>
              </a:r>
              <a:r>
                <a:rPr lang="en-US" altLang="zh-CN" b="1" baseline="-25000">
                  <a:solidFill>
                    <a:srgbClr val="996600"/>
                  </a:solidFill>
                  <a:ea typeface="楷体_GB2312" pitchFamily="49" charset="-122"/>
                </a:rPr>
                <a:t>2  </a:t>
              </a:r>
            </a:p>
          </p:txBody>
        </p:sp>
        <p:sp>
          <p:nvSpPr>
            <p:cNvPr id="72" name="Text Box 84">
              <a:extLst>
                <a:ext uri="{FF2B5EF4-FFF2-40B4-BE49-F238E27FC236}">
                  <a16:creationId xmlns:a16="http://schemas.microsoft.com/office/drawing/2014/main" id="{9F94333E-9396-037B-539F-21BCD5C6258F}"/>
                </a:ext>
              </a:extLst>
            </p:cNvPr>
            <p:cNvSpPr txBox="1">
              <a:spLocks noChangeArrowheads="1"/>
            </p:cNvSpPr>
            <p:nvPr/>
          </p:nvSpPr>
          <p:spPr bwMode="auto">
            <a:xfrm>
              <a:off x="1229" y="2939"/>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S</a:t>
              </a:r>
              <a:r>
                <a:rPr lang="en-US" altLang="zh-CN" b="1" baseline="-25000">
                  <a:solidFill>
                    <a:srgbClr val="FF0066"/>
                  </a:solidFill>
                  <a:ea typeface="楷体_GB2312" pitchFamily="49" charset="-122"/>
                </a:rPr>
                <a:t>3  </a:t>
              </a:r>
            </a:p>
          </p:txBody>
        </p:sp>
        <p:sp>
          <p:nvSpPr>
            <p:cNvPr id="73" name="Text Box 85">
              <a:extLst>
                <a:ext uri="{FF2B5EF4-FFF2-40B4-BE49-F238E27FC236}">
                  <a16:creationId xmlns:a16="http://schemas.microsoft.com/office/drawing/2014/main" id="{4ED9D88F-6D8D-F66B-8D58-31DEB8A339F3}"/>
                </a:ext>
              </a:extLst>
            </p:cNvPr>
            <p:cNvSpPr txBox="1">
              <a:spLocks noChangeArrowheads="1"/>
            </p:cNvSpPr>
            <p:nvPr/>
          </p:nvSpPr>
          <p:spPr bwMode="auto">
            <a:xfrm>
              <a:off x="1491" y="2939"/>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S</a:t>
              </a:r>
              <a:r>
                <a:rPr lang="en-US" altLang="zh-CN" b="1" baseline="-25000">
                  <a:solidFill>
                    <a:srgbClr val="FF0066"/>
                  </a:solidFill>
                  <a:ea typeface="楷体_GB2312" pitchFamily="49" charset="-122"/>
                </a:rPr>
                <a:t>2  </a:t>
              </a:r>
            </a:p>
          </p:txBody>
        </p:sp>
        <p:sp>
          <p:nvSpPr>
            <p:cNvPr id="74" name="Text Box 86">
              <a:extLst>
                <a:ext uri="{FF2B5EF4-FFF2-40B4-BE49-F238E27FC236}">
                  <a16:creationId xmlns:a16="http://schemas.microsoft.com/office/drawing/2014/main" id="{CB2189ED-7694-FCF5-3B15-3D7D67A4EAE4}"/>
                </a:ext>
              </a:extLst>
            </p:cNvPr>
            <p:cNvSpPr txBox="1">
              <a:spLocks noChangeArrowheads="1"/>
            </p:cNvSpPr>
            <p:nvPr/>
          </p:nvSpPr>
          <p:spPr bwMode="auto">
            <a:xfrm>
              <a:off x="1752" y="2939"/>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S</a:t>
              </a:r>
              <a:r>
                <a:rPr lang="en-US" altLang="zh-CN" b="1" baseline="-25000">
                  <a:solidFill>
                    <a:srgbClr val="FF0066"/>
                  </a:solidFill>
                  <a:ea typeface="楷体_GB2312" pitchFamily="49" charset="-122"/>
                </a:rPr>
                <a:t>1 </a:t>
              </a:r>
            </a:p>
          </p:txBody>
        </p:sp>
        <p:sp>
          <p:nvSpPr>
            <p:cNvPr id="75" name="Text Box 87">
              <a:extLst>
                <a:ext uri="{FF2B5EF4-FFF2-40B4-BE49-F238E27FC236}">
                  <a16:creationId xmlns:a16="http://schemas.microsoft.com/office/drawing/2014/main" id="{7AF76B75-BECB-61D2-3B11-B2E21004E893}"/>
                </a:ext>
              </a:extLst>
            </p:cNvPr>
            <p:cNvSpPr txBox="1">
              <a:spLocks noChangeArrowheads="1"/>
            </p:cNvSpPr>
            <p:nvPr/>
          </p:nvSpPr>
          <p:spPr bwMode="auto">
            <a:xfrm>
              <a:off x="2013" y="2939"/>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Y</a:t>
              </a:r>
              <a:r>
                <a:rPr lang="en-US" altLang="zh-CN" b="1" baseline="-25000">
                  <a:solidFill>
                    <a:srgbClr val="0033CC"/>
                  </a:solidFill>
                  <a:ea typeface="楷体_GB2312" pitchFamily="49" charset="-122"/>
                </a:rPr>
                <a:t>7  </a:t>
              </a:r>
            </a:p>
          </p:txBody>
        </p:sp>
        <p:sp>
          <p:nvSpPr>
            <p:cNvPr id="76" name="Line 88">
              <a:extLst>
                <a:ext uri="{FF2B5EF4-FFF2-40B4-BE49-F238E27FC236}">
                  <a16:creationId xmlns:a16="http://schemas.microsoft.com/office/drawing/2014/main" id="{0D0D6879-695C-8205-57C7-B6CBF7F78736}"/>
                </a:ext>
              </a:extLst>
            </p:cNvPr>
            <p:cNvSpPr>
              <a:spLocks noChangeShapeType="1"/>
            </p:cNvSpPr>
            <p:nvPr/>
          </p:nvSpPr>
          <p:spPr bwMode="auto">
            <a:xfrm>
              <a:off x="1296" y="2994"/>
              <a:ext cx="125"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7" name="Line 89">
              <a:extLst>
                <a:ext uri="{FF2B5EF4-FFF2-40B4-BE49-F238E27FC236}">
                  <a16:creationId xmlns:a16="http://schemas.microsoft.com/office/drawing/2014/main" id="{45C84A26-F834-EBC2-18AE-DDED9D2FDD9E}"/>
                </a:ext>
              </a:extLst>
            </p:cNvPr>
            <p:cNvSpPr>
              <a:spLocks noChangeShapeType="1"/>
            </p:cNvSpPr>
            <p:nvPr/>
          </p:nvSpPr>
          <p:spPr bwMode="auto">
            <a:xfrm>
              <a:off x="1563" y="2994"/>
              <a:ext cx="125"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8" name="Line 90">
              <a:extLst>
                <a:ext uri="{FF2B5EF4-FFF2-40B4-BE49-F238E27FC236}">
                  <a16:creationId xmlns:a16="http://schemas.microsoft.com/office/drawing/2014/main" id="{735B0355-5D89-92F9-B2C1-376467FCA312}"/>
                </a:ext>
              </a:extLst>
            </p:cNvPr>
            <p:cNvSpPr>
              <a:spLocks noChangeShapeType="1"/>
            </p:cNvSpPr>
            <p:nvPr/>
          </p:nvSpPr>
          <p:spPr bwMode="auto">
            <a:xfrm>
              <a:off x="2100" y="2997"/>
              <a:ext cx="12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9" name="Line 91">
              <a:extLst>
                <a:ext uri="{FF2B5EF4-FFF2-40B4-BE49-F238E27FC236}">
                  <a16:creationId xmlns:a16="http://schemas.microsoft.com/office/drawing/2014/main" id="{0BE0BDD1-B583-B4D7-340B-DB8C67440131}"/>
                </a:ext>
              </a:extLst>
            </p:cNvPr>
            <p:cNvSpPr>
              <a:spLocks noChangeShapeType="1"/>
            </p:cNvSpPr>
            <p:nvPr/>
          </p:nvSpPr>
          <p:spPr bwMode="auto">
            <a:xfrm>
              <a:off x="788" y="1186"/>
              <a:ext cx="12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0" name="Line 92">
              <a:extLst>
                <a:ext uri="{FF2B5EF4-FFF2-40B4-BE49-F238E27FC236}">
                  <a16:creationId xmlns:a16="http://schemas.microsoft.com/office/drawing/2014/main" id="{663E81DA-9FD8-FE53-F1A8-5FA09A4C8F3D}"/>
                </a:ext>
              </a:extLst>
            </p:cNvPr>
            <p:cNvSpPr>
              <a:spLocks noChangeShapeType="1"/>
            </p:cNvSpPr>
            <p:nvPr/>
          </p:nvSpPr>
          <p:spPr bwMode="auto">
            <a:xfrm>
              <a:off x="2356" y="1186"/>
              <a:ext cx="12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1" name="Line 93">
              <a:extLst>
                <a:ext uri="{FF2B5EF4-FFF2-40B4-BE49-F238E27FC236}">
                  <a16:creationId xmlns:a16="http://schemas.microsoft.com/office/drawing/2014/main" id="{BF553FBC-068A-15DF-08DF-8BAB86DA0673}"/>
                </a:ext>
              </a:extLst>
            </p:cNvPr>
            <p:cNvSpPr>
              <a:spLocks noChangeShapeType="1"/>
            </p:cNvSpPr>
            <p:nvPr/>
          </p:nvSpPr>
          <p:spPr bwMode="auto">
            <a:xfrm>
              <a:off x="2094" y="1186"/>
              <a:ext cx="12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2" name="Line 94">
              <a:extLst>
                <a:ext uri="{FF2B5EF4-FFF2-40B4-BE49-F238E27FC236}">
                  <a16:creationId xmlns:a16="http://schemas.microsoft.com/office/drawing/2014/main" id="{89F6BAD4-225D-0A17-8DD0-E2743D9D78FF}"/>
                </a:ext>
              </a:extLst>
            </p:cNvPr>
            <p:cNvSpPr>
              <a:spLocks noChangeShapeType="1"/>
            </p:cNvSpPr>
            <p:nvPr/>
          </p:nvSpPr>
          <p:spPr bwMode="auto">
            <a:xfrm>
              <a:off x="1833" y="1186"/>
              <a:ext cx="12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3" name="Line 95">
              <a:extLst>
                <a:ext uri="{FF2B5EF4-FFF2-40B4-BE49-F238E27FC236}">
                  <a16:creationId xmlns:a16="http://schemas.microsoft.com/office/drawing/2014/main" id="{73E90E56-D133-74C8-F45A-9C9AD6279464}"/>
                </a:ext>
              </a:extLst>
            </p:cNvPr>
            <p:cNvSpPr>
              <a:spLocks noChangeShapeType="1"/>
            </p:cNvSpPr>
            <p:nvPr/>
          </p:nvSpPr>
          <p:spPr bwMode="auto">
            <a:xfrm>
              <a:off x="1572" y="1186"/>
              <a:ext cx="12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4" name="Line 96">
              <a:extLst>
                <a:ext uri="{FF2B5EF4-FFF2-40B4-BE49-F238E27FC236}">
                  <a16:creationId xmlns:a16="http://schemas.microsoft.com/office/drawing/2014/main" id="{E0AED30B-6C2C-D00D-27AA-150701EF5A4B}"/>
                </a:ext>
              </a:extLst>
            </p:cNvPr>
            <p:cNvSpPr>
              <a:spLocks noChangeShapeType="1"/>
            </p:cNvSpPr>
            <p:nvPr/>
          </p:nvSpPr>
          <p:spPr bwMode="auto">
            <a:xfrm>
              <a:off x="1310" y="1186"/>
              <a:ext cx="12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5" name="Line 97">
              <a:extLst>
                <a:ext uri="{FF2B5EF4-FFF2-40B4-BE49-F238E27FC236}">
                  <a16:creationId xmlns:a16="http://schemas.microsoft.com/office/drawing/2014/main" id="{4F7DD50E-228C-EF17-817C-D1E710A815D9}"/>
                </a:ext>
              </a:extLst>
            </p:cNvPr>
            <p:cNvSpPr>
              <a:spLocks noChangeShapeType="1"/>
            </p:cNvSpPr>
            <p:nvPr/>
          </p:nvSpPr>
          <p:spPr bwMode="auto">
            <a:xfrm>
              <a:off x="1049" y="1186"/>
              <a:ext cx="12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02" name="Group 98">
            <a:extLst>
              <a:ext uri="{FF2B5EF4-FFF2-40B4-BE49-F238E27FC236}">
                <a16:creationId xmlns:a16="http://schemas.microsoft.com/office/drawing/2014/main" id="{34D22518-6066-B99A-B2FB-ADDEF0030BF7}"/>
              </a:ext>
            </a:extLst>
          </p:cNvPr>
          <p:cNvGrpSpPr>
            <a:grpSpLocks/>
          </p:cNvGrpSpPr>
          <p:nvPr/>
        </p:nvGrpSpPr>
        <p:grpSpPr bwMode="auto">
          <a:xfrm>
            <a:off x="6162368" y="1919036"/>
            <a:ext cx="3876675" cy="3238500"/>
            <a:chOff x="3062" y="1146"/>
            <a:chExt cx="2442" cy="2040"/>
          </a:xfrm>
        </p:grpSpPr>
        <p:sp>
          <p:nvSpPr>
            <p:cNvPr id="103" name="Rectangle 99">
              <a:extLst>
                <a:ext uri="{FF2B5EF4-FFF2-40B4-BE49-F238E27FC236}">
                  <a16:creationId xmlns:a16="http://schemas.microsoft.com/office/drawing/2014/main" id="{1ADAF01A-1423-7669-A079-C1D79CC763DB}"/>
                </a:ext>
              </a:extLst>
            </p:cNvPr>
            <p:cNvSpPr>
              <a:spLocks noChangeArrowheads="1"/>
            </p:cNvSpPr>
            <p:nvPr/>
          </p:nvSpPr>
          <p:spPr bwMode="auto">
            <a:xfrm>
              <a:off x="3093" y="1677"/>
              <a:ext cx="2083" cy="96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solidFill>
                  <a:srgbClr val="0033CC"/>
                </a:solidFill>
              </a:endParaRPr>
            </a:p>
          </p:txBody>
        </p:sp>
        <p:sp>
          <p:nvSpPr>
            <p:cNvPr id="104" name="Line 100">
              <a:extLst>
                <a:ext uri="{FF2B5EF4-FFF2-40B4-BE49-F238E27FC236}">
                  <a16:creationId xmlns:a16="http://schemas.microsoft.com/office/drawing/2014/main" id="{43F8BD15-969A-8E01-77BE-FBC889702693}"/>
                </a:ext>
              </a:extLst>
            </p:cNvPr>
            <p:cNvSpPr>
              <a:spLocks noChangeShapeType="1"/>
            </p:cNvSpPr>
            <p:nvPr/>
          </p:nvSpPr>
          <p:spPr bwMode="auto">
            <a:xfrm>
              <a:off x="3227" y="2642"/>
              <a:ext cx="0" cy="2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5" name="Oval 101">
              <a:extLst>
                <a:ext uri="{FF2B5EF4-FFF2-40B4-BE49-F238E27FC236}">
                  <a16:creationId xmlns:a16="http://schemas.microsoft.com/office/drawing/2014/main" id="{E7F0C339-7802-B815-25CA-A783EF33960B}"/>
                </a:ext>
              </a:extLst>
            </p:cNvPr>
            <p:cNvSpPr>
              <a:spLocks noChangeArrowheads="1"/>
            </p:cNvSpPr>
            <p:nvPr/>
          </p:nvSpPr>
          <p:spPr bwMode="auto">
            <a:xfrm flipV="1">
              <a:off x="3198" y="2851"/>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6" name="Line 102">
              <a:extLst>
                <a:ext uri="{FF2B5EF4-FFF2-40B4-BE49-F238E27FC236}">
                  <a16:creationId xmlns:a16="http://schemas.microsoft.com/office/drawing/2014/main" id="{672619E0-93D0-778F-8231-2EAD5ED15CA8}"/>
                </a:ext>
              </a:extLst>
            </p:cNvPr>
            <p:cNvSpPr>
              <a:spLocks noChangeShapeType="1"/>
            </p:cNvSpPr>
            <p:nvPr/>
          </p:nvSpPr>
          <p:spPr bwMode="auto">
            <a:xfrm>
              <a:off x="3489" y="2642"/>
              <a:ext cx="0" cy="2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7" name="Oval 103">
              <a:extLst>
                <a:ext uri="{FF2B5EF4-FFF2-40B4-BE49-F238E27FC236}">
                  <a16:creationId xmlns:a16="http://schemas.microsoft.com/office/drawing/2014/main" id="{BF3AAEA2-06BC-5ECA-84DA-59CFA7155288}"/>
                </a:ext>
              </a:extLst>
            </p:cNvPr>
            <p:cNvSpPr>
              <a:spLocks noChangeArrowheads="1"/>
            </p:cNvSpPr>
            <p:nvPr/>
          </p:nvSpPr>
          <p:spPr bwMode="auto">
            <a:xfrm flipV="1">
              <a:off x="3461" y="2849"/>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8" name="Line 104">
              <a:extLst>
                <a:ext uri="{FF2B5EF4-FFF2-40B4-BE49-F238E27FC236}">
                  <a16:creationId xmlns:a16="http://schemas.microsoft.com/office/drawing/2014/main" id="{71D60655-6F0C-4F67-C117-EC5542527345}"/>
                </a:ext>
              </a:extLst>
            </p:cNvPr>
            <p:cNvSpPr>
              <a:spLocks noChangeShapeType="1"/>
            </p:cNvSpPr>
            <p:nvPr/>
          </p:nvSpPr>
          <p:spPr bwMode="auto">
            <a:xfrm>
              <a:off x="3746" y="2642"/>
              <a:ext cx="0" cy="2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9" name="Oval 105">
              <a:extLst>
                <a:ext uri="{FF2B5EF4-FFF2-40B4-BE49-F238E27FC236}">
                  <a16:creationId xmlns:a16="http://schemas.microsoft.com/office/drawing/2014/main" id="{F420FE60-D540-585E-CD49-73C748CD90DE}"/>
                </a:ext>
              </a:extLst>
            </p:cNvPr>
            <p:cNvSpPr>
              <a:spLocks noChangeArrowheads="1"/>
            </p:cNvSpPr>
            <p:nvPr/>
          </p:nvSpPr>
          <p:spPr bwMode="auto">
            <a:xfrm flipV="1">
              <a:off x="3720" y="2846"/>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0" name="Line 106">
              <a:extLst>
                <a:ext uri="{FF2B5EF4-FFF2-40B4-BE49-F238E27FC236}">
                  <a16:creationId xmlns:a16="http://schemas.microsoft.com/office/drawing/2014/main" id="{8F8FE626-BFB3-CE22-BBFF-6580507B2028}"/>
                </a:ext>
              </a:extLst>
            </p:cNvPr>
            <p:cNvSpPr>
              <a:spLocks noChangeShapeType="1"/>
            </p:cNvSpPr>
            <p:nvPr/>
          </p:nvSpPr>
          <p:spPr bwMode="auto">
            <a:xfrm>
              <a:off x="4785" y="2641"/>
              <a:ext cx="0" cy="2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1" name="Oval 107">
              <a:extLst>
                <a:ext uri="{FF2B5EF4-FFF2-40B4-BE49-F238E27FC236}">
                  <a16:creationId xmlns:a16="http://schemas.microsoft.com/office/drawing/2014/main" id="{37545798-9B40-4589-3D85-CE84AAFE577F}"/>
                </a:ext>
              </a:extLst>
            </p:cNvPr>
            <p:cNvSpPr>
              <a:spLocks noChangeArrowheads="1"/>
            </p:cNvSpPr>
            <p:nvPr/>
          </p:nvSpPr>
          <p:spPr bwMode="auto">
            <a:xfrm flipV="1">
              <a:off x="4755" y="2847"/>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2" name="Text Box 108">
              <a:extLst>
                <a:ext uri="{FF2B5EF4-FFF2-40B4-BE49-F238E27FC236}">
                  <a16:creationId xmlns:a16="http://schemas.microsoft.com/office/drawing/2014/main" id="{4801056A-F72E-D82C-FF60-6FBEEC8BF4D2}"/>
                </a:ext>
              </a:extLst>
            </p:cNvPr>
            <p:cNvSpPr txBox="1">
              <a:spLocks noChangeArrowheads="1"/>
            </p:cNvSpPr>
            <p:nvPr/>
          </p:nvSpPr>
          <p:spPr bwMode="auto">
            <a:xfrm>
              <a:off x="3649" y="2011"/>
              <a:ext cx="17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800" b="1">
                  <a:solidFill>
                    <a:srgbClr val="FF0066"/>
                  </a:solidFill>
                </a:rPr>
                <a:t>74LS138</a:t>
              </a:r>
            </a:p>
          </p:txBody>
        </p:sp>
        <p:sp>
          <p:nvSpPr>
            <p:cNvPr id="113" name="Text Box 109">
              <a:extLst>
                <a:ext uri="{FF2B5EF4-FFF2-40B4-BE49-F238E27FC236}">
                  <a16:creationId xmlns:a16="http://schemas.microsoft.com/office/drawing/2014/main" id="{2BE1E2DC-B97C-C23B-3CCC-6AA42FFA36D3}"/>
                </a:ext>
              </a:extLst>
            </p:cNvPr>
            <p:cNvSpPr txBox="1">
              <a:spLocks noChangeArrowheads="1"/>
            </p:cNvSpPr>
            <p:nvPr/>
          </p:nvSpPr>
          <p:spPr bwMode="auto">
            <a:xfrm>
              <a:off x="3078" y="1146"/>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Y</a:t>
              </a:r>
              <a:r>
                <a:rPr lang="en-US" altLang="zh-CN" b="1" baseline="-25000">
                  <a:solidFill>
                    <a:srgbClr val="0033CC"/>
                  </a:solidFill>
                  <a:ea typeface="楷体_GB2312" pitchFamily="49" charset="-122"/>
                </a:rPr>
                <a:t>0  </a:t>
              </a:r>
            </a:p>
          </p:txBody>
        </p:sp>
        <p:sp>
          <p:nvSpPr>
            <p:cNvPr id="114" name="Text Box 110">
              <a:extLst>
                <a:ext uri="{FF2B5EF4-FFF2-40B4-BE49-F238E27FC236}">
                  <a16:creationId xmlns:a16="http://schemas.microsoft.com/office/drawing/2014/main" id="{81E2D859-43C6-EC58-6ADE-43E36BA2A4B2}"/>
                </a:ext>
              </a:extLst>
            </p:cNvPr>
            <p:cNvSpPr txBox="1">
              <a:spLocks noChangeArrowheads="1"/>
            </p:cNvSpPr>
            <p:nvPr/>
          </p:nvSpPr>
          <p:spPr bwMode="auto">
            <a:xfrm>
              <a:off x="3340" y="1146"/>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Y</a:t>
              </a:r>
              <a:r>
                <a:rPr lang="en-US" altLang="zh-CN" b="1" baseline="-25000">
                  <a:solidFill>
                    <a:srgbClr val="0033CC"/>
                  </a:solidFill>
                  <a:ea typeface="楷体_GB2312" pitchFamily="49" charset="-122"/>
                </a:rPr>
                <a:t>1  </a:t>
              </a:r>
            </a:p>
          </p:txBody>
        </p:sp>
        <p:sp>
          <p:nvSpPr>
            <p:cNvPr id="115" name="Text Box 111">
              <a:extLst>
                <a:ext uri="{FF2B5EF4-FFF2-40B4-BE49-F238E27FC236}">
                  <a16:creationId xmlns:a16="http://schemas.microsoft.com/office/drawing/2014/main" id="{CEFEBE07-7F6B-6A51-64E6-29C722899376}"/>
                </a:ext>
              </a:extLst>
            </p:cNvPr>
            <p:cNvSpPr txBox="1">
              <a:spLocks noChangeArrowheads="1"/>
            </p:cNvSpPr>
            <p:nvPr/>
          </p:nvSpPr>
          <p:spPr bwMode="auto">
            <a:xfrm>
              <a:off x="3601" y="1146"/>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Y</a:t>
              </a:r>
              <a:r>
                <a:rPr lang="en-US" altLang="zh-CN" b="1" baseline="-25000">
                  <a:solidFill>
                    <a:srgbClr val="0033CC"/>
                  </a:solidFill>
                  <a:ea typeface="楷体_GB2312" pitchFamily="49" charset="-122"/>
                </a:rPr>
                <a:t>2 </a:t>
              </a:r>
            </a:p>
          </p:txBody>
        </p:sp>
        <p:sp>
          <p:nvSpPr>
            <p:cNvPr id="116" name="Text Box 112">
              <a:extLst>
                <a:ext uri="{FF2B5EF4-FFF2-40B4-BE49-F238E27FC236}">
                  <a16:creationId xmlns:a16="http://schemas.microsoft.com/office/drawing/2014/main" id="{F89D2499-3E01-4816-DA66-938AFC64C581}"/>
                </a:ext>
              </a:extLst>
            </p:cNvPr>
            <p:cNvSpPr txBox="1">
              <a:spLocks noChangeArrowheads="1"/>
            </p:cNvSpPr>
            <p:nvPr/>
          </p:nvSpPr>
          <p:spPr bwMode="auto">
            <a:xfrm>
              <a:off x="3862" y="1146"/>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Y</a:t>
              </a:r>
              <a:r>
                <a:rPr lang="en-US" altLang="zh-CN" b="1" baseline="-25000">
                  <a:solidFill>
                    <a:srgbClr val="0033CC"/>
                  </a:solidFill>
                  <a:ea typeface="楷体_GB2312" pitchFamily="49" charset="-122"/>
                </a:rPr>
                <a:t>3  </a:t>
              </a:r>
            </a:p>
          </p:txBody>
        </p:sp>
        <p:sp>
          <p:nvSpPr>
            <p:cNvPr id="117" name="Text Box 113">
              <a:extLst>
                <a:ext uri="{FF2B5EF4-FFF2-40B4-BE49-F238E27FC236}">
                  <a16:creationId xmlns:a16="http://schemas.microsoft.com/office/drawing/2014/main" id="{933E7DAA-FCC4-88FA-AC06-18EF8A10ECBD}"/>
                </a:ext>
              </a:extLst>
            </p:cNvPr>
            <p:cNvSpPr txBox="1">
              <a:spLocks noChangeArrowheads="1"/>
            </p:cNvSpPr>
            <p:nvPr/>
          </p:nvSpPr>
          <p:spPr bwMode="auto">
            <a:xfrm>
              <a:off x="4124" y="1146"/>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Y</a:t>
              </a:r>
              <a:r>
                <a:rPr lang="en-US" altLang="zh-CN" b="1" baseline="-25000">
                  <a:solidFill>
                    <a:srgbClr val="0033CC"/>
                  </a:solidFill>
                  <a:ea typeface="楷体_GB2312" pitchFamily="49" charset="-122"/>
                </a:rPr>
                <a:t>4 </a:t>
              </a:r>
            </a:p>
          </p:txBody>
        </p:sp>
        <p:sp>
          <p:nvSpPr>
            <p:cNvPr id="118" name="Text Box 114">
              <a:extLst>
                <a:ext uri="{FF2B5EF4-FFF2-40B4-BE49-F238E27FC236}">
                  <a16:creationId xmlns:a16="http://schemas.microsoft.com/office/drawing/2014/main" id="{F0842295-D059-7D45-D46E-8E803FBD859E}"/>
                </a:ext>
              </a:extLst>
            </p:cNvPr>
            <p:cNvSpPr txBox="1">
              <a:spLocks noChangeArrowheads="1"/>
            </p:cNvSpPr>
            <p:nvPr/>
          </p:nvSpPr>
          <p:spPr bwMode="auto">
            <a:xfrm>
              <a:off x="4385" y="1146"/>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Y</a:t>
              </a:r>
              <a:r>
                <a:rPr lang="en-US" altLang="zh-CN" b="1" baseline="-25000">
                  <a:solidFill>
                    <a:srgbClr val="0033CC"/>
                  </a:solidFill>
                  <a:ea typeface="楷体_GB2312" pitchFamily="49" charset="-122"/>
                </a:rPr>
                <a:t>5  </a:t>
              </a:r>
            </a:p>
          </p:txBody>
        </p:sp>
        <p:sp>
          <p:nvSpPr>
            <p:cNvPr id="119" name="Text Box 115">
              <a:extLst>
                <a:ext uri="{FF2B5EF4-FFF2-40B4-BE49-F238E27FC236}">
                  <a16:creationId xmlns:a16="http://schemas.microsoft.com/office/drawing/2014/main" id="{C534903A-9AB2-432E-0446-243F9CF2E1FD}"/>
                </a:ext>
              </a:extLst>
            </p:cNvPr>
            <p:cNvSpPr txBox="1">
              <a:spLocks noChangeArrowheads="1"/>
            </p:cNvSpPr>
            <p:nvPr/>
          </p:nvSpPr>
          <p:spPr bwMode="auto">
            <a:xfrm>
              <a:off x="4646" y="1146"/>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Y</a:t>
              </a:r>
              <a:r>
                <a:rPr lang="en-US" altLang="zh-CN" b="1" baseline="-25000">
                  <a:solidFill>
                    <a:srgbClr val="0033CC"/>
                  </a:solidFill>
                  <a:ea typeface="楷体_GB2312" pitchFamily="49" charset="-122"/>
                </a:rPr>
                <a:t>6  </a:t>
              </a:r>
            </a:p>
          </p:txBody>
        </p:sp>
        <p:sp>
          <p:nvSpPr>
            <p:cNvPr id="120" name="Text Box 116">
              <a:extLst>
                <a:ext uri="{FF2B5EF4-FFF2-40B4-BE49-F238E27FC236}">
                  <a16:creationId xmlns:a16="http://schemas.microsoft.com/office/drawing/2014/main" id="{337AFCA0-AD8A-B213-9C7F-43FDEE07B3FB}"/>
                </a:ext>
              </a:extLst>
            </p:cNvPr>
            <p:cNvSpPr txBox="1">
              <a:spLocks noChangeArrowheads="1"/>
            </p:cNvSpPr>
            <p:nvPr/>
          </p:nvSpPr>
          <p:spPr bwMode="auto">
            <a:xfrm>
              <a:off x="3062" y="2898"/>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996600"/>
                  </a:solidFill>
                  <a:ea typeface="楷体_GB2312" pitchFamily="49" charset="-122"/>
                </a:rPr>
                <a:t>A</a:t>
              </a:r>
              <a:r>
                <a:rPr lang="en-US" altLang="zh-CN" b="1" baseline="-25000">
                  <a:solidFill>
                    <a:srgbClr val="996600"/>
                  </a:solidFill>
                  <a:ea typeface="楷体_GB2312" pitchFamily="49" charset="-122"/>
                </a:rPr>
                <a:t>0  </a:t>
              </a:r>
            </a:p>
          </p:txBody>
        </p:sp>
        <p:sp>
          <p:nvSpPr>
            <p:cNvPr id="121" name="Text Box 117">
              <a:extLst>
                <a:ext uri="{FF2B5EF4-FFF2-40B4-BE49-F238E27FC236}">
                  <a16:creationId xmlns:a16="http://schemas.microsoft.com/office/drawing/2014/main" id="{3BCBFE1F-5F50-DC8E-DB40-88A2CF1B3FED}"/>
                </a:ext>
              </a:extLst>
            </p:cNvPr>
            <p:cNvSpPr txBox="1">
              <a:spLocks noChangeArrowheads="1"/>
            </p:cNvSpPr>
            <p:nvPr/>
          </p:nvSpPr>
          <p:spPr bwMode="auto">
            <a:xfrm>
              <a:off x="3324" y="2898"/>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996600"/>
                  </a:solidFill>
                  <a:ea typeface="楷体_GB2312" pitchFamily="49" charset="-122"/>
                </a:rPr>
                <a:t>A</a:t>
              </a:r>
              <a:r>
                <a:rPr lang="en-US" altLang="zh-CN" b="1" baseline="-25000">
                  <a:solidFill>
                    <a:srgbClr val="996600"/>
                  </a:solidFill>
                  <a:ea typeface="楷体_GB2312" pitchFamily="49" charset="-122"/>
                </a:rPr>
                <a:t>1  </a:t>
              </a:r>
            </a:p>
          </p:txBody>
        </p:sp>
        <p:sp>
          <p:nvSpPr>
            <p:cNvPr id="122" name="Text Box 118">
              <a:extLst>
                <a:ext uri="{FF2B5EF4-FFF2-40B4-BE49-F238E27FC236}">
                  <a16:creationId xmlns:a16="http://schemas.microsoft.com/office/drawing/2014/main" id="{09A4F75C-9AB8-E552-E252-BE8DACBF9B0C}"/>
                </a:ext>
              </a:extLst>
            </p:cNvPr>
            <p:cNvSpPr txBox="1">
              <a:spLocks noChangeArrowheads="1"/>
            </p:cNvSpPr>
            <p:nvPr/>
          </p:nvSpPr>
          <p:spPr bwMode="auto">
            <a:xfrm>
              <a:off x="3585" y="2898"/>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996600"/>
                  </a:solidFill>
                  <a:ea typeface="楷体_GB2312" pitchFamily="49" charset="-122"/>
                </a:rPr>
                <a:t>A</a:t>
              </a:r>
              <a:r>
                <a:rPr lang="en-US" altLang="zh-CN" b="1" baseline="-25000">
                  <a:solidFill>
                    <a:srgbClr val="996600"/>
                  </a:solidFill>
                  <a:ea typeface="楷体_GB2312" pitchFamily="49" charset="-122"/>
                </a:rPr>
                <a:t>2  </a:t>
              </a:r>
            </a:p>
          </p:txBody>
        </p:sp>
        <p:sp>
          <p:nvSpPr>
            <p:cNvPr id="123" name="Text Box 119">
              <a:extLst>
                <a:ext uri="{FF2B5EF4-FFF2-40B4-BE49-F238E27FC236}">
                  <a16:creationId xmlns:a16="http://schemas.microsoft.com/office/drawing/2014/main" id="{3890E72E-8336-AB75-8E0A-7C5A155A86AD}"/>
                </a:ext>
              </a:extLst>
            </p:cNvPr>
            <p:cNvSpPr txBox="1">
              <a:spLocks noChangeArrowheads="1"/>
            </p:cNvSpPr>
            <p:nvPr/>
          </p:nvSpPr>
          <p:spPr bwMode="auto">
            <a:xfrm>
              <a:off x="4150" y="2898"/>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S</a:t>
              </a:r>
              <a:r>
                <a:rPr lang="en-US" altLang="zh-CN" b="1" baseline="-25000">
                  <a:solidFill>
                    <a:srgbClr val="FF0066"/>
                  </a:solidFill>
                  <a:ea typeface="楷体_GB2312" pitchFamily="49" charset="-122"/>
                </a:rPr>
                <a:t>3  </a:t>
              </a:r>
            </a:p>
          </p:txBody>
        </p:sp>
        <p:sp>
          <p:nvSpPr>
            <p:cNvPr id="124" name="Text Box 120">
              <a:extLst>
                <a:ext uri="{FF2B5EF4-FFF2-40B4-BE49-F238E27FC236}">
                  <a16:creationId xmlns:a16="http://schemas.microsoft.com/office/drawing/2014/main" id="{96029D6C-DDEB-EE6F-297A-326CAF08F8A1}"/>
                </a:ext>
              </a:extLst>
            </p:cNvPr>
            <p:cNvSpPr txBox="1">
              <a:spLocks noChangeArrowheads="1"/>
            </p:cNvSpPr>
            <p:nvPr/>
          </p:nvSpPr>
          <p:spPr bwMode="auto">
            <a:xfrm>
              <a:off x="4412" y="2898"/>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S</a:t>
              </a:r>
              <a:r>
                <a:rPr lang="en-US" altLang="zh-CN" b="1" baseline="-25000">
                  <a:solidFill>
                    <a:srgbClr val="FF0066"/>
                  </a:solidFill>
                  <a:ea typeface="楷体_GB2312" pitchFamily="49" charset="-122"/>
                </a:rPr>
                <a:t>2  </a:t>
              </a:r>
            </a:p>
          </p:txBody>
        </p:sp>
        <p:sp>
          <p:nvSpPr>
            <p:cNvPr id="125" name="Text Box 121">
              <a:extLst>
                <a:ext uri="{FF2B5EF4-FFF2-40B4-BE49-F238E27FC236}">
                  <a16:creationId xmlns:a16="http://schemas.microsoft.com/office/drawing/2014/main" id="{9506EDAF-822F-0E84-759D-C27BBE8DE343}"/>
                </a:ext>
              </a:extLst>
            </p:cNvPr>
            <p:cNvSpPr txBox="1">
              <a:spLocks noChangeArrowheads="1"/>
            </p:cNvSpPr>
            <p:nvPr/>
          </p:nvSpPr>
          <p:spPr bwMode="auto">
            <a:xfrm>
              <a:off x="4673" y="2891"/>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S</a:t>
              </a:r>
              <a:r>
                <a:rPr lang="en-US" altLang="zh-CN" b="1" baseline="-25000">
                  <a:solidFill>
                    <a:srgbClr val="FF0066"/>
                  </a:solidFill>
                  <a:ea typeface="楷体_GB2312" pitchFamily="49" charset="-122"/>
                </a:rPr>
                <a:t>1 </a:t>
              </a:r>
            </a:p>
          </p:txBody>
        </p:sp>
        <p:sp>
          <p:nvSpPr>
            <p:cNvPr id="126" name="Line 122">
              <a:extLst>
                <a:ext uri="{FF2B5EF4-FFF2-40B4-BE49-F238E27FC236}">
                  <a16:creationId xmlns:a16="http://schemas.microsoft.com/office/drawing/2014/main" id="{CDD928F5-3DFC-3B02-90FB-34A18097A588}"/>
                </a:ext>
              </a:extLst>
            </p:cNvPr>
            <p:cNvSpPr>
              <a:spLocks noChangeShapeType="1"/>
            </p:cNvSpPr>
            <p:nvPr/>
          </p:nvSpPr>
          <p:spPr bwMode="auto">
            <a:xfrm>
              <a:off x="4217" y="2953"/>
              <a:ext cx="125"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7" name="Line 123">
              <a:extLst>
                <a:ext uri="{FF2B5EF4-FFF2-40B4-BE49-F238E27FC236}">
                  <a16:creationId xmlns:a16="http://schemas.microsoft.com/office/drawing/2014/main" id="{FE6FEEFB-0EEA-B959-4E09-0F9CAD06DFB3}"/>
                </a:ext>
              </a:extLst>
            </p:cNvPr>
            <p:cNvSpPr>
              <a:spLocks noChangeShapeType="1"/>
            </p:cNvSpPr>
            <p:nvPr/>
          </p:nvSpPr>
          <p:spPr bwMode="auto">
            <a:xfrm>
              <a:off x="4484" y="2953"/>
              <a:ext cx="125"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8" name="Line 124">
              <a:extLst>
                <a:ext uri="{FF2B5EF4-FFF2-40B4-BE49-F238E27FC236}">
                  <a16:creationId xmlns:a16="http://schemas.microsoft.com/office/drawing/2014/main" id="{4E371301-433A-89DA-F669-05EC1A5ADA81}"/>
                </a:ext>
              </a:extLst>
            </p:cNvPr>
            <p:cNvSpPr>
              <a:spLocks noChangeShapeType="1"/>
            </p:cNvSpPr>
            <p:nvPr/>
          </p:nvSpPr>
          <p:spPr bwMode="auto">
            <a:xfrm>
              <a:off x="3165" y="1201"/>
              <a:ext cx="12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9" name="Line 125">
              <a:extLst>
                <a:ext uri="{FF2B5EF4-FFF2-40B4-BE49-F238E27FC236}">
                  <a16:creationId xmlns:a16="http://schemas.microsoft.com/office/drawing/2014/main" id="{643AB309-15B9-B1B7-EDDB-27CE11E5A154}"/>
                </a:ext>
              </a:extLst>
            </p:cNvPr>
            <p:cNvSpPr>
              <a:spLocks noChangeShapeType="1"/>
            </p:cNvSpPr>
            <p:nvPr/>
          </p:nvSpPr>
          <p:spPr bwMode="auto">
            <a:xfrm>
              <a:off x="4733" y="1201"/>
              <a:ext cx="12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0" name="Line 126">
              <a:extLst>
                <a:ext uri="{FF2B5EF4-FFF2-40B4-BE49-F238E27FC236}">
                  <a16:creationId xmlns:a16="http://schemas.microsoft.com/office/drawing/2014/main" id="{85C6D867-81CB-86D8-267C-33188374D7A1}"/>
                </a:ext>
              </a:extLst>
            </p:cNvPr>
            <p:cNvSpPr>
              <a:spLocks noChangeShapeType="1"/>
            </p:cNvSpPr>
            <p:nvPr/>
          </p:nvSpPr>
          <p:spPr bwMode="auto">
            <a:xfrm>
              <a:off x="4471" y="1201"/>
              <a:ext cx="12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1" name="Line 127">
              <a:extLst>
                <a:ext uri="{FF2B5EF4-FFF2-40B4-BE49-F238E27FC236}">
                  <a16:creationId xmlns:a16="http://schemas.microsoft.com/office/drawing/2014/main" id="{95FCFBA0-06A4-EB1B-E37B-9EB684666FD3}"/>
                </a:ext>
              </a:extLst>
            </p:cNvPr>
            <p:cNvSpPr>
              <a:spLocks noChangeShapeType="1"/>
            </p:cNvSpPr>
            <p:nvPr/>
          </p:nvSpPr>
          <p:spPr bwMode="auto">
            <a:xfrm>
              <a:off x="4210" y="1201"/>
              <a:ext cx="12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2" name="Line 128">
              <a:extLst>
                <a:ext uri="{FF2B5EF4-FFF2-40B4-BE49-F238E27FC236}">
                  <a16:creationId xmlns:a16="http://schemas.microsoft.com/office/drawing/2014/main" id="{D7B6ED8D-9581-FB90-DB1C-C8248AD1862F}"/>
                </a:ext>
              </a:extLst>
            </p:cNvPr>
            <p:cNvSpPr>
              <a:spLocks noChangeShapeType="1"/>
            </p:cNvSpPr>
            <p:nvPr/>
          </p:nvSpPr>
          <p:spPr bwMode="auto">
            <a:xfrm>
              <a:off x="3949" y="1201"/>
              <a:ext cx="12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3" name="Line 129">
              <a:extLst>
                <a:ext uri="{FF2B5EF4-FFF2-40B4-BE49-F238E27FC236}">
                  <a16:creationId xmlns:a16="http://schemas.microsoft.com/office/drawing/2014/main" id="{FB43BF9A-9B81-A531-BF1C-A62D45FC014A}"/>
                </a:ext>
              </a:extLst>
            </p:cNvPr>
            <p:cNvSpPr>
              <a:spLocks noChangeShapeType="1"/>
            </p:cNvSpPr>
            <p:nvPr/>
          </p:nvSpPr>
          <p:spPr bwMode="auto">
            <a:xfrm>
              <a:off x="3687" y="1201"/>
              <a:ext cx="12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4" name="Line 130">
              <a:extLst>
                <a:ext uri="{FF2B5EF4-FFF2-40B4-BE49-F238E27FC236}">
                  <a16:creationId xmlns:a16="http://schemas.microsoft.com/office/drawing/2014/main" id="{0FE77EBB-281F-8495-E797-67AC73AC7F80}"/>
                </a:ext>
              </a:extLst>
            </p:cNvPr>
            <p:cNvSpPr>
              <a:spLocks noChangeShapeType="1"/>
            </p:cNvSpPr>
            <p:nvPr/>
          </p:nvSpPr>
          <p:spPr bwMode="auto">
            <a:xfrm>
              <a:off x="3426" y="1201"/>
              <a:ext cx="12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5" name="Text Box 131">
              <a:extLst>
                <a:ext uri="{FF2B5EF4-FFF2-40B4-BE49-F238E27FC236}">
                  <a16:creationId xmlns:a16="http://schemas.microsoft.com/office/drawing/2014/main" id="{4D72A921-E009-2358-E28D-580C22FAF87D}"/>
                </a:ext>
              </a:extLst>
            </p:cNvPr>
            <p:cNvSpPr txBox="1">
              <a:spLocks noChangeArrowheads="1"/>
            </p:cNvSpPr>
            <p:nvPr/>
          </p:nvSpPr>
          <p:spPr bwMode="auto">
            <a:xfrm>
              <a:off x="3070" y="1658"/>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Y</a:t>
              </a:r>
              <a:r>
                <a:rPr lang="en-US" altLang="zh-CN" b="1" baseline="-25000">
                  <a:solidFill>
                    <a:srgbClr val="0033CC"/>
                  </a:solidFill>
                  <a:ea typeface="楷体_GB2312" pitchFamily="49" charset="-122"/>
                </a:rPr>
                <a:t>0  </a:t>
              </a:r>
            </a:p>
          </p:txBody>
        </p:sp>
        <p:sp>
          <p:nvSpPr>
            <p:cNvPr id="136" name="Text Box 132">
              <a:extLst>
                <a:ext uri="{FF2B5EF4-FFF2-40B4-BE49-F238E27FC236}">
                  <a16:creationId xmlns:a16="http://schemas.microsoft.com/office/drawing/2014/main" id="{3BF5FDB7-D5D1-6BFA-6742-0F1C26843EA1}"/>
                </a:ext>
              </a:extLst>
            </p:cNvPr>
            <p:cNvSpPr txBox="1">
              <a:spLocks noChangeArrowheads="1"/>
            </p:cNvSpPr>
            <p:nvPr/>
          </p:nvSpPr>
          <p:spPr bwMode="auto">
            <a:xfrm>
              <a:off x="3332" y="1658"/>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Y</a:t>
              </a:r>
              <a:r>
                <a:rPr lang="en-US" altLang="zh-CN" b="1" baseline="-25000">
                  <a:solidFill>
                    <a:srgbClr val="0033CC"/>
                  </a:solidFill>
                  <a:ea typeface="楷体_GB2312" pitchFamily="49" charset="-122"/>
                </a:rPr>
                <a:t>1  </a:t>
              </a:r>
            </a:p>
          </p:txBody>
        </p:sp>
        <p:sp>
          <p:nvSpPr>
            <p:cNvPr id="137" name="Text Box 133">
              <a:extLst>
                <a:ext uri="{FF2B5EF4-FFF2-40B4-BE49-F238E27FC236}">
                  <a16:creationId xmlns:a16="http://schemas.microsoft.com/office/drawing/2014/main" id="{89921F01-FBBF-5777-B88D-6D5A6479082A}"/>
                </a:ext>
              </a:extLst>
            </p:cNvPr>
            <p:cNvSpPr txBox="1">
              <a:spLocks noChangeArrowheads="1"/>
            </p:cNvSpPr>
            <p:nvPr/>
          </p:nvSpPr>
          <p:spPr bwMode="auto">
            <a:xfrm>
              <a:off x="3593" y="1658"/>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Y</a:t>
              </a:r>
              <a:r>
                <a:rPr lang="en-US" altLang="zh-CN" b="1" baseline="-25000">
                  <a:solidFill>
                    <a:srgbClr val="0033CC"/>
                  </a:solidFill>
                  <a:ea typeface="楷体_GB2312" pitchFamily="49" charset="-122"/>
                </a:rPr>
                <a:t>2 </a:t>
              </a:r>
            </a:p>
          </p:txBody>
        </p:sp>
        <p:sp>
          <p:nvSpPr>
            <p:cNvPr id="138" name="Text Box 134">
              <a:extLst>
                <a:ext uri="{FF2B5EF4-FFF2-40B4-BE49-F238E27FC236}">
                  <a16:creationId xmlns:a16="http://schemas.microsoft.com/office/drawing/2014/main" id="{E28028A8-65B9-2EC2-9845-466CDF0F0236}"/>
                </a:ext>
              </a:extLst>
            </p:cNvPr>
            <p:cNvSpPr txBox="1">
              <a:spLocks noChangeArrowheads="1"/>
            </p:cNvSpPr>
            <p:nvPr/>
          </p:nvSpPr>
          <p:spPr bwMode="auto">
            <a:xfrm>
              <a:off x="3854" y="1658"/>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Y</a:t>
              </a:r>
              <a:r>
                <a:rPr lang="en-US" altLang="zh-CN" b="1" baseline="-25000">
                  <a:solidFill>
                    <a:srgbClr val="0033CC"/>
                  </a:solidFill>
                  <a:ea typeface="楷体_GB2312" pitchFamily="49" charset="-122"/>
                </a:rPr>
                <a:t>3  </a:t>
              </a:r>
            </a:p>
          </p:txBody>
        </p:sp>
        <p:sp>
          <p:nvSpPr>
            <p:cNvPr id="139" name="Text Box 135">
              <a:extLst>
                <a:ext uri="{FF2B5EF4-FFF2-40B4-BE49-F238E27FC236}">
                  <a16:creationId xmlns:a16="http://schemas.microsoft.com/office/drawing/2014/main" id="{C389946A-D669-E713-4BA0-6313A56DF7F4}"/>
                </a:ext>
              </a:extLst>
            </p:cNvPr>
            <p:cNvSpPr txBox="1">
              <a:spLocks noChangeArrowheads="1"/>
            </p:cNvSpPr>
            <p:nvPr/>
          </p:nvSpPr>
          <p:spPr bwMode="auto">
            <a:xfrm>
              <a:off x="4116" y="1658"/>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Y</a:t>
              </a:r>
              <a:r>
                <a:rPr lang="en-US" altLang="zh-CN" b="1" baseline="-25000">
                  <a:solidFill>
                    <a:srgbClr val="0033CC"/>
                  </a:solidFill>
                  <a:ea typeface="楷体_GB2312" pitchFamily="49" charset="-122"/>
                </a:rPr>
                <a:t>4 </a:t>
              </a:r>
            </a:p>
          </p:txBody>
        </p:sp>
        <p:sp>
          <p:nvSpPr>
            <p:cNvPr id="140" name="Text Box 136">
              <a:extLst>
                <a:ext uri="{FF2B5EF4-FFF2-40B4-BE49-F238E27FC236}">
                  <a16:creationId xmlns:a16="http://schemas.microsoft.com/office/drawing/2014/main" id="{098DCA37-F7E5-812A-940F-54F58AFE8338}"/>
                </a:ext>
              </a:extLst>
            </p:cNvPr>
            <p:cNvSpPr txBox="1">
              <a:spLocks noChangeArrowheads="1"/>
            </p:cNvSpPr>
            <p:nvPr/>
          </p:nvSpPr>
          <p:spPr bwMode="auto">
            <a:xfrm>
              <a:off x="4377" y="1658"/>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Y</a:t>
              </a:r>
              <a:r>
                <a:rPr lang="en-US" altLang="zh-CN" b="1" baseline="-25000">
                  <a:solidFill>
                    <a:srgbClr val="0033CC"/>
                  </a:solidFill>
                  <a:ea typeface="楷体_GB2312" pitchFamily="49" charset="-122"/>
                </a:rPr>
                <a:t>5  </a:t>
              </a:r>
            </a:p>
          </p:txBody>
        </p:sp>
        <p:sp>
          <p:nvSpPr>
            <p:cNvPr id="141" name="Text Box 137">
              <a:extLst>
                <a:ext uri="{FF2B5EF4-FFF2-40B4-BE49-F238E27FC236}">
                  <a16:creationId xmlns:a16="http://schemas.microsoft.com/office/drawing/2014/main" id="{4659A37F-F221-6803-C0F6-C240D7EADAD5}"/>
                </a:ext>
              </a:extLst>
            </p:cNvPr>
            <p:cNvSpPr txBox="1">
              <a:spLocks noChangeArrowheads="1"/>
            </p:cNvSpPr>
            <p:nvPr/>
          </p:nvSpPr>
          <p:spPr bwMode="auto">
            <a:xfrm>
              <a:off x="4638" y="1658"/>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Y</a:t>
              </a:r>
              <a:r>
                <a:rPr lang="en-US" altLang="zh-CN" b="1" baseline="-25000">
                  <a:solidFill>
                    <a:srgbClr val="0033CC"/>
                  </a:solidFill>
                  <a:ea typeface="楷体_GB2312" pitchFamily="49" charset="-122"/>
                </a:rPr>
                <a:t>6  </a:t>
              </a:r>
            </a:p>
          </p:txBody>
        </p:sp>
        <p:sp>
          <p:nvSpPr>
            <p:cNvPr id="142" name="Text Box 138">
              <a:extLst>
                <a:ext uri="{FF2B5EF4-FFF2-40B4-BE49-F238E27FC236}">
                  <a16:creationId xmlns:a16="http://schemas.microsoft.com/office/drawing/2014/main" id="{7B70A92F-921A-BEFF-FBDF-57B43C5E6F87}"/>
                </a:ext>
              </a:extLst>
            </p:cNvPr>
            <p:cNvSpPr txBox="1">
              <a:spLocks noChangeArrowheads="1"/>
            </p:cNvSpPr>
            <p:nvPr/>
          </p:nvSpPr>
          <p:spPr bwMode="auto">
            <a:xfrm>
              <a:off x="4894" y="1666"/>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Y</a:t>
              </a:r>
              <a:r>
                <a:rPr lang="en-US" altLang="zh-CN" b="1" baseline="-25000">
                  <a:solidFill>
                    <a:srgbClr val="0033CC"/>
                  </a:solidFill>
                  <a:ea typeface="楷体_GB2312" pitchFamily="49" charset="-122"/>
                </a:rPr>
                <a:t>7  </a:t>
              </a:r>
            </a:p>
          </p:txBody>
        </p:sp>
        <p:grpSp>
          <p:nvGrpSpPr>
            <p:cNvPr id="143" name="Group 139">
              <a:extLst>
                <a:ext uri="{FF2B5EF4-FFF2-40B4-BE49-F238E27FC236}">
                  <a16:creationId xmlns:a16="http://schemas.microsoft.com/office/drawing/2014/main" id="{BCB309B5-713D-AC3B-06A9-73D757B519F1}"/>
                </a:ext>
              </a:extLst>
            </p:cNvPr>
            <p:cNvGrpSpPr>
              <a:grpSpLocks/>
            </p:cNvGrpSpPr>
            <p:nvPr/>
          </p:nvGrpSpPr>
          <p:grpSpPr bwMode="auto">
            <a:xfrm>
              <a:off x="3167" y="1423"/>
              <a:ext cx="93" cy="253"/>
              <a:chOff x="3006" y="1652"/>
              <a:chExt cx="93" cy="253"/>
            </a:xfrm>
          </p:grpSpPr>
          <p:sp>
            <p:nvSpPr>
              <p:cNvPr id="186" name="Oval 140">
                <a:extLst>
                  <a:ext uri="{FF2B5EF4-FFF2-40B4-BE49-F238E27FC236}">
                    <a16:creationId xmlns:a16="http://schemas.microsoft.com/office/drawing/2014/main" id="{F2518828-2DAB-CF19-71FB-9598BAF4FC57}"/>
                  </a:ext>
                </a:extLst>
              </p:cNvPr>
              <p:cNvSpPr>
                <a:spLocks noChangeArrowheads="1"/>
              </p:cNvSpPr>
              <p:nvPr/>
            </p:nvSpPr>
            <p:spPr bwMode="auto">
              <a:xfrm>
                <a:off x="3006" y="1812"/>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7" name="Oval 141">
                <a:extLst>
                  <a:ext uri="{FF2B5EF4-FFF2-40B4-BE49-F238E27FC236}">
                    <a16:creationId xmlns:a16="http://schemas.microsoft.com/office/drawing/2014/main" id="{46886270-9CF8-91C4-8A9C-C44C0BE7E35C}"/>
                  </a:ext>
                </a:extLst>
              </p:cNvPr>
              <p:cNvSpPr>
                <a:spLocks noChangeArrowheads="1"/>
              </p:cNvSpPr>
              <p:nvPr/>
            </p:nvSpPr>
            <p:spPr bwMode="auto">
              <a:xfrm>
                <a:off x="3025" y="1652"/>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8" name="Line 142">
                <a:extLst>
                  <a:ext uri="{FF2B5EF4-FFF2-40B4-BE49-F238E27FC236}">
                    <a16:creationId xmlns:a16="http://schemas.microsoft.com/office/drawing/2014/main" id="{86576129-ABDB-1F88-456E-ED5E43C18D68}"/>
                  </a:ext>
                </a:extLst>
              </p:cNvPr>
              <p:cNvSpPr>
                <a:spLocks noChangeShapeType="1"/>
              </p:cNvSpPr>
              <p:nvPr/>
            </p:nvSpPr>
            <p:spPr bwMode="auto">
              <a:xfrm>
                <a:off x="3054" y="1711"/>
                <a:ext cx="0" cy="10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44" name="Group 143">
              <a:extLst>
                <a:ext uri="{FF2B5EF4-FFF2-40B4-BE49-F238E27FC236}">
                  <a16:creationId xmlns:a16="http://schemas.microsoft.com/office/drawing/2014/main" id="{93F65851-9054-A0C4-D771-9462EC59AF50}"/>
                </a:ext>
              </a:extLst>
            </p:cNvPr>
            <p:cNvGrpSpPr>
              <a:grpSpLocks/>
            </p:cNvGrpSpPr>
            <p:nvPr/>
          </p:nvGrpSpPr>
          <p:grpSpPr bwMode="auto">
            <a:xfrm>
              <a:off x="4469" y="1423"/>
              <a:ext cx="93" cy="253"/>
              <a:chOff x="3006" y="1652"/>
              <a:chExt cx="93" cy="253"/>
            </a:xfrm>
          </p:grpSpPr>
          <p:sp>
            <p:nvSpPr>
              <p:cNvPr id="183" name="Oval 144">
                <a:extLst>
                  <a:ext uri="{FF2B5EF4-FFF2-40B4-BE49-F238E27FC236}">
                    <a16:creationId xmlns:a16="http://schemas.microsoft.com/office/drawing/2014/main" id="{28BE8192-E102-46E6-AAF1-ECA4F62A89D5}"/>
                  </a:ext>
                </a:extLst>
              </p:cNvPr>
              <p:cNvSpPr>
                <a:spLocks noChangeArrowheads="1"/>
              </p:cNvSpPr>
              <p:nvPr/>
            </p:nvSpPr>
            <p:spPr bwMode="auto">
              <a:xfrm>
                <a:off x="3006" y="1812"/>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4" name="Oval 145">
                <a:extLst>
                  <a:ext uri="{FF2B5EF4-FFF2-40B4-BE49-F238E27FC236}">
                    <a16:creationId xmlns:a16="http://schemas.microsoft.com/office/drawing/2014/main" id="{F72E3AB7-FA35-D363-4C24-CCDF2606F16C}"/>
                  </a:ext>
                </a:extLst>
              </p:cNvPr>
              <p:cNvSpPr>
                <a:spLocks noChangeArrowheads="1"/>
              </p:cNvSpPr>
              <p:nvPr/>
            </p:nvSpPr>
            <p:spPr bwMode="auto">
              <a:xfrm>
                <a:off x="3025" y="1652"/>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5" name="Line 146">
                <a:extLst>
                  <a:ext uri="{FF2B5EF4-FFF2-40B4-BE49-F238E27FC236}">
                    <a16:creationId xmlns:a16="http://schemas.microsoft.com/office/drawing/2014/main" id="{2AF066FD-8A6B-9896-E8FE-DD9F959A0C2E}"/>
                  </a:ext>
                </a:extLst>
              </p:cNvPr>
              <p:cNvSpPr>
                <a:spLocks noChangeShapeType="1"/>
              </p:cNvSpPr>
              <p:nvPr/>
            </p:nvSpPr>
            <p:spPr bwMode="auto">
              <a:xfrm>
                <a:off x="3054" y="1711"/>
                <a:ext cx="0" cy="10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45" name="Group 147">
              <a:extLst>
                <a:ext uri="{FF2B5EF4-FFF2-40B4-BE49-F238E27FC236}">
                  <a16:creationId xmlns:a16="http://schemas.microsoft.com/office/drawing/2014/main" id="{8D409256-A5B8-46DF-97DD-A486EFD109E1}"/>
                </a:ext>
              </a:extLst>
            </p:cNvPr>
            <p:cNvGrpSpPr>
              <a:grpSpLocks/>
            </p:cNvGrpSpPr>
            <p:nvPr/>
          </p:nvGrpSpPr>
          <p:grpSpPr bwMode="auto">
            <a:xfrm>
              <a:off x="4209" y="1423"/>
              <a:ext cx="93" cy="253"/>
              <a:chOff x="3006" y="1652"/>
              <a:chExt cx="93" cy="253"/>
            </a:xfrm>
          </p:grpSpPr>
          <p:sp>
            <p:nvSpPr>
              <p:cNvPr id="180" name="Oval 148">
                <a:extLst>
                  <a:ext uri="{FF2B5EF4-FFF2-40B4-BE49-F238E27FC236}">
                    <a16:creationId xmlns:a16="http://schemas.microsoft.com/office/drawing/2014/main" id="{51FA5F0C-8D6F-0B9B-7022-B9754B079E54}"/>
                  </a:ext>
                </a:extLst>
              </p:cNvPr>
              <p:cNvSpPr>
                <a:spLocks noChangeArrowheads="1"/>
              </p:cNvSpPr>
              <p:nvPr/>
            </p:nvSpPr>
            <p:spPr bwMode="auto">
              <a:xfrm>
                <a:off x="3006" y="1812"/>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1" name="Oval 149">
                <a:extLst>
                  <a:ext uri="{FF2B5EF4-FFF2-40B4-BE49-F238E27FC236}">
                    <a16:creationId xmlns:a16="http://schemas.microsoft.com/office/drawing/2014/main" id="{E9299858-BCD0-760F-A5E4-258D809CE64E}"/>
                  </a:ext>
                </a:extLst>
              </p:cNvPr>
              <p:cNvSpPr>
                <a:spLocks noChangeArrowheads="1"/>
              </p:cNvSpPr>
              <p:nvPr/>
            </p:nvSpPr>
            <p:spPr bwMode="auto">
              <a:xfrm>
                <a:off x="3025" y="1652"/>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2" name="Line 150">
                <a:extLst>
                  <a:ext uri="{FF2B5EF4-FFF2-40B4-BE49-F238E27FC236}">
                    <a16:creationId xmlns:a16="http://schemas.microsoft.com/office/drawing/2014/main" id="{823AE544-9E4C-1ED4-0578-B4D8DFD730C0}"/>
                  </a:ext>
                </a:extLst>
              </p:cNvPr>
              <p:cNvSpPr>
                <a:spLocks noChangeShapeType="1"/>
              </p:cNvSpPr>
              <p:nvPr/>
            </p:nvSpPr>
            <p:spPr bwMode="auto">
              <a:xfrm>
                <a:off x="3054" y="1711"/>
                <a:ext cx="0" cy="10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46" name="Group 151">
              <a:extLst>
                <a:ext uri="{FF2B5EF4-FFF2-40B4-BE49-F238E27FC236}">
                  <a16:creationId xmlns:a16="http://schemas.microsoft.com/office/drawing/2014/main" id="{D465672E-4109-9642-C0B4-AED421B227DC}"/>
                </a:ext>
              </a:extLst>
            </p:cNvPr>
            <p:cNvGrpSpPr>
              <a:grpSpLocks/>
            </p:cNvGrpSpPr>
            <p:nvPr/>
          </p:nvGrpSpPr>
          <p:grpSpPr bwMode="auto">
            <a:xfrm>
              <a:off x="3948" y="1423"/>
              <a:ext cx="93" cy="253"/>
              <a:chOff x="3006" y="1652"/>
              <a:chExt cx="93" cy="253"/>
            </a:xfrm>
          </p:grpSpPr>
          <p:sp>
            <p:nvSpPr>
              <p:cNvPr id="177" name="Oval 152">
                <a:extLst>
                  <a:ext uri="{FF2B5EF4-FFF2-40B4-BE49-F238E27FC236}">
                    <a16:creationId xmlns:a16="http://schemas.microsoft.com/office/drawing/2014/main" id="{90226CC8-BE97-2F78-1093-BB37AAD52AFF}"/>
                  </a:ext>
                </a:extLst>
              </p:cNvPr>
              <p:cNvSpPr>
                <a:spLocks noChangeArrowheads="1"/>
              </p:cNvSpPr>
              <p:nvPr/>
            </p:nvSpPr>
            <p:spPr bwMode="auto">
              <a:xfrm>
                <a:off x="3006" y="1812"/>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8" name="Oval 153">
                <a:extLst>
                  <a:ext uri="{FF2B5EF4-FFF2-40B4-BE49-F238E27FC236}">
                    <a16:creationId xmlns:a16="http://schemas.microsoft.com/office/drawing/2014/main" id="{661DB699-6EE7-577A-1E1F-EF1321061A59}"/>
                  </a:ext>
                </a:extLst>
              </p:cNvPr>
              <p:cNvSpPr>
                <a:spLocks noChangeArrowheads="1"/>
              </p:cNvSpPr>
              <p:nvPr/>
            </p:nvSpPr>
            <p:spPr bwMode="auto">
              <a:xfrm>
                <a:off x="3025" y="1652"/>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9" name="Line 154">
                <a:extLst>
                  <a:ext uri="{FF2B5EF4-FFF2-40B4-BE49-F238E27FC236}">
                    <a16:creationId xmlns:a16="http://schemas.microsoft.com/office/drawing/2014/main" id="{FA664420-9BCF-93F9-F5F8-EB16F6496C5E}"/>
                  </a:ext>
                </a:extLst>
              </p:cNvPr>
              <p:cNvSpPr>
                <a:spLocks noChangeShapeType="1"/>
              </p:cNvSpPr>
              <p:nvPr/>
            </p:nvSpPr>
            <p:spPr bwMode="auto">
              <a:xfrm>
                <a:off x="3054" y="1711"/>
                <a:ext cx="0" cy="10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47" name="Group 155">
              <a:extLst>
                <a:ext uri="{FF2B5EF4-FFF2-40B4-BE49-F238E27FC236}">
                  <a16:creationId xmlns:a16="http://schemas.microsoft.com/office/drawing/2014/main" id="{20F104DC-661A-8F12-8254-C4975A5DAC66}"/>
                </a:ext>
              </a:extLst>
            </p:cNvPr>
            <p:cNvGrpSpPr>
              <a:grpSpLocks/>
            </p:cNvGrpSpPr>
            <p:nvPr/>
          </p:nvGrpSpPr>
          <p:grpSpPr bwMode="auto">
            <a:xfrm>
              <a:off x="3688" y="1423"/>
              <a:ext cx="93" cy="253"/>
              <a:chOff x="3006" y="1652"/>
              <a:chExt cx="93" cy="253"/>
            </a:xfrm>
          </p:grpSpPr>
          <p:sp>
            <p:nvSpPr>
              <p:cNvPr id="174" name="Oval 156">
                <a:extLst>
                  <a:ext uri="{FF2B5EF4-FFF2-40B4-BE49-F238E27FC236}">
                    <a16:creationId xmlns:a16="http://schemas.microsoft.com/office/drawing/2014/main" id="{B1F17964-B78E-7D02-AFB1-BA5B3111A9BC}"/>
                  </a:ext>
                </a:extLst>
              </p:cNvPr>
              <p:cNvSpPr>
                <a:spLocks noChangeArrowheads="1"/>
              </p:cNvSpPr>
              <p:nvPr/>
            </p:nvSpPr>
            <p:spPr bwMode="auto">
              <a:xfrm>
                <a:off x="3006" y="1812"/>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5" name="Oval 157">
                <a:extLst>
                  <a:ext uri="{FF2B5EF4-FFF2-40B4-BE49-F238E27FC236}">
                    <a16:creationId xmlns:a16="http://schemas.microsoft.com/office/drawing/2014/main" id="{0584DE6F-1488-8DBF-6F51-C6481B9D97B0}"/>
                  </a:ext>
                </a:extLst>
              </p:cNvPr>
              <p:cNvSpPr>
                <a:spLocks noChangeArrowheads="1"/>
              </p:cNvSpPr>
              <p:nvPr/>
            </p:nvSpPr>
            <p:spPr bwMode="auto">
              <a:xfrm>
                <a:off x="3025" y="1652"/>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6" name="Line 158">
                <a:extLst>
                  <a:ext uri="{FF2B5EF4-FFF2-40B4-BE49-F238E27FC236}">
                    <a16:creationId xmlns:a16="http://schemas.microsoft.com/office/drawing/2014/main" id="{67E9DD0F-F850-034A-FE46-15910FB5CD4B}"/>
                  </a:ext>
                </a:extLst>
              </p:cNvPr>
              <p:cNvSpPr>
                <a:spLocks noChangeShapeType="1"/>
              </p:cNvSpPr>
              <p:nvPr/>
            </p:nvSpPr>
            <p:spPr bwMode="auto">
              <a:xfrm>
                <a:off x="3054" y="1711"/>
                <a:ext cx="0" cy="10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48" name="Group 159">
              <a:extLst>
                <a:ext uri="{FF2B5EF4-FFF2-40B4-BE49-F238E27FC236}">
                  <a16:creationId xmlns:a16="http://schemas.microsoft.com/office/drawing/2014/main" id="{0B3A9C96-F8D1-64AC-4B68-CBE80FF5252F}"/>
                </a:ext>
              </a:extLst>
            </p:cNvPr>
            <p:cNvGrpSpPr>
              <a:grpSpLocks/>
            </p:cNvGrpSpPr>
            <p:nvPr/>
          </p:nvGrpSpPr>
          <p:grpSpPr bwMode="auto">
            <a:xfrm>
              <a:off x="3427" y="1423"/>
              <a:ext cx="93" cy="253"/>
              <a:chOff x="3006" y="1652"/>
              <a:chExt cx="93" cy="253"/>
            </a:xfrm>
          </p:grpSpPr>
          <p:sp>
            <p:nvSpPr>
              <p:cNvPr id="171" name="Oval 160">
                <a:extLst>
                  <a:ext uri="{FF2B5EF4-FFF2-40B4-BE49-F238E27FC236}">
                    <a16:creationId xmlns:a16="http://schemas.microsoft.com/office/drawing/2014/main" id="{EA273F6C-5B39-4CEE-6D6D-0C4A16406581}"/>
                  </a:ext>
                </a:extLst>
              </p:cNvPr>
              <p:cNvSpPr>
                <a:spLocks noChangeArrowheads="1"/>
              </p:cNvSpPr>
              <p:nvPr/>
            </p:nvSpPr>
            <p:spPr bwMode="auto">
              <a:xfrm>
                <a:off x="3006" y="1812"/>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2" name="Oval 161">
                <a:extLst>
                  <a:ext uri="{FF2B5EF4-FFF2-40B4-BE49-F238E27FC236}">
                    <a16:creationId xmlns:a16="http://schemas.microsoft.com/office/drawing/2014/main" id="{E90635A4-BB71-D8C8-32BF-491645906C94}"/>
                  </a:ext>
                </a:extLst>
              </p:cNvPr>
              <p:cNvSpPr>
                <a:spLocks noChangeArrowheads="1"/>
              </p:cNvSpPr>
              <p:nvPr/>
            </p:nvSpPr>
            <p:spPr bwMode="auto">
              <a:xfrm>
                <a:off x="3025" y="1652"/>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3" name="Line 162">
                <a:extLst>
                  <a:ext uri="{FF2B5EF4-FFF2-40B4-BE49-F238E27FC236}">
                    <a16:creationId xmlns:a16="http://schemas.microsoft.com/office/drawing/2014/main" id="{9DA38F98-091A-E284-967D-B2685097A3EC}"/>
                  </a:ext>
                </a:extLst>
              </p:cNvPr>
              <p:cNvSpPr>
                <a:spLocks noChangeShapeType="1"/>
              </p:cNvSpPr>
              <p:nvPr/>
            </p:nvSpPr>
            <p:spPr bwMode="auto">
              <a:xfrm>
                <a:off x="3054" y="1711"/>
                <a:ext cx="0" cy="10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49" name="Group 163">
              <a:extLst>
                <a:ext uri="{FF2B5EF4-FFF2-40B4-BE49-F238E27FC236}">
                  <a16:creationId xmlns:a16="http://schemas.microsoft.com/office/drawing/2014/main" id="{A29A7D8B-F4EA-F5BF-DBC8-1E8E376F4500}"/>
                </a:ext>
              </a:extLst>
            </p:cNvPr>
            <p:cNvGrpSpPr>
              <a:grpSpLocks/>
            </p:cNvGrpSpPr>
            <p:nvPr/>
          </p:nvGrpSpPr>
          <p:grpSpPr bwMode="auto">
            <a:xfrm>
              <a:off x="4730" y="1423"/>
              <a:ext cx="93" cy="253"/>
              <a:chOff x="3006" y="1652"/>
              <a:chExt cx="93" cy="253"/>
            </a:xfrm>
          </p:grpSpPr>
          <p:sp>
            <p:nvSpPr>
              <p:cNvPr id="168" name="Oval 164">
                <a:extLst>
                  <a:ext uri="{FF2B5EF4-FFF2-40B4-BE49-F238E27FC236}">
                    <a16:creationId xmlns:a16="http://schemas.microsoft.com/office/drawing/2014/main" id="{9EF731BF-F10D-97DA-75A9-7F0626EC494B}"/>
                  </a:ext>
                </a:extLst>
              </p:cNvPr>
              <p:cNvSpPr>
                <a:spLocks noChangeArrowheads="1"/>
              </p:cNvSpPr>
              <p:nvPr/>
            </p:nvSpPr>
            <p:spPr bwMode="auto">
              <a:xfrm>
                <a:off x="3006" y="1812"/>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9" name="Oval 165">
                <a:extLst>
                  <a:ext uri="{FF2B5EF4-FFF2-40B4-BE49-F238E27FC236}">
                    <a16:creationId xmlns:a16="http://schemas.microsoft.com/office/drawing/2014/main" id="{EA9967D2-5CE1-81B9-8781-87D525C1E0A0}"/>
                  </a:ext>
                </a:extLst>
              </p:cNvPr>
              <p:cNvSpPr>
                <a:spLocks noChangeArrowheads="1"/>
              </p:cNvSpPr>
              <p:nvPr/>
            </p:nvSpPr>
            <p:spPr bwMode="auto">
              <a:xfrm>
                <a:off x="3025" y="1652"/>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0" name="Line 166">
                <a:extLst>
                  <a:ext uri="{FF2B5EF4-FFF2-40B4-BE49-F238E27FC236}">
                    <a16:creationId xmlns:a16="http://schemas.microsoft.com/office/drawing/2014/main" id="{8C4FCAB7-2EE8-E3EE-21F8-44D0476F79B3}"/>
                  </a:ext>
                </a:extLst>
              </p:cNvPr>
              <p:cNvSpPr>
                <a:spLocks noChangeShapeType="1"/>
              </p:cNvSpPr>
              <p:nvPr/>
            </p:nvSpPr>
            <p:spPr bwMode="auto">
              <a:xfrm>
                <a:off x="3054" y="1711"/>
                <a:ext cx="0" cy="10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50" name="Group 167">
              <a:extLst>
                <a:ext uri="{FF2B5EF4-FFF2-40B4-BE49-F238E27FC236}">
                  <a16:creationId xmlns:a16="http://schemas.microsoft.com/office/drawing/2014/main" id="{6C40DD4E-084C-EF4F-B82C-BD873314382C}"/>
                </a:ext>
              </a:extLst>
            </p:cNvPr>
            <p:cNvGrpSpPr>
              <a:grpSpLocks/>
            </p:cNvGrpSpPr>
            <p:nvPr/>
          </p:nvGrpSpPr>
          <p:grpSpPr bwMode="auto">
            <a:xfrm>
              <a:off x="4991" y="1423"/>
              <a:ext cx="93" cy="253"/>
              <a:chOff x="3006" y="1652"/>
              <a:chExt cx="93" cy="253"/>
            </a:xfrm>
          </p:grpSpPr>
          <p:sp>
            <p:nvSpPr>
              <p:cNvPr id="165" name="Oval 168">
                <a:extLst>
                  <a:ext uri="{FF2B5EF4-FFF2-40B4-BE49-F238E27FC236}">
                    <a16:creationId xmlns:a16="http://schemas.microsoft.com/office/drawing/2014/main" id="{6FA842EC-A8E2-C3EE-A1E7-6A2951E67E0D}"/>
                  </a:ext>
                </a:extLst>
              </p:cNvPr>
              <p:cNvSpPr>
                <a:spLocks noChangeArrowheads="1"/>
              </p:cNvSpPr>
              <p:nvPr/>
            </p:nvSpPr>
            <p:spPr bwMode="auto">
              <a:xfrm>
                <a:off x="3006" y="1812"/>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6" name="Oval 169">
                <a:extLst>
                  <a:ext uri="{FF2B5EF4-FFF2-40B4-BE49-F238E27FC236}">
                    <a16:creationId xmlns:a16="http://schemas.microsoft.com/office/drawing/2014/main" id="{981F5C9B-002B-3195-8C8C-48E0C32A2A17}"/>
                  </a:ext>
                </a:extLst>
              </p:cNvPr>
              <p:cNvSpPr>
                <a:spLocks noChangeArrowheads="1"/>
              </p:cNvSpPr>
              <p:nvPr/>
            </p:nvSpPr>
            <p:spPr bwMode="auto">
              <a:xfrm>
                <a:off x="3025" y="1652"/>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7" name="Line 170">
                <a:extLst>
                  <a:ext uri="{FF2B5EF4-FFF2-40B4-BE49-F238E27FC236}">
                    <a16:creationId xmlns:a16="http://schemas.microsoft.com/office/drawing/2014/main" id="{E9875850-A92E-5A07-5FDC-6D606DB9795B}"/>
                  </a:ext>
                </a:extLst>
              </p:cNvPr>
              <p:cNvSpPr>
                <a:spLocks noChangeShapeType="1"/>
              </p:cNvSpPr>
              <p:nvPr/>
            </p:nvSpPr>
            <p:spPr bwMode="auto">
              <a:xfrm>
                <a:off x="3054" y="1711"/>
                <a:ext cx="0" cy="10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51" name="Oval 171">
              <a:extLst>
                <a:ext uri="{FF2B5EF4-FFF2-40B4-BE49-F238E27FC236}">
                  <a16:creationId xmlns:a16="http://schemas.microsoft.com/office/drawing/2014/main" id="{3F1BFF11-7E69-F621-F43E-0FD08DB4B4EA}"/>
                </a:ext>
              </a:extLst>
            </p:cNvPr>
            <p:cNvSpPr>
              <a:spLocks noChangeArrowheads="1"/>
            </p:cNvSpPr>
            <p:nvPr/>
          </p:nvSpPr>
          <p:spPr bwMode="auto">
            <a:xfrm flipV="1">
              <a:off x="4219" y="2652"/>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2" name="Oval 172">
              <a:extLst>
                <a:ext uri="{FF2B5EF4-FFF2-40B4-BE49-F238E27FC236}">
                  <a16:creationId xmlns:a16="http://schemas.microsoft.com/office/drawing/2014/main" id="{FCEBD3D8-1672-5CB7-32F2-87556D8A462C}"/>
                </a:ext>
              </a:extLst>
            </p:cNvPr>
            <p:cNvSpPr>
              <a:spLocks noChangeArrowheads="1"/>
            </p:cNvSpPr>
            <p:nvPr/>
          </p:nvSpPr>
          <p:spPr bwMode="auto">
            <a:xfrm flipV="1">
              <a:off x="4238" y="2849"/>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3" name="Line 173">
              <a:extLst>
                <a:ext uri="{FF2B5EF4-FFF2-40B4-BE49-F238E27FC236}">
                  <a16:creationId xmlns:a16="http://schemas.microsoft.com/office/drawing/2014/main" id="{AC10750D-D650-64BB-CE4B-330BC3361276}"/>
                </a:ext>
              </a:extLst>
            </p:cNvPr>
            <p:cNvSpPr>
              <a:spLocks noChangeShapeType="1"/>
            </p:cNvSpPr>
            <p:nvPr/>
          </p:nvSpPr>
          <p:spPr bwMode="auto">
            <a:xfrm flipV="1">
              <a:off x="4266" y="2744"/>
              <a:ext cx="0" cy="10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4" name="Oval 174">
              <a:extLst>
                <a:ext uri="{FF2B5EF4-FFF2-40B4-BE49-F238E27FC236}">
                  <a16:creationId xmlns:a16="http://schemas.microsoft.com/office/drawing/2014/main" id="{B53C3924-94EE-24D6-9FE1-F27D80B9B6CD}"/>
                </a:ext>
              </a:extLst>
            </p:cNvPr>
            <p:cNvSpPr>
              <a:spLocks noChangeArrowheads="1"/>
            </p:cNvSpPr>
            <p:nvPr/>
          </p:nvSpPr>
          <p:spPr bwMode="auto">
            <a:xfrm flipV="1">
              <a:off x="4478" y="2649"/>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5" name="Oval 175">
              <a:extLst>
                <a:ext uri="{FF2B5EF4-FFF2-40B4-BE49-F238E27FC236}">
                  <a16:creationId xmlns:a16="http://schemas.microsoft.com/office/drawing/2014/main" id="{19B4218E-84B1-1752-85FE-528564D2554D}"/>
                </a:ext>
              </a:extLst>
            </p:cNvPr>
            <p:cNvSpPr>
              <a:spLocks noChangeArrowheads="1"/>
            </p:cNvSpPr>
            <p:nvPr/>
          </p:nvSpPr>
          <p:spPr bwMode="auto">
            <a:xfrm flipV="1">
              <a:off x="4497" y="2846"/>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6" name="Line 176">
              <a:extLst>
                <a:ext uri="{FF2B5EF4-FFF2-40B4-BE49-F238E27FC236}">
                  <a16:creationId xmlns:a16="http://schemas.microsoft.com/office/drawing/2014/main" id="{D12E91B7-D5AA-C10A-9995-942D986B6BD0}"/>
                </a:ext>
              </a:extLst>
            </p:cNvPr>
            <p:cNvSpPr>
              <a:spLocks noChangeShapeType="1"/>
            </p:cNvSpPr>
            <p:nvPr/>
          </p:nvSpPr>
          <p:spPr bwMode="auto">
            <a:xfrm flipV="1">
              <a:off x="4526" y="2744"/>
              <a:ext cx="0" cy="10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7" name="Text Box 177">
              <a:extLst>
                <a:ext uri="{FF2B5EF4-FFF2-40B4-BE49-F238E27FC236}">
                  <a16:creationId xmlns:a16="http://schemas.microsoft.com/office/drawing/2014/main" id="{D71C1E5F-0DF9-F8F6-2E09-7C8C7DD591BB}"/>
                </a:ext>
              </a:extLst>
            </p:cNvPr>
            <p:cNvSpPr txBox="1">
              <a:spLocks noChangeArrowheads="1"/>
            </p:cNvSpPr>
            <p:nvPr/>
          </p:nvSpPr>
          <p:spPr bwMode="auto">
            <a:xfrm>
              <a:off x="3078" y="2370"/>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A</a:t>
              </a:r>
              <a:r>
                <a:rPr lang="en-US" altLang="zh-CN" b="1" baseline="-25000">
                  <a:solidFill>
                    <a:srgbClr val="0033CC"/>
                  </a:solidFill>
                  <a:ea typeface="楷体_GB2312" pitchFamily="49" charset="-122"/>
                </a:rPr>
                <a:t>0  </a:t>
              </a:r>
            </a:p>
          </p:txBody>
        </p:sp>
        <p:sp>
          <p:nvSpPr>
            <p:cNvPr id="158" name="Text Box 178">
              <a:extLst>
                <a:ext uri="{FF2B5EF4-FFF2-40B4-BE49-F238E27FC236}">
                  <a16:creationId xmlns:a16="http://schemas.microsoft.com/office/drawing/2014/main" id="{4E40047C-9695-15CD-04F1-EE380EFDBCE8}"/>
                </a:ext>
              </a:extLst>
            </p:cNvPr>
            <p:cNvSpPr txBox="1">
              <a:spLocks noChangeArrowheads="1"/>
            </p:cNvSpPr>
            <p:nvPr/>
          </p:nvSpPr>
          <p:spPr bwMode="auto">
            <a:xfrm>
              <a:off x="3340" y="2370"/>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A</a:t>
              </a:r>
              <a:r>
                <a:rPr lang="en-US" altLang="zh-CN" b="1" baseline="-25000">
                  <a:solidFill>
                    <a:srgbClr val="0033CC"/>
                  </a:solidFill>
                  <a:ea typeface="楷体_GB2312" pitchFamily="49" charset="-122"/>
                </a:rPr>
                <a:t>1  </a:t>
              </a:r>
            </a:p>
          </p:txBody>
        </p:sp>
        <p:sp>
          <p:nvSpPr>
            <p:cNvPr id="159" name="Text Box 179">
              <a:extLst>
                <a:ext uri="{FF2B5EF4-FFF2-40B4-BE49-F238E27FC236}">
                  <a16:creationId xmlns:a16="http://schemas.microsoft.com/office/drawing/2014/main" id="{551B2F57-49D7-F7E4-A197-1102992CEC25}"/>
                </a:ext>
              </a:extLst>
            </p:cNvPr>
            <p:cNvSpPr txBox="1">
              <a:spLocks noChangeArrowheads="1"/>
            </p:cNvSpPr>
            <p:nvPr/>
          </p:nvSpPr>
          <p:spPr bwMode="auto">
            <a:xfrm>
              <a:off x="3601" y="2370"/>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A</a:t>
              </a:r>
              <a:r>
                <a:rPr lang="en-US" altLang="zh-CN" b="1" baseline="-25000">
                  <a:solidFill>
                    <a:srgbClr val="0033CC"/>
                  </a:solidFill>
                  <a:ea typeface="楷体_GB2312" pitchFamily="49" charset="-122"/>
                </a:rPr>
                <a:t>2  </a:t>
              </a:r>
            </a:p>
          </p:txBody>
        </p:sp>
        <p:sp>
          <p:nvSpPr>
            <p:cNvPr id="160" name="Text Box 180">
              <a:extLst>
                <a:ext uri="{FF2B5EF4-FFF2-40B4-BE49-F238E27FC236}">
                  <a16:creationId xmlns:a16="http://schemas.microsoft.com/office/drawing/2014/main" id="{03573D87-1120-32CB-FD51-525D7E285CBF}"/>
                </a:ext>
              </a:extLst>
            </p:cNvPr>
            <p:cNvSpPr txBox="1">
              <a:spLocks noChangeArrowheads="1"/>
            </p:cNvSpPr>
            <p:nvPr/>
          </p:nvSpPr>
          <p:spPr bwMode="auto">
            <a:xfrm>
              <a:off x="3982" y="2370"/>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ST</a:t>
              </a:r>
              <a:r>
                <a:rPr lang="en-US" altLang="zh-CN" b="1" baseline="-25000">
                  <a:solidFill>
                    <a:srgbClr val="0033CC"/>
                  </a:solidFill>
                  <a:ea typeface="楷体_GB2312" pitchFamily="49" charset="-122"/>
                </a:rPr>
                <a:t>B  </a:t>
              </a:r>
            </a:p>
          </p:txBody>
        </p:sp>
        <p:sp>
          <p:nvSpPr>
            <p:cNvPr id="161" name="Text Box 181">
              <a:extLst>
                <a:ext uri="{FF2B5EF4-FFF2-40B4-BE49-F238E27FC236}">
                  <a16:creationId xmlns:a16="http://schemas.microsoft.com/office/drawing/2014/main" id="{745E60B9-5746-C4CC-9A59-0A8D91A3F528}"/>
                </a:ext>
              </a:extLst>
            </p:cNvPr>
            <p:cNvSpPr txBox="1">
              <a:spLocks noChangeArrowheads="1"/>
            </p:cNvSpPr>
            <p:nvPr/>
          </p:nvSpPr>
          <p:spPr bwMode="auto">
            <a:xfrm>
              <a:off x="4316" y="2370"/>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ST</a:t>
              </a:r>
              <a:r>
                <a:rPr lang="en-US" altLang="zh-CN" b="1" baseline="-25000">
                  <a:solidFill>
                    <a:srgbClr val="0033CC"/>
                  </a:solidFill>
                  <a:ea typeface="楷体_GB2312" pitchFamily="49" charset="-122"/>
                </a:rPr>
                <a:t>C  </a:t>
              </a:r>
            </a:p>
          </p:txBody>
        </p:sp>
        <p:sp>
          <p:nvSpPr>
            <p:cNvPr id="162" name="Text Box 182">
              <a:extLst>
                <a:ext uri="{FF2B5EF4-FFF2-40B4-BE49-F238E27FC236}">
                  <a16:creationId xmlns:a16="http://schemas.microsoft.com/office/drawing/2014/main" id="{7DD56055-C5D6-8123-75A6-3D10A3A0B88A}"/>
                </a:ext>
              </a:extLst>
            </p:cNvPr>
            <p:cNvSpPr txBox="1">
              <a:spLocks noChangeArrowheads="1"/>
            </p:cNvSpPr>
            <p:nvPr/>
          </p:nvSpPr>
          <p:spPr bwMode="auto">
            <a:xfrm>
              <a:off x="4665" y="2370"/>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ST</a:t>
              </a:r>
              <a:r>
                <a:rPr lang="en-US" altLang="zh-CN" b="1" baseline="-25000">
                  <a:solidFill>
                    <a:srgbClr val="0033CC"/>
                  </a:solidFill>
                  <a:ea typeface="楷体_GB2312" pitchFamily="49" charset="-122"/>
                </a:rPr>
                <a:t>A </a:t>
              </a:r>
            </a:p>
          </p:txBody>
        </p:sp>
        <p:sp>
          <p:nvSpPr>
            <p:cNvPr id="163" name="Text Box 183">
              <a:extLst>
                <a:ext uri="{FF2B5EF4-FFF2-40B4-BE49-F238E27FC236}">
                  <a16:creationId xmlns:a16="http://schemas.microsoft.com/office/drawing/2014/main" id="{6F229723-1695-2A8B-0750-B27A7DE9C2B3}"/>
                </a:ext>
              </a:extLst>
            </p:cNvPr>
            <p:cNvSpPr txBox="1">
              <a:spLocks noChangeArrowheads="1"/>
            </p:cNvSpPr>
            <p:nvPr/>
          </p:nvSpPr>
          <p:spPr bwMode="auto">
            <a:xfrm>
              <a:off x="4902" y="1146"/>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Y</a:t>
              </a:r>
              <a:r>
                <a:rPr lang="en-US" altLang="zh-CN" b="1" baseline="-25000">
                  <a:solidFill>
                    <a:srgbClr val="0033CC"/>
                  </a:solidFill>
                  <a:ea typeface="楷体_GB2312" pitchFamily="49" charset="-122"/>
                </a:rPr>
                <a:t>7  </a:t>
              </a:r>
            </a:p>
          </p:txBody>
        </p:sp>
        <p:sp>
          <p:nvSpPr>
            <p:cNvPr id="164" name="Line 184">
              <a:extLst>
                <a:ext uri="{FF2B5EF4-FFF2-40B4-BE49-F238E27FC236}">
                  <a16:creationId xmlns:a16="http://schemas.microsoft.com/office/drawing/2014/main" id="{1F50934F-57F8-1CA1-DEDE-3A134B569EAB}"/>
                </a:ext>
              </a:extLst>
            </p:cNvPr>
            <p:cNvSpPr>
              <a:spLocks noChangeShapeType="1"/>
            </p:cNvSpPr>
            <p:nvPr/>
          </p:nvSpPr>
          <p:spPr bwMode="auto">
            <a:xfrm>
              <a:off x="4989" y="1204"/>
              <a:ext cx="12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2" name="灯片编号占位符 1">
            <a:extLst>
              <a:ext uri="{FF2B5EF4-FFF2-40B4-BE49-F238E27FC236}">
                <a16:creationId xmlns:a16="http://schemas.microsoft.com/office/drawing/2014/main" id="{6AB13351-BC54-9758-96C0-D5D50118EA22}"/>
              </a:ext>
            </a:extLst>
          </p:cNvPr>
          <p:cNvSpPr>
            <a:spLocks noGrp="1"/>
          </p:cNvSpPr>
          <p:nvPr>
            <p:ph type="sldNum" sz="quarter" idx="12"/>
          </p:nvPr>
        </p:nvSpPr>
        <p:spPr/>
        <p:txBody>
          <a:bodyPr/>
          <a:lstStyle/>
          <a:p>
            <a:fld id="{392CBAA0-59E6-204E-8F03-85E5040D48B8}" type="slidenum">
              <a:rPr kumimoji="1" lang="zh-CN" altLang="en-US" smtClean="0"/>
              <a:t>49</a:t>
            </a:fld>
            <a:r>
              <a:rPr kumimoji="1" lang="en-US" altLang="zh-CN"/>
              <a:t>/133</a:t>
            </a:r>
            <a:endParaRPr kumimoji="1" lang="zh-CN" altLang="en-US" dirty="0"/>
          </a:p>
        </p:txBody>
      </p:sp>
      <mc:AlternateContent xmlns:mc="http://schemas.openxmlformats.org/markup-compatibility/2006">
        <mc:Choice xmlns:a14="http://schemas.microsoft.com/office/drawing/2010/main" Requires="a14">
          <p:sp>
            <p:nvSpPr>
              <p:cNvPr id="3" name="文本框 2">
                <a:extLst>
                  <a:ext uri="{FF2B5EF4-FFF2-40B4-BE49-F238E27FC236}">
                    <a16:creationId xmlns:a16="http://schemas.microsoft.com/office/drawing/2014/main" id="{4F236AFA-E981-6061-87ED-617C49FFFF31}"/>
                  </a:ext>
                </a:extLst>
              </p:cNvPr>
              <p:cNvSpPr txBox="1"/>
              <p:nvPr/>
            </p:nvSpPr>
            <p:spPr>
              <a:xfrm>
                <a:off x="2049829" y="6113218"/>
                <a:ext cx="1493165" cy="431785"/>
              </a:xfrm>
              <a:prstGeom prst="rect">
                <a:avLst/>
              </a:prstGeom>
              <a:noFill/>
            </p:spPr>
            <p:txBody>
              <a:bodyPr wrap="none" lIns="0" tIns="0" rIns="0" bIns="0" rtlCol="0">
                <a:spAutoFit/>
              </a:bodyPr>
              <a:lstStyle/>
              <a:p>
                <a14:m>
                  <m:oMathPara xmlns:m="http://schemas.openxmlformats.org/officeDocument/2006/math">
                    <m:oMathParaPr>
                      <m:jc m:val="centerGroup"/>
                    </m:oMathParaPr>
                    <m:oMath xmlns:m="http://schemas.openxmlformats.org/officeDocument/2006/math">
                      <m:sSub>
                        <m:sSubPr>
                          <m:ctrlPr>
                            <a:rPr kumimoji="1" lang="en-US" altLang="zh-CN" sz="2800" b="1" i="1" smtClean="0">
                              <a:solidFill>
                                <a:srgbClr val="FF0000"/>
                              </a:solidFill>
                              <a:latin typeface="Cambria Math" panose="02040503050406030204" pitchFamily="18" charset="0"/>
                            </a:rPr>
                          </m:ctrlPr>
                        </m:sSubPr>
                        <m:e>
                          <m:r>
                            <a:rPr kumimoji="1" lang="en-US" altLang="zh-CN" sz="2800" b="1" i="1" smtClean="0">
                              <a:solidFill>
                                <a:srgbClr val="FF0000"/>
                              </a:solidFill>
                              <a:latin typeface="Cambria Math" panose="02040503050406030204" pitchFamily="18" charset="0"/>
                            </a:rPr>
                            <m:t>𝑺</m:t>
                          </m:r>
                        </m:e>
                        <m:sub>
                          <m:r>
                            <a:rPr kumimoji="1" lang="en-US" altLang="zh-CN" sz="2800" b="1" i="1" smtClean="0">
                              <a:solidFill>
                                <a:srgbClr val="FF0000"/>
                              </a:solidFill>
                              <a:latin typeface="Cambria Math" panose="02040503050406030204" pitchFamily="18" charset="0"/>
                            </a:rPr>
                            <m:t>𝟏</m:t>
                          </m:r>
                        </m:sub>
                      </m:sSub>
                      <m:r>
                        <a:rPr kumimoji="1" lang="en-US" altLang="zh-CN" sz="2800" b="1" i="1" smtClean="0">
                          <a:solidFill>
                            <a:srgbClr val="FF0000"/>
                          </a:solidFill>
                          <a:latin typeface="Cambria Math" panose="02040503050406030204" pitchFamily="18" charset="0"/>
                        </a:rPr>
                        <m:t>,</m:t>
                      </m:r>
                      <m:r>
                        <a:rPr kumimoji="1" lang="zh-CN" altLang="en-US" sz="2800" b="1" i="1" smtClean="0">
                          <a:solidFill>
                            <a:srgbClr val="FF0000"/>
                          </a:solidFill>
                          <a:latin typeface="Cambria Math" panose="02040503050406030204" pitchFamily="18" charset="0"/>
                        </a:rPr>
                        <m:t> </m:t>
                      </m:r>
                      <m:sSub>
                        <m:sSubPr>
                          <m:ctrlPr>
                            <a:rPr kumimoji="1" lang="en-US" altLang="zh-CN" sz="2800" b="1" i="1" smtClean="0">
                              <a:solidFill>
                                <a:srgbClr val="FF0000"/>
                              </a:solidFill>
                              <a:latin typeface="Cambria Math" panose="02040503050406030204" pitchFamily="18" charset="0"/>
                            </a:rPr>
                          </m:ctrlPr>
                        </m:sSubPr>
                        <m:e>
                          <m:acc>
                            <m:accPr>
                              <m:chr m:val="̅"/>
                              <m:ctrlPr>
                                <a:rPr kumimoji="1" lang="en-US" altLang="zh-CN" sz="2800" b="1" i="1" smtClean="0">
                                  <a:solidFill>
                                    <a:srgbClr val="FF0000"/>
                                  </a:solidFill>
                                  <a:latin typeface="Cambria Math" panose="02040503050406030204" pitchFamily="18" charset="0"/>
                                </a:rPr>
                              </m:ctrlPr>
                            </m:accPr>
                            <m:e>
                              <m:r>
                                <a:rPr kumimoji="1" lang="en-US" altLang="zh-CN" sz="2800" b="1" i="1" smtClean="0">
                                  <a:solidFill>
                                    <a:srgbClr val="FF0000"/>
                                  </a:solidFill>
                                  <a:latin typeface="Cambria Math" panose="02040503050406030204" pitchFamily="18" charset="0"/>
                                </a:rPr>
                                <m:t>𝑺</m:t>
                              </m:r>
                            </m:e>
                          </m:acc>
                        </m:e>
                        <m:sub>
                          <m:r>
                            <a:rPr kumimoji="1" lang="en-US" altLang="zh-CN" sz="2800" b="1" i="1" smtClean="0">
                              <a:solidFill>
                                <a:srgbClr val="FF0000"/>
                              </a:solidFill>
                              <a:latin typeface="Cambria Math" panose="02040503050406030204" pitchFamily="18" charset="0"/>
                            </a:rPr>
                            <m:t>𝟐</m:t>
                          </m:r>
                        </m:sub>
                      </m:sSub>
                      <m:r>
                        <a:rPr kumimoji="1" lang="en-US" altLang="zh-CN" sz="2800" b="1" i="1" smtClean="0">
                          <a:solidFill>
                            <a:srgbClr val="FF0000"/>
                          </a:solidFill>
                          <a:latin typeface="Cambria Math" panose="02040503050406030204" pitchFamily="18" charset="0"/>
                        </a:rPr>
                        <m:t>,</m:t>
                      </m:r>
                      <m:r>
                        <a:rPr kumimoji="1" lang="zh-CN" altLang="en-US" sz="2800" b="1" i="1" smtClean="0">
                          <a:solidFill>
                            <a:srgbClr val="FF0000"/>
                          </a:solidFill>
                          <a:latin typeface="Cambria Math" panose="02040503050406030204" pitchFamily="18" charset="0"/>
                        </a:rPr>
                        <m:t> </m:t>
                      </m:r>
                      <m:sSub>
                        <m:sSubPr>
                          <m:ctrlPr>
                            <a:rPr kumimoji="1" lang="en-US" altLang="zh-CN" sz="2800" b="1" i="0" smtClean="0">
                              <a:solidFill>
                                <a:srgbClr val="FF0000"/>
                              </a:solidFill>
                              <a:latin typeface="Cambria Math" panose="02040503050406030204" pitchFamily="18" charset="0"/>
                            </a:rPr>
                          </m:ctrlPr>
                        </m:sSubPr>
                        <m:e>
                          <m:acc>
                            <m:accPr>
                              <m:chr m:val="̅"/>
                              <m:ctrlPr>
                                <a:rPr kumimoji="1" lang="en-US" altLang="zh-CN" sz="2800" b="1" i="1" smtClean="0">
                                  <a:solidFill>
                                    <a:srgbClr val="FF0000"/>
                                  </a:solidFill>
                                  <a:latin typeface="Cambria Math" panose="02040503050406030204" pitchFamily="18" charset="0"/>
                                </a:rPr>
                              </m:ctrlPr>
                            </m:accPr>
                            <m:e>
                              <m:r>
                                <a:rPr kumimoji="1" lang="en-US" altLang="zh-CN" sz="2800" b="1" i="1" smtClean="0">
                                  <a:solidFill>
                                    <a:srgbClr val="FF0000"/>
                                  </a:solidFill>
                                  <a:latin typeface="Cambria Math" panose="02040503050406030204" pitchFamily="18" charset="0"/>
                                </a:rPr>
                                <m:t>𝑺</m:t>
                              </m:r>
                            </m:e>
                          </m:acc>
                        </m:e>
                        <m:sub>
                          <m:r>
                            <a:rPr kumimoji="1" lang="en-US" altLang="zh-CN" sz="2800" b="1" i="0" smtClean="0">
                              <a:solidFill>
                                <a:srgbClr val="FF0000"/>
                              </a:solidFill>
                              <a:latin typeface="Cambria Math" panose="02040503050406030204" pitchFamily="18" charset="0"/>
                            </a:rPr>
                            <m:t>𝟑</m:t>
                          </m:r>
                        </m:sub>
                      </m:sSub>
                    </m:oMath>
                  </m:oMathPara>
                </a14:m>
                <a:endParaRPr kumimoji="1" lang="zh-CN" altLang="en-US" sz="2800" b="1" dirty="0">
                  <a:solidFill>
                    <a:srgbClr val="FF0000"/>
                  </a:solidFill>
                </a:endParaRPr>
              </a:p>
            </p:txBody>
          </p:sp>
        </mc:Choice>
        <mc:Fallback>
          <p:sp>
            <p:nvSpPr>
              <p:cNvPr id="3" name="文本框 2">
                <a:extLst>
                  <a:ext uri="{FF2B5EF4-FFF2-40B4-BE49-F238E27FC236}">
                    <a16:creationId xmlns:a16="http://schemas.microsoft.com/office/drawing/2014/main" id="{4F236AFA-E981-6061-87ED-617C49FFFF31}"/>
                  </a:ext>
                </a:extLst>
              </p:cNvPr>
              <p:cNvSpPr txBox="1">
                <a:spLocks noRot="1" noChangeAspect="1" noMove="1" noResize="1" noEditPoints="1" noAdjustHandles="1" noChangeArrowheads="1" noChangeShapeType="1" noTextEdit="1"/>
              </p:cNvSpPr>
              <p:nvPr/>
            </p:nvSpPr>
            <p:spPr>
              <a:xfrm>
                <a:off x="2049829" y="6113218"/>
                <a:ext cx="1493165" cy="431785"/>
              </a:xfrm>
              <a:prstGeom prst="rect">
                <a:avLst/>
              </a:prstGeom>
              <a:blipFill>
                <a:blip r:embed="rId2"/>
                <a:stretch>
                  <a:fillRect l="-4237" r="-1695" b="-14286"/>
                </a:stretch>
              </a:blipFill>
            </p:spPr>
            <p:txBody>
              <a:bodyPr/>
              <a:lstStyle/>
              <a:p>
                <a:r>
                  <a:rPr lang="zh-CN" altLang="en-US">
                    <a:noFill/>
                  </a:rPr>
                  <a:t> </a:t>
                </a:r>
              </a:p>
            </p:txBody>
          </p:sp>
        </mc:Fallback>
      </mc:AlternateContent>
      <mc:AlternateContent xmlns:mc="http://schemas.openxmlformats.org/markup-compatibility/2006">
        <mc:Choice xmlns:a14="http://schemas.microsoft.com/office/drawing/2010/main" Requires="a14">
          <p:sp>
            <p:nvSpPr>
              <p:cNvPr id="5" name="文本框 4">
                <a:extLst>
                  <a:ext uri="{FF2B5EF4-FFF2-40B4-BE49-F238E27FC236}">
                    <a16:creationId xmlns:a16="http://schemas.microsoft.com/office/drawing/2014/main" id="{07A817C4-C423-F0C5-2D15-C52CB3BA9924}"/>
                  </a:ext>
                </a:extLst>
              </p:cNvPr>
              <p:cNvSpPr txBox="1"/>
              <p:nvPr/>
            </p:nvSpPr>
            <p:spPr>
              <a:xfrm>
                <a:off x="4345807" y="5626351"/>
                <a:ext cx="3052374" cy="370101"/>
              </a:xfrm>
              <a:prstGeom prst="rect">
                <a:avLst/>
              </a:prstGeom>
              <a:noFill/>
            </p:spPr>
            <p:txBody>
              <a:bodyPr wrap="none" lIns="0" tIns="0" rIns="0" bIns="0" rtlCol="0">
                <a:spAutoFit/>
              </a:bodyPr>
              <a:lstStyle/>
              <a:p>
                <a14:m>
                  <m:oMathPara xmlns:m="http://schemas.openxmlformats.org/officeDocument/2006/math">
                    <m:oMathParaPr>
                      <m:jc m:val="centerGroup"/>
                    </m:oMathParaPr>
                    <m:oMath xmlns:m="http://schemas.openxmlformats.org/officeDocument/2006/math">
                      <m:sSub>
                        <m:sSubPr>
                          <m:ctrlPr>
                            <a:rPr kumimoji="1" lang="en-US" altLang="zh-CN" sz="2400" b="1" i="1" smtClean="0">
                              <a:solidFill>
                                <a:srgbClr val="FF0000"/>
                              </a:solidFill>
                              <a:latin typeface="Cambria Math" panose="02040503050406030204" pitchFamily="18" charset="0"/>
                            </a:rPr>
                          </m:ctrlPr>
                        </m:sSubPr>
                        <m:e>
                          <m:r>
                            <a:rPr kumimoji="1" lang="en-US" altLang="zh-CN" sz="2400" b="1" i="1" smtClean="0">
                              <a:solidFill>
                                <a:srgbClr val="FF0000"/>
                              </a:solidFill>
                              <a:latin typeface="Cambria Math" panose="02040503050406030204" pitchFamily="18" charset="0"/>
                            </a:rPr>
                            <m:t>𝑺</m:t>
                          </m:r>
                        </m:e>
                        <m:sub>
                          <m:r>
                            <a:rPr kumimoji="1" lang="en-US" altLang="zh-CN" sz="2400" b="1" i="1" smtClean="0">
                              <a:solidFill>
                                <a:srgbClr val="FF0000"/>
                              </a:solidFill>
                              <a:latin typeface="Cambria Math" panose="02040503050406030204" pitchFamily="18" charset="0"/>
                            </a:rPr>
                            <m:t>𝟏</m:t>
                          </m:r>
                        </m:sub>
                      </m:sSub>
                      <m:r>
                        <a:rPr kumimoji="1" lang="en-US" altLang="zh-CN" sz="2400" b="1" i="1" smtClean="0">
                          <a:solidFill>
                            <a:srgbClr val="FF0000"/>
                          </a:solidFill>
                          <a:latin typeface="Cambria Math" panose="02040503050406030204" pitchFamily="18" charset="0"/>
                        </a:rPr>
                        <m:t>=</m:t>
                      </m:r>
                      <m:r>
                        <a:rPr kumimoji="1" lang="en-US" altLang="zh-CN" sz="2400" b="1" i="1" smtClean="0">
                          <a:solidFill>
                            <a:srgbClr val="FF0000"/>
                          </a:solidFill>
                          <a:latin typeface="Cambria Math" panose="02040503050406030204" pitchFamily="18" charset="0"/>
                        </a:rPr>
                        <m:t>𝟎</m:t>
                      </m:r>
                      <m:r>
                        <a:rPr kumimoji="1" lang="en-US" altLang="zh-CN" sz="2400" b="1" i="1" smtClean="0">
                          <a:solidFill>
                            <a:srgbClr val="FF0000"/>
                          </a:solidFill>
                          <a:latin typeface="Cambria Math" panose="02040503050406030204" pitchFamily="18" charset="0"/>
                        </a:rPr>
                        <m:t>,</m:t>
                      </m:r>
                      <m:r>
                        <a:rPr kumimoji="1" lang="zh-CN" altLang="en-US" sz="2400" b="1" i="1" smtClean="0">
                          <a:solidFill>
                            <a:srgbClr val="FF0000"/>
                          </a:solidFill>
                          <a:latin typeface="Cambria Math" panose="02040503050406030204" pitchFamily="18" charset="0"/>
                        </a:rPr>
                        <m:t> </m:t>
                      </m:r>
                      <m:r>
                        <a:rPr kumimoji="1" lang="zh-CN" altLang="en-US" sz="2400" b="1" i="1">
                          <a:solidFill>
                            <a:srgbClr val="FF0000"/>
                          </a:solidFill>
                          <a:latin typeface="Cambria Math" panose="02040503050406030204" pitchFamily="18" charset="0"/>
                        </a:rPr>
                        <m:t>或</m:t>
                      </m:r>
                      <m:r>
                        <a:rPr kumimoji="1" lang="zh-CN" altLang="en-US" sz="2400" b="1" i="1" smtClean="0">
                          <a:solidFill>
                            <a:srgbClr val="FF0000"/>
                          </a:solidFill>
                          <a:latin typeface="Cambria Math" panose="02040503050406030204" pitchFamily="18" charset="0"/>
                        </a:rPr>
                        <m:t> </m:t>
                      </m:r>
                      <m:sSub>
                        <m:sSubPr>
                          <m:ctrlPr>
                            <a:rPr kumimoji="1" lang="en-US" altLang="zh-CN" sz="2400" b="1" i="1" smtClean="0">
                              <a:solidFill>
                                <a:srgbClr val="FF0000"/>
                              </a:solidFill>
                              <a:latin typeface="Cambria Math" panose="02040503050406030204" pitchFamily="18" charset="0"/>
                            </a:rPr>
                          </m:ctrlPr>
                        </m:sSubPr>
                        <m:e>
                          <m:acc>
                            <m:accPr>
                              <m:chr m:val="̅"/>
                              <m:ctrlPr>
                                <a:rPr kumimoji="1" lang="en-US" altLang="zh-CN" sz="2400" b="1" i="1" smtClean="0">
                                  <a:solidFill>
                                    <a:srgbClr val="FF0000"/>
                                  </a:solidFill>
                                  <a:latin typeface="Cambria Math" panose="02040503050406030204" pitchFamily="18" charset="0"/>
                                </a:rPr>
                              </m:ctrlPr>
                            </m:accPr>
                            <m:e>
                              <m:r>
                                <a:rPr kumimoji="1" lang="en-US" altLang="zh-CN" sz="2400" b="1" i="1" smtClean="0">
                                  <a:solidFill>
                                    <a:srgbClr val="FF0000"/>
                                  </a:solidFill>
                                  <a:latin typeface="Cambria Math" panose="02040503050406030204" pitchFamily="18" charset="0"/>
                                </a:rPr>
                                <m:t>𝑺</m:t>
                              </m:r>
                            </m:e>
                          </m:acc>
                        </m:e>
                        <m:sub>
                          <m:r>
                            <a:rPr kumimoji="1" lang="en-US" altLang="zh-CN" sz="2400" b="1" i="1" smtClean="0">
                              <a:solidFill>
                                <a:srgbClr val="FF0000"/>
                              </a:solidFill>
                              <a:latin typeface="Cambria Math" panose="02040503050406030204" pitchFamily="18" charset="0"/>
                            </a:rPr>
                            <m:t>𝟐</m:t>
                          </m:r>
                        </m:sub>
                      </m:sSub>
                      <m:r>
                        <a:rPr kumimoji="1" lang="en-US" altLang="zh-CN" sz="2400" b="1" i="1" smtClean="0">
                          <a:solidFill>
                            <a:srgbClr val="FF0000"/>
                          </a:solidFill>
                          <a:latin typeface="Cambria Math" panose="02040503050406030204" pitchFamily="18" charset="0"/>
                        </a:rPr>
                        <m:t>+</m:t>
                      </m:r>
                      <m:sSub>
                        <m:sSubPr>
                          <m:ctrlPr>
                            <a:rPr kumimoji="1" lang="en-US" altLang="zh-CN" sz="2400" b="1" i="0" smtClean="0">
                              <a:solidFill>
                                <a:srgbClr val="FF0000"/>
                              </a:solidFill>
                              <a:latin typeface="Cambria Math" panose="02040503050406030204" pitchFamily="18" charset="0"/>
                            </a:rPr>
                          </m:ctrlPr>
                        </m:sSubPr>
                        <m:e>
                          <m:acc>
                            <m:accPr>
                              <m:chr m:val="̅"/>
                              <m:ctrlPr>
                                <a:rPr kumimoji="1" lang="en-US" altLang="zh-CN" sz="2400" b="1" i="1" smtClean="0">
                                  <a:solidFill>
                                    <a:srgbClr val="FF0000"/>
                                  </a:solidFill>
                                  <a:latin typeface="Cambria Math" panose="02040503050406030204" pitchFamily="18" charset="0"/>
                                </a:rPr>
                              </m:ctrlPr>
                            </m:accPr>
                            <m:e>
                              <m:r>
                                <a:rPr kumimoji="1" lang="en-US" altLang="zh-CN" sz="2400" b="1" i="1" smtClean="0">
                                  <a:solidFill>
                                    <a:srgbClr val="FF0000"/>
                                  </a:solidFill>
                                  <a:latin typeface="Cambria Math" panose="02040503050406030204" pitchFamily="18" charset="0"/>
                                </a:rPr>
                                <m:t>𝑺</m:t>
                              </m:r>
                            </m:e>
                          </m:acc>
                        </m:e>
                        <m:sub>
                          <m:r>
                            <a:rPr kumimoji="1" lang="en-US" altLang="zh-CN" sz="2400" b="1" i="0" smtClean="0">
                              <a:solidFill>
                                <a:srgbClr val="FF0000"/>
                              </a:solidFill>
                              <a:latin typeface="Cambria Math" panose="02040503050406030204" pitchFamily="18" charset="0"/>
                            </a:rPr>
                            <m:t>𝟑</m:t>
                          </m:r>
                        </m:sub>
                      </m:sSub>
                      <m:r>
                        <a:rPr kumimoji="1" lang="en-US" altLang="zh-CN" sz="2400" b="1" i="0" smtClean="0">
                          <a:solidFill>
                            <a:srgbClr val="FF0000"/>
                          </a:solidFill>
                          <a:latin typeface="Cambria Math" panose="02040503050406030204" pitchFamily="18" charset="0"/>
                        </a:rPr>
                        <m:t>=</m:t>
                      </m:r>
                      <m:r>
                        <a:rPr kumimoji="1" lang="en-US" altLang="zh-CN" sz="2400" b="1" i="0" smtClean="0">
                          <a:solidFill>
                            <a:srgbClr val="FF0000"/>
                          </a:solidFill>
                          <a:latin typeface="Cambria Math" panose="02040503050406030204" pitchFamily="18" charset="0"/>
                        </a:rPr>
                        <m:t>𝟏</m:t>
                      </m:r>
                    </m:oMath>
                  </m:oMathPara>
                </a14:m>
                <a:endParaRPr kumimoji="1" lang="zh-CN" altLang="en-US" sz="2400" b="1" dirty="0">
                  <a:solidFill>
                    <a:srgbClr val="FF0000"/>
                  </a:solidFill>
                </a:endParaRPr>
              </a:p>
            </p:txBody>
          </p:sp>
        </mc:Choice>
        <mc:Fallback>
          <p:sp>
            <p:nvSpPr>
              <p:cNvPr id="5" name="文本框 4">
                <a:extLst>
                  <a:ext uri="{FF2B5EF4-FFF2-40B4-BE49-F238E27FC236}">
                    <a16:creationId xmlns:a16="http://schemas.microsoft.com/office/drawing/2014/main" id="{07A817C4-C423-F0C5-2D15-C52CB3BA9924}"/>
                  </a:ext>
                </a:extLst>
              </p:cNvPr>
              <p:cNvSpPr txBox="1">
                <a:spLocks noRot="1" noChangeAspect="1" noMove="1" noResize="1" noEditPoints="1" noAdjustHandles="1" noChangeArrowheads="1" noChangeShapeType="1" noTextEdit="1"/>
              </p:cNvSpPr>
              <p:nvPr/>
            </p:nvSpPr>
            <p:spPr>
              <a:xfrm>
                <a:off x="4345807" y="5626351"/>
                <a:ext cx="3052374" cy="370101"/>
              </a:xfrm>
              <a:prstGeom prst="rect">
                <a:avLst/>
              </a:prstGeom>
              <a:blipFill>
                <a:blip r:embed="rId3"/>
                <a:stretch>
                  <a:fillRect l="-2075" t="-6667" r="-2075" b="-36667"/>
                </a:stretch>
              </a:blipFill>
            </p:spPr>
            <p:txBody>
              <a:bodyPr/>
              <a:lstStyle/>
              <a:p>
                <a:r>
                  <a:rPr lang="zh-CN" altLang="en-US">
                    <a:noFill/>
                  </a:rPr>
                  <a:t> </a:t>
                </a:r>
              </a:p>
            </p:txBody>
          </p:sp>
        </mc:Fallback>
      </mc:AlternateContent>
      <mc:AlternateContent xmlns:mc="http://schemas.openxmlformats.org/markup-compatibility/2006">
        <mc:Choice xmlns:a14="http://schemas.microsoft.com/office/drawing/2010/main" Requires="a14">
          <p:sp>
            <p:nvSpPr>
              <p:cNvPr id="189" name="文本框 188">
                <a:extLst>
                  <a:ext uri="{FF2B5EF4-FFF2-40B4-BE49-F238E27FC236}">
                    <a16:creationId xmlns:a16="http://schemas.microsoft.com/office/drawing/2014/main" id="{43AEFEA6-67C5-AFCC-8313-E6B49D5C73A3}"/>
                  </a:ext>
                </a:extLst>
              </p:cNvPr>
              <p:cNvSpPr txBox="1"/>
              <p:nvPr/>
            </p:nvSpPr>
            <p:spPr>
              <a:xfrm>
                <a:off x="4355639" y="6224123"/>
                <a:ext cx="3075394" cy="370101"/>
              </a:xfrm>
              <a:prstGeom prst="rect">
                <a:avLst/>
              </a:prstGeom>
              <a:noFill/>
            </p:spPr>
            <p:txBody>
              <a:bodyPr wrap="none" lIns="0" tIns="0" rIns="0" bIns="0" rtlCol="0">
                <a:spAutoFit/>
              </a:bodyPr>
              <a:lstStyle/>
              <a:p>
                <a14:m>
                  <m:oMathPara xmlns:m="http://schemas.openxmlformats.org/officeDocument/2006/math">
                    <m:oMathParaPr>
                      <m:jc m:val="centerGroup"/>
                    </m:oMathParaPr>
                    <m:oMath xmlns:m="http://schemas.openxmlformats.org/officeDocument/2006/math">
                      <m:sSub>
                        <m:sSubPr>
                          <m:ctrlPr>
                            <a:rPr kumimoji="1" lang="en-US" altLang="zh-CN" sz="2400" b="1" i="1" smtClean="0">
                              <a:solidFill>
                                <a:srgbClr val="FF0000"/>
                              </a:solidFill>
                              <a:latin typeface="Cambria Math" panose="02040503050406030204" pitchFamily="18" charset="0"/>
                            </a:rPr>
                          </m:ctrlPr>
                        </m:sSubPr>
                        <m:e>
                          <m:r>
                            <a:rPr kumimoji="1" lang="en-US" altLang="zh-CN" sz="2400" b="1" i="1" smtClean="0">
                              <a:solidFill>
                                <a:srgbClr val="FF0000"/>
                              </a:solidFill>
                              <a:latin typeface="Cambria Math" panose="02040503050406030204" pitchFamily="18" charset="0"/>
                            </a:rPr>
                            <m:t>𝑺</m:t>
                          </m:r>
                        </m:e>
                        <m:sub>
                          <m:r>
                            <a:rPr kumimoji="1" lang="en-US" altLang="zh-CN" sz="2400" b="1" i="1" smtClean="0">
                              <a:solidFill>
                                <a:srgbClr val="FF0000"/>
                              </a:solidFill>
                              <a:latin typeface="Cambria Math" panose="02040503050406030204" pitchFamily="18" charset="0"/>
                            </a:rPr>
                            <m:t>𝟏</m:t>
                          </m:r>
                        </m:sub>
                      </m:sSub>
                      <m:r>
                        <a:rPr kumimoji="1" lang="en-US" altLang="zh-CN" sz="2400" b="1" i="1" smtClean="0">
                          <a:solidFill>
                            <a:srgbClr val="FF0000"/>
                          </a:solidFill>
                          <a:latin typeface="Cambria Math" panose="02040503050406030204" pitchFamily="18" charset="0"/>
                        </a:rPr>
                        <m:t>=</m:t>
                      </m:r>
                      <m:r>
                        <a:rPr kumimoji="1" lang="en-US" altLang="zh-CN" sz="2400" b="1" i="1" smtClean="0">
                          <a:solidFill>
                            <a:srgbClr val="FF0000"/>
                          </a:solidFill>
                          <a:latin typeface="Cambria Math" panose="02040503050406030204" pitchFamily="18" charset="0"/>
                        </a:rPr>
                        <m:t>𝟏</m:t>
                      </m:r>
                      <m:r>
                        <a:rPr kumimoji="1" lang="en-US" altLang="zh-CN" sz="2400" b="1" i="1" smtClean="0">
                          <a:solidFill>
                            <a:srgbClr val="FF0000"/>
                          </a:solidFill>
                          <a:latin typeface="Cambria Math" panose="02040503050406030204" pitchFamily="18" charset="0"/>
                        </a:rPr>
                        <m:t>,</m:t>
                      </m:r>
                      <m:r>
                        <a:rPr kumimoji="1" lang="zh-CN" altLang="en-US" sz="2400" b="1" i="1" smtClean="0">
                          <a:solidFill>
                            <a:srgbClr val="FF0000"/>
                          </a:solidFill>
                          <a:latin typeface="Cambria Math" panose="02040503050406030204" pitchFamily="18" charset="0"/>
                        </a:rPr>
                        <m:t> </m:t>
                      </m:r>
                      <m:r>
                        <a:rPr kumimoji="1" lang="zh-CN" altLang="en-US" sz="2400" b="1" i="1">
                          <a:solidFill>
                            <a:srgbClr val="FF0000"/>
                          </a:solidFill>
                          <a:latin typeface="Cambria Math" panose="02040503050406030204" pitchFamily="18" charset="0"/>
                        </a:rPr>
                        <m:t>且</m:t>
                      </m:r>
                      <m:r>
                        <a:rPr kumimoji="1" lang="zh-CN" altLang="en-US" sz="2400" b="1" i="1" smtClean="0">
                          <a:solidFill>
                            <a:srgbClr val="FF0000"/>
                          </a:solidFill>
                          <a:latin typeface="Cambria Math" panose="02040503050406030204" pitchFamily="18" charset="0"/>
                        </a:rPr>
                        <m:t> </m:t>
                      </m:r>
                      <m:sSub>
                        <m:sSubPr>
                          <m:ctrlPr>
                            <a:rPr kumimoji="1" lang="en-US" altLang="zh-CN" sz="2400" b="1" i="1" smtClean="0">
                              <a:solidFill>
                                <a:srgbClr val="FF0000"/>
                              </a:solidFill>
                              <a:latin typeface="Cambria Math" panose="02040503050406030204" pitchFamily="18" charset="0"/>
                            </a:rPr>
                          </m:ctrlPr>
                        </m:sSubPr>
                        <m:e>
                          <m:acc>
                            <m:accPr>
                              <m:chr m:val="̅"/>
                              <m:ctrlPr>
                                <a:rPr kumimoji="1" lang="en-US" altLang="zh-CN" sz="2400" b="1" i="1" smtClean="0">
                                  <a:solidFill>
                                    <a:srgbClr val="FF0000"/>
                                  </a:solidFill>
                                  <a:latin typeface="Cambria Math" panose="02040503050406030204" pitchFamily="18" charset="0"/>
                                </a:rPr>
                              </m:ctrlPr>
                            </m:accPr>
                            <m:e>
                              <m:r>
                                <a:rPr kumimoji="1" lang="en-US" altLang="zh-CN" sz="2400" b="1" i="1" smtClean="0">
                                  <a:solidFill>
                                    <a:srgbClr val="FF0000"/>
                                  </a:solidFill>
                                  <a:latin typeface="Cambria Math" panose="02040503050406030204" pitchFamily="18" charset="0"/>
                                </a:rPr>
                                <m:t>𝑺</m:t>
                              </m:r>
                            </m:e>
                          </m:acc>
                        </m:e>
                        <m:sub>
                          <m:r>
                            <a:rPr kumimoji="1" lang="en-US" altLang="zh-CN" sz="2400" b="1" i="1" smtClean="0">
                              <a:solidFill>
                                <a:srgbClr val="FF0000"/>
                              </a:solidFill>
                              <a:latin typeface="Cambria Math" panose="02040503050406030204" pitchFamily="18" charset="0"/>
                            </a:rPr>
                            <m:t>𝟐</m:t>
                          </m:r>
                        </m:sub>
                      </m:sSub>
                      <m:r>
                        <a:rPr kumimoji="1" lang="en-US" altLang="zh-CN" sz="2400" b="1" i="1" smtClean="0">
                          <a:solidFill>
                            <a:srgbClr val="FF0000"/>
                          </a:solidFill>
                          <a:latin typeface="Cambria Math" panose="02040503050406030204" pitchFamily="18" charset="0"/>
                        </a:rPr>
                        <m:t>+</m:t>
                      </m:r>
                      <m:sSub>
                        <m:sSubPr>
                          <m:ctrlPr>
                            <a:rPr kumimoji="1" lang="en-US" altLang="zh-CN" sz="2400" b="1" i="0" smtClean="0">
                              <a:solidFill>
                                <a:srgbClr val="FF0000"/>
                              </a:solidFill>
                              <a:latin typeface="Cambria Math" panose="02040503050406030204" pitchFamily="18" charset="0"/>
                            </a:rPr>
                          </m:ctrlPr>
                        </m:sSubPr>
                        <m:e>
                          <m:acc>
                            <m:accPr>
                              <m:chr m:val="̅"/>
                              <m:ctrlPr>
                                <a:rPr kumimoji="1" lang="en-US" altLang="zh-CN" sz="2400" b="1" i="1" smtClean="0">
                                  <a:solidFill>
                                    <a:srgbClr val="FF0000"/>
                                  </a:solidFill>
                                  <a:latin typeface="Cambria Math" panose="02040503050406030204" pitchFamily="18" charset="0"/>
                                </a:rPr>
                              </m:ctrlPr>
                            </m:accPr>
                            <m:e>
                              <m:r>
                                <a:rPr kumimoji="1" lang="en-US" altLang="zh-CN" sz="2400" b="1" i="1" smtClean="0">
                                  <a:solidFill>
                                    <a:srgbClr val="FF0000"/>
                                  </a:solidFill>
                                  <a:latin typeface="Cambria Math" panose="02040503050406030204" pitchFamily="18" charset="0"/>
                                </a:rPr>
                                <m:t>𝑺</m:t>
                              </m:r>
                            </m:e>
                          </m:acc>
                        </m:e>
                        <m:sub>
                          <m:r>
                            <a:rPr kumimoji="1" lang="en-US" altLang="zh-CN" sz="2400" b="1" i="0" smtClean="0">
                              <a:solidFill>
                                <a:srgbClr val="FF0000"/>
                              </a:solidFill>
                              <a:latin typeface="Cambria Math" panose="02040503050406030204" pitchFamily="18" charset="0"/>
                            </a:rPr>
                            <m:t>𝟑</m:t>
                          </m:r>
                        </m:sub>
                      </m:sSub>
                      <m:r>
                        <a:rPr kumimoji="1" lang="en-US" altLang="zh-CN" sz="2400" b="1" i="0" smtClean="0">
                          <a:solidFill>
                            <a:srgbClr val="FF0000"/>
                          </a:solidFill>
                          <a:latin typeface="Cambria Math" panose="02040503050406030204" pitchFamily="18" charset="0"/>
                        </a:rPr>
                        <m:t>=</m:t>
                      </m:r>
                      <m:r>
                        <a:rPr kumimoji="1" lang="en-US" altLang="zh-CN" sz="2400" b="1" i="0" smtClean="0">
                          <a:solidFill>
                            <a:srgbClr val="FF0000"/>
                          </a:solidFill>
                          <a:latin typeface="Cambria Math" panose="02040503050406030204" pitchFamily="18" charset="0"/>
                        </a:rPr>
                        <m:t>𝟎</m:t>
                      </m:r>
                    </m:oMath>
                  </m:oMathPara>
                </a14:m>
                <a:endParaRPr kumimoji="1" lang="zh-CN" altLang="en-US" sz="2400" b="1" dirty="0">
                  <a:solidFill>
                    <a:srgbClr val="FF0000"/>
                  </a:solidFill>
                </a:endParaRPr>
              </a:p>
            </p:txBody>
          </p:sp>
        </mc:Choice>
        <mc:Fallback>
          <p:sp>
            <p:nvSpPr>
              <p:cNvPr id="189" name="文本框 188">
                <a:extLst>
                  <a:ext uri="{FF2B5EF4-FFF2-40B4-BE49-F238E27FC236}">
                    <a16:creationId xmlns:a16="http://schemas.microsoft.com/office/drawing/2014/main" id="{43AEFEA6-67C5-AFCC-8313-E6B49D5C73A3}"/>
                  </a:ext>
                </a:extLst>
              </p:cNvPr>
              <p:cNvSpPr txBox="1">
                <a:spLocks noRot="1" noChangeAspect="1" noMove="1" noResize="1" noEditPoints="1" noAdjustHandles="1" noChangeArrowheads="1" noChangeShapeType="1" noTextEdit="1"/>
              </p:cNvSpPr>
              <p:nvPr/>
            </p:nvSpPr>
            <p:spPr>
              <a:xfrm>
                <a:off x="4355639" y="6224123"/>
                <a:ext cx="3075394" cy="370101"/>
              </a:xfrm>
              <a:prstGeom prst="rect">
                <a:avLst/>
              </a:prstGeom>
              <a:blipFill>
                <a:blip r:embed="rId4"/>
                <a:stretch>
                  <a:fillRect l="-1646" t="-6667" r="-1235" b="-36667"/>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23972545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ox(out)">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2" presetClass="entr" presetSubtype="1" fill="hold" nodeType="click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additive="base">
                                        <p:cTn id="12" dur="500"/>
                                        <p:tgtEl>
                                          <p:spTgt spid="16"/>
                                        </p:tgtEl>
                                        <p:attrNameLst>
                                          <p:attrName>ppt_y</p:attrName>
                                        </p:attrNameLst>
                                      </p:cBhvr>
                                      <p:tavLst>
                                        <p:tav tm="0">
                                          <p:val>
                                            <p:strVal val="#ppt_y-#ppt_h*1.125000"/>
                                          </p:val>
                                        </p:tav>
                                        <p:tav tm="100000">
                                          <p:val>
                                            <p:strVal val="#ppt_y"/>
                                          </p:val>
                                        </p:tav>
                                      </p:tavLst>
                                    </p:anim>
                                    <p:animEffect transition="in" filter="wipe(down)">
                                      <p:cBhvr>
                                        <p:cTn id="13" dur="500"/>
                                        <p:tgtEl>
                                          <p:spTgt spid="16"/>
                                        </p:tgtEl>
                                      </p:cBhvr>
                                    </p:animEffect>
                                  </p:childTnLst>
                                </p:cTn>
                              </p:par>
                            </p:childTnLst>
                          </p:cTn>
                        </p:par>
                      </p:childTnLst>
                    </p:cTn>
                  </p:par>
                  <p:par>
                    <p:cTn id="14" fill="hold">
                      <p:stCondLst>
                        <p:cond delay="indefinite"/>
                      </p:stCondLst>
                      <p:childTnLst>
                        <p:par>
                          <p:cTn id="15" fill="hold">
                            <p:stCondLst>
                              <p:cond delay="0"/>
                            </p:stCondLst>
                            <p:childTnLst>
                              <p:par>
                                <p:cTn id="16" presetID="4" presetClass="entr" presetSubtype="32" fill="hold" grpId="0" nodeType="click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box(out)">
                                      <p:cBhvr>
                                        <p:cTn id="18" dur="500"/>
                                        <p:tgtEl>
                                          <p:spTgt spid="8"/>
                                        </p:tgtEl>
                                      </p:cBhvr>
                                    </p:animEffect>
                                  </p:childTnLst>
                                </p:cTn>
                              </p:par>
                            </p:childTnLst>
                          </p:cTn>
                        </p:par>
                      </p:childTnLst>
                    </p:cTn>
                  </p:par>
                  <p:par>
                    <p:cTn id="19" fill="hold">
                      <p:stCondLst>
                        <p:cond delay="indefinite"/>
                      </p:stCondLst>
                      <p:childTnLst>
                        <p:par>
                          <p:cTn id="20" fill="hold">
                            <p:stCondLst>
                              <p:cond delay="0"/>
                            </p:stCondLst>
                            <p:childTnLst>
                              <p:par>
                                <p:cTn id="21" presetID="12" presetClass="entr" presetSubtype="1" fill="hold" nodeType="clickEffect">
                                  <p:stCondLst>
                                    <p:cond delay="0"/>
                                  </p:stCondLst>
                                  <p:childTnLst>
                                    <p:set>
                                      <p:cBhvr>
                                        <p:cTn id="22" dur="1" fill="hold">
                                          <p:stCondLst>
                                            <p:cond delay="0"/>
                                          </p:stCondLst>
                                        </p:cTn>
                                        <p:tgtEl>
                                          <p:spTgt spid="102"/>
                                        </p:tgtEl>
                                        <p:attrNameLst>
                                          <p:attrName>style.visibility</p:attrName>
                                        </p:attrNameLst>
                                      </p:cBhvr>
                                      <p:to>
                                        <p:strVal val="visible"/>
                                      </p:to>
                                    </p:set>
                                    <p:anim calcmode="lin" valueType="num">
                                      <p:cBhvr additive="base">
                                        <p:cTn id="23" dur="500"/>
                                        <p:tgtEl>
                                          <p:spTgt spid="102"/>
                                        </p:tgtEl>
                                        <p:attrNameLst>
                                          <p:attrName>ppt_y</p:attrName>
                                        </p:attrNameLst>
                                      </p:cBhvr>
                                      <p:tavLst>
                                        <p:tav tm="0">
                                          <p:val>
                                            <p:strVal val="#ppt_y-#ppt_h*1.125000"/>
                                          </p:val>
                                        </p:tav>
                                        <p:tav tm="100000">
                                          <p:val>
                                            <p:strVal val="#ppt_y"/>
                                          </p:val>
                                        </p:tav>
                                      </p:tavLst>
                                    </p:anim>
                                    <p:animEffect transition="in" filter="wipe(down)">
                                      <p:cBhvr>
                                        <p:cTn id="24" dur="500"/>
                                        <p:tgtEl>
                                          <p:spTgt spid="102"/>
                                        </p:tgtEl>
                                      </p:cBhvr>
                                    </p:animEffect>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0" nodeType="clickEffect">
                                  <p:stCondLst>
                                    <p:cond delay="0"/>
                                  </p:stCondLst>
                                  <p:childTnLst>
                                    <p:set>
                                      <p:cBhvr>
                                        <p:cTn id="28" dur="1" fill="hold">
                                          <p:stCondLst>
                                            <p:cond delay="0"/>
                                          </p:stCondLst>
                                        </p:cTn>
                                        <p:tgtEl>
                                          <p:spTgt spid="10"/>
                                        </p:tgtEl>
                                        <p:attrNameLst>
                                          <p:attrName>style.visibility</p:attrName>
                                        </p:attrNameLst>
                                      </p:cBhvr>
                                      <p:to>
                                        <p:strVal val="visible"/>
                                      </p:to>
                                    </p:set>
                                    <p:anim calcmode="lin" valueType="num">
                                      <p:cBhvr>
                                        <p:cTn id="29" dur="500" fill="hold"/>
                                        <p:tgtEl>
                                          <p:spTgt spid="10"/>
                                        </p:tgtEl>
                                        <p:attrNameLst>
                                          <p:attrName>ppt_w</p:attrName>
                                        </p:attrNameLst>
                                      </p:cBhvr>
                                      <p:tavLst>
                                        <p:tav tm="0">
                                          <p:val>
                                            <p:fltVal val="0"/>
                                          </p:val>
                                        </p:tav>
                                        <p:tav tm="100000">
                                          <p:val>
                                            <p:strVal val="#ppt_w"/>
                                          </p:val>
                                        </p:tav>
                                      </p:tavLst>
                                    </p:anim>
                                    <p:anim calcmode="lin" valueType="num">
                                      <p:cBhvr>
                                        <p:cTn id="30" dur="500" fill="hold"/>
                                        <p:tgtEl>
                                          <p:spTgt spid="10"/>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nodeType="click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wipe(left)">
                                      <p:cBhvr>
                                        <p:cTn id="39" dur="500"/>
                                        <p:tgtEl>
                                          <p:spTgt spid="11"/>
                                        </p:tgtEl>
                                      </p:cBhvr>
                                    </p:animEffect>
                                  </p:childTnLst>
                                </p:cTn>
                              </p:par>
                            </p:childTnLst>
                          </p:cTn>
                        </p:par>
                      </p:childTnLst>
                    </p:cTn>
                  </p:par>
                  <p:par>
                    <p:cTn id="40" fill="hold">
                      <p:stCondLst>
                        <p:cond delay="indefinite"/>
                      </p:stCondLst>
                      <p:childTnLst>
                        <p:par>
                          <p:cTn id="41" fill="hold">
                            <p:stCondLst>
                              <p:cond delay="0"/>
                            </p:stCondLst>
                            <p:childTnLst>
                              <p:par>
                                <p:cTn id="42" presetID="1" presetClass="entr" presetSubtype="0"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grpId="0" nodeType="clickEffect">
                                  <p:stCondLst>
                                    <p:cond delay="0"/>
                                  </p:stCondLst>
                                  <p:iterate type="lt">
                                    <p:tmPct val="100000"/>
                                  </p:iterate>
                                  <p:childTnLst>
                                    <p:set>
                                      <p:cBhvr>
                                        <p:cTn id="47" dur="1" fill="hold">
                                          <p:stCondLst>
                                            <p:cond delay="0"/>
                                          </p:stCondLst>
                                        </p:cTn>
                                        <p:tgtEl>
                                          <p:spTgt spid="13"/>
                                        </p:tgtEl>
                                        <p:attrNameLst>
                                          <p:attrName>style.visibility</p:attrName>
                                        </p:attrNameLst>
                                      </p:cBhvr>
                                      <p:to>
                                        <p:strVal val="visible"/>
                                      </p:to>
                                    </p:set>
                                    <p:animEffect transition="in" filter="wipe(left)">
                                      <p:cBhvr>
                                        <p:cTn id="48" dur="75"/>
                                        <p:tgtEl>
                                          <p:spTgt spid="13"/>
                                        </p:tgtEl>
                                      </p:cBhvr>
                                    </p:animEffec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189"/>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grpId="0" nodeType="clickEffect">
                                  <p:stCondLst>
                                    <p:cond delay="0"/>
                                  </p:stCondLst>
                                  <p:iterate type="lt">
                                    <p:tmPct val="100000"/>
                                  </p:iterate>
                                  <p:childTnLst>
                                    <p:set>
                                      <p:cBhvr>
                                        <p:cTn id="56" dur="1" fill="hold">
                                          <p:stCondLst>
                                            <p:cond delay="0"/>
                                          </p:stCondLst>
                                        </p:cTn>
                                        <p:tgtEl>
                                          <p:spTgt spid="15"/>
                                        </p:tgtEl>
                                        <p:attrNameLst>
                                          <p:attrName>style.visibility</p:attrName>
                                        </p:attrNameLst>
                                      </p:cBhvr>
                                      <p:to>
                                        <p:strVal val="visible"/>
                                      </p:to>
                                    </p:set>
                                    <p:animEffect transition="in" filter="wipe(left)">
                                      <p:cBhvr>
                                        <p:cTn id="57" dur="75"/>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autoUpdateAnimBg="0"/>
      <p:bldP spid="8" grpId="0" animBg="1" autoUpdateAnimBg="0"/>
      <p:bldP spid="10" grpId="0" animBg="1" autoUpdateAnimBg="0"/>
      <p:bldP spid="13" grpId="0" autoUpdateAnimBg="0"/>
      <p:bldP spid="15" grpId="0" autoUpdateAnimBg="0"/>
      <p:bldP spid="3" grpId="0"/>
      <p:bldP spid="5" grpId="0"/>
      <p:bldP spid="189"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1.1</a:t>
            </a:r>
            <a:r>
              <a:rPr kumimoji="1" lang="zh-CN" altLang="en-US" dirty="0"/>
              <a:t> 组合电路的基本分析方法</a:t>
            </a:r>
          </a:p>
        </p:txBody>
      </p:sp>
      <p:sp>
        <p:nvSpPr>
          <p:cNvPr id="30" name="Text Box 4">
            <a:extLst>
              <a:ext uri="{FF2B5EF4-FFF2-40B4-BE49-F238E27FC236}">
                <a16:creationId xmlns:a16="http://schemas.microsoft.com/office/drawing/2014/main" id="{CF9C8F1E-F79D-B764-2B95-555353AEB6C3}"/>
              </a:ext>
            </a:extLst>
          </p:cNvPr>
          <p:cNvSpPr txBox="1">
            <a:spLocks noChangeArrowheads="1"/>
          </p:cNvSpPr>
          <p:nvPr/>
        </p:nvSpPr>
        <p:spPr bwMode="auto">
          <a:xfrm>
            <a:off x="786384" y="701844"/>
            <a:ext cx="11224106" cy="12840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lnSpc>
                <a:spcPct val="150000"/>
              </a:lnSpc>
            </a:pPr>
            <a:r>
              <a:rPr lang="zh-CN" altLang="en-US" sz="2800" b="1" dirty="0">
                <a:solidFill>
                  <a:srgbClr val="0033CC"/>
                </a:solidFill>
              </a:rPr>
              <a:t>一、</a:t>
            </a:r>
            <a:r>
              <a:rPr lang="zh-CN" altLang="en-US" sz="2800" b="1" dirty="0">
                <a:solidFill>
                  <a:srgbClr val="0033CC"/>
                </a:solidFill>
                <a:latin typeface="宋体" panose="02010600030101010101" pitchFamily="2" charset="-122"/>
              </a:rPr>
              <a:t>分析方法</a:t>
            </a:r>
            <a:endParaRPr lang="en-US" altLang="zh-CN" sz="2800" b="1" dirty="0">
              <a:solidFill>
                <a:srgbClr val="0033CC"/>
              </a:solidFill>
              <a:latin typeface="宋体" panose="02010600030101010101" pitchFamily="2" charset="-122"/>
            </a:endParaRPr>
          </a:p>
          <a:p>
            <a:pPr eaLnBrk="1" hangingPunct="1">
              <a:lnSpc>
                <a:spcPct val="150000"/>
              </a:lnSpc>
            </a:pPr>
            <a:r>
              <a:rPr lang="zh-CN" altLang="en-US" sz="2800" b="1" dirty="0">
                <a:solidFill>
                  <a:srgbClr val="0033CC"/>
                </a:solidFill>
                <a:latin typeface="宋体" panose="02010600030101010101" pitchFamily="2" charset="-122"/>
              </a:rPr>
              <a:t>由给定组合电路的逻辑图出发，分析其逻辑功能所要遵循的基本步骤</a:t>
            </a:r>
          </a:p>
        </p:txBody>
      </p:sp>
      <p:sp>
        <p:nvSpPr>
          <p:cNvPr id="31" name="Text Box 5">
            <a:extLst>
              <a:ext uri="{FF2B5EF4-FFF2-40B4-BE49-F238E27FC236}">
                <a16:creationId xmlns:a16="http://schemas.microsoft.com/office/drawing/2014/main" id="{449BE6F4-772C-3FD3-7A06-CA0B5E5415C3}"/>
              </a:ext>
            </a:extLst>
          </p:cNvPr>
          <p:cNvSpPr txBox="1">
            <a:spLocks noChangeArrowheads="1"/>
          </p:cNvSpPr>
          <p:nvPr/>
        </p:nvSpPr>
        <p:spPr bwMode="auto">
          <a:xfrm>
            <a:off x="1615608" y="2313272"/>
            <a:ext cx="1104900" cy="466725"/>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0033CC"/>
                </a:solidFill>
              </a:rPr>
              <a:t>逻辑图</a:t>
            </a:r>
          </a:p>
        </p:txBody>
      </p:sp>
      <p:sp>
        <p:nvSpPr>
          <p:cNvPr id="32" name="Text Box 6">
            <a:extLst>
              <a:ext uri="{FF2B5EF4-FFF2-40B4-BE49-F238E27FC236}">
                <a16:creationId xmlns:a16="http://schemas.microsoft.com/office/drawing/2014/main" id="{CD4002E9-F606-C00F-0B0B-9777833BBCD1}"/>
              </a:ext>
            </a:extLst>
          </p:cNvPr>
          <p:cNvSpPr txBox="1">
            <a:spLocks noChangeArrowheads="1"/>
          </p:cNvSpPr>
          <p:nvPr/>
        </p:nvSpPr>
        <p:spPr bwMode="auto">
          <a:xfrm>
            <a:off x="3292008" y="2313272"/>
            <a:ext cx="1720850" cy="466725"/>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0033CC"/>
                </a:solidFill>
              </a:rPr>
              <a:t>逻辑表达式</a:t>
            </a:r>
          </a:p>
        </p:txBody>
      </p:sp>
      <p:sp>
        <p:nvSpPr>
          <p:cNvPr id="33" name="Text Box 7">
            <a:extLst>
              <a:ext uri="{FF2B5EF4-FFF2-40B4-BE49-F238E27FC236}">
                <a16:creationId xmlns:a16="http://schemas.microsoft.com/office/drawing/2014/main" id="{B533383C-9223-2841-F8A5-51E352FA2009}"/>
              </a:ext>
            </a:extLst>
          </p:cNvPr>
          <p:cNvSpPr txBox="1">
            <a:spLocks noChangeArrowheads="1"/>
          </p:cNvSpPr>
          <p:nvPr/>
        </p:nvSpPr>
        <p:spPr bwMode="auto">
          <a:xfrm>
            <a:off x="5654208" y="2313272"/>
            <a:ext cx="809625" cy="466725"/>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0033CC"/>
                </a:solidFill>
              </a:rPr>
              <a:t>化简</a:t>
            </a:r>
          </a:p>
        </p:txBody>
      </p:sp>
      <p:sp>
        <p:nvSpPr>
          <p:cNvPr id="34" name="Text Box 8">
            <a:extLst>
              <a:ext uri="{FF2B5EF4-FFF2-40B4-BE49-F238E27FC236}">
                <a16:creationId xmlns:a16="http://schemas.microsoft.com/office/drawing/2014/main" id="{9A9EDF03-9F76-8D5C-A46B-FF6D97010DB8}"/>
              </a:ext>
            </a:extLst>
          </p:cNvPr>
          <p:cNvSpPr txBox="1">
            <a:spLocks noChangeArrowheads="1"/>
          </p:cNvSpPr>
          <p:nvPr/>
        </p:nvSpPr>
        <p:spPr bwMode="auto">
          <a:xfrm>
            <a:off x="7079783" y="2311685"/>
            <a:ext cx="1117600" cy="466725"/>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0033CC"/>
                </a:solidFill>
              </a:rPr>
              <a:t>真值表</a:t>
            </a:r>
          </a:p>
        </p:txBody>
      </p:sp>
      <p:sp>
        <p:nvSpPr>
          <p:cNvPr id="35" name="Text Box 9">
            <a:extLst>
              <a:ext uri="{FF2B5EF4-FFF2-40B4-BE49-F238E27FC236}">
                <a16:creationId xmlns:a16="http://schemas.microsoft.com/office/drawing/2014/main" id="{DF54F3B2-5F3B-1248-5352-8A2E4182C764}"/>
              </a:ext>
            </a:extLst>
          </p:cNvPr>
          <p:cNvSpPr txBox="1">
            <a:spLocks noChangeArrowheads="1"/>
          </p:cNvSpPr>
          <p:nvPr/>
        </p:nvSpPr>
        <p:spPr bwMode="auto">
          <a:xfrm>
            <a:off x="8756183" y="2311685"/>
            <a:ext cx="1425575" cy="466725"/>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0033CC"/>
                </a:solidFill>
              </a:rPr>
              <a:t>说明功能</a:t>
            </a:r>
          </a:p>
        </p:txBody>
      </p:sp>
      <p:sp>
        <p:nvSpPr>
          <p:cNvPr id="36" name="AutoShape 17">
            <a:extLst>
              <a:ext uri="{FF2B5EF4-FFF2-40B4-BE49-F238E27FC236}">
                <a16:creationId xmlns:a16="http://schemas.microsoft.com/office/drawing/2014/main" id="{68ABF6A3-A7BD-36B5-BB5F-318F80EDDD68}"/>
              </a:ext>
            </a:extLst>
          </p:cNvPr>
          <p:cNvSpPr>
            <a:spLocks noChangeArrowheads="1"/>
          </p:cNvSpPr>
          <p:nvPr/>
        </p:nvSpPr>
        <p:spPr bwMode="auto">
          <a:xfrm>
            <a:off x="2803058" y="2475197"/>
            <a:ext cx="387350" cy="141288"/>
          </a:xfrm>
          <a:prstGeom prst="notchedRightArrow">
            <a:avLst>
              <a:gd name="adj1" fmla="val 50000"/>
              <a:gd name="adj2" fmla="val 68539"/>
            </a:avLst>
          </a:prstGeom>
          <a:solidFill>
            <a:srgbClr val="FF0066"/>
          </a:solidFill>
          <a:ln w="952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7" name="AutoShape 18">
            <a:extLst>
              <a:ext uri="{FF2B5EF4-FFF2-40B4-BE49-F238E27FC236}">
                <a16:creationId xmlns:a16="http://schemas.microsoft.com/office/drawing/2014/main" id="{C697E2C8-DDE7-CDA1-9539-202AB186D0C5}"/>
              </a:ext>
            </a:extLst>
          </p:cNvPr>
          <p:cNvSpPr>
            <a:spLocks noChangeArrowheads="1"/>
          </p:cNvSpPr>
          <p:nvPr/>
        </p:nvSpPr>
        <p:spPr bwMode="auto">
          <a:xfrm>
            <a:off x="5108108" y="2475197"/>
            <a:ext cx="387350" cy="141288"/>
          </a:xfrm>
          <a:prstGeom prst="notchedRightArrow">
            <a:avLst>
              <a:gd name="adj1" fmla="val 50000"/>
              <a:gd name="adj2" fmla="val 68539"/>
            </a:avLst>
          </a:prstGeom>
          <a:solidFill>
            <a:srgbClr val="FF0066"/>
          </a:solidFill>
          <a:ln w="952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8" name="AutoShape 19">
            <a:extLst>
              <a:ext uri="{FF2B5EF4-FFF2-40B4-BE49-F238E27FC236}">
                <a16:creationId xmlns:a16="http://schemas.microsoft.com/office/drawing/2014/main" id="{2E513995-E6A4-75A1-8326-46D3B0F5BCD0}"/>
              </a:ext>
            </a:extLst>
          </p:cNvPr>
          <p:cNvSpPr>
            <a:spLocks noChangeArrowheads="1"/>
          </p:cNvSpPr>
          <p:nvPr/>
        </p:nvSpPr>
        <p:spPr bwMode="auto">
          <a:xfrm>
            <a:off x="6567021" y="2475197"/>
            <a:ext cx="387350" cy="141288"/>
          </a:xfrm>
          <a:prstGeom prst="notchedRightArrow">
            <a:avLst>
              <a:gd name="adj1" fmla="val 50000"/>
              <a:gd name="adj2" fmla="val 68539"/>
            </a:avLst>
          </a:prstGeom>
          <a:solidFill>
            <a:srgbClr val="FF0066"/>
          </a:solidFill>
          <a:ln w="952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9" name="AutoShape 20">
            <a:extLst>
              <a:ext uri="{FF2B5EF4-FFF2-40B4-BE49-F238E27FC236}">
                <a16:creationId xmlns:a16="http://schemas.microsoft.com/office/drawing/2014/main" id="{F536F56C-36E8-A3EE-4CC8-998426895BC2}"/>
              </a:ext>
            </a:extLst>
          </p:cNvPr>
          <p:cNvSpPr>
            <a:spLocks noChangeArrowheads="1"/>
          </p:cNvSpPr>
          <p:nvPr/>
        </p:nvSpPr>
        <p:spPr bwMode="auto">
          <a:xfrm>
            <a:off x="8305333" y="2475197"/>
            <a:ext cx="387350" cy="141288"/>
          </a:xfrm>
          <a:prstGeom prst="notchedRightArrow">
            <a:avLst>
              <a:gd name="adj1" fmla="val 50000"/>
              <a:gd name="adj2" fmla="val 68539"/>
            </a:avLst>
          </a:prstGeom>
          <a:solidFill>
            <a:srgbClr val="FF0066"/>
          </a:solidFill>
          <a:ln w="952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0" name="Text Box 24">
            <a:extLst>
              <a:ext uri="{FF2B5EF4-FFF2-40B4-BE49-F238E27FC236}">
                <a16:creationId xmlns:a16="http://schemas.microsoft.com/office/drawing/2014/main" id="{CB6E0C31-D5B1-35ED-AB95-0369305145C6}"/>
              </a:ext>
            </a:extLst>
          </p:cNvPr>
          <p:cNvSpPr txBox="1">
            <a:spLocks noChangeArrowheads="1"/>
          </p:cNvSpPr>
          <p:nvPr/>
        </p:nvSpPr>
        <p:spPr bwMode="auto">
          <a:xfrm>
            <a:off x="1219526" y="3198561"/>
            <a:ext cx="2566988"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dirty="0">
                <a:solidFill>
                  <a:srgbClr val="FF0066"/>
                </a:solidFill>
              </a:rPr>
              <a:t>分析目的：</a:t>
            </a:r>
          </a:p>
        </p:txBody>
      </p:sp>
      <p:sp>
        <p:nvSpPr>
          <p:cNvPr id="41" name="Text Box 25">
            <a:extLst>
              <a:ext uri="{FF2B5EF4-FFF2-40B4-BE49-F238E27FC236}">
                <a16:creationId xmlns:a16="http://schemas.microsoft.com/office/drawing/2014/main" id="{0CF43EF6-B1AC-5C0A-AF2B-A86A16A7D79C}"/>
              </a:ext>
            </a:extLst>
          </p:cNvPr>
          <p:cNvSpPr txBox="1">
            <a:spLocks noChangeArrowheads="1"/>
          </p:cNvSpPr>
          <p:nvPr/>
        </p:nvSpPr>
        <p:spPr bwMode="auto">
          <a:xfrm>
            <a:off x="1255245" y="3746248"/>
            <a:ext cx="87979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solidFill>
                  <a:srgbClr val="0033CC"/>
                </a:solidFill>
                <a:cs typeface="Times New Roman" panose="02020603050405020304" pitchFamily="18" charset="0"/>
              </a:rPr>
              <a:t>①</a:t>
            </a:r>
            <a:r>
              <a:rPr lang="en-US" altLang="zh-CN" sz="2800" b="1" dirty="0">
                <a:solidFill>
                  <a:srgbClr val="0033CC"/>
                </a:solidFill>
              </a:rPr>
              <a:t> </a:t>
            </a:r>
            <a:r>
              <a:rPr lang="zh-CN" altLang="en-US" sz="2800" b="1" dirty="0">
                <a:solidFill>
                  <a:srgbClr val="0033CC"/>
                </a:solidFill>
              </a:rPr>
              <a:t>确定输入变量不同取值时功能是否满足要求；</a:t>
            </a:r>
          </a:p>
        </p:txBody>
      </p:sp>
      <p:sp>
        <p:nvSpPr>
          <p:cNvPr id="42" name="Text Box 26">
            <a:extLst>
              <a:ext uri="{FF2B5EF4-FFF2-40B4-BE49-F238E27FC236}">
                <a16:creationId xmlns:a16="http://schemas.microsoft.com/office/drawing/2014/main" id="{E293E2CE-9FBB-4D9B-B868-9D99FB87208B}"/>
              </a:ext>
            </a:extLst>
          </p:cNvPr>
          <p:cNvSpPr txBox="1">
            <a:spLocks noChangeArrowheads="1"/>
          </p:cNvSpPr>
          <p:nvPr/>
        </p:nvSpPr>
        <p:spPr bwMode="auto">
          <a:xfrm>
            <a:off x="1255245" y="4947986"/>
            <a:ext cx="10239842"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solidFill>
                  <a:srgbClr val="0033CC"/>
                </a:solidFill>
                <a:cs typeface="Times New Roman" panose="02020603050405020304" pitchFamily="18" charset="0"/>
              </a:rPr>
              <a:t>③</a:t>
            </a:r>
            <a:r>
              <a:rPr lang="en-US" altLang="zh-CN" sz="2800" b="1" dirty="0">
                <a:solidFill>
                  <a:srgbClr val="0033CC"/>
                </a:solidFill>
              </a:rPr>
              <a:t> </a:t>
            </a:r>
            <a:r>
              <a:rPr lang="zh-CN" altLang="en-US" sz="2800" b="1" dirty="0">
                <a:solidFill>
                  <a:srgbClr val="0033CC"/>
                </a:solidFill>
              </a:rPr>
              <a:t>得到输出函数的标准</a:t>
            </a:r>
            <a:r>
              <a:rPr lang="zh-CN" altLang="en-US" sz="2800" b="1" dirty="0">
                <a:solidFill>
                  <a:srgbClr val="FF0000"/>
                </a:solidFill>
              </a:rPr>
              <a:t>与或表达式</a:t>
            </a:r>
            <a:r>
              <a:rPr lang="zh-CN" altLang="en-US" sz="2800" b="1" dirty="0">
                <a:solidFill>
                  <a:srgbClr val="0033CC"/>
                </a:solidFill>
              </a:rPr>
              <a:t>，以便用 </a:t>
            </a:r>
            <a:r>
              <a:rPr lang="en-US" altLang="zh-CN" sz="2800" b="1" dirty="0">
                <a:solidFill>
                  <a:srgbClr val="FF0066"/>
                </a:solidFill>
              </a:rPr>
              <a:t>MSI</a:t>
            </a:r>
            <a:r>
              <a:rPr lang="zh-CN" altLang="en-US" sz="2800" b="1" dirty="0">
                <a:solidFill>
                  <a:srgbClr val="0033CC"/>
                </a:solidFill>
              </a:rPr>
              <a:t>、</a:t>
            </a:r>
            <a:r>
              <a:rPr lang="en-US" altLang="zh-CN" sz="2800" b="1" dirty="0">
                <a:solidFill>
                  <a:srgbClr val="FF0066"/>
                </a:solidFill>
              </a:rPr>
              <a:t>LSI </a:t>
            </a:r>
            <a:r>
              <a:rPr lang="zh-CN" altLang="en-US" sz="2800" b="1" dirty="0">
                <a:solidFill>
                  <a:srgbClr val="0033CC"/>
                </a:solidFill>
              </a:rPr>
              <a:t>实现；</a:t>
            </a:r>
          </a:p>
        </p:txBody>
      </p:sp>
      <p:sp>
        <p:nvSpPr>
          <p:cNvPr id="51" name="Text Box 27">
            <a:extLst>
              <a:ext uri="{FF2B5EF4-FFF2-40B4-BE49-F238E27FC236}">
                <a16:creationId xmlns:a16="http://schemas.microsoft.com/office/drawing/2014/main" id="{09934CCE-ED0E-AF54-80C4-0A6F114F696E}"/>
              </a:ext>
            </a:extLst>
          </p:cNvPr>
          <p:cNvSpPr txBox="1">
            <a:spLocks noChangeArrowheads="1"/>
          </p:cNvSpPr>
          <p:nvPr/>
        </p:nvSpPr>
        <p:spPr bwMode="auto">
          <a:xfrm>
            <a:off x="1283819" y="5597273"/>
            <a:ext cx="1041446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solidFill>
                  <a:srgbClr val="0033CC"/>
                </a:solidFill>
                <a:cs typeface="Times New Roman" panose="02020603050405020304" pitchFamily="18" charset="0"/>
              </a:rPr>
              <a:t>④</a:t>
            </a:r>
            <a:r>
              <a:rPr lang="en-US" altLang="zh-CN" sz="2800" b="1" dirty="0">
                <a:solidFill>
                  <a:srgbClr val="0033CC"/>
                </a:solidFill>
              </a:rPr>
              <a:t> </a:t>
            </a:r>
            <a:r>
              <a:rPr lang="zh-CN" altLang="en-US" sz="2800" b="1" dirty="0">
                <a:solidFill>
                  <a:srgbClr val="0033CC"/>
                </a:solidFill>
              </a:rPr>
              <a:t>得到其功能的逻辑描述，以便进行含该电路的系统分析。</a:t>
            </a:r>
          </a:p>
        </p:txBody>
      </p:sp>
      <p:grpSp>
        <p:nvGrpSpPr>
          <p:cNvPr id="52" name="Group 31">
            <a:extLst>
              <a:ext uri="{FF2B5EF4-FFF2-40B4-BE49-F238E27FC236}">
                <a16:creationId xmlns:a16="http://schemas.microsoft.com/office/drawing/2014/main" id="{DBB0EC69-0560-292D-ED6A-6EBDCA2BEEC6}"/>
              </a:ext>
            </a:extLst>
          </p:cNvPr>
          <p:cNvGrpSpPr>
            <a:grpSpLocks/>
          </p:cNvGrpSpPr>
          <p:nvPr/>
        </p:nvGrpSpPr>
        <p:grpSpPr bwMode="auto">
          <a:xfrm>
            <a:off x="1255245" y="4322511"/>
            <a:ext cx="8186738" cy="519112"/>
            <a:chOff x="276" y="2653"/>
            <a:chExt cx="5157" cy="327"/>
          </a:xfrm>
        </p:grpSpPr>
        <p:sp>
          <p:nvSpPr>
            <p:cNvPr id="53" name="Text Box 29">
              <a:extLst>
                <a:ext uri="{FF2B5EF4-FFF2-40B4-BE49-F238E27FC236}">
                  <a16:creationId xmlns:a16="http://schemas.microsoft.com/office/drawing/2014/main" id="{7DA47834-3591-71CC-6A1F-A04A965CECBD}"/>
                </a:ext>
              </a:extLst>
            </p:cNvPr>
            <p:cNvSpPr txBox="1">
              <a:spLocks noChangeArrowheads="1"/>
            </p:cNvSpPr>
            <p:nvPr/>
          </p:nvSpPr>
          <p:spPr bwMode="auto">
            <a:xfrm>
              <a:off x="276" y="2653"/>
              <a:ext cx="5157"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solidFill>
                    <a:srgbClr val="0033CC"/>
                  </a:solidFill>
                  <a:cs typeface="Times New Roman" panose="02020603050405020304" pitchFamily="18" charset="0"/>
                </a:rPr>
                <a:t>②</a:t>
              </a:r>
              <a:r>
                <a:rPr lang="en-US" altLang="zh-CN" sz="2800" b="1" dirty="0">
                  <a:solidFill>
                    <a:srgbClr val="0033CC"/>
                  </a:solidFill>
                </a:rPr>
                <a:t> </a:t>
              </a:r>
              <a:r>
                <a:rPr lang="zh-CN" altLang="en-US" sz="2800" b="1" dirty="0">
                  <a:solidFill>
                    <a:srgbClr val="0033CC"/>
                  </a:solidFill>
                </a:rPr>
                <a:t>变换电路的结构形式</a:t>
              </a:r>
              <a:r>
                <a:rPr lang="en-US" altLang="zh-CN" sz="2800" b="1" dirty="0">
                  <a:solidFill>
                    <a:srgbClr val="0033CC"/>
                  </a:solidFill>
                  <a:latin typeface="宋体" panose="02010600030101010101" pitchFamily="2" charset="-122"/>
                </a:rPr>
                <a:t>(</a:t>
              </a:r>
              <a:r>
                <a:rPr lang="zh-CN" altLang="en-US" sz="2800" b="1" dirty="0">
                  <a:solidFill>
                    <a:srgbClr val="0033CC"/>
                  </a:solidFill>
                </a:rPr>
                <a:t>如：</a:t>
              </a:r>
              <a:r>
                <a:rPr lang="zh-CN" altLang="en-US" sz="2800" b="1" dirty="0">
                  <a:solidFill>
                    <a:srgbClr val="FF0066"/>
                  </a:solidFill>
                </a:rPr>
                <a:t>与或        与非</a:t>
              </a:r>
              <a:r>
                <a:rPr lang="en-US" altLang="zh-CN" sz="2800" b="1" dirty="0">
                  <a:solidFill>
                    <a:srgbClr val="FF0066"/>
                  </a:solidFill>
                </a:rPr>
                <a:t>-</a:t>
              </a:r>
              <a:r>
                <a:rPr lang="zh-CN" altLang="en-US" sz="2800" b="1" dirty="0">
                  <a:solidFill>
                    <a:srgbClr val="FF0066"/>
                  </a:solidFill>
                </a:rPr>
                <a:t>与非</a:t>
              </a:r>
              <a:r>
                <a:rPr lang="en-US" altLang="zh-CN" sz="2800" b="1" dirty="0">
                  <a:solidFill>
                    <a:srgbClr val="0033CC"/>
                  </a:solidFill>
                </a:rPr>
                <a:t>)</a:t>
              </a:r>
              <a:r>
                <a:rPr lang="zh-CN" altLang="en-US" sz="2800" b="1" dirty="0">
                  <a:solidFill>
                    <a:srgbClr val="0033CC"/>
                  </a:solidFill>
                </a:rPr>
                <a:t>；</a:t>
              </a:r>
            </a:p>
          </p:txBody>
        </p:sp>
        <p:sp>
          <p:nvSpPr>
            <p:cNvPr id="54" name="Line 30">
              <a:extLst>
                <a:ext uri="{FF2B5EF4-FFF2-40B4-BE49-F238E27FC236}">
                  <a16:creationId xmlns:a16="http://schemas.microsoft.com/office/drawing/2014/main" id="{32AE6AED-244E-F09E-9052-2A7BDAE95C30}"/>
                </a:ext>
              </a:extLst>
            </p:cNvPr>
            <p:cNvSpPr>
              <a:spLocks noChangeShapeType="1"/>
            </p:cNvSpPr>
            <p:nvPr/>
          </p:nvSpPr>
          <p:spPr bwMode="auto">
            <a:xfrm>
              <a:off x="3738" y="2821"/>
              <a:ext cx="288" cy="0"/>
            </a:xfrm>
            <a:prstGeom prst="line">
              <a:avLst/>
            </a:prstGeom>
            <a:noFill/>
            <a:ln w="28575">
              <a:solidFill>
                <a:srgbClr val="0033CC"/>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dirty="0"/>
            </a:p>
          </p:txBody>
        </p:sp>
      </p:grpSp>
      <p:sp>
        <p:nvSpPr>
          <p:cNvPr id="2" name="灯片编号占位符 1">
            <a:extLst>
              <a:ext uri="{FF2B5EF4-FFF2-40B4-BE49-F238E27FC236}">
                <a16:creationId xmlns:a16="http://schemas.microsoft.com/office/drawing/2014/main" id="{B59967A1-89FB-9936-A649-A48C6AC46626}"/>
              </a:ext>
            </a:extLst>
          </p:cNvPr>
          <p:cNvSpPr>
            <a:spLocks noGrp="1"/>
          </p:cNvSpPr>
          <p:nvPr>
            <p:ph type="sldNum" sz="quarter" idx="12"/>
          </p:nvPr>
        </p:nvSpPr>
        <p:spPr/>
        <p:txBody>
          <a:bodyPr/>
          <a:lstStyle/>
          <a:p>
            <a:fld id="{392CBAA0-59E6-204E-8F03-85E5040D48B8}" type="slidenum">
              <a:rPr kumimoji="1" lang="zh-CN" altLang="en-US" smtClean="0"/>
              <a:t>5</a:t>
            </a:fld>
            <a:r>
              <a:rPr kumimoji="1" lang="en-US" altLang="zh-CN"/>
              <a:t>/133</a:t>
            </a:r>
            <a:endParaRPr kumimoji="1" lang="zh-CN" altLang="en-US" dirty="0"/>
          </a:p>
        </p:txBody>
      </p:sp>
    </p:spTree>
    <p:extLst>
      <p:ext uri="{BB962C8B-B14F-4D97-AF65-F5344CB8AC3E}">
        <p14:creationId xmlns:p14="http://schemas.microsoft.com/office/powerpoint/2010/main" val="13192298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0">
                                            <p:txEl>
                                              <p:pRg st="0" end="0"/>
                                            </p:txEl>
                                          </p:spTgt>
                                        </p:tgtEl>
                                        <p:attrNameLst>
                                          <p:attrName>style.visibility</p:attrName>
                                        </p:attrNameLst>
                                      </p:cBhvr>
                                      <p:to>
                                        <p:strVal val="visible"/>
                                      </p:to>
                                    </p:set>
                                    <p:animEffect transition="in" filter="wipe(left)">
                                      <p:cBhvr>
                                        <p:cTn id="7" dur="500"/>
                                        <p:tgtEl>
                                          <p:spTgt spid="3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0">
                                            <p:txEl>
                                              <p:pRg st="1" end="1"/>
                                            </p:txEl>
                                          </p:spTgt>
                                        </p:tgtEl>
                                        <p:attrNameLst>
                                          <p:attrName>style.visibility</p:attrName>
                                        </p:attrNameLst>
                                      </p:cBhvr>
                                      <p:to>
                                        <p:strVal val="visible"/>
                                      </p:to>
                                    </p:set>
                                    <p:animEffect transition="in" filter="wipe(left)">
                                      <p:cBhvr>
                                        <p:cTn id="12" dur="500"/>
                                        <p:tgtEl>
                                          <p:spTgt spid="30">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31"/>
                                        </p:tgtEl>
                                        <p:attrNameLst>
                                          <p:attrName>style.visibility</p:attrName>
                                        </p:attrNameLst>
                                      </p:cBhvr>
                                      <p:to>
                                        <p:strVal val="visible"/>
                                      </p:to>
                                    </p:set>
                                    <p:animEffect transition="in" filter="wipe(left)">
                                      <p:cBhvr>
                                        <p:cTn id="17" dur="500"/>
                                        <p:tgtEl>
                                          <p:spTgt spid="31"/>
                                        </p:tgtEl>
                                      </p:cBhvr>
                                    </p:animEffect>
                                  </p:childTnLst>
                                </p:cTn>
                              </p:par>
                            </p:childTnLst>
                          </p:cTn>
                        </p:par>
                        <p:par>
                          <p:cTn id="18" fill="hold">
                            <p:stCondLst>
                              <p:cond delay="500"/>
                            </p:stCondLst>
                            <p:childTnLst>
                              <p:par>
                                <p:cTn id="19" presetID="22" presetClass="entr" presetSubtype="8" fill="hold" nodeType="afterEffect">
                                  <p:stCondLst>
                                    <p:cond delay="1000"/>
                                  </p:stCondLst>
                                  <p:childTnLst>
                                    <p:set>
                                      <p:cBhvr>
                                        <p:cTn id="20" dur="1" fill="hold">
                                          <p:stCondLst>
                                            <p:cond delay="0"/>
                                          </p:stCondLst>
                                        </p:cTn>
                                        <p:tgtEl>
                                          <p:spTgt spid="36"/>
                                        </p:tgtEl>
                                        <p:attrNameLst>
                                          <p:attrName>style.visibility</p:attrName>
                                        </p:attrNameLst>
                                      </p:cBhvr>
                                      <p:to>
                                        <p:strVal val="visible"/>
                                      </p:to>
                                    </p:set>
                                    <p:animEffect transition="in" filter="wipe(left)">
                                      <p:cBhvr>
                                        <p:cTn id="21" dur="500"/>
                                        <p:tgtEl>
                                          <p:spTgt spid="36"/>
                                        </p:tgtEl>
                                      </p:cBhvr>
                                    </p:animEffect>
                                  </p:childTnLst>
                                </p:cTn>
                              </p:par>
                            </p:childTnLst>
                          </p:cTn>
                        </p:par>
                        <p:par>
                          <p:cTn id="22" fill="hold">
                            <p:stCondLst>
                              <p:cond delay="2000"/>
                            </p:stCondLst>
                            <p:childTnLst>
                              <p:par>
                                <p:cTn id="23" presetID="22" presetClass="entr" presetSubtype="8" fill="hold" grpId="0" nodeType="afterEffect">
                                  <p:stCondLst>
                                    <p:cond delay="1000"/>
                                  </p:stCondLst>
                                  <p:childTnLst>
                                    <p:set>
                                      <p:cBhvr>
                                        <p:cTn id="24" dur="1" fill="hold">
                                          <p:stCondLst>
                                            <p:cond delay="0"/>
                                          </p:stCondLst>
                                        </p:cTn>
                                        <p:tgtEl>
                                          <p:spTgt spid="32"/>
                                        </p:tgtEl>
                                        <p:attrNameLst>
                                          <p:attrName>style.visibility</p:attrName>
                                        </p:attrNameLst>
                                      </p:cBhvr>
                                      <p:to>
                                        <p:strVal val="visible"/>
                                      </p:to>
                                    </p:set>
                                    <p:animEffect transition="in" filter="wipe(left)">
                                      <p:cBhvr>
                                        <p:cTn id="25" dur="500"/>
                                        <p:tgtEl>
                                          <p:spTgt spid="32"/>
                                        </p:tgtEl>
                                      </p:cBhvr>
                                    </p:animEffect>
                                  </p:childTnLst>
                                </p:cTn>
                              </p:par>
                            </p:childTnLst>
                          </p:cTn>
                        </p:par>
                        <p:par>
                          <p:cTn id="26" fill="hold">
                            <p:stCondLst>
                              <p:cond delay="3500"/>
                            </p:stCondLst>
                            <p:childTnLst>
                              <p:par>
                                <p:cTn id="27" presetID="22" presetClass="entr" presetSubtype="8" fill="hold" nodeType="afterEffect">
                                  <p:stCondLst>
                                    <p:cond delay="1000"/>
                                  </p:stCondLst>
                                  <p:childTnLst>
                                    <p:set>
                                      <p:cBhvr>
                                        <p:cTn id="28" dur="1" fill="hold">
                                          <p:stCondLst>
                                            <p:cond delay="0"/>
                                          </p:stCondLst>
                                        </p:cTn>
                                        <p:tgtEl>
                                          <p:spTgt spid="37"/>
                                        </p:tgtEl>
                                        <p:attrNameLst>
                                          <p:attrName>style.visibility</p:attrName>
                                        </p:attrNameLst>
                                      </p:cBhvr>
                                      <p:to>
                                        <p:strVal val="visible"/>
                                      </p:to>
                                    </p:set>
                                    <p:animEffect transition="in" filter="wipe(left)">
                                      <p:cBhvr>
                                        <p:cTn id="29" dur="500"/>
                                        <p:tgtEl>
                                          <p:spTgt spid="37"/>
                                        </p:tgtEl>
                                      </p:cBhvr>
                                    </p:animEffect>
                                  </p:childTnLst>
                                </p:cTn>
                              </p:par>
                            </p:childTnLst>
                          </p:cTn>
                        </p:par>
                        <p:par>
                          <p:cTn id="30" fill="hold">
                            <p:stCondLst>
                              <p:cond delay="5000"/>
                            </p:stCondLst>
                            <p:childTnLst>
                              <p:par>
                                <p:cTn id="31" presetID="22" presetClass="entr" presetSubtype="8" fill="hold" grpId="0" nodeType="afterEffect">
                                  <p:stCondLst>
                                    <p:cond delay="1000"/>
                                  </p:stCondLst>
                                  <p:childTnLst>
                                    <p:set>
                                      <p:cBhvr>
                                        <p:cTn id="32" dur="1" fill="hold">
                                          <p:stCondLst>
                                            <p:cond delay="0"/>
                                          </p:stCondLst>
                                        </p:cTn>
                                        <p:tgtEl>
                                          <p:spTgt spid="33"/>
                                        </p:tgtEl>
                                        <p:attrNameLst>
                                          <p:attrName>style.visibility</p:attrName>
                                        </p:attrNameLst>
                                      </p:cBhvr>
                                      <p:to>
                                        <p:strVal val="visible"/>
                                      </p:to>
                                    </p:set>
                                    <p:animEffect transition="in" filter="wipe(left)">
                                      <p:cBhvr>
                                        <p:cTn id="33" dur="500"/>
                                        <p:tgtEl>
                                          <p:spTgt spid="33"/>
                                        </p:tgtEl>
                                      </p:cBhvr>
                                    </p:animEffect>
                                  </p:childTnLst>
                                </p:cTn>
                              </p:par>
                            </p:childTnLst>
                          </p:cTn>
                        </p:par>
                        <p:par>
                          <p:cTn id="34" fill="hold">
                            <p:stCondLst>
                              <p:cond delay="6500"/>
                            </p:stCondLst>
                            <p:childTnLst>
                              <p:par>
                                <p:cTn id="35" presetID="22" presetClass="entr" presetSubtype="8" fill="hold" nodeType="afterEffect">
                                  <p:stCondLst>
                                    <p:cond delay="1000"/>
                                  </p:stCondLst>
                                  <p:childTnLst>
                                    <p:set>
                                      <p:cBhvr>
                                        <p:cTn id="36" dur="1" fill="hold">
                                          <p:stCondLst>
                                            <p:cond delay="0"/>
                                          </p:stCondLst>
                                        </p:cTn>
                                        <p:tgtEl>
                                          <p:spTgt spid="38"/>
                                        </p:tgtEl>
                                        <p:attrNameLst>
                                          <p:attrName>style.visibility</p:attrName>
                                        </p:attrNameLst>
                                      </p:cBhvr>
                                      <p:to>
                                        <p:strVal val="visible"/>
                                      </p:to>
                                    </p:set>
                                    <p:animEffect transition="in" filter="wipe(left)">
                                      <p:cBhvr>
                                        <p:cTn id="37" dur="500"/>
                                        <p:tgtEl>
                                          <p:spTgt spid="38"/>
                                        </p:tgtEl>
                                      </p:cBhvr>
                                    </p:animEffect>
                                  </p:childTnLst>
                                </p:cTn>
                              </p:par>
                            </p:childTnLst>
                          </p:cTn>
                        </p:par>
                        <p:par>
                          <p:cTn id="38" fill="hold">
                            <p:stCondLst>
                              <p:cond delay="8000"/>
                            </p:stCondLst>
                            <p:childTnLst>
                              <p:par>
                                <p:cTn id="39" presetID="22" presetClass="entr" presetSubtype="8" fill="hold" grpId="0" nodeType="afterEffect">
                                  <p:stCondLst>
                                    <p:cond delay="1000"/>
                                  </p:stCondLst>
                                  <p:childTnLst>
                                    <p:set>
                                      <p:cBhvr>
                                        <p:cTn id="40" dur="1" fill="hold">
                                          <p:stCondLst>
                                            <p:cond delay="0"/>
                                          </p:stCondLst>
                                        </p:cTn>
                                        <p:tgtEl>
                                          <p:spTgt spid="34"/>
                                        </p:tgtEl>
                                        <p:attrNameLst>
                                          <p:attrName>style.visibility</p:attrName>
                                        </p:attrNameLst>
                                      </p:cBhvr>
                                      <p:to>
                                        <p:strVal val="visible"/>
                                      </p:to>
                                    </p:set>
                                    <p:animEffect transition="in" filter="wipe(left)">
                                      <p:cBhvr>
                                        <p:cTn id="41" dur="500"/>
                                        <p:tgtEl>
                                          <p:spTgt spid="34"/>
                                        </p:tgtEl>
                                      </p:cBhvr>
                                    </p:animEffect>
                                  </p:childTnLst>
                                </p:cTn>
                              </p:par>
                            </p:childTnLst>
                          </p:cTn>
                        </p:par>
                        <p:par>
                          <p:cTn id="42" fill="hold">
                            <p:stCondLst>
                              <p:cond delay="9500"/>
                            </p:stCondLst>
                            <p:childTnLst>
                              <p:par>
                                <p:cTn id="43" presetID="22" presetClass="entr" presetSubtype="8" fill="hold" nodeType="afterEffect">
                                  <p:stCondLst>
                                    <p:cond delay="1000"/>
                                  </p:stCondLst>
                                  <p:childTnLst>
                                    <p:set>
                                      <p:cBhvr>
                                        <p:cTn id="44" dur="1" fill="hold">
                                          <p:stCondLst>
                                            <p:cond delay="0"/>
                                          </p:stCondLst>
                                        </p:cTn>
                                        <p:tgtEl>
                                          <p:spTgt spid="39"/>
                                        </p:tgtEl>
                                        <p:attrNameLst>
                                          <p:attrName>style.visibility</p:attrName>
                                        </p:attrNameLst>
                                      </p:cBhvr>
                                      <p:to>
                                        <p:strVal val="visible"/>
                                      </p:to>
                                    </p:set>
                                    <p:animEffect transition="in" filter="wipe(left)">
                                      <p:cBhvr>
                                        <p:cTn id="45" dur="500"/>
                                        <p:tgtEl>
                                          <p:spTgt spid="39"/>
                                        </p:tgtEl>
                                      </p:cBhvr>
                                    </p:animEffect>
                                  </p:childTnLst>
                                </p:cTn>
                              </p:par>
                            </p:childTnLst>
                          </p:cTn>
                        </p:par>
                        <p:par>
                          <p:cTn id="46" fill="hold">
                            <p:stCondLst>
                              <p:cond delay="11000"/>
                            </p:stCondLst>
                            <p:childTnLst>
                              <p:par>
                                <p:cTn id="47" presetID="22" presetClass="entr" presetSubtype="8" fill="hold" grpId="0" nodeType="afterEffect">
                                  <p:stCondLst>
                                    <p:cond delay="1000"/>
                                  </p:stCondLst>
                                  <p:childTnLst>
                                    <p:set>
                                      <p:cBhvr>
                                        <p:cTn id="48" dur="1" fill="hold">
                                          <p:stCondLst>
                                            <p:cond delay="0"/>
                                          </p:stCondLst>
                                        </p:cTn>
                                        <p:tgtEl>
                                          <p:spTgt spid="35"/>
                                        </p:tgtEl>
                                        <p:attrNameLst>
                                          <p:attrName>style.visibility</p:attrName>
                                        </p:attrNameLst>
                                      </p:cBhvr>
                                      <p:to>
                                        <p:strVal val="visible"/>
                                      </p:to>
                                    </p:set>
                                    <p:animEffect transition="in" filter="wipe(left)">
                                      <p:cBhvr>
                                        <p:cTn id="49" dur="500"/>
                                        <p:tgtEl>
                                          <p:spTgt spid="35"/>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8" fill="hold" grpId="0" nodeType="clickEffect">
                                  <p:stCondLst>
                                    <p:cond delay="0"/>
                                  </p:stCondLst>
                                  <p:childTnLst>
                                    <p:set>
                                      <p:cBhvr>
                                        <p:cTn id="53" dur="1" fill="hold">
                                          <p:stCondLst>
                                            <p:cond delay="0"/>
                                          </p:stCondLst>
                                        </p:cTn>
                                        <p:tgtEl>
                                          <p:spTgt spid="40"/>
                                        </p:tgtEl>
                                        <p:attrNameLst>
                                          <p:attrName>style.visibility</p:attrName>
                                        </p:attrNameLst>
                                      </p:cBhvr>
                                      <p:to>
                                        <p:strVal val="visible"/>
                                      </p:to>
                                    </p:set>
                                    <p:animEffect transition="in" filter="wipe(left)">
                                      <p:cBhvr>
                                        <p:cTn id="54" dur="500"/>
                                        <p:tgtEl>
                                          <p:spTgt spid="40"/>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8" fill="hold" grpId="0" nodeType="clickEffect">
                                  <p:stCondLst>
                                    <p:cond delay="0"/>
                                  </p:stCondLst>
                                  <p:iterate type="lt">
                                    <p:tmPct val="100000"/>
                                  </p:iterate>
                                  <p:childTnLst>
                                    <p:set>
                                      <p:cBhvr>
                                        <p:cTn id="58" dur="1" fill="hold">
                                          <p:stCondLst>
                                            <p:cond delay="0"/>
                                          </p:stCondLst>
                                        </p:cTn>
                                        <p:tgtEl>
                                          <p:spTgt spid="41"/>
                                        </p:tgtEl>
                                        <p:attrNameLst>
                                          <p:attrName>style.visibility</p:attrName>
                                        </p:attrNameLst>
                                      </p:cBhvr>
                                      <p:to>
                                        <p:strVal val="visible"/>
                                      </p:to>
                                    </p:set>
                                    <p:animEffect transition="in" filter="wipe(left)">
                                      <p:cBhvr>
                                        <p:cTn id="59" dur="75"/>
                                        <p:tgtEl>
                                          <p:spTgt spid="41"/>
                                        </p:tgtEl>
                                      </p:cBhvr>
                                    </p:animEffect>
                                  </p:childTnLst>
                                </p:cTn>
                              </p:par>
                            </p:childTnLst>
                          </p:cTn>
                        </p:par>
                      </p:childTnLst>
                    </p:cTn>
                  </p:par>
                  <p:par>
                    <p:cTn id="60" fill="hold">
                      <p:stCondLst>
                        <p:cond delay="indefinite"/>
                      </p:stCondLst>
                      <p:childTnLst>
                        <p:par>
                          <p:cTn id="61" fill="hold">
                            <p:stCondLst>
                              <p:cond delay="0"/>
                            </p:stCondLst>
                            <p:childTnLst>
                              <p:par>
                                <p:cTn id="62" presetID="22" presetClass="entr" presetSubtype="8" fill="hold" nodeType="clickEffect">
                                  <p:stCondLst>
                                    <p:cond delay="0"/>
                                  </p:stCondLst>
                                  <p:childTnLst>
                                    <p:set>
                                      <p:cBhvr>
                                        <p:cTn id="63" dur="1" fill="hold">
                                          <p:stCondLst>
                                            <p:cond delay="0"/>
                                          </p:stCondLst>
                                        </p:cTn>
                                        <p:tgtEl>
                                          <p:spTgt spid="52"/>
                                        </p:tgtEl>
                                        <p:attrNameLst>
                                          <p:attrName>style.visibility</p:attrName>
                                        </p:attrNameLst>
                                      </p:cBhvr>
                                      <p:to>
                                        <p:strVal val="visible"/>
                                      </p:to>
                                    </p:set>
                                    <p:animEffect transition="in" filter="wipe(left)">
                                      <p:cBhvr>
                                        <p:cTn id="64" dur="500"/>
                                        <p:tgtEl>
                                          <p:spTgt spid="52"/>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8" fill="hold" grpId="0" nodeType="clickEffect">
                                  <p:stCondLst>
                                    <p:cond delay="0"/>
                                  </p:stCondLst>
                                  <p:iterate type="lt">
                                    <p:tmPct val="100000"/>
                                  </p:iterate>
                                  <p:childTnLst>
                                    <p:set>
                                      <p:cBhvr>
                                        <p:cTn id="68" dur="1" fill="hold">
                                          <p:stCondLst>
                                            <p:cond delay="0"/>
                                          </p:stCondLst>
                                        </p:cTn>
                                        <p:tgtEl>
                                          <p:spTgt spid="42"/>
                                        </p:tgtEl>
                                        <p:attrNameLst>
                                          <p:attrName>style.visibility</p:attrName>
                                        </p:attrNameLst>
                                      </p:cBhvr>
                                      <p:to>
                                        <p:strVal val="visible"/>
                                      </p:to>
                                    </p:set>
                                    <p:animEffect transition="in" filter="wipe(left)">
                                      <p:cBhvr>
                                        <p:cTn id="69" dur="75"/>
                                        <p:tgtEl>
                                          <p:spTgt spid="42"/>
                                        </p:tgtEl>
                                      </p:cBhvr>
                                    </p:animEffect>
                                  </p:childTnLst>
                                </p:cTn>
                              </p:par>
                            </p:childTnLst>
                          </p:cTn>
                        </p:par>
                      </p:childTnLst>
                    </p:cTn>
                  </p:par>
                  <p:par>
                    <p:cTn id="70" fill="hold">
                      <p:stCondLst>
                        <p:cond delay="indefinite"/>
                      </p:stCondLst>
                      <p:childTnLst>
                        <p:par>
                          <p:cTn id="71" fill="hold">
                            <p:stCondLst>
                              <p:cond delay="0"/>
                            </p:stCondLst>
                            <p:childTnLst>
                              <p:par>
                                <p:cTn id="72" presetID="22" presetClass="entr" presetSubtype="8" fill="hold" grpId="0" nodeType="clickEffect">
                                  <p:stCondLst>
                                    <p:cond delay="0"/>
                                  </p:stCondLst>
                                  <p:iterate type="lt">
                                    <p:tmPct val="100000"/>
                                  </p:iterate>
                                  <p:childTnLst>
                                    <p:set>
                                      <p:cBhvr>
                                        <p:cTn id="73" dur="1" fill="hold">
                                          <p:stCondLst>
                                            <p:cond delay="0"/>
                                          </p:stCondLst>
                                        </p:cTn>
                                        <p:tgtEl>
                                          <p:spTgt spid="51"/>
                                        </p:tgtEl>
                                        <p:attrNameLst>
                                          <p:attrName>style.visibility</p:attrName>
                                        </p:attrNameLst>
                                      </p:cBhvr>
                                      <p:to>
                                        <p:strVal val="visible"/>
                                      </p:to>
                                    </p:set>
                                    <p:animEffect transition="in" filter="wipe(left)">
                                      <p:cBhvr>
                                        <p:cTn id="74" dur="75"/>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build="p" autoUpdateAnimBg="0"/>
      <p:bldP spid="31" grpId="0" animBg="1" autoUpdateAnimBg="0"/>
      <p:bldP spid="32" grpId="0" animBg="1" autoUpdateAnimBg="0"/>
      <p:bldP spid="33" grpId="0" animBg="1" autoUpdateAnimBg="0"/>
      <p:bldP spid="34" grpId="0" animBg="1" autoUpdateAnimBg="0"/>
      <p:bldP spid="35" grpId="0" animBg="1" autoUpdateAnimBg="0"/>
      <p:bldP spid="40" grpId="0" autoUpdateAnimBg="0"/>
      <p:bldP spid="41" grpId="0" autoUpdateAnimBg="0"/>
      <p:bldP spid="42" grpId="0" autoUpdateAnimBg="0"/>
      <p:bldP spid="51" grpId="0" autoUpdateAnimBg="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3.2</a:t>
            </a:r>
            <a:r>
              <a:rPr kumimoji="1" lang="zh-CN" altLang="en-US" dirty="0"/>
              <a:t> 译码器</a:t>
            </a:r>
          </a:p>
        </p:txBody>
      </p:sp>
      <p:sp>
        <p:nvSpPr>
          <p:cNvPr id="6" name="Text Box 2">
            <a:extLst>
              <a:ext uri="{FF2B5EF4-FFF2-40B4-BE49-F238E27FC236}">
                <a16:creationId xmlns:a16="http://schemas.microsoft.com/office/drawing/2014/main" id="{69B116FD-1DF2-8A7F-CF71-180587A7AF77}"/>
              </a:ext>
            </a:extLst>
          </p:cNvPr>
          <p:cNvSpPr txBox="1">
            <a:spLocks noChangeArrowheads="1"/>
          </p:cNvSpPr>
          <p:nvPr/>
        </p:nvSpPr>
        <p:spPr bwMode="auto">
          <a:xfrm>
            <a:off x="1724947" y="634748"/>
            <a:ext cx="4694238"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3.  </a:t>
            </a:r>
            <a:r>
              <a:rPr lang="zh-CN" altLang="en-US" sz="2800" b="1">
                <a:solidFill>
                  <a:srgbClr val="FF0066"/>
                </a:solidFill>
              </a:rPr>
              <a:t>二进制译码器的级联</a:t>
            </a:r>
          </a:p>
        </p:txBody>
      </p:sp>
      <p:sp>
        <p:nvSpPr>
          <p:cNvPr id="7" name="Text Box 3">
            <a:extLst>
              <a:ext uri="{FF2B5EF4-FFF2-40B4-BE49-F238E27FC236}">
                <a16:creationId xmlns:a16="http://schemas.microsoft.com/office/drawing/2014/main" id="{E75FCC72-EA86-E3FA-FA63-C0DC985EA7AD}"/>
              </a:ext>
            </a:extLst>
          </p:cNvPr>
          <p:cNvSpPr txBox="1">
            <a:spLocks noChangeArrowheads="1"/>
          </p:cNvSpPr>
          <p:nvPr/>
        </p:nvSpPr>
        <p:spPr bwMode="auto">
          <a:xfrm>
            <a:off x="5534947" y="653798"/>
            <a:ext cx="3048000" cy="519113"/>
          </a:xfrm>
          <a:prstGeom prst="rect">
            <a:avLst/>
          </a:prstGeom>
          <a:noFill/>
          <a:ln>
            <a:noFill/>
          </a:ln>
          <a:extLst>
            <a:ext uri="{909E8E84-426E-40DD-AFC4-6F175D3DCCD1}">
              <a14:hiddenFill xmlns:a14="http://schemas.microsoft.com/office/drawing/2010/main">
                <a:solidFill>
                  <a:srgbClr val="00FFFF"/>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两片</a:t>
            </a:r>
            <a:r>
              <a:rPr lang="en-US" altLang="zh-CN" sz="2800" b="1">
                <a:solidFill>
                  <a:srgbClr val="0033CC"/>
                </a:solidFill>
              </a:rPr>
              <a:t>3 </a:t>
            </a:r>
            <a:r>
              <a:rPr lang="zh-CN" altLang="en-US" sz="2800" b="1">
                <a:solidFill>
                  <a:srgbClr val="0033CC"/>
                </a:solidFill>
              </a:rPr>
              <a:t>线 </a:t>
            </a:r>
            <a:r>
              <a:rPr lang="en-US" altLang="zh-CN" sz="2800" b="1">
                <a:solidFill>
                  <a:srgbClr val="0033CC"/>
                </a:solidFill>
              </a:rPr>
              <a:t>– 8 </a:t>
            </a:r>
            <a:r>
              <a:rPr lang="zh-CN" altLang="en-US" sz="2800" b="1">
                <a:solidFill>
                  <a:srgbClr val="0033CC"/>
                </a:solidFill>
              </a:rPr>
              <a:t>线</a:t>
            </a:r>
          </a:p>
        </p:txBody>
      </p:sp>
      <p:sp>
        <p:nvSpPr>
          <p:cNvPr id="8" name="Text Box 4">
            <a:extLst>
              <a:ext uri="{FF2B5EF4-FFF2-40B4-BE49-F238E27FC236}">
                <a16:creationId xmlns:a16="http://schemas.microsoft.com/office/drawing/2014/main" id="{BB13504F-C6E0-8190-7F95-BB223C3EFCDD}"/>
              </a:ext>
            </a:extLst>
          </p:cNvPr>
          <p:cNvSpPr txBox="1">
            <a:spLocks noChangeArrowheads="1"/>
          </p:cNvSpPr>
          <p:nvPr/>
        </p:nvSpPr>
        <p:spPr bwMode="auto">
          <a:xfrm>
            <a:off x="8506747" y="668086"/>
            <a:ext cx="1931988" cy="519112"/>
          </a:xfrm>
          <a:prstGeom prst="rect">
            <a:avLst/>
          </a:prstGeom>
          <a:noFill/>
          <a:ln>
            <a:noFill/>
          </a:ln>
          <a:extLst>
            <a:ext uri="{909E8E84-426E-40DD-AFC4-6F175D3DCCD1}">
              <a14:hiddenFill xmlns:a14="http://schemas.microsoft.com/office/drawing/2010/main">
                <a:solidFill>
                  <a:srgbClr val="00FFFF"/>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4 </a:t>
            </a:r>
            <a:r>
              <a:rPr lang="zh-CN" altLang="en-US" sz="2800" b="1">
                <a:solidFill>
                  <a:srgbClr val="0033CC"/>
                </a:solidFill>
              </a:rPr>
              <a:t>线</a:t>
            </a:r>
            <a:r>
              <a:rPr lang="en-US" altLang="zh-CN" sz="2800" b="1">
                <a:solidFill>
                  <a:srgbClr val="0033CC"/>
                </a:solidFill>
              </a:rPr>
              <a:t>-16 </a:t>
            </a:r>
            <a:r>
              <a:rPr lang="zh-CN" altLang="en-US" sz="2800" b="1">
                <a:solidFill>
                  <a:srgbClr val="0033CC"/>
                </a:solidFill>
              </a:rPr>
              <a:t>线</a:t>
            </a:r>
          </a:p>
        </p:txBody>
      </p:sp>
      <p:sp>
        <p:nvSpPr>
          <p:cNvPr id="9" name="Line 5">
            <a:extLst>
              <a:ext uri="{FF2B5EF4-FFF2-40B4-BE49-F238E27FC236}">
                <a16:creationId xmlns:a16="http://schemas.microsoft.com/office/drawing/2014/main" id="{956BE1FD-D2D6-35A8-D958-505F82746670}"/>
              </a:ext>
            </a:extLst>
          </p:cNvPr>
          <p:cNvSpPr>
            <a:spLocks noChangeShapeType="1"/>
          </p:cNvSpPr>
          <p:nvPr/>
        </p:nvSpPr>
        <p:spPr bwMode="auto">
          <a:xfrm>
            <a:off x="2272635" y="3763711"/>
            <a:ext cx="1587" cy="84613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 name="Line 6">
            <a:extLst>
              <a:ext uri="{FF2B5EF4-FFF2-40B4-BE49-F238E27FC236}">
                <a16:creationId xmlns:a16="http://schemas.microsoft.com/office/drawing/2014/main" id="{C776F95D-4586-1982-2A4F-AC485B064F67}"/>
              </a:ext>
            </a:extLst>
          </p:cNvPr>
          <p:cNvSpPr>
            <a:spLocks noChangeShapeType="1"/>
          </p:cNvSpPr>
          <p:nvPr/>
        </p:nvSpPr>
        <p:spPr bwMode="auto">
          <a:xfrm>
            <a:off x="2690147" y="3763711"/>
            <a:ext cx="0" cy="116205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 name="Line 7">
            <a:extLst>
              <a:ext uri="{FF2B5EF4-FFF2-40B4-BE49-F238E27FC236}">
                <a16:creationId xmlns:a16="http://schemas.microsoft.com/office/drawing/2014/main" id="{C1D6DE93-4767-6232-8879-4B193AAF9A3A}"/>
              </a:ext>
            </a:extLst>
          </p:cNvPr>
          <p:cNvSpPr>
            <a:spLocks noChangeShapeType="1"/>
          </p:cNvSpPr>
          <p:nvPr/>
        </p:nvSpPr>
        <p:spPr bwMode="auto">
          <a:xfrm>
            <a:off x="3102897" y="3763711"/>
            <a:ext cx="0" cy="148590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12" name="Group 8">
            <a:extLst>
              <a:ext uri="{FF2B5EF4-FFF2-40B4-BE49-F238E27FC236}">
                <a16:creationId xmlns:a16="http://schemas.microsoft.com/office/drawing/2014/main" id="{C20596C1-2BA0-B7F0-2300-6E47A8BFB04B}"/>
              </a:ext>
            </a:extLst>
          </p:cNvPr>
          <p:cNvGrpSpPr>
            <a:grpSpLocks/>
          </p:cNvGrpSpPr>
          <p:nvPr/>
        </p:nvGrpSpPr>
        <p:grpSpPr bwMode="auto">
          <a:xfrm>
            <a:off x="2018635" y="1287211"/>
            <a:ext cx="522287" cy="519112"/>
            <a:chOff x="569" y="741"/>
            <a:chExt cx="329" cy="327"/>
          </a:xfrm>
        </p:grpSpPr>
        <p:sp>
          <p:nvSpPr>
            <p:cNvPr id="13" name="Text Box 9">
              <a:extLst>
                <a:ext uri="{FF2B5EF4-FFF2-40B4-BE49-F238E27FC236}">
                  <a16:creationId xmlns:a16="http://schemas.microsoft.com/office/drawing/2014/main" id="{A94F1979-0C85-D951-C799-6B9E0070AA56}"/>
                </a:ext>
              </a:extLst>
            </p:cNvPr>
            <p:cNvSpPr txBox="1">
              <a:spLocks noChangeArrowheads="1"/>
            </p:cNvSpPr>
            <p:nvPr/>
          </p:nvSpPr>
          <p:spPr bwMode="auto">
            <a:xfrm>
              <a:off x="569" y="741"/>
              <a:ext cx="329"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rPr>
                <a:t>Y</a:t>
              </a:r>
              <a:r>
                <a:rPr lang="en-US" altLang="zh-CN" sz="2800" b="1" baseline="-25000">
                  <a:solidFill>
                    <a:srgbClr val="FF0066"/>
                  </a:solidFill>
                </a:rPr>
                <a:t>0</a:t>
              </a:r>
              <a:endParaRPr lang="en-US" altLang="zh-CN" sz="2800" b="1" i="1">
                <a:solidFill>
                  <a:srgbClr val="FF0066"/>
                </a:solidFill>
              </a:endParaRPr>
            </a:p>
          </p:txBody>
        </p:sp>
        <p:sp>
          <p:nvSpPr>
            <p:cNvPr id="14" name="Line 10">
              <a:extLst>
                <a:ext uri="{FF2B5EF4-FFF2-40B4-BE49-F238E27FC236}">
                  <a16:creationId xmlns:a16="http://schemas.microsoft.com/office/drawing/2014/main" id="{4D1AEB0B-51E3-AB60-BE72-3E2D73BD45FD}"/>
                </a:ext>
              </a:extLst>
            </p:cNvPr>
            <p:cNvSpPr>
              <a:spLocks noChangeShapeType="1"/>
            </p:cNvSpPr>
            <p:nvPr/>
          </p:nvSpPr>
          <p:spPr bwMode="auto">
            <a:xfrm flipV="1">
              <a:off x="657" y="801"/>
              <a:ext cx="144" cy="0"/>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5" name="Group 11">
            <a:extLst>
              <a:ext uri="{FF2B5EF4-FFF2-40B4-BE49-F238E27FC236}">
                <a16:creationId xmlns:a16="http://schemas.microsoft.com/office/drawing/2014/main" id="{FEF79C60-BF7D-1EFD-40E0-D26D41B83347}"/>
              </a:ext>
            </a:extLst>
          </p:cNvPr>
          <p:cNvGrpSpPr>
            <a:grpSpLocks/>
          </p:cNvGrpSpPr>
          <p:nvPr/>
        </p:nvGrpSpPr>
        <p:grpSpPr bwMode="auto">
          <a:xfrm>
            <a:off x="4895185" y="1287211"/>
            <a:ext cx="522287" cy="519112"/>
            <a:chOff x="2381" y="741"/>
            <a:chExt cx="329" cy="327"/>
          </a:xfrm>
        </p:grpSpPr>
        <p:sp>
          <p:nvSpPr>
            <p:cNvPr id="16" name="Text Box 12">
              <a:extLst>
                <a:ext uri="{FF2B5EF4-FFF2-40B4-BE49-F238E27FC236}">
                  <a16:creationId xmlns:a16="http://schemas.microsoft.com/office/drawing/2014/main" id="{3244F55F-B6C3-D5EC-B8D5-C8D700DEB2F6}"/>
                </a:ext>
              </a:extLst>
            </p:cNvPr>
            <p:cNvSpPr txBox="1">
              <a:spLocks noChangeArrowheads="1"/>
            </p:cNvSpPr>
            <p:nvPr/>
          </p:nvSpPr>
          <p:spPr bwMode="auto">
            <a:xfrm>
              <a:off x="2381" y="741"/>
              <a:ext cx="329"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rPr>
                <a:t>Y</a:t>
              </a:r>
              <a:r>
                <a:rPr lang="en-US" altLang="zh-CN" sz="2800" b="1" baseline="-25000">
                  <a:solidFill>
                    <a:srgbClr val="FF0066"/>
                  </a:solidFill>
                </a:rPr>
                <a:t>7</a:t>
              </a:r>
              <a:endParaRPr lang="en-US" altLang="zh-CN" sz="2800" b="1" i="1">
                <a:solidFill>
                  <a:srgbClr val="FF0066"/>
                </a:solidFill>
              </a:endParaRPr>
            </a:p>
          </p:txBody>
        </p:sp>
        <p:sp>
          <p:nvSpPr>
            <p:cNvPr id="17" name="Line 13">
              <a:extLst>
                <a:ext uri="{FF2B5EF4-FFF2-40B4-BE49-F238E27FC236}">
                  <a16:creationId xmlns:a16="http://schemas.microsoft.com/office/drawing/2014/main" id="{2927AC8E-41F0-9097-1D84-4F023635893B}"/>
                </a:ext>
              </a:extLst>
            </p:cNvPr>
            <p:cNvSpPr>
              <a:spLocks noChangeShapeType="1"/>
            </p:cNvSpPr>
            <p:nvPr/>
          </p:nvSpPr>
          <p:spPr bwMode="auto">
            <a:xfrm flipV="1">
              <a:off x="2469" y="801"/>
              <a:ext cx="144" cy="0"/>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8" name="Line 14">
            <a:extLst>
              <a:ext uri="{FF2B5EF4-FFF2-40B4-BE49-F238E27FC236}">
                <a16:creationId xmlns:a16="http://schemas.microsoft.com/office/drawing/2014/main" id="{DE88968F-7275-B64B-7A3F-27144818FDF0}"/>
              </a:ext>
            </a:extLst>
          </p:cNvPr>
          <p:cNvSpPr>
            <a:spLocks noChangeShapeType="1"/>
          </p:cNvSpPr>
          <p:nvPr/>
        </p:nvSpPr>
        <p:spPr bwMode="auto">
          <a:xfrm flipH="1">
            <a:off x="6770022" y="3763711"/>
            <a:ext cx="0" cy="147161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19" name="Group 15">
            <a:extLst>
              <a:ext uri="{FF2B5EF4-FFF2-40B4-BE49-F238E27FC236}">
                <a16:creationId xmlns:a16="http://schemas.microsoft.com/office/drawing/2014/main" id="{04CD89CF-B00D-5951-32E1-BCAF53BD3BE9}"/>
              </a:ext>
            </a:extLst>
          </p:cNvPr>
          <p:cNvGrpSpPr>
            <a:grpSpLocks/>
          </p:cNvGrpSpPr>
          <p:nvPr/>
        </p:nvGrpSpPr>
        <p:grpSpPr bwMode="auto">
          <a:xfrm>
            <a:off x="5685760" y="1287211"/>
            <a:ext cx="522287" cy="519112"/>
            <a:chOff x="2879" y="741"/>
            <a:chExt cx="329" cy="327"/>
          </a:xfrm>
        </p:grpSpPr>
        <p:sp>
          <p:nvSpPr>
            <p:cNvPr id="20" name="Text Box 16">
              <a:extLst>
                <a:ext uri="{FF2B5EF4-FFF2-40B4-BE49-F238E27FC236}">
                  <a16:creationId xmlns:a16="http://schemas.microsoft.com/office/drawing/2014/main" id="{0314DEF2-80AF-8CC1-42F7-B3419F7650F5}"/>
                </a:ext>
              </a:extLst>
            </p:cNvPr>
            <p:cNvSpPr txBox="1">
              <a:spLocks noChangeArrowheads="1"/>
            </p:cNvSpPr>
            <p:nvPr/>
          </p:nvSpPr>
          <p:spPr bwMode="auto">
            <a:xfrm>
              <a:off x="2879" y="741"/>
              <a:ext cx="329"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rPr>
                <a:t>Y</a:t>
              </a:r>
              <a:r>
                <a:rPr lang="en-US" altLang="zh-CN" sz="2800" b="1" baseline="-25000">
                  <a:solidFill>
                    <a:srgbClr val="FF0066"/>
                  </a:solidFill>
                </a:rPr>
                <a:t>8</a:t>
              </a:r>
              <a:endParaRPr lang="en-US" altLang="zh-CN" sz="2800" b="1" i="1">
                <a:solidFill>
                  <a:srgbClr val="FF0066"/>
                </a:solidFill>
              </a:endParaRPr>
            </a:p>
          </p:txBody>
        </p:sp>
        <p:sp>
          <p:nvSpPr>
            <p:cNvPr id="21" name="Line 17">
              <a:extLst>
                <a:ext uri="{FF2B5EF4-FFF2-40B4-BE49-F238E27FC236}">
                  <a16:creationId xmlns:a16="http://schemas.microsoft.com/office/drawing/2014/main" id="{4104D820-28B5-D020-BD9F-9A4486781E60}"/>
                </a:ext>
              </a:extLst>
            </p:cNvPr>
            <p:cNvSpPr>
              <a:spLocks noChangeShapeType="1"/>
            </p:cNvSpPr>
            <p:nvPr/>
          </p:nvSpPr>
          <p:spPr bwMode="auto">
            <a:xfrm flipV="1">
              <a:off x="2967" y="801"/>
              <a:ext cx="144" cy="0"/>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22" name="Group 18">
            <a:extLst>
              <a:ext uri="{FF2B5EF4-FFF2-40B4-BE49-F238E27FC236}">
                <a16:creationId xmlns:a16="http://schemas.microsoft.com/office/drawing/2014/main" id="{ED1ACB8C-070E-76B4-1B4D-98E804D60F1B}"/>
              </a:ext>
            </a:extLst>
          </p:cNvPr>
          <p:cNvGrpSpPr>
            <a:grpSpLocks/>
          </p:cNvGrpSpPr>
          <p:nvPr/>
        </p:nvGrpSpPr>
        <p:grpSpPr bwMode="auto">
          <a:xfrm>
            <a:off x="8562310" y="1287211"/>
            <a:ext cx="642937" cy="519112"/>
            <a:chOff x="4691" y="741"/>
            <a:chExt cx="405" cy="327"/>
          </a:xfrm>
        </p:grpSpPr>
        <p:sp>
          <p:nvSpPr>
            <p:cNvPr id="23" name="Text Box 19">
              <a:extLst>
                <a:ext uri="{FF2B5EF4-FFF2-40B4-BE49-F238E27FC236}">
                  <a16:creationId xmlns:a16="http://schemas.microsoft.com/office/drawing/2014/main" id="{194E4E7A-94EF-E762-B040-C2C6982D8FC3}"/>
                </a:ext>
              </a:extLst>
            </p:cNvPr>
            <p:cNvSpPr txBox="1">
              <a:spLocks noChangeArrowheads="1"/>
            </p:cNvSpPr>
            <p:nvPr/>
          </p:nvSpPr>
          <p:spPr bwMode="auto">
            <a:xfrm>
              <a:off x="4691" y="741"/>
              <a:ext cx="405"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rPr>
                <a:t>Y</a:t>
              </a:r>
              <a:r>
                <a:rPr lang="en-US" altLang="zh-CN" sz="2800" b="1" baseline="-25000">
                  <a:solidFill>
                    <a:srgbClr val="FF0066"/>
                  </a:solidFill>
                </a:rPr>
                <a:t>15</a:t>
              </a:r>
              <a:endParaRPr lang="en-US" altLang="zh-CN" sz="2800" b="1" i="1">
                <a:solidFill>
                  <a:srgbClr val="FF0066"/>
                </a:solidFill>
              </a:endParaRPr>
            </a:p>
          </p:txBody>
        </p:sp>
        <p:sp>
          <p:nvSpPr>
            <p:cNvPr id="24" name="Line 20">
              <a:extLst>
                <a:ext uri="{FF2B5EF4-FFF2-40B4-BE49-F238E27FC236}">
                  <a16:creationId xmlns:a16="http://schemas.microsoft.com/office/drawing/2014/main" id="{FE0EFAC4-22EC-F4E9-F4B8-B8AAAAFF0A01}"/>
                </a:ext>
              </a:extLst>
            </p:cNvPr>
            <p:cNvSpPr>
              <a:spLocks noChangeShapeType="1"/>
            </p:cNvSpPr>
            <p:nvPr/>
          </p:nvSpPr>
          <p:spPr bwMode="auto">
            <a:xfrm flipV="1">
              <a:off x="4779" y="801"/>
              <a:ext cx="144" cy="0"/>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25" name="Line 21">
            <a:extLst>
              <a:ext uri="{FF2B5EF4-FFF2-40B4-BE49-F238E27FC236}">
                <a16:creationId xmlns:a16="http://schemas.microsoft.com/office/drawing/2014/main" id="{8241F1FA-E602-B765-5987-35936ED60AE9}"/>
              </a:ext>
            </a:extLst>
          </p:cNvPr>
          <p:cNvSpPr>
            <a:spLocks noChangeShapeType="1"/>
          </p:cNvSpPr>
          <p:nvPr/>
        </p:nvSpPr>
        <p:spPr bwMode="auto">
          <a:xfrm>
            <a:off x="2263110" y="4601911"/>
            <a:ext cx="369570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6" name="Line 22">
            <a:extLst>
              <a:ext uri="{FF2B5EF4-FFF2-40B4-BE49-F238E27FC236}">
                <a16:creationId xmlns:a16="http://schemas.microsoft.com/office/drawing/2014/main" id="{975BEE39-B482-DA42-A027-92C6FE2E7307}"/>
              </a:ext>
            </a:extLst>
          </p:cNvPr>
          <p:cNvSpPr>
            <a:spLocks noChangeShapeType="1"/>
          </p:cNvSpPr>
          <p:nvPr/>
        </p:nvSpPr>
        <p:spPr bwMode="auto">
          <a:xfrm>
            <a:off x="2682210" y="4925761"/>
            <a:ext cx="368300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7" name="Line 23">
            <a:extLst>
              <a:ext uri="{FF2B5EF4-FFF2-40B4-BE49-F238E27FC236}">
                <a16:creationId xmlns:a16="http://schemas.microsoft.com/office/drawing/2014/main" id="{F8A35BC4-8650-C759-2339-0907E9B9CB8F}"/>
              </a:ext>
            </a:extLst>
          </p:cNvPr>
          <p:cNvSpPr>
            <a:spLocks noChangeShapeType="1"/>
          </p:cNvSpPr>
          <p:nvPr/>
        </p:nvSpPr>
        <p:spPr bwMode="auto">
          <a:xfrm>
            <a:off x="3101310" y="5230561"/>
            <a:ext cx="367665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8" name="Line 24">
            <a:extLst>
              <a:ext uri="{FF2B5EF4-FFF2-40B4-BE49-F238E27FC236}">
                <a16:creationId xmlns:a16="http://schemas.microsoft.com/office/drawing/2014/main" id="{84397459-E8E9-61D9-D237-59D60D0C92CB}"/>
              </a:ext>
            </a:extLst>
          </p:cNvPr>
          <p:cNvSpPr>
            <a:spLocks noChangeShapeType="1"/>
          </p:cNvSpPr>
          <p:nvPr/>
        </p:nvSpPr>
        <p:spPr bwMode="auto">
          <a:xfrm flipH="1">
            <a:off x="3929985" y="3917698"/>
            <a:ext cx="0" cy="1617663"/>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9" name="Line 25">
            <a:extLst>
              <a:ext uri="{FF2B5EF4-FFF2-40B4-BE49-F238E27FC236}">
                <a16:creationId xmlns:a16="http://schemas.microsoft.com/office/drawing/2014/main" id="{88D59467-B311-333C-8108-9A19573302EB}"/>
              </a:ext>
            </a:extLst>
          </p:cNvPr>
          <p:cNvSpPr>
            <a:spLocks noChangeShapeType="1"/>
          </p:cNvSpPr>
          <p:nvPr/>
        </p:nvSpPr>
        <p:spPr bwMode="auto">
          <a:xfrm flipH="1">
            <a:off x="8406735" y="3754186"/>
            <a:ext cx="7937" cy="1781175"/>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0" name="Line 26">
            <a:extLst>
              <a:ext uri="{FF2B5EF4-FFF2-40B4-BE49-F238E27FC236}">
                <a16:creationId xmlns:a16="http://schemas.microsoft.com/office/drawing/2014/main" id="{02917D72-190D-74B6-5FE2-FF532363FC64}"/>
              </a:ext>
            </a:extLst>
          </p:cNvPr>
          <p:cNvSpPr>
            <a:spLocks noChangeShapeType="1"/>
          </p:cNvSpPr>
          <p:nvPr/>
        </p:nvSpPr>
        <p:spPr bwMode="auto">
          <a:xfrm>
            <a:off x="3929985" y="5525836"/>
            <a:ext cx="4495800"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31" name="Group 27">
            <a:extLst>
              <a:ext uri="{FF2B5EF4-FFF2-40B4-BE49-F238E27FC236}">
                <a16:creationId xmlns:a16="http://schemas.microsoft.com/office/drawing/2014/main" id="{66FD19E9-5817-009C-D848-897477ADA4A2}"/>
              </a:ext>
            </a:extLst>
          </p:cNvPr>
          <p:cNvGrpSpPr>
            <a:grpSpLocks/>
          </p:cNvGrpSpPr>
          <p:nvPr/>
        </p:nvGrpSpPr>
        <p:grpSpPr bwMode="auto">
          <a:xfrm>
            <a:off x="5184110" y="4870198"/>
            <a:ext cx="147637" cy="1330325"/>
            <a:chOff x="2563" y="2998"/>
            <a:chExt cx="93" cy="838"/>
          </a:xfrm>
        </p:grpSpPr>
        <p:sp>
          <p:nvSpPr>
            <p:cNvPr id="32" name="Oval 28">
              <a:extLst>
                <a:ext uri="{FF2B5EF4-FFF2-40B4-BE49-F238E27FC236}">
                  <a16:creationId xmlns:a16="http://schemas.microsoft.com/office/drawing/2014/main" id="{7A6F57D1-BAAF-ACD2-75D5-1618C485462D}"/>
                </a:ext>
              </a:extLst>
            </p:cNvPr>
            <p:cNvSpPr>
              <a:spLocks noChangeArrowheads="1"/>
            </p:cNvSpPr>
            <p:nvPr/>
          </p:nvSpPr>
          <p:spPr bwMode="auto">
            <a:xfrm>
              <a:off x="2563" y="3743"/>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3" name="Line 29">
              <a:extLst>
                <a:ext uri="{FF2B5EF4-FFF2-40B4-BE49-F238E27FC236}">
                  <a16:creationId xmlns:a16="http://schemas.microsoft.com/office/drawing/2014/main" id="{ADE051A6-2DD3-365B-C831-4FD66532E7DA}"/>
                </a:ext>
              </a:extLst>
            </p:cNvPr>
            <p:cNvSpPr>
              <a:spLocks noChangeShapeType="1"/>
            </p:cNvSpPr>
            <p:nvPr/>
          </p:nvSpPr>
          <p:spPr bwMode="auto">
            <a:xfrm flipH="1">
              <a:off x="2611" y="3030"/>
              <a:ext cx="0" cy="71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4" name="Oval 30">
              <a:extLst>
                <a:ext uri="{FF2B5EF4-FFF2-40B4-BE49-F238E27FC236}">
                  <a16:creationId xmlns:a16="http://schemas.microsoft.com/office/drawing/2014/main" id="{43ACC0C3-27F3-58EE-DC86-AA8BF308E21A}"/>
                </a:ext>
              </a:extLst>
            </p:cNvPr>
            <p:cNvSpPr>
              <a:spLocks noChangeArrowheads="1"/>
            </p:cNvSpPr>
            <p:nvPr/>
          </p:nvSpPr>
          <p:spPr bwMode="auto">
            <a:xfrm>
              <a:off x="2572" y="2998"/>
              <a:ext cx="73" cy="74"/>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35" name="Group 31">
            <a:extLst>
              <a:ext uri="{FF2B5EF4-FFF2-40B4-BE49-F238E27FC236}">
                <a16:creationId xmlns:a16="http://schemas.microsoft.com/office/drawing/2014/main" id="{569E841F-B4D5-C8DC-FCEF-177B82388CA2}"/>
              </a:ext>
            </a:extLst>
          </p:cNvPr>
          <p:cNvGrpSpPr>
            <a:grpSpLocks/>
          </p:cNvGrpSpPr>
          <p:nvPr/>
        </p:nvGrpSpPr>
        <p:grpSpPr bwMode="auto">
          <a:xfrm>
            <a:off x="6946235" y="5465511"/>
            <a:ext cx="147637" cy="744537"/>
            <a:chOff x="3673" y="3373"/>
            <a:chExt cx="93" cy="469"/>
          </a:xfrm>
        </p:grpSpPr>
        <p:sp>
          <p:nvSpPr>
            <p:cNvPr id="36" name="Oval 32">
              <a:extLst>
                <a:ext uri="{FF2B5EF4-FFF2-40B4-BE49-F238E27FC236}">
                  <a16:creationId xmlns:a16="http://schemas.microsoft.com/office/drawing/2014/main" id="{0AE7E968-EC99-CAEE-DB86-B9903E85D1BB}"/>
                </a:ext>
              </a:extLst>
            </p:cNvPr>
            <p:cNvSpPr>
              <a:spLocks noChangeArrowheads="1"/>
            </p:cNvSpPr>
            <p:nvPr/>
          </p:nvSpPr>
          <p:spPr bwMode="auto">
            <a:xfrm>
              <a:off x="3673" y="3749"/>
              <a:ext cx="93" cy="93"/>
            </a:xfrm>
            <a:prstGeom prst="ellipse">
              <a:avLst/>
            </a:prstGeom>
            <a:noFill/>
            <a:ln w="28575">
              <a:solidFill>
                <a:srgbClr val="FF0066"/>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7" name="Line 33">
              <a:extLst>
                <a:ext uri="{FF2B5EF4-FFF2-40B4-BE49-F238E27FC236}">
                  <a16:creationId xmlns:a16="http://schemas.microsoft.com/office/drawing/2014/main" id="{969A3FC8-0C4D-ECBF-42C7-C29A82F6BCFC}"/>
                </a:ext>
              </a:extLst>
            </p:cNvPr>
            <p:cNvSpPr>
              <a:spLocks noChangeShapeType="1"/>
            </p:cNvSpPr>
            <p:nvPr/>
          </p:nvSpPr>
          <p:spPr bwMode="auto">
            <a:xfrm>
              <a:off x="3721" y="3414"/>
              <a:ext cx="0" cy="34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8" name="Oval 34">
              <a:extLst>
                <a:ext uri="{FF2B5EF4-FFF2-40B4-BE49-F238E27FC236}">
                  <a16:creationId xmlns:a16="http://schemas.microsoft.com/office/drawing/2014/main" id="{8C81F9E0-352A-B4EE-5E4B-4500692C7F1F}"/>
                </a:ext>
              </a:extLst>
            </p:cNvPr>
            <p:cNvSpPr>
              <a:spLocks noChangeArrowheads="1"/>
            </p:cNvSpPr>
            <p:nvPr/>
          </p:nvSpPr>
          <p:spPr bwMode="auto">
            <a:xfrm>
              <a:off x="3683" y="3373"/>
              <a:ext cx="73" cy="74"/>
            </a:xfrm>
            <a:prstGeom prst="ellipse">
              <a:avLst/>
            </a:prstGeom>
            <a:solidFill>
              <a:srgbClr val="FF0066"/>
            </a:solidFill>
            <a:ln w="19050">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39" name="Group 35">
            <a:extLst>
              <a:ext uri="{FF2B5EF4-FFF2-40B4-BE49-F238E27FC236}">
                <a16:creationId xmlns:a16="http://schemas.microsoft.com/office/drawing/2014/main" id="{F4FE9744-EDF1-D194-3C28-DF1B9D76F433}"/>
              </a:ext>
            </a:extLst>
          </p:cNvPr>
          <p:cNvGrpSpPr>
            <a:grpSpLocks/>
          </p:cNvGrpSpPr>
          <p:nvPr/>
        </p:nvGrpSpPr>
        <p:grpSpPr bwMode="auto">
          <a:xfrm>
            <a:off x="4336385" y="4538411"/>
            <a:ext cx="147637" cy="1671637"/>
            <a:chOff x="2029" y="2789"/>
            <a:chExt cx="93" cy="1053"/>
          </a:xfrm>
        </p:grpSpPr>
        <p:sp>
          <p:nvSpPr>
            <p:cNvPr id="40" name="Oval 36">
              <a:extLst>
                <a:ext uri="{FF2B5EF4-FFF2-40B4-BE49-F238E27FC236}">
                  <a16:creationId xmlns:a16="http://schemas.microsoft.com/office/drawing/2014/main" id="{EA72FA3D-6B77-2C18-F1C4-8262BA271702}"/>
                </a:ext>
              </a:extLst>
            </p:cNvPr>
            <p:cNvSpPr>
              <a:spLocks noChangeArrowheads="1"/>
            </p:cNvSpPr>
            <p:nvPr/>
          </p:nvSpPr>
          <p:spPr bwMode="auto">
            <a:xfrm>
              <a:off x="2029" y="3749"/>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1" name="Line 37">
              <a:extLst>
                <a:ext uri="{FF2B5EF4-FFF2-40B4-BE49-F238E27FC236}">
                  <a16:creationId xmlns:a16="http://schemas.microsoft.com/office/drawing/2014/main" id="{84436AA9-0211-0D42-F7A2-2F2239260124}"/>
                </a:ext>
              </a:extLst>
            </p:cNvPr>
            <p:cNvSpPr>
              <a:spLocks noChangeShapeType="1"/>
            </p:cNvSpPr>
            <p:nvPr/>
          </p:nvSpPr>
          <p:spPr bwMode="auto">
            <a:xfrm flipH="1">
              <a:off x="2077" y="2826"/>
              <a:ext cx="0" cy="92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2" name="Oval 38">
              <a:extLst>
                <a:ext uri="{FF2B5EF4-FFF2-40B4-BE49-F238E27FC236}">
                  <a16:creationId xmlns:a16="http://schemas.microsoft.com/office/drawing/2014/main" id="{8C061FED-32FF-C414-2CA6-B21BCC457EEC}"/>
                </a:ext>
              </a:extLst>
            </p:cNvPr>
            <p:cNvSpPr>
              <a:spLocks noChangeArrowheads="1"/>
            </p:cNvSpPr>
            <p:nvPr/>
          </p:nvSpPr>
          <p:spPr bwMode="auto">
            <a:xfrm>
              <a:off x="2039" y="2789"/>
              <a:ext cx="73" cy="74"/>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43" name="Group 39">
            <a:extLst>
              <a:ext uri="{FF2B5EF4-FFF2-40B4-BE49-F238E27FC236}">
                <a16:creationId xmlns:a16="http://schemas.microsoft.com/office/drawing/2014/main" id="{81857E25-B0A4-6FBA-0225-408AE24A101E}"/>
              </a:ext>
            </a:extLst>
          </p:cNvPr>
          <p:cNvGrpSpPr>
            <a:grpSpLocks/>
          </p:cNvGrpSpPr>
          <p:nvPr/>
        </p:nvGrpSpPr>
        <p:grpSpPr bwMode="auto">
          <a:xfrm>
            <a:off x="6060410" y="5163886"/>
            <a:ext cx="147637" cy="1036637"/>
            <a:chOff x="3115" y="3183"/>
            <a:chExt cx="93" cy="653"/>
          </a:xfrm>
        </p:grpSpPr>
        <p:sp>
          <p:nvSpPr>
            <p:cNvPr id="44" name="Oval 40">
              <a:extLst>
                <a:ext uri="{FF2B5EF4-FFF2-40B4-BE49-F238E27FC236}">
                  <a16:creationId xmlns:a16="http://schemas.microsoft.com/office/drawing/2014/main" id="{2FD7A095-38E9-0153-64D1-3859892FEF32}"/>
                </a:ext>
              </a:extLst>
            </p:cNvPr>
            <p:cNvSpPr>
              <a:spLocks noChangeArrowheads="1"/>
            </p:cNvSpPr>
            <p:nvPr/>
          </p:nvSpPr>
          <p:spPr bwMode="auto">
            <a:xfrm>
              <a:off x="3115" y="3743"/>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5" name="Line 41">
              <a:extLst>
                <a:ext uri="{FF2B5EF4-FFF2-40B4-BE49-F238E27FC236}">
                  <a16:creationId xmlns:a16="http://schemas.microsoft.com/office/drawing/2014/main" id="{3C82BECB-6F93-182B-01F7-EC5ADCD3CF6E}"/>
                </a:ext>
              </a:extLst>
            </p:cNvPr>
            <p:cNvSpPr>
              <a:spLocks noChangeShapeType="1"/>
            </p:cNvSpPr>
            <p:nvPr/>
          </p:nvSpPr>
          <p:spPr bwMode="auto">
            <a:xfrm>
              <a:off x="3163" y="3222"/>
              <a:ext cx="0" cy="52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6" name="Oval 42">
              <a:extLst>
                <a:ext uri="{FF2B5EF4-FFF2-40B4-BE49-F238E27FC236}">
                  <a16:creationId xmlns:a16="http://schemas.microsoft.com/office/drawing/2014/main" id="{365BCECF-B820-F16E-AAC1-F55AC6D7A6E4}"/>
                </a:ext>
              </a:extLst>
            </p:cNvPr>
            <p:cNvSpPr>
              <a:spLocks noChangeArrowheads="1"/>
            </p:cNvSpPr>
            <p:nvPr/>
          </p:nvSpPr>
          <p:spPr bwMode="auto">
            <a:xfrm>
              <a:off x="3126" y="3183"/>
              <a:ext cx="73" cy="74"/>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47" name="Line 43">
            <a:extLst>
              <a:ext uri="{FF2B5EF4-FFF2-40B4-BE49-F238E27FC236}">
                <a16:creationId xmlns:a16="http://schemas.microsoft.com/office/drawing/2014/main" id="{17588913-3BE5-A2E8-6A0D-95F1583921F0}"/>
              </a:ext>
            </a:extLst>
          </p:cNvPr>
          <p:cNvSpPr>
            <a:spLocks noChangeShapeType="1"/>
          </p:cNvSpPr>
          <p:nvPr/>
        </p:nvSpPr>
        <p:spPr bwMode="auto">
          <a:xfrm>
            <a:off x="6357272" y="3763711"/>
            <a:ext cx="0" cy="117157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8" name="Line 44">
            <a:extLst>
              <a:ext uri="{FF2B5EF4-FFF2-40B4-BE49-F238E27FC236}">
                <a16:creationId xmlns:a16="http://schemas.microsoft.com/office/drawing/2014/main" id="{24B42B07-D4B9-1BBA-50AB-E68A8D04334B}"/>
              </a:ext>
            </a:extLst>
          </p:cNvPr>
          <p:cNvSpPr>
            <a:spLocks noChangeShapeType="1"/>
          </p:cNvSpPr>
          <p:nvPr/>
        </p:nvSpPr>
        <p:spPr bwMode="auto">
          <a:xfrm flipV="1">
            <a:off x="7597110" y="3908173"/>
            <a:ext cx="0" cy="61753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49" name="Group 45">
            <a:extLst>
              <a:ext uri="{FF2B5EF4-FFF2-40B4-BE49-F238E27FC236}">
                <a16:creationId xmlns:a16="http://schemas.microsoft.com/office/drawing/2014/main" id="{00FD0F73-19F7-28FC-4DD1-EA472B81383A}"/>
              </a:ext>
            </a:extLst>
          </p:cNvPr>
          <p:cNvGrpSpPr>
            <a:grpSpLocks/>
          </p:cNvGrpSpPr>
          <p:nvPr/>
        </p:nvGrpSpPr>
        <p:grpSpPr bwMode="auto">
          <a:xfrm>
            <a:off x="5696872" y="1777748"/>
            <a:ext cx="3841750" cy="2144713"/>
            <a:chOff x="2886" y="1050"/>
            <a:chExt cx="2420" cy="1351"/>
          </a:xfrm>
        </p:grpSpPr>
        <p:sp>
          <p:nvSpPr>
            <p:cNvPr id="50" name="Rectangle 46">
              <a:extLst>
                <a:ext uri="{FF2B5EF4-FFF2-40B4-BE49-F238E27FC236}">
                  <a16:creationId xmlns:a16="http://schemas.microsoft.com/office/drawing/2014/main" id="{1C79EDEB-3A89-0002-8C73-E3400DDD5AB6}"/>
                </a:ext>
              </a:extLst>
            </p:cNvPr>
            <p:cNvSpPr>
              <a:spLocks noChangeArrowheads="1"/>
            </p:cNvSpPr>
            <p:nvPr/>
          </p:nvSpPr>
          <p:spPr bwMode="auto">
            <a:xfrm>
              <a:off x="2909" y="1329"/>
              <a:ext cx="2083" cy="96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solidFill>
                  <a:srgbClr val="0033CC"/>
                </a:solidFill>
              </a:endParaRPr>
            </a:p>
          </p:txBody>
        </p:sp>
        <p:sp>
          <p:nvSpPr>
            <p:cNvPr id="51" name="Text Box 47">
              <a:extLst>
                <a:ext uri="{FF2B5EF4-FFF2-40B4-BE49-F238E27FC236}">
                  <a16:creationId xmlns:a16="http://schemas.microsoft.com/office/drawing/2014/main" id="{F98EE29C-E05D-425F-C970-AA1688F19ADB}"/>
                </a:ext>
              </a:extLst>
            </p:cNvPr>
            <p:cNvSpPr txBox="1">
              <a:spLocks noChangeArrowheads="1"/>
            </p:cNvSpPr>
            <p:nvPr/>
          </p:nvSpPr>
          <p:spPr bwMode="auto">
            <a:xfrm>
              <a:off x="3297" y="1645"/>
              <a:ext cx="126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800" b="1">
                  <a:solidFill>
                    <a:srgbClr val="FF0066"/>
                  </a:solidFill>
                </a:rPr>
                <a:t>74LS138</a:t>
              </a:r>
            </a:p>
          </p:txBody>
        </p:sp>
        <p:sp>
          <p:nvSpPr>
            <p:cNvPr id="52" name="Text Box 48">
              <a:extLst>
                <a:ext uri="{FF2B5EF4-FFF2-40B4-BE49-F238E27FC236}">
                  <a16:creationId xmlns:a16="http://schemas.microsoft.com/office/drawing/2014/main" id="{6B2416E8-4E78-A5C0-AB82-E97F18FA7DED}"/>
                </a:ext>
              </a:extLst>
            </p:cNvPr>
            <p:cNvSpPr txBox="1">
              <a:spLocks noChangeArrowheads="1"/>
            </p:cNvSpPr>
            <p:nvPr/>
          </p:nvSpPr>
          <p:spPr bwMode="auto">
            <a:xfrm>
              <a:off x="2886" y="1310"/>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Y</a:t>
              </a:r>
              <a:r>
                <a:rPr lang="en-US" altLang="zh-CN" b="1" baseline="-25000">
                  <a:solidFill>
                    <a:srgbClr val="0033CC"/>
                  </a:solidFill>
                  <a:ea typeface="楷体_GB2312" pitchFamily="49" charset="-122"/>
                </a:rPr>
                <a:t>0  </a:t>
              </a:r>
            </a:p>
          </p:txBody>
        </p:sp>
        <p:sp>
          <p:nvSpPr>
            <p:cNvPr id="53" name="Text Box 49">
              <a:extLst>
                <a:ext uri="{FF2B5EF4-FFF2-40B4-BE49-F238E27FC236}">
                  <a16:creationId xmlns:a16="http://schemas.microsoft.com/office/drawing/2014/main" id="{9EF83725-0B4D-ACC2-4FB8-4CECE3FA5EBF}"/>
                </a:ext>
              </a:extLst>
            </p:cNvPr>
            <p:cNvSpPr txBox="1">
              <a:spLocks noChangeArrowheads="1"/>
            </p:cNvSpPr>
            <p:nvPr/>
          </p:nvSpPr>
          <p:spPr bwMode="auto">
            <a:xfrm>
              <a:off x="3148" y="1310"/>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Y</a:t>
              </a:r>
              <a:r>
                <a:rPr lang="en-US" altLang="zh-CN" b="1" baseline="-25000">
                  <a:solidFill>
                    <a:srgbClr val="0033CC"/>
                  </a:solidFill>
                  <a:ea typeface="楷体_GB2312" pitchFamily="49" charset="-122"/>
                </a:rPr>
                <a:t>1  </a:t>
              </a:r>
            </a:p>
          </p:txBody>
        </p:sp>
        <p:sp>
          <p:nvSpPr>
            <p:cNvPr id="54" name="Text Box 50">
              <a:extLst>
                <a:ext uri="{FF2B5EF4-FFF2-40B4-BE49-F238E27FC236}">
                  <a16:creationId xmlns:a16="http://schemas.microsoft.com/office/drawing/2014/main" id="{81C7BDA5-3617-6954-49CE-665BE4397571}"/>
                </a:ext>
              </a:extLst>
            </p:cNvPr>
            <p:cNvSpPr txBox="1">
              <a:spLocks noChangeArrowheads="1"/>
            </p:cNvSpPr>
            <p:nvPr/>
          </p:nvSpPr>
          <p:spPr bwMode="auto">
            <a:xfrm>
              <a:off x="3409" y="1310"/>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Y</a:t>
              </a:r>
              <a:r>
                <a:rPr lang="en-US" altLang="zh-CN" b="1" baseline="-25000">
                  <a:solidFill>
                    <a:srgbClr val="0033CC"/>
                  </a:solidFill>
                  <a:ea typeface="楷体_GB2312" pitchFamily="49" charset="-122"/>
                </a:rPr>
                <a:t>2 </a:t>
              </a:r>
            </a:p>
          </p:txBody>
        </p:sp>
        <p:sp>
          <p:nvSpPr>
            <p:cNvPr id="55" name="Text Box 51">
              <a:extLst>
                <a:ext uri="{FF2B5EF4-FFF2-40B4-BE49-F238E27FC236}">
                  <a16:creationId xmlns:a16="http://schemas.microsoft.com/office/drawing/2014/main" id="{E735B90A-EB97-38B0-EA7D-4DE586872E2F}"/>
                </a:ext>
              </a:extLst>
            </p:cNvPr>
            <p:cNvSpPr txBox="1">
              <a:spLocks noChangeArrowheads="1"/>
            </p:cNvSpPr>
            <p:nvPr/>
          </p:nvSpPr>
          <p:spPr bwMode="auto">
            <a:xfrm>
              <a:off x="3670" y="1310"/>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Y</a:t>
              </a:r>
              <a:r>
                <a:rPr lang="en-US" altLang="zh-CN" b="1" baseline="-25000">
                  <a:solidFill>
                    <a:srgbClr val="0033CC"/>
                  </a:solidFill>
                  <a:ea typeface="楷体_GB2312" pitchFamily="49" charset="-122"/>
                </a:rPr>
                <a:t>3  </a:t>
              </a:r>
            </a:p>
          </p:txBody>
        </p:sp>
        <p:sp>
          <p:nvSpPr>
            <p:cNvPr id="56" name="Text Box 52">
              <a:extLst>
                <a:ext uri="{FF2B5EF4-FFF2-40B4-BE49-F238E27FC236}">
                  <a16:creationId xmlns:a16="http://schemas.microsoft.com/office/drawing/2014/main" id="{8D227A08-0F3B-648B-F427-E72B66BB1DDD}"/>
                </a:ext>
              </a:extLst>
            </p:cNvPr>
            <p:cNvSpPr txBox="1">
              <a:spLocks noChangeArrowheads="1"/>
            </p:cNvSpPr>
            <p:nvPr/>
          </p:nvSpPr>
          <p:spPr bwMode="auto">
            <a:xfrm>
              <a:off x="3932" y="1310"/>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Y</a:t>
              </a:r>
              <a:r>
                <a:rPr lang="en-US" altLang="zh-CN" b="1" baseline="-25000">
                  <a:solidFill>
                    <a:srgbClr val="0033CC"/>
                  </a:solidFill>
                  <a:ea typeface="楷体_GB2312" pitchFamily="49" charset="-122"/>
                </a:rPr>
                <a:t>4 </a:t>
              </a:r>
            </a:p>
          </p:txBody>
        </p:sp>
        <p:sp>
          <p:nvSpPr>
            <p:cNvPr id="57" name="Text Box 53">
              <a:extLst>
                <a:ext uri="{FF2B5EF4-FFF2-40B4-BE49-F238E27FC236}">
                  <a16:creationId xmlns:a16="http://schemas.microsoft.com/office/drawing/2014/main" id="{7A74112A-5651-6127-CA3A-922A14B80091}"/>
                </a:ext>
              </a:extLst>
            </p:cNvPr>
            <p:cNvSpPr txBox="1">
              <a:spLocks noChangeArrowheads="1"/>
            </p:cNvSpPr>
            <p:nvPr/>
          </p:nvSpPr>
          <p:spPr bwMode="auto">
            <a:xfrm>
              <a:off x="4193" y="1310"/>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Y</a:t>
              </a:r>
              <a:r>
                <a:rPr lang="en-US" altLang="zh-CN" b="1" baseline="-25000">
                  <a:solidFill>
                    <a:srgbClr val="0033CC"/>
                  </a:solidFill>
                  <a:ea typeface="楷体_GB2312" pitchFamily="49" charset="-122"/>
                </a:rPr>
                <a:t>5  </a:t>
              </a:r>
            </a:p>
          </p:txBody>
        </p:sp>
        <p:sp>
          <p:nvSpPr>
            <p:cNvPr id="58" name="Text Box 54">
              <a:extLst>
                <a:ext uri="{FF2B5EF4-FFF2-40B4-BE49-F238E27FC236}">
                  <a16:creationId xmlns:a16="http://schemas.microsoft.com/office/drawing/2014/main" id="{DC352494-E218-82B8-C05F-431786B810BD}"/>
                </a:ext>
              </a:extLst>
            </p:cNvPr>
            <p:cNvSpPr txBox="1">
              <a:spLocks noChangeArrowheads="1"/>
            </p:cNvSpPr>
            <p:nvPr/>
          </p:nvSpPr>
          <p:spPr bwMode="auto">
            <a:xfrm>
              <a:off x="4454" y="1310"/>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Y</a:t>
              </a:r>
              <a:r>
                <a:rPr lang="en-US" altLang="zh-CN" b="1" baseline="-25000">
                  <a:solidFill>
                    <a:srgbClr val="0033CC"/>
                  </a:solidFill>
                  <a:ea typeface="楷体_GB2312" pitchFamily="49" charset="-122"/>
                </a:rPr>
                <a:t>6  </a:t>
              </a:r>
            </a:p>
          </p:txBody>
        </p:sp>
        <p:grpSp>
          <p:nvGrpSpPr>
            <p:cNvPr id="59" name="Group 55">
              <a:extLst>
                <a:ext uri="{FF2B5EF4-FFF2-40B4-BE49-F238E27FC236}">
                  <a16:creationId xmlns:a16="http://schemas.microsoft.com/office/drawing/2014/main" id="{D717A8E6-F093-FBEA-926D-11B394584E59}"/>
                </a:ext>
              </a:extLst>
            </p:cNvPr>
            <p:cNvGrpSpPr>
              <a:grpSpLocks/>
            </p:cNvGrpSpPr>
            <p:nvPr/>
          </p:nvGrpSpPr>
          <p:grpSpPr bwMode="auto">
            <a:xfrm>
              <a:off x="2983" y="1050"/>
              <a:ext cx="93" cy="266"/>
              <a:chOff x="622" y="951"/>
              <a:chExt cx="93" cy="266"/>
            </a:xfrm>
          </p:grpSpPr>
          <p:sp>
            <p:nvSpPr>
              <p:cNvPr id="91" name="Oval 56">
                <a:extLst>
                  <a:ext uri="{FF2B5EF4-FFF2-40B4-BE49-F238E27FC236}">
                    <a16:creationId xmlns:a16="http://schemas.microsoft.com/office/drawing/2014/main" id="{A1FD1835-39C1-3EF1-3318-240172DB249F}"/>
                  </a:ext>
                </a:extLst>
              </p:cNvPr>
              <p:cNvSpPr>
                <a:spLocks noChangeArrowheads="1"/>
              </p:cNvSpPr>
              <p:nvPr/>
            </p:nvSpPr>
            <p:spPr bwMode="auto">
              <a:xfrm>
                <a:off x="622" y="1124"/>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2" name="Line 57">
                <a:extLst>
                  <a:ext uri="{FF2B5EF4-FFF2-40B4-BE49-F238E27FC236}">
                    <a16:creationId xmlns:a16="http://schemas.microsoft.com/office/drawing/2014/main" id="{0261B6CD-6094-62CB-A466-A402320C9771}"/>
                  </a:ext>
                </a:extLst>
              </p:cNvPr>
              <p:cNvSpPr>
                <a:spLocks noChangeShapeType="1"/>
              </p:cNvSpPr>
              <p:nvPr/>
            </p:nvSpPr>
            <p:spPr bwMode="auto">
              <a:xfrm>
                <a:off x="670" y="951"/>
                <a:ext cx="0" cy="1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60" name="Oval 58">
              <a:extLst>
                <a:ext uri="{FF2B5EF4-FFF2-40B4-BE49-F238E27FC236}">
                  <a16:creationId xmlns:a16="http://schemas.microsoft.com/office/drawing/2014/main" id="{DBA57D80-DA86-AAB2-1263-58E4F377F43F}"/>
                </a:ext>
              </a:extLst>
            </p:cNvPr>
            <p:cNvSpPr>
              <a:spLocks noChangeArrowheads="1"/>
            </p:cNvSpPr>
            <p:nvPr/>
          </p:nvSpPr>
          <p:spPr bwMode="auto">
            <a:xfrm flipV="1">
              <a:off x="4035" y="2304"/>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1" name="Oval 59">
              <a:extLst>
                <a:ext uri="{FF2B5EF4-FFF2-40B4-BE49-F238E27FC236}">
                  <a16:creationId xmlns:a16="http://schemas.microsoft.com/office/drawing/2014/main" id="{81B37F6E-E4CA-EC9E-64D9-BDF384D45DFA}"/>
                </a:ext>
              </a:extLst>
            </p:cNvPr>
            <p:cNvSpPr>
              <a:spLocks noChangeArrowheads="1"/>
            </p:cNvSpPr>
            <p:nvPr/>
          </p:nvSpPr>
          <p:spPr bwMode="auto">
            <a:xfrm flipV="1">
              <a:off x="4294" y="2308"/>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2" name="Text Box 60">
              <a:extLst>
                <a:ext uri="{FF2B5EF4-FFF2-40B4-BE49-F238E27FC236}">
                  <a16:creationId xmlns:a16="http://schemas.microsoft.com/office/drawing/2014/main" id="{80F7C68A-A3FE-D8B5-A482-43DD5FAFB176}"/>
                </a:ext>
              </a:extLst>
            </p:cNvPr>
            <p:cNvSpPr txBox="1">
              <a:spLocks noChangeArrowheads="1"/>
            </p:cNvSpPr>
            <p:nvPr/>
          </p:nvSpPr>
          <p:spPr bwMode="auto">
            <a:xfrm>
              <a:off x="2894" y="2022"/>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A</a:t>
              </a:r>
              <a:r>
                <a:rPr lang="en-US" altLang="zh-CN" b="1" baseline="-25000">
                  <a:solidFill>
                    <a:srgbClr val="0033CC"/>
                  </a:solidFill>
                  <a:ea typeface="楷体_GB2312" pitchFamily="49" charset="-122"/>
                </a:rPr>
                <a:t>0  </a:t>
              </a:r>
            </a:p>
          </p:txBody>
        </p:sp>
        <p:sp>
          <p:nvSpPr>
            <p:cNvPr id="63" name="Text Box 61">
              <a:extLst>
                <a:ext uri="{FF2B5EF4-FFF2-40B4-BE49-F238E27FC236}">
                  <a16:creationId xmlns:a16="http://schemas.microsoft.com/office/drawing/2014/main" id="{ECFB5448-0BE9-C6E3-458D-EE9BC42E80B8}"/>
                </a:ext>
              </a:extLst>
            </p:cNvPr>
            <p:cNvSpPr txBox="1">
              <a:spLocks noChangeArrowheads="1"/>
            </p:cNvSpPr>
            <p:nvPr/>
          </p:nvSpPr>
          <p:spPr bwMode="auto">
            <a:xfrm>
              <a:off x="3156" y="2022"/>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A</a:t>
              </a:r>
              <a:r>
                <a:rPr lang="en-US" altLang="zh-CN" b="1" baseline="-25000">
                  <a:solidFill>
                    <a:srgbClr val="0033CC"/>
                  </a:solidFill>
                  <a:ea typeface="楷体_GB2312" pitchFamily="49" charset="-122"/>
                </a:rPr>
                <a:t>1  </a:t>
              </a:r>
            </a:p>
          </p:txBody>
        </p:sp>
        <p:sp>
          <p:nvSpPr>
            <p:cNvPr id="64" name="Text Box 62">
              <a:extLst>
                <a:ext uri="{FF2B5EF4-FFF2-40B4-BE49-F238E27FC236}">
                  <a16:creationId xmlns:a16="http://schemas.microsoft.com/office/drawing/2014/main" id="{C0E038FB-4943-2AD4-A3E3-235B49EEA8AD}"/>
                </a:ext>
              </a:extLst>
            </p:cNvPr>
            <p:cNvSpPr txBox="1">
              <a:spLocks noChangeArrowheads="1"/>
            </p:cNvSpPr>
            <p:nvPr/>
          </p:nvSpPr>
          <p:spPr bwMode="auto">
            <a:xfrm>
              <a:off x="3417" y="2022"/>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A</a:t>
              </a:r>
              <a:r>
                <a:rPr lang="en-US" altLang="zh-CN" b="1" baseline="-25000">
                  <a:solidFill>
                    <a:srgbClr val="0033CC"/>
                  </a:solidFill>
                  <a:ea typeface="楷体_GB2312" pitchFamily="49" charset="-122"/>
                </a:rPr>
                <a:t>2  </a:t>
              </a:r>
            </a:p>
          </p:txBody>
        </p:sp>
        <p:sp>
          <p:nvSpPr>
            <p:cNvPr id="65" name="Text Box 63">
              <a:extLst>
                <a:ext uri="{FF2B5EF4-FFF2-40B4-BE49-F238E27FC236}">
                  <a16:creationId xmlns:a16="http://schemas.microsoft.com/office/drawing/2014/main" id="{20F30C65-690C-BCFA-2F6D-052FE7A2F9F4}"/>
                </a:ext>
              </a:extLst>
            </p:cNvPr>
            <p:cNvSpPr txBox="1">
              <a:spLocks noChangeArrowheads="1"/>
            </p:cNvSpPr>
            <p:nvPr/>
          </p:nvSpPr>
          <p:spPr bwMode="auto">
            <a:xfrm>
              <a:off x="3798" y="2022"/>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ST</a:t>
              </a:r>
              <a:r>
                <a:rPr lang="en-US" altLang="zh-CN" b="1" baseline="-25000">
                  <a:solidFill>
                    <a:srgbClr val="0033CC"/>
                  </a:solidFill>
                  <a:ea typeface="楷体_GB2312" pitchFamily="49" charset="-122"/>
                </a:rPr>
                <a:t>B  </a:t>
              </a:r>
            </a:p>
          </p:txBody>
        </p:sp>
        <p:sp>
          <p:nvSpPr>
            <p:cNvPr id="66" name="Text Box 64">
              <a:extLst>
                <a:ext uri="{FF2B5EF4-FFF2-40B4-BE49-F238E27FC236}">
                  <a16:creationId xmlns:a16="http://schemas.microsoft.com/office/drawing/2014/main" id="{BA324084-4A50-E293-5D1D-509229E99078}"/>
                </a:ext>
              </a:extLst>
            </p:cNvPr>
            <p:cNvSpPr txBox="1">
              <a:spLocks noChangeArrowheads="1"/>
            </p:cNvSpPr>
            <p:nvPr/>
          </p:nvSpPr>
          <p:spPr bwMode="auto">
            <a:xfrm>
              <a:off x="4132" y="2022"/>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ST</a:t>
              </a:r>
              <a:r>
                <a:rPr lang="en-US" altLang="zh-CN" b="1" baseline="-25000">
                  <a:solidFill>
                    <a:srgbClr val="0033CC"/>
                  </a:solidFill>
                  <a:ea typeface="楷体_GB2312" pitchFamily="49" charset="-122"/>
                </a:rPr>
                <a:t>C  </a:t>
              </a:r>
            </a:p>
          </p:txBody>
        </p:sp>
        <p:sp>
          <p:nvSpPr>
            <p:cNvPr id="67" name="Text Box 65">
              <a:extLst>
                <a:ext uri="{FF2B5EF4-FFF2-40B4-BE49-F238E27FC236}">
                  <a16:creationId xmlns:a16="http://schemas.microsoft.com/office/drawing/2014/main" id="{98CE88B4-56CD-1448-D317-D15F7AA9890B}"/>
                </a:ext>
              </a:extLst>
            </p:cNvPr>
            <p:cNvSpPr txBox="1">
              <a:spLocks noChangeArrowheads="1"/>
            </p:cNvSpPr>
            <p:nvPr/>
          </p:nvSpPr>
          <p:spPr bwMode="auto">
            <a:xfrm>
              <a:off x="4481" y="2022"/>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ST</a:t>
              </a:r>
              <a:r>
                <a:rPr lang="en-US" altLang="zh-CN" b="1" baseline="-25000">
                  <a:solidFill>
                    <a:srgbClr val="0033CC"/>
                  </a:solidFill>
                  <a:ea typeface="楷体_GB2312" pitchFamily="49" charset="-122"/>
                </a:rPr>
                <a:t>A </a:t>
              </a:r>
            </a:p>
          </p:txBody>
        </p:sp>
        <p:grpSp>
          <p:nvGrpSpPr>
            <p:cNvPr id="68" name="Group 66">
              <a:extLst>
                <a:ext uri="{FF2B5EF4-FFF2-40B4-BE49-F238E27FC236}">
                  <a16:creationId xmlns:a16="http://schemas.microsoft.com/office/drawing/2014/main" id="{213AA437-293D-5220-DF84-457EB2E3AF05}"/>
                </a:ext>
              </a:extLst>
            </p:cNvPr>
            <p:cNvGrpSpPr>
              <a:grpSpLocks/>
            </p:cNvGrpSpPr>
            <p:nvPr/>
          </p:nvGrpSpPr>
          <p:grpSpPr bwMode="auto">
            <a:xfrm>
              <a:off x="4807" y="1050"/>
              <a:ext cx="93" cy="272"/>
              <a:chOff x="2446" y="945"/>
              <a:chExt cx="93" cy="272"/>
            </a:xfrm>
          </p:grpSpPr>
          <p:sp>
            <p:nvSpPr>
              <p:cNvPr id="89" name="Oval 67">
                <a:extLst>
                  <a:ext uri="{FF2B5EF4-FFF2-40B4-BE49-F238E27FC236}">
                    <a16:creationId xmlns:a16="http://schemas.microsoft.com/office/drawing/2014/main" id="{566F85CB-5586-23FB-D33F-7176F0065329}"/>
                  </a:ext>
                </a:extLst>
              </p:cNvPr>
              <p:cNvSpPr>
                <a:spLocks noChangeArrowheads="1"/>
              </p:cNvSpPr>
              <p:nvPr/>
            </p:nvSpPr>
            <p:spPr bwMode="auto">
              <a:xfrm>
                <a:off x="2446" y="1124"/>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0" name="Line 68">
                <a:extLst>
                  <a:ext uri="{FF2B5EF4-FFF2-40B4-BE49-F238E27FC236}">
                    <a16:creationId xmlns:a16="http://schemas.microsoft.com/office/drawing/2014/main" id="{13CEE717-DD4F-5AC1-8234-205CB0911517}"/>
                  </a:ext>
                </a:extLst>
              </p:cNvPr>
              <p:cNvSpPr>
                <a:spLocks noChangeShapeType="1"/>
              </p:cNvSpPr>
              <p:nvPr/>
            </p:nvSpPr>
            <p:spPr bwMode="auto">
              <a:xfrm>
                <a:off x="2494" y="945"/>
                <a:ext cx="0" cy="1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69" name="Group 69">
              <a:extLst>
                <a:ext uri="{FF2B5EF4-FFF2-40B4-BE49-F238E27FC236}">
                  <a16:creationId xmlns:a16="http://schemas.microsoft.com/office/drawing/2014/main" id="{A561D2E6-FCDF-327A-500C-35C8144C77E8}"/>
                </a:ext>
              </a:extLst>
            </p:cNvPr>
            <p:cNvGrpSpPr>
              <a:grpSpLocks/>
            </p:cNvGrpSpPr>
            <p:nvPr/>
          </p:nvGrpSpPr>
          <p:grpSpPr bwMode="auto">
            <a:xfrm>
              <a:off x="3243" y="1050"/>
              <a:ext cx="93" cy="266"/>
              <a:chOff x="622" y="951"/>
              <a:chExt cx="93" cy="266"/>
            </a:xfrm>
          </p:grpSpPr>
          <p:sp>
            <p:nvSpPr>
              <p:cNvPr id="87" name="Oval 70">
                <a:extLst>
                  <a:ext uri="{FF2B5EF4-FFF2-40B4-BE49-F238E27FC236}">
                    <a16:creationId xmlns:a16="http://schemas.microsoft.com/office/drawing/2014/main" id="{A82DAFF6-7F80-CBD6-CB1D-11DC2134CB65}"/>
                  </a:ext>
                </a:extLst>
              </p:cNvPr>
              <p:cNvSpPr>
                <a:spLocks noChangeArrowheads="1"/>
              </p:cNvSpPr>
              <p:nvPr/>
            </p:nvSpPr>
            <p:spPr bwMode="auto">
              <a:xfrm>
                <a:off x="622" y="1124"/>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8" name="Line 71">
                <a:extLst>
                  <a:ext uri="{FF2B5EF4-FFF2-40B4-BE49-F238E27FC236}">
                    <a16:creationId xmlns:a16="http://schemas.microsoft.com/office/drawing/2014/main" id="{170DCFB8-4470-F80A-F7ED-F3D13A4AE687}"/>
                  </a:ext>
                </a:extLst>
              </p:cNvPr>
              <p:cNvSpPr>
                <a:spLocks noChangeShapeType="1"/>
              </p:cNvSpPr>
              <p:nvPr/>
            </p:nvSpPr>
            <p:spPr bwMode="auto">
              <a:xfrm>
                <a:off x="670" y="951"/>
                <a:ext cx="0" cy="1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70" name="Group 72">
              <a:extLst>
                <a:ext uri="{FF2B5EF4-FFF2-40B4-BE49-F238E27FC236}">
                  <a16:creationId xmlns:a16="http://schemas.microsoft.com/office/drawing/2014/main" id="{1C667C28-7EB5-1F85-EB92-4775DA355D78}"/>
                </a:ext>
              </a:extLst>
            </p:cNvPr>
            <p:cNvGrpSpPr>
              <a:grpSpLocks/>
            </p:cNvGrpSpPr>
            <p:nvPr/>
          </p:nvGrpSpPr>
          <p:grpSpPr bwMode="auto">
            <a:xfrm>
              <a:off x="3504" y="1050"/>
              <a:ext cx="93" cy="266"/>
              <a:chOff x="622" y="951"/>
              <a:chExt cx="93" cy="266"/>
            </a:xfrm>
          </p:grpSpPr>
          <p:sp>
            <p:nvSpPr>
              <p:cNvPr id="85" name="Oval 73">
                <a:extLst>
                  <a:ext uri="{FF2B5EF4-FFF2-40B4-BE49-F238E27FC236}">
                    <a16:creationId xmlns:a16="http://schemas.microsoft.com/office/drawing/2014/main" id="{8AB3B2E5-E066-5749-1347-4119A41511C8}"/>
                  </a:ext>
                </a:extLst>
              </p:cNvPr>
              <p:cNvSpPr>
                <a:spLocks noChangeArrowheads="1"/>
              </p:cNvSpPr>
              <p:nvPr/>
            </p:nvSpPr>
            <p:spPr bwMode="auto">
              <a:xfrm>
                <a:off x="622" y="1124"/>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6" name="Line 74">
                <a:extLst>
                  <a:ext uri="{FF2B5EF4-FFF2-40B4-BE49-F238E27FC236}">
                    <a16:creationId xmlns:a16="http://schemas.microsoft.com/office/drawing/2014/main" id="{70F11AAC-27EB-881B-8D1E-4D55EC439E66}"/>
                  </a:ext>
                </a:extLst>
              </p:cNvPr>
              <p:cNvSpPr>
                <a:spLocks noChangeShapeType="1"/>
              </p:cNvSpPr>
              <p:nvPr/>
            </p:nvSpPr>
            <p:spPr bwMode="auto">
              <a:xfrm>
                <a:off x="670" y="951"/>
                <a:ext cx="0" cy="1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71" name="Group 75">
              <a:extLst>
                <a:ext uri="{FF2B5EF4-FFF2-40B4-BE49-F238E27FC236}">
                  <a16:creationId xmlns:a16="http://schemas.microsoft.com/office/drawing/2014/main" id="{C704AD82-251B-D4CD-D55F-D11AFC145B3A}"/>
                </a:ext>
              </a:extLst>
            </p:cNvPr>
            <p:cNvGrpSpPr>
              <a:grpSpLocks/>
            </p:cNvGrpSpPr>
            <p:nvPr/>
          </p:nvGrpSpPr>
          <p:grpSpPr bwMode="auto">
            <a:xfrm>
              <a:off x="3764" y="1050"/>
              <a:ext cx="93" cy="266"/>
              <a:chOff x="622" y="951"/>
              <a:chExt cx="93" cy="266"/>
            </a:xfrm>
          </p:grpSpPr>
          <p:sp>
            <p:nvSpPr>
              <p:cNvPr id="83" name="Oval 76">
                <a:extLst>
                  <a:ext uri="{FF2B5EF4-FFF2-40B4-BE49-F238E27FC236}">
                    <a16:creationId xmlns:a16="http://schemas.microsoft.com/office/drawing/2014/main" id="{BEBC4D49-20E5-2241-2899-49E36FADB410}"/>
                  </a:ext>
                </a:extLst>
              </p:cNvPr>
              <p:cNvSpPr>
                <a:spLocks noChangeArrowheads="1"/>
              </p:cNvSpPr>
              <p:nvPr/>
            </p:nvSpPr>
            <p:spPr bwMode="auto">
              <a:xfrm>
                <a:off x="622" y="1124"/>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4" name="Line 77">
                <a:extLst>
                  <a:ext uri="{FF2B5EF4-FFF2-40B4-BE49-F238E27FC236}">
                    <a16:creationId xmlns:a16="http://schemas.microsoft.com/office/drawing/2014/main" id="{CD79C4B1-7364-374C-CFA9-5C0E8C94B5FD}"/>
                  </a:ext>
                </a:extLst>
              </p:cNvPr>
              <p:cNvSpPr>
                <a:spLocks noChangeShapeType="1"/>
              </p:cNvSpPr>
              <p:nvPr/>
            </p:nvSpPr>
            <p:spPr bwMode="auto">
              <a:xfrm>
                <a:off x="670" y="951"/>
                <a:ext cx="0" cy="1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72" name="Group 78">
              <a:extLst>
                <a:ext uri="{FF2B5EF4-FFF2-40B4-BE49-F238E27FC236}">
                  <a16:creationId xmlns:a16="http://schemas.microsoft.com/office/drawing/2014/main" id="{1B90228A-2F6B-7EA4-B022-E781B9912F12}"/>
                </a:ext>
              </a:extLst>
            </p:cNvPr>
            <p:cNvGrpSpPr>
              <a:grpSpLocks/>
            </p:cNvGrpSpPr>
            <p:nvPr/>
          </p:nvGrpSpPr>
          <p:grpSpPr bwMode="auto">
            <a:xfrm>
              <a:off x="4025" y="1050"/>
              <a:ext cx="93" cy="266"/>
              <a:chOff x="622" y="951"/>
              <a:chExt cx="93" cy="266"/>
            </a:xfrm>
          </p:grpSpPr>
          <p:sp>
            <p:nvSpPr>
              <p:cNvPr id="81" name="Oval 79">
                <a:extLst>
                  <a:ext uri="{FF2B5EF4-FFF2-40B4-BE49-F238E27FC236}">
                    <a16:creationId xmlns:a16="http://schemas.microsoft.com/office/drawing/2014/main" id="{D362D15E-8474-E7F6-C41B-46D16F9A5AC1}"/>
                  </a:ext>
                </a:extLst>
              </p:cNvPr>
              <p:cNvSpPr>
                <a:spLocks noChangeArrowheads="1"/>
              </p:cNvSpPr>
              <p:nvPr/>
            </p:nvSpPr>
            <p:spPr bwMode="auto">
              <a:xfrm>
                <a:off x="622" y="1124"/>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2" name="Line 80">
                <a:extLst>
                  <a:ext uri="{FF2B5EF4-FFF2-40B4-BE49-F238E27FC236}">
                    <a16:creationId xmlns:a16="http://schemas.microsoft.com/office/drawing/2014/main" id="{7BDF1CF1-734F-D043-571C-58A230F1094B}"/>
                  </a:ext>
                </a:extLst>
              </p:cNvPr>
              <p:cNvSpPr>
                <a:spLocks noChangeShapeType="1"/>
              </p:cNvSpPr>
              <p:nvPr/>
            </p:nvSpPr>
            <p:spPr bwMode="auto">
              <a:xfrm>
                <a:off x="670" y="951"/>
                <a:ext cx="0" cy="1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73" name="Group 81">
              <a:extLst>
                <a:ext uri="{FF2B5EF4-FFF2-40B4-BE49-F238E27FC236}">
                  <a16:creationId xmlns:a16="http://schemas.microsoft.com/office/drawing/2014/main" id="{3A7D59E7-6DBA-2FEF-055F-1F4B40B82AFC}"/>
                </a:ext>
              </a:extLst>
            </p:cNvPr>
            <p:cNvGrpSpPr>
              <a:grpSpLocks/>
            </p:cNvGrpSpPr>
            <p:nvPr/>
          </p:nvGrpSpPr>
          <p:grpSpPr bwMode="auto">
            <a:xfrm>
              <a:off x="4285" y="1050"/>
              <a:ext cx="93" cy="266"/>
              <a:chOff x="622" y="951"/>
              <a:chExt cx="93" cy="266"/>
            </a:xfrm>
          </p:grpSpPr>
          <p:sp>
            <p:nvSpPr>
              <p:cNvPr id="79" name="Oval 82">
                <a:extLst>
                  <a:ext uri="{FF2B5EF4-FFF2-40B4-BE49-F238E27FC236}">
                    <a16:creationId xmlns:a16="http://schemas.microsoft.com/office/drawing/2014/main" id="{1C8E74E7-A06A-BB49-AC4D-A8DFDDA1E47B}"/>
                  </a:ext>
                </a:extLst>
              </p:cNvPr>
              <p:cNvSpPr>
                <a:spLocks noChangeArrowheads="1"/>
              </p:cNvSpPr>
              <p:nvPr/>
            </p:nvSpPr>
            <p:spPr bwMode="auto">
              <a:xfrm>
                <a:off x="622" y="1124"/>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0" name="Line 83">
                <a:extLst>
                  <a:ext uri="{FF2B5EF4-FFF2-40B4-BE49-F238E27FC236}">
                    <a16:creationId xmlns:a16="http://schemas.microsoft.com/office/drawing/2014/main" id="{5D27BE59-598D-D386-CE1F-87A3DF3A9963}"/>
                  </a:ext>
                </a:extLst>
              </p:cNvPr>
              <p:cNvSpPr>
                <a:spLocks noChangeShapeType="1"/>
              </p:cNvSpPr>
              <p:nvPr/>
            </p:nvSpPr>
            <p:spPr bwMode="auto">
              <a:xfrm>
                <a:off x="670" y="951"/>
                <a:ext cx="0" cy="1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74" name="Group 84">
              <a:extLst>
                <a:ext uri="{FF2B5EF4-FFF2-40B4-BE49-F238E27FC236}">
                  <a16:creationId xmlns:a16="http://schemas.microsoft.com/office/drawing/2014/main" id="{D22D5A08-F65D-13D3-526E-A1D05AA1F084}"/>
                </a:ext>
              </a:extLst>
            </p:cNvPr>
            <p:cNvGrpSpPr>
              <a:grpSpLocks/>
            </p:cNvGrpSpPr>
            <p:nvPr/>
          </p:nvGrpSpPr>
          <p:grpSpPr bwMode="auto">
            <a:xfrm>
              <a:off x="4546" y="1050"/>
              <a:ext cx="93" cy="266"/>
              <a:chOff x="622" y="951"/>
              <a:chExt cx="93" cy="266"/>
            </a:xfrm>
          </p:grpSpPr>
          <p:sp>
            <p:nvSpPr>
              <p:cNvPr id="77" name="Oval 85">
                <a:extLst>
                  <a:ext uri="{FF2B5EF4-FFF2-40B4-BE49-F238E27FC236}">
                    <a16:creationId xmlns:a16="http://schemas.microsoft.com/office/drawing/2014/main" id="{91C92B26-2A3B-4C2C-24EF-5F029D559A2B}"/>
                  </a:ext>
                </a:extLst>
              </p:cNvPr>
              <p:cNvSpPr>
                <a:spLocks noChangeArrowheads="1"/>
              </p:cNvSpPr>
              <p:nvPr/>
            </p:nvSpPr>
            <p:spPr bwMode="auto">
              <a:xfrm>
                <a:off x="622" y="1124"/>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8" name="Line 86">
                <a:extLst>
                  <a:ext uri="{FF2B5EF4-FFF2-40B4-BE49-F238E27FC236}">
                    <a16:creationId xmlns:a16="http://schemas.microsoft.com/office/drawing/2014/main" id="{FBEB29E1-A3C3-084D-F2B0-8E70E5410E46}"/>
                  </a:ext>
                </a:extLst>
              </p:cNvPr>
              <p:cNvSpPr>
                <a:spLocks noChangeShapeType="1"/>
              </p:cNvSpPr>
              <p:nvPr/>
            </p:nvSpPr>
            <p:spPr bwMode="auto">
              <a:xfrm>
                <a:off x="670" y="951"/>
                <a:ext cx="0" cy="1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75" name="Text Box 87">
              <a:extLst>
                <a:ext uri="{FF2B5EF4-FFF2-40B4-BE49-F238E27FC236}">
                  <a16:creationId xmlns:a16="http://schemas.microsoft.com/office/drawing/2014/main" id="{CC3C7299-4DC3-F9B8-2432-91B162A4B44A}"/>
                </a:ext>
              </a:extLst>
            </p:cNvPr>
            <p:cNvSpPr txBox="1">
              <a:spLocks noChangeArrowheads="1"/>
            </p:cNvSpPr>
            <p:nvPr/>
          </p:nvSpPr>
          <p:spPr bwMode="auto">
            <a:xfrm>
              <a:off x="4339" y="1642"/>
              <a:ext cx="5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996600"/>
                  </a:solidFill>
                </a:rPr>
                <a:t>高位</a:t>
              </a:r>
            </a:p>
          </p:txBody>
        </p:sp>
        <p:sp>
          <p:nvSpPr>
            <p:cNvPr id="76" name="Text Box 88">
              <a:extLst>
                <a:ext uri="{FF2B5EF4-FFF2-40B4-BE49-F238E27FC236}">
                  <a16:creationId xmlns:a16="http://schemas.microsoft.com/office/drawing/2014/main" id="{DD60A9A6-8AE0-6740-0C8C-5D5C2E68BE8A}"/>
                </a:ext>
              </a:extLst>
            </p:cNvPr>
            <p:cNvSpPr txBox="1">
              <a:spLocks noChangeArrowheads="1"/>
            </p:cNvSpPr>
            <p:nvPr/>
          </p:nvSpPr>
          <p:spPr bwMode="auto">
            <a:xfrm>
              <a:off x="4704" y="1312"/>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Y</a:t>
              </a:r>
              <a:r>
                <a:rPr lang="en-US" altLang="zh-CN" b="1" baseline="-25000">
                  <a:solidFill>
                    <a:srgbClr val="0033CC"/>
                  </a:solidFill>
                  <a:ea typeface="楷体_GB2312" pitchFamily="49" charset="-122"/>
                </a:rPr>
                <a:t>7  </a:t>
              </a:r>
            </a:p>
          </p:txBody>
        </p:sp>
      </p:grpSp>
      <p:sp>
        <p:nvSpPr>
          <p:cNvPr id="93" name="Text Box 89">
            <a:extLst>
              <a:ext uri="{FF2B5EF4-FFF2-40B4-BE49-F238E27FC236}">
                <a16:creationId xmlns:a16="http://schemas.microsoft.com/office/drawing/2014/main" id="{FC34A5C7-85D6-31C2-A9C2-060E9918B7C0}"/>
              </a:ext>
            </a:extLst>
          </p:cNvPr>
          <p:cNvSpPr txBox="1">
            <a:spLocks noChangeArrowheads="1"/>
          </p:cNvSpPr>
          <p:nvPr/>
        </p:nvSpPr>
        <p:spPr bwMode="auto">
          <a:xfrm>
            <a:off x="4128422" y="6178298"/>
            <a:ext cx="9556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0033CC"/>
                </a:solidFill>
                <a:ea typeface="楷体_GB2312" pitchFamily="49" charset="-122"/>
              </a:rPr>
              <a:t>A</a:t>
            </a:r>
            <a:r>
              <a:rPr lang="en-US" altLang="zh-CN" sz="2800" b="1" baseline="-25000">
                <a:solidFill>
                  <a:srgbClr val="0033CC"/>
                </a:solidFill>
                <a:ea typeface="楷体_GB2312" pitchFamily="49" charset="-122"/>
              </a:rPr>
              <a:t>0</a:t>
            </a:r>
            <a:r>
              <a:rPr lang="en-US" altLang="zh-CN" b="1" baseline="-25000">
                <a:solidFill>
                  <a:srgbClr val="0033CC"/>
                </a:solidFill>
                <a:ea typeface="楷体_GB2312" pitchFamily="49" charset="-122"/>
              </a:rPr>
              <a:t>  </a:t>
            </a:r>
          </a:p>
        </p:txBody>
      </p:sp>
      <p:sp>
        <p:nvSpPr>
          <p:cNvPr id="94" name="Text Box 90">
            <a:extLst>
              <a:ext uri="{FF2B5EF4-FFF2-40B4-BE49-F238E27FC236}">
                <a16:creationId xmlns:a16="http://schemas.microsoft.com/office/drawing/2014/main" id="{A6E584B4-AB20-C777-5E09-6B970597D02C}"/>
              </a:ext>
            </a:extLst>
          </p:cNvPr>
          <p:cNvSpPr txBox="1">
            <a:spLocks noChangeArrowheads="1"/>
          </p:cNvSpPr>
          <p:nvPr/>
        </p:nvSpPr>
        <p:spPr bwMode="auto">
          <a:xfrm>
            <a:off x="5023772" y="6178298"/>
            <a:ext cx="9556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0033CC"/>
                </a:solidFill>
                <a:ea typeface="楷体_GB2312" pitchFamily="49" charset="-122"/>
              </a:rPr>
              <a:t>A</a:t>
            </a:r>
            <a:r>
              <a:rPr lang="en-US" altLang="zh-CN" sz="2800" b="1" baseline="-25000">
                <a:solidFill>
                  <a:srgbClr val="0033CC"/>
                </a:solidFill>
                <a:ea typeface="楷体_GB2312" pitchFamily="49" charset="-122"/>
              </a:rPr>
              <a:t>1</a:t>
            </a:r>
            <a:r>
              <a:rPr lang="en-US" altLang="zh-CN" b="1" baseline="-25000">
                <a:solidFill>
                  <a:srgbClr val="0033CC"/>
                </a:solidFill>
                <a:ea typeface="楷体_GB2312" pitchFamily="49" charset="-122"/>
              </a:rPr>
              <a:t>  </a:t>
            </a:r>
          </a:p>
        </p:txBody>
      </p:sp>
      <p:sp>
        <p:nvSpPr>
          <p:cNvPr id="95" name="Text Box 91">
            <a:extLst>
              <a:ext uri="{FF2B5EF4-FFF2-40B4-BE49-F238E27FC236}">
                <a16:creationId xmlns:a16="http://schemas.microsoft.com/office/drawing/2014/main" id="{46DC6C49-F3A0-B3C9-6F9C-625A0335B121}"/>
              </a:ext>
            </a:extLst>
          </p:cNvPr>
          <p:cNvSpPr txBox="1">
            <a:spLocks noChangeArrowheads="1"/>
          </p:cNvSpPr>
          <p:nvPr/>
        </p:nvSpPr>
        <p:spPr bwMode="auto">
          <a:xfrm>
            <a:off x="5900072" y="6178298"/>
            <a:ext cx="9556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0033CC"/>
                </a:solidFill>
                <a:ea typeface="楷体_GB2312" pitchFamily="49" charset="-122"/>
              </a:rPr>
              <a:t>A</a:t>
            </a:r>
            <a:r>
              <a:rPr lang="en-US" altLang="zh-CN" sz="2800" b="1" baseline="-25000">
                <a:solidFill>
                  <a:srgbClr val="0033CC"/>
                </a:solidFill>
                <a:ea typeface="楷体_GB2312" pitchFamily="49" charset="-122"/>
              </a:rPr>
              <a:t>2</a:t>
            </a:r>
            <a:r>
              <a:rPr lang="en-US" altLang="zh-CN" b="1" baseline="-25000">
                <a:solidFill>
                  <a:srgbClr val="0033CC"/>
                </a:solidFill>
                <a:ea typeface="楷体_GB2312" pitchFamily="49" charset="-122"/>
              </a:rPr>
              <a:t>  </a:t>
            </a:r>
          </a:p>
        </p:txBody>
      </p:sp>
      <p:sp>
        <p:nvSpPr>
          <p:cNvPr id="96" name="Text Box 92">
            <a:extLst>
              <a:ext uri="{FF2B5EF4-FFF2-40B4-BE49-F238E27FC236}">
                <a16:creationId xmlns:a16="http://schemas.microsoft.com/office/drawing/2014/main" id="{495318A6-F2AB-BCB3-89A7-D6D25A5454F4}"/>
              </a:ext>
            </a:extLst>
          </p:cNvPr>
          <p:cNvSpPr txBox="1">
            <a:spLocks noChangeArrowheads="1"/>
          </p:cNvSpPr>
          <p:nvPr/>
        </p:nvSpPr>
        <p:spPr bwMode="auto">
          <a:xfrm>
            <a:off x="6766847" y="6178298"/>
            <a:ext cx="9556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ea typeface="楷体_GB2312" pitchFamily="49" charset="-122"/>
              </a:rPr>
              <a:t>A</a:t>
            </a:r>
            <a:r>
              <a:rPr lang="en-US" altLang="zh-CN" sz="2800" b="1" baseline="-25000">
                <a:solidFill>
                  <a:srgbClr val="FF0066"/>
                </a:solidFill>
                <a:ea typeface="楷体_GB2312" pitchFamily="49" charset="-122"/>
              </a:rPr>
              <a:t>3</a:t>
            </a:r>
            <a:r>
              <a:rPr lang="en-US" altLang="zh-CN" b="1" baseline="-25000">
                <a:solidFill>
                  <a:srgbClr val="FF0066"/>
                </a:solidFill>
                <a:ea typeface="楷体_GB2312" pitchFamily="49" charset="-122"/>
              </a:rPr>
              <a:t>  </a:t>
            </a:r>
          </a:p>
        </p:txBody>
      </p:sp>
      <p:sp>
        <p:nvSpPr>
          <p:cNvPr id="97" name="AutoShape 93">
            <a:extLst>
              <a:ext uri="{FF2B5EF4-FFF2-40B4-BE49-F238E27FC236}">
                <a16:creationId xmlns:a16="http://schemas.microsoft.com/office/drawing/2014/main" id="{A2B3880B-D334-F86F-C26C-0C15562774D7}"/>
              </a:ext>
            </a:extLst>
          </p:cNvPr>
          <p:cNvSpPr>
            <a:spLocks noChangeArrowheads="1"/>
          </p:cNvSpPr>
          <p:nvPr/>
        </p:nvSpPr>
        <p:spPr bwMode="auto">
          <a:xfrm>
            <a:off x="8036847" y="882398"/>
            <a:ext cx="469900" cy="139700"/>
          </a:xfrm>
          <a:prstGeom prst="notchedRightArrow">
            <a:avLst>
              <a:gd name="adj1" fmla="val 50000"/>
              <a:gd name="adj2" fmla="val 84091"/>
            </a:avLst>
          </a:prstGeom>
          <a:solidFill>
            <a:srgbClr val="FF0066"/>
          </a:solidFill>
          <a:ln w="2857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8" name="Line 94">
            <a:extLst>
              <a:ext uri="{FF2B5EF4-FFF2-40B4-BE49-F238E27FC236}">
                <a16:creationId xmlns:a16="http://schemas.microsoft.com/office/drawing/2014/main" id="{A73A6E4A-60DF-EDF1-5FAD-DAC2718D56AA}"/>
              </a:ext>
            </a:extLst>
          </p:cNvPr>
          <p:cNvSpPr>
            <a:spLocks noChangeShapeType="1"/>
          </p:cNvSpPr>
          <p:nvPr/>
        </p:nvSpPr>
        <p:spPr bwMode="auto">
          <a:xfrm flipV="1">
            <a:off x="8008272" y="3914523"/>
            <a:ext cx="0" cy="84931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99" name="Group 95">
            <a:extLst>
              <a:ext uri="{FF2B5EF4-FFF2-40B4-BE49-F238E27FC236}">
                <a16:creationId xmlns:a16="http://schemas.microsoft.com/office/drawing/2014/main" id="{B86C957E-904C-D3A8-EEC3-9DE3AFC2BC32}"/>
              </a:ext>
            </a:extLst>
          </p:cNvPr>
          <p:cNvGrpSpPr>
            <a:grpSpLocks/>
          </p:cNvGrpSpPr>
          <p:nvPr/>
        </p:nvGrpSpPr>
        <p:grpSpPr bwMode="auto">
          <a:xfrm>
            <a:off x="7587585" y="4463798"/>
            <a:ext cx="561975" cy="290513"/>
            <a:chOff x="4077" y="2742"/>
            <a:chExt cx="354" cy="183"/>
          </a:xfrm>
        </p:grpSpPr>
        <p:sp>
          <p:nvSpPr>
            <p:cNvPr id="100" name="Line 96">
              <a:extLst>
                <a:ext uri="{FF2B5EF4-FFF2-40B4-BE49-F238E27FC236}">
                  <a16:creationId xmlns:a16="http://schemas.microsoft.com/office/drawing/2014/main" id="{2F61BABA-4DCA-8541-DE04-74044747EA69}"/>
                </a:ext>
              </a:extLst>
            </p:cNvPr>
            <p:cNvSpPr>
              <a:spLocks noChangeShapeType="1"/>
            </p:cNvSpPr>
            <p:nvPr/>
          </p:nvSpPr>
          <p:spPr bwMode="auto">
            <a:xfrm>
              <a:off x="4269" y="2925"/>
              <a:ext cx="162"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1" name="Line 97">
              <a:extLst>
                <a:ext uri="{FF2B5EF4-FFF2-40B4-BE49-F238E27FC236}">
                  <a16:creationId xmlns:a16="http://schemas.microsoft.com/office/drawing/2014/main" id="{3B2435EF-0444-C30F-969E-D653FE43FB85}"/>
                </a:ext>
              </a:extLst>
            </p:cNvPr>
            <p:cNvSpPr>
              <a:spLocks noChangeShapeType="1"/>
            </p:cNvSpPr>
            <p:nvPr/>
          </p:nvSpPr>
          <p:spPr bwMode="auto">
            <a:xfrm>
              <a:off x="4077" y="2781"/>
              <a:ext cx="27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2" name="Oval 98">
              <a:extLst>
                <a:ext uri="{FF2B5EF4-FFF2-40B4-BE49-F238E27FC236}">
                  <a16:creationId xmlns:a16="http://schemas.microsoft.com/office/drawing/2014/main" id="{1770DD75-AABE-B514-AD9E-578E679C0613}"/>
                </a:ext>
              </a:extLst>
            </p:cNvPr>
            <p:cNvSpPr>
              <a:spLocks noChangeArrowheads="1"/>
            </p:cNvSpPr>
            <p:nvPr/>
          </p:nvSpPr>
          <p:spPr bwMode="auto">
            <a:xfrm>
              <a:off x="4306" y="2742"/>
              <a:ext cx="73" cy="74"/>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03" name="Group 99">
            <a:extLst>
              <a:ext uri="{FF2B5EF4-FFF2-40B4-BE49-F238E27FC236}">
                <a16:creationId xmlns:a16="http://schemas.microsoft.com/office/drawing/2014/main" id="{DE97DE5D-1750-4701-BDA6-C8674B3718E5}"/>
              </a:ext>
            </a:extLst>
          </p:cNvPr>
          <p:cNvGrpSpPr>
            <a:grpSpLocks/>
          </p:cNvGrpSpPr>
          <p:nvPr/>
        </p:nvGrpSpPr>
        <p:grpSpPr bwMode="auto">
          <a:xfrm>
            <a:off x="2029747" y="1777748"/>
            <a:ext cx="3487738" cy="2144713"/>
            <a:chOff x="576" y="1050"/>
            <a:chExt cx="2197" cy="1351"/>
          </a:xfrm>
        </p:grpSpPr>
        <p:sp>
          <p:nvSpPr>
            <p:cNvPr id="104" name="Rectangle 100">
              <a:extLst>
                <a:ext uri="{FF2B5EF4-FFF2-40B4-BE49-F238E27FC236}">
                  <a16:creationId xmlns:a16="http://schemas.microsoft.com/office/drawing/2014/main" id="{F37366CA-30E4-69C8-3F23-AD2E7E409ADC}"/>
                </a:ext>
              </a:extLst>
            </p:cNvPr>
            <p:cNvSpPr>
              <a:spLocks noChangeArrowheads="1"/>
            </p:cNvSpPr>
            <p:nvPr/>
          </p:nvSpPr>
          <p:spPr bwMode="auto">
            <a:xfrm>
              <a:off x="599" y="1329"/>
              <a:ext cx="2083" cy="96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solidFill>
                  <a:srgbClr val="0033CC"/>
                </a:solidFill>
              </a:endParaRPr>
            </a:p>
          </p:txBody>
        </p:sp>
        <p:sp>
          <p:nvSpPr>
            <p:cNvPr id="105" name="Text Box 101">
              <a:extLst>
                <a:ext uri="{FF2B5EF4-FFF2-40B4-BE49-F238E27FC236}">
                  <a16:creationId xmlns:a16="http://schemas.microsoft.com/office/drawing/2014/main" id="{18A2CCF7-C25B-4CB9-4B4F-F0008A8DA4A3}"/>
                </a:ext>
              </a:extLst>
            </p:cNvPr>
            <p:cNvSpPr txBox="1">
              <a:spLocks noChangeArrowheads="1"/>
            </p:cNvSpPr>
            <p:nvPr/>
          </p:nvSpPr>
          <p:spPr bwMode="auto">
            <a:xfrm>
              <a:off x="987" y="1663"/>
              <a:ext cx="127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800" b="1">
                  <a:solidFill>
                    <a:srgbClr val="FF0066"/>
                  </a:solidFill>
                </a:rPr>
                <a:t>74LS138</a:t>
              </a:r>
            </a:p>
          </p:txBody>
        </p:sp>
        <p:sp>
          <p:nvSpPr>
            <p:cNvPr id="106" name="Text Box 102">
              <a:extLst>
                <a:ext uri="{FF2B5EF4-FFF2-40B4-BE49-F238E27FC236}">
                  <a16:creationId xmlns:a16="http://schemas.microsoft.com/office/drawing/2014/main" id="{4790EF18-3CBC-BD2A-DA09-42F708F92B83}"/>
                </a:ext>
              </a:extLst>
            </p:cNvPr>
            <p:cNvSpPr txBox="1">
              <a:spLocks noChangeArrowheads="1"/>
            </p:cNvSpPr>
            <p:nvPr/>
          </p:nvSpPr>
          <p:spPr bwMode="auto">
            <a:xfrm>
              <a:off x="576" y="1310"/>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Y</a:t>
              </a:r>
              <a:r>
                <a:rPr lang="en-US" altLang="zh-CN" b="1" baseline="-25000">
                  <a:solidFill>
                    <a:srgbClr val="0033CC"/>
                  </a:solidFill>
                  <a:ea typeface="楷体_GB2312" pitchFamily="49" charset="-122"/>
                </a:rPr>
                <a:t>0  </a:t>
              </a:r>
            </a:p>
          </p:txBody>
        </p:sp>
        <p:sp>
          <p:nvSpPr>
            <p:cNvPr id="107" name="Text Box 103">
              <a:extLst>
                <a:ext uri="{FF2B5EF4-FFF2-40B4-BE49-F238E27FC236}">
                  <a16:creationId xmlns:a16="http://schemas.microsoft.com/office/drawing/2014/main" id="{76562555-598A-0F61-3B6C-BA6CC4F02B5A}"/>
                </a:ext>
              </a:extLst>
            </p:cNvPr>
            <p:cNvSpPr txBox="1">
              <a:spLocks noChangeArrowheads="1"/>
            </p:cNvSpPr>
            <p:nvPr/>
          </p:nvSpPr>
          <p:spPr bwMode="auto">
            <a:xfrm>
              <a:off x="838" y="1310"/>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Y</a:t>
              </a:r>
              <a:r>
                <a:rPr lang="en-US" altLang="zh-CN" b="1" baseline="-25000">
                  <a:solidFill>
                    <a:srgbClr val="0033CC"/>
                  </a:solidFill>
                  <a:ea typeface="楷体_GB2312" pitchFamily="49" charset="-122"/>
                </a:rPr>
                <a:t>1  </a:t>
              </a:r>
            </a:p>
          </p:txBody>
        </p:sp>
        <p:sp>
          <p:nvSpPr>
            <p:cNvPr id="108" name="Text Box 104">
              <a:extLst>
                <a:ext uri="{FF2B5EF4-FFF2-40B4-BE49-F238E27FC236}">
                  <a16:creationId xmlns:a16="http://schemas.microsoft.com/office/drawing/2014/main" id="{BD61D103-C409-9CE9-C419-82B7751F53E4}"/>
                </a:ext>
              </a:extLst>
            </p:cNvPr>
            <p:cNvSpPr txBox="1">
              <a:spLocks noChangeArrowheads="1"/>
            </p:cNvSpPr>
            <p:nvPr/>
          </p:nvSpPr>
          <p:spPr bwMode="auto">
            <a:xfrm>
              <a:off x="1099" y="1310"/>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Y</a:t>
              </a:r>
              <a:r>
                <a:rPr lang="en-US" altLang="zh-CN" b="1" baseline="-25000">
                  <a:solidFill>
                    <a:srgbClr val="0033CC"/>
                  </a:solidFill>
                  <a:ea typeface="楷体_GB2312" pitchFamily="49" charset="-122"/>
                </a:rPr>
                <a:t>2 </a:t>
              </a:r>
            </a:p>
          </p:txBody>
        </p:sp>
        <p:sp>
          <p:nvSpPr>
            <p:cNvPr id="109" name="Text Box 105">
              <a:extLst>
                <a:ext uri="{FF2B5EF4-FFF2-40B4-BE49-F238E27FC236}">
                  <a16:creationId xmlns:a16="http://schemas.microsoft.com/office/drawing/2014/main" id="{3EDAAD75-9C60-C015-342B-EB6311D9E4A3}"/>
                </a:ext>
              </a:extLst>
            </p:cNvPr>
            <p:cNvSpPr txBox="1">
              <a:spLocks noChangeArrowheads="1"/>
            </p:cNvSpPr>
            <p:nvPr/>
          </p:nvSpPr>
          <p:spPr bwMode="auto">
            <a:xfrm>
              <a:off x="1360" y="1310"/>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Y</a:t>
              </a:r>
              <a:r>
                <a:rPr lang="en-US" altLang="zh-CN" b="1" baseline="-25000">
                  <a:solidFill>
                    <a:srgbClr val="0033CC"/>
                  </a:solidFill>
                  <a:ea typeface="楷体_GB2312" pitchFamily="49" charset="-122"/>
                </a:rPr>
                <a:t>3  </a:t>
              </a:r>
            </a:p>
          </p:txBody>
        </p:sp>
        <p:sp>
          <p:nvSpPr>
            <p:cNvPr id="110" name="Text Box 106">
              <a:extLst>
                <a:ext uri="{FF2B5EF4-FFF2-40B4-BE49-F238E27FC236}">
                  <a16:creationId xmlns:a16="http://schemas.microsoft.com/office/drawing/2014/main" id="{32D2A347-1D7C-2308-3742-39367D7A10BF}"/>
                </a:ext>
              </a:extLst>
            </p:cNvPr>
            <p:cNvSpPr txBox="1">
              <a:spLocks noChangeArrowheads="1"/>
            </p:cNvSpPr>
            <p:nvPr/>
          </p:nvSpPr>
          <p:spPr bwMode="auto">
            <a:xfrm>
              <a:off x="1622" y="1310"/>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Y</a:t>
              </a:r>
              <a:r>
                <a:rPr lang="en-US" altLang="zh-CN" b="1" baseline="-25000">
                  <a:solidFill>
                    <a:srgbClr val="0033CC"/>
                  </a:solidFill>
                  <a:ea typeface="楷体_GB2312" pitchFamily="49" charset="-122"/>
                </a:rPr>
                <a:t>4 </a:t>
              </a:r>
            </a:p>
          </p:txBody>
        </p:sp>
        <p:sp>
          <p:nvSpPr>
            <p:cNvPr id="111" name="Text Box 107">
              <a:extLst>
                <a:ext uri="{FF2B5EF4-FFF2-40B4-BE49-F238E27FC236}">
                  <a16:creationId xmlns:a16="http://schemas.microsoft.com/office/drawing/2014/main" id="{E0797789-645C-3334-EA13-39E31A70C8D8}"/>
                </a:ext>
              </a:extLst>
            </p:cNvPr>
            <p:cNvSpPr txBox="1">
              <a:spLocks noChangeArrowheads="1"/>
            </p:cNvSpPr>
            <p:nvPr/>
          </p:nvSpPr>
          <p:spPr bwMode="auto">
            <a:xfrm>
              <a:off x="1883" y="1310"/>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Y</a:t>
              </a:r>
              <a:r>
                <a:rPr lang="en-US" altLang="zh-CN" b="1" baseline="-25000">
                  <a:solidFill>
                    <a:srgbClr val="0033CC"/>
                  </a:solidFill>
                  <a:ea typeface="楷体_GB2312" pitchFamily="49" charset="-122"/>
                </a:rPr>
                <a:t>5  </a:t>
              </a:r>
            </a:p>
          </p:txBody>
        </p:sp>
        <p:sp>
          <p:nvSpPr>
            <p:cNvPr id="112" name="Text Box 108">
              <a:extLst>
                <a:ext uri="{FF2B5EF4-FFF2-40B4-BE49-F238E27FC236}">
                  <a16:creationId xmlns:a16="http://schemas.microsoft.com/office/drawing/2014/main" id="{65935D68-4441-E8E4-01F6-D64BBF33A801}"/>
                </a:ext>
              </a:extLst>
            </p:cNvPr>
            <p:cNvSpPr txBox="1">
              <a:spLocks noChangeArrowheads="1"/>
            </p:cNvSpPr>
            <p:nvPr/>
          </p:nvSpPr>
          <p:spPr bwMode="auto">
            <a:xfrm>
              <a:off x="2144" y="1310"/>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Y</a:t>
              </a:r>
              <a:r>
                <a:rPr lang="en-US" altLang="zh-CN" b="1" baseline="-25000">
                  <a:solidFill>
                    <a:srgbClr val="0033CC"/>
                  </a:solidFill>
                  <a:ea typeface="楷体_GB2312" pitchFamily="49" charset="-122"/>
                </a:rPr>
                <a:t>6  </a:t>
              </a:r>
            </a:p>
          </p:txBody>
        </p:sp>
        <p:grpSp>
          <p:nvGrpSpPr>
            <p:cNvPr id="113" name="Group 109">
              <a:extLst>
                <a:ext uri="{FF2B5EF4-FFF2-40B4-BE49-F238E27FC236}">
                  <a16:creationId xmlns:a16="http://schemas.microsoft.com/office/drawing/2014/main" id="{FE37BB2F-4002-8F0D-7918-065C69530522}"/>
                </a:ext>
              </a:extLst>
            </p:cNvPr>
            <p:cNvGrpSpPr>
              <a:grpSpLocks/>
            </p:cNvGrpSpPr>
            <p:nvPr/>
          </p:nvGrpSpPr>
          <p:grpSpPr bwMode="auto">
            <a:xfrm>
              <a:off x="673" y="1050"/>
              <a:ext cx="93" cy="266"/>
              <a:chOff x="622" y="951"/>
              <a:chExt cx="93" cy="266"/>
            </a:xfrm>
          </p:grpSpPr>
          <p:sp>
            <p:nvSpPr>
              <p:cNvPr id="145" name="Oval 110">
                <a:extLst>
                  <a:ext uri="{FF2B5EF4-FFF2-40B4-BE49-F238E27FC236}">
                    <a16:creationId xmlns:a16="http://schemas.microsoft.com/office/drawing/2014/main" id="{663E8720-0629-48EC-0D3B-1D565AF51955}"/>
                  </a:ext>
                </a:extLst>
              </p:cNvPr>
              <p:cNvSpPr>
                <a:spLocks noChangeArrowheads="1"/>
              </p:cNvSpPr>
              <p:nvPr/>
            </p:nvSpPr>
            <p:spPr bwMode="auto">
              <a:xfrm>
                <a:off x="622" y="1124"/>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6" name="Line 111">
                <a:extLst>
                  <a:ext uri="{FF2B5EF4-FFF2-40B4-BE49-F238E27FC236}">
                    <a16:creationId xmlns:a16="http://schemas.microsoft.com/office/drawing/2014/main" id="{9FBCFAA8-6B38-E1AA-B595-6A5B05C347CC}"/>
                  </a:ext>
                </a:extLst>
              </p:cNvPr>
              <p:cNvSpPr>
                <a:spLocks noChangeShapeType="1"/>
              </p:cNvSpPr>
              <p:nvPr/>
            </p:nvSpPr>
            <p:spPr bwMode="auto">
              <a:xfrm>
                <a:off x="670" y="951"/>
                <a:ext cx="0" cy="1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14" name="Oval 112">
              <a:extLst>
                <a:ext uri="{FF2B5EF4-FFF2-40B4-BE49-F238E27FC236}">
                  <a16:creationId xmlns:a16="http://schemas.microsoft.com/office/drawing/2014/main" id="{F7C16D7C-7D4A-B851-4E13-4F8B653ABA63}"/>
                </a:ext>
              </a:extLst>
            </p:cNvPr>
            <p:cNvSpPr>
              <a:spLocks noChangeArrowheads="1"/>
            </p:cNvSpPr>
            <p:nvPr/>
          </p:nvSpPr>
          <p:spPr bwMode="auto">
            <a:xfrm flipV="1">
              <a:off x="1725" y="2304"/>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5" name="Oval 113">
              <a:extLst>
                <a:ext uri="{FF2B5EF4-FFF2-40B4-BE49-F238E27FC236}">
                  <a16:creationId xmlns:a16="http://schemas.microsoft.com/office/drawing/2014/main" id="{2F76CCC1-1A16-A9CA-E48B-7A9559B44EBC}"/>
                </a:ext>
              </a:extLst>
            </p:cNvPr>
            <p:cNvSpPr>
              <a:spLocks noChangeArrowheads="1"/>
            </p:cNvSpPr>
            <p:nvPr/>
          </p:nvSpPr>
          <p:spPr bwMode="auto">
            <a:xfrm flipV="1">
              <a:off x="1984" y="2308"/>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6" name="Text Box 114">
              <a:extLst>
                <a:ext uri="{FF2B5EF4-FFF2-40B4-BE49-F238E27FC236}">
                  <a16:creationId xmlns:a16="http://schemas.microsoft.com/office/drawing/2014/main" id="{7C6B371D-0B6F-D8D9-B024-81F80856FD74}"/>
                </a:ext>
              </a:extLst>
            </p:cNvPr>
            <p:cNvSpPr txBox="1">
              <a:spLocks noChangeArrowheads="1"/>
            </p:cNvSpPr>
            <p:nvPr/>
          </p:nvSpPr>
          <p:spPr bwMode="auto">
            <a:xfrm>
              <a:off x="584" y="2022"/>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A</a:t>
              </a:r>
              <a:r>
                <a:rPr lang="en-US" altLang="zh-CN" b="1" baseline="-25000">
                  <a:solidFill>
                    <a:srgbClr val="0033CC"/>
                  </a:solidFill>
                  <a:ea typeface="楷体_GB2312" pitchFamily="49" charset="-122"/>
                </a:rPr>
                <a:t>0  </a:t>
              </a:r>
            </a:p>
          </p:txBody>
        </p:sp>
        <p:sp>
          <p:nvSpPr>
            <p:cNvPr id="117" name="Text Box 115">
              <a:extLst>
                <a:ext uri="{FF2B5EF4-FFF2-40B4-BE49-F238E27FC236}">
                  <a16:creationId xmlns:a16="http://schemas.microsoft.com/office/drawing/2014/main" id="{8EE47BEC-4BC5-0A71-B5F3-53F79E828B4D}"/>
                </a:ext>
              </a:extLst>
            </p:cNvPr>
            <p:cNvSpPr txBox="1">
              <a:spLocks noChangeArrowheads="1"/>
            </p:cNvSpPr>
            <p:nvPr/>
          </p:nvSpPr>
          <p:spPr bwMode="auto">
            <a:xfrm>
              <a:off x="846" y="2022"/>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A</a:t>
              </a:r>
              <a:r>
                <a:rPr lang="en-US" altLang="zh-CN" b="1" baseline="-25000">
                  <a:solidFill>
                    <a:srgbClr val="0033CC"/>
                  </a:solidFill>
                  <a:ea typeface="楷体_GB2312" pitchFamily="49" charset="-122"/>
                </a:rPr>
                <a:t>1  </a:t>
              </a:r>
            </a:p>
          </p:txBody>
        </p:sp>
        <p:sp>
          <p:nvSpPr>
            <p:cNvPr id="118" name="Text Box 116">
              <a:extLst>
                <a:ext uri="{FF2B5EF4-FFF2-40B4-BE49-F238E27FC236}">
                  <a16:creationId xmlns:a16="http://schemas.microsoft.com/office/drawing/2014/main" id="{BB11EC59-AB5D-7ABB-AD8E-106898A3C0F5}"/>
                </a:ext>
              </a:extLst>
            </p:cNvPr>
            <p:cNvSpPr txBox="1">
              <a:spLocks noChangeArrowheads="1"/>
            </p:cNvSpPr>
            <p:nvPr/>
          </p:nvSpPr>
          <p:spPr bwMode="auto">
            <a:xfrm>
              <a:off x="1107" y="2022"/>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A</a:t>
              </a:r>
              <a:r>
                <a:rPr lang="en-US" altLang="zh-CN" b="1" baseline="-25000">
                  <a:solidFill>
                    <a:srgbClr val="0033CC"/>
                  </a:solidFill>
                  <a:ea typeface="楷体_GB2312" pitchFamily="49" charset="-122"/>
                </a:rPr>
                <a:t>2  </a:t>
              </a:r>
            </a:p>
          </p:txBody>
        </p:sp>
        <p:sp>
          <p:nvSpPr>
            <p:cNvPr id="119" name="Text Box 117">
              <a:extLst>
                <a:ext uri="{FF2B5EF4-FFF2-40B4-BE49-F238E27FC236}">
                  <a16:creationId xmlns:a16="http://schemas.microsoft.com/office/drawing/2014/main" id="{46276F50-765F-3962-871D-7DF72864EB09}"/>
                </a:ext>
              </a:extLst>
            </p:cNvPr>
            <p:cNvSpPr txBox="1">
              <a:spLocks noChangeArrowheads="1"/>
            </p:cNvSpPr>
            <p:nvPr/>
          </p:nvSpPr>
          <p:spPr bwMode="auto">
            <a:xfrm>
              <a:off x="1488" y="2022"/>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ST</a:t>
              </a:r>
              <a:r>
                <a:rPr lang="en-US" altLang="zh-CN" b="1" baseline="-25000">
                  <a:solidFill>
                    <a:srgbClr val="0033CC"/>
                  </a:solidFill>
                  <a:ea typeface="楷体_GB2312" pitchFamily="49" charset="-122"/>
                </a:rPr>
                <a:t>B  </a:t>
              </a:r>
            </a:p>
          </p:txBody>
        </p:sp>
        <p:sp>
          <p:nvSpPr>
            <p:cNvPr id="120" name="Text Box 118">
              <a:extLst>
                <a:ext uri="{FF2B5EF4-FFF2-40B4-BE49-F238E27FC236}">
                  <a16:creationId xmlns:a16="http://schemas.microsoft.com/office/drawing/2014/main" id="{510F79E3-E77C-81FF-AC6E-78CFBBB9CB66}"/>
                </a:ext>
              </a:extLst>
            </p:cNvPr>
            <p:cNvSpPr txBox="1">
              <a:spLocks noChangeArrowheads="1"/>
            </p:cNvSpPr>
            <p:nvPr/>
          </p:nvSpPr>
          <p:spPr bwMode="auto">
            <a:xfrm>
              <a:off x="1822" y="2022"/>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ST</a:t>
              </a:r>
              <a:r>
                <a:rPr lang="en-US" altLang="zh-CN" b="1" baseline="-25000">
                  <a:solidFill>
                    <a:srgbClr val="0033CC"/>
                  </a:solidFill>
                  <a:ea typeface="楷体_GB2312" pitchFamily="49" charset="-122"/>
                </a:rPr>
                <a:t>C  </a:t>
              </a:r>
            </a:p>
          </p:txBody>
        </p:sp>
        <p:sp>
          <p:nvSpPr>
            <p:cNvPr id="121" name="Text Box 119">
              <a:extLst>
                <a:ext uri="{FF2B5EF4-FFF2-40B4-BE49-F238E27FC236}">
                  <a16:creationId xmlns:a16="http://schemas.microsoft.com/office/drawing/2014/main" id="{9BBDAF28-3158-BA96-3EF9-EE475BCAA7AB}"/>
                </a:ext>
              </a:extLst>
            </p:cNvPr>
            <p:cNvSpPr txBox="1">
              <a:spLocks noChangeArrowheads="1"/>
            </p:cNvSpPr>
            <p:nvPr/>
          </p:nvSpPr>
          <p:spPr bwMode="auto">
            <a:xfrm>
              <a:off x="2171" y="2022"/>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ST</a:t>
              </a:r>
              <a:r>
                <a:rPr lang="en-US" altLang="zh-CN" b="1" baseline="-25000">
                  <a:solidFill>
                    <a:srgbClr val="0033CC"/>
                  </a:solidFill>
                  <a:ea typeface="楷体_GB2312" pitchFamily="49" charset="-122"/>
                </a:rPr>
                <a:t>A </a:t>
              </a:r>
            </a:p>
          </p:txBody>
        </p:sp>
        <p:grpSp>
          <p:nvGrpSpPr>
            <p:cNvPr id="122" name="Group 120">
              <a:extLst>
                <a:ext uri="{FF2B5EF4-FFF2-40B4-BE49-F238E27FC236}">
                  <a16:creationId xmlns:a16="http://schemas.microsoft.com/office/drawing/2014/main" id="{C501106D-988B-E3D5-79ED-0877A902C088}"/>
                </a:ext>
              </a:extLst>
            </p:cNvPr>
            <p:cNvGrpSpPr>
              <a:grpSpLocks/>
            </p:cNvGrpSpPr>
            <p:nvPr/>
          </p:nvGrpSpPr>
          <p:grpSpPr bwMode="auto">
            <a:xfrm>
              <a:off x="2497" y="1050"/>
              <a:ext cx="93" cy="272"/>
              <a:chOff x="2446" y="945"/>
              <a:chExt cx="93" cy="272"/>
            </a:xfrm>
          </p:grpSpPr>
          <p:sp>
            <p:nvSpPr>
              <p:cNvPr id="143" name="Oval 121">
                <a:extLst>
                  <a:ext uri="{FF2B5EF4-FFF2-40B4-BE49-F238E27FC236}">
                    <a16:creationId xmlns:a16="http://schemas.microsoft.com/office/drawing/2014/main" id="{84BEC198-9321-36B0-3C6D-C9D16E7557E6}"/>
                  </a:ext>
                </a:extLst>
              </p:cNvPr>
              <p:cNvSpPr>
                <a:spLocks noChangeArrowheads="1"/>
              </p:cNvSpPr>
              <p:nvPr/>
            </p:nvSpPr>
            <p:spPr bwMode="auto">
              <a:xfrm>
                <a:off x="2446" y="1124"/>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4" name="Line 122">
                <a:extLst>
                  <a:ext uri="{FF2B5EF4-FFF2-40B4-BE49-F238E27FC236}">
                    <a16:creationId xmlns:a16="http://schemas.microsoft.com/office/drawing/2014/main" id="{0AB40D8D-8A7F-06B9-FC43-E1CC8291519A}"/>
                  </a:ext>
                </a:extLst>
              </p:cNvPr>
              <p:cNvSpPr>
                <a:spLocks noChangeShapeType="1"/>
              </p:cNvSpPr>
              <p:nvPr/>
            </p:nvSpPr>
            <p:spPr bwMode="auto">
              <a:xfrm>
                <a:off x="2494" y="945"/>
                <a:ext cx="0" cy="1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23" name="Group 123">
              <a:extLst>
                <a:ext uri="{FF2B5EF4-FFF2-40B4-BE49-F238E27FC236}">
                  <a16:creationId xmlns:a16="http://schemas.microsoft.com/office/drawing/2014/main" id="{2D31C1D2-1164-4C6B-4AC0-D270327B8158}"/>
                </a:ext>
              </a:extLst>
            </p:cNvPr>
            <p:cNvGrpSpPr>
              <a:grpSpLocks/>
            </p:cNvGrpSpPr>
            <p:nvPr/>
          </p:nvGrpSpPr>
          <p:grpSpPr bwMode="auto">
            <a:xfrm>
              <a:off x="933" y="1050"/>
              <a:ext cx="93" cy="266"/>
              <a:chOff x="622" y="951"/>
              <a:chExt cx="93" cy="266"/>
            </a:xfrm>
          </p:grpSpPr>
          <p:sp>
            <p:nvSpPr>
              <p:cNvPr id="141" name="Oval 124">
                <a:extLst>
                  <a:ext uri="{FF2B5EF4-FFF2-40B4-BE49-F238E27FC236}">
                    <a16:creationId xmlns:a16="http://schemas.microsoft.com/office/drawing/2014/main" id="{AB194564-1F20-B9F0-3A74-ED37D5059C6E}"/>
                  </a:ext>
                </a:extLst>
              </p:cNvPr>
              <p:cNvSpPr>
                <a:spLocks noChangeArrowheads="1"/>
              </p:cNvSpPr>
              <p:nvPr/>
            </p:nvSpPr>
            <p:spPr bwMode="auto">
              <a:xfrm>
                <a:off x="622" y="1124"/>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2" name="Line 125">
                <a:extLst>
                  <a:ext uri="{FF2B5EF4-FFF2-40B4-BE49-F238E27FC236}">
                    <a16:creationId xmlns:a16="http://schemas.microsoft.com/office/drawing/2014/main" id="{3FFCC015-9F7E-DE9F-D8FE-D928A64BD77D}"/>
                  </a:ext>
                </a:extLst>
              </p:cNvPr>
              <p:cNvSpPr>
                <a:spLocks noChangeShapeType="1"/>
              </p:cNvSpPr>
              <p:nvPr/>
            </p:nvSpPr>
            <p:spPr bwMode="auto">
              <a:xfrm>
                <a:off x="670" y="951"/>
                <a:ext cx="0" cy="1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24" name="Group 126">
              <a:extLst>
                <a:ext uri="{FF2B5EF4-FFF2-40B4-BE49-F238E27FC236}">
                  <a16:creationId xmlns:a16="http://schemas.microsoft.com/office/drawing/2014/main" id="{79E902ED-FE9E-F328-D4EF-E523E2F73FDE}"/>
                </a:ext>
              </a:extLst>
            </p:cNvPr>
            <p:cNvGrpSpPr>
              <a:grpSpLocks/>
            </p:cNvGrpSpPr>
            <p:nvPr/>
          </p:nvGrpSpPr>
          <p:grpSpPr bwMode="auto">
            <a:xfrm>
              <a:off x="1194" y="1050"/>
              <a:ext cx="93" cy="266"/>
              <a:chOff x="622" y="951"/>
              <a:chExt cx="93" cy="266"/>
            </a:xfrm>
          </p:grpSpPr>
          <p:sp>
            <p:nvSpPr>
              <p:cNvPr id="139" name="Oval 127">
                <a:extLst>
                  <a:ext uri="{FF2B5EF4-FFF2-40B4-BE49-F238E27FC236}">
                    <a16:creationId xmlns:a16="http://schemas.microsoft.com/office/drawing/2014/main" id="{54E21839-1228-101C-67E1-74BD3B42ADC9}"/>
                  </a:ext>
                </a:extLst>
              </p:cNvPr>
              <p:cNvSpPr>
                <a:spLocks noChangeArrowheads="1"/>
              </p:cNvSpPr>
              <p:nvPr/>
            </p:nvSpPr>
            <p:spPr bwMode="auto">
              <a:xfrm>
                <a:off x="622" y="1124"/>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0" name="Line 128">
                <a:extLst>
                  <a:ext uri="{FF2B5EF4-FFF2-40B4-BE49-F238E27FC236}">
                    <a16:creationId xmlns:a16="http://schemas.microsoft.com/office/drawing/2014/main" id="{A7CAFF7F-3FBE-A55B-D824-6B554AC8242A}"/>
                  </a:ext>
                </a:extLst>
              </p:cNvPr>
              <p:cNvSpPr>
                <a:spLocks noChangeShapeType="1"/>
              </p:cNvSpPr>
              <p:nvPr/>
            </p:nvSpPr>
            <p:spPr bwMode="auto">
              <a:xfrm>
                <a:off x="670" y="951"/>
                <a:ext cx="0" cy="1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25" name="Group 129">
              <a:extLst>
                <a:ext uri="{FF2B5EF4-FFF2-40B4-BE49-F238E27FC236}">
                  <a16:creationId xmlns:a16="http://schemas.microsoft.com/office/drawing/2014/main" id="{08CDD636-7D86-9DBA-CB69-5CE1E231E3F6}"/>
                </a:ext>
              </a:extLst>
            </p:cNvPr>
            <p:cNvGrpSpPr>
              <a:grpSpLocks/>
            </p:cNvGrpSpPr>
            <p:nvPr/>
          </p:nvGrpSpPr>
          <p:grpSpPr bwMode="auto">
            <a:xfrm>
              <a:off x="1454" y="1050"/>
              <a:ext cx="93" cy="266"/>
              <a:chOff x="622" y="951"/>
              <a:chExt cx="93" cy="266"/>
            </a:xfrm>
          </p:grpSpPr>
          <p:sp>
            <p:nvSpPr>
              <p:cNvPr id="137" name="Oval 130">
                <a:extLst>
                  <a:ext uri="{FF2B5EF4-FFF2-40B4-BE49-F238E27FC236}">
                    <a16:creationId xmlns:a16="http://schemas.microsoft.com/office/drawing/2014/main" id="{EC986159-F380-32FE-3CA6-BA11981F9701}"/>
                  </a:ext>
                </a:extLst>
              </p:cNvPr>
              <p:cNvSpPr>
                <a:spLocks noChangeArrowheads="1"/>
              </p:cNvSpPr>
              <p:nvPr/>
            </p:nvSpPr>
            <p:spPr bwMode="auto">
              <a:xfrm>
                <a:off x="622" y="1124"/>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8" name="Line 131">
                <a:extLst>
                  <a:ext uri="{FF2B5EF4-FFF2-40B4-BE49-F238E27FC236}">
                    <a16:creationId xmlns:a16="http://schemas.microsoft.com/office/drawing/2014/main" id="{D11D6CAD-FAFA-C616-887C-7308392BEAE2}"/>
                  </a:ext>
                </a:extLst>
              </p:cNvPr>
              <p:cNvSpPr>
                <a:spLocks noChangeShapeType="1"/>
              </p:cNvSpPr>
              <p:nvPr/>
            </p:nvSpPr>
            <p:spPr bwMode="auto">
              <a:xfrm>
                <a:off x="670" y="951"/>
                <a:ext cx="0" cy="1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26" name="Group 132">
              <a:extLst>
                <a:ext uri="{FF2B5EF4-FFF2-40B4-BE49-F238E27FC236}">
                  <a16:creationId xmlns:a16="http://schemas.microsoft.com/office/drawing/2014/main" id="{152D2EB7-A0F6-0CBD-7352-C2E1A4C51440}"/>
                </a:ext>
              </a:extLst>
            </p:cNvPr>
            <p:cNvGrpSpPr>
              <a:grpSpLocks/>
            </p:cNvGrpSpPr>
            <p:nvPr/>
          </p:nvGrpSpPr>
          <p:grpSpPr bwMode="auto">
            <a:xfrm>
              <a:off x="1715" y="1050"/>
              <a:ext cx="93" cy="266"/>
              <a:chOff x="622" y="951"/>
              <a:chExt cx="93" cy="266"/>
            </a:xfrm>
          </p:grpSpPr>
          <p:sp>
            <p:nvSpPr>
              <p:cNvPr id="135" name="Oval 133">
                <a:extLst>
                  <a:ext uri="{FF2B5EF4-FFF2-40B4-BE49-F238E27FC236}">
                    <a16:creationId xmlns:a16="http://schemas.microsoft.com/office/drawing/2014/main" id="{069ABB37-699E-88D2-858D-F2FFEDB28A78}"/>
                  </a:ext>
                </a:extLst>
              </p:cNvPr>
              <p:cNvSpPr>
                <a:spLocks noChangeArrowheads="1"/>
              </p:cNvSpPr>
              <p:nvPr/>
            </p:nvSpPr>
            <p:spPr bwMode="auto">
              <a:xfrm>
                <a:off x="622" y="1124"/>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6" name="Line 134">
                <a:extLst>
                  <a:ext uri="{FF2B5EF4-FFF2-40B4-BE49-F238E27FC236}">
                    <a16:creationId xmlns:a16="http://schemas.microsoft.com/office/drawing/2014/main" id="{EA0588AF-D339-B6C3-238D-EB5E77AFE4ED}"/>
                  </a:ext>
                </a:extLst>
              </p:cNvPr>
              <p:cNvSpPr>
                <a:spLocks noChangeShapeType="1"/>
              </p:cNvSpPr>
              <p:nvPr/>
            </p:nvSpPr>
            <p:spPr bwMode="auto">
              <a:xfrm>
                <a:off x="670" y="951"/>
                <a:ext cx="0" cy="1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27" name="Group 135">
              <a:extLst>
                <a:ext uri="{FF2B5EF4-FFF2-40B4-BE49-F238E27FC236}">
                  <a16:creationId xmlns:a16="http://schemas.microsoft.com/office/drawing/2014/main" id="{51495ED7-1781-B25E-291D-708CA09F84F3}"/>
                </a:ext>
              </a:extLst>
            </p:cNvPr>
            <p:cNvGrpSpPr>
              <a:grpSpLocks/>
            </p:cNvGrpSpPr>
            <p:nvPr/>
          </p:nvGrpSpPr>
          <p:grpSpPr bwMode="auto">
            <a:xfrm>
              <a:off x="1975" y="1050"/>
              <a:ext cx="93" cy="266"/>
              <a:chOff x="622" y="951"/>
              <a:chExt cx="93" cy="266"/>
            </a:xfrm>
          </p:grpSpPr>
          <p:sp>
            <p:nvSpPr>
              <p:cNvPr id="133" name="Oval 136">
                <a:extLst>
                  <a:ext uri="{FF2B5EF4-FFF2-40B4-BE49-F238E27FC236}">
                    <a16:creationId xmlns:a16="http://schemas.microsoft.com/office/drawing/2014/main" id="{C1BCB6DE-2E69-303D-8C82-410D213FD057}"/>
                  </a:ext>
                </a:extLst>
              </p:cNvPr>
              <p:cNvSpPr>
                <a:spLocks noChangeArrowheads="1"/>
              </p:cNvSpPr>
              <p:nvPr/>
            </p:nvSpPr>
            <p:spPr bwMode="auto">
              <a:xfrm>
                <a:off x="622" y="1124"/>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4" name="Line 137">
                <a:extLst>
                  <a:ext uri="{FF2B5EF4-FFF2-40B4-BE49-F238E27FC236}">
                    <a16:creationId xmlns:a16="http://schemas.microsoft.com/office/drawing/2014/main" id="{0E80A51E-60C0-C42D-3BA1-7BB3EB68BBA0}"/>
                  </a:ext>
                </a:extLst>
              </p:cNvPr>
              <p:cNvSpPr>
                <a:spLocks noChangeShapeType="1"/>
              </p:cNvSpPr>
              <p:nvPr/>
            </p:nvSpPr>
            <p:spPr bwMode="auto">
              <a:xfrm>
                <a:off x="670" y="951"/>
                <a:ext cx="0" cy="1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28" name="Group 138">
              <a:extLst>
                <a:ext uri="{FF2B5EF4-FFF2-40B4-BE49-F238E27FC236}">
                  <a16:creationId xmlns:a16="http://schemas.microsoft.com/office/drawing/2014/main" id="{1DD03677-3944-1792-481E-DF6AB9163971}"/>
                </a:ext>
              </a:extLst>
            </p:cNvPr>
            <p:cNvGrpSpPr>
              <a:grpSpLocks/>
            </p:cNvGrpSpPr>
            <p:nvPr/>
          </p:nvGrpSpPr>
          <p:grpSpPr bwMode="auto">
            <a:xfrm>
              <a:off x="2236" y="1050"/>
              <a:ext cx="93" cy="266"/>
              <a:chOff x="622" y="951"/>
              <a:chExt cx="93" cy="266"/>
            </a:xfrm>
          </p:grpSpPr>
          <p:sp>
            <p:nvSpPr>
              <p:cNvPr id="131" name="Oval 139">
                <a:extLst>
                  <a:ext uri="{FF2B5EF4-FFF2-40B4-BE49-F238E27FC236}">
                    <a16:creationId xmlns:a16="http://schemas.microsoft.com/office/drawing/2014/main" id="{B5C9C7BF-7091-6C7F-D4B0-D28F7C805DDC}"/>
                  </a:ext>
                </a:extLst>
              </p:cNvPr>
              <p:cNvSpPr>
                <a:spLocks noChangeArrowheads="1"/>
              </p:cNvSpPr>
              <p:nvPr/>
            </p:nvSpPr>
            <p:spPr bwMode="auto">
              <a:xfrm>
                <a:off x="622" y="1124"/>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2" name="Line 140">
                <a:extLst>
                  <a:ext uri="{FF2B5EF4-FFF2-40B4-BE49-F238E27FC236}">
                    <a16:creationId xmlns:a16="http://schemas.microsoft.com/office/drawing/2014/main" id="{94CF3100-A2FE-AF17-326C-91757ED51FC1}"/>
                  </a:ext>
                </a:extLst>
              </p:cNvPr>
              <p:cNvSpPr>
                <a:spLocks noChangeShapeType="1"/>
              </p:cNvSpPr>
              <p:nvPr/>
            </p:nvSpPr>
            <p:spPr bwMode="auto">
              <a:xfrm>
                <a:off x="670" y="951"/>
                <a:ext cx="0" cy="1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29" name="Text Box 141">
              <a:extLst>
                <a:ext uri="{FF2B5EF4-FFF2-40B4-BE49-F238E27FC236}">
                  <a16:creationId xmlns:a16="http://schemas.microsoft.com/office/drawing/2014/main" id="{21427A11-7787-7133-594A-C12622D38E48}"/>
                </a:ext>
              </a:extLst>
            </p:cNvPr>
            <p:cNvSpPr txBox="1">
              <a:spLocks noChangeArrowheads="1"/>
            </p:cNvSpPr>
            <p:nvPr/>
          </p:nvSpPr>
          <p:spPr bwMode="auto">
            <a:xfrm>
              <a:off x="2027" y="1676"/>
              <a:ext cx="5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996600"/>
                  </a:solidFill>
                </a:rPr>
                <a:t>低位</a:t>
              </a:r>
            </a:p>
          </p:txBody>
        </p:sp>
        <p:sp>
          <p:nvSpPr>
            <p:cNvPr id="130" name="Text Box 142">
              <a:extLst>
                <a:ext uri="{FF2B5EF4-FFF2-40B4-BE49-F238E27FC236}">
                  <a16:creationId xmlns:a16="http://schemas.microsoft.com/office/drawing/2014/main" id="{3EBD282F-CB4A-9794-25CA-52F22B2154B2}"/>
                </a:ext>
              </a:extLst>
            </p:cNvPr>
            <p:cNvSpPr txBox="1">
              <a:spLocks noChangeArrowheads="1"/>
            </p:cNvSpPr>
            <p:nvPr/>
          </p:nvSpPr>
          <p:spPr bwMode="auto">
            <a:xfrm>
              <a:off x="2400" y="1318"/>
              <a:ext cx="35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Y</a:t>
              </a:r>
              <a:r>
                <a:rPr lang="en-US" altLang="zh-CN" b="1" baseline="-25000">
                  <a:solidFill>
                    <a:srgbClr val="0033CC"/>
                  </a:solidFill>
                  <a:ea typeface="楷体_GB2312" pitchFamily="49" charset="-122"/>
                </a:rPr>
                <a:t>7  </a:t>
              </a:r>
            </a:p>
          </p:txBody>
        </p:sp>
      </p:grpSp>
      <p:sp>
        <p:nvSpPr>
          <p:cNvPr id="147" name="Line 143">
            <a:extLst>
              <a:ext uri="{FF2B5EF4-FFF2-40B4-BE49-F238E27FC236}">
                <a16:creationId xmlns:a16="http://schemas.microsoft.com/office/drawing/2014/main" id="{A7BE2B7E-EE23-7ED8-9A8E-3F8BF9870DE4}"/>
              </a:ext>
            </a:extLst>
          </p:cNvPr>
          <p:cNvSpPr>
            <a:spLocks noChangeShapeType="1"/>
          </p:cNvSpPr>
          <p:nvPr/>
        </p:nvSpPr>
        <p:spPr bwMode="auto">
          <a:xfrm>
            <a:off x="5958810" y="3770061"/>
            <a:ext cx="0" cy="83820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8" name="Line 144">
            <a:extLst>
              <a:ext uri="{FF2B5EF4-FFF2-40B4-BE49-F238E27FC236}">
                <a16:creationId xmlns:a16="http://schemas.microsoft.com/office/drawing/2014/main" id="{8FDA87B2-66AE-73FF-BFA2-A20C4C64B5F7}"/>
              </a:ext>
            </a:extLst>
          </p:cNvPr>
          <p:cNvSpPr>
            <a:spLocks noChangeShapeType="1"/>
          </p:cNvSpPr>
          <p:nvPr/>
        </p:nvSpPr>
        <p:spPr bwMode="auto">
          <a:xfrm>
            <a:off x="4209385" y="4205036"/>
            <a:ext cx="257175"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149" name="Group 145">
            <a:extLst>
              <a:ext uri="{FF2B5EF4-FFF2-40B4-BE49-F238E27FC236}">
                <a16:creationId xmlns:a16="http://schemas.microsoft.com/office/drawing/2014/main" id="{0BE14ABA-8449-769A-C465-607C43D302C6}"/>
              </a:ext>
            </a:extLst>
          </p:cNvPr>
          <p:cNvGrpSpPr>
            <a:grpSpLocks/>
          </p:cNvGrpSpPr>
          <p:nvPr/>
        </p:nvGrpSpPr>
        <p:grpSpPr bwMode="auto">
          <a:xfrm>
            <a:off x="4695160" y="3863723"/>
            <a:ext cx="511175" cy="457200"/>
            <a:chOff x="2255" y="2364"/>
            <a:chExt cx="322" cy="288"/>
          </a:xfrm>
        </p:grpSpPr>
        <p:sp>
          <p:nvSpPr>
            <p:cNvPr id="150" name="Oval 146">
              <a:extLst>
                <a:ext uri="{FF2B5EF4-FFF2-40B4-BE49-F238E27FC236}">
                  <a16:creationId xmlns:a16="http://schemas.microsoft.com/office/drawing/2014/main" id="{2D13AD82-A284-5B3D-FC39-7BD2CF58982C}"/>
                </a:ext>
              </a:extLst>
            </p:cNvPr>
            <p:cNvSpPr>
              <a:spLocks noChangeArrowheads="1"/>
            </p:cNvSpPr>
            <p:nvPr/>
          </p:nvSpPr>
          <p:spPr bwMode="auto">
            <a:xfrm>
              <a:off x="2255" y="2502"/>
              <a:ext cx="68" cy="67"/>
            </a:xfrm>
            <a:prstGeom prst="ellipse">
              <a:avLst/>
            </a:prstGeom>
            <a:noFill/>
            <a:ln w="28575">
              <a:solidFill>
                <a:schemeClr val="accent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1" name="Text Box 147">
              <a:extLst>
                <a:ext uri="{FF2B5EF4-FFF2-40B4-BE49-F238E27FC236}">
                  <a16:creationId xmlns:a16="http://schemas.microsoft.com/office/drawing/2014/main" id="{83B6267A-5258-EB83-69F0-D297F872B4C5}"/>
                </a:ext>
              </a:extLst>
            </p:cNvPr>
            <p:cNvSpPr txBox="1">
              <a:spLocks noChangeArrowheads="1"/>
            </p:cNvSpPr>
            <p:nvPr/>
          </p:nvSpPr>
          <p:spPr bwMode="auto">
            <a:xfrm>
              <a:off x="2365" y="2364"/>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rPr>
                <a:t>1</a:t>
              </a:r>
            </a:p>
          </p:txBody>
        </p:sp>
      </p:grpSp>
      <p:sp>
        <p:nvSpPr>
          <p:cNvPr id="152" name="Line 148">
            <a:extLst>
              <a:ext uri="{FF2B5EF4-FFF2-40B4-BE49-F238E27FC236}">
                <a16:creationId xmlns:a16="http://schemas.microsoft.com/office/drawing/2014/main" id="{1ACCD7AC-AA64-B8ED-E528-6BEAB16D7FC4}"/>
              </a:ext>
            </a:extLst>
          </p:cNvPr>
          <p:cNvSpPr>
            <a:spLocks noChangeShapeType="1"/>
          </p:cNvSpPr>
          <p:nvPr/>
        </p:nvSpPr>
        <p:spPr bwMode="auto">
          <a:xfrm flipV="1">
            <a:off x="4341147" y="3914523"/>
            <a:ext cx="0" cy="31591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3" name="Line 149">
            <a:extLst>
              <a:ext uri="{FF2B5EF4-FFF2-40B4-BE49-F238E27FC236}">
                <a16:creationId xmlns:a16="http://schemas.microsoft.com/office/drawing/2014/main" id="{F84E3DE1-2B03-2851-A1B1-020F77A7EC29}"/>
              </a:ext>
            </a:extLst>
          </p:cNvPr>
          <p:cNvSpPr>
            <a:spLocks noChangeShapeType="1"/>
          </p:cNvSpPr>
          <p:nvPr/>
        </p:nvSpPr>
        <p:spPr bwMode="auto">
          <a:xfrm>
            <a:off x="4752310" y="3763711"/>
            <a:ext cx="0" cy="33337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4" name="Text Box 150">
            <a:extLst>
              <a:ext uri="{FF2B5EF4-FFF2-40B4-BE49-F238E27FC236}">
                <a16:creationId xmlns:a16="http://schemas.microsoft.com/office/drawing/2014/main" id="{D3E173A1-3EE9-9219-05EE-CA7FEE54FF5A}"/>
              </a:ext>
            </a:extLst>
          </p:cNvPr>
          <p:cNvSpPr txBox="1">
            <a:spLocks noChangeArrowheads="1"/>
          </p:cNvSpPr>
          <p:nvPr/>
        </p:nvSpPr>
        <p:spPr bwMode="auto">
          <a:xfrm>
            <a:off x="7328822" y="6200523"/>
            <a:ext cx="355600" cy="47625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rPr>
              <a:t>0</a:t>
            </a:r>
          </a:p>
        </p:txBody>
      </p:sp>
      <p:grpSp>
        <p:nvGrpSpPr>
          <p:cNvPr id="155" name="Group 151">
            <a:extLst>
              <a:ext uri="{FF2B5EF4-FFF2-40B4-BE49-F238E27FC236}">
                <a16:creationId xmlns:a16="http://schemas.microsoft.com/office/drawing/2014/main" id="{7A183DE2-15B3-D2E8-E9C5-73E96DCC6FCF}"/>
              </a:ext>
            </a:extLst>
          </p:cNvPr>
          <p:cNvGrpSpPr>
            <a:grpSpLocks/>
          </p:cNvGrpSpPr>
          <p:nvPr/>
        </p:nvGrpSpPr>
        <p:grpSpPr bwMode="auto">
          <a:xfrm>
            <a:off x="4312572" y="2735011"/>
            <a:ext cx="4486275" cy="476250"/>
            <a:chOff x="2014" y="1653"/>
            <a:chExt cx="2826" cy="300"/>
          </a:xfrm>
        </p:grpSpPr>
        <p:sp>
          <p:nvSpPr>
            <p:cNvPr id="156" name="Text Box 152">
              <a:extLst>
                <a:ext uri="{FF2B5EF4-FFF2-40B4-BE49-F238E27FC236}">
                  <a16:creationId xmlns:a16="http://schemas.microsoft.com/office/drawing/2014/main" id="{27D15C9A-C1CC-763B-DDEB-EB22F36446C2}"/>
                </a:ext>
              </a:extLst>
            </p:cNvPr>
            <p:cNvSpPr txBox="1">
              <a:spLocks noChangeArrowheads="1"/>
            </p:cNvSpPr>
            <p:nvPr/>
          </p:nvSpPr>
          <p:spPr bwMode="auto">
            <a:xfrm>
              <a:off x="2014" y="1653"/>
              <a:ext cx="51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0033CC"/>
                  </a:solidFill>
                </a:rPr>
                <a:t>工作</a:t>
              </a:r>
            </a:p>
          </p:txBody>
        </p:sp>
        <p:sp>
          <p:nvSpPr>
            <p:cNvPr id="157" name="Text Box 153">
              <a:extLst>
                <a:ext uri="{FF2B5EF4-FFF2-40B4-BE49-F238E27FC236}">
                  <a16:creationId xmlns:a16="http://schemas.microsoft.com/office/drawing/2014/main" id="{086671E6-A04F-C708-76B8-1C716C0C15AD}"/>
                </a:ext>
              </a:extLst>
            </p:cNvPr>
            <p:cNvSpPr txBox="1">
              <a:spLocks noChangeArrowheads="1"/>
            </p:cNvSpPr>
            <p:nvPr/>
          </p:nvSpPr>
          <p:spPr bwMode="auto">
            <a:xfrm>
              <a:off x="4326" y="1653"/>
              <a:ext cx="51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FF0066"/>
                  </a:solidFill>
                </a:rPr>
                <a:t>禁止</a:t>
              </a:r>
            </a:p>
          </p:txBody>
        </p:sp>
      </p:grpSp>
      <p:grpSp>
        <p:nvGrpSpPr>
          <p:cNvPr id="158" name="Group 154">
            <a:extLst>
              <a:ext uri="{FF2B5EF4-FFF2-40B4-BE49-F238E27FC236}">
                <a16:creationId xmlns:a16="http://schemas.microsoft.com/office/drawing/2014/main" id="{EF2A0BD4-2FDC-CD70-9602-05757DA13246}"/>
              </a:ext>
            </a:extLst>
          </p:cNvPr>
          <p:cNvGrpSpPr>
            <a:grpSpLocks/>
          </p:cNvGrpSpPr>
          <p:nvPr/>
        </p:nvGrpSpPr>
        <p:grpSpPr bwMode="auto">
          <a:xfrm>
            <a:off x="3207672" y="1274511"/>
            <a:ext cx="4830763" cy="476250"/>
            <a:chOff x="1318" y="733"/>
            <a:chExt cx="3043" cy="300"/>
          </a:xfrm>
        </p:grpSpPr>
        <p:sp>
          <p:nvSpPr>
            <p:cNvPr id="159" name="Text Box 155">
              <a:extLst>
                <a:ext uri="{FF2B5EF4-FFF2-40B4-BE49-F238E27FC236}">
                  <a16:creationId xmlns:a16="http://schemas.microsoft.com/office/drawing/2014/main" id="{D55C48A8-8EE3-E10C-131C-56CE80AC48AB}"/>
                </a:ext>
              </a:extLst>
            </p:cNvPr>
            <p:cNvSpPr txBox="1">
              <a:spLocks noChangeArrowheads="1"/>
            </p:cNvSpPr>
            <p:nvPr/>
          </p:nvSpPr>
          <p:spPr bwMode="auto">
            <a:xfrm>
              <a:off x="1318" y="733"/>
              <a:ext cx="707"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0033CC"/>
                  </a:solidFill>
                </a:rPr>
                <a:t>有输出</a:t>
              </a:r>
            </a:p>
          </p:txBody>
        </p:sp>
        <p:sp>
          <p:nvSpPr>
            <p:cNvPr id="160" name="Text Box 156">
              <a:extLst>
                <a:ext uri="{FF2B5EF4-FFF2-40B4-BE49-F238E27FC236}">
                  <a16:creationId xmlns:a16="http://schemas.microsoft.com/office/drawing/2014/main" id="{238F8FC4-B86C-7050-0D6C-0BA6745428FC}"/>
                </a:ext>
              </a:extLst>
            </p:cNvPr>
            <p:cNvSpPr txBox="1">
              <a:spLocks noChangeArrowheads="1"/>
            </p:cNvSpPr>
            <p:nvPr/>
          </p:nvSpPr>
          <p:spPr bwMode="auto">
            <a:xfrm>
              <a:off x="3654" y="733"/>
              <a:ext cx="707"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FF0066"/>
                  </a:solidFill>
                </a:rPr>
                <a:t>无输出</a:t>
              </a:r>
            </a:p>
          </p:txBody>
        </p:sp>
      </p:grpSp>
      <p:sp>
        <p:nvSpPr>
          <p:cNvPr id="161" name="Text Box 157">
            <a:extLst>
              <a:ext uri="{FF2B5EF4-FFF2-40B4-BE49-F238E27FC236}">
                <a16:creationId xmlns:a16="http://schemas.microsoft.com/office/drawing/2014/main" id="{DC28F296-B39A-7621-9E4B-97F9F6225B77}"/>
              </a:ext>
            </a:extLst>
          </p:cNvPr>
          <p:cNvSpPr txBox="1">
            <a:spLocks noChangeArrowheads="1"/>
          </p:cNvSpPr>
          <p:nvPr/>
        </p:nvSpPr>
        <p:spPr bwMode="auto">
          <a:xfrm>
            <a:off x="7328822" y="6203698"/>
            <a:ext cx="492125" cy="47625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rPr>
              <a:t> 1</a:t>
            </a:r>
          </a:p>
        </p:txBody>
      </p:sp>
      <p:grpSp>
        <p:nvGrpSpPr>
          <p:cNvPr id="162" name="Group 158">
            <a:extLst>
              <a:ext uri="{FF2B5EF4-FFF2-40B4-BE49-F238E27FC236}">
                <a16:creationId xmlns:a16="http://schemas.microsoft.com/office/drawing/2014/main" id="{A94AC17C-D7AC-E83A-FBD6-746E687482E0}"/>
              </a:ext>
            </a:extLst>
          </p:cNvPr>
          <p:cNvGrpSpPr>
            <a:grpSpLocks/>
          </p:cNvGrpSpPr>
          <p:nvPr/>
        </p:nvGrpSpPr>
        <p:grpSpPr bwMode="auto">
          <a:xfrm>
            <a:off x="4312572" y="2735011"/>
            <a:ext cx="4486275" cy="476250"/>
            <a:chOff x="2014" y="1653"/>
            <a:chExt cx="2826" cy="300"/>
          </a:xfrm>
        </p:grpSpPr>
        <p:sp>
          <p:nvSpPr>
            <p:cNvPr id="163" name="Text Box 159">
              <a:extLst>
                <a:ext uri="{FF2B5EF4-FFF2-40B4-BE49-F238E27FC236}">
                  <a16:creationId xmlns:a16="http://schemas.microsoft.com/office/drawing/2014/main" id="{E7A35802-5370-15C5-7747-76AE0C722308}"/>
                </a:ext>
              </a:extLst>
            </p:cNvPr>
            <p:cNvSpPr txBox="1">
              <a:spLocks noChangeArrowheads="1"/>
            </p:cNvSpPr>
            <p:nvPr/>
          </p:nvSpPr>
          <p:spPr bwMode="auto">
            <a:xfrm>
              <a:off x="2014" y="1653"/>
              <a:ext cx="51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FF0066"/>
                  </a:solidFill>
                </a:rPr>
                <a:t>禁止</a:t>
              </a:r>
            </a:p>
          </p:txBody>
        </p:sp>
        <p:sp>
          <p:nvSpPr>
            <p:cNvPr id="164" name="Text Box 160">
              <a:extLst>
                <a:ext uri="{FF2B5EF4-FFF2-40B4-BE49-F238E27FC236}">
                  <a16:creationId xmlns:a16="http://schemas.microsoft.com/office/drawing/2014/main" id="{5221AE8C-2073-E2A0-8968-F6E22B60F97F}"/>
                </a:ext>
              </a:extLst>
            </p:cNvPr>
            <p:cNvSpPr txBox="1">
              <a:spLocks noChangeArrowheads="1"/>
            </p:cNvSpPr>
            <p:nvPr/>
          </p:nvSpPr>
          <p:spPr bwMode="auto">
            <a:xfrm>
              <a:off x="4326" y="1653"/>
              <a:ext cx="514"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0033CC"/>
                  </a:solidFill>
                </a:rPr>
                <a:t>工作</a:t>
              </a:r>
            </a:p>
          </p:txBody>
        </p:sp>
      </p:grpSp>
      <p:grpSp>
        <p:nvGrpSpPr>
          <p:cNvPr id="165" name="Group 161">
            <a:extLst>
              <a:ext uri="{FF2B5EF4-FFF2-40B4-BE49-F238E27FC236}">
                <a16:creationId xmlns:a16="http://schemas.microsoft.com/office/drawing/2014/main" id="{78A4A42D-E928-01A8-381B-803403A1CFD8}"/>
              </a:ext>
            </a:extLst>
          </p:cNvPr>
          <p:cNvGrpSpPr>
            <a:grpSpLocks/>
          </p:cNvGrpSpPr>
          <p:nvPr/>
        </p:nvGrpSpPr>
        <p:grpSpPr bwMode="auto">
          <a:xfrm>
            <a:off x="3207672" y="1274511"/>
            <a:ext cx="4830763" cy="476250"/>
            <a:chOff x="1318" y="733"/>
            <a:chExt cx="3043" cy="300"/>
          </a:xfrm>
        </p:grpSpPr>
        <p:sp>
          <p:nvSpPr>
            <p:cNvPr id="166" name="Text Box 162">
              <a:extLst>
                <a:ext uri="{FF2B5EF4-FFF2-40B4-BE49-F238E27FC236}">
                  <a16:creationId xmlns:a16="http://schemas.microsoft.com/office/drawing/2014/main" id="{F2BC8814-09BE-195A-1C3F-2A5DDE27343A}"/>
                </a:ext>
              </a:extLst>
            </p:cNvPr>
            <p:cNvSpPr txBox="1">
              <a:spLocks noChangeArrowheads="1"/>
            </p:cNvSpPr>
            <p:nvPr/>
          </p:nvSpPr>
          <p:spPr bwMode="auto">
            <a:xfrm>
              <a:off x="1318" y="733"/>
              <a:ext cx="707"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FF0066"/>
                  </a:solidFill>
                </a:rPr>
                <a:t>无输出</a:t>
              </a:r>
            </a:p>
          </p:txBody>
        </p:sp>
        <p:sp>
          <p:nvSpPr>
            <p:cNvPr id="167" name="Text Box 163">
              <a:extLst>
                <a:ext uri="{FF2B5EF4-FFF2-40B4-BE49-F238E27FC236}">
                  <a16:creationId xmlns:a16="http://schemas.microsoft.com/office/drawing/2014/main" id="{EF66DA84-9A1A-3DF8-F053-C34FB67690EB}"/>
                </a:ext>
              </a:extLst>
            </p:cNvPr>
            <p:cNvSpPr txBox="1">
              <a:spLocks noChangeArrowheads="1"/>
            </p:cNvSpPr>
            <p:nvPr/>
          </p:nvSpPr>
          <p:spPr bwMode="auto">
            <a:xfrm>
              <a:off x="3654" y="733"/>
              <a:ext cx="707"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0033CC"/>
                  </a:solidFill>
                </a:rPr>
                <a:t>有输出</a:t>
              </a:r>
            </a:p>
          </p:txBody>
        </p:sp>
      </p:grpSp>
      <p:sp>
        <p:nvSpPr>
          <p:cNvPr id="168" name="Text Box 164">
            <a:extLst>
              <a:ext uri="{FF2B5EF4-FFF2-40B4-BE49-F238E27FC236}">
                <a16:creationId xmlns:a16="http://schemas.microsoft.com/office/drawing/2014/main" id="{B0C81E95-8DD5-CB32-E98E-86F7A2BB68D1}"/>
              </a:ext>
            </a:extLst>
          </p:cNvPr>
          <p:cNvSpPr txBox="1">
            <a:spLocks noChangeArrowheads="1"/>
          </p:cNvSpPr>
          <p:nvPr/>
        </p:nvSpPr>
        <p:spPr bwMode="auto">
          <a:xfrm>
            <a:off x="3029872" y="6203698"/>
            <a:ext cx="820738" cy="469900"/>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 </a:t>
            </a:r>
            <a:r>
              <a:rPr lang="en-US" altLang="zh-CN" b="1">
                <a:solidFill>
                  <a:srgbClr val="0033CC"/>
                </a:solidFill>
                <a:sym typeface="Symbol" panose="05050102010706020507" pitchFamily="18" charset="2"/>
              </a:rPr>
              <a:t> 7</a:t>
            </a:r>
            <a:endParaRPr lang="en-US" altLang="zh-CN" b="1">
              <a:solidFill>
                <a:srgbClr val="0033CC"/>
              </a:solidFill>
            </a:endParaRPr>
          </a:p>
        </p:txBody>
      </p:sp>
      <p:sp>
        <p:nvSpPr>
          <p:cNvPr id="169" name="Text Box 165">
            <a:extLst>
              <a:ext uri="{FF2B5EF4-FFF2-40B4-BE49-F238E27FC236}">
                <a16:creationId xmlns:a16="http://schemas.microsoft.com/office/drawing/2014/main" id="{4781EA31-AD73-FE98-3DE4-AE3B83D193B7}"/>
              </a:ext>
            </a:extLst>
          </p:cNvPr>
          <p:cNvSpPr txBox="1">
            <a:spLocks noChangeArrowheads="1"/>
          </p:cNvSpPr>
          <p:nvPr/>
        </p:nvSpPr>
        <p:spPr bwMode="auto">
          <a:xfrm>
            <a:off x="2953672" y="6203698"/>
            <a:ext cx="1057275" cy="469900"/>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8 </a:t>
            </a:r>
            <a:r>
              <a:rPr lang="en-US" altLang="zh-CN" b="1">
                <a:solidFill>
                  <a:srgbClr val="0033CC"/>
                </a:solidFill>
                <a:sym typeface="Symbol" panose="05050102010706020507" pitchFamily="18" charset="2"/>
              </a:rPr>
              <a:t> 15</a:t>
            </a:r>
            <a:endParaRPr lang="en-US" altLang="zh-CN" b="1">
              <a:solidFill>
                <a:srgbClr val="0033CC"/>
              </a:solidFill>
            </a:endParaRPr>
          </a:p>
        </p:txBody>
      </p:sp>
      <p:sp>
        <p:nvSpPr>
          <p:cNvPr id="2" name="灯片编号占位符 1">
            <a:extLst>
              <a:ext uri="{FF2B5EF4-FFF2-40B4-BE49-F238E27FC236}">
                <a16:creationId xmlns:a16="http://schemas.microsoft.com/office/drawing/2014/main" id="{7AB1A03C-983C-AE78-DBFD-D3BFB5A78989}"/>
              </a:ext>
            </a:extLst>
          </p:cNvPr>
          <p:cNvSpPr>
            <a:spLocks noGrp="1"/>
          </p:cNvSpPr>
          <p:nvPr>
            <p:ph type="sldNum" sz="quarter" idx="12"/>
          </p:nvPr>
        </p:nvSpPr>
        <p:spPr/>
        <p:txBody>
          <a:bodyPr/>
          <a:lstStyle/>
          <a:p>
            <a:fld id="{392CBAA0-59E6-204E-8F03-85E5040D48B8}" type="slidenum">
              <a:rPr kumimoji="1" lang="zh-CN" altLang="en-US" smtClean="0"/>
              <a:t>50</a:t>
            </a:fld>
            <a:r>
              <a:rPr kumimoji="1" lang="en-US" altLang="zh-CN"/>
              <a:t>/133</a:t>
            </a:r>
            <a:endParaRPr kumimoji="1" lang="zh-CN" altLang="en-US" dirty="0"/>
          </a:p>
        </p:txBody>
      </p:sp>
    </p:spTree>
    <p:extLst>
      <p:ext uri="{BB962C8B-B14F-4D97-AF65-F5344CB8AC3E}">
        <p14:creationId xmlns:p14="http://schemas.microsoft.com/office/powerpoint/2010/main" val="3582876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nodeType="afterEffect">
                                  <p:stCondLst>
                                    <p:cond delay="1000"/>
                                  </p:stCondLst>
                                  <p:childTnLst>
                                    <p:set>
                                      <p:cBhvr>
                                        <p:cTn id="10" dur="1" fill="hold">
                                          <p:stCondLst>
                                            <p:cond delay="0"/>
                                          </p:stCondLst>
                                        </p:cTn>
                                        <p:tgtEl>
                                          <p:spTgt spid="97"/>
                                        </p:tgtEl>
                                        <p:attrNameLst>
                                          <p:attrName>style.visibility</p:attrName>
                                        </p:attrNameLst>
                                      </p:cBhvr>
                                      <p:to>
                                        <p:strVal val="visible"/>
                                      </p:to>
                                    </p:set>
                                    <p:animEffect transition="in" filter="wipe(left)">
                                      <p:cBhvr>
                                        <p:cTn id="11" dur="500"/>
                                        <p:tgtEl>
                                          <p:spTgt spid="97"/>
                                        </p:tgtEl>
                                      </p:cBhvr>
                                    </p:animEffect>
                                  </p:childTnLst>
                                </p:cTn>
                              </p:par>
                            </p:childTnLst>
                          </p:cTn>
                        </p:par>
                        <p:par>
                          <p:cTn id="12" fill="hold">
                            <p:stCondLst>
                              <p:cond delay="2000"/>
                            </p:stCondLst>
                            <p:childTnLst>
                              <p:par>
                                <p:cTn id="13" presetID="22" presetClass="entr" presetSubtype="8" fill="hold" grpId="0" nodeType="afterEffect">
                                  <p:stCondLst>
                                    <p:cond delay="1000"/>
                                  </p:stCondLst>
                                  <p:childTnLst>
                                    <p:set>
                                      <p:cBhvr>
                                        <p:cTn id="14" dur="1" fill="hold">
                                          <p:stCondLst>
                                            <p:cond delay="0"/>
                                          </p:stCondLst>
                                        </p:cTn>
                                        <p:tgtEl>
                                          <p:spTgt spid="8"/>
                                        </p:tgtEl>
                                        <p:attrNameLst>
                                          <p:attrName>style.visibility</p:attrName>
                                        </p:attrNameLst>
                                      </p:cBhvr>
                                      <p:to>
                                        <p:strVal val="visible"/>
                                      </p:to>
                                    </p:set>
                                    <p:animEffect transition="in" filter="wipe(left)">
                                      <p:cBhvr>
                                        <p:cTn id="15" dur="500"/>
                                        <p:tgtEl>
                                          <p:spTgt spid="8"/>
                                        </p:tgtEl>
                                      </p:cBhvr>
                                    </p:animEffect>
                                  </p:childTnLst>
                                </p:cTn>
                              </p:par>
                            </p:childTnLst>
                          </p:cTn>
                        </p:par>
                      </p:childTnLst>
                    </p:cTn>
                  </p:par>
                  <p:par>
                    <p:cTn id="16" fill="hold">
                      <p:stCondLst>
                        <p:cond delay="indefinite"/>
                      </p:stCondLst>
                      <p:childTnLst>
                        <p:par>
                          <p:cTn id="17" fill="hold">
                            <p:stCondLst>
                              <p:cond delay="0"/>
                            </p:stCondLst>
                            <p:childTnLst>
                              <p:par>
                                <p:cTn id="18" presetID="12" presetClass="entr" presetSubtype="4" fill="hold" nodeType="clickEffect">
                                  <p:stCondLst>
                                    <p:cond delay="0"/>
                                  </p:stCondLst>
                                  <p:childTnLst>
                                    <p:set>
                                      <p:cBhvr>
                                        <p:cTn id="19" dur="1" fill="hold">
                                          <p:stCondLst>
                                            <p:cond delay="0"/>
                                          </p:stCondLst>
                                        </p:cTn>
                                        <p:tgtEl>
                                          <p:spTgt spid="103"/>
                                        </p:tgtEl>
                                        <p:attrNameLst>
                                          <p:attrName>style.visibility</p:attrName>
                                        </p:attrNameLst>
                                      </p:cBhvr>
                                      <p:to>
                                        <p:strVal val="visible"/>
                                      </p:to>
                                    </p:set>
                                    <p:anim calcmode="lin" valueType="num">
                                      <p:cBhvr additive="base">
                                        <p:cTn id="20" dur="500"/>
                                        <p:tgtEl>
                                          <p:spTgt spid="103"/>
                                        </p:tgtEl>
                                        <p:attrNameLst>
                                          <p:attrName>ppt_y</p:attrName>
                                        </p:attrNameLst>
                                      </p:cBhvr>
                                      <p:tavLst>
                                        <p:tav tm="0">
                                          <p:val>
                                            <p:strVal val="#ppt_y+#ppt_h*1.125000"/>
                                          </p:val>
                                        </p:tav>
                                        <p:tav tm="100000">
                                          <p:val>
                                            <p:strVal val="#ppt_y"/>
                                          </p:val>
                                        </p:tav>
                                      </p:tavLst>
                                    </p:anim>
                                    <p:animEffect transition="in" filter="wipe(up)">
                                      <p:cBhvr>
                                        <p:cTn id="21" dur="500"/>
                                        <p:tgtEl>
                                          <p:spTgt spid="103"/>
                                        </p:tgtEl>
                                      </p:cBhvr>
                                    </p:animEffect>
                                  </p:childTnLst>
                                </p:cTn>
                              </p:par>
                            </p:childTnLst>
                          </p:cTn>
                        </p:par>
                      </p:childTnLst>
                    </p:cTn>
                  </p:par>
                  <p:par>
                    <p:cTn id="22" fill="hold">
                      <p:stCondLst>
                        <p:cond delay="indefinite"/>
                      </p:stCondLst>
                      <p:childTnLst>
                        <p:par>
                          <p:cTn id="23" fill="hold">
                            <p:stCondLst>
                              <p:cond delay="0"/>
                            </p:stCondLst>
                            <p:childTnLst>
                              <p:par>
                                <p:cTn id="24" presetID="12" presetClass="entr" presetSubtype="4" fill="hold" nodeType="clickEffect">
                                  <p:stCondLst>
                                    <p:cond delay="0"/>
                                  </p:stCondLst>
                                  <p:childTnLst>
                                    <p:set>
                                      <p:cBhvr>
                                        <p:cTn id="25" dur="1" fill="hold">
                                          <p:stCondLst>
                                            <p:cond delay="0"/>
                                          </p:stCondLst>
                                        </p:cTn>
                                        <p:tgtEl>
                                          <p:spTgt spid="49"/>
                                        </p:tgtEl>
                                        <p:attrNameLst>
                                          <p:attrName>style.visibility</p:attrName>
                                        </p:attrNameLst>
                                      </p:cBhvr>
                                      <p:to>
                                        <p:strVal val="visible"/>
                                      </p:to>
                                    </p:set>
                                    <p:anim calcmode="lin" valueType="num">
                                      <p:cBhvr additive="base">
                                        <p:cTn id="26" dur="500"/>
                                        <p:tgtEl>
                                          <p:spTgt spid="49"/>
                                        </p:tgtEl>
                                        <p:attrNameLst>
                                          <p:attrName>ppt_y</p:attrName>
                                        </p:attrNameLst>
                                      </p:cBhvr>
                                      <p:tavLst>
                                        <p:tav tm="0">
                                          <p:val>
                                            <p:strVal val="#ppt_y+#ppt_h*1.125000"/>
                                          </p:val>
                                        </p:tav>
                                        <p:tav tm="100000">
                                          <p:val>
                                            <p:strVal val="#ppt_y"/>
                                          </p:val>
                                        </p:tav>
                                      </p:tavLst>
                                    </p:anim>
                                    <p:animEffect transition="in" filter="wipe(up)">
                                      <p:cBhvr>
                                        <p:cTn id="27" dur="500"/>
                                        <p:tgtEl>
                                          <p:spTgt spid="49"/>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12"/>
                                        </p:tgtEl>
                                        <p:attrNameLst>
                                          <p:attrName>style.visibility</p:attrName>
                                        </p:attrNameLst>
                                      </p:cBhvr>
                                      <p:to>
                                        <p:strVal val="visible"/>
                                      </p:to>
                                    </p:set>
                                    <p:animEffect transition="in" filter="wipe(left)">
                                      <p:cBhvr>
                                        <p:cTn id="32" dur="500"/>
                                        <p:tgtEl>
                                          <p:spTgt spid="12"/>
                                        </p:tgtEl>
                                      </p:cBhvr>
                                    </p:animEffect>
                                  </p:childTnLst>
                                </p:cTn>
                              </p:par>
                            </p:childTnLst>
                          </p:cTn>
                        </p:par>
                        <p:par>
                          <p:cTn id="33" fill="hold">
                            <p:stCondLst>
                              <p:cond delay="500"/>
                            </p:stCondLst>
                            <p:childTnLst>
                              <p:par>
                                <p:cTn id="34" presetID="22" presetClass="entr" presetSubtype="8" fill="hold" nodeType="afterEffect">
                                  <p:stCondLst>
                                    <p:cond delay="1000"/>
                                  </p:stCondLst>
                                  <p:childTnLst>
                                    <p:set>
                                      <p:cBhvr>
                                        <p:cTn id="35" dur="1" fill="hold">
                                          <p:stCondLst>
                                            <p:cond delay="0"/>
                                          </p:stCondLst>
                                        </p:cTn>
                                        <p:tgtEl>
                                          <p:spTgt spid="15"/>
                                        </p:tgtEl>
                                        <p:attrNameLst>
                                          <p:attrName>style.visibility</p:attrName>
                                        </p:attrNameLst>
                                      </p:cBhvr>
                                      <p:to>
                                        <p:strVal val="visible"/>
                                      </p:to>
                                    </p:set>
                                    <p:animEffect transition="in" filter="wipe(left)">
                                      <p:cBhvr>
                                        <p:cTn id="36" dur="500"/>
                                        <p:tgtEl>
                                          <p:spTgt spid="15"/>
                                        </p:tgtEl>
                                      </p:cBhvr>
                                    </p:animEffect>
                                  </p:childTnLst>
                                </p:cTn>
                              </p:par>
                            </p:childTnLst>
                          </p:cTn>
                        </p:par>
                        <p:par>
                          <p:cTn id="37" fill="hold">
                            <p:stCondLst>
                              <p:cond delay="2000"/>
                            </p:stCondLst>
                            <p:childTnLst>
                              <p:par>
                                <p:cTn id="38" presetID="22" presetClass="entr" presetSubtype="8" fill="hold" nodeType="afterEffect">
                                  <p:stCondLst>
                                    <p:cond delay="1000"/>
                                  </p:stCondLst>
                                  <p:childTnLst>
                                    <p:set>
                                      <p:cBhvr>
                                        <p:cTn id="39" dur="1" fill="hold">
                                          <p:stCondLst>
                                            <p:cond delay="0"/>
                                          </p:stCondLst>
                                        </p:cTn>
                                        <p:tgtEl>
                                          <p:spTgt spid="19"/>
                                        </p:tgtEl>
                                        <p:attrNameLst>
                                          <p:attrName>style.visibility</p:attrName>
                                        </p:attrNameLst>
                                      </p:cBhvr>
                                      <p:to>
                                        <p:strVal val="visible"/>
                                      </p:to>
                                    </p:set>
                                    <p:animEffect transition="in" filter="wipe(left)">
                                      <p:cBhvr>
                                        <p:cTn id="40" dur="500"/>
                                        <p:tgtEl>
                                          <p:spTgt spid="19"/>
                                        </p:tgtEl>
                                      </p:cBhvr>
                                    </p:animEffect>
                                  </p:childTnLst>
                                </p:cTn>
                              </p:par>
                            </p:childTnLst>
                          </p:cTn>
                        </p:par>
                        <p:par>
                          <p:cTn id="41" fill="hold">
                            <p:stCondLst>
                              <p:cond delay="3500"/>
                            </p:stCondLst>
                            <p:childTnLst>
                              <p:par>
                                <p:cTn id="42" presetID="22" presetClass="entr" presetSubtype="8" fill="hold" nodeType="afterEffect">
                                  <p:stCondLst>
                                    <p:cond delay="1000"/>
                                  </p:stCondLst>
                                  <p:childTnLst>
                                    <p:set>
                                      <p:cBhvr>
                                        <p:cTn id="43" dur="1" fill="hold">
                                          <p:stCondLst>
                                            <p:cond delay="0"/>
                                          </p:stCondLst>
                                        </p:cTn>
                                        <p:tgtEl>
                                          <p:spTgt spid="22"/>
                                        </p:tgtEl>
                                        <p:attrNameLst>
                                          <p:attrName>style.visibility</p:attrName>
                                        </p:attrNameLst>
                                      </p:cBhvr>
                                      <p:to>
                                        <p:strVal val="visible"/>
                                      </p:to>
                                    </p:set>
                                    <p:animEffect transition="in" filter="wipe(left)">
                                      <p:cBhvr>
                                        <p:cTn id="44" dur="500"/>
                                        <p:tgtEl>
                                          <p:spTgt spid="22"/>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1" fill="hold" nodeType="clickEffect">
                                  <p:stCondLst>
                                    <p:cond delay="0"/>
                                  </p:stCondLst>
                                  <p:childTnLst>
                                    <p:set>
                                      <p:cBhvr>
                                        <p:cTn id="48" dur="1" fill="hold">
                                          <p:stCondLst>
                                            <p:cond delay="0"/>
                                          </p:stCondLst>
                                        </p:cTn>
                                        <p:tgtEl>
                                          <p:spTgt spid="9"/>
                                        </p:tgtEl>
                                        <p:attrNameLst>
                                          <p:attrName>style.visibility</p:attrName>
                                        </p:attrNameLst>
                                      </p:cBhvr>
                                      <p:to>
                                        <p:strVal val="visible"/>
                                      </p:to>
                                    </p:set>
                                    <p:animEffect transition="in" filter="wipe(up)">
                                      <p:cBhvr>
                                        <p:cTn id="49" dur="500"/>
                                        <p:tgtEl>
                                          <p:spTgt spid="9"/>
                                        </p:tgtEl>
                                      </p:cBhvr>
                                    </p:animEffect>
                                  </p:childTnLst>
                                </p:cTn>
                              </p:par>
                            </p:childTnLst>
                          </p:cTn>
                        </p:par>
                        <p:par>
                          <p:cTn id="50" fill="hold">
                            <p:stCondLst>
                              <p:cond delay="500"/>
                            </p:stCondLst>
                            <p:childTnLst>
                              <p:par>
                                <p:cTn id="51" presetID="22" presetClass="entr" presetSubtype="1" fill="hold" nodeType="afterEffect">
                                  <p:stCondLst>
                                    <p:cond delay="1000"/>
                                  </p:stCondLst>
                                  <p:childTnLst>
                                    <p:set>
                                      <p:cBhvr>
                                        <p:cTn id="52" dur="1" fill="hold">
                                          <p:stCondLst>
                                            <p:cond delay="0"/>
                                          </p:stCondLst>
                                        </p:cTn>
                                        <p:tgtEl>
                                          <p:spTgt spid="147"/>
                                        </p:tgtEl>
                                        <p:attrNameLst>
                                          <p:attrName>style.visibility</p:attrName>
                                        </p:attrNameLst>
                                      </p:cBhvr>
                                      <p:to>
                                        <p:strVal val="visible"/>
                                      </p:to>
                                    </p:set>
                                    <p:animEffect transition="in" filter="wipe(up)">
                                      <p:cBhvr>
                                        <p:cTn id="53" dur="500"/>
                                        <p:tgtEl>
                                          <p:spTgt spid="147"/>
                                        </p:tgtEl>
                                      </p:cBhvr>
                                    </p:animEffect>
                                  </p:childTnLst>
                                </p:cTn>
                              </p:par>
                            </p:childTnLst>
                          </p:cTn>
                        </p:par>
                        <p:par>
                          <p:cTn id="54" fill="hold">
                            <p:stCondLst>
                              <p:cond delay="2000"/>
                            </p:stCondLst>
                            <p:childTnLst>
                              <p:par>
                                <p:cTn id="55" presetID="22" presetClass="entr" presetSubtype="8" fill="hold" nodeType="afterEffect">
                                  <p:stCondLst>
                                    <p:cond delay="1000"/>
                                  </p:stCondLst>
                                  <p:childTnLst>
                                    <p:set>
                                      <p:cBhvr>
                                        <p:cTn id="56" dur="1" fill="hold">
                                          <p:stCondLst>
                                            <p:cond delay="0"/>
                                          </p:stCondLst>
                                        </p:cTn>
                                        <p:tgtEl>
                                          <p:spTgt spid="25"/>
                                        </p:tgtEl>
                                        <p:attrNameLst>
                                          <p:attrName>style.visibility</p:attrName>
                                        </p:attrNameLst>
                                      </p:cBhvr>
                                      <p:to>
                                        <p:strVal val="visible"/>
                                      </p:to>
                                    </p:set>
                                    <p:animEffect transition="in" filter="wipe(left)">
                                      <p:cBhvr>
                                        <p:cTn id="57" dur="500"/>
                                        <p:tgtEl>
                                          <p:spTgt spid="25"/>
                                        </p:tgtEl>
                                      </p:cBhvr>
                                    </p:animEffect>
                                  </p:childTnLst>
                                </p:cTn>
                              </p:par>
                            </p:childTnLst>
                          </p:cTn>
                        </p:par>
                        <p:par>
                          <p:cTn id="58" fill="hold">
                            <p:stCondLst>
                              <p:cond delay="3500"/>
                            </p:stCondLst>
                            <p:childTnLst>
                              <p:par>
                                <p:cTn id="59" presetID="22" presetClass="entr" presetSubtype="1" fill="hold" nodeType="afterEffect">
                                  <p:stCondLst>
                                    <p:cond delay="1000"/>
                                  </p:stCondLst>
                                  <p:childTnLst>
                                    <p:set>
                                      <p:cBhvr>
                                        <p:cTn id="60" dur="1" fill="hold">
                                          <p:stCondLst>
                                            <p:cond delay="0"/>
                                          </p:stCondLst>
                                        </p:cTn>
                                        <p:tgtEl>
                                          <p:spTgt spid="39"/>
                                        </p:tgtEl>
                                        <p:attrNameLst>
                                          <p:attrName>style.visibility</p:attrName>
                                        </p:attrNameLst>
                                      </p:cBhvr>
                                      <p:to>
                                        <p:strVal val="visible"/>
                                      </p:to>
                                    </p:set>
                                    <p:animEffect transition="in" filter="wipe(up)">
                                      <p:cBhvr>
                                        <p:cTn id="61" dur="500"/>
                                        <p:tgtEl>
                                          <p:spTgt spid="39"/>
                                        </p:tgtEl>
                                      </p:cBhvr>
                                    </p:animEffect>
                                  </p:childTnLst>
                                </p:cTn>
                              </p:par>
                            </p:childTnLst>
                          </p:cTn>
                        </p:par>
                        <p:par>
                          <p:cTn id="62" fill="hold">
                            <p:stCondLst>
                              <p:cond delay="5000"/>
                            </p:stCondLst>
                            <p:childTnLst>
                              <p:par>
                                <p:cTn id="63" presetID="12" presetClass="entr" presetSubtype="4" fill="hold" grpId="0" nodeType="afterEffect">
                                  <p:stCondLst>
                                    <p:cond delay="1000"/>
                                  </p:stCondLst>
                                  <p:childTnLst>
                                    <p:set>
                                      <p:cBhvr>
                                        <p:cTn id="64" dur="1" fill="hold">
                                          <p:stCondLst>
                                            <p:cond delay="0"/>
                                          </p:stCondLst>
                                        </p:cTn>
                                        <p:tgtEl>
                                          <p:spTgt spid="93"/>
                                        </p:tgtEl>
                                        <p:attrNameLst>
                                          <p:attrName>style.visibility</p:attrName>
                                        </p:attrNameLst>
                                      </p:cBhvr>
                                      <p:to>
                                        <p:strVal val="visible"/>
                                      </p:to>
                                    </p:set>
                                    <p:anim calcmode="lin" valueType="num">
                                      <p:cBhvr additive="base">
                                        <p:cTn id="65" dur="500"/>
                                        <p:tgtEl>
                                          <p:spTgt spid="93"/>
                                        </p:tgtEl>
                                        <p:attrNameLst>
                                          <p:attrName>ppt_y</p:attrName>
                                        </p:attrNameLst>
                                      </p:cBhvr>
                                      <p:tavLst>
                                        <p:tav tm="0">
                                          <p:val>
                                            <p:strVal val="#ppt_y+#ppt_h*1.125000"/>
                                          </p:val>
                                        </p:tav>
                                        <p:tav tm="100000">
                                          <p:val>
                                            <p:strVal val="#ppt_y"/>
                                          </p:val>
                                        </p:tav>
                                      </p:tavLst>
                                    </p:anim>
                                    <p:animEffect transition="in" filter="wipe(up)">
                                      <p:cBhvr>
                                        <p:cTn id="66" dur="500"/>
                                        <p:tgtEl>
                                          <p:spTgt spid="93"/>
                                        </p:tgtEl>
                                      </p:cBhvr>
                                    </p:animEffect>
                                  </p:childTnLst>
                                </p:cTn>
                              </p:par>
                            </p:childTnLst>
                          </p:cTn>
                        </p:par>
                        <p:par>
                          <p:cTn id="67" fill="hold">
                            <p:stCondLst>
                              <p:cond delay="6500"/>
                            </p:stCondLst>
                            <p:childTnLst>
                              <p:par>
                                <p:cTn id="68" presetID="22" presetClass="entr" presetSubtype="1" fill="hold" nodeType="afterEffect">
                                  <p:stCondLst>
                                    <p:cond delay="1000"/>
                                  </p:stCondLst>
                                  <p:childTnLst>
                                    <p:set>
                                      <p:cBhvr>
                                        <p:cTn id="69" dur="1" fill="hold">
                                          <p:stCondLst>
                                            <p:cond delay="0"/>
                                          </p:stCondLst>
                                        </p:cTn>
                                        <p:tgtEl>
                                          <p:spTgt spid="10"/>
                                        </p:tgtEl>
                                        <p:attrNameLst>
                                          <p:attrName>style.visibility</p:attrName>
                                        </p:attrNameLst>
                                      </p:cBhvr>
                                      <p:to>
                                        <p:strVal val="visible"/>
                                      </p:to>
                                    </p:set>
                                    <p:animEffect transition="in" filter="wipe(up)">
                                      <p:cBhvr>
                                        <p:cTn id="70" dur="500"/>
                                        <p:tgtEl>
                                          <p:spTgt spid="10"/>
                                        </p:tgtEl>
                                      </p:cBhvr>
                                    </p:animEffect>
                                  </p:childTnLst>
                                </p:cTn>
                              </p:par>
                            </p:childTnLst>
                          </p:cTn>
                        </p:par>
                        <p:par>
                          <p:cTn id="71" fill="hold">
                            <p:stCondLst>
                              <p:cond delay="8000"/>
                            </p:stCondLst>
                            <p:childTnLst>
                              <p:par>
                                <p:cTn id="72" presetID="22" presetClass="entr" presetSubtype="1" fill="hold" nodeType="afterEffect">
                                  <p:stCondLst>
                                    <p:cond delay="1000"/>
                                  </p:stCondLst>
                                  <p:childTnLst>
                                    <p:set>
                                      <p:cBhvr>
                                        <p:cTn id="73" dur="1" fill="hold">
                                          <p:stCondLst>
                                            <p:cond delay="0"/>
                                          </p:stCondLst>
                                        </p:cTn>
                                        <p:tgtEl>
                                          <p:spTgt spid="47"/>
                                        </p:tgtEl>
                                        <p:attrNameLst>
                                          <p:attrName>style.visibility</p:attrName>
                                        </p:attrNameLst>
                                      </p:cBhvr>
                                      <p:to>
                                        <p:strVal val="visible"/>
                                      </p:to>
                                    </p:set>
                                    <p:animEffect transition="in" filter="wipe(up)">
                                      <p:cBhvr>
                                        <p:cTn id="74" dur="500"/>
                                        <p:tgtEl>
                                          <p:spTgt spid="47"/>
                                        </p:tgtEl>
                                      </p:cBhvr>
                                    </p:animEffect>
                                  </p:childTnLst>
                                </p:cTn>
                              </p:par>
                            </p:childTnLst>
                          </p:cTn>
                        </p:par>
                        <p:par>
                          <p:cTn id="75" fill="hold">
                            <p:stCondLst>
                              <p:cond delay="9500"/>
                            </p:stCondLst>
                            <p:childTnLst>
                              <p:par>
                                <p:cTn id="76" presetID="22" presetClass="entr" presetSubtype="8" fill="hold" nodeType="afterEffect">
                                  <p:stCondLst>
                                    <p:cond delay="1000"/>
                                  </p:stCondLst>
                                  <p:childTnLst>
                                    <p:set>
                                      <p:cBhvr>
                                        <p:cTn id="77" dur="1" fill="hold">
                                          <p:stCondLst>
                                            <p:cond delay="0"/>
                                          </p:stCondLst>
                                        </p:cTn>
                                        <p:tgtEl>
                                          <p:spTgt spid="26"/>
                                        </p:tgtEl>
                                        <p:attrNameLst>
                                          <p:attrName>style.visibility</p:attrName>
                                        </p:attrNameLst>
                                      </p:cBhvr>
                                      <p:to>
                                        <p:strVal val="visible"/>
                                      </p:to>
                                    </p:set>
                                    <p:animEffect transition="in" filter="wipe(left)">
                                      <p:cBhvr>
                                        <p:cTn id="78" dur="500"/>
                                        <p:tgtEl>
                                          <p:spTgt spid="26"/>
                                        </p:tgtEl>
                                      </p:cBhvr>
                                    </p:animEffect>
                                  </p:childTnLst>
                                </p:cTn>
                              </p:par>
                            </p:childTnLst>
                          </p:cTn>
                        </p:par>
                        <p:par>
                          <p:cTn id="79" fill="hold">
                            <p:stCondLst>
                              <p:cond delay="11000"/>
                            </p:stCondLst>
                            <p:childTnLst>
                              <p:par>
                                <p:cTn id="80" presetID="22" presetClass="entr" presetSubtype="1" fill="hold" nodeType="afterEffect">
                                  <p:stCondLst>
                                    <p:cond delay="1000"/>
                                  </p:stCondLst>
                                  <p:childTnLst>
                                    <p:set>
                                      <p:cBhvr>
                                        <p:cTn id="81" dur="1" fill="hold">
                                          <p:stCondLst>
                                            <p:cond delay="0"/>
                                          </p:stCondLst>
                                        </p:cTn>
                                        <p:tgtEl>
                                          <p:spTgt spid="31"/>
                                        </p:tgtEl>
                                        <p:attrNameLst>
                                          <p:attrName>style.visibility</p:attrName>
                                        </p:attrNameLst>
                                      </p:cBhvr>
                                      <p:to>
                                        <p:strVal val="visible"/>
                                      </p:to>
                                    </p:set>
                                    <p:animEffect transition="in" filter="wipe(up)">
                                      <p:cBhvr>
                                        <p:cTn id="82" dur="500"/>
                                        <p:tgtEl>
                                          <p:spTgt spid="31"/>
                                        </p:tgtEl>
                                      </p:cBhvr>
                                    </p:animEffect>
                                  </p:childTnLst>
                                </p:cTn>
                              </p:par>
                            </p:childTnLst>
                          </p:cTn>
                        </p:par>
                        <p:par>
                          <p:cTn id="83" fill="hold">
                            <p:stCondLst>
                              <p:cond delay="12500"/>
                            </p:stCondLst>
                            <p:childTnLst>
                              <p:par>
                                <p:cTn id="84" presetID="12" presetClass="entr" presetSubtype="4" fill="hold" grpId="0" nodeType="afterEffect">
                                  <p:stCondLst>
                                    <p:cond delay="1000"/>
                                  </p:stCondLst>
                                  <p:childTnLst>
                                    <p:set>
                                      <p:cBhvr>
                                        <p:cTn id="85" dur="1" fill="hold">
                                          <p:stCondLst>
                                            <p:cond delay="0"/>
                                          </p:stCondLst>
                                        </p:cTn>
                                        <p:tgtEl>
                                          <p:spTgt spid="94"/>
                                        </p:tgtEl>
                                        <p:attrNameLst>
                                          <p:attrName>style.visibility</p:attrName>
                                        </p:attrNameLst>
                                      </p:cBhvr>
                                      <p:to>
                                        <p:strVal val="visible"/>
                                      </p:to>
                                    </p:set>
                                    <p:anim calcmode="lin" valueType="num">
                                      <p:cBhvr additive="base">
                                        <p:cTn id="86" dur="500"/>
                                        <p:tgtEl>
                                          <p:spTgt spid="94"/>
                                        </p:tgtEl>
                                        <p:attrNameLst>
                                          <p:attrName>ppt_y</p:attrName>
                                        </p:attrNameLst>
                                      </p:cBhvr>
                                      <p:tavLst>
                                        <p:tav tm="0">
                                          <p:val>
                                            <p:strVal val="#ppt_y+#ppt_h*1.125000"/>
                                          </p:val>
                                        </p:tav>
                                        <p:tav tm="100000">
                                          <p:val>
                                            <p:strVal val="#ppt_y"/>
                                          </p:val>
                                        </p:tav>
                                      </p:tavLst>
                                    </p:anim>
                                    <p:animEffect transition="in" filter="wipe(up)">
                                      <p:cBhvr>
                                        <p:cTn id="87" dur="500"/>
                                        <p:tgtEl>
                                          <p:spTgt spid="94"/>
                                        </p:tgtEl>
                                      </p:cBhvr>
                                    </p:animEffect>
                                  </p:childTnLst>
                                </p:cTn>
                              </p:par>
                            </p:childTnLst>
                          </p:cTn>
                        </p:par>
                        <p:par>
                          <p:cTn id="88" fill="hold">
                            <p:stCondLst>
                              <p:cond delay="14000"/>
                            </p:stCondLst>
                            <p:childTnLst>
                              <p:par>
                                <p:cTn id="89" presetID="22" presetClass="entr" presetSubtype="1" fill="hold" nodeType="afterEffect">
                                  <p:stCondLst>
                                    <p:cond delay="1000"/>
                                  </p:stCondLst>
                                  <p:childTnLst>
                                    <p:set>
                                      <p:cBhvr>
                                        <p:cTn id="90" dur="1" fill="hold">
                                          <p:stCondLst>
                                            <p:cond delay="0"/>
                                          </p:stCondLst>
                                        </p:cTn>
                                        <p:tgtEl>
                                          <p:spTgt spid="11"/>
                                        </p:tgtEl>
                                        <p:attrNameLst>
                                          <p:attrName>style.visibility</p:attrName>
                                        </p:attrNameLst>
                                      </p:cBhvr>
                                      <p:to>
                                        <p:strVal val="visible"/>
                                      </p:to>
                                    </p:set>
                                    <p:animEffect transition="in" filter="wipe(up)">
                                      <p:cBhvr>
                                        <p:cTn id="91" dur="500"/>
                                        <p:tgtEl>
                                          <p:spTgt spid="11"/>
                                        </p:tgtEl>
                                      </p:cBhvr>
                                    </p:animEffect>
                                  </p:childTnLst>
                                </p:cTn>
                              </p:par>
                            </p:childTnLst>
                          </p:cTn>
                        </p:par>
                        <p:par>
                          <p:cTn id="92" fill="hold">
                            <p:stCondLst>
                              <p:cond delay="15500"/>
                            </p:stCondLst>
                            <p:childTnLst>
                              <p:par>
                                <p:cTn id="93" presetID="22" presetClass="entr" presetSubtype="1" fill="hold" nodeType="afterEffect">
                                  <p:stCondLst>
                                    <p:cond delay="1000"/>
                                  </p:stCondLst>
                                  <p:childTnLst>
                                    <p:set>
                                      <p:cBhvr>
                                        <p:cTn id="94" dur="1" fill="hold">
                                          <p:stCondLst>
                                            <p:cond delay="0"/>
                                          </p:stCondLst>
                                        </p:cTn>
                                        <p:tgtEl>
                                          <p:spTgt spid="18"/>
                                        </p:tgtEl>
                                        <p:attrNameLst>
                                          <p:attrName>style.visibility</p:attrName>
                                        </p:attrNameLst>
                                      </p:cBhvr>
                                      <p:to>
                                        <p:strVal val="visible"/>
                                      </p:to>
                                    </p:set>
                                    <p:animEffect transition="in" filter="wipe(up)">
                                      <p:cBhvr>
                                        <p:cTn id="95" dur="500"/>
                                        <p:tgtEl>
                                          <p:spTgt spid="18"/>
                                        </p:tgtEl>
                                      </p:cBhvr>
                                    </p:animEffect>
                                  </p:childTnLst>
                                </p:cTn>
                              </p:par>
                            </p:childTnLst>
                          </p:cTn>
                        </p:par>
                        <p:par>
                          <p:cTn id="96" fill="hold">
                            <p:stCondLst>
                              <p:cond delay="17000"/>
                            </p:stCondLst>
                            <p:childTnLst>
                              <p:par>
                                <p:cTn id="97" presetID="22" presetClass="entr" presetSubtype="8" fill="hold" nodeType="afterEffect">
                                  <p:stCondLst>
                                    <p:cond delay="1000"/>
                                  </p:stCondLst>
                                  <p:childTnLst>
                                    <p:set>
                                      <p:cBhvr>
                                        <p:cTn id="98" dur="1" fill="hold">
                                          <p:stCondLst>
                                            <p:cond delay="0"/>
                                          </p:stCondLst>
                                        </p:cTn>
                                        <p:tgtEl>
                                          <p:spTgt spid="27"/>
                                        </p:tgtEl>
                                        <p:attrNameLst>
                                          <p:attrName>style.visibility</p:attrName>
                                        </p:attrNameLst>
                                      </p:cBhvr>
                                      <p:to>
                                        <p:strVal val="visible"/>
                                      </p:to>
                                    </p:set>
                                    <p:animEffect transition="in" filter="wipe(left)">
                                      <p:cBhvr>
                                        <p:cTn id="99" dur="500"/>
                                        <p:tgtEl>
                                          <p:spTgt spid="27"/>
                                        </p:tgtEl>
                                      </p:cBhvr>
                                    </p:animEffect>
                                  </p:childTnLst>
                                </p:cTn>
                              </p:par>
                            </p:childTnLst>
                          </p:cTn>
                        </p:par>
                        <p:par>
                          <p:cTn id="100" fill="hold">
                            <p:stCondLst>
                              <p:cond delay="18500"/>
                            </p:stCondLst>
                            <p:childTnLst>
                              <p:par>
                                <p:cTn id="101" presetID="22" presetClass="entr" presetSubtype="1" fill="hold" nodeType="afterEffect">
                                  <p:stCondLst>
                                    <p:cond delay="1000"/>
                                  </p:stCondLst>
                                  <p:childTnLst>
                                    <p:set>
                                      <p:cBhvr>
                                        <p:cTn id="102" dur="1" fill="hold">
                                          <p:stCondLst>
                                            <p:cond delay="0"/>
                                          </p:stCondLst>
                                        </p:cTn>
                                        <p:tgtEl>
                                          <p:spTgt spid="43"/>
                                        </p:tgtEl>
                                        <p:attrNameLst>
                                          <p:attrName>style.visibility</p:attrName>
                                        </p:attrNameLst>
                                      </p:cBhvr>
                                      <p:to>
                                        <p:strVal val="visible"/>
                                      </p:to>
                                    </p:set>
                                    <p:animEffect transition="in" filter="wipe(up)">
                                      <p:cBhvr>
                                        <p:cTn id="103" dur="500"/>
                                        <p:tgtEl>
                                          <p:spTgt spid="43"/>
                                        </p:tgtEl>
                                      </p:cBhvr>
                                    </p:animEffect>
                                  </p:childTnLst>
                                </p:cTn>
                              </p:par>
                            </p:childTnLst>
                          </p:cTn>
                        </p:par>
                        <p:par>
                          <p:cTn id="104" fill="hold">
                            <p:stCondLst>
                              <p:cond delay="20000"/>
                            </p:stCondLst>
                            <p:childTnLst>
                              <p:par>
                                <p:cTn id="105" presetID="12" presetClass="entr" presetSubtype="4" fill="hold" grpId="0" nodeType="afterEffect">
                                  <p:stCondLst>
                                    <p:cond delay="1000"/>
                                  </p:stCondLst>
                                  <p:childTnLst>
                                    <p:set>
                                      <p:cBhvr>
                                        <p:cTn id="106" dur="1" fill="hold">
                                          <p:stCondLst>
                                            <p:cond delay="0"/>
                                          </p:stCondLst>
                                        </p:cTn>
                                        <p:tgtEl>
                                          <p:spTgt spid="95"/>
                                        </p:tgtEl>
                                        <p:attrNameLst>
                                          <p:attrName>style.visibility</p:attrName>
                                        </p:attrNameLst>
                                      </p:cBhvr>
                                      <p:to>
                                        <p:strVal val="visible"/>
                                      </p:to>
                                    </p:set>
                                    <p:anim calcmode="lin" valueType="num">
                                      <p:cBhvr additive="base">
                                        <p:cTn id="107" dur="500"/>
                                        <p:tgtEl>
                                          <p:spTgt spid="95"/>
                                        </p:tgtEl>
                                        <p:attrNameLst>
                                          <p:attrName>ppt_y</p:attrName>
                                        </p:attrNameLst>
                                      </p:cBhvr>
                                      <p:tavLst>
                                        <p:tav tm="0">
                                          <p:val>
                                            <p:strVal val="#ppt_y+#ppt_h*1.125000"/>
                                          </p:val>
                                        </p:tav>
                                        <p:tav tm="100000">
                                          <p:val>
                                            <p:strVal val="#ppt_y"/>
                                          </p:val>
                                        </p:tav>
                                      </p:tavLst>
                                    </p:anim>
                                    <p:animEffect transition="in" filter="wipe(up)">
                                      <p:cBhvr>
                                        <p:cTn id="108" dur="500"/>
                                        <p:tgtEl>
                                          <p:spTgt spid="95"/>
                                        </p:tgtEl>
                                      </p:cBhvr>
                                    </p:animEffect>
                                  </p:childTnLst>
                                </p:cTn>
                              </p:par>
                            </p:childTnLst>
                          </p:cTn>
                        </p:par>
                        <p:par>
                          <p:cTn id="109" fill="hold">
                            <p:stCondLst>
                              <p:cond delay="21500"/>
                            </p:stCondLst>
                            <p:childTnLst>
                              <p:par>
                                <p:cTn id="110" presetID="22" presetClass="entr" presetSubtype="1" fill="hold" nodeType="afterEffect">
                                  <p:stCondLst>
                                    <p:cond delay="1000"/>
                                  </p:stCondLst>
                                  <p:childTnLst>
                                    <p:set>
                                      <p:cBhvr>
                                        <p:cTn id="111" dur="1" fill="hold">
                                          <p:stCondLst>
                                            <p:cond delay="0"/>
                                          </p:stCondLst>
                                        </p:cTn>
                                        <p:tgtEl>
                                          <p:spTgt spid="152"/>
                                        </p:tgtEl>
                                        <p:attrNameLst>
                                          <p:attrName>style.visibility</p:attrName>
                                        </p:attrNameLst>
                                      </p:cBhvr>
                                      <p:to>
                                        <p:strVal val="visible"/>
                                      </p:to>
                                    </p:set>
                                    <p:animEffect transition="in" filter="wipe(up)">
                                      <p:cBhvr>
                                        <p:cTn id="112" dur="500"/>
                                        <p:tgtEl>
                                          <p:spTgt spid="152"/>
                                        </p:tgtEl>
                                      </p:cBhvr>
                                    </p:animEffect>
                                  </p:childTnLst>
                                </p:cTn>
                              </p:par>
                            </p:childTnLst>
                          </p:cTn>
                        </p:par>
                        <p:par>
                          <p:cTn id="113" fill="hold">
                            <p:stCondLst>
                              <p:cond delay="23000"/>
                            </p:stCondLst>
                            <p:childTnLst>
                              <p:par>
                                <p:cTn id="114" presetID="22" presetClass="entr" presetSubtype="8" fill="hold" nodeType="afterEffect">
                                  <p:stCondLst>
                                    <p:cond delay="1000"/>
                                  </p:stCondLst>
                                  <p:childTnLst>
                                    <p:set>
                                      <p:cBhvr>
                                        <p:cTn id="115" dur="1" fill="hold">
                                          <p:stCondLst>
                                            <p:cond delay="0"/>
                                          </p:stCondLst>
                                        </p:cTn>
                                        <p:tgtEl>
                                          <p:spTgt spid="148"/>
                                        </p:tgtEl>
                                        <p:attrNameLst>
                                          <p:attrName>style.visibility</p:attrName>
                                        </p:attrNameLst>
                                      </p:cBhvr>
                                      <p:to>
                                        <p:strVal val="visible"/>
                                      </p:to>
                                    </p:set>
                                    <p:animEffect transition="in" filter="wipe(left)">
                                      <p:cBhvr>
                                        <p:cTn id="116" dur="500"/>
                                        <p:tgtEl>
                                          <p:spTgt spid="148"/>
                                        </p:tgtEl>
                                      </p:cBhvr>
                                    </p:animEffect>
                                  </p:childTnLst>
                                </p:cTn>
                              </p:par>
                            </p:childTnLst>
                          </p:cTn>
                        </p:par>
                        <p:par>
                          <p:cTn id="117" fill="hold">
                            <p:stCondLst>
                              <p:cond delay="24500"/>
                            </p:stCondLst>
                            <p:childTnLst>
                              <p:par>
                                <p:cTn id="118" presetID="22" presetClass="entr" presetSubtype="1" fill="hold" nodeType="afterEffect">
                                  <p:stCondLst>
                                    <p:cond delay="1000"/>
                                  </p:stCondLst>
                                  <p:childTnLst>
                                    <p:set>
                                      <p:cBhvr>
                                        <p:cTn id="119" dur="1" fill="hold">
                                          <p:stCondLst>
                                            <p:cond delay="0"/>
                                          </p:stCondLst>
                                        </p:cTn>
                                        <p:tgtEl>
                                          <p:spTgt spid="153"/>
                                        </p:tgtEl>
                                        <p:attrNameLst>
                                          <p:attrName>style.visibility</p:attrName>
                                        </p:attrNameLst>
                                      </p:cBhvr>
                                      <p:to>
                                        <p:strVal val="visible"/>
                                      </p:to>
                                    </p:set>
                                    <p:animEffect transition="in" filter="wipe(up)">
                                      <p:cBhvr>
                                        <p:cTn id="120" dur="500"/>
                                        <p:tgtEl>
                                          <p:spTgt spid="153"/>
                                        </p:tgtEl>
                                      </p:cBhvr>
                                    </p:animEffect>
                                  </p:childTnLst>
                                </p:cTn>
                              </p:par>
                            </p:childTnLst>
                          </p:cTn>
                        </p:par>
                        <p:par>
                          <p:cTn id="121" fill="hold">
                            <p:stCondLst>
                              <p:cond delay="26000"/>
                            </p:stCondLst>
                            <p:childTnLst>
                              <p:par>
                                <p:cTn id="122" presetID="22" presetClass="entr" presetSubtype="8" fill="hold" nodeType="afterEffect">
                                  <p:stCondLst>
                                    <p:cond delay="1000"/>
                                  </p:stCondLst>
                                  <p:childTnLst>
                                    <p:set>
                                      <p:cBhvr>
                                        <p:cTn id="123" dur="1" fill="hold">
                                          <p:stCondLst>
                                            <p:cond delay="0"/>
                                          </p:stCondLst>
                                        </p:cTn>
                                        <p:tgtEl>
                                          <p:spTgt spid="149"/>
                                        </p:tgtEl>
                                        <p:attrNameLst>
                                          <p:attrName>style.visibility</p:attrName>
                                        </p:attrNameLst>
                                      </p:cBhvr>
                                      <p:to>
                                        <p:strVal val="visible"/>
                                      </p:to>
                                    </p:set>
                                    <p:animEffect transition="in" filter="wipe(left)">
                                      <p:cBhvr>
                                        <p:cTn id="124" dur="500"/>
                                        <p:tgtEl>
                                          <p:spTgt spid="149"/>
                                        </p:tgtEl>
                                      </p:cBhvr>
                                    </p:animEffect>
                                  </p:childTnLst>
                                </p:cTn>
                              </p:par>
                            </p:childTnLst>
                          </p:cTn>
                        </p:par>
                        <p:par>
                          <p:cTn id="125" fill="hold">
                            <p:stCondLst>
                              <p:cond delay="27500"/>
                            </p:stCondLst>
                            <p:childTnLst>
                              <p:par>
                                <p:cTn id="126" presetID="22" presetClass="entr" presetSubtype="1" fill="hold" nodeType="afterEffect">
                                  <p:stCondLst>
                                    <p:cond delay="1000"/>
                                  </p:stCondLst>
                                  <p:childTnLst>
                                    <p:set>
                                      <p:cBhvr>
                                        <p:cTn id="127" dur="1" fill="hold">
                                          <p:stCondLst>
                                            <p:cond delay="0"/>
                                          </p:stCondLst>
                                        </p:cTn>
                                        <p:tgtEl>
                                          <p:spTgt spid="48"/>
                                        </p:tgtEl>
                                        <p:attrNameLst>
                                          <p:attrName>style.visibility</p:attrName>
                                        </p:attrNameLst>
                                      </p:cBhvr>
                                      <p:to>
                                        <p:strVal val="visible"/>
                                      </p:to>
                                    </p:set>
                                    <p:animEffect transition="in" filter="wipe(up)">
                                      <p:cBhvr>
                                        <p:cTn id="128" dur="500"/>
                                        <p:tgtEl>
                                          <p:spTgt spid="48"/>
                                        </p:tgtEl>
                                      </p:cBhvr>
                                    </p:animEffect>
                                  </p:childTnLst>
                                </p:cTn>
                              </p:par>
                            </p:childTnLst>
                          </p:cTn>
                        </p:par>
                        <p:par>
                          <p:cTn id="129" fill="hold">
                            <p:stCondLst>
                              <p:cond delay="29000"/>
                            </p:stCondLst>
                            <p:childTnLst>
                              <p:par>
                                <p:cTn id="130" presetID="22" presetClass="entr" presetSubtype="1" fill="hold" nodeType="afterEffect">
                                  <p:stCondLst>
                                    <p:cond delay="1000"/>
                                  </p:stCondLst>
                                  <p:childTnLst>
                                    <p:set>
                                      <p:cBhvr>
                                        <p:cTn id="131" dur="1" fill="hold">
                                          <p:stCondLst>
                                            <p:cond delay="0"/>
                                          </p:stCondLst>
                                        </p:cTn>
                                        <p:tgtEl>
                                          <p:spTgt spid="98"/>
                                        </p:tgtEl>
                                        <p:attrNameLst>
                                          <p:attrName>style.visibility</p:attrName>
                                        </p:attrNameLst>
                                      </p:cBhvr>
                                      <p:to>
                                        <p:strVal val="visible"/>
                                      </p:to>
                                    </p:set>
                                    <p:animEffect transition="in" filter="wipe(up)">
                                      <p:cBhvr>
                                        <p:cTn id="132" dur="500"/>
                                        <p:tgtEl>
                                          <p:spTgt spid="98"/>
                                        </p:tgtEl>
                                      </p:cBhvr>
                                    </p:animEffect>
                                  </p:childTnLst>
                                </p:cTn>
                              </p:par>
                            </p:childTnLst>
                          </p:cTn>
                        </p:par>
                        <p:par>
                          <p:cTn id="133" fill="hold">
                            <p:stCondLst>
                              <p:cond delay="30500"/>
                            </p:stCondLst>
                            <p:childTnLst>
                              <p:par>
                                <p:cTn id="134" presetID="22" presetClass="entr" presetSubtype="1" fill="hold" nodeType="afterEffect">
                                  <p:stCondLst>
                                    <p:cond delay="1000"/>
                                  </p:stCondLst>
                                  <p:childTnLst>
                                    <p:set>
                                      <p:cBhvr>
                                        <p:cTn id="135" dur="1" fill="hold">
                                          <p:stCondLst>
                                            <p:cond delay="0"/>
                                          </p:stCondLst>
                                        </p:cTn>
                                        <p:tgtEl>
                                          <p:spTgt spid="99"/>
                                        </p:tgtEl>
                                        <p:attrNameLst>
                                          <p:attrName>style.visibility</p:attrName>
                                        </p:attrNameLst>
                                      </p:cBhvr>
                                      <p:to>
                                        <p:strVal val="visible"/>
                                      </p:to>
                                    </p:set>
                                    <p:animEffect transition="in" filter="wipe(up)">
                                      <p:cBhvr>
                                        <p:cTn id="136" dur="500"/>
                                        <p:tgtEl>
                                          <p:spTgt spid="99"/>
                                        </p:tgtEl>
                                      </p:cBhvr>
                                    </p:animEffect>
                                  </p:childTnLst>
                                </p:cTn>
                              </p:par>
                            </p:childTnLst>
                          </p:cTn>
                        </p:par>
                        <p:par>
                          <p:cTn id="137" fill="hold">
                            <p:stCondLst>
                              <p:cond delay="32000"/>
                            </p:stCondLst>
                            <p:childTnLst>
                              <p:par>
                                <p:cTn id="138" presetID="22" presetClass="entr" presetSubtype="1" fill="hold" nodeType="afterEffect">
                                  <p:stCondLst>
                                    <p:cond delay="1000"/>
                                  </p:stCondLst>
                                  <p:childTnLst>
                                    <p:set>
                                      <p:cBhvr>
                                        <p:cTn id="139" dur="1" fill="hold">
                                          <p:stCondLst>
                                            <p:cond delay="0"/>
                                          </p:stCondLst>
                                        </p:cTn>
                                        <p:tgtEl>
                                          <p:spTgt spid="28"/>
                                        </p:tgtEl>
                                        <p:attrNameLst>
                                          <p:attrName>style.visibility</p:attrName>
                                        </p:attrNameLst>
                                      </p:cBhvr>
                                      <p:to>
                                        <p:strVal val="visible"/>
                                      </p:to>
                                    </p:set>
                                    <p:animEffect transition="in" filter="wipe(up)">
                                      <p:cBhvr>
                                        <p:cTn id="140" dur="500"/>
                                        <p:tgtEl>
                                          <p:spTgt spid="28"/>
                                        </p:tgtEl>
                                      </p:cBhvr>
                                    </p:animEffect>
                                  </p:childTnLst>
                                </p:cTn>
                              </p:par>
                            </p:childTnLst>
                          </p:cTn>
                        </p:par>
                        <p:par>
                          <p:cTn id="141" fill="hold">
                            <p:stCondLst>
                              <p:cond delay="33500"/>
                            </p:stCondLst>
                            <p:childTnLst>
                              <p:par>
                                <p:cTn id="142" presetID="22" presetClass="entr" presetSubtype="1" fill="hold" nodeType="afterEffect">
                                  <p:stCondLst>
                                    <p:cond delay="1000"/>
                                  </p:stCondLst>
                                  <p:childTnLst>
                                    <p:set>
                                      <p:cBhvr>
                                        <p:cTn id="143" dur="1" fill="hold">
                                          <p:stCondLst>
                                            <p:cond delay="0"/>
                                          </p:stCondLst>
                                        </p:cTn>
                                        <p:tgtEl>
                                          <p:spTgt spid="29"/>
                                        </p:tgtEl>
                                        <p:attrNameLst>
                                          <p:attrName>style.visibility</p:attrName>
                                        </p:attrNameLst>
                                      </p:cBhvr>
                                      <p:to>
                                        <p:strVal val="visible"/>
                                      </p:to>
                                    </p:set>
                                    <p:animEffect transition="in" filter="wipe(up)">
                                      <p:cBhvr>
                                        <p:cTn id="144" dur="500"/>
                                        <p:tgtEl>
                                          <p:spTgt spid="29"/>
                                        </p:tgtEl>
                                      </p:cBhvr>
                                    </p:animEffect>
                                  </p:childTnLst>
                                </p:cTn>
                              </p:par>
                            </p:childTnLst>
                          </p:cTn>
                        </p:par>
                        <p:par>
                          <p:cTn id="145" fill="hold">
                            <p:stCondLst>
                              <p:cond delay="35000"/>
                            </p:stCondLst>
                            <p:childTnLst>
                              <p:par>
                                <p:cTn id="146" presetID="22" presetClass="entr" presetSubtype="8" fill="hold" nodeType="afterEffect">
                                  <p:stCondLst>
                                    <p:cond delay="1000"/>
                                  </p:stCondLst>
                                  <p:childTnLst>
                                    <p:set>
                                      <p:cBhvr>
                                        <p:cTn id="147" dur="1" fill="hold">
                                          <p:stCondLst>
                                            <p:cond delay="0"/>
                                          </p:stCondLst>
                                        </p:cTn>
                                        <p:tgtEl>
                                          <p:spTgt spid="30"/>
                                        </p:tgtEl>
                                        <p:attrNameLst>
                                          <p:attrName>style.visibility</p:attrName>
                                        </p:attrNameLst>
                                      </p:cBhvr>
                                      <p:to>
                                        <p:strVal val="visible"/>
                                      </p:to>
                                    </p:set>
                                    <p:animEffect transition="in" filter="wipe(left)">
                                      <p:cBhvr>
                                        <p:cTn id="148" dur="500"/>
                                        <p:tgtEl>
                                          <p:spTgt spid="30"/>
                                        </p:tgtEl>
                                      </p:cBhvr>
                                    </p:animEffect>
                                  </p:childTnLst>
                                </p:cTn>
                              </p:par>
                            </p:childTnLst>
                          </p:cTn>
                        </p:par>
                        <p:par>
                          <p:cTn id="149" fill="hold">
                            <p:stCondLst>
                              <p:cond delay="36500"/>
                            </p:stCondLst>
                            <p:childTnLst>
                              <p:par>
                                <p:cTn id="150" presetID="22" presetClass="entr" presetSubtype="1" fill="hold" nodeType="afterEffect">
                                  <p:stCondLst>
                                    <p:cond delay="1000"/>
                                  </p:stCondLst>
                                  <p:childTnLst>
                                    <p:set>
                                      <p:cBhvr>
                                        <p:cTn id="151" dur="1" fill="hold">
                                          <p:stCondLst>
                                            <p:cond delay="0"/>
                                          </p:stCondLst>
                                        </p:cTn>
                                        <p:tgtEl>
                                          <p:spTgt spid="35"/>
                                        </p:tgtEl>
                                        <p:attrNameLst>
                                          <p:attrName>style.visibility</p:attrName>
                                        </p:attrNameLst>
                                      </p:cBhvr>
                                      <p:to>
                                        <p:strVal val="visible"/>
                                      </p:to>
                                    </p:set>
                                    <p:animEffect transition="in" filter="wipe(up)">
                                      <p:cBhvr>
                                        <p:cTn id="152" dur="500"/>
                                        <p:tgtEl>
                                          <p:spTgt spid="35"/>
                                        </p:tgtEl>
                                      </p:cBhvr>
                                    </p:animEffect>
                                  </p:childTnLst>
                                </p:cTn>
                              </p:par>
                            </p:childTnLst>
                          </p:cTn>
                        </p:par>
                        <p:par>
                          <p:cTn id="153" fill="hold">
                            <p:stCondLst>
                              <p:cond delay="38000"/>
                            </p:stCondLst>
                            <p:childTnLst>
                              <p:par>
                                <p:cTn id="154" presetID="12" presetClass="entr" presetSubtype="4" fill="hold" grpId="0" nodeType="afterEffect">
                                  <p:stCondLst>
                                    <p:cond delay="1000"/>
                                  </p:stCondLst>
                                  <p:childTnLst>
                                    <p:set>
                                      <p:cBhvr>
                                        <p:cTn id="155" dur="1" fill="hold">
                                          <p:stCondLst>
                                            <p:cond delay="0"/>
                                          </p:stCondLst>
                                        </p:cTn>
                                        <p:tgtEl>
                                          <p:spTgt spid="96"/>
                                        </p:tgtEl>
                                        <p:attrNameLst>
                                          <p:attrName>style.visibility</p:attrName>
                                        </p:attrNameLst>
                                      </p:cBhvr>
                                      <p:to>
                                        <p:strVal val="visible"/>
                                      </p:to>
                                    </p:set>
                                    <p:anim calcmode="lin" valueType="num">
                                      <p:cBhvr additive="base">
                                        <p:cTn id="156" dur="500"/>
                                        <p:tgtEl>
                                          <p:spTgt spid="96"/>
                                        </p:tgtEl>
                                        <p:attrNameLst>
                                          <p:attrName>ppt_y</p:attrName>
                                        </p:attrNameLst>
                                      </p:cBhvr>
                                      <p:tavLst>
                                        <p:tav tm="0">
                                          <p:val>
                                            <p:strVal val="#ppt_y+#ppt_h*1.125000"/>
                                          </p:val>
                                        </p:tav>
                                        <p:tav tm="100000">
                                          <p:val>
                                            <p:strVal val="#ppt_y"/>
                                          </p:val>
                                        </p:tav>
                                      </p:tavLst>
                                    </p:anim>
                                    <p:animEffect transition="in" filter="wipe(up)">
                                      <p:cBhvr>
                                        <p:cTn id="157" dur="500"/>
                                        <p:tgtEl>
                                          <p:spTgt spid="96"/>
                                        </p:tgtEl>
                                      </p:cBhvr>
                                    </p:animEffect>
                                  </p:childTnLst>
                                </p:cTn>
                              </p:par>
                            </p:childTnLst>
                          </p:cTn>
                        </p:par>
                      </p:childTnLst>
                    </p:cTn>
                  </p:par>
                  <p:par>
                    <p:cTn id="158" fill="hold">
                      <p:stCondLst>
                        <p:cond delay="indefinite"/>
                      </p:stCondLst>
                      <p:childTnLst>
                        <p:par>
                          <p:cTn id="159" fill="hold">
                            <p:stCondLst>
                              <p:cond delay="0"/>
                            </p:stCondLst>
                            <p:childTnLst>
                              <p:par>
                                <p:cTn id="160" presetID="12" presetClass="entr" presetSubtype="4" fill="hold" grpId="0" nodeType="clickEffect">
                                  <p:stCondLst>
                                    <p:cond delay="0"/>
                                  </p:stCondLst>
                                  <p:childTnLst>
                                    <p:set>
                                      <p:cBhvr>
                                        <p:cTn id="161" dur="1" fill="hold">
                                          <p:stCondLst>
                                            <p:cond delay="0"/>
                                          </p:stCondLst>
                                        </p:cTn>
                                        <p:tgtEl>
                                          <p:spTgt spid="154"/>
                                        </p:tgtEl>
                                        <p:attrNameLst>
                                          <p:attrName>style.visibility</p:attrName>
                                        </p:attrNameLst>
                                      </p:cBhvr>
                                      <p:to>
                                        <p:strVal val="visible"/>
                                      </p:to>
                                    </p:set>
                                    <p:anim calcmode="lin" valueType="num">
                                      <p:cBhvr additive="base">
                                        <p:cTn id="162" dur="500"/>
                                        <p:tgtEl>
                                          <p:spTgt spid="154"/>
                                        </p:tgtEl>
                                        <p:attrNameLst>
                                          <p:attrName>ppt_y</p:attrName>
                                        </p:attrNameLst>
                                      </p:cBhvr>
                                      <p:tavLst>
                                        <p:tav tm="0">
                                          <p:val>
                                            <p:strVal val="#ppt_y+#ppt_h*1.125000"/>
                                          </p:val>
                                        </p:tav>
                                        <p:tav tm="100000">
                                          <p:val>
                                            <p:strVal val="#ppt_y"/>
                                          </p:val>
                                        </p:tav>
                                      </p:tavLst>
                                    </p:anim>
                                    <p:animEffect transition="in" filter="wipe(up)">
                                      <p:cBhvr>
                                        <p:cTn id="163" dur="500"/>
                                        <p:tgtEl>
                                          <p:spTgt spid="154"/>
                                        </p:tgtEl>
                                      </p:cBhvr>
                                    </p:animEffect>
                                  </p:childTnLst>
                                </p:cTn>
                              </p:par>
                            </p:childTnLst>
                          </p:cTn>
                        </p:par>
                      </p:childTnLst>
                    </p:cTn>
                  </p:par>
                  <p:par>
                    <p:cTn id="164" fill="hold">
                      <p:stCondLst>
                        <p:cond delay="indefinite"/>
                      </p:stCondLst>
                      <p:childTnLst>
                        <p:par>
                          <p:cTn id="165" fill="hold">
                            <p:stCondLst>
                              <p:cond delay="0"/>
                            </p:stCondLst>
                            <p:childTnLst>
                              <p:par>
                                <p:cTn id="166" presetID="12" presetClass="entr" presetSubtype="4" fill="hold" grpId="0" nodeType="clickEffect">
                                  <p:stCondLst>
                                    <p:cond delay="0"/>
                                  </p:stCondLst>
                                  <p:childTnLst>
                                    <p:set>
                                      <p:cBhvr>
                                        <p:cTn id="167" dur="1" fill="hold">
                                          <p:stCondLst>
                                            <p:cond delay="0"/>
                                          </p:stCondLst>
                                        </p:cTn>
                                        <p:tgtEl>
                                          <p:spTgt spid="168"/>
                                        </p:tgtEl>
                                        <p:attrNameLst>
                                          <p:attrName>style.visibility</p:attrName>
                                        </p:attrNameLst>
                                      </p:cBhvr>
                                      <p:to>
                                        <p:strVal val="visible"/>
                                      </p:to>
                                    </p:set>
                                    <p:anim calcmode="lin" valueType="num">
                                      <p:cBhvr additive="base">
                                        <p:cTn id="168" dur="500"/>
                                        <p:tgtEl>
                                          <p:spTgt spid="168"/>
                                        </p:tgtEl>
                                        <p:attrNameLst>
                                          <p:attrName>ppt_y</p:attrName>
                                        </p:attrNameLst>
                                      </p:cBhvr>
                                      <p:tavLst>
                                        <p:tav tm="0">
                                          <p:val>
                                            <p:strVal val="#ppt_y+#ppt_h*1.125000"/>
                                          </p:val>
                                        </p:tav>
                                        <p:tav tm="100000">
                                          <p:val>
                                            <p:strVal val="#ppt_y"/>
                                          </p:val>
                                        </p:tav>
                                      </p:tavLst>
                                    </p:anim>
                                    <p:animEffect transition="in" filter="wipe(up)">
                                      <p:cBhvr>
                                        <p:cTn id="169" dur="500"/>
                                        <p:tgtEl>
                                          <p:spTgt spid="168"/>
                                        </p:tgtEl>
                                      </p:cBhvr>
                                    </p:animEffect>
                                  </p:childTnLst>
                                </p:cTn>
                              </p:par>
                            </p:childTnLst>
                          </p:cTn>
                        </p:par>
                      </p:childTnLst>
                    </p:cTn>
                  </p:par>
                  <p:par>
                    <p:cTn id="170" fill="hold">
                      <p:stCondLst>
                        <p:cond delay="indefinite"/>
                      </p:stCondLst>
                      <p:childTnLst>
                        <p:par>
                          <p:cTn id="171" fill="hold">
                            <p:stCondLst>
                              <p:cond delay="0"/>
                            </p:stCondLst>
                            <p:childTnLst>
                              <p:par>
                                <p:cTn id="172" presetID="12" presetClass="entr" presetSubtype="4" fill="hold" nodeType="clickEffect">
                                  <p:stCondLst>
                                    <p:cond delay="0"/>
                                  </p:stCondLst>
                                  <p:childTnLst>
                                    <p:set>
                                      <p:cBhvr>
                                        <p:cTn id="173" dur="1" fill="hold">
                                          <p:stCondLst>
                                            <p:cond delay="0"/>
                                          </p:stCondLst>
                                        </p:cTn>
                                        <p:tgtEl>
                                          <p:spTgt spid="155"/>
                                        </p:tgtEl>
                                        <p:attrNameLst>
                                          <p:attrName>style.visibility</p:attrName>
                                        </p:attrNameLst>
                                      </p:cBhvr>
                                      <p:to>
                                        <p:strVal val="visible"/>
                                      </p:to>
                                    </p:set>
                                    <p:anim calcmode="lin" valueType="num">
                                      <p:cBhvr additive="base">
                                        <p:cTn id="174" dur="500"/>
                                        <p:tgtEl>
                                          <p:spTgt spid="155"/>
                                        </p:tgtEl>
                                        <p:attrNameLst>
                                          <p:attrName>ppt_y</p:attrName>
                                        </p:attrNameLst>
                                      </p:cBhvr>
                                      <p:tavLst>
                                        <p:tav tm="0">
                                          <p:val>
                                            <p:strVal val="#ppt_y+#ppt_h*1.125000"/>
                                          </p:val>
                                        </p:tav>
                                        <p:tav tm="100000">
                                          <p:val>
                                            <p:strVal val="#ppt_y"/>
                                          </p:val>
                                        </p:tav>
                                      </p:tavLst>
                                    </p:anim>
                                    <p:animEffect transition="in" filter="wipe(up)">
                                      <p:cBhvr>
                                        <p:cTn id="175" dur="500"/>
                                        <p:tgtEl>
                                          <p:spTgt spid="155"/>
                                        </p:tgtEl>
                                      </p:cBhvr>
                                    </p:animEffect>
                                  </p:childTnLst>
                                </p:cTn>
                              </p:par>
                            </p:childTnLst>
                          </p:cTn>
                        </p:par>
                      </p:childTnLst>
                    </p:cTn>
                  </p:par>
                  <p:par>
                    <p:cTn id="176" fill="hold">
                      <p:stCondLst>
                        <p:cond delay="indefinite"/>
                      </p:stCondLst>
                      <p:childTnLst>
                        <p:par>
                          <p:cTn id="177" fill="hold">
                            <p:stCondLst>
                              <p:cond delay="0"/>
                            </p:stCondLst>
                            <p:childTnLst>
                              <p:par>
                                <p:cTn id="178" presetID="12" presetClass="entr" presetSubtype="4" fill="hold" nodeType="clickEffect">
                                  <p:stCondLst>
                                    <p:cond delay="0"/>
                                  </p:stCondLst>
                                  <p:childTnLst>
                                    <p:set>
                                      <p:cBhvr>
                                        <p:cTn id="179" dur="1" fill="hold">
                                          <p:stCondLst>
                                            <p:cond delay="0"/>
                                          </p:stCondLst>
                                        </p:cTn>
                                        <p:tgtEl>
                                          <p:spTgt spid="158"/>
                                        </p:tgtEl>
                                        <p:attrNameLst>
                                          <p:attrName>style.visibility</p:attrName>
                                        </p:attrNameLst>
                                      </p:cBhvr>
                                      <p:to>
                                        <p:strVal val="visible"/>
                                      </p:to>
                                    </p:set>
                                    <p:anim calcmode="lin" valueType="num">
                                      <p:cBhvr additive="base">
                                        <p:cTn id="180" dur="500"/>
                                        <p:tgtEl>
                                          <p:spTgt spid="158"/>
                                        </p:tgtEl>
                                        <p:attrNameLst>
                                          <p:attrName>ppt_y</p:attrName>
                                        </p:attrNameLst>
                                      </p:cBhvr>
                                      <p:tavLst>
                                        <p:tav tm="0">
                                          <p:val>
                                            <p:strVal val="#ppt_y+#ppt_h*1.125000"/>
                                          </p:val>
                                        </p:tav>
                                        <p:tav tm="100000">
                                          <p:val>
                                            <p:strVal val="#ppt_y"/>
                                          </p:val>
                                        </p:tav>
                                      </p:tavLst>
                                    </p:anim>
                                    <p:animEffect transition="in" filter="wipe(up)">
                                      <p:cBhvr>
                                        <p:cTn id="181" dur="500"/>
                                        <p:tgtEl>
                                          <p:spTgt spid="158"/>
                                        </p:tgtEl>
                                      </p:cBhvr>
                                    </p:animEffect>
                                  </p:childTnLst>
                                </p:cTn>
                              </p:par>
                            </p:childTnLst>
                          </p:cTn>
                        </p:par>
                      </p:childTnLst>
                    </p:cTn>
                  </p:par>
                  <p:par>
                    <p:cTn id="182" fill="hold">
                      <p:stCondLst>
                        <p:cond delay="indefinite"/>
                      </p:stCondLst>
                      <p:childTnLst>
                        <p:par>
                          <p:cTn id="183" fill="hold">
                            <p:stCondLst>
                              <p:cond delay="0"/>
                            </p:stCondLst>
                            <p:childTnLst>
                              <p:par>
                                <p:cTn id="184" presetID="12" presetClass="entr" presetSubtype="4" fill="hold" grpId="0" nodeType="clickEffect">
                                  <p:stCondLst>
                                    <p:cond delay="0"/>
                                  </p:stCondLst>
                                  <p:childTnLst>
                                    <p:set>
                                      <p:cBhvr>
                                        <p:cTn id="185" dur="1" fill="hold">
                                          <p:stCondLst>
                                            <p:cond delay="0"/>
                                          </p:stCondLst>
                                        </p:cTn>
                                        <p:tgtEl>
                                          <p:spTgt spid="161"/>
                                        </p:tgtEl>
                                        <p:attrNameLst>
                                          <p:attrName>style.visibility</p:attrName>
                                        </p:attrNameLst>
                                      </p:cBhvr>
                                      <p:to>
                                        <p:strVal val="visible"/>
                                      </p:to>
                                    </p:set>
                                    <p:anim calcmode="lin" valueType="num">
                                      <p:cBhvr additive="base">
                                        <p:cTn id="186" dur="500"/>
                                        <p:tgtEl>
                                          <p:spTgt spid="161"/>
                                        </p:tgtEl>
                                        <p:attrNameLst>
                                          <p:attrName>ppt_y</p:attrName>
                                        </p:attrNameLst>
                                      </p:cBhvr>
                                      <p:tavLst>
                                        <p:tav tm="0">
                                          <p:val>
                                            <p:strVal val="#ppt_y+#ppt_h*1.125000"/>
                                          </p:val>
                                        </p:tav>
                                        <p:tav tm="100000">
                                          <p:val>
                                            <p:strVal val="#ppt_y"/>
                                          </p:val>
                                        </p:tav>
                                      </p:tavLst>
                                    </p:anim>
                                    <p:animEffect transition="in" filter="wipe(up)">
                                      <p:cBhvr>
                                        <p:cTn id="187" dur="500"/>
                                        <p:tgtEl>
                                          <p:spTgt spid="161"/>
                                        </p:tgtEl>
                                      </p:cBhvr>
                                    </p:animEffect>
                                  </p:childTnLst>
                                </p:cTn>
                              </p:par>
                            </p:childTnLst>
                          </p:cTn>
                        </p:par>
                      </p:childTnLst>
                    </p:cTn>
                  </p:par>
                  <p:par>
                    <p:cTn id="188" fill="hold">
                      <p:stCondLst>
                        <p:cond delay="indefinite"/>
                      </p:stCondLst>
                      <p:childTnLst>
                        <p:par>
                          <p:cTn id="189" fill="hold">
                            <p:stCondLst>
                              <p:cond delay="0"/>
                            </p:stCondLst>
                            <p:childTnLst>
                              <p:par>
                                <p:cTn id="190" presetID="12" presetClass="entr" presetSubtype="4" fill="hold" grpId="0" nodeType="clickEffect">
                                  <p:stCondLst>
                                    <p:cond delay="0"/>
                                  </p:stCondLst>
                                  <p:childTnLst>
                                    <p:set>
                                      <p:cBhvr>
                                        <p:cTn id="191" dur="1" fill="hold">
                                          <p:stCondLst>
                                            <p:cond delay="0"/>
                                          </p:stCondLst>
                                        </p:cTn>
                                        <p:tgtEl>
                                          <p:spTgt spid="169"/>
                                        </p:tgtEl>
                                        <p:attrNameLst>
                                          <p:attrName>style.visibility</p:attrName>
                                        </p:attrNameLst>
                                      </p:cBhvr>
                                      <p:to>
                                        <p:strVal val="visible"/>
                                      </p:to>
                                    </p:set>
                                    <p:anim calcmode="lin" valueType="num">
                                      <p:cBhvr additive="base">
                                        <p:cTn id="192" dur="500"/>
                                        <p:tgtEl>
                                          <p:spTgt spid="169"/>
                                        </p:tgtEl>
                                        <p:attrNameLst>
                                          <p:attrName>ppt_y</p:attrName>
                                        </p:attrNameLst>
                                      </p:cBhvr>
                                      <p:tavLst>
                                        <p:tav tm="0">
                                          <p:val>
                                            <p:strVal val="#ppt_y+#ppt_h*1.125000"/>
                                          </p:val>
                                        </p:tav>
                                        <p:tav tm="100000">
                                          <p:val>
                                            <p:strVal val="#ppt_y"/>
                                          </p:val>
                                        </p:tav>
                                      </p:tavLst>
                                    </p:anim>
                                    <p:animEffect transition="in" filter="wipe(up)">
                                      <p:cBhvr>
                                        <p:cTn id="193" dur="500"/>
                                        <p:tgtEl>
                                          <p:spTgt spid="169"/>
                                        </p:tgtEl>
                                      </p:cBhvr>
                                    </p:animEffect>
                                  </p:childTnLst>
                                </p:cTn>
                              </p:par>
                            </p:childTnLst>
                          </p:cTn>
                        </p:par>
                      </p:childTnLst>
                    </p:cTn>
                  </p:par>
                  <p:par>
                    <p:cTn id="194" fill="hold">
                      <p:stCondLst>
                        <p:cond delay="indefinite"/>
                      </p:stCondLst>
                      <p:childTnLst>
                        <p:par>
                          <p:cTn id="195" fill="hold">
                            <p:stCondLst>
                              <p:cond delay="0"/>
                            </p:stCondLst>
                            <p:childTnLst>
                              <p:par>
                                <p:cTn id="196" presetID="12" presetClass="entr" presetSubtype="4" fill="hold" nodeType="clickEffect">
                                  <p:stCondLst>
                                    <p:cond delay="0"/>
                                  </p:stCondLst>
                                  <p:childTnLst>
                                    <p:set>
                                      <p:cBhvr>
                                        <p:cTn id="197" dur="1" fill="hold">
                                          <p:stCondLst>
                                            <p:cond delay="0"/>
                                          </p:stCondLst>
                                        </p:cTn>
                                        <p:tgtEl>
                                          <p:spTgt spid="162"/>
                                        </p:tgtEl>
                                        <p:attrNameLst>
                                          <p:attrName>style.visibility</p:attrName>
                                        </p:attrNameLst>
                                      </p:cBhvr>
                                      <p:to>
                                        <p:strVal val="visible"/>
                                      </p:to>
                                    </p:set>
                                    <p:anim calcmode="lin" valueType="num">
                                      <p:cBhvr additive="base">
                                        <p:cTn id="198" dur="500"/>
                                        <p:tgtEl>
                                          <p:spTgt spid="162"/>
                                        </p:tgtEl>
                                        <p:attrNameLst>
                                          <p:attrName>ppt_y</p:attrName>
                                        </p:attrNameLst>
                                      </p:cBhvr>
                                      <p:tavLst>
                                        <p:tav tm="0">
                                          <p:val>
                                            <p:strVal val="#ppt_y+#ppt_h*1.125000"/>
                                          </p:val>
                                        </p:tav>
                                        <p:tav tm="100000">
                                          <p:val>
                                            <p:strVal val="#ppt_y"/>
                                          </p:val>
                                        </p:tav>
                                      </p:tavLst>
                                    </p:anim>
                                    <p:animEffect transition="in" filter="wipe(up)">
                                      <p:cBhvr>
                                        <p:cTn id="199" dur="500"/>
                                        <p:tgtEl>
                                          <p:spTgt spid="162"/>
                                        </p:tgtEl>
                                      </p:cBhvr>
                                    </p:animEffect>
                                  </p:childTnLst>
                                </p:cTn>
                              </p:par>
                            </p:childTnLst>
                          </p:cTn>
                        </p:par>
                      </p:childTnLst>
                    </p:cTn>
                  </p:par>
                  <p:par>
                    <p:cTn id="200" fill="hold">
                      <p:stCondLst>
                        <p:cond delay="indefinite"/>
                      </p:stCondLst>
                      <p:childTnLst>
                        <p:par>
                          <p:cTn id="201" fill="hold">
                            <p:stCondLst>
                              <p:cond delay="0"/>
                            </p:stCondLst>
                            <p:childTnLst>
                              <p:par>
                                <p:cTn id="202" presetID="12" presetClass="entr" presetSubtype="4" fill="hold" nodeType="clickEffect">
                                  <p:stCondLst>
                                    <p:cond delay="0"/>
                                  </p:stCondLst>
                                  <p:childTnLst>
                                    <p:set>
                                      <p:cBhvr>
                                        <p:cTn id="203" dur="1" fill="hold">
                                          <p:stCondLst>
                                            <p:cond delay="0"/>
                                          </p:stCondLst>
                                        </p:cTn>
                                        <p:tgtEl>
                                          <p:spTgt spid="165"/>
                                        </p:tgtEl>
                                        <p:attrNameLst>
                                          <p:attrName>style.visibility</p:attrName>
                                        </p:attrNameLst>
                                      </p:cBhvr>
                                      <p:to>
                                        <p:strVal val="visible"/>
                                      </p:to>
                                    </p:set>
                                    <p:anim calcmode="lin" valueType="num">
                                      <p:cBhvr additive="base">
                                        <p:cTn id="204" dur="500"/>
                                        <p:tgtEl>
                                          <p:spTgt spid="165"/>
                                        </p:tgtEl>
                                        <p:attrNameLst>
                                          <p:attrName>ppt_y</p:attrName>
                                        </p:attrNameLst>
                                      </p:cBhvr>
                                      <p:tavLst>
                                        <p:tav tm="0">
                                          <p:val>
                                            <p:strVal val="#ppt_y+#ppt_h*1.125000"/>
                                          </p:val>
                                        </p:tav>
                                        <p:tav tm="100000">
                                          <p:val>
                                            <p:strVal val="#ppt_y"/>
                                          </p:val>
                                        </p:tav>
                                      </p:tavLst>
                                    </p:anim>
                                    <p:animEffect transition="in" filter="wipe(up)">
                                      <p:cBhvr>
                                        <p:cTn id="205" dur="500"/>
                                        <p:tgtEl>
                                          <p:spTgt spid="1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utoUpdateAnimBg="0"/>
      <p:bldP spid="8" grpId="0" autoUpdateAnimBg="0"/>
      <p:bldP spid="93" grpId="0" autoUpdateAnimBg="0"/>
      <p:bldP spid="94" grpId="0" autoUpdateAnimBg="0"/>
      <p:bldP spid="95" grpId="0" autoUpdateAnimBg="0"/>
      <p:bldP spid="96" grpId="0" autoUpdateAnimBg="0"/>
      <p:bldP spid="154" grpId="0" animBg="1" autoUpdateAnimBg="0"/>
      <p:bldP spid="161" grpId="0" animBg="1" autoUpdateAnimBg="0"/>
      <p:bldP spid="168" grpId="0" animBg="1" autoUpdateAnimBg="0"/>
      <p:bldP spid="169" grpId="0" animBg="1" autoUpdateAnimBg="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3.2</a:t>
            </a:r>
            <a:r>
              <a:rPr kumimoji="1" lang="zh-CN" altLang="en-US" dirty="0"/>
              <a:t> 译码器</a:t>
            </a:r>
          </a:p>
        </p:txBody>
      </p:sp>
      <p:sp>
        <p:nvSpPr>
          <p:cNvPr id="6" name="Text Box 2">
            <a:extLst>
              <a:ext uri="{FF2B5EF4-FFF2-40B4-BE49-F238E27FC236}">
                <a16:creationId xmlns:a16="http://schemas.microsoft.com/office/drawing/2014/main" id="{5F4AF922-5F7E-0EE8-D92B-3AE9C1E22BAE}"/>
              </a:ext>
            </a:extLst>
          </p:cNvPr>
          <p:cNvSpPr txBox="1">
            <a:spLocks noChangeArrowheads="1"/>
          </p:cNvSpPr>
          <p:nvPr/>
        </p:nvSpPr>
        <p:spPr bwMode="auto">
          <a:xfrm>
            <a:off x="1718187" y="965200"/>
            <a:ext cx="2819400" cy="519113"/>
          </a:xfrm>
          <a:prstGeom prst="rect">
            <a:avLst/>
          </a:prstGeom>
          <a:noFill/>
          <a:ln>
            <a:noFill/>
          </a:ln>
          <a:extLst>
            <a:ext uri="{909E8E84-426E-40DD-AFC4-6F175D3DCCD1}">
              <a14:hiddenFill xmlns:a14="http://schemas.microsoft.com/office/drawing/2010/main">
                <a:solidFill>
                  <a:srgbClr val="00FFFF"/>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三片 </a:t>
            </a:r>
            <a:r>
              <a:rPr lang="en-US" altLang="zh-CN" sz="2800" b="1">
                <a:solidFill>
                  <a:srgbClr val="0033CC"/>
                </a:solidFill>
              </a:rPr>
              <a:t>3 </a:t>
            </a:r>
            <a:r>
              <a:rPr lang="zh-CN" altLang="en-US" sz="2800" b="1">
                <a:solidFill>
                  <a:srgbClr val="0033CC"/>
                </a:solidFill>
              </a:rPr>
              <a:t>线</a:t>
            </a:r>
            <a:r>
              <a:rPr lang="en-US" altLang="zh-CN" sz="2800" b="1">
                <a:solidFill>
                  <a:srgbClr val="0033CC"/>
                </a:solidFill>
              </a:rPr>
              <a:t>- 8 </a:t>
            </a:r>
            <a:r>
              <a:rPr lang="zh-CN" altLang="en-US" sz="2800" b="1">
                <a:solidFill>
                  <a:srgbClr val="0033CC"/>
                </a:solidFill>
              </a:rPr>
              <a:t>线</a:t>
            </a:r>
          </a:p>
        </p:txBody>
      </p:sp>
      <p:sp>
        <p:nvSpPr>
          <p:cNvPr id="7" name="Text Box 3">
            <a:extLst>
              <a:ext uri="{FF2B5EF4-FFF2-40B4-BE49-F238E27FC236}">
                <a16:creationId xmlns:a16="http://schemas.microsoft.com/office/drawing/2014/main" id="{F78937A1-0AB7-33F6-683A-F7CF7EBE92BE}"/>
              </a:ext>
            </a:extLst>
          </p:cNvPr>
          <p:cNvSpPr txBox="1">
            <a:spLocks noChangeArrowheads="1"/>
          </p:cNvSpPr>
          <p:nvPr/>
        </p:nvSpPr>
        <p:spPr bwMode="auto">
          <a:xfrm>
            <a:off x="2226187" y="2163763"/>
            <a:ext cx="2159000" cy="519112"/>
          </a:xfrm>
          <a:prstGeom prst="rect">
            <a:avLst/>
          </a:prstGeom>
          <a:noFill/>
          <a:ln>
            <a:noFill/>
          </a:ln>
          <a:extLst>
            <a:ext uri="{909E8E84-426E-40DD-AFC4-6F175D3DCCD1}">
              <a14:hiddenFill xmlns:a14="http://schemas.microsoft.com/office/drawing/2010/main">
                <a:solidFill>
                  <a:srgbClr val="00FFFF"/>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5 </a:t>
            </a:r>
            <a:r>
              <a:rPr lang="zh-CN" altLang="en-US" sz="2800" b="1">
                <a:solidFill>
                  <a:srgbClr val="0033CC"/>
                </a:solidFill>
              </a:rPr>
              <a:t>线 </a:t>
            </a:r>
            <a:r>
              <a:rPr lang="en-US" altLang="zh-CN" sz="2800" b="1">
                <a:solidFill>
                  <a:srgbClr val="0033CC"/>
                </a:solidFill>
              </a:rPr>
              <a:t>- 24 </a:t>
            </a:r>
            <a:r>
              <a:rPr lang="zh-CN" altLang="en-US" sz="2800" b="1">
                <a:solidFill>
                  <a:srgbClr val="0033CC"/>
                </a:solidFill>
              </a:rPr>
              <a:t>线</a:t>
            </a:r>
          </a:p>
        </p:txBody>
      </p:sp>
      <p:grpSp>
        <p:nvGrpSpPr>
          <p:cNvPr id="8" name="Group 4">
            <a:extLst>
              <a:ext uri="{FF2B5EF4-FFF2-40B4-BE49-F238E27FC236}">
                <a16:creationId xmlns:a16="http://schemas.microsoft.com/office/drawing/2014/main" id="{2B016A98-F4F4-EC86-F56B-1C7F5608AE24}"/>
              </a:ext>
            </a:extLst>
          </p:cNvPr>
          <p:cNvGrpSpPr>
            <a:grpSpLocks/>
          </p:cNvGrpSpPr>
          <p:nvPr/>
        </p:nvGrpSpPr>
        <p:grpSpPr bwMode="auto">
          <a:xfrm>
            <a:off x="4478850" y="757238"/>
            <a:ext cx="4745037" cy="536575"/>
            <a:chOff x="1883" y="433"/>
            <a:chExt cx="2989" cy="338"/>
          </a:xfrm>
        </p:grpSpPr>
        <p:graphicFrame>
          <p:nvGraphicFramePr>
            <p:cNvPr id="9" name="Object 5">
              <a:extLst>
                <a:ext uri="{FF2B5EF4-FFF2-40B4-BE49-F238E27FC236}">
                  <a16:creationId xmlns:a16="http://schemas.microsoft.com/office/drawing/2014/main" id="{8C6121E3-C21C-E40A-3F2E-9BC6F8481492}"/>
                </a:ext>
              </a:extLst>
            </p:cNvPr>
            <p:cNvGraphicFramePr>
              <a:graphicFrameLocks noChangeAspect="1"/>
            </p:cNvGraphicFramePr>
            <p:nvPr/>
          </p:nvGraphicFramePr>
          <p:xfrm>
            <a:off x="1883" y="433"/>
            <a:ext cx="657" cy="338"/>
          </p:xfrm>
          <a:graphic>
            <a:graphicData uri="http://schemas.openxmlformats.org/presentationml/2006/ole">
              <mc:AlternateContent xmlns:mc="http://schemas.openxmlformats.org/markup-compatibility/2006">
                <mc:Choice xmlns:v="urn:schemas-microsoft-com:vml" Requires="v">
                  <p:oleObj name="公式" r:id="rId2" imgW="447848" imgH="218984" progId="Equation.3">
                    <p:embed/>
                  </p:oleObj>
                </mc:Choice>
                <mc:Fallback>
                  <p:oleObj name="公式" r:id="rId2" imgW="447848" imgH="218984" progId="Equation.3">
                    <p:embed/>
                    <p:pic>
                      <p:nvPicPr>
                        <p:cNvPr id="9" name="Object 5">
                          <a:extLst>
                            <a:ext uri="{FF2B5EF4-FFF2-40B4-BE49-F238E27FC236}">
                              <a16:creationId xmlns:a16="http://schemas.microsoft.com/office/drawing/2014/main" id="{8C6121E3-C21C-E40A-3F2E-9BC6F84814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83" y="433"/>
                          <a:ext cx="657" cy="3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0" name="Text Box 6">
              <a:extLst>
                <a:ext uri="{FF2B5EF4-FFF2-40B4-BE49-F238E27FC236}">
                  <a16:creationId xmlns:a16="http://schemas.microsoft.com/office/drawing/2014/main" id="{6731EE0A-1C53-0240-B8E6-D1954E6DCCE3}"/>
                </a:ext>
              </a:extLst>
            </p:cNvPr>
            <p:cNvSpPr txBox="1">
              <a:spLocks noChangeArrowheads="1"/>
            </p:cNvSpPr>
            <p:nvPr/>
          </p:nvSpPr>
          <p:spPr bwMode="auto">
            <a:xfrm>
              <a:off x="2564" y="458"/>
              <a:ext cx="1562" cy="2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FF0066"/>
                  </a:solidFill>
                  <a:ea typeface="楷体_GB2312" pitchFamily="49" charset="-122"/>
                </a:rPr>
                <a:t>（</a:t>
              </a:r>
              <a:r>
                <a:rPr lang="en-US" altLang="zh-CN" b="1">
                  <a:solidFill>
                    <a:srgbClr val="FF0066"/>
                  </a:solidFill>
                  <a:ea typeface="楷体_GB2312" pitchFamily="49" charset="-122"/>
                </a:rPr>
                <a:t>1</a:t>
              </a:r>
              <a:r>
                <a:rPr lang="zh-CN" altLang="en-US" b="1">
                  <a:solidFill>
                    <a:srgbClr val="FF0066"/>
                  </a:solidFill>
                  <a:ea typeface="楷体_GB2312" pitchFamily="49" charset="-122"/>
                </a:rPr>
                <a:t>）（</a:t>
              </a:r>
              <a:r>
                <a:rPr lang="en-US" altLang="zh-CN" b="1">
                  <a:solidFill>
                    <a:srgbClr val="FF0066"/>
                  </a:solidFill>
                  <a:ea typeface="楷体_GB2312" pitchFamily="49" charset="-122"/>
                </a:rPr>
                <a:t>2</a:t>
              </a:r>
              <a:r>
                <a:rPr lang="zh-CN" altLang="en-US" b="1">
                  <a:solidFill>
                    <a:srgbClr val="FF0066"/>
                  </a:solidFill>
                  <a:ea typeface="楷体_GB2312" pitchFamily="49" charset="-122"/>
                </a:rPr>
                <a:t>）（</a:t>
              </a:r>
              <a:r>
                <a:rPr lang="en-US" altLang="zh-CN" b="1">
                  <a:solidFill>
                    <a:srgbClr val="FF0066"/>
                  </a:solidFill>
                  <a:ea typeface="楷体_GB2312" pitchFamily="49" charset="-122"/>
                </a:rPr>
                <a:t>3</a:t>
              </a:r>
              <a:r>
                <a:rPr lang="zh-CN" altLang="en-US" b="1">
                  <a:solidFill>
                    <a:srgbClr val="FF0066"/>
                  </a:solidFill>
                  <a:ea typeface="楷体_GB2312" pitchFamily="49" charset="-122"/>
                </a:rPr>
                <a:t>）</a:t>
              </a:r>
            </a:p>
          </p:txBody>
        </p:sp>
        <p:sp>
          <p:nvSpPr>
            <p:cNvPr id="11" name="Text Box 7">
              <a:extLst>
                <a:ext uri="{FF2B5EF4-FFF2-40B4-BE49-F238E27FC236}">
                  <a16:creationId xmlns:a16="http://schemas.microsoft.com/office/drawing/2014/main" id="{26F8BA8E-82C3-313C-140B-C6614102B349}"/>
                </a:ext>
              </a:extLst>
            </p:cNvPr>
            <p:cNvSpPr txBox="1">
              <a:spLocks noChangeArrowheads="1"/>
            </p:cNvSpPr>
            <p:nvPr/>
          </p:nvSpPr>
          <p:spPr bwMode="auto">
            <a:xfrm>
              <a:off x="4273" y="437"/>
              <a:ext cx="599" cy="2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FF0066"/>
                  </a:solidFill>
                  <a:latin typeface="宋体" panose="02010600030101010101" pitchFamily="2" charset="-122"/>
                </a:rPr>
                <a:t>输 出</a:t>
              </a:r>
              <a:endParaRPr lang="zh-CN" altLang="en-US" b="1">
                <a:solidFill>
                  <a:srgbClr val="FF0066"/>
                </a:solidFill>
                <a:ea typeface="楷体_GB2312" pitchFamily="49" charset="-122"/>
              </a:endParaRPr>
            </a:p>
          </p:txBody>
        </p:sp>
      </p:grpSp>
      <p:sp>
        <p:nvSpPr>
          <p:cNvPr id="12" name="Text Box 8">
            <a:extLst>
              <a:ext uri="{FF2B5EF4-FFF2-40B4-BE49-F238E27FC236}">
                <a16:creationId xmlns:a16="http://schemas.microsoft.com/office/drawing/2014/main" id="{02FEEECF-7B82-69A7-35E2-59D5EFF0C6EF}"/>
              </a:ext>
            </a:extLst>
          </p:cNvPr>
          <p:cNvSpPr txBox="1">
            <a:spLocks noChangeArrowheads="1"/>
          </p:cNvSpPr>
          <p:nvPr/>
        </p:nvSpPr>
        <p:spPr bwMode="auto">
          <a:xfrm>
            <a:off x="5752025" y="1268413"/>
            <a:ext cx="3205162"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FF0066"/>
                </a:solidFill>
                <a:latin typeface="宋体" panose="02010600030101010101" pitchFamily="2" charset="-122"/>
              </a:rPr>
              <a:t>工</a:t>
            </a:r>
            <a:r>
              <a:rPr lang="zh-CN" altLang="en-US" b="1">
                <a:latin typeface="宋体" panose="02010600030101010101" pitchFamily="2" charset="-122"/>
              </a:rPr>
              <a:t>   </a:t>
            </a:r>
            <a:r>
              <a:rPr lang="zh-CN" altLang="en-US" b="1">
                <a:solidFill>
                  <a:srgbClr val="0033CC"/>
                </a:solidFill>
                <a:latin typeface="宋体" panose="02010600030101010101" pitchFamily="2" charset="-122"/>
              </a:rPr>
              <a:t>禁   禁</a:t>
            </a:r>
            <a:endParaRPr lang="zh-CN" altLang="en-US" b="1">
              <a:latin typeface="宋体" panose="02010600030101010101" pitchFamily="2" charset="-122"/>
            </a:endParaRPr>
          </a:p>
        </p:txBody>
      </p:sp>
      <p:graphicFrame>
        <p:nvGraphicFramePr>
          <p:cNvPr id="13" name="Object 9">
            <a:extLst>
              <a:ext uri="{FF2B5EF4-FFF2-40B4-BE49-F238E27FC236}">
                <a16:creationId xmlns:a16="http://schemas.microsoft.com/office/drawing/2014/main" id="{77B299D6-3065-7526-E93B-1DE2BF897455}"/>
              </a:ext>
            </a:extLst>
          </p:cNvPr>
          <p:cNvGraphicFramePr>
            <a:graphicFrameLocks noChangeAspect="1"/>
          </p:cNvGraphicFramePr>
          <p:nvPr>
            <p:extLst>
              <p:ext uri="{D42A27DB-BD31-4B8C-83A1-F6EECF244321}">
                <p14:modId xmlns:p14="http://schemas.microsoft.com/office/powerpoint/2010/main" val="2144129027"/>
              </p:ext>
            </p:extLst>
          </p:nvPr>
        </p:nvGraphicFramePr>
        <p:xfrm>
          <a:off x="8161850" y="1262063"/>
          <a:ext cx="1130300" cy="560387"/>
        </p:xfrm>
        <a:graphic>
          <a:graphicData uri="http://schemas.openxmlformats.org/presentationml/2006/ole">
            <mc:AlternateContent xmlns:mc="http://schemas.openxmlformats.org/markup-compatibility/2006">
              <mc:Choice xmlns:v="urn:schemas-microsoft-com:vml" Requires="v">
                <p:oleObj name="Equation" r:id="rId4" imgW="409663" imgH="200106" progId="Equation.3">
                  <p:embed/>
                </p:oleObj>
              </mc:Choice>
              <mc:Fallback>
                <p:oleObj name="Equation" r:id="rId4" imgW="409663" imgH="200106" progId="Equation.3">
                  <p:embed/>
                  <p:pic>
                    <p:nvPicPr>
                      <p:cNvPr id="13" name="Object 9">
                        <a:extLst>
                          <a:ext uri="{FF2B5EF4-FFF2-40B4-BE49-F238E27FC236}">
                            <a16:creationId xmlns:a16="http://schemas.microsoft.com/office/drawing/2014/main" id="{77B299D6-3065-7526-E93B-1DE2BF89745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161850" y="1262063"/>
                        <a:ext cx="1130300" cy="5603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4" name="Text Box 10">
            <a:extLst>
              <a:ext uri="{FF2B5EF4-FFF2-40B4-BE49-F238E27FC236}">
                <a16:creationId xmlns:a16="http://schemas.microsoft.com/office/drawing/2014/main" id="{92B4C3B5-F2DC-9072-C0C0-39B77EC4A790}"/>
              </a:ext>
            </a:extLst>
          </p:cNvPr>
          <p:cNvSpPr txBox="1">
            <a:spLocks noChangeArrowheads="1"/>
          </p:cNvSpPr>
          <p:nvPr/>
        </p:nvSpPr>
        <p:spPr bwMode="auto">
          <a:xfrm>
            <a:off x="5752025" y="1692275"/>
            <a:ext cx="25019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0033CC"/>
                </a:solidFill>
                <a:latin typeface="宋体" panose="02010600030101010101" pitchFamily="2" charset="-122"/>
              </a:rPr>
              <a:t>禁</a:t>
            </a:r>
            <a:r>
              <a:rPr lang="zh-CN" altLang="en-US" b="1">
                <a:latin typeface="宋体" panose="02010600030101010101" pitchFamily="2" charset="-122"/>
              </a:rPr>
              <a:t>   </a:t>
            </a:r>
            <a:r>
              <a:rPr lang="zh-CN" altLang="en-US" b="1">
                <a:solidFill>
                  <a:srgbClr val="FF0066"/>
                </a:solidFill>
                <a:latin typeface="宋体" panose="02010600030101010101" pitchFamily="2" charset="-122"/>
              </a:rPr>
              <a:t>工</a:t>
            </a:r>
            <a:r>
              <a:rPr lang="zh-CN" altLang="en-US" b="1">
                <a:latin typeface="宋体" panose="02010600030101010101" pitchFamily="2" charset="-122"/>
              </a:rPr>
              <a:t>   </a:t>
            </a:r>
            <a:r>
              <a:rPr lang="zh-CN" altLang="en-US" b="1">
                <a:solidFill>
                  <a:srgbClr val="0033CC"/>
                </a:solidFill>
                <a:latin typeface="宋体" panose="02010600030101010101" pitchFamily="2" charset="-122"/>
              </a:rPr>
              <a:t>禁</a:t>
            </a:r>
            <a:endParaRPr lang="zh-CN" altLang="en-US" b="1">
              <a:latin typeface="宋体" panose="02010600030101010101" pitchFamily="2" charset="-122"/>
            </a:endParaRPr>
          </a:p>
        </p:txBody>
      </p:sp>
      <p:graphicFrame>
        <p:nvGraphicFramePr>
          <p:cNvPr id="15" name="Object 11">
            <a:extLst>
              <a:ext uri="{FF2B5EF4-FFF2-40B4-BE49-F238E27FC236}">
                <a16:creationId xmlns:a16="http://schemas.microsoft.com/office/drawing/2014/main" id="{E495C435-743B-6204-BD4C-FD5F1209989F}"/>
              </a:ext>
            </a:extLst>
          </p:cNvPr>
          <p:cNvGraphicFramePr>
            <a:graphicFrameLocks noChangeAspect="1"/>
          </p:cNvGraphicFramePr>
          <p:nvPr>
            <p:extLst>
              <p:ext uri="{D42A27DB-BD31-4B8C-83A1-F6EECF244321}">
                <p14:modId xmlns:p14="http://schemas.microsoft.com/office/powerpoint/2010/main" val="3800030024"/>
              </p:ext>
            </p:extLst>
          </p:nvPr>
        </p:nvGraphicFramePr>
        <p:xfrm>
          <a:off x="8192012" y="1692275"/>
          <a:ext cx="1116013" cy="511175"/>
        </p:xfrm>
        <a:graphic>
          <a:graphicData uri="http://schemas.openxmlformats.org/presentationml/2006/ole">
            <mc:AlternateContent xmlns:mc="http://schemas.openxmlformats.org/markup-compatibility/2006">
              <mc:Choice xmlns:v="urn:schemas-microsoft-com:vml" Requires="v">
                <p:oleObj name="Equation" r:id="rId6" imgW="447848" imgH="200106" progId="Equation.3">
                  <p:embed/>
                </p:oleObj>
              </mc:Choice>
              <mc:Fallback>
                <p:oleObj name="Equation" r:id="rId6" imgW="447848" imgH="200106" progId="Equation.3">
                  <p:embed/>
                  <p:pic>
                    <p:nvPicPr>
                      <p:cNvPr id="15" name="Object 11">
                        <a:extLst>
                          <a:ext uri="{FF2B5EF4-FFF2-40B4-BE49-F238E27FC236}">
                            <a16:creationId xmlns:a16="http://schemas.microsoft.com/office/drawing/2014/main" id="{E495C435-743B-6204-BD4C-FD5F1209989F}"/>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192012" y="1692275"/>
                        <a:ext cx="1116013" cy="5111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6" name="Text Box 12">
            <a:extLst>
              <a:ext uri="{FF2B5EF4-FFF2-40B4-BE49-F238E27FC236}">
                <a16:creationId xmlns:a16="http://schemas.microsoft.com/office/drawing/2014/main" id="{3D6BD976-7C10-FB3B-ED12-7E79E7152940}"/>
              </a:ext>
            </a:extLst>
          </p:cNvPr>
          <p:cNvSpPr txBox="1">
            <a:spLocks noChangeArrowheads="1"/>
          </p:cNvSpPr>
          <p:nvPr/>
        </p:nvSpPr>
        <p:spPr bwMode="auto">
          <a:xfrm>
            <a:off x="5752025" y="2108200"/>
            <a:ext cx="26543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0033CC"/>
                </a:solidFill>
                <a:latin typeface="宋体" panose="02010600030101010101" pitchFamily="2" charset="-122"/>
              </a:rPr>
              <a:t>禁   禁</a:t>
            </a:r>
            <a:r>
              <a:rPr lang="zh-CN" altLang="en-US" b="1">
                <a:latin typeface="宋体" panose="02010600030101010101" pitchFamily="2" charset="-122"/>
              </a:rPr>
              <a:t>   </a:t>
            </a:r>
            <a:r>
              <a:rPr lang="zh-CN" altLang="en-US" b="1">
                <a:solidFill>
                  <a:srgbClr val="FF0066"/>
                </a:solidFill>
                <a:latin typeface="宋体" panose="02010600030101010101" pitchFamily="2" charset="-122"/>
              </a:rPr>
              <a:t>工</a:t>
            </a:r>
            <a:endParaRPr lang="zh-CN" altLang="en-US" b="1">
              <a:latin typeface="宋体" panose="02010600030101010101" pitchFamily="2" charset="-122"/>
            </a:endParaRPr>
          </a:p>
        </p:txBody>
      </p:sp>
      <p:graphicFrame>
        <p:nvGraphicFramePr>
          <p:cNvPr id="17" name="Object 13">
            <a:extLst>
              <a:ext uri="{FF2B5EF4-FFF2-40B4-BE49-F238E27FC236}">
                <a16:creationId xmlns:a16="http://schemas.microsoft.com/office/drawing/2014/main" id="{782B1913-628D-593F-70B2-DBED4ED39DBE}"/>
              </a:ext>
            </a:extLst>
          </p:cNvPr>
          <p:cNvGraphicFramePr>
            <a:graphicFrameLocks noChangeAspect="1"/>
          </p:cNvGraphicFramePr>
          <p:nvPr>
            <p:extLst>
              <p:ext uri="{D42A27DB-BD31-4B8C-83A1-F6EECF244321}">
                <p14:modId xmlns:p14="http://schemas.microsoft.com/office/powerpoint/2010/main" val="2030768071"/>
              </p:ext>
            </p:extLst>
          </p:nvPr>
        </p:nvGraphicFramePr>
        <p:xfrm>
          <a:off x="8195187" y="2133600"/>
          <a:ext cx="1158875" cy="488950"/>
        </p:xfrm>
        <a:graphic>
          <a:graphicData uri="http://schemas.openxmlformats.org/presentationml/2006/ole">
            <mc:AlternateContent xmlns:mc="http://schemas.openxmlformats.org/markup-compatibility/2006">
              <mc:Choice xmlns:v="urn:schemas-microsoft-com:vml" Requires="v">
                <p:oleObj name="Equation" r:id="rId8" imgW="485561" imgH="200106" progId="Equation.3">
                  <p:embed/>
                </p:oleObj>
              </mc:Choice>
              <mc:Fallback>
                <p:oleObj name="Equation" r:id="rId8" imgW="485561" imgH="200106" progId="Equation.3">
                  <p:embed/>
                  <p:pic>
                    <p:nvPicPr>
                      <p:cNvPr id="17" name="Object 13">
                        <a:extLst>
                          <a:ext uri="{FF2B5EF4-FFF2-40B4-BE49-F238E27FC236}">
                            <a16:creationId xmlns:a16="http://schemas.microsoft.com/office/drawing/2014/main" id="{782B1913-628D-593F-70B2-DBED4ED39DBE}"/>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8195187" y="2133600"/>
                        <a:ext cx="1158875" cy="4889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18" name="Group 14">
            <a:extLst>
              <a:ext uri="{FF2B5EF4-FFF2-40B4-BE49-F238E27FC236}">
                <a16:creationId xmlns:a16="http://schemas.microsoft.com/office/drawing/2014/main" id="{003FC57B-8D2E-DF1A-B963-FEAA34AE81A2}"/>
              </a:ext>
            </a:extLst>
          </p:cNvPr>
          <p:cNvGrpSpPr>
            <a:grpSpLocks/>
          </p:cNvGrpSpPr>
          <p:nvPr/>
        </p:nvGrpSpPr>
        <p:grpSpPr bwMode="auto">
          <a:xfrm>
            <a:off x="4509012" y="1276350"/>
            <a:ext cx="908050" cy="1741488"/>
            <a:chOff x="1902" y="760"/>
            <a:chExt cx="572" cy="1097"/>
          </a:xfrm>
        </p:grpSpPr>
        <p:sp>
          <p:nvSpPr>
            <p:cNvPr id="19" name="Text Box 15">
              <a:extLst>
                <a:ext uri="{FF2B5EF4-FFF2-40B4-BE49-F238E27FC236}">
                  <a16:creationId xmlns:a16="http://schemas.microsoft.com/office/drawing/2014/main" id="{4241E21C-4969-A9A6-8B02-A336CF01BB08}"/>
                </a:ext>
              </a:extLst>
            </p:cNvPr>
            <p:cNvSpPr txBox="1">
              <a:spLocks noChangeArrowheads="1"/>
            </p:cNvSpPr>
            <p:nvPr/>
          </p:nvSpPr>
          <p:spPr bwMode="auto">
            <a:xfrm>
              <a:off x="1910" y="760"/>
              <a:ext cx="564"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0    0</a:t>
              </a:r>
            </a:p>
          </p:txBody>
        </p:sp>
        <p:sp>
          <p:nvSpPr>
            <p:cNvPr id="20" name="Text Box 16">
              <a:extLst>
                <a:ext uri="{FF2B5EF4-FFF2-40B4-BE49-F238E27FC236}">
                  <a16:creationId xmlns:a16="http://schemas.microsoft.com/office/drawing/2014/main" id="{28AD7C22-CC6B-BAF4-2B26-25A6C370D26A}"/>
                </a:ext>
              </a:extLst>
            </p:cNvPr>
            <p:cNvSpPr txBox="1">
              <a:spLocks noChangeArrowheads="1"/>
            </p:cNvSpPr>
            <p:nvPr/>
          </p:nvSpPr>
          <p:spPr bwMode="auto">
            <a:xfrm>
              <a:off x="1910" y="1022"/>
              <a:ext cx="564"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0    1</a:t>
              </a:r>
            </a:p>
          </p:txBody>
        </p:sp>
        <p:sp>
          <p:nvSpPr>
            <p:cNvPr id="21" name="Text Box 17">
              <a:extLst>
                <a:ext uri="{FF2B5EF4-FFF2-40B4-BE49-F238E27FC236}">
                  <a16:creationId xmlns:a16="http://schemas.microsoft.com/office/drawing/2014/main" id="{1C0F5E4B-150D-C33E-3A0D-DEB9F1644905}"/>
                </a:ext>
              </a:extLst>
            </p:cNvPr>
            <p:cNvSpPr txBox="1">
              <a:spLocks noChangeArrowheads="1"/>
            </p:cNvSpPr>
            <p:nvPr/>
          </p:nvSpPr>
          <p:spPr bwMode="auto">
            <a:xfrm>
              <a:off x="1910" y="1284"/>
              <a:ext cx="564"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1    0</a:t>
              </a:r>
            </a:p>
          </p:txBody>
        </p:sp>
        <p:sp>
          <p:nvSpPr>
            <p:cNvPr id="22" name="Text Box 18">
              <a:extLst>
                <a:ext uri="{FF2B5EF4-FFF2-40B4-BE49-F238E27FC236}">
                  <a16:creationId xmlns:a16="http://schemas.microsoft.com/office/drawing/2014/main" id="{386871BD-4FBF-C51F-9028-E020BAA95401}"/>
                </a:ext>
              </a:extLst>
            </p:cNvPr>
            <p:cNvSpPr txBox="1">
              <a:spLocks noChangeArrowheads="1"/>
            </p:cNvSpPr>
            <p:nvPr/>
          </p:nvSpPr>
          <p:spPr bwMode="auto">
            <a:xfrm>
              <a:off x="1902" y="1530"/>
              <a:ext cx="564"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1    1</a:t>
              </a:r>
            </a:p>
          </p:txBody>
        </p:sp>
      </p:grpSp>
      <p:sp>
        <p:nvSpPr>
          <p:cNvPr id="23" name="Text Box 19">
            <a:extLst>
              <a:ext uri="{FF2B5EF4-FFF2-40B4-BE49-F238E27FC236}">
                <a16:creationId xmlns:a16="http://schemas.microsoft.com/office/drawing/2014/main" id="{10A4ACF2-5E83-023F-D4BA-D52F7F5A3086}"/>
              </a:ext>
            </a:extLst>
          </p:cNvPr>
          <p:cNvSpPr txBox="1">
            <a:spLocks noChangeArrowheads="1"/>
          </p:cNvSpPr>
          <p:nvPr/>
        </p:nvSpPr>
        <p:spPr bwMode="auto">
          <a:xfrm>
            <a:off x="5737737" y="2516188"/>
            <a:ext cx="2500313"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0033CC"/>
                </a:solidFill>
                <a:latin typeface="宋体" panose="02010600030101010101" pitchFamily="2" charset="-122"/>
              </a:rPr>
              <a:t>禁   禁   禁</a:t>
            </a:r>
            <a:endParaRPr lang="zh-CN" altLang="en-US" b="1">
              <a:latin typeface="宋体" panose="02010600030101010101" pitchFamily="2" charset="-122"/>
            </a:endParaRPr>
          </a:p>
        </p:txBody>
      </p:sp>
      <p:sp>
        <p:nvSpPr>
          <p:cNvPr id="24" name="Text Box 20">
            <a:extLst>
              <a:ext uri="{FF2B5EF4-FFF2-40B4-BE49-F238E27FC236}">
                <a16:creationId xmlns:a16="http://schemas.microsoft.com/office/drawing/2014/main" id="{0A105778-7B00-8638-31B0-8904FF10C86A}"/>
              </a:ext>
            </a:extLst>
          </p:cNvPr>
          <p:cNvSpPr txBox="1">
            <a:spLocks noChangeArrowheads="1"/>
          </p:cNvSpPr>
          <p:nvPr/>
        </p:nvSpPr>
        <p:spPr bwMode="auto">
          <a:xfrm>
            <a:off x="8312662" y="2543175"/>
            <a:ext cx="1558925"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FF0066"/>
                </a:solidFill>
              </a:rPr>
              <a:t>全为 </a:t>
            </a:r>
            <a:r>
              <a:rPr lang="en-US" altLang="zh-CN" b="1">
                <a:solidFill>
                  <a:srgbClr val="FF0066"/>
                </a:solidFill>
              </a:rPr>
              <a:t>1</a:t>
            </a:r>
          </a:p>
        </p:txBody>
      </p:sp>
      <p:grpSp>
        <p:nvGrpSpPr>
          <p:cNvPr id="25" name="Group 21">
            <a:extLst>
              <a:ext uri="{FF2B5EF4-FFF2-40B4-BE49-F238E27FC236}">
                <a16:creationId xmlns:a16="http://schemas.microsoft.com/office/drawing/2014/main" id="{4FE72874-9341-CFF5-740B-439E587DD9F3}"/>
              </a:ext>
            </a:extLst>
          </p:cNvPr>
          <p:cNvGrpSpPr>
            <a:grpSpLocks/>
          </p:cNvGrpSpPr>
          <p:nvPr/>
        </p:nvGrpSpPr>
        <p:grpSpPr bwMode="auto">
          <a:xfrm>
            <a:off x="4378837" y="771525"/>
            <a:ext cx="5311775" cy="2214563"/>
            <a:chOff x="1820" y="442"/>
            <a:chExt cx="3346" cy="1395"/>
          </a:xfrm>
        </p:grpSpPr>
        <p:sp>
          <p:nvSpPr>
            <p:cNvPr id="26" name="Line 22">
              <a:extLst>
                <a:ext uri="{FF2B5EF4-FFF2-40B4-BE49-F238E27FC236}">
                  <a16:creationId xmlns:a16="http://schemas.microsoft.com/office/drawing/2014/main" id="{42D714F7-FF02-A2F9-FAAB-14D789060C88}"/>
                </a:ext>
              </a:extLst>
            </p:cNvPr>
            <p:cNvSpPr>
              <a:spLocks noChangeShapeType="1"/>
            </p:cNvSpPr>
            <p:nvPr/>
          </p:nvSpPr>
          <p:spPr bwMode="auto">
            <a:xfrm>
              <a:off x="1829" y="754"/>
              <a:ext cx="3337" cy="0"/>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7" name="Line 23">
              <a:extLst>
                <a:ext uri="{FF2B5EF4-FFF2-40B4-BE49-F238E27FC236}">
                  <a16:creationId xmlns:a16="http://schemas.microsoft.com/office/drawing/2014/main" id="{8D493515-286A-93E8-A347-E7347FD14F79}"/>
                </a:ext>
              </a:extLst>
            </p:cNvPr>
            <p:cNvSpPr>
              <a:spLocks noChangeShapeType="1"/>
            </p:cNvSpPr>
            <p:nvPr/>
          </p:nvSpPr>
          <p:spPr bwMode="auto">
            <a:xfrm>
              <a:off x="2564" y="442"/>
              <a:ext cx="0" cy="1395"/>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8" name="Line 24">
              <a:extLst>
                <a:ext uri="{FF2B5EF4-FFF2-40B4-BE49-F238E27FC236}">
                  <a16:creationId xmlns:a16="http://schemas.microsoft.com/office/drawing/2014/main" id="{2FBFC60B-1820-4A71-547F-5D8AB18B2D3F}"/>
                </a:ext>
              </a:extLst>
            </p:cNvPr>
            <p:cNvSpPr>
              <a:spLocks noChangeShapeType="1"/>
            </p:cNvSpPr>
            <p:nvPr/>
          </p:nvSpPr>
          <p:spPr bwMode="auto">
            <a:xfrm>
              <a:off x="4091" y="442"/>
              <a:ext cx="0" cy="1391"/>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9" name="Rectangle 25">
              <a:extLst>
                <a:ext uri="{FF2B5EF4-FFF2-40B4-BE49-F238E27FC236}">
                  <a16:creationId xmlns:a16="http://schemas.microsoft.com/office/drawing/2014/main" id="{5143FC46-4B51-7332-CC3F-8724C0647CF7}"/>
                </a:ext>
              </a:extLst>
            </p:cNvPr>
            <p:cNvSpPr>
              <a:spLocks noChangeArrowheads="1"/>
            </p:cNvSpPr>
            <p:nvPr/>
          </p:nvSpPr>
          <p:spPr bwMode="auto">
            <a:xfrm>
              <a:off x="1820" y="449"/>
              <a:ext cx="3344" cy="1385"/>
            </a:xfrm>
            <a:prstGeom prst="rect">
              <a:avLst/>
            </a:prstGeom>
            <a:noFill/>
            <a:ln w="38100">
              <a:solidFill>
                <a:srgbClr val="0033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30" name="AutoShape 26">
            <a:extLst>
              <a:ext uri="{FF2B5EF4-FFF2-40B4-BE49-F238E27FC236}">
                <a16:creationId xmlns:a16="http://schemas.microsoft.com/office/drawing/2014/main" id="{020AB8E1-4507-4439-5DBA-C25C10012697}"/>
              </a:ext>
            </a:extLst>
          </p:cNvPr>
          <p:cNvSpPr>
            <a:spLocks noChangeArrowheads="1"/>
          </p:cNvSpPr>
          <p:nvPr/>
        </p:nvSpPr>
        <p:spPr bwMode="auto">
          <a:xfrm rot="5402574">
            <a:off x="2725456" y="1775619"/>
            <a:ext cx="411163" cy="130175"/>
          </a:xfrm>
          <a:prstGeom prst="notchedRightArrow">
            <a:avLst>
              <a:gd name="adj1" fmla="val 50000"/>
              <a:gd name="adj2" fmla="val 78964"/>
            </a:avLst>
          </a:prstGeom>
          <a:solidFill>
            <a:srgbClr val="FF0066"/>
          </a:solidFill>
          <a:ln w="2857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31" name="Group 27">
            <a:extLst>
              <a:ext uri="{FF2B5EF4-FFF2-40B4-BE49-F238E27FC236}">
                <a16:creationId xmlns:a16="http://schemas.microsoft.com/office/drawing/2014/main" id="{EB2B1406-B82A-D239-9619-F94335B86E21}"/>
              </a:ext>
            </a:extLst>
          </p:cNvPr>
          <p:cNvGrpSpPr>
            <a:grpSpLocks/>
          </p:cNvGrpSpPr>
          <p:nvPr/>
        </p:nvGrpSpPr>
        <p:grpSpPr bwMode="auto">
          <a:xfrm>
            <a:off x="2081725" y="2962275"/>
            <a:ext cx="7964487" cy="3895725"/>
            <a:chOff x="373" y="1744"/>
            <a:chExt cx="5017" cy="2454"/>
          </a:xfrm>
        </p:grpSpPr>
        <p:sp>
          <p:nvSpPr>
            <p:cNvPr id="32" name="Rectangle 28">
              <a:extLst>
                <a:ext uri="{FF2B5EF4-FFF2-40B4-BE49-F238E27FC236}">
                  <a16:creationId xmlns:a16="http://schemas.microsoft.com/office/drawing/2014/main" id="{8598CCC0-58DB-07A1-CB03-8F904FC555ED}"/>
                </a:ext>
              </a:extLst>
            </p:cNvPr>
            <p:cNvSpPr>
              <a:spLocks noChangeArrowheads="1"/>
            </p:cNvSpPr>
            <p:nvPr/>
          </p:nvSpPr>
          <p:spPr bwMode="auto">
            <a:xfrm>
              <a:off x="428" y="2346"/>
              <a:ext cx="1489" cy="652"/>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solidFill>
                  <a:srgbClr val="0033CC"/>
                </a:solidFill>
              </a:endParaRPr>
            </a:p>
          </p:txBody>
        </p:sp>
        <p:sp>
          <p:nvSpPr>
            <p:cNvPr id="33" name="Line 29">
              <a:extLst>
                <a:ext uri="{FF2B5EF4-FFF2-40B4-BE49-F238E27FC236}">
                  <a16:creationId xmlns:a16="http://schemas.microsoft.com/office/drawing/2014/main" id="{34650E8E-DB09-DF57-476D-D5D5CCA205B9}"/>
                </a:ext>
              </a:extLst>
            </p:cNvPr>
            <p:cNvSpPr>
              <a:spLocks noChangeShapeType="1"/>
            </p:cNvSpPr>
            <p:nvPr/>
          </p:nvSpPr>
          <p:spPr bwMode="auto">
            <a:xfrm>
              <a:off x="524" y="3003"/>
              <a:ext cx="1" cy="51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4" name="Line 30">
              <a:extLst>
                <a:ext uri="{FF2B5EF4-FFF2-40B4-BE49-F238E27FC236}">
                  <a16:creationId xmlns:a16="http://schemas.microsoft.com/office/drawing/2014/main" id="{D5718A86-27D2-440C-AFF8-48C3D4CDBA57}"/>
                </a:ext>
              </a:extLst>
            </p:cNvPr>
            <p:cNvSpPr>
              <a:spLocks noChangeShapeType="1"/>
            </p:cNvSpPr>
            <p:nvPr/>
          </p:nvSpPr>
          <p:spPr bwMode="auto">
            <a:xfrm>
              <a:off x="709" y="3003"/>
              <a:ext cx="1" cy="63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5" name="Line 31">
              <a:extLst>
                <a:ext uri="{FF2B5EF4-FFF2-40B4-BE49-F238E27FC236}">
                  <a16:creationId xmlns:a16="http://schemas.microsoft.com/office/drawing/2014/main" id="{D6EBA63E-CDC9-73F9-4708-F9D0ADD40799}"/>
                </a:ext>
              </a:extLst>
            </p:cNvPr>
            <p:cNvSpPr>
              <a:spLocks noChangeShapeType="1"/>
            </p:cNvSpPr>
            <p:nvPr/>
          </p:nvSpPr>
          <p:spPr bwMode="auto">
            <a:xfrm>
              <a:off x="895" y="3003"/>
              <a:ext cx="1" cy="74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6" name="Line 32">
              <a:extLst>
                <a:ext uri="{FF2B5EF4-FFF2-40B4-BE49-F238E27FC236}">
                  <a16:creationId xmlns:a16="http://schemas.microsoft.com/office/drawing/2014/main" id="{D12D8E76-C302-87BF-FA7C-EA0F78CC07B2}"/>
                </a:ext>
              </a:extLst>
            </p:cNvPr>
            <p:cNvSpPr>
              <a:spLocks noChangeShapeType="1"/>
            </p:cNvSpPr>
            <p:nvPr/>
          </p:nvSpPr>
          <p:spPr bwMode="auto">
            <a:xfrm>
              <a:off x="1638" y="3003"/>
              <a:ext cx="0" cy="14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7" name="Text Box 33">
              <a:extLst>
                <a:ext uri="{FF2B5EF4-FFF2-40B4-BE49-F238E27FC236}">
                  <a16:creationId xmlns:a16="http://schemas.microsoft.com/office/drawing/2014/main" id="{BDAEB3C9-15C8-C634-6871-1EE71BF529C3}"/>
                </a:ext>
              </a:extLst>
            </p:cNvPr>
            <p:cNvSpPr txBox="1">
              <a:spLocks noChangeArrowheads="1"/>
            </p:cNvSpPr>
            <p:nvPr/>
          </p:nvSpPr>
          <p:spPr bwMode="auto">
            <a:xfrm>
              <a:off x="594" y="2547"/>
              <a:ext cx="141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b="1">
                  <a:solidFill>
                    <a:srgbClr val="FF0066"/>
                  </a:solidFill>
                </a:rPr>
                <a:t>74LS138 </a:t>
              </a:r>
              <a:r>
                <a:rPr lang="en-US" altLang="zh-CN" sz="2000" b="1">
                  <a:solidFill>
                    <a:srgbClr val="0033CC"/>
                  </a:solidFill>
                </a:rPr>
                <a:t>(1)</a:t>
              </a:r>
            </a:p>
          </p:txBody>
        </p:sp>
        <p:sp>
          <p:nvSpPr>
            <p:cNvPr id="38" name="Text Box 34">
              <a:extLst>
                <a:ext uri="{FF2B5EF4-FFF2-40B4-BE49-F238E27FC236}">
                  <a16:creationId xmlns:a16="http://schemas.microsoft.com/office/drawing/2014/main" id="{46320E09-66B0-8287-DBDB-2BDA13FFE8D5}"/>
                </a:ext>
              </a:extLst>
            </p:cNvPr>
            <p:cNvSpPr txBox="1">
              <a:spLocks noChangeArrowheads="1"/>
            </p:cNvSpPr>
            <p:nvPr/>
          </p:nvSpPr>
          <p:spPr bwMode="auto">
            <a:xfrm>
              <a:off x="373" y="2308"/>
              <a:ext cx="43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Y</a:t>
              </a:r>
              <a:r>
                <a:rPr lang="en-US" altLang="zh-CN" sz="2000" b="1" baseline="-25000">
                  <a:solidFill>
                    <a:srgbClr val="0033CC"/>
                  </a:solidFill>
                  <a:ea typeface="楷体_GB2312" pitchFamily="49" charset="-122"/>
                </a:rPr>
                <a:t>0  </a:t>
              </a:r>
            </a:p>
          </p:txBody>
        </p:sp>
        <p:sp>
          <p:nvSpPr>
            <p:cNvPr id="39" name="Text Box 35">
              <a:extLst>
                <a:ext uri="{FF2B5EF4-FFF2-40B4-BE49-F238E27FC236}">
                  <a16:creationId xmlns:a16="http://schemas.microsoft.com/office/drawing/2014/main" id="{2D47CB72-9BE8-3F8E-8819-22D01B6F13E7}"/>
                </a:ext>
              </a:extLst>
            </p:cNvPr>
            <p:cNvSpPr txBox="1">
              <a:spLocks noChangeArrowheads="1"/>
            </p:cNvSpPr>
            <p:nvPr/>
          </p:nvSpPr>
          <p:spPr bwMode="auto">
            <a:xfrm>
              <a:off x="560" y="2308"/>
              <a:ext cx="43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Y</a:t>
              </a:r>
              <a:r>
                <a:rPr lang="en-US" altLang="zh-CN" sz="2000" b="1" baseline="-25000">
                  <a:solidFill>
                    <a:srgbClr val="0033CC"/>
                  </a:solidFill>
                  <a:ea typeface="楷体_GB2312" pitchFamily="49" charset="-122"/>
                </a:rPr>
                <a:t>1  </a:t>
              </a:r>
            </a:p>
          </p:txBody>
        </p:sp>
        <p:sp>
          <p:nvSpPr>
            <p:cNvPr id="40" name="Text Box 36">
              <a:extLst>
                <a:ext uri="{FF2B5EF4-FFF2-40B4-BE49-F238E27FC236}">
                  <a16:creationId xmlns:a16="http://schemas.microsoft.com/office/drawing/2014/main" id="{ACA8AF73-932E-C10D-7903-1E535A8B9589}"/>
                </a:ext>
              </a:extLst>
            </p:cNvPr>
            <p:cNvSpPr txBox="1">
              <a:spLocks noChangeArrowheads="1"/>
            </p:cNvSpPr>
            <p:nvPr/>
          </p:nvSpPr>
          <p:spPr bwMode="auto">
            <a:xfrm>
              <a:off x="747" y="2308"/>
              <a:ext cx="43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Y</a:t>
              </a:r>
              <a:r>
                <a:rPr lang="en-US" altLang="zh-CN" sz="2000" b="1" baseline="-25000">
                  <a:solidFill>
                    <a:srgbClr val="0033CC"/>
                  </a:solidFill>
                  <a:ea typeface="楷体_GB2312" pitchFamily="49" charset="-122"/>
                </a:rPr>
                <a:t>2 </a:t>
              </a:r>
            </a:p>
          </p:txBody>
        </p:sp>
        <p:sp>
          <p:nvSpPr>
            <p:cNvPr id="41" name="Text Box 37">
              <a:extLst>
                <a:ext uri="{FF2B5EF4-FFF2-40B4-BE49-F238E27FC236}">
                  <a16:creationId xmlns:a16="http://schemas.microsoft.com/office/drawing/2014/main" id="{6183CC38-9517-3E4F-30AE-D8D951342966}"/>
                </a:ext>
              </a:extLst>
            </p:cNvPr>
            <p:cNvSpPr txBox="1">
              <a:spLocks noChangeArrowheads="1"/>
            </p:cNvSpPr>
            <p:nvPr/>
          </p:nvSpPr>
          <p:spPr bwMode="auto">
            <a:xfrm>
              <a:off x="933" y="2308"/>
              <a:ext cx="43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Y</a:t>
              </a:r>
              <a:r>
                <a:rPr lang="en-US" altLang="zh-CN" sz="2000" b="1" baseline="-25000">
                  <a:solidFill>
                    <a:srgbClr val="0033CC"/>
                  </a:solidFill>
                  <a:ea typeface="楷体_GB2312" pitchFamily="49" charset="-122"/>
                </a:rPr>
                <a:t>3  </a:t>
              </a:r>
            </a:p>
          </p:txBody>
        </p:sp>
        <p:sp>
          <p:nvSpPr>
            <p:cNvPr id="42" name="Text Box 38">
              <a:extLst>
                <a:ext uri="{FF2B5EF4-FFF2-40B4-BE49-F238E27FC236}">
                  <a16:creationId xmlns:a16="http://schemas.microsoft.com/office/drawing/2014/main" id="{81724DC0-DEA6-0D70-3CBE-9E5F6807065D}"/>
                </a:ext>
              </a:extLst>
            </p:cNvPr>
            <p:cNvSpPr txBox="1">
              <a:spLocks noChangeArrowheads="1"/>
            </p:cNvSpPr>
            <p:nvPr/>
          </p:nvSpPr>
          <p:spPr bwMode="auto">
            <a:xfrm>
              <a:off x="1121" y="2308"/>
              <a:ext cx="43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Y</a:t>
              </a:r>
              <a:r>
                <a:rPr lang="en-US" altLang="zh-CN" sz="2000" b="1" baseline="-25000">
                  <a:solidFill>
                    <a:srgbClr val="0033CC"/>
                  </a:solidFill>
                  <a:ea typeface="楷体_GB2312" pitchFamily="49" charset="-122"/>
                </a:rPr>
                <a:t>4 </a:t>
              </a:r>
            </a:p>
          </p:txBody>
        </p:sp>
        <p:sp>
          <p:nvSpPr>
            <p:cNvPr id="43" name="Text Box 39">
              <a:extLst>
                <a:ext uri="{FF2B5EF4-FFF2-40B4-BE49-F238E27FC236}">
                  <a16:creationId xmlns:a16="http://schemas.microsoft.com/office/drawing/2014/main" id="{0F51E4D7-8123-4088-A915-57E8BA5EE9DF}"/>
                </a:ext>
              </a:extLst>
            </p:cNvPr>
            <p:cNvSpPr txBox="1">
              <a:spLocks noChangeArrowheads="1"/>
            </p:cNvSpPr>
            <p:nvPr/>
          </p:nvSpPr>
          <p:spPr bwMode="auto">
            <a:xfrm>
              <a:off x="1308" y="2308"/>
              <a:ext cx="42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Y</a:t>
              </a:r>
              <a:r>
                <a:rPr lang="en-US" altLang="zh-CN" sz="2000" b="1" baseline="-25000">
                  <a:solidFill>
                    <a:srgbClr val="0033CC"/>
                  </a:solidFill>
                  <a:ea typeface="楷体_GB2312" pitchFamily="49" charset="-122"/>
                </a:rPr>
                <a:t>5  </a:t>
              </a:r>
            </a:p>
          </p:txBody>
        </p:sp>
        <p:sp>
          <p:nvSpPr>
            <p:cNvPr id="44" name="Text Box 40">
              <a:extLst>
                <a:ext uri="{FF2B5EF4-FFF2-40B4-BE49-F238E27FC236}">
                  <a16:creationId xmlns:a16="http://schemas.microsoft.com/office/drawing/2014/main" id="{D6C1E0AC-61E0-795A-F207-64D3A868FDCE}"/>
                </a:ext>
              </a:extLst>
            </p:cNvPr>
            <p:cNvSpPr txBox="1">
              <a:spLocks noChangeArrowheads="1"/>
            </p:cNvSpPr>
            <p:nvPr/>
          </p:nvSpPr>
          <p:spPr bwMode="auto">
            <a:xfrm>
              <a:off x="1494" y="2308"/>
              <a:ext cx="43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Y</a:t>
              </a:r>
              <a:r>
                <a:rPr lang="en-US" altLang="zh-CN" sz="2000" b="1" baseline="-25000">
                  <a:solidFill>
                    <a:srgbClr val="0033CC"/>
                  </a:solidFill>
                  <a:ea typeface="楷体_GB2312" pitchFamily="49" charset="-122"/>
                </a:rPr>
                <a:t>6  </a:t>
              </a:r>
            </a:p>
          </p:txBody>
        </p:sp>
        <p:grpSp>
          <p:nvGrpSpPr>
            <p:cNvPr id="45" name="Group 41">
              <a:extLst>
                <a:ext uri="{FF2B5EF4-FFF2-40B4-BE49-F238E27FC236}">
                  <a16:creationId xmlns:a16="http://schemas.microsoft.com/office/drawing/2014/main" id="{411F8486-C2AE-EF74-0D13-D3A465098309}"/>
                </a:ext>
              </a:extLst>
            </p:cNvPr>
            <p:cNvGrpSpPr>
              <a:grpSpLocks/>
            </p:cNvGrpSpPr>
            <p:nvPr/>
          </p:nvGrpSpPr>
          <p:grpSpPr bwMode="auto">
            <a:xfrm>
              <a:off x="481" y="2157"/>
              <a:ext cx="67" cy="180"/>
              <a:chOff x="622" y="951"/>
              <a:chExt cx="93" cy="266"/>
            </a:xfrm>
          </p:grpSpPr>
          <p:sp>
            <p:nvSpPr>
              <p:cNvPr id="223" name="Oval 42">
                <a:extLst>
                  <a:ext uri="{FF2B5EF4-FFF2-40B4-BE49-F238E27FC236}">
                    <a16:creationId xmlns:a16="http://schemas.microsoft.com/office/drawing/2014/main" id="{0CD870F4-88E0-BB53-E6C0-8344B1C9AA08}"/>
                  </a:ext>
                </a:extLst>
              </p:cNvPr>
              <p:cNvSpPr>
                <a:spLocks noChangeArrowheads="1"/>
              </p:cNvSpPr>
              <p:nvPr/>
            </p:nvSpPr>
            <p:spPr bwMode="auto">
              <a:xfrm>
                <a:off x="622" y="1124"/>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24" name="Line 43">
                <a:extLst>
                  <a:ext uri="{FF2B5EF4-FFF2-40B4-BE49-F238E27FC236}">
                    <a16:creationId xmlns:a16="http://schemas.microsoft.com/office/drawing/2014/main" id="{A1D43075-67C4-3CF6-FB0B-B1B066178EDA}"/>
                  </a:ext>
                </a:extLst>
              </p:cNvPr>
              <p:cNvSpPr>
                <a:spLocks noChangeShapeType="1"/>
              </p:cNvSpPr>
              <p:nvPr/>
            </p:nvSpPr>
            <p:spPr bwMode="auto">
              <a:xfrm>
                <a:off x="670" y="951"/>
                <a:ext cx="0" cy="1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46" name="Oval 44">
              <a:extLst>
                <a:ext uri="{FF2B5EF4-FFF2-40B4-BE49-F238E27FC236}">
                  <a16:creationId xmlns:a16="http://schemas.microsoft.com/office/drawing/2014/main" id="{E68EA404-1B57-2167-7D62-B46024E97332}"/>
                </a:ext>
              </a:extLst>
            </p:cNvPr>
            <p:cNvSpPr>
              <a:spLocks noChangeArrowheads="1"/>
            </p:cNvSpPr>
            <p:nvPr/>
          </p:nvSpPr>
          <p:spPr bwMode="auto">
            <a:xfrm flipV="1">
              <a:off x="1233" y="3005"/>
              <a:ext cx="67" cy="6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7" name="Line 45">
              <a:extLst>
                <a:ext uri="{FF2B5EF4-FFF2-40B4-BE49-F238E27FC236}">
                  <a16:creationId xmlns:a16="http://schemas.microsoft.com/office/drawing/2014/main" id="{3A465731-B377-902F-2F64-EE6B949A64A1}"/>
                </a:ext>
              </a:extLst>
            </p:cNvPr>
            <p:cNvSpPr>
              <a:spLocks noChangeShapeType="1"/>
            </p:cNvSpPr>
            <p:nvPr/>
          </p:nvSpPr>
          <p:spPr bwMode="auto">
            <a:xfrm flipV="1">
              <a:off x="1268" y="3065"/>
              <a:ext cx="0" cy="326"/>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8" name="Oval 46">
              <a:extLst>
                <a:ext uri="{FF2B5EF4-FFF2-40B4-BE49-F238E27FC236}">
                  <a16:creationId xmlns:a16="http://schemas.microsoft.com/office/drawing/2014/main" id="{E71BC131-62B2-F5B5-843E-B31AA987881F}"/>
                </a:ext>
              </a:extLst>
            </p:cNvPr>
            <p:cNvSpPr>
              <a:spLocks noChangeArrowheads="1"/>
            </p:cNvSpPr>
            <p:nvPr/>
          </p:nvSpPr>
          <p:spPr bwMode="auto">
            <a:xfrm flipV="1">
              <a:off x="1418" y="3008"/>
              <a:ext cx="67" cy="6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9" name="Line 47">
              <a:extLst>
                <a:ext uri="{FF2B5EF4-FFF2-40B4-BE49-F238E27FC236}">
                  <a16:creationId xmlns:a16="http://schemas.microsoft.com/office/drawing/2014/main" id="{9765FCE9-2457-5996-659C-CEEAFA7FBF13}"/>
                </a:ext>
              </a:extLst>
            </p:cNvPr>
            <p:cNvSpPr>
              <a:spLocks noChangeShapeType="1"/>
            </p:cNvSpPr>
            <p:nvPr/>
          </p:nvSpPr>
          <p:spPr bwMode="auto">
            <a:xfrm flipV="1">
              <a:off x="1453" y="3067"/>
              <a:ext cx="0" cy="186"/>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0" name="Text Box 48">
              <a:extLst>
                <a:ext uri="{FF2B5EF4-FFF2-40B4-BE49-F238E27FC236}">
                  <a16:creationId xmlns:a16="http://schemas.microsoft.com/office/drawing/2014/main" id="{0A3EBA49-9F4D-BC01-7263-135E69F1ABE0}"/>
                </a:ext>
              </a:extLst>
            </p:cNvPr>
            <p:cNvSpPr txBox="1">
              <a:spLocks noChangeArrowheads="1"/>
            </p:cNvSpPr>
            <p:nvPr/>
          </p:nvSpPr>
          <p:spPr bwMode="auto">
            <a:xfrm>
              <a:off x="402" y="2758"/>
              <a:ext cx="43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A</a:t>
              </a:r>
              <a:r>
                <a:rPr lang="en-US" altLang="zh-CN" sz="2000" b="1" baseline="-25000">
                  <a:solidFill>
                    <a:srgbClr val="0033CC"/>
                  </a:solidFill>
                  <a:ea typeface="楷体_GB2312" pitchFamily="49" charset="-122"/>
                </a:rPr>
                <a:t>0  </a:t>
              </a:r>
            </a:p>
          </p:txBody>
        </p:sp>
        <p:sp>
          <p:nvSpPr>
            <p:cNvPr id="51" name="Text Box 49">
              <a:extLst>
                <a:ext uri="{FF2B5EF4-FFF2-40B4-BE49-F238E27FC236}">
                  <a16:creationId xmlns:a16="http://schemas.microsoft.com/office/drawing/2014/main" id="{2F79A83B-1A89-3F30-4B86-2A2B8DC532BA}"/>
                </a:ext>
              </a:extLst>
            </p:cNvPr>
            <p:cNvSpPr txBox="1">
              <a:spLocks noChangeArrowheads="1"/>
            </p:cNvSpPr>
            <p:nvPr/>
          </p:nvSpPr>
          <p:spPr bwMode="auto">
            <a:xfrm>
              <a:off x="589" y="2758"/>
              <a:ext cx="43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A</a:t>
              </a:r>
              <a:r>
                <a:rPr lang="en-US" altLang="zh-CN" sz="2000" b="1" baseline="-25000">
                  <a:solidFill>
                    <a:srgbClr val="0033CC"/>
                  </a:solidFill>
                  <a:ea typeface="楷体_GB2312" pitchFamily="49" charset="-122"/>
                </a:rPr>
                <a:t>1  </a:t>
              </a:r>
            </a:p>
          </p:txBody>
        </p:sp>
        <p:sp>
          <p:nvSpPr>
            <p:cNvPr id="52" name="Text Box 50">
              <a:extLst>
                <a:ext uri="{FF2B5EF4-FFF2-40B4-BE49-F238E27FC236}">
                  <a16:creationId xmlns:a16="http://schemas.microsoft.com/office/drawing/2014/main" id="{C4CF3A82-091C-98A6-442D-1AFF90B92674}"/>
                </a:ext>
              </a:extLst>
            </p:cNvPr>
            <p:cNvSpPr txBox="1">
              <a:spLocks noChangeArrowheads="1"/>
            </p:cNvSpPr>
            <p:nvPr/>
          </p:nvSpPr>
          <p:spPr bwMode="auto">
            <a:xfrm>
              <a:off x="775" y="2758"/>
              <a:ext cx="43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A</a:t>
              </a:r>
              <a:r>
                <a:rPr lang="en-US" altLang="zh-CN" sz="2000" b="1" baseline="-25000">
                  <a:solidFill>
                    <a:srgbClr val="0033CC"/>
                  </a:solidFill>
                  <a:ea typeface="楷体_GB2312" pitchFamily="49" charset="-122"/>
                </a:rPr>
                <a:t>2  </a:t>
              </a:r>
            </a:p>
          </p:txBody>
        </p:sp>
        <p:sp>
          <p:nvSpPr>
            <p:cNvPr id="53" name="Text Box 51">
              <a:extLst>
                <a:ext uri="{FF2B5EF4-FFF2-40B4-BE49-F238E27FC236}">
                  <a16:creationId xmlns:a16="http://schemas.microsoft.com/office/drawing/2014/main" id="{62B96CEC-4B49-5B03-21B9-3256283EA215}"/>
                </a:ext>
              </a:extLst>
            </p:cNvPr>
            <p:cNvSpPr txBox="1">
              <a:spLocks noChangeArrowheads="1"/>
            </p:cNvSpPr>
            <p:nvPr/>
          </p:nvSpPr>
          <p:spPr bwMode="auto">
            <a:xfrm>
              <a:off x="1018" y="2755"/>
              <a:ext cx="42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ST</a:t>
              </a:r>
              <a:r>
                <a:rPr lang="en-US" altLang="zh-CN" sz="2000" b="1" baseline="-25000">
                  <a:solidFill>
                    <a:srgbClr val="0033CC"/>
                  </a:solidFill>
                  <a:ea typeface="楷体_GB2312" pitchFamily="49" charset="-122"/>
                </a:rPr>
                <a:t>B  </a:t>
              </a:r>
            </a:p>
          </p:txBody>
        </p:sp>
        <p:sp>
          <p:nvSpPr>
            <p:cNvPr id="54" name="Text Box 52">
              <a:extLst>
                <a:ext uri="{FF2B5EF4-FFF2-40B4-BE49-F238E27FC236}">
                  <a16:creationId xmlns:a16="http://schemas.microsoft.com/office/drawing/2014/main" id="{5BCB0290-19AD-4428-B900-F0E5AF90510F}"/>
                </a:ext>
              </a:extLst>
            </p:cNvPr>
            <p:cNvSpPr txBox="1">
              <a:spLocks noChangeArrowheads="1"/>
            </p:cNvSpPr>
            <p:nvPr/>
          </p:nvSpPr>
          <p:spPr bwMode="auto">
            <a:xfrm>
              <a:off x="1256" y="2755"/>
              <a:ext cx="43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ST</a:t>
              </a:r>
              <a:r>
                <a:rPr lang="en-US" altLang="zh-CN" sz="2000" b="1" baseline="-25000">
                  <a:solidFill>
                    <a:srgbClr val="0033CC"/>
                  </a:solidFill>
                  <a:ea typeface="楷体_GB2312" pitchFamily="49" charset="-122"/>
                </a:rPr>
                <a:t>C  </a:t>
              </a:r>
            </a:p>
          </p:txBody>
        </p:sp>
        <p:sp>
          <p:nvSpPr>
            <p:cNvPr id="55" name="Text Box 53">
              <a:extLst>
                <a:ext uri="{FF2B5EF4-FFF2-40B4-BE49-F238E27FC236}">
                  <a16:creationId xmlns:a16="http://schemas.microsoft.com/office/drawing/2014/main" id="{A16D7C2A-D3A9-DCF7-2391-E9FCE23740F2}"/>
                </a:ext>
              </a:extLst>
            </p:cNvPr>
            <p:cNvSpPr txBox="1">
              <a:spLocks noChangeArrowheads="1"/>
            </p:cNvSpPr>
            <p:nvPr/>
          </p:nvSpPr>
          <p:spPr bwMode="auto">
            <a:xfrm>
              <a:off x="1506" y="2755"/>
              <a:ext cx="43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ST</a:t>
              </a:r>
              <a:r>
                <a:rPr lang="en-US" altLang="zh-CN" sz="2000" b="1" baseline="-25000">
                  <a:solidFill>
                    <a:srgbClr val="0033CC"/>
                  </a:solidFill>
                  <a:ea typeface="楷体_GB2312" pitchFamily="49" charset="-122"/>
                </a:rPr>
                <a:t>A </a:t>
              </a:r>
            </a:p>
          </p:txBody>
        </p:sp>
        <p:grpSp>
          <p:nvGrpSpPr>
            <p:cNvPr id="56" name="Group 54">
              <a:extLst>
                <a:ext uri="{FF2B5EF4-FFF2-40B4-BE49-F238E27FC236}">
                  <a16:creationId xmlns:a16="http://schemas.microsoft.com/office/drawing/2014/main" id="{8EE1BE69-F136-5784-E7D3-41550B06976C}"/>
                </a:ext>
              </a:extLst>
            </p:cNvPr>
            <p:cNvGrpSpPr>
              <a:grpSpLocks/>
            </p:cNvGrpSpPr>
            <p:nvPr/>
          </p:nvGrpSpPr>
          <p:grpSpPr bwMode="auto">
            <a:xfrm>
              <a:off x="1785" y="2157"/>
              <a:ext cx="66" cy="184"/>
              <a:chOff x="2446" y="945"/>
              <a:chExt cx="93" cy="272"/>
            </a:xfrm>
          </p:grpSpPr>
          <p:sp>
            <p:nvSpPr>
              <p:cNvPr id="221" name="Oval 55">
                <a:extLst>
                  <a:ext uri="{FF2B5EF4-FFF2-40B4-BE49-F238E27FC236}">
                    <a16:creationId xmlns:a16="http://schemas.microsoft.com/office/drawing/2014/main" id="{AFD48FD1-29AE-C8D0-315E-114B4137BEEB}"/>
                  </a:ext>
                </a:extLst>
              </p:cNvPr>
              <p:cNvSpPr>
                <a:spLocks noChangeArrowheads="1"/>
              </p:cNvSpPr>
              <p:nvPr/>
            </p:nvSpPr>
            <p:spPr bwMode="auto">
              <a:xfrm>
                <a:off x="2446" y="1124"/>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22" name="Line 56">
                <a:extLst>
                  <a:ext uri="{FF2B5EF4-FFF2-40B4-BE49-F238E27FC236}">
                    <a16:creationId xmlns:a16="http://schemas.microsoft.com/office/drawing/2014/main" id="{4C9EFFE3-37E1-25C8-F9D8-565844140CFF}"/>
                  </a:ext>
                </a:extLst>
              </p:cNvPr>
              <p:cNvSpPr>
                <a:spLocks noChangeShapeType="1"/>
              </p:cNvSpPr>
              <p:nvPr/>
            </p:nvSpPr>
            <p:spPr bwMode="auto">
              <a:xfrm>
                <a:off x="2494" y="945"/>
                <a:ext cx="0" cy="1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57" name="Group 57">
              <a:extLst>
                <a:ext uri="{FF2B5EF4-FFF2-40B4-BE49-F238E27FC236}">
                  <a16:creationId xmlns:a16="http://schemas.microsoft.com/office/drawing/2014/main" id="{E4F2BC9E-4D05-CE6E-95F8-A3E5B485DD37}"/>
                </a:ext>
              </a:extLst>
            </p:cNvPr>
            <p:cNvGrpSpPr>
              <a:grpSpLocks/>
            </p:cNvGrpSpPr>
            <p:nvPr/>
          </p:nvGrpSpPr>
          <p:grpSpPr bwMode="auto">
            <a:xfrm>
              <a:off x="667" y="2157"/>
              <a:ext cx="67" cy="180"/>
              <a:chOff x="622" y="951"/>
              <a:chExt cx="93" cy="266"/>
            </a:xfrm>
          </p:grpSpPr>
          <p:sp>
            <p:nvSpPr>
              <p:cNvPr id="219" name="Oval 58">
                <a:extLst>
                  <a:ext uri="{FF2B5EF4-FFF2-40B4-BE49-F238E27FC236}">
                    <a16:creationId xmlns:a16="http://schemas.microsoft.com/office/drawing/2014/main" id="{22867BFE-0BF2-52A2-7950-CE6544772C18}"/>
                  </a:ext>
                </a:extLst>
              </p:cNvPr>
              <p:cNvSpPr>
                <a:spLocks noChangeArrowheads="1"/>
              </p:cNvSpPr>
              <p:nvPr/>
            </p:nvSpPr>
            <p:spPr bwMode="auto">
              <a:xfrm>
                <a:off x="622" y="1124"/>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20" name="Line 59">
                <a:extLst>
                  <a:ext uri="{FF2B5EF4-FFF2-40B4-BE49-F238E27FC236}">
                    <a16:creationId xmlns:a16="http://schemas.microsoft.com/office/drawing/2014/main" id="{509002F8-6DDB-76F5-BF5C-65A98175C162}"/>
                  </a:ext>
                </a:extLst>
              </p:cNvPr>
              <p:cNvSpPr>
                <a:spLocks noChangeShapeType="1"/>
              </p:cNvSpPr>
              <p:nvPr/>
            </p:nvSpPr>
            <p:spPr bwMode="auto">
              <a:xfrm>
                <a:off x="670" y="951"/>
                <a:ext cx="0" cy="1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58" name="Group 60">
              <a:extLst>
                <a:ext uri="{FF2B5EF4-FFF2-40B4-BE49-F238E27FC236}">
                  <a16:creationId xmlns:a16="http://schemas.microsoft.com/office/drawing/2014/main" id="{560F6D19-A29E-A17F-793F-FF76DE3EF873}"/>
                </a:ext>
              </a:extLst>
            </p:cNvPr>
            <p:cNvGrpSpPr>
              <a:grpSpLocks/>
            </p:cNvGrpSpPr>
            <p:nvPr/>
          </p:nvGrpSpPr>
          <p:grpSpPr bwMode="auto">
            <a:xfrm>
              <a:off x="854" y="2157"/>
              <a:ext cx="66" cy="180"/>
              <a:chOff x="622" y="951"/>
              <a:chExt cx="93" cy="266"/>
            </a:xfrm>
          </p:grpSpPr>
          <p:sp>
            <p:nvSpPr>
              <p:cNvPr id="217" name="Oval 61">
                <a:extLst>
                  <a:ext uri="{FF2B5EF4-FFF2-40B4-BE49-F238E27FC236}">
                    <a16:creationId xmlns:a16="http://schemas.microsoft.com/office/drawing/2014/main" id="{3AABE1FD-2541-B81F-A6C4-49F0BABDE94E}"/>
                  </a:ext>
                </a:extLst>
              </p:cNvPr>
              <p:cNvSpPr>
                <a:spLocks noChangeArrowheads="1"/>
              </p:cNvSpPr>
              <p:nvPr/>
            </p:nvSpPr>
            <p:spPr bwMode="auto">
              <a:xfrm>
                <a:off x="622" y="1124"/>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8" name="Line 62">
                <a:extLst>
                  <a:ext uri="{FF2B5EF4-FFF2-40B4-BE49-F238E27FC236}">
                    <a16:creationId xmlns:a16="http://schemas.microsoft.com/office/drawing/2014/main" id="{97573ADC-077E-56D4-101F-6E82582C76B5}"/>
                  </a:ext>
                </a:extLst>
              </p:cNvPr>
              <p:cNvSpPr>
                <a:spLocks noChangeShapeType="1"/>
              </p:cNvSpPr>
              <p:nvPr/>
            </p:nvSpPr>
            <p:spPr bwMode="auto">
              <a:xfrm>
                <a:off x="670" y="951"/>
                <a:ext cx="0" cy="1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59" name="Group 63">
              <a:extLst>
                <a:ext uri="{FF2B5EF4-FFF2-40B4-BE49-F238E27FC236}">
                  <a16:creationId xmlns:a16="http://schemas.microsoft.com/office/drawing/2014/main" id="{1704DECB-BDB5-8CD2-5382-D5A3FC54D7E1}"/>
                </a:ext>
              </a:extLst>
            </p:cNvPr>
            <p:cNvGrpSpPr>
              <a:grpSpLocks/>
            </p:cNvGrpSpPr>
            <p:nvPr/>
          </p:nvGrpSpPr>
          <p:grpSpPr bwMode="auto">
            <a:xfrm>
              <a:off x="1039" y="2157"/>
              <a:ext cx="67" cy="180"/>
              <a:chOff x="622" y="951"/>
              <a:chExt cx="93" cy="266"/>
            </a:xfrm>
          </p:grpSpPr>
          <p:sp>
            <p:nvSpPr>
              <p:cNvPr id="215" name="Oval 64">
                <a:extLst>
                  <a:ext uri="{FF2B5EF4-FFF2-40B4-BE49-F238E27FC236}">
                    <a16:creationId xmlns:a16="http://schemas.microsoft.com/office/drawing/2014/main" id="{8B1AB951-4E2C-C038-9E1A-50547C56D92A}"/>
                  </a:ext>
                </a:extLst>
              </p:cNvPr>
              <p:cNvSpPr>
                <a:spLocks noChangeArrowheads="1"/>
              </p:cNvSpPr>
              <p:nvPr/>
            </p:nvSpPr>
            <p:spPr bwMode="auto">
              <a:xfrm>
                <a:off x="622" y="1124"/>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6" name="Line 65">
                <a:extLst>
                  <a:ext uri="{FF2B5EF4-FFF2-40B4-BE49-F238E27FC236}">
                    <a16:creationId xmlns:a16="http://schemas.microsoft.com/office/drawing/2014/main" id="{39AE392D-34C0-565F-80B0-7201ED6217C7}"/>
                  </a:ext>
                </a:extLst>
              </p:cNvPr>
              <p:cNvSpPr>
                <a:spLocks noChangeShapeType="1"/>
              </p:cNvSpPr>
              <p:nvPr/>
            </p:nvSpPr>
            <p:spPr bwMode="auto">
              <a:xfrm>
                <a:off x="670" y="951"/>
                <a:ext cx="0" cy="1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60" name="Group 66">
              <a:extLst>
                <a:ext uri="{FF2B5EF4-FFF2-40B4-BE49-F238E27FC236}">
                  <a16:creationId xmlns:a16="http://schemas.microsoft.com/office/drawing/2014/main" id="{31D0C455-BC65-E396-57C6-2B920E4D4EAD}"/>
                </a:ext>
              </a:extLst>
            </p:cNvPr>
            <p:cNvGrpSpPr>
              <a:grpSpLocks/>
            </p:cNvGrpSpPr>
            <p:nvPr/>
          </p:nvGrpSpPr>
          <p:grpSpPr bwMode="auto">
            <a:xfrm>
              <a:off x="1226" y="2157"/>
              <a:ext cx="66" cy="180"/>
              <a:chOff x="622" y="951"/>
              <a:chExt cx="93" cy="266"/>
            </a:xfrm>
          </p:grpSpPr>
          <p:sp>
            <p:nvSpPr>
              <p:cNvPr id="213" name="Oval 67">
                <a:extLst>
                  <a:ext uri="{FF2B5EF4-FFF2-40B4-BE49-F238E27FC236}">
                    <a16:creationId xmlns:a16="http://schemas.microsoft.com/office/drawing/2014/main" id="{6033AA24-E294-52E8-D951-16375D6AE78A}"/>
                  </a:ext>
                </a:extLst>
              </p:cNvPr>
              <p:cNvSpPr>
                <a:spLocks noChangeArrowheads="1"/>
              </p:cNvSpPr>
              <p:nvPr/>
            </p:nvSpPr>
            <p:spPr bwMode="auto">
              <a:xfrm>
                <a:off x="622" y="1124"/>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4" name="Line 68">
                <a:extLst>
                  <a:ext uri="{FF2B5EF4-FFF2-40B4-BE49-F238E27FC236}">
                    <a16:creationId xmlns:a16="http://schemas.microsoft.com/office/drawing/2014/main" id="{04BD593B-70AA-1A00-4E8A-3DCD409F3FBC}"/>
                  </a:ext>
                </a:extLst>
              </p:cNvPr>
              <p:cNvSpPr>
                <a:spLocks noChangeShapeType="1"/>
              </p:cNvSpPr>
              <p:nvPr/>
            </p:nvSpPr>
            <p:spPr bwMode="auto">
              <a:xfrm>
                <a:off x="670" y="951"/>
                <a:ext cx="0" cy="1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61" name="Group 69">
              <a:extLst>
                <a:ext uri="{FF2B5EF4-FFF2-40B4-BE49-F238E27FC236}">
                  <a16:creationId xmlns:a16="http://schemas.microsoft.com/office/drawing/2014/main" id="{7CA9C50F-2D81-EB9E-293A-E0712CA696F3}"/>
                </a:ext>
              </a:extLst>
            </p:cNvPr>
            <p:cNvGrpSpPr>
              <a:grpSpLocks/>
            </p:cNvGrpSpPr>
            <p:nvPr/>
          </p:nvGrpSpPr>
          <p:grpSpPr bwMode="auto">
            <a:xfrm>
              <a:off x="1412" y="2157"/>
              <a:ext cx="66" cy="180"/>
              <a:chOff x="622" y="951"/>
              <a:chExt cx="93" cy="266"/>
            </a:xfrm>
          </p:grpSpPr>
          <p:sp>
            <p:nvSpPr>
              <p:cNvPr id="211" name="Oval 70">
                <a:extLst>
                  <a:ext uri="{FF2B5EF4-FFF2-40B4-BE49-F238E27FC236}">
                    <a16:creationId xmlns:a16="http://schemas.microsoft.com/office/drawing/2014/main" id="{AFF7F738-BE27-4C86-2CCA-17359F9BAC75}"/>
                  </a:ext>
                </a:extLst>
              </p:cNvPr>
              <p:cNvSpPr>
                <a:spLocks noChangeArrowheads="1"/>
              </p:cNvSpPr>
              <p:nvPr/>
            </p:nvSpPr>
            <p:spPr bwMode="auto">
              <a:xfrm>
                <a:off x="622" y="1124"/>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2" name="Line 71">
                <a:extLst>
                  <a:ext uri="{FF2B5EF4-FFF2-40B4-BE49-F238E27FC236}">
                    <a16:creationId xmlns:a16="http://schemas.microsoft.com/office/drawing/2014/main" id="{44D8CEC0-6402-4F1C-CF7D-13AEB9BCD583}"/>
                  </a:ext>
                </a:extLst>
              </p:cNvPr>
              <p:cNvSpPr>
                <a:spLocks noChangeShapeType="1"/>
              </p:cNvSpPr>
              <p:nvPr/>
            </p:nvSpPr>
            <p:spPr bwMode="auto">
              <a:xfrm>
                <a:off x="670" y="951"/>
                <a:ext cx="0" cy="1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62" name="Group 72">
              <a:extLst>
                <a:ext uri="{FF2B5EF4-FFF2-40B4-BE49-F238E27FC236}">
                  <a16:creationId xmlns:a16="http://schemas.microsoft.com/office/drawing/2014/main" id="{D6A052BD-E75C-8507-C4BF-0ACEBECBF224}"/>
                </a:ext>
              </a:extLst>
            </p:cNvPr>
            <p:cNvGrpSpPr>
              <a:grpSpLocks/>
            </p:cNvGrpSpPr>
            <p:nvPr/>
          </p:nvGrpSpPr>
          <p:grpSpPr bwMode="auto">
            <a:xfrm>
              <a:off x="1598" y="2157"/>
              <a:ext cx="67" cy="180"/>
              <a:chOff x="622" y="951"/>
              <a:chExt cx="93" cy="266"/>
            </a:xfrm>
          </p:grpSpPr>
          <p:sp>
            <p:nvSpPr>
              <p:cNvPr id="209" name="Oval 73">
                <a:extLst>
                  <a:ext uri="{FF2B5EF4-FFF2-40B4-BE49-F238E27FC236}">
                    <a16:creationId xmlns:a16="http://schemas.microsoft.com/office/drawing/2014/main" id="{892C86DC-1470-B732-DB84-44EF6F5EC4D7}"/>
                  </a:ext>
                </a:extLst>
              </p:cNvPr>
              <p:cNvSpPr>
                <a:spLocks noChangeArrowheads="1"/>
              </p:cNvSpPr>
              <p:nvPr/>
            </p:nvSpPr>
            <p:spPr bwMode="auto">
              <a:xfrm>
                <a:off x="622" y="1124"/>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0" name="Line 74">
                <a:extLst>
                  <a:ext uri="{FF2B5EF4-FFF2-40B4-BE49-F238E27FC236}">
                    <a16:creationId xmlns:a16="http://schemas.microsoft.com/office/drawing/2014/main" id="{ABBED0D7-E26A-5A94-5CAF-5F2DDA4A1A8B}"/>
                  </a:ext>
                </a:extLst>
              </p:cNvPr>
              <p:cNvSpPr>
                <a:spLocks noChangeShapeType="1"/>
              </p:cNvSpPr>
              <p:nvPr/>
            </p:nvSpPr>
            <p:spPr bwMode="auto">
              <a:xfrm>
                <a:off x="670" y="951"/>
                <a:ext cx="0" cy="1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63" name="Text Box 75">
              <a:extLst>
                <a:ext uri="{FF2B5EF4-FFF2-40B4-BE49-F238E27FC236}">
                  <a16:creationId xmlns:a16="http://schemas.microsoft.com/office/drawing/2014/main" id="{B903F0A6-0395-2579-DFB2-42BFB0A574BB}"/>
                </a:ext>
              </a:extLst>
            </p:cNvPr>
            <p:cNvSpPr txBox="1">
              <a:spLocks noChangeArrowheads="1"/>
            </p:cNvSpPr>
            <p:nvPr/>
          </p:nvSpPr>
          <p:spPr bwMode="auto">
            <a:xfrm>
              <a:off x="374" y="1858"/>
              <a:ext cx="29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Y</a:t>
              </a:r>
              <a:r>
                <a:rPr lang="en-US" altLang="zh-CN" b="1" baseline="-25000">
                  <a:solidFill>
                    <a:srgbClr val="FF0066"/>
                  </a:solidFill>
                </a:rPr>
                <a:t>0</a:t>
              </a:r>
              <a:endParaRPr lang="en-US" altLang="zh-CN" b="1" i="1">
                <a:solidFill>
                  <a:srgbClr val="FF0066"/>
                </a:solidFill>
              </a:endParaRPr>
            </a:p>
          </p:txBody>
        </p:sp>
        <p:sp>
          <p:nvSpPr>
            <p:cNvPr id="64" name="Line 76">
              <a:extLst>
                <a:ext uri="{FF2B5EF4-FFF2-40B4-BE49-F238E27FC236}">
                  <a16:creationId xmlns:a16="http://schemas.microsoft.com/office/drawing/2014/main" id="{92EA2717-156A-15E9-54E5-C831FD989048}"/>
                </a:ext>
              </a:extLst>
            </p:cNvPr>
            <p:cNvSpPr>
              <a:spLocks noChangeShapeType="1"/>
            </p:cNvSpPr>
            <p:nvPr/>
          </p:nvSpPr>
          <p:spPr bwMode="auto">
            <a:xfrm>
              <a:off x="452" y="1906"/>
              <a:ext cx="120" cy="1"/>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5" name="Text Box 77">
              <a:extLst>
                <a:ext uri="{FF2B5EF4-FFF2-40B4-BE49-F238E27FC236}">
                  <a16:creationId xmlns:a16="http://schemas.microsoft.com/office/drawing/2014/main" id="{39CFFAAE-8F0B-C2A6-9AE3-5B937853AE58}"/>
                </a:ext>
              </a:extLst>
            </p:cNvPr>
            <p:cNvSpPr txBox="1">
              <a:spLocks noChangeArrowheads="1"/>
            </p:cNvSpPr>
            <p:nvPr/>
          </p:nvSpPr>
          <p:spPr bwMode="auto">
            <a:xfrm>
              <a:off x="1682" y="2303"/>
              <a:ext cx="43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Y</a:t>
              </a:r>
              <a:r>
                <a:rPr lang="en-US" altLang="zh-CN" sz="2000" b="1" baseline="-25000">
                  <a:solidFill>
                    <a:srgbClr val="0033CC"/>
                  </a:solidFill>
                  <a:ea typeface="楷体_GB2312" pitchFamily="49" charset="-122"/>
                </a:rPr>
                <a:t>7  </a:t>
              </a:r>
            </a:p>
          </p:txBody>
        </p:sp>
        <p:sp>
          <p:nvSpPr>
            <p:cNvPr id="66" name="Text Box 78">
              <a:extLst>
                <a:ext uri="{FF2B5EF4-FFF2-40B4-BE49-F238E27FC236}">
                  <a16:creationId xmlns:a16="http://schemas.microsoft.com/office/drawing/2014/main" id="{15A3BC8D-EBD7-E4BF-D6CF-12F9F08F7765}"/>
                </a:ext>
              </a:extLst>
            </p:cNvPr>
            <p:cNvSpPr txBox="1">
              <a:spLocks noChangeArrowheads="1"/>
            </p:cNvSpPr>
            <p:nvPr/>
          </p:nvSpPr>
          <p:spPr bwMode="auto">
            <a:xfrm>
              <a:off x="1643" y="1858"/>
              <a:ext cx="29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Y</a:t>
              </a:r>
              <a:r>
                <a:rPr lang="en-US" altLang="zh-CN" b="1" baseline="-25000">
                  <a:solidFill>
                    <a:srgbClr val="FF0066"/>
                  </a:solidFill>
                </a:rPr>
                <a:t>7</a:t>
              </a:r>
              <a:endParaRPr lang="en-US" altLang="zh-CN" b="1" i="1">
                <a:solidFill>
                  <a:srgbClr val="FF0066"/>
                </a:solidFill>
              </a:endParaRPr>
            </a:p>
          </p:txBody>
        </p:sp>
        <p:sp>
          <p:nvSpPr>
            <p:cNvPr id="67" name="Line 79">
              <a:extLst>
                <a:ext uri="{FF2B5EF4-FFF2-40B4-BE49-F238E27FC236}">
                  <a16:creationId xmlns:a16="http://schemas.microsoft.com/office/drawing/2014/main" id="{45BB62DD-94E0-9032-A5A0-78F7DF514D81}"/>
                </a:ext>
              </a:extLst>
            </p:cNvPr>
            <p:cNvSpPr>
              <a:spLocks noChangeShapeType="1"/>
            </p:cNvSpPr>
            <p:nvPr/>
          </p:nvSpPr>
          <p:spPr bwMode="auto">
            <a:xfrm flipV="1">
              <a:off x="1724" y="1906"/>
              <a:ext cx="115" cy="0"/>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8" name="Rectangle 80">
              <a:extLst>
                <a:ext uri="{FF2B5EF4-FFF2-40B4-BE49-F238E27FC236}">
                  <a16:creationId xmlns:a16="http://schemas.microsoft.com/office/drawing/2014/main" id="{9C2FCB8A-27A4-BFAC-2D6C-B458ACAC2EEA}"/>
                </a:ext>
              </a:extLst>
            </p:cNvPr>
            <p:cNvSpPr>
              <a:spLocks noChangeArrowheads="1"/>
            </p:cNvSpPr>
            <p:nvPr/>
          </p:nvSpPr>
          <p:spPr bwMode="auto">
            <a:xfrm>
              <a:off x="3706" y="2350"/>
              <a:ext cx="1489" cy="652"/>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solidFill>
                  <a:srgbClr val="0033CC"/>
                </a:solidFill>
              </a:endParaRPr>
            </a:p>
          </p:txBody>
        </p:sp>
        <p:sp>
          <p:nvSpPr>
            <p:cNvPr id="69" name="Line 81">
              <a:extLst>
                <a:ext uri="{FF2B5EF4-FFF2-40B4-BE49-F238E27FC236}">
                  <a16:creationId xmlns:a16="http://schemas.microsoft.com/office/drawing/2014/main" id="{6AE1AC21-DCDA-41D5-BA06-6A8F44014560}"/>
                </a:ext>
              </a:extLst>
            </p:cNvPr>
            <p:cNvSpPr>
              <a:spLocks noChangeShapeType="1"/>
            </p:cNvSpPr>
            <p:nvPr/>
          </p:nvSpPr>
          <p:spPr bwMode="auto">
            <a:xfrm>
              <a:off x="3802" y="3007"/>
              <a:ext cx="1" cy="52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0" name="Line 82">
              <a:extLst>
                <a:ext uri="{FF2B5EF4-FFF2-40B4-BE49-F238E27FC236}">
                  <a16:creationId xmlns:a16="http://schemas.microsoft.com/office/drawing/2014/main" id="{9D4E2DE7-AC90-1EED-3F9A-567B539B37B6}"/>
                </a:ext>
              </a:extLst>
            </p:cNvPr>
            <p:cNvSpPr>
              <a:spLocks noChangeShapeType="1"/>
            </p:cNvSpPr>
            <p:nvPr/>
          </p:nvSpPr>
          <p:spPr bwMode="auto">
            <a:xfrm>
              <a:off x="3987" y="3007"/>
              <a:ext cx="1" cy="61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1" name="Line 83">
              <a:extLst>
                <a:ext uri="{FF2B5EF4-FFF2-40B4-BE49-F238E27FC236}">
                  <a16:creationId xmlns:a16="http://schemas.microsoft.com/office/drawing/2014/main" id="{CA818334-7125-52B7-2E3D-B62692EE2F3A}"/>
                </a:ext>
              </a:extLst>
            </p:cNvPr>
            <p:cNvSpPr>
              <a:spLocks noChangeShapeType="1"/>
            </p:cNvSpPr>
            <p:nvPr/>
          </p:nvSpPr>
          <p:spPr bwMode="auto">
            <a:xfrm>
              <a:off x="4173" y="3007"/>
              <a:ext cx="1" cy="73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2" name="Line 84">
              <a:extLst>
                <a:ext uri="{FF2B5EF4-FFF2-40B4-BE49-F238E27FC236}">
                  <a16:creationId xmlns:a16="http://schemas.microsoft.com/office/drawing/2014/main" id="{B70E5436-BC96-51E3-FC78-5183DD9C36AB}"/>
                </a:ext>
              </a:extLst>
            </p:cNvPr>
            <p:cNvSpPr>
              <a:spLocks noChangeShapeType="1"/>
            </p:cNvSpPr>
            <p:nvPr/>
          </p:nvSpPr>
          <p:spPr bwMode="auto">
            <a:xfrm>
              <a:off x="4916" y="3007"/>
              <a:ext cx="0" cy="246"/>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3" name="Text Box 85">
              <a:extLst>
                <a:ext uri="{FF2B5EF4-FFF2-40B4-BE49-F238E27FC236}">
                  <a16:creationId xmlns:a16="http://schemas.microsoft.com/office/drawing/2014/main" id="{9094AC99-3C8A-4386-9F7F-3DD1601C2D97}"/>
                </a:ext>
              </a:extLst>
            </p:cNvPr>
            <p:cNvSpPr txBox="1">
              <a:spLocks noChangeArrowheads="1"/>
            </p:cNvSpPr>
            <p:nvPr/>
          </p:nvSpPr>
          <p:spPr bwMode="auto">
            <a:xfrm>
              <a:off x="3872" y="2551"/>
              <a:ext cx="141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b="1">
                  <a:solidFill>
                    <a:srgbClr val="FF0066"/>
                  </a:solidFill>
                </a:rPr>
                <a:t>74LS138 </a:t>
              </a:r>
              <a:r>
                <a:rPr lang="en-US" altLang="zh-CN" sz="2000" b="1">
                  <a:solidFill>
                    <a:srgbClr val="0033CC"/>
                  </a:solidFill>
                </a:rPr>
                <a:t>(3)</a:t>
              </a:r>
            </a:p>
          </p:txBody>
        </p:sp>
        <p:sp>
          <p:nvSpPr>
            <p:cNvPr id="74" name="Text Box 86">
              <a:extLst>
                <a:ext uri="{FF2B5EF4-FFF2-40B4-BE49-F238E27FC236}">
                  <a16:creationId xmlns:a16="http://schemas.microsoft.com/office/drawing/2014/main" id="{55E7C7D3-499F-C661-43B8-8481E27817E7}"/>
                </a:ext>
              </a:extLst>
            </p:cNvPr>
            <p:cNvSpPr txBox="1">
              <a:spLocks noChangeArrowheads="1"/>
            </p:cNvSpPr>
            <p:nvPr/>
          </p:nvSpPr>
          <p:spPr bwMode="auto">
            <a:xfrm>
              <a:off x="3645" y="2324"/>
              <a:ext cx="43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Y</a:t>
              </a:r>
              <a:r>
                <a:rPr lang="en-US" altLang="zh-CN" sz="2000" b="1" baseline="-25000">
                  <a:solidFill>
                    <a:srgbClr val="0033CC"/>
                  </a:solidFill>
                  <a:ea typeface="楷体_GB2312" pitchFamily="49" charset="-122"/>
                </a:rPr>
                <a:t>0  </a:t>
              </a:r>
            </a:p>
          </p:txBody>
        </p:sp>
        <p:sp>
          <p:nvSpPr>
            <p:cNvPr id="75" name="Text Box 87">
              <a:extLst>
                <a:ext uri="{FF2B5EF4-FFF2-40B4-BE49-F238E27FC236}">
                  <a16:creationId xmlns:a16="http://schemas.microsoft.com/office/drawing/2014/main" id="{37CC287E-7B21-D8CE-CC9A-8E5C9FD4D24F}"/>
                </a:ext>
              </a:extLst>
            </p:cNvPr>
            <p:cNvSpPr txBox="1">
              <a:spLocks noChangeArrowheads="1"/>
            </p:cNvSpPr>
            <p:nvPr/>
          </p:nvSpPr>
          <p:spPr bwMode="auto">
            <a:xfrm>
              <a:off x="3838" y="2312"/>
              <a:ext cx="43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Y</a:t>
              </a:r>
              <a:r>
                <a:rPr lang="en-US" altLang="zh-CN" sz="2000" b="1" baseline="-25000">
                  <a:solidFill>
                    <a:srgbClr val="0033CC"/>
                  </a:solidFill>
                  <a:ea typeface="楷体_GB2312" pitchFamily="49" charset="-122"/>
                </a:rPr>
                <a:t>1  </a:t>
              </a:r>
            </a:p>
          </p:txBody>
        </p:sp>
        <p:sp>
          <p:nvSpPr>
            <p:cNvPr id="76" name="Text Box 88">
              <a:extLst>
                <a:ext uri="{FF2B5EF4-FFF2-40B4-BE49-F238E27FC236}">
                  <a16:creationId xmlns:a16="http://schemas.microsoft.com/office/drawing/2014/main" id="{47401951-C29A-0EC6-5532-300657B5C18F}"/>
                </a:ext>
              </a:extLst>
            </p:cNvPr>
            <p:cNvSpPr txBox="1">
              <a:spLocks noChangeArrowheads="1"/>
            </p:cNvSpPr>
            <p:nvPr/>
          </p:nvSpPr>
          <p:spPr bwMode="auto">
            <a:xfrm>
              <a:off x="4025" y="2312"/>
              <a:ext cx="43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Y</a:t>
              </a:r>
              <a:r>
                <a:rPr lang="en-US" altLang="zh-CN" sz="2000" b="1" baseline="-25000">
                  <a:solidFill>
                    <a:srgbClr val="0033CC"/>
                  </a:solidFill>
                  <a:ea typeface="楷体_GB2312" pitchFamily="49" charset="-122"/>
                </a:rPr>
                <a:t>2 </a:t>
              </a:r>
            </a:p>
          </p:txBody>
        </p:sp>
        <p:sp>
          <p:nvSpPr>
            <p:cNvPr id="77" name="Text Box 89">
              <a:extLst>
                <a:ext uri="{FF2B5EF4-FFF2-40B4-BE49-F238E27FC236}">
                  <a16:creationId xmlns:a16="http://schemas.microsoft.com/office/drawing/2014/main" id="{807BCCD9-E003-D8F2-3374-4DFAA2AFA98C}"/>
                </a:ext>
              </a:extLst>
            </p:cNvPr>
            <p:cNvSpPr txBox="1">
              <a:spLocks noChangeArrowheads="1"/>
            </p:cNvSpPr>
            <p:nvPr/>
          </p:nvSpPr>
          <p:spPr bwMode="auto">
            <a:xfrm>
              <a:off x="4211" y="2312"/>
              <a:ext cx="43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Y</a:t>
              </a:r>
              <a:r>
                <a:rPr lang="en-US" altLang="zh-CN" sz="2000" b="1" baseline="-25000">
                  <a:solidFill>
                    <a:srgbClr val="0033CC"/>
                  </a:solidFill>
                  <a:ea typeface="楷体_GB2312" pitchFamily="49" charset="-122"/>
                </a:rPr>
                <a:t>3  </a:t>
              </a:r>
            </a:p>
          </p:txBody>
        </p:sp>
        <p:sp>
          <p:nvSpPr>
            <p:cNvPr id="78" name="Text Box 90">
              <a:extLst>
                <a:ext uri="{FF2B5EF4-FFF2-40B4-BE49-F238E27FC236}">
                  <a16:creationId xmlns:a16="http://schemas.microsoft.com/office/drawing/2014/main" id="{6A55A2CB-BDCC-7193-B44F-61AE93AEA2E2}"/>
                </a:ext>
              </a:extLst>
            </p:cNvPr>
            <p:cNvSpPr txBox="1">
              <a:spLocks noChangeArrowheads="1"/>
            </p:cNvSpPr>
            <p:nvPr/>
          </p:nvSpPr>
          <p:spPr bwMode="auto">
            <a:xfrm>
              <a:off x="4399" y="2312"/>
              <a:ext cx="43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Y</a:t>
              </a:r>
              <a:r>
                <a:rPr lang="en-US" altLang="zh-CN" sz="2000" b="1" baseline="-25000">
                  <a:solidFill>
                    <a:srgbClr val="0033CC"/>
                  </a:solidFill>
                  <a:ea typeface="楷体_GB2312" pitchFamily="49" charset="-122"/>
                </a:rPr>
                <a:t>4 </a:t>
              </a:r>
            </a:p>
          </p:txBody>
        </p:sp>
        <p:sp>
          <p:nvSpPr>
            <p:cNvPr id="79" name="Text Box 91">
              <a:extLst>
                <a:ext uri="{FF2B5EF4-FFF2-40B4-BE49-F238E27FC236}">
                  <a16:creationId xmlns:a16="http://schemas.microsoft.com/office/drawing/2014/main" id="{2DB2CDB1-2406-C45A-C033-02B8F21A138E}"/>
                </a:ext>
              </a:extLst>
            </p:cNvPr>
            <p:cNvSpPr txBox="1">
              <a:spLocks noChangeArrowheads="1"/>
            </p:cNvSpPr>
            <p:nvPr/>
          </p:nvSpPr>
          <p:spPr bwMode="auto">
            <a:xfrm>
              <a:off x="4586" y="2312"/>
              <a:ext cx="42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Y</a:t>
              </a:r>
              <a:r>
                <a:rPr lang="en-US" altLang="zh-CN" sz="2000" b="1" baseline="-25000">
                  <a:solidFill>
                    <a:srgbClr val="0033CC"/>
                  </a:solidFill>
                  <a:ea typeface="楷体_GB2312" pitchFamily="49" charset="-122"/>
                </a:rPr>
                <a:t>5  </a:t>
              </a:r>
            </a:p>
          </p:txBody>
        </p:sp>
        <p:sp>
          <p:nvSpPr>
            <p:cNvPr id="80" name="Text Box 92">
              <a:extLst>
                <a:ext uri="{FF2B5EF4-FFF2-40B4-BE49-F238E27FC236}">
                  <a16:creationId xmlns:a16="http://schemas.microsoft.com/office/drawing/2014/main" id="{5FC74920-E0D0-977D-4622-F54542E8A0EB}"/>
                </a:ext>
              </a:extLst>
            </p:cNvPr>
            <p:cNvSpPr txBox="1">
              <a:spLocks noChangeArrowheads="1"/>
            </p:cNvSpPr>
            <p:nvPr/>
          </p:nvSpPr>
          <p:spPr bwMode="auto">
            <a:xfrm>
              <a:off x="4772" y="2312"/>
              <a:ext cx="43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Y</a:t>
              </a:r>
              <a:r>
                <a:rPr lang="en-US" altLang="zh-CN" sz="2000" b="1" baseline="-25000">
                  <a:solidFill>
                    <a:srgbClr val="0033CC"/>
                  </a:solidFill>
                  <a:ea typeface="楷体_GB2312" pitchFamily="49" charset="-122"/>
                </a:rPr>
                <a:t>6  </a:t>
              </a:r>
            </a:p>
          </p:txBody>
        </p:sp>
        <p:grpSp>
          <p:nvGrpSpPr>
            <p:cNvPr id="81" name="Group 93">
              <a:extLst>
                <a:ext uri="{FF2B5EF4-FFF2-40B4-BE49-F238E27FC236}">
                  <a16:creationId xmlns:a16="http://schemas.microsoft.com/office/drawing/2014/main" id="{478015F2-AB48-8B99-E850-646CDA37F198}"/>
                </a:ext>
              </a:extLst>
            </p:cNvPr>
            <p:cNvGrpSpPr>
              <a:grpSpLocks/>
            </p:cNvGrpSpPr>
            <p:nvPr/>
          </p:nvGrpSpPr>
          <p:grpSpPr bwMode="auto">
            <a:xfrm>
              <a:off x="3759" y="2161"/>
              <a:ext cx="67" cy="180"/>
              <a:chOff x="622" y="951"/>
              <a:chExt cx="93" cy="266"/>
            </a:xfrm>
          </p:grpSpPr>
          <p:sp>
            <p:nvSpPr>
              <p:cNvPr id="207" name="Oval 94">
                <a:extLst>
                  <a:ext uri="{FF2B5EF4-FFF2-40B4-BE49-F238E27FC236}">
                    <a16:creationId xmlns:a16="http://schemas.microsoft.com/office/drawing/2014/main" id="{7C86337A-DB64-3486-4494-CF13378C5906}"/>
                  </a:ext>
                </a:extLst>
              </p:cNvPr>
              <p:cNvSpPr>
                <a:spLocks noChangeArrowheads="1"/>
              </p:cNvSpPr>
              <p:nvPr/>
            </p:nvSpPr>
            <p:spPr bwMode="auto">
              <a:xfrm>
                <a:off x="622" y="1124"/>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8" name="Line 95">
                <a:extLst>
                  <a:ext uri="{FF2B5EF4-FFF2-40B4-BE49-F238E27FC236}">
                    <a16:creationId xmlns:a16="http://schemas.microsoft.com/office/drawing/2014/main" id="{813346D5-132B-23D4-4BDE-F1F95A8C4F52}"/>
                  </a:ext>
                </a:extLst>
              </p:cNvPr>
              <p:cNvSpPr>
                <a:spLocks noChangeShapeType="1"/>
              </p:cNvSpPr>
              <p:nvPr/>
            </p:nvSpPr>
            <p:spPr bwMode="auto">
              <a:xfrm>
                <a:off x="670" y="951"/>
                <a:ext cx="0" cy="1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82" name="Oval 96">
              <a:extLst>
                <a:ext uri="{FF2B5EF4-FFF2-40B4-BE49-F238E27FC236}">
                  <a16:creationId xmlns:a16="http://schemas.microsoft.com/office/drawing/2014/main" id="{9F122F75-C54D-6D94-BB83-6A0A26A61987}"/>
                </a:ext>
              </a:extLst>
            </p:cNvPr>
            <p:cNvSpPr>
              <a:spLocks noChangeArrowheads="1"/>
            </p:cNvSpPr>
            <p:nvPr/>
          </p:nvSpPr>
          <p:spPr bwMode="auto">
            <a:xfrm flipV="1">
              <a:off x="4511" y="3009"/>
              <a:ext cx="67" cy="6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3" name="Line 97">
              <a:extLst>
                <a:ext uri="{FF2B5EF4-FFF2-40B4-BE49-F238E27FC236}">
                  <a16:creationId xmlns:a16="http://schemas.microsoft.com/office/drawing/2014/main" id="{40A19699-B8A4-76D2-00B4-9A4A7ADBD95C}"/>
                </a:ext>
              </a:extLst>
            </p:cNvPr>
            <p:cNvSpPr>
              <a:spLocks noChangeShapeType="1"/>
            </p:cNvSpPr>
            <p:nvPr/>
          </p:nvSpPr>
          <p:spPr bwMode="auto">
            <a:xfrm flipV="1">
              <a:off x="4545" y="3069"/>
              <a:ext cx="1" cy="323"/>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4" name="Oval 98">
              <a:extLst>
                <a:ext uri="{FF2B5EF4-FFF2-40B4-BE49-F238E27FC236}">
                  <a16:creationId xmlns:a16="http://schemas.microsoft.com/office/drawing/2014/main" id="{E569627B-6457-DE89-6C2D-B81117302327}"/>
                </a:ext>
              </a:extLst>
            </p:cNvPr>
            <p:cNvSpPr>
              <a:spLocks noChangeArrowheads="1"/>
            </p:cNvSpPr>
            <p:nvPr/>
          </p:nvSpPr>
          <p:spPr bwMode="auto">
            <a:xfrm flipV="1">
              <a:off x="4696" y="3012"/>
              <a:ext cx="67" cy="6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5" name="Line 99">
              <a:extLst>
                <a:ext uri="{FF2B5EF4-FFF2-40B4-BE49-F238E27FC236}">
                  <a16:creationId xmlns:a16="http://schemas.microsoft.com/office/drawing/2014/main" id="{24CFE824-AD3B-8A3B-D110-16902EA2F812}"/>
                </a:ext>
              </a:extLst>
            </p:cNvPr>
            <p:cNvSpPr>
              <a:spLocks noChangeShapeType="1"/>
            </p:cNvSpPr>
            <p:nvPr/>
          </p:nvSpPr>
          <p:spPr bwMode="auto">
            <a:xfrm flipV="1">
              <a:off x="4731" y="3071"/>
              <a:ext cx="0" cy="318"/>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6" name="Text Box 100">
              <a:extLst>
                <a:ext uri="{FF2B5EF4-FFF2-40B4-BE49-F238E27FC236}">
                  <a16:creationId xmlns:a16="http://schemas.microsoft.com/office/drawing/2014/main" id="{6BE6DB78-9CB9-20A8-E114-E3711DED57C8}"/>
                </a:ext>
              </a:extLst>
            </p:cNvPr>
            <p:cNvSpPr txBox="1">
              <a:spLocks noChangeArrowheads="1"/>
            </p:cNvSpPr>
            <p:nvPr/>
          </p:nvSpPr>
          <p:spPr bwMode="auto">
            <a:xfrm>
              <a:off x="3674" y="2774"/>
              <a:ext cx="43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A</a:t>
              </a:r>
              <a:r>
                <a:rPr lang="en-US" altLang="zh-CN" sz="2000" b="1" baseline="-25000">
                  <a:solidFill>
                    <a:srgbClr val="0033CC"/>
                  </a:solidFill>
                  <a:ea typeface="楷体_GB2312" pitchFamily="49" charset="-122"/>
                </a:rPr>
                <a:t>0  </a:t>
              </a:r>
            </a:p>
          </p:txBody>
        </p:sp>
        <p:sp>
          <p:nvSpPr>
            <p:cNvPr id="87" name="Text Box 101">
              <a:extLst>
                <a:ext uri="{FF2B5EF4-FFF2-40B4-BE49-F238E27FC236}">
                  <a16:creationId xmlns:a16="http://schemas.microsoft.com/office/drawing/2014/main" id="{98ED9444-4166-E22E-3089-0A57FF1390EA}"/>
                </a:ext>
              </a:extLst>
            </p:cNvPr>
            <p:cNvSpPr txBox="1">
              <a:spLocks noChangeArrowheads="1"/>
            </p:cNvSpPr>
            <p:nvPr/>
          </p:nvSpPr>
          <p:spPr bwMode="auto">
            <a:xfrm>
              <a:off x="3867" y="2762"/>
              <a:ext cx="43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A</a:t>
              </a:r>
              <a:r>
                <a:rPr lang="en-US" altLang="zh-CN" sz="2000" b="1" baseline="-25000">
                  <a:solidFill>
                    <a:srgbClr val="0033CC"/>
                  </a:solidFill>
                  <a:ea typeface="楷体_GB2312" pitchFamily="49" charset="-122"/>
                </a:rPr>
                <a:t>1  </a:t>
              </a:r>
            </a:p>
          </p:txBody>
        </p:sp>
        <p:sp>
          <p:nvSpPr>
            <p:cNvPr id="88" name="Text Box 102">
              <a:extLst>
                <a:ext uri="{FF2B5EF4-FFF2-40B4-BE49-F238E27FC236}">
                  <a16:creationId xmlns:a16="http://schemas.microsoft.com/office/drawing/2014/main" id="{124FB16F-B8A1-BF6C-6796-D88974EE50F9}"/>
                </a:ext>
              </a:extLst>
            </p:cNvPr>
            <p:cNvSpPr txBox="1">
              <a:spLocks noChangeArrowheads="1"/>
            </p:cNvSpPr>
            <p:nvPr/>
          </p:nvSpPr>
          <p:spPr bwMode="auto">
            <a:xfrm>
              <a:off x="4053" y="2762"/>
              <a:ext cx="43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A</a:t>
              </a:r>
              <a:r>
                <a:rPr lang="en-US" altLang="zh-CN" sz="2000" b="1" baseline="-25000">
                  <a:solidFill>
                    <a:srgbClr val="0033CC"/>
                  </a:solidFill>
                  <a:ea typeface="楷体_GB2312" pitchFamily="49" charset="-122"/>
                </a:rPr>
                <a:t>2  </a:t>
              </a:r>
            </a:p>
          </p:txBody>
        </p:sp>
        <p:sp>
          <p:nvSpPr>
            <p:cNvPr id="89" name="Text Box 103">
              <a:extLst>
                <a:ext uri="{FF2B5EF4-FFF2-40B4-BE49-F238E27FC236}">
                  <a16:creationId xmlns:a16="http://schemas.microsoft.com/office/drawing/2014/main" id="{63BC1811-FED4-36DB-2E08-4D25A80E60CF}"/>
                </a:ext>
              </a:extLst>
            </p:cNvPr>
            <p:cNvSpPr txBox="1">
              <a:spLocks noChangeArrowheads="1"/>
            </p:cNvSpPr>
            <p:nvPr/>
          </p:nvSpPr>
          <p:spPr bwMode="auto">
            <a:xfrm>
              <a:off x="4296" y="2759"/>
              <a:ext cx="42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ST</a:t>
              </a:r>
              <a:r>
                <a:rPr lang="en-US" altLang="zh-CN" sz="2000" b="1" baseline="-25000">
                  <a:solidFill>
                    <a:srgbClr val="0033CC"/>
                  </a:solidFill>
                  <a:ea typeface="楷体_GB2312" pitchFamily="49" charset="-122"/>
                </a:rPr>
                <a:t>B  </a:t>
              </a:r>
            </a:p>
          </p:txBody>
        </p:sp>
        <p:sp>
          <p:nvSpPr>
            <p:cNvPr id="90" name="Text Box 104">
              <a:extLst>
                <a:ext uri="{FF2B5EF4-FFF2-40B4-BE49-F238E27FC236}">
                  <a16:creationId xmlns:a16="http://schemas.microsoft.com/office/drawing/2014/main" id="{29FE2B29-3B56-B6EC-5581-E4B98D5925BE}"/>
                </a:ext>
              </a:extLst>
            </p:cNvPr>
            <p:cNvSpPr txBox="1">
              <a:spLocks noChangeArrowheads="1"/>
            </p:cNvSpPr>
            <p:nvPr/>
          </p:nvSpPr>
          <p:spPr bwMode="auto">
            <a:xfrm>
              <a:off x="4534" y="2759"/>
              <a:ext cx="43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ST</a:t>
              </a:r>
              <a:r>
                <a:rPr lang="en-US" altLang="zh-CN" sz="2000" b="1" baseline="-25000">
                  <a:solidFill>
                    <a:srgbClr val="0033CC"/>
                  </a:solidFill>
                  <a:ea typeface="楷体_GB2312" pitchFamily="49" charset="-122"/>
                </a:rPr>
                <a:t>C  </a:t>
              </a:r>
            </a:p>
          </p:txBody>
        </p:sp>
        <p:sp>
          <p:nvSpPr>
            <p:cNvPr id="91" name="Text Box 105">
              <a:extLst>
                <a:ext uri="{FF2B5EF4-FFF2-40B4-BE49-F238E27FC236}">
                  <a16:creationId xmlns:a16="http://schemas.microsoft.com/office/drawing/2014/main" id="{FBEE6B90-B3DB-395F-065F-678F5CF24EF1}"/>
                </a:ext>
              </a:extLst>
            </p:cNvPr>
            <p:cNvSpPr txBox="1">
              <a:spLocks noChangeArrowheads="1"/>
            </p:cNvSpPr>
            <p:nvPr/>
          </p:nvSpPr>
          <p:spPr bwMode="auto">
            <a:xfrm>
              <a:off x="4784" y="2759"/>
              <a:ext cx="43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ST</a:t>
              </a:r>
              <a:r>
                <a:rPr lang="en-US" altLang="zh-CN" sz="2000" b="1" baseline="-25000">
                  <a:solidFill>
                    <a:srgbClr val="0033CC"/>
                  </a:solidFill>
                  <a:ea typeface="楷体_GB2312" pitchFamily="49" charset="-122"/>
                </a:rPr>
                <a:t>A </a:t>
              </a:r>
            </a:p>
          </p:txBody>
        </p:sp>
        <p:grpSp>
          <p:nvGrpSpPr>
            <p:cNvPr id="92" name="Group 106">
              <a:extLst>
                <a:ext uri="{FF2B5EF4-FFF2-40B4-BE49-F238E27FC236}">
                  <a16:creationId xmlns:a16="http://schemas.microsoft.com/office/drawing/2014/main" id="{A385A631-34DA-4784-8E57-BD9AFAE85E73}"/>
                </a:ext>
              </a:extLst>
            </p:cNvPr>
            <p:cNvGrpSpPr>
              <a:grpSpLocks/>
            </p:cNvGrpSpPr>
            <p:nvPr/>
          </p:nvGrpSpPr>
          <p:grpSpPr bwMode="auto">
            <a:xfrm>
              <a:off x="5063" y="2161"/>
              <a:ext cx="66" cy="184"/>
              <a:chOff x="2446" y="945"/>
              <a:chExt cx="93" cy="272"/>
            </a:xfrm>
          </p:grpSpPr>
          <p:sp>
            <p:nvSpPr>
              <p:cNvPr id="205" name="Oval 107">
                <a:extLst>
                  <a:ext uri="{FF2B5EF4-FFF2-40B4-BE49-F238E27FC236}">
                    <a16:creationId xmlns:a16="http://schemas.microsoft.com/office/drawing/2014/main" id="{8C69143A-2DED-B367-5BA8-7FEE26D55D1E}"/>
                  </a:ext>
                </a:extLst>
              </p:cNvPr>
              <p:cNvSpPr>
                <a:spLocks noChangeArrowheads="1"/>
              </p:cNvSpPr>
              <p:nvPr/>
            </p:nvSpPr>
            <p:spPr bwMode="auto">
              <a:xfrm>
                <a:off x="2446" y="1124"/>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6" name="Line 108">
                <a:extLst>
                  <a:ext uri="{FF2B5EF4-FFF2-40B4-BE49-F238E27FC236}">
                    <a16:creationId xmlns:a16="http://schemas.microsoft.com/office/drawing/2014/main" id="{28ADEF98-C7E0-DCCE-38BA-E63B92CAB6F4}"/>
                  </a:ext>
                </a:extLst>
              </p:cNvPr>
              <p:cNvSpPr>
                <a:spLocks noChangeShapeType="1"/>
              </p:cNvSpPr>
              <p:nvPr/>
            </p:nvSpPr>
            <p:spPr bwMode="auto">
              <a:xfrm>
                <a:off x="2494" y="945"/>
                <a:ext cx="0" cy="1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93" name="Group 109">
              <a:extLst>
                <a:ext uri="{FF2B5EF4-FFF2-40B4-BE49-F238E27FC236}">
                  <a16:creationId xmlns:a16="http://schemas.microsoft.com/office/drawing/2014/main" id="{EC99783A-A833-9DAE-D9A5-D8BCF289B85E}"/>
                </a:ext>
              </a:extLst>
            </p:cNvPr>
            <p:cNvGrpSpPr>
              <a:grpSpLocks/>
            </p:cNvGrpSpPr>
            <p:nvPr/>
          </p:nvGrpSpPr>
          <p:grpSpPr bwMode="auto">
            <a:xfrm>
              <a:off x="3945" y="2161"/>
              <a:ext cx="67" cy="180"/>
              <a:chOff x="622" y="951"/>
              <a:chExt cx="93" cy="266"/>
            </a:xfrm>
          </p:grpSpPr>
          <p:sp>
            <p:nvSpPr>
              <p:cNvPr id="203" name="Oval 110">
                <a:extLst>
                  <a:ext uri="{FF2B5EF4-FFF2-40B4-BE49-F238E27FC236}">
                    <a16:creationId xmlns:a16="http://schemas.microsoft.com/office/drawing/2014/main" id="{90BE59F5-5C58-A06A-F36D-ADB1B5693F77}"/>
                  </a:ext>
                </a:extLst>
              </p:cNvPr>
              <p:cNvSpPr>
                <a:spLocks noChangeArrowheads="1"/>
              </p:cNvSpPr>
              <p:nvPr/>
            </p:nvSpPr>
            <p:spPr bwMode="auto">
              <a:xfrm>
                <a:off x="622" y="1124"/>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4" name="Line 111">
                <a:extLst>
                  <a:ext uri="{FF2B5EF4-FFF2-40B4-BE49-F238E27FC236}">
                    <a16:creationId xmlns:a16="http://schemas.microsoft.com/office/drawing/2014/main" id="{49B5F7B5-48F7-119C-A317-1F7F485761F3}"/>
                  </a:ext>
                </a:extLst>
              </p:cNvPr>
              <p:cNvSpPr>
                <a:spLocks noChangeShapeType="1"/>
              </p:cNvSpPr>
              <p:nvPr/>
            </p:nvSpPr>
            <p:spPr bwMode="auto">
              <a:xfrm>
                <a:off x="670" y="951"/>
                <a:ext cx="0" cy="1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94" name="Group 112">
              <a:extLst>
                <a:ext uri="{FF2B5EF4-FFF2-40B4-BE49-F238E27FC236}">
                  <a16:creationId xmlns:a16="http://schemas.microsoft.com/office/drawing/2014/main" id="{43577BE2-63A1-9BEF-E4F1-5C03D7040670}"/>
                </a:ext>
              </a:extLst>
            </p:cNvPr>
            <p:cNvGrpSpPr>
              <a:grpSpLocks/>
            </p:cNvGrpSpPr>
            <p:nvPr/>
          </p:nvGrpSpPr>
          <p:grpSpPr bwMode="auto">
            <a:xfrm>
              <a:off x="4132" y="2161"/>
              <a:ext cx="66" cy="180"/>
              <a:chOff x="622" y="951"/>
              <a:chExt cx="93" cy="266"/>
            </a:xfrm>
          </p:grpSpPr>
          <p:sp>
            <p:nvSpPr>
              <p:cNvPr id="201" name="Oval 113">
                <a:extLst>
                  <a:ext uri="{FF2B5EF4-FFF2-40B4-BE49-F238E27FC236}">
                    <a16:creationId xmlns:a16="http://schemas.microsoft.com/office/drawing/2014/main" id="{59E9A26A-BDFB-B88D-353A-48842CE84A35}"/>
                  </a:ext>
                </a:extLst>
              </p:cNvPr>
              <p:cNvSpPr>
                <a:spLocks noChangeArrowheads="1"/>
              </p:cNvSpPr>
              <p:nvPr/>
            </p:nvSpPr>
            <p:spPr bwMode="auto">
              <a:xfrm>
                <a:off x="622" y="1124"/>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2" name="Line 114">
                <a:extLst>
                  <a:ext uri="{FF2B5EF4-FFF2-40B4-BE49-F238E27FC236}">
                    <a16:creationId xmlns:a16="http://schemas.microsoft.com/office/drawing/2014/main" id="{08D1C4E4-A955-38B3-EE36-0AB09D870A01}"/>
                  </a:ext>
                </a:extLst>
              </p:cNvPr>
              <p:cNvSpPr>
                <a:spLocks noChangeShapeType="1"/>
              </p:cNvSpPr>
              <p:nvPr/>
            </p:nvSpPr>
            <p:spPr bwMode="auto">
              <a:xfrm>
                <a:off x="670" y="951"/>
                <a:ext cx="0" cy="1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95" name="Group 115">
              <a:extLst>
                <a:ext uri="{FF2B5EF4-FFF2-40B4-BE49-F238E27FC236}">
                  <a16:creationId xmlns:a16="http://schemas.microsoft.com/office/drawing/2014/main" id="{72B8BF31-D034-DE86-B9A3-11CD172776CF}"/>
                </a:ext>
              </a:extLst>
            </p:cNvPr>
            <p:cNvGrpSpPr>
              <a:grpSpLocks/>
            </p:cNvGrpSpPr>
            <p:nvPr/>
          </p:nvGrpSpPr>
          <p:grpSpPr bwMode="auto">
            <a:xfrm>
              <a:off x="4317" y="2161"/>
              <a:ext cx="67" cy="180"/>
              <a:chOff x="622" y="951"/>
              <a:chExt cx="93" cy="266"/>
            </a:xfrm>
          </p:grpSpPr>
          <p:sp>
            <p:nvSpPr>
              <p:cNvPr id="199" name="Oval 116">
                <a:extLst>
                  <a:ext uri="{FF2B5EF4-FFF2-40B4-BE49-F238E27FC236}">
                    <a16:creationId xmlns:a16="http://schemas.microsoft.com/office/drawing/2014/main" id="{DF144E8C-1C5F-E22B-A9C2-6F0E0D7A760C}"/>
                  </a:ext>
                </a:extLst>
              </p:cNvPr>
              <p:cNvSpPr>
                <a:spLocks noChangeArrowheads="1"/>
              </p:cNvSpPr>
              <p:nvPr/>
            </p:nvSpPr>
            <p:spPr bwMode="auto">
              <a:xfrm>
                <a:off x="622" y="1124"/>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0" name="Line 117">
                <a:extLst>
                  <a:ext uri="{FF2B5EF4-FFF2-40B4-BE49-F238E27FC236}">
                    <a16:creationId xmlns:a16="http://schemas.microsoft.com/office/drawing/2014/main" id="{FDFE379A-FB0D-FD65-8E3D-743A6A7A1361}"/>
                  </a:ext>
                </a:extLst>
              </p:cNvPr>
              <p:cNvSpPr>
                <a:spLocks noChangeShapeType="1"/>
              </p:cNvSpPr>
              <p:nvPr/>
            </p:nvSpPr>
            <p:spPr bwMode="auto">
              <a:xfrm>
                <a:off x="670" y="951"/>
                <a:ext cx="0" cy="1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96" name="Group 118">
              <a:extLst>
                <a:ext uri="{FF2B5EF4-FFF2-40B4-BE49-F238E27FC236}">
                  <a16:creationId xmlns:a16="http://schemas.microsoft.com/office/drawing/2014/main" id="{373A511A-7D9F-06E2-B398-E316D7F2B025}"/>
                </a:ext>
              </a:extLst>
            </p:cNvPr>
            <p:cNvGrpSpPr>
              <a:grpSpLocks/>
            </p:cNvGrpSpPr>
            <p:nvPr/>
          </p:nvGrpSpPr>
          <p:grpSpPr bwMode="auto">
            <a:xfrm>
              <a:off x="4504" y="2161"/>
              <a:ext cx="66" cy="180"/>
              <a:chOff x="622" y="951"/>
              <a:chExt cx="93" cy="266"/>
            </a:xfrm>
          </p:grpSpPr>
          <p:sp>
            <p:nvSpPr>
              <p:cNvPr id="197" name="Oval 119">
                <a:extLst>
                  <a:ext uri="{FF2B5EF4-FFF2-40B4-BE49-F238E27FC236}">
                    <a16:creationId xmlns:a16="http://schemas.microsoft.com/office/drawing/2014/main" id="{9663D2D2-1355-BD21-AA3E-187A9A74EFAA}"/>
                  </a:ext>
                </a:extLst>
              </p:cNvPr>
              <p:cNvSpPr>
                <a:spLocks noChangeArrowheads="1"/>
              </p:cNvSpPr>
              <p:nvPr/>
            </p:nvSpPr>
            <p:spPr bwMode="auto">
              <a:xfrm>
                <a:off x="622" y="1124"/>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8" name="Line 120">
                <a:extLst>
                  <a:ext uri="{FF2B5EF4-FFF2-40B4-BE49-F238E27FC236}">
                    <a16:creationId xmlns:a16="http://schemas.microsoft.com/office/drawing/2014/main" id="{B95A0EA9-0B7A-2C2A-58CB-479AF3D8AC2D}"/>
                  </a:ext>
                </a:extLst>
              </p:cNvPr>
              <p:cNvSpPr>
                <a:spLocks noChangeShapeType="1"/>
              </p:cNvSpPr>
              <p:nvPr/>
            </p:nvSpPr>
            <p:spPr bwMode="auto">
              <a:xfrm>
                <a:off x="670" y="951"/>
                <a:ext cx="0" cy="1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97" name="Group 121">
              <a:extLst>
                <a:ext uri="{FF2B5EF4-FFF2-40B4-BE49-F238E27FC236}">
                  <a16:creationId xmlns:a16="http://schemas.microsoft.com/office/drawing/2014/main" id="{63761BAB-5B54-F5F5-ED3A-57CD22F9DB40}"/>
                </a:ext>
              </a:extLst>
            </p:cNvPr>
            <p:cNvGrpSpPr>
              <a:grpSpLocks/>
            </p:cNvGrpSpPr>
            <p:nvPr/>
          </p:nvGrpSpPr>
          <p:grpSpPr bwMode="auto">
            <a:xfrm>
              <a:off x="4690" y="2161"/>
              <a:ext cx="66" cy="180"/>
              <a:chOff x="622" y="951"/>
              <a:chExt cx="93" cy="266"/>
            </a:xfrm>
          </p:grpSpPr>
          <p:sp>
            <p:nvSpPr>
              <p:cNvPr id="195" name="Oval 122">
                <a:extLst>
                  <a:ext uri="{FF2B5EF4-FFF2-40B4-BE49-F238E27FC236}">
                    <a16:creationId xmlns:a16="http://schemas.microsoft.com/office/drawing/2014/main" id="{1870CC87-696C-47A5-F53C-897C8CA3B7D0}"/>
                  </a:ext>
                </a:extLst>
              </p:cNvPr>
              <p:cNvSpPr>
                <a:spLocks noChangeArrowheads="1"/>
              </p:cNvSpPr>
              <p:nvPr/>
            </p:nvSpPr>
            <p:spPr bwMode="auto">
              <a:xfrm>
                <a:off x="622" y="1124"/>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6" name="Line 123">
                <a:extLst>
                  <a:ext uri="{FF2B5EF4-FFF2-40B4-BE49-F238E27FC236}">
                    <a16:creationId xmlns:a16="http://schemas.microsoft.com/office/drawing/2014/main" id="{25DD3A86-70F3-C44B-9B52-00D890FFD01B}"/>
                  </a:ext>
                </a:extLst>
              </p:cNvPr>
              <p:cNvSpPr>
                <a:spLocks noChangeShapeType="1"/>
              </p:cNvSpPr>
              <p:nvPr/>
            </p:nvSpPr>
            <p:spPr bwMode="auto">
              <a:xfrm>
                <a:off x="670" y="951"/>
                <a:ext cx="0" cy="1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98" name="Group 124">
              <a:extLst>
                <a:ext uri="{FF2B5EF4-FFF2-40B4-BE49-F238E27FC236}">
                  <a16:creationId xmlns:a16="http://schemas.microsoft.com/office/drawing/2014/main" id="{85A67145-C194-BF99-682D-6488734C77CF}"/>
                </a:ext>
              </a:extLst>
            </p:cNvPr>
            <p:cNvGrpSpPr>
              <a:grpSpLocks/>
            </p:cNvGrpSpPr>
            <p:nvPr/>
          </p:nvGrpSpPr>
          <p:grpSpPr bwMode="auto">
            <a:xfrm>
              <a:off x="4876" y="2161"/>
              <a:ext cx="67" cy="180"/>
              <a:chOff x="622" y="951"/>
              <a:chExt cx="93" cy="266"/>
            </a:xfrm>
          </p:grpSpPr>
          <p:sp>
            <p:nvSpPr>
              <p:cNvPr id="193" name="Oval 125">
                <a:extLst>
                  <a:ext uri="{FF2B5EF4-FFF2-40B4-BE49-F238E27FC236}">
                    <a16:creationId xmlns:a16="http://schemas.microsoft.com/office/drawing/2014/main" id="{122CDC0F-843F-CFEC-5FF1-6DD6CABE67C3}"/>
                  </a:ext>
                </a:extLst>
              </p:cNvPr>
              <p:cNvSpPr>
                <a:spLocks noChangeArrowheads="1"/>
              </p:cNvSpPr>
              <p:nvPr/>
            </p:nvSpPr>
            <p:spPr bwMode="auto">
              <a:xfrm>
                <a:off x="622" y="1124"/>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4" name="Line 126">
                <a:extLst>
                  <a:ext uri="{FF2B5EF4-FFF2-40B4-BE49-F238E27FC236}">
                    <a16:creationId xmlns:a16="http://schemas.microsoft.com/office/drawing/2014/main" id="{41FB027D-F064-5ECC-A87C-2F527295B9EF}"/>
                  </a:ext>
                </a:extLst>
              </p:cNvPr>
              <p:cNvSpPr>
                <a:spLocks noChangeShapeType="1"/>
              </p:cNvSpPr>
              <p:nvPr/>
            </p:nvSpPr>
            <p:spPr bwMode="auto">
              <a:xfrm>
                <a:off x="670" y="951"/>
                <a:ext cx="0" cy="1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99" name="Text Box 127">
              <a:extLst>
                <a:ext uri="{FF2B5EF4-FFF2-40B4-BE49-F238E27FC236}">
                  <a16:creationId xmlns:a16="http://schemas.microsoft.com/office/drawing/2014/main" id="{F6949130-A181-D71D-CDE6-E974ED621829}"/>
                </a:ext>
              </a:extLst>
            </p:cNvPr>
            <p:cNvSpPr txBox="1">
              <a:spLocks noChangeArrowheads="1"/>
            </p:cNvSpPr>
            <p:nvPr/>
          </p:nvSpPr>
          <p:spPr bwMode="auto">
            <a:xfrm>
              <a:off x="3646" y="1858"/>
              <a:ext cx="36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Y</a:t>
              </a:r>
              <a:r>
                <a:rPr lang="en-US" altLang="zh-CN" b="1" baseline="-25000">
                  <a:solidFill>
                    <a:srgbClr val="FF0066"/>
                  </a:solidFill>
                </a:rPr>
                <a:t>16</a:t>
              </a:r>
              <a:endParaRPr lang="en-US" altLang="zh-CN" b="1" i="1">
                <a:solidFill>
                  <a:srgbClr val="FF0066"/>
                </a:solidFill>
              </a:endParaRPr>
            </a:p>
          </p:txBody>
        </p:sp>
        <p:sp>
          <p:nvSpPr>
            <p:cNvPr id="100" name="Line 128">
              <a:extLst>
                <a:ext uri="{FF2B5EF4-FFF2-40B4-BE49-F238E27FC236}">
                  <a16:creationId xmlns:a16="http://schemas.microsoft.com/office/drawing/2014/main" id="{F004038B-0C28-7AA1-9C7D-10871E11F857}"/>
                </a:ext>
              </a:extLst>
            </p:cNvPr>
            <p:cNvSpPr>
              <a:spLocks noChangeShapeType="1"/>
            </p:cNvSpPr>
            <p:nvPr/>
          </p:nvSpPr>
          <p:spPr bwMode="auto">
            <a:xfrm flipV="1">
              <a:off x="3724" y="1906"/>
              <a:ext cx="118" cy="0"/>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1" name="Text Box 129">
              <a:extLst>
                <a:ext uri="{FF2B5EF4-FFF2-40B4-BE49-F238E27FC236}">
                  <a16:creationId xmlns:a16="http://schemas.microsoft.com/office/drawing/2014/main" id="{50CF0505-AB7F-AE78-46F7-F3AFA960B3AE}"/>
                </a:ext>
              </a:extLst>
            </p:cNvPr>
            <p:cNvSpPr txBox="1">
              <a:spLocks noChangeArrowheads="1"/>
            </p:cNvSpPr>
            <p:nvPr/>
          </p:nvSpPr>
          <p:spPr bwMode="auto">
            <a:xfrm>
              <a:off x="4960" y="2307"/>
              <a:ext cx="43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Y</a:t>
              </a:r>
              <a:r>
                <a:rPr lang="en-US" altLang="zh-CN" sz="2000" b="1" baseline="-25000">
                  <a:solidFill>
                    <a:srgbClr val="0033CC"/>
                  </a:solidFill>
                  <a:ea typeface="楷体_GB2312" pitchFamily="49" charset="-122"/>
                </a:rPr>
                <a:t>7  </a:t>
              </a:r>
            </a:p>
          </p:txBody>
        </p:sp>
        <p:sp>
          <p:nvSpPr>
            <p:cNvPr id="102" name="Text Box 130">
              <a:extLst>
                <a:ext uri="{FF2B5EF4-FFF2-40B4-BE49-F238E27FC236}">
                  <a16:creationId xmlns:a16="http://schemas.microsoft.com/office/drawing/2014/main" id="{F3E8225C-52B2-C001-0D57-4B8644175F4B}"/>
                </a:ext>
              </a:extLst>
            </p:cNvPr>
            <p:cNvSpPr txBox="1">
              <a:spLocks noChangeArrowheads="1"/>
            </p:cNvSpPr>
            <p:nvPr/>
          </p:nvSpPr>
          <p:spPr bwMode="auto">
            <a:xfrm>
              <a:off x="4915" y="1858"/>
              <a:ext cx="36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Y</a:t>
              </a:r>
              <a:r>
                <a:rPr lang="en-US" altLang="zh-CN" b="1" baseline="-25000">
                  <a:solidFill>
                    <a:srgbClr val="FF0066"/>
                  </a:solidFill>
                </a:rPr>
                <a:t>23</a:t>
              </a:r>
              <a:endParaRPr lang="en-US" altLang="zh-CN" b="1" i="1">
                <a:solidFill>
                  <a:srgbClr val="FF0066"/>
                </a:solidFill>
              </a:endParaRPr>
            </a:p>
          </p:txBody>
        </p:sp>
        <p:sp>
          <p:nvSpPr>
            <p:cNvPr id="103" name="Line 131">
              <a:extLst>
                <a:ext uri="{FF2B5EF4-FFF2-40B4-BE49-F238E27FC236}">
                  <a16:creationId xmlns:a16="http://schemas.microsoft.com/office/drawing/2014/main" id="{D29A8CA5-B5FD-15A7-7140-5A1019EDFDAF}"/>
                </a:ext>
              </a:extLst>
            </p:cNvPr>
            <p:cNvSpPr>
              <a:spLocks noChangeShapeType="1"/>
            </p:cNvSpPr>
            <p:nvPr/>
          </p:nvSpPr>
          <p:spPr bwMode="auto">
            <a:xfrm flipV="1">
              <a:off x="4996" y="1906"/>
              <a:ext cx="120" cy="0"/>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4" name="Rectangle 132">
              <a:extLst>
                <a:ext uri="{FF2B5EF4-FFF2-40B4-BE49-F238E27FC236}">
                  <a16:creationId xmlns:a16="http://schemas.microsoft.com/office/drawing/2014/main" id="{EB3AEC0E-B93D-14FD-D769-4F4C1448AD97}"/>
                </a:ext>
              </a:extLst>
            </p:cNvPr>
            <p:cNvSpPr>
              <a:spLocks noChangeArrowheads="1"/>
            </p:cNvSpPr>
            <p:nvPr/>
          </p:nvSpPr>
          <p:spPr bwMode="auto">
            <a:xfrm>
              <a:off x="2068" y="2354"/>
              <a:ext cx="1489" cy="652"/>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solidFill>
                  <a:srgbClr val="0033CC"/>
                </a:solidFill>
              </a:endParaRPr>
            </a:p>
          </p:txBody>
        </p:sp>
        <p:sp>
          <p:nvSpPr>
            <p:cNvPr id="105" name="Line 133">
              <a:extLst>
                <a:ext uri="{FF2B5EF4-FFF2-40B4-BE49-F238E27FC236}">
                  <a16:creationId xmlns:a16="http://schemas.microsoft.com/office/drawing/2014/main" id="{55E10DFE-CEDA-0D36-EE44-59C427375424}"/>
                </a:ext>
              </a:extLst>
            </p:cNvPr>
            <p:cNvSpPr>
              <a:spLocks noChangeShapeType="1"/>
            </p:cNvSpPr>
            <p:nvPr/>
          </p:nvSpPr>
          <p:spPr bwMode="auto">
            <a:xfrm>
              <a:off x="2164" y="3011"/>
              <a:ext cx="1" cy="51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6" name="Line 134">
              <a:extLst>
                <a:ext uri="{FF2B5EF4-FFF2-40B4-BE49-F238E27FC236}">
                  <a16:creationId xmlns:a16="http://schemas.microsoft.com/office/drawing/2014/main" id="{EAA5CB78-F851-DD71-53AC-5959B30F3409}"/>
                </a:ext>
              </a:extLst>
            </p:cNvPr>
            <p:cNvSpPr>
              <a:spLocks noChangeShapeType="1"/>
            </p:cNvSpPr>
            <p:nvPr/>
          </p:nvSpPr>
          <p:spPr bwMode="auto">
            <a:xfrm>
              <a:off x="2349" y="3011"/>
              <a:ext cx="1" cy="95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7" name="Line 135">
              <a:extLst>
                <a:ext uri="{FF2B5EF4-FFF2-40B4-BE49-F238E27FC236}">
                  <a16:creationId xmlns:a16="http://schemas.microsoft.com/office/drawing/2014/main" id="{FAF00557-58CD-5F92-BBF0-E87C83D94E67}"/>
                </a:ext>
              </a:extLst>
            </p:cNvPr>
            <p:cNvSpPr>
              <a:spLocks noChangeShapeType="1"/>
            </p:cNvSpPr>
            <p:nvPr/>
          </p:nvSpPr>
          <p:spPr bwMode="auto">
            <a:xfrm flipH="1">
              <a:off x="2532" y="3011"/>
              <a:ext cx="3" cy="73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8" name="Line 136">
              <a:extLst>
                <a:ext uri="{FF2B5EF4-FFF2-40B4-BE49-F238E27FC236}">
                  <a16:creationId xmlns:a16="http://schemas.microsoft.com/office/drawing/2014/main" id="{22BFD122-ADE6-13E8-61A3-D4E1CFF45A54}"/>
                </a:ext>
              </a:extLst>
            </p:cNvPr>
            <p:cNvSpPr>
              <a:spLocks noChangeShapeType="1"/>
            </p:cNvSpPr>
            <p:nvPr/>
          </p:nvSpPr>
          <p:spPr bwMode="auto">
            <a:xfrm>
              <a:off x="3278" y="3011"/>
              <a:ext cx="0" cy="39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9" name="Text Box 137">
              <a:extLst>
                <a:ext uri="{FF2B5EF4-FFF2-40B4-BE49-F238E27FC236}">
                  <a16:creationId xmlns:a16="http://schemas.microsoft.com/office/drawing/2014/main" id="{E1C80503-492F-83FE-93C9-CD6BB3C1C917}"/>
                </a:ext>
              </a:extLst>
            </p:cNvPr>
            <p:cNvSpPr txBox="1">
              <a:spLocks noChangeArrowheads="1"/>
            </p:cNvSpPr>
            <p:nvPr/>
          </p:nvSpPr>
          <p:spPr bwMode="auto">
            <a:xfrm>
              <a:off x="2234" y="2555"/>
              <a:ext cx="141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b="1">
                  <a:solidFill>
                    <a:srgbClr val="FF0066"/>
                  </a:solidFill>
                </a:rPr>
                <a:t>74LS138 </a:t>
              </a:r>
              <a:r>
                <a:rPr lang="en-US" altLang="zh-CN" sz="2000" b="1">
                  <a:solidFill>
                    <a:srgbClr val="0033CC"/>
                  </a:solidFill>
                </a:rPr>
                <a:t>(2)</a:t>
              </a:r>
            </a:p>
          </p:txBody>
        </p:sp>
        <p:sp>
          <p:nvSpPr>
            <p:cNvPr id="110" name="Text Box 138">
              <a:extLst>
                <a:ext uri="{FF2B5EF4-FFF2-40B4-BE49-F238E27FC236}">
                  <a16:creationId xmlns:a16="http://schemas.microsoft.com/office/drawing/2014/main" id="{9202636D-C3CB-3F07-B53B-781217462F28}"/>
                </a:ext>
              </a:extLst>
            </p:cNvPr>
            <p:cNvSpPr txBox="1">
              <a:spLocks noChangeArrowheads="1"/>
            </p:cNvSpPr>
            <p:nvPr/>
          </p:nvSpPr>
          <p:spPr bwMode="auto">
            <a:xfrm>
              <a:off x="2013" y="2316"/>
              <a:ext cx="43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Y</a:t>
              </a:r>
              <a:r>
                <a:rPr lang="en-US" altLang="zh-CN" sz="2000" b="1" baseline="-25000">
                  <a:solidFill>
                    <a:srgbClr val="0033CC"/>
                  </a:solidFill>
                  <a:ea typeface="楷体_GB2312" pitchFamily="49" charset="-122"/>
                </a:rPr>
                <a:t>0  </a:t>
              </a:r>
            </a:p>
          </p:txBody>
        </p:sp>
        <p:sp>
          <p:nvSpPr>
            <p:cNvPr id="111" name="Text Box 139">
              <a:extLst>
                <a:ext uri="{FF2B5EF4-FFF2-40B4-BE49-F238E27FC236}">
                  <a16:creationId xmlns:a16="http://schemas.microsoft.com/office/drawing/2014/main" id="{F4996A3A-879B-AB45-BAC0-55B183E94651}"/>
                </a:ext>
              </a:extLst>
            </p:cNvPr>
            <p:cNvSpPr txBox="1">
              <a:spLocks noChangeArrowheads="1"/>
            </p:cNvSpPr>
            <p:nvPr/>
          </p:nvSpPr>
          <p:spPr bwMode="auto">
            <a:xfrm>
              <a:off x="2200" y="2316"/>
              <a:ext cx="43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Y</a:t>
              </a:r>
              <a:r>
                <a:rPr lang="en-US" altLang="zh-CN" sz="2000" b="1" baseline="-25000">
                  <a:solidFill>
                    <a:srgbClr val="0033CC"/>
                  </a:solidFill>
                  <a:ea typeface="楷体_GB2312" pitchFamily="49" charset="-122"/>
                </a:rPr>
                <a:t>1  </a:t>
              </a:r>
            </a:p>
          </p:txBody>
        </p:sp>
        <p:sp>
          <p:nvSpPr>
            <p:cNvPr id="112" name="Text Box 140">
              <a:extLst>
                <a:ext uri="{FF2B5EF4-FFF2-40B4-BE49-F238E27FC236}">
                  <a16:creationId xmlns:a16="http://schemas.microsoft.com/office/drawing/2014/main" id="{0BFC3D24-2387-547F-0794-85B7204644B9}"/>
                </a:ext>
              </a:extLst>
            </p:cNvPr>
            <p:cNvSpPr txBox="1">
              <a:spLocks noChangeArrowheads="1"/>
            </p:cNvSpPr>
            <p:nvPr/>
          </p:nvSpPr>
          <p:spPr bwMode="auto">
            <a:xfrm>
              <a:off x="2387" y="2316"/>
              <a:ext cx="43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Y</a:t>
              </a:r>
              <a:r>
                <a:rPr lang="en-US" altLang="zh-CN" sz="2000" b="1" baseline="-25000">
                  <a:solidFill>
                    <a:srgbClr val="0033CC"/>
                  </a:solidFill>
                  <a:ea typeface="楷体_GB2312" pitchFamily="49" charset="-122"/>
                </a:rPr>
                <a:t>2 </a:t>
              </a:r>
            </a:p>
          </p:txBody>
        </p:sp>
        <p:sp>
          <p:nvSpPr>
            <p:cNvPr id="113" name="Text Box 141">
              <a:extLst>
                <a:ext uri="{FF2B5EF4-FFF2-40B4-BE49-F238E27FC236}">
                  <a16:creationId xmlns:a16="http://schemas.microsoft.com/office/drawing/2014/main" id="{F04CA029-44C8-B7B6-29A8-F9275F8721C6}"/>
                </a:ext>
              </a:extLst>
            </p:cNvPr>
            <p:cNvSpPr txBox="1">
              <a:spLocks noChangeArrowheads="1"/>
            </p:cNvSpPr>
            <p:nvPr/>
          </p:nvSpPr>
          <p:spPr bwMode="auto">
            <a:xfrm>
              <a:off x="2573" y="2316"/>
              <a:ext cx="43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Y</a:t>
              </a:r>
              <a:r>
                <a:rPr lang="en-US" altLang="zh-CN" sz="2000" b="1" baseline="-25000">
                  <a:solidFill>
                    <a:srgbClr val="0033CC"/>
                  </a:solidFill>
                  <a:ea typeface="楷体_GB2312" pitchFamily="49" charset="-122"/>
                </a:rPr>
                <a:t>3  </a:t>
              </a:r>
            </a:p>
          </p:txBody>
        </p:sp>
        <p:sp>
          <p:nvSpPr>
            <p:cNvPr id="114" name="Text Box 142">
              <a:extLst>
                <a:ext uri="{FF2B5EF4-FFF2-40B4-BE49-F238E27FC236}">
                  <a16:creationId xmlns:a16="http://schemas.microsoft.com/office/drawing/2014/main" id="{F406C7B8-1E84-C15A-1F6C-967A943577CB}"/>
                </a:ext>
              </a:extLst>
            </p:cNvPr>
            <p:cNvSpPr txBox="1">
              <a:spLocks noChangeArrowheads="1"/>
            </p:cNvSpPr>
            <p:nvPr/>
          </p:nvSpPr>
          <p:spPr bwMode="auto">
            <a:xfrm>
              <a:off x="2761" y="2316"/>
              <a:ext cx="43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Y</a:t>
              </a:r>
              <a:r>
                <a:rPr lang="en-US" altLang="zh-CN" sz="2000" b="1" baseline="-25000">
                  <a:solidFill>
                    <a:srgbClr val="0033CC"/>
                  </a:solidFill>
                  <a:ea typeface="楷体_GB2312" pitchFamily="49" charset="-122"/>
                </a:rPr>
                <a:t>4 </a:t>
              </a:r>
            </a:p>
          </p:txBody>
        </p:sp>
        <p:sp>
          <p:nvSpPr>
            <p:cNvPr id="115" name="Text Box 143">
              <a:extLst>
                <a:ext uri="{FF2B5EF4-FFF2-40B4-BE49-F238E27FC236}">
                  <a16:creationId xmlns:a16="http://schemas.microsoft.com/office/drawing/2014/main" id="{BD9D39DF-FF81-B6BD-1F3C-C75545D78D23}"/>
                </a:ext>
              </a:extLst>
            </p:cNvPr>
            <p:cNvSpPr txBox="1">
              <a:spLocks noChangeArrowheads="1"/>
            </p:cNvSpPr>
            <p:nvPr/>
          </p:nvSpPr>
          <p:spPr bwMode="auto">
            <a:xfrm>
              <a:off x="2948" y="2316"/>
              <a:ext cx="42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Y</a:t>
              </a:r>
              <a:r>
                <a:rPr lang="en-US" altLang="zh-CN" sz="2000" b="1" baseline="-25000">
                  <a:solidFill>
                    <a:srgbClr val="0033CC"/>
                  </a:solidFill>
                  <a:ea typeface="楷体_GB2312" pitchFamily="49" charset="-122"/>
                </a:rPr>
                <a:t>5  </a:t>
              </a:r>
            </a:p>
          </p:txBody>
        </p:sp>
        <p:sp>
          <p:nvSpPr>
            <p:cNvPr id="116" name="Text Box 144">
              <a:extLst>
                <a:ext uri="{FF2B5EF4-FFF2-40B4-BE49-F238E27FC236}">
                  <a16:creationId xmlns:a16="http://schemas.microsoft.com/office/drawing/2014/main" id="{B56692DB-8C5D-D1E3-327C-C22A5CCD9742}"/>
                </a:ext>
              </a:extLst>
            </p:cNvPr>
            <p:cNvSpPr txBox="1">
              <a:spLocks noChangeArrowheads="1"/>
            </p:cNvSpPr>
            <p:nvPr/>
          </p:nvSpPr>
          <p:spPr bwMode="auto">
            <a:xfrm>
              <a:off x="3134" y="2316"/>
              <a:ext cx="43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Y</a:t>
              </a:r>
              <a:r>
                <a:rPr lang="en-US" altLang="zh-CN" sz="2000" b="1" baseline="-25000">
                  <a:solidFill>
                    <a:srgbClr val="0033CC"/>
                  </a:solidFill>
                  <a:ea typeface="楷体_GB2312" pitchFamily="49" charset="-122"/>
                </a:rPr>
                <a:t>6  </a:t>
              </a:r>
            </a:p>
          </p:txBody>
        </p:sp>
        <p:grpSp>
          <p:nvGrpSpPr>
            <p:cNvPr id="117" name="Group 145">
              <a:extLst>
                <a:ext uri="{FF2B5EF4-FFF2-40B4-BE49-F238E27FC236}">
                  <a16:creationId xmlns:a16="http://schemas.microsoft.com/office/drawing/2014/main" id="{A8A98612-528F-938E-E0EC-3D2D578B8FFA}"/>
                </a:ext>
              </a:extLst>
            </p:cNvPr>
            <p:cNvGrpSpPr>
              <a:grpSpLocks/>
            </p:cNvGrpSpPr>
            <p:nvPr/>
          </p:nvGrpSpPr>
          <p:grpSpPr bwMode="auto">
            <a:xfrm>
              <a:off x="2121" y="2165"/>
              <a:ext cx="67" cy="180"/>
              <a:chOff x="622" y="951"/>
              <a:chExt cx="93" cy="266"/>
            </a:xfrm>
          </p:grpSpPr>
          <p:sp>
            <p:nvSpPr>
              <p:cNvPr id="191" name="Oval 146">
                <a:extLst>
                  <a:ext uri="{FF2B5EF4-FFF2-40B4-BE49-F238E27FC236}">
                    <a16:creationId xmlns:a16="http://schemas.microsoft.com/office/drawing/2014/main" id="{84A49297-B18B-B934-B1FF-5352ABD45C79}"/>
                  </a:ext>
                </a:extLst>
              </p:cNvPr>
              <p:cNvSpPr>
                <a:spLocks noChangeArrowheads="1"/>
              </p:cNvSpPr>
              <p:nvPr/>
            </p:nvSpPr>
            <p:spPr bwMode="auto">
              <a:xfrm>
                <a:off x="622" y="1124"/>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2" name="Line 147">
                <a:extLst>
                  <a:ext uri="{FF2B5EF4-FFF2-40B4-BE49-F238E27FC236}">
                    <a16:creationId xmlns:a16="http://schemas.microsoft.com/office/drawing/2014/main" id="{B64AD586-6B74-49B7-5229-5D9760B39016}"/>
                  </a:ext>
                </a:extLst>
              </p:cNvPr>
              <p:cNvSpPr>
                <a:spLocks noChangeShapeType="1"/>
              </p:cNvSpPr>
              <p:nvPr/>
            </p:nvSpPr>
            <p:spPr bwMode="auto">
              <a:xfrm>
                <a:off x="670" y="951"/>
                <a:ext cx="0" cy="1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18" name="Oval 148">
              <a:extLst>
                <a:ext uri="{FF2B5EF4-FFF2-40B4-BE49-F238E27FC236}">
                  <a16:creationId xmlns:a16="http://schemas.microsoft.com/office/drawing/2014/main" id="{22A021EA-07CB-B537-3367-B3A75C2777E6}"/>
                </a:ext>
              </a:extLst>
            </p:cNvPr>
            <p:cNvSpPr>
              <a:spLocks noChangeArrowheads="1"/>
            </p:cNvSpPr>
            <p:nvPr/>
          </p:nvSpPr>
          <p:spPr bwMode="auto">
            <a:xfrm flipV="1">
              <a:off x="2873" y="3013"/>
              <a:ext cx="67" cy="6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9" name="Line 149">
              <a:extLst>
                <a:ext uri="{FF2B5EF4-FFF2-40B4-BE49-F238E27FC236}">
                  <a16:creationId xmlns:a16="http://schemas.microsoft.com/office/drawing/2014/main" id="{8434EAE3-92F2-6B62-98E8-0B6230A5BFA3}"/>
                </a:ext>
              </a:extLst>
            </p:cNvPr>
            <p:cNvSpPr>
              <a:spLocks noChangeShapeType="1"/>
            </p:cNvSpPr>
            <p:nvPr/>
          </p:nvSpPr>
          <p:spPr bwMode="auto">
            <a:xfrm flipV="1">
              <a:off x="2907" y="3073"/>
              <a:ext cx="1" cy="195"/>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0" name="Oval 150">
              <a:extLst>
                <a:ext uri="{FF2B5EF4-FFF2-40B4-BE49-F238E27FC236}">
                  <a16:creationId xmlns:a16="http://schemas.microsoft.com/office/drawing/2014/main" id="{45D79972-AD05-A274-C0F3-063C11C96262}"/>
                </a:ext>
              </a:extLst>
            </p:cNvPr>
            <p:cNvSpPr>
              <a:spLocks noChangeArrowheads="1"/>
            </p:cNvSpPr>
            <p:nvPr/>
          </p:nvSpPr>
          <p:spPr bwMode="auto">
            <a:xfrm flipV="1">
              <a:off x="3058" y="3016"/>
              <a:ext cx="67" cy="6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1" name="Line 151">
              <a:extLst>
                <a:ext uri="{FF2B5EF4-FFF2-40B4-BE49-F238E27FC236}">
                  <a16:creationId xmlns:a16="http://schemas.microsoft.com/office/drawing/2014/main" id="{97618E5F-9DB0-E029-2964-9E576F7D5BE4}"/>
                </a:ext>
              </a:extLst>
            </p:cNvPr>
            <p:cNvSpPr>
              <a:spLocks noChangeShapeType="1"/>
            </p:cNvSpPr>
            <p:nvPr/>
          </p:nvSpPr>
          <p:spPr bwMode="auto">
            <a:xfrm flipV="1">
              <a:off x="3093" y="3075"/>
              <a:ext cx="0" cy="19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2" name="Text Box 152">
              <a:extLst>
                <a:ext uri="{FF2B5EF4-FFF2-40B4-BE49-F238E27FC236}">
                  <a16:creationId xmlns:a16="http://schemas.microsoft.com/office/drawing/2014/main" id="{448A759E-77E5-ABE5-06A6-BDD4EC4B2C3E}"/>
                </a:ext>
              </a:extLst>
            </p:cNvPr>
            <p:cNvSpPr txBox="1">
              <a:spLocks noChangeArrowheads="1"/>
            </p:cNvSpPr>
            <p:nvPr/>
          </p:nvSpPr>
          <p:spPr bwMode="auto">
            <a:xfrm>
              <a:off x="2042" y="2766"/>
              <a:ext cx="43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A</a:t>
              </a:r>
              <a:r>
                <a:rPr lang="en-US" altLang="zh-CN" sz="2000" b="1" baseline="-25000">
                  <a:solidFill>
                    <a:srgbClr val="0033CC"/>
                  </a:solidFill>
                  <a:ea typeface="楷体_GB2312" pitchFamily="49" charset="-122"/>
                </a:rPr>
                <a:t>0  </a:t>
              </a:r>
            </a:p>
          </p:txBody>
        </p:sp>
        <p:sp>
          <p:nvSpPr>
            <p:cNvPr id="123" name="Text Box 153">
              <a:extLst>
                <a:ext uri="{FF2B5EF4-FFF2-40B4-BE49-F238E27FC236}">
                  <a16:creationId xmlns:a16="http://schemas.microsoft.com/office/drawing/2014/main" id="{09720962-1DA8-3BA4-3780-C31251439C44}"/>
                </a:ext>
              </a:extLst>
            </p:cNvPr>
            <p:cNvSpPr txBox="1">
              <a:spLocks noChangeArrowheads="1"/>
            </p:cNvSpPr>
            <p:nvPr/>
          </p:nvSpPr>
          <p:spPr bwMode="auto">
            <a:xfrm>
              <a:off x="2229" y="2766"/>
              <a:ext cx="43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A</a:t>
              </a:r>
              <a:r>
                <a:rPr lang="en-US" altLang="zh-CN" sz="2000" b="1" baseline="-25000">
                  <a:solidFill>
                    <a:srgbClr val="0033CC"/>
                  </a:solidFill>
                  <a:ea typeface="楷体_GB2312" pitchFamily="49" charset="-122"/>
                </a:rPr>
                <a:t>1  </a:t>
              </a:r>
            </a:p>
          </p:txBody>
        </p:sp>
        <p:sp>
          <p:nvSpPr>
            <p:cNvPr id="124" name="Text Box 154">
              <a:extLst>
                <a:ext uri="{FF2B5EF4-FFF2-40B4-BE49-F238E27FC236}">
                  <a16:creationId xmlns:a16="http://schemas.microsoft.com/office/drawing/2014/main" id="{F6B3FE26-22C1-4C43-D772-ED3AFA5DB39D}"/>
                </a:ext>
              </a:extLst>
            </p:cNvPr>
            <p:cNvSpPr txBox="1">
              <a:spLocks noChangeArrowheads="1"/>
            </p:cNvSpPr>
            <p:nvPr/>
          </p:nvSpPr>
          <p:spPr bwMode="auto">
            <a:xfrm>
              <a:off x="2415" y="2766"/>
              <a:ext cx="43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A</a:t>
              </a:r>
              <a:r>
                <a:rPr lang="en-US" altLang="zh-CN" sz="2000" b="1" baseline="-25000">
                  <a:solidFill>
                    <a:srgbClr val="0033CC"/>
                  </a:solidFill>
                  <a:ea typeface="楷体_GB2312" pitchFamily="49" charset="-122"/>
                </a:rPr>
                <a:t>2  </a:t>
              </a:r>
            </a:p>
          </p:txBody>
        </p:sp>
        <p:sp>
          <p:nvSpPr>
            <p:cNvPr id="125" name="Text Box 155">
              <a:extLst>
                <a:ext uri="{FF2B5EF4-FFF2-40B4-BE49-F238E27FC236}">
                  <a16:creationId xmlns:a16="http://schemas.microsoft.com/office/drawing/2014/main" id="{C547FA7B-B1C8-4066-6F13-33CEEFABA48E}"/>
                </a:ext>
              </a:extLst>
            </p:cNvPr>
            <p:cNvSpPr txBox="1">
              <a:spLocks noChangeArrowheads="1"/>
            </p:cNvSpPr>
            <p:nvPr/>
          </p:nvSpPr>
          <p:spPr bwMode="auto">
            <a:xfrm>
              <a:off x="2658" y="2763"/>
              <a:ext cx="42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ST</a:t>
              </a:r>
              <a:r>
                <a:rPr lang="en-US" altLang="zh-CN" sz="2000" b="1" baseline="-25000">
                  <a:solidFill>
                    <a:srgbClr val="0033CC"/>
                  </a:solidFill>
                  <a:ea typeface="楷体_GB2312" pitchFamily="49" charset="-122"/>
                </a:rPr>
                <a:t>B  </a:t>
              </a:r>
            </a:p>
          </p:txBody>
        </p:sp>
        <p:sp>
          <p:nvSpPr>
            <p:cNvPr id="126" name="Text Box 156">
              <a:extLst>
                <a:ext uri="{FF2B5EF4-FFF2-40B4-BE49-F238E27FC236}">
                  <a16:creationId xmlns:a16="http://schemas.microsoft.com/office/drawing/2014/main" id="{ADF0638D-6DE3-890E-6673-D6DABA97A83C}"/>
                </a:ext>
              </a:extLst>
            </p:cNvPr>
            <p:cNvSpPr txBox="1">
              <a:spLocks noChangeArrowheads="1"/>
            </p:cNvSpPr>
            <p:nvPr/>
          </p:nvSpPr>
          <p:spPr bwMode="auto">
            <a:xfrm>
              <a:off x="2896" y="2763"/>
              <a:ext cx="43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ST</a:t>
              </a:r>
              <a:r>
                <a:rPr lang="en-US" altLang="zh-CN" sz="2000" b="1" baseline="-25000">
                  <a:solidFill>
                    <a:srgbClr val="0033CC"/>
                  </a:solidFill>
                  <a:ea typeface="楷体_GB2312" pitchFamily="49" charset="-122"/>
                </a:rPr>
                <a:t>C  </a:t>
              </a:r>
            </a:p>
          </p:txBody>
        </p:sp>
        <p:sp>
          <p:nvSpPr>
            <p:cNvPr id="127" name="Text Box 157">
              <a:extLst>
                <a:ext uri="{FF2B5EF4-FFF2-40B4-BE49-F238E27FC236}">
                  <a16:creationId xmlns:a16="http://schemas.microsoft.com/office/drawing/2014/main" id="{302C79AD-E2B3-41C2-B753-CB973294DB20}"/>
                </a:ext>
              </a:extLst>
            </p:cNvPr>
            <p:cNvSpPr txBox="1">
              <a:spLocks noChangeArrowheads="1"/>
            </p:cNvSpPr>
            <p:nvPr/>
          </p:nvSpPr>
          <p:spPr bwMode="auto">
            <a:xfrm>
              <a:off x="3146" y="2763"/>
              <a:ext cx="43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ST</a:t>
              </a:r>
              <a:r>
                <a:rPr lang="en-US" altLang="zh-CN" sz="2000" b="1" baseline="-25000">
                  <a:solidFill>
                    <a:srgbClr val="0033CC"/>
                  </a:solidFill>
                  <a:ea typeface="楷体_GB2312" pitchFamily="49" charset="-122"/>
                </a:rPr>
                <a:t>A </a:t>
              </a:r>
            </a:p>
          </p:txBody>
        </p:sp>
        <p:grpSp>
          <p:nvGrpSpPr>
            <p:cNvPr id="128" name="Group 158">
              <a:extLst>
                <a:ext uri="{FF2B5EF4-FFF2-40B4-BE49-F238E27FC236}">
                  <a16:creationId xmlns:a16="http://schemas.microsoft.com/office/drawing/2014/main" id="{739B5044-7BD6-CA64-0280-87B372B1C991}"/>
                </a:ext>
              </a:extLst>
            </p:cNvPr>
            <p:cNvGrpSpPr>
              <a:grpSpLocks/>
            </p:cNvGrpSpPr>
            <p:nvPr/>
          </p:nvGrpSpPr>
          <p:grpSpPr bwMode="auto">
            <a:xfrm>
              <a:off x="3425" y="2165"/>
              <a:ext cx="66" cy="184"/>
              <a:chOff x="2446" y="945"/>
              <a:chExt cx="93" cy="272"/>
            </a:xfrm>
          </p:grpSpPr>
          <p:sp>
            <p:nvSpPr>
              <p:cNvPr id="189" name="Oval 159">
                <a:extLst>
                  <a:ext uri="{FF2B5EF4-FFF2-40B4-BE49-F238E27FC236}">
                    <a16:creationId xmlns:a16="http://schemas.microsoft.com/office/drawing/2014/main" id="{BA10F189-3A68-CCD1-BB42-46EB76695F1B}"/>
                  </a:ext>
                </a:extLst>
              </p:cNvPr>
              <p:cNvSpPr>
                <a:spLocks noChangeArrowheads="1"/>
              </p:cNvSpPr>
              <p:nvPr/>
            </p:nvSpPr>
            <p:spPr bwMode="auto">
              <a:xfrm>
                <a:off x="2446" y="1124"/>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0" name="Line 160">
                <a:extLst>
                  <a:ext uri="{FF2B5EF4-FFF2-40B4-BE49-F238E27FC236}">
                    <a16:creationId xmlns:a16="http://schemas.microsoft.com/office/drawing/2014/main" id="{5DC7479F-9853-21E1-4B86-A88CB4495C07}"/>
                  </a:ext>
                </a:extLst>
              </p:cNvPr>
              <p:cNvSpPr>
                <a:spLocks noChangeShapeType="1"/>
              </p:cNvSpPr>
              <p:nvPr/>
            </p:nvSpPr>
            <p:spPr bwMode="auto">
              <a:xfrm>
                <a:off x="2494" y="945"/>
                <a:ext cx="0" cy="1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29" name="Group 161">
              <a:extLst>
                <a:ext uri="{FF2B5EF4-FFF2-40B4-BE49-F238E27FC236}">
                  <a16:creationId xmlns:a16="http://schemas.microsoft.com/office/drawing/2014/main" id="{C66E1DBA-2C10-085D-3D01-02E7E6F2C1A7}"/>
                </a:ext>
              </a:extLst>
            </p:cNvPr>
            <p:cNvGrpSpPr>
              <a:grpSpLocks/>
            </p:cNvGrpSpPr>
            <p:nvPr/>
          </p:nvGrpSpPr>
          <p:grpSpPr bwMode="auto">
            <a:xfrm>
              <a:off x="2307" y="2165"/>
              <a:ext cx="67" cy="180"/>
              <a:chOff x="622" y="951"/>
              <a:chExt cx="93" cy="266"/>
            </a:xfrm>
          </p:grpSpPr>
          <p:sp>
            <p:nvSpPr>
              <p:cNvPr id="187" name="Oval 162">
                <a:extLst>
                  <a:ext uri="{FF2B5EF4-FFF2-40B4-BE49-F238E27FC236}">
                    <a16:creationId xmlns:a16="http://schemas.microsoft.com/office/drawing/2014/main" id="{773CC708-BCBF-885B-9BF6-37D3E3AA139E}"/>
                  </a:ext>
                </a:extLst>
              </p:cNvPr>
              <p:cNvSpPr>
                <a:spLocks noChangeArrowheads="1"/>
              </p:cNvSpPr>
              <p:nvPr/>
            </p:nvSpPr>
            <p:spPr bwMode="auto">
              <a:xfrm>
                <a:off x="622" y="1124"/>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8" name="Line 163">
                <a:extLst>
                  <a:ext uri="{FF2B5EF4-FFF2-40B4-BE49-F238E27FC236}">
                    <a16:creationId xmlns:a16="http://schemas.microsoft.com/office/drawing/2014/main" id="{F8916476-C68A-3658-4BF9-CA4BB7DE43EC}"/>
                  </a:ext>
                </a:extLst>
              </p:cNvPr>
              <p:cNvSpPr>
                <a:spLocks noChangeShapeType="1"/>
              </p:cNvSpPr>
              <p:nvPr/>
            </p:nvSpPr>
            <p:spPr bwMode="auto">
              <a:xfrm>
                <a:off x="670" y="951"/>
                <a:ext cx="0" cy="1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30" name="Group 164">
              <a:extLst>
                <a:ext uri="{FF2B5EF4-FFF2-40B4-BE49-F238E27FC236}">
                  <a16:creationId xmlns:a16="http://schemas.microsoft.com/office/drawing/2014/main" id="{10BA0ACB-A3AE-6E37-652B-211FE98682ED}"/>
                </a:ext>
              </a:extLst>
            </p:cNvPr>
            <p:cNvGrpSpPr>
              <a:grpSpLocks/>
            </p:cNvGrpSpPr>
            <p:nvPr/>
          </p:nvGrpSpPr>
          <p:grpSpPr bwMode="auto">
            <a:xfrm>
              <a:off x="2494" y="2165"/>
              <a:ext cx="66" cy="180"/>
              <a:chOff x="622" y="951"/>
              <a:chExt cx="93" cy="266"/>
            </a:xfrm>
          </p:grpSpPr>
          <p:sp>
            <p:nvSpPr>
              <p:cNvPr id="185" name="Oval 165">
                <a:extLst>
                  <a:ext uri="{FF2B5EF4-FFF2-40B4-BE49-F238E27FC236}">
                    <a16:creationId xmlns:a16="http://schemas.microsoft.com/office/drawing/2014/main" id="{2ABFAAA1-3F06-93D8-5473-802C648913F7}"/>
                  </a:ext>
                </a:extLst>
              </p:cNvPr>
              <p:cNvSpPr>
                <a:spLocks noChangeArrowheads="1"/>
              </p:cNvSpPr>
              <p:nvPr/>
            </p:nvSpPr>
            <p:spPr bwMode="auto">
              <a:xfrm>
                <a:off x="622" y="1124"/>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6" name="Line 166">
                <a:extLst>
                  <a:ext uri="{FF2B5EF4-FFF2-40B4-BE49-F238E27FC236}">
                    <a16:creationId xmlns:a16="http://schemas.microsoft.com/office/drawing/2014/main" id="{3186D5F6-1CEE-9BC7-F323-C605753AB6EC}"/>
                  </a:ext>
                </a:extLst>
              </p:cNvPr>
              <p:cNvSpPr>
                <a:spLocks noChangeShapeType="1"/>
              </p:cNvSpPr>
              <p:nvPr/>
            </p:nvSpPr>
            <p:spPr bwMode="auto">
              <a:xfrm>
                <a:off x="670" y="951"/>
                <a:ext cx="0" cy="1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31" name="Group 167">
              <a:extLst>
                <a:ext uri="{FF2B5EF4-FFF2-40B4-BE49-F238E27FC236}">
                  <a16:creationId xmlns:a16="http://schemas.microsoft.com/office/drawing/2014/main" id="{07E803B1-23A3-0824-32D0-528F4A91234F}"/>
                </a:ext>
              </a:extLst>
            </p:cNvPr>
            <p:cNvGrpSpPr>
              <a:grpSpLocks/>
            </p:cNvGrpSpPr>
            <p:nvPr/>
          </p:nvGrpSpPr>
          <p:grpSpPr bwMode="auto">
            <a:xfrm>
              <a:off x="2679" y="2165"/>
              <a:ext cx="67" cy="180"/>
              <a:chOff x="622" y="951"/>
              <a:chExt cx="93" cy="266"/>
            </a:xfrm>
          </p:grpSpPr>
          <p:sp>
            <p:nvSpPr>
              <p:cNvPr id="183" name="Oval 168">
                <a:extLst>
                  <a:ext uri="{FF2B5EF4-FFF2-40B4-BE49-F238E27FC236}">
                    <a16:creationId xmlns:a16="http://schemas.microsoft.com/office/drawing/2014/main" id="{6999A816-C7A3-4A81-2A3C-C44428ED67E4}"/>
                  </a:ext>
                </a:extLst>
              </p:cNvPr>
              <p:cNvSpPr>
                <a:spLocks noChangeArrowheads="1"/>
              </p:cNvSpPr>
              <p:nvPr/>
            </p:nvSpPr>
            <p:spPr bwMode="auto">
              <a:xfrm>
                <a:off x="622" y="1124"/>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4" name="Line 169">
                <a:extLst>
                  <a:ext uri="{FF2B5EF4-FFF2-40B4-BE49-F238E27FC236}">
                    <a16:creationId xmlns:a16="http://schemas.microsoft.com/office/drawing/2014/main" id="{E2E30B5C-7FA1-6EC9-CFE0-72DCA9A926A0}"/>
                  </a:ext>
                </a:extLst>
              </p:cNvPr>
              <p:cNvSpPr>
                <a:spLocks noChangeShapeType="1"/>
              </p:cNvSpPr>
              <p:nvPr/>
            </p:nvSpPr>
            <p:spPr bwMode="auto">
              <a:xfrm>
                <a:off x="670" y="951"/>
                <a:ext cx="0" cy="1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32" name="Group 170">
              <a:extLst>
                <a:ext uri="{FF2B5EF4-FFF2-40B4-BE49-F238E27FC236}">
                  <a16:creationId xmlns:a16="http://schemas.microsoft.com/office/drawing/2014/main" id="{C4CC105B-A45E-777C-C474-FC609DA4051B}"/>
                </a:ext>
              </a:extLst>
            </p:cNvPr>
            <p:cNvGrpSpPr>
              <a:grpSpLocks/>
            </p:cNvGrpSpPr>
            <p:nvPr/>
          </p:nvGrpSpPr>
          <p:grpSpPr bwMode="auto">
            <a:xfrm>
              <a:off x="2866" y="2165"/>
              <a:ext cx="66" cy="180"/>
              <a:chOff x="622" y="951"/>
              <a:chExt cx="93" cy="266"/>
            </a:xfrm>
          </p:grpSpPr>
          <p:sp>
            <p:nvSpPr>
              <p:cNvPr id="181" name="Oval 171">
                <a:extLst>
                  <a:ext uri="{FF2B5EF4-FFF2-40B4-BE49-F238E27FC236}">
                    <a16:creationId xmlns:a16="http://schemas.microsoft.com/office/drawing/2014/main" id="{FAEE9F99-C2A2-BC9C-3B8C-5BD877D89949}"/>
                  </a:ext>
                </a:extLst>
              </p:cNvPr>
              <p:cNvSpPr>
                <a:spLocks noChangeArrowheads="1"/>
              </p:cNvSpPr>
              <p:nvPr/>
            </p:nvSpPr>
            <p:spPr bwMode="auto">
              <a:xfrm>
                <a:off x="622" y="1124"/>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2" name="Line 172">
                <a:extLst>
                  <a:ext uri="{FF2B5EF4-FFF2-40B4-BE49-F238E27FC236}">
                    <a16:creationId xmlns:a16="http://schemas.microsoft.com/office/drawing/2014/main" id="{1C23F9CF-F154-7734-B407-2D9D8DE5A0DD}"/>
                  </a:ext>
                </a:extLst>
              </p:cNvPr>
              <p:cNvSpPr>
                <a:spLocks noChangeShapeType="1"/>
              </p:cNvSpPr>
              <p:nvPr/>
            </p:nvSpPr>
            <p:spPr bwMode="auto">
              <a:xfrm>
                <a:off x="670" y="951"/>
                <a:ext cx="0" cy="1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33" name="Group 173">
              <a:extLst>
                <a:ext uri="{FF2B5EF4-FFF2-40B4-BE49-F238E27FC236}">
                  <a16:creationId xmlns:a16="http://schemas.microsoft.com/office/drawing/2014/main" id="{3F931AC9-7624-2D3E-1780-6AB2EA49B01F}"/>
                </a:ext>
              </a:extLst>
            </p:cNvPr>
            <p:cNvGrpSpPr>
              <a:grpSpLocks/>
            </p:cNvGrpSpPr>
            <p:nvPr/>
          </p:nvGrpSpPr>
          <p:grpSpPr bwMode="auto">
            <a:xfrm>
              <a:off x="3052" y="2165"/>
              <a:ext cx="66" cy="180"/>
              <a:chOff x="622" y="951"/>
              <a:chExt cx="93" cy="266"/>
            </a:xfrm>
          </p:grpSpPr>
          <p:sp>
            <p:nvSpPr>
              <p:cNvPr id="179" name="Oval 174">
                <a:extLst>
                  <a:ext uri="{FF2B5EF4-FFF2-40B4-BE49-F238E27FC236}">
                    <a16:creationId xmlns:a16="http://schemas.microsoft.com/office/drawing/2014/main" id="{517D1A8A-6501-52C1-5E49-4AEEB7FB8985}"/>
                  </a:ext>
                </a:extLst>
              </p:cNvPr>
              <p:cNvSpPr>
                <a:spLocks noChangeArrowheads="1"/>
              </p:cNvSpPr>
              <p:nvPr/>
            </p:nvSpPr>
            <p:spPr bwMode="auto">
              <a:xfrm>
                <a:off x="622" y="1124"/>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0" name="Line 175">
                <a:extLst>
                  <a:ext uri="{FF2B5EF4-FFF2-40B4-BE49-F238E27FC236}">
                    <a16:creationId xmlns:a16="http://schemas.microsoft.com/office/drawing/2014/main" id="{3370613F-1ACF-F658-A1F6-88ED63276867}"/>
                  </a:ext>
                </a:extLst>
              </p:cNvPr>
              <p:cNvSpPr>
                <a:spLocks noChangeShapeType="1"/>
              </p:cNvSpPr>
              <p:nvPr/>
            </p:nvSpPr>
            <p:spPr bwMode="auto">
              <a:xfrm>
                <a:off x="670" y="951"/>
                <a:ext cx="0" cy="1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34" name="Group 176">
              <a:extLst>
                <a:ext uri="{FF2B5EF4-FFF2-40B4-BE49-F238E27FC236}">
                  <a16:creationId xmlns:a16="http://schemas.microsoft.com/office/drawing/2014/main" id="{CE491846-E224-9608-0F24-08A9A3050BC1}"/>
                </a:ext>
              </a:extLst>
            </p:cNvPr>
            <p:cNvGrpSpPr>
              <a:grpSpLocks/>
            </p:cNvGrpSpPr>
            <p:nvPr/>
          </p:nvGrpSpPr>
          <p:grpSpPr bwMode="auto">
            <a:xfrm>
              <a:off x="3238" y="2165"/>
              <a:ext cx="67" cy="180"/>
              <a:chOff x="622" y="951"/>
              <a:chExt cx="93" cy="266"/>
            </a:xfrm>
          </p:grpSpPr>
          <p:sp>
            <p:nvSpPr>
              <p:cNvPr id="177" name="Oval 177">
                <a:extLst>
                  <a:ext uri="{FF2B5EF4-FFF2-40B4-BE49-F238E27FC236}">
                    <a16:creationId xmlns:a16="http://schemas.microsoft.com/office/drawing/2014/main" id="{B918C0E5-F994-EC1F-5CA9-150BD796CEF1}"/>
                  </a:ext>
                </a:extLst>
              </p:cNvPr>
              <p:cNvSpPr>
                <a:spLocks noChangeArrowheads="1"/>
              </p:cNvSpPr>
              <p:nvPr/>
            </p:nvSpPr>
            <p:spPr bwMode="auto">
              <a:xfrm>
                <a:off x="622" y="1124"/>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8" name="Line 178">
                <a:extLst>
                  <a:ext uri="{FF2B5EF4-FFF2-40B4-BE49-F238E27FC236}">
                    <a16:creationId xmlns:a16="http://schemas.microsoft.com/office/drawing/2014/main" id="{4D9360B4-4483-889A-5897-302D5672FC7C}"/>
                  </a:ext>
                </a:extLst>
              </p:cNvPr>
              <p:cNvSpPr>
                <a:spLocks noChangeShapeType="1"/>
              </p:cNvSpPr>
              <p:nvPr/>
            </p:nvSpPr>
            <p:spPr bwMode="auto">
              <a:xfrm>
                <a:off x="670" y="951"/>
                <a:ext cx="0" cy="1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35" name="Text Box 179">
              <a:extLst>
                <a:ext uri="{FF2B5EF4-FFF2-40B4-BE49-F238E27FC236}">
                  <a16:creationId xmlns:a16="http://schemas.microsoft.com/office/drawing/2014/main" id="{53146BB0-466F-4E03-E03B-A6E48AD11BF9}"/>
                </a:ext>
              </a:extLst>
            </p:cNvPr>
            <p:cNvSpPr txBox="1">
              <a:spLocks noChangeArrowheads="1"/>
            </p:cNvSpPr>
            <p:nvPr/>
          </p:nvSpPr>
          <p:spPr bwMode="auto">
            <a:xfrm>
              <a:off x="2014" y="1858"/>
              <a:ext cx="29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Y</a:t>
              </a:r>
              <a:r>
                <a:rPr lang="en-US" altLang="zh-CN" b="1" baseline="-25000">
                  <a:solidFill>
                    <a:srgbClr val="FF0066"/>
                  </a:solidFill>
                </a:rPr>
                <a:t>8</a:t>
              </a:r>
              <a:endParaRPr lang="en-US" altLang="zh-CN" b="1" i="1">
                <a:solidFill>
                  <a:srgbClr val="FF0066"/>
                </a:solidFill>
              </a:endParaRPr>
            </a:p>
          </p:txBody>
        </p:sp>
        <p:sp>
          <p:nvSpPr>
            <p:cNvPr id="136" name="Line 180">
              <a:extLst>
                <a:ext uri="{FF2B5EF4-FFF2-40B4-BE49-F238E27FC236}">
                  <a16:creationId xmlns:a16="http://schemas.microsoft.com/office/drawing/2014/main" id="{54B899EE-CA1E-7465-054F-71FC0EA462D6}"/>
                </a:ext>
              </a:extLst>
            </p:cNvPr>
            <p:cNvSpPr>
              <a:spLocks noChangeShapeType="1"/>
            </p:cNvSpPr>
            <p:nvPr/>
          </p:nvSpPr>
          <p:spPr bwMode="auto">
            <a:xfrm flipV="1">
              <a:off x="2092" y="1906"/>
              <a:ext cx="121" cy="0"/>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7" name="Text Box 181">
              <a:extLst>
                <a:ext uri="{FF2B5EF4-FFF2-40B4-BE49-F238E27FC236}">
                  <a16:creationId xmlns:a16="http://schemas.microsoft.com/office/drawing/2014/main" id="{B8D16356-2B69-96D5-EB8D-E11871975994}"/>
                </a:ext>
              </a:extLst>
            </p:cNvPr>
            <p:cNvSpPr txBox="1">
              <a:spLocks noChangeArrowheads="1"/>
            </p:cNvSpPr>
            <p:nvPr/>
          </p:nvSpPr>
          <p:spPr bwMode="auto">
            <a:xfrm>
              <a:off x="3322" y="2311"/>
              <a:ext cx="43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Y</a:t>
              </a:r>
              <a:r>
                <a:rPr lang="en-US" altLang="zh-CN" sz="2000" b="1" baseline="-25000">
                  <a:solidFill>
                    <a:srgbClr val="0033CC"/>
                  </a:solidFill>
                  <a:ea typeface="楷体_GB2312" pitchFamily="49" charset="-122"/>
                </a:rPr>
                <a:t>7  </a:t>
              </a:r>
            </a:p>
          </p:txBody>
        </p:sp>
        <p:sp>
          <p:nvSpPr>
            <p:cNvPr id="138" name="Text Box 182">
              <a:extLst>
                <a:ext uri="{FF2B5EF4-FFF2-40B4-BE49-F238E27FC236}">
                  <a16:creationId xmlns:a16="http://schemas.microsoft.com/office/drawing/2014/main" id="{1A3FFD50-CFA7-6F34-9E1F-B81962B6CE6E}"/>
                </a:ext>
              </a:extLst>
            </p:cNvPr>
            <p:cNvSpPr txBox="1">
              <a:spLocks noChangeArrowheads="1"/>
            </p:cNvSpPr>
            <p:nvPr/>
          </p:nvSpPr>
          <p:spPr bwMode="auto">
            <a:xfrm>
              <a:off x="3283" y="1858"/>
              <a:ext cx="36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Y</a:t>
              </a:r>
              <a:r>
                <a:rPr lang="en-US" altLang="zh-CN" b="1" baseline="-25000">
                  <a:solidFill>
                    <a:srgbClr val="FF0066"/>
                  </a:solidFill>
                </a:rPr>
                <a:t>15</a:t>
              </a:r>
              <a:endParaRPr lang="en-US" altLang="zh-CN" b="1" i="1">
                <a:solidFill>
                  <a:srgbClr val="FF0066"/>
                </a:solidFill>
              </a:endParaRPr>
            </a:p>
          </p:txBody>
        </p:sp>
        <p:sp>
          <p:nvSpPr>
            <p:cNvPr id="139" name="Line 183">
              <a:extLst>
                <a:ext uri="{FF2B5EF4-FFF2-40B4-BE49-F238E27FC236}">
                  <a16:creationId xmlns:a16="http://schemas.microsoft.com/office/drawing/2014/main" id="{C9D9036B-A735-0083-44C5-FF85BF70FD17}"/>
                </a:ext>
              </a:extLst>
            </p:cNvPr>
            <p:cNvSpPr>
              <a:spLocks noChangeShapeType="1"/>
            </p:cNvSpPr>
            <p:nvPr/>
          </p:nvSpPr>
          <p:spPr bwMode="auto">
            <a:xfrm flipV="1">
              <a:off x="3364" y="1906"/>
              <a:ext cx="118" cy="0"/>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0" name="Line 184">
              <a:extLst>
                <a:ext uri="{FF2B5EF4-FFF2-40B4-BE49-F238E27FC236}">
                  <a16:creationId xmlns:a16="http://schemas.microsoft.com/office/drawing/2014/main" id="{610B8F1C-6EE2-8D5A-CFEC-7AB5ADB00DE9}"/>
                </a:ext>
              </a:extLst>
            </p:cNvPr>
            <p:cNvSpPr>
              <a:spLocks noChangeShapeType="1"/>
            </p:cNvSpPr>
            <p:nvPr/>
          </p:nvSpPr>
          <p:spPr bwMode="auto">
            <a:xfrm>
              <a:off x="1633" y="3138"/>
              <a:ext cx="16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1" name="Oval 185">
              <a:extLst>
                <a:ext uri="{FF2B5EF4-FFF2-40B4-BE49-F238E27FC236}">
                  <a16:creationId xmlns:a16="http://schemas.microsoft.com/office/drawing/2014/main" id="{531BEE8C-706E-70E3-E34E-8F6CBD9CC2DB}"/>
                </a:ext>
              </a:extLst>
            </p:cNvPr>
            <p:cNvSpPr>
              <a:spLocks noChangeArrowheads="1"/>
            </p:cNvSpPr>
            <p:nvPr/>
          </p:nvSpPr>
          <p:spPr bwMode="auto">
            <a:xfrm>
              <a:off x="1785" y="3106"/>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2" name="Line 186">
              <a:extLst>
                <a:ext uri="{FF2B5EF4-FFF2-40B4-BE49-F238E27FC236}">
                  <a16:creationId xmlns:a16="http://schemas.microsoft.com/office/drawing/2014/main" id="{7AA59726-A773-528B-4C31-B88CD1BB810E}"/>
                </a:ext>
              </a:extLst>
            </p:cNvPr>
            <p:cNvSpPr>
              <a:spLocks noChangeShapeType="1"/>
            </p:cNvSpPr>
            <p:nvPr/>
          </p:nvSpPr>
          <p:spPr bwMode="auto">
            <a:xfrm>
              <a:off x="2749" y="3962"/>
              <a:ext cx="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3" name="Line 187">
              <a:extLst>
                <a:ext uri="{FF2B5EF4-FFF2-40B4-BE49-F238E27FC236}">
                  <a16:creationId xmlns:a16="http://schemas.microsoft.com/office/drawing/2014/main" id="{E33CB1DF-2F0C-E2D4-967C-E4DDD51A447D}"/>
                </a:ext>
              </a:extLst>
            </p:cNvPr>
            <p:cNvSpPr>
              <a:spLocks noChangeShapeType="1"/>
            </p:cNvSpPr>
            <p:nvPr/>
          </p:nvSpPr>
          <p:spPr bwMode="auto">
            <a:xfrm>
              <a:off x="1949" y="3526"/>
              <a:ext cx="0" cy="43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4" name="Line 188">
              <a:extLst>
                <a:ext uri="{FF2B5EF4-FFF2-40B4-BE49-F238E27FC236}">
                  <a16:creationId xmlns:a16="http://schemas.microsoft.com/office/drawing/2014/main" id="{A7DD3072-C17D-D76D-76C5-3FF067D7AFB2}"/>
                </a:ext>
              </a:extLst>
            </p:cNvPr>
            <p:cNvSpPr>
              <a:spLocks noChangeShapeType="1"/>
            </p:cNvSpPr>
            <p:nvPr/>
          </p:nvSpPr>
          <p:spPr bwMode="auto">
            <a:xfrm>
              <a:off x="2757" y="3754"/>
              <a:ext cx="0" cy="20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5" name="Line 189">
              <a:extLst>
                <a:ext uri="{FF2B5EF4-FFF2-40B4-BE49-F238E27FC236}">
                  <a16:creationId xmlns:a16="http://schemas.microsoft.com/office/drawing/2014/main" id="{FD903133-B84D-B450-6708-85D8A89F21A4}"/>
                </a:ext>
              </a:extLst>
            </p:cNvPr>
            <p:cNvSpPr>
              <a:spLocks noChangeShapeType="1"/>
            </p:cNvSpPr>
            <p:nvPr/>
          </p:nvSpPr>
          <p:spPr bwMode="auto">
            <a:xfrm>
              <a:off x="3113" y="3398"/>
              <a:ext cx="0" cy="568"/>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6" name="Line 190">
              <a:extLst>
                <a:ext uri="{FF2B5EF4-FFF2-40B4-BE49-F238E27FC236}">
                  <a16:creationId xmlns:a16="http://schemas.microsoft.com/office/drawing/2014/main" id="{7341E627-9305-ABD4-E179-53E14E03A477}"/>
                </a:ext>
              </a:extLst>
            </p:cNvPr>
            <p:cNvSpPr>
              <a:spLocks noChangeShapeType="1"/>
            </p:cNvSpPr>
            <p:nvPr/>
          </p:nvSpPr>
          <p:spPr bwMode="auto">
            <a:xfrm>
              <a:off x="3537" y="3262"/>
              <a:ext cx="0" cy="70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7" name="Oval 191">
              <a:extLst>
                <a:ext uri="{FF2B5EF4-FFF2-40B4-BE49-F238E27FC236}">
                  <a16:creationId xmlns:a16="http://schemas.microsoft.com/office/drawing/2014/main" id="{DCAF6959-3B85-4ADC-028F-51D1B12BE424}"/>
                </a:ext>
              </a:extLst>
            </p:cNvPr>
            <p:cNvSpPr>
              <a:spLocks noChangeArrowheads="1"/>
            </p:cNvSpPr>
            <p:nvPr/>
          </p:nvSpPr>
          <p:spPr bwMode="auto">
            <a:xfrm>
              <a:off x="1920" y="3953"/>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8" name="Oval 192">
              <a:extLst>
                <a:ext uri="{FF2B5EF4-FFF2-40B4-BE49-F238E27FC236}">
                  <a16:creationId xmlns:a16="http://schemas.microsoft.com/office/drawing/2014/main" id="{93DBF0F9-F7DF-B0B9-2906-05727994FC9D}"/>
                </a:ext>
              </a:extLst>
            </p:cNvPr>
            <p:cNvSpPr>
              <a:spLocks noChangeArrowheads="1"/>
            </p:cNvSpPr>
            <p:nvPr/>
          </p:nvSpPr>
          <p:spPr bwMode="auto">
            <a:xfrm>
              <a:off x="2322" y="3956"/>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9" name="Oval 193">
              <a:extLst>
                <a:ext uri="{FF2B5EF4-FFF2-40B4-BE49-F238E27FC236}">
                  <a16:creationId xmlns:a16="http://schemas.microsoft.com/office/drawing/2014/main" id="{B2808E92-8796-A7D6-01FE-80A21E765DAB}"/>
                </a:ext>
              </a:extLst>
            </p:cNvPr>
            <p:cNvSpPr>
              <a:spLocks noChangeArrowheads="1"/>
            </p:cNvSpPr>
            <p:nvPr/>
          </p:nvSpPr>
          <p:spPr bwMode="auto">
            <a:xfrm>
              <a:off x="2727" y="3953"/>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0" name="Oval 194">
              <a:extLst>
                <a:ext uri="{FF2B5EF4-FFF2-40B4-BE49-F238E27FC236}">
                  <a16:creationId xmlns:a16="http://schemas.microsoft.com/office/drawing/2014/main" id="{21D0C1F4-E5E3-3719-BBE1-807CB60EC071}"/>
                </a:ext>
              </a:extLst>
            </p:cNvPr>
            <p:cNvSpPr>
              <a:spLocks noChangeArrowheads="1"/>
            </p:cNvSpPr>
            <p:nvPr/>
          </p:nvSpPr>
          <p:spPr bwMode="auto">
            <a:xfrm>
              <a:off x="3087" y="3956"/>
              <a:ext cx="56" cy="56"/>
            </a:xfrm>
            <a:prstGeom prst="ellipse">
              <a:avLst/>
            </a:prstGeom>
            <a:noFill/>
            <a:ln w="28575">
              <a:solidFill>
                <a:srgbClr val="FF0066"/>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1" name="Oval 195">
              <a:extLst>
                <a:ext uri="{FF2B5EF4-FFF2-40B4-BE49-F238E27FC236}">
                  <a16:creationId xmlns:a16="http://schemas.microsoft.com/office/drawing/2014/main" id="{8D11BF44-A7ED-2274-0A79-2354726D3525}"/>
                </a:ext>
              </a:extLst>
            </p:cNvPr>
            <p:cNvSpPr>
              <a:spLocks noChangeArrowheads="1"/>
            </p:cNvSpPr>
            <p:nvPr/>
          </p:nvSpPr>
          <p:spPr bwMode="auto">
            <a:xfrm>
              <a:off x="3509" y="3962"/>
              <a:ext cx="56" cy="56"/>
            </a:xfrm>
            <a:prstGeom prst="ellipse">
              <a:avLst/>
            </a:prstGeom>
            <a:noFill/>
            <a:ln w="28575">
              <a:solidFill>
                <a:srgbClr val="FF0066"/>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2" name="Text Box 196">
              <a:extLst>
                <a:ext uri="{FF2B5EF4-FFF2-40B4-BE49-F238E27FC236}">
                  <a16:creationId xmlns:a16="http://schemas.microsoft.com/office/drawing/2014/main" id="{9AC9F61D-0921-2CD5-478B-CEC5CB265957}"/>
                </a:ext>
              </a:extLst>
            </p:cNvPr>
            <p:cNvSpPr txBox="1">
              <a:spLocks noChangeArrowheads="1"/>
            </p:cNvSpPr>
            <p:nvPr/>
          </p:nvSpPr>
          <p:spPr bwMode="auto">
            <a:xfrm>
              <a:off x="1882" y="3910"/>
              <a:ext cx="3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rPr>
                <a:t>A</a:t>
              </a:r>
              <a:r>
                <a:rPr lang="en-US" altLang="zh-CN" b="1" baseline="-25000">
                  <a:solidFill>
                    <a:srgbClr val="0033CC"/>
                  </a:solidFill>
                </a:rPr>
                <a:t>0</a:t>
              </a:r>
              <a:endParaRPr lang="en-US" altLang="zh-CN" b="1" i="1">
                <a:solidFill>
                  <a:srgbClr val="0033CC"/>
                </a:solidFill>
              </a:endParaRPr>
            </a:p>
          </p:txBody>
        </p:sp>
        <p:sp>
          <p:nvSpPr>
            <p:cNvPr id="153" name="Text Box 197">
              <a:extLst>
                <a:ext uri="{FF2B5EF4-FFF2-40B4-BE49-F238E27FC236}">
                  <a16:creationId xmlns:a16="http://schemas.microsoft.com/office/drawing/2014/main" id="{69CA16E6-46B6-A7FE-045D-1A3C5638D7FC}"/>
                </a:ext>
              </a:extLst>
            </p:cNvPr>
            <p:cNvSpPr txBox="1">
              <a:spLocks noChangeArrowheads="1"/>
            </p:cNvSpPr>
            <p:nvPr/>
          </p:nvSpPr>
          <p:spPr bwMode="auto">
            <a:xfrm>
              <a:off x="2290" y="3910"/>
              <a:ext cx="3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rPr>
                <a:t>A</a:t>
              </a:r>
              <a:r>
                <a:rPr lang="en-US" altLang="zh-CN" b="1" baseline="-25000">
                  <a:solidFill>
                    <a:srgbClr val="0033CC"/>
                  </a:solidFill>
                </a:rPr>
                <a:t>1</a:t>
              </a:r>
              <a:endParaRPr lang="en-US" altLang="zh-CN" b="1" i="1">
                <a:solidFill>
                  <a:srgbClr val="0033CC"/>
                </a:solidFill>
              </a:endParaRPr>
            </a:p>
          </p:txBody>
        </p:sp>
        <p:sp>
          <p:nvSpPr>
            <p:cNvPr id="154" name="Text Box 198">
              <a:extLst>
                <a:ext uri="{FF2B5EF4-FFF2-40B4-BE49-F238E27FC236}">
                  <a16:creationId xmlns:a16="http://schemas.microsoft.com/office/drawing/2014/main" id="{A214269D-DAEA-1AC0-0137-0CC29D2C7243}"/>
                </a:ext>
              </a:extLst>
            </p:cNvPr>
            <p:cNvSpPr txBox="1">
              <a:spLocks noChangeArrowheads="1"/>
            </p:cNvSpPr>
            <p:nvPr/>
          </p:nvSpPr>
          <p:spPr bwMode="auto">
            <a:xfrm>
              <a:off x="2689" y="3910"/>
              <a:ext cx="3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rPr>
                <a:t>A</a:t>
              </a:r>
              <a:r>
                <a:rPr lang="en-US" altLang="zh-CN" b="1" baseline="-25000">
                  <a:solidFill>
                    <a:srgbClr val="0033CC"/>
                  </a:solidFill>
                </a:rPr>
                <a:t>2</a:t>
              </a:r>
              <a:endParaRPr lang="en-US" altLang="zh-CN" b="1" i="1">
                <a:solidFill>
                  <a:srgbClr val="0033CC"/>
                </a:solidFill>
              </a:endParaRPr>
            </a:p>
          </p:txBody>
        </p:sp>
        <p:sp>
          <p:nvSpPr>
            <p:cNvPr id="155" name="Text Box 199">
              <a:extLst>
                <a:ext uri="{FF2B5EF4-FFF2-40B4-BE49-F238E27FC236}">
                  <a16:creationId xmlns:a16="http://schemas.microsoft.com/office/drawing/2014/main" id="{CE0126BD-1D66-619A-136A-78775F89D030}"/>
                </a:ext>
              </a:extLst>
            </p:cNvPr>
            <p:cNvSpPr txBox="1">
              <a:spLocks noChangeArrowheads="1"/>
            </p:cNvSpPr>
            <p:nvPr/>
          </p:nvSpPr>
          <p:spPr bwMode="auto">
            <a:xfrm>
              <a:off x="3064" y="3910"/>
              <a:ext cx="3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A</a:t>
              </a:r>
              <a:r>
                <a:rPr lang="en-US" altLang="zh-CN" b="1" baseline="-25000">
                  <a:solidFill>
                    <a:srgbClr val="FF0066"/>
                  </a:solidFill>
                </a:rPr>
                <a:t>3</a:t>
              </a:r>
              <a:endParaRPr lang="en-US" altLang="zh-CN" b="1" i="1">
                <a:solidFill>
                  <a:srgbClr val="FF0066"/>
                </a:solidFill>
              </a:endParaRPr>
            </a:p>
          </p:txBody>
        </p:sp>
        <p:sp>
          <p:nvSpPr>
            <p:cNvPr id="156" name="Text Box 200">
              <a:extLst>
                <a:ext uri="{FF2B5EF4-FFF2-40B4-BE49-F238E27FC236}">
                  <a16:creationId xmlns:a16="http://schemas.microsoft.com/office/drawing/2014/main" id="{6C39AA92-DFDF-E3CD-C312-15AFEC6D2A06}"/>
                </a:ext>
              </a:extLst>
            </p:cNvPr>
            <p:cNvSpPr txBox="1">
              <a:spLocks noChangeArrowheads="1"/>
            </p:cNvSpPr>
            <p:nvPr/>
          </p:nvSpPr>
          <p:spPr bwMode="auto">
            <a:xfrm>
              <a:off x="3481" y="3910"/>
              <a:ext cx="3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A</a:t>
              </a:r>
              <a:r>
                <a:rPr lang="en-US" altLang="zh-CN" b="1" baseline="-25000">
                  <a:solidFill>
                    <a:srgbClr val="FF0066"/>
                  </a:solidFill>
                </a:rPr>
                <a:t>4</a:t>
              </a:r>
              <a:endParaRPr lang="en-US" altLang="zh-CN" b="1" i="1">
                <a:solidFill>
                  <a:srgbClr val="FF0066"/>
                </a:solidFill>
              </a:endParaRPr>
            </a:p>
          </p:txBody>
        </p:sp>
        <p:sp>
          <p:nvSpPr>
            <p:cNvPr id="157" name="Line 201">
              <a:extLst>
                <a:ext uri="{FF2B5EF4-FFF2-40B4-BE49-F238E27FC236}">
                  <a16:creationId xmlns:a16="http://schemas.microsoft.com/office/drawing/2014/main" id="{1A954297-8127-7F5B-6CE9-27C8C4B1D1FA}"/>
                </a:ext>
              </a:extLst>
            </p:cNvPr>
            <p:cNvSpPr>
              <a:spLocks noChangeShapeType="1"/>
            </p:cNvSpPr>
            <p:nvPr/>
          </p:nvSpPr>
          <p:spPr bwMode="auto">
            <a:xfrm>
              <a:off x="1451" y="3248"/>
              <a:ext cx="3462"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8" name="Line 202">
              <a:extLst>
                <a:ext uri="{FF2B5EF4-FFF2-40B4-BE49-F238E27FC236}">
                  <a16:creationId xmlns:a16="http://schemas.microsoft.com/office/drawing/2014/main" id="{7BE1479D-B8A7-F483-162B-A60163B820C6}"/>
                </a:ext>
              </a:extLst>
            </p:cNvPr>
            <p:cNvSpPr>
              <a:spLocks noChangeShapeType="1"/>
            </p:cNvSpPr>
            <p:nvPr/>
          </p:nvSpPr>
          <p:spPr bwMode="auto">
            <a:xfrm>
              <a:off x="1265" y="3386"/>
              <a:ext cx="3474"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9" name="Line 203">
              <a:extLst>
                <a:ext uri="{FF2B5EF4-FFF2-40B4-BE49-F238E27FC236}">
                  <a16:creationId xmlns:a16="http://schemas.microsoft.com/office/drawing/2014/main" id="{BB180239-1CA0-6170-36B5-C215144E2FD7}"/>
                </a:ext>
              </a:extLst>
            </p:cNvPr>
            <p:cNvSpPr>
              <a:spLocks noChangeShapeType="1"/>
            </p:cNvSpPr>
            <p:nvPr/>
          </p:nvSpPr>
          <p:spPr bwMode="auto">
            <a:xfrm>
              <a:off x="527" y="3518"/>
              <a:ext cx="328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0" name="Line 204">
              <a:extLst>
                <a:ext uri="{FF2B5EF4-FFF2-40B4-BE49-F238E27FC236}">
                  <a16:creationId xmlns:a16="http://schemas.microsoft.com/office/drawing/2014/main" id="{F4236A88-9B14-7508-FA49-0F18128196FD}"/>
                </a:ext>
              </a:extLst>
            </p:cNvPr>
            <p:cNvSpPr>
              <a:spLocks noChangeShapeType="1"/>
            </p:cNvSpPr>
            <p:nvPr/>
          </p:nvSpPr>
          <p:spPr bwMode="auto">
            <a:xfrm>
              <a:off x="701" y="3626"/>
              <a:ext cx="328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1" name="Line 205">
              <a:extLst>
                <a:ext uri="{FF2B5EF4-FFF2-40B4-BE49-F238E27FC236}">
                  <a16:creationId xmlns:a16="http://schemas.microsoft.com/office/drawing/2014/main" id="{AB2CE7E3-2727-7E55-DF8C-28B6EFEE9F83}"/>
                </a:ext>
              </a:extLst>
            </p:cNvPr>
            <p:cNvSpPr>
              <a:spLocks noChangeShapeType="1"/>
            </p:cNvSpPr>
            <p:nvPr/>
          </p:nvSpPr>
          <p:spPr bwMode="auto">
            <a:xfrm>
              <a:off x="893" y="3740"/>
              <a:ext cx="328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2" name="Oval 206">
              <a:extLst>
                <a:ext uri="{FF2B5EF4-FFF2-40B4-BE49-F238E27FC236}">
                  <a16:creationId xmlns:a16="http://schemas.microsoft.com/office/drawing/2014/main" id="{39050AC7-1CC9-FCF1-64A8-8252BF4FFC60}"/>
                </a:ext>
              </a:extLst>
            </p:cNvPr>
            <p:cNvSpPr>
              <a:spLocks noChangeArrowheads="1"/>
            </p:cNvSpPr>
            <p:nvPr/>
          </p:nvSpPr>
          <p:spPr bwMode="auto">
            <a:xfrm>
              <a:off x="2510" y="3711"/>
              <a:ext cx="47" cy="47"/>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3" name="Oval 207">
              <a:extLst>
                <a:ext uri="{FF2B5EF4-FFF2-40B4-BE49-F238E27FC236}">
                  <a16:creationId xmlns:a16="http://schemas.microsoft.com/office/drawing/2014/main" id="{A06AF2EE-27EF-E203-D63A-A57CE4C318D4}"/>
                </a:ext>
              </a:extLst>
            </p:cNvPr>
            <p:cNvSpPr>
              <a:spLocks noChangeArrowheads="1"/>
            </p:cNvSpPr>
            <p:nvPr/>
          </p:nvSpPr>
          <p:spPr bwMode="auto">
            <a:xfrm>
              <a:off x="4520" y="3357"/>
              <a:ext cx="47" cy="47"/>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4" name="Oval 208">
              <a:extLst>
                <a:ext uri="{FF2B5EF4-FFF2-40B4-BE49-F238E27FC236}">
                  <a16:creationId xmlns:a16="http://schemas.microsoft.com/office/drawing/2014/main" id="{2E7D45EA-1B13-AFF3-500A-F7C389197008}"/>
                </a:ext>
              </a:extLst>
            </p:cNvPr>
            <p:cNvSpPr>
              <a:spLocks noChangeArrowheads="1"/>
            </p:cNvSpPr>
            <p:nvPr/>
          </p:nvSpPr>
          <p:spPr bwMode="auto">
            <a:xfrm>
              <a:off x="3251" y="3354"/>
              <a:ext cx="47" cy="47"/>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5" name="Oval 209">
              <a:extLst>
                <a:ext uri="{FF2B5EF4-FFF2-40B4-BE49-F238E27FC236}">
                  <a16:creationId xmlns:a16="http://schemas.microsoft.com/office/drawing/2014/main" id="{A67F3480-957C-ADF7-E1F7-EFE8B09AE631}"/>
                </a:ext>
              </a:extLst>
            </p:cNvPr>
            <p:cNvSpPr>
              <a:spLocks noChangeArrowheads="1"/>
            </p:cNvSpPr>
            <p:nvPr/>
          </p:nvSpPr>
          <p:spPr bwMode="auto">
            <a:xfrm>
              <a:off x="3516" y="3228"/>
              <a:ext cx="47" cy="47"/>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6" name="Oval 210">
              <a:extLst>
                <a:ext uri="{FF2B5EF4-FFF2-40B4-BE49-F238E27FC236}">
                  <a16:creationId xmlns:a16="http://schemas.microsoft.com/office/drawing/2014/main" id="{11BE13C7-9286-BD00-6A44-C831D32DAC2F}"/>
                </a:ext>
              </a:extLst>
            </p:cNvPr>
            <p:cNvSpPr>
              <a:spLocks noChangeArrowheads="1"/>
            </p:cNvSpPr>
            <p:nvPr/>
          </p:nvSpPr>
          <p:spPr bwMode="auto">
            <a:xfrm>
              <a:off x="2325" y="3599"/>
              <a:ext cx="47" cy="47"/>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7" name="Oval 211">
              <a:extLst>
                <a:ext uri="{FF2B5EF4-FFF2-40B4-BE49-F238E27FC236}">
                  <a16:creationId xmlns:a16="http://schemas.microsoft.com/office/drawing/2014/main" id="{01CA35CB-A78E-5CF7-B7F5-22F17A00B664}"/>
                </a:ext>
              </a:extLst>
            </p:cNvPr>
            <p:cNvSpPr>
              <a:spLocks noChangeArrowheads="1"/>
            </p:cNvSpPr>
            <p:nvPr/>
          </p:nvSpPr>
          <p:spPr bwMode="auto">
            <a:xfrm>
              <a:off x="2142" y="3492"/>
              <a:ext cx="47" cy="47"/>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8" name="Oval 212">
              <a:extLst>
                <a:ext uri="{FF2B5EF4-FFF2-40B4-BE49-F238E27FC236}">
                  <a16:creationId xmlns:a16="http://schemas.microsoft.com/office/drawing/2014/main" id="{51FD8038-CD6D-7EC0-1E27-57147D3D029A}"/>
                </a:ext>
              </a:extLst>
            </p:cNvPr>
            <p:cNvSpPr>
              <a:spLocks noChangeArrowheads="1"/>
            </p:cNvSpPr>
            <p:nvPr/>
          </p:nvSpPr>
          <p:spPr bwMode="auto">
            <a:xfrm>
              <a:off x="1923" y="3492"/>
              <a:ext cx="47" cy="47"/>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9" name="Oval 213">
              <a:extLst>
                <a:ext uri="{FF2B5EF4-FFF2-40B4-BE49-F238E27FC236}">
                  <a16:creationId xmlns:a16="http://schemas.microsoft.com/office/drawing/2014/main" id="{506BA94F-5F6C-4F7B-C0BE-74E1FB3EA899}"/>
                </a:ext>
              </a:extLst>
            </p:cNvPr>
            <p:cNvSpPr>
              <a:spLocks noChangeArrowheads="1"/>
            </p:cNvSpPr>
            <p:nvPr/>
          </p:nvSpPr>
          <p:spPr bwMode="auto">
            <a:xfrm>
              <a:off x="2733" y="3712"/>
              <a:ext cx="47" cy="47"/>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0" name="Oval 214">
              <a:extLst>
                <a:ext uri="{FF2B5EF4-FFF2-40B4-BE49-F238E27FC236}">
                  <a16:creationId xmlns:a16="http://schemas.microsoft.com/office/drawing/2014/main" id="{D3A80D23-E0ED-9772-DD0D-B993801293BC}"/>
                </a:ext>
              </a:extLst>
            </p:cNvPr>
            <p:cNvSpPr>
              <a:spLocks noChangeArrowheads="1"/>
            </p:cNvSpPr>
            <p:nvPr/>
          </p:nvSpPr>
          <p:spPr bwMode="auto">
            <a:xfrm>
              <a:off x="3087" y="3360"/>
              <a:ext cx="47" cy="47"/>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1" name="Oval 215">
              <a:extLst>
                <a:ext uri="{FF2B5EF4-FFF2-40B4-BE49-F238E27FC236}">
                  <a16:creationId xmlns:a16="http://schemas.microsoft.com/office/drawing/2014/main" id="{023B4F24-E7AD-BA51-D5A1-0192D17E397E}"/>
                </a:ext>
              </a:extLst>
            </p:cNvPr>
            <p:cNvSpPr>
              <a:spLocks noChangeArrowheads="1"/>
            </p:cNvSpPr>
            <p:nvPr/>
          </p:nvSpPr>
          <p:spPr bwMode="auto">
            <a:xfrm>
              <a:off x="3068" y="3222"/>
              <a:ext cx="47" cy="47"/>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2" name="Oval 216">
              <a:extLst>
                <a:ext uri="{FF2B5EF4-FFF2-40B4-BE49-F238E27FC236}">
                  <a16:creationId xmlns:a16="http://schemas.microsoft.com/office/drawing/2014/main" id="{D9CD8600-8B09-761D-18E7-6F4C0AD3ABB1}"/>
                </a:ext>
              </a:extLst>
            </p:cNvPr>
            <p:cNvSpPr>
              <a:spLocks noChangeArrowheads="1"/>
            </p:cNvSpPr>
            <p:nvPr/>
          </p:nvSpPr>
          <p:spPr bwMode="auto">
            <a:xfrm>
              <a:off x="2882" y="3225"/>
              <a:ext cx="47" cy="47"/>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3" name="Text Box 217">
              <a:extLst>
                <a:ext uri="{FF2B5EF4-FFF2-40B4-BE49-F238E27FC236}">
                  <a16:creationId xmlns:a16="http://schemas.microsoft.com/office/drawing/2014/main" id="{42D26F08-FB6B-CD49-092B-10CEF15A7670}"/>
                </a:ext>
              </a:extLst>
            </p:cNvPr>
            <p:cNvSpPr txBox="1">
              <a:spLocks noChangeArrowheads="1"/>
            </p:cNvSpPr>
            <p:nvPr/>
          </p:nvSpPr>
          <p:spPr bwMode="auto">
            <a:xfrm>
              <a:off x="837" y="1744"/>
              <a:ext cx="692"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3600">
                  <a:solidFill>
                    <a:srgbClr val="FF0066"/>
                  </a:solidFill>
                </a:rPr>
                <a:t>……</a:t>
              </a:r>
            </a:p>
          </p:txBody>
        </p:sp>
        <p:sp>
          <p:nvSpPr>
            <p:cNvPr id="174" name="Text Box 218">
              <a:extLst>
                <a:ext uri="{FF2B5EF4-FFF2-40B4-BE49-F238E27FC236}">
                  <a16:creationId xmlns:a16="http://schemas.microsoft.com/office/drawing/2014/main" id="{8CB30B87-BA8F-DA47-6F32-DA718192CB07}"/>
                </a:ext>
              </a:extLst>
            </p:cNvPr>
            <p:cNvSpPr txBox="1">
              <a:spLocks noChangeArrowheads="1"/>
            </p:cNvSpPr>
            <p:nvPr/>
          </p:nvSpPr>
          <p:spPr bwMode="auto">
            <a:xfrm>
              <a:off x="2472" y="1744"/>
              <a:ext cx="692"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3600">
                  <a:solidFill>
                    <a:srgbClr val="FF0066"/>
                  </a:solidFill>
                </a:rPr>
                <a:t>……</a:t>
              </a:r>
            </a:p>
          </p:txBody>
        </p:sp>
        <p:sp>
          <p:nvSpPr>
            <p:cNvPr id="175" name="Text Box 219">
              <a:extLst>
                <a:ext uri="{FF2B5EF4-FFF2-40B4-BE49-F238E27FC236}">
                  <a16:creationId xmlns:a16="http://schemas.microsoft.com/office/drawing/2014/main" id="{215B0187-1835-7E14-19C8-625A5277A409}"/>
                </a:ext>
              </a:extLst>
            </p:cNvPr>
            <p:cNvSpPr txBox="1">
              <a:spLocks noChangeArrowheads="1"/>
            </p:cNvSpPr>
            <p:nvPr/>
          </p:nvSpPr>
          <p:spPr bwMode="auto">
            <a:xfrm>
              <a:off x="4142" y="1744"/>
              <a:ext cx="692"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3600">
                  <a:solidFill>
                    <a:srgbClr val="FF0066"/>
                  </a:solidFill>
                </a:rPr>
                <a:t>……</a:t>
              </a:r>
            </a:p>
          </p:txBody>
        </p:sp>
        <p:sp>
          <p:nvSpPr>
            <p:cNvPr id="176" name="Text Box 220">
              <a:extLst>
                <a:ext uri="{FF2B5EF4-FFF2-40B4-BE49-F238E27FC236}">
                  <a16:creationId xmlns:a16="http://schemas.microsoft.com/office/drawing/2014/main" id="{25EC030F-D3C3-0F5D-85E8-45662AD691B7}"/>
                </a:ext>
              </a:extLst>
            </p:cNvPr>
            <p:cNvSpPr txBox="1">
              <a:spLocks noChangeArrowheads="1"/>
            </p:cNvSpPr>
            <p:nvPr/>
          </p:nvSpPr>
          <p:spPr bwMode="auto">
            <a:xfrm>
              <a:off x="1853" y="2972"/>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rPr>
                <a:t>1</a:t>
              </a:r>
            </a:p>
          </p:txBody>
        </p:sp>
      </p:grpSp>
      <p:sp>
        <p:nvSpPr>
          <p:cNvPr id="225" name="椭圆 224">
            <a:extLst>
              <a:ext uri="{FF2B5EF4-FFF2-40B4-BE49-F238E27FC236}">
                <a16:creationId xmlns:a16="http://schemas.microsoft.com/office/drawing/2014/main" id="{7EA2757D-091E-D8A0-A110-D7AA610E0217}"/>
              </a:ext>
            </a:extLst>
          </p:cNvPr>
          <p:cNvSpPr/>
          <p:nvPr/>
        </p:nvSpPr>
        <p:spPr bwMode="auto">
          <a:xfrm>
            <a:off x="3057243" y="4613276"/>
            <a:ext cx="1521619" cy="773526"/>
          </a:xfrm>
          <a:prstGeom prst="ellipse">
            <a:avLst/>
          </a:prstGeom>
          <a:noFill/>
          <a:ln w="19050" cap="flat" cmpd="sng" algn="ctr">
            <a:solidFill>
              <a:schemeClr val="bg1"/>
            </a:solidFill>
            <a:prstDash val="dash"/>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zh-CN" altLang="en-US" sz="24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p:txBody>
      </p:sp>
      <p:sp>
        <p:nvSpPr>
          <p:cNvPr id="2" name="灯片编号占位符 1">
            <a:extLst>
              <a:ext uri="{FF2B5EF4-FFF2-40B4-BE49-F238E27FC236}">
                <a16:creationId xmlns:a16="http://schemas.microsoft.com/office/drawing/2014/main" id="{C7AEFBCE-3CFF-7556-C02F-776741CCBE83}"/>
              </a:ext>
            </a:extLst>
          </p:cNvPr>
          <p:cNvSpPr>
            <a:spLocks noGrp="1"/>
          </p:cNvSpPr>
          <p:nvPr>
            <p:ph type="sldNum" sz="quarter" idx="12"/>
          </p:nvPr>
        </p:nvSpPr>
        <p:spPr/>
        <p:txBody>
          <a:bodyPr/>
          <a:lstStyle/>
          <a:p>
            <a:fld id="{392CBAA0-59E6-204E-8F03-85E5040D48B8}" type="slidenum">
              <a:rPr kumimoji="1" lang="zh-CN" altLang="en-US" smtClean="0"/>
              <a:t>51</a:t>
            </a:fld>
            <a:r>
              <a:rPr kumimoji="1" lang="en-US" altLang="zh-CN"/>
              <a:t>/133</a:t>
            </a:r>
            <a:endParaRPr kumimoji="1" lang="zh-CN" altLang="en-US" dirty="0"/>
          </a:p>
        </p:txBody>
      </p:sp>
    </p:spTree>
    <p:extLst>
      <p:ext uri="{BB962C8B-B14F-4D97-AF65-F5344CB8AC3E}">
        <p14:creationId xmlns:p14="http://schemas.microsoft.com/office/powerpoint/2010/main" val="42060067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100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par>
                          <p:cTn id="8" fill="hold">
                            <p:stCondLst>
                              <p:cond delay="1500"/>
                            </p:stCondLst>
                            <p:childTnLst>
                              <p:par>
                                <p:cTn id="9" presetID="22" presetClass="entr" presetSubtype="1" fill="hold"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wipe(up)">
                                      <p:cBhvr>
                                        <p:cTn id="11" dur="500"/>
                                        <p:tgtEl>
                                          <p:spTgt spid="30"/>
                                        </p:tgtEl>
                                      </p:cBhvr>
                                    </p:animEffect>
                                  </p:childTnLst>
                                </p:cTn>
                              </p:par>
                            </p:childTnLst>
                          </p:cTn>
                        </p:par>
                        <p:par>
                          <p:cTn id="12" fill="hold">
                            <p:stCondLst>
                              <p:cond delay="2000"/>
                            </p:stCondLst>
                            <p:childTnLst>
                              <p:par>
                                <p:cTn id="13" presetID="22" presetClass="entr" presetSubtype="8"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left)">
                                      <p:cBhvr>
                                        <p:cTn id="15" dur="5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17" presetClass="entr" presetSubtype="10" fill="hold" nodeType="clickEffect">
                                  <p:stCondLst>
                                    <p:cond delay="0"/>
                                  </p:stCondLst>
                                  <p:childTnLst>
                                    <p:set>
                                      <p:cBhvr>
                                        <p:cTn id="19" dur="1" fill="hold">
                                          <p:stCondLst>
                                            <p:cond delay="0"/>
                                          </p:stCondLst>
                                        </p:cTn>
                                        <p:tgtEl>
                                          <p:spTgt spid="31"/>
                                        </p:tgtEl>
                                        <p:attrNameLst>
                                          <p:attrName>style.visibility</p:attrName>
                                        </p:attrNameLst>
                                      </p:cBhvr>
                                      <p:to>
                                        <p:strVal val="visible"/>
                                      </p:to>
                                    </p:set>
                                    <p:anim calcmode="lin" valueType="num">
                                      <p:cBhvr>
                                        <p:cTn id="20" dur="500" fill="hold"/>
                                        <p:tgtEl>
                                          <p:spTgt spid="31"/>
                                        </p:tgtEl>
                                        <p:attrNameLst>
                                          <p:attrName>ppt_w</p:attrName>
                                        </p:attrNameLst>
                                      </p:cBhvr>
                                      <p:tavLst>
                                        <p:tav tm="0">
                                          <p:val>
                                            <p:fltVal val="0"/>
                                          </p:val>
                                        </p:tav>
                                        <p:tav tm="100000">
                                          <p:val>
                                            <p:strVal val="#ppt_w"/>
                                          </p:val>
                                        </p:tav>
                                      </p:tavLst>
                                    </p:anim>
                                    <p:anim calcmode="lin" valueType="num">
                                      <p:cBhvr>
                                        <p:cTn id="21" dur="500" fill="hold"/>
                                        <p:tgtEl>
                                          <p:spTgt spid="31"/>
                                        </p:tgtEl>
                                        <p:attrNameLst>
                                          <p:attrName>ppt_h</p:attrName>
                                        </p:attrNameLst>
                                      </p:cBhvr>
                                      <p:tavLst>
                                        <p:tav tm="0">
                                          <p:val>
                                            <p:strVal val="#ppt_h"/>
                                          </p:val>
                                        </p:tav>
                                        <p:tav tm="100000">
                                          <p:val>
                                            <p:strVal val="#ppt_h"/>
                                          </p:val>
                                        </p:tav>
                                      </p:tavLst>
                                    </p:anim>
                                  </p:childTnLst>
                                </p:cTn>
                              </p:par>
                            </p:childTnLst>
                          </p:cTn>
                        </p:par>
                      </p:childTnLst>
                    </p:cTn>
                  </p:par>
                  <p:par>
                    <p:cTn id="22" fill="hold">
                      <p:stCondLst>
                        <p:cond delay="indefinite"/>
                      </p:stCondLst>
                      <p:childTnLst>
                        <p:par>
                          <p:cTn id="23" fill="hold">
                            <p:stCondLst>
                              <p:cond delay="0"/>
                            </p:stCondLst>
                            <p:childTnLst>
                              <p:par>
                                <p:cTn id="24" presetID="17" presetClass="entr" presetSubtype="10" fill="hold" nodeType="click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p:cTn id="26" dur="500" fill="hold"/>
                                        <p:tgtEl>
                                          <p:spTgt spid="25"/>
                                        </p:tgtEl>
                                        <p:attrNameLst>
                                          <p:attrName>ppt_w</p:attrName>
                                        </p:attrNameLst>
                                      </p:cBhvr>
                                      <p:tavLst>
                                        <p:tav tm="0">
                                          <p:val>
                                            <p:fltVal val="0"/>
                                          </p:val>
                                        </p:tav>
                                        <p:tav tm="100000">
                                          <p:val>
                                            <p:strVal val="#ppt_w"/>
                                          </p:val>
                                        </p:tav>
                                      </p:tavLst>
                                    </p:anim>
                                    <p:anim calcmode="lin" valueType="num">
                                      <p:cBhvr>
                                        <p:cTn id="27" dur="500" fill="hold"/>
                                        <p:tgtEl>
                                          <p:spTgt spid="25"/>
                                        </p:tgtEl>
                                        <p:attrNameLst>
                                          <p:attrName>ppt_h</p:attrName>
                                        </p:attrNameLst>
                                      </p:cBhvr>
                                      <p:tavLst>
                                        <p:tav tm="0">
                                          <p:val>
                                            <p:strVal val="#ppt_h"/>
                                          </p:val>
                                        </p:tav>
                                        <p:tav tm="100000">
                                          <p:val>
                                            <p:strVal val="#ppt_h"/>
                                          </p:val>
                                        </p:tav>
                                      </p:tavLst>
                                    </p:anim>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wipe(left)">
                                      <p:cBhvr>
                                        <p:cTn id="32" dur="500"/>
                                        <p:tgtEl>
                                          <p:spTgt spid="8"/>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1" fill="hold" nodeType="clickEffect">
                                  <p:stCondLst>
                                    <p:cond delay="0"/>
                                  </p:stCondLst>
                                  <p:childTnLst>
                                    <p:set>
                                      <p:cBhvr>
                                        <p:cTn id="36" dur="1" fill="hold">
                                          <p:stCondLst>
                                            <p:cond delay="0"/>
                                          </p:stCondLst>
                                        </p:cTn>
                                        <p:tgtEl>
                                          <p:spTgt spid="18"/>
                                        </p:tgtEl>
                                        <p:attrNameLst>
                                          <p:attrName>style.visibility</p:attrName>
                                        </p:attrNameLst>
                                      </p:cBhvr>
                                      <p:to>
                                        <p:strVal val="visible"/>
                                      </p:to>
                                    </p:set>
                                    <p:animEffect transition="in" filter="wipe(up)">
                                      <p:cBhvr>
                                        <p:cTn id="37" dur="500"/>
                                        <p:tgtEl>
                                          <p:spTgt spid="18"/>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iterate type="lt">
                                    <p:tmPct val="100000"/>
                                  </p:iterate>
                                  <p:childTnLst>
                                    <p:set>
                                      <p:cBhvr>
                                        <p:cTn id="41" dur="1" fill="hold">
                                          <p:stCondLst>
                                            <p:cond delay="0"/>
                                          </p:stCondLst>
                                        </p:cTn>
                                        <p:tgtEl>
                                          <p:spTgt spid="12"/>
                                        </p:tgtEl>
                                        <p:attrNameLst>
                                          <p:attrName>style.visibility</p:attrName>
                                        </p:attrNameLst>
                                      </p:cBhvr>
                                      <p:to>
                                        <p:strVal val="visible"/>
                                      </p:to>
                                    </p:set>
                                    <p:animEffect transition="in" filter="wipe(left)">
                                      <p:cBhvr>
                                        <p:cTn id="42" dur="75"/>
                                        <p:tgtEl>
                                          <p:spTgt spid="12"/>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nodeType="clickEffect">
                                  <p:stCondLst>
                                    <p:cond delay="0"/>
                                  </p:stCondLst>
                                  <p:childTnLst>
                                    <p:set>
                                      <p:cBhvr>
                                        <p:cTn id="46" dur="1" fill="hold">
                                          <p:stCondLst>
                                            <p:cond delay="0"/>
                                          </p:stCondLst>
                                        </p:cTn>
                                        <p:tgtEl>
                                          <p:spTgt spid="13"/>
                                        </p:tgtEl>
                                        <p:attrNameLst>
                                          <p:attrName>style.visibility</p:attrName>
                                        </p:attrNameLst>
                                      </p:cBhvr>
                                      <p:to>
                                        <p:strVal val="visible"/>
                                      </p:to>
                                    </p:set>
                                    <p:animEffect transition="in" filter="wipe(left)">
                                      <p:cBhvr>
                                        <p:cTn id="47" dur="500"/>
                                        <p:tgtEl>
                                          <p:spTgt spid="13"/>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grpId="0" nodeType="clickEffect">
                                  <p:stCondLst>
                                    <p:cond delay="0"/>
                                  </p:stCondLst>
                                  <p:iterate type="lt">
                                    <p:tmPct val="100000"/>
                                  </p:iterate>
                                  <p:childTnLst>
                                    <p:set>
                                      <p:cBhvr>
                                        <p:cTn id="51" dur="1" fill="hold">
                                          <p:stCondLst>
                                            <p:cond delay="0"/>
                                          </p:stCondLst>
                                        </p:cTn>
                                        <p:tgtEl>
                                          <p:spTgt spid="14"/>
                                        </p:tgtEl>
                                        <p:attrNameLst>
                                          <p:attrName>style.visibility</p:attrName>
                                        </p:attrNameLst>
                                      </p:cBhvr>
                                      <p:to>
                                        <p:strVal val="visible"/>
                                      </p:to>
                                    </p:set>
                                    <p:animEffect transition="in" filter="wipe(left)">
                                      <p:cBhvr>
                                        <p:cTn id="52" dur="75"/>
                                        <p:tgtEl>
                                          <p:spTgt spid="14"/>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nodeType="click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wipe(left)">
                                      <p:cBhvr>
                                        <p:cTn id="57" dur="500"/>
                                        <p:tgtEl>
                                          <p:spTgt spid="15"/>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iterate type="lt">
                                    <p:tmPct val="100000"/>
                                  </p:iterate>
                                  <p:childTnLst>
                                    <p:set>
                                      <p:cBhvr>
                                        <p:cTn id="61" dur="1" fill="hold">
                                          <p:stCondLst>
                                            <p:cond delay="0"/>
                                          </p:stCondLst>
                                        </p:cTn>
                                        <p:tgtEl>
                                          <p:spTgt spid="16"/>
                                        </p:tgtEl>
                                        <p:attrNameLst>
                                          <p:attrName>style.visibility</p:attrName>
                                        </p:attrNameLst>
                                      </p:cBhvr>
                                      <p:to>
                                        <p:strVal val="visible"/>
                                      </p:to>
                                    </p:set>
                                    <p:animEffect transition="in" filter="wipe(left)">
                                      <p:cBhvr>
                                        <p:cTn id="62" dur="75"/>
                                        <p:tgtEl>
                                          <p:spTgt spid="16"/>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nodeType="clickEffect">
                                  <p:stCondLst>
                                    <p:cond delay="0"/>
                                  </p:stCondLst>
                                  <p:childTnLst>
                                    <p:set>
                                      <p:cBhvr>
                                        <p:cTn id="66" dur="1" fill="hold">
                                          <p:stCondLst>
                                            <p:cond delay="0"/>
                                          </p:stCondLst>
                                        </p:cTn>
                                        <p:tgtEl>
                                          <p:spTgt spid="17"/>
                                        </p:tgtEl>
                                        <p:attrNameLst>
                                          <p:attrName>style.visibility</p:attrName>
                                        </p:attrNameLst>
                                      </p:cBhvr>
                                      <p:to>
                                        <p:strVal val="visible"/>
                                      </p:to>
                                    </p:set>
                                    <p:animEffect transition="in" filter="wipe(left)">
                                      <p:cBhvr>
                                        <p:cTn id="67" dur="500"/>
                                        <p:tgtEl>
                                          <p:spTgt spid="17"/>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grpId="0" nodeType="clickEffect">
                                  <p:stCondLst>
                                    <p:cond delay="0"/>
                                  </p:stCondLst>
                                  <p:iterate type="lt">
                                    <p:tmPct val="100000"/>
                                  </p:iterate>
                                  <p:childTnLst>
                                    <p:set>
                                      <p:cBhvr>
                                        <p:cTn id="71" dur="1" fill="hold">
                                          <p:stCondLst>
                                            <p:cond delay="0"/>
                                          </p:stCondLst>
                                        </p:cTn>
                                        <p:tgtEl>
                                          <p:spTgt spid="23"/>
                                        </p:tgtEl>
                                        <p:attrNameLst>
                                          <p:attrName>style.visibility</p:attrName>
                                        </p:attrNameLst>
                                      </p:cBhvr>
                                      <p:to>
                                        <p:strVal val="visible"/>
                                      </p:to>
                                    </p:set>
                                    <p:animEffect transition="in" filter="wipe(left)">
                                      <p:cBhvr>
                                        <p:cTn id="72" dur="75"/>
                                        <p:tgtEl>
                                          <p:spTgt spid="23"/>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grpId="0" nodeType="clickEffect">
                                  <p:stCondLst>
                                    <p:cond delay="0"/>
                                  </p:stCondLst>
                                  <p:iterate type="lt">
                                    <p:tmPct val="100000"/>
                                  </p:iterate>
                                  <p:childTnLst>
                                    <p:set>
                                      <p:cBhvr>
                                        <p:cTn id="76" dur="1" fill="hold">
                                          <p:stCondLst>
                                            <p:cond delay="0"/>
                                          </p:stCondLst>
                                        </p:cTn>
                                        <p:tgtEl>
                                          <p:spTgt spid="24"/>
                                        </p:tgtEl>
                                        <p:attrNameLst>
                                          <p:attrName>style.visibility</p:attrName>
                                        </p:attrNameLst>
                                      </p:cBhvr>
                                      <p:to>
                                        <p:strVal val="visible"/>
                                      </p:to>
                                    </p:set>
                                    <p:animEffect transition="in" filter="wipe(left)">
                                      <p:cBhvr>
                                        <p:cTn id="77" dur="75"/>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utoUpdateAnimBg="0"/>
      <p:bldP spid="7" grpId="0" autoUpdateAnimBg="0"/>
      <p:bldP spid="12" grpId="0" autoUpdateAnimBg="0"/>
      <p:bldP spid="14" grpId="0" autoUpdateAnimBg="0"/>
      <p:bldP spid="16" grpId="0" autoUpdateAnimBg="0"/>
      <p:bldP spid="23" grpId="0" autoUpdateAnimBg="0"/>
      <p:bldP spid="24" grpId="0" autoUpdateAnimBg="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3.2</a:t>
            </a:r>
            <a:r>
              <a:rPr kumimoji="1" lang="zh-CN" altLang="en-US" dirty="0"/>
              <a:t> 译码器</a:t>
            </a:r>
          </a:p>
        </p:txBody>
      </p:sp>
      <p:sp>
        <p:nvSpPr>
          <p:cNvPr id="6" name="Text Box 2">
            <a:extLst>
              <a:ext uri="{FF2B5EF4-FFF2-40B4-BE49-F238E27FC236}">
                <a16:creationId xmlns:a16="http://schemas.microsoft.com/office/drawing/2014/main" id="{FFC64E3E-C8DC-63C3-3EC6-B3154D2E458C}"/>
              </a:ext>
            </a:extLst>
          </p:cNvPr>
          <p:cNvSpPr txBox="1">
            <a:spLocks noChangeArrowheads="1"/>
          </p:cNvSpPr>
          <p:nvPr/>
        </p:nvSpPr>
        <p:spPr bwMode="auto">
          <a:xfrm>
            <a:off x="2233203" y="1542746"/>
            <a:ext cx="2579687"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功能特点：</a:t>
            </a:r>
          </a:p>
        </p:txBody>
      </p:sp>
      <p:sp>
        <p:nvSpPr>
          <p:cNvPr id="7" name="Text Box 3">
            <a:extLst>
              <a:ext uri="{FF2B5EF4-FFF2-40B4-BE49-F238E27FC236}">
                <a16:creationId xmlns:a16="http://schemas.microsoft.com/office/drawing/2014/main" id="{E9C9A24D-5217-0B1C-49DE-3B8CFCC13E3A}"/>
              </a:ext>
            </a:extLst>
          </p:cNvPr>
          <p:cNvSpPr txBox="1">
            <a:spLocks noChangeArrowheads="1"/>
          </p:cNvSpPr>
          <p:nvPr/>
        </p:nvSpPr>
        <p:spPr bwMode="auto">
          <a:xfrm>
            <a:off x="4177890" y="1544333"/>
            <a:ext cx="4460875" cy="519113"/>
          </a:xfrm>
          <a:prstGeom prst="rect">
            <a:avLst/>
          </a:prstGeom>
          <a:noFill/>
          <a:ln>
            <a:noFill/>
          </a:ln>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00"/>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dirty="0"/>
              <a:t>输出端提供全部</a:t>
            </a:r>
            <a:r>
              <a:rPr lang="zh-CN" altLang="en-US" sz="2800" b="1" dirty="0">
                <a:solidFill>
                  <a:srgbClr val="FF0000"/>
                </a:solidFill>
              </a:rPr>
              <a:t>最小项</a:t>
            </a:r>
          </a:p>
        </p:txBody>
      </p:sp>
      <p:sp>
        <p:nvSpPr>
          <p:cNvPr id="8" name="Text Box 4">
            <a:extLst>
              <a:ext uri="{FF2B5EF4-FFF2-40B4-BE49-F238E27FC236}">
                <a16:creationId xmlns:a16="http://schemas.microsoft.com/office/drawing/2014/main" id="{03B034B5-0DD9-5214-E868-0E00D4FE9E21}"/>
              </a:ext>
            </a:extLst>
          </p:cNvPr>
          <p:cNvSpPr txBox="1">
            <a:spLocks noChangeArrowheads="1"/>
          </p:cNvSpPr>
          <p:nvPr/>
        </p:nvSpPr>
        <p:spPr bwMode="auto">
          <a:xfrm>
            <a:off x="2222090" y="2199971"/>
            <a:ext cx="266700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电路特点：</a:t>
            </a:r>
          </a:p>
        </p:txBody>
      </p:sp>
      <p:sp>
        <p:nvSpPr>
          <p:cNvPr id="9" name="Text Box 5">
            <a:extLst>
              <a:ext uri="{FF2B5EF4-FFF2-40B4-BE49-F238E27FC236}">
                <a16:creationId xmlns:a16="http://schemas.microsoft.com/office/drawing/2014/main" id="{689A5558-3FF2-4CEB-C360-967B266B3FD6}"/>
              </a:ext>
            </a:extLst>
          </p:cNvPr>
          <p:cNvSpPr txBox="1">
            <a:spLocks noChangeArrowheads="1"/>
          </p:cNvSpPr>
          <p:nvPr/>
        </p:nvSpPr>
        <p:spPr bwMode="auto">
          <a:xfrm>
            <a:off x="4128678" y="2196796"/>
            <a:ext cx="5348287"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t>与门</a:t>
            </a:r>
            <a:r>
              <a:rPr lang="en-US" altLang="zh-CN" sz="2800" b="1">
                <a:latin typeface="宋体" panose="02010600030101010101" pitchFamily="2" charset="-122"/>
              </a:rPr>
              <a:t>(</a:t>
            </a:r>
            <a:r>
              <a:rPr lang="zh-CN" altLang="en-US" sz="2800" b="1"/>
              <a:t>原变量输出</a:t>
            </a:r>
            <a:r>
              <a:rPr lang="en-US" altLang="zh-CN" sz="2800" b="1">
                <a:latin typeface="宋体" panose="02010600030101010101" pitchFamily="2" charset="-122"/>
              </a:rPr>
              <a:t>)</a:t>
            </a:r>
          </a:p>
        </p:txBody>
      </p:sp>
      <p:sp>
        <p:nvSpPr>
          <p:cNvPr id="10" name="Text Box 6">
            <a:extLst>
              <a:ext uri="{FF2B5EF4-FFF2-40B4-BE49-F238E27FC236}">
                <a16:creationId xmlns:a16="http://schemas.microsoft.com/office/drawing/2014/main" id="{C7AA5889-FD57-6DB2-9315-66BD8D3C91A0}"/>
              </a:ext>
            </a:extLst>
          </p:cNvPr>
          <p:cNvSpPr txBox="1">
            <a:spLocks noChangeArrowheads="1"/>
          </p:cNvSpPr>
          <p:nvPr/>
        </p:nvSpPr>
        <p:spPr bwMode="auto">
          <a:xfrm>
            <a:off x="4139790" y="2703208"/>
            <a:ext cx="4956175"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t>与非门</a:t>
            </a:r>
            <a:r>
              <a:rPr lang="en-US" altLang="zh-CN" sz="2800" b="1">
                <a:latin typeface="宋体" panose="02010600030101010101" pitchFamily="2" charset="-122"/>
              </a:rPr>
              <a:t>(</a:t>
            </a:r>
            <a:r>
              <a:rPr lang="zh-CN" altLang="en-US" sz="2800" b="1"/>
              <a:t>反变量输出</a:t>
            </a:r>
            <a:r>
              <a:rPr lang="en-US" altLang="zh-CN" sz="2800" b="1">
                <a:latin typeface="宋体" panose="02010600030101010101" pitchFamily="2" charset="-122"/>
              </a:rPr>
              <a:t>)</a:t>
            </a:r>
          </a:p>
        </p:txBody>
      </p:sp>
      <p:sp>
        <p:nvSpPr>
          <p:cNvPr id="11" name="Text Box 7">
            <a:extLst>
              <a:ext uri="{FF2B5EF4-FFF2-40B4-BE49-F238E27FC236}">
                <a16:creationId xmlns:a16="http://schemas.microsoft.com/office/drawing/2014/main" id="{E51F06BE-EBC3-040C-0E83-B2F2775A99A1}"/>
              </a:ext>
            </a:extLst>
          </p:cNvPr>
          <p:cNvSpPr txBox="1">
            <a:spLocks noChangeArrowheads="1"/>
          </p:cNvSpPr>
          <p:nvPr/>
        </p:nvSpPr>
        <p:spPr bwMode="auto">
          <a:xfrm>
            <a:off x="2249078" y="852183"/>
            <a:ext cx="6678612"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4. </a:t>
            </a:r>
            <a:r>
              <a:rPr lang="zh-CN" altLang="en-US" sz="2800" b="1">
                <a:solidFill>
                  <a:srgbClr val="FF0066"/>
                </a:solidFill>
              </a:rPr>
              <a:t>二进制译码器的主要特点</a:t>
            </a:r>
            <a:endParaRPr lang="zh-CN" altLang="en-US" sz="2800" b="1">
              <a:solidFill>
                <a:srgbClr val="FF0066"/>
              </a:solidFill>
              <a:ea typeface="楷体_GB2312" pitchFamily="49" charset="-122"/>
            </a:endParaRPr>
          </a:p>
        </p:txBody>
      </p:sp>
      <p:sp>
        <p:nvSpPr>
          <p:cNvPr id="12" name="Text Box 8">
            <a:extLst>
              <a:ext uri="{FF2B5EF4-FFF2-40B4-BE49-F238E27FC236}">
                <a16:creationId xmlns:a16="http://schemas.microsoft.com/office/drawing/2014/main" id="{35608C0B-CF27-39DB-E78E-D3EA728E57AF}"/>
              </a:ext>
            </a:extLst>
          </p:cNvPr>
          <p:cNvSpPr txBox="1">
            <a:spLocks noChangeArrowheads="1"/>
          </p:cNvSpPr>
          <p:nvPr/>
        </p:nvSpPr>
        <p:spPr bwMode="auto">
          <a:xfrm>
            <a:off x="2250665" y="3500133"/>
            <a:ext cx="6524625" cy="11890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lnSpc>
                <a:spcPct val="120000"/>
              </a:lnSpc>
            </a:pPr>
            <a:r>
              <a:rPr lang="zh-CN" altLang="en-US" sz="3200" b="1">
                <a:solidFill>
                  <a:srgbClr val="0033CC"/>
                </a:solidFill>
              </a:rPr>
              <a:t>二、二</a:t>
            </a:r>
            <a:r>
              <a:rPr lang="en-US" altLang="zh-CN" sz="3200" b="1">
                <a:solidFill>
                  <a:srgbClr val="0033CC"/>
                </a:solidFill>
              </a:rPr>
              <a:t>-</a:t>
            </a:r>
            <a:r>
              <a:rPr lang="zh-CN" altLang="en-US" sz="3200" b="1">
                <a:solidFill>
                  <a:srgbClr val="0033CC"/>
                </a:solidFill>
              </a:rPr>
              <a:t>十进制译码器</a:t>
            </a:r>
            <a:endParaRPr lang="zh-CN" altLang="en-US" sz="3200" b="1">
              <a:solidFill>
                <a:srgbClr val="FF0000"/>
              </a:solidFill>
            </a:endParaRPr>
          </a:p>
          <a:p>
            <a:pPr eaLnBrk="1" hangingPunct="1">
              <a:lnSpc>
                <a:spcPct val="120000"/>
              </a:lnSpc>
            </a:pPr>
            <a:r>
              <a:rPr lang="en-US" altLang="zh-CN" sz="2800" b="1">
                <a:solidFill>
                  <a:srgbClr val="0033CC"/>
                </a:solidFill>
              </a:rPr>
              <a:t>(</a:t>
            </a:r>
            <a:r>
              <a:rPr lang="en-US" altLang="zh-CN" sz="2800" b="1">
                <a:solidFill>
                  <a:srgbClr val="FF0066"/>
                </a:solidFill>
              </a:rPr>
              <a:t>B</a:t>
            </a:r>
            <a:r>
              <a:rPr lang="en-US" altLang="zh-CN" sz="2800" b="1">
                <a:solidFill>
                  <a:srgbClr val="0033CC"/>
                </a:solidFill>
              </a:rPr>
              <a:t>inary-</a:t>
            </a:r>
            <a:r>
              <a:rPr lang="en-US" altLang="zh-CN" sz="2800" b="1">
                <a:solidFill>
                  <a:srgbClr val="FF0066"/>
                </a:solidFill>
              </a:rPr>
              <a:t>C</a:t>
            </a:r>
            <a:r>
              <a:rPr lang="en-US" altLang="zh-CN" sz="2800" b="1">
                <a:solidFill>
                  <a:srgbClr val="0033CC"/>
                </a:solidFill>
              </a:rPr>
              <a:t>oded  </a:t>
            </a:r>
            <a:r>
              <a:rPr lang="en-US" altLang="zh-CN" sz="2800" b="1">
                <a:solidFill>
                  <a:srgbClr val="FF0066"/>
                </a:solidFill>
              </a:rPr>
              <a:t>D</a:t>
            </a:r>
            <a:r>
              <a:rPr lang="en-US" altLang="zh-CN" sz="2800" b="1">
                <a:solidFill>
                  <a:srgbClr val="0033CC"/>
                </a:solidFill>
              </a:rPr>
              <a:t>ecimal  Decoder)</a:t>
            </a:r>
          </a:p>
        </p:txBody>
      </p:sp>
      <p:sp>
        <p:nvSpPr>
          <p:cNvPr id="13" name="Text Box 9">
            <a:extLst>
              <a:ext uri="{FF2B5EF4-FFF2-40B4-BE49-F238E27FC236}">
                <a16:creationId xmlns:a16="http://schemas.microsoft.com/office/drawing/2014/main" id="{8EE95F38-FF9A-EB31-A588-6A6EF6B45848}"/>
              </a:ext>
            </a:extLst>
          </p:cNvPr>
          <p:cNvSpPr txBox="1">
            <a:spLocks noChangeArrowheads="1"/>
          </p:cNvSpPr>
          <p:nvPr/>
        </p:nvSpPr>
        <p:spPr bwMode="auto">
          <a:xfrm>
            <a:off x="2307815" y="4906658"/>
            <a:ext cx="8982075" cy="519113"/>
          </a:xfrm>
          <a:prstGeom prst="rect">
            <a:avLst/>
          </a:prstGeom>
          <a:noFill/>
          <a:ln>
            <a:noFill/>
          </a:ln>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t>将 </a:t>
            </a:r>
            <a:r>
              <a:rPr lang="en-US" altLang="zh-CN" sz="2800" b="1">
                <a:solidFill>
                  <a:srgbClr val="FF0066"/>
                </a:solidFill>
              </a:rPr>
              <a:t>BCD</a:t>
            </a:r>
            <a:r>
              <a:rPr lang="en-US" altLang="zh-CN" sz="2800" b="1"/>
              <a:t> </a:t>
            </a:r>
            <a:r>
              <a:rPr lang="zh-CN" altLang="en-US" sz="2800" b="1"/>
              <a:t>码翻译成对应的</a:t>
            </a:r>
            <a:r>
              <a:rPr lang="zh-CN" altLang="en-US" sz="2800" b="1">
                <a:solidFill>
                  <a:srgbClr val="FF0066"/>
                </a:solidFill>
              </a:rPr>
              <a:t>十个</a:t>
            </a:r>
            <a:r>
              <a:rPr lang="zh-CN" altLang="en-US" sz="2800" b="1"/>
              <a:t>输出信号</a:t>
            </a:r>
          </a:p>
        </p:txBody>
      </p:sp>
      <p:sp>
        <p:nvSpPr>
          <p:cNvPr id="14" name="Text Box 10">
            <a:extLst>
              <a:ext uri="{FF2B5EF4-FFF2-40B4-BE49-F238E27FC236}">
                <a16:creationId xmlns:a16="http://schemas.microsoft.com/office/drawing/2014/main" id="{3E65013A-7510-0972-6C36-4D121305B4BB}"/>
              </a:ext>
            </a:extLst>
          </p:cNvPr>
          <p:cNvSpPr txBox="1">
            <a:spLocks noChangeArrowheads="1"/>
          </p:cNvSpPr>
          <p:nvPr/>
        </p:nvSpPr>
        <p:spPr bwMode="auto">
          <a:xfrm>
            <a:off x="2298290" y="5609921"/>
            <a:ext cx="525780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t>集成 </a:t>
            </a:r>
            <a:r>
              <a:rPr lang="en-US" altLang="zh-CN" sz="2800" b="1">
                <a:solidFill>
                  <a:srgbClr val="FF0066"/>
                </a:solidFill>
              </a:rPr>
              <a:t>4 </a:t>
            </a:r>
            <a:r>
              <a:rPr lang="zh-CN" altLang="en-US" sz="2800" b="1">
                <a:solidFill>
                  <a:srgbClr val="FF0066"/>
                </a:solidFill>
              </a:rPr>
              <a:t>线 </a:t>
            </a:r>
            <a:r>
              <a:rPr lang="en-US" altLang="zh-CN" sz="2800" b="1">
                <a:solidFill>
                  <a:srgbClr val="FF0066"/>
                </a:solidFill>
              </a:rPr>
              <a:t>–10 </a:t>
            </a:r>
            <a:r>
              <a:rPr lang="zh-CN" altLang="en-US" sz="2800" b="1">
                <a:solidFill>
                  <a:srgbClr val="FF0066"/>
                </a:solidFill>
              </a:rPr>
              <a:t>线</a:t>
            </a:r>
            <a:r>
              <a:rPr lang="zh-CN" altLang="en-US" sz="2800" b="1"/>
              <a:t>译码器：</a:t>
            </a:r>
          </a:p>
        </p:txBody>
      </p:sp>
      <p:sp>
        <p:nvSpPr>
          <p:cNvPr id="15" name="Text Box 11">
            <a:extLst>
              <a:ext uri="{FF2B5EF4-FFF2-40B4-BE49-F238E27FC236}">
                <a16:creationId xmlns:a16="http://schemas.microsoft.com/office/drawing/2014/main" id="{04DE8A39-C255-D8EF-0130-9AEE3C6E8974}"/>
              </a:ext>
            </a:extLst>
          </p:cNvPr>
          <p:cNvSpPr txBox="1">
            <a:spLocks noChangeArrowheads="1"/>
          </p:cNvSpPr>
          <p:nvPr/>
        </p:nvSpPr>
        <p:spPr bwMode="auto">
          <a:xfrm>
            <a:off x="6311490" y="5600396"/>
            <a:ext cx="3844925" cy="519112"/>
          </a:xfrm>
          <a:prstGeom prst="rect">
            <a:avLst/>
          </a:prstGeom>
          <a:noFill/>
          <a:ln>
            <a:noFill/>
          </a:ln>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7442   74LS42</a:t>
            </a:r>
          </a:p>
        </p:txBody>
      </p:sp>
      <p:sp>
        <p:nvSpPr>
          <p:cNvPr id="2" name="灯片编号占位符 1">
            <a:extLst>
              <a:ext uri="{FF2B5EF4-FFF2-40B4-BE49-F238E27FC236}">
                <a16:creationId xmlns:a16="http://schemas.microsoft.com/office/drawing/2014/main" id="{67ED280E-91C3-6A1D-68AE-DB489C8E9F79}"/>
              </a:ext>
            </a:extLst>
          </p:cNvPr>
          <p:cNvSpPr>
            <a:spLocks noGrp="1"/>
          </p:cNvSpPr>
          <p:nvPr>
            <p:ph type="sldNum" sz="quarter" idx="12"/>
          </p:nvPr>
        </p:nvSpPr>
        <p:spPr/>
        <p:txBody>
          <a:bodyPr/>
          <a:lstStyle/>
          <a:p>
            <a:fld id="{392CBAA0-59E6-204E-8F03-85E5040D48B8}" type="slidenum">
              <a:rPr kumimoji="1" lang="zh-CN" altLang="en-US" smtClean="0"/>
              <a:t>52</a:t>
            </a:fld>
            <a:r>
              <a:rPr kumimoji="1" lang="en-US" altLang="zh-CN"/>
              <a:t>/133</a:t>
            </a:r>
            <a:endParaRPr kumimoji="1" lang="zh-CN" altLang="en-US" dirty="0"/>
          </a:p>
        </p:txBody>
      </p:sp>
    </p:spTree>
    <p:extLst>
      <p:ext uri="{BB962C8B-B14F-4D97-AF65-F5344CB8AC3E}">
        <p14:creationId xmlns:p14="http://schemas.microsoft.com/office/powerpoint/2010/main" val="10923217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7">
                                            <p:txEl>
                                              <p:pRg st="0" end="0"/>
                                            </p:txEl>
                                          </p:spTgt>
                                        </p:tgtEl>
                                        <p:attrNameLst>
                                          <p:attrName>style.visibility</p:attrName>
                                        </p:attrNameLst>
                                      </p:cBhvr>
                                      <p:to>
                                        <p:strVal val="visible"/>
                                      </p:to>
                                    </p:set>
                                    <p:animEffect transition="in" filter="wipe(left)">
                                      <p:cBhvr>
                                        <p:cTn id="12" dur="500"/>
                                        <p:tgtEl>
                                          <p:spTgt spid="7">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8">
                                            <p:txEl>
                                              <p:pRg st="0" end="0"/>
                                            </p:txEl>
                                          </p:spTgt>
                                        </p:tgtEl>
                                        <p:attrNameLst>
                                          <p:attrName>style.visibility</p:attrName>
                                        </p:attrNameLst>
                                      </p:cBhvr>
                                      <p:to>
                                        <p:strVal val="visible"/>
                                      </p:to>
                                    </p:set>
                                    <p:animEffect transition="in" filter="wipe(left)">
                                      <p:cBhvr>
                                        <p:cTn id="17" dur="500"/>
                                        <p:tgtEl>
                                          <p:spTgt spid="8">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9">
                                            <p:txEl>
                                              <p:pRg st="0" end="0"/>
                                            </p:txEl>
                                          </p:spTgt>
                                        </p:tgtEl>
                                        <p:attrNameLst>
                                          <p:attrName>style.visibility</p:attrName>
                                        </p:attrNameLst>
                                      </p:cBhvr>
                                      <p:to>
                                        <p:strVal val="visible"/>
                                      </p:to>
                                    </p:set>
                                    <p:animEffect transition="in" filter="wipe(left)">
                                      <p:cBhvr>
                                        <p:cTn id="22" dur="500"/>
                                        <p:tgtEl>
                                          <p:spTgt spid="9">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0">
                                            <p:txEl>
                                              <p:pRg st="0" end="0"/>
                                            </p:txEl>
                                          </p:spTgt>
                                        </p:tgtEl>
                                        <p:attrNameLst>
                                          <p:attrName>style.visibility</p:attrName>
                                        </p:attrNameLst>
                                      </p:cBhvr>
                                      <p:to>
                                        <p:strVal val="visible"/>
                                      </p:to>
                                    </p:set>
                                    <p:animEffect transition="in" filter="wipe(left)">
                                      <p:cBhvr>
                                        <p:cTn id="27" dur="500"/>
                                        <p:tgtEl>
                                          <p:spTgt spid="10">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12">
                                            <p:txEl>
                                              <p:pRg st="0" end="0"/>
                                            </p:txEl>
                                          </p:spTgt>
                                        </p:tgtEl>
                                        <p:attrNameLst>
                                          <p:attrName>style.visibility</p:attrName>
                                        </p:attrNameLst>
                                      </p:cBhvr>
                                      <p:to>
                                        <p:strVal val="visible"/>
                                      </p:to>
                                    </p:set>
                                    <p:animEffect transition="in" filter="wipe(left)">
                                      <p:cBhvr>
                                        <p:cTn id="32" dur="500"/>
                                        <p:tgtEl>
                                          <p:spTgt spid="12">
                                            <p:txEl>
                                              <p:pRg st="0" end="0"/>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12">
                                            <p:txEl>
                                              <p:pRg st="1" end="1"/>
                                            </p:txEl>
                                          </p:spTgt>
                                        </p:tgtEl>
                                        <p:attrNameLst>
                                          <p:attrName>style.visibility</p:attrName>
                                        </p:attrNameLst>
                                      </p:cBhvr>
                                      <p:to>
                                        <p:strVal val="visible"/>
                                      </p:to>
                                    </p:set>
                                    <p:animEffect transition="in" filter="wipe(left)">
                                      <p:cBhvr>
                                        <p:cTn id="37" dur="500"/>
                                        <p:tgtEl>
                                          <p:spTgt spid="12">
                                            <p:txEl>
                                              <p:pRg st="1" end="1"/>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13">
                                            <p:txEl>
                                              <p:pRg st="0" end="0"/>
                                            </p:txEl>
                                          </p:spTgt>
                                        </p:tgtEl>
                                        <p:attrNameLst>
                                          <p:attrName>style.visibility</p:attrName>
                                        </p:attrNameLst>
                                      </p:cBhvr>
                                      <p:to>
                                        <p:strVal val="visible"/>
                                      </p:to>
                                    </p:set>
                                    <p:animEffect transition="in" filter="wipe(left)">
                                      <p:cBhvr>
                                        <p:cTn id="42" dur="500"/>
                                        <p:tgtEl>
                                          <p:spTgt spid="13">
                                            <p:txEl>
                                              <p:pRg st="0" end="0"/>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childTnLst>
                                    <p:set>
                                      <p:cBhvr>
                                        <p:cTn id="46" dur="1" fill="hold">
                                          <p:stCondLst>
                                            <p:cond delay="0"/>
                                          </p:stCondLst>
                                        </p:cTn>
                                        <p:tgtEl>
                                          <p:spTgt spid="14">
                                            <p:txEl>
                                              <p:pRg st="0" end="0"/>
                                            </p:txEl>
                                          </p:spTgt>
                                        </p:tgtEl>
                                        <p:attrNameLst>
                                          <p:attrName>style.visibility</p:attrName>
                                        </p:attrNameLst>
                                      </p:cBhvr>
                                      <p:to>
                                        <p:strVal val="visible"/>
                                      </p:to>
                                    </p:set>
                                    <p:animEffect transition="in" filter="wipe(left)">
                                      <p:cBhvr>
                                        <p:cTn id="47" dur="500"/>
                                        <p:tgtEl>
                                          <p:spTgt spid="14">
                                            <p:txEl>
                                              <p:pRg st="0" end="0"/>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grpId="0" nodeType="clickEffect">
                                  <p:stCondLst>
                                    <p:cond delay="0"/>
                                  </p:stCondLst>
                                  <p:childTnLst>
                                    <p:set>
                                      <p:cBhvr>
                                        <p:cTn id="51" dur="1" fill="hold">
                                          <p:stCondLst>
                                            <p:cond delay="0"/>
                                          </p:stCondLst>
                                        </p:cTn>
                                        <p:tgtEl>
                                          <p:spTgt spid="15"/>
                                        </p:tgtEl>
                                        <p:attrNameLst>
                                          <p:attrName>style.visibility</p:attrName>
                                        </p:attrNameLst>
                                      </p:cBhvr>
                                      <p:to>
                                        <p:strVal val="visible"/>
                                      </p:to>
                                    </p:set>
                                    <p:animEffect transition="in" filter="wipe(left)">
                                      <p:cBhvr>
                                        <p:cTn id="52"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utoUpdateAnimBg="0"/>
      <p:bldP spid="7" grpId="0" build="p" autoUpdateAnimBg="0"/>
      <p:bldP spid="8" grpId="0" build="p" autoUpdateAnimBg="0"/>
      <p:bldP spid="9" grpId="0" build="p" autoUpdateAnimBg="0"/>
      <p:bldP spid="10" grpId="0" build="p" autoUpdateAnimBg="0"/>
      <p:bldP spid="12" grpId="0" build="p" autoUpdateAnimBg="0"/>
      <p:bldP spid="13" grpId="0" build="p" autoUpdateAnimBg="0"/>
      <p:bldP spid="14" grpId="0" build="p" autoUpdateAnimBg="0"/>
      <p:bldP spid="15" grpId="0" autoUpdateAnimBg="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3.2</a:t>
            </a:r>
            <a:r>
              <a:rPr kumimoji="1" lang="zh-CN" altLang="en-US" dirty="0"/>
              <a:t> 译码器</a:t>
            </a:r>
          </a:p>
        </p:txBody>
      </p:sp>
      <p:sp>
        <p:nvSpPr>
          <p:cNvPr id="6" name="Text Box 2">
            <a:extLst>
              <a:ext uri="{FF2B5EF4-FFF2-40B4-BE49-F238E27FC236}">
                <a16:creationId xmlns:a16="http://schemas.microsoft.com/office/drawing/2014/main" id="{174F143B-E205-6E28-1C87-F4C8E9E43B40}"/>
              </a:ext>
            </a:extLst>
          </p:cNvPr>
          <p:cNvSpPr txBox="1">
            <a:spLocks noChangeArrowheads="1"/>
          </p:cNvSpPr>
          <p:nvPr/>
        </p:nvSpPr>
        <p:spPr bwMode="auto">
          <a:xfrm>
            <a:off x="2166631" y="2252663"/>
            <a:ext cx="35115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33CC"/>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半导体显示</a:t>
            </a:r>
            <a:r>
              <a:rPr lang="en-US" altLang="zh-CN" sz="2800" b="1">
                <a:solidFill>
                  <a:srgbClr val="0033CC"/>
                </a:solidFill>
              </a:rPr>
              <a:t>(LED)</a:t>
            </a:r>
          </a:p>
        </p:txBody>
      </p:sp>
      <p:sp>
        <p:nvSpPr>
          <p:cNvPr id="7" name="Text Box 3">
            <a:extLst>
              <a:ext uri="{FF2B5EF4-FFF2-40B4-BE49-F238E27FC236}">
                <a16:creationId xmlns:a16="http://schemas.microsoft.com/office/drawing/2014/main" id="{9F3788D2-2DAF-2EE4-6581-DD101A46200F}"/>
              </a:ext>
            </a:extLst>
          </p:cNvPr>
          <p:cNvSpPr txBox="1">
            <a:spLocks noChangeArrowheads="1"/>
          </p:cNvSpPr>
          <p:nvPr/>
        </p:nvSpPr>
        <p:spPr bwMode="auto">
          <a:xfrm>
            <a:off x="2239656" y="2838450"/>
            <a:ext cx="3209925"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33CC"/>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液晶显示</a:t>
            </a:r>
            <a:r>
              <a:rPr lang="en-US" altLang="zh-CN" sz="2800" b="1">
                <a:solidFill>
                  <a:srgbClr val="0033CC"/>
                </a:solidFill>
              </a:rPr>
              <a:t>(LCD)</a:t>
            </a:r>
          </a:p>
        </p:txBody>
      </p:sp>
      <p:sp>
        <p:nvSpPr>
          <p:cNvPr id="8" name="Text Box 4">
            <a:extLst>
              <a:ext uri="{FF2B5EF4-FFF2-40B4-BE49-F238E27FC236}">
                <a16:creationId xmlns:a16="http://schemas.microsoft.com/office/drawing/2014/main" id="{0BA8280A-6924-80CA-4AAE-CA9C8C04FA8D}"/>
              </a:ext>
            </a:extLst>
          </p:cNvPr>
          <p:cNvSpPr txBox="1">
            <a:spLocks noChangeArrowheads="1"/>
          </p:cNvSpPr>
          <p:nvPr/>
        </p:nvSpPr>
        <p:spPr bwMode="auto">
          <a:xfrm>
            <a:off x="1891993" y="3671888"/>
            <a:ext cx="1265238" cy="528637"/>
          </a:xfrm>
          <a:prstGeom prst="rect">
            <a:avLst/>
          </a:prstGeom>
          <a:solidFill>
            <a:srgbClr val="CCFFFF"/>
          </a:solidFill>
          <a:ln w="9525">
            <a:solidFill>
              <a:srgbClr val="9933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共阳极</a:t>
            </a:r>
          </a:p>
        </p:txBody>
      </p:sp>
      <p:sp>
        <p:nvSpPr>
          <p:cNvPr id="9" name="Text Box 5">
            <a:extLst>
              <a:ext uri="{FF2B5EF4-FFF2-40B4-BE49-F238E27FC236}">
                <a16:creationId xmlns:a16="http://schemas.microsoft.com/office/drawing/2014/main" id="{C721DD52-B043-A4CC-5296-712F44FD95A6}"/>
              </a:ext>
            </a:extLst>
          </p:cNvPr>
          <p:cNvSpPr txBox="1">
            <a:spLocks noChangeArrowheads="1"/>
          </p:cNvSpPr>
          <p:nvPr/>
        </p:nvSpPr>
        <p:spPr bwMode="auto">
          <a:xfrm>
            <a:off x="7653031" y="1387475"/>
            <a:ext cx="2413000" cy="1814513"/>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每字段是一只</a:t>
            </a:r>
          </a:p>
          <a:p>
            <a:pPr eaLnBrk="1" hangingPunct="1"/>
            <a:r>
              <a:rPr lang="zh-CN" altLang="en-US" sz="2800" b="1">
                <a:solidFill>
                  <a:srgbClr val="0033CC"/>
                </a:solidFill>
              </a:rPr>
              <a:t>发光二极管</a:t>
            </a:r>
            <a:r>
              <a:rPr lang="en-US" altLang="zh-CN" sz="2800" b="1">
                <a:solidFill>
                  <a:srgbClr val="0033CC"/>
                </a:solidFill>
              </a:rPr>
              <a:t>,</a:t>
            </a:r>
            <a:r>
              <a:rPr lang="zh-CN" altLang="en-US" sz="2800" b="1">
                <a:solidFill>
                  <a:srgbClr val="0033CC"/>
                </a:solidFill>
              </a:rPr>
              <a:t>顺时针定义发光段。</a:t>
            </a:r>
          </a:p>
        </p:txBody>
      </p:sp>
      <p:sp>
        <p:nvSpPr>
          <p:cNvPr id="10" name="Text Box 6">
            <a:extLst>
              <a:ext uri="{FF2B5EF4-FFF2-40B4-BE49-F238E27FC236}">
                <a16:creationId xmlns:a16="http://schemas.microsoft.com/office/drawing/2014/main" id="{CC953BB7-88F4-0E24-0614-32DE672D96F2}"/>
              </a:ext>
            </a:extLst>
          </p:cNvPr>
          <p:cNvSpPr txBox="1">
            <a:spLocks noChangeArrowheads="1"/>
          </p:cNvSpPr>
          <p:nvPr/>
        </p:nvSpPr>
        <p:spPr bwMode="auto">
          <a:xfrm>
            <a:off x="4217681" y="831850"/>
            <a:ext cx="4637087"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三、显示译码器</a:t>
            </a:r>
            <a:endParaRPr lang="zh-CN" altLang="en-US" sz="2800" b="1">
              <a:solidFill>
                <a:srgbClr val="FF0000"/>
              </a:solidFill>
            </a:endParaRPr>
          </a:p>
        </p:txBody>
      </p:sp>
      <p:sp>
        <p:nvSpPr>
          <p:cNvPr id="11" name="Text Box 7">
            <a:extLst>
              <a:ext uri="{FF2B5EF4-FFF2-40B4-BE49-F238E27FC236}">
                <a16:creationId xmlns:a16="http://schemas.microsoft.com/office/drawing/2014/main" id="{9112F13C-A852-ED49-2BDD-3F1558FB974A}"/>
              </a:ext>
            </a:extLst>
          </p:cNvPr>
          <p:cNvSpPr txBox="1">
            <a:spLocks noChangeArrowheads="1"/>
          </p:cNvSpPr>
          <p:nvPr/>
        </p:nvSpPr>
        <p:spPr bwMode="auto">
          <a:xfrm>
            <a:off x="1414156" y="1327150"/>
            <a:ext cx="4086988" cy="9540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dirty="0">
                <a:solidFill>
                  <a:srgbClr val="FF0066"/>
                </a:solidFill>
              </a:rPr>
              <a:t>数码显示器  </a:t>
            </a:r>
            <a:r>
              <a:rPr lang="en-US" altLang="zh-CN" sz="2800" b="1" dirty="0">
                <a:solidFill>
                  <a:srgbClr val="FF0066"/>
                </a:solidFill>
              </a:rPr>
              <a:t>CD4511</a:t>
            </a:r>
            <a:r>
              <a:rPr lang="zh-CN" altLang="en-US" sz="2800" b="1" dirty="0">
                <a:solidFill>
                  <a:srgbClr val="FF0066"/>
                </a:solidFill>
              </a:rPr>
              <a:t>，</a:t>
            </a:r>
            <a:r>
              <a:rPr lang="en-US" altLang="zh-CN" sz="2800" b="1" dirty="0">
                <a:solidFill>
                  <a:srgbClr val="FF0066"/>
                </a:solidFill>
              </a:rPr>
              <a:t>74LS246,247,248,249</a:t>
            </a:r>
            <a:endParaRPr lang="zh-CN" altLang="en-US" sz="2800" b="1" dirty="0">
              <a:solidFill>
                <a:srgbClr val="FF0066"/>
              </a:solidFill>
            </a:endParaRPr>
          </a:p>
        </p:txBody>
      </p:sp>
      <p:sp>
        <p:nvSpPr>
          <p:cNvPr id="12" name="AutoShape 8">
            <a:extLst>
              <a:ext uri="{FF2B5EF4-FFF2-40B4-BE49-F238E27FC236}">
                <a16:creationId xmlns:a16="http://schemas.microsoft.com/office/drawing/2014/main" id="{9F88BDE5-6B6A-2ABB-B967-E7679CCCEA19}"/>
              </a:ext>
            </a:extLst>
          </p:cNvPr>
          <p:cNvSpPr>
            <a:spLocks/>
          </p:cNvSpPr>
          <p:nvPr/>
        </p:nvSpPr>
        <p:spPr bwMode="auto">
          <a:xfrm>
            <a:off x="2049156" y="2330450"/>
            <a:ext cx="190500" cy="977900"/>
          </a:xfrm>
          <a:prstGeom prst="leftBrace">
            <a:avLst>
              <a:gd name="adj1" fmla="val 42778"/>
              <a:gd name="adj2" fmla="val 50000"/>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13" name="Group 9">
            <a:extLst>
              <a:ext uri="{FF2B5EF4-FFF2-40B4-BE49-F238E27FC236}">
                <a16:creationId xmlns:a16="http://schemas.microsoft.com/office/drawing/2014/main" id="{B1EC834A-83EC-1099-B5FF-6B23EE0CDE13}"/>
              </a:ext>
            </a:extLst>
          </p:cNvPr>
          <p:cNvGrpSpPr>
            <a:grpSpLocks/>
          </p:cNvGrpSpPr>
          <p:nvPr/>
        </p:nvGrpSpPr>
        <p:grpSpPr bwMode="auto">
          <a:xfrm>
            <a:off x="5827406" y="1258888"/>
            <a:ext cx="1354137" cy="1985962"/>
            <a:chOff x="1388" y="192"/>
            <a:chExt cx="853" cy="1251"/>
          </a:xfrm>
        </p:grpSpPr>
        <p:grpSp>
          <p:nvGrpSpPr>
            <p:cNvPr id="14" name="Group 10">
              <a:extLst>
                <a:ext uri="{FF2B5EF4-FFF2-40B4-BE49-F238E27FC236}">
                  <a16:creationId xmlns:a16="http://schemas.microsoft.com/office/drawing/2014/main" id="{59A98B17-7BF2-9F5C-5C00-A8696A01613F}"/>
                </a:ext>
              </a:extLst>
            </p:cNvPr>
            <p:cNvGrpSpPr>
              <a:grpSpLocks/>
            </p:cNvGrpSpPr>
            <p:nvPr/>
          </p:nvGrpSpPr>
          <p:grpSpPr bwMode="auto">
            <a:xfrm>
              <a:off x="1586" y="478"/>
              <a:ext cx="443" cy="959"/>
              <a:chOff x="1586" y="448"/>
              <a:chExt cx="461" cy="989"/>
            </a:xfrm>
          </p:grpSpPr>
          <p:sp>
            <p:nvSpPr>
              <p:cNvPr id="22" name="AutoShape 11">
                <a:extLst>
                  <a:ext uri="{FF2B5EF4-FFF2-40B4-BE49-F238E27FC236}">
                    <a16:creationId xmlns:a16="http://schemas.microsoft.com/office/drawing/2014/main" id="{D7A34735-5DF7-0FE2-663D-535AFAF2F21B}"/>
                  </a:ext>
                </a:extLst>
              </p:cNvPr>
              <p:cNvSpPr>
                <a:spLocks noChangeArrowheads="1"/>
              </p:cNvSpPr>
              <p:nvPr/>
            </p:nvSpPr>
            <p:spPr bwMode="auto">
              <a:xfrm>
                <a:off x="1621" y="448"/>
                <a:ext cx="391" cy="38"/>
              </a:xfrm>
              <a:prstGeom prst="roundRect">
                <a:avLst>
                  <a:gd name="adj" fmla="val 16667"/>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3" name="AutoShape 12">
                <a:extLst>
                  <a:ext uri="{FF2B5EF4-FFF2-40B4-BE49-F238E27FC236}">
                    <a16:creationId xmlns:a16="http://schemas.microsoft.com/office/drawing/2014/main" id="{2B4EC988-039B-34C2-9F06-8A5C15A50F97}"/>
                  </a:ext>
                </a:extLst>
              </p:cNvPr>
              <p:cNvSpPr>
                <a:spLocks noChangeArrowheads="1"/>
              </p:cNvSpPr>
              <p:nvPr/>
            </p:nvSpPr>
            <p:spPr bwMode="auto">
              <a:xfrm rot="-5400000">
                <a:off x="1428" y="1164"/>
                <a:ext cx="358" cy="41"/>
              </a:xfrm>
              <a:prstGeom prst="roundRect">
                <a:avLst>
                  <a:gd name="adj" fmla="val 16667"/>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4" name="AutoShape 13">
                <a:extLst>
                  <a:ext uri="{FF2B5EF4-FFF2-40B4-BE49-F238E27FC236}">
                    <a16:creationId xmlns:a16="http://schemas.microsoft.com/office/drawing/2014/main" id="{50BE81C3-AB8B-C5EC-E794-FF12DABBD6D1}"/>
                  </a:ext>
                </a:extLst>
              </p:cNvPr>
              <p:cNvSpPr>
                <a:spLocks noChangeArrowheads="1"/>
              </p:cNvSpPr>
              <p:nvPr/>
            </p:nvSpPr>
            <p:spPr bwMode="auto">
              <a:xfrm>
                <a:off x="1620" y="923"/>
                <a:ext cx="391" cy="38"/>
              </a:xfrm>
              <a:prstGeom prst="roundRect">
                <a:avLst>
                  <a:gd name="adj" fmla="val 16667"/>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5" name="AutoShape 14">
                <a:extLst>
                  <a:ext uri="{FF2B5EF4-FFF2-40B4-BE49-F238E27FC236}">
                    <a16:creationId xmlns:a16="http://schemas.microsoft.com/office/drawing/2014/main" id="{50E559EE-3C16-343B-AF2F-897ED9BCEFAE}"/>
                  </a:ext>
                </a:extLst>
              </p:cNvPr>
              <p:cNvSpPr>
                <a:spLocks noChangeArrowheads="1"/>
              </p:cNvSpPr>
              <p:nvPr/>
            </p:nvSpPr>
            <p:spPr bwMode="auto">
              <a:xfrm>
                <a:off x="1621" y="1399"/>
                <a:ext cx="391" cy="38"/>
              </a:xfrm>
              <a:prstGeom prst="roundRect">
                <a:avLst>
                  <a:gd name="adj" fmla="val 16667"/>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6" name="AutoShape 15">
                <a:extLst>
                  <a:ext uri="{FF2B5EF4-FFF2-40B4-BE49-F238E27FC236}">
                    <a16:creationId xmlns:a16="http://schemas.microsoft.com/office/drawing/2014/main" id="{5C274FE9-2E97-FAF0-EC0B-ACCF0F04FF32}"/>
                  </a:ext>
                </a:extLst>
              </p:cNvPr>
              <p:cNvSpPr>
                <a:spLocks noChangeArrowheads="1"/>
              </p:cNvSpPr>
              <p:nvPr/>
            </p:nvSpPr>
            <p:spPr bwMode="auto">
              <a:xfrm rot="-5400000">
                <a:off x="1848" y="1164"/>
                <a:ext cx="358" cy="41"/>
              </a:xfrm>
              <a:prstGeom prst="roundRect">
                <a:avLst>
                  <a:gd name="adj" fmla="val 16667"/>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7" name="AutoShape 16">
                <a:extLst>
                  <a:ext uri="{FF2B5EF4-FFF2-40B4-BE49-F238E27FC236}">
                    <a16:creationId xmlns:a16="http://schemas.microsoft.com/office/drawing/2014/main" id="{71383F90-B6D8-46B9-769A-97FE0C2A0887}"/>
                  </a:ext>
                </a:extLst>
              </p:cNvPr>
              <p:cNvSpPr>
                <a:spLocks noChangeArrowheads="1"/>
              </p:cNvSpPr>
              <p:nvPr/>
            </p:nvSpPr>
            <p:spPr bwMode="auto">
              <a:xfrm rot="-5400000">
                <a:off x="1428" y="684"/>
                <a:ext cx="358" cy="41"/>
              </a:xfrm>
              <a:prstGeom prst="roundRect">
                <a:avLst>
                  <a:gd name="adj" fmla="val 16667"/>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8" name="AutoShape 17">
                <a:extLst>
                  <a:ext uri="{FF2B5EF4-FFF2-40B4-BE49-F238E27FC236}">
                    <a16:creationId xmlns:a16="http://schemas.microsoft.com/office/drawing/2014/main" id="{00B93F65-6267-0B34-3C75-EF0759975CFA}"/>
                  </a:ext>
                </a:extLst>
              </p:cNvPr>
              <p:cNvSpPr>
                <a:spLocks noChangeArrowheads="1"/>
              </p:cNvSpPr>
              <p:nvPr/>
            </p:nvSpPr>
            <p:spPr bwMode="auto">
              <a:xfrm rot="-5400000">
                <a:off x="1848" y="684"/>
                <a:ext cx="358" cy="41"/>
              </a:xfrm>
              <a:prstGeom prst="roundRect">
                <a:avLst>
                  <a:gd name="adj" fmla="val 16667"/>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15" name="Text Box 18">
              <a:extLst>
                <a:ext uri="{FF2B5EF4-FFF2-40B4-BE49-F238E27FC236}">
                  <a16:creationId xmlns:a16="http://schemas.microsoft.com/office/drawing/2014/main" id="{E9AD8010-54E6-7F39-A774-46033BE5AA77}"/>
                </a:ext>
              </a:extLst>
            </p:cNvPr>
            <p:cNvSpPr txBox="1">
              <a:spLocks noChangeArrowheads="1"/>
            </p:cNvSpPr>
            <p:nvPr/>
          </p:nvSpPr>
          <p:spPr bwMode="auto">
            <a:xfrm>
              <a:off x="1700" y="192"/>
              <a:ext cx="2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a</a:t>
              </a:r>
            </a:p>
          </p:txBody>
        </p:sp>
        <p:sp>
          <p:nvSpPr>
            <p:cNvPr id="16" name="Text Box 19">
              <a:extLst>
                <a:ext uri="{FF2B5EF4-FFF2-40B4-BE49-F238E27FC236}">
                  <a16:creationId xmlns:a16="http://schemas.microsoft.com/office/drawing/2014/main" id="{529806ED-0EE4-3064-5229-E022A1E6EFBA}"/>
                </a:ext>
              </a:extLst>
            </p:cNvPr>
            <p:cNvSpPr txBox="1">
              <a:spLocks noChangeArrowheads="1"/>
            </p:cNvSpPr>
            <p:nvPr/>
          </p:nvSpPr>
          <p:spPr bwMode="auto">
            <a:xfrm>
              <a:off x="1388" y="1008"/>
              <a:ext cx="215"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e</a:t>
              </a:r>
            </a:p>
          </p:txBody>
        </p:sp>
        <p:sp>
          <p:nvSpPr>
            <p:cNvPr id="17" name="Text Box 20">
              <a:extLst>
                <a:ext uri="{FF2B5EF4-FFF2-40B4-BE49-F238E27FC236}">
                  <a16:creationId xmlns:a16="http://schemas.microsoft.com/office/drawing/2014/main" id="{132720CC-0BB8-C66B-59BC-FC8063FB4E24}"/>
                </a:ext>
              </a:extLst>
            </p:cNvPr>
            <p:cNvSpPr txBox="1">
              <a:spLocks noChangeArrowheads="1"/>
            </p:cNvSpPr>
            <p:nvPr/>
          </p:nvSpPr>
          <p:spPr bwMode="auto">
            <a:xfrm>
              <a:off x="2000" y="522"/>
              <a:ext cx="241"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b</a:t>
              </a:r>
            </a:p>
          </p:txBody>
        </p:sp>
        <p:sp>
          <p:nvSpPr>
            <p:cNvPr id="18" name="Text Box 21">
              <a:extLst>
                <a:ext uri="{FF2B5EF4-FFF2-40B4-BE49-F238E27FC236}">
                  <a16:creationId xmlns:a16="http://schemas.microsoft.com/office/drawing/2014/main" id="{01B1BC5B-12CC-A380-4508-EDB3700F1C4E}"/>
                </a:ext>
              </a:extLst>
            </p:cNvPr>
            <p:cNvSpPr txBox="1">
              <a:spLocks noChangeArrowheads="1"/>
            </p:cNvSpPr>
            <p:nvPr/>
          </p:nvSpPr>
          <p:spPr bwMode="auto">
            <a:xfrm>
              <a:off x="1994" y="1002"/>
              <a:ext cx="215"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c</a:t>
              </a:r>
            </a:p>
          </p:txBody>
        </p:sp>
        <p:sp>
          <p:nvSpPr>
            <p:cNvPr id="19" name="Text Box 22">
              <a:extLst>
                <a:ext uri="{FF2B5EF4-FFF2-40B4-BE49-F238E27FC236}">
                  <a16:creationId xmlns:a16="http://schemas.microsoft.com/office/drawing/2014/main" id="{423BECDD-354B-8DA3-B836-E08268FEBF1D}"/>
                </a:ext>
              </a:extLst>
            </p:cNvPr>
            <p:cNvSpPr txBox="1">
              <a:spLocks noChangeArrowheads="1"/>
            </p:cNvSpPr>
            <p:nvPr/>
          </p:nvSpPr>
          <p:spPr bwMode="auto">
            <a:xfrm>
              <a:off x="1394" y="528"/>
              <a:ext cx="191"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f</a:t>
              </a:r>
            </a:p>
          </p:txBody>
        </p:sp>
        <p:sp>
          <p:nvSpPr>
            <p:cNvPr id="20" name="Text Box 23">
              <a:extLst>
                <a:ext uri="{FF2B5EF4-FFF2-40B4-BE49-F238E27FC236}">
                  <a16:creationId xmlns:a16="http://schemas.microsoft.com/office/drawing/2014/main" id="{A5D1C418-4E6D-9663-BBEB-25029ACB2143}"/>
                </a:ext>
              </a:extLst>
            </p:cNvPr>
            <p:cNvSpPr txBox="1">
              <a:spLocks noChangeArrowheads="1"/>
            </p:cNvSpPr>
            <p:nvPr/>
          </p:nvSpPr>
          <p:spPr bwMode="auto">
            <a:xfrm>
              <a:off x="1700" y="624"/>
              <a:ext cx="2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g</a:t>
              </a:r>
            </a:p>
          </p:txBody>
        </p:sp>
        <p:sp>
          <p:nvSpPr>
            <p:cNvPr id="21" name="Text Box 24">
              <a:extLst>
                <a:ext uri="{FF2B5EF4-FFF2-40B4-BE49-F238E27FC236}">
                  <a16:creationId xmlns:a16="http://schemas.microsoft.com/office/drawing/2014/main" id="{4F3989B3-302B-2E62-4DA9-7C760E60CF31}"/>
                </a:ext>
              </a:extLst>
            </p:cNvPr>
            <p:cNvSpPr txBox="1">
              <a:spLocks noChangeArrowheads="1"/>
            </p:cNvSpPr>
            <p:nvPr/>
          </p:nvSpPr>
          <p:spPr bwMode="auto">
            <a:xfrm>
              <a:off x="1700" y="1116"/>
              <a:ext cx="241"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d</a:t>
              </a:r>
            </a:p>
          </p:txBody>
        </p:sp>
      </p:grpSp>
      <p:grpSp>
        <p:nvGrpSpPr>
          <p:cNvPr id="29" name="Group 25">
            <a:extLst>
              <a:ext uri="{FF2B5EF4-FFF2-40B4-BE49-F238E27FC236}">
                <a16:creationId xmlns:a16="http://schemas.microsoft.com/office/drawing/2014/main" id="{6D316BCB-E28F-0FA9-6D2E-7FD95E95AA52}"/>
              </a:ext>
            </a:extLst>
          </p:cNvPr>
          <p:cNvGrpSpPr>
            <a:grpSpLocks/>
          </p:cNvGrpSpPr>
          <p:nvPr/>
        </p:nvGrpSpPr>
        <p:grpSpPr bwMode="auto">
          <a:xfrm>
            <a:off x="1826906" y="4217988"/>
            <a:ext cx="3181350" cy="2368550"/>
            <a:chOff x="414" y="2335"/>
            <a:chExt cx="2004" cy="1492"/>
          </a:xfrm>
        </p:grpSpPr>
        <p:grpSp>
          <p:nvGrpSpPr>
            <p:cNvPr id="30" name="Group 26">
              <a:extLst>
                <a:ext uri="{FF2B5EF4-FFF2-40B4-BE49-F238E27FC236}">
                  <a16:creationId xmlns:a16="http://schemas.microsoft.com/office/drawing/2014/main" id="{77845C37-58A5-7E88-F7E3-16E1760B8FB4}"/>
                </a:ext>
              </a:extLst>
            </p:cNvPr>
            <p:cNvGrpSpPr>
              <a:grpSpLocks/>
            </p:cNvGrpSpPr>
            <p:nvPr/>
          </p:nvGrpSpPr>
          <p:grpSpPr bwMode="auto">
            <a:xfrm>
              <a:off x="414" y="2704"/>
              <a:ext cx="346" cy="982"/>
              <a:chOff x="414" y="2704"/>
              <a:chExt cx="346" cy="982"/>
            </a:xfrm>
          </p:grpSpPr>
          <p:sp>
            <p:nvSpPr>
              <p:cNvPr id="101" name="Line 27">
                <a:extLst>
                  <a:ext uri="{FF2B5EF4-FFF2-40B4-BE49-F238E27FC236}">
                    <a16:creationId xmlns:a16="http://schemas.microsoft.com/office/drawing/2014/main" id="{D727EFB6-7640-60F6-646F-8BEBC93FFDC1}"/>
                  </a:ext>
                </a:extLst>
              </p:cNvPr>
              <p:cNvSpPr>
                <a:spLocks noChangeShapeType="1"/>
              </p:cNvSpPr>
              <p:nvPr/>
            </p:nvSpPr>
            <p:spPr bwMode="auto">
              <a:xfrm flipH="1">
                <a:off x="512" y="2704"/>
                <a:ext cx="0" cy="69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2" name="Oval 28">
                <a:extLst>
                  <a:ext uri="{FF2B5EF4-FFF2-40B4-BE49-F238E27FC236}">
                    <a16:creationId xmlns:a16="http://schemas.microsoft.com/office/drawing/2014/main" id="{9DA965E3-4011-51E2-E2D1-10EFFA72D171}"/>
                  </a:ext>
                </a:extLst>
              </p:cNvPr>
              <p:cNvSpPr>
                <a:spLocks noChangeArrowheads="1"/>
              </p:cNvSpPr>
              <p:nvPr/>
            </p:nvSpPr>
            <p:spPr bwMode="auto">
              <a:xfrm>
                <a:off x="484" y="3400"/>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3" name="Line 29">
                <a:extLst>
                  <a:ext uri="{FF2B5EF4-FFF2-40B4-BE49-F238E27FC236}">
                    <a16:creationId xmlns:a16="http://schemas.microsoft.com/office/drawing/2014/main" id="{E8A4C6C5-E7FF-668B-0426-9441CAE7523B}"/>
                  </a:ext>
                </a:extLst>
              </p:cNvPr>
              <p:cNvSpPr>
                <a:spLocks noChangeShapeType="1"/>
              </p:cNvSpPr>
              <p:nvPr/>
            </p:nvSpPr>
            <p:spPr bwMode="auto">
              <a:xfrm>
                <a:off x="432" y="2992"/>
                <a:ext cx="17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4" name="Line 30">
                <a:extLst>
                  <a:ext uri="{FF2B5EF4-FFF2-40B4-BE49-F238E27FC236}">
                    <a16:creationId xmlns:a16="http://schemas.microsoft.com/office/drawing/2014/main" id="{ABD298BE-77C9-432D-929E-244D50932505}"/>
                  </a:ext>
                </a:extLst>
              </p:cNvPr>
              <p:cNvSpPr>
                <a:spLocks noChangeShapeType="1"/>
              </p:cNvSpPr>
              <p:nvPr/>
            </p:nvSpPr>
            <p:spPr bwMode="auto">
              <a:xfrm flipH="1" flipV="1">
                <a:off x="428" y="2992"/>
                <a:ext cx="84" cy="15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5" name="Line 31">
                <a:extLst>
                  <a:ext uri="{FF2B5EF4-FFF2-40B4-BE49-F238E27FC236}">
                    <a16:creationId xmlns:a16="http://schemas.microsoft.com/office/drawing/2014/main" id="{059D840F-39FB-29E1-38BD-697B4B4CF498}"/>
                  </a:ext>
                </a:extLst>
              </p:cNvPr>
              <p:cNvSpPr>
                <a:spLocks noChangeShapeType="1"/>
              </p:cNvSpPr>
              <p:nvPr/>
            </p:nvSpPr>
            <p:spPr bwMode="auto">
              <a:xfrm flipH="1">
                <a:off x="512" y="2988"/>
                <a:ext cx="84" cy="15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6" name="Line 32">
                <a:extLst>
                  <a:ext uri="{FF2B5EF4-FFF2-40B4-BE49-F238E27FC236}">
                    <a16:creationId xmlns:a16="http://schemas.microsoft.com/office/drawing/2014/main" id="{80BF8E83-5666-C0C8-A915-0891602AD659}"/>
                  </a:ext>
                </a:extLst>
              </p:cNvPr>
              <p:cNvSpPr>
                <a:spLocks noChangeShapeType="1"/>
              </p:cNvSpPr>
              <p:nvPr/>
            </p:nvSpPr>
            <p:spPr bwMode="auto">
              <a:xfrm flipV="1">
                <a:off x="440" y="3144"/>
                <a:ext cx="144" cy="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7" name="Line 33">
                <a:extLst>
                  <a:ext uri="{FF2B5EF4-FFF2-40B4-BE49-F238E27FC236}">
                    <a16:creationId xmlns:a16="http://schemas.microsoft.com/office/drawing/2014/main" id="{8C4ADDE9-6A00-63D0-2E1A-583DF740D306}"/>
                  </a:ext>
                </a:extLst>
              </p:cNvPr>
              <p:cNvSpPr>
                <a:spLocks noChangeShapeType="1"/>
              </p:cNvSpPr>
              <p:nvPr/>
            </p:nvSpPr>
            <p:spPr bwMode="auto">
              <a:xfrm>
                <a:off x="568" y="3212"/>
                <a:ext cx="128" cy="124"/>
              </a:xfrm>
              <a:prstGeom prst="line">
                <a:avLst/>
              </a:prstGeom>
              <a:noFill/>
              <a:ln w="19050">
                <a:solidFill>
                  <a:srgbClr val="00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8" name="Line 34">
                <a:extLst>
                  <a:ext uri="{FF2B5EF4-FFF2-40B4-BE49-F238E27FC236}">
                    <a16:creationId xmlns:a16="http://schemas.microsoft.com/office/drawing/2014/main" id="{283D4D83-BB66-3DE8-0003-5332D75FDDB4}"/>
                  </a:ext>
                </a:extLst>
              </p:cNvPr>
              <p:cNvSpPr>
                <a:spLocks noChangeShapeType="1"/>
              </p:cNvSpPr>
              <p:nvPr/>
            </p:nvSpPr>
            <p:spPr bwMode="auto">
              <a:xfrm>
                <a:off x="632" y="3188"/>
                <a:ext cx="128" cy="124"/>
              </a:xfrm>
              <a:prstGeom prst="line">
                <a:avLst/>
              </a:prstGeom>
              <a:noFill/>
              <a:ln w="19050">
                <a:solidFill>
                  <a:srgbClr val="00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9" name="Text Box 35">
                <a:extLst>
                  <a:ext uri="{FF2B5EF4-FFF2-40B4-BE49-F238E27FC236}">
                    <a16:creationId xmlns:a16="http://schemas.microsoft.com/office/drawing/2014/main" id="{00DBDAFF-16E9-C564-3F27-9B18BBDE8DF4}"/>
                  </a:ext>
                </a:extLst>
              </p:cNvPr>
              <p:cNvSpPr txBox="1">
                <a:spLocks noChangeArrowheads="1"/>
              </p:cNvSpPr>
              <p:nvPr/>
            </p:nvSpPr>
            <p:spPr bwMode="auto">
              <a:xfrm>
                <a:off x="414" y="3398"/>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rPr>
                  <a:t>a</a:t>
                </a:r>
              </a:p>
            </p:txBody>
          </p:sp>
        </p:grpSp>
        <p:grpSp>
          <p:nvGrpSpPr>
            <p:cNvPr id="31" name="Group 36">
              <a:extLst>
                <a:ext uri="{FF2B5EF4-FFF2-40B4-BE49-F238E27FC236}">
                  <a16:creationId xmlns:a16="http://schemas.microsoft.com/office/drawing/2014/main" id="{FBD7991D-DEC0-3217-04DD-BCB722DF1950}"/>
                </a:ext>
              </a:extLst>
            </p:cNvPr>
            <p:cNvGrpSpPr>
              <a:grpSpLocks/>
            </p:cNvGrpSpPr>
            <p:nvPr/>
          </p:nvGrpSpPr>
          <p:grpSpPr bwMode="auto">
            <a:xfrm>
              <a:off x="690" y="2704"/>
              <a:ext cx="346" cy="982"/>
              <a:chOff x="414" y="2704"/>
              <a:chExt cx="346" cy="982"/>
            </a:xfrm>
          </p:grpSpPr>
          <p:sp>
            <p:nvSpPr>
              <p:cNvPr id="92" name="Line 37">
                <a:extLst>
                  <a:ext uri="{FF2B5EF4-FFF2-40B4-BE49-F238E27FC236}">
                    <a16:creationId xmlns:a16="http://schemas.microsoft.com/office/drawing/2014/main" id="{D42B55F5-6316-FEBC-09FE-45C191341D47}"/>
                  </a:ext>
                </a:extLst>
              </p:cNvPr>
              <p:cNvSpPr>
                <a:spLocks noChangeShapeType="1"/>
              </p:cNvSpPr>
              <p:nvPr/>
            </p:nvSpPr>
            <p:spPr bwMode="auto">
              <a:xfrm flipH="1">
                <a:off x="512" y="2704"/>
                <a:ext cx="0" cy="69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3" name="Oval 38">
                <a:extLst>
                  <a:ext uri="{FF2B5EF4-FFF2-40B4-BE49-F238E27FC236}">
                    <a16:creationId xmlns:a16="http://schemas.microsoft.com/office/drawing/2014/main" id="{EDC1F38B-0674-B0D1-0263-65627F9810D9}"/>
                  </a:ext>
                </a:extLst>
              </p:cNvPr>
              <p:cNvSpPr>
                <a:spLocks noChangeArrowheads="1"/>
              </p:cNvSpPr>
              <p:nvPr/>
            </p:nvSpPr>
            <p:spPr bwMode="auto">
              <a:xfrm>
                <a:off x="484" y="3400"/>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4" name="Line 39">
                <a:extLst>
                  <a:ext uri="{FF2B5EF4-FFF2-40B4-BE49-F238E27FC236}">
                    <a16:creationId xmlns:a16="http://schemas.microsoft.com/office/drawing/2014/main" id="{27AD17D6-D2DD-9040-8320-197A1BF21FD6}"/>
                  </a:ext>
                </a:extLst>
              </p:cNvPr>
              <p:cNvSpPr>
                <a:spLocks noChangeShapeType="1"/>
              </p:cNvSpPr>
              <p:nvPr/>
            </p:nvSpPr>
            <p:spPr bwMode="auto">
              <a:xfrm>
                <a:off x="432" y="2992"/>
                <a:ext cx="17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5" name="Line 40">
                <a:extLst>
                  <a:ext uri="{FF2B5EF4-FFF2-40B4-BE49-F238E27FC236}">
                    <a16:creationId xmlns:a16="http://schemas.microsoft.com/office/drawing/2014/main" id="{FC9F3338-F700-9144-BD0F-1DEAAD3FC199}"/>
                  </a:ext>
                </a:extLst>
              </p:cNvPr>
              <p:cNvSpPr>
                <a:spLocks noChangeShapeType="1"/>
              </p:cNvSpPr>
              <p:nvPr/>
            </p:nvSpPr>
            <p:spPr bwMode="auto">
              <a:xfrm flipH="1" flipV="1">
                <a:off x="428" y="2992"/>
                <a:ext cx="84" cy="15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6" name="Line 41">
                <a:extLst>
                  <a:ext uri="{FF2B5EF4-FFF2-40B4-BE49-F238E27FC236}">
                    <a16:creationId xmlns:a16="http://schemas.microsoft.com/office/drawing/2014/main" id="{6EB9676F-5D59-73C9-7625-07F284534234}"/>
                  </a:ext>
                </a:extLst>
              </p:cNvPr>
              <p:cNvSpPr>
                <a:spLocks noChangeShapeType="1"/>
              </p:cNvSpPr>
              <p:nvPr/>
            </p:nvSpPr>
            <p:spPr bwMode="auto">
              <a:xfrm flipH="1">
                <a:off x="512" y="2988"/>
                <a:ext cx="84" cy="15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7" name="Line 42">
                <a:extLst>
                  <a:ext uri="{FF2B5EF4-FFF2-40B4-BE49-F238E27FC236}">
                    <a16:creationId xmlns:a16="http://schemas.microsoft.com/office/drawing/2014/main" id="{D3BC034D-5039-7882-0420-887096DB9597}"/>
                  </a:ext>
                </a:extLst>
              </p:cNvPr>
              <p:cNvSpPr>
                <a:spLocks noChangeShapeType="1"/>
              </p:cNvSpPr>
              <p:nvPr/>
            </p:nvSpPr>
            <p:spPr bwMode="auto">
              <a:xfrm flipV="1">
                <a:off x="440" y="3144"/>
                <a:ext cx="144" cy="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8" name="Line 43">
                <a:extLst>
                  <a:ext uri="{FF2B5EF4-FFF2-40B4-BE49-F238E27FC236}">
                    <a16:creationId xmlns:a16="http://schemas.microsoft.com/office/drawing/2014/main" id="{F28E8C6F-A4FB-EC63-1ACF-CBCACBA6414D}"/>
                  </a:ext>
                </a:extLst>
              </p:cNvPr>
              <p:cNvSpPr>
                <a:spLocks noChangeShapeType="1"/>
              </p:cNvSpPr>
              <p:nvPr/>
            </p:nvSpPr>
            <p:spPr bwMode="auto">
              <a:xfrm>
                <a:off x="568" y="3212"/>
                <a:ext cx="128" cy="124"/>
              </a:xfrm>
              <a:prstGeom prst="line">
                <a:avLst/>
              </a:prstGeom>
              <a:noFill/>
              <a:ln w="19050">
                <a:solidFill>
                  <a:srgbClr val="00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9" name="Line 44">
                <a:extLst>
                  <a:ext uri="{FF2B5EF4-FFF2-40B4-BE49-F238E27FC236}">
                    <a16:creationId xmlns:a16="http://schemas.microsoft.com/office/drawing/2014/main" id="{ABE6E9D6-3599-CB0C-D9D3-39681B04BDA9}"/>
                  </a:ext>
                </a:extLst>
              </p:cNvPr>
              <p:cNvSpPr>
                <a:spLocks noChangeShapeType="1"/>
              </p:cNvSpPr>
              <p:nvPr/>
            </p:nvSpPr>
            <p:spPr bwMode="auto">
              <a:xfrm>
                <a:off x="632" y="3188"/>
                <a:ext cx="128" cy="124"/>
              </a:xfrm>
              <a:prstGeom prst="line">
                <a:avLst/>
              </a:prstGeom>
              <a:noFill/>
              <a:ln w="19050">
                <a:solidFill>
                  <a:srgbClr val="00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0" name="Text Box 45">
                <a:extLst>
                  <a:ext uri="{FF2B5EF4-FFF2-40B4-BE49-F238E27FC236}">
                    <a16:creationId xmlns:a16="http://schemas.microsoft.com/office/drawing/2014/main" id="{0FE00217-9805-CE5C-97CE-5E952F330F11}"/>
                  </a:ext>
                </a:extLst>
              </p:cNvPr>
              <p:cNvSpPr txBox="1">
                <a:spLocks noChangeArrowheads="1"/>
              </p:cNvSpPr>
              <p:nvPr/>
            </p:nvSpPr>
            <p:spPr bwMode="auto">
              <a:xfrm>
                <a:off x="414" y="3398"/>
                <a:ext cx="22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rPr>
                  <a:t>b</a:t>
                </a:r>
              </a:p>
            </p:txBody>
          </p:sp>
        </p:grpSp>
        <p:grpSp>
          <p:nvGrpSpPr>
            <p:cNvPr id="32" name="Group 46">
              <a:extLst>
                <a:ext uri="{FF2B5EF4-FFF2-40B4-BE49-F238E27FC236}">
                  <a16:creationId xmlns:a16="http://schemas.microsoft.com/office/drawing/2014/main" id="{C70EA683-8EAB-2B83-48D6-5234A670DD61}"/>
                </a:ext>
              </a:extLst>
            </p:cNvPr>
            <p:cNvGrpSpPr>
              <a:grpSpLocks/>
            </p:cNvGrpSpPr>
            <p:nvPr/>
          </p:nvGrpSpPr>
          <p:grpSpPr bwMode="auto">
            <a:xfrm>
              <a:off x="966" y="2704"/>
              <a:ext cx="346" cy="982"/>
              <a:chOff x="414" y="2704"/>
              <a:chExt cx="346" cy="982"/>
            </a:xfrm>
          </p:grpSpPr>
          <p:sp>
            <p:nvSpPr>
              <p:cNvPr id="83" name="Line 47">
                <a:extLst>
                  <a:ext uri="{FF2B5EF4-FFF2-40B4-BE49-F238E27FC236}">
                    <a16:creationId xmlns:a16="http://schemas.microsoft.com/office/drawing/2014/main" id="{C7C6A22C-FF1F-45C4-090A-D8BD284C78ED}"/>
                  </a:ext>
                </a:extLst>
              </p:cNvPr>
              <p:cNvSpPr>
                <a:spLocks noChangeShapeType="1"/>
              </p:cNvSpPr>
              <p:nvPr/>
            </p:nvSpPr>
            <p:spPr bwMode="auto">
              <a:xfrm flipH="1">
                <a:off x="512" y="2704"/>
                <a:ext cx="0" cy="69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4" name="Oval 48">
                <a:extLst>
                  <a:ext uri="{FF2B5EF4-FFF2-40B4-BE49-F238E27FC236}">
                    <a16:creationId xmlns:a16="http://schemas.microsoft.com/office/drawing/2014/main" id="{7BA2665E-1546-66A0-5C77-6D17FFC940A8}"/>
                  </a:ext>
                </a:extLst>
              </p:cNvPr>
              <p:cNvSpPr>
                <a:spLocks noChangeArrowheads="1"/>
              </p:cNvSpPr>
              <p:nvPr/>
            </p:nvSpPr>
            <p:spPr bwMode="auto">
              <a:xfrm>
                <a:off x="484" y="3400"/>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5" name="Line 49">
                <a:extLst>
                  <a:ext uri="{FF2B5EF4-FFF2-40B4-BE49-F238E27FC236}">
                    <a16:creationId xmlns:a16="http://schemas.microsoft.com/office/drawing/2014/main" id="{23EE2885-58EB-8FE7-A172-6ED88A4D7E6F}"/>
                  </a:ext>
                </a:extLst>
              </p:cNvPr>
              <p:cNvSpPr>
                <a:spLocks noChangeShapeType="1"/>
              </p:cNvSpPr>
              <p:nvPr/>
            </p:nvSpPr>
            <p:spPr bwMode="auto">
              <a:xfrm>
                <a:off x="432" y="2992"/>
                <a:ext cx="17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6" name="Line 50">
                <a:extLst>
                  <a:ext uri="{FF2B5EF4-FFF2-40B4-BE49-F238E27FC236}">
                    <a16:creationId xmlns:a16="http://schemas.microsoft.com/office/drawing/2014/main" id="{5C9ECF40-13E0-D4DD-6366-1B869EE39976}"/>
                  </a:ext>
                </a:extLst>
              </p:cNvPr>
              <p:cNvSpPr>
                <a:spLocks noChangeShapeType="1"/>
              </p:cNvSpPr>
              <p:nvPr/>
            </p:nvSpPr>
            <p:spPr bwMode="auto">
              <a:xfrm flipH="1" flipV="1">
                <a:off x="428" y="2992"/>
                <a:ext cx="84" cy="15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7" name="Line 51">
                <a:extLst>
                  <a:ext uri="{FF2B5EF4-FFF2-40B4-BE49-F238E27FC236}">
                    <a16:creationId xmlns:a16="http://schemas.microsoft.com/office/drawing/2014/main" id="{B37D58C5-AB12-BE56-0A5A-DEAE21C77625}"/>
                  </a:ext>
                </a:extLst>
              </p:cNvPr>
              <p:cNvSpPr>
                <a:spLocks noChangeShapeType="1"/>
              </p:cNvSpPr>
              <p:nvPr/>
            </p:nvSpPr>
            <p:spPr bwMode="auto">
              <a:xfrm flipH="1">
                <a:off x="512" y="2988"/>
                <a:ext cx="84" cy="15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8" name="Line 52">
                <a:extLst>
                  <a:ext uri="{FF2B5EF4-FFF2-40B4-BE49-F238E27FC236}">
                    <a16:creationId xmlns:a16="http://schemas.microsoft.com/office/drawing/2014/main" id="{E975D176-2D87-8513-21C7-6C46EF70B237}"/>
                  </a:ext>
                </a:extLst>
              </p:cNvPr>
              <p:cNvSpPr>
                <a:spLocks noChangeShapeType="1"/>
              </p:cNvSpPr>
              <p:nvPr/>
            </p:nvSpPr>
            <p:spPr bwMode="auto">
              <a:xfrm flipV="1">
                <a:off x="440" y="3144"/>
                <a:ext cx="144" cy="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9" name="Line 53">
                <a:extLst>
                  <a:ext uri="{FF2B5EF4-FFF2-40B4-BE49-F238E27FC236}">
                    <a16:creationId xmlns:a16="http://schemas.microsoft.com/office/drawing/2014/main" id="{3C3F3FEE-CA69-6AEA-66EA-D9FDB512B332}"/>
                  </a:ext>
                </a:extLst>
              </p:cNvPr>
              <p:cNvSpPr>
                <a:spLocks noChangeShapeType="1"/>
              </p:cNvSpPr>
              <p:nvPr/>
            </p:nvSpPr>
            <p:spPr bwMode="auto">
              <a:xfrm>
                <a:off x="568" y="3212"/>
                <a:ext cx="128" cy="124"/>
              </a:xfrm>
              <a:prstGeom prst="line">
                <a:avLst/>
              </a:prstGeom>
              <a:noFill/>
              <a:ln w="19050">
                <a:solidFill>
                  <a:srgbClr val="00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0" name="Line 54">
                <a:extLst>
                  <a:ext uri="{FF2B5EF4-FFF2-40B4-BE49-F238E27FC236}">
                    <a16:creationId xmlns:a16="http://schemas.microsoft.com/office/drawing/2014/main" id="{5D0EE01C-354C-F55E-8286-60A1F3F26B12}"/>
                  </a:ext>
                </a:extLst>
              </p:cNvPr>
              <p:cNvSpPr>
                <a:spLocks noChangeShapeType="1"/>
              </p:cNvSpPr>
              <p:nvPr/>
            </p:nvSpPr>
            <p:spPr bwMode="auto">
              <a:xfrm>
                <a:off x="632" y="3188"/>
                <a:ext cx="128" cy="124"/>
              </a:xfrm>
              <a:prstGeom prst="line">
                <a:avLst/>
              </a:prstGeom>
              <a:noFill/>
              <a:ln w="19050">
                <a:solidFill>
                  <a:srgbClr val="00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1" name="Text Box 55">
                <a:extLst>
                  <a:ext uri="{FF2B5EF4-FFF2-40B4-BE49-F238E27FC236}">
                    <a16:creationId xmlns:a16="http://schemas.microsoft.com/office/drawing/2014/main" id="{6249C3E8-BDC0-1382-BC2E-B6FE832AFAF5}"/>
                  </a:ext>
                </a:extLst>
              </p:cNvPr>
              <p:cNvSpPr txBox="1">
                <a:spLocks noChangeArrowheads="1"/>
              </p:cNvSpPr>
              <p:nvPr/>
            </p:nvSpPr>
            <p:spPr bwMode="auto">
              <a:xfrm>
                <a:off x="414" y="3398"/>
                <a:ext cx="20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rPr>
                  <a:t>c</a:t>
                </a:r>
              </a:p>
            </p:txBody>
          </p:sp>
        </p:grpSp>
        <p:grpSp>
          <p:nvGrpSpPr>
            <p:cNvPr id="33" name="Group 56">
              <a:extLst>
                <a:ext uri="{FF2B5EF4-FFF2-40B4-BE49-F238E27FC236}">
                  <a16:creationId xmlns:a16="http://schemas.microsoft.com/office/drawing/2014/main" id="{4A656757-74EE-74A6-ADAF-732BB8153EDA}"/>
                </a:ext>
              </a:extLst>
            </p:cNvPr>
            <p:cNvGrpSpPr>
              <a:grpSpLocks/>
            </p:cNvGrpSpPr>
            <p:nvPr/>
          </p:nvGrpSpPr>
          <p:grpSpPr bwMode="auto">
            <a:xfrm>
              <a:off x="1242" y="2704"/>
              <a:ext cx="346" cy="982"/>
              <a:chOff x="414" y="2704"/>
              <a:chExt cx="346" cy="982"/>
            </a:xfrm>
          </p:grpSpPr>
          <p:sp>
            <p:nvSpPr>
              <p:cNvPr id="74" name="Line 57">
                <a:extLst>
                  <a:ext uri="{FF2B5EF4-FFF2-40B4-BE49-F238E27FC236}">
                    <a16:creationId xmlns:a16="http://schemas.microsoft.com/office/drawing/2014/main" id="{B8CB6A72-F5E4-049D-6A9A-30A17D0667AD}"/>
                  </a:ext>
                </a:extLst>
              </p:cNvPr>
              <p:cNvSpPr>
                <a:spLocks noChangeShapeType="1"/>
              </p:cNvSpPr>
              <p:nvPr/>
            </p:nvSpPr>
            <p:spPr bwMode="auto">
              <a:xfrm flipH="1">
                <a:off x="512" y="2704"/>
                <a:ext cx="0" cy="69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5" name="Oval 58">
                <a:extLst>
                  <a:ext uri="{FF2B5EF4-FFF2-40B4-BE49-F238E27FC236}">
                    <a16:creationId xmlns:a16="http://schemas.microsoft.com/office/drawing/2014/main" id="{F8750E96-8A41-EA48-6E16-744C7961A868}"/>
                  </a:ext>
                </a:extLst>
              </p:cNvPr>
              <p:cNvSpPr>
                <a:spLocks noChangeArrowheads="1"/>
              </p:cNvSpPr>
              <p:nvPr/>
            </p:nvSpPr>
            <p:spPr bwMode="auto">
              <a:xfrm>
                <a:off x="484" y="3400"/>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6" name="Line 59">
                <a:extLst>
                  <a:ext uri="{FF2B5EF4-FFF2-40B4-BE49-F238E27FC236}">
                    <a16:creationId xmlns:a16="http://schemas.microsoft.com/office/drawing/2014/main" id="{1158C195-FB24-2A48-E876-9F9EBA5DB63B}"/>
                  </a:ext>
                </a:extLst>
              </p:cNvPr>
              <p:cNvSpPr>
                <a:spLocks noChangeShapeType="1"/>
              </p:cNvSpPr>
              <p:nvPr/>
            </p:nvSpPr>
            <p:spPr bwMode="auto">
              <a:xfrm>
                <a:off x="432" y="2992"/>
                <a:ext cx="17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7" name="Line 60">
                <a:extLst>
                  <a:ext uri="{FF2B5EF4-FFF2-40B4-BE49-F238E27FC236}">
                    <a16:creationId xmlns:a16="http://schemas.microsoft.com/office/drawing/2014/main" id="{1055681D-F393-194F-366B-A7466CAE12C3}"/>
                  </a:ext>
                </a:extLst>
              </p:cNvPr>
              <p:cNvSpPr>
                <a:spLocks noChangeShapeType="1"/>
              </p:cNvSpPr>
              <p:nvPr/>
            </p:nvSpPr>
            <p:spPr bwMode="auto">
              <a:xfrm flipH="1" flipV="1">
                <a:off x="428" y="2992"/>
                <a:ext cx="84" cy="15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8" name="Line 61">
                <a:extLst>
                  <a:ext uri="{FF2B5EF4-FFF2-40B4-BE49-F238E27FC236}">
                    <a16:creationId xmlns:a16="http://schemas.microsoft.com/office/drawing/2014/main" id="{4C882E33-6C2D-509D-C72B-0CBD8E350290}"/>
                  </a:ext>
                </a:extLst>
              </p:cNvPr>
              <p:cNvSpPr>
                <a:spLocks noChangeShapeType="1"/>
              </p:cNvSpPr>
              <p:nvPr/>
            </p:nvSpPr>
            <p:spPr bwMode="auto">
              <a:xfrm flipH="1">
                <a:off x="512" y="2988"/>
                <a:ext cx="84" cy="15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9" name="Line 62">
                <a:extLst>
                  <a:ext uri="{FF2B5EF4-FFF2-40B4-BE49-F238E27FC236}">
                    <a16:creationId xmlns:a16="http://schemas.microsoft.com/office/drawing/2014/main" id="{DF25C6B7-2858-F8A0-2E58-AD56FB0E4508}"/>
                  </a:ext>
                </a:extLst>
              </p:cNvPr>
              <p:cNvSpPr>
                <a:spLocks noChangeShapeType="1"/>
              </p:cNvSpPr>
              <p:nvPr/>
            </p:nvSpPr>
            <p:spPr bwMode="auto">
              <a:xfrm flipV="1">
                <a:off x="440" y="3144"/>
                <a:ext cx="144" cy="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0" name="Line 63">
                <a:extLst>
                  <a:ext uri="{FF2B5EF4-FFF2-40B4-BE49-F238E27FC236}">
                    <a16:creationId xmlns:a16="http://schemas.microsoft.com/office/drawing/2014/main" id="{E75520CE-F50B-8EE8-AF82-A027250140A2}"/>
                  </a:ext>
                </a:extLst>
              </p:cNvPr>
              <p:cNvSpPr>
                <a:spLocks noChangeShapeType="1"/>
              </p:cNvSpPr>
              <p:nvPr/>
            </p:nvSpPr>
            <p:spPr bwMode="auto">
              <a:xfrm>
                <a:off x="568" y="3212"/>
                <a:ext cx="128" cy="124"/>
              </a:xfrm>
              <a:prstGeom prst="line">
                <a:avLst/>
              </a:prstGeom>
              <a:noFill/>
              <a:ln w="19050">
                <a:solidFill>
                  <a:srgbClr val="00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1" name="Line 64">
                <a:extLst>
                  <a:ext uri="{FF2B5EF4-FFF2-40B4-BE49-F238E27FC236}">
                    <a16:creationId xmlns:a16="http://schemas.microsoft.com/office/drawing/2014/main" id="{1A984FF2-062A-67E2-F85C-22E90410A976}"/>
                  </a:ext>
                </a:extLst>
              </p:cNvPr>
              <p:cNvSpPr>
                <a:spLocks noChangeShapeType="1"/>
              </p:cNvSpPr>
              <p:nvPr/>
            </p:nvSpPr>
            <p:spPr bwMode="auto">
              <a:xfrm>
                <a:off x="632" y="3188"/>
                <a:ext cx="128" cy="124"/>
              </a:xfrm>
              <a:prstGeom prst="line">
                <a:avLst/>
              </a:prstGeom>
              <a:noFill/>
              <a:ln w="19050">
                <a:solidFill>
                  <a:srgbClr val="00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2" name="Text Box 65">
                <a:extLst>
                  <a:ext uri="{FF2B5EF4-FFF2-40B4-BE49-F238E27FC236}">
                    <a16:creationId xmlns:a16="http://schemas.microsoft.com/office/drawing/2014/main" id="{E0FC2A86-DA24-818B-EF69-AE11CA0A7A52}"/>
                  </a:ext>
                </a:extLst>
              </p:cNvPr>
              <p:cNvSpPr txBox="1">
                <a:spLocks noChangeArrowheads="1"/>
              </p:cNvSpPr>
              <p:nvPr/>
            </p:nvSpPr>
            <p:spPr bwMode="auto">
              <a:xfrm>
                <a:off x="414" y="3398"/>
                <a:ext cx="22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rPr>
                  <a:t>d</a:t>
                </a:r>
              </a:p>
            </p:txBody>
          </p:sp>
        </p:grpSp>
        <p:grpSp>
          <p:nvGrpSpPr>
            <p:cNvPr id="34" name="Group 66">
              <a:extLst>
                <a:ext uri="{FF2B5EF4-FFF2-40B4-BE49-F238E27FC236}">
                  <a16:creationId xmlns:a16="http://schemas.microsoft.com/office/drawing/2014/main" id="{32233140-3FAE-0DD9-8408-6322701A2DE7}"/>
                </a:ext>
              </a:extLst>
            </p:cNvPr>
            <p:cNvGrpSpPr>
              <a:grpSpLocks/>
            </p:cNvGrpSpPr>
            <p:nvPr/>
          </p:nvGrpSpPr>
          <p:grpSpPr bwMode="auto">
            <a:xfrm>
              <a:off x="1518" y="2704"/>
              <a:ext cx="346" cy="982"/>
              <a:chOff x="414" y="2704"/>
              <a:chExt cx="346" cy="982"/>
            </a:xfrm>
          </p:grpSpPr>
          <p:sp>
            <p:nvSpPr>
              <p:cNvPr id="65" name="Line 67">
                <a:extLst>
                  <a:ext uri="{FF2B5EF4-FFF2-40B4-BE49-F238E27FC236}">
                    <a16:creationId xmlns:a16="http://schemas.microsoft.com/office/drawing/2014/main" id="{2C5B5C76-6D72-36B5-A62F-685AEF54D072}"/>
                  </a:ext>
                </a:extLst>
              </p:cNvPr>
              <p:cNvSpPr>
                <a:spLocks noChangeShapeType="1"/>
              </p:cNvSpPr>
              <p:nvPr/>
            </p:nvSpPr>
            <p:spPr bwMode="auto">
              <a:xfrm flipH="1">
                <a:off x="512" y="2704"/>
                <a:ext cx="0" cy="69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6" name="Oval 68">
                <a:extLst>
                  <a:ext uri="{FF2B5EF4-FFF2-40B4-BE49-F238E27FC236}">
                    <a16:creationId xmlns:a16="http://schemas.microsoft.com/office/drawing/2014/main" id="{9F8F5019-AB78-9E0E-048A-D2A00E7CC412}"/>
                  </a:ext>
                </a:extLst>
              </p:cNvPr>
              <p:cNvSpPr>
                <a:spLocks noChangeArrowheads="1"/>
              </p:cNvSpPr>
              <p:nvPr/>
            </p:nvSpPr>
            <p:spPr bwMode="auto">
              <a:xfrm>
                <a:off x="484" y="3400"/>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7" name="Line 69">
                <a:extLst>
                  <a:ext uri="{FF2B5EF4-FFF2-40B4-BE49-F238E27FC236}">
                    <a16:creationId xmlns:a16="http://schemas.microsoft.com/office/drawing/2014/main" id="{F5DCF87B-C1EE-0258-DE0D-034CFACBEBB5}"/>
                  </a:ext>
                </a:extLst>
              </p:cNvPr>
              <p:cNvSpPr>
                <a:spLocks noChangeShapeType="1"/>
              </p:cNvSpPr>
              <p:nvPr/>
            </p:nvSpPr>
            <p:spPr bwMode="auto">
              <a:xfrm>
                <a:off x="432" y="2992"/>
                <a:ext cx="17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8" name="Line 70">
                <a:extLst>
                  <a:ext uri="{FF2B5EF4-FFF2-40B4-BE49-F238E27FC236}">
                    <a16:creationId xmlns:a16="http://schemas.microsoft.com/office/drawing/2014/main" id="{ED2246D5-FAC2-4694-7809-C98C45B63631}"/>
                  </a:ext>
                </a:extLst>
              </p:cNvPr>
              <p:cNvSpPr>
                <a:spLocks noChangeShapeType="1"/>
              </p:cNvSpPr>
              <p:nvPr/>
            </p:nvSpPr>
            <p:spPr bwMode="auto">
              <a:xfrm flipH="1" flipV="1">
                <a:off x="428" y="2992"/>
                <a:ext cx="84" cy="15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9" name="Line 71">
                <a:extLst>
                  <a:ext uri="{FF2B5EF4-FFF2-40B4-BE49-F238E27FC236}">
                    <a16:creationId xmlns:a16="http://schemas.microsoft.com/office/drawing/2014/main" id="{1006269B-A34B-E1F5-7B23-CE5ED1A55821}"/>
                  </a:ext>
                </a:extLst>
              </p:cNvPr>
              <p:cNvSpPr>
                <a:spLocks noChangeShapeType="1"/>
              </p:cNvSpPr>
              <p:nvPr/>
            </p:nvSpPr>
            <p:spPr bwMode="auto">
              <a:xfrm flipH="1">
                <a:off x="512" y="2988"/>
                <a:ext cx="84" cy="15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0" name="Line 72">
                <a:extLst>
                  <a:ext uri="{FF2B5EF4-FFF2-40B4-BE49-F238E27FC236}">
                    <a16:creationId xmlns:a16="http://schemas.microsoft.com/office/drawing/2014/main" id="{D2881FCE-E484-0E80-DD23-BF8406F0D3C6}"/>
                  </a:ext>
                </a:extLst>
              </p:cNvPr>
              <p:cNvSpPr>
                <a:spLocks noChangeShapeType="1"/>
              </p:cNvSpPr>
              <p:nvPr/>
            </p:nvSpPr>
            <p:spPr bwMode="auto">
              <a:xfrm flipV="1">
                <a:off x="440" y="3144"/>
                <a:ext cx="144" cy="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1" name="Line 73">
                <a:extLst>
                  <a:ext uri="{FF2B5EF4-FFF2-40B4-BE49-F238E27FC236}">
                    <a16:creationId xmlns:a16="http://schemas.microsoft.com/office/drawing/2014/main" id="{772F1F3E-0CBE-21C3-7F63-F535219860FA}"/>
                  </a:ext>
                </a:extLst>
              </p:cNvPr>
              <p:cNvSpPr>
                <a:spLocks noChangeShapeType="1"/>
              </p:cNvSpPr>
              <p:nvPr/>
            </p:nvSpPr>
            <p:spPr bwMode="auto">
              <a:xfrm>
                <a:off x="568" y="3212"/>
                <a:ext cx="128" cy="124"/>
              </a:xfrm>
              <a:prstGeom prst="line">
                <a:avLst/>
              </a:prstGeom>
              <a:noFill/>
              <a:ln w="19050">
                <a:solidFill>
                  <a:srgbClr val="00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2" name="Line 74">
                <a:extLst>
                  <a:ext uri="{FF2B5EF4-FFF2-40B4-BE49-F238E27FC236}">
                    <a16:creationId xmlns:a16="http://schemas.microsoft.com/office/drawing/2014/main" id="{5479BB1B-BAC3-A37C-23DF-544AE775860B}"/>
                  </a:ext>
                </a:extLst>
              </p:cNvPr>
              <p:cNvSpPr>
                <a:spLocks noChangeShapeType="1"/>
              </p:cNvSpPr>
              <p:nvPr/>
            </p:nvSpPr>
            <p:spPr bwMode="auto">
              <a:xfrm>
                <a:off x="632" y="3188"/>
                <a:ext cx="128" cy="124"/>
              </a:xfrm>
              <a:prstGeom prst="line">
                <a:avLst/>
              </a:prstGeom>
              <a:noFill/>
              <a:ln w="19050">
                <a:solidFill>
                  <a:srgbClr val="00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3" name="Text Box 75">
                <a:extLst>
                  <a:ext uri="{FF2B5EF4-FFF2-40B4-BE49-F238E27FC236}">
                    <a16:creationId xmlns:a16="http://schemas.microsoft.com/office/drawing/2014/main" id="{F0CE41C1-02ED-6E47-8FCE-74A00EC6D41A}"/>
                  </a:ext>
                </a:extLst>
              </p:cNvPr>
              <p:cNvSpPr txBox="1">
                <a:spLocks noChangeArrowheads="1"/>
              </p:cNvSpPr>
              <p:nvPr/>
            </p:nvSpPr>
            <p:spPr bwMode="auto">
              <a:xfrm>
                <a:off x="414" y="3398"/>
                <a:ext cx="20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rPr>
                  <a:t>e</a:t>
                </a:r>
              </a:p>
            </p:txBody>
          </p:sp>
        </p:grpSp>
        <p:grpSp>
          <p:nvGrpSpPr>
            <p:cNvPr id="35" name="Group 76">
              <a:extLst>
                <a:ext uri="{FF2B5EF4-FFF2-40B4-BE49-F238E27FC236}">
                  <a16:creationId xmlns:a16="http://schemas.microsoft.com/office/drawing/2014/main" id="{B506C246-E9DD-FB94-F375-DDC3E1F6732A}"/>
                </a:ext>
              </a:extLst>
            </p:cNvPr>
            <p:cNvGrpSpPr>
              <a:grpSpLocks/>
            </p:cNvGrpSpPr>
            <p:nvPr/>
          </p:nvGrpSpPr>
          <p:grpSpPr bwMode="auto">
            <a:xfrm>
              <a:off x="1794" y="2704"/>
              <a:ext cx="346" cy="982"/>
              <a:chOff x="414" y="2704"/>
              <a:chExt cx="346" cy="982"/>
            </a:xfrm>
          </p:grpSpPr>
          <p:sp>
            <p:nvSpPr>
              <p:cNvPr id="56" name="Line 77">
                <a:extLst>
                  <a:ext uri="{FF2B5EF4-FFF2-40B4-BE49-F238E27FC236}">
                    <a16:creationId xmlns:a16="http://schemas.microsoft.com/office/drawing/2014/main" id="{3A974368-80B6-E0C1-C726-A02FCC5FBD53}"/>
                  </a:ext>
                </a:extLst>
              </p:cNvPr>
              <p:cNvSpPr>
                <a:spLocks noChangeShapeType="1"/>
              </p:cNvSpPr>
              <p:nvPr/>
            </p:nvSpPr>
            <p:spPr bwMode="auto">
              <a:xfrm flipH="1">
                <a:off x="512" y="2704"/>
                <a:ext cx="0" cy="69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7" name="Oval 78">
                <a:extLst>
                  <a:ext uri="{FF2B5EF4-FFF2-40B4-BE49-F238E27FC236}">
                    <a16:creationId xmlns:a16="http://schemas.microsoft.com/office/drawing/2014/main" id="{A5DEDD09-1E29-25DB-FBEB-5E3E6CE63CA2}"/>
                  </a:ext>
                </a:extLst>
              </p:cNvPr>
              <p:cNvSpPr>
                <a:spLocks noChangeArrowheads="1"/>
              </p:cNvSpPr>
              <p:nvPr/>
            </p:nvSpPr>
            <p:spPr bwMode="auto">
              <a:xfrm>
                <a:off x="484" y="3400"/>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8" name="Line 79">
                <a:extLst>
                  <a:ext uri="{FF2B5EF4-FFF2-40B4-BE49-F238E27FC236}">
                    <a16:creationId xmlns:a16="http://schemas.microsoft.com/office/drawing/2014/main" id="{FD123C3B-6207-36E4-F09E-EC2B1B953237}"/>
                  </a:ext>
                </a:extLst>
              </p:cNvPr>
              <p:cNvSpPr>
                <a:spLocks noChangeShapeType="1"/>
              </p:cNvSpPr>
              <p:nvPr/>
            </p:nvSpPr>
            <p:spPr bwMode="auto">
              <a:xfrm>
                <a:off x="432" y="2992"/>
                <a:ext cx="17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9" name="Line 80">
                <a:extLst>
                  <a:ext uri="{FF2B5EF4-FFF2-40B4-BE49-F238E27FC236}">
                    <a16:creationId xmlns:a16="http://schemas.microsoft.com/office/drawing/2014/main" id="{4A351F83-46F8-27E7-7CD8-A0CF8302604A}"/>
                  </a:ext>
                </a:extLst>
              </p:cNvPr>
              <p:cNvSpPr>
                <a:spLocks noChangeShapeType="1"/>
              </p:cNvSpPr>
              <p:nvPr/>
            </p:nvSpPr>
            <p:spPr bwMode="auto">
              <a:xfrm flipH="1" flipV="1">
                <a:off x="428" y="2992"/>
                <a:ext cx="84" cy="15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0" name="Line 81">
                <a:extLst>
                  <a:ext uri="{FF2B5EF4-FFF2-40B4-BE49-F238E27FC236}">
                    <a16:creationId xmlns:a16="http://schemas.microsoft.com/office/drawing/2014/main" id="{5BD4A832-5A33-4A33-5BDD-3FE5643065A5}"/>
                  </a:ext>
                </a:extLst>
              </p:cNvPr>
              <p:cNvSpPr>
                <a:spLocks noChangeShapeType="1"/>
              </p:cNvSpPr>
              <p:nvPr/>
            </p:nvSpPr>
            <p:spPr bwMode="auto">
              <a:xfrm flipH="1">
                <a:off x="512" y="2988"/>
                <a:ext cx="84" cy="15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1" name="Line 82">
                <a:extLst>
                  <a:ext uri="{FF2B5EF4-FFF2-40B4-BE49-F238E27FC236}">
                    <a16:creationId xmlns:a16="http://schemas.microsoft.com/office/drawing/2014/main" id="{44CCFF3D-F895-B501-AF67-0C81DED285AA}"/>
                  </a:ext>
                </a:extLst>
              </p:cNvPr>
              <p:cNvSpPr>
                <a:spLocks noChangeShapeType="1"/>
              </p:cNvSpPr>
              <p:nvPr/>
            </p:nvSpPr>
            <p:spPr bwMode="auto">
              <a:xfrm flipV="1">
                <a:off x="440" y="3144"/>
                <a:ext cx="144" cy="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2" name="Line 83">
                <a:extLst>
                  <a:ext uri="{FF2B5EF4-FFF2-40B4-BE49-F238E27FC236}">
                    <a16:creationId xmlns:a16="http://schemas.microsoft.com/office/drawing/2014/main" id="{35D716A6-7C21-BF58-440A-2DFA0A912114}"/>
                  </a:ext>
                </a:extLst>
              </p:cNvPr>
              <p:cNvSpPr>
                <a:spLocks noChangeShapeType="1"/>
              </p:cNvSpPr>
              <p:nvPr/>
            </p:nvSpPr>
            <p:spPr bwMode="auto">
              <a:xfrm>
                <a:off x="568" y="3212"/>
                <a:ext cx="128" cy="124"/>
              </a:xfrm>
              <a:prstGeom prst="line">
                <a:avLst/>
              </a:prstGeom>
              <a:noFill/>
              <a:ln w="19050">
                <a:solidFill>
                  <a:srgbClr val="00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3" name="Line 84">
                <a:extLst>
                  <a:ext uri="{FF2B5EF4-FFF2-40B4-BE49-F238E27FC236}">
                    <a16:creationId xmlns:a16="http://schemas.microsoft.com/office/drawing/2014/main" id="{DDBB8F00-72EE-8E99-FDEE-26DC8D98B528}"/>
                  </a:ext>
                </a:extLst>
              </p:cNvPr>
              <p:cNvSpPr>
                <a:spLocks noChangeShapeType="1"/>
              </p:cNvSpPr>
              <p:nvPr/>
            </p:nvSpPr>
            <p:spPr bwMode="auto">
              <a:xfrm>
                <a:off x="632" y="3188"/>
                <a:ext cx="128" cy="124"/>
              </a:xfrm>
              <a:prstGeom prst="line">
                <a:avLst/>
              </a:prstGeom>
              <a:noFill/>
              <a:ln w="19050">
                <a:solidFill>
                  <a:srgbClr val="00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4" name="Text Box 85">
                <a:extLst>
                  <a:ext uri="{FF2B5EF4-FFF2-40B4-BE49-F238E27FC236}">
                    <a16:creationId xmlns:a16="http://schemas.microsoft.com/office/drawing/2014/main" id="{85279D33-993D-36C9-C734-FA380CF995C0}"/>
                  </a:ext>
                </a:extLst>
              </p:cNvPr>
              <p:cNvSpPr txBox="1">
                <a:spLocks noChangeArrowheads="1"/>
              </p:cNvSpPr>
              <p:nvPr/>
            </p:nvSpPr>
            <p:spPr bwMode="auto">
              <a:xfrm>
                <a:off x="414" y="3398"/>
                <a:ext cx="18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rPr>
                  <a:t>f</a:t>
                </a:r>
              </a:p>
            </p:txBody>
          </p:sp>
        </p:grpSp>
        <p:sp>
          <p:nvSpPr>
            <p:cNvPr id="36" name="Line 86">
              <a:extLst>
                <a:ext uri="{FF2B5EF4-FFF2-40B4-BE49-F238E27FC236}">
                  <a16:creationId xmlns:a16="http://schemas.microsoft.com/office/drawing/2014/main" id="{E961C285-94D9-0E5D-896C-A18B8A843CBD}"/>
                </a:ext>
              </a:extLst>
            </p:cNvPr>
            <p:cNvSpPr>
              <a:spLocks noChangeShapeType="1"/>
            </p:cNvSpPr>
            <p:nvPr/>
          </p:nvSpPr>
          <p:spPr bwMode="auto">
            <a:xfrm>
              <a:off x="2168" y="2704"/>
              <a:ext cx="1" cy="102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7" name="Oval 87">
              <a:extLst>
                <a:ext uri="{FF2B5EF4-FFF2-40B4-BE49-F238E27FC236}">
                  <a16:creationId xmlns:a16="http://schemas.microsoft.com/office/drawing/2014/main" id="{E2594E39-AC2B-B542-A0F3-DA9095E57D21}"/>
                </a:ext>
              </a:extLst>
            </p:cNvPr>
            <p:cNvSpPr>
              <a:spLocks noChangeArrowheads="1"/>
            </p:cNvSpPr>
            <p:nvPr/>
          </p:nvSpPr>
          <p:spPr bwMode="auto">
            <a:xfrm>
              <a:off x="2143" y="3724"/>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8" name="Line 88">
              <a:extLst>
                <a:ext uri="{FF2B5EF4-FFF2-40B4-BE49-F238E27FC236}">
                  <a16:creationId xmlns:a16="http://schemas.microsoft.com/office/drawing/2014/main" id="{A72F5BA1-C5C7-4759-9C75-405CA8C1B675}"/>
                </a:ext>
              </a:extLst>
            </p:cNvPr>
            <p:cNvSpPr>
              <a:spLocks noChangeShapeType="1"/>
            </p:cNvSpPr>
            <p:nvPr/>
          </p:nvSpPr>
          <p:spPr bwMode="auto">
            <a:xfrm>
              <a:off x="2088" y="2992"/>
              <a:ext cx="17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9" name="Line 89">
              <a:extLst>
                <a:ext uri="{FF2B5EF4-FFF2-40B4-BE49-F238E27FC236}">
                  <a16:creationId xmlns:a16="http://schemas.microsoft.com/office/drawing/2014/main" id="{227352C6-2652-A06B-43B6-4CE2F1F0F201}"/>
                </a:ext>
              </a:extLst>
            </p:cNvPr>
            <p:cNvSpPr>
              <a:spLocks noChangeShapeType="1"/>
            </p:cNvSpPr>
            <p:nvPr/>
          </p:nvSpPr>
          <p:spPr bwMode="auto">
            <a:xfrm flipH="1" flipV="1">
              <a:off x="2084" y="2992"/>
              <a:ext cx="84" cy="15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0" name="Line 90">
              <a:extLst>
                <a:ext uri="{FF2B5EF4-FFF2-40B4-BE49-F238E27FC236}">
                  <a16:creationId xmlns:a16="http://schemas.microsoft.com/office/drawing/2014/main" id="{497DE1AA-9C60-823E-CE13-1A807608C78C}"/>
                </a:ext>
              </a:extLst>
            </p:cNvPr>
            <p:cNvSpPr>
              <a:spLocks noChangeShapeType="1"/>
            </p:cNvSpPr>
            <p:nvPr/>
          </p:nvSpPr>
          <p:spPr bwMode="auto">
            <a:xfrm flipH="1">
              <a:off x="2168" y="2988"/>
              <a:ext cx="84" cy="15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1" name="Line 91">
              <a:extLst>
                <a:ext uri="{FF2B5EF4-FFF2-40B4-BE49-F238E27FC236}">
                  <a16:creationId xmlns:a16="http://schemas.microsoft.com/office/drawing/2014/main" id="{12812813-D178-9314-BFD9-F930D39B61F7}"/>
                </a:ext>
              </a:extLst>
            </p:cNvPr>
            <p:cNvSpPr>
              <a:spLocks noChangeShapeType="1"/>
            </p:cNvSpPr>
            <p:nvPr/>
          </p:nvSpPr>
          <p:spPr bwMode="auto">
            <a:xfrm flipV="1">
              <a:off x="2096" y="3144"/>
              <a:ext cx="144" cy="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2" name="Line 92">
              <a:extLst>
                <a:ext uri="{FF2B5EF4-FFF2-40B4-BE49-F238E27FC236}">
                  <a16:creationId xmlns:a16="http://schemas.microsoft.com/office/drawing/2014/main" id="{EE7BEB55-4067-8D3F-065A-626739268BB3}"/>
                </a:ext>
              </a:extLst>
            </p:cNvPr>
            <p:cNvSpPr>
              <a:spLocks noChangeShapeType="1"/>
            </p:cNvSpPr>
            <p:nvPr/>
          </p:nvSpPr>
          <p:spPr bwMode="auto">
            <a:xfrm>
              <a:off x="2224" y="3212"/>
              <a:ext cx="128" cy="124"/>
            </a:xfrm>
            <a:prstGeom prst="line">
              <a:avLst/>
            </a:prstGeom>
            <a:noFill/>
            <a:ln w="19050">
              <a:solidFill>
                <a:srgbClr val="00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3" name="Line 93">
              <a:extLst>
                <a:ext uri="{FF2B5EF4-FFF2-40B4-BE49-F238E27FC236}">
                  <a16:creationId xmlns:a16="http://schemas.microsoft.com/office/drawing/2014/main" id="{3866B401-BE61-5C0E-0B82-D707C61EE64D}"/>
                </a:ext>
              </a:extLst>
            </p:cNvPr>
            <p:cNvSpPr>
              <a:spLocks noChangeShapeType="1"/>
            </p:cNvSpPr>
            <p:nvPr/>
          </p:nvSpPr>
          <p:spPr bwMode="auto">
            <a:xfrm>
              <a:off x="2288" y="3188"/>
              <a:ext cx="128" cy="124"/>
            </a:xfrm>
            <a:prstGeom prst="line">
              <a:avLst/>
            </a:prstGeom>
            <a:noFill/>
            <a:ln w="19050">
              <a:solidFill>
                <a:srgbClr val="00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4" name="Text Box 94">
              <a:extLst>
                <a:ext uri="{FF2B5EF4-FFF2-40B4-BE49-F238E27FC236}">
                  <a16:creationId xmlns:a16="http://schemas.microsoft.com/office/drawing/2014/main" id="{3969A5FD-AADA-7029-3E98-15CA00C34082}"/>
                </a:ext>
              </a:extLst>
            </p:cNvPr>
            <p:cNvSpPr txBox="1">
              <a:spLocks noChangeArrowheads="1"/>
            </p:cNvSpPr>
            <p:nvPr/>
          </p:nvSpPr>
          <p:spPr bwMode="auto">
            <a:xfrm>
              <a:off x="1946" y="3539"/>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rPr>
                <a:t>g</a:t>
              </a:r>
            </a:p>
          </p:txBody>
        </p:sp>
        <p:sp>
          <p:nvSpPr>
            <p:cNvPr id="45" name="Line 95">
              <a:extLst>
                <a:ext uri="{FF2B5EF4-FFF2-40B4-BE49-F238E27FC236}">
                  <a16:creationId xmlns:a16="http://schemas.microsoft.com/office/drawing/2014/main" id="{9F1162B9-E915-D3C6-F186-5D1DFF624B6E}"/>
                </a:ext>
              </a:extLst>
            </p:cNvPr>
            <p:cNvSpPr>
              <a:spLocks noChangeShapeType="1"/>
            </p:cNvSpPr>
            <p:nvPr/>
          </p:nvSpPr>
          <p:spPr bwMode="auto">
            <a:xfrm>
              <a:off x="508" y="2708"/>
              <a:ext cx="166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6" name="Line 96">
              <a:extLst>
                <a:ext uri="{FF2B5EF4-FFF2-40B4-BE49-F238E27FC236}">
                  <a16:creationId xmlns:a16="http://schemas.microsoft.com/office/drawing/2014/main" id="{A14C0835-09A1-7AD9-EFAF-A01CED46EED2}"/>
                </a:ext>
              </a:extLst>
            </p:cNvPr>
            <p:cNvSpPr>
              <a:spLocks noChangeShapeType="1"/>
            </p:cNvSpPr>
            <p:nvPr/>
          </p:nvSpPr>
          <p:spPr bwMode="auto">
            <a:xfrm flipV="1">
              <a:off x="1340" y="2544"/>
              <a:ext cx="0" cy="16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7" name="Oval 97">
              <a:extLst>
                <a:ext uri="{FF2B5EF4-FFF2-40B4-BE49-F238E27FC236}">
                  <a16:creationId xmlns:a16="http://schemas.microsoft.com/office/drawing/2014/main" id="{01E94F04-5CA8-7AB7-56E6-69584BB04B9F}"/>
                </a:ext>
              </a:extLst>
            </p:cNvPr>
            <p:cNvSpPr>
              <a:spLocks noChangeArrowheads="1"/>
            </p:cNvSpPr>
            <p:nvPr/>
          </p:nvSpPr>
          <p:spPr bwMode="auto">
            <a:xfrm>
              <a:off x="1308" y="2484"/>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8" name="Rectangle 98">
              <a:extLst>
                <a:ext uri="{FF2B5EF4-FFF2-40B4-BE49-F238E27FC236}">
                  <a16:creationId xmlns:a16="http://schemas.microsoft.com/office/drawing/2014/main" id="{BAA25D59-4FBA-CB42-793E-011B0020E395}"/>
                </a:ext>
              </a:extLst>
            </p:cNvPr>
            <p:cNvSpPr>
              <a:spLocks noChangeArrowheads="1"/>
            </p:cNvSpPr>
            <p:nvPr/>
          </p:nvSpPr>
          <p:spPr bwMode="auto">
            <a:xfrm>
              <a:off x="2125" y="3384"/>
              <a:ext cx="80" cy="272"/>
            </a:xfrm>
            <a:prstGeom prst="rect">
              <a:avLst/>
            </a:prstGeom>
            <a:solidFill>
              <a:srgbClr val="CCFFFF"/>
            </a:solidFill>
            <a:ln w="2857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9" name="Text Box 99">
              <a:extLst>
                <a:ext uri="{FF2B5EF4-FFF2-40B4-BE49-F238E27FC236}">
                  <a16:creationId xmlns:a16="http://schemas.microsoft.com/office/drawing/2014/main" id="{5DD87C9E-1F35-596F-4F86-601B53840898}"/>
                </a:ext>
              </a:extLst>
            </p:cNvPr>
            <p:cNvSpPr txBox="1">
              <a:spLocks noChangeArrowheads="1"/>
            </p:cNvSpPr>
            <p:nvPr/>
          </p:nvSpPr>
          <p:spPr bwMode="auto">
            <a:xfrm>
              <a:off x="2174" y="3378"/>
              <a:ext cx="2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rPr>
                <a:t>R</a:t>
              </a:r>
            </a:p>
          </p:txBody>
        </p:sp>
        <p:sp>
          <p:nvSpPr>
            <p:cNvPr id="50" name="Text Box 100">
              <a:extLst>
                <a:ext uri="{FF2B5EF4-FFF2-40B4-BE49-F238E27FC236}">
                  <a16:creationId xmlns:a16="http://schemas.microsoft.com/office/drawing/2014/main" id="{A73257A8-4429-29CC-6802-CEF63AA6F8E6}"/>
                </a:ext>
              </a:extLst>
            </p:cNvPr>
            <p:cNvSpPr txBox="1">
              <a:spLocks noChangeArrowheads="1"/>
            </p:cNvSpPr>
            <p:nvPr/>
          </p:nvSpPr>
          <p:spPr bwMode="auto">
            <a:xfrm>
              <a:off x="1356" y="2335"/>
              <a:ext cx="55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rPr>
                <a:t>+ 5 V</a:t>
              </a:r>
            </a:p>
          </p:txBody>
        </p:sp>
        <p:sp>
          <p:nvSpPr>
            <p:cNvPr id="51" name="Oval 101">
              <a:extLst>
                <a:ext uri="{FF2B5EF4-FFF2-40B4-BE49-F238E27FC236}">
                  <a16:creationId xmlns:a16="http://schemas.microsoft.com/office/drawing/2014/main" id="{5E2639A2-D6A6-C213-2706-53B26B551806}"/>
                </a:ext>
              </a:extLst>
            </p:cNvPr>
            <p:cNvSpPr>
              <a:spLocks noChangeArrowheads="1"/>
            </p:cNvSpPr>
            <p:nvPr/>
          </p:nvSpPr>
          <p:spPr bwMode="auto">
            <a:xfrm>
              <a:off x="766" y="2686"/>
              <a:ext cx="44" cy="44"/>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2" name="Oval 102">
              <a:extLst>
                <a:ext uri="{FF2B5EF4-FFF2-40B4-BE49-F238E27FC236}">
                  <a16:creationId xmlns:a16="http://schemas.microsoft.com/office/drawing/2014/main" id="{2741CE02-7AD5-3919-B3D3-5B4EBF58123B}"/>
                </a:ext>
              </a:extLst>
            </p:cNvPr>
            <p:cNvSpPr>
              <a:spLocks noChangeArrowheads="1"/>
            </p:cNvSpPr>
            <p:nvPr/>
          </p:nvSpPr>
          <p:spPr bwMode="auto">
            <a:xfrm>
              <a:off x="1868" y="2688"/>
              <a:ext cx="44" cy="44"/>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3" name="Oval 103">
              <a:extLst>
                <a:ext uri="{FF2B5EF4-FFF2-40B4-BE49-F238E27FC236}">
                  <a16:creationId xmlns:a16="http://schemas.microsoft.com/office/drawing/2014/main" id="{B9AE0F17-2EAB-C28B-8E21-D63D90ACE54A}"/>
                </a:ext>
              </a:extLst>
            </p:cNvPr>
            <p:cNvSpPr>
              <a:spLocks noChangeArrowheads="1"/>
            </p:cNvSpPr>
            <p:nvPr/>
          </p:nvSpPr>
          <p:spPr bwMode="auto">
            <a:xfrm>
              <a:off x="1042" y="2686"/>
              <a:ext cx="44" cy="44"/>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4" name="Oval 104">
              <a:extLst>
                <a:ext uri="{FF2B5EF4-FFF2-40B4-BE49-F238E27FC236}">
                  <a16:creationId xmlns:a16="http://schemas.microsoft.com/office/drawing/2014/main" id="{DAF5EAE3-F011-DFB1-A4FC-8529EE736B0B}"/>
                </a:ext>
              </a:extLst>
            </p:cNvPr>
            <p:cNvSpPr>
              <a:spLocks noChangeArrowheads="1"/>
            </p:cNvSpPr>
            <p:nvPr/>
          </p:nvSpPr>
          <p:spPr bwMode="auto">
            <a:xfrm>
              <a:off x="1594" y="2686"/>
              <a:ext cx="44" cy="44"/>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5" name="Oval 105">
              <a:extLst>
                <a:ext uri="{FF2B5EF4-FFF2-40B4-BE49-F238E27FC236}">
                  <a16:creationId xmlns:a16="http://schemas.microsoft.com/office/drawing/2014/main" id="{33217888-BEC3-B2D0-BD07-2FD867E83137}"/>
                </a:ext>
              </a:extLst>
            </p:cNvPr>
            <p:cNvSpPr>
              <a:spLocks noChangeArrowheads="1"/>
            </p:cNvSpPr>
            <p:nvPr/>
          </p:nvSpPr>
          <p:spPr bwMode="auto">
            <a:xfrm>
              <a:off x="1318" y="2684"/>
              <a:ext cx="44" cy="44"/>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10" name="Group 106">
            <a:extLst>
              <a:ext uri="{FF2B5EF4-FFF2-40B4-BE49-F238E27FC236}">
                <a16:creationId xmlns:a16="http://schemas.microsoft.com/office/drawing/2014/main" id="{8033FFEA-C302-03CF-EE79-0458734A5DD9}"/>
              </a:ext>
            </a:extLst>
          </p:cNvPr>
          <p:cNvGrpSpPr>
            <a:grpSpLocks/>
          </p:cNvGrpSpPr>
          <p:nvPr/>
        </p:nvGrpSpPr>
        <p:grpSpPr bwMode="auto">
          <a:xfrm>
            <a:off x="5687706" y="3617913"/>
            <a:ext cx="4589462" cy="2914650"/>
            <a:chOff x="2646" y="1991"/>
            <a:chExt cx="2891" cy="1836"/>
          </a:xfrm>
        </p:grpSpPr>
        <p:sp>
          <p:nvSpPr>
            <p:cNvPr id="111" name="Rectangle 107">
              <a:extLst>
                <a:ext uri="{FF2B5EF4-FFF2-40B4-BE49-F238E27FC236}">
                  <a16:creationId xmlns:a16="http://schemas.microsoft.com/office/drawing/2014/main" id="{477250B1-B5D6-1EF8-3AA0-03179DEEC617}"/>
                </a:ext>
              </a:extLst>
            </p:cNvPr>
            <p:cNvSpPr>
              <a:spLocks noChangeArrowheads="1"/>
            </p:cNvSpPr>
            <p:nvPr/>
          </p:nvSpPr>
          <p:spPr bwMode="auto">
            <a:xfrm>
              <a:off x="3086" y="2327"/>
              <a:ext cx="774" cy="1368"/>
            </a:xfrm>
            <a:prstGeom prst="rect">
              <a:avLst/>
            </a:prstGeom>
            <a:solidFill>
              <a:srgbClr val="FFFFCC"/>
            </a:solidFill>
            <a:ln w="381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solidFill>
                  <a:srgbClr val="996600"/>
                </a:solidFill>
              </a:endParaRPr>
            </a:p>
          </p:txBody>
        </p:sp>
        <p:sp>
          <p:nvSpPr>
            <p:cNvPr id="112" name="Rectangle 108">
              <a:extLst>
                <a:ext uri="{FF2B5EF4-FFF2-40B4-BE49-F238E27FC236}">
                  <a16:creationId xmlns:a16="http://schemas.microsoft.com/office/drawing/2014/main" id="{1E769CE5-6091-1C83-B487-98E08641E87E}"/>
                </a:ext>
              </a:extLst>
            </p:cNvPr>
            <p:cNvSpPr>
              <a:spLocks noChangeArrowheads="1"/>
            </p:cNvSpPr>
            <p:nvPr/>
          </p:nvSpPr>
          <p:spPr bwMode="auto">
            <a:xfrm>
              <a:off x="4598" y="2333"/>
              <a:ext cx="774" cy="1368"/>
            </a:xfrm>
            <a:prstGeom prst="rect">
              <a:avLst/>
            </a:prstGeom>
            <a:solidFill>
              <a:srgbClr val="DDFFEE"/>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113" name="Group 109">
              <a:extLst>
                <a:ext uri="{FF2B5EF4-FFF2-40B4-BE49-F238E27FC236}">
                  <a16:creationId xmlns:a16="http://schemas.microsoft.com/office/drawing/2014/main" id="{28686727-A0BA-1C6C-713E-5D6679B923E4}"/>
                </a:ext>
              </a:extLst>
            </p:cNvPr>
            <p:cNvGrpSpPr>
              <a:grpSpLocks/>
            </p:cNvGrpSpPr>
            <p:nvPr/>
          </p:nvGrpSpPr>
          <p:grpSpPr bwMode="auto">
            <a:xfrm>
              <a:off x="4774" y="2517"/>
              <a:ext cx="413" cy="851"/>
              <a:chOff x="1586" y="448"/>
              <a:chExt cx="461" cy="989"/>
            </a:xfrm>
          </p:grpSpPr>
          <p:sp>
            <p:nvSpPr>
              <p:cNvPr id="153" name="AutoShape 110">
                <a:extLst>
                  <a:ext uri="{FF2B5EF4-FFF2-40B4-BE49-F238E27FC236}">
                    <a16:creationId xmlns:a16="http://schemas.microsoft.com/office/drawing/2014/main" id="{EA3392A7-335C-C304-167F-759250F3DB6E}"/>
                  </a:ext>
                </a:extLst>
              </p:cNvPr>
              <p:cNvSpPr>
                <a:spLocks noChangeArrowheads="1"/>
              </p:cNvSpPr>
              <p:nvPr/>
            </p:nvSpPr>
            <p:spPr bwMode="auto">
              <a:xfrm>
                <a:off x="1621" y="448"/>
                <a:ext cx="391" cy="38"/>
              </a:xfrm>
              <a:prstGeom prst="roundRect">
                <a:avLst>
                  <a:gd name="adj" fmla="val 16667"/>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4" name="AutoShape 111">
                <a:extLst>
                  <a:ext uri="{FF2B5EF4-FFF2-40B4-BE49-F238E27FC236}">
                    <a16:creationId xmlns:a16="http://schemas.microsoft.com/office/drawing/2014/main" id="{7C8C4F33-CAC1-E994-D064-ED55D9E7B725}"/>
                  </a:ext>
                </a:extLst>
              </p:cNvPr>
              <p:cNvSpPr>
                <a:spLocks noChangeArrowheads="1"/>
              </p:cNvSpPr>
              <p:nvPr/>
            </p:nvSpPr>
            <p:spPr bwMode="auto">
              <a:xfrm rot="-5400000">
                <a:off x="1428" y="1164"/>
                <a:ext cx="358" cy="41"/>
              </a:xfrm>
              <a:prstGeom prst="roundRect">
                <a:avLst>
                  <a:gd name="adj" fmla="val 16667"/>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5" name="AutoShape 112">
                <a:extLst>
                  <a:ext uri="{FF2B5EF4-FFF2-40B4-BE49-F238E27FC236}">
                    <a16:creationId xmlns:a16="http://schemas.microsoft.com/office/drawing/2014/main" id="{F9992CB2-EFE8-0237-BAED-9F7E567813C2}"/>
                  </a:ext>
                </a:extLst>
              </p:cNvPr>
              <p:cNvSpPr>
                <a:spLocks noChangeArrowheads="1"/>
              </p:cNvSpPr>
              <p:nvPr/>
            </p:nvSpPr>
            <p:spPr bwMode="auto">
              <a:xfrm>
                <a:off x="1620" y="923"/>
                <a:ext cx="391" cy="38"/>
              </a:xfrm>
              <a:prstGeom prst="roundRect">
                <a:avLst>
                  <a:gd name="adj" fmla="val 16667"/>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6" name="AutoShape 113">
                <a:extLst>
                  <a:ext uri="{FF2B5EF4-FFF2-40B4-BE49-F238E27FC236}">
                    <a16:creationId xmlns:a16="http://schemas.microsoft.com/office/drawing/2014/main" id="{BD20A109-921F-6886-4F6F-C8218E704F40}"/>
                  </a:ext>
                </a:extLst>
              </p:cNvPr>
              <p:cNvSpPr>
                <a:spLocks noChangeArrowheads="1"/>
              </p:cNvSpPr>
              <p:nvPr/>
            </p:nvSpPr>
            <p:spPr bwMode="auto">
              <a:xfrm>
                <a:off x="1621" y="1399"/>
                <a:ext cx="391" cy="38"/>
              </a:xfrm>
              <a:prstGeom prst="roundRect">
                <a:avLst>
                  <a:gd name="adj" fmla="val 16667"/>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7" name="AutoShape 114">
                <a:extLst>
                  <a:ext uri="{FF2B5EF4-FFF2-40B4-BE49-F238E27FC236}">
                    <a16:creationId xmlns:a16="http://schemas.microsoft.com/office/drawing/2014/main" id="{B61EEC01-D05C-1218-CA7F-2E85C58E46E6}"/>
                  </a:ext>
                </a:extLst>
              </p:cNvPr>
              <p:cNvSpPr>
                <a:spLocks noChangeArrowheads="1"/>
              </p:cNvSpPr>
              <p:nvPr/>
            </p:nvSpPr>
            <p:spPr bwMode="auto">
              <a:xfrm rot="-5400000">
                <a:off x="1848" y="1164"/>
                <a:ext cx="358" cy="41"/>
              </a:xfrm>
              <a:prstGeom prst="roundRect">
                <a:avLst>
                  <a:gd name="adj" fmla="val 16667"/>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8" name="AutoShape 115">
                <a:extLst>
                  <a:ext uri="{FF2B5EF4-FFF2-40B4-BE49-F238E27FC236}">
                    <a16:creationId xmlns:a16="http://schemas.microsoft.com/office/drawing/2014/main" id="{152F1E07-9BE5-A47C-9179-B135F4E319C3}"/>
                  </a:ext>
                </a:extLst>
              </p:cNvPr>
              <p:cNvSpPr>
                <a:spLocks noChangeArrowheads="1"/>
              </p:cNvSpPr>
              <p:nvPr/>
            </p:nvSpPr>
            <p:spPr bwMode="auto">
              <a:xfrm rot="-5400000">
                <a:off x="1428" y="684"/>
                <a:ext cx="358" cy="41"/>
              </a:xfrm>
              <a:prstGeom prst="roundRect">
                <a:avLst>
                  <a:gd name="adj" fmla="val 16667"/>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9" name="AutoShape 116">
                <a:extLst>
                  <a:ext uri="{FF2B5EF4-FFF2-40B4-BE49-F238E27FC236}">
                    <a16:creationId xmlns:a16="http://schemas.microsoft.com/office/drawing/2014/main" id="{A4418E68-39A5-B07B-E5FF-84984C12F18B}"/>
                  </a:ext>
                </a:extLst>
              </p:cNvPr>
              <p:cNvSpPr>
                <a:spLocks noChangeArrowheads="1"/>
              </p:cNvSpPr>
              <p:nvPr/>
            </p:nvSpPr>
            <p:spPr bwMode="auto">
              <a:xfrm rot="-5400000">
                <a:off x="1848" y="684"/>
                <a:ext cx="358" cy="41"/>
              </a:xfrm>
              <a:prstGeom prst="roundRect">
                <a:avLst>
                  <a:gd name="adj" fmla="val 16667"/>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114" name="Line 117">
              <a:extLst>
                <a:ext uri="{FF2B5EF4-FFF2-40B4-BE49-F238E27FC236}">
                  <a16:creationId xmlns:a16="http://schemas.microsoft.com/office/drawing/2014/main" id="{B748E5EF-E6B6-B379-375E-409F164689BE}"/>
                </a:ext>
              </a:extLst>
            </p:cNvPr>
            <p:cNvSpPr>
              <a:spLocks noChangeShapeType="1"/>
            </p:cNvSpPr>
            <p:nvPr/>
          </p:nvSpPr>
          <p:spPr bwMode="auto">
            <a:xfrm flipH="1">
              <a:off x="3860" y="2489"/>
              <a:ext cx="73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5" name="Line 118">
              <a:extLst>
                <a:ext uri="{FF2B5EF4-FFF2-40B4-BE49-F238E27FC236}">
                  <a16:creationId xmlns:a16="http://schemas.microsoft.com/office/drawing/2014/main" id="{67C1CA96-D465-6EEC-F99D-A700C98E601C}"/>
                </a:ext>
              </a:extLst>
            </p:cNvPr>
            <p:cNvSpPr>
              <a:spLocks noChangeShapeType="1"/>
            </p:cNvSpPr>
            <p:nvPr/>
          </p:nvSpPr>
          <p:spPr bwMode="auto">
            <a:xfrm flipH="1">
              <a:off x="3854" y="3005"/>
              <a:ext cx="74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6" name="Line 119">
              <a:extLst>
                <a:ext uri="{FF2B5EF4-FFF2-40B4-BE49-F238E27FC236}">
                  <a16:creationId xmlns:a16="http://schemas.microsoft.com/office/drawing/2014/main" id="{21BF04D5-CDE1-B801-F8A9-E5866D703AAA}"/>
                </a:ext>
              </a:extLst>
            </p:cNvPr>
            <p:cNvSpPr>
              <a:spLocks noChangeShapeType="1"/>
            </p:cNvSpPr>
            <p:nvPr/>
          </p:nvSpPr>
          <p:spPr bwMode="auto">
            <a:xfrm flipH="1" flipV="1">
              <a:off x="3851" y="2834"/>
              <a:ext cx="748"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7" name="Line 120">
              <a:extLst>
                <a:ext uri="{FF2B5EF4-FFF2-40B4-BE49-F238E27FC236}">
                  <a16:creationId xmlns:a16="http://schemas.microsoft.com/office/drawing/2014/main" id="{EB0B170A-EB53-2312-97D7-854F461C2DC7}"/>
                </a:ext>
              </a:extLst>
            </p:cNvPr>
            <p:cNvSpPr>
              <a:spLocks noChangeShapeType="1"/>
            </p:cNvSpPr>
            <p:nvPr/>
          </p:nvSpPr>
          <p:spPr bwMode="auto">
            <a:xfrm flipH="1">
              <a:off x="3857" y="2665"/>
              <a:ext cx="740"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8" name="Line 121">
              <a:extLst>
                <a:ext uri="{FF2B5EF4-FFF2-40B4-BE49-F238E27FC236}">
                  <a16:creationId xmlns:a16="http://schemas.microsoft.com/office/drawing/2014/main" id="{BE0B4A00-8324-22CD-104A-098B34006393}"/>
                </a:ext>
              </a:extLst>
            </p:cNvPr>
            <p:cNvSpPr>
              <a:spLocks noChangeShapeType="1"/>
            </p:cNvSpPr>
            <p:nvPr/>
          </p:nvSpPr>
          <p:spPr bwMode="auto">
            <a:xfrm flipH="1">
              <a:off x="3854" y="3371"/>
              <a:ext cx="74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9" name="Line 122">
              <a:extLst>
                <a:ext uri="{FF2B5EF4-FFF2-40B4-BE49-F238E27FC236}">
                  <a16:creationId xmlns:a16="http://schemas.microsoft.com/office/drawing/2014/main" id="{CAE46D52-52E9-A97F-2B71-4D7FCD6DCAD5}"/>
                </a:ext>
              </a:extLst>
            </p:cNvPr>
            <p:cNvSpPr>
              <a:spLocks noChangeShapeType="1"/>
            </p:cNvSpPr>
            <p:nvPr/>
          </p:nvSpPr>
          <p:spPr bwMode="auto">
            <a:xfrm flipH="1">
              <a:off x="3860" y="3551"/>
              <a:ext cx="73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0" name="Line 123">
              <a:extLst>
                <a:ext uri="{FF2B5EF4-FFF2-40B4-BE49-F238E27FC236}">
                  <a16:creationId xmlns:a16="http://schemas.microsoft.com/office/drawing/2014/main" id="{DEC07961-7334-A2C0-0CAD-DFFE412FA5DD}"/>
                </a:ext>
              </a:extLst>
            </p:cNvPr>
            <p:cNvSpPr>
              <a:spLocks noChangeShapeType="1"/>
            </p:cNvSpPr>
            <p:nvPr/>
          </p:nvSpPr>
          <p:spPr bwMode="auto">
            <a:xfrm flipH="1" flipV="1">
              <a:off x="3857" y="3194"/>
              <a:ext cx="741" cy="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1" name="Line 124">
              <a:extLst>
                <a:ext uri="{FF2B5EF4-FFF2-40B4-BE49-F238E27FC236}">
                  <a16:creationId xmlns:a16="http://schemas.microsoft.com/office/drawing/2014/main" id="{B74DBEF4-27AF-923A-D11C-483B1A4E0810}"/>
                </a:ext>
              </a:extLst>
            </p:cNvPr>
            <p:cNvSpPr>
              <a:spLocks noChangeShapeType="1"/>
            </p:cNvSpPr>
            <p:nvPr/>
          </p:nvSpPr>
          <p:spPr bwMode="auto">
            <a:xfrm flipH="1">
              <a:off x="2924" y="2591"/>
              <a:ext cx="16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2" name="Line 125">
              <a:extLst>
                <a:ext uri="{FF2B5EF4-FFF2-40B4-BE49-F238E27FC236}">
                  <a16:creationId xmlns:a16="http://schemas.microsoft.com/office/drawing/2014/main" id="{2F8C3C7E-1986-2096-2FDE-B8B6EF8ABE87}"/>
                </a:ext>
              </a:extLst>
            </p:cNvPr>
            <p:cNvSpPr>
              <a:spLocks noChangeShapeType="1"/>
            </p:cNvSpPr>
            <p:nvPr/>
          </p:nvSpPr>
          <p:spPr bwMode="auto">
            <a:xfrm flipH="1">
              <a:off x="2918" y="2873"/>
              <a:ext cx="16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3" name="Line 126">
              <a:extLst>
                <a:ext uri="{FF2B5EF4-FFF2-40B4-BE49-F238E27FC236}">
                  <a16:creationId xmlns:a16="http://schemas.microsoft.com/office/drawing/2014/main" id="{82375ACC-800F-5DB5-8666-69DEC68BD64A}"/>
                </a:ext>
              </a:extLst>
            </p:cNvPr>
            <p:cNvSpPr>
              <a:spLocks noChangeShapeType="1"/>
            </p:cNvSpPr>
            <p:nvPr/>
          </p:nvSpPr>
          <p:spPr bwMode="auto">
            <a:xfrm flipH="1">
              <a:off x="2924" y="3455"/>
              <a:ext cx="16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4" name="Line 127">
              <a:extLst>
                <a:ext uri="{FF2B5EF4-FFF2-40B4-BE49-F238E27FC236}">
                  <a16:creationId xmlns:a16="http://schemas.microsoft.com/office/drawing/2014/main" id="{E985D8C8-B423-7A90-1635-BA2F60E0796E}"/>
                </a:ext>
              </a:extLst>
            </p:cNvPr>
            <p:cNvSpPr>
              <a:spLocks noChangeShapeType="1"/>
            </p:cNvSpPr>
            <p:nvPr/>
          </p:nvSpPr>
          <p:spPr bwMode="auto">
            <a:xfrm flipH="1">
              <a:off x="2924" y="3185"/>
              <a:ext cx="16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5" name="Rectangle 128">
              <a:extLst>
                <a:ext uri="{FF2B5EF4-FFF2-40B4-BE49-F238E27FC236}">
                  <a16:creationId xmlns:a16="http://schemas.microsoft.com/office/drawing/2014/main" id="{11F769B7-B60B-A13F-52D7-F4E3F4952790}"/>
                </a:ext>
              </a:extLst>
            </p:cNvPr>
            <p:cNvSpPr>
              <a:spLocks noChangeArrowheads="1"/>
            </p:cNvSpPr>
            <p:nvPr/>
          </p:nvSpPr>
          <p:spPr bwMode="auto">
            <a:xfrm>
              <a:off x="4169" y="2444"/>
              <a:ext cx="246" cy="8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6" name="Rectangle 129">
              <a:extLst>
                <a:ext uri="{FF2B5EF4-FFF2-40B4-BE49-F238E27FC236}">
                  <a16:creationId xmlns:a16="http://schemas.microsoft.com/office/drawing/2014/main" id="{C7595D3A-A121-520C-FB52-95C672F0A66A}"/>
                </a:ext>
              </a:extLst>
            </p:cNvPr>
            <p:cNvSpPr>
              <a:spLocks noChangeArrowheads="1"/>
            </p:cNvSpPr>
            <p:nvPr/>
          </p:nvSpPr>
          <p:spPr bwMode="auto">
            <a:xfrm>
              <a:off x="4169" y="2615"/>
              <a:ext cx="246" cy="8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7" name="Rectangle 130">
              <a:extLst>
                <a:ext uri="{FF2B5EF4-FFF2-40B4-BE49-F238E27FC236}">
                  <a16:creationId xmlns:a16="http://schemas.microsoft.com/office/drawing/2014/main" id="{CB557AE3-F2E4-6F65-CAB1-70A1C522B937}"/>
                </a:ext>
              </a:extLst>
            </p:cNvPr>
            <p:cNvSpPr>
              <a:spLocks noChangeArrowheads="1"/>
            </p:cNvSpPr>
            <p:nvPr/>
          </p:nvSpPr>
          <p:spPr bwMode="auto">
            <a:xfrm>
              <a:off x="4169" y="3503"/>
              <a:ext cx="246" cy="8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8" name="Rectangle 131">
              <a:extLst>
                <a:ext uri="{FF2B5EF4-FFF2-40B4-BE49-F238E27FC236}">
                  <a16:creationId xmlns:a16="http://schemas.microsoft.com/office/drawing/2014/main" id="{5B2DF2A2-65EC-D088-37AB-870F18D5B068}"/>
                </a:ext>
              </a:extLst>
            </p:cNvPr>
            <p:cNvSpPr>
              <a:spLocks noChangeArrowheads="1"/>
            </p:cNvSpPr>
            <p:nvPr/>
          </p:nvSpPr>
          <p:spPr bwMode="auto">
            <a:xfrm>
              <a:off x="4169" y="2780"/>
              <a:ext cx="246" cy="8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9" name="Rectangle 132">
              <a:extLst>
                <a:ext uri="{FF2B5EF4-FFF2-40B4-BE49-F238E27FC236}">
                  <a16:creationId xmlns:a16="http://schemas.microsoft.com/office/drawing/2014/main" id="{B4CCDFC0-7021-6DA3-70FE-76DED9EAE78B}"/>
                </a:ext>
              </a:extLst>
            </p:cNvPr>
            <p:cNvSpPr>
              <a:spLocks noChangeArrowheads="1"/>
            </p:cNvSpPr>
            <p:nvPr/>
          </p:nvSpPr>
          <p:spPr bwMode="auto">
            <a:xfrm>
              <a:off x="4169" y="2963"/>
              <a:ext cx="246" cy="8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0" name="Rectangle 133">
              <a:extLst>
                <a:ext uri="{FF2B5EF4-FFF2-40B4-BE49-F238E27FC236}">
                  <a16:creationId xmlns:a16="http://schemas.microsoft.com/office/drawing/2014/main" id="{5DE95CD3-8C44-9D4A-F99C-45FAF162ABF4}"/>
                </a:ext>
              </a:extLst>
            </p:cNvPr>
            <p:cNvSpPr>
              <a:spLocks noChangeArrowheads="1"/>
            </p:cNvSpPr>
            <p:nvPr/>
          </p:nvSpPr>
          <p:spPr bwMode="auto">
            <a:xfrm>
              <a:off x="4169" y="3143"/>
              <a:ext cx="246" cy="8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1" name="Rectangle 134">
              <a:extLst>
                <a:ext uri="{FF2B5EF4-FFF2-40B4-BE49-F238E27FC236}">
                  <a16:creationId xmlns:a16="http://schemas.microsoft.com/office/drawing/2014/main" id="{B4460CA1-8734-5086-E6C9-08983F06F7B2}"/>
                </a:ext>
              </a:extLst>
            </p:cNvPr>
            <p:cNvSpPr>
              <a:spLocks noChangeArrowheads="1"/>
            </p:cNvSpPr>
            <p:nvPr/>
          </p:nvSpPr>
          <p:spPr bwMode="auto">
            <a:xfrm>
              <a:off x="4169" y="3320"/>
              <a:ext cx="246" cy="8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2" name="Text Box 135">
              <a:extLst>
                <a:ext uri="{FF2B5EF4-FFF2-40B4-BE49-F238E27FC236}">
                  <a16:creationId xmlns:a16="http://schemas.microsoft.com/office/drawing/2014/main" id="{75F435B3-60BE-FE62-460A-2F015E530F9E}"/>
                </a:ext>
              </a:extLst>
            </p:cNvPr>
            <p:cNvSpPr txBox="1">
              <a:spLocks noChangeArrowheads="1"/>
            </p:cNvSpPr>
            <p:nvPr/>
          </p:nvSpPr>
          <p:spPr bwMode="auto">
            <a:xfrm>
              <a:off x="3844" y="2250"/>
              <a:ext cx="26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i="1">
                  <a:solidFill>
                    <a:srgbClr val="FF0066"/>
                  </a:solidFill>
                </a:rPr>
                <a:t>Y</a:t>
              </a:r>
              <a:r>
                <a:rPr lang="en-US" altLang="zh-CN" sz="2000" b="1" baseline="-25000">
                  <a:solidFill>
                    <a:srgbClr val="FF0066"/>
                  </a:solidFill>
                </a:rPr>
                <a:t>a</a:t>
              </a:r>
              <a:endParaRPr lang="en-US" altLang="zh-CN" sz="2000" b="1" i="1">
                <a:solidFill>
                  <a:srgbClr val="FF0066"/>
                </a:solidFill>
              </a:endParaRPr>
            </a:p>
          </p:txBody>
        </p:sp>
        <p:sp>
          <p:nvSpPr>
            <p:cNvPr id="133" name="Text Box 136">
              <a:extLst>
                <a:ext uri="{FF2B5EF4-FFF2-40B4-BE49-F238E27FC236}">
                  <a16:creationId xmlns:a16="http://schemas.microsoft.com/office/drawing/2014/main" id="{9FD74E9A-D816-5611-025B-6146E7A71F3E}"/>
                </a:ext>
              </a:extLst>
            </p:cNvPr>
            <p:cNvSpPr txBox="1">
              <a:spLocks noChangeArrowheads="1"/>
            </p:cNvSpPr>
            <p:nvPr/>
          </p:nvSpPr>
          <p:spPr bwMode="auto">
            <a:xfrm>
              <a:off x="2650" y="2455"/>
              <a:ext cx="3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A</a:t>
              </a:r>
              <a:r>
                <a:rPr lang="en-US" altLang="zh-CN" b="1" baseline="-25000">
                  <a:solidFill>
                    <a:srgbClr val="FF0066"/>
                  </a:solidFill>
                </a:rPr>
                <a:t>3</a:t>
              </a:r>
              <a:endParaRPr lang="en-US" altLang="zh-CN" b="1" i="1">
                <a:solidFill>
                  <a:srgbClr val="FF0066"/>
                </a:solidFill>
              </a:endParaRPr>
            </a:p>
          </p:txBody>
        </p:sp>
        <p:sp>
          <p:nvSpPr>
            <p:cNvPr id="134" name="Text Box 137">
              <a:extLst>
                <a:ext uri="{FF2B5EF4-FFF2-40B4-BE49-F238E27FC236}">
                  <a16:creationId xmlns:a16="http://schemas.microsoft.com/office/drawing/2014/main" id="{9B6BE7C3-4AE7-FFAB-DF3B-45E44B02DC0A}"/>
                </a:ext>
              </a:extLst>
            </p:cNvPr>
            <p:cNvSpPr txBox="1">
              <a:spLocks noChangeArrowheads="1"/>
            </p:cNvSpPr>
            <p:nvPr/>
          </p:nvSpPr>
          <p:spPr bwMode="auto">
            <a:xfrm>
              <a:off x="2646" y="2737"/>
              <a:ext cx="3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A</a:t>
              </a:r>
              <a:r>
                <a:rPr lang="en-US" altLang="zh-CN" b="1" baseline="-25000">
                  <a:solidFill>
                    <a:srgbClr val="FF0066"/>
                  </a:solidFill>
                </a:rPr>
                <a:t>2</a:t>
              </a:r>
              <a:endParaRPr lang="en-US" altLang="zh-CN" b="1" i="1">
                <a:solidFill>
                  <a:srgbClr val="FF0066"/>
                </a:solidFill>
              </a:endParaRPr>
            </a:p>
          </p:txBody>
        </p:sp>
        <p:sp>
          <p:nvSpPr>
            <p:cNvPr id="135" name="Text Box 138">
              <a:extLst>
                <a:ext uri="{FF2B5EF4-FFF2-40B4-BE49-F238E27FC236}">
                  <a16:creationId xmlns:a16="http://schemas.microsoft.com/office/drawing/2014/main" id="{7F1BDE7C-9E84-58EA-A0F9-1751FB6C29B8}"/>
                </a:ext>
              </a:extLst>
            </p:cNvPr>
            <p:cNvSpPr txBox="1">
              <a:spLocks noChangeArrowheads="1"/>
            </p:cNvSpPr>
            <p:nvPr/>
          </p:nvSpPr>
          <p:spPr bwMode="auto">
            <a:xfrm>
              <a:off x="2652" y="3007"/>
              <a:ext cx="3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A</a:t>
              </a:r>
              <a:r>
                <a:rPr lang="en-US" altLang="zh-CN" b="1" baseline="-25000">
                  <a:solidFill>
                    <a:srgbClr val="FF0066"/>
                  </a:solidFill>
                </a:rPr>
                <a:t>1</a:t>
              </a:r>
              <a:endParaRPr lang="en-US" altLang="zh-CN" b="1" i="1">
                <a:solidFill>
                  <a:srgbClr val="FF0066"/>
                </a:solidFill>
              </a:endParaRPr>
            </a:p>
          </p:txBody>
        </p:sp>
        <p:sp>
          <p:nvSpPr>
            <p:cNvPr id="136" name="Text Box 139">
              <a:extLst>
                <a:ext uri="{FF2B5EF4-FFF2-40B4-BE49-F238E27FC236}">
                  <a16:creationId xmlns:a16="http://schemas.microsoft.com/office/drawing/2014/main" id="{3DE77E8D-EEB3-BD68-FD4D-F1872726F976}"/>
                </a:ext>
              </a:extLst>
            </p:cNvPr>
            <p:cNvSpPr txBox="1">
              <a:spLocks noChangeArrowheads="1"/>
            </p:cNvSpPr>
            <p:nvPr/>
          </p:nvSpPr>
          <p:spPr bwMode="auto">
            <a:xfrm>
              <a:off x="2650" y="3277"/>
              <a:ext cx="3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A</a:t>
              </a:r>
              <a:r>
                <a:rPr lang="en-US" altLang="zh-CN" b="1" baseline="-25000">
                  <a:solidFill>
                    <a:srgbClr val="FF0066"/>
                  </a:solidFill>
                </a:rPr>
                <a:t>0</a:t>
              </a:r>
              <a:endParaRPr lang="en-US" altLang="zh-CN" b="1" i="1">
                <a:solidFill>
                  <a:srgbClr val="FF0066"/>
                </a:solidFill>
              </a:endParaRPr>
            </a:p>
          </p:txBody>
        </p:sp>
        <p:sp>
          <p:nvSpPr>
            <p:cNvPr id="137" name="Line 140">
              <a:extLst>
                <a:ext uri="{FF2B5EF4-FFF2-40B4-BE49-F238E27FC236}">
                  <a16:creationId xmlns:a16="http://schemas.microsoft.com/office/drawing/2014/main" id="{7AEF749E-75A3-FD3F-B0CD-7BEB9C02936B}"/>
                </a:ext>
              </a:extLst>
            </p:cNvPr>
            <p:cNvSpPr>
              <a:spLocks noChangeShapeType="1"/>
            </p:cNvSpPr>
            <p:nvPr/>
          </p:nvSpPr>
          <p:spPr bwMode="auto">
            <a:xfrm flipH="1" flipV="1">
              <a:off x="3482" y="2237"/>
              <a:ext cx="0" cy="9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8" name="Oval 141">
              <a:extLst>
                <a:ext uri="{FF2B5EF4-FFF2-40B4-BE49-F238E27FC236}">
                  <a16:creationId xmlns:a16="http://schemas.microsoft.com/office/drawing/2014/main" id="{819BF502-6DD7-9295-3F28-457830F3637B}"/>
                </a:ext>
              </a:extLst>
            </p:cNvPr>
            <p:cNvSpPr>
              <a:spLocks noChangeArrowheads="1"/>
            </p:cNvSpPr>
            <p:nvPr/>
          </p:nvSpPr>
          <p:spPr bwMode="auto">
            <a:xfrm>
              <a:off x="3454" y="2187"/>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9" name="Text Box 142">
              <a:extLst>
                <a:ext uri="{FF2B5EF4-FFF2-40B4-BE49-F238E27FC236}">
                  <a16:creationId xmlns:a16="http://schemas.microsoft.com/office/drawing/2014/main" id="{A2866B14-CEC5-FA7A-9D48-B2A0361AA779}"/>
                </a:ext>
              </a:extLst>
            </p:cNvPr>
            <p:cNvSpPr txBox="1">
              <a:spLocks noChangeArrowheads="1"/>
            </p:cNvSpPr>
            <p:nvPr/>
          </p:nvSpPr>
          <p:spPr bwMode="auto">
            <a:xfrm>
              <a:off x="3452" y="1991"/>
              <a:ext cx="77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rPr>
                <a:t>+V</a:t>
              </a:r>
              <a:r>
                <a:rPr lang="en-US" altLang="zh-CN" b="1" baseline="-25000">
                  <a:solidFill>
                    <a:srgbClr val="0033CC"/>
                  </a:solidFill>
                </a:rPr>
                <a:t>CC</a:t>
              </a:r>
              <a:endParaRPr lang="en-US" altLang="zh-CN" b="1" i="1">
                <a:solidFill>
                  <a:srgbClr val="0033CC"/>
                </a:solidFill>
              </a:endParaRPr>
            </a:p>
          </p:txBody>
        </p:sp>
        <p:sp>
          <p:nvSpPr>
            <p:cNvPr id="140" name="Line 143">
              <a:extLst>
                <a:ext uri="{FF2B5EF4-FFF2-40B4-BE49-F238E27FC236}">
                  <a16:creationId xmlns:a16="http://schemas.microsoft.com/office/drawing/2014/main" id="{6F6B0DF5-62F4-0758-8FDA-E2226186A63F}"/>
                </a:ext>
              </a:extLst>
            </p:cNvPr>
            <p:cNvSpPr>
              <a:spLocks noChangeShapeType="1"/>
            </p:cNvSpPr>
            <p:nvPr/>
          </p:nvSpPr>
          <p:spPr bwMode="auto">
            <a:xfrm flipH="1" flipV="1">
              <a:off x="4990" y="2241"/>
              <a:ext cx="0" cy="9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1" name="Oval 144">
              <a:extLst>
                <a:ext uri="{FF2B5EF4-FFF2-40B4-BE49-F238E27FC236}">
                  <a16:creationId xmlns:a16="http://schemas.microsoft.com/office/drawing/2014/main" id="{6EE57A41-FE6E-517E-E1CF-EA684620845A}"/>
                </a:ext>
              </a:extLst>
            </p:cNvPr>
            <p:cNvSpPr>
              <a:spLocks noChangeArrowheads="1"/>
            </p:cNvSpPr>
            <p:nvPr/>
          </p:nvSpPr>
          <p:spPr bwMode="auto">
            <a:xfrm>
              <a:off x="4962" y="2191"/>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2" name="Text Box 145">
              <a:extLst>
                <a:ext uri="{FF2B5EF4-FFF2-40B4-BE49-F238E27FC236}">
                  <a16:creationId xmlns:a16="http://schemas.microsoft.com/office/drawing/2014/main" id="{62E5C783-2DD6-D1A0-9411-5FD8911DDA12}"/>
                </a:ext>
              </a:extLst>
            </p:cNvPr>
            <p:cNvSpPr txBox="1">
              <a:spLocks noChangeArrowheads="1"/>
            </p:cNvSpPr>
            <p:nvPr/>
          </p:nvSpPr>
          <p:spPr bwMode="auto">
            <a:xfrm>
              <a:off x="4960" y="1995"/>
              <a:ext cx="57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rPr>
                <a:t>+V</a:t>
              </a:r>
              <a:r>
                <a:rPr lang="en-US" altLang="zh-CN" b="1" baseline="-25000">
                  <a:solidFill>
                    <a:srgbClr val="0033CC"/>
                  </a:solidFill>
                </a:rPr>
                <a:t>CC</a:t>
              </a:r>
              <a:endParaRPr lang="en-US" altLang="zh-CN" b="1" i="1">
                <a:solidFill>
                  <a:srgbClr val="0033CC"/>
                </a:solidFill>
              </a:endParaRPr>
            </a:p>
          </p:txBody>
        </p:sp>
        <p:sp>
          <p:nvSpPr>
            <p:cNvPr id="143" name="Text Box 146">
              <a:extLst>
                <a:ext uri="{FF2B5EF4-FFF2-40B4-BE49-F238E27FC236}">
                  <a16:creationId xmlns:a16="http://schemas.microsoft.com/office/drawing/2014/main" id="{126CFDA0-86C8-28AE-ADC4-3A5784B43E1F}"/>
                </a:ext>
              </a:extLst>
            </p:cNvPr>
            <p:cNvSpPr txBox="1">
              <a:spLocks noChangeArrowheads="1"/>
            </p:cNvSpPr>
            <p:nvPr/>
          </p:nvSpPr>
          <p:spPr bwMode="auto">
            <a:xfrm>
              <a:off x="3090" y="2723"/>
              <a:ext cx="599" cy="4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000" b="1">
                  <a:solidFill>
                    <a:srgbClr val="996600"/>
                  </a:solidFill>
                  <a:ea typeface="隶书" panose="02010509060101010101" pitchFamily="49" charset="-122"/>
                </a:rPr>
                <a:t>显示</a:t>
              </a:r>
            </a:p>
            <a:p>
              <a:pPr algn="ctr" eaLnBrk="1" hangingPunct="1"/>
              <a:r>
                <a:rPr lang="zh-CN" altLang="en-US" sz="2000" b="1">
                  <a:solidFill>
                    <a:srgbClr val="996600"/>
                  </a:solidFill>
                  <a:ea typeface="隶书" panose="02010509060101010101" pitchFamily="49" charset="-122"/>
                </a:rPr>
                <a:t>译码器</a:t>
              </a:r>
            </a:p>
          </p:txBody>
        </p:sp>
        <p:sp>
          <p:nvSpPr>
            <p:cNvPr id="144" name="Text Box 147">
              <a:extLst>
                <a:ext uri="{FF2B5EF4-FFF2-40B4-BE49-F238E27FC236}">
                  <a16:creationId xmlns:a16="http://schemas.microsoft.com/office/drawing/2014/main" id="{8921D7DA-0358-86DE-FCF0-F222B4EC75AA}"/>
                </a:ext>
              </a:extLst>
            </p:cNvPr>
            <p:cNvSpPr txBox="1">
              <a:spLocks noChangeArrowheads="1"/>
            </p:cNvSpPr>
            <p:nvPr/>
          </p:nvSpPr>
          <p:spPr bwMode="auto">
            <a:xfrm>
              <a:off x="4750" y="3346"/>
              <a:ext cx="50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b="1">
                  <a:solidFill>
                    <a:srgbClr val="FF0066"/>
                  </a:solidFill>
                  <a:ea typeface="隶书" panose="02010509060101010101" pitchFamily="49" charset="-122"/>
                </a:rPr>
                <a:t>共阳</a:t>
              </a:r>
            </a:p>
          </p:txBody>
        </p:sp>
        <p:sp>
          <p:nvSpPr>
            <p:cNvPr id="145" name="Text Box 148">
              <a:extLst>
                <a:ext uri="{FF2B5EF4-FFF2-40B4-BE49-F238E27FC236}">
                  <a16:creationId xmlns:a16="http://schemas.microsoft.com/office/drawing/2014/main" id="{257352C7-78C8-6A66-CCA0-5CB9D0E9CEE9}"/>
                </a:ext>
              </a:extLst>
            </p:cNvPr>
            <p:cNvSpPr txBox="1">
              <a:spLocks noChangeArrowheads="1"/>
            </p:cNvSpPr>
            <p:nvPr/>
          </p:nvSpPr>
          <p:spPr bwMode="auto">
            <a:xfrm>
              <a:off x="3844" y="2426"/>
              <a:ext cx="27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i="1">
                  <a:solidFill>
                    <a:srgbClr val="FF0066"/>
                  </a:solidFill>
                </a:rPr>
                <a:t>Y</a:t>
              </a:r>
              <a:r>
                <a:rPr lang="en-US" altLang="zh-CN" sz="2000" b="1" baseline="-25000">
                  <a:solidFill>
                    <a:srgbClr val="FF0066"/>
                  </a:solidFill>
                </a:rPr>
                <a:t>b</a:t>
              </a:r>
              <a:endParaRPr lang="en-US" altLang="zh-CN" sz="2000" b="1" i="1">
                <a:solidFill>
                  <a:srgbClr val="FF0066"/>
                </a:solidFill>
              </a:endParaRPr>
            </a:p>
          </p:txBody>
        </p:sp>
        <p:sp>
          <p:nvSpPr>
            <p:cNvPr id="146" name="Text Box 149">
              <a:extLst>
                <a:ext uri="{FF2B5EF4-FFF2-40B4-BE49-F238E27FC236}">
                  <a16:creationId xmlns:a16="http://schemas.microsoft.com/office/drawing/2014/main" id="{7C9B2B3A-692D-3161-8F12-14C1591FBDF0}"/>
                </a:ext>
              </a:extLst>
            </p:cNvPr>
            <p:cNvSpPr txBox="1">
              <a:spLocks noChangeArrowheads="1"/>
            </p:cNvSpPr>
            <p:nvPr/>
          </p:nvSpPr>
          <p:spPr bwMode="auto">
            <a:xfrm>
              <a:off x="3844" y="2606"/>
              <a:ext cx="26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i="1">
                  <a:solidFill>
                    <a:srgbClr val="FF0066"/>
                  </a:solidFill>
                </a:rPr>
                <a:t>Y</a:t>
              </a:r>
              <a:r>
                <a:rPr lang="en-US" altLang="zh-CN" sz="2000" b="1" baseline="-25000">
                  <a:solidFill>
                    <a:srgbClr val="FF0066"/>
                  </a:solidFill>
                </a:rPr>
                <a:t>c</a:t>
              </a:r>
              <a:endParaRPr lang="en-US" altLang="zh-CN" sz="2000" b="1" i="1">
                <a:solidFill>
                  <a:srgbClr val="FF0066"/>
                </a:solidFill>
              </a:endParaRPr>
            </a:p>
          </p:txBody>
        </p:sp>
        <p:sp>
          <p:nvSpPr>
            <p:cNvPr id="147" name="Text Box 150">
              <a:extLst>
                <a:ext uri="{FF2B5EF4-FFF2-40B4-BE49-F238E27FC236}">
                  <a16:creationId xmlns:a16="http://schemas.microsoft.com/office/drawing/2014/main" id="{96D00BD9-A0C5-DE8C-13F9-D7B1248DA0DD}"/>
                </a:ext>
              </a:extLst>
            </p:cNvPr>
            <p:cNvSpPr txBox="1">
              <a:spLocks noChangeArrowheads="1"/>
            </p:cNvSpPr>
            <p:nvPr/>
          </p:nvSpPr>
          <p:spPr bwMode="auto">
            <a:xfrm>
              <a:off x="3844" y="2776"/>
              <a:ext cx="27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i="1">
                  <a:solidFill>
                    <a:srgbClr val="FF0066"/>
                  </a:solidFill>
                </a:rPr>
                <a:t>Y</a:t>
              </a:r>
              <a:r>
                <a:rPr lang="en-US" altLang="zh-CN" sz="2000" b="1" baseline="-25000">
                  <a:solidFill>
                    <a:srgbClr val="FF0066"/>
                  </a:solidFill>
                </a:rPr>
                <a:t>d</a:t>
              </a:r>
              <a:endParaRPr lang="en-US" altLang="zh-CN" sz="2000" b="1" i="1">
                <a:solidFill>
                  <a:srgbClr val="FF0066"/>
                </a:solidFill>
              </a:endParaRPr>
            </a:p>
          </p:txBody>
        </p:sp>
        <p:sp>
          <p:nvSpPr>
            <p:cNvPr id="148" name="Text Box 151">
              <a:extLst>
                <a:ext uri="{FF2B5EF4-FFF2-40B4-BE49-F238E27FC236}">
                  <a16:creationId xmlns:a16="http://schemas.microsoft.com/office/drawing/2014/main" id="{837FAC93-6358-367B-99D0-7C69336C776B}"/>
                </a:ext>
              </a:extLst>
            </p:cNvPr>
            <p:cNvSpPr txBox="1">
              <a:spLocks noChangeArrowheads="1"/>
            </p:cNvSpPr>
            <p:nvPr/>
          </p:nvSpPr>
          <p:spPr bwMode="auto">
            <a:xfrm>
              <a:off x="3844" y="2952"/>
              <a:ext cx="26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i="1">
                  <a:solidFill>
                    <a:srgbClr val="FF0066"/>
                  </a:solidFill>
                </a:rPr>
                <a:t>Y</a:t>
              </a:r>
              <a:r>
                <a:rPr lang="en-US" altLang="zh-CN" sz="2000" b="1" baseline="-25000">
                  <a:solidFill>
                    <a:srgbClr val="FF0066"/>
                  </a:solidFill>
                </a:rPr>
                <a:t>e</a:t>
              </a:r>
              <a:endParaRPr lang="en-US" altLang="zh-CN" sz="2000" b="1" i="1">
                <a:solidFill>
                  <a:srgbClr val="FF0066"/>
                </a:solidFill>
              </a:endParaRPr>
            </a:p>
          </p:txBody>
        </p:sp>
        <p:sp>
          <p:nvSpPr>
            <p:cNvPr id="149" name="Text Box 152">
              <a:extLst>
                <a:ext uri="{FF2B5EF4-FFF2-40B4-BE49-F238E27FC236}">
                  <a16:creationId xmlns:a16="http://schemas.microsoft.com/office/drawing/2014/main" id="{48C2C734-80CB-6BB2-CD87-D7DD4F1D4313}"/>
                </a:ext>
              </a:extLst>
            </p:cNvPr>
            <p:cNvSpPr txBox="1">
              <a:spLocks noChangeArrowheads="1"/>
            </p:cNvSpPr>
            <p:nvPr/>
          </p:nvSpPr>
          <p:spPr bwMode="auto">
            <a:xfrm>
              <a:off x="3844" y="3136"/>
              <a:ext cx="24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i="1">
                  <a:solidFill>
                    <a:srgbClr val="FF0066"/>
                  </a:solidFill>
                </a:rPr>
                <a:t>Y</a:t>
              </a:r>
              <a:r>
                <a:rPr lang="en-US" altLang="zh-CN" sz="2000" b="1" baseline="-25000">
                  <a:solidFill>
                    <a:srgbClr val="FF0066"/>
                  </a:solidFill>
                </a:rPr>
                <a:t>f</a:t>
              </a:r>
              <a:endParaRPr lang="en-US" altLang="zh-CN" sz="2000" b="1" i="1">
                <a:solidFill>
                  <a:srgbClr val="FF0066"/>
                </a:solidFill>
              </a:endParaRPr>
            </a:p>
          </p:txBody>
        </p:sp>
        <p:sp>
          <p:nvSpPr>
            <p:cNvPr id="150" name="Text Box 153">
              <a:extLst>
                <a:ext uri="{FF2B5EF4-FFF2-40B4-BE49-F238E27FC236}">
                  <a16:creationId xmlns:a16="http://schemas.microsoft.com/office/drawing/2014/main" id="{3912A2F3-5374-73B2-BA6A-795940F593A3}"/>
                </a:ext>
              </a:extLst>
            </p:cNvPr>
            <p:cNvSpPr txBox="1">
              <a:spLocks noChangeArrowheads="1"/>
            </p:cNvSpPr>
            <p:nvPr/>
          </p:nvSpPr>
          <p:spPr bwMode="auto">
            <a:xfrm>
              <a:off x="3844" y="3308"/>
              <a:ext cx="26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i="1">
                  <a:solidFill>
                    <a:srgbClr val="FF0066"/>
                  </a:solidFill>
                </a:rPr>
                <a:t>Y</a:t>
              </a:r>
              <a:r>
                <a:rPr lang="en-US" altLang="zh-CN" sz="2000" b="1" baseline="-25000">
                  <a:solidFill>
                    <a:srgbClr val="FF0066"/>
                  </a:solidFill>
                </a:rPr>
                <a:t>g</a:t>
              </a:r>
              <a:endParaRPr lang="en-US" altLang="zh-CN" sz="2000" b="1" i="1">
                <a:solidFill>
                  <a:srgbClr val="FF0066"/>
                </a:solidFill>
              </a:endParaRPr>
            </a:p>
          </p:txBody>
        </p:sp>
        <p:sp>
          <p:nvSpPr>
            <p:cNvPr id="151" name="Line 154">
              <a:extLst>
                <a:ext uri="{FF2B5EF4-FFF2-40B4-BE49-F238E27FC236}">
                  <a16:creationId xmlns:a16="http://schemas.microsoft.com/office/drawing/2014/main" id="{F0F3CA0D-D823-596A-DCB4-C3533E3B0E93}"/>
                </a:ext>
              </a:extLst>
            </p:cNvPr>
            <p:cNvSpPr>
              <a:spLocks noChangeShapeType="1"/>
            </p:cNvSpPr>
            <p:nvPr/>
          </p:nvSpPr>
          <p:spPr bwMode="auto">
            <a:xfrm>
              <a:off x="3491" y="3695"/>
              <a:ext cx="0" cy="12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2" name="Line 155">
              <a:extLst>
                <a:ext uri="{FF2B5EF4-FFF2-40B4-BE49-F238E27FC236}">
                  <a16:creationId xmlns:a16="http://schemas.microsoft.com/office/drawing/2014/main" id="{BCD027AE-B336-8EBE-BFC1-F2EA12BA7711}"/>
                </a:ext>
              </a:extLst>
            </p:cNvPr>
            <p:cNvSpPr>
              <a:spLocks noChangeShapeType="1"/>
            </p:cNvSpPr>
            <p:nvPr/>
          </p:nvSpPr>
          <p:spPr bwMode="auto">
            <a:xfrm>
              <a:off x="3431" y="3827"/>
              <a:ext cx="111"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60" name="Group 156">
            <a:extLst>
              <a:ext uri="{FF2B5EF4-FFF2-40B4-BE49-F238E27FC236}">
                <a16:creationId xmlns:a16="http://schemas.microsoft.com/office/drawing/2014/main" id="{41302DD9-8581-2C22-EBC6-6104ED25BFAB}"/>
              </a:ext>
            </a:extLst>
          </p:cNvPr>
          <p:cNvGrpSpPr>
            <a:grpSpLocks/>
          </p:cNvGrpSpPr>
          <p:nvPr/>
        </p:nvGrpSpPr>
        <p:grpSpPr bwMode="auto">
          <a:xfrm>
            <a:off x="5325756" y="4257675"/>
            <a:ext cx="349250" cy="1917700"/>
            <a:chOff x="2454" y="2394"/>
            <a:chExt cx="220" cy="1208"/>
          </a:xfrm>
        </p:grpSpPr>
        <p:sp>
          <p:nvSpPr>
            <p:cNvPr id="161" name="Text Box 157">
              <a:extLst>
                <a:ext uri="{FF2B5EF4-FFF2-40B4-BE49-F238E27FC236}">
                  <a16:creationId xmlns:a16="http://schemas.microsoft.com/office/drawing/2014/main" id="{6D4AE299-61E4-773A-4696-513B2C14F56C}"/>
                </a:ext>
              </a:extLst>
            </p:cNvPr>
            <p:cNvSpPr txBox="1">
              <a:spLocks noChangeArrowheads="1"/>
            </p:cNvSpPr>
            <p:nvPr/>
          </p:nvSpPr>
          <p:spPr bwMode="auto">
            <a:xfrm>
              <a:off x="2454" y="2394"/>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a:t>
              </a:r>
            </a:p>
          </p:txBody>
        </p:sp>
        <p:sp>
          <p:nvSpPr>
            <p:cNvPr id="162" name="Text Box 158">
              <a:extLst>
                <a:ext uri="{FF2B5EF4-FFF2-40B4-BE49-F238E27FC236}">
                  <a16:creationId xmlns:a16="http://schemas.microsoft.com/office/drawing/2014/main" id="{4A7A6889-2E35-35FE-7D2D-9115A8200A32}"/>
                </a:ext>
              </a:extLst>
            </p:cNvPr>
            <p:cNvSpPr txBox="1">
              <a:spLocks noChangeArrowheads="1"/>
            </p:cNvSpPr>
            <p:nvPr/>
          </p:nvSpPr>
          <p:spPr bwMode="auto">
            <a:xfrm>
              <a:off x="2454" y="2698"/>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a:t>
              </a:r>
            </a:p>
          </p:txBody>
        </p:sp>
        <p:sp>
          <p:nvSpPr>
            <p:cNvPr id="163" name="Text Box 159">
              <a:extLst>
                <a:ext uri="{FF2B5EF4-FFF2-40B4-BE49-F238E27FC236}">
                  <a16:creationId xmlns:a16="http://schemas.microsoft.com/office/drawing/2014/main" id="{0EA0AB03-55FF-C76F-2A3B-58EE13A3DDF5}"/>
                </a:ext>
              </a:extLst>
            </p:cNvPr>
            <p:cNvSpPr txBox="1">
              <a:spLocks noChangeArrowheads="1"/>
            </p:cNvSpPr>
            <p:nvPr/>
          </p:nvSpPr>
          <p:spPr bwMode="auto">
            <a:xfrm>
              <a:off x="2454" y="3002"/>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a:t>
              </a:r>
            </a:p>
          </p:txBody>
        </p:sp>
        <p:sp>
          <p:nvSpPr>
            <p:cNvPr id="164" name="Text Box 160">
              <a:extLst>
                <a:ext uri="{FF2B5EF4-FFF2-40B4-BE49-F238E27FC236}">
                  <a16:creationId xmlns:a16="http://schemas.microsoft.com/office/drawing/2014/main" id="{324699DB-D0E9-3AB0-1316-961B11E46144}"/>
                </a:ext>
              </a:extLst>
            </p:cNvPr>
            <p:cNvSpPr txBox="1">
              <a:spLocks noChangeArrowheads="1"/>
            </p:cNvSpPr>
            <p:nvPr/>
          </p:nvSpPr>
          <p:spPr bwMode="auto">
            <a:xfrm>
              <a:off x="2454" y="3306"/>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a:t>
              </a:r>
            </a:p>
          </p:txBody>
        </p:sp>
      </p:grpSp>
      <p:sp>
        <p:nvSpPr>
          <p:cNvPr id="165" name="Text Box 161">
            <a:extLst>
              <a:ext uri="{FF2B5EF4-FFF2-40B4-BE49-F238E27FC236}">
                <a16:creationId xmlns:a16="http://schemas.microsoft.com/office/drawing/2014/main" id="{E02F113C-A0AC-3BAC-3C1B-854B69424F9B}"/>
              </a:ext>
            </a:extLst>
          </p:cNvPr>
          <p:cNvSpPr txBox="1">
            <a:spLocks noChangeArrowheads="1"/>
          </p:cNvSpPr>
          <p:nvPr/>
        </p:nvSpPr>
        <p:spPr bwMode="auto">
          <a:xfrm>
            <a:off x="7262506" y="4179888"/>
            <a:ext cx="311150" cy="2114550"/>
          </a:xfrm>
          <a:prstGeom prst="rect">
            <a:avLst/>
          </a:prstGeom>
          <a:solidFill>
            <a:srgbClr val="FFFFCC"/>
          </a:solidFill>
          <a:ln>
            <a:noFill/>
          </a:ln>
          <a:effectLst/>
          <a:extLs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lnSpc>
                <a:spcPct val="95000"/>
              </a:lnSpc>
            </a:pPr>
            <a:r>
              <a:rPr lang="en-US" altLang="zh-CN" sz="2000" b="1">
                <a:solidFill>
                  <a:srgbClr val="0033CC"/>
                </a:solidFill>
              </a:rPr>
              <a:t>0</a:t>
            </a:r>
          </a:p>
          <a:p>
            <a:pPr eaLnBrk="1" hangingPunct="1">
              <a:lnSpc>
                <a:spcPct val="95000"/>
              </a:lnSpc>
            </a:pPr>
            <a:r>
              <a:rPr lang="en-US" altLang="zh-CN" sz="2000" b="1">
                <a:solidFill>
                  <a:srgbClr val="0033CC"/>
                </a:solidFill>
              </a:rPr>
              <a:t>0</a:t>
            </a:r>
          </a:p>
          <a:p>
            <a:pPr eaLnBrk="1" hangingPunct="1">
              <a:lnSpc>
                <a:spcPct val="95000"/>
              </a:lnSpc>
            </a:pPr>
            <a:r>
              <a:rPr lang="en-US" altLang="zh-CN" sz="2000" b="1">
                <a:solidFill>
                  <a:srgbClr val="0033CC"/>
                </a:solidFill>
              </a:rPr>
              <a:t>0</a:t>
            </a:r>
          </a:p>
          <a:p>
            <a:pPr eaLnBrk="1" hangingPunct="1">
              <a:lnSpc>
                <a:spcPct val="95000"/>
              </a:lnSpc>
            </a:pPr>
            <a:r>
              <a:rPr lang="en-US" altLang="zh-CN" sz="2000" b="1">
                <a:solidFill>
                  <a:srgbClr val="0033CC"/>
                </a:solidFill>
              </a:rPr>
              <a:t>0</a:t>
            </a:r>
          </a:p>
          <a:p>
            <a:pPr eaLnBrk="1" hangingPunct="1">
              <a:lnSpc>
                <a:spcPct val="95000"/>
              </a:lnSpc>
            </a:pPr>
            <a:r>
              <a:rPr lang="en-US" altLang="zh-CN" sz="2000" b="1">
                <a:solidFill>
                  <a:srgbClr val="0033CC"/>
                </a:solidFill>
              </a:rPr>
              <a:t>0</a:t>
            </a:r>
          </a:p>
          <a:p>
            <a:pPr eaLnBrk="1" hangingPunct="1">
              <a:lnSpc>
                <a:spcPct val="95000"/>
              </a:lnSpc>
            </a:pPr>
            <a:r>
              <a:rPr lang="en-US" altLang="zh-CN" sz="2000" b="1">
                <a:solidFill>
                  <a:srgbClr val="0033CC"/>
                </a:solidFill>
              </a:rPr>
              <a:t>0</a:t>
            </a:r>
          </a:p>
          <a:p>
            <a:pPr eaLnBrk="1" hangingPunct="1">
              <a:lnSpc>
                <a:spcPct val="95000"/>
              </a:lnSpc>
            </a:pPr>
            <a:r>
              <a:rPr lang="en-US" altLang="zh-CN" sz="2000" b="1">
                <a:solidFill>
                  <a:srgbClr val="0033CC"/>
                </a:solidFill>
              </a:rPr>
              <a:t>1</a:t>
            </a:r>
          </a:p>
        </p:txBody>
      </p:sp>
      <p:grpSp>
        <p:nvGrpSpPr>
          <p:cNvPr id="166" name="Group 162">
            <a:extLst>
              <a:ext uri="{FF2B5EF4-FFF2-40B4-BE49-F238E27FC236}">
                <a16:creationId xmlns:a16="http://schemas.microsoft.com/office/drawing/2014/main" id="{B04F4ABE-C818-5833-3A79-E4AF6890BE46}"/>
              </a:ext>
            </a:extLst>
          </p:cNvPr>
          <p:cNvGrpSpPr>
            <a:grpSpLocks/>
          </p:cNvGrpSpPr>
          <p:nvPr/>
        </p:nvGrpSpPr>
        <p:grpSpPr bwMode="auto">
          <a:xfrm>
            <a:off x="9065906" y="4452938"/>
            <a:ext cx="655637" cy="1350962"/>
            <a:chOff x="4774" y="2517"/>
            <a:chExt cx="413" cy="851"/>
          </a:xfrm>
        </p:grpSpPr>
        <p:sp>
          <p:nvSpPr>
            <p:cNvPr id="167" name="AutoShape 163">
              <a:extLst>
                <a:ext uri="{FF2B5EF4-FFF2-40B4-BE49-F238E27FC236}">
                  <a16:creationId xmlns:a16="http://schemas.microsoft.com/office/drawing/2014/main" id="{7805795E-FFE3-B78B-550D-68CD81070802}"/>
                </a:ext>
              </a:extLst>
            </p:cNvPr>
            <p:cNvSpPr>
              <a:spLocks noChangeArrowheads="1"/>
            </p:cNvSpPr>
            <p:nvPr/>
          </p:nvSpPr>
          <p:spPr bwMode="auto">
            <a:xfrm>
              <a:off x="4805" y="2517"/>
              <a:ext cx="351" cy="33"/>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8" name="AutoShape 164">
              <a:extLst>
                <a:ext uri="{FF2B5EF4-FFF2-40B4-BE49-F238E27FC236}">
                  <a16:creationId xmlns:a16="http://schemas.microsoft.com/office/drawing/2014/main" id="{203894D3-497D-1310-154A-4F4A96676682}"/>
                </a:ext>
              </a:extLst>
            </p:cNvPr>
            <p:cNvSpPr>
              <a:spLocks noChangeArrowheads="1"/>
            </p:cNvSpPr>
            <p:nvPr/>
          </p:nvSpPr>
          <p:spPr bwMode="auto">
            <a:xfrm rot="-5400000">
              <a:off x="4639" y="3132"/>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9" name="AutoShape 165">
              <a:extLst>
                <a:ext uri="{FF2B5EF4-FFF2-40B4-BE49-F238E27FC236}">
                  <a16:creationId xmlns:a16="http://schemas.microsoft.com/office/drawing/2014/main" id="{5F15C1E3-0B03-1EA5-B4AB-F305D679739A}"/>
                </a:ext>
              </a:extLst>
            </p:cNvPr>
            <p:cNvSpPr>
              <a:spLocks noChangeArrowheads="1"/>
            </p:cNvSpPr>
            <p:nvPr/>
          </p:nvSpPr>
          <p:spPr bwMode="auto">
            <a:xfrm>
              <a:off x="4804" y="2926"/>
              <a:ext cx="351" cy="32"/>
            </a:xfrm>
            <a:prstGeom prst="roundRect">
              <a:avLst>
                <a:gd name="adj" fmla="val 16667"/>
              </a:avLst>
            </a:prstGeom>
            <a:solidFill>
              <a:schemeClr val="bg1"/>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0" name="AutoShape 166">
              <a:extLst>
                <a:ext uri="{FF2B5EF4-FFF2-40B4-BE49-F238E27FC236}">
                  <a16:creationId xmlns:a16="http://schemas.microsoft.com/office/drawing/2014/main" id="{67335CB2-B34B-4681-4940-1EA365647EB0}"/>
                </a:ext>
              </a:extLst>
            </p:cNvPr>
            <p:cNvSpPr>
              <a:spLocks noChangeArrowheads="1"/>
            </p:cNvSpPr>
            <p:nvPr/>
          </p:nvSpPr>
          <p:spPr bwMode="auto">
            <a:xfrm>
              <a:off x="4805" y="3335"/>
              <a:ext cx="351" cy="33"/>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1" name="AutoShape 167">
              <a:extLst>
                <a:ext uri="{FF2B5EF4-FFF2-40B4-BE49-F238E27FC236}">
                  <a16:creationId xmlns:a16="http://schemas.microsoft.com/office/drawing/2014/main" id="{C32B9D48-A25E-367B-7EE2-CA5515F7AC80}"/>
                </a:ext>
              </a:extLst>
            </p:cNvPr>
            <p:cNvSpPr>
              <a:spLocks noChangeArrowheads="1"/>
            </p:cNvSpPr>
            <p:nvPr/>
          </p:nvSpPr>
          <p:spPr bwMode="auto">
            <a:xfrm rot="-5400000">
              <a:off x="5015" y="3132"/>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2" name="AutoShape 168">
              <a:extLst>
                <a:ext uri="{FF2B5EF4-FFF2-40B4-BE49-F238E27FC236}">
                  <a16:creationId xmlns:a16="http://schemas.microsoft.com/office/drawing/2014/main" id="{3F8FBBB6-DE94-4A6E-FB32-D3A09855E791}"/>
                </a:ext>
              </a:extLst>
            </p:cNvPr>
            <p:cNvSpPr>
              <a:spLocks noChangeArrowheads="1"/>
            </p:cNvSpPr>
            <p:nvPr/>
          </p:nvSpPr>
          <p:spPr bwMode="auto">
            <a:xfrm rot="-5400000">
              <a:off x="4639" y="2719"/>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3" name="AutoShape 169">
              <a:extLst>
                <a:ext uri="{FF2B5EF4-FFF2-40B4-BE49-F238E27FC236}">
                  <a16:creationId xmlns:a16="http://schemas.microsoft.com/office/drawing/2014/main" id="{C2917D5E-7D9C-5A0E-8507-244BE3BBD160}"/>
                </a:ext>
              </a:extLst>
            </p:cNvPr>
            <p:cNvSpPr>
              <a:spLocks noChangeArrowheads="1"/>
            </p:cNvSpPr>
            <p:nvPr/>
          </p:nvSpPr>
          <p:spPr bwMode="auto">
            <a:xfrm rot="-5400000">
              <a:off x="5015" y="2719"/>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74" name="Group 170">
            <a:extLst>
              <a:ext uri="{FF2B5EF4-FFF2-40B4-BE49-F238E27FC236}">
                <a16:creationId xmlns:a16="http://schemas.microsoft.com/office/drawing/2014/main" id="{570B14BA-E24B-2104-4F07-A5DAEFA52580}"/>
              </a:ext>
            </a:extLst>
          </p:cNvPr>
          <p:cNvGrpSpPr>
            <a:grpSpLocks/>
          </p:cNvGrpSpPr>
          <p:nvPr/>
        </p:nvGrpSpPr>
        <p:grpSpPr bwMode="auto">
          <a:xfrm>
            <a:off x="5325756" y="4257675"/>
            <a:ext cx="349250" cy="1917700"/>
            <a:chOff x="2454" y="2394"/>
            <a:chExt cx="220" cy="1208"/>
          </a:xfrm>
        </p:grpSpPr>
        <p:sp>
          <p:nvSpPr>
            <p:cNvPr id="175" name="Text Box 171">
              <a:extLst>
                <a:ext uri="{FF2B5EF4-FFF2-40B4-BE49-F238E27FC236}">
                  <a16:creationId xmlns:a16="http://schemas.microsoft.com/office/drawing/2014/main" id="{6E0DFEAB-81C3-F622-8856-F286262103C6}"/>
                </a:ext>
              </a:extLst>
            </p:cNvPr>
            <p:cNvSpPr txBox="1">
              <a:spLocks noChangeArrowheads="1"/>
            </p:cNvSpPr>
            <p:nvPr/>
          </p:nvSpPr>
          <p:spPr bwMode="auto">
            <a:xfrm>
              <a:off x="2454" y="2394"/>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a:t>
              </a:r>
            </a:p>
          </p:txBody>
        </p:sp>
        <p:sp>
          <p:nvSpPr>
            <p:cNvPr id="176" name="Text Box 172">
              <a:extLst>
                <a:ext uri="{FF2B5EF4-FFF2-40B4-BE49-F238E27FC236}">
                  <a16:creationId xmlns:a16="http://schemas.microsoft.com/office/drawing/2014/main" id="{A055CE6D-FB67-4A8F-F35C-44A8A046291F}"/>
                </a:ext>
              </a:extLst>
            </p:cNvPr>
            <p:cNvSpPr txBox="1">
              <a:spLocks noChangeArrowheads="1"/>
            </p:cNvSpPr>
            <p:nvPr/>
          </p:nvSpPr>
          <p:spPr bwMode="auto">
            <a:xfrm>
              <a:off x="2454" y="2698"/>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a:t>
              </a:r>
            </a:p>
          </p:txBody>
        </p:sp>
        <p:sp>
          <p:nvSpPr>
            <p:cNvPr id="177" name="Text Box 173">
              <a:extLst>
                <a:ext uri="{FF2B5EF4-FFF2-40B4-BE49-F238E27FC236}">
                  <a16:creationId xmlns:a16="http://schemas.microsoft.com/office/drawing/2014/main" id="{AB3A4DBD-8703-7F56-B423-FFC65A7CDA9D}"/>
                </a:ext>
              </a:extLst>
            </p:cNvPr>
            <p:cNvSpPr txBox="1">
              <a:spLocks noChangeArrowheads="1"/>
            </p:cNvSpPr>
            <p:nvPr/>
          </p:nvSpPr>
          <p:spPr bwMode="auto">
            <a:xfrm>
              <a:off x="2454" y="3002"/>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a:t>
              </a:r>
            </a:p>
          </p:txBody>
        </p:sp>
        <p:sp>
          <p:nvSpPr>
            <p:cNvPr id="178" name="Text Box 174">
              <a:extLst>
                <a:ext uri="{FF2B5EF4-FFF2-40B4-BE49-F238E27FC236}">
                  <a16:creationId xmlns:a16="http://schemas.microsoft.com/office/drawing/2014/main" id="{3DB7E8C1-5581-2912-F933-9D918A05DE19}"/>
                </a:ext>
              </a:extLst>
            </p:cNvPr>
            <p:cNvSpPr txBox="1">
              <a:spLocks noChangeArrowheads="1"/>
            </p:cNvSpPr>
            <p:nvPr/>
          </p:nvSpPr>
          <p:spPr bwMode="auto">
            <a:xfrm>
              <a:off x="2454" y="3306"/>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grpSp>
      <p:grpSp>
        <p:nvGrpSpPr>
          <p:cNvPr id="179" name="Group 175">
            <a:extLst>
              <a:ext uri="{FF2B5EF4-FFF2-40B4-BE49-F238E27FC236}">
                <a16:creationId xmlns:a16="http://schemas.microsoft.com/office/drawing/2014/main" id="{103844A0-41A8-B3F3-C292-27E903A857CC}"/>
              </a:ext>
            </a:extLst>
          </p:cNvPr>
          <p:cNvGrpSpPr>
            <a:grpSpLocks/>
          </p:cNvGrpSpPr>
          <p:nvPr/>
        </p:nvGrpSpPr>
        <p:grpSpPr bwMode="auto">
          <a:xfrm>
            <a:off x="9065906" y="4452938"/>
            <a:ext cx="655637" cy="1350962"/>
            <a:chOff x="4870" y="2613"/>
            <a:chExt cx="413" cy="851"/>
          </a:xfrm>
        </p:grpSpPr>
        <p:sp>
          <p:nvSpPr>
            <p:cNvPr id="180" name="AutoShape 176">
              <a:extLst>
                <a:ext uri="{FF2B5EF4-FFF2-40B4-BE49-F238E27FC236}">
                  <a16:creationId xmlns:a16="http://schemas.microsoft.com/office/drawing/2014/main" id="{36F50986-8167-59EB-292B-D09ADBE41509}"/>
                </a:ext>
              </a:extLst>
            </p:cNvPr>
            <p:cNvSpPr>
              <a:spLocks noChangeArrowheads="1"/>
            </p:cNvSpPr>
            <p:nvPr/>
          </p:nvSpPr>
          <p:spPr bwMode="auto">
            <a:xfrm>
              <a:off x="4901" y="2613"/>
              <a:ext cx="351" cy="33"/>
            </a:xfrm>
            <a:prstGeom prst="roundRect">
              <a:avLst>
                <a:gd name="adj" fmla="val 16667"/>
              </a:avLst>
            </a:prstGeom>
            <a:solidFill>
              <a:schemeClr val="bg1"/>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1" name="AutoShape 177">
              <a:extLst>
                <a:ext uri="{FF2B5EF4-FFF2-40B4-BE49-F238E27FC236}">
                  <a16:creationId xmlns:a16="http://schemas.microsoft.com/office/drawing/2014/main" id="{0001408A-B1D6-A556-D75D-08192EBA2C07}"/>
                </a:ext>
              </a:extLst>
            </p:cNvPr>
            <p:cNvSpPr>
              <a:spLocks noChangeArrowheads="1"/>
            </p:cNvSpPr>
            <p:nvPr/>
          </p:nvSpPr>
          <p:spPr bwMode="auto">
            <a:xfrm rot="-5400000">
              <a:off x="4735" y="3228"/>
              <a:ext cx="308" cy="37"/>
            </a:xfrm>
            <a:prstGeom prst="roundRect">
              <a:avLst>
                <a:gd name="adj" fmla="val 16667"/>
              </a:avLst>
            </a:prstGeom>
            <a:solidFill>
              <a:schemeClr val="bg1"/>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2" name="AutoShape 178">
              <a:extLst>
                <a:ext uri="{FF2B5EF4-FFF2-40B4-BE49-F238E27FC236}">
                  <a16:creationId xmlns:a16="http://schemas.microsoft.com/office/drawing/2014/main" id="{B61DD078-0442-D58E-D674-34E6F850C853}"/>
                </a:ext>
              </a:extLst>
            </p:cNvPr>
            <p:cNvSpPr>
              <a:spLocks noChangeArrowheads="1"/>
            </p:cNvSpPr>
            <p:nvPr/>
          </p:nvSpPr>
          <p:spPr bwMode="auto">
            <a:xfrm>
              <a:off x="4900" y="3022"/>
              <a:ext cx="351" cy="32"/>
            </a:xfrm>
            <a:prstGeom prst="roundRect">
              <a:avLst>
                <a:gd name="adj" fmla="val 16667"/>
              </a:avLst>
            </a:prstGeom>
            <a:solidFill>
              <a:schemeClr val="bg1"/>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3" name="AutoShape 179">
              <a:extLst>
                <a:ext uri="{FF2B5EF4-FFF2-40B4-BE49-F238E27FC236}">
                  <a16:creationId xmlns:a16="http://schemas.microsoft.com/office/drawing/2014/main" id="{0D2F32E5-25A9-3260-E04E-6CAAD4F27C93}"/>
                </a:ext>
              </a:extLst>
            </p:cNvPr>
            <p:cNvSpPr>
              <a:spLocks noChangeArrowheads="1"/>
            </p:cNvSpPr>
            <p:nvPr/>
          </p:nvSpPr>
          <p:spPr bwMode="auto">
            <a:xfrm>
              <a:off x="4901" y="3431"/>
              <a:ext cx="351" cy="33"/>
            </a:xfrm>
            <a:prstGeom prst="roundRect">
              <a:avLst>
                <a:gd name="adj" fmla="val 16667"/>
              </a:avLst>
            </a:prstGeom>
            <a:solidFill>
              <a:schemeClr val="bg1"/>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4" name="AutoShape 180">
              <a:extLst>
                <a:ext uri="{FF2B5EF4-FFF2-40B4-BE49-F238E27FC236}">
                  <a16:creationId xmlns:a16="http://schemas.microsoft.com/office/drawing/2014/main" id="{556739AE-34F5-9D12-F032-29A5C3E6A222}"/>
                </a:ext>
              </a:extLst>
            </p:cNvPr>
            <p:cNvSpPr>
              <a:spLocks noChangeArrowheads="1"/>
            </p:cNvSpPr>
            <p:nvPr/>
          </p:nvSpPr>
          <p:spPr bwMode="auto">
            <a:xfrm rot="-5400000">
              <a:off x="5111" y="3228"/>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5" name="AutoShape 181">
              <a:extLst>
                <a:ext uri="{FF2B5EF4-FFF2-40B4-BE49-F238E27FC236}">
                  <a16:creationId xmlns:a16="http://schemas.microsoft.com/office/drawing/2014/main" id="{917382D3-DDE7-0048-7956-43386C14A03D}"/>
                </a:ext>
              </a:extLst>
            </p:cNvPr>
            <p:cNvSpPr>
              <a:spLocks noChangeArrowheads="1"/>
            </p:cNvSpPr>
            <p:nvPr/>
          </p:nvSpPr>
          <p:spPr bwMode="auto">
            <a:xfrm rot="-5400000">
              <a:off x="4735" y="2815"/>
              <a:ext cx="308" cy="37"/>
            </a:xfrm>
            <a:prstGeom prst="roundRect">
              <a:avLst>
                <a:gd name="adj" fmla="val 16667"/>
              </a:avLst>
            </a:prstGeom>
            <a:solidFill>
              <a:schemeClr val="bg1"/>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6" name="AutoShape 182">
              <a:extLst>
                <a:ext uri="{FF2B5EF4-FFF2-40B4-BE49-F238E27FC236}">
                  <a16:creationId xmlns:a16="http://schemas.microsoft.com/office/drawing/2014/main" id="{1522F570-49FC-279C-A46B-93FA19514A4F}"/>
                </a:ext>
              </a:extLst>
            </p:cNvPr>
            <p:cNvSpPr>
              <a:spLocks noChangeArrowheads="1"/>
            </p:cNvSpPr>
            <p:nvPr/>
          </p:nvSpPr>
          <p:spPr bwMode="auto">
            <a:xfrm rot="-5400000">
              <a:off x="5111" y="2815"/>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87" name="Group 183">
            <a:extLst>
              <a:ext uri="{FF2B5EF4-FFF2-40B4-BE49-F238E27FC236}">
                <a16:creationId xmlns:a16="http://schemas.microsoft.com/office/drawing/2014/main" id="{F76C4813-7C16-58BB-C05B-2262CDB209CE}"/>
              </a:ext>
            </a:extLst>
          </p:cNvPr>
          <p:cNvGrpSpPr>
            <a:grpSpLocks/>
          </p:cNvGrpSpPr>
          <p:nvPr/>
        </p:nvGrpSpPr>
        <p:grpSpPr bwMode="auto">
          <a:xfrm>
            <a:off x="5325756" y="4257675"/>
            <a:ext cx="349250" cy="1917700"/>
            <a:chOff x="2454" y="2394"/>
            <a:chExt cx="220" cy="1208"/>
          </a:xfrm>
        </p:grpSpPr>
        <p:sp>
          <p:nvSpPr>
            <p:cNvPr id="188" name="Text Box 184">
              <a:extLst>
                <a:ext uri="{FF2B5EF4-FFF2-40B4-BE49-F238E27FC236}">
                  <a16:creationId xmlns:a16="http://schemas.microsoft.com/office/drawing/2014/main" id="{8348A775-8CEA-44FB-C1AA-E6C9CBC46DEE}"/>
                </a:ext>
              </a:extLst>
            </p:cNvPr>
            <p:cNvSpPr txBox="1">
              <a:spLocks noChangeArrowheads="1"/>
            </p:cNvSpPr>
            <p:nvPr/>
          </p:nvSpPr>
          <p:spPr bwMode="auto">
            <a:xfrm>
              <a:off x="2454" y="2394"/>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a:t>
              </a:r>
            </a:p>
          </p:txBody>
        </p:sp>
        <p:sp>
          <p:nvSpPr>
            <p:cNvPr id="189" name="Text Box 185">
              <a:extLst>
                <a:ext uri="{FF2B5EF4-FFF2-40B4-BE49-F238E27FC236}">
                  <a16:creationId xmlns:a16="http://schemas.microsoft.com/office/drawing/2014/main" id="{AFF11F46-AA09-36FC-3D27-11D4299AE68D}"/>
                </a:ext>
              </a:extLst>
            </p:cNvPr>
            <p:cNvSpPr txBox="1">
              <a:spLocks noChangeArrowheads="1"/>
            </p:cNvSpPr>
            <p:nvPr/>
          </p:nvSpPr>
          <p:spPr bwMode="auto">
            <a:xfrm>
              <a:off x="2454" y="2698"/>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a:t>
              </a:r>
            </a:p>
          </p:txBody>
        </p:sp>
        <p:sp>
          <p:nvSpPr>
            <p:cNvPr id="190" name="Text Box 186">
              <a:extLst>
                <a:ext uri="{FF2B5EF4-FFF2-40B4-BE49-F238E27FC236}">
                  <a16:creationId xmlns:a16="http://schemas.microsoft.com/office/drawing/2014/main" id="{99F44CD9-E277-527B-80F5-636925DB8B97}"/>
                </a:ext>
              </a:extLst>
            </p:cNvPr>
            <p:cNvSpPr txBox="1">
              <a:spLocks noChangeArrowheads="1"/>
            </p:cNvSpPr>
            <p:nvPr/>
          </p:nvSpPr>
          <p:spPr bwMode="auto">
            <a:xfrm>
              <a:off x="2454" y="3002"/>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191" name="Text Box 187">
              <a:extLst>
                <a:ext uri="{FF2B5EF4-FFF2-40B4-BE49-F238E27FC236}">
                  <a16:creationId xmlns:a16="http://schemas.microsoft.com/office/drawing/2014/main" id="{4BCD8BEC-7164-7A2F-E586-4BD9B279644C}"/>
                </a:ext>
              </a:extLst>
            </p:cNvPr>
            <p:cNvSpPr txBox="1">
              <a:spLocks noChangeArrowheads="1"/>
            </p:cNvSpPr>
            <p:nvPr/>
          </p:nvSpPr>
          <p:spPr bwMode="auto">
            <a:xfrm>
              <a:off x="2454" y="3306"/>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a:t>
              </a:r>
            </a:p>
          </p:txBody>
        </p:sp>
      </p:grpSp>
      <p:sp>
        <p:nvSpPr>
          <p:cNvPr id="192" name="Text Box 188">
            <a:extLst>
              <a:ext uri="{FF2B5EF4-FFF2-40B4-BE49-F238E27FC236}">
                <a16:creationId xmlns:a16="http://schemas.microsoft.com/office/drawing/2014/main" id="{FEB8CC31-0172-C680-AB84-8A91652E621D}"/>
              </a:ext>
            </a:extLst>
          </p:cNvPr>
          <p:cNvSpPr txBox="1">
            <a:spLocks noChangeArrowheads="1"/>
          </p:cNvSpPr>
          <p:nvPr/>
        </p:nvSpPr>
        <p:spPr bwMode="auto">
          <a:xfrm>
            <a:off x="7262506" y="4179888"/>
            <a:ext cx="311150" cy="2114550"/>
          </a:xfrm>
          <a:prstGeom prst="rect">
            <a:avLst/>
          </a:prstGeom>
          <a:solidFill>
            <a:srgbClr val="FFFFCC"/>
          </a:solidFill>
          <a:ln>
            <a:noFill/>
          </a:ln>
          <a:effectLst/>
          <a:extLs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lnSpc>
                <a:spcPct val="95000"/>
              </a:lnSpc>
            </a:pPr>
            <a:r>
              <a:rPr lang="en-US" altLang="zh-CN" sz="2000" b="1">
                <a:solidFill>
                  <a:srgbClr val="0033CC"/>
                </a:solidFill>
              </a:rPr>
              <a:t>1</a:t>
            </a:r>
          </a:p>
          <a:p>
            <a:pPr eaLnBrk="1" hangingPunct="1">
              <a:lnSpc>
                <a:spcPct val="95000"/>
              </a:lnSpc>
            </a:pPr>
            <a:r>
              <a:rPr lang="en-US" altLang="zh-CN" sz="2000" b="1">
                <a:solidFill>
                  <a:srgbClr val="0033CC"/>
                </a:solidFill>
              </a:rPr>
              <a:t>0</a:t>
            </a:r>
          </a:p>
          <a:p>
            <a:pPr eaLnBrk="1" hangingPunct="1">
              <a:lnSpc>
                <a:spcPct val="95000"/>
              </a:lnSpc>
            </a:pPr>
            <a:r>
              <a:rPr lang="en-US" altLang="zh-CN" sz="2000" b="1">
                <a:solidFill>
                  <a:srgbClr val="0033CC"/>
                </a:solidFill>
              </a:rPr>
              <a:t>0</a:t>
            </a:r>
          </a:p>
          <a:p>
            <a:pPr eaLnBrk="1" hangingPunct="1">
              <a:lnSpc>
                <a:spcPct val="95000"/>
              </a:lnSpc>
            </a:pPr>
            <a:r>
              <a:rPr lang="en-US" altLang="zh-CN" sz="2000" b="1">
                <a:solidFill>
                  <a:srgbClr val="0033CC"/>
                </a:solidFill>
              </a:rPr>
              <a:t>1</a:t>
            </a:r>
          </a:p>
          <a:p>
            <a:pPr eaLnBrk="1" hangingPunct="1">
              <a:lnSpc>
                <a:spcPct val="95000"/>
              </a:lnSpc>
            </a:pPr>
            <a:r>
              <a:rPr lang="en-US" altLang="zh-CN" sz="2000" b="1">
                <a:solidFill>
                  <a:srgbClr val="0033CC"/>
                </a:solidFill>
              </a:rPr>
              <a:t>1</a:t>
            </a:r>
          </a:p>
          <a:p>
            <a:pPr eaLnBrk="1" hangingPunct="1">
              <a:lnSpc>
                <a:spcPct val="95000"/>
              </a:lnSpc>
            </a:pPr>
            <a:r>
              <a:rPr lang="en-US" altLang="zh-CN" sz="2000" b="1">
                <a:solidFill>
                  <a:srgbClr val="0033CC"/>
                </a:solidFill>
              </a:rPr>
              <a:t>1</a:t>
            </a:r>
          </a:p>
          <a:p>
            <a:pPr eaLnBrk="1" hangingPunct="1">
              <a:lnSpc>
                <a:spcPct val="95000"/>
              </a:lnSpc>
            </a:pPr>
            <a:r>
              <a:rPr lang="en-US" altLang="zh-CN" sz="2000" b="1">
                <a:solidFill>
                  <a:srgbClr val="0033CC"/>
                </a:solidFill>
              </a:rPr>
              <a:t>1</a:t>
            </a:r>
          </a:p>
        </p:txBody>
      </p:sp>
      <p:sp>
        <p:nvSpPr>
          <p:cNvPr id="193" name="Text Box 189">
            <a:extLst>
              <a:ext uri="{FF2B5EF4-FFF2-40B4-BE49-F238E27FC236}">
                <a16:creationId xmlns:a16="http://schemas.microsoft.com/office/drawing/2014/main" id="{A38AD53A-CB45-F983-2D81-EC47C3ACF2B3}"/>
              </a:ext>
            </a:extLst>
          </p:cNvPr>
          <p:cNvSpPr txBox="1">
            <a:spLocks noChangeArrowheads="1"/>
          </p:cNvSpPr>
          <p:nvPr/>
        </p:nvSpPr>
        <p:spPr bwMode="auto">
          <a:xfrm>
            <a:off x="7262506" y="4179888"/>
            <a:ext cx="311150" cy="2114550"/>
          </a:xfrm>
          <a:prstGeom prst="rect">
            <a:avLst/>
          </a:prstGeom>
          <a:solidFill>
            <a:srgbClr val="FFFFCC"/>
          </a:solidFill>
          <a:ln>
            <a:noFill/>
          </a:ln>
          <a:effectLst/>
          <a:extLs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lnSpc>
                <a:spcPct val="95000"/>
              </a:lnSpc>
            </a:pPr>
            <a:r>
              <a:rPr lang="en-US" altLang="zh-CN" sz="2000" b="1">
                <a:solidFill>
                  <a:srgbClr val="0033CC"/>
                </a:solidFill>
              </a:rPr>
              <a:t>0</a:t>
            </a:r>
          </a:p>
          <a:p>
            <a:pPr eaLnBrk="1" hangingPunct="1">
              <a:lnSpc>
                <a:spcPct val="95000"/>
              </a:lnSpc>
            </a:pPr>
            <a:r>
              <a:rPr lang="en-US" altLang="zh-CN" sz="2000" b="1">
                <a:solidFill>
                  <a:srgbClr val="0033CC"/>
                </a:solidFill>
              </a:rPr>
              <a:t>0</a:t>
            </a:r>
          </a:p>
          <a:p>
            <a:pPr eaLnBrk="1" hangingPunct="1">
              <a:lnSpc>
                <a:spcPct val="95000"/>
              </a:lnSpc>
            </a:pPr>
            <a:r>
              <a:rPr lang="en-US" altLang="zh-CN" sz="2000" b="1">
                <a:solidFill>
                  <a:srgbClr val="0033CC"/>
                </a:solidFill>
              </a:rPr>
              <a:t>1</a:t>
            </a:r>
          </a:p>
          <a:p>
            <a:pPr eaLnBrk="1" hangingPunct="1">
              <a:lnSpc>
                <a:spcPct val="95000"/>
              </a:lnSpc>
            </a:pPr>
            <a:r>
              <a:rPr lang="en-US" altLang="zh-CN" sz="2000" b="1">
                <a:solidFill>
                  <a:srgbClr val="0033CC"/>
                </a:solidFill>
              </a:rPr>
              <a:t>0</a:t>
            </a:r>
          </a:p>
          <a:p>
            <a:pPr eaLnBrk="1" hangingPunct="1">
              <a:lnSpc>
                <a:spcPct val="95000"/>
              </a:lnSpc>
            </a:pPr>
            <a:r>
              <a:rPr lang="en-US" altLang="zh-CN" sz="2000" b="1">
                <a:solidFill>
                  <a:srgbClr val="0033CC"/>
                </a:solidFill>
              </a:rPr>
              <a:t>0</a:t>
            </a:r>
          </a:p>
          <a:p>
            <a:pPr eaLnBrk="1" hangingPunct="1">
              <a:lnSpc>
                <a:spcPct val="95000"/>
              </a:lnSpc>
            </a:pPr>
            <a:r>
              <a:rPr lang="en-US" altLang="zh-CN" sz="2000" b="1">
                <a:solidFill>
                  <a:srgbClr val="0033CC"/>
                </a:solidFill>
              </a:rPr>
              <a:t>1</a:t>
            </a:r>
          </a:p>
          <a:p>
            <a:pPr eaLnBrk="1" hangingPunct="1">
              <a:lnSpc>
                <a:spcPct val="95000"/>
              </a:lnSpc>
            </a:pPr>
            <a:r>
              <a:rPr lang="en-US" altLang="zh-CN" sz="2000" b="1">
                <a:solidFill>
                  <a:srgbClr val="0033CC"/>
                </a:solidFill>
              </a:rPr>
              <a:t>0</a:t>
            </a:r>
          </a:p>
        </p:txBody>
      </p:sp>
      <p:grpSp>
        <p:nvGrpSpPr>
          <p:cNvPr id="194" name="Group 190">
            <a:extLst>
              <a:ext uri="{FF2B5EF4-FFF2-40B4-BE49-F238E27FC236}">
                <a16:creationId xmlns:a16="http://schemas.microsoft.com/office/drawing/2014/main" id="{8C09019D-1708-368D-B13D-9263B1EA3319}"/>
              </a:ext>
            </a:extLst>
          </p:cNvPr>
          <p:cNvGrpSpPr>
            <a:grpSpLocks/>
          </p:cNvGrpSpPr>
          <p:nvPr/>
        </p:nvGrpSpPr>
        <p:grpSpPr bwMode="auto">
          <a:xfrm>
            <a:off x="9065906" y="4452938"/>
            <a:ext cx="655637" cy="1350962"/>
            <a:chOff x="4870" y="2613"/>
            <a:chExt cx="413" cy="851"/>
          </a:xfrm>
        </p:grpSpPr>
        <p:sp>
          <p:nvSpPr>
            <p:cNvPr id="195" name="AutoShape 191">
              <a:extLst>
                <a:ext uri="{FF2B5EF4-FFF2-40B4-BE49-F238E27FC236}">
                  <a16:creationId xmlns:a16="http://schemas.microsoft.com/office/drawing/2014/main" id="{26D681D5-8328-51DC-0A0C-520ACF6F6584}"/>
                </a:ext>
              </a:extLst>
            </p:cNvPr>
            <p:cNvSpPr>
              <a:spLocks noChangeArrowheads="1"/>
            </p:cNvSpPr>
            <p:nvPr/>
          </p:nvSpPr>
          <p:spPr bwMode="auto">
            <a:xfrm>
              <a:off x="4901" y="2613"/>
              <a:ext cx="351" cy="33"/>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6" name="AutoShape 192">
              <a:extLst>
                <a:ext uri="{FF2B5EF4-FFF2-40B4-BE49-F238E27FC236}">
                  <a16:creationId xmlns:a16="http://schemas.microsoft.com/office/drawing/2014/main" id="{6CC7B508-145D-E9E4-52C4-7E051ACB725F}"/>
                </a:ext>
              </a:extLst>
            </p:cNvPr>
            <p:cNvSpPr>
              <a:spLocks noChangeArrowheads="1"/>
            </p:cNvSpPr>
            <p:nvPr/>
          </p:nvSpPr>
          <p:spPr bwMode="auto">
            <a:xfrm rot="-5400000">
              <a:off x="4735" y="3228"/>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7" name="AutoShape 193">
              <a:extLst>
                <a:ext uri="{FF2B5EF4-FFF2-40B4-BE49-F238E27FC236}">
                  <a16:creationId xmlns:a16="http://schemas.microsoft.com/office/drawing/2014/main" id="{5273ED12-C1CA-6110-9964-C069F971B0EC}"/>
                </a:ext>
              </a:extLst>
            </p:cNvPr>
            <p:cNvSpPr>
              <a:spLocks noChangeArrowheads="1"/>
            </p:cNvSpPr>
            <p:nvPr/>
          </p:nvSpPr>
          <p:spPr bwMode="auto">
            <a:xfrm>
              <a:off x="4900" y="3022"/>
              <a:ext cx="351" cy="32"/>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8" name="AutoShape 194">
              <a:extLst>
                <a:ext uri="{FF2B5EF4-FFF2-40B4-BE49-F238E27FC236}">
                  <a16:creationId xmlns:a16="http://schemas.microsoft.com/office/drawing/2014/main" id="{AE3B1E5C-7E9F-8DCF-BA27-3A04B615237B}"/>
                </a:ext>
              </a:extLst>
            </p:cNvPr>
            <p:cNvSpPr>
              <a:spLocks noChangeArrowheads="1"/>
            </p:cNvSpPr>
            <p:nvPr/>
          </p:nvSpPr>
          <p:spPr bwMode="auto">
            <a:xfrm>
              <a:off x="4901" y="3431"/>
              <a:ext cx="351" cy="33"/>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9" name="AutoShape 195">
              <a:extLst>
                <a:ext uri="{FF2B5EF4-FFF2-40B4-BE49-F238E27FC236}">
                  <a16:creationId xmlns:a16="http://schemas.microsoft.com/office/drawing/2014/main" id="{C9965BE2-A5E9-81F9-555B-2DDBE7EA5281}"/>
                </a:ext>
              </a:extLst>
            </p:cNvPr>
            <p:cNvSpPr>
              <a:spLocks noChangeArrowheads="1"/>
            </p:cNvSpPr>
            <p:nvPr/>
          </p:nvSpPr>
          <p:spPr bwMode="auto">
            <a:xfrm rot="-5400000">
              <a:off x="5111" y="3228"/>
              <a:ext cx="308" cy="37"/>
            </a:xfrm>
            <a:prstGeom prst="roundRect">
              <a:avLst>
                <a:gd name="adj" fmla="val 16667"/>
              </a:avLst>
            </a:prstGeom>
            <a:solidFill>
              <a:schemeClr val="bg1"/>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0" name="AutoShape 196">
              <a:extLst>
                <a:ext uri="{FF2B5EF4-FFF2-40B4-BE49-F238E27FC236}">
                  <a16:creationId xmlns:a16="http://schemas.microsoft.com/office/drawing/2014/main" id="{8C93C0B4-20D2-7C07-4EEF-DE5FC424359D}"/>
                </a:ext>
              </a:extLst>
            </p:cNvPr>
            <p:cNvSpPr>
              <a:spLocks noChangeArrowheads="1"/>
            </p:cNvSpPr>
            <p:nvPr/>
          </p:nvSpPr>
          <p:spPr bwMode="auto">
            <a:xfrm rot="-5400000">
              <a:off x="4735" y="2815"/>
              <a:ext cx="308" cy="37"/>
            </a:xfrm>
            <a:prstGeom prst="roundRect">
              <a:avLst>
                <a:gd name="adj" fmla="val 16667"/>
              </a:avLst>
            </a:prstGeom>
            <a:solidFill>
              <a:schemeClr val="bg1"/>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1" name="AutoShape 197">
              <a:extLst>
                <a:ext uri="{FF2B5EF4-FFF2-40B4-BE49-F238E27FC236}">
                  <a16:creationId xmlns:a16="http://schemas.microsoft.com/office/drawing/2014/main" id="{3B172D9B-8417-FBC8-85B2-3E2C8D6CCD25}"/>
                </a:ext>
              </a:extLst>
            </p:cNvPr>
            <p:cNvSpPr>
              <a:spLocks noChangeArrowheads="1"/>
            </p:cNvSpPr>
            <p:nvPr/>
          </p:nvSpPr>
          <p:spPr bwMode="auto">
            <a:xfrm rot="-5400000">
              <a:off x="5111" y="2815"/>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02" name="Group 198">
            <a:extLst>
              <a:ext uri="{FF2B5EF4-FFF2-40B4-BE49-F238E27FC236}">
                <a16:creationId xmlns:a16="http://schemas.microsoft.com/office/drawing/2014/main" id="{7EC79BE4-86FC-6ED7-538C-1354AEFAE4A5}"/>
              </a:ext>
            </a:extLst>
          </p:cNvPr>
          <p:cNvGrpSpPr>
            <a:grpSpLocks/>
          </p:cNvGrpSpPr>
          <p:nvPr/>
        </p:nvGrpSpPr>
        <p:grpSpPr bwMode="auto">
          <a:xfrm>
            <a:off x="5325756" y="4257675"/>
            <a:ext cx="349250" cy="1917700"/>
            <a:chOff x="2454" y="2394"/>
            <a:chExt cx="220" cy="1208"/>
          </a:xfrm>
        </p:grpSpPr>
        <p:sp>
          <p:nvSpPr>
            <p:cNvPr id="203" name="Text Box 199">
              <a:extLst>
                <a:ext uri="{FF2B5EF4-FFF2-40B4-BE49-F238E27FC236}">
                  <a16:creationId xmlns:a16="http://schemas.microsoft.com/office/drawing/2014/main" id="{931271D7-04C7-F112-E6F1-A87A0278FFD2}"/>
                </a:ext>
              </a:extLst>
            </p:cNvPr>
            <p:cNvSpPr txBox="1">
              <a:spLocks noChangeArrowheads="1"/>
            </p:cNvSpPr>
            <p:nvPr/>
          </p:nvSpPr>
          <p:spPr bwMode="auto">
            <a:xfrm>
              <a:off x="2454" y="2394"/>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a:t>
              </a:r>
            </a:p>
          </p:txBody>
        </p:sp>
        <p:sp>
          <p:nvSpPr>
            <p:cNvPr id="204" name="Text Box 200">
              <a:extLst>
                <a:ext uri="{FF2B5EF4-FFF2-40B4-BE49-F238E27FC236}">
                  <a16:creationId xmlns:a16="http://schemas.microsoft.com/office/drawing/2014/main" id="{7AE867B5-0A72-F963-1454-A3C7F36DBCC5}"/>
                </a:ext>
              </a:extLst>
            </p:cNvPr>
            <p:cNvSpPr txBox="1">
              <a:spLocks noChangeArrowheads="1"/>
            </p:cNvSpPr>
            <p:nvPr/>
          </p:nvSpPr>
          <p:spPr bwMode="auto">
            <a:xfrm>
              <a:off x="2454" y="2698"/>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a:t>
              </a:r>
            </a:p>
          </p:txBody>
        </p:sp>
        <p:sp>
          <p:nvSpPr>
            <p:cNvPr id="205" name="Text Box 201">
              <a:extLst>
                <a:ext uri="{FF2B5EF4-FFF2-40B4-BE49-F238E27FC236}">
                  <a16:creationId xmlns:a16="http://schemas.microsoft.com/office/drawing/2014/main" id="{40B21150-CCE0-0507-057E-00098784DD8F}"/>
                </a:ext>
              </a:extLst>
            </p:cNvPr>
            <p:cNvSpPr txBox="1">
              <a:spLocks noChangeArrowheads="1"/>
            </p:cNvSpPr>
            <p:nvPr/>
          </p:nvSpPr>
          <p:spPr bwMode="auto">
            <a:xfrm>
              <a:off x="2454" y="3002"/>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206" name="Text Box 202">
              <a:extLst>
                <a:ext uri="{FF2B5EF4-FFF2-40B4-BE49-F238E27FC236}">
                  <a16:creationId xmlns:a16="http://schemas.microsoft.com/office/drawing/2014/main" id="{15D98962-92D7-476E-7054-078A49C39F1B}"/>
                </a:ext>
              </a:extLst>
            </p:cNvPr>
            <p:cNvSpPr txBox="1">
              <a:spLocks noChangeArrowheads="1"/>
            </p:cNvSpPr>
            <p:nvPr/>
          </p:nvSpPr>
          <p:spPr bwMode="auto">
            <a:xfrm>
              <a:off x="2454" y="3306"/>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grpSp>
      <p:grpSp>
        <p:nvGrpSpPr>
          <p:cNvPr id="207" name="Group 203">
            <a:extLst>
              <a:ext uri="{FF2B5EF4-FFF2-40B4-BE49-F238E27FC236}">
                <a16:creationId xmlns:a16="http://schemas.microsoft.com/office/drawing/2014/main" id="{1C59947C-0FCD-B51C-733B-0702B46DA86E}"/>
              </a:ext>
            </a:extLst>
          </p:cNvPr>
          <p:cNvGrpSpPr>
            <a:grpSpLocks/>
          </p:cNvGrpSpPr>
          <p:nvPr/>
        </p:nvGrpSpPr>
        <p:grpSpPr bwMode="auto">
          <a:xfrm>
            <a:off x="5325756" y="4257675"/>
            <a:ext cx="349250" cy="1917700"/>
            <a:chOff x="2454" y="2394"/>
            <a:chExt cx="220" cy="1208"/>
          </a:xfrm>
        </p:grpSpPr>
        <p:sp>
          <p:nvSpPr>
            <p:cNvPr id="208" name="Text Box 204">
              <a:extLst>
                <a:ext uri="{FF2B5EF4-FFF2-40B4-BE49-F238E27FC236}">
                  <a16:creationId xmlns:a16="http://schemas.microsoft.com/office/drawing/2014/main" id="{5F795416-9918-7EE0-5873-3C2BE84E820D}"/>
                </a:ext>
              </a:extLst>
            </p:cNvPr>
            <p:cNvSpPr txBox="1">
              <a:spLocks noChangeArrowheads="1"/>
            </p:cNvSpPr>
            <p:nvPr/>
          </p:nvSpPr>
          <p:spPr bwMode="auto">
            <a:xfrm>
              <a:off x="2454" y="2394"/>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a:t>
              </a:r>
            </a:p>
          </p:txBody>
        </p:sp>
        <p:sp>
          <p:nvSpPr>
            <p:cNvPr id="209" name="Text Box 205">
              <a:extLst>
                <a:ext uri="{FF2B5EF4-FFF2-40B4-BE49-F238E27FC236}">
                  <a16:creationId xmlns:a16="http://schemas.microsoft.com/office/drawing/2014/main" id="{88AFB4DC-F8D7-F32D-3E5C-622271524922}"/>
                </a:ext>
              </a:extLst>
            </p:cNvPr>
            <p:cNvSpPr txBox="1">
              <a:spLocks noChangeArrowheads="1"/>
            </p:cNvSpPr>
            <p:nvPr/>
          </p:nvSpPr>
          <p:spPr bwMode="auto">
            <a:xfrm>
              <a:off x="2454" y="2698"/>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210" name="Text Box 206">
              <a:extLst>
                <a:ext uri="{FF2B5EF4-FFF2-40B4-BE49-F238E27FC236}">
                  <a16:creationId xmlns:a16="http://schemas.microsoft.com/office/drawing/2014/main" id="{D76E709A-FECA-A061-4176-0A0D54E9807E}"/>
                </a:ext>
              </a:extLst>
            </p:cNvPr>
            <p:cNvSpPr txBox="1">
              <a:spLocks noChangeArrowheads="1"/>
            </p:cNvSpPr>
            <p:nvPr/>
          </p:nvSpPr>
          <p:spPr bwMode="auto">
            <a:xfrm>
              <a:off x="2454" y="3002"/>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a:t>
              </a:r>
            </a:p>
          </p:txBody>
        </p:sp>
        <p:sp>
          <p:nvSpPr>
            <p:cNvPr id="211" name="Text Box 207">
              <a:extLst>
                <a:ext uri="{FF2B5EF4-FFF2-40B4-BE49-F238E27FC236}">
                  <a16:creationId xmlns:a16="http://schemas.microsoft.com/office/drawing/2014/main" id="{6F52403B-CC2A-ECC7-F5E1-21123B8D5031}"/>
                </a:ext>
              </a:extLst>
            </p:cNvPr>
            <p:cNvSpPr txBox="1">
              <a:spLocks noChangeArrowheads="1"/>
            </p:cNvSpPr>
            <p:nvPr/>
          </p:nvSpPr>
          <p:spPr bwMode="auto">
            <a:xfrm>
              <a:off x="2454" y="3306"/>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a:t>
              </a:r>
            </a:p>
          </p:txBody>
        </p:sp>
      </p:grpSp>
      <p:grpSp>
        <p:nvGrpSpPr>
          <p:cNvPr id="212" name="Group 208">
            <a:extLst>
              <a:ext uri="{FF2B5EF4-FFF2-40B4-BE49-F238E27FC236}">
                <a16:creationId xmlns:a16="http://schemas.microsoft.com/office/drawing/2014/main" id="{75F86E48-68F0-3230-47BA-8211E9DC9A49}"/>
              </a:ext>
            </a:extLst>
          </p:cNvPr>
          <p:cNvGrpSpPr>
            <a:grpSpLocks/>
          </p:cNvGrpSpPr>
          <p:nvPr/>
        </p:nvGrpSpPr>
        <p:grpSpPr bwMode="auto">
          <a:xfrm>
            <a:off x="5325756" y="4257675"/>
            <a:ext cx="349250" cy="1917700"/>
            <a:chOff x="2454" y="2394"/>
            <a:chExt cx="220" cy="1208"/>
          </a:xfrm>
        </p:grpSpPr>
        <p:sp>
          <p:nvSpPr>
            <p:cNvPr id="213" name="Text Box 209">
              <a:extLst>
                <a:ext uri="{FF2B5EF4-FFF2-40B4-BE49-F238E27FC236}">
                  <a16:creationId xmlns:a16="http://schemas.microsoft.com/office/drawing/2014/main" id="{72F61119-1A31-9B94-3788-B458C4C1CF3B}"/>
                </a:ext>
              </a:extLst>
            </p:cNvPr>
            <p:cNvSpPr txBox="1">
              <a:spLocks noChangeArrowheads="1"/>
            </p:cNvSpPr>
            <p:nvPr/>
          </p:nvSpPr>
          <p:spPr bwMode="auto">
            <a:xfrm>
              <a:off x="2454" y="2394"/>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a:t>
              </a:r>
            </a:p>
          </p:txBody>
        </p:sp>
        <p:sp>
          <p:nvSpPr>
            <p:cNvPr id="214" name="Text Box 210">
              <a:extLst>
                <a:ext uri="{FF2B5EF4-FFF2-40B4-BE49-F238E27FC236}">
                  <a16:creationId xmlns:a16="http://schemas.microsoft.com/office/drawing/2014/main" id="{3A0B5856-8EA7-2994-7076-58AA1758EDCC}"/>
                </a:ext>
              </a:extLst>
            </p:cNvPr>
            <p:cNvSpPr txBox="1">
              <a:spLocks noChangeArrowheads="1"/>
            </p:cNvSpPr>
            <p:nvPr/>
          </p:nvSpPr>
          <p:spPr bwMode="auto">
            <a:xfrm>
              <a:off x="2454" y="2698"/>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215" name="Text Box 211">
              <a:extLst>
                <a:ext uri="{FF2B5EF4-FFF2-40B4-BE49-F238E27FC236}">
                  <a16:creationId xmlns:a16="http://schemas.microsoft.com/office/drawing/2014/main" id="{6E2B78B5-B311-527A-33D0-5A44A7DCDF23}"/>
                </a:ext>
              </a:extLst>
            </p:cNvPr>
            <p:cNvSpPr txBox="1">
              <a:spLocks noChangeArrowheads="1"/>
            </p:cNvSpPr>
            <p:nvPr/>
          </p:nvSpPr>
          <p:spPr bwMode="auto">
            <a:xfrm>
              <a:off x="2454" y="3002"/>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a:t>
              </a:r>
            </a:p>
          </p:txBody>
        </p:sp>
        <p:sp>
          <p:nvSpPr>
            <p:cNvPr id="216" name="Text Box 212">
              <a:extLst>
                <a:ext uri="{FF2B5EF4-FFF2-40B4-BE49-F238E27FC236}">
                  <a16:creationId xmlns:a16="http://schemas.microsoft.com/office/drawing/2014/main" id="{24E61457-9B49-CB67-0AF1-C716C9D1F5E7}"/>
                </a:ext>
              </a:extLst>
            </p:cNvPr>
            <p:cNvSpPr txBox="1">
              <a:spLocks noChangeArrowheads="1"/>
            </p:cNvSpPr>
            <p:nvPr/>
          </p:nvSpPr>
          <p:spPr bwMode="auto">
            <a:xfrm>
              <a:off x="2454" y="3306"/>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grpSp>
      <p:grpSp>
        <p:nvGrpSpPr>
          <p:cNvPr id="217" name="Group 213">
            <a:extLst>
              <a:ext uri="{FF2B5EF4-FFF2-40B4-BE49-F238E27FC236}">
                <a16:creationId xmlns:a16="http://schemas.microsoft.com/office/drawing/2014/main" id="{D8BF5C32-66C6-64AC-46C5-4C60D9CB56D7}"/>
              </a:ext>
            </a:extLst>
          </p:cNvPr>
          <p:cNvGrpSpPr>
            <a:grpSpLocks/>
          </p:cNvGrpSpPr>
          <p:nvPr/>
        </p:nvGrpSpPr>
        <p:grpSpPr bwMode="auto">
          <a:xfrm>
            <a:off x="5325756" y="4257675"/>
            <a:ext cx="349250" cy="1917700"/>
            <a:chOff x="2454" y="2394"/>
            <a:chExt cx="220" cy="1208"/>
          </a:xfrm>
        </p:grpSpPr>
        <p:sp>
          <p:nvSpPr>
            <p:cNvPr id="218" name="Text Box 214">
              <a:extLst>
                <a:ext uri="{FF2B5EF4-FFF2-40B4-BE49-F238E27FC236}">
                  <a16:creationId xmlns:a16="http://schemas.microsoft.com/office/drawing/2014/main" id="{734E976F-31A6-3DAC-0265-6B12B5645660}"/>
                </a:ext>
              </a:extLst>
            </p:cNvPr>
            <p:cNvSpPr txBox="1">
              <a:spLocks noChangeArrowheads="1"/>
            </p:cNvSpPr>
            <p:nvPr/>
          </p:nvSpPr>
          <p:spPr bwMode="auto">
            <a:xfrm>
              <a:off x="2454" y="2394"/>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a:t>
              </a:r>
            </a:p>
          </p:txBody>
        </p:sp>
        <p:sp>
          <p:nvSpPr>
            <p:cNvPr id="219" name="Text Box 215">
              <a:extLst>
                <a:ext uri="{FF2B5EF4-FFF2-40B4-BE49-F238E27FC236}">
                  <a16:creationId xmlns:a16="http://schemas.microsoft.com/office/drawing/2014/main" id="{33DB2EE0-872A-EFC5-F7FA-7F073CF999EA}"/>
                </a:ext>
              </a:extLst>
            </p:cNvPr>
            <p:cNvSpPr txBox="1">
              <a:spLocks noChangeArrowheads="1"/>
            </p:cNvSpPr>
            <p:nvPr/>
          </p:nvSpPr>
          <p:spPr bwMode="auto">
            <a:xfrm>
              <a:off x="2454" y="2698"/>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220" name="Text Box 216">
              <a:extLst>
                <a:ext uri="{FF2B5EF4-FFF2-40B4-BE49-F238E27FC236}">
                  <a16:creationId xmlns:a16="http://schemas.microsoft.com/office/drawing/2014/main" id="{E5BABB53-74D5-4E38-A534-DEAA42142078}"/>
                </a:ext>
              </a:extLst>
            </p:cNvPr>
            <p:cNvSpPr txBox="1">
              <a:spLocks noChangeArrowheads="1"/>
            </p:cNvSpPr>
            <p:nvPr/>
          </p:nvSpPr>
          <p:spPr bwMode="auto">
            <a:xfrm>
              <a:off x="2454" y="3002"/>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221" name="Text Box 217">
              <a:extLst>
                <a:ext uri="{FF2B5EF4-FFF2-40B4-BE49-F238E27FC236}">
                  <a16:creationId xmlns:a16="http://schemas.microsoft.com/office/drawing/2014/main" id="{BA369CE1-B744-993D-CE2A-CDCF81180ABF}"/>
                </a:ext>
              </a:extLst>
            </p:cNvPr>
            <p:cNvSpPr txBox="1">
              <a:spLocks noChangeArrowheads="1"/>
            </p:cNvSpPr>
            <p:nvPr/>
          </p:nvSpPr>
          <p:spPr bwMode="auto">
            <a:xfrm>
              <a:off x="2454" y="3306"/>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a:t>
              </a:r>
            </a:p>
          </p:txBody>
        </p:sp>
      </p:grpSp>
      <p:sp>
        <p:nvSpPr>
          <p:cNvPr id="222" name="Text Box 223">
            <a:extLst>
              <a:ext uri="{FF2B5EF4-FFF2-40B4-BE49-F238E27FC236}">
                <a16:creationId xmlns:a16="http://schemas.microsoft.com/office/drawing/2014/main" id="{506B474A-F6F4-3912-4BB0-7C188F182C17}"/>
              </a:ext>
            </a:extLst>
          </p:cNvPr>
          <p:cNvSpPr txBox="1">
            <a:spLocks noChangeArrowheads="1"/>
          </p:cNvSpPr>
          <p:nvPr/>
        </p:nvSpPr>
        <p:spPr bwMode="auto">
          <a:xfrm>
            <a:off x="7262506" y="4179888"/>
            <a:ext cx="311150" cy="2114550"/>
          </a:xfrm>
          <a:prstGeom prst="rect">
            <a:avLst/>
          </a:prstGeom>
          <a:solidFill>
            <a:srgbClr val="FFFFCC"/>
          </a:solidFill>
          <a:ln>
            <a:noFill/>
          </a:ln>
          <a:effectLst/>
          <a:extLs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lnSpc>
                <a:spcPct val="95000"/>
              </a:lnSpc>
            </a:pPr>
            <a:r>
              <a:rPr lang="en-US" altLang="zh-CN" sz="2000" b="1">
                <a:solidFill>
                  <a:srgbClr val="0033CC"/>
                </a:solidFill>
              </a:rPr>
              <a:t>0</a:t>
            </a:r>
          </a:p>
          <a:p>
            <a:pPr eaLnBrk="1" hangingPunct="1">
              <a:lnSpc>
                <a:spcPct val="95000"/>
              </a:lnSpc>
            </a:pPr>
            <a:r>
              <a:rPr lang="en-US" altLang="zh-CN" sz="2000" b="1">
                <a:solidFill>
                  <a:srgbClr val="0033CC"/>
                </a:solidFill>
              </a:rPr>
              <a:t>0</a:t>
            </a:r>
          </a:p>
          <a:p>
            <a:pPr eaLnBrk="1" hangingPunct="1">
              <a:lnSpc>
                <a:spcPct val="95000"/>
              </a:lnSpc>
            </a:pPr>
            <a:r>
              <a:rPr lang="en-US" altLang="zh-CN" sz="2000" b="1">
                <a:solidFill>
                  <a:srgbClr val="0033CC"/>
                </a:solidFill>
              </a:rPr>
              <a:t>0</a:t>
            </a:r>
          </a:p>
          <a:p>
            <a:pPr eaLnBrk="1" hangingPunct="1">
              <a:lnSpc>
                <a:spcPct val="95000"/>
              </a:lnSpc>
            </a:pPr>
            <a:r>
              <a:rPr lang="en-US" altLang="zh-CN" sz="2000" b="1">
                <a:solidFill>
                  <a:srgbClr val="0033CC"/>
                </a:solidFill>
              </a:rPr>
              <a:t>0</a:t>
            </a:r>
          </a:p>
          <a:p>
            <a:pPr eaLnBrk="1" hangingPunct="1">
              <a:lnSpc>
                <a:spcPct val="95000"/>
              </a:lnSpc>
            </a:pPr>
            <a:r>
              <a:rPr lang="en-US" altLang="zh-CN" sz="2000" b="1">
                <a:solidFill>
                  <a:srgbClr val="0033CC"/>
                </a:solidFill>
              </a:rPr>
              <a:t>1</a:t>
            </a:r>
          </a:p>
          <a:p>
            <a:pPr eaLnBrk="1" hangingPunct="1">
              <a:lnSpc>
                <a:spcPct val="95000"/>
              </a:lnSpc>
            </a:pPr>
            <a:r>
              <a:rPr lang="en-US" altLang="zh-CN" sz="2000" b="1">
                <a:solidFill>
                  <a:srgbClr val="0033CC"/>
                </a:solidFill>
              </a:rPr>
              <a:t>1</a:t>
            </a:r>
          </a:p>
          <a:p>
            <a:pPr eaLnBrk="1" hangingPunct="1">
              <a:lnSpc>
                <a:spcPct val="95000"/>
              </a:lnSpc>
            </a:pPr>
            <a:r>
              <a:rPr lang="en-US" altLang="zh-CN" sz="2000" b="1">
                <a:solidFill>
                  <a:srgbClr val="0033CC"/>
                </a:solidFill>
              </a:rPr>
              <a:t>0</a:t>
            </a:r>
          </a:p>
        </p:txBody>
      </p:sp>
      <p:sp>
        <p:nvSpPr>
          <p:cNvPr id="223" name="Text Box 224">
            <a:extLst>
              <a:ext uri="{FF2B5EF4-FFF2-40B4-BE49-F238E27FC236}">
                <a16:creationId xmlns:a16="http://schemas.microsoft.com/office/drawing/2014/main" id="{A5D6309F-ABA5-52B0-A132-3C7FA7E11B6D}"/>
              </a:ext>
            </a:extLst>
          </p:cNvPr>
          <p:cNvSpPr txBox="1">
            <a:spLocks noChangeArrowheads="1"/>
          </p:cNvSpPr>
          <p:nvPr/>
        </p:nvSpPr>
        <p:spPr bwMode="auto">
          <a:xfrm>
            <a:off x="7262506" y="4179888"/>
            <a:ext cx="311150" cy="2114550"/>
          </a:xfrm>
          <a:prstGeom prst="rect">
            <a:avLst/>
          </a:prstGeom>
          <a:solidFill>
            <a:srgbClr val="FFFFCC"/>
          </a:solidFill>
          <a:ln>
            <a:noFill/>
          </a:ln>
          <a:effectLst/>
          <a:extLs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lnSpc>
                <a:spcPct val="95000"/>
              </a:lnSpc>
            </a:pPr>
            <a:r>
              <a:rPr lang="en-US" altLang="zh-CN" sz="2000" b="1">
                <a:solidFill>
                  <a:srgbClr val="0033CC"/>
                </a:solidFill>
              </a:rPr>
              <a:t>1</a:t>
            </a:r>
          </a:p>
          <a:p>
            <a:pPr eaLnBrk="1" hangingPunct="1">
              <a:lnSpc>
                <a:spcPct val="95000"/>
              </a:lnSpc>
            </a:pPr>
            <a:r>
              <a:rPr lang="en-US" altLang="zh-CN" sz="2000" b="1">
                <a:solidFill>
                  <a:srgbClr val="0033CC"/>
                </a:solidFill>
              </a:rPr>
              <a:t>0</a:t>
            </a:r>
          </a:p>
          <a:p>
            <a:pPr eaLnBrk="1" hangingPunct="1">
              <a:lnSpc>
                <a:spcPct val="95000"/>
              </a:lnSpc>
            </a:pPr>
            <a:r>
              <a:rPr lang="en-US" altLang="zh-CN" sz="2000" b="1">
                <a:solidFill>
                  <a:srgbClr val="0033CC"/>
                </a:solidFill>
              </a:rPr>
              <a:t>0</a:t>
            </a:r>
          </a:p>
          <a:p>
            <a:pPr eaLnBrk="1" hangingPunct="1">
              <a:lnSpc>
                <a:spcPct val="95000"/>
              </a:lnSpc>
            </a:pPr>
            <a:r>
              <a:rPr lang="en-US" altLang="zh-CN" sz="2000" b="1">
                <a:solidFill>
                  <a:srgbClr val="0033CC"/>
                </a:solidFill>
              </a:rPr>
              <a:t>1</a:t>
            </a:r>
          </a:p>
          <a:p>
            <a:pPr eaLnBrk="1" hangingPunct="1">
              <a:lnSpc>
                <a:spcPct val="95000"/>
              </a:lnSpc>
            </a:pPr>
            <a:r>
              <a:rPr lang="en-US" altLang="zh-CN" sz="2000" b="1">
                <a:solidFill>
                  <a:srgbClr val="0033CC"/>
                </a:solidFill>
              </a:rPr>
              <a:t>1</a:t>
            </a:r>
          </a:p>
          <a:p>
            <a:pPr eaLnBrk="1" hangingPunct="1">
              <a:lnSpc>
                <a:spcPct val="95000"/>
              </a:lnSpc>
            </a:pPr>
            <a:r>
              <a:rPr lang="en-US" altLang="zh-CN" sz="2000" b="1">
                <a:solidFill>
                  <a:srgbClr val="0033CC"/>
                </a:solidFill>
              </a:rPr>
              <a:t>0</a:t>
            </a:r>
          </a:p>
          <a:p>
            <a:pPr eaLnBrk="1" hangingPunct="1">
              <a:lnSpc>
                <a:spcPct val="95000"/>
              </a:lnSpc>
            </a:pPr>
            <a:r>
              <a:rPr lang="en-US" altLang="zh-CN" sz="2000" b="1">
                <a:solidFill>
                  <a:srgbClr val="0033CC"/>
                </a:solidFill>
              </a:rPr>
              <a:t>0</a:t>
            </a:r>
          </a:p>
        </p:txBody>
      </p:sp>
      <p:sp>
        <p:nvSpPr>
          <p:cNvPr id="224" name="Text Box 225">
            <a:extLst>
              <a:ext uri="{FF2B5EF4-FFF2-40B4-BE49-F238E27FC236}">
                <a16:creationId xmlns:a16="http://schemas.microsoft.com/office/drawing/2014/main" id="{BF05A0D4-36C0-3992-9EAB-1F8533A60955}"/>
              </a:ext>
            </a:extLst>
          </p:cNvPr>
          <p:cNvSpPr txBox="1">
            <a:spLocks noChangeArrowheads="1"/>
          </p:cNvSpPr>
          <p:nvPr/>
        </p:nvSpPr>
        <p:spPr bwMode="auto">
          <a:xfrm>
            <a:off x="7262506" y="4179888"/>
            <a:ext cx="311150" cy="2114550"/>
          </a:xfrm>
          <a:prstGeom prst="rect">
            <a:avLst/>
          </a:prstGeom>
          <a:solidFill>
            <a:srgbClr val="FFFFCC"/>
          </a:solidFill>
          <a:ln>
            <a:noFill/>
          </a:ln>
          <a:effectLst/>
          <a:extLs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lnSpc>
                <a:spcPct val="95000"/>
              </a:lnSpc>
            </a:pPr>
            <a:r>
              <a:rPr lang="en-US" altLang="zh-CN" sz="2000" b="1">
                <a:solidFill>
                  <a:srgbClr val="0033CC"/>
                </a:solidFill>
              </a:rPr>
              <a:t>0</a:t>
            </a:r>
          </a:p>
          <a:p>
            <a:pPr eaLnBrk="1" hangingPunct="1">
              <a:lnSpc>
                <a:spcPct val="95000"/>
              </a:lnSpc>
            </a:pPr>
            <a:r>
              <a:rPr lang="en-US" altLang="zh-CN" sz="2000" b="1">
                <a:solidFill>
                  <a:srgbClr val="0033CC"/>
                </a:solidFill>
              </a:rPr>
              <a:t>1</a:t>
            </a:r>
          </a:p>
          <a:p>
            <a:pPr eaLnBrk="1" hangingPunct="1">
              <a:lnSpc>
                <a:spcPct val="95000"/>
              </a:lnSpc>
            </a:pPr>
            <a:r>
              <a:rPr lang="en-US" altLang="zh-CN" sz="2000" b="1">
                <a:solidFill>
                  <a:srgbClr val="0033CC"/>
                </a:solidFill>
              </a:rPr>
              <a:t>0</a:t>
            </a:r>
          </a:p>
          <a:p>
            <a:pPr eaLnBrk="1" hangingPunct="1">
              <a:lnSpc>
                <a:spcPct val="95000"/>
              </a:lnSpc>
            </a:pPr>
            <a:r>
              <a:rPr lang="en-US" altLang="zh-CN" sz="2000" b="1">
                <a:solidFill>
                  <a:srgbClr val="0033CC"/>
                </a:solidFill>
              </a:rPr>
              <a:t>0</a:t>
            </a:r>
          </a:p>
          <a:p>
            <a:pPr eaLnBrk="1" hangingPunct="1">
              <a:lnSpc>
                <a:spcPct val="95000"/>
              </a:lnSpc>
            </a:pPr>
            <a:r>
              <a:rPr lang="en-US" altLang="zh-CN" sz="2000" b="1">
                <a:solidFill>
                  <a:srgbClr val="0033CC"/>
                </a:solidFill>
              </a:rPr>
              <a:t>1</a:t>
            </a:r>
          </a:p>
          <a:p>
            <a:pPr eaLnBrk="1" hangingPunct="1">
              <a:lnSpc>
                <a:spcPct val="95000"/>
              </a:lnSpc>
            </a:pPr>
            <a:r>
              <a:rPr lang="en-US" altLang="zh-CN" sz="2000" b="1">
                <a:solidFill>
                  <a:srgbClr val="0033CC"/>
                </a:solidFill>
              </a:rPr>
              <a:t>0</a:t>
            </a:r>
          </a:p>
          <a:p>
            <a:pPr eaLnBrk="1" hangingPunct="1">
              <a:lnSpc>
                <a:spcPct val="95000"/>
              </a:lnSpc>
            </a:pPr>
            <a:r>
              <a:rPr lang="en-US" altLang="zh-CN" sz="2000" b="1">
                <a:solidFill>
                  <a:srgbClr val="0033CC"/>
                </a:solidFill>
              </a:rPr>
              <a:t>0</a:t>
            </a:r>
          </a:p>
        </p:txBody>
      </p:sp>
      <p:sp>
        <p:nvSpPr>
          <p:cNvPr id="225" name="Text Box 226">
            <a:extLst>
              <a:ext uri="{FF2B5EF4-FFF2-40B4-BE49-F238E27FC236}">
                <a16:creationId xmlns:a16="http://schemas.microsoft.com/office/drawing/2014/main" id="{A3AD1F3B-8A46-942E-55F8-F7212ACA963B}"/>
              </a:ext>
            </a:extLst>
          </p:cNvPr>
          <p:cNvSpPr txBox="1">
            <a:spLocks noChangeArrowheads="1"/>
          </p:cNvSpPr>
          <p:nvPr/>
        </p:nvSpPr>
        <p:spPr bwMode="auto">
          <a:xfrm>
            <a:off x="7262506" y="4179888"/>
            <a:ext cx="311150" cy="2114550"/>
          </a:xfrm>
          <a:prstGeom prst="rect">
            <a:avLst/>
          </a:prstGeom>
          <a:solidFill>
            <a:srgbClr val="FFFFCC"/>
          </a:solidFill>
          <a:ln>
            <a:noFill/>
          </a:ln>
          <a:effectLst/>
          <a:extLs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lnSpc>
                <a:spcPct val="95000"/>
              </a:lnSpc>
            </a:pPr>
            <a:r>
              <a:rPr lang="en-US" altLang="zh-CN" sz="2000" b="1">
                <a:solidFill>
                  <a:srgbClr val="0033CC"/>
                </a:solidFill>
              </a:rPr>
              <a:t>0</a:t>
            </a:r>
          </a:p>
          <a:p>
            <a:pPr eaLnBrk="1" hangingPunct="1">
              <a:lnSpc>
                <a:spcPct val="95000"/>
              </a:lnSpc>
            </a:pPr>
            <a:r>
              <a:rPr lang="en-US" altLang="zh-CN" sz="2000" b="1">
                <a:solidFill>
                  <a:srgbClr val="0033CC"/>
                </a:solidFill>
              </a:rPr>
              <a:t>1</a:t>
            </a:r>
          </a:p>
          <a:p>
            <a:pPr eaLnBrk="1" hangingPunct="1">
              <a:lnSpc>
                <a:spcPct val="95000"/>
              </a:lnSpc>
            </a:pPr>
            <a:r>
              <a:rPr lang="en-US" altLang="zh-CN" sz="2000" b="1">
                <a:solidFill>
                  <a:srgbClr val="0033CC"/>
                </a:solidFill>
              </a:rPr>
              <a:t>0</a:t>
            </a:r>
          </a:p>
          <a:p>
            <a:pPr eaLnBrk="1" hangingPunct="1">
              <a:lnSpc>
                <a:spcPct val="95000"/>
              </a:lnSpc>
            </a:pPr>
            <a:r>
              <a:rPr lang="en-US" altLang="zh-CN" sz="2000" b="1">
                <a:solidFill>
                  <a:srgbClr val="0033CC"/>
                </a:solidFill>
              </a:rPr>
              <a:t>0</a:t>
            </a:r>
          </a:p>
          <a:p>
            <a:pPr eaLnBrk="1" hangingPunct="1">
              <a:lnSpc>
                <a:spcPct val="95000"/>
              </a:lnSpc>
            </a:pPr>
            <a:r>
              <a:rPr lang="en-US" altLang="zh-CN" sz="2000" b="1">
                <a:solidFill>
                  <a:srgbClr val="0033CC"/>
                </a:solidFill>
              </a:rPr>
              <a:t>0</a:t>
            </a:r>
          </a:p>
          <a:p>
            <a:pPr eaLnBrk="1" hangingPunct="1">
              <a:lnSpc>
                <a:spcPct val="95000"/>
              </a:lnSpc>
            </a:pPr>
            <a:r>
              <a:rPr lang="en-US" altLang="zh-CN" sz="2000" b="1">
                <a:solidFill>
                  <a:srgbClr val="0033CC"/>
                </a:solidFill>
              </a:rPr>
              <a:t>0</a:t>
            </a:r>
          </a:p>
          <a:p>
            <a:pPr eaLnBrk="1" hangingPunct="1">
              <a:lnSpc>
                <a:spcPct val="95000"/>
              </a:lnSpc>
            </a:pPr>
            <a:r>
              <a:rPr lang="en-US" altLang="zh-CN" sz="2000" b="1">
                <a:solidFill>
                  <a:srgbClr val="0033CC"/>
                </a:solidFill>
              </a:rPr>
              <a:t>0</a:t>
            </a:r>
          </a:p>
        </p:txBody>
      </p:sp>
      <p:grpSp>
        <p:nvGrpSpPr>
          <p:cNvPr id="226" name="Group 228">
            <a:extLst>
              <a:ext uri="{FF2B5EF4-FFF2-40B4-BE49-F238E27FC236}">
                <a16:creationId xmlns:a16="http://schemas.microsoft.com/office/drawing/2014/main" id="{4ED8F22F-5325-121B-47DF-2792E1B34DCC}"/>
              </a:ext>
            </a:extLst>
          </p:cNvPr>
          <p:cNvGrpSpPr>
            <a:grpSpLocks/>
          </p:cNvGrpSpPr>
          <p:nvPr/>
        </p:nvGrpSpPr>
        <p:grpSpPr bwMode="auto">
          <a:xfrm>
            <a:off x="9065906" y="4452938"/>
            <a:ext cx="655637" cy="1350962"/>
            <a:chOff x="4870" y="2613"/>
            <a:chExt cx="413" cy="851"/>
          </a:xfrm>
        </p:grpSpPr>
        <p:sp>
          <p:nvSpPr>
            <p:cNvPr id="227" name="AutoShape 229">
              <a:extLst>
                <a:ext uri="{FF2B5EF4-FFF2-40B4-BE49-F238E27FC236}">
                  <a16:creationId xmlns:a16="http://schemas.microsoft.com/office/drawing/2014/main" id="{14D5FE9D-2EB1-1582-D855-91F8443DCAE6}"/>
                </a:ext>
              </a:extLst>
            </p:cNvPr>
            <p:cNvSpPr>
              <a:spLocks noChangeArrowheads="1"/>
            </p:cNvSpPr>
            <p:nvPr/>
          </p:nvSpPr>
          <p:spPr bwMode="auto">
            <a:xfrm>
              <a:off x="4901" y="2613"/>
              <a:ext cx="351" cy="33"/>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28" name="AutoShape 230">
              <a:extLst>
                <a:ext uri="{FF2B5EF4-FFF2-40B4-BE49-F238E27FC236}">
                  <a16:creationId xmlns:a16="http://schemas.microsoft.com/office/drawing/2014/main" id="{1B20E6BB-2CC4-2497-D9C9-AA5B885470B3}"/>
                </a:ext>
              </a:extLst>
            </p:cNvPr>
            <p:cNvSpPr>
              <a:spLocks noChangeArrowheads="1"/>
            </p:cNvSpPr>
            <p:nvPr/>
          </p:nvSpPr>
          <p:spPr bwMode="auto">
            <a:xfrm rot="-5400000">
              <a:off x="4735" y="3228"/>
              <a:ext cx="308" cy="37"/>
            </a:xfrm>
            <a:prstGeom prst="roundRect">
              <a:avLst>
                <a:gd name="adj" fmla="val 16667"/>
              </a:avLst>
            </a:prstGeom>
            <a:solidFill>
              <a:schemeClr val="bg1"/>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29" name="AutoShape 231">
              <a:extLst>
                <a:ext uri="{FF2B5EF4-FFF2-40B4-BE49-F238E27FC236}">
                  <a16:creationId xmlns:a16="http://schemas.microsoft.com/office/drawing/2014/main" id="{C86D47E4-9246-989B-C649-92A455CA8493}"/>
                </a:ext>
              </a:extLst>
            </p:cNvPr>
            <p:cNvSpPr>
              <a:spLocks noChangeArrowheads="1"/>
            </p:cNvSpPr>
            <p:nvPr/>
          </p:nvSpPr>
          <p:spPr bwMode="auto">
            <a:xfrm>
              <a:off x="4900" y="3022"/>
              <a:ext cx="351" cy="32"/>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30" name="AutoShape 232">
              <a:extLst>
                <a:ext uri="{FF2B5EF4-FFF2-40B4-BE49-F238E27FC236}">
                  <a16:creationId xmlns:a16="http://schemas.microsoft.com/office/drawing/2014/main" id="{34B2AA31-48A4-C81E-93B4-F17B2485616C}"/>
                </a:ext>
              </a:extLst>
            </p:cNvPr>
            <p:cNvSpPr>
              <a:spLocks noChangeArrowheads="1"/>
            </p:cNvSpPr>
            <p:nvPr/>
          </p:nvSpPr>
          <p:spPr bwMode="auto">
            <a:xfrm>
              <a:off x="4901" y="3431"/>
              <a:ext cx="351" cy="33"/>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31" name="AutoShape 233">
              <a:extLst>
                <a:ext uri="{FF2B5EF4-FFF2-40B4-BE49-F238E27FC236}">
                  <a16:creationId xmlns:a16="http://schemas.microsoft.com/office/drawing/2014/main" id="{020ECD88-EAB2-1720-4320-2130671BA231}"/>
                </a:ext>
              </a:extLst>
            </p:cNvPr>
            <p:cNvSpPr>
              <a:spLocks noChangeArrowheads="1"/>
            </p:cNvSpPr>
            <p:nvPr/>
          </p:nvSpPr>
          <p:spPr bwMode="auto">
            <a:xfrm rot="-5400000">
              <a:off x="5111" y="3228"/>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32" name="AutoShape 234">
              <a:extLst>
                <a:ext uri="{FF2B5EF4-FFF2-40B4-BE49-F238E27FC236}">
                  <a16:creationId xmlns:a16="http://schemas.microsoft.com/office/drawing/2014/main" id="{2E655D27-66AE-05C9-8CAD-36FC65354559}"/>
                </a:ext>
              </a:extLst>
            </p:cNvPr>
            <p:cNvSpPr>
              <a:spLocks noChangeArrowheads="1"/>
            </p:cNvSpPr>
            <p:nvPr/>
          </p:nvSpPr>
          <p:spPr bwMode="auto">
            <a:xfrm rot="-5400000">
              <a:off x="4735" y="2815"/>
              <a:ext cx="308" cy="37"/>
            </a:xfrm>
            <a:prstGeom prst="roundRect">
              <a:avLst>
                <a:gd name="adj" fmla="val 16667"/>
              </a:avLst>
            </a:prstGeom>
            <a:solidFill>
              <a:schemeClr val="bg1"/>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33" name="AutoShape 235">
              <a:extLst>
                <a:ext uri="{FF2B5EF4-FFF2-40B4-BE49-F238E27FC236}">
                  <a16:creationId xmlns:a16="http://schemas.microsoft.com/office/drawing/2014/main" id="{60EBAC9D-706E-6A2E-4EB9-D0F3E14C105B}"/>
                </a:ext>
              </a:extLst>
            </p:cNvPr>
            <p:cNvSpPr>
              <a:spLocks noChangeArrowheads="1"/>
            </p:cNvSpPr>
            <p:nvPr/>
          </p:nvSpPr>
          <p:spPr bwMode="auto">
            <a:xfrm rot="-5400000">
              <a:off x="5111" y="2815"/>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34" name="Group 236">
            <a:extLst>
              <a:ext uri="{FF2B5EF4-FFF2-40B4-BE49-F238E27FC236}">
                <a16:creationId xmlns:a16="http://schemas.microsoft.com/office/drawing/2014/main" id="{5CE900CE-178A-F95E-9085-130F44F6AD8A}"/>
              </a:ext>
            </a:extLst>
          </p:cNvPr>
          <p:cNvGrpSpPr>
            <a:grpSpLocks/>
          </p:cNvGrpSpPr>
          <p:nvPr/>
        </p:nvGrpSpPr>
        <p:grpSpPr bwMode="auto">
          <a:xfrm>
            <a:off x="9065906" y="4452938"/>
            <a:ext cx="655637" cy="1350962"/>
            <a:chOff x="4870" y="2629"/>
            <a:chExt cx="413" cy="851"/>
          </a:xfrm>
        </p:grpSpPr>
        <p:sp>
          <p:nvSpPr>
            <p:cNvPr id="235" name="AutoShape 237">
              <a:extLst>
                <a:ext uri="{FF2B5EF4-FFF2-40B4-BE49-F238E27FC236}">
                  <a16:creationId xmlns:a16="http://schemas.microsoft.com/office/drawing/2014/main" id="{1281E0E6-94E9-7DAC-5C35-F73267873A9B}"/>
                </a:ext>
              </a:extLst>
            </p:cNvPr>
            <p:cNvSpPr>
              <a:spLocks noChangeArrowheads="1"/>
            </p:cNvSpPr>
            <p:nvPr/>
          </p:nvSpPr>
          <p:spPr bwMode="auto">
            <a:xfrm>
              <a:off x="4901" y="2629"/>
              <a:ext cx="351" cy="33"/>
            </a:xfrm>
            <a:prstGeom prst="roundRect">
              <a:avLst>
                <a:gd name="adj" fmla="val 16667"/>
              </a:avLst>
            </a:prstGeom>
            <a:solidFill>
              <a:schemeClr val="bg1"/>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36" name="AutoShape 238">
              <a:extLst>
                <a:ext uri="{FF2B5EF4-FFF2-40B4-BE49-F238E27FC236}">
                  <a16:creationId xmlns:a16="http://schemas.microsoft.com/office/drawing/2014/main" id="{017BBEE8-893F-F10B-4E34-AB656CD00F4B}"/>
                </a:ext>
              </a:extLst>
            </p:cNvPr>
            <p:cNvSpPr>
              <a:spLocks noChangeArrowheads="1"/>
            </p:cNvSpPr>
            <p:nvPr/>
          </p:nvSpPr>
          <p:spPr bwMode="auto">
            <a:xfrm rot="-5400000">
              <a:off x="4735" y="3244"/>
              <a:ext cx="308" cy="37"/>
            </a:xfrm>
            <a:prstGeom prst="roundRect">
              <a:avLst>
                <a:gd name="adj" fmla="val 16667"/>
              </a:avLst>
            </a:prstGeom>
            <a:solidFill>
              <a:schemeClr val="bg1"/>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37" name="AutoShape 239">
              <a:extLst>
                <a:ext uri="{FF2B5EF4-FFF2-40B4-BE49-F238E27FC236}">
                  <a16:creationId xmlns:a16="http://schemas.microsoft.com/office/drawing/2014/main" id="{F3DC08F1-F416-DB56-09E0-C89AD89FC28F}"/>
                </a:ext>
              </a:extLst>
            </p:cNvPr>
            <p:cNvSpPr>
              <a:spLocks noChangeArrowheads="1"/>
            </p:cNvSpPr>
            <p:nvPr/>
          </p:nvSpPr>
          <p:spPr bwMode="auto">
            <a:xfrm>
              <a:off x="4900" y="3038"/>
              <a:ext cx="351" cy="32"/>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38" name="AutoShape 240">
              <a:extLst>
                <a:ext uri="{FF2B5EF4-FFF2-40B4-BE49-F238E27FC236}">
                  <a16:creationId xmlns:a16="http://schemas.microsoft.com/office/drawing/2014/main" id="{8053B94A-D8E4-99EE-2BD4-AF815ED85590}"/>
                </a:ext>
              </a:extLst>
            </p:cNvPr>
            <p:cNvSpPr>
              <a:spLocks noChangeArrowheads="1"/>
            </p:cNvSpPr>
            <p:nvPr/>
          </p:nvSpPr>
          <p:spPr bwMode="auto">
            <a:xfrm>
              <a:off x="4901" y="3447"/>
              <a:ext cx="351" cy="33"/>
            </a:xfrm>
            <a:prstGeom prst="roundRect">
              <a:avLst>
                <a:gd name="adj" fmla="val 16667"/>
              </a:avLst>
            </a:prstGeom>
            <a:solidFill>
              <a:schemeClr val="bg1"/>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39" name="AutoShape 241">
              <a:extLst>
                <a:ext uri="{FF2B5EF4-FFF2-40B4-BE49-F238E27FC236}">
                  <a16:creationId xmlns:a16="http://schemas.microsoft.com/office/drawing/2014/main" id="{B8C9E9F1-39AD-BA31-8F3E-91FFDDC79ED4}"/>
                </a:ext>
              </a:extLst>
            </p:cNvPr>
            <p:cNvSpPr>
              <a:spLocks noChangeArrowheads="1"/>
            </p:cNvSpPr>
            <p:nvPr/>
          </p:nvSpPr>
          <p:spPr bwMode="auto">
            <a:xfrm rot="-5400000">
              <a:off x="5111" y="3244"/>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40" name="AutoShape 242">
              <a:extLst>
                <a:ext uri="{FF2B5EF4-FFF2-40B4-BE49-F238E27FC236}">
                  <a16:creationId xmlns:a16="http://schemas.microsoft.com/office/drawing/2014/main" id="{B00CD44D-C6A7-1531-765C-DDBF832288C6}"/>
                </a:ext>
              </a:extLst>
            </p:cNvPr>
            <p:cNvSpPr>
              <a:spLocks noChangeArrowheads="1"/>
            </p:cNvSpPr>
            <p:nvPr/>
          </p:nvSpPr>
          <p:spPr bwMode="auto">
            <a:xfrm rot="-5400000">
              <a:off x="4735" y="2831"/>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41" name="AutoShape 243">
              <a:extLst>
                <a:ext uri="{FF2B5EF4-FFF2-40B4-BE49-F238E27FC236}">
                  <a16:creationId xmlns:a16="http://schemas.microsoft.com/office/drawing/2014/main" id="{57A54338-3638-5F41-3327-41DE0D3E19EE}"/>
                </a:ext>
              </a:extLst>
            </p:cNvPr>
            <p:cNvSpPr>
              <a:spLocks noChangeArrowheads="1"/>
            </p:cNvSpPr>
            <p:nvPr/>
          </p:nvSpPr>
          <p:spPr bwMode="auto">
            <a:xfrm rot="-5400000">
              <a:off x="5111" y="2831"/>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42" name="Group 244">
            <a:extLst>
              <a:ext uri="{FF2B5EF4-FFF2-40B4-BE49-F238E27FC236}">
                <a16:creationId xmlns:a16="http://schemas.microsoft.com/office/drawing/2014/main" id="{72978C7E-8B37-FE6B-C555-9BDEDAE9A16E}"/>
              </a:ext>
            </a:extLst>
          </p:cNvPr>
          <p:cNvGrpSpPr>
            <a:grpSpLocks/>
          </p:cNvGrpSpPr>
          <p:nvPr/>
        </p:nvGrpSpPr>
        <p:grpSpPr bwMode="auto">
          <a:xfrm>
            <a:off x="9065906" y="4452938"/>
            <a:ext cx="655637" cy="1350962"/>
            <a:chOff x="4870" y="2613"/>
            <a:chExt cx="413" cy="851"/>
          </a:xfrm>
        </p:grpSpPr>
        <p:sp>
          <p:nvSpPr>
            <p:cNvPr id="243" name="AutoShape 245">
              <a:extLst>
                <a:ext uri="{FF2B5EF4-FFF2-40B4-BE49-F238E27FC236}">
                  <a16:creationId xmlns:a16="http://schemas.microsoft.com/office/drawing/2014/main" id="{C5C0630B-75BC-0510-ECC4-4F547EFFA549}"/>
                </a:ext>
              </a:extLst>
            </p:cNvPr>
            <p:cNvSpPr>
              <a:spLocks noChangeArrowheads="1"/>
            </p:cNvSpPr>
            <p:nvPr/>
          </p:nvSpPr>
          <p:spPr bwMode="auto">
            <a:xfrm>
              <a:off x="4901" y="2613"/>
              <a:ext cx="351" cy="33"/>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44" name="AutoShape 246">
              <a:extLst>
                <a:ext uri="{FF2B5EF4-FFF2-40B4-BE49-F238E27FC236}">
                  <a16:creationId xmlns:a16="http://schemas.microsoft.com/office/drawing/2014/main" id="{7077A163-4BF5-6EDA-82D0-26227C9AFE86}"/>
                </a:ext>
              </a:extLst>
            </p:cNvPr>
            <p:cNvSpPr>
              <a:spLocks noChangeArrowheads="1"/>
            </p:cNvSpPr>
            <p:nvPr/>
          </p:nvSpPr>
          <p:spPr bwMode="auto">
            <a:xfrm rot="-5400000">
              <a:off x="4735" y="3228"/>
              <a:ext cx="308" cy="37"/>
            </a:xfrm>
            <a:prstGeom prst="roundRect">
              <a:avLst>
                <a:gd name="adj" fmla="val 16667"/>
              </a:avLst>
            </a:prstGeom>
            <a:solidFill>
              <a:schemeClr val="bg1"/>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45" name="AutoShape 247">
              <a:extLst>
                <a:ext uri="{FF2B5EF4-FFF2-40B4-BE49-F238E27FC236}">
                  <a16:creationId xmlns:a16="http://schemas.microsoft.com/office/drawing/2014/main" id="{E6AFF53E-D681-BF8B-73CB-EF265F3C3E79}"/>
                </a:ext>
              </a:extLst>
            </p:cNvPr>
            <p:cNvSpPr>
              <a:spLocks noChangeArrowheads="1"/>
            </p:cNvSpPr>
            <p:nvPr/>
          </p:nvSpPr>
          <p:spPr bwMode="auto">
            <a:xfrm>
              <a:off x="4900" y="3022"/>
              <a:ext cx="351" cy="32"/>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46" name="AutoShape 248">
              <a:extLst>
                <a:ext uri="{FF2B5EF4-FFF2-40B4-BE49-F238E27FC236}">
                  <a16:creationId xmlns:a16="http://schemas.microsoft.com/office/drawing/2014/main" id="{25E88FBB-EC71-9456-C794-F90CFF3B8F4E}"/>
                </a:ext>
              </a:extLst>
            </p:cNvPr>
            <p:cNvSpPr>
              <a:spLocks noChangeArrowheads="1"/>
            </p:cNvSpPr>
            <p:nvPr/>
          </p:nvSpPr>
          <p:spPr bwMode="auto">
            <a:xfrm>
              <a:off x="4901" y="3431"/>
              <a:ext cx="351" cy="33"/>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47" name="AutoShape 249">
              <a:extLst>
                <a:ext uri="{FF2B5EF4-FFF2-40B4-BE49-F238E27FC236}">
                  <a16:creationId xmlns:a16="http://schemas.microsoft.com/office/drawing/2014/main" id="{02588C6F-06DF-2D8D-5D73-C0FF9FAD0972}"/>
                </a:ext>
              </a:extLst>
            </p:cNvPr>
            <p:cNvSpPr>
              <a:spLocks noChangeArrowheads="1"/>
            </p:cNvSpPr>
            <p:nvPr/>
          </p:nvSpPr>
          <p:spPr bwMode="auto">
            <a:xfrm rot="-5400000">
              <a:off x="5111" y="3228"/>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48" name="AutoShape 250">
              <a:extLst>
                <a:ext uri="{FF2B5EF4-FFF2-40B4-BE49-F238E27FC236}">
                  <a16:creationId xmlns:a16="http://schemas.microsoft.com/office/drawing/2014/main" id="{F0400DE6-A95F-C625-AEF2-20CECD57DA82}"/>
                </a:ext>
              </a:extLst>
            </p:cNvPr>
            <p:cNvSpPr>
              <a:spLocks noChangeArrowheads="1"/>
            </p:cNvSpPr>
            <p:nvPr/>
          </p:nvSpPr>
          <p:spPr bwMode="auto">
            <a:xfrm rot="-5400000">
              <a:off x="4735" y="2815"/>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49" name="AutoShape 251">
              <a:extLst>
                <a:ext uri="{FF2B5EF4-FFF2-40B4-BE49-F238E27FC236}">
                  <a16:creationId xmlns:a16="http://schemas.microsoft.com/office/drawing/2014/main" id="{7025952C-F102-C636-5332-3625F07782C2}"/>
                </a:ext>
              </a:extLst>
            </p:cNvPr>
            <p:cNvSpPr>
              <a:spLocks noChangeArrowheads="1"/>
            </p:cNvSpPr>
            <p:nvPr/>
          </p:nvSpPr>
          <p:spPr bwMode="auto">
            <a:xfrm rot="-5400000">
              <a:off x="5111" y="2815"/>
              <a:ext cx="308" cy="37"/>
            </a:xfrm>
            <a:prstGeom prst="roundRect">
              <a:avLst>
                <a:gd name="adj" fmla="val 16667"/>
              </a:avLst>
            </a:prstGeom>
            <a:solidFill>
              <a:schemeClr val="bg1"/>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50" name="Group 252">
            <a:extLst>
              <a:ext uri="{FF2B5EF4-FFF2-40B4-BE49-F238E27FC236}">
                <a16:creationId xmlns:a16="http://schemas.microsoft.com/office/drawing/2014/main" id="{55C01ED4-707C-0C83-BB54-F6142BB134DA}"/>
              </a:ext>
            </a:extLst>
          </p:cNvPr>
          <p:cNvGrpSpPr>
            <a:grpSpLocks/>
          </p:cNvGrpSpPr>
          <p:nvPr/>
        </p:nvGrpSpPr>
        <p:grpSpPr bwMode="auto">
          <a:xfrm>
            <a:off x="9065906" y="4452938"/>
            <a:ext cx="655637" cy="1350962"/>
            <a:chOff x="4894" y="2629"/>
            <a:chExt cx="413" cy="851"/>
          </a:xfrm>
        </p:grpSpPr>
        <p:sp>
          <p:nvSpPr>
            <p:cNvPr id="251" name="AutoShape 253">
              <a:extLst>
                <a:ext uri="{FF2B5EF4-FFF2-40B4-BE49-F238E27FC236}">
                  <a16:creationId xmlns:a16="http://schemas.microsoft.com/office/drawing/2014/main" id="{C6067006-4CCC-A3DC-52A8-84591AD8E55F}"/>
                </a:ext>
              </a:extLst>
            </p:cNvPr>
            <p:cNvSpPr>
              <a:spLocks noChangeArrowheads="1"/>
            </p:cNvSpPr>
            <p:nvPr/>
          </p:nvSpPr>
          <p:spPr bwMode="auto">
            <a:xfrm>
              <a:off x="4925" y="2629"/>
              <a:ext cx="351" cy="33"/>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52" name="AutoShape 254">
              <a:extLst>
                <a:ext uri="{FF2B5EF4-FFF2-40B4-BE49-F238E27FC236}">
                  <a16:creationId xmlns:a16="http://schemas.microsoft.com/office/drawing/2014/main" id="{241E8830-9460-3149-CA28-EA71D2C8F6EF}"/>
                </a:ext>
              </a:extLst>
            </p:cNvPr>
            <p:cNvSpPr>
              <a:spLocks noChangeArrowheads="1"/>
            </p:cNvSpPr>
            <p:nvPr/>
          </p:nvSpPr>
          <p:spPr bwMode="auto">
            <a:xfrm rot="-5400000">
              <a:off x="4759" y="3244"/>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53" name="AutoShape 255">
              <a:extLst>
                <a:ext uri="{FF2B5EF4-FFF2-40B4-BE49-F238E27FC236}">
                  <a16:creationId xmlns:a16="http://schemas.microsoft.com/office/drawing/2014/main" id="{096BC140-2698-8691-43A0-D151545BB194}"/>
                </a:ext>
              </a:extLst>
            </p:cNvPr>
            <p:cNvSpPr>
              <a:spLocks noChangeArrowheads="1"/>
            </p:cNvSpPr>
            <p:nvPr/>
          </p:nvSpPr>
          <p:spPr bwMode="auto">
            <a:xfrm>
              <a:off x="4924" y="3038"/>
              <a:ext cx="351" cy="32"/>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54" name="AutoShape 256">
              <a:extLst>
                <a:ext uri="{FF2B5EF4-FFF2-40B4-BE49-F238E27FC236}">
                  <a16:creationId xmlns:a16="http://schemas.microsoft.com/office/drawing/2014/main" id="{AFE328C8-30F4-5F44-C6AD-49871E661D9E}"/>
                </a:ext>
              </a:extLst>
            </p:cNvPr>
            <p:cNvSpPr>
              <a:spLocks noChangeArrowheads="1"/>
            </p:cNvSpPr>
            <p:nvPr/>
          </p:nvSpPr>
          <p:spPr bwMode="auto">
            <a:xfrm>
              <a:off x="4925" y="3447"/>
              <a:ext cx="351" cy="33"/>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55" name="AutoShape 257">
              <a:extLst>
                <a:ext uri="{FF2B5EF4-FFF2-40B4-BE49-F238E27FC236}">
                  <a16:creationId xmlns:a16="http://schemas.microsoft.com/office/drawing/2014/main" id="{AF917DB1-9FFB-794E-D653-608A7E3C752D}"/>
                </a:ext>
              </a:extLst>
            </p:cNvPr>
            <p:cNvSpPr>
              <a:spLocks noChangeArrowheads="1"/>
            </p:cNvSpPr>
            <p:nvPr/>
          </p:nvSpPr>
          <p:spPr bwMode="auto">
            <a:xfrm rot="-5400000">
              <a:off x="5135" y="3244"/>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56" name="AutoShape 258">
              <a:extLst>
                <a:ext uri="{FF2B5EF4-FFF2-40B4-BE49-F238E27FC236}">
                  <a16:creationId xmlns:a16="http://schemas.microsoft.com/office/drawing/2014/main" id="{CC863E81-A848-D8BB-13AC-521BFAE5C62E}"/>
                </a:ext>
              </a:extLst>
            </p:cNvPr>
            <p:cNvSpPr>
              <a:spLocks noChangeArrowheads="1"/>
            </p:cNvSpPr>
            <p:nvPr/>
          </p:nvSpPr>
          <p:spPr bwMode="auto">
            <a:xfrm rot="-5400000">
              <a:off x="4759" y="2831"/>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57" name="AutoShape 259">
              <a:extLst>
                <a:ext uri="{FF2B5EF4-FFF2-40B4-BE49-F238E27FC236}">
                  <a16:creationId xmlns:a16="http://schemas.microsoft.com/office/drawing/2014/main" id="{19A31F2B-ABED-B14B-2203-B0DC87C921E2}"/>
                </a:ext>
              </a:extLst>
            </p:cNvPr>
            <p:cNvSpPr>
              <a:spLocks noChangeArrowheads="1"/>
            </p:cNvSpPr>
            <p:nvPr/>
          </p:nvSpPr>
          <p:spPr bwMode="auto">
            <a:xfrm rot="-5400000">
              <a:off x="5135" y="2831"/>
              <a:ext cx="308" cy="37"/>
            </a:xfrm>
            <a:prstGeom prst="roundRect">
              <a:avLst>
                <a:gd name="adj" fmla="val 16667"/>
              </a:avLst>
            </a:prstGeom>
            <a:solidFill>
              <a:schemeClr val="bg1"/>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258" name="Text Box 268">
            <a:extLst>
              <a:ext uri="{FF2B5EF4-FFF2-40B4-BE49-F238E27FC236}">
                <a16:creationId xmlns:a16="http://schemas.microsoft.com/office/drawing/2014/main" id="{4B9F31B0-D3F0-6D2E-94D6-D37466FB4598}"/>
              </a:ext>
            </a:extLst>
          </p:cNvPr>
          <p:cNvSpPr txBox="1">
            <a:spLocks noChangeArrowheads="1"/>
          </p:cNvSpPr>
          <p:nvPr/>
        </p:nvSpPr>
        <p:spPr bwMode="auto">
          <a:xfrm>
            <a:off x="3154056" y="3749675"/>
            <a:ext cx="35417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t>— </a:t>
            </a:r>
            <a:r>
              <a:rPr lang="zh-CN" altLang="en-US" b="1">
                <a:solidFill>
                  <a:srgbClr val="0033CC"/>
                </a:solidFill>
              </a:rPr>
              <a:t>低电平</a:t>
            </a:r>
            <a:r>
              <a:rPr lang="zh-CN" altLang="en-US" b="1"/>
              <a:t>驱动</a:t>
            </a:r>
          </a:p>
        </p:txBody>
      </p:sp>
      <p:grpSp>
        <p:nvGrpSpPr>
          <p:cNvPr id="259" name="Group 269">
            <a:extLst>
              <a:ext uri="{FF2B5EF4-FFF2-40B4-BE49-F238E27FC236}">
                <a16:creationId xmlns:a16="http://schemas.microsoft.com/office/drawing/2014/main" id="{C30D7049-37A0-39A4-DE2B-AEF3A8BC2807}"/>
              </a:ext>
            </a:extLst>
          </p:cNvPr>
          <p:cNvGrpSpPr>
            <a:grpSpLocks/>
          </p:cNvGrpSpPr>
          <p:nvPr/>
        </p:nvGrpSpPr>
        <p:grpSpPr bwMode="auto">
          <a:xfrm>
            <a:off x="5333693" y="4254500"/>
            <a:ext cx="349250" cy="1917700"/>
            <a:chOff x="2454" y="2394"/>
            <a:chExt cx="220" cy="1208"/>
          </a:xfrm>
        </p:grpSpPr>
        <p:sp>
          <p:nvSpPr>
            <p:cNvPr id="260" name="Text Box 270">
              <a:extLst>
                <a:ext uri="{FF2B5EF4-FFF2-40B4-BE49-F238E27FC236}">
                  <a16:creationId xmlns:a16="http://schemas.microsoft.com/office/drawing/2014/main" id="{051A30A1-67D2-32A9-DEFA-C87C96EE4F31}"/>
                </a:ext>
              </a:extLst>
            </p:cNvPr>
            <p:cNvSpPr txBox="1">
              <a:spLocks noChangeArrowheads="1"/>
            </p:cNvSpPr>
            <p:nvPr/>
          </p:nvSpPr>
          <p:spPr bwMode="auto">
            <a:xfrm>
              <a:off x="2454" y="2394"/>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a:t>
              </a:r>
            </a:p>
          </p:txBody>
        </p:sp>
        <p:sp>
          <p:nvSpPr>
            <p:cNvPr id="261" name="Text Box 271">
              <a:extLst>
                <a:ext uri="{FF2B5EF4-FFF2-40B4-BE49-F238E27FC236}">
                  <a16:creationId xmlns:a16="http://schemas.microsoft.com/office/drawing/2014/main" id="{682F7183-0759-CB70-BD17-442CB972BD5D}"/>
                </a:ext>
              </a:extLst>
            </p:cNvPr>
            <p:cNvSpPr txBox="1">
              <a:spLocks noChangeArrowheads="1"/>
            </p:cNvSpPr>
            <p:nvPr/>
          </p:nvSpPr>
          <p:spPr bwMode="auto">
            <a:xfrm>
              <a:off x="2454" y="2698"/>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262" name="Text Box 272">
              <a:extLst>
                <a:ext uri="{FF2B5EF4-FFF2-40B4-BE49-F238E27FC236}">
                  <a16:creationId xmlns:a16="http://schemas.microsoft.com/office/drawing/2014/main" id="{F434E039-51F3-3192-ABC6-4268E22DFA67}"/>
                </a:ext>
              </a:extLst>
            </p:cNvPr>
            <p:cNvSpPr txBox="1">
              <a:spLocks noChangeArrowheads="1"/>
            </p:cNvSpPr>
            <p:nvPr/>
          </p:nvSpPr>
          <p:spPr bwMode="auto">
            <a:xfrm>
              <a:off x="2454" y="3002"/>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263" name="Text Box 273">
              <a:extLst>
                <a:ext uri="{FF2B5EF4-FFF2-40B4-BE49-F238E27FC236}">
                  <a16:creationId xmlns:a16="http://schemas.microsoft.com/office/drawing/2014/main" id="{DC304CB4-D6FE-00C1-DCFC-0083EB47475F}"/>
                </a:ext>
              </a:extLst>
            </p:cNvPr>
            <p:cNvSpPr txBox="1">
              <a:spLocks noChangeArrowheads="1"/>
            </p:cNvSpPr>
            <p:nvPr/>
          </p:nvSpPr>
          <p:spPr bwMode="auto">
            <a:xfrm>
              <a:off x="2454" y="3306"/>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grpSp>
      <p:sp>
        <p:nvSpPr>
          <p:cNvPr id="264" name="Text Box 274">
            <a:extLst>
              <a:ext uri="{FF2B5EF4-FFF2-40B4-BE49-F238E27FC236}">
                <a16:creationId xmlns:a16="http://schemas.microsoft.com/office/drawing/2014/main" id="{43200F4E-45E2-AFA7-636B-E41CF0FE24E0}"/>
              </a:ext>
            </a:extLst>
          </p:cNvPr>
          <p:cNvSpPr txBox="1">
            <a:spLocks noChangeArrowheads="1"/>
          </p:cNvSpPr>
          <p:nvPr/>
        </p:nvSpPr>
        <p:spPr bwMode="auto">
          <a:xfrm>
            <a:off x="7270443" y="4176713"/>
            <a:ext cx="311150" cy="2114550"/>
          </a:xfrm>
          <a:prstGeom prst="rect">
            <a:avLst/>
          </a:prstGeom>
          <a:solidFill>
            <a:srgbClr val="FFFFCC"/>
          </a:solidFill>
          <a:ln>
            <a:noFill/>
          </a:ln>
          <a:effectLst/>
          <a:extLs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lnSpc>
                <a:spcPct val="95000"/>
              </a:lnSpc>
            </a:pPr>
            <a:r>
              <a:rPr lang="en-US" altLang="zh-CN" sz="2000" b="1">
                <a:solidFill>
                  <a:srgbClr val="0033CC"/>
                </a:solidFill>
              </a:rPr>
              <a:t>0</a:t>
            </a:r>
          </a:p>
          <a:p>
            <a:pPr eaLnBrk="1" hangingPunct="1">
              <a:lnSpc>
                <a:spcPct val="95000"/>
              </a:lnSpc>
            </a:pPr>
            <a:r>
              <a:rPr lang="en-US" altLang="zh-CN" sz="2000" b="1">
                <a:solidFill>
                  <a:srgbClr val="0033CC"/>
                </a:solidFill>
              </a:rPr>
              <a:t>0</a:t>
            </a:r>
          </a:p>
          <a:p>
            <a:pPr eaLnBrk="1" hangingPunct="1">
              <a:lnSpc>
                <a:spcPct val="95000"/>
              </a:lnSpc>
            </a:pPr>
            <a:r>
              <a:rPr lang="en-US" altLang="zh-CN" sz="2000" b="1">
                <a:solidFill>
                  <a:srgbClr val="0033CC"/>
                </a:solidFill>
              </a:rPr>
              <a:t>0</a:t>
            </a:r>
          </a:p>
          <a:p>
            <a:pPr eaLnBrk="1" hangingPunct="1">
              <a:lnSpc>
                <a:spcPct val="95000"/>
              </a:lnSpc>
            </a:pPr>
            <a:r>
              <a:rPr lang="en-US" altLang="zh-CN" sz="2000" b="1">
                <a:solidFill>
                  <a:srgbClr val="0033CC"/>
                </a:solidFill>
              </a:rPr>
              <a:t>1</a:t>
            </a:r>
          </a:p>
          <a:p>
            <a:pPr eaLnBrk="1" hangingPunct="1">
              <a:lnSpc>
                <a:spcPct val="95000"/>
              </a:lnSpc>
            </a:pPr>
            <a:r>
              <a:rPr lang="en-US" altLang="zh-CN" sz="2000" b="1">
                <a:solidFill>
                  <a:srgbClr val="0033CC"/>
                </a:solidFill>
              </a:rPr>
              <a:t>1</a:t>
            </a:r>
          </a:p>
          <a:p>
            <a:pPr eaLnBrk="1" hangingPunct="1">
              <a:lnSpc>
                <a:spcPct val="95000"/>
              </a:lnSpc>
            </a:pPr>
            <a:r>
              <a:rPr lang="en-US" altLang="zh-CN" sz="2000" b="1">
                <a:solidFill>
                  <a:srgbClr val="0033CC"/>
                </a:solidFill>
              </a:rPr>
              <a:t>1</a:t>
            </a:r>
          </a:p>
          <a:p>
            <a:pPr eaLnBrk="1" hangingPunct="1">
              <a:lnSpc>
                <a:spcPct val="95000"/>
              </a:lnSpc>
            </a:pPr>
            <a:r>
              <a:rPr lang="en-US" altLang="zh-CN" sz="2000" b="1">
                <a:solidFill>
                  <a:srgbClr val="0033CC"/>
                </a:solidFill>
              </a:rPr>
              <a:t>1</a:t>
            </a:r>
          </a:p>
        </p:txBody>
      </p:sp>
      <p:grpSp>
        <p:nvGrpSpPr>
          <p:cNvPr id="265" name="Group 275">
            <a:extLst>
              <a:ext uri="{FF2B5EF4-FFF2-40B4-BE49-F238E27FC236}">
                <a16:creationId xmlns:a16="http://schemas.microsoft.com/office/drawing/2014/main" id="{BA02DC54-1300-3A3C-E0E0-D6E17AB407E4}"/>
              </a:ext>
            </a:extLst>
          </p:cNvPr>
          <p:cNvGrpSpPr>
            <a:grpSpLocks/>
          </p:cNvGrpSpPr>
          <p:nvPr/>
        </p:nvGrpSpPr>
        <p:grpSpPr bwMode="auto">
          <a:xfrm>
            <a:off x="9073843" y="4449763"/>
            <a:ext cx="655638" cy="1350962"/>
            <a:chOff x="4878" y="2645"/>
            <a:chExt cx="413" cy="851"/>
          </a:xfrm>
        </p:grpSpPr>
        <p:sp>
          <p:nvSpPr>
            <p:cNvPr id="266" name="AutoShape 276">
              <a:extLst>
                <a:ext uri="{FF2B5EF4-FFF2-40B4-BE49-F238E27FC236}">
                  <a16:creationId xmlns:a16="http://schemas.microsoft.com/office/drawing/2014/main" id="{46FF85A8-6279-BC22-0881-9295548F6E1D}"/>
                </a:ext>
              </a:extLst>
            </p:cNvPr>
            <p:cNvSpPr>
              <a:spLocks noChangeArrowheads="1"/>
            </p:cNvSpPr>
            <p:nvPr/>
          </p:nvSpPr>
          <p:spPr bwMode="auto">
            <a:xfrm>
              <a:off x="4909" y="2645"/>
              <a:ext cx="351" cy="33"/>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67" name="AutoShape 277">
              <a:extLst>
                <a:ext uri="{FF2B5EF4-FFF2-40B4-BE49-F238E27FC236}">
                  <a16:creationId xmlns:a16="http://schemas.microsoft.com/office/drawing/2014/main" id="{DF86B694-FB13-AE96-8B4B-1E08050F2C79}"/>
                </a:ext>
              </a:extLst>
            </p:cNvPr>
            <p:cNvSpPr>
              <a:spLocks noChangeArrowheads="1"/>
            </p:cNvSpPr>
            <p:nvPr/>
          </p:nvSpPr>
          <p:spPr bwMode="auto">
            <a:xfrm rot="-5400000">
              <a:off x="4743" y="3260"/>
              <a:ext cx="308" cy="37"/>
            </a:xfrm>
            <a:prstGeom prst="roundRect">
              <a:avLst>
                <a:gd name="adj" fmla="val 16667"/>
              </a:avLst>
            </a:prstGeom>
            <a:solidFill>
              <a:schemeClr val="bg1"/>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68" name="AutoShape 278">
              <a:extLst>
                <a:ext uri="{FF2B5EF4-FFF2-40B4-BE49-F238E27FC236}">
                  <a16:creationId xmlns:a16="http://schemas.microsoft.com/office/drawing/2014/main" id="{A304382B-8932-193D-DCA8-7E2D8338FA24}"/>
                </a:ext>
              </a:extLst>
            </p:cNvPr>
            <p:cNvSpPr>
              <a:spLocks noChangeArrowheads="1"/>
            </p:cNvSpPr>
            <p:nvPr/>
          </p:nvSpPr>
          <p:spPr bwMode="auto">
            <a:xfrm>
              <a:off x="4908" y="3054"/>
              <a:ext cx="351" cy="32"/>
            </a:xfrm>
            <a:prstGeom prst="roundRect">
              <a:avLst>
                <a:gd name="adj" fmla="val 16667"/>
              </a:avLst>
            </a:prstGeom>
            <a:solidFill>
              <a:schemeClr val="bg1"/>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69" name="AutoShape 279">
              <a:extLst>
                <a:ext uri="{FF2B5EF4-FFF2-40B4-BE49-F238E27FC236}">
                  <a16:creationId xmlns:a16="http://schemas.microsoft.com/office/drawing/2014/main" id="{064577DA-8C07-47DE-09E4-7580C079AE34}"/>
                </a:ext>
              </a:extLst>
            </p:cNvPr>
            <p:cNvSpPr>
              <a:spLocks noChangeArrowheads="1"/>
            </p:cNvSpPr>
            <p:nvPr/>
          </p:nvSpPr>
          <p:spPr bwMode="auto">
            <a:xfrm>
              <a:off x="4909" y="3463"/>
              <a:ext cx="351" cy="33"/>
            </a:xfrm>
            <a:prstGeom prst="roundRect">
              <a:avLst>
                <a:gd name="adj" fmla="val 16667"/>
              </a:avLst>
            </a:prstGeom>
            <a:solidFill>
              <a:schemeClr val="bg1"/>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70" name="AutoShape 280">
              <a:extLst>
                <a:ext uri="{FF2B5EF4-FFF2-40B4-BE49-F238E27FC236}">
                  <a16:creationId xmlns:a16="http://schemas.microsoft.com/office/drawing/2014/main" id="{490C3354-2035-F8DA-2733-0C4CC542A522}"/>
                </a:ext>
              </a:extLst>
            </p:cNvPr>
            <p:cNvSpPr>
              <a:spLocks noChangeArrowheads="1"/>
            </p:cNvSpPr>
            <p:nvPr/>
          </p:nvSpPr>
          <p:spPr bwMode="auto">
            <a:xfrm rot="-5400000">
              <a:off x="5119" y="3260"/>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71" name="AutoShape 281">
              <a:extLst>
                <a:ext uri="{FF2B5EF4-FFF2-40B4-BE49-F238E27FC236}">
                  <a16:creationId xmlns:a16="http://schemas.microsoft.com/office/drawing/2014/main" id="{D8670399-8290-E6A6-5650-C7C8AF34BEDE}"/>
                </a:ext>
              </a:extLst>
            </p:cNvPr>
            <p:cNvSpPr>
              <a:spLocks noChangeArrowheads="1"/>
            </p:cNvSpPr>
            <p:nvPr/>
          </p:nvSpPr>
          <p:spPr bwMode="auto">
            <a:xfrm rot="-5400000">
              <a:off x="4743" y="2847"/>
              <a:ext cx="308" cy="37"/>
            </a:xfrm>
            <a:prstGeom prst="roundRect">
              <a:avLst>
                <a:gd name="adj" fmla="val 16667"/>
              </a:avLst>
            </a:prstGeom>
            <a:solidFill>
              <a:schemeClr val="bg1"/>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72" name="AutoShape 282">
              <a:extLst>
                <a:ext uri="{FF2B5EF4-FFF2-40B4-BE49-F238E27FC236}">
                  <a16:creationId xmlns:a16="http://schemas.microsoft.com/office/drawing/2014/main" id="{AEEE2463-8D24-914A-5463-CA774BA6C13A}"/>
                </a:ext>
              </a:extLst>
            </p:cNvPr>
            <p:cNvSpPr>
              <a:spLocks noChangeArrowheads="1"/>
            </p:cNvSpPr>
            <p:nvPr/>
          </p:nvSpPr>
          <p:spPr bwMode="auto">
            <a:xfrm rot="-5400000">
              <a:off x="5119" y="2847"/>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73" name="Group 283">
            <a:extLst>
              <a:ext uri="{FF2B5EF4-FFF2-40B4-BE49-F238E27FC236}">
                <a16:creationId xmlns:a16="http://schemas.microsoft.com/office/drawing/2014/main" id="{CA30760B-E443-8660-F53A-E32EDD4A4751}"/>
              </a:ext>
            </a:extLst>
          </p:cNvPr>
          <p:cNvGrpSpPr>
            <a:grpSpLocks/>
          </p:cNvGrpSpPr>
          <p:nvPr/>
        </p:nvGrpSpPr>
        <p:grpSpPr bwMode="auto">
          <a:xfrm>
            <a:off x="5333693" y="4254500"/>
            <a:ext cx="349250" cy="1917700"/>
            <a:chOff x="2454" y="2394"/>
            <a:chExt cx="220" cy="1208"/>
          </a:xfrm>
        </p:grpSpPr>
        <p:sp>
          <p:nvSpPr>
            <p:cNvPr id="274" name="Text Box 284">
              <a:extLst>
                <a:ext uri="{FF2B5EF4-FFF2-40B4-BE49-F238E27FC236}">
                  <a16:creationId xmlns:a16="http://schemas.microsoft.com/office/drawing/2014/main" id="{DD68F7C9-8C8D-EA47-1950-BEB90E6634AB}"/>
                </a:ext>
              </a:extLst>
            </p:cNvPr>
            <p:cNvSpPr txBox="1">
              <a:spLocks noChangeArrowheads="1"/>
            </p:cNvSpPr>
            <p:nvPr/>
          </p:nvSpPr>
          <p:spPr bwMode="auto">
            <a:xfrm>
              <a:off x="2454" y="2394"/>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275" name="Text Box 285">
              <a:extLst>
                <a:ext uri="{FF2B5EF4-FFF2-40B4-BE49-F238E27FC236}">
                  <a16:creationId xmlns:a16="http://schemas.microsoft.com/office/drawing/2014/main" id="{4A2F9469-AFB0-7A72-EB0C-B97C975893F1}"/>
                </a:ext>
              </a:extLst>
            </p:cNvPr>
            <p:cNvSpPr txBox="1">
              <a:spLocks noChangeArrowheads="1"/>
            </p:cNvSpPr>
            <p:nvPr/>
          </p:nvSpPr>
          <p:spPr bwMode="auto">
            <a:xfrm>
              <a:off x="2454" y="2698"/>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a:t>
              </a:r>
            </a:p>
          </p:txBody>
        </p:sp>
        <p:sp>
          <p:nvSpPr>
            <p:cNvPr id="276" name="Text Box 286">
              <a:extLst>
                <a:ext uri="{FF2B5EF4-FFF2-40B4-BE49-F238E27FC236}">
                  <a16:creationId xmlns:a16="http://schemas.microsoft.com/office/drawing/2014/main" id="{A1147E6E-144F-8B97-6750-1B73E4B72002}"/>
                </a:ext>
              </a:extLst>
            </p:cNvPr>
            <p:cNvSpPr txBox="1">
              <a:spLocks noChangeArrowheads="1"/>
            </p:cNvSpPr>
            <p:nvPr/>
          </p:nvSpPr>
          <p:spPr bwMode="auto">
            <a:xfrm>
              <a:off x="2454" y="3002"/>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a:t>
              </a:r>
            </a:p>
          </p:txBody>
        </p:sp>
        <p:sp>
          <p:nvSpPr>
            <p:cNvPr id="277" name="Text Box 287">
              <a:extLst>
                <a:ext uri="{FF2B5EF4-FFF2-40B4-BE49-F238E27FC236}">
                  <a16:creationId xmlns:a16="http://schemas.microsoft.com/office/drawing/2014/main" id="{76192994-93A7-BE99-9910-72FC253C8EEB}"/>
                </a:ext>
              </a:extLst>
            </p:cNvPr>
            <p:cNvSpPr txBox="1">
              <a:spLocks noChangeArrowheads="1"/>
            </p:cNvSpPr>
            <p:nvPr/>
          </p:nvSpPr>
          <p:spPr bwMode="auto">
            <a:xfrm>
              <a:off x="2454" y="3306"/>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a:t>
              </a:r>
            </a:p>
          </p:txBody>
        </p:sp>
      </p:grpSp>
      <p:sp>
        <p:nvSpPr>
          <p:cNvPr id="278" name="Text Box 288">
            <a:extLst>
              <a:ext uri="{FF2B5EF4-FFF2-40B4-BE49-F238E27FC236}">
                <a16:creationId xmlns:a16="http://schemas.microsoft.com/office/drawing/2014/main" id="{52A9B978-1C09-6763-CBC7-CA0D091CBDB3}"/>
              </a:ext>
            </a:extLst>
          </p:cNvPr>
          <p:cNvSpPr txBox="1">
            <a:spLocks noChangeArrowheads="1"/>
          </p:cNvSpPr>
          <p:nvPr/>
        </p:nvSpPr>
        <p:spPr bwMode="auto">
          <a:xfrm>
            <a:off x="7270443" y="4176713"/>
            <a:ext cx="311150" cy="2114550"/>
          </a:xfrm>
          <a:prstGeom prst="rect">
            <a:avLst/>
          </a:prstGeom>
          <a:solidFill>
            <a:srgbClr val="FFFFCC"/>
          </a:solidFill>
          <a:ln>
            <a:noFill/>
          </a:ln>
          <a:effectLst/>
          <a:extLs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lnSpc>
                <a:spcPct val="95000"/>
              </a:lnSpc>
            </a:pPr>
            <a:r>
              <a:rPr lang="en-US" altLang="zh-CN" sz="2000" b="1">
                <a:solidFill>
                  <a:srgbClr val="0033CC"/>
                </a:solidFill>
              </a:rPr>
              <a:t>0</a:t>
            </a:r>
          </a:p>
          <a:p>
            <a:pPr eaLnBrk="1" hangingPunct="1">
              <a:lnSpc>
                <a:spcPct val="95000"/>
              </a:lnSpc>
            </a:pPr>
            <a:r>
              <a:rPr lang="en-US" altLang="zh-CN" sz="2000" b="1">
                <a:solidFill>
                  <a:srgbClr val="0033CC"/>
                </a:solidFill>
              </a:rPr>
              <a:t>0</a:t>
            </a:r>
          </a:p>
          <a:p>
            <a:pPr eaLnBrk="1" hangingPunct="1">
              <a:lnSpc>
                <a:spcPct val="95000"/>
              </a:lnSpc>
            </a:pPr>
            <a:r>
              <a:rPr lang="en-US" altLang="zh-CN" sz="2000" b="1">
                <a:solidFill>
                  <a:srgbClr val="0033CC"/>
                </a:solidFill>
              </a:rPr>
              <a:t>0</a:t>
            </a:r>
          </a:p>
          <a:p>
            <a:pPr eaLnBrk="1" hangingPunct="1">
              <a:lnSpc>
                <a:spcPct val="95000"/>
              </a:lnSpc>
            </a:pPr>
            <a:r>
              <a:rPr lang="en-US" altLang="zh-CN" sz="2000" b="1">
                <a:solidFill>
                  <a:srgbClr val="0033CC"/>
                </a:solidFill>
              </a:rPr>
              <a:t>0</a:t>
            </a:r>
          </a:p>
          <a:p>
            <a:pPr eaLnBrk="1" hangingPunct="1">
              <a:lnSpc>
                <a:spcPct val="95000"/>
              </a:lnSpc>
            </a:pPr>
            <a:r>
              <a:rPr lang="en-US" altLang="zh-CN" sz="2000" b="1">
                <a:solidFill>
                  <a:srgbClr val="0033CC"/>
                </a:solidFill>
              </a:rPr>
              <a:t>0</a:t>
            </a:r>
          </a:p>
          <a:p>
            <a:pPr eaLnBrk="1" hangingPunct="1">
              <a:lnSpc>
                <a:spcPct val="95000"/>
              </a:lnSpc>
            </a:pPr>
            <a:r>
              <a:rPr lang="en-US" altLang="zh-CN" sz="2000" b="1">
                <a:solidFill>
                  <a:srgbClr val="0033CC"/>
                </a:solidFill>
              </a:rPr>
              <a:t>0</a:t>
            </a:r>
          </a:p>
          <a:p>
            <a:pPr eaLnBrk="1" hangingPunct="1">
              <a:lnSpc>
                <a:spcPct val="95000"/>
              </a:lnSpc>
            </a:pPr>
            <a:r>
              <a:rPr lang="en-US" altLang="zh-CN" sz="2000" b="1">
                <a:solidFill>
                  <a:srgbClr val="0033CC"/>
                </a:solidFill>
              </a:rPr>
              <a:t>0</a:t>
            </a:r>
          </a:p>
        </p:txBody>
      </p:sp>
      <p:grpSp>
        <p:nvGrpSpPr>
          <p:cNvPr id="279" name="Group 289">
            <a:extLst>
              <a:ext uri="{FF2B5EF4-FFF2-40B4-BE49-F238E27FC236}">
                <a16:creationId xmlns:a16="http://schemas.microsoft.com/office/drawing/2014/main" id="{6DCAF631-B7B0-E478-B9C2-BD82E11CC9E8}"/>
              </a:ext>
            </a:extLst>
          </p:cNvPr>
          <p:cNvGrpSpPr>
            <a:grpSpLocks/>
          </p:cNvGrpSpPr>
          <p:nvPr/>
        </p:nvGrpSpPr>
        <p:grpSpPr bwMode="auto">
          <a:xfrm>
            <a:off x="9073843" y="4449763"/>
            <a:ext cx="655638" cy="1350962"/>
            <a:chOff x="4886" y="2645"/>
            <a:chExt cx="413" cy="851"/>
          </a:xfrm>
        </p:grpSpPr>
        <p:sp>
          <p:nvSpPr>
            <p:cNvPr id="280" name="AutoShape 290">
              <a:extLst>
                <a:ext uri="{FF2B5EF4-FFF2-40B4-BE49-F238E27FC236}">
                  <a16:creationId xmlns:a16="http://schemas.microsoft.com/office/drawing/2014/main" id="{15C13E12-097E-841B-7FFB-F51F0CAEA5B8}"/>
                </a:ext>
              </a:extLst>
            </p:cNvPr>
            <p:cNvSpPr>
              <a:spLocks noChangeArrowheads="1"/>
            </p:cNvSpPr>
            <p:nvPr/>
          </p:nvSpPr>
          <p:spPr bwMode="auto">
            <a:xfrm>
              <a:off x="4917" y="2645"/>
              <a:ext cx="351" cy="33"/>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81" name="AutoShape 291">
              <a:extLst>
                <a:ext uri="{FF2B5EF4-FFF2-40B4-BE49-F238E27FC236}">
                  <a16:creationId xmlns:a16="http://schemas.microsoft.com/office/drawing/2014/main" id="{024E5E76-1D94-A31E-308C-0DE5C60BEF15}"/>
                </a:ext>
              </a:extLst>
            </p:cNvPr>
            <p:cNvSpPr>
              <a:spLocks noChangeArrowheads="1"/>
            </p:cNvSpPr>
            <p:nvPr/>
          </p:nvSpPr>
          <p:spPr bwMode="auto">
            <a:xfrm rot="-5400000">
              <a:off x="4751" y="3260"/>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82" name="AutoShape 292">
              <a:extLst>
                <a:ext uri="{FF2B5EF4-FFF2-40B4-BE49-F238E27FC236}">
                  <a16:creationId xmlns:a16="http://schemas.microsoft.com/office/drawing/2014/main" id="{74FA7262-4849-72D8-AD7D-AF848D35ECBE}"/>
                </a:ext>
              </a:extLst>
            </p:cNvPr>
            <p:cNvSpPr>
              <a:spLocks noChangeArrowheads="1"/>
            </p:cNvSpPr>
            <p:nvPr/>
          </p:nvSpPr>
          <p:spPr bwMode="auto">
            <a:xfrm>
              <a:off x="4916" y="3054"/>
              <a:ext cx="351" cy="32"/>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83" name="AutoShape 293">
              <a:extLst>
                <a:ext uri="{FF2B5EF4-FFF2-40B4-BE49-F238E27FC236}">
                  <a16:creationId xmlns:a16="http://schemas.microsoft.com/office/drawing/2014/main" id="{C8B7CD54-ED60-DE34-CF9F-027E01DF44B7}"/>
                </a:ext>
              </a:extLst>
            </p:cNvPr>
            <p:cNvSpPr>
              <a:spLocks noChangeArrowheads="1"/>
            </p:cNvSpPr>
            <p:nvPr/>
          </p:nvSpPr>
          <p:spPr bwMode="auto">
            <a:xfrm>
              <a:off x="4917" y="3463"/>
              <a:ext cx="351" cy="33"/>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84" name="AutoShape 294">
              <a:extLst>
                <a:ext uri="{FF2B5EF4-FFF2-40B4-BE49-F238E27FC236}">
                  <a16:creationId xmlns:a16="http://schemas.microsoft.com/office/drawing/2014/main" id="{8931DD94-031A-B27F-0786-1CEF9B56BAF1}"/>
                </a:ext>
              </a:extLst>
            </p:cNvPr>
            <p:cNvSpPr>
              <a:spLocks noChangeArrowheads="1"/>
            </p:cNvSpPr>
            <p:nvPr/>
          </p:nvSpPr>
          <p:spPr bwMode="auto">
            <a:xfrm rot="-5400000">
              <a:off x="5127" y="3260"/>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85" name="AutoShape 295">
              <a:extLst>
                <a:ext uri="{FF2B5EF4-FFF2-40B4-BE49-F238E27FC236}">
                  <a16:creationId xmlns:a16="http://schemas.microsoft.com/office/drawing/2014/main" id="{27D02F4D-A422-88D7-2DEE-E8D561DF4483}"/>
                </a:ext>
              </a:extLst>
            </p:cNvPr>
            <p:cNvSpPr>
              <a:spLocks noChangeArrowheads="1"/>
            </p:cNvSpPr>
            <p:nvPr/>
          </p:nvSpPr>
          <p:spPr bwMode="auto">
            <a:xfrm rot="-5400000">
              <a:off x="4751" y="2847"/>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86" name="AutoShape 296">
              <a:extLst>
                <a:ext uri="{FF2B5EF4-FFF2-40B4-BE49-F238E27FC236}">
                  <a16:creationId xmlns:a16="http://schemas.microsoft.com/office/drawing/2014/main" id="{252D88C9-2E3A-59B8-FD77-9E94FA51AA94}"/>
                </a:ext>
              </a:extLst>
            </p:cNvPr>
            <p:cNvSpPr>
              <a:spLocks noChangeArrowheads="1"/>
            </p:cNvSpPr>
            <p:nvPr/>
          </p:nvSpPr>
          <p:spPr bwMode="auto">
            <a:xfrm rot="-5400000">
              <a:off x="5127" y="2847"/>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87" name="Group 297">
            <a:extLst>
              <a:ext uri="{FF2B5EF4-FFF2-40B4-BE49-F238E27FC236}">
                <a16:creationId xmlns:a16="http://schemas.microsoft.com/office/drawing/2014/main" id="{C5A28FEF-8256-6717-E207-AFE90932C7C1}"/>
              </a:ext>
            </a:extLst>
          </p:cNvPr>
          <p:cNvGrpSpPr>
            <a:grpSpLocks/>
          </p:cNvGrpSpPr>
          <p:nvPr/>
        </p:nvGrpSpPr>
        <p:grpSpPr bwMode="auto">
          <a:xfrm>
            <a:off x="5333693" y="4254500"/>
            <a:ext cx="349250" cy="1917700"/>
            <a:chOff x="2454" y="2394"/>
            <a:chExt cx="220" cy="1208"/>
          </a:xfrm>
        </p:grpSpPr>
        <p:sp>
          <p:nvSpPr>
            <p:cNvPr id="288" name="Text Box 298">
              <a:extLst>
                <a:ext uri="{FF2B5EF4-FFF2-40B4-BE49-F238E27FC236}">
                  <a16:creationId xmlns:a16="http://schemas.microsoft.com/office/drawing/2014/main" id="{6EA1B24D-861A-6370-4F03-5F071AE12B5A}"/>
                </a:ext>
              </a:extLst>
            </p:cNvPr>
            <p:cNvSpPr txBox="1">
              <a:spLocks noChangeArrowheads="1"/>
            </p:cNvSpPr>
            <p:nvPr/>
          </p:nvSpPr>
          <p:spPr bwMode="auto">
            <a:xfrm>
              <a:off x="2454" y="2394"/>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289" name="Text Box 299">
              <a:extLst>
                <a:ext uri="{FF2B5EF4-FFF2-40B4-BE49-F238E27FC236}">
                  <a16:creationId xmlns:a16="http://schemas.microsoft.com/office/drawing/2014/main" id="{EF316C03-A9D5-0403-E8B1-D4C326AD3310}"/>
                </a:ext>
              </a:extLst>
            </p:cNvPr>
            <p:cNvSpPr txBox="1">
              <a:spLocks noChangeArrowheads="1"/>
            </p:cNvSpPr>
            <p:nvPr/>
          </p:nvSpPr>
          <p:spPr bwMode="auto">
            <a:xfrm>
              <a:off x="2454" y="2698"/>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a:t>
              </a:r>
            </a:p>
          </p:txBody>
        </p:sp>
        <p:sp>
          <p:nvSpPr>
            <p:cNvPr id="290" name="Text Box 300">
              <a:extLst>
                <a:ext uri="{FF2B5EF4-FFF2-40B4-BE49-F238E27FC236}">
                  <a16:creationId xmlns:a16="http://schemas.microsoft.com/office/drawing/2014/main" id="{72CA2D87-7B55-2DEB-A0F2-CC30B51A7AB5}"/>
                </a:ext>
              </a:extLst>
            </p:cNvPr>
            <p:cNvSpPr txBox="1">
              <a:spLocks noChangeArrowheads="1"/>
            </p:cNvSpPr>
            <p:nvPr/>
          </p:nvSpPr>
          <p:spPr bwMode="auto">
            <a:xfrm>
              <a:off x="2454" y="3002"/>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a:t>
              </a:r>
            </a:p>
          </p:txBody>
        </p:sp>
        <p:sp>
          <p:nvSpPr>
            <p:cNvPr id="291" name="Text Box 301">
              <a:extLst>
                <a:ext uri="{FF2B5EF4-FFF2-40B4-BE49-F238E27FC236}">
                  <a16:creationId xmlns:a16="http://schemas.microsoft.com/office/drawing/2014/main" id="{491DDE96-66AB-538A-02AB-17E928042CD7}"/>
                </a:ext>
              </a:extLst>
            </p:cNvPr>
            <p:cNvSpPr txBox="1">
              <a:spLocks noChangeArrowheads="1"/>
            </p:cNvSpPr>
            <p:nvPr/>
          </p:nvSpPr>
          <p:spPr bwMode="auto">
            <a:xfrm>
              <a:off x="2454" y="3306"/>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grpSp>
      <p:sp>
        <p:nvSpPr>
          <p:cNvPr id="292" name="Text Box 302">
            <a:extLst>
              <a:ext uri="{FF2B5EF4-FFF2-40B4-BE49-F238E27FC236}">
                <a16:creationId xmlns:a16="http://schemas.microsoft.com/office/drawing/2014/main" id="{519C67B0-3331-D9EF-1DD0-C7661FAEE968}"/>
              </a:ext>
            </a:extLst>
          </p:cNvPr>
          <p:cNvSpPr txBox="1">
            <a:spLocks noChangeArrowheads="1"/>
          </p:cNvSpPr>
          <p:nvPr/>
        </p:nvSpPr>
        <p:spPr bwMode="auto">
          <a:xfrm>
            <a:off x="7270443" y="4176713"/>
            <a:ext cx="311150" cy="2114550"/>
          </a:xfrm>
          <a:prstGeom prst="rect">
            <a:avLst/>
          </a:prstGeom>
          <a:solidFill>
            <a:srgbClr val="FFFFCC"/>
          </a:solidFill>
          <a:ln>
            <a:noFill/>
          </a:ln>
          <a:effectLst/>
          <a:extLs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lnSpc>
                <a:spcPct val="95000"/>
              </a:lnSpc>
            </a:pPr>
            <a:r>
              <a:rPr lang="en-US" altLang="zh-CN" sz="2000" b="1">
                <a:solidFill>
                  <a:srgbClr val="0033CC"/>
                </a:solidFill>
              </a:rPr>
              <a:t>0</a:t>
            </a:r>
          </a:p>
          <a:p>
            <a:pPr eaLnBrk="1" hangingPunct="1">
              <a:lnSpc>
                <a:spcPct val="95000"/>
              </a:lnSpc>
            </a:pPr>
            <a:r>
              <a:rPr lang="en-US" altLang="zh-CN" sz="2000" b="1">
                <a:solidFill>
                  <a:srgbClr val="0033CC"/>
                </a:solidFill>
              </a:rPr>
              <a:t>0</a:t>
            </a:r>
          </a:p>
          <a:p>
            <a:pPr eaLnBrk="1" hangingPunct="1">
              <a:lnSpc>
                <a:spcPct val="95000"/>
              </a:lnSpc>
            </a:pPr>
            <a:r>
              <a:rPr lang="en-US" altLang="zh-CN" sz="2000" b="1">
                <a:solidFill>
                  <a:srgbClr val="0033CC"/>
                </a:solidFill>
              </a:rPr>
              <a:t>0</a:t>
            </a:r>
          </a:p>
          <a:p>
            <a:pPr eaLnBrk="1" hangingPunct="1">
              <a:lnSpc>
                <a:spcPct val="95000"/>
              </a:lnSpc>
            </a:pPr>
            <a:r>
              <a:rPr lang="en-US" altLang="zh-CN" sz="2000" b="1">
                <a:solidFill>
                  <a:srgbClr val="0033CC"/>
                </a:solidFill>
              </a:rPr>
              <a:t>0</a:t>
            </a:r>
          </a:p>
          <a:p>
            <a:pPr eaLnBrk="1" hangingPunct="1">
              <a:lnSpc>
                <a:spcPct val="95000"/>
              </a:lnSpc>
            </a:pPr>
            <a:r>
              <a:rPr lang="en-US" altLang="zh-CN" sz="2000" b="1">
                <a:solidFill>
                  <a:srgbClr val="0033CC"/>
                </a:solidFill>
              </a:rPr>
              <a:t>1</a:t>
            </a:r>
          </a:p>
          <a:p>
            <a:pPr eaLnBrk="1" hangingPunct="1">
              <a:lnSpc>
                <a:spcPct val="95000"/>
              </a:lnSpc>
            </a:pPr>
            <a:r>
              <a:rPr lang="en-US" altLang="zh-CN" sz="2000" b="1">
                <a:solidFill>
                  <a:srgbClr val="0033CC"/>
                </a:solidFill>
              </a:rPr>
              <a:t>0</a:t>
            </a:r>
          </a:p>
          <a:p>
            <a:pPr eaLnBrk="1" hangingPunct="1">
              <a:lnSpc>
                <a:spcPct val="95000"/>
              </a:lnSpc>
            </a:pPr>
            <a:r>
              <a:rPr lang="en-US" altLang="zh-CN" sz="2000" b="1">
                <a:solidFill>
                  <a:srgbClr val="0033CC"/>
                </a:solidFill>
              </a:rPr>
              <a:t>0</a:t>
            </a:r>
          </a:p>
        </p:txBody>
      </p:sp>
      <p:grpSp>
        <p:nvGrpSpPr>
          <p:cNvPr id="293" name="Group 303">
            <a:extLst>
              <a:ext uri="{FF2B5EF4-FFF2-40B4-BE49-F238E27FC236}">
                <a16:creationId xmlns:a16="http://schemas.microsoft.com/office/drawing/2014/main" id="{D6CAF87B-A2EA-DD62-BDF3-E5B0A7768180}"/>
              </a:ext>
            </a:extLst>
          </p:cNvPr>
          <p:cNvGrpSpPr>
            <a:grpSpLocks/>
          </p:cNvGrpSpPr>
          <p:nvPr/>
        </p:nvGrpSpPr>
        <p:grpSpPr bwMode="auto">
          <a:xfrm>
            <a:off x="9073843" y="4449763"/>
            <a:ext cx="655638" cy="1350962"/>
            <a:chOff x="4894" y="2685"/>
            <a:chExt cx="413" cy="851"/>
          </a:xfrm>
        </p:grpSpPr>
        <p:sp>
          <p:nvSpPr>
            <p:cNvPr id="294" name="AutoShape 304">
              <a:extLst>
                <a:ext uri="{FF2B5EF4-FFF2-40B4-BE49-F238E27FC236}">
                  <a16:creationId xmlns:a16="http://schemas.microsoft.com/office/drawing/2014/main" id="{163DD222-3C47-127E-A64C-42093EA069A8}"/>
                </a:ext>
              </a:extLst>
            </p:cNvPr>
            <p:cNvSpPr>
              <a:spLocks noChangeArrowheads="1"/>
            </p:cNvSpPr>
            <p:nvPr/>
          </p:nvSpPr>
          <p:spPr bwMode="auto">
            <a:xfrm>
              <a:off x="4925" y="2685"/>
              <a:ext cx="351" cy="33"/>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95" name="AutoShape 305">
              <a:extLst>
                <a:ext uri="{FF2B5EF4-FFF2-40B4-BE49-F238E27FC236}">
                  <a16:creationId xmlns:a16="http://schemas.microsoft.com/office/drawing/2014/main" id="{AC0A35C4-E665-8D48-C6C8-330503369BCB}"/>
                </a:ext>
              </a:extLst>
            </p:cNvPr>
            <p:cNvSpPr>
              <a:spLocks noChangeArrowheads="1"/>
            </p:cNvSpPr>
            <p:nvPr/>
          </p:nvSpPr>
          <p:spPr bwMode="auto">
            <a:xfrm rot="-5400000">
              <a:off x="4759" y="3300"/>
              <a:ext cx="308" cy="37"/>
            </a:xfrm>
            <a:prstGeom prst="roundRect">
              <a:avLst>
                <a:gd name="adj" fmla="val 16667"/>
              </a:avLst>
            </a:prstGeom>
            <a:solidFill>
              <a:schemeClr val="bg1"/>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96" name="AutoShape 306">
              <a:extLst>
                <a:ext uri="{FF2B5EF4-FFF2-40B4-BE49-F238E27FC236}">
                  <a16:creationId xmlns:a16="http://schemas.microsoft.com/office/drawing/2014/main" id="{E5F11397-CF69-2FF1-02E2-0F530786252C}"/>
                </a:ext>
              </a:extLst>
            </p:cNvPr>
            <p:cNvSpPr>
              <a:spLocks noChangeArrowheads="1"/>
            </p:cNvSpPr>
            <p:nvPr/>
          </p:nvSpPr>
          <p:spPr bwMode="auto">
            <a:xfrm>
              <a:off x="4924" y="3094"/>
              <a:ext cx="351" cy="32"/>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97" name="AutoShape 307">
              <a:extLst>
                <a:ext uri="{FF2B5EF4-FFF2-40B4-BE49-F238E27FC236}">
                  <a16:creationId xmlns:a16="http://schemas.microsoft.com/office/drawing/2014/main" id="{472EA092-D901-EA4B-77A3-63C43F03AA9F}"/>
                </a:ext>
              </a:extLst>
            </p:cNvPr>
            <p:cNvSpPr>
              <a:spLocks noChangeArrowheads="1"/>
            </p:cNvSpPr>
            <p:nvPr/>
          </p:nvSpPr>
          <p:spPr bwMode="auto">
            <a:xfrm>
              <a:off x="4925" y="3503"/>
              <a:ext cx="351" cy="33"/>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98" name="AutoShape 308">
              <a:extLst>
                <a:ext uri="{FF2B5EF4-FFF2-40B4-BE49-F238E27FC236}">
                  <a16:creationId xmlns:a16="http://schemas.microsoft.com/office/drawing/2014/main" id="{C1FFD06C-787F-74B6-2357-38BBE2A61FB6}"/>
                </a:ext>
              </a:extLst>
            </p:cNvPr>
            <p:cNvSpPr>
              <a:spLocks noChangeArrowheads="1"/>
            </p:cNvSpPr>
            <p:nvPr/>
          </p:nvSpPr>
          <p:spPr bwMode="auto">
            <a:xfrm rot="-5400000">
              <a:off x="5135" y="3300"/>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99" name="AutoShape 309">
              <a:extLst>
                <a:ext uri="{FF2B5EF4-FFF2-40B4-BE49-F238E27FC236}">
                  <a16:creationId xmlns:a16="http://schemas.microsoft.com/office/drawing/2014/main" id="{818FE8DC-E7BC-856A-F596-8D55DD37A23A}"/>
                </a:ext>
              </a:extLst>
            </p:cNvPr>
            <p:cNvSpPr>
              <a:spLocks noChangeArrowheads="1"/>
            </p:cNvSpPr>
            <p:nvPr/>
          </p:nvSpPr>
          <p:spPr bwMode="auto">
            <a:xfrm rot="-5400000">
              <a:off x="4759" y="2887"/>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00" name="AutoShape 310">
              <a:extLst>
                <a:ext uri="{FF2B5EF4-FFF2-40B4-BE49-F238E27FC236}">
                  <a16:creationId xmlns:a16="http://schemas.microsoft.com/office/drawing/2014/main" id="{5F7D787D-3123-DC3E-ACB2-271B8A93BAF9}"/>
                </a:ext>
              </a:extLst>
            </p:cNvPr>
            <p:cNvSpPr>
              <a:spLocks noChangeArrowheads="1"/>
            </p:cNvSpPr>
            <p:nvPr/>
          </p:nvSpPr>
          <p:spPr bwMode="auto">
            <a:xfrm rot="-5400000">
              <a:off x="5135" y="2887"/>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301" name="椭圆 300">
            <a:extLst>
              <a:ext uri="{FF2B5EF4-FFF2-40B4-BE49-F238E27FC236}">
                <a16:creationId xmlns:a16="http://schemas.microsoft.com/office/drawing/2014/main" id="{8C352643-F048-CF21-963E-F159EF4AD283}"/>
              </a:ext>
            </a:extLst>
          </p:cNvPr>
          <p:cNvSpPr/>
          <p:nvPr/>
        </p:nvSpPr>
        <p:spPr bwMode="auto">
          <a:xfrm>
            <a:off x="9027806" y="3357563"/>
            <a:ext cx="1325562" cy="996950"/>
          </a:xfrm>
          <a:prstGeom prst="ellipse">
            <a:avLst/>
          </a:prstGeom>
          <a:noFill/>
          <a:ln w="9525" cap="flat" cmpd="sng" algn="ctr">
            <a:solidFill>
              <a:srgbClr val="FF0000"/>
            </a:solidFill>
            <a:prstDash val="sysDot"/>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zh-CN" altLang="en-US" sz="24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p:txBody>
      </p:sp>
      <p:sp>
        <p:nvSpPr>
          <p:cNvPr id="2" name="灯片编号占位符 1">
            <a:extLst>
              <a:ext uri="{FF2B5EF4-FFF2-40B4-BE49-F238E27FC236}">
                <a16:creationId xmlns:a16="http://schemas.microsoft.com/office/drawing/2014/main" id="{5644DF08-78A6-E9BF-D73F-47783D5BAB38}"/>
              </a:ext>
            </a:extLst>
          </p:cNvPr>
          <p:cNvSpPr>
            <a:spLocks noGrp="1"/>
          </p:cNvSpPr>
          <p:nvPr>
            <p:ph type="sldNum" sz="quarter" idx="12"/>
          </p:nvPr>
        </p:nvSpPr>
        <p:spPr/>
        <p:txBody>
          <a:bodyPr/>
          <a:lstStyle/>
          <a:p>
            <a:fld id="{392CBAA0-59E6-204E-8F03-85E5040D48B8}" type="slidenum">
              <a:rPr kumimoji="1" lang="zh-CN" altLang="en-US" smtClean="0"/>
              <a:t>53</a:t>
            </a:fld>
            <a:r>
              <a:rPr kumimoji="1" lang="en-US" altLang="zh-CN"/>
              <a:t>/133</a:t>
            </a:r>
            <a:endParaRPr kumimoji="1" lang="zh-CN" altLang="en-US" dirty="0"/>
          </a:p>
        </p:txBody>
      </p:sp>
    </p:spTree>
    <p:extLst>
      <p:ext uri="{BB962C8B-B14F-4D97-AF65-F5344CB8AC3E}">
        <p14:creationId xmlns:p14="http://schemas.microsoft.com/office/powerpoint/2010/main" val="3751350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Effect transition="in" filter="wipe(left)">
                                      <p:cBhvr>
                                        <p:cTn id="7" dur="500"/>
                                        <p:tgtEl>
                                          <p:spTgt spid="1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wipe(left)">
                                      <p:cBhvr>
                                        <p:cTn id="12" dur="500"/>
                                        <p:tgtEl>
                                          <p:spTgt spid="1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iterate type="lt">
                                    <p:tmPct val="100000"/>
                                  </p:iterate>
                                  <p:childTnLst>
                                    <p:set>
                                      <p:cBhvr>
                                        <p:cTn id="16" dur="1" fill="hold">
                                          <p:stCondLst>
                                            <p:cond delay="0"/>
                                          </p:stCondLst>
                                        </p:cTn>
                                        <p:tgtEl>
                                          <p:spTgt spid="6">
                                            <p:txEl>
                                              <p:pRg st="0" end="0"/>
                                            </p:txEl>
                                          </p:spTgt>
                                        </p:tgtEl>
                                        <p:attrNameLst>
                                          <p:attrName>style.visibility</p:attrName>
                                        </p:attrNameLst>
                                      </p:cBhvr>
                                      <p:to>
                                        <p:strVal val="visible"/>
                                      </p:to>
                                    </p:set>
                                    <p:animEffect transition="in" filter="wipe(left)">
                                      <p:cBhvr>
                                        <p:cTn id="17" dur="75"/>
                                        <p:tgtEl>
                                          <p:spTgt spid="6">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iterate type="lt">
                                    <p:tmPct val="100000"/>
                                  </p:iterate>
                                  <p:childTnLst>
                                    <p:set>
                                      <p:cBhvr>
                                        <p:cTn id="21" dur="1" fill="hold">
                                          <p:stCondLst>
                                            <p:cond delay="0"/>
                                          </p:stCondLst>
                                        </p:cTn>
                                        <p:tgtEl>
                                          <p:spTgt spid="7"/>
                                        </p:tgtEl>
                                        <p:attrNameLst>
                                          <p:attrName>style.visibility</p:attrName>
                                        </p:attrNameLst>
                                      </p:cBhvr>
                                      <p:to>
                                        <p:strVal val="visible"/>
                                      </p:to>
                                    </p:set>
                                    <p:animEffect transition="in" filter="wipe(left)">
                                      <p:cBhvr>
                                        <p:cTn id="22" dur="75"/>
                                        <p:tgtEl>
                                          <p:spTgt spid="7"/>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42" fill="hold" nodeType="click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barn(outHorizontal)">
                                      <p:cBhvr>
                                        <p:cTn id="27" dur="500"/>
                                        <p:tgtEl>
                                          <p:spTgt spid="13"/>
                                        </p:tgtEl>
                                      </p:cBhvr>
                                    </p:animEffect>
                                  </p:childTnLst>
                                </p:cTn>
                              </p:par>
                            </p:childTnLst>
                          </p:cTn>
                        </p:par>
                      </p:childTnLst>
                    </p:cTn>
                  </p:par>
                  <p:par>
                    <p:cTn id="28" fill="hold">
                      <p:stCondLst>
                        <p:cond delay="indefinite"/>
                      </p:stCondLst>
                      <p:childTnLst>
                        <p:par>
                          <p:cTn id="29" fill="hold">
                            <p:stCondLst>
                              <p:cond delay="0"/>
                            </p:stCondLst>
                            <p:childTnLst>
                              <p:par>
                                <p:cTn id="30" presetID="4" presetClass="entr" presetSubtype="32" fill="hold" grpId="0" nodeType="click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box(out)">
                                      <p:cBhvr>
                                        <p:cTn id="32" dur="500"/>
                                        <p:tgtEl>
                                          <p:spTgt spid="9"/>
                                        </p:tgtEl>
                                      </p:cBhvr>
                                    </p:animEffect>
                                  </p:childTnLst>
                                </p:cTn>
                              </p:par>
                            </p:childTnLst>
                          </p:cTn>
                        </p:par>
                      </p:childTnLst>
                    </p:cTn>
                  </p:par>
                  <p:par>
                    <p:cTn id="33" fill="hold">
                      <p:stCondLst>
                        <p:cond delay="indefinite"/>
                      </p:stCondLst>
                      <p:childTnLst>
                        <p:par>
                          <p:cTn id="34" fill="hold">
                            <p:stCondLst>
                              <p:cond delay="0"/>
                            </p:stCondLst>
                            <p:childTnLst>
                              <p:par>
                                <p:cTn id="35" presetID="23" presetClass="entr" presetSubtype="16" fill="hold" grpId="0" nodeType="click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p:cTn id="37" dur="500" fill="hold"/>
                                        <p:tgtEl>
                                          <p:spTgt spid="8"/>
                                        </p:tgtEl>
                                        <p:attrNameLst>
                                          <p:attrName>ppt_w</p:attrName>
                                        </p:attrNameLst>
                                      </p:cBhvr>
                                      <p:tavLst>
                                        <p:tav tm="0">
                                          <p:val>
                                            <p:fltVal val="0"/>
                                          </p:val>
                                        </p:tav>
                                        <p:tav tm="100000">
                                          <p:val>
                                            <p:strVal val="#ppt_w"/>
                                          </p:val>
                                        </p:tav>
                                      </p:tavLst>
                                    </p:anim>
                                    <p:anim calcmode="lin" valueType="num">
                                      <p:cBhvr>
                                        <p:cTn id="38" dur="500" fill="hold"/>
                                        <p:tgtEl>
                                          <p:spTgt spid="8"/>
                                        </p:tgtEl>
                                        <p:attrNameLst>
                                          <p:attrName>ppt_h</p:attrName>
                                        </p:attrNameLst>
                                      </p:cBhvr>
                                      <p:tavLst>
                                        <p:tav tm="0">
                                          <p:val>
                                            <p:fltVal val="0"/>
                                          </p:val>
                                        </p:tav>
                                        <p:tav tm="100000">
                                          <p:val>
                                            <p:strVal val="#ppt_h"/>
                                          </p:val>
                                        </p:tav>
                                      </p:tavLst>
                                    </p:anim>
                                  </p:childTnLst>
                                </p:cTn>
                              </p:par>
                            </p:childTnLst>
                          </p:cTn>
                        </p:par>
                        <p:par>
                          <p:cTn id="39" fill="hold">
                            <p:stCondLst>
                              <p:cond delay="500"/>
                            </p:stCondLst>
                            <p:childTnLst>
                              <p:par>
                                <p:cTn id="40" presetID="12" presetClass="entr" presetSubtype="8" fill="hold" grpId="0" nodeType="afterEffect">
                                  <p:stCondLst>
                                    <p:cond delay="1000"/>
                                  </p:stCondLst>
                                  <p:childTnLst>
                                    <p:set>
                                      <p:cBhvr>
                                        <p:cTn id="41" dur="1" fill="hold">
                                          <p:stCondLst>
                                            <p:cond delay="0"/>
                                          </p:stCondLst>
                                        </p:cTn>
                                        <p:tgtEl>
                                          <p:spTgt spid="258"/>
                                        </p:tgtEl>
                                        <p:attrNameLst>
                                          <p:attrName>style.visibility</p:attrName>
                                        </p:attrNameLst>
                                      </p:cBhvr>
                                      <p:to>
                                        <p:strVal val="visible"/>
                                      </p:to>
                                    </p:set>
                                    <p:anim calcmode="lin" valueType="num">
                                      <p:cBhvr additive="base">
                                        <p:cTn id="42" dur="500"/>
                                        <p:tgtEl>
                                          <p:spTgt spid="258"/>
                                        </p:tgtEl>
                                        <p:attrNameLst>
                                          <p:attrName>ppt_x</p:attrName>
                                        </p:attrNameLst>
                                      </p:cBhvr>
                                      <p:tavLst>
                                        <p:tav tm="0">
                                          <p:val>
                                            <p:strVal val="#ppt_x-#ppt_w*1.125000"/>
                                          </p:val>
                                        </p:tav>
                                        <p:tav tm="100000">
                                          <p:val>
                                            <p:strVal val="#ppt_x"/>
                                          </p:val>
                                        </p:tav>
                                      </p:tavLst>
                                    </p:anim>
                                    <p:animEffect transition="in" filter="wipe(right)">
                                      <p:cBhvr>
                                        <p:cTn id="43" dur="500"/>
                                        <p:tgtEl>
                                          <p:spTgt spid="258"/>
                                        </p:tgtEl>
                                      </p:cBhvr>
                                    </p:animEffect>
                                  </p:childTnLst>
                                </p:cTn>
                              </p:par>
                            </p:childTnLst>
                          </p:cTn>
                        </p:par>
                      </p:childTnLst>
                    </p:cTn>
                  </p:par>
                  <p:par>
                    <p:cTn id="44" fill="hold">
                      <p:stCondLst>
                        <p:cond delay="indefinite"/>
                      </p:stCondLst>
                      <p:childTnLst>
                        <p:par>
                          <p:cTn id="45" fill="hold">
                            <p:stCondLst>
                              <p:cond delay="0"/>
                            </p:stCondLst>
                            <p:childTnLst>
                              <p:par>
                                <p:cTn id="46" presetID="17" presetClass="entr" presetSubtype="1" fill="hold" nodeType="click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500" fill="hold"/>
                                        <p:tgtEl>
                                          <p:spTgt spid="29"/>
                                        </p:tgtEl>
                                        <p:attrNameLst>
                                          <p:attrName>ppt_x</p:attrName>
                                        </p:attrNameLst>
                                      </p:cBhvr>
                                      <p:tavLst>
                                        <p:tav tm="0">
                                          <p:val>
                                            <p:strVal val="#ppt_x"/>
                                          </p:val>
                                        </p:tav>
                                        <p:tav tm="100000">
                                          <p:val>
                                            <p:strVal val="#ppt_x"/>
                                          </p:val>
                                        </p:tav>
                                      </p:tavLst>
                                    </p:anim>
                                    <p:anim calcmode="lin" valueType="num">
                                      <p:cBhvr>
                                        <p:cTn id="49" dur="500" fill="hold"/>
                                        <p:tgtEl>
                                          <p:spTgt spid="29"/>
                                        </p:tgtEl>
                                        <p:attrNameLst>
                                          <p:attrName>ppt_y</p:attrName>
                                        </p:attrNameLst>
                                      </p:cBhvr>
                                      <p:tavLst>
                                        <p:tav tm="0">
                                          <p:val>
                                            <p:strVal val="#ppt_y-#ppt_h/2"/>
                                          </p:val>
                                        </p:tav>
                                        <p:tav tm="100000">
                                          <p:val>
                                            <p:strVal val="#ppt_y"/>
                                          </p:val>
                                        </p:tav>
                                      </p:tavLst>
                                    </p:anim>
                                    <p:anim calcmode="lin" valueType="num">
                                      <p:cBhvr>
                                        <p:cTn id="50" dur="500" fill="hold"/>
                                        <p:tgtEl>
                                          <p:spTgt spid="29"/>
                                        </p:tgtEl>
                                        <p:attrNameLst>
                                          <p:attrName>ppt_w</p:attrName>
                                        </p:attrNameLst>
                                      </p:cBhvr>
                                      <p:tavLst>
                                        <p:tav tm="0">
                                          <p:val>
                                            <p:strVal val="#ppt_w"/>
                                          </p:val>
                                        </p:tav>
                                        <p:tav tm="100000">
                                          <p:val>
                                            <p:strVal val="#ppt_w"/>
                                          </p:val>
                                        </p:tav>
                                      </p:tavLst>
                                    </p:anim>
                                    <p:anim calcmode="lin" valueType="num">
                                      <p:cBhvr>
                                        <p:cTn id="51" dur="500" fill="hold"/>
                                        <p:tgtEl>
                                          <p:spTgt spid="29"/>
                                        </p:tgtEl>
                                        <p:attrNameLst>
                                          <p:attrName>ppt_h</p:attrName>
                                        </p:attrNameLst>
                                      </p:cBhvr>
                                      <p:tavLst>
                                        <p:tav tm="0">
                                          <p:val>
                                            <p:fltVal val="0"/>
                                          </p:val>
                                        </p:tav>
                                        <p:tav tm="100000">
                                          <p:val>
                                            <p:strVal val="#ppt_h"/>
                                          </p:val>
                                        </p:tav>
                                      </p:tavLst>
                                    </p:anim>
                                  </p:childTnLst>
                                </p:cTn>
                              </p:par>
                            </p:childTnLst>
                          </p:cTn>
                        </p:par>
                      </p:childTnLst>
                    </p:cTn>
                  </p:par>
                  <p:par>
                    <p:cTn id="52" fill="hold">
                      <p:stCondLst>
                        <p:cond delay="indefinite"/>
                      </p:stCondLst>
                      <p:childTnLst>
                        <p:par>
                          <p:cTn id="53" fill="hold">
                            <p:stCondLst>
                              <p:cond delay="0"/>
                            </p:stCondLst>
                            <p:childTnLst>
                              <p:par>
                                <p:cTn id="54" presetID="12" presetClass="entr" presetSubtype="8" fill="hold" nodeType="clickEffect">
                                  <p:stCondLst>
                                    <p:cond delay="0"/>
                                  </p:stCondLst>
                                  <p:childTnLst>
                                    <p:set>
                                      <p:cBhvr>
                                        <p:cTn id="55" dur="1" fill="hold">
                                          <p:stCondLst>
                                            <p:cond delay="0"/>
                                          </p:stCondLst>
                                        </p:cTn>
                                        <p:tgtEl>
                                          <p:spTgt spid="110"/>
                                        </p:tgtEl>
                                        <p:attrNameLst>
                                          <p:attrName>style.visibility</p:attrName>
                                        </p:attrNameLst>
                                      </p:cBhvr>
                                      <p:to>
                                        <p:strVal val="visible"/>
                                      </p:to>
                                    </p:set>
                                    <p:anim calcmode="lin" valueType="num">
                                      <p:cBhvr additive="base">
                                        <p:cTn id="56" dur="500"/>
                                        <p:tgtEl>
                                          <p:spTgt spid="110"/>
                                        </p:tgtEl>
                                        <p:attrNameLst>
                                          <p:attrName>ppt_x</p:attrName>
                                        </p:attrNameLst>
                                      </p:cBhvr>
                                      <p:tavLst>
                                        <p:tav tm="0">
                                          <p:val>
                                            <p:strVal val="#ppt_x-#ppt_w*1.125000"/>
                                          </p:val>
                                        </p:tav>
                                        <p:tav tm="100000">
                                          <p:val>
                                            <p:strVal val="#ppt_x"/>
                                          </p:val>
                                        </p:tav>
                                      </p:tavLst>
                                    </p:anim>
                                    <p:animEffect transition="in" filter="wipe(right)">
                                      <p:cBhvr>
                                        <p:cTn id="57" dur="500"/>
                                        <p:tgtEl>
                                          <p:spTgt spid="110"/>
                                        </p:tgtEl>
                                      </p:cBhvr>
                                    </p:animEffect>
                                  </p:childTnLst>
                                </p:cTn>
                              </p:par>
                            </p:childTnLst>
                          </p:cTn>
                        </p:par>
                      </p:childTnLst>
                    </p:cTn>
                  </p:par>
                  <p:par>
                    <p:cTn id="58" fill="hold">
                      <p:stCondLst>
                        <p:cond delay="indefinite"/>
                      </p:stCondLst>
                      <p:childTnLst>
                        <p:par>
                          <p:cTn id="59" fill="hold">
                            <p:stCondLst>
                              <p:cond delay="0"/>
                            </p:stCondLst>
                            <p:childTnLst>
                              <p:par>
                                <p:cTn id="60" presetID="12" presetClass="entr" presetSubtype="8" fill="hold" nodeType="clickEffect">
                                  <p:stCondLst>
                                    <p:cond delay="0"/>
                                  </p:stCondLst>
                                  <p:childTnLst>
                                    <p:set>
                                      <p:cBhvr>
                                        <p:cTn id="61" dur="1" fill="hold">
                                          <p:stCondLst>
                                            <p:cond delay="0"/>
                                          </p:stCondLst>
                                        </p:cTn>
                                        <p:tgtEl>
                                          <p:spTgt spid="160"/>
                                        </p:tgtEl>
                                        <p:attrNameLst>
                                          <p:attrName>style.visibility</p:attrName>
                                        </p:attrNameLst>
                                      </p:cBhvr>
                                      <p:to>
                                        <p:strVal val="visible"/>
                                      </p:to>
                                    </p:set>
                                    <p:anim calcmode="lin" valueType="num">
                                      <p:cBhvr additive="base">
                                        <p:cTn id="62" dur="500"/>
                                        <p:tgtEl>
                                          <p:spTgt spid="160"/>
                                        </p:tgtEl>
                                        <p:attrNameLst>
                                          <p:attrName>ppt_x</p:attrName>
                                        </p:attrNameLst>
                                      </p:cBhvr>
                                      <p:tavLst>
                                        <p:tav tm="0">
                                          <p:val>
                                            <p:strVal val="#ppt_x-#ppt_w*1.125000"/>
                                          </p:val>
                                        </p:tav>
                                        <p:tav tm="100000">
                                          <p:val>
                                            <p:strVal val="#ppt_x"/>
                                          </p:val>
                                        </p:tav>
                                      </p:tavLst>
                                    </p:anim>
                                    <p:animEffect transition="in" filter="wipe(right)">
                                      <p:cBhvr>
                                        <p:cTn id="63" dur="500"/>
                                        <p:tgtEl>
                                          <p:spTgt spid="160"/>
                                        </p:tgtEl>
                                      </p:cBhvr>
                                    </p:animEffect>
                                  </p:childTnLst>
                                </p:cTn>
                              </p:par>
                            </p:childTnLst>
                          </p:cTn>
                        </p:par>
                      </p:childTnLst>
                    </p:cTn>
                  </p:par>
                  <p:par>
                    <p:cTn id="64" fill="hold">
                      <p:stCondLst>
                        <p:cond delay="indefinite"/>
                      </p:stCondLst>
                      <p:childTnLst>
                        <p:par>
                          <p:cTn id="65" fill="hold">
                            <p:stCondLst>
                              <p:cond delay="0"/>
                            </p:stCondLst>
                            <p:childTnLst>
                              <p:par>
                                <p:cTn id="66" presetID="12" presetClass="entr" presetSubtype="8" fill="hold" grpId="0" nodeType="clickEffect">
                                  <p:stCondLst>
                                    <p:cond delay="0"/>
                                  </p:stCondLst>
                                  <p:childTnLst>
                                    <p:set>
                                      <p:cBhvr>
                                        <p:cTn id="67" dur="1" fill="hold">
                                          <p:stCondLst>
                                            <p:cond delay="0"/>
                                          </p:stCondLst>
                                        </p:cTn>
                                        <p:tgtEl>
                                          <p:spTgt spid="165"/>
                                        </p:tgtEl>
                                        <p:attrNameLst>
                                          <p:attrName>style.visibility</p:attrName>
                                        </p:attrNameLst>
                                      </p:cBhvr>
                                      <p:to>
                                        <p:strVal val="visible"/>
                                      </p:to>
                                    </p:set>
                                    <p:anim calcmode="lin" valueType="num">
                                      <p:cBhvr additive="base">
                                        <p:cTn id="68" dur="500"/>
                                        <p:tgtEl>
                                          <p:spTgt spid="165"/>
                                        </p:tgtEl>
                                        <p:attrNameLst>
                                          <p:attrName>ppt_x</p:attrName>
                                        </p:attrNameLst>
                                      </p:cBhvr>
                                      <p:tavLst>
                                        <p:tav tm="0">
                                          <p:val>
                                            <p:strVal val="#ppt_x-#ppt_w*1.125000"/>
                                          </p:val>
                                        </p:tav>
                                        <p:tav tm="100000">
                                          <p:val>
                                            <p:strVal val="#ppt_x"/>
                                          </p:val>
                                        </p:tav>
                                      </p:tavLst>
                                    </p:anim>
                                    <p:animEffect transition="in" filter="wipe(right)">
                                      <p:cBhvr>
                                        <p:cTn id="69" dur="500"/>
                                        <p:tgtEl>
                                          <p:spTgt spid="165"/>
                                        </p:tgtEl>
                                      </p:cBhvr>
                                    </p:animEffect>
                                  </p:childTnLst>
                                </p:cTn>
                              </p:par>
                            </p:childTnLst>
                          </p:cTn>
                        </p:par>
                      </p:childTnLst>
                    </p:cTn>
                  </p:par>
                  <p:par>
                    <p:cTn id="70" fill="hold">
                      <p:stCondLst>
                        <p:cond delay="indefinite"/>
                      </p:stCondLst>
                      <p:childTnLst>
                        <p:par>
                          <p:cTn id="71" fill="hold">
                            <p:stCondLst>
                              <p:cond delay="0"/>
                            </p:stCondLst>
                            <p:childTnLst>
                              <p:par>
                                <p:cTn id="72" presetID="9" presetClass="entr" presetSubtype="0" fill="hold" nodeType="clickEffect">
                                  <p:stCondLst>
                                    <p:cond delay="0"/>
                                  </p:stCondLst>
                                  <p:childTnLst>
                                    <p:set>
                                      <p:cBhvr>
                                        <p:cTn id="73" dur="1" fill="hold">
                                          <p:stCondLst>
                                            <p:cond delay="0"/>
                                          </p:stCondLst>
                                        </p:cTn>
                                        <p:tgtEl>
                                          <p:spTgt spid="166"/>
                                        </p:tgtEl>
                                        <p:attrNameLst>
                                          <p:attrName>style.visibility</p:attrName>
                                        </p:attrNameLst>
                                      </p:cBhvr>
                                      <p:to>
                                        <p:strVal val="visible"/>
                                      </p:to>
                                    </p:set>
                                    <p:animEffect transition="in" filter="dissolve">
                                      <p:cBhvr>
                                        <p:cTn id="74" dur="500"/>
                                        <p:tgtEl>
                                          <p:spTgt spid="166"/>
                                        </p:tgtEl>
                                      </p:cBhvr>
                                    </p:animEffect>
                                  </p:childTnLst>
                                </p:cTn>
                              </p:par>
                            </p:childTnLst>
                          </p:cTn>
                        </p:par>
                      </p:childTnLst>
                    </p:cTn>
                  </p:par>
                  <p:par>
                    <p:cTn id="75" fill="hold">
                      <p:stCondLst>
                        <p:cond delay="indefinite"/>
                      </p:stCondLst>
                      <p:childTnLst>
                        <p:par>
                          <p:cTn id="76" fill="hold">
                            <p:stCondLst>
                              <p:cond delay="0"/>
                            </p:stCondLst>
                            <p:childTnLst>
                              <p:par>
                                <p:cTn id="77" presetID="12" presetClass="entr" presetSubtype="8" fill="hold" nodeType="clickEffect">
                                  <p:stCondLst>
                                    <p:cond delay="0"/>
                                  </p:stCondLst>
                                  <p:childTnLst>
                                    <p:set>
                                      <p:cBhvr>
                                        <p:cTn id="78" dur="1" fill="hold">
                                          <p:stCondLst>
                                            <p:cond delay="0"/>
                                          </p:stCondLst>
                                        </p:cTn>
                                        <p:tgtEl>
                                          <p:spTgt spid="174"/>
                                        </p:tgtEl>
                                        <p:attrNameLst>
                                          <p:attrName>style.visibility</p:attrName>
                                        </p:attrNameLst>
                                      </p:cBhvr>
                                      <p:to>
                                        <p:strVal val="visible"/>
                                      </p:to>
                                    </p:set>
                                    <p:anim calcmode="lin" valueType="num">
                                      <p:cBhvr additive="base">
                                        <p:cTn id="79" dur="500"/>
                                        <p:tgtEl>
                                          <p:spTgt spid="174"/>
                                        </p:tgtEl>
                                        <p:attrNameLst>
                                          <p:attrName>ppt_x</p:attrName>
                                        </p:attrNameLst>
                                      </p:cBhvr>
                                      <p:tavLst>
                                        <p:tav tm="0">
                                          <p:val>
                                            <p:strVal val="#ppt_x-#ppt_w*1.125000"/>
                                          </p:val>
                                        </p:tav>
                                        <p:tav tm="100000">
                                          <p:val>
                                            <p:strVal val="#ppt_x"/>
                                          </p:val>
                                        </p:tav>
                                      </p:tavLst>
                                    </p:anim>
                                    <p:animEffect transition="in" filter="wipe(right)">
                                      <p:cBhvr>
                                        <p:cTn id="80" dur="500"/>
                                        <p:tgtEl>
                                          <p:spTgt spid="174"/>
                                        </p:tgtEl>
                                      </p:cBhvr>
                                    </p:animEffect>
                                  </p:childTnLst>
                                </p:cTn>
                              </p:par>
                            </p:childTnLst>
                          </p:cTn>
                        </p:par>
                      </p:childTnLst>
                    </p:cTn>
                  </p:par>
                  <p:par>
                    <p:cTn id="81" fill="hold">
                      <p:stCondLst>
                        <p:cond delay="indefinite"/>
                      </p:stCondLst>
                      <p:childTnLst>
                        <p:par>
                          <p:cTn id="82" fill="hold">
                            <p:stCondLst>
                              <p:cond delay="0"/>
                            </p:stCondLst>
                            <p:childTnLst>
                              <p:par>
                                <p:cTn id="83" presetID="12" presetClass="entr" presetSubtype="8" fill="hold" grpId="0" nodeType="clickEffect">
                                  <p:stCondLst>
                                    <p:cond delay="0"/>
                                  </p:stCondLst>
                                  <p:childTnLst>
                                    <p:set>
                                      <p:cBhvr>
                                        <p:cTn id="84" dur="1" fill="hold">
                                          <p:stCondLst>
                                            <p:cond delay="0"/>
                                          </p:stCondLst>
                                        </p:cTn>
                                        <p:tgtEl>
                                          <p:spTgt spid="192"/>
                                        </p:tgtEl>
                                        <p:attrNameLst>
                                          <p:attrName>style.visibility</p:attrName>
                                        </p:attrNameLst>
                                      </p:cBhvr>
                                      <p:to>
                                        <p:strVal val="visible"/>
                                      </p:to>
                                    </p:set>
                                    <p:anim calcmode="lin" valueType="num">
                                      <p:cBhvr additive="base">
                                        <p:cTn id="85" dur="500"/>
                                        <p:tgtEl>
                                          <p:spTgt spid="192"/>
                                        </p:tgtEl>
                                        <p:attrNameLst>
                                          <p:attrName>ppt_x</p:attrName>
                                        </p:attrNameLst>
                                      </p:cBhvr>
                                      <p:tavLst>
                                        <p:tav tm="0">
                                          <p:val>
                                            <p:strVal val="#ppt_x-#ppt_w*1.125000"/>
                                          </p:val>
                                        </p:tav>
                                        <p:tav tm="100000">
                                          <p:val>
                                            <p:strVal val="#ppt_x"/>
                                          </p:val>
                                        </p:tav>
                                      </p:tavLst>
                                    </p:anim>
                                    <p:animEffect transition="in" filter="wipe(right)">
                                      <p:cBhvr>
                                        <p:cTn id="86" dur="500"/>
                                        <p:tgtEl>
                                          <p:spTgt spid="192"/>
                                        </p:tgtEl>
                                      </p:cBhvr>
                                    </p:animEffect>
                                  </p:childTnLst>
                                </p:cTn>
                              </p:par>
                            </p:childTnLst>
                          </p:cTn>
                        </p:par>
                      </p:childTnLst>
                    </p:cTn>
                  </p:par>
                  <p:par>
                    <p:cTn id="87" fill="hold">
                      <p:stCondLst>
                        <p:cond delay="indefinite"/>
                      </p:stCondLst>
                      <p:childTnLst>
                        <p:par>
                          <p:cTn id="88" fill="hold">
                            <p:stCondLst>
                              <p:cond delay="0"/>
                            </p:stCondLst>
                            <p:childTnLst>
                              <p:par>
                                <p:cTn id="89" presetID="9" presetClass="entr" presetSubtype="0" fill="hold" nodeType="clickEffect">
                                  <p:stCondLst>
                                    <p:cond delay="0"/>
                                  </p:stCondLst>
                                  <p:childTnLst>
                                    <p:set>
                                      <p:cBhvr>
                                        <p:cTn id="90" dur="1" fill="hold">
                                          <p:stCondLst>
                                            <p:cond delay="0"/>
                                          </p:stCondLst>
                                        </p:cTn>
                                        <p:tgtEl>
                                          <p:spTgt spid="179"/>
                                        </p:tgtEl>
                                        <p:attrNameLst>
                                          <p:attrName>style.visibility</p:attrName>
                                        </p:attrNameLst>
                                      </p:cBhvr>
                                      <p:to>
                                        <p:strVal val="visible"/>
                                      </p:to>
                                    </p:set>
                                    <p:animEffect transition="in" filter="dissolve">
                                      <p:cBhvr>
                                        <p:cTn id="91" dur="500"/>
                                        <p:tgtEl>
                                          <p:spTgt spid="179"/>
                                        </p:tgtEl>
                                      </p:cBhvr>
                                    </p:animEffect>
                                  </p:childTnLst>
                                </p:cTn>
                              </p:par>
                            </p:childTnLst>
                          </p:cTn>
                        </p:par>
                      </p:childTnLst>
                    </p:cTn>
                  </p:par>
                  <p:par>
                    <p:cTn id="92" fill="hold">
                      <p:stCondLst>
                        <p:cond delay="indefinite"/>
                      </p:stCondLst>
                      <p:childTnLst>
                        <p:par>
                          <p:cTn id="93" fill="hold">
                            <p:stCondLst>
                              <p:cond delay="0"/>
                            </p:stCondLst>
                            <p:childTnLst>
                              <p:par>
                                <p:cTn id="94" presetID="12" presetClass="entr" presetSubtype="8" fill="hold" nodeType="clickEffect">
                                  <p:stCondLst>
                                    <p:cond delay="0"/>
                                  </p:stCondLst>
                                  <p:childTnLst>
                                    <p:set>
                                      <p:cBhvr>
                                        <p:cTn id="95" dur="1" fill="hold">
                                          <p:stCondLst>
                                            <p:cond delay="0"/>
                                          </p:stCondLst>
                                        </p:cTn>
                                        <p:tgtEl>
                                          <p:spTgt spid="187"/>
                                        </p:tgtEl>
                                        <p:attrNameLst>
                                          <p:attrName>style.visibility</p:attrName>
                                        </p:attrNameLst>
                                      </p:cBhvr>
                                      <p:to>
                                        <p:strVal val="visible"/>
                                      </p:to>
                                    </p:set>
                                    <p:anim calcmode="lin" valueType="num">
                                      <p:cBhvr additive="base">
                                        <p:cTn id="96" dur="500"/>
                                        <p:tgtEl>
                                          <p:spTgt spid="187"/>
                                        </p:tgtEl>
                                        <p:attrNameLst>
                                          <p:attrName>ppt_x</p:attrName>
                                        </p:attrNameLst>
                                      </p:cBhvr>
                                      <p:tavLst>
                                        <p:tav tm="0">
                                          <p:val>
                                            <p:strVal val="#ppt_x-#ppt_w*1.125000"/>
                                          </p:val>
                                        </p:tav>
                                        <p:tav tm="100000">
                                          <p:val>
                                            <p:strVal val="#ppt_x"/>
                                          </p:val>
                                        </p:tav>
                                      </p:tavLst>
                                    </p:anim>
                                    <p:animEffect transition="in" filter="wipe(right)">
                                      <p:cBhvr>
                                        <p:cTn id="97" dur="500"/>
                                        <p:tgtEl>
                                          <p:spTgt spid="187"/>
                                        </p:tgtEl>
                                      </p:cBhvr>
                                    </p:animEffect>
                                  </p:childTnLst>
                                </p:cTn>
                              </p:par>
                            </p:childTnLst>
                          </p:cTn>
                        </p:par>
                      </p:childTnLst>
                    </p:cTn>
                  </p:par>
                  <p:par>
                    <p:cTn id="98" fill="hold">
                      <p:stCondLst>
                        <p:cond delay="indefinite"/>
                      </p:stCondLst>
                      <p:childTnLst>
                        <p:par>
                          <p:cTn id="99" fill="hold">
                            <p:stCondLst>
                              <p:cond delay="0"/>
                            </p:stCondLst>
                            <p:childTnLst>
                              <p:par>
                                <p:cTn id="100" presetID="12" presetClass="entr" presetSubtype="8" fill="hold" grpId="0" nodeType="clickEffect">
                                  <p:stCondLst>
                                    <p:cond delay="0"/>
                                  </p:stCondLst>
                                  <p:childTnLst>
                                    <p:set>
                                      <p:cBhvr>
                                        <p:cTn id="101" dur="1" fill="hold">
                                          <p:stCondLst>
                                            <p:cond delay="0"/>
                                          </p:stCondLst>
                                        </p:cTn>
                                        <p:tgtEl>
                                          <p:spTgt spid="193"/>
                                        </p:tgtEl>
                                        <p:attrNameLst>
                                          <p:attrName>style.visibility</p:attrName>
                                        </p:attrNameLst>
                                      </p:cBhvr>
                                      <p:to>
                                        <p:strVal val="visible"/>
                                      </p:to>
                                    </p:set>
                                    <p:anim calcmode="lin" valueType="num">
                                      <p:cBhvr additive="base">
                                        <p:cTn id="102" dur="500"/>
                                        <p:tgtEl>
                                          <p:spTgt spid="193"/>
                                        </p:tgtEl>
                                        <p:attrNameLst>
                                          <p:attrName>ppt_x</p:attrName>
                                        </p:attrNameLst>
                                      </p:cBhvr>
                                      <p:tavLst>
                                        <p:tav tm="0">
                                          <p:val>
                                            <p:strVal val="#ppt_x-#ppt_w*1.125000"/>
                                          </p:val>
                                        </p:tav>
                                        <p:tav tm="100000">
                                          <p:val>
                                            <p:strVal val="#ppt_x"/>
                                          </p:val>
                                        </p:tav>
                                      </p:tavLst>
                                    </p:anim>
                                    <p:animEffect transition="in" filter="wipe(right)">
                                      <p:cBhvr>
                                        <p:cTn id="103" dur="500"/>
                                        <p:tgtEl>
                                          <p:spTgt spid="193"/>
                                        </p:tgtEl>
                                      </p:cBhvr>
                                    </p:animEffect>
                                  </p:childTnLst>
                                </p:cTn>
                              </p:par>
                            </p:childTnLst>
                          </p:cTn>
                        </p:par>
                      </p:childTnLst>
                    </p:cTn>
                  </p:par>
                  <p:par>
                    <p:cTn id="104" fill="hold">
                      <p:stCondLst>
                        <p:cond delay="indefinite"/>
                      </p:stCondLst>
                      <p:childTnLst>
                        <p:par>
                          <p:cTn id="105" fill="hold">
                            <p:stCondLst>
                              <p:cond delay="0"/>
                            </p:stCondLst>
                            <p:childTnLst>
                              <p:par>
                                <p:cTn id="106" presetID="9" presetClass="entr" presetSubtype="0" fill="hold" nodeType="clickEffect">
                                  <p:stCondLst>
                                    <p:cond delay="0"/>
                                  </p:stCondLst>
                                  <p:childTnLst>
                                    <p:set>
                                      <p:cBhvr>
                                        <p:cTn id="107" dur="1" fill="hold">
                                          <p:stCondLst>
                                            <p:cond delay="0"/>
                                          </p:stCondLst>
                                        </p:cTn>
                                        <p:tgtEl>
                                          <p:spTgt spid="194"/>
                                        </p:tgtEl>
                                        <p:attrNameLst>
                                          <p:attrName>style.visibility</p:attrName>
                                        </p:attrNameLst>
                                      </p:cBhvr>
                                      <p:to>
                                        <p:strVal val="visible"/>
                                      </p:to>
                                    </p:set>
                                    <p:animEffect transition="in" filter="dissolve">
                                      <p:cBhvr>
                                        <p:cTn id="108" dur="500"/>
                                        <p:tgtEl>
                                          <p:spTgt spid="194"/>
                                        </p:tgtEl>
                                      </p:cBhvr>
                                    </p:animEffect>
                                  </p:childTnLst>
                                </p:cTn>
                              </p:par>
                            </p:childTnLst>
                          </p:cTn>
                        </p:par>
                      </p:childTnLst>
                    </p:cTn>
                  </p:par>
                  <p:par>
                    <p:cTn id="109" fill="hold">
                      <p:stCondLst>
                        <p:cond delay="indefinite"/>
                      </p:stCondLst>
                      <p:childTnLst>
                        <p:par>
                          <p:cTn id="110" fill="hold">
                            <p:stCondLst>
                              <p:cond delay="0"/>
                            </p:stCondLst>
                            <p:childTnLst>
                              <p:par>
                                <p:cTn id="111" presetID="12" presetClass="entr" presetSubtype="8" fill="hold" nodeType="clickEffect">
                                  <p:stCondLst>
                                    <p:cond delay="0"/>
                                  </p:stCondLst>
                                  <p:childTnLst>
                                    <p:set>
                                      <p:cBhvr>
                                        <p:cTn id="112" dur="1" fill="hold">
                                          <p:stCondLst>
                                            <p:cond delay="0"/>
                                          </p:stCondLst>
                                        </p:cTn>
                                        <p:tgtEl>
                                          <p:spTgt spid="202"/>
                                        </p:tgtEl>
                                        <p:attrNameLst>
                                          <p:attrName>style.visibility</p:attrName>
                                        </p:attrNameLst>
                                      </p:cBhvr>
                                      <p:to>
                                        <p:strVal val="visible"/>
                                      </p:to>
                                    </p:set>
                                    <p:anim calcmode="lin" valueType="num">
                                      <p:cBhvr additive="base">
                                        <p:cTn id="113" dur="500"/>
                                        <p:tgtEl>
                                          <p:spTgt spid="202"/>
                                        </p:tgtEl>
                                        <p:attrNameLst>
                                          <p:attrName>ppt_x</p:attrName>
                                        </p:attrNameLst>
                                      </p:cBhvr>
                                      <p:tavLst>
                                        <p:tav tm="0">
                                          <p:val>
                                            <p:strVal val="#ppt_x-#ppt_w*1.125000"/>
                                          </p:val>
                                        </p:tav>
                                        <p:tav tm="100000">
                                          <p:val>
                                            <p:strVal val="#ppt_x"/>
                                          </p:val>
                                        </p:tav>
                                      </p:tavLst>
                                    </p:anim>
                                    <p:animEffect transition="in" filter="wipe(right)">
                                      <p:cBhvr>
                                        <p:cTn id="114" dur="500"/>
                                        <p:tgtEl>
                                          <p:spTgt spid="202"/>
                                        </p:tgtEl>
                                      </p:cBhvr>
                                    </p:animEffect>
                                  </p:childTnLst>
                                </p:cTn>
                              </p:par>
                            </p:childTnLst>
                          </p:cTn>
                        </p:par>
                      </p:childTnLst>
                    </p:cTn>
                  </p:par>
                  <p:par>
                    <p:cTn id="115" fill="hold">
                      <p:stCondLst>
                        <p:cond delay="indefinite"/>
                      </p:stCondLst>
                      <p:childTnLst>
                        <p:par>
                          <p:cTn id="116" fill="hold">
                            <p:stCondLst>
                              <p:cond delay="0"/>
                            </p:stCondLst>
                            <p:childTnLst>
                              <p:par>
                                <p:cTn id="117" presetID="12" presetClass="entr" presetSubtype="8" fill="hold" grpId="0" nodeType="clickEffect">
                                  <p:stCondLst>
                                    <p:cond delay="0"/>
                                  </p:stCondLst>
                                  <p:childTnLst>
                                    <p:set>
                                      <p:cBhvr>
                                        <p:cTn id="118" dur="1" fill="hold">
                                          <p:stCondLst>
                                            <p:cond delay="0"/>
                                          </p:stCondLst>
                                        </p:cTn>
                                        <p:tgtEl>
                                          <p:spTgt spid="222"/>
                                        </p:tgtEl>
                                        <p:attrNameLst>
                                          <p:attrName>style.visibility</p:attrName>
                                        </p:attrNameLst>
                                      </p:cBhvr>
                                      <p:to>
                                        <p:strVal val="visible"/>
                                      </p:to>
                                    </p:set>
                                    <p:anim calcmode="lin" valueType="num">
                                      <p:cBhvr additive="base">
                                        <p:cTn id="119" dur="500"/>
                                        <p:tgtEl>
                                          <p:spTgt spid="222"/>
                                        </p:tgtEl>
                                        <p:attrNameLst>
                                          <p:attrName>ppt_x</p:attrName>
                                        </p:attrNameLst>
                                      </p:cBhvr>
                                      <p:tavLst>
                                        <p:tav tm="0">
                                          <p:val>
                                            <p:strVal val="#ppt_x-#ppt_w*1.125000"/>
                                          </p:val>
                                        </p:tav>
                                        <p:tav tm="100000">
                                          <p:val>
                                            <p:strVal val="#ppt_x"/>
                                          </p:val>
                                        </p:tav>
                                      </p:tavLst>
                                    </p:anim>
                                    <p:animEffect transition="in" filter="wipe(right)">
                                      <p:cBhvr>
                                        <p:cTn id="120" dur="500"/>
                                        <p:tgtEl>
                                          <p:spTgt spid="222"/>
                                        </p:tgtEl>
                                      </p:cBhvr>
                                    </p:animEffect>
                                  </p:childTnLst>
                                </p:cTn>
                              </p:par>
                            </p:childTnLst>
                          </p:cTn>
                        </p:par>
                      </p:childTnLst>
                    </p:cTn>
                  </p:par>
                  <p:par>
                    <p:cTn id="121" fill="hold">
                      <p:stCondLst>
                        <p:cond delay="indefinite"/>
                      </p:stCondLst>
                      <p:childTnLst>
                        <p:par>
                          <p:cTn id="122" fill="hold">
                            <p:stCondLst>
                              <p:cond delay="0"/>
                            </p:stCondLst>
                            <p:childTnLst>
                              <p:par>
                                <p:cTn id="123" presetID="9" presetClass="entr" presetSubtype="0" fill="hold" nodeType="clickEffect">
                                  <p:stCondLst>
                                    <p:cond delay="0"/>
                                  </p:stCondLst>
                                  <p:childTnLst>
                                    <p:set>
                                      <p:cBhvr>
                                        <p:cTn id="124" dur="1" fill="hold">
                                          <p:stCondLst>
                                            <p:cond delay="0"/>
                                          </p:stCondLst>
                                        </p:cTn>
                                        <p:tgtEl>
                                          <p:spTgt spid="226"/>
                                        </p:tgtEl>
                                        <p:attrNameLst>
                                          <p:attrName>style.visibility</p:attrName>
                                        </p:attrNameLst>
                                      </p:cBhvr>
                                      <p:to>
                                        <p:strVal val="visible"/>
                                      </p:to>
                                    </p:set>
                                    <p:animEffect transition="in" filter="dissolve">
                                      <p:cBhvr>
                                        <p:cTn id="125" dur="500"/>
                                        <p:tgtEl>
                                          <p:spTgt spid="226"/>
                                        </p:tgtEl>
                                      </p:cBhvr>
                                    </p:animEffect>
                                  </p:childTnLst>
                                </p:cTn>
                              </p:par>
                            </p:childTnLst>
                          </p:cTn>
                        </p:par>
                      </p:childTnLst>
                    </p:cTn>
                  </p:par>
                  <p:par>
                    <p:cTn id="126" fill="hold">
                      <p:stCondLst>
                        <p:cond delay="indefinite"/>
                      </p:stCondLst>
                      <p:childTnLst>
                        <p:par>
                          <p:cTn id="127" fill="hold">
                            <p:stCondLst>
                              <p:cond delay="0"/>
                            </p:stCondLst>
                            <p:childTnLst>
                              <p:par>
                                <p:cTn id="128" presetID="12" presetClass="entr" presetSubtype="8" fill="hold" nodeType="clickEffect">
                                  <p:stCondLst>
                                    <p:cond delay="0"/>
                                  </p:stCondLst>
                                  <p:childTnLst>
                                    <p:set>
                                      <p:cBhvr>
                                        <p:cTn id="129" dur="1" fill="hold">
                                          <p:stCondLst>
                                            <p:cond delay="0"/>
                                          </p:stCondLst>
                                        </p:cTn>
                                        <p:tgtEl>
                                          <p:spTgt spid="207"/>
                                        </p:tgtEl>
                                        <p:attrNameLst>
                                          <p:attrName>style.visibility</p:attrName>
                                        </p:attrNameLst>
                                      </p:cBhvr>
                                      <p:to>
                                        <p:strVal val="visible"/>
                                      </p:to>
                                    </p:set>
                                    <p:anim calcmode="lin" valueType="num">
                                      <p:cBhvr additive="base">
                                        <p:cTn id="130" dur="500"/>
                                        <p:tgtEl>
                                          <p:spTgt spid="207"/>
                                        </p:tgtEl>
                                        <p:attrNameLst>
                                          <p:attrName>ppt_x</p:attrName>
                                        </p:attrNameLst>
                                      </p:cBhvr>
                                      <p:tavLst>
                                        <p:tav tm="0">
                                          <p:val>
                                            <p:strVal val="#ppt_x-#ppt_w*1.125000"/>
                                          </p:val>
                                        </p:tav>
                                        <p:tav tm="100000">
                                          <p:val>
                                            <p:strVal val="#ppt_x"/>
                                          </p:val>
                                        </p:tav>
                                      </p:tavLst>
                                    </p:anim>
                                    <p:animEffect transition="in" filter="wipe(right)">
                                      <p:cBhvr>
                                        <p:cTn id="131" dur="500"/>
                                        <p:tgtEl>
                                          <p:spTgt spid="207"/>
                                        </p:tgtEl>
                                      </p:cBhvr>
                                    </p:animEffect>
                                  </p:childTnLst>
                                </p:cTn>
                              </p:par>
                            </p:childTnLst>
                          </p:cTn>
                        </p:par>
                      </p:childTnLst>
                    </p:cTn>
                  </p:par>
                  <p:par>
                    <p:cTn id="132" fill="hold">
                      <p:stCondLst>
                        <p:cond delay="indefinite"/>
                      </p:stCondLst>
                      <p:childTnLst>
                        <p:par>
                          <p:cTn id="133" fill="hold">
                            <p:stCondLst>
                              <p:cond delay="0"/>
                            </p:stCondLst>
                            <p:childTnLst>
                              <p:par>
                                <p:cTn id="134" presetID="12" presetClass="entr" presetSubtype="8" fill="hold" grpId="0" nodeType="clickEffect">
                                  <p:stCondLst>
                                    <p:cond delay="0"/>
                                  </p:stCondLst>
                                  <p:childTnLst>
                                    <p:set>
                                      <p:cBhvr>
                                        <p:cTn id="135" dur="1" fill="hold">
                                          <p:stCondLst>
                                            <p:cond delay="0"/>
                                          </p:stCondLst>
                                        </p:cTn>
                                        <p:tgtEl>
                                          <p:spTgt spid="223"/>
                                        </p:tgtEl>
                                        <p:attrNameLst>
                                          <p:attrName>style.visibility</p:attrName>
                                        </p:attrNameLst>
                                      </p:cBhvr>
                                      <p:to>
                                        <p:strVal val="visible"/>
                                      </p:to>
                                    </p:set>
                                    <p:anim calcmode="lin" valueType="num">
                                      <p:cBhvr additive="base">
                                        <p:cTn id="136" dur="500"/>
                                        <p:tgtEl>
                                          <p:spTgt spid="223"/>
                                        </p:tgtEl>
                                        <p:attrNameLst>
                                          <p:attrName>ppt_x</p:attrName>
                                        </p:attrNameLst>
                                      </p:cBhvr>
                                      <p:tavLst>
                                        <p:tav tm="0">
                                          <p:val>
                                            <p:strVal val="#ppt_x-#ppt_w*1.125000"/>
                                          </p:val>
                                        </p:tav>
                                        <p:tav tm="100000">
                                          <p:val>
                                            <p:strVal val="#ppt_x"/>
                                          </p:val>
                                        </p:tav>
                                      </p:tavLst>
                                    </p:anim>
                                    <p:animEffect transition="in" filter="wipe(right)">
                                      <p:cBhvr>
                                        <p:cTn id="137" dur="500"/>
                                        <p:tgtEl>
                                          <p:spTgt spid="223"/>
                                        </p:tgtEl>
                                      </p:cBhvr>
                                    </p:animEffect>
                                  </p:childTnLst>
                                </p:cTn>
                              </p:par>
                            </p:childTnLst>
                          </p:cTn>
                        </p:par>
                      </p:childTnLst>
                    </p:cTn>
                  </p:par>
                  <p:par>
                    <p:cTn id="138" fill="hold">
                      <p:stCondLst>
                        <p:cond delay="indefinite"/>
                      </p:stCondLst>
                      <p:childTnLst>
                        <p:par>
                          <p:cTn id="139" fill="hold">
                            <p:stCondLst>
                              <p:cond delay="0"/>
                            </p:stCondLst>
                            <p:childTnLst>
                              <p:par>
                                <p:cTn id="140" presetID="9" presetClass="entr" presetSubtype="0" fill="hold" nodeType="clickEffect">
                                  <p:stCondLst>
                                    <p:cond delay="0"/>
                                  </p:stCondLst>
                                  <p:childTnLst>
                                    <p:set>
                                      <p:cBhvr>
                                        <p:cTn id="141" dur="1" fill="hold">
                                          <p:stCondLst>
                                            <p:cond delay="0"/>
                                          </p:stCondLst>
                                        </p:cTn>
                                        <p:tgtEl>
                                          <p:spTgt spid="234"/>
                                        </p:tgtEl>
                                        <p:attrNameLst>
                                          <p:attrName>style.visibility</p:attrName>
                                        </p:attrNameLst>
                                      </p:cBhvr>
                                      <p:to>
                                        <p:strVal val="visible"/>
                                      </p:to>
                                    </p:set>
                                    <p:animEffect transition="in" filter="dissolve">
                                      <p:cBhvr>
                                        <p:cTn id="142" dur="500"/>
                                        <p:tgtEl>
                                          <p:spTgt spid="234"/>
                                        </p:tgtEl>
                                      </p:cBhvr>
                                    </p:animEffect>
                                  </p:childTnLst>
                                </p:cTn>
                              </p:par>
                            </p:childTnLst>
                          </p:cTn>
                        </p:par>
                      </p:childTnLst>
                    </p:cTn>
                  </p:par>
                  <p:par>
                    <p:cTn id="143" fill="hold">
                      <p:stCondLst>
                        <p:cond delay="indefinite"/>
                      </p:stCondLst>
                      <p:childTnLst>
                        <p:par>
                          <p:cTn id="144" fill="hold">
                            <p:stCondLst>
                              <p:cond delay="0"/>
                            </p:stCondLst>
                            <p:childTnLst>
                              <p:par>
                                <p:cTn id="145" presetID="12" presetClass="entr" presetSubtype="8" fill="hold" nodeType="clickEffect">
                                  <p:stCondLst>
                                    <p:cond delay="0"/>
                                  </p:stCondLst>
                                  <p:childTnLst>
                                    <p:set>
                                      <p:cBhvr>
                                        <p:cTn id="146" dur="1" fill="hold">
                                          <p:stCondLst>
                                            <p:cond delay="0"/>
                                          </p:stCondLst>
                                        </p:cTn>
                                        <p:tgtEl>
                                          <p:spTgt spid="212"/>
                                        </p:tgtEl>
                                        <p:attrNameLst>
                                          <p:attrName>style.visibility</p:attrName>
                                        </p:attrNameLst>
                                      </p:cBhvr>
                                      <p:to>
                                        <p:strVal val="visible"/>
                                      </p:to>
                                    </p:set>
                                    <p:anim calcmode="lin" valueType="num">
                                      <p:cBhvr additive="base">
                                        <p:cTn id="147" dur="500"/>
                                        <p:tgtEl>
                                          <p:spTgt spid="212"/>
                                        </p:tgtEl>
                                        <p:attrNameLst>
                                          <p:attrName>ppt_x</p:attrName>
                                        </p:attrNameLst>
                                      </p:cBhvr>
                                      <p:tavLst>
                                        <p:tav tm="0">
                                          <p:val>
                                            <p:strVal val="#ppt_x-#ppt_w*1.125000"/>
                                          </p:val>
                                        </p:tav>
                                        <p:tav tm="100000">
                                          <p:val>
                                            <p:strVal val="#ppt_x"/>
                                          </p:val>
                                        </p:tav>
                                      </p:tavLst>
                                    </p:anim>
                                    <p:animEffect transition="in" filter="wipe(right)">
                                      <p:cBhvr>
                                        <p:cTn id="148" dur="500"/>
                                        <p:tgtEl>
                                          <p:spTgt spid="212"/>
                                        </p:tgtEl>
                                      </p:cBhvr>
                                    </p:animEffect>
                                  </p:childTnLst>
                                </p:cTn>
                              </p:par>
                            </p:childTnLst>
                          </p:cTn>
                        </p:par>
                      </p:childTnLst>
                    </p:cTn>
                  </p:par>
                  <p:par>
                    <p:cTn id="149" fill="hold">
                      <p:stCondLst>
                        <p:cond delay="indefinite"/>
                      </p:stCondLst>
                      <p:childTnLst>
                        <p:par>
                          <p:cTn id="150" fill="hold">
                            <p:stCondLst>
                              <p:cond delay="0"/>
                            </p:stCondLst>
                            <p:childTnLst>
                              <p:par>
                                <p:cTn id="151" presetID="12" presetClass="entr" presetSubtype="8" fill="hold" grpId="0" nodeType="clickEffect">
                                  <p:stCondLst>
                                    <p:cond delay="0"/>
                                  </p:stCondLst>
                                  <p:childTnLst>
                                    <p:set>
                                      <p:cBhvr>
                                        <p:cTn id="152" dur="1" fill="hold">
                                          <p:stCondLst>
                                            <p:cond delay="0"/>
                                          </p:stCondLst>
                                        </p:cTn>
                                        <p:tgtEl>
                                          <p:spTgt spid="224"/>
                                        </p:tgtEl>
                                        <p:attrNameLst>
                                          <p:attrName>style.visibility</p:attrName>
                                        </p:attrNameLst>
                                      </p:cBhvr>
                                      <p:to>
                                        <p:strVal val="visible"/>
                                      </p:to>
                                    </p:set>
                                    <p:anim calcmode="lin" valueType="num">
                                      <p:cBhvr additive="base">
                                        <p:cTn id="153" dur="500"/>
                                        <p:tgtEl>
                                          <p:spTgt spid="224"/>
                                        </p:tgtEl>
                                        <p:attrNameLst>
                                          <p:attrName>ppt_x</p:attrName>
                                        </p:attrNameLst>
                                      </p:cBhvr>
                                      <p:tavLst>
                                        <p:tav tm="0">
                                          <p:val>
                                            <p:strVal val="#ppt_x-#ppt_w*1.125000"/>
                                          </p:val>
                                        </p:tav>
                                        <p:tav tm="100000">
                                          <p:val>
                                            <p:strVal val="#ppt_x"/>
                                          </p:val>
                                        </p:tav>
                                      </p:tavLst>
                                    </p:anim>
                                    <p:animEffect transition="in" filter="wipe(right)">
                                      <p:cBhvr>
                                        <p:cTn id="154" dur="500"/>
                                        <p:tgtEl>
                                          <p:spTgt spid="224"/>
                                        </p:tgtEl>
                                      </p:cBhvr>
                                    </p:animEffect>
                                  </p:childTnLst>
                                </p:cTn>
                              </p:par>
                            </p:childTnLst>
                          </p:cTn>
                        </p:par>
                      </p:childTnLst>
                    </p:cTn>
                  </p:par>
                  <p:par>
                    <p:cTn id="155" fill="hold">
                      <p:stCondLst>
                        <p:cond delay="indefinite"/>
                      </p:stCondLst>
                      <p:childTnLst>
                        <p:par>
                          <p:cTn id="156" fill="hold">
                            <p:stCondLst>
                              <p:cond delay="0"/>
                            </p:stCondLst>
                            <p:childTnLst>
                              <p:par>
                                <p:cTn id="157" presetID="9" presetClass="entr" presetSubtype="0" fill="hold" nodeType="clickEffect">
                                  <p:stCondLst>
                                    <p:cond delay="0"/>
                                  </p:stCondLst>
                                  <p:childTnLst>
                                    <p:set>
                                      <p:cBhvr>
                                        <p:cTn id="158" dur="1" fill="hold">
                                          <p:stCondLst>
                                            <p:cond delay="0"/>
                                          </p:stCondLst>
                                        </p:cTn>
                                        <p:tgtEl>
                                          <p:spTgt spid="242"/>
                                        </p:tgtEl>
                                        <p:attrNameLst>
                                          <p:attrName>style.visibility</p:attrName>
                                        </p:attrNameLst>
                                      </p:cBhvr>
                                      <p:to>
                                        <p:strVal val="visible"/>
                                      </p:to>
                                    </p:set>
                                    <p:animEffect transition="in" filter="dissolve">
                                      <p:cBhvr>
                                        <p:cTn id="159" dur="500"/>
                                        <p:tgtEl>
                                          <p:spTgt spid="242"/>
                                        </p:tgtEl>
                                      </p:cBhvr>
                                    </p:animEffect>
                                  </p:childTnLst>
                                </p:cTn>
                              </p:par>
                            </p:childTnLst>
                          </p:cTn>
                        </p:par>
                      </p:childTnLst>
                    </p:cTn>
                  </p:par>
                  <p:par>
                    <p:cTn id="160" fill="hold">
                      <p:stCondLst>
                        <p:cond delay="indefinite"/>
                      </p:stCondLst>
                      <p:childTnLst>
                        <p:par>
                          <p:cTn id="161" fill="hold">
                            <p:stCondLst>
                              <p:cond delay="0"/>
                            </p:stCondLst>
                            <p:childTnLst>
                              <p:par>
                                <p:cTn id="162" presetID="12" presetClass="entr" presetSubtype="8" fill="hold" nodeType="clickEffect">
                                  <p:stCondLst>
                                    <p:cond delay="0"/>
                                  </p:stCondLst>
                                  <p:childTnLst>
                                    <p:set>
                                      <p:cBhvr>
                                        <p:cTn id="163" dur="1" fill="hold">
                                          <p:stCondLst>
                                            <p:cond delay="0"/>
                                          </p:stCondLst>
                                        </p:cTn>
                                        <p:tgtEl>
                                          <p:spTgt spid="217"/>
                                        </p:tgtEl>
                                        <p:attrNameLst>
                                          <p:attrName>style.visibility</p:attrName>
                                        </p:attrNameLst>
                                      </p:cBhvr>
                                      <p:to>
                                        <p:strVal val="visible"/>
                                      </p:to>
                                    </p:set>
                                    <p:anim calcmode="lin" valueType="num">
                                      <p:cBhvr additive="base">
                                        <p:cTn id="164" dur="500"/>
                                        <p:tgtEl>
                                          <p:spTgt spid="217"/>
                                        </p:tgtEl>
                                        <p:attrNameLst>
                                          <p:attrName>ppt_x</p:attrName>
                                        </p:attrNameLst>
                                      </p:cBhvr>
                                      <p:tavLst>
                                        <p:tav tm="0">
                                          <p:val>
                                            <p:strVal val="#ppt_x-#ppt_w*1.125000"/>
                                          </p:val>
                                        </p:tav>
                                        <p:tav tm="100000">
                                          <p:val>
                                            <p:strVal val="#ppt_x"/>
                                          </p:val>
                                        </p:tav>
                                      </p:tavLst>
                                    </p:anim>
                                    <p:animEffect transition="in" filter="wipe(right)">
                                      <p:cBhvr>
                                        <p:cTn id="165" dur="500"/>
                                        <p:tgtEl>
                                          <p:spTgt spid="217"/>
                                        </p:tgtEl>
                                      </p:cBhvr>
                                    </p:animEffect>
                                  </p:childTnLst>
                                </p:cTn>
                              </p:par>
                            </p:childTnLst>
                          </p:cTn>
                        </p:par>
                      </p:childTnLst>
                    </p:cTn>
                  </p:par>
                  <p:par>
                    <p:cTn id="166" fill="hold">
                      <p:stCondLst>
                        <p:cond delay="indefinite"/>
                      </p:stCondLst>
                      <p:childTnLst>
                        <p:par>
                          <p:cTn id="167" fill="hold">
                            <p:stCondLst>
                              <p:cond delay="0"/>
                            </p:stCondLst>
                            <p:childTnLst>
                              <p:par>
                                <p:cTn id="168" presetID="12" presetClass="entr" presetSubtype="8" fill="hold" grpId="0" nodeType="clickEffect">
                                  <p:stCondLst>
                                    <p:cond delay="0"/>
                                  </p:stCondLst>
                                  <p:childTnLst>
                                    <p:set>
                                      <p:cBhvr>
                                        <p:cTn id="169" dur="1" fill="hold">
                                          <p:stCondLst>
                                            <p:cond delay="0"/>
                                          </p:stCondLst>
                                        </p:cTn>
                                        <p:tgtEl>
                                          <p:spTgt spid="225"/>
                                        </p:tgtEl>
                                        <p:attrNameLst>
                                          <p:attrName>style.visibility</p:attrName>
                                        </p:attrNameLst>
                                      </p:cBhvr>
                                      <p:to>
                                        <p:strVal val="visible"/>
                                      </p:to>
                                    </p:set>
                                    <p:anim calcmode="lin" valueType="num">
                                      <p:cBhvr additive="base">
                                        <p:cTn id="170" dur="500"/>
                                        <p:tgtEl>
                                          <p:spTgt spid="225"/>
                                        </p:tgtEl>
                                        <p:attrNameLst>
                                          <p:attrName>ppt_x</p:attrName>
                                        </p:attrNameLst>
                                      </p:cBhvr>
                                      <p:tavLst>
                                        <p:tav tm="0">
                                          <p:val>
                                            <p:strVal val="#ppt_x-#ppt_w*1.125000"/>
                                          </p:val>
                                        </p:tav>
                                        <p:tav tm="100000">
                                          <p:val>
                                            <p:strVal val="#ppt_x"/>
                                          </p:val>
                                        </p:tav>
                                      </p:tavLst>
                                    </p:anim>
                                    <p:animEffect transition="in" filter="wipe(right)">
                                      <p:cBhvr>
                                        <p:cTn id="171" dur="500"/>
                                        <p:tgtEl>
                                          <p:spTgt spid="225"/>
                                        </p:tgtEl>
                                      </p:cBhvr>
                                    </p:animEffect>
                                  </p:childTnLst>
                                </p:cTn>
                              </p:par>
                            </p:childTnLst>
                          </p:cTn>
                        </p:par>
                      </p:childTnLst>
                    </p:cTn>
                  </p:par>
                  <p:par>
                    <p:cTn id="172" fill="hold">
                      <p:stCondLst>
                        <p:cond delay="indefinite"/>
                      </p:stCondLst>
                      <p:childTnLst>
                        <p:par>
                          <p:cTn id="173" fill="hold">
                            <p:stCondLst>
                              <p:cond delay="0"/>
                            </p:stCondLst>
                            <p:childTnLst>
                              <p:par>
                                <p:cTn id="174" presetID="9" presetClass="entr" presetSubtype="0" fill="hold" nodeType="clickEffect">
                                  <p:stCondLst>
                                    <p:cond delay="0"/>
                                  </p:stCondLst>
                                  <p:childTnLst>
                                    <p:set>
                                      <p:cBhvr>
                                        <p:cTn id="175" dur="1" fill="hold">
                                          <p:stCondLst>
                                            <p:cond delay="0"/>
                                          </p:stCondLst>
                                        </p:cTn>
                                        <p:tgtEl>
                                          <p:spTgt spid="250"/>
                                        </p:tgtEl>
                                        <p:attrNameLst>
                                          <p:attrName>style.visibility</p:attrName>
                                        </p:attrNameLst>
                                      </p:cBhvr>
                                      <p:to>
                                        <p:strVal val="visible"/>
                                      </p:to>
                                    </p:set>
                                    <p:animEffect transition="in" filter="dissolve">
                                      <p:cBhvr>
                                        <p:cTn id="176" dur="500"/>
                                        <p:tgtEl>
                                          <p:spTgt spid="250"/>
                                        </p:tgtEl>
                                      </p:cBhvr>
                                    </p:animEffect>
                                  </p:childTnLst>
                                </p:cTn>
                              </p:par>
                            </p:childTnLst>
                          </p:cTn>
                        </p:par>
                      </p:childTnLst>
                    </p:cTn>
                  </p:par>
                  <p:par>
                    <p:cTn id="177" fill="hold">
                      <p:stCondLst>
                        <p:cond delay="indefinite"/>
                      </p:stCondLst>
                      <p:childTnLst>
                        <p:par>
                          <p:cTn id="178" fill="hold">
                            <p:stCondLst>
                              <p:cond delay="0"/>
                            </p:stCondLst>
                            <p:childTnLst>
                              <p:par>
                                <p:cTn id="179" presetID="12" presetClass="entr" presetSubtype="8" fill="hold" nodeType="clickEffect">
                                  <p:stCondLst>
                                    <p:cond delay="0"/>
                                  </p:stCondLst>
                                  <p:childTnLst>
                                    <p:set>
                                      <p:cBhvr>
                                        <p:cTn id="180" dur="1" fill="hold">
                                          <p:stCondLst>
                                            <p:cond delay="0"/>
                                          </p:stCondLst>
                                        </p:cTn>
                                        <p:tgtEl>
                                          <p:spTgt spid="259"/>
                                        </p:tgtEl>
                                        <p:attrNameLst>
                                          <p:attrName>style.visibility</p:attrName>
                                        </p:attrNameLst>
                                      </p:cBhvr>
                                      <p:to>
                                        <p:strVal val="visible"/>
                                      </p:to>
                                    </p:set>
                                    <p:anim calcmode="lin" valueType="num">
                                      <p:cBhvr additive="base">
                                        <p:cTn id="181" dur="500"/>
                                        <p:tgtEl>
                                          <p:spTgt spid="259"/>
                                        </p:tgtEl>
                                        <p:attrNameLst>
                                          <p:attrName>ppt_x</p:attrName>
                                        </p:attrNameLst>
                                      </p:cBhvr>
                                      <p:tavLst>
                                        <p:tav tm="0">
                                          <p:val>
                                            <p:strVal val="#ppt_x-#ppt_w*1.125000"/>
                                          </p:val>
                                        </p:tav>
                                        <p:tav tm="100000">
                                          <p:val>
                                            <p:strVal val="#ppt_x"/>
                                          </p:val>
                                        </p:tav>
                                      </p:tavLst>
                                    </p:anim>
                                    <p:animEffect transition="in" filter="wipe(right)">
                                      <p:cBhvr>
                                        <p:cTn id="182" dur="500"/>
                                        <p:tgtEl>
                                          <p:spTgt spid="259"/>
                                        </p:tgtEl>
                                      </p:cBhvr>
                                    </p:animEffect>
                                  </p:childTnLst>
                                </p:cTn>
                              </p:par>
                            </p:childTnLst>
                          </p:cTn>
                        </p:par>
                      </p:childTnLst>
                    </p:cTn>
                  </p:par>
                  <p:par>
                    <p:cTn id="183" fill="hold">
                      <p:stCondLst>
                        <p:cond delay="indefinite"/>
                      </p:stCondLst>
                      <p:childTnLst>
                        <p:par>
                          <p:cTn id="184" fill="hold">
                            <p:stCondLst>
                              <p:cond delay="0"/>
                            </p:stCondLst>
                            <p:childTnLst>
                              <p:par>
                                <p:cTn id="185" presetID="12" presetClass="entr" presetSubtype="8" fill="hold" grpId="0" nodeType="clickEffect">
                                  <p:stCondLst>
                                    <p:cond delay="0"/>
                                  </p:stCondLst>
                                  <p:childTnLst>
                                    <p:set>
                                      <p:cBhvr>
                                        <p:cTn id="186" dur="1" fill="hold">
                                          <p:stCondLst>
                                            <p:cond delay="0"/>
                                          </p:stCondLst>
                                        </p:cTn>
                                        <p:tgtEl>
                                          <p:spTgt spid="264"/>
                                        </p:tgtEl>
                                        <p:attrNameLst>
                                          <p:attrName>style.visibility</p:attrName>
                                        </p:attrNameLst>
                                      </p:cBhvr>
                                      <p:to>
                                        <p:strVal val="visible"/>
                                      </p:to>
                                    </p:set>
                                    <p:anim calcmode="lin" valueType="num">
                                      <p:cBhvr additive="base">
                                        <p:cTn id="187" dur="500"/>
                                        <p:tgtEl>
                                          <p:spTgt spid="264"/>
                                        </p:tgtEl>
                                        <p:attrNameLst>
                                          <p:attrName>ppt_x</p:attrName>
                                        </p:attrNameLst>
                                      </p:cBhvr>
                                      <p:tavLst>
                                        <p:tav tm="0">
                                          <p:val>
                                            <p:strVal val="#ppt_x-#ppt_w*1.125000"/>
                                          </p:val>
                                        </p:tav>
                                        <p:tav tm="100000">
                                          <p:val>
                                            <p:strVal val="#ppt_x"/>
                                          </p:val>
                                        </p:tav>
                                      </p:tavLst>
                                    </p:anim>
                                    <p:animEffect transition="in" filter="wipe(right)">
                                      <p:cBhvr>
                                        <p:cTn id="188" dur="500"/>
                                        <p:tgtEl>
                                          <p:spTgt spid="264"/>
                                        </p:tgtEl>
                                      </p:cBhvr>
                                    </p:animEffect>
                                  </p:childTnLst>
                                </p:cTn>
                              </p:par>
                            </p:childTnLst>
                          </p:cTn>
                        </p:par>
                      </p:childTnLst>
                    </p:cTn>
                  </p:par>
                  <p:par>
                    <p:cTn id="189" fill="hold">
                      <p:stCondLst>
                        <p:cond delay="indefinite"/>
                      </p:stCondLst>
                      <p:childTnLst>
                        <p:par>
                          <p:cTn id="190" fill="hold">
                            <p:stCondLst>
                              <p:cond delay="0"/>
                            </p:stCondLst>
                            <p:childTnLst>
                              <p:par>
                                <p:cTn id="191" presetID="9" presetClass="entr" presetSubtype="0" fill="hold" nodeType="clickEffect">
                                  <p:stCondLst>
                                    <p:cond delay="0"/>
                                  </p:stCondLst>
                                  <p:childTnLst>
                                    <p:set>
                                      <p:cBhvr>
                                        <p:cTn id="192" dur="1" fill="hold">
                                          <p:stCondLst>
                                            <p:cond delay="0"/>
                                          </p:stCondLst>
                                        </p:cTn>
                                        <p:tgtEl>
                                          <p:spTgt spid="265"/>
                                        </p:tgtEl>
                                        <p:attrNameLst>
                                          <p:attrName>style.visibility</p:attrName>
                                        </p:attrNameLst>
                                      </p:cBhvr>
                                      <p:to>
                                        <p:strVal val="visible"/>
                                      </p:to>
                                    </p:set>
                                    <p:animEffect transition="in" filter="dissolve">
                                      <p:cBhvr>
                                        <p:cTn id="193" dur="500"/>
                                        <p:tgtEl>
                                          <p:spTgt spid="265"/>
                                        </p:tgtEl>
                                      </p:cBhvr>
                                    </p:animEffect>
                                  </p:childTnLst>
                                </p:cTn>
                              </p:par>
                            </p:childTnLst>
                          </p:cTn>
                        </p:par>
                      </p:childTnLst>
                    </p:cTn>
                  </p:par>
                  <p:par>
                    <p:cTn id="194" fill="hold">
                      <p:stCondLst>
                        <p:cond delay="indefinite"/>
                      </p:stCondLst>
                      <p:childTnLst>
                        <p:par>
                          <p:cTn id="195" fill="hold">
                            <p:stCondLst>
                              <p:cond delay="0"/>
                            </p:stCondLst>
                            <p:childTnLst>
                              <p:par>
                                <p:cTn id="196" presetID="12" presetClass="entr" presetSubtype="8" fill="hold" nodeType="clickEffect">
                                  <p:stCondLst>
                                    <p:cond delay="0"/>
                                  </p:stCondLst>
                                  <p:childTnLst>
                                    <p:set>
                                      <p:cBhvr>
                                        <p:cTn id="197" dur="1" fill="hold">
                                          <p:stCondLst>
                                            <p:cond delay="0"/>
                                          </p:stCondLst>
                                        </p:cTn>
                                        <p:tgtEl>
                                          <p:spTgt spid="273"/>
                                        </p:tgtEl>
                                        <p:attrNameLst>
                                          <p:attrName>style.visibility</p:attrName>
                                        </p:attrNameLst>
                                      </p:cBhvr>
                                      <p:to>
                                        <p:strVal val="visible"/>
                                      </p:to>
                                    </p:set>
                                    <p:anim calcmode="lin" valueType="num">
                                      <p:cBhvr additive="base">
                                        <p:cTn id="198" dur="500"/>
                                        <p:tgtEl>
                                          <p:spTgt spid="273"/>
                                        </p:tgtEl>
                                        <p:attrNameLst>
                                          <p:attrName>ppt_x</p:attrName>
                                        </p:attrNameLst>
                                      </p:cBhvr>
                                      <p:tavLst>
                                        <p:tav tm="0">
                                          <p:val>
                                            <p:strVal val="#ppt_x-#ppt_w*1.125000"/>
                                          </p:val>
                                        </p:tav>
                                        <p:tav tm="100000">
                                          <p:val>
                                            <p:strVal val="#ppt_x"/>
                                          </p:val>
                                        </p:tav>
                                      </p:tavLst>
                                    </p:anim>
                                    <p:animEffect transition="in" filter="wipe(right)">
                                      <p:cBhvr>
                                        <p:cTn id="199" dur="500"/>
                                        <p:tgtEl>
                                          <p:spTgt spid="273"/>
                                        </p:tgtEl>
                                      </p:cBhvr>
                                    </p:animEffect>
                                  </p:childTnLst>
                                </p:cTn>
                              </p:par>
                            </p:childTnLst>
                          </p:cTn>
                        </p:par>
                      </p:childTnLst>
                    </p:cTn>
                  </p:par>
                  <p:par>
                    <p:cTn id="200" fill="hold">
                      <p:stCondLst>
                        <p:cond delay="indefinite"/>
                      </p:stCondLst>
                      <p:childTnLst>
                        <p:par>
                          <p:cTn id="201" fill="hold">
                            <p:stCondLst>
                              <p:cond delay="0"/>
                            </p:stCondLst>
                            <p:childTnLst>
                              <p:par>
                                <p:cTn id="202" presetID="12" presetClass="entr" presetSubtype="8" fill="hold" grpId="0" nodeType="clickEffect">
                                  <p:stCondLst>
                                    <p:cond delay="0"/>
                                  </p:stCondLst>
                                  <p:childTnLst>
                                    <p:set>
                                      <p:cBhvr>
                                        <p:cTn id="203" dur="1" fill="hold">
                                          <p:stCondLst>
                                            <p:cond delay="0"/>
                                          </p:stCondLst>
                                        </p:cTn>
                                        <p:tgtEl>
                                          <p:spTgt spid="278"/>
                                        </p:tgtEl>
                                        <p:attrNameLst>
                                          <p:attrName>style.visibility</p:attrName>
                                        </p:attrNameLst>
                                      </p:cBhvr>
                                      <p:to>
                                        <p:strVal val="visible"/>
                                      </p:to>
                                    </p:set>
                                    <p:anim calcmode="lin" valueType="num">
                                      <p:cBhvr additive="base">
                                        <p:cTn id="204" dur="500"/>
                                        <p:tgtEl>
                                          <p:spTgt spid="278"/>
                                        </p:tgtEl>
                                        <p:attrNameLst>
                                          <p:attrName>ppt_x</p:attrName>
                                        </p:attrNameLst>
                                      </p:cBhvr>
                                      <p:tavLst>
                                        <p:tav tm="0">
                                          <p:val>
                                            <p:strVal val="#ppt_x-#ppt_w*1.125000"/>
                                          </p:val>
                                        </p:tav>
                                        <p:tav tm="100000">
                                          <p:val>
                                            <p:strVal val="#ppt_x"/>
                                          </p:val>
                                        </p:tav>
                                      </p:tavLst>
                                    </p:anim>
                                    <p:animEffect transition="in" filter="wipe(right)">
                                      <p:cBhvr>
                                        <p:cTn id="205" dur="500"/>
                                        <p:tgtEl>
                                          <p:spTgt spid="278"/>
                                        </p:tgtEl>
                                      </p:cBhvr>
                                    </p:animEffect>
                                  </p:childTnLst>
                                </p:cTn>
                              </p:par>
                            </p:childTnLst>
                          </p:cTn>
                        </p:par>
                      </p:childTnLst>
                    </p:cTn>
                  </p:par>
                  <p:par>
                    <p:cTn id="206" fill="hold">
                      <p:stCondLst>
                        <p:cond delay="indefinite"/>
                      </p:stCondLst>
                      <p:childTnLst>
                        <p:par>
                          <p:cTn id="207" fill="hold">
                            <p:stCondLst>
                              <p:cond delay="0"/>
                            </p:stCondLst>
                            <p:childTnLst>
                              <p:par>
                                <p:cTn id="208" presetID="9" presetClass="entr" presetSubtype="0" fill="hold" nodeType="clickEffect">
                                  <p:stCondLst>
                                    <p:cond delay="0"/>
                                  </p:stCondLst>
                                  <p:childTnLst>
                                    <p:set>
                                      <p:cBhvr>
                                        <p:cTn id="209" dur="1" fill="hold">
                                          <p:stCondLst>
                                            <p:cond delay="0"/>
                                          </p:stCondLst>
                                        </p:cTn>
                                        <p:tgtEl>
                                          <p:spTgt spid="279"/>
                                        </p:tgtEl>
                                        <p:attrNameLst>
                                          <p:attrName>style.visibility</p:attrName>
                                        </p:attrNameLst>
                                      </p:cBhvr>
                                      <p:to>
                                        <p:strVal val="visible"/>
                                      </p:to>
                                    </p:set>
                                    <p:animEffect transition="in" filter="dissolve">
                                      <p:cBhvr>
                                        <p:cTn id="210" dur="500"/>
                                        <p:tgtEl>
                                          <p:spTgt spid="279"/>
                                        </p:tgtEl>
                                      </p:cBhvr>
                                    </p:animEffect>
                                  </p:childTnLst>
                                </p:cTn>
                              </p:par>
                            </p:childTnLst>
                          </p:cTn>
                        </p:par>
                      </p:childTnLst>
                    </p:cTn>
                  </p:par>
                  <p:par>
                    <p:cTn id="211" fill="hold">
                      <p:stCondLst>
                        <p:cond delay="indefinite"/>
                      </p:stCondLst>
                      <p:childTnLst>
                        <p:par>
                          <p:cTn id="212" fill="hold">
                            <p:stCondLst>
                              <p:cond delay="0"/>
                            </p:stCondLst>
                            <p:childTnLst>
                              <p:par>
                                <p:cTn id="213" presetID="12" presetClass="entr" presetSubtype="8" fill="hold" nodeType="clickEffect">
                                  <p:stCondLst>
                                    <p:cond delay="0"/>
                                  </p:stCondLst>
                                  <p:childTnLst>
                                    <p:set>
                                      <p:cBhvr>
                                        <p:cTn id="214" dur="1" fill="hold">
                                          <p:stCondLst>
                                            <p:cond delay="0"/>
                                          </p:stCondLst>
                                        </p:cTn>
                                        <p:tgtEl>
                                          <p:spTgt spid="287"/>
                                        </p:tgtEl>
                                        <p:attrNameLst>
                                          <p:attrName>style.visibility</p:attrName>
                                        </p:attrNameLst>
                                      </p:cBhvr>
                                      <p:to>
                                        <p:strVal val="visible"/>
                                      </p:to>
                                    </p:set>
                                    <p:anim calcmode="lin" valueType="num">
                                      <p:cBhvr additive="base">
                                        <p:cTn id="215" dur="500"/>
                                        <p:tgtEl>
                                          <p:spTgt spid="287"/>
                                        </p:tgtEl>
                                        <p:attrNameLst>
                                          <p:attrName>ppt_x</p:attrName>
                                        </p:attrNameLst>
                                      </p:cBhvr>
                                      <p:tavLst>
                                        <p:tav tm="0">
                                          <p:val>
                                            <p:strVal val="#ppt_x-#ppt_w*1.125000"/>
                                          </p:val>
                                        </p:tav>
                                        <p:tav tm="100000">
                                          <p:val>
                                            <p:strVal val="#ppt_x"/>
                                          </p:val>
                                        </p:tav>
                                      </p:tavLst>
                                    </p:anim>
                                    <p:animEffect transition="in" filter="wipe(right)">
                                      <p:cBhvr>
                                        <p:cTn id="216" dur="500"/>
                                        <p:tgtEl>
                                          <p:spTgt spid="287"/>
                                        </p:tgtEl>
                                      </p:cBhvr>
                                    </p:animEffect>
                                  </p:childTnLst>
                                </p:cTn>
                              </p:par>
                            </p:childTnLst>
                          </p:cTn>
                        </p:par>
                      </p:childTnLst>
                    </p:cTn>
                  </p:par>
                  <p:par>
                    <p:cTn id="217" fill="hold">
                      <p:stCondLst>
                        <p:cond delay="indefinite"/>
                      </p:stCondLst>
                      <p:childTnLst>
                        <p:par>
                          <p:cTn id="218" fill="hold">
                            <p:stCondLst>
                              <p:cond delay="0"/>
                            </p:stCondLst>
                            <p:childTnLst>
                              <p:par>
                                <p:cTn id="219" presetID="12" presetClass="entr" presetSubtype="8" fill="hold" grpId="0" nodeType="clickEffect">
                                  <p:stCondLst>
                                    <p:cond delay="0"/>
                                  </p:stCondLst>
                                  <p:childTnLst>
                                    <p:set>
                                      <p:cBhvr>
                                        <p:cTn id="220" dur="1" fill="hold">
                                          <p:stCondLst>
                                            <p:cond delay="0"/>
                                          </p:stCondLst>
                                        </p:cTn>
                                        <p:tgtEl>
                                          <p:spTgt spid="292"/>
                                        </p:tgtEl>
                                        <p:attrNameLst>
                                          <p:attrName>style.visibility</p:attrName>
                                        </p:attrNameLst>
                                      </p:cBhvr>
                                      <p:to>
                                        <p:strVal val="visible"/>
                                      </p:to>
                                    </p:set>
                                    <p:anim calcmode="lin" valueType="num">
                                      <p:cBhvr additive="base">
                                        <p:cTn id="221" dur="500"/>
                                        <p:tgtEl>
                                          <p:spTgt spid="292"/>
                                        </p:tgtEl>
                                        <p:attrNameLst>
                                          <p:attrName>ppt_x</p:attrName>
                                        </p:attrNameLst>
                                      </p:cBhvr>
                                      <p:tavLst>
                                        <p:tav tm="0">
                                          <p:val>
                                            <p:strVal val="#ppt_x-#ppt_w*1.125000"/>
                                          </p:val>
                                        </p:tav>
                                        <p:tav tm="100000">
                                          <p:val>
                                            <p:strVal val="#ppt_x"/>
                                          </p:val>
                                        </p:tav>
                                      </p:tavLst>
                                    </p:anim>
                                    <p:animEffect transition="in" filter="wipe(right)">
                                      <p:cBhvr>
                                        <p:cTn id="222" dur="500"/>
                                        <p:tgtEl>
                                          <p:spTgt spid="292"/>
                                        </p:tgtEl>
                                      </p:cBhvr>
                                    </p:animEffect>
                                  </p:childTnLst>
                                </p:cTn>
                              </p:par>
                            </p:childTnLst>
                          </p:cTn>
                        </p:par>
                      </p:childTnLst>
                    </p:cTn>
                  </p:par>
                  <p:par>
                    <p:cTn id="223" fill="hold">
                      <p:stCondLst>
                        <p:cond delay="indefinite"/>
                      </p:stCondLst>
                      <p:childTnLst>
                        <p:par>
                          <p:cTn id="224" fill="hold">
                            <p:stCondLst>
                              <p:cond delay="0"/>
                            </p:stCondLst>
                            <p:childTnLst>
                              <p:par>
                                <p:cTn id="225" presetID="9" presetClass="entr" presetSubtype="0" fill="hold" nodeType="clickEffect">
                                  <p:stCondLst>
                                    <p:cond delay="0"/>
                                  </p:stCondLst>
                                  <p:childTnLst>
                                    <p:set>
                                      <p:cBhvr>
                                        <p:cTn id="226" dur="1" fill="hold">
                                          <p:stCondLst>
                                            <p:cond delay="0"/>
                                          </p:stCondLst>
                                        </p:cTn>
                                        <p:tgtEl>
                                          <p:spTgt spid="293"/>
                                        </p:tgtEl>
                                        <p:attrNameLst>
                                          <p:attrName>style.visibility</p:attrName>
                                        </p:attrNameLst>
                                      </p:cBhvr>
                                      <p:to>
                                        <p:strVal val="visible"/>
                                      </p:to>
                                    </p:set>
                                    <p:animEffect transition="in" filter="dissolve">
                                      <p:cBhvr>
                                        <p:cTn id="227" dur="500"/>
                                        <p:tgtEl>
                                          <p:spTgt spid="2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utoUpdateAnimBg="0"/>
      <p:bldP spid="7" grpId="0" autoUpdateAnimBg="0"/>
      <p:bldP spid="8" grpId="0" animBg="1" autoUpdateAnimBg="0"/>
      <p:bldP spid="9" grpId="0" animBg="1" autoUpdateAnimBg="0"/>
      <p:bldP spid="11" grpId="0" build="p" autoUpdateAnimBg="0"/>
      <p:bldP spid="165" grpId="0" animBg="1" autoUpdateAnimBg="0"/>
      <p:bldP spid="192" grpId="0" animBg="1" autoUpdateAnimBg="0"/>
      <p:bldP spid="193" grpId="0" animBg="1" autoUpdateAnimBg="0"/>
      <p:bldP spid="222" grpId="0" animBg="1" autoUpdateAnimBg="0"/>
      <p:bldP spid="223" grpId="0" animBg="1" autoUpdateAnimBg="0"/>
      <p:bldP spid="224" grpId="0" animBg="1" autoUpdateAnimBg="0"/>
      <p:bldP spid="225" grpId="0" animBg="1" autoUpdateAnimBg="0"/>
      <p:bldP spid="258" grpId="0" autoUpdateAnimBg="0"/>
      <p:bldP spid="264" grpId="0" animBg="1" autoUpdateAnimBg="0"/>
      <p:bldP spid="278" grpId="0" animBg="1" autoUpdateAnimBg="0"/>
      <p:bldP spid="292" grpId="0" animBg="1" autoUpdateAnimBg="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3.2</a:t>
            </a:r>
            <a:r>
              <a:rPr kumimoji="1" lang="zh-CN" altLang="en-US" dirty="0"/>
              <a:t> 译码器</a:t>
            </a:r>
          </a:p>
        </p:txBody>
      </p:sp>
      <p:sp>
        <p:nvSpPr>
          <p:cNvPr id="6" name="Text Box 2">
            <a:extLst>
              <a:ext uri="{FF2B5EF4-FFF2-40B4-BE49-F238E27FC236}">
                <a16:creationId xmlns:a16="http://schemas.microsoft.com/office/drawing/2014/main" id="{038E9EEB-522C-E8DC-75EA-10006BD2D4AD}"/>
              </a:ext>
            </a:extLst>
          </p:cNvPr>
          <p:cNvSpPr txBox="1">
            <a:spLocks noChangeArrowheads="1"/>
          </p:cNvSpPr>
          <p:nvPr/>
        </p:nvSpPr>
        <p:spPr bwMode="auto">
          <a:xfrm>
            <a:off x="1850571" y="1911016"/>
            <a:ext cx="1265238" cy="528637"/>
          </a:xfrm>
          <a:prstGeom prst="rect">
            <a:avLst/>
          </a:prstGeom>
          <a:solidFill>
            <a:srgbClr val="CCFFFF"/>
          </a:solidFill>
          <a:ln w="9525">
            <a:solidFill>
              <a:srgbClr val="9933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共阴极</a:t>
            </a:r>
          </a:p>
        </p:txBody>
      </p:sp>
      <p:grpSp>
        <p:nvGrpSpPr>
          <p:cNvPr id="7" name="Group 3">
            <a:extLst>
              <a:ext uri="{FF2B5EF4-FFF2-40B4-BE49-F238E27FC236}">
                <a16:creationId xmlns:a16="http://schemas.microsoft.com/office/drawing/2014/main" id="{74C1D3D5-991D-F11C-8E6A-797E6A9768E2}"/>
              </a:ext>
            </a:extLst>
          </p:cNvPr>
          <p:cNvGrpSpPr>
            <a:grpSpLocks/>
          </p:cNvGrpSpPr>
          <p:nvPr/>
        </p:nvGrpSpPr>
        <p:grpSpPr bwMode="auto">
          <a:xfrm>
            <a:off x="1730375" y="3597275"/>
            <a:ext cx="3417887" cy="2393950"/>
            <a:chOff x="320" y="1218"/>
            <a:chExt cx="2153" cy="1508"/>
          </a:xfrm>
        </p:grpSpPr>
        <p:sp>
          <p:nvSpPr>
            <p:cNvPr id="8" name="Line 4">
              <a:extLst>
                <a:ext uri="{FF2B5EF4-FFF2-40B4-BE49-F238E27FC236}">
                  <a16:creationId xmlns:a16="http://schemas.microsoft.com/office/drawing/2014/main" id="{B5379733-0722-6061-7950-4176A9D20249}"/>
                </a:ext>
              </a:extLst>
            </p:cNvPr>
            <p:cNvSpPr>
              <a:spLocks noChangeShapeType="1"/>
            </p:cNvSpPr>
            <p:nvPr/>
          </p:nvSpPr>
          <p:spPr bwMode="auto">
            <a:xfrm>
              <a:off x="330" y="2109"/>
              <a:ext cx="17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 name="Line 5">
              <a:extLst>
                <a:ext uri="{FF2B5EF4-FFF2-40B4-BE49-F238E27FC236}">
                  <a16:creationId xmlns:a16="http://schemas.microsoft.com/office/drawing/2014/main" id="{4F1C449E-6C69-C2A7-B963-DE3E8B3E9A4B}"/>
                </a:ext>
              </a:extLst>
            </p:cNvPr>
            <p:cNvSpPr>
              <a:spLocks noChangeShapeType="1"/>
            </p:cNvSpPr>
            <p:nvPr/>
          </p:nvSpPr>
          <p:spPr bwMode="auto">
            <a:xfrm flipH="1" flipV="1">
              <a:off x="326" y="2109"/>
              <a:ext cx="84" cy="15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 name="Line 6">
              <a:extLst>
                <a:ext uri="{FF2B5EF4-FFF2-40B4-BE49-F238E27FC236}">
                  <a16:creationId xmlns:a16="http://schemas.microsoft.com/office/drawing/2014/main" id="{B505D660-07FB-E29D-FB25-341AD19EA175}"/>
                </a:ext>
              </a:extLst>
            </p:cNvPr>
            <p:cNvSpPr>
              <a:spLocks noChangeShapeType="1"/>
            </p:cNvSpPr>
            <p:nvPr/>
          </p:nvSpPr>
          <p:spPr bwMode="auto">
            <a:xfrm flipH="1">
              <a:off x="410" y="2105"/>
              <a:ext cx="84" cy="15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 name="Line 7">
              <a:extLst>
                <a:ext uri="{FF2B5EF4-FFF2-40B4-BE49-F238E27FC236}">
                  <a16:creationId xmlns:a16="http://schemas.microsoft.com/office/drawing/2014/main" id="{0E62E042-E7C8-E71D-1874-E048276A8F4E}"/>
                </a:ext>
              </a:extLst>
            </p:cNvPr>
            <p:cNvSpPr>
              <a:spLocks noChangeShapeType="1"/>
            </p:cNvSpPr>
            <p:nvPr/>
          </p:nvSpPr>
          <p:spPr bwMode="auto">
            <a:xfrm flipV="1">
              <a:off x="338" y="2261"/>
              <a:ext cx="144" cy="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 name="Line 8">
              <a:extLst>
                <a:ext uri="{FF2B5EF4-FFF2-40B4-BE49-F238E27FC236}">
                  <a16:creationId xmlns:a16="http://schemas.microsoft.com/office/drawing/2014/main" id="{130BD6F9-F842-FF17-518E-40C996A27F3C}"/>
                </a:ext>
              </a:extLst>
            </p:cNvPr>
            <p:cNvSpPr>
              <a:spLocks noChangeShapeType="1"/>
            </p:cNvSpPr>
            <p:nvPr/>
          </p:nvSpPr>
          <p:spPr bwMode="auto">
            <a:xfrm>
              <a:off x="466" y="2329"/>
              <a:ext cx="128" cy="124"/>
            </a:xfrm>
            <a:prstGeom prst="line">
              <a:avLst/>
            </a:prstGeom>
            <a:noFill/>
            <a:ln w="19050">
              <a:solidFill>
                <a:srgbClr val="00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 name="Line 9">
              <a:extLst>
                <a:ext uri="{FF2B5EF4-FFF2-40B4-BE49-F238E27FC236}">
                  <a16:creationId xmlns:a16="http://schemas.microsoft.com/office/drawing/2014/main" id="{F17D917E-0E11-661B-2086-569E1EE8A002}"/>
                </a:ext>
              </a:extLst>
            </p:cNvPr>
            <p:cNvSpPr>
              <a:spLocks noChangeShapeType="1"/>
            </p:cNvSpPr>
            <p:nvPr/>
          </p:nvSpPr>
          <p:spPr bwMode="auto">
            <a:xfrm>
              <a:off x="530" y="2305"/>
              <a:ext cx="128" cy="124"/>
            </a:xfrm>
            <a:prstGeom prst="line">
              <a:avLst/>
            </a:prstGeom>
            <a:noFill/>
            <a:ln w="19050">
              <a:solidFill>
                <a:srgbClr val="00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 name="Text Box 10">
              <a:extLst>
                <a:ext uri="{FF2B5EF4-FFF2-40B4-BE49-F238E27FC236}">
                  <a16:creationId xmlns:a16="http://schemas.microsoft.com/office/drawing/2014/main" id="{6E031764-A942-6615-F463-B20F542DAECD}"/>
                </a:ext>
              </a:extLst>
            </p:cNvPr>
            <p:cNvSpPr txBox="1">
              <a:spLocks noChangeArrowheads="1"/>
            </p:cNvSpPr>
            <p:nvPr/>
          </p:nvSpPr>
          <p:spPr bwMode="auto">
            <a:xfrm>
              <a:off x="320" y="1555"/>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rPr>
                <a:t>a</a:t>
              </a:r>
            </a:p>
          </p:txBody>
        </p:sp>
        <p:sp>
          <p:nvSpPr>
            <p:cNvPr id="15" name="Line 11">
              <a:extLst>
                <a:ext uri="{FF2B5EF4-FFF2-40B4-BE49-F238E27FC236}">
                  <a16:creationId xmlns:a16="http://schemas.microsoft.com/office/drawing/2014/main" id="{95975D19-1156-9E79-7772-715C8F0B7A54}"/>
                </a:ext>
              </a:extLst>
            </p:cNvPr>
            <p:cNvSpPr>
              <a:spLocks noChangeShapeType="1"/>
            </p:cNvSpPr>
            <p:nvPr/>
          </p:nvSpPr>
          <p:spPr bwMode="auto">
            <a:xfrm>
              <a:off x="606" y="2109"/>
              <a:ext cx="17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 name="Line 12">
              <a:extLst>
                <a:ext uri="{FF2B5EF4-FFF2-40B4-BE49-F238E27FC236}">
                  <a16:creationId xmlns:a16="http://schemas.microsoft.com/office/drawing/2014/main" id="{205B0113-95A0-D136-BC04-39DD2DA81321}"/>
                </a:ext>
              </a:extLst>
            </p:cNvPr>
            <p:cNvSpPr>
              <a:spLocks noChangeShapeType="1"/>
            </p:cNvSpPr>
            <p:nvPr/>
          </p:nvSpPr>
          <p:spPr bwMode="auto">
            <a:xfrm flipH="1" flipV="1">
              <a:off x="602" y="2109"/>
              <a:ext cx="84" cy="15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 name="Line 13">
              <a:extLst>
                <a:ext uri="{FF2B5EF4-FFF2-40B4-BE49-F238E27FC236}">
                  <a16:creationId xmlns:a16="http://schemas.microsoft.com/office/drawing/2014/main" id="{65EA5EEA-806A-549E-8E8F-84C0A11EF9C0}"/>
                </a:ext>
              </a:extLst>
            </p:cNvPr>
            <p:cNvSpPr>
              <a:spLocks noChangeShapeType="1"/>
            </p:cNvSpPr>
            <p:nvPr/>
          </p:nvSpPr>
          <p:spPr bwMode="auto">
            <a:xfrm flipH="1">
              <a:off x="686" y="2105"/>
              <a:ext cx="84" cy="15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 name="Line 14">
              <a:extLst>
                <a:ext uri="{FF2B5EF4-FFF2-40B4-BE49-F238E27FC236}">
                  <a16:creationId xmlns:a16="http://schemas.microsoft.com/office/drawing/2014/main" id="{33C01781-9208-4F58-034C-9F02B9D6DADF}"/>
                </a:ext>
              </a:extLst>
            </p:cNvPr>
            <p:cNvSpPr>
              <a:spLocks noChangeShapeType="1"/>
            </p:cNvSpPr>
            <p:nvPr/>
          </p:nvSpPr>
          <p:spPr bwMode="auto">
            <a:xfrm flipV="1">
              <a:off x="614" y="2261"/>
              <a:ext cx="144" cy="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 name="Line 15">
              <a:extLst>
                <a:ext uri="{FF2B5EF4-FFF2-40B4-BE49-F238E27FC236}">
                  <a16:creationId xmlns:a16="http://schemas.microsoft.com/office/drawing/2014/main" id="{E3732B51-B251-3D29-72C5-9B40C055391F}"/>
                </a:ext>
              </a:extLst>
            </p:cNvPr>
            <p:cNvSpPr>
              <a:spLocks noChangeShapeType="1"/>
            </p:cNvSpPr>
            <p:nvPr/>
          </p:nvSpPr>
          <p:spPr bwMode="auto">
            <a:xfrm>
              <a:off x="742" y="2329"/>
              <a:ext cx="128" cy="124"/>
            </a:xfrm>
            <a:prstGeom prst="line">
              <a:avLst/>
            </a:prstGeom>
            <a:noFill/>
            <a:ln w="19050">
              <a:solidFill>
                <a:srgbClr val="00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 name="Line 16">
              <a:extLst>
                <a:ext uri="{FF2B5EF4-FFF2-40B4-BE49-F238E27FC236}">
                  <a16:creationId xmlns:a16="http://schemas.microsoft.com/office/drawing/2014/main" id="{1EDDDAD6-1AF5-85E0-7922-96324BEE2C79}"/>
                </a:ext>
              </a:extLst>
            </p:cNvPr>
            <p:cNvSpPr>
              <a:spLocks noChangeShapeType="1"/>
            </p:cNvSpPr>
            <p:nvPr/>
          </p:nvSpPr>
          <p:spPr bwMode="auto">
            <a:xfrm>
              <a:off x="806" y="2305"/>
              <a:ext cx="128" cy="124"/>
            </a:xfrm>
            <a:prstGeom prst="line">
              <a:avLst/>
            </a:prstGeom>
            <a:noFill/>
            <a:ln w="19050">
              <a:solidFill>
                <a:srgbClr val="00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 name="Text Box 17">
              <a:extLst>
                <a:ext uri="{FF2B5EF4-FFF2-40B4-BE49-F238E27FC236}">
                  <a16:creationId xmlns:a16="http://schemas.microsoft.com/office/drawing/2014/main" id="{FF53BAAF-DE68-6F9B-EB40-74B2CD8970B5}"/>
                </a:ext>
              </a:extLst>
            </p:cNvPr>
            <p:cNvSpPr txBox="1">
              <a:spLocks noChangeArrowheads="1"/>
            </p:cNvSpPr>
            <p:nvPr/>
          </p:nvSpPr>
          <p:spPr bwMode="auto">
            <a:xfrm>
              <a:off x="596" y="1555"/>
              <a:ext cx="22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rPr>
                <a:t>b</a:t>
              </a:r>
            </a:p>
          </p:txBody>
        </p:sp>
        <p:sp>
          <p:nvSpPr>
            <p:cNvPr id="22" name="Line 18">
              <a:extLst>
                <a:ext uri="{FF2B5EF4-FFF2-40B4-BE49-F238E27FC236}">
                  <a16:creationId xmlns:a16="http://schemas.microsoft.com/office/drawing/2014/main" id="{D906B8A7-53D8-ABFC-142C-49486AF8ECD0}"/>
                </a:ext>
              </a:extLst>
            </p:cNvPr>
            <p:cNvSpPr>
              <a:spLocks noChangeShapeType="1"/>
            </p:cNvSpPr>
            <p:nvPr/>
          </p:nvSpPr>
          <p:spPr bwMode="auto">
            <a:xfrm>
              <a:off x="882" y="2109"/>
              <a:ext cx="17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3" name="Line 19">
              <a:extLst>
                <a:ext uri="{FF2B5EF4-FFF2-40B4-BE49-F238E27FC236}">
                  <a16:creationId xmlns:a16="http://schemas.microsoft.com/office/drawing/2014/main" id="{93559C70-1A13-BEA5-CF98-39828C080843}"/>
                </a:ext>
              </a:extLst>
            </p:cNvPr>
            <p:cNvSpPr>
              <a:spLocks noChangeShapeType="1"/>
            </p:cNvSpPr>
            <p:nvPr/>
          </p:nvSpPr>
          <p:spPr bwMode="auto">
            <a:xfrm flipH="1" flipV="1">
              <a:off x="878" y="2109"/>
              <a:ext cx="84" cy="15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4" name="Line 20">
              <a:extLst>
                <a:ext uri="{FF2B5EF4-FFF2-40B4-BE49-F238E27FC236}">
                  <a16:creationId xmlns:a16="http://schemas.microsoft.com/office/drawing/2014/main" id="{1758A392-5E7C-6A0D-AF1A-ED1F6BF68DF7}"/>
                </a:ext>
              </a:extLst>
            </p:cNvPr>
            <p:cNvSpPr>
              <a:spLocks noChangeShapeType="1"/>
            </p:cNvSpPr>
            <p:nvPr/>
          </p:nvSpPr>
          <p:spPr bwMode="auto">
            <a:xfrm flipH="1">
              <a:off x="962" y="2105"/>
              <a:ext cx="84" cy="15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5" name="Line 21">
              <a:extLst>
                <a:ext uri="{FF2B5EF4-FFF2-40B4-BE49-F238E27FC236}">
                  <a16:creationId xmlns:a16="http://schemas.microsoft.com/office/drawing/2014/main" id="{340650AC-EE4F-58C7-F18B-DC3679AA2F5F}"/>
                </a:ext>
              </a:extLst>
            </p:cNvPr>
            <p:cNvSpPr>
              <a:spLocks noChangeShapeType="1"/>
            </p:cNvSpPr>
            <p:nvPr/>
          </p:nvSpPr>
          <p:spPr bwMode="auto">
            <a:xfrm flipV="1">
              <a:off x="890" y="2261"/>
              <a:ext cx="144" cy="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6" name="Line 22">
              <a:extLst>
                <a:ext uri="{FF2B5EF4-FFF2-40B4-BE49-F238E27FC236}">
                  <a16:creationId xmlns:a16="http://schemas.microsoft.com/office/drawing/2014/main" id="{7C08B445-D4F2-2517-509E-D9AB7DDD8BA8}"/>
                </a:ext>
              </a:extLst>
            </p:cNvPr>
            <p:cNvSpPr>
              <a:spLocks noChangeShapeType="1"/>
            </p:cNvSpPr>
            <p:nvPr/>
          </p:nvSpPr>
          <p:spPr bwMode="auto">
            <a:xfrm>
              <a:off x="1018" y="2329"/>
              <a:ext cx="128" cy="124"/>
            </a:xfrm>
            <a:prstGeom prst="line">
              <a:avLst/>
            </a:prstGeom>
            <a:noFill/>
            <a:ln w="19050">
              <a:solidFill>
                <a:srgbClr val="00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7" name="Line 23">
              <a:extLst>
                <a:ext uri="{FF2B5EF4-FFF2-40B4-BE49-F238E27FC236}">
                  <a16:creationId xmlns:a16="http://schemas.microsoft.com/office/drawing/2014/main" id="{314BC0FE-728A-C75E-AF3B-E19BF44A8FE1}"/>
                </a:ext>
              </a:extLst>
            </p:cNvPr>
            <p:cNvSpPr>
              <a:spLocks noChangeShapeType="1"/>
            </p:cNvSpPr>
            <p:nvPr/>
          </p:nvSpPr>
          <p:spPr bwMode="auto">
            <a:xfrm>
              <a:off x="1082" y="2305"/>
              <a:ext cx="128" cy="124"/>
            </a:xfrm>
            <a:prstGeom prst="line">
              <a:avLst/>
            </a:prstGeom>
            <a:noFill/>
            <a:ln w="19050">
              <a:solidFill>
                <a:srgbClr val="00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8" name="Text Box 24">
              <a:extLst>
                <a:ext uri="{FF2B5EF4-FFF2-40B4-BE49-F238E27FC236}">
                  <a16:creationId xmlns:a16="http://schemas.microsoft.com/office/drawing/2014/main" id="{B57F38FB-1933-127A-4812-62FD7FAE16E7}"/>
                </a:ext>
              </a:extLst>
            </p:cNvPr>
            <p:cNvSpPr txBox="1">
              <a:spLocks noChangeArrowheads="1"/>
            </p:cNvSpPr>
            <p:nvPr/>
          </p:nvSpPr>
          <p:spPr bwMode="auto">
            <a:xfrm>
              <a:off x="872" y="1555"/>
              <a:ext cx="20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rPr>
                <a:t>c</a:t>
              </a:r>
            </a:p>
          </p:txBody>
        </p:sp>
        <p:sp>
          <p:nvSpPr>
            <p:cNvPr id="29" name="Line 25">
              <a:extLst>
                <a:ext uri="{FF2B5EF4-FFF2-40B4-BE49-F238E27FC236}">
                  <a16:creationId xmlns:a16="http://schemas.microsoft.com/office/drawing/2014/main" id="{B3DA0A4B-2353-87EB-F228-0D368700861D}"/>
                </a:ext>
              </a:extLst>
            </p:cNvPr>
            <p:cNvSpPr>
              <a:spLocks noChangeShapeType="1"/>
            </p:cNvSpPr>
            <p:nvPr/>
          </p:nvSpPr>
          <p:spPr bwMode="auto">
            <a:xfrm>
              <a:off x="1158" y="2109"/>
              <a:ext cx="17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0" name="Line 26">
              <a:extLst>
                <a:ext uri="{FF2B5EF4-FFF2-40B4-BE49-F238E27FC236}">
                  <a16:creationId xmlns:a16="http://schemas.microsoft.com/office/drawing/2014/main" id="{DAE52538-3BEA-FF6D-99C6-4A337CDD8060}"/>
                </a:ext>
              </a:extLst>
            </p:cNvPr>
            <p:cNvSpPr>
              <a:spLocks noChangeShapeType="1"/>
            </p:cNvSpPr>
            <p:nvPr/>
          </p:nvSpPr>
          <p:spPr bwMode="auto">
            <a:xfrm flipH="1" flipV="1">
              <a:off x="1154" y="2109"/>
              <a:ext cx="84" cy="15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1" name="Line 27">
              <a:extLst>
                <a:ext uri="{FF2B5EF4-FFF2-40B4-BE49-F238E27FC236}">
                  <a16:creationId xmlns:a16="http://schemas.microsoft.com/office/drawing/2014/main" id="{CB22FEA9-EDDC-E191-0D46-3C4E8CF4D65D}"/>
                </a:ext>
              </a:extLst>
            </p:cNvPr>
            <p:cNvSpPr>
              <a:spLocks noChangeShapeType="1"/>
            </p:cNvSpPr>
            <p:nvPr/>
          </p:nvSpPr>
          <p:spPr bwMode="auto">
            <a:xfrm flipH="1">
              <a:off x="1238" y="2105"/>
              <a:ext cx="84" cy="15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 name="Line 28">
              <a:extLst>
                <a:ext uri="{FF2B5EF4-FFF2-40B4-BE49-F238E27FC236}">
                  <a16:creationId xmlns:a16="http://schemas.microsoft.com/office/drawing/2014/main" id="{EF804D62-93E8-EE43-4389-31C9DC509C25}"/>
                </a:ext>
              </a:extLst>
            </p:cNvPr>
            <p:cNvSpPr>
              <a:spLocks noChangeShapeType="1"/>
            </p:cNvSpPr>
            <p:nvPr/>
          </p:nvSpPr>
          <p:spPr bwMode="auto">
            <a:xfrm flipV="1">
              <a:off x="1166" y="2261"/>
              <a:ext cx="144" cy="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 name="Line 29">
              <a:extLst>
                <a:ext uri="{FF2B5EF4-FFF2-40B4-BE49-F238E27FC236}">
                  <a16:creationId xmlns:a16="http://schemas.microsoft.com/office/drawing/2014/main" id="{0925A8CB-1228-5E5C-03D8-8C6C37E635D0}"/>
                </a:ext>
              </a:extLst>
            </p:cNvPr>
            <p:cNvSpPr>
              <a:spLocks noChangeShapeType="1"/>
            </p:cNvSpPr>
            <p:nvPr/>
          </p:nvSpPr>
          <p:spPr bwMode="auto">
            <a:xfrm>
              <a:off x="1294" y="2329"/>
              <a:ext cx="128" cy="124"/>
            </a:xfrm>
            <a:prstGeom prst="line">
              <a:avLst/>
            </a:prstGeom>
            <a:noFill/>
            <a:ln w="19050">
              <a:solidFill>
                <a:srgbClr val="00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4" name="Line 30">
              <a:extLst>
                <a:ext uri="{FF2B5EF4-FFF2-40B4-BE49-F238E27FC236}">
                  <a16:creationId xmlns:a16="http://schemas.microsoft.com/office/drawing/2014/main" id="{80ADAD61-8201-08D5-498E-C52B41897D6E}"/>
                </a:ext>
              </a:extLst>
            </p:cNvPr>
            <p:cNvSpPr>
              <a:spLocks noChangeShapeType="1"/>
            </p:cNvSpPr>
            <p:nvPr/>
          </p:nvSpPr>
          <p:spPr bwMode="auto">
            <a:xfrm>
              <a:off x="1358" y="2305"/>
              <a:ext cx="128" cy="124"/>
            </a:xfrm>
            <a:prstGeom prst="line">
              <a:avLst/>
            </a:prstGeom>
            <a:noFill/>
            <a:ln w="19050">
              <a:solidFill>
                <a:srgbClr val="00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5" name="Text Box 31">
              <a:extLst>
                <a:ext uri="{FF2B5EF4-FFF2-40B4-BE49-F238E27FC236}">
                  <a16:creationId xmlns:a16="http://schemas.microsoft.com/office/drawing/2014/main" id="{35AFFAE9-047C-CFF4-7F7B-6365306B00D2}"/>
                </a:ext>
              </a:extLst>
            </p:cNvPr>
            <p:cNvSpPr txBox="1">
              <a:spLocks noChangeArrowheads="1"/>
            </p:cNvSpPr>
            <p:nvPr/>
          </p:nvSpPr>
          <p:spPr bwMode="auto">
            <a:xfrm>
              <a:off x="1148" y="1555"/>
              <a:ext cx="22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rPr>
                <a:t>d</a:t>
              </a:r>
            </a:p>
          </p:txBody>
        </p:sp>
        <p:sp>
          <p:nvSpPr>
            <p:cNvPr id="36" name="Line 32">
              <a:extLst>
                <a:ext uri="{FF2B5EF4-FFF2-40B4-BE49-F238E27FC236}">
                  <a16:creationId xmlns:a16="http://schemas.microsoft.com/office/drawing/2014/main" id="{7AF3B736-5417-F679-F9F5-7B6EF3091BCF}"/>
                </a:ext>
              </a:extLst>
            </p:cNvPr>
            <p:cNvSpPr>
              <a:spLocks noChangeShapeType="1"/>
            </p:cNvSpPr>
            <p:nvPr/>
          </p:nvSpPr>
          <p:spPr bwMode="auto">
            <a:xfrm>
              <a:off x="1434" y="2109"/>
              <a:ext cx="17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7" name="Line 33">
              <a:extLst>
                <a:ext uri="{FF2B5EF4-FFF2-40B4-BE49-F238E27FC236}">
                  <a16:creationId xmlns:a16="http://schemas.microsoft.com/office/drawing/2014/main" id="{55F77951-BE07-1F42-553F-4667D30A1881}"/>
                </a:ext>
              </a:extLst>
            </p:cNvPr>
            <p:cNvSpPr>
              <a:spLocks noChangeShapeType="1"/>
            </p:cNvSpPr>
            <p:nvPr/>
          </p:nvSpPr>
          <p:spPr bwMode="auto">
            <a:xfrm flipH="1" flipV="1">
              <a:off x="1430" y="2109"/>
              <a:ext cx="84" cy="15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8" name="Line 34">
              <a:extLst>
                <a:ext uri="{FF2B5EF4-FFF2-40B4-BE49-F238E27FC236}">
                  <a16:creationId xmlns:a16="http://schemas.microsoft.com/office/drawing/2014/main" id="{C732FB9F-7218-F2BE-0829-97E1E380A36B}"/>
                </a:ext>
              </a:extLst>
            </p:cNvPr>
            <p:cNvSpPr>
              <a:spLocks noChangeShapeType="1"/>
            </p:cNvSpPr>
            <p:nvPr/>
          </p:nvSpPr>
          <p:spPr bwMode="auto">
            <a:xfrm flipH="1">
              <a:off x="1514" y="2105"/>
              <a:ext cx="84" cy="15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9" name="Line 35">
              <a:extLst>
                <a:ext uri="{FF2B5EF4-FFF2-40B4-BE49-F238E27FC236}">
                  <a16:creationId xmlns:a16="http://schemas.microsoft.com/office/drawing/2014/main" id="{001B7620-7297-6B75-46E6-10F1343300F5}"/>
                </a:ext>
              </a:extLst>
            </p:cNvPr>
            <p:cNvSpPr>
              <a:spLocks noChangeShapeType="1"/>
            </p:cNvSpPr>
            <p:nvPr/>
          </p:nvSpPr>
          <p:spPr bwMode="auto">
            <a:xfrm flipV="1">
              <a:off x="1442" y="2261"/>
              <a:ext cx="144" cy="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0" name="Line 36">
              <a:extLst>
                <a:ext uri="{FF2B5EF4-FFF2-40B4-BE49-F238E27FC236}">
                  <a16:creationId xmlns:a16="http://schemas.microsoft.com/office/drawing/2014/main" id="{7FA85AD6-58F9-2090-299B-E673728536EF}"/>
                </a:ext>
              </a:extLst>
            </p:cNvPr>
            <p:cNvSpPr>
              <a:spLocks noChangeShapeType="1"/>
            </p:cNvSpPr>
            <p:nvPr/>
          </p:nvSpPr>
          <p:spPr bwMode="auto">
            <a:xfrm>
              <a:off x="1570" y="2329"/>
              <a:ext cx="128" cy="124"/>
            </a:xfrm>
            <a:prstGeom prst="line">
              <a:avLst/>
            </a:prstGeom>
            <a:noFill/>
            <a:ln w="19050">
              <a:solidFill>
                <a:srgbClr val="00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1" name="Line 37">
              <a:extLst>
                <a:ext uri="{FF2B5EF4-FFF2-40B4-BE49-F238E27FC236}">
                  <a16:creationId xmlns:a16="http://schemas.microsoft.com/office/drawing/2014/main" id="{512A49DF-7797-2E0C-9FE5-95702007235D}"/>
                </a:ext>
              </a:extLst>
            </p:cNvPr>
            <p:cNvSpPr>
              <a:spLocks noChangeShapeType="1"/>
            </p:cNvSpPr>
            <p:nvPr/>
          </p:nvSpPr>
          <p:spPr bwMode="auto">
            <a:xfrm>
              <a:off x="1634" y="2305"/>
              <a:ext cx="128" cy="124"/>
            </a:xfrm>
            <a:prstGeom prst="line">
              <a:avLst/>
            </a:prstGeom>
            <a:noFill/>
            <a:ln w="19050">
              <a:solidFill>
                <a:srgbClr val="00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2" name="Text Box 38">
              <a:extLst>
                <a:ext uri="{FF2B5EF4-FFF2-40B4-BE49-F238E27FC236}">
                  <a16:creationId xmlns:a16="http://schemas.microsoft.com/office/drawing/2014/main" id="{C8165E04-2F42-4EE0-5B71-10592E2215FE}"/>
                </a:ext>
              </a:extLst>
            </p:cNvPr>
            <p:cNvSpPr txBox="1">
              <a:spLocks noChangeArrowheads="1"/>
            </p:cNvSpPr>
            <p:nvPr/>
          </p:nvSpPr>
          <p:spPr bwMode="auto">
            <a:xfrm>
              <a:off x="1424" y="1555"/>
              <a:ext cx="20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rPr>
                <a:t>e</a:t>
              </a:r>
            </a:p>
          </p:txBody>
        </p:sp>
        <p:sp>
          <p:nvSpPr>
            <p:cNvPr id="43" name="Line 39">
              <a:extLst>
                <a:ext uri="{FF2B5EF4-FFF2-40B4-BE49-F238E27FC236}">
                  <a16:creationId xmlns:a16="http://schemas.microsoft.com/office/drawing/2014/main" id="{45BF8668-DF4A-89F3-40E5-91F903B05B96}"/>
                </a:ext>
              </a:extLst>
            </p:cNvPr>
            <p:cNvSpPr>
              <a:spLocks noChangeShapeType="1"/>
            </p:cNvSpPr>
            <p:nvPr/>
          </p:nvSpPr>
          <p:spPr bwMode="auto">
            <a:xfrm>
              <a:off x="1710" y="2109"/>
              <a:ext cx="17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4" name="Line 40">
              <a:extLst>
                <a:ext uri="{FF2B5EF4-FFF2-40B4-BE49-F238E27FC236}">
                  <a16:creationId xmlns:a16="http://schemas.microsoft.com/office/drawing/2014/main" id="{FAD5EC93-3152-A5A3-603A-B96CC2C375C1}"/>
                </a:ext>
              </a:extLst>
            </p:cNvPr>
            <p:cNvSpPr>
              <a:spLocks noChangeShapeType="1"/>
            </p:cNvSpPr>
            <p:nvPr/>
          </p:nvSpPr>
          <p:spPr bwMode="auto">
            <a:xfrm flipH="1" flipV="1">
              <a:off x="1706" y="2109"/>
              <a:ext cx="84" cy="15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5" name="Line 41">
              <a:extLst>
                <a:ext uri="{FF2B5EF4-FFF2-40B4-BE49-F238E27FC236}">
                  <a16:creationId xmlns:a16="http://schemas.microsoft.com/office/drawing/2014/main" id="{1C029A2D-07AC-9BA1-CEAE-E0857AEA1CED}"/>
                </a:ext>
              </a:extLst>
            </p:cNvPr>
            <p:cNvSpPr>
              <a:spLocks noChangeShapeType="1"/>
            </p:cNvSpPr>
            <p:nvPr/>
          </p:nvSpPr>
          <p:spPr bwMode="auto">
            <a:xfrm flipH="1">
              <a:off x="1790" y="2105"/>
              <a:ext cx="84" cy="15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6" name="Line 42">
              <a:extLst>
                <a:ext uri="{FF2B5EF4-FFF2-40B4-BE49-F238E27FC236}">
                  <a16:creationId xmlns:a16="http://schemas.microsoft.com/office/drawing/2014/main" id="{5A787434-1559-362F-230A-A201396571BC}"/>
                </a:ext>
              </a:extLst>
            </p:cNvPr>
            <p:cNvSpPr>
              <a:spLocks noChangeShapeType="1"/>
            </p:cNvSpPr>
            <p:nvPr/>
          </p:nvSpPr>
          <p:spPr bwMode="auto">
            <a:xfrm flipV="1">
              <a:off x="1718" y="2261"/>
              <a:ext cx="144" cy="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7" name="Line 43">
              <a:extLst>
                <a:ext uri="{FF2B5EF4-FFF2-40B4-BE49-F238E27FC236}">
                  <a16:creationId xmlns:a16="http://schemas.microsoft.com/office/drawing/2014/main" id="{DBCE9332-0D74-3BA7-3D1C-F385115B3F92}"/>
                </a:ext>
              </a:extLst>
            </p:cNvPr>
            <p:cNvSpPr>
              <a:spLocks noChangeShapeType="1"/>
            </p:cNvSpPr>
            <p:nvPr/>
          </p:nvSpPr>
          <p:spPr bwMode="auto">
            <a:xfrm>
              <a:off x="1846" y="2329"/>
              <a:ext cx="128" cy="124"/>
            </a:xfrm>
            <a:prstGeom prst="line">
              <a:avLst/>
            </a:prstGeom>
            <a:noFill/>
            <a:ln w="19050">
              <a:solidFill>
                <a:srgbClr val="00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8" name="Line 44">
              <a:extLst>
                <a:ext uri="{FF2B5EF4-FFF2-40B4-BE49-F238E27FC236}">
                  <a16:creationId xmlns:a16="http://schemas.microsoft.com/office/drawing/2014/main" id="{04F1F544-8E20-0C33-27A8-5FDA1A39256B}"/>
                </a:ext>
              </a:extLst>
            </p:cNvPr>
            <p:cNvSpPr>
              <a:spLocks noChangeShapeType="1"/>
            </p:cNvSpPr>
            <p:nvPr/>
          </p:nvSpPr>
          <p:spPr bwMode="auto">
            <a:xfrm>
              <a:off x="1908" y="2297"/>
              <a:ext cx="128" cy="124"/>
            </a:xfrm>
            <a:prstGeom prst="line">
              <a:avLst/>
            </a:prstGeom>
            <a:noFill/>
            <a:ln w="19050">
              <a:solidFill>
                <a:srgbClr val="00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9" name="Text Box 45">
              <a:extLst>
                <a:ext uri="{FF2B5EF4-FFF2-40B4-BE49-F238E27FC236}">
                  <a16:creationId xmlns:a16="http://schemas.microsoft.com/office/drawing/2014/main" id="{EA4F380D-9F4F-8DCB-3527-2A450D03854A}"/>
                </a:ext>
              </a:extLst>
            </p:cNvPr>
            <p:cNvSpPr txBox="1">
              <a:spLocks noChangeArrowheads="1"/>
            </p:cNvSpPr>
            <p:nvPr/>
          </p:nvSpPr>
          <p:spPr bwMode="auto">
            <a:xfrm>
              <a:off x="1700" y="1555"/>
              <a:ext cx="18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rPr>
                <a:t>f</a:t>
              </a:r>
            </a:p>
          </p:txBody>
        </p:sp>
        <p:sp>
          <p:nvSpPr>
            <p:cNvPr id="50" name="Line 46">
              <a:extLst>
                <a:ext uri="{FF2B5EF4-FFF2-40B4-BE49-F238E27FC236}">
                  <a16:creationId xmlns:a16="http://schemas.microsoft.com/office/drawing/2014/main" id="{6E4FF026-F0FD-A558-341C-07A03CA0D82B}"/>
                </a:ext>
              </a:extLst>
            </p:cNvPr>
            <p:cNvSpPr>
              <a:spLocks noChangeShapeType="1"/>
            </p:cNvSpPr>
            <p:nvPr/>
          </p:nvSpPr>
          <p:spPr bwMode="auto">
            <a:xfrm>
              <a:off x="1986" y="2109"/>
              <a:ext cx="17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1" name="Line 47">
              <a:extLst>
                <a:ext uri="{FF2B5EF4-FFF2-40B4-BE49-F238E27FC236}">
                  <a16:creationId xmlns:a16="http://schemas.microsoft.com/office/drawing/2014/main" id="{C3715562-5B8D-DB9B-188E-83D3654AF317}"/>
                </a:ext>
              </a:extLst>
            </p:cNvPr>
            <p:cNvSpPr>
              <a:spLocks noChangeShapeType="1"/>
            </p:cNvSpPr>
            <p:nvPr/>
          </p:nvSpPr>
          <p:spPr bwMode="auto">
            <a:xfrm flipH="1" flipV="1">
              <a:off x="1982" y="2109"/>
              <a:ext cx="84" cy="15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2" name="Line 48">
              <a:extLst>
                <a:ext uri="{FF2B5EF4-FFF2-40B4-BE49-F238E27FC236}">
                  <a16:creationId xmlns:a16="http://schemas.microsoft.com/office/drawing/2014/main" id="{7FF73FC8-0927-45AA-E1C6-35133432D022}"/>
                </a:ext>
              </a:extLst>
            </p:cNvPr>
            <p:cNvSpPr>
              <a:spLocks noChangeShapeType="1"/>
            </p:cNvSpPr>
            <p:nvPr/>
          </p:nvSpPr>
          <p:spPr bwMode="auto">
            <a:xfrm flipH="1">
              <a:off x="2066" y="2105"/>
              <a:ext cx="84" cy="15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3" name="Line 49">
              <a:extLst>
                <a:ext uri="{FF2B5EF4-FFF2-40B4-BE49-F238E27FC236}">
                  <a16:creationId xmlns:a16="http://schemas.microsoft.com/office/drawing/2014/main" id="{25F824CD-BC27-1B2D-A198-72ED0BDD5D33}"/>
                </a:ext>
              </a:extLst>
            </p:cNvPr>
            <p:cNvSpPr>
              <a:spLocks noChangeShapeType="1"/>
            </p:cNvSpPr>
            <p:nvPr/>
          </p:nvSpPr>
          <p:spPr bwMode="auto">
            <a:xfrm flipV="1">
              <a:off x="1994" y="2261"/>
              <a:ext cx="144" cy="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4" name="Line 50">
              <a:extLst>
                <a:ext uri="{FF2B5EF4-FFF2-40B4-BE49-F238E27FC236}">
                  <a16:creationId xmlns:a16="http://schemas.microsoft.com/office/drawing/2014/main" id="{99DEDB0A-9EB5-3AD5-4CC9-553E82037846}"/>
                </a:ext>
              </a:extLst>
            </p:cNvPr>
            <p:cNvSpPr>
              <a:spLocks noChangeShapeType="1"/>
            </p:cNvSpPr>
            <p:nvPr/>
          </p:nvSpPr>
          <p:spPr bwMode="auto">
            <a:xfrm>
              <a:off x="2122" y="2329"/>
              <a:ext cx="128" cy="124"/>
            </a:xfrm>
            <a:prstGeom prst="line">
              <a:avLst/>
            </a:prstGeom>
            <a:noFill/>
            <a:ln w="19050">
              <a:solidFill>
                <a:srgbClr val="00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5" name="Line 51">
              <a:extLst>
                <a:ext uri="{FF2B5EF4-FFF2-40B4-BE49-F238E27FC236}">
                  <a16:creationId xmlns:a16="http://schemas.microsoft.com/office/drawing/2014/main" id="{85C1FD48-6C05-867E-6E40-F86979E639AF}"/>
                </a:ext>
              </a:extLst>
            </p:cNvPr>
            <p:cNvSpPr>
              <a:spLocks noChangeShapeType="1"/>
            </p:cNvSpPr>
            <p:nvPr/>
          </p:nvSpPr>
          <p:spPr bwMode="auto">
            <a:xfrm>
              <a:off x="2186" y="2305"/>
              <a:ext cx="128" cy="124"/>
            </a:xfrm>
            <a:prstGeom prst="line">
              <a:avLst/>
            </a:prstGeom>
            <a:noFill/>
            <a:ln w="19050">
              <a:solidFill>
                <a:srgbClr val="00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6" name="Text Box 52">
              <a:extLst>
                <a:ext uri="{FF2B5EF4-FFF2-40B4-BE49-F238E27FC236}">
                  <a16:creationId xmlns:a16="http://schemas.microsoft.com/office/drawing/2014/main" id="{839E71B7-91AD-79D2-5871-373BAB472A5E}"/>
                </a:ext>
              </a:extLst>
            </p:cNvPr>
            <p:cNvSpPr txBox="1">
              <a:spLocks noChangeArrowheads="1"/>
            </p:cNvSpPr>
            <p:nvPr/>
          </p:nvSpPr>
          <p:spPr bwMode="auto">
            <a:xfrm>
              <a:off x="1856" y="1356"/>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rPr>
                <a:t>g</a:t>
              </a:r>
            </a:p>
          </p:txBody>
        </p:sp>
        <p:sp>
          <p:nvSpPr>
            <p:cNvPr id="57" name="Line 53">
              <a:extLst>
                <a:ext uri="{FF2B5EF4-FFF2-40B4-BE49-F238E27FC236}">
                  <a16:creationId xmlns:a16="http://schemas.microsoft.com/office/drawing/2014/main" id="{D187BC61-D393-81CC-E273-FE2F247A0308}"/>
                </a:ext>
              </a:extLst>
            </p:cNvPr>
            <p:cNvSpPr>
              <a:spLocks noChangeShapeType="1"/>
            </p:cNvSpPr>
            <p:nvPr/>
          </p:nvSpPr>
          <p:spPr bwMode="auto">
            <a:xfrm flipV="1">
              <a:off x="1238" y="2565"/>
              <a:ext cx="0" cy="16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8" name="Text Box 54">
              <a:extLst>
                <a:ext uri="{FF2B5EF4-FFF2-40B4-BE49-F238E27FC236}">
                  <a16:creationId xmlns:a16="http://schemas.microsoft.com/office/drawing/2014/main" id="{1D766A77-1624-A79F-7F5E-0F9D221209E8}"/>
                </a:ext>
              </a:extLst>
            </p:cNvPr>
            <p:cNvSpPr txBox="1">
              <a:spLocks noChangeArrowheads="1"/>
            </p:cNvSpPr>
            <p:nvPr/>
          </p:nvSpPr>
          <p:spPr bwMode="auto">
            <a:xfrm>
              <a:off x="2080" y="1535"/>
              <a:ext cx="2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rPr>
                <a:t>R</a:t>
              </a:r>
            </a:p>
          </p:txBody>
        </p:sp>
        <p:sp>
          <p:nvSpPr>
            <p:cNvPr id="59" name="Text Box 55">
              <a:extLst>
                <a:ext uri="{FF2B5EF4-FFF2-40B4-BE49-F238E27FC236}">
                  <a16:creationId xmlns:a16="http://schemas.microsoft.com/office/drawing/2014/main" id="{B2AF7849-F49B-0F86-16DE-5E3619D829E7}"/>
                </a:ext>
              </a:extLst>
            </p:cNvPr>
            <p:cNvSpPr txBox="1">
              <a:spLocks noChangeArrowheads="1"/>
            </p:cNvSpPr>
            <p:nvPr/>
          </p:nvSpPr>
          <p:spPr bwMode="auto">
            <a:xfrm>
              <a:off x="1965" y="1218"/>
              <a:ext cx="5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rPr>
                <a:t>+5 V</a:t>
              </a:r>
            </a:p>
          </p:txBody>
        </p:sp>
        <p:sp>
          <p:nvSpPr>
            <p:cNvPr id="60" name="Line 56">
              <a:extLst>
                <a:ext uri="{FF2B5EF4-FFF2-40B4-BE49-F238E27FC236}">
                  <a16:creationId xmlns:a16="http://schemas.microsoft.com/office/drawing/2014/main" id="{17BE3644-1884-2AB2-9D27-3F85421CDFD8}"/>
                </a:ext>
              </a:extLst>
            </p:cNvPr>
            <p:cNvSpPr>
              <a:spLocks noChangeShapeType="1"/>
            </p:cNvSpPr>
            <p:nvPr/>
          </p:nvSpPr>
          <p:spPr bwMode="auto">
            <a:xfrm flipH="1" flipV="1">
              <a:off x="414" y="1869"/>
              <a:ext cx="0" cy="69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1" name="Oval 57">
              <a:extLst>
                <a:ext uri="{FF2B5EF4-FFF2-40B4-BE49-F238E27FC236}">
                  <a16:creationId xmlns:a16="http://schemas.microsoft.com/office/drawing/2014/main" id="{3F6CA9F1-1449-A53C-D636-C0416D88694E}"/>
                </a:ext>
              </a:extLst>
            </p:cNvPr>
            <p:cNvSpPr>
              <a:spLocks noChangeArrowheads="1"/>
            </p:cNvSpPr>
            <p:nvPr/>
          </p:nvSpPr>
          <p:spPr bwMode="auto">
            <a:xfrm flipV="1">
              <a:off x="386" y="1813"/>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2" name="Line 58">
              <a:extLst>
                <a:ext uri="{FF2B5EF4-FFF2-40B4-BE49-F238E27FC236}">
                  <a16:creationId xmlns:a16="http://schemas.microsoft.com/office/drawing/2014/main" id="{FF17666D-26D9-ECF3-0986-4F285F2344F1}"/>
                </a:ext>
              </a:extLst>
            </p:cNvPr>
            <p:cNvSpPr>
              <a:spLocks noChangeShapeType="1"/>
            </p:cNvSpPr>
            <p:nvPr/>
          </p:nvSpPr>
          <p:spPr bwMode="auto">
            <a:xfrm flipH="1" flipV="1">
              <a:off x="690" y="1869"/>
              <a:ext cx="0" cy="69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3" name="Oval 59">
              <a:extLst>
                <a:ext uri="{FF2B5EF4-FFF2-40B4-BE49-F238E27FC236}">
                  <a16:creationId xmlns:a16="http://schemas.microsoft.com/office/drawing/2014/main" id="{DB2FD472-8D4C-6F56-FA62-AFA0F86BBC1B}"/>
                </a:ext>
              </a:extLst>
            </p:cNvPr>
            <p:cNvSpPr>
              <a:spLocks noChangeArrowheads="1"/>
            </p:cNvSpPr>
            <p:nvPr/>
          </p:nvSpPr>
          <p:spPr bwMode="auto">
            <a:xfrm flipV="1">
              <a:off x="662" y="1813"/>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4" name="Line 60">
              <a:extLst>
                <a:ext uri="{FF2B5EF4-FFF2-40B4-BE49-F238E27FC236}">
                  <a16:creationId xmlns:a16="http://schemas.microsoft.com/office/drawing/2014/main" id="{B9542AF2-B9CF-E673-4B55-36723D372433}"/>
                </a:ext>
              </a:extLst>
            </p:cNvPr>
            <p:cNvSpPr>
              <a:spLocks noChangeShapeType="1"/>
            </p:cNvSpPr>
            <p:nvPr/>
          </p:nvSpPr>
          <p:spPr bwMode="auto">
            <a:xfrm flipH="1" flipV="1">
              <a:off x="966" y="1869"/>
              <a:ext cx="0" cy="69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5" name="Oval 61">
              <a:extLst>
                <a:ext uri="{FF2B5EF4-FFF2-40B4-BE49-F238E27FC236}">
                  <a16:creationId xmlns:a16="http://schemas.microsoft.com/office/drawing/2014/main" id="{DF439A50-EE13-4CD7-B484-816A0B1B3102}"/>
                </a:ext>
              </a:extLst>
            </p:cNvPr>
            <p:cNvSpPr>
              <a:spLocks noChangeArrowheads="1"/>
            </p:cNvSpPr>
            <p:nvPr/>
          </p:nvSpPr>
          <p:spPr bwMode="auto">
            <a:xfrm flipV="1">
              <a:off x="938" y="1813"/>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6" name="Line 62">
              <a:extLst>
                <a:ext uri="{FF2B5EF4-FFF2-40B4-BE49-F238E27FC236}">
                  <a16:creationId xmlns:a16="http://schemas.microsoft.com/office/drawing/2014/main" id="{36546706-9661-67FA-F063-54F1A35BB7B6}"/>
                </a:ext>
              </a:extLst>
            </p:cNvPr>
            <p:cNvSpPr>
              <a:spLocks noChangeShapeType="1"/>
            </p:cNvSpPr>
            <p:nvPr/>
          </p:nvSpPr>
          <p:spPr bwMode="auto">
            <a:xfrm flipH="1" flipV="1">
              <a:off x="1242" y="1869"/>
              <a:ext cx="0" cy="69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7" name="Oval 63">
              <a:extLst>
                <a:ext uri="{FF2B5EF4-FFF2-40B4-BE49-F238E27FC236}">
                  <a16:creationId xmlns:a16="http://schemas.microsoft.com/office/drawing/2014/main" id="{A07A8CBD-B00A-B580-44F9-F0540B18E932}"/>
                </a:ext>
              </a:extLst>
            </p:cNvPr>
            <p:cNvSpPr>
              <a:spLocks noChangeArrowheads="1"/>
            </p:cNvSpPr>
            <p:nvPr/>
          </p:nvSpPr>
          <p:spPr bwMode="auto">
            <a:xfrm flipV="1">
              <a:off x="1214" y="1813"/>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8" name="Line 64">
              <a:extLst>
                <a:ext uri="{FF2B5EF4-FFF2-40B4-BE49-F238E27FC236}">
                  <a16:creationId xmlns:a16="http://schemas.microsoft.com/office/drawing/2014/main" id="{470A7AEE-7627-CE99-DCF9-393F8B6336A8}"/>
                </a:ext>
              </a:extLst>
            </p:cNvPr>
            <p:cNvSpPr>
              <a:spLocks noChangeShapeType="1"/>
            </p:cNvSpPr>
            <p:nvPr/>
          </p:nvSpPr>
          <p:spPr bwMode="auto">
            <a:xfrm flipH="1" flipV="1">
              <a:off x="1518" y="1869"/>
              <a:ext cx="0" cy="69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9" name="Oval 65">
              <a:extLst>
                <a:ext uri="{FF2B5EF4-FFF2-40B4-BE49-F238E27FC236}">
                  <a16:creationId xmlns:a16="http://schemas.microsoft.com/office/drawing/2014/main" id="{858CCB3A-86AC-CF60-4724-672BB63D0127}"/>
                </a:ext>
              </a:extLst>
            </p:cNvPr>
            <p:cNvSpPr>
              <a:spLocks noChangeArrowheads="1"/>
            </p:cNvSpPr>
            <p:nvPr/>
          </p:nvSpPr>
          <p:spPr bwMode="auto">
            <a:xfrm flipV="1">
              <a:off x="1490" y="1813"/>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0" name="Line 66">
              <a:extLst>
                <a:ext uri="{FF2B5EF4-FFF2-40B4-BE49-F238E27FC236}">
                  <a16:creationId xmlns:a16="http://schemas.microsoft.com/office/drawing/2014/main" id="{0F44FCBE-F80A-CDEB-5A77-BD292B7AA298}"/>
                </a:ext>
              </a:extLst>
            </p:cNvPr>
            <p:cNvSpPr>
              <a:spLocks noChangeShapeType="1"/>
            </p:cNvSpPr>
            <p:nvPr/>
          </p:nvSpPr>
          <p:spPr bwMode="auto">
            <a:xfrm flipH="1" flipV="1">
              <a:off x="1794" y="1869"/>
              <a:ext cx="0" cy="69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1" name="Oval 67">
              <a:extLst>
                <a:ext uri="{FF2B5EF4-FFF2-40B4-BE49-F238E27FC236}">
                  <a16:creationId xmlns:a16="http://schemas.microsoft.com/office/drawing/2014/main" id="{539726C6-9EAB-1AA1-7A7D-A25F47D6A93F}"/>
                </a:ext>
              </a:extLst>
            </p:cNvPr>
            <p:cNvSpPr>
              <a:spLocks noChangeArrowheads="1"/>
            </p:cNvSpPr>
            <p:nvPr/>
          </p:nvSpPr>
          <p:spPr bwMode="auto">
            <a:xfrm flipV="1">
              <a:off x="1766" y="1813"/>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2" name="Line 68">
              <a:extLst>
                <a:ext uri="{FF2B5EF4-FFF2-40B4-BE49-F238E27FC236}">
                  <a16:creationId xmlns:a16="http://schemas.microsoft.com/office/drawing/2014/main" id="{113A4E6E-5A53-7432-3702-DFA9585BE524}"/>
                </a:ext>
              </a:extLst>
            </p:cNvPr>
            <p:cNvSpPr>
              <a:spLocks noChangeShapeType="1"/>
            </p:cNvSpPr>
            <p:nvPr/>
          </p:nvSpPr>
          <p:spPr bwMode="auto">
            <a:xfrm flipV="1">
              <a:off x="2070" y="1537"/>
              <a:ext cx="1" cy="102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3" name="Oval 69">
              <a:extLst>
                <a:ext uri="{FF2B5EF4-FFF2-40B4-BE49-F238E27FC236}">
                  <a16:creationId xmlns:a16="http://schemas.microsoft.com/office/drawing/2014/main" id="{B05A945F-BF78-F2CF-F538-D36C9B97C414}"/>
                </a:ext>
              </a:extLst>
            </p:cNvPr>
            <p:cNvSpPr>
              <a:spLocks noChangeArrowheads="1"/>
            </p:cNvSpPr>
            <p:nvPr/>
          </p:nvSpPr>
          <p:spPr bwMode="auto">
            <a:xfrm flipV="1">
              <a:off x="2042" y="1483"/>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4" name="Line 70">
              <a:extLst>
                <a:ext uri="{FF2B5EF4-FFF2-40B4-BE49-F238E27FC236}">
                  <a16:creationId xmlns:a16="http://schemas.microsoft.com/office/drawing/2014/main" id="{8945C494-6A07-8A9D-74EB-94E38F050A1B}"/>
                </a:ext>
              </a:extLst>
            </p:cNvPr>
            <p:cNvSpPr>
              <a:spLocks noChangeShapeType="1"/>
            </p:cNvSpPr>
            <p:nvPr/>
          </p:nvSpPr>
          <p:spPr bwMode="auto">
            <a:xfrm flipV="1">
              <a:off x="410" y="2561"/>
              <a:ext cx="166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5" name="Rectangle 71">
              <a:extLst>
                <a:ext uri="{FF2B5EF4-FFF2-40B4-BE49-F238E27FC236}">
                  <a16:creationId xmlns:a16="http://schemas.microsoft.com/office/drawing/2014/main" id="{10AA2A99-24B6-A503-8C85-D85F001B863D}"/>
                </a:ext>
              </a:extLst>
            </p:cNvPr>
            <p:cNvSpPr>
              <a:spLocks noChangeArrowheads="1"/>
            </p:cNvSpPr>
            <p:nvPr/>
          </p:nvSpPr>
          <p:spPr bwMode="auto">
            <a:xfrm flipV="1">
              <a:off x="2027" y="1613"/>
              <a:ext cx="80" cy="272"/>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6" name="Oval 72">
              <a:extLst>
                <a:ext uri="{FF2B5EF4-FFF2-40B4-BE49-F238E27FC236}">
                  <a16:creationId xmlns:a16="http://schemas.microsoft.com/office/drawing/2014/main" id="{6EB4D9CD-182C-DED6-EF74-27E1A2838033}"/>
                </a:ext>
              </a:extLst>
            </p:cNvPr>
            <p:cNvSpPr>
              <a:spLocks noChangeArrowheads="1"/>
            </p:cNvSpPr>
            <p:nvPr/>
          </p:nvSpPr>
          <p:spPr bwMode="auto">
            <a:xfrm flipV="1">
              <a:off x="668" y="2539"/>
              <a:ext cx="44" cy="44"/>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7" name="Oval 73">
              <a:extLst>
                <a:ext uri="{FF2B5EF4-FFF2-40B4-BE49-F238E27FC236}">
                  <a16:creationId xmlns:a16="http://schemas.microsoft.com/office/drawing/2014/main" id="{567FF22C-85FC-1B48-762B-26B8A9C71775}"/>
                </a:ext>
              </a:extLst>
            </p:cNvPr>
            <p:cNvSpPr>
              <a:spLocks noChangeArrowheads="1"/>
            </p:cNvSpPr>
            <p:nvPr/>
          </p:nvSpPr>
          <p:spPr bwMode="auto">
            <a:xfrm flipV="1">
              <a:off x="1770" y="2537"/>
              <a:ext cx="44" cy="44"/>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8" name="Oval 74">
              <a:extLst>
                <a:ext uri="{FF2B5EF4-FFF2-40B4-BE49-F238E27FC236}">
                  <a16:creationId xmlns:a16="http://schemas.microsoft.com/office/drawing/2014/main" id="{CB4FA84B-3DA4-66B4-1219-0B6A97CED8B4}"/>
                </a:ext>
              </a:extLst>
            </p:cNvPr>
            <p:cNvSpPr>
              <a:spLocks noChangeArrowheads="1"/>
            </p:cNvSpPr>
            <p:nvPr/>
          </p:nvSpPr>
          <p:spPr bwMode="auto">
            <a:xfrm flipV="1">
              <a:off x="944" y="2539"/>
              <a:ext cx="44" cy="44"/>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9" name="Oval 75">
              <a:extLst>
                <a:ext uri="{FF2B5EF4-FFF2-40B4-BE49-F238E27FC236}">
                  <a16:creationId xmlns:a16="http://schemas.microsoft.com/office/drawing/2014/main" id="{5A502D09-6303-0F9F-3D92-A56EB166B954}"/>
                </a:ext>
              </a:extLst>
            </p:cNvPr>
            <p:cNvSpPr>
              <a:spLocks noChangeArrowheads="1"/>
            </p:cNvSpPr>
            <p:nvPr/>
          </p:nvSpPr>
          <p:spPr bwMode="auto">
            <a:xfrm flipV="1">
              <a:off x="1496" y="2539"/>
              <a:ext cx="44" cy="44"/>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0" name="Oval 76">
              <a:extLst>
                <a:ext uri="{FF2B5EF4-FFF2-40B4-BE49-F238E27FC236}">
                  <a16:creationId xmlns:a16="http://schemas.microsoft.com/office/drawing/2014/main" id="{FFCDC753-EB4D-C418-F397-54D8F4BD5BB1}"/>
                </a:ext>
              </a:extLst>
            </p:cNvPr>
            <p:cNvSpPr>
              <a:spLocks noChangeArrowheads="1"/>
            </p:cNvSpPr>
            <p:nvPr/>
          </p:nvSpPr>
          <p:spPr bwMode="auto">
            <a:xfrm flipV="1">
              <a:off x="1220" y="2541"/>
              <a:ext cx="44" cy="44"/>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1" name="Line 77">
              <a:extLst>
                <a:ext uri="{FF2B5EF4-FFF2-40B4-BE49-F238E27FC236}">
                  <a16:creationId xmlns:a16="http://schemas.microsoft.com/office/drawing/2014/main" id="{34282BBF-17EF-7911-3586-3169F81EEA73}"/>
                </a:ext>
              </a:extLst>
            </p:cNvPr>
            <p:cNvSpPr>
              <a:spLocks noChangeShapeType="1"/>
            </p:cNvSpPr>
            <p:nvPr/>
          </p:nvSpPr>
          <p:spPr bwMode="auto">
            <a:xfrm>
              <a:off x="1146" y="2726"/>
              <a:ext cx="180"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82" name="Group 78">
            <a:extLst>
              <a:ext uri="{FF2B5EF4-FFF2-40B4-BE49-F238E27FC236}">
                <a16:creationId xmlns:a16="http://schemas.microsoft.com/office/drawing/2014/main" id="{EF6E349F-0D42-F1EB-06E9-538C94E65477}"/>
              </a:ext>
            </a:extLst>
          </p:cNvPr>
          <p:cNvGrpSpPr>
            <a:grpSpLocks/>
          </p:cNvGrpSpPr>
          <p:nvPr/>
        </p:nvGrpSpPr>
        <p:grpSpPr bwMode="auto">
          <a:xfrm>
            <a:off x="5529262" y="3249613"/>
            <a:ext cx="4327525" cy="2914650"/>
            <a:chOff x="2673" y="1495"/>
            <a:chExt cx="2726" cy="1836"/>
          </a:xfrm>
        </p:grpSpPr>
        <p:sp>
          <p:nvSpPr>
            <p:cNvPr id="83" name="Rectangle 79">
              <a:extLst>
                <a:ext uri="{FF2B5EF4-FFF2-40B4-BE49-F238E27FC236}">
                  <a16:creationId xmlns:a16="http://schemas.microsoft.com/office/drawing/2014/main" id="{91EDD2DD-E9EC-2D35-1D11-1E6781D50DEC}"/>
                </a:ext>
              </a:extLst>
            </p:cNvPr>
            <p:cNvSpPr>
              <a:spLocks noChangeArrowheads="1"/>
            </p:cNvSpPr>
            <p:nvPr/>
          </p:nvSpPr>
          <p:spPr bwMode="auto">
            <a:xfrm>
              <a:off x="4625" y="1837"/>
              <a:ext cx="774" cy="1368"/>
            </a:xfrm>
            <a:prstGeom prst="rect">
              <a:avLst/>
            </a:prstGeom>
            <a:solidFill>
              <a:srgbClr val="DDFFEE"/>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84" name="Group 80">
              <a:extLst>
                <a:ext uri="{FF2B5EF4-FFF2-40B4-BE49-F238E27FC236}">
                  <a16:creationId xmlns:a16="http://schemas.microsoft.com/office/drawing/2014/main" id="{3D1138A1-0F4F-6DC4-6858-5312767A1733}"/>
                </a:ext>
              </a:extLst>
            </p:cNvPr>
            <p:cNvGrpSpPr>
              <a:grpSpLocks/>
            </p:cNvGrpSpPr>
            <p:nvPr/>
          </p:nvGrpSpPr>
          <p:grpSpPr bwMode="auto">
            <a:xfrm>
              <a:off x="4801" y="2021"/>
              <a:ext cx="413" cy="851"/>
              <a:chOff x="1586" y="448"/>
              <a:chExt cx="461" cy="989"/>
            </a:xfrm>
          </p:grpSpPr>
          <p:sp>
            <p:nvSpPr>
              <p:cNvPr id="124" name="AutoShape 81">
                <a:extLst>
                  <a:ext uri="{FF2B5EF4-FFF2-40B4-BE49-F238E27FC236}">
                    <a16:creationId xmlns:a16="http://schemas.microsoft.com/office/drawing/2014/main" id="{257717BB-54E8-D57A-A531-28651B55A782}"/>
                  </a:ext>
                </a:extLst>
              </p:cNvPr>
              <p:cNvSpPr>
                <a:spLocks noChangeArrowheads="1"/>
              </p:cNvSpPr>
              <p:nvPr/>
            </p:nvSpPr>
            <p:spPr bwMode="auto">
              <a:xfrm>
                <a:off x="1621" y="448"/>
                <a:ext cx="391" cy="38"/>
              </a:xfrm>
              <a:prstGeom prst="roundRect">
                <a:avLst>
                  <a:gd name="adj" fmla="val 16667"/>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5" name="AutoShape 82">
                <a:extLst>
                  <a:ext uri="{FF2B5EF4-FFF2-40B4-BE49-F238E27FC236}">
                    <a16:creationId xmlns:a16="http://schemas.microsoft.com/office/drawing/2014/main" id="{011E46F3-04C0-8CE7-9DAF-6317E9218009}"/>
                  </a:ext>
                </a:extLst>
              </p:cNvPr>
              <p:cNvSpPr>
                <a:spLocks noChangeArrowheads="1"/>
              </p:cNvSpPr>
              <p:nvPr/>
            </p:nvSpPr>
            <p:spPr bwMode="auto">
              <a:xfrm rot="-5400000">
                <a:off x="1428" y="1164"/>
                <a:ext cx="358" cy="41"/>
              </a:xfrm>
              <a:prstGeom prst="roundRect">
                <a:avLst>
                  <a:gd name="adj" fmla="val 16667"/>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6" name="AutoShape 83">
                <a:extLst>
                  <a:ext uri="{FF2B5EF4-FFF2-40B4-BE49-F238E27FC236}">
                    <a16:creationId xmlns:a16="http://schemas.microsoft.com/office/drawing/2014/main" id="{C06083CF-4F59-F657-71EB-C3DC6650E205}"/>
                  </a:ext>
                </a:extLst>
              </p:cNvPr>
              <p:cNvSpPr>
                <a:spLocks noChangeArrowheads="1"/>
              </p:cNvSpPr>
              <p:nvPr/>
            </p:nvSpPr>
            <p:spPr bwMode="auto">
              <a:xfrm>
                <a:off x="1620" y="923"/>
                <a:ext cx="391" cy="38"/>
              </a:xfrm>
              <a:prstGeom prst="roundRect">
                <a:avLst>
                  <a:gd name="adj" fmla="val 16667"/>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7" name="AutoShape 84">
                <a:extLst>
                  <a:ext uri="{FF2B5EF4-FFF2-40B4-BE49-F238E27FC236}">
                    <a16:creationId xmlns:a16="http://schemas.microsoft.com/office/drawing/2014/main" id="{62145C72-F2BF-471B-6AA2-D95058568FA9}"/>
                  </a:ext>
                </a:extLst>
              </p:cNvPr>
              <p:cNvSpPr>
                <a:spLocks noChangeArrowheads="1"/>
              </p:cNvSpPr>
              <p:nvPr/>
            </p:nvSpPr>
            <p:spPr bwMode="auto">
              <a:xfrm>
                <a:off x="1621" y="1399"/>
                <a:ext cx="391" cy="38"/>
              </a:xfrm>
              <a:prstGeom prst="roundRect">
                <a:avLst>
                  <a:gd name="adj" fmla="val 16667"/>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8" name="AutoShape 85">
                <a:extLst>
                  <a:ext uri="{FF2B5EF4-FFF2-40B4-BE49-F238E27FC236}">
                    <a16:creationId xmlns:a16="http://schemas.microsoft.com/office/drawing/2014/main" id="{EDB344E2-C5D8-1AC2-147C-FBC3E4A66404}"/>
                  </a:ext>
                </a:extLst>
              </p:cNvPr>
              <p:cNvSpPr>
                <a:spLocks noChangeArrowheads="1"/>
              </p:cNvSpPr>
              <p:nvPr/>
            </p:nvSpPr>
            <p:spPr bwMode="auto">
              <a:xfrm rot="-5400000">
                <a:off x="1848" y="1164"/>
                <a:ext cx="358" cy="41"/>
              </a:xfrm>
              <a:prstGeom prst="roundRect">
                <a:avLst>
                  <a:gd name="adj" fmla="val 16667"/>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9" name="AutoShape 86">
                <a:extLst>
                  <a:ext uri="{FF2B5EF4-FFF2-40B4-BE49-F238E27FC236}">
                    <a16:creationId xmlns:a16="http://schemas.microsoft.com/office/drawing/2014/main" id="{2D861D73-8F8D-6BCE-5D08-1E71B0C51986}"/>
                  </a:ext>
                </a:extLst>
              </p:cNvPr>
              <p:cNvSpPr>
                <a:spLocks noChangeArrowheads="1"/>
              </p:cNvSpPr>
              <p:nvPr/>
            </p:nvSpPr>
            <p:spPr bwMode="auto">
              <a:xfrm rot="-5400000">
                <a:off x="1428" y="684"/>
                <a:ext cx="358" cy="41"/>
              </a:xfrm>
              <a:prstGeom prst="roundRect">
                <a:avLst>
                  <a:gd name="adj" fmla="val 16667"/>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0" name="AutoShape 87">
                <a:extLst>
                  <a:ext uri="{FF2B5EF4-FFF2-40B4-BE49-F238E27FC236}">
                    <a16:creationId xmlns:a16="http://schemas.microsoft.com/office/drawing/2014/main" id="{8A235D3E-F56E-B26B-A766-239743391273}"/>
                  </a:ext>
                </a:extLst>
              </p:cNvPr>
              <p:cNvSpPr>
                <a:spLocks noChangeArrowheads="1"/>
              </p:cNvSpPr>
              <p:nvPr/>
            </p:nvSpPr>
            <p:spPr bwMode="auto">
              <a:xfrm rot="-5400000">
                <a:off x="1848" y="684"/>
                <a:ext cx="358" cy="41"/>
              </a:xfrm>
              <a:prstGeom prst="roundRect">
                <a:avLst>
                  <a:gd name="adj" fmla="val 16667"/>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85" name="Line 88">
              <a:extLst>
                <a:ext uri="{FF2B5EF4-FFF2-40B4-BE49-F238E27FC236}">
                  <a16:creationId xmlns:a16="http://schemas.microsoft.com/office/drawing/2014/main" id="{89CCC6D5-34C8-6A05-29C5-AE2E9E8E1FC1}"/>
                </a:ext>
              </a:extLst>
            </p:cNvPr>
            <p:cNvSpPr>
              <a:spLocks noChangeShapeType="1"/>
            </p:cNvSpPr>
            <p:nvPr/>
          </p:nvSpPr>
          <p:spPr bwMode="auto">
            <a:xfrm flipH="1">
              <a:off x="3887" y="1993"/>
              <a:ext cx="73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6" name="Line 89">
              <a:extLst>
                <a:ext uri="{FF2B5EF4-FFF2-40B4-BE49-F238E27FC236}">
                  <a16:creationId xmlns:a16="http://schemas.microsoft.com/office/drawing/2014/main" id="{01547491-B748-2881-7E60-FA4F1A396FBD}"/>
                </a:ext>
              </a:extLst>
            </p:cNvPr>
            <p:cNvSpPr>
              <a:spLocks noChangeShapeType="1"/>
            </p:cNvSpPr>
            <p:nvPr/>
          </p:nvSpPr>
          <p:spPr bwMode="auto">
            <a:xfrm flipH="1">
              <a:off x="3881" y="2509"/>
              <a:ext cx="74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7" name="Line 90">
              <a:extLst>
                <a:ext uri="{FF2B5EF4-FFF2-40B4-BE49-F238E27FC236}">
                  <a16:creationId xmlns:a16="http://schemas.microsoft.com/office/drawing/2014/main" id="{7D9F9FD4-A165-8146-D233-49EE29C23011}"/>
                </a:ext>
              </a:extLst>
            </p:cNvPr>
            <p:cNvSpPr>
              <a:spLocks noChangeShapeType="1"/>
            </p:cNvSpPr>
            <p:nvPr/>
          </p:nvSpPr>
          <p:spPr bwMode="auto">
            <a:xfrm flipH="1">
              <a:off x="3878" y="2335"/>
              <a:ext cx="747" cy="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8" name="Line 91">
              <a:extLst>
                <a:ext uri="{FF2B5EF4-FFF2-40B4-BE49-F238E27FC236}">
                  <a16:creationId xmlns:a16="http://schemas.microsoft.com/office/drawing/2014/main" id="{6681B20A-D939-C76C-3414-E9E6EE9F9008}"/>
                </a:ext>
              </a:extLst>
            </p:cNvPr>
            <p:cNvSpPr>
              <a:spLocks noChangeShapeType="1"/>
            </p:cNvSpPr>
            <p:nvPr/>
          </p:nvSpPr>
          <p:spPr bwMode="auto">
            <a:xfrm flipH="1">
              <a:off x="3884" y="2167"/>
              <a:ext cx="741" cy="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9" name="Line 92">
              <a:extLst>
                <a:ext uri="{FF2B5EF4-FFF2-40B4-BE49-F238E27FC236}">
                  <a16:creationId xmlns:a16="http://schemas.microsoft.com/office/drawing/2014/main" id="{8DADEA61-20E5-4FEA-E0BC-45A41E51A6A9}"/>
                </a:ext>
              </a:extLst>
            </p:cNvPr>
            <p:cNvSpPr>
              <a:spLocks noChangeShapeType="1"/>
            </p:cNvSpPr>
            <p:nvPr/>
          </p:nvSpPr>
          <p:spPr bwMode="auto">
            <a:xfrm flipH="1">
              <a:off x="3881" y="2875"/>
              <a:ext cx="74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0" name="Line 93">
              <a:extLst>
                <a:ext uri="{FF2B5EF4-FFF2-40B4-BE49-F238E27FC236}">
                  <a16:creationId xmlns:a16="http://schemas.microsoft.com/office/drawing/2014/main" id="{62552F56-2F0C-4611-ADE2-1636256B95D8}"/>
                </a:ext>
              </a:extLst>
            </p:cNvPr>
            <p:cNvSpPr>
              <a:spLocks noChangeShapeType="1"/>
            </p:cNvSpPr>
            <p:nvPr/>
          </p:nvSpPr>
          <p:spPr bwMode="auto">
            <a:xfrm flipH="1">
              <a:off x="3884" y="3068"/>
              <a:ext cx="73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1" name="Line 94">
              <a:extLst>
                <a:ext uri="{FF2B5EF4-FFF2-40B4-BE49-F238E27FC236}">
                  <a16:creationId xmlns:a16="http://schemas.microsoft.com/office/drawing/2014/main" id="{500DC659-348D-82E2-B7BA-DFBC516A3BF2}"/>
                </a:ext>
              </a:extLst>
            </p:cNvPr>
            <p:cNvSpPr>
              <a:spLocks noChangeShapeType="1"/>
            </p:cNvSpPr>
            <p:nvPr/>
          </p:nvSpPr>
          <p:spPr bwMode="auto">
            <a:xfrm flipH="1">
              <a:off x="3884" y="2695"/>
              <a:ext cx="741" cy="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2" name="Rectangle 95">
              <a:extLst>
                <a:ext uri="{FF2B5EF4-FFF2-40B4-BE49-F238E27FC236}">
                  <a16:creationId xmlns:a16="http://schemas.microsoft.com/office/drawing/2014/main" id="{6F4399AA-0BD0-AACB-3CC9-2DDF3F643774}"/>
                </a:ext>
              </a:extLst>
            </p:cNvPr>
            <p:cNvSpPr>
              <a:spLocks noChangeArrowheads="1"/>
            </p:cNvSpPr>
            <p:nvPr/>
          </p:nvSpPr>
          <p:spPr bwMode="auto">
            <a:xfrm>
              <a:off x="3113" y="1831"/>
              <a:ext cx="774" cy="1368"/>
            </a:xfrm>
            <a:prstGeom prst="rect">
              <a:avLst/>
            </a:prstGeom>
            <a:solidFill>
              <a:srgbClr val="FFFFCC"/>
            </a:solidFill>
            <a:ln w="381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3" name="Line 96">
              <a:extLst>
                <a:ext uri="{FF2B5EF4-FFF2-40B4-BE49-F238E27FC236}">
                  <a16:creationId xmlns:a16="http://schemas.microsoft.com/office/drawing/2014/main" id="{034739C0-6D69-F51A-E3A7-F5506B9447FD}"/>
                </a:ext>
              </a:extLst>
            </p:cNvPr>
            <p:cNvSpPr>
              <a:spLocks noChangeShapeType="1"/>
            </p:cNvSpPr>
            <p:nvPr/>
          </p:nvSpPr>
          <p:spPr bwMode="auto">
            <a:xfrm flipH="1">
              <a:off x="2951" y="2095"/>
              <a:ext cx="16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4" name="Line 97">
              <a:extLst>
                <a:ext uri="{FF2B5EF4-FFF2-40B4-BE49-F238E27FC236}">
                  <a16:creationId xmlns:a16="http://schemas.microsoft.com/office/drawing/2014/main" id="{7EB2AC69-C674-BA2D-3AAD-538D74DF8F5F}"/>
                </a:ext>
              </a:extLst>
            </p:cNvPr>
            <p:cNvSpPr>
              <a:spLocks noChangeShapeType="1"/>
            </p:cNvSpPr>
            <p:nvPr/>
          </p:nvSpPr>
          <p:spPr bwMode="auto">
            <a:xfrm flipH="1">
              <a:off x="2945" y="2377"/>
              <a:ext cx="16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5" name="Line 98">
              <a:extLst>
                <a:ext uri="{FF2B5EF4-FFF2-40B4-BE49-F238E27FC236}">
                  <a16:creationId xmlns:a16="http://schemas.microsoft.com/office/drawing/2014/main" id="{9444DD8B-F5D4-F628-050F-CA5202DAF5FC}"/>
                </a:ext>
              </a:extLst>
            </p:cNvPr>
            <p:cNvSpPr>
              <a:spLocks noChangeShapeType="1"/>
            </p:cNvSpPr>
            <p:nvPr/>
          </p:nvSpPr>
          <p:spPr bwMode="auto">
            <a:xfrm flipH="1">
              <a:off x="2951" y="2959"/>
              <a:ext cx="16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6" name="Line 99">
              <a:extLst>
                <a:ext uri="{FF2B5EF4-FFF2-40B4-BE49-F238E27FC236}">
                  <a16:creationId xmlns:a16="http://schemas.microsoft.com/office/drawing/2014/main" id="{76D00365-D853-513F-73CB-DB4175B94621}"/>
                </a:ext>
              </a:extLst>
            </p:cNvPr>
            <p:cNvSpPr>
              <a:spLocks noChangeShapeType="1"/>
            </p:cNvSpPr>
            <p:nvPr/>
          </p:nvSpPr>
          <p:spPr bwMode="auto">
            <a:xfrm flipH="1">
              <a:off x="2951" y="2689"/>
              <a:ext cx="16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7" name="Rectangle 100">
              <a:extLst>
                <a:ext uri="{FF2B5EF4-FFF2-40B4-BE49-F238E27FC236}">
                  <a16:creationId xmlns:a16="http://schemas.microsoft.com/office/drawing/2014/main" id="{11467B5F-6FE3-8583-EBD1-B54871806DA4}"/>
                </a:ext>
              </a:extLst>
            </p:cNvPr>
            <p:cNvSpPr>
              <a:spLocks noChangeArrowheads="1"/>
            </p:cNvSpPr>
            <p:nvPr/>
          </p:nvSpPr>
          <p:spPr bwMode="auto">
            <a:xfrm>
              <a:off x="4196" y="1948"/>
              <a:ext cx="246" cy="8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8" name="Rectangle 101">
              <a:extLst>
                <a:ext uri="{FF2B5EF4-FFF2-40B4-BE49-F238E27FC236}">
                  <a16:creationId xmlns:a16="http://schemas.microsoft.com/office/drawing/2014/main" id="{19090B4F-610F-C4EA-EF59-BE959D53BB61}"/>
                </a:ext>
              </a:extLst>
            </p:cNvPr>
            <p:cNvSpPr>
              <a:spLocks noChangeArrowheads="1"/>
            </p:cNvSpPr>
            <p:nvPr/>
          </p:nvSpPr>
          <p:spPr bwMode="auto">
            <a:xfrm>
              <a:off x="4196" y="2119"/>
              <a:ext cx="246" cy="8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9" name="Rectangle 102">
              <a:extLst>
                <a:ext uri="{FF2B5EF4-FFF2-40B4-BE49-F238E27FC236}">
                  <a16:creationId xmlns:a16="http://schemas.microsoft.com/office/drawing/2014/main" id="{B4FEBDD7-8824-684E-2500-384600A0CCF4}"/>
                </a:ext>
              </a:extLst>
            </p:cNvPr>
            <p:cNvSpPr>
              <a:spLocks noChangeArrowheads="1"/>
            </p:cNvSpPr>
            <p:nvPr/>
          </p:nvSpPr>
          <p:spPr bwMode="auto">
            <a:xfrm>
              <a:off x="4195" y="3023"/>
              <a:ext cx="246" cy="8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0" name="Rectangle 103">
              <a:extLst>
                <a:ext uri="{FF2B5EF4-FFF2-40B4-BE49-F238E27FC236}">
                  <a16:creationId xmlns:a16="http://schemas.microsoft.com/office/drawing/2014/main" id="{E7F54972-F520-D88E-35C5-6EF8D34A2C52}"/>
                </a:ext>
              </a:extLst>
            </p:cNvPr>
            <p:cNvSpPr>
              <a:spLocks noChangeArrowheads="1"/>
            </p:cNvSpPr>
            <p:nvPr/>
          </p:nvSpPr>
          <p:spPr bwMode="auto">
            <a:xfrm>
              <a:off x="4196" y="2284"/>
              <a:ext cx="246" cy="8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1" name="Rectangle 104">
              <a:extLst>
                <a:ext uri="{FF2B5EF4-FFF2-40B4-BE49-F238E27FC236}">
                  <a16:creationId xmlns:a16="http://schemas.microsoft.com/office/drawing/2014/main" id="{E70B91A0-419E-3A82-3142-4A22A3AA98F3}"/>
                </a:ext>
              </a:extLst>
            </p:cNvPr>
            <p:cNvSpPr>
              <a:spLocks noChangeArrowheads="1"/>
            </p:cNvSpPr>
            <p:nvPr/>
          </p:nvSpPr>
          <p:spPr bwMode="auto">
            <a:xfrm>
              <a:off x="4196" y="2467"/>
              <a:ext cx="246" cy="8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2" name="Rectangle 105">
              <a:extLst>
                <a:ext uri="{FF2B5EF4-FFF2-40B4-BE49-F238E27FC236}">
                  <a16:creationId xmlns:a16="http://schemas.microsoft.com/office/drawing/2014/main" id="{0A590FA5-5C42-283B-2676-F4CA09B57BEE}"/>
                </a:ext>
              </a:extLst>
            </p:cNvPr>
            <p:cNvSpPr>
              <a:spLocks noChangeArrowheads="1"/>
            </p:cNvSpPr>
            <p:nvPr/>
          </p:nvSpPr>
          <p:spPr bwMode="auto">
            <a:xfrm>
              <a:off x="4196" y="2647"/>
              <a:ext cx="246" cy="8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3" name="Rectangle 106">
              <a:extLst>
                <a:ext uri="{FF2B5EF4-FFF2-40B4-BE49-F238E27FC236}">
                  <a16:creationId xmlns:a16="http://schemas.microsoft.com/office/drawing/2014/main" id="{41A8D037-3E1E-1F9C-1CC4-BD76A9399DED}"/>
                </a:ext>
              </a:extLst>
            </p:cNvPr>
            <p:cNvSpPr>
              <a:spLocks noChangeArrowheads="1"/>
            </p:cNvSpPr>
            <p:nvPr/>
          </p:nvSpPr>
          <p:spPr bwMode="auto">
            <a:xfrm>
              <a:off x="4196" y="2824"/>
              <a:ext cx="246" cy="8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4" name="Text Box 107">
              <a:extLst>
                <a:ext uri="{FF2B5EF4-FFF2-40B4-BE49-F238E27FC236}">
                  <a16:creationId xmlns:a16="http://schemas.microsoft.com/office/drawing/2014/main" id="{8B321FAB-46EC-269B-8F93-CCB8508C48AF}"/>
                </a:ext>
              </a:extLst>
            </p:cNvPr>
            <p:cNvSpPr txBox="1">
              <a:spLocks noChangeArrowheads="1"/>
            </p:cNvSpPr>
            <p:nvPr/>
          </p:nvSpPr>
          <p:spPr bwMode="auto">
            <a:xfrm>
              <a:off x="3872" y="1755"/>
              <a:ext cx="26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i="1">
                  <a:solidFill>
                    <a:srgbClr val="FF0066"/>
                  </a:solidFill>
                </a:rPr>
                <a:t>Y</a:t>
              </a:r>
              <a:r>
                <a:rPr lang="en-US" altLang="zh-CN" sz="2000" b="1" baseline="-25000">
                  <a:solidFill>
                    <a:srgbClr val="FF0066"/>
                  </a:solidFill>
                </a:rPr>
                <a:t>a</a:t>
              </a:r>
              <a:endParaRPr lang="en-US" altLang="zh-CN" sz="2000" b="1" i="1">
                <a:solidFill>
                  <a:srgbClr val="FF0066"/>
                </a:solidFill>
              </a:endParaRPr>
            </a:p>
          </p:txBody>
        </p:sp>
        <p:sp>
          <p:nvSpPr>
            <p:cNvPr id="105" name="Text Box 108">
              <a:extLst>
                <a:ext uri="{FF2B5EF4-FFF2-40B4-BE49-F238E27FC236}">
                  <a16:creationId xmlns:a16="http://schemas.microsoft.com/office/drawing/2014/main" id="{B52DB79E-A9AB-3520-6931-F934546B37FE}"/>
                </a:ext>
              </a:extLst>
            </p:cNvPr>
            <p:cNvSpPr txBox="1">
              <a:spLocks noChangeArrowheads="1"/>
            </p:cNvSpPr>
            <p:nvPr/>
          </p:nvSpPr>
          <p:spPr bwMode="auto">
            <a:xfrm>
              <a:off x="2677" y="1923"/>
              <a:ext cx="32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rPr>
                <a:t>A</a:t>
              </a:r>
              <a:r>
                <a:rPr lang="en-US" altLang="zh-CN" sz="2800" b="1" baseline="-25000">
                  <a:solidFill>
                    <a:srgbClr val="0033CC"/>
                  </a:solidFill>
                </a:rPr>
                <a:t>3</a:t>
              </a:r>
              <a:endParaRPr lang="en-US" altLang="zh-CN" sz="2800" b="1" i="1">
                <a:solidFill>
                  <a:srgbClr val="0033CC"/>
                </a:solidFill>
              </a:endParaRPr>
            </a:p>
          </p:txBody>
        </p:sp>
        <p:sp>
          <p:nvSpPr>
            <p:cNvPr id="106" name="Text Box 109">
              <a:extLst>
                <a:ext uri="{FF2B5EF4-FFF2-40B4-BE49-F238E27FC236}">
                  <a16:creationId xmlns:a16="http://schemas.microsoft.com/office/drawing/2014/main" id="{309EB484-7319-C032-81D5-BF92C6261A7E}"/>
                </a:ext>
              </a:extLst>
            </p:cNvPr>
            <p:cNvSpPr txBox="1">
              <a:spLocks noChangeArrowheads="1"/>
            </p:cNvSpPr>
            <p:nvPr/>
          </p:nvSpPr>
          <p:spPr bwMode="auto">
            <a:xfrm>
              <a:off x="2673" y="2197"/>
              <a:ext cx="32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rPr>
                <a:t>A</a:t>
              </a:r>
              <a:r>
                <a:rPr lang="en-US" altLang="zh-CN" sz="2800" b="1" baseline="-25000">
                  <a:solidFill>
                    <a:srgbClr val="0033CC"/>
                  </a:solidFill>
                </a:rPr>
                <a:t>2</a:t>
              </a:r>
              <a:endParaRPr lang="en-US" altLang="zh-CN" sz="2800" b="1" i="1">
                <a:solidFill>
                  <a:srgbClr val="0033CC"/>
                </a:solidFill>
              </a:endParaRPr>
            </a:p>
          </p:txBody>
        </p:sp>
        <p:sp>
          <p:nvSpPr>
            <p:cNvPr id="107" name="Text Box 110">
              <a:extLst>
                <a:ext uri="{FF2B5EF4-FFF2-40B4-BE49-F238E27FC236}">
                  <a16:creationId xmlns:a16="http://schemas.microsoft.com/office/drawing/2014/main" id="{27F5E0A7-7A37-2EAD-C291-4A71260AB0FB}"/>
                </a:ext>
              </a:extLst>
            </p:cNvPr>
            <p:cNvSpPr txBox="1">
              <a:spLocks noChangeArrowheads="1"/>
            </p:cNvSpPr>
            <p:nvPr/>
          </p:nvSpPr>
          <p:spPr bwMode="auto">
            <a:xfrm>
              <a:off x="2679" y="2475"/>
              <a:ext cx="32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rPr>
                <a:t>A</a:t>
              </a:r>
              <a:r>
                <a:rPr lang="en-US" altLang="zh-CN" sz="2800" b="1" baseline="-25000">
                  <a:solidFill>
                    <a:srgbClr val="0033CC"/>
                  </a:solidFill>
                </a:rPr>
                <a:t>1</a:t>
              </a:r>
              <a:endParaRPr lang="en-US" altLang="zh-CN" sz="2800" b="1" i="1">
                <a:solidFill>
                  <a:srgbClr val="0033CC"/>
                </a:solidFill>
              </a:endParaRPr>
            </a:p>
          </p:txBody>
        </p:sp>
        <p:sp>
          <p:nvSpPr>
            <p:cNvPr id="108" name="Text Box 111">
              <a:extLst>
                <a:ext uri="{FF2B5EF4-FFF2-40B4-BE49-F238E27FC236}">
                  <a16:creationId xmlns:a16="http://schemas.microsoft.com/office/drawing/2014/main" id="{E1CC89FE-589C-F0BA-82BF-84D7A8C82197}"/>
                </a:ext>
              </a:extLst>
            </p:cNvPr>
            <p:cNvSpPr txBox="1">
              <a:spLocks noChangeArrowheads="1"/>
            </p:cNvSpPr>
            <p:nvPr/>
          </p:nvSpPr>
          <p:spPr bwMode="auto">
            <a:xfrm>
              <a:off x="2677" y="2745"/>
              <a:ext cx="32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rPr>
                <a:t>A</a:t>
              </a:r>
              <a:r>
                <a:rPr lang="en-US" altLang="zh-CN" sz="2800" b="1" baseline="-25000">
                  <a:solidFill>
                    <a:srgbClr val="0033CC"/>
                  </a:solidFill>
                </a:rPr>
                <a:t>0</a:t>
              </a:r>
              <a:endParaRPr lang="en-US" altLang="zh-CN" sz="2800" b="1" i="1">
                <a:solidFill>
                  <a:srgbClr val="0033CC"/>
                </a:solidFill>
              </a:endParaRPr>
            </a:p>
          </p:txBody>
        </p:sp>
        <p:sp>
          <p:nvSpPr>
            <p:cNvPr id="109" name="Line 112">
              <a:extLst>
                <a:ext uri="{FF2B5EF4-FFF2-40B4-BE49-F238E27FC236}">
                  <a16:creationId xmlns:a16="http://schemas.microsoft.com/office/drawing/2014/main" id="{BC86259B-A3D7-7530-3B3D-522056934605}"/>
                </a:ext>
              </a:extLst>
            </p:cNvPr>
            <p:cNvSpPr>
              <a:spLocks noChangeShapeType="1"/>
            </p:cNvSpPr>
            <p:nvPr/>
          </p:nvSpPr>
          <p:spPr bwMode="auto">
            <a:xfrm flipH="1" flipV="1">
              <a:off x="3509" y="1741"/>
              <a:ext cx="0" cy="9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0" name="Oval 113">
              <a:extLst>
                <a:ext uri="{FF2B5EF4-FFF2-40B4-BE49-F238E27FC236}">
                  <a16:creationId xmlns:a16="http://schemas.microsoft.com/office/drawing/2014/main" id="{1D768020-B668-47D0-ED4F-C27C1E04C63B}"/>
                </a:ext>
              </a:extLst>
            </p:cNvPr>
            <p:cNvSpPr>
              <a:spLocks noChangeArrowheads="1"/>
            </p:cNvSpPr>
            <p:nvPr/>
          </p:nvSpPr>
          <p:spPr bwMode="auto">
            <a:xfrm>
              <a:off x="3481" y="1691"/>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1" name="Text Box 114">
              <a:extLst>
                <a:ext uri="{FF2B5EF4-FFF2-40B4-BE49-F238E27FC236}">
                  <a16:creationId xmlns:a16="http://schemas.microsoft.com/office/drawing/2014/main" id="{A807951B-00C2-D310-DF44-305E2C676132}"/>
                </a:ext>
              </a:extLst>
            </p:cNvPr>
            <p:cNvSpPr txBox="1">
              <a:spLocks noChangeArrowheads="1"/>
            </p:cNvSpPr>
            <p:nvPr/>
          </p:nvSpPr>
          <p:spPr bwMode="auto">
            <a:xfrm>
              <a:off x="3479" y="1495"/>
              <a:ext cx="77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rPr>
                <a:t>+V</a:t>
              </a:r>
              <a:r>
                <a:rPr lang="en-US" altLang="zh-CN" b="1" baseline="-25000">
                  <a:solidFill>
                    <a:srgbClr val="0033CC"/>
                  </a:solidFill>
                </a:rPr>
                <a:t>CC</a:t>
              </a:r>
              <a:endParaRPr lang="en-US" altLang="zh-CN" b="1" i="1">
                <a:solidFill>
                  <a:srgbClr val="0033CC"/>
                </a:solidFill>
              </a:endParaRPr>
            </a:p>
          </p:txBody>
        </p:sp>
        <p:sp>
          <p:nvSpPr>
            <p:cNvPr id="112" name="Text Box 115">
              <a:extLst>
                <a:ext uri="{FF2B5EF4-FFF2-40B4-BE49-F238E27FC236}">
                  <a16:creationId xmlns:a16="http://schemas.microsoft.com/office/drawing/2014/main" id="{9BF1C163-8F10-2B68-E136-55A7BBC72DA6}"/>
                </a:ext>
              </a:extLst>
            </p:cNvPr>
            <p:cNvSpPr txBox="1">
              <a:spLocks noChangeArrowheads="1"/>
            </p:cNvSpPr>
            <p:nvPr/>
          </p:nvSpPr>
          <p:spPr bwMode="auto">
            <a:xfrm>
              <a:off x="3117" y="2235"/>
              <a:ext cx="599" cy="4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000" b="1">
                  <a:solidFill>
                    <a:srgbClr val="996600"/>
                  </a:solidFill>
                  <a:ea typeface="隶书" panose="02010509060101010101" pitchFamily="49" charset="-122"/>
                </a:rPr>
                <a:t>显示</a:t>
              </a:r>
            </a:p>
            <a:p>
              <a:pPr algn="ctr" eaLnBrk="1" hangingPunct="1"/>
              <a:r>
                <a:rPr lang="zh-CN" altLang="en-US" sz="2000" b="1">
                  <a:solidFill>
                    <a:srgbClr val="996600"/>
                  </a:solidFill>
                  <a:ea typeface="隶书" panose="02010509060101010101" pitchFamily="49" charset="-122"/>
                </a:rPr>
                <a:t>译码器</a:t>
              </a:r>
            </a:p>
          </p:txBody>
        </p:sp>
        <p:sp>
          <p:nvSpPr>
            <p:cNvPr id="113" name="Text Box 116">
              <a:extLst>
                <a:ext uri="{FF2B5EF4-FFF2-40B4-BE49-F238E27FC236}">
                  <a16:creationId xmlns:a16="http://schemas.microsoft.com/office/drawing/2014/main" id="{1DFF9277-860A-9C5E-F941-EE772CF81936}"/>
                </a:ext>
              </a:extLst>
            </p:cNvPr>
            <p:cNvSpPr txBox="1">
              <a:spLocks noChangeArrowheads="1"/>
            </p:cNvSpPr>
            <p:nvPr/>
          </p:nvSpPr>
          <p:spPr bwMode="auto">
            <a:xfrm>
              <a:off x="4777" y="2850"/>
              <a:ext cx="50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b="1">
                  <a:solidFill>
                    <a:srgbClr val="FF0066"/>
                  </a:solidFill>
                  <a:ea typeface="隶书" panose="02010509060101010101" pitchFamily="49" charset="-122"/>
                </a:rPr>
                <a:t>共阴</a:t>
              </a:r>
            </a:p>
          </p:txBody>
        </p:sp>
        <p:sp>
          <p:nvSpPr>
            <p:cNvPr id="114" name="Text Box 117">
              <a:extLst>
                <a:ext uri="{FF2B5EF4-FFF2-40B4-BE49-F238E27FC236}">
                  <a16:creationId xmlns:a16="http://schemas.microsoft.com/office/drawing/2014/main" id="{F5C95F61-A815-90B7-4792-4080B1447ABC}"/>
                </a:ext>
              </a:extLst>
            </p:cNvPr>
            <p:cNvSpPr txBox="1">
              <a:spLocks noChangeArrowheads="1"/>
            </p:cNvSpPr>
            <p:nvPr/>
          </p:nvSpPr>
          <p:spPr bwMode="auto">
            <a:xfrm>
              <a:off x="3872" y="1938"/>
              <a:ext cx="27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i="1">
                  <a:solidFill>
                    <a:srgbClr val="FF0066"/>
                  </a:solidFill>
                </a:rPr>
                <a:t>Y</a:t>
              </a:r>
              <a:r>
                <a:rPr lang="en-US" altLang="zh-CN" sz="2000" b="1" baseline="-25000">
                  <a:solidFill>
                    <a:srgbClr val="FF0066"/>
                  </a:solidFill>
                </a:rPr>
                <a:t>b</a:t>
              </a:r>
              <a:endParaRPr lang="en-US" altLang="zh-CN" sz="2000" b="1" i="1">
                <a:solidFill>
                  <a:srgbClr val="FF0066"/>
                </a:solidFill>
              </a:endParaRPr>
            </a:p>
          </p:txBody>
        </p:sp>
        <p:sp>
          <p:nvSpPr>
            <p:cNvPr id="115" name="Text Box 118">
              <a:extLst>
                <a:ext uri="{FF2B5EF4-FFF2-40B4-BE49-F238E27FC236}">
                  <a16:creationId xmlns:a16="http://schemas.microsoft.com/office/drawing/2014/main" id="{9BC4181D-06F9-65D3-6A76-38DEC59E926D}"/>
                </a:ext>
              </a:extLst>
            </p:cNvPr>
            <p:cNvSpPr txBox="1">
              <a:spLocks noChangeArrowheads="1"/>
            </p:cNvSpPr>
            <p:nvPr/>
          </p:nvSpPr>
          <p:spPr bwMode="auto">
            <a:xfrm>
              <a:off x="3872" y="2108"/>
              <a:ext cx="26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i="1">
                  <a:solidFill>
                    <a:srgbClr val="FF0066"/>
                  </a:solidFill>
                </a:rPr>
                <a:t>Y</a:t>
              </a:r>
              <a:r>
                <a:rPr lang="en-US" altLang="zh-CN" sz="2000" b="1" baseline="-25000">
                  <a:solidFill>
                    <a:srgbClr val="FF0066"/>
                  </a:solidFill>
                </a:rPr>
                <a:t>c</a:t>
              </a:r>
              <a:endParaRPr lang="en-US" altLang="zh-CN" sz="2000" b="1" i="1">
                <a:solidFill>
                  <a:srgbClr val="FF0066"/>
                </a:solidFill>
              </a:endParaRPr>
            </a:p>
          </p:txBody>
        </p:sp>
        <p:sp>
          <p:nvSpPr>
            <p:cNvPr id="116" name="Text Box 119">
              <a:extLst>
                <a:ext uri="{FF2B5EF4-FFF2-40B4-BE49-F238E27FC236}">
                  <a16:creationId xmlns:a16="http://schemas.microsoft.com/office/drawing/2014/main" id="{9B37C7EB-AFA7-62E1-5FAF-9B57CEA4C426}"/>
                </a:ext>
              </a:extLst>
            </p:cNvPr>
            <p:cNvSpPr txBox="1">
              <a:spLocks noChangeArrowheads="1"/>
            </p:cNvSpPr>
            <p:nvPr/>
          </p:nvSpPr>
          <p:spPr bwMode="auto">
            <a:xfrm>
              <a:off x="3873" y="2279"/>
              <a:ext cx="27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i="1">
                  <a:solidFill>
                    <a:srgbClr val="FF0066"/>
                  </a:solidFill>
                </a:rPr>
                <a:t>Y</a:t>
              </a:r>
              <a:r>
                <a:rPr lang="en-US" altLang="zh-CN" sz="2000" b="1" baseline="-25000">
                  <a:solidFill>
                    <a:srgbClr val="FF0066"/>
                  </a:solidFill>
                </a:rPr>
                <a:t>d</a:t>
              </a:r>
              <a:endParaRPr lang="en-US" altLang="zh-CN" sz="2000" b="1" i="1">
                <a:solidFill>
                  <a:srgbClr val="FF0066"/>
                </a:solidFill>
              </a:endParaRPr>
            </a:p>
          </p:txBody>
        </p:sp>
        <p:sp>
          <p:nvSpPr>
            <p:cNvPr id="117" name="Text Box 120">
              <a:extLst>
                <a:ext uri="{FF2B5EF4-FFF2-40B4-BE49-F238E27FC236}">
                  <a16:creationId xmlns:a16="http://schemas.microsoft.com/office/drawing/2014/main" id="{F86BCDC0-4CD8-EDB4-C014-CC2B45C5A8C7}"/>
                </a:ext>
              </a:extLst>
            </p:cNvPr>
            <p:cNvSpPr txBox="1">
              <a:spLocks noChangeArrowheads="1"/>
            </p:cNvSpPr>
            <p:nvPr/>
          </p:nvSpPr>
          <p:spPr bwMode="auto">
            <a:xfrm>
              <a:off x="3872" y="2461"/>
              <a:ext cx="26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i="1">
                  <a:solidFill>
                    <a:srgbClr val="FF0066"/>
                  </a:solidFill>
                </a:rPr>
                <a:t>Y</a:t>
              </a:r>
              <a:r>
                <a:rPr lang="en-US" altLang="zh-CN" sz="2000" b="1" baseline="-25000">
                  <a:solidFill>
                    <a:srgbClr val="FF0066"/>
                  </a:solidFill>
                </a:rPr>
                <a:t>e</a:t>
              </a:r>
              <a:endParaRPr lang="en-US" altLang="zh-CN" sz="2000" b="1" i="1">
                <a:solidFill>
                  <a:srgbClr val="FF0066"/>
                </a:solidFill>
              </a:endParaRPr>
            </a:p>
          </p:txBody>
        </p:sp>
        <p:sp>
          <p:nvSpPr>
            <p:cNvPr id="118" name="Text Box 121">
              <a:extLst>
                <a:ext uri="{FF2B5EF4-FFF2-40B4-BE49-F238E27FC236}">
                  <a16:creationId xmlns:a16="http://schemas.microsoft.com/office/drawing/2014/main" id="{345795B8-C2A3-2E72-F816-CC1641455950}"/>
                </a:ext>
              </a:extLst>
            </p:cNvPr>
            <p:cNvSpPr txBox="1">
              <a:spLocks noChangeArrowheads="1"/>
            </p:cNvSpPr>
            <p:nvPr/>
          </p:nvSpPr>
          <p:spPr bwMode="auto">
            <a:xfrm>
              <a:off x="3873" y="2644"/>
              <a:ext cx="24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i="1">
                  <a:solidFill>
                    <a:srgbClr val="FF0066"/>
                  </a:solidFill>
                </a:rPr>
                <a:t>Y</a:t>
              </a:r>
              <a:r>
                <a:rPr lang="en-US" altLang="zh-CN" sz="2000" b="1" baseline="-25000">
                  <a:solidFill>
                    <a:srgbClr val="FF0066"/>
                  </a:solidFill>
                </a:rPr>
                <a:t>f</a:t>
              </a:r>
              <a:endParaRPr lang="en-US" altLang="zh-CN" sz="2000" b="1" i="1">
                <a:solidFill>
                  <a:srgbClr val="FF0066"/>
                </a:solidFill>
              </a:endParaRPr>
            </a:p>
          </p:txBody>
        </p:sp>
        <p:sp>
          <p:nvSpPr>
            <p:cNvPr id="119" name="Text Box 122">
              <a:extLst>
                <a:ext uri="{FF2B5EF4-FFF2-40B4-BE49-F238E27FC236}">
                  <a16:creationId xmlns:a16="http://schemas.microsoft.com/office/drawing/2014/main" id="{5B345785-C532-798D-9F3D-92B2C88EB95B}"/>
                </a:ext>
              </a:extLst>
            </p:cNvPr>
            <p:cNvSpPr txBox="1">
              <a:spLocks noChangeArrowheads="1"/>
            </p:cNvSpPr>
            <p:nvPr/>
          </p:nvSpPr>
          <p:spPr bwMode="auto">
            <a:xfrm>
              <a:off x="3879" y="2821"/>
              <a:ext cx="26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i="1">
                  <a:solidFill>
                    <a:srgbClr val="FF0066"/>
                  </a:solidFill>
                </a:rPr>
                <a:t>Y</a:t>
              </a:r>
              <a:r>
                <a:rPr lang="en-US" altLang="zh-CN" sz="2000" b="1" baseline="-25000">
                  <a:solidFill>
                    <a:srgbClr val="FF0066"/>
                  </a:solidFill>
                </a:rPr>
                <a:t>g</a:t>
              </a:r>
              <a:endParaRPr lang="en-US" altLang="zh-CN" sz="2000" b="1" i="1">
                <a:solidFill>
                  <a:srgbClr val="FF0066"/>
                </a:solidFill>
              </a:endParaRPr>
            </a:p>
          </p:txBody>
        </p:sp>
        <p:sp>
          <p:nvSpPr>
            <p:cNvPr id="120" name="Line 123">
              <a:extLst>
                <a:ext uri="{FF2B5EF4-FFF2-40B4-BE49-F238E27FC236}">
                  <a16:creationId xmlns:a16="http://schemas.microsoft.com/office/drawing/2014/main" id="{51A19139-6B12-CD95-C48B-6E1C5F61B107}"/>
                </a:ext>
              </a:extLst>
            </p:cNvPr>
            <p:cNvSpPr>
              <a:spLocks noChangeShapeType="1"/>
            </p:cNvSpPr>
            <p:nvPr/>
          </p:nvSpPr>
          <p:spPr bwMode="auto">
            <a:xfrm>
              <a:off x="3518" y="3199"/>
              <a:ext cx="0" cy="12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1" name="Line 124">
              <a:extLst>
                <a:ext uri="{FF2B5EF4-FFF2-40B4-BE49-F238E27FC236}">
                  <a16:creationId xmlns:a16="http://schemas.microsoft.com/office/drawing/2014/main" id="{8494DB35-4296-89AC-0E8D-60B4188E3CBD}"/>
                </a:ext>
              </a:extLst>
            </p:cNvPr>
            <p:cNvSpPr>
              <a:spLocks noChangeShapeType="1"/>
            </p:cNvSpPr>
            <p:nvPr/>
          </p:nvSpPr>
          <p:spPr bwMode="auto">
            <a:xfrm>
              <a:off x="3458" y="3331"/>
              <a:ext cx="111"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2" name="Line 125">
              <a:extLst>
                <a:ext uri="{FF2B5EF4-FFF2-40B4-BE49-F238E27FC236}">
                  <a16:creationId xmlns:a16="http://schemas.microsoft.com/office/drawing/2014/main" id="{09BA416B-FBE3-45A2-BCBF-A9EABB015B7E}"/>
                </a:ext>
              </a:extLst>
            </p:cNvPr>
            <p:cNvSpPr>
              <a:spLocks noChangeShapeType="1"/>
            </p:cNvSpPr>
            <p:nvPr/>
          </p:nvSpPr>
          <p:spPr bwMode="auto">
            <a:xfrm>
              <a:off x="5030" y="3199"/>
              <a:ext cx="0" cy="12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3" name="Line 126">
              <a:extLst>
                <a:ext uri="{FF2B5EF4-FFF2-40B4-BE49-F238E27FC236}">
                  <a16:creationId xmlns:a16="http://schemas.microsoft.com/office/drawing/2014/main" id="{33558153-7EE1-DD72-8C8C-AB80124E3D59}"/>
                </a:ext>
              </a:extLst>
            </p:cNvPr>
            <p:cNvSpPr>
              <a:spLocks noChangeShapeType="1"/>
            </p:cNvSpPr>
            <p:nvPr/>
          </p:nvSpPr>
          <p:spPr bwMode="auto">
            <a:xfrm>
              <a:off x="4970" y="3331"/>
              <a:ext cx="111"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31" name="Text Box 127">
            <a:extLst>
              <a:ext uri="{FF2B5EF4-FFF2-40B4-BE49-F238E27FC236}">
                <a16:creationId xmlns:a16="http://schemas.microsoft.com/office/drawing/2014/main" id="{91F4363D-BA75-4000-1D4E-10C4D3E13A1B}"/>
              </a:ext>
            </a:extLst>
          </p:cNvPr>
          <p:cNvSpPr txBox="1">
            <a:spLocks noChangeArrowheads="1"/>
          </p:cNvSpPr>
          <p:nvPr/>
        </p:nvSpPr>
        <p:spPr bwMode="auto">
          <a:xfrm>
            <a:off x="3162300" y="1905000"/>
            <a:ext cx="265588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t>— </a:t>
            </a:r>
            <a:r>
              <a:rPr lang="zh-CN" altLang="en-US" b="1">
                <a:solidFill>
                  <a:srgbClr val="FF0066"/>
                </a:solidFill>
              </a:rPr>
              <a:t>高电平</a:t>
            </a:r>
            <a:r>
              <a:rPr lang="zh-CN" altLang="en-US" b="1"/>
              <a:t>驱动</a:t>
            </a:r>
          </a:p>
        </p:txBody>
      </p:sp>
      <p:grpSp>
        <p:nvGrpSpPr>
          <p:cNvPr id="132" name="Group 128">
            <a:extLst>
              <a:ext uri="{FF2B5EF4-FFF2-40B4-BE49-F238E27FC236}">
                <a16:creationId xmlns:a16="http://schemas.microsoft.com/office/drawing/2014/main" id="{140253EB-4D92-2C53-CF29-A30BBBCF2AB3}"/>
              </a:ext>
            </a:extLst>
          </p:cNvPr>
          <p:cNvGrpSpPr>
            <a:grpSpLocks/>
          </p:cNvGrpSpPr>
          <p:nvPr/>
        </p:nvGrpSpPr>
        <p:grpSpPr bwMode="auto">
          <a:xfrm>
            <a:off x="5162550" y="3876675"/>
            <a:ext cx="349250" cy="1917700"/>
            <a:chOff x="2454" y="2394"/>
            <a:chExt cx="220" cy="1208"/>
          </a:xfrm>
        </p:grpSpPr>
        <p:sp>
          <p:nvSpPr>
            <p:cNvPr id="133" name="Text Box 129">
              <a:extLst>
                <a:ext uri="{FF2B5EF4-FFF2-40B4-BE49-F238E27FC236}">
                  <a16:creationId xmlns:a16="http://schemas.microsoft.com/office/drawing/2014/main" id="{39D451C2-3925-F5CF-F2C0-13EC8C649A86}"/>
                </a:ext>
              </a:extLst>
            </p:cNvPr>
            <p:cNvSpPr txBox="1">
              <a:spLocks noChangeArrowheads="1"/>
            </p:cNvSpPr>
            <p:nvPr/>
          </p:nvSpPr>
          <p:spPr bwMode="auto">
            <a:xfrm>
              <a:off x="2454" y="2394"/>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a:t>
              </a:r>
            </a:p>
          </p:txBody>
        </p:sp>
        <p:sp>
          <p:nvSpPr>
            <p:cNvPr id="134" name="Text Box 130">
              <a:extLst>
                <a:ext uri="{FF2B5EF4-FFF2-40B4-BE49-F238E27FC236}">
                  <a16:creationId xmlns:a16="http://schemas.microsoft.com/office/drawing/2014/main" id="{89D41C2B-BC38-8331-39D8-7A10DB79329A}"/>
                </a:ext>
              </a:extLst>
            </p:cNvPr>
            <p:cNvSpPr txBox="1">
              <a:spLocks noChangeArrowheads="1"/>
            </p:cNvSpPr>
            <p:nvPr/>
          </p:nvSpPr>
          <p:spPr bwMode="auto">
            <a:xfrm>
              <a:off x="2454" y="2698"/>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a:t>
              </a:r>
            </a:p>
          </p:txBody>
        </p:sp>
        <p:sp>
          <p:nvSpPr>
            <p:cNvPr id="135" name="Text Box 131">
              <a:extLst>
                <a:ext uri="{FF2B5EF4-FFF2-40B4-BE49-F238E27FC236}">
                  <a16:creationId xmlns:a16="http://schemas.microsoft.com/office/drawing/2014/main" id="{CE85E873-0BFF-A454-B51E-B7E5C9BDE147}"/>
                </a:ext>
              </a:extLst>
            </p:cNvPr>
            <p:cNvSpPr txBox="1">
              <a:spLocks noChangeArrowheads="1"/>
            </p:cNvSpPr>
            <p:nvPr/>
          </p:nvSpPr>
          <p:spPr bwMode="auto">
            <a:xfrm>
              <a:off x="2454" y="3002"/>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a:t>
              </a:r>
            </a:p>
          </p:txBody>
        </p:sp>
        <p:sp>
          <p:nvSpPr>
            <p:cNvPr id="136" name="Text Box 132">
              <a:extLst>
                <a:ext uri="{FF2B5EF4-FFF2-40B4-BE49-F238E27FC236}">
                  <a16:creationId xmlns:a16="http://schemas.microsoft.com/office/drawing/2014/main" id="{C4605BF7-830A-0C88-4079-7283C21143B9}"/>
                </a:ext>
              </a:extLst>
            </p:cNvPr>
            <p:cNvSpPr txBox="1">
              <a:spLocks noChangeArrowheads="1"/>
            </p:cNvSpPr>
            <p:nvPr/>
          </p:nvSpPr>
          <p:spPr bwMode="auto">
            <a:xfrm>
              <a:off x="2454" y="3306"/>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a:t>
              </a:r>
            </a:p>
          </p:txBody>
        </p:sp>
      </p:grpSp>
      <p:sp>
        <p:nvSpPr>
          <p:cNvPr id="137" name="Text Box 133">
            <a:extLst>
              <a:ext uri="{FF2B5EF4-FFF2-40B4-BE49-F238E27FC236}">
                <a16:creationId xmlns:a16="http://schemas.microsoft.com/office/drawing/2014/main" id="{F2977E2E-2E91-7F05-28BC-9406E1FA9545}"/>
              </a:ext>
            </a:extLst>
          </p:cNvPr>
          <p:cNvSpPr txBox="1">
            <a:spLocks noChangeArrowheads="1"/>
          </p:cNvSpPr>
          <p:nvPr/>
        </p:nvSpPr>
        <p:spPr bwMode="auto">
          <a:xfrm>
            <a:off x="7112000" y="3811588"/>
            <a:ext cx="311150" cy="2114550"/>
          </a:xfrm>
          <a:prstGeom prst="rect">
            <a:avLst/>
          </a:prstGeom>
          <a:solidFill>
            <a:srgbClr val="FFFFCC"/>
          </a:solidFill>
          <a:ln>
            <a:noFill/>
          </a:ln>
          <a:effectLst/>
          <a:extLs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lnSpc>
                <a:spcPct val="95000"/>
              </a:lnSpc>
            </a:pPr>
            <a:r>
              <a:rPr lang="en-US" altLang="zh-CN" sz="2000" b="1">
                <a:solidFill>
                  <a:srgbClr val="0033CC"/>
                </a:solidFill>
              </a:rPr>
              <a:t>1</a:t>
            </a:r>
          </a:p>
          <a:p>
            <a:pPr eaLnBrk="1" hangingPunct="1">
              <a:lnSpc>
                <a:spcPct val="95000"/>
              </a:lnSpc>
            </a:pPr>
            <a:r>
              <a:rPr lang="en-US" altLang="zh-CN" sz="2000" b="1">
                <a:solidFill>
                  <a:srgbClr val="0033CC"/>
                </a:solidFill>
              </a:rPr>
              <a:t>1</a:t>
            </a:r>
          </a:p>
          <a:p>
            <a:pPr eaLnBrk="1" hangingPunct="1">
              <a:lnSpc>
                <a:spcPct val="95000"/>
              </a:lnSpc>
            </a:pPr>
            <a:r>
              <a:rPr lang="en-US" altLang="zh-CN" sz="2000" b="1">
                <a:solidFill>
                  <a:srgbClr val="0033CC"/>
                </a:solidFill>
              </a:rPr>
              <a:t>1</a:t>
            </a:r>
          </a:p>
          <a:p>
            <a:pPr eaLnBrk="1" hangingPunct="1">
              <a:lnSpc>
                <a:spcPct val="95000"/>
              </a:lnSpc>
            </a:pPr>
            <a:r>
              <a:rPr lang="en-US" altLang="zh-CN" sz="2000" b="1">
                <a:solidFill>
                  <a:srgbClr val="0033CC"/>
                </a:solidFill>
              </a:rPr>
              <a:t>1</a:t>
            </a:r>
          </a:p>
          <a:p>
            <a:pPr eaLnBrk="1" hangingPunct="1">
              <a:lnSpc>
                <a:spcPct val="95000"/>
              </a:lnSpc>
            </a:pPr>
            <a:r>
              <a:rPr lang="en-US" altLang="zh-CN" sz="2000" b="1">
                <a:solidFill>
                  <a:srgbClr val="0033CC"/>
                </a:solidFill>
              </a:rPr>
              <a:t>1</a:t>
            </a:r>
          </a:p>
          <a:p>
            <a:pPr eaLnBrk="1" hangingPunct="1">
              <a:lnSpc>
                <a:spcPct val="95000"/>
              </a:lnSpc>
            </a:pPr>
            <a:r>
              <a:rPr lang="en-US" altLang="zh-CN" sz="2000" b="1">
                <a:solidFill>
                  <a:srgbClr val="0033CC"/>
                </a:solidFill>
              </a:rPr>
              <a:t>1</a:t>
            </a:r>
          </a:p>
          <a:p>
            <a:pPr eaLnBrk="1" hangingPunct="1">
              <a:lnSpc>
                <a:spcPct val="95000"/>
              </a:lnSpc>
            </a:pPr>
            <a:r>
              <a:rPr lang="en-US" altLang="zh-CN" sz="2000" b="1">
                <a:solidFill>
                  <a:srgbClr val="0033CC"/>
                </a:solidFill>
              </a:rPr>
              <a:t>0</a:t>
            </a:r>
          </a:p>
        </p:txBody>
      </p:sp>
      <p:grpSp>
        <p:nvGrpSpPr>
          <p:cNvPr id="138" name="Group 134">
            <a:extLst>
              <a:ext uri="{FF2B5EF4-FFF2-40B4-BE49-F238E27FC236}">
                <a16:creationId xmlns:a16="http://schemas.microsoft.com/office/drawing/2014/main" id="{72ED3EA1-0565-4598-D1D5-AC3F925C9CE6}"/>
              </a:ext>
            </a:extLst>
          </p:cNvPr>
          <p:cNvGrpSpPr>
            <a:grpSpLocks/>
          </p:cNvGrpSpPr>
          <p:nvPr/>
        </p:nvGrpSpPr>
        <p:grpSpPr bwMode="auto">
          <a:xfrm>
            <a:off x="8902700" y="4071938"/>
            <a:ext cx="655637" cy="1350962"/>
            <a:chOff x="4774" y="2517"/>
            <a:chExt cx="413" cy="851"/>
          </a:xfrm>
        </p:grpSpPr>
        <p:sp>
          <p:nvSpPr>
            <p:cNvPr id="139" name="AutoShape 135">
              <a:extLst>
                <a:ext uri="{FF2B5EF4-FFF2-40B4-BE49-F238E27FC236}">
                  <a16:creationId xmlns:a16="http://schemas.microsoft.com/office/drawing/2014/main" id="{B5B997EB-22DF-28F3-5007-02FF2E0712DB}"/>
                </a:ext>
              </a:extLst>
            </p:cNvPr>
            <p:cNvSpPr>
              <a:spLocks noChangeArrowheads="1"/>
            </p:cNvSpPr>
            <p:nvPr/>
          </p:nvSpPr>
          <p:spPr bwMode="auto">
            <a:xfrm>
              <a:off x="4805" y="2517"/>
              <a:ext cx="351" cy="33"/>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0" name="AutoShape 136">
              <a:extLst>
                <a:ext uri="{FF2B5EF4-FFF2-40B4-BE49-F238E27FC236}">
                  <a16:creationId xmlns:a16="http://schemas.microsoft.com/office/drawing/2014/main" id="{B2D36DA4-B0D2-3118-084C-1A2456AF5C63}"/>
                </a:ext>
              </a:extLst>
            </p:cNvPr>
            <p:cNvSpPr>
              <a:spLocks noChangeArrowheads="1"/>
            </p:cNvSpPr>
            <p:nvPr/>
          </p:nvSpPr>
          <p:spPr bwMode="auto">
            <a:xfrm rot="-5400000">
              <a:off x="4639" y="3132"/>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1" name="AutoShape 137">
              <a:extLst>
                <a:ext uri="{FF2B5EF4-FFF2-40B4-BE49-F238E27FC236}">
                  <a16:creationId xmlns:a16="http://schemas.microsoft.com/office/drawing/2014/main" id="{A639CA77-6196-1D23-1DF4-9877A182BAA8}"/>
                </a:ext>
              </a:extLst>
            </p:cNvPr>
            <p:cNvSpPr>
              <a:spLocks noChangeArrowheads="1"/>
            </p:cNvSpPr>
            <p:nvPr/>
          </p:nvSpPr>
          <p:spPr bwMode="auto">
            <a:xfrm>
              <a:off x="4804" y="2926"/>
              <a:ext cx="351" cy="32"/>
            </a:xfrm>
            <a:prstGeom prst="roundRect">
              <a:avLst>
                <a:gd name="adj" fmla="val 16667"/>
              </a:avLst>
            </a:prstGeom>
            <a:solidFill>
              <a:schemeClr val="bg1"/>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2" name="AutoShape 138">
              <a:extLst>
                <a:ext uri="{FF2B5EF4-FFF2-40B4-BE49-F238E27FC236}">
                  <a16:creationId xmlns:a16="http://schemas.microsoft.com/office/drawing/2014/main" id="{D4086E1E-5C9B-B5C5-DF92-8B02976D25DE}"/>
                </a:ext>
              </a:extLst>
            </p:cNvPr>
            <p:cNvSpPr>
              <a:spLocks noChangeArrowheads="1"/>
            </p:cNvSpPr>
            <p:nvPr/>
          </p:nvSpPr>
          <p:spPr bwMode="auto">
            <a:xfrm>
              <a:off x="4805" y="3335"/>
              <a:ext cx="351" cy="33"/>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3" name="AutoShape 139">
              <a:extLst>
                <a:ext uri="{FF2B5EF4-FFF2-40B4-BE49-F238E27FC236}">
                  <a16:creationId xmlns:a16="http://schemas.microsoft.com/office/drawing/2014/main" id="{4EFF2BE9-2A8A-D206-AC59-D61B9D9B360A}"/>
                </a:ext>
              </a:extLst>
            </p:cNvPr>
            <p:cNvSpPr>
              <a:spLocks noChangeArrowheads="1"/>
            </p:cNvSpPr>
            <p:nvPr/>
          </p:nvSpPr>
          <p:spPr bwMode="auto">
            <a:xfrm rot="-5400000">
              <a:off x="5015" y="3132"/>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4" name="AutoShape 140">
              <a:extLst>
                <a:ext uri="{FF2B5EF4-FFF2-40B4-BE49-F238E27FC236}">
                  <a16:creationId xmlns:a16="http://schemas.microsoft.com/office/drawing/2014/main" id="{8CA6ECD5-4EA2-57BD-D041-38DCDA2D35F2}"/>
                </a:ext>
              </a:extLst>
            </p:cNvPr>
            <p:cNvSpPr>
              <a:spLocks noChangeArrowheads="1"/>
            </p:cNvSpPr>
            <p:nvPr/>
          </p:nvSpPr>
          <p:spPr bwMode="auto">
            <a:xfrm rot="-5400000">
              <a:off x="4639" y="2719"/>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5" name="AutoShape 141">
              <a:extLst>
                <a:ext uri="{FF2B5EF4-FFF2-40B4-BE49-F238E27FC236}">
                  <a16:creationId xmlns:a16="http://schemas.microsoft.com/office/drawing/2014/main" id="{F7B7C8A8-55BD-466B-0786-504CBE2F2A90}"/>
                </a:ext>
              </a:extLst>
            </p:cNvPr>
            <p:cNvSpPr>
              <a:spLocks noChangeArrowheads="1"/>
            </p:cNvSpPr>
            <p:nvPr/>
          </p:nvSpPr>
          <p:spPr bwMode="auto">
            <a:xfrm rot="-5400000">
              <a:off x="5015" y="2719"/>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46" name="Group 142">
            <a:extLst>
              <a:ext uri="{FF2B5EF4-FFF2-40B4-BE49-F238E27FC236}">
                <a16:creationId xmlns:a16="http://schemas.microsoft.com/office/drawing/2014/main" id="{EAA8A5D7-0FD5-9D62-2801-E3F49F3FCCAB}"/>
              </a:ext>
            </a:extLst>
          </p:cNvPr>
          <p:cNvGrpSpPr>
            <a:grpSpLocks/>
          </p:cNvGrpSpPr>
          <p:nvPr/>
        </p:nvGrpSpPr>
        <p:grpSpPr bwMode="auto">
          <a:xfrm>
            <a:off x="5162550" y="3876675"/>
            <a:ext cx="349250" cy="1917700"/>
            <a:chOff x="2454" y="2394"/>
            <a:chExt cx="220" cy="1208"/>
          </a:xfrm>
        </p:grpSpPr>
        <p:sp>
          <p:nvSpPr>
            <p:cNvPr id="147" name="Text Box 143">
              <a:extLst>
                <a:ext uri="{FF2B5EF4-FFF2-40B4-BE49-F238E27FC236}">
                  <a16:creationId xmlns:a16="http://schemas.microsoft.com/office/drawing/2014/main" id="{82B6A0CB-9DFC-4CB2-6BC5-2AA828C35126}"/>
                </a:ext>
              </a:extLst>
            </p:cNvPr>
            <p:cNvSpPr txBox="1">
              <a:spLocks noChangeArrowheads="1"/>
            </p:cNvSpPr>
            <p:nvPr/>
          </p:nvSpPr>
          <p:spPr bwMode="auto">
            <a:xfrm>
              <a:off x="2454" y="2394"/>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a:t>
              </a:r>
            </a:p>
          </p:txBody>
        </p:sp>
        <p:sp>
          <p:nvSpPr>
            <p:cNvPr id="148" name="Text Box 144">
              <a:extLst>
                <a:ext uri="{FF2B5EF4-FFF2-40B4-BE49-F238E27FC236}">
                  <a16:creationId xmlns:a16="http://schemas.microsoft.com/office/drawing/2014/main" id="{79DC6047-1938-6218-8BF5-2573D21EF177}"/>
                </a:ext>
              </a:extLst>
            </p:cNvPr>
            <p:cNvSpPr txBox="1">
              <a:spLocks noChangeArrowheads="1"/>
            </p:cNvSpPr>
            <p:nvPr/>
          </p:nvSpPr>
          <p:spPr bwMode="auto">
            <a:xfrm>
              <a:off x="2454" y="2698"/>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a:t>
              </a:r>
            </a:p>
          </p:txBody>
        </p:sp>
        <p:sp>
          <p:nvSpPr>
            <p:cNvPr id="149" name="Text Box 145">
              <a:extLst>
                <a:ext uri="{FF2B5EF4-FFF2-40B4-BE49-F238E27FC236}">
                  <a16:creationId xmlns:a16="http://schemas.microsoft.com/office/drawing/2014/main" id="{A845B308-909D-11FF-88FB-688BB7429019}"/>
                </a:ext>
              </a:extLst>
            </p:cNvPr>
            <p:cNvSpPr txBox="1">
              <a:spLocks noChangeArrowheads="1"/>
            </p:cNvSpPr>
            <p:nvPr/>
          </p:nvSpPr>
          <p:spPr bwMode="auto">
            <a:xfrm>
              <a:off x="2454" y="3002"/>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a:t>
              </a:r>
            </a:p>
          </p:txBody>
        </p:sp>
        <p:sp>
          <p:nvSpPr>
            <p:cNvPr id="150" name="Text Box 146">
              <a:extLst>
                <a:ext uri="{FF2B5EF4-FFF2-40B4-BE49-F238E27FC236}">
                  <a16:creationId xmlns:a16="http://schemas.microsoft.com/office/drawing/2014/main" id="{495B9206-934C-EB4C-BD78-D025AEC95C8E}"/>
                </a:ext>
              </a:extLst>
            </p:cNvPr>
            <p:cNvSpPr txBox="1">
              <a:spLocks noChangeArrowheads="1"/>
            </p:cNvSpPr>
            <p:nvPr/>
          </p:nvSpPr>
          <p:spPr bwMode="auto">
            <a:xfrm>
              <a:off x="2454" y="3306"/>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grpSp>
      <p:grpSp>
        <p:nvGrpSpPr>
          <p:cNvPr id="151" name="Group 147">
            <a:extLst>
              <a:ext uri="{FF2B5EF4-FFF2-40B4-BE49-F238E27FC236}">
                <a16:creationId xmlns:a16="http://schemas.microsoft.com/office/drawing/2014/main" id="{900769B3-17EB-3FF4-1968-EE8737F1F91B}"/>
              </a:ext>
            </a:extLst>
          </p:cNvPr>
          <p:cNvGrpSpPr>
            <a:grpSpLocks/>
          </p:cNvGrpSpPr>
          <p:nvPr/>
        </p:nvGrpSpPr>
        <p:grpSpPr bwMode="auto">
          <a:xfrm>
            <a:off x="8902700" y="4071938"/>
            <a:ext cx="655637" cy="1350962"/>
            <a:chOff x="4870" y="2613"/>
            <a:chExt cx="413" cy="851"/>
          </a:xfrm>
        </p:grpSpPr>
        <p:sp>
          <p:nvSpPr>
            <p:cNvPr id="152" name="AutoShape 148">
              <a:extLst>
                <a:ext uri="{FF2B5EF4-FFF2-40B4-BE49-F238E27FC236}">
                  <a16:creationId xmlns:a16="http://schemas.microsoft.com/office/drawing/2014/main" id="{16F751E9-3A1D-4A28-4171-7D6A53247BC8}"/>
                </a:ext>
              </a:extLst>
            </p:cNvPr>
            <p:cNvSpPr>
              <a:spLocks noChangeArrowheads="1"/>
            </p:cNvSpPr>
            <p:nvPr/>
          </p:nvSpPr>
          <p:spPr bwMode="auto">
            <a:xfrm>
              <a:off x="4901" y="2613"/>
              <a:ext cx="351" cy="33"/>
            </a:xfrm>
            <a:prstGeom prst="roundRect">
              <a:avLst>
                <a:gd name="adj" fmla="val 16667"/>
              </a:avLst>
            </a:prstGeom>
            <a:solidFill>
              <a:schemeClr val="bg1"/>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3" name="AutoShape 149">
              <a:extLst>
                <a:ext uri="{FF2B5EF4-FFF2-40B4-BE49-F238E27FC236}">
                  <a16:creationId xmlns:a16="http://schemas.microsoft.com/office/drawing/2014/main" id="{5A692C5A-E169-3576-7554-02308FB1EC8A}"/>
                </a:ext>
              </a:extLst>
            </p:cNvPr>
            <p:cNvSpPr>
              <a:spLocks noChangeArrowheads="1"/>
            </p:cNvSpPr>
            <p:nvPr/>
          </p:nvSpPr>
          <p:spPr bwMode="auto">
            <a:xfrm rot="-5400000">
              <a:off x="4735" y="3228"/>
              <a:ext cx="308" cy="37"/>
            </a:xfrm>
            <a:prstGeom prst="roundRect">
              <a:avLst>
                <a:gd name="adj" fmla="val 16667"/>
              </a:avLst>
            </a:prstGeom>
            <a:solidFill>
              <a:schemeClr val="bg1"/>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4" name="AutoShape 150">
              <a:extLst>
                <a:ext uri="{FF2B5EF4-FFF2-40B4-BE49-F238E27FC236}">
                  <a16:creationId xmlns:a16="http://schemas.microsoft.com/office/drawing/2014/main" id="{5D8A06A0-046F-E430-9D89-68CCACF6C794}"/>
                </a:ext>
              </a:extLst>
            </p:cNvPr>
            <p:cNvSpPr>
              <a:spLocks noChangeArrowheads="1"/>
            </p:cNvSpPr>
            <p:nvPr/>
          </p:nvSpPr>
          <p:spPr bwMode="auto">
            <a:xfrm>
              <a:off x="4900" y="3022"/>
              <a:ext cx="351" cy="32"/>
            </a:xfrm>
            <a:prstGeom prst="roundRect">
              <a:avLst>
                <a:gd name="adj" fmla="val 16667"/>
              </a:avLst>
            </a:prstGeom>
            <a:solidFill>
              <a:schemeClr val="bg1"/>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5" name="AutoShape 151">
              <a:extLst>
                <a:ext uri="{FF2B5EF4-FFF2-40B4-BE49-F238E27FC236}">
                  <a16:creationId xmlns:a16="http://schemas.microsoft.com/office/drawing/2014/main" id="{1B29B179-3D35-8A53-2136-DF682E98AD54}"/>
                </a:ext>
              </a:extLst>
            </p:cNvPr>
            <p:cNvSpPr>
              <a:spLocks noChangeArrowheads="1"/>
            </p:cNvSpPr>
            <p:nvPr/>
          </p:nvSpPr>
          <p:spPr bwMode="auto">
            <a:xfrm>
              <a:off x="4901" y="3431"/>
              <a:ext cx="351" cy="33"/>
            </a:xfrm>
            <a:prstGeom prst="roundRect">
              <a:avLst>
                <a:gd name="adj" fmla="val 16667"/>
              </a:avLst>
            </a:prstGeom>
            <a:solidFill>
              <a:schemeClr val="bg1"/>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6" name="AutoShape 152">
              <a:extLst>
                <a:ext uri="{FF2B5EF4-FFF2-40B4-BE49-F238E27FC236}">
                  <a16:creationId xmlns:a16="http://schemas.microsoft.com/office/drawing/2014/main" id="{4167EAC1-D9C5-3E60-0294-A0B7BD9A804A}"/>
                </a:ext>
              </a:extLst>
            </p:cNvPr>
            <p:cNvSpPr>
              <a:spLocks noChangeArrowheads="1"/>
            </p:cNvSpPr>
            <p:nvPr/>
          </p:nvSpPr>
          <p:spPr bwMode="auto">
            <a:xfrm rot="-5400000">
              <a:off x="5111" y="3228"/>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7" name="AutoShape 153">
              <a:extLst>
                <a:ext uri="{FF2B5EF4-FFF2-40B4-BE49-F238E27FC236}">
                  <a16:creationId xmlns:a16="http://schemas.microsoft.com/office/drawing/2014/main" id="{77CB64DA-749B-7EDD-C54E-68E0841325E7}"/>
                </a:ext>
              </a:extLst>
            </p:cNvPr>
            <p:cNvSpPr>
              <a:spLocks noChangeArrowheads="1"/>
            </p:cNvSpPr>
            <p:nvPr/>
          </p:nvSpPr>
          <p:spPr bwMode="auto">
            <a:xfrm rot="-5400000">
              <a:off x="4735" y="2815"/>
              <a:ext cx="308" cy="37"/>
            </a:xfrm>
            <a:prstGeom prst="roundRect">
              <a:avLst>
                <a:gd name="adj" fmla="val 16667"/>
              </a:avLst>
            </a:prstGeom>
            <a:solidFill>
              <a:schemeClr val="bg1"/>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8" name="AutoShape 154">
              <a:extLst>
                <a:ext uri="{FF2B5EF4-FFF2-40B4-BE49-F238E27FC236}">
                  <a16:creationId xmlns:a16="http://schemas.microsoft.com/office/drawing/2014/main" id="{08309321-C7C0-95E4-3887-549E8E7D36A5}"/>
                </a:ext>
              </a:extLst>
            </p:cNvPr>
            <p:cNvSpPr>
              <a:spLocks noChangeArrowheads="1"/>
            </p:cNvSpPr>
            <p:nvPr/>
          </p:nvSpPr>
          <p:spPr bwMode="auto">
            <a:xfrm rot="-5400000">
              <a:off x="5111" y="2815"/>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59" name="Group 155">
            <a:extLst>
              <a:ext uri="{FF2B5EF4-FFF2-40B4-BE49-F238E27FC236}">
                <a16:creationId xmlns:a16="http://schemas.microsoft.com/office/drawing/2014/main" id="{771FC3B6-0040-C55C-F6EF-D6EE78F4EFFC}"/>
              </a:ext>
            </a:extLst>
          </p:cNvPr>
          <p:cNvGrpSpPr>
            <a:grpSpLocks/>
          </p:cNvGrpSpPr>
          <p:nvPr/>
        </p:nvGrpSpPr>
        <p:grpSpPr bwMode="auto">
          <a:xfrm>
            <a:off x="5162550" y="3876675"/>
            <a:ext cx="349250" cy="1917700"/>
            <a:chOff x="2454" y="2394"/>
            <a:chExt cx="220" cy="1208"/>
          </a:xfrm>
        </p:grpSpPr>
        <p:sp>
          <p:nvSpPr>
            <p:cNvPr id="160" name="Text Box 156">
              <a:extLst>
                <a:ext uri="{FF2B5EF4-FFF2-40B4-BE49-F238E27FC236}">
                  <a16:creationId xmlns:a16="http://schemas.microsoft.com/office/drawing/2014/main" id="{A5D316E8-8A86-8164-CDA9-0E7F54CF58B2}"/>
                </a:ext>
              </a:extLst>
            </p:cNvPr>
            <p:cNvSpPr txBox="1">
              <a:spLocks noChangeArrowheads="1"/>
            </p:cNvSpPr>
            <p:nvPr/>
          </p:nvSpPr>
          <p:spPr bwMode="auto">
            <a:xfrm>
              <a:off x="2454" y="2394"/>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a:t>
              </a:r>
            </a:p>
          </p:txBody>
        </p:sp>
        <p:sp>
          <p:nvSpPr>
            <p:cNvPr id="161" name="Text Box 157">
              <a:extLst>
                <a:ext uri="{FF2B5EF4-FFF2-40B4-BE49-F238E27FC236}">
                  <a16:creationId xmlns:a16="http://schemas.microsoft.com/office/drawing/2014/main" id="{6AFA33FC-323E-5C0B-3660-D490E41117C3}"/>
                </a:ext>
              </a:extLst>
            </p:cNvPr>
            <p:cNvSpPr txBox="1">
              <a:spLocks noChangeArrowheads="1"/>
            </p:cNvSpPr>
            <p:nvPr/>
          </p:nvSpPr>
          <p:spPr bwMode="auto">
            <a:xfrm>
              <a:off x="2454" y="2698"/>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a:t>
              </a:r>
            </a:p>
          </p:txBody>
        </p:sp>
        <p:sp>
          <p:nvSpPr>
            <p:cNvPr id="162" name="Text Box 158">
              <a:extLst>
                <a:ext uri="{FF2B5EF4-FFF2-40B4-BE49-F238E27FC236}">
                  <a16:creationId xmlns:a16="http://schemas.microsoft.com/office/drawing/2014/main" id="{6E8A0AC6-7120-1257-2B62-71BC857855A4}"/>
                </a:ext>
              </a:extLst>
            </p:cNvPr>
            <p:cNvSpPr txBox="1">
              <a:spLocks noChangeArrowheads="1"/>
            </p:cNvSpPr>
            <p:nvPr/>
          </p:nvSpPr>
          <p:spPr bwMode="auto">
            <a:xfrm>
              <a:off x="2454" y="3002"/>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163" name="Text Box 159">
              <a:extLst>
                <a:ext uri="{FF2B5EF4-FFF2-40B4-BE49-F238E27FC236}">
                  <a16:creationId xmlns:a16="http://schemas.microsoft.com/office/drawing/2014/main" id="{9654B2B7-0F4D-0183-9804-749C4206BAD4}"/>
                </a:ext>
              </a:extLst>
            </p:cNvPr>
            <p:cNvSpPr txBox="1">
              <a:spLocks noChangeArrowheads="1"/>
            </p:cNvSpPr>
            <p:nvPr/>
          </p:nvSpPr>
          <p:spPr bwMode="auto">
            <a:xfrm>
              <a:off x="2454" y="3306"/>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a:t>
              </a:r>
            </a:p>
          </p:txBody>
        </p:sp>
      </p:grpSp>
      <p:sp>
        <p:nvSpPr>
          <p:cNvPr id="164" name="Text Box 160">
            <a:extLst>
              <a:ext uri="{FF2B5EF4-FFF2-40B4-BE49-F238E27FC236}">
                <a16:creationId xmlns:a16="http://schemas.microsoft.com/office/drawing/2014/main" id="{13C2E5E2-936C-C290-2C45-F40A5F0E2269}"/>
              </a:ext>
            </a:extLst>
          </p:cNvPr>
          <p:cNvSpPr txBox="1">
            <a:spLocks noChangeArrowheads="1"/>
          </p:cNvSpPr>
          <p:nvPr/>
        </p:nvSpPr>
        <p:spPr bwMode="auto">
          <a:xfrm>
            <a:off x="7112000" y="3811588"/>
            <a:ext cx="311150" cy="2114550"/>
          </a:xfrm>
          <a:prstGeom prst="rect">
            <a:avLst/>
          </a:prstGeom>
          <a:solidFill>
            <a:srgbClr val="FFFFCC"/>
          </a:solidFill>
          <a:ln>
            <a:noFill/>
          </a:ln>
          <a:effectLst/>
          <a:extLs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lnSpc>
                <a:spcPct val="95000"/>
              </a:lnSpc>
            </a:pPr>
            <a:r>
              <a:rPr lang="en-US" altLang="zh-CN" sz="2000" b="1">
                <a:solidFill>
                  <a:srgbClr val="0033CC"/>
                </a:solidFill>
              </a:rPr>
              <a:t>0</a:t>
            </a:r>
          </a:p>
          <a:p>
            <a:pPr eaLnBrk="1" hangingPunct="1">
              <a:lnSpc>
                <a:spcPct val="95000"/>
              </a:lnSpc>
            </a:pPr>
            <a:r>
              <a:rPr lang="en-US" altLang="zh-CN" sz="2000" b="1">
                <a:solidFill>
                  <a:srgbClr val="0033CC"/>
                </a:solidFill>
              </a:rPr>
              <a:t>1</a:t>
            </a:r>
          </a:p>
          <a:p>
            <a:pPr eaLnBrk="1" hangingPunct="1">
              <a:lnSpc>
                <a:spcPct val="95000"/>
              </a:lnSpc>
            </a:pPr>
            <a:r>
              <a:rPr lang="en-US" altLang="zh-CN" sz="2000" b="1">
                <a:solidFill>
                  <a:srgbClr val="0033CC"/>
                </a:solidFill>
              </a:rPr>
              <a:t>1</a:t>
            </a:r>
          </a:p>
          <a:p>
            <a:pPr eaLnBrk="1" hangingPunct="1">
              <a:lnSpc>
                <a:spcPct val="95000"/>
              </a:lnSpc>
            </a:pPr>
            <a:r>
              <a:rPr lang="en-US" altLang="zh-CN" sz="2000" b="1">
                <a:solidFill>
                  <a:srgbClr val="0033CC"/>
                </a:solidFill>
              </a:rPr>
              <a:t>0</a:t>
            </a:r>
          </a:p>
          <a:p>
            <a:pPr eaLnBrk="1" hangingPunct="1">
              <a:lnSpc>
                <a:spcPct val="95000"/>
              </a:lnSpc>
            </a:pPr>
            <a:r>
              <a:rPr lang="en-US" altLang="zh-CN" sz="2000" b="1">
                <a:solidFill>
                  <a:srgbClr val="0033CC"/>
                </a:solidFill>
              </a:rPr>
              <a:t>0</a:t>
            </a:r>
          </a:p>
          <a:p>
            <a:pPr eaLnBrk="1" hangingPunct="1">
              <a:lnSpc>
                <a:spcPct val="95000"/>
              </a:lnSpc>
            </a:pPr>
            <a:r>
              <a:rPr lang="en-US" altLang="zh-CN" sz="2000" b="1">
                <a:solidFill>
                  <a:srgbClr val="0033CC"/>
                </a:solidFill>
              </a:rPr>
              <a:t>0</a:t>
            </a:r>
          </a:p>
          <a:p>
            <a:pPr eaLnBrk="1" hangingPunct="1">
              <a:lnSpc>
                <a:spcPct val="95000"/>
              </a:lnSpc>
            </a:pPr>
            <a:r>
              <a:rPr lang="en-US" altLang="zh-CN" sz="2000" b="1">
                <a:solidFill>
                  <a:srgbClr val="0033CC"/>
                </a:solidFill>
              </a:rPr>
              <a:t>0</a:t>
            </a:r>
          </a:p>
        </p:txBody>
      </p:sp>
      <p:sp>
        <p:nvSpPr>
          <p:cNvPr id="165" name="Text Box 161">
            <a:extLst>
              <a:ext uri="{FF2B5EF4-FFF2-40B4-BE49-F238E27FC236}">
                <a16:creationId xmlns:a16="http://schemas.microsoft.com/office/drawing/2014/main" id="{F6C6F6AE-69C1-69DD-EAAC-E591D04770EE}"/>
              </a:ext>
            </a:extLst>
          </p:cNvPr>
          <p:cNvSpPr txBox="1">
            <a:spLocks noChangeArrowheads="1"/>
          </p:cNvSpPr>
          <p:nvPr/>
        </p:nvSpPr>
        <p:spPr bwMode="auto">
          <a:xfrm>
            <a:off x="7112000" y="3811588"/>
            <a:ext cx="311150" cy="2114550"/>
          </a:xfrm>
          <a:prstGeom prst="rect">
            <a:avLst/>
          </a:prstGeom>
          <a:solidFill>
            <a:srgbClr val="FFFFCC"/>
          </a:solidFill>
          <a:ln>
            <a:noFill/>
          </a:ln>
          <a:effectLst/>
          <a:extLs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lnSpc>
                <a:spcPct val="95000"/>
              </a:lnSpc>
            </a:pPr>
            <a:r>
              <a:rPr lang="en-US" altLang="zh-CN" sz="2000" b="1">
                <a:solidFill>
                  <a:srgbClr val="0033CC"/>
                </a:solidFill>
              </a:rPr>
              <a:t>1</a:t>
            </a:r>
          </a:p>
          <a:p>
            <a:pPr eaLnBrk="1" hangingPunct="1">
              <a:lnSpc>
                <a:spcPct val="95000"/>
              </a:lnSpc>
            </a:pPr>
            <a:r>
              <a:rPr lang="en-US" altLang="zh-CN" sz="2000" b="1">
                <a:solidFill>
                  <a:srgbClr val="0033CC"/>
                </a:solidFill>
              </a:rPr>
              <a:t>1</a:t>
            </a:r>
          </a:p>
          <a:p>
            <a:pPr eaLnBrk="1" hangingPunct="1">
              <a:lnSpc>
                <a:spcPct val="95000"/>
              </a:lnSpc>
            </a:pPr>
            <a:r>
              <a:rPr lang="en-US" altLang="zh-CN" sz="2000" b="1">
                <a:solidFill>
                  <a:srgbClr val="0033CC"/>
                </a:solidFill>
              </a:rPr>
              <a:t>0</a:t>
            </a:r>
          </a:p>
          <a:p>
            <a:pPr eaLnBrk="1" hangingPunct="1">
              <a:lnSpc>
                <a:spcPct val="95000"/>
              </a:lnSpc>
            </a:pPr>
            <a:r>
              <a:rPr lang="en-US" altLang="zh-CN" sz="2000" b="1">
                <a:solidFill>
                  <a:srgbClr val="0033CC"/>
                </a:solidFill>
              </a:rPr>
              <a:t>1</a:t>
            </a:r>
          </a:p>
          <a:p>
            <a:pPr eaLnBrk="1" hangingPunct="1">
              <a:lnSpc>
                <a:spcPct val="95000"/>
              </a:lnSpc>
            </a:pPr>
            <a:r>
              <a:rPr lang="en-US" altLang="zh-CN" sz="2000" b="1">
                <a:solidFill>
                  <a:srgbClr val="0033CC"/>
                </a:solidFill>
              </a:rPr>
              <a:t>1</a:t>
            </a:r>
          </a:p>
          <a:p>
            <a:pPr eaLnBrk="1" hangingPunct="1">
              <a:lnSpc>
                <a:spcPct val="95000"/>
              </a:lnSpc>
            </a:pPr>
            <a:r>
              <a:rPr lang="en-US" altLang="zh-CN" sz="2000" b="1">
                <a:solidFill>
                  <a:srgbClr val="0033CC"/>
                </a:solidFill>
              </a:rPr>
              <a:t>0</a:t>
            </a:r>
          </a:p>
          <a:p>
            <a:pPr eaLnBrk="1" hangingPunct="1">
              <a:lnSpc>
                <a:spcPct val="95000"/>
              </a:lnSpc>
            </a:pPr>
            <a:r>
              <a:rPr lang="en-US" altLang="zh-CN" sz="2000" b="1">
                <a:solidFill>
                  <a:srgbClr val="0033CC"/>
                </a:solidFill>
              </a:rPr>
              <a:t>1</a:t>
            </a:r>
          </a:p>
        </p:txBody>
      </p:sp>
      <p:grpSp>
        <p:nvGrpSpPr>
          <p:cNvPr id="166" name="Group 162">
            <a:extLst>
              <a:ext uri="{FF2B5EF4-FFF2-40B4-BE49-F238E27FC236}">
                <a16:creationId xmlns:a16="http://schemas.microsoft.com/office/drawing/2014/main" id="{984699C7-BADD-489E-31DF-745348B92D9B}"/>
              </a:ext>
            </a:extLst>
          </p:cNvPr>
          <p:cNvGrpSpPr>
            <a:grpSpLocks/>
          </p:cNvGrpSpPr>
          <p:nvPr/>
        </p:nvGrpSpPr>
        <p:grpSpPr bwMode="auto">
          <a:xfrm>
            <a:off x="8902700" y="4071938"/>
            <a:ext cx="655637" cy="1350962"/>
            <a:chOff x="4870" y="2613"/>
            <a:chExt cx="413" cy="851"/>
          </a:xfrm>
        </p:grpSpPr>
        <p:sp>
          <p:nvSpPr>
            <p:cNvPr id="167" name="AutoShape 163">
              <a:extLst>
                <a:ext uri="{FF2B5EF4-FFF2-40B4-BE49-F238E27FC236}">
                  <a16:creationId xmlns:a16="http://schemas.microsoft.com/office/drawing/2014/main" id="{B2F54F78-A490-D8E1-C29E-FD8C3BC0F207}"/>
                </a:ext>
              </a:extLst>
            </p:cNvPr>
            <p:cNvSpPr>
              <a:spLocks noChangeArrowheads="1"/>
            </p:cNvSpPr>
            <p:nvPr/>
          </p:nvSpPr>
          <p:spPr bwMode="auto">
            <a:xfrm>
              <a:off x="4901" y="2613"/>
              <a:ext cx="351" cy="33"/>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8" name="AutoShape 164">
              <a:extLst>
                <a:ext uri="{FF2B5EF4-FFF2-40B4-BE49-F238E27FC236}">
                  <a16:creationId xmlns:a16="http://schemas.microsoft.com/office/drawing/2014/main" id="{36E325AD-DC61-3992-F1AD-D877FA9886EF}"/>
                </a:ext>
              </a:extLst>
            </p:cNvPr>
            <p:cNvSpPr>
              <a:spLocks noChangeArrowheads="1"/>
            </p:cNvSpPr>
            <p:nvPr/>
          </p:nvSpPr>
          <p:spPr bwMode="auto">
            <a:xfrm rot="-5400000">
              <a:off x="4735" y="3228"/>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9" name="AutoShape 165">
              <a:extLst>
                <a:ext uri="{FF2B5EF4-FFF2-40B4-BE49-F238E27FC236}">
                  <a16:creationId xmlns:a16="http://schemas.microsoft.com/office/drawing/2014/main" id="{32ED7766-6B2F-8874-A18F-2B6126F4CC34}"/>
                </a:ext>
              </a:extLst>
            </p:cNvPr>
            <p:cNvSpPr>
              <a:spLocks noChangeArrowheads="1"/>
            </p:cNvSpPr>
            <p:nvPr/>
          </p:nvSpPr>
          <p:spPr bwMode="auto">
            <a:xfrm>
              <a:off x="4900" y="3022"/>
              <a:ext cx="351" cy="32"/>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0" name="AutoShape 166">
              <a:extLst>
                <a:ext uri="{FF2B5EF4-FFF2-40B4-BE49-F238E27FC236}">
                  <a16:creationId xmlns:a16="http://schemas.microsoft.com/office/drawing/2014/main" id="{4F2EBB72-87F2-61DF-9AB8-9305E29797A8}"/>
                </a:ext>
              </a:extLst>
            </p:cNvPr>
            <p:cNvSpPr>
              <a:spLocks noChangeArrowheads="1"/>
            </p:cNvSpPr>
            <p:nvPr/>
          </p:nvSpPr>
          <p:spPr bwMode="auto">
            <a:xfrm>
              <a:off x="4901" y="3431"/>
              <a:ext cx="351" cy="33"/>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1" name="AutoShape 167">
              <a:extLst>
                <a:ext uri="{FF2B5EF4-FFF2-40B4-BE49-F238E27FC236}">
                  <a16:creationId xmlns:a16="http://schemas.microsoft.com/office/drawing/2014/main" id="{B0511388-467D-0547-D9C7-5FCA99992729}"/>
                </a:ext>
              </a:extLst>
            </p:cNvPr>
            <p:cNvSpPr>
              <a:spLocks noChangeArrowheads="1"/>
            </p:cNvSpPr>
            <p:nvPr/>
          </p:nvSpPr>
          <p:spPr bwMode="auto">
            <a:xfrm rot="-5400000">
              <a:off x="5111" y="3228"/>
              <a:ext cx="308" cy="37"/>
            </a:xfrm>
            <a:prstGeom prst="roundRect">
              <a:avLst>
                <a:gd name="adj" fmla="val 16667"/>
              </a:avLst>
            </a:prstGeom>
            <a:solidFill>
              <a:schemeClr val="bg1"/>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2" name="AutoShape 168">
              <a:extLst>
                <a:ext uri="{FF2B5EF4-FFF2-40B4-BE49-F238E27FC236}">
                  <a16:creationId xmlns:a16="http://schemas.microsoft.com/office/drawing/2014/main" id="{1B28152E-31AF-A769-5CEB-69B630B3ABD0}"/>
                </a:ext>
              </a:extLst>
            </p:cNvPr>
            <p:cNvSpPr>
              <a:spLocks noChangeArrowheads="1"/>
            </p:cNvSpPr>
            <p:nvPr/>
          </p:nvSpPr>
          <p:spPr bwMode="auto">
            <a:xfrm rot="-5400000">
              <a:off x="4735" y="2815"/>
              <a:ext cx="308" cy="37"/>
            </a:xfrm>
            <a:prstGeom prst="roundRect">
              <a:avLst>
                <a:gd name="adj" fmla="val 16667"/>
              </a:avLst>
            </a:prstGeom>
            <a:solidFill>
              <a:schemeClr val="bg1"/>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3" name="AutoShape 169">
              <a:extLst>
                <a:ext uri="{FF2B5EF4-FFF2-40B4-BE49-F238E27FC236}">
                  <a16:creationId xmlns:a16="http://schemas.microsoft.com/office/drawing/2014/main" id="{589D198B-54BA-D913-8EA4-507C47EEE1CE}"/>
                </a:ext>
              </a:extLst>
            </p:cNvPr>
            <p:cNvSpPr>
              <a:spLocks noChangeArrowheads="1"/>
            </p:cNvSpPr>
            <p:nvPr/>
          </p:nvSpPr>
          <p:spPr bwMode="auto">
            <a:xfrm rot="-5400000">
              <a:off x="5111" y="2815"/>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74" name="Group 170">
            <a:extLst>
              <a:ext uri="{FF2B5EF4-FFF2-40B4-BE49-F238E27FC236}">
                <a16:creationId xmlns:a16="http://schemas.microsoft.com/office/drawing/2014/main" id="{9A0A48A6-FA6F-EC76-0442-2E6074F9A3E3}"/>
              </a:ext>
            </a:extLst>
          </p:cNvPr>
          <p:cNvGrpSpPr>
            <a:grpSpLocks/>
          </p:cNvGrpSpPr>
          <p:nvPr/>
        </p:nvGrpSpPr>
        <p:grpSpPr bwMode="auto">
          <a:xfrm>
            <a:off x="5162550" y="3876675"/>
            <a:ext cx="349250" cy="1917700"/>
            <a:chOff x="2454" y="2394"/>
            <a:chExt cx="220" cy="1208"/>
          </a:xfrm>
        </p:grpSpPr>
        <p:sp>
          <p:nvSpPr>
            <p:cNvPr id="175" name="Text Box 171">
              <a:extLst>
                <a:ext uri="{FF2B5EF4-FFF2-40B4-BE49-F238E27FC236}">
                  <a16:creationId xmlns:a16="http://schemas.microsoft.com/office/drawing/2014/main" id="{83E5C658-402D-A7EA-4B51-E474AE7B76E7}"/>
                </a:ext>
              </a:extLst>
            </p:cNvPr>
            <p:cNvSpPr txBox="1">
              <a:spLocks noChangeArrowheads="1"/>
            </p:cNvSpPr>
            <p:nvPr/>
          </p:nvSpPr>
          <p:spPr bwMode="auto">
            <a:xfrm>
              <a:off x="2454" y="2394"/>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a:t>
              </a:r>
            </a:p>
          </p:txBody>
        </p:sp>
        <p:sp>
          <p:nvSpPr>
            <p:cNvPr id="176" name="Text Box 172">
              <a:extLst>
                <a:ext uri="{FF2B5EF4-FFF2-40B4-BE49-F238E27FC236}">
                  <a16:creationId xmlns:a16="http://schemas.microsoft.com/office/drawing/2014/main" id="{7E2AFA4A-6E95-BE17-5D36-2157E2262A54}"/>
                </a:ext>
              </a:extLst>
            </p:cNvPr>
            <p:cNvSpPr txBox="1">
              <a:spLocks noChangeArrowheads="1"/>
            </p:cNvSpPr>
            <p:nvPr/>
          </p:nvSpPr>
          <p:spPr bwMode="auto">
            <a:xfrm>
              <a:off x="2454" y="2698"/>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a:t>
              </a:r>
            </a:p>
          </p:txBody>
        </p:sp>
        <p:sp>
          <p:nvSpPr>
            <p:cNvPr id="177" name="Text Box 173">
              <a:extLst>
                <a:ext uri="{FF2B5EF4-FFF2-40B4-BE49-F238E27FC236}">
                  <a16:creationId xmlns:a16="http://schemas.microsoft.com/office/drawing/2014/main" id="{6AFDE048-B87D-7C3B-691F-CA09591BD842}"/>
                </a:ext>
              </a:extLst>
            </p:cNvPr>
            <p:cNvSpPr txBox="1">
              <a:spLocks noChangeArrowheads="1"/>
            </p:cNvSpPr>
            <p:nvPr/>
          </p:nvSpPr>
          <p:spPr bwMode="auto">
            <a:xfrm>
              <a:off x="2454" y="3002"/>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178" name="Text Box 174">
              <a:extLst>
                <a:ext uri="{FF2B5EF4-FFF2-40B4-BE49-F238E27FC236}">
                  <a16:creationId xmlns:a16="http://schemas.microsoft.com/office/drawing/2014/main" id="{148A496A-5B6A-CCDF-50A9-66FCF71C33B7}"/>
                </a:ext>
              </a:extLst>
            </p:cNvPr>
            <p:cNvSpPr txBox="1">
              <a:spLocks noChangeArrowheads="1"/>
            </p:cNvSpPr>
            <p:nvPr/>
          </p:nvSpPr>
          <p:spPr bwMode="auto">
            <a:xfrm>
              <a:off x="2454" y="3306"/>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grpSp>
      <p:grpSp>
        <p:nvGrpSpPr>
          <p:cNvPr id="179" name="Group 175">
            <a:extLst>
              <a:ext uri="{FF2B5EF4-FFF2-40B4-BE49-F238E27FC236}">
                <a16:creationId xmlns:a16="http://schemas.microsoft.com/office/drawing/2014/main" id="{D5E11144-4111-407D-C16A-737994E7298C}"/>
              </a:ext>
            </a:extLst>
          </p:cNvPr>
          <p:cNvGrpSpPr>
            <a:grpSpLocks/>
          </p:cNvGrpSpPr>
          <p:nvPr/>
        </p:nvGrpSpPr>
        <p:grpSpPr bwMode="auto">
          <a:xfrm>
            <a:off x="5162550" y="3876675"/>
            <a:ext cx="349250" cy="1917700"/>
            <a:chOff x="2454" y="2394"/>
            <a:chExt cx="220" cy="1208"/>
          </a:xfrm>
        </p:grpSpPr>
        <p:sp>
          <p:nvSpPr>
            <p:cNvPr id="180" name="Text Box 176">
              <a:extLst>
                <a:ext uri="{FF2B5EF4-FFF2-40B4-BE49-F238E27FC236}">
                  <a16:creationId xmlns:a16="http://schemas.microsoft.com/office/drawing/2014/main" id="{F18D33D4-C15B-BFA8-8BDE-2D8C2213A0C5}"/>
                </a:ext>
              </a:extLst>
            </p:cNvPr>
            <p:cNvSpPr txBox="1">
              <a:spLocks noChangeArrowheads="1"/>
            </p:cNvSpPr>
            <p:nvPr/>
          </p:nvSpPr>
          <p:spPr bwMode="auto">
            <a:xfrm>
              <a:off x="2454" y="2394"/>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a:t>
              </a:r>
            </a:p>
          </p:txBody>
        </p:sp>
        <p:sp>
          <p:nvSpPr>
            <p:cNvPr id="181" name="Text Box 177">
              <a:extLst>
                <a:ext uri="{FF2B5EF4-FFF2-40B4-BE49-F238E27FC236}">
                  <a16:creationId xmlns:a16="http://schemas.microsoft.com/office/drawing/2014/main" id="{07A819C4-AAFC-E407-143A-23A9AFAC5BEB}"/>
                </a:ext>
              </a:extLst>
            </p:cNvPr>
            <p:cNvSpPr txBox="1">
              <a:spLocks noChangeArrowheads="1"/>
            </p:cNvSpPr>
            <p:nvPr/>
          </p:nvSpPr>
          <p:spPr bwMode="auto">
            <a:xfrm>
              <a:off x="2454" y="2698"/>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182" name="Text Box 178">
              <a:extLst>
                <a:ext uri="{FF2B5EF4-FFF2-40B4-BE49-F238E27FC236}">
                  <a16:creationId xmlns:a16="http://schemas.microsoft.com/office/drawing/2014/main" id="{06B6DB18-806A-9C01-D78C-43255AADE1F3}"/>
                </a:ext>
              </a:extLst>
            </p:cNvPr>
            <p:cNvSpPr txBox="1">
              <a:spLocks noChangeArrowheads="1"/>
            </p:cNvSpPr>
            <p:nvPr/>
          </p:nvSpPr>
          <p:spPr bwMode="auto">
            <a:xfrm>
              <a:off x="2454" y="3002"/>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a:t>
              </a:r>
            </a:p>
          </p:txBody>
        </p:sp>
        <p:sp>
          <p:nvSpPr>
            <p:cNvPr id="183" name="Text Box 179">
              <a:extLst>
                <a:ext uri="{FF2B5EF4-FFF2-40B4-BE49-F238E27FC236}">
                  <a16:creationId xmlns:a16="http://schemas.microsoft.com/office/drawing/2014/main" id="{4CF8AA72-D37D-2BB9-B033-5B14028FD0EC}"/>
                </a:ext>
              </a:extLst>
            </p:cNvPr>
            <p:cNvSpPr txBox="1">
              <a:spLocks noChangeArrowheads="1"/>
            </p:cNvSpPr>
            <p:nvPr/>
          </p:nvSpPr>
          <p:spPr bwMode="auto">
            <a:xfrm>
              <a:off x="2454" y="3306"/>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a:t>
              </a:r>
            </a:p>
          </p:txBody>
        </p:sp>
      </p:grpSp>
      <p:grpSp>
        <p:nvGrpSpPr>
          <p:cNvPr id="184" name="Group 180">
            <a:extLst>
              <a:ext uri="{FF2B5EF4-FFF2-40B4-BE49-F238E27FC236}">
                <a16:creationId xmlns:a16="http://schemas.microsoft.com/office/drawing/2014/main" id="{3E60783C-92C8-0C13-B434-63835663CB43}"/>
              </a:ext>
            </a:extLst>
          </p:cNvPr>
          <p:cNvGrpSpPr>
            <a:grpSpLocks/>
          </p:cNvGrpSpPr>
          <p:nvPr/>
        </p:nvGrpSpPr>
        <p:grpSpPr bwMode="auto">
          <a:xfrm>
            <a:off x="5162550" y="3876675"/>
            <a:ext cx="349250" cy="1917700"/>
            <a:chOff x="2454" y="2394"/>
            <a:chExt cx="220" cy="1208"/>
          </a:xfrm>
        </p:grpSpPr>
        <p:sp>
          <p:nvSpPr>
            <p:cNvPr id="185" name="Text Box 181">
              <a:extLst>
                <a:ext uri="{FF2B5EF4-FFF2-40B4-BE49-F238E27FC236}">
                  <a16:creationId xmlns:a16="http://schemas.microsoft.com/office/drawing/2014/main" id="{352A6D68-1DD5-C93E-7452-341D32226889}"/>
                </a:ext>
              </a:extLst>
            </p:cNvPr>
            <p:cNvSpPr txBox="1">
              <a:spLocks noChangeArrowheads="1"/>
            </p:cNvSpPr>
            <p:nvPr/>
          </p:nvSpPr>
          <p:spPr bwMode="auto">
            <a:xfrm>
              <a:off x="2454" y="2394"/>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a:t>
              </a:r>
            </a:p>
          </p:txBody>
        </p:sp>
        <p:sp>
          <p:nvSpPr>
            <p:cNvPr id="186" name="Text Box 182">
              <a:extLst>
                <a:ext uri="{FF2B5EF4-FFF2-40B4-BE49-F238E27FC236}">
                  <a16:creationId xmlns:a16="http://schemas.microsoft.com/office/drawing/2014/main" id="{4548091F-2C69-4A9F-65FF-BF87581B2FEC}"/>
                </a:ext>
              </a:extLst>
            </p:cNvPr>
            <p:cNvSpPr txBox="1">
              <a:spLocks noChangeArrowheads="1"/>
            </p:cNvSpPr>
            <p:nvPr/>
          </p:nvSpPr>
          <p:spPr bwMode="auto">
            <a:xfrm>
              <a:off x="2454" y="2698"/>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187" name="Text Box 183">
              <a:extLst>
                <a:ext uri="{FF2B5EF4-FFF2-40B4-BE49-F238E27FC236}">
                  <a16:creationId xmlns:a16="http://schemas.microsoft.com/office/drawing/2014/main" id="{D88AEC39-8F0E-3237-CC75-48E32014067C}"/>
                </a:ext>
              </a:extLst>
            </p:cNvPr>
            <p:cNvSpPr txBox="1">
              <a:spLocks noChangeArrowheads="1"/>
            </p:cNvSpPr>
            <p:nvPr/>
          </p:nvSpPr>
          <p:spPr bwMode="auto">
            <a:xfrm>
              <a:off x="2454" y="3002"/>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a:t>
              </a:r>
            </a:p>
          </p:txBody>
        </p:sp>
        <p:sp>
          <p:nvSpPr>
            <p:cNvPr id="188" name="Text Box 184">
              <a:extLst>
                <a:ext uri="{FF2B5EF4-FFF2-40B4-BE49-F238E27FC236}">
                  <a16:creationId xmlns:a16="http://schemas.microsoft.com/office/drawing/2014/main" id="{58585EC7-022E-DD14-FC77-2978C827C623}"/>
                </a:ext>
              </a:extLst>
            </p:cNvPr>
            <p:cNvSpPr txBox="1">
              <a:spLocks noChangeArrowheads="1"/>
            </p:cNvSpPr>
            <p:nvPr/>
          </p:nvSpPr>
          <p:spPr bwMode="auto">
            <a:xfrm>
              <a:off x="2454" y="3306"/>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grpSp>
      <p:grpSp>
        <p:nvGrpSpPr>
          <p:cNvPr id="189" name="Group 185">
            <a:extLst>
              <a:ext uri="{FF2B5EF4-FFF2-40B4-BE49-F238E27FC236}">
                <a16:creationId xmlns:a16="http://schemas.microsoft.com/office/drawing/2014/main" id="{37777B84-4D85-8CF1-4743-BF76B1EF374E}"/>
              </a:ext>
            </a:extLst>
          </p:cNvPr>
          <p:cNvGrpSpPr>
            <a:grpSpLocks/>
          </p:cNvGrpSpPr>
          <p:nvPr/>
        </p:nvGrpSpPr>
        <p:grpSpPr bwMode="auto">
          <a:xfrm>
            <a:off x="5162550" y="3876675"/>
            <a:ext cx="349250" cy="1917700"/>
            <a:chOff x="2454" y="2394"/>
            <a:chExt cx="220" cy="1208"/>
          </a:xfrm>
        </p:grpSpPr>
        <p:sp>
          <p:nvSpPr>
            <p:cNvPr id="190" name="Text Box 186">
              <a:extLst>
                <a:ext uri="{FF2B5EF4-FFF2-40B4-BE49-F238E27FC236}">
                  <a16:creationId xmlns:a16="http://schemas.microsoft.com/office/drawing/2014/main" id="{8BE25A32-115B-7EC5-8D95-DD0740D410C5}"/>
                </a:ext>
              </a:extLst>
            </p:cNvPr>
            <p:cNvSpPr txBox="1">
              <a:spLocks noChangeArrowheads="1"/>
            </p:cNvSpPr>
            <p:nvPr/>
          </p:nvSpPr>
          <p:spPr bwMode="auto">
            <a:xfrm>
              <a:off x="2454" y="2394"/>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a:t>
              </a:r>
            </a:p>
          </p:txBody>
        </p:sp>
        <p:sp>
          <p:nvSpPr>
            <p:cNvPr id="191" name="Text Box 187">
              <a:extLst>
                <a:ext uri="{FF2B5EF4-FFF2-40B4-BE49-F238E27FC236}">
                  <a16:creationId xmlns:a16="http://schemas.microsoft.com/office/drawing/2014/main" id="{7DDB3BBF-A135-863B-662D-26132D2BD772}"/>
                </a:ext>
              </a:extLst>
            </p:cNvPr>
            <p:cNvSpPr txBox="1">
              <a:spLocks noChangeArrowheads="1"/>
            </p:cNvSpPr>
            <p:nvPr/>
          </p:nvSpPr>
          <p:spPr bwMode="auto">
            <a:xfrm>
              <a:off x="2454" y="2698"/>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192" name="Text Box 188">
              <a:extLst>
                <a:ext uri="{FF2B5EF4-FFF2-40B4-BE49-F238E27FC236}">
                  <a16:creationId xmlns:a16="http://schemas.microsoft.com/office/drawing/2014/main" id="{9F7F013D-13C2-9653-A5AF-2B524D5F94B9}"/>
                </a:ext>
              </a:extLst>
            </p:cNvPr>
            <p:cNvSpPr txBox="1">
              <a:spLocks noChangeArrowheads="1"/>
            </p:cNvSpPr>
            <p:nvPr/>
          </p:nvSpPr>
          <p:spPr bwMode="auto">
            <a:xfrm>
              <a:off x="2454" y="3002"/>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193" name="Text Box 189">
              <a:extLst>
                <a:ext uri="{FF2B5EF4-FFF2-40B4-BE49-F238E27FC236}">
                  <a16:creationId xmlns:a16="http://schemas.microsoft.com/office/drawing/2014/main" id="{D15F724A-C607-24AA-62E1-3B65F715C6D1}"/>
                </a:ext>
              </a:extLst>
            </p:cNvPr>
            <p:cNvSpPr txBox="1">
              <a:spLocks noChangeArrowheads="1"/>
            </p:cNvSpPr>
            <p:nvPr/>
          </p:nvSpPr>
          <p:spPr bwMode="auto">
            <a:xfrm>
              <a:off x="2454" y="3306"/>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a:t>
              </a:r>
            </a:p>
          </p:txBody>
        </p:sp>
      </p:grpSp>
      <p:grpSp>
        <p:nvGrpSpPr>
          <p:cNvPr id="194" name="Group 190">
            <a:extLst>
              <a:ext uri="{FF2B5EF4-FFF2-40B4-BE49-F238E27FC236}">
                <a16:creationId xmlns:a16="http://schemas.microsoft.com/office/drawing/2014/main" id="{7B236C5B-0272-0512-4D7E-10335F1B3687}"/>
              </a:ext>
            </a:extLst>
          </p:cNvPr>
          <p:cNvGrpSpPr>
            <a:grpSpLocks/>
          </p:cNvGrpSpPr>
          <p:nvPr/>
        </p:nvGrpSpPr>
        <p:grpSpPr bwMode="auto">
          <a:xfrm>
            <a:off x="5162550" y="3876675"/>
            <a:ext cx="349250" cy="1917700"/>
            <a:chOff x="2454" y="2394"/>
            <a:chExt cx="220" cy="1208"/>
          </a:xfrm>
        </p:grpSpPr>
        <p:sp>
          <p:nvSpPr>
            <p:cNvPr id="195" name="Text Box 191">
              <a:extLst>
                <a:ext uri="{FF2B5EF4-FFF2-40B4-BE49-F238E27FC236}">
                  <a16:creationId xmlns:a16="http://schemas.microsoft.com/office/drawing/2014/main" id="{5856DC9A-0D38-5FAB-E73A-5723821532F7}"/>
                </a:ext>
              </a:extLst>
            </p:cNvPr>
            <p:cNvSpPr txBox="1">
              <a:spLocks noChangeArrowheads="1"/>
            </p:cNvSpPr>
            <p:nvPr/>
          </p:nvSpPr>
          <p:spPr bwMode="auto">
            <a:xfrm>
              <a:off x="2454" y="2394"/>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a:t>
              </a:r>
            </a:p>
          </p:txBody>
        </p:sp>
        <p:sp>
          <p:nvSpPr>
            <p:cNvPr id="196" name="Text Box 192">
              <a:extLst>
                <a:ext uri="{FF2B5EF4-FFF2-40B4-BE49-F238E27FC236}">
                  <a16:creationId xmlns:a16="http://schemas.microsoft.com/office/drawing/2014/main" id="{EFBDA21D-00A1-9700-4BED-D4A0A45C07EA}"/>
                </a:ext>
              </a:extLst>
            </p:cNvPr>
            <p:cNvSpPr txBox="1">
              <a:spLocks noChangeArrowheads="1"/>
            </p:cNvSpPr>
            <p:nvPr/>
          </p:nvSpPr>
          <p:spPr bwMode="auto">
            <a:xfrm>
              <a:off x="2454" y="2698"/>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197" name="Text Box 193">
              <a:extLst>
                <a:ext uri="{FF2B5EF4-FFF2-40B4-BE49-F238E27FC236}">
                  <a16:creationId xmlns:a16="http://schemas.microsoft.com/office/drawing/2014/main" id="{8E18CF57-4CED-03AF-FD95-8240EA7F62B2}"/>
                </a:ext>
              </a:extLst>
            </p:cNvPr>
            <p:cNvSpPr txBox="1">
              <a:spLocks noChangeArrowheads="1"/>
            </p:cNvSpPr>
            <p:nvPr/>
          </p:nvSpPr>
          <p:spPr bwMode="auto">
            <a:xfrm>
              <a:off x="2454" y="3002"/>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198" name="Text Box 194">
              <a:extLst>
                <a:ext uri="{FF2B5EF4-FFF2-40B4-BE49-F238E27FC236}">
                  <a16:creationId xmlns:a16="http://schemas.microsoft.com/office/drawing/2014/main" id="{2A04F146-4441-FE43-8F93-A78620422EF5}"/>
                </a:ext>
              </a:extLst>
            </p:cNvPr>
            <p:cNvSpPr txBox="1">
              <a:spLocks noChangeArrowheads="1"/>
            </p:cNvSpPr>
            <p:nvPr/>
          </p:nvSpPr>
          <p:spPr bwMode="auto">
            <a:xfrm>
              <a:off x="2454" y="3306"/>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grpSp>
      <p:grpSp>
        <p:nvGrpSpPr>
          <p:cNvPr id="199" name="Group 195">
            <a:extLst>
              <a:ext uri="{FF2B5EF4-FFF2-40B4-BE49-F238E27FC236}">
                <a16:creationId xmlns:a16="http://schemas.microsoft.com/office/drawing/2014/main" id="{A6F1A865-9EBD-70E3-52D1-AF2583283298}"/>
              </a:ext>
            </a:extLst>
          </p:cNvPr>
          <p:cNvGrpSpPr>
            <a:grpSpLocks/>
          </p:cNvGrpSpPr>
          <p:nvPr/>
        </p:nvGrpSpPr>
        <p:grpSpPr bwMode="auto">
          <a:xfrm>
            <a:off x="5162550" y="3876675"/>
            <a:ext cx="349250" cy="1917700"/>
            <a:chOff x="2454" y="2394"/>
            <a:chExt cx="220" cy="1208"/>
          </a:xfrm>
        </p:grpSpPr>
        <p:sp>
          <p:nvSpPr>
            <p:cNvPr id="200" name="Text Box 196">
              <a:extLst>
                <a:ext uri="{FF2B5EF4-FFF2-40B4-BE49-F238E27FC236}">
                  <a16:creationId xmlns:a16="http://schemas.microsoft.com/office/drawing/2014/main" id="{C90D47D7-0E85-C38C-B656-1486B2EFCE5C}"/>
                </a:ext>
              </a:extLst>
            </p:cNvPr>
            <p:cNvSpPr txBox="1">
              <a:spLocks noChangeArrowheads="1"/>
            </p:cNvSpPr>
            <p:nvPr/>
          </p:nvSpPr>
          <p:spPr bwMode="auto">
            <a:xfrm>
              <a:off x="2454" y="2394"/>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201" name="Text Box 197">
              <a:extLst>
                <a:ext uri="{FF2B5EF4-FFF2-40B4-BE49-F238E27FC236}">
                  <a16:creationId xmlns:a16="http://schemas.microsoft.com/office/drawing/2014/main" id="{72B6030C-8B63-464A-A71B-56E333F72481}"/>
                </a:ext>
              </a:extLst>
            </p:cNvPr>
            <p:cNvSpPr txBox="1">
              <a:spLocks noChangeArrowheads="1"/>
            </p:cNvSpPr>
            <p:nvPr/>
          </p:nvSpPr>
          <p:spPr bwMode="auto">
            <a:xfrm>
              <a:off x="2454" y="2698"/>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a:t>
              </a:r>
            </a:p>
          </p:txBody>
        </p:sp>
        <p:sp>
          <p:nvSpPr>
            <p:cNvPr id="202" name="Text Box 198">
              <a:extLst>
                <a:ext uri="{FF2B5EF4-FFF2-40B4-BE49-F238E27FC236}">
                  <a16:creationId xmlns:a16="http://schemas.microsoft.com/office/drawing/2014/main" id="{B05AE14C-780A-8E69-164F-E6C2C9C93363}"/>
                </a:ext>
              </a:extLst>
            </p:cNvPr>
            <p:cNvSpPr txBox="1">
              <a:spLocks noChangeArrowheads="1"/>
            </p:cNvSpPr>
            <p:nvPr/>
          </p:nvSpPr>
          <p:spPr bwMode="auto">
            <a:xfrm>
              <a:off x="2454" y="3002"/>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a:t>
              </a:r>
            </a:p>
          </p:txBody>
        </p:sp>
        <p:sp>
          <p:nvSpPr>
            <p:cNvPr id="203" name="Text Box 199">
              <a:extLst>
                <a:ext uri="{FF2B5EF4-FFF2-40B4-BE49-F238E27FC236}">
                  <a16:creationId xmlns:a16="http://schemas.microsoft.com/office/drawing/2014/main" id="{B820B077-0DCA-0848-5C1F-1FB200BED0C9}"/>
                </a:ext>
              </a:extLst>
            </p:cNvPr>
            <p:cNvSpPr txBox="1">
              <a:spLocks noChangeArrowheads="1"/>
            </p:cNvSpPr>
            <p:nvPr/>
          </p:nvSpPr>
          <p:spPr bwMode="auto">
            <a:xfrm>
              <a:off x="2454" y="3306"/>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a:t>
              </a:r>
            </a:p>
          </p:txBody>
        </p:sp>
      </p:grpSp>
      <p:grpSp>
        <p:nvGrpSpPr>
          <p:cNvPr id="204" name="Group 200">
            <a:extLst>
              <a:ext uri="{FF2B5EF4-FFF2-40B4-BE49-F238E27FC236}">
                <a16:creationId xmlns:a16="http://schemas.microsoft.com/office/drawing/2014/main" id="{010F1326-62E9-AB9D-AF8C-F9BB7A14C587}"/>
              </a:ext>
            </a:extLst>
          </p:cNvPr>
          <p:cNvGrpSpPr>
            <a:grpSpLocks/>
          </p:cNvGrpSpPr>
          <p:nvPr/>
        </p:nvGrpSpPr>
        <p:grpSpPr bwMode="auto">
          <a:xfrm>
            <a:off x="5162550" y="3876675"/>
            <a:ext cx="349250" cy="1917700"/>
            <a:chOff x="2454" y="2394"/>
            <a:chExt cx="220" cy="1208"/>
          </a:xfrm>
        </p:grpSpPr>
        <p:sp>
          <p:nvSpPr>
            <p:cNvPr id="205" name="Text Box 201">
              <a:extLst>
                <a:ext uri="{FF2B5EF4-FFF2-40B4-BE49-F238E27FC236}">
                  <a16:creationId xmlns:a16="http://schemas.microsoft.com/office/drawing/2014/main" id="{8D1CFD23-7C75-8D1E-064F-0BA9540A030B}"/>
                </a:ext>
              </a:extLst>
            </p:cNvPr>
            <p:cNvSpPr txBox="1">
              <a:spLocks noChangeArrowheads="1"/>
            </p:cNvSpPr>
            <p:nvPr/>
          </p:nvSpPr>
          <p:spPr bwMode="auto">
            <a:xfrm>
              <a:off x="2454" y="2394"/>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sp>
          <p:nvSpPr>
            <p:cNvPr id="206" name="Text Box 202">
              <a:extLst>
                <a:ext uri="{FF2B5EF4-FFF2-40B4-BE49-F238E27FC236}">
                  <a16:creationId xmlns:a16="http://schemas.microsoft.com/office/drawing/2014/main" id="{EEF6D786-E6D4-086B-6A18-EAEB96259B68}"/>
                </a:ext>
              </a:extLst>
            </p:cNvPr>
            <p:cNvSpPr txBox="1">
              <a:spLocks noChangeArrowheads="1"/>
            </p:cNvSpPr>
            <p:nvPr/>
          </p:nvSpPr>
          <p:spPr bwMode="auto">
            <a:xfrm>
              <a:off x="2454" y="2698"/>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a:t>
              </a:r>
            </a:p>
          </p:txBody>
        </p:sp>
        <p:sp>
          <p:nvSpPr>
            <p:cNvPr id="207" name="Text Box 203">
              <a:extLst>
                <a:ext uri="{FF2B5EF4-FFF2-40B4-BE49-F238E27FC236}">
                  <a16:creationId xmlns:a16="http://schemas.microsoft.com/office/drawing/2014/main" id="{0CF5A4C9-116F-6A66-3940-9001C2B9CD99}"/>
                </a:ext>
              </a:extLst>
            </p:cNvPr>
            <p:cNvSpPr txBox="1">
              <a:spLocks noChangeArrowheads="1"/>
            </p:cNvSpPr>
            <p:nvPr/>
          </p:nvSpPr>
          <p:spPr bwMode="auto">
            <a:xfrm>
              <a:off x="2454" y="3002"/>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a:t>
              </a:r>
            </a:p>
          </p:txBody>
        </p:sp>
        <p:sp>
          <p:nvSpPr>
            <p:cNvPr id="208" name="Text Box 204">
              <a:extLst>
                <a:ext uri="{FF2B5EF4-FFF2-40B4-BE49-F238E27FC236}">
                  <a16:creationId xmlns:a16="http://schemas.microsoft.com/office/drawing/2014/main" id="{FDBE6534-B04E-AC45-047C-7B1BC0B42B03}"/>
                </a:ext>
              </a:extLst>
            </p:cNvPr>
            <p:cNvSpPr txBox="1">
              <a:spLocks noChangeArrowheads="1"/>
            </p:cNvSpPr>
            <p:nvPr/>
          </p:nvSpPr>
          <p:spPr bwMode="auto">
            <a:xfrm>
              <a:off x="2454" y="3306"/>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a:t>
              </a:r>
            </a:p>
          </p:txBody>
        </p:sp>
      </p:grpSp>
      <p:sp>
        <p:nvSpPr>
          <p:cNvPr id="209" name="Text Box 205">
            <a:extLst>
              <a:ext uri="{FF2B5EF4-FFF2-40B4-BE49-F238E27FC236}">
                <a16:creationId xmlns:a16="http://schemas.microsoft.com/office/drawing/2014/main" id="{ACD0817D-47D6-D848-6069-724FC25E7694}"/>
              </a:ext>
            </a:extLst>
          </p:cNvPr>
          <p:cNvSpPr txBox="1">
            <a:spLocks noChangeArrowheads="1"/>
          </p:cNvSpPr>
          <p:nvPr/>
        </p:nvSpPr>
        <p:spPr bwMode="auto">
          <a:xfrm>
            <a:off x="7112000" y="3811588"/>
            <a:ext cx="311150" cy="2114550"/>
          </a:xfrm>
          <a:prstGeom prst="rect">
            <a:avLst/>
          </a:prstGeom>
          <a:solidFill>
            <a:srgbClr val="FFFFCC"/>
          </a:solidFill>
          <a:ln>
            <a:noFill/>
          </a:ln>
          <a:effectLst/>
          <a:extLs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lnSpc>
                <a:spcPct val="95000"/>
              </a:lnSpc>
            </a:pPr>
            <a:r>
              <a:rPr lang="en-US" altLang="zh-CN" sz="2000" b="1">
                <a:solidFill>
                  <a:srgbClr val="0033CC"/>
                </a:solidFill>
              </a:rPr>
              <a:t>1</a:t>
            </a:r>
          </a:p>
          <a:p>
            <a:pPr eaLnBrk="1" hangingPunct="1">
              <a:lnSpc>
                <a:spcPct val="95000"/>
              </a:lnSpc>
            </a:pPr>
            <a:r>
              <a:rPr lang="en-US" altLang="zh-CN" sz="2000" b="1">
                <a:solidFill>
                  <a:srgbClr val="0033CC"/>
                </a:solidFill>
              </a:rPr>
              <a:t>1</a:t>
            </a:r>
          </a:p>
          <a:p>
            <a:pPr eaLnBrk="1" hangingPunct="1">
              <a:lnSpc>
                <a:spcPct val="95000"/>
              </a:lnSpc>
            </a:pPr>
            <a:r>
              <a:rPr lang="en-US" altLang="zh-CN" sz="2000" b="1">
                <a:solidFill>
                  <a:srgbClr val="0033CC"/>
                </a:solidFill>
              </a:rPr>
              <a:t>1</a:t>
            </a:r>
          </a:p>
          <a:p>
            <a:pPr eaLnBrk="1" hangingPunct="1">
              <a:lnSpc>
                <a:spcPct val="95000"/>
              </a:lnSpc>
            </a:pPr>
            <a:r>
              <a:rPr lang="en-US" altLang="zh-CN" sz="2000" b="1">
                <a:solidFill>
                  <a:srgbClr val="0033CC"/>
                </a:solidFill>
              </a:rPr>
              <a:t>1</a:t>
            </a:r>
          </a:p>
          <a:p>
            <a:pPr eaLnBrk="1" hangingPunct="1">
              <a:lnSpc>
                <a:spcPct val="95000"/>
              </a:lnSpc>
            </a:pPr>
            <a:r>
              <a:rPr lang="en-US" altLang="zh-CN" sz="2000" b="1">
                <a:solidFill>
                  <a:srgbClr val="0033CC"/>
                </a:solidFill>
              </a:rPr>
              <a:t>0</a:t>
            </a:r>
          </a:p>
          <a:p>
            <a:pPr eaLnBrk="1" hangingPunct="1">
              <a:lnSpc>
                <a:spcPct val="95000"/>
              </a:lnSpc>
            </a:pPr>
            <a:r>
              <a:rPr lang="en-US" altLang="zh-CN" sz="2000" b="1">
                <a:solidFill>
                  <a:srgbClr val="0033CC"/>
                </a:solidFill>
              </a:rPr>
              <a:t>0</a:t>
            </a:r>
          </a:p>
          <a:p>
            <a:pPr eaLnBrk="1" hangingPunct="1">
              <a:lnSpc>
                <a:spcPct val="95000"/>
              </a:lnSpc>
            </a:pPr>
            <a:r>
              <a:rPr lang="en-US" altLang="zh-CN" sz="2000" b="1">
                <a:solidFill>
                  <a:srgbClr val="0033CC"/>
                </a:solidFill>
              </a:rPr>
              <a:t>1</a:t>
            </a:r>
          </a:p>
        </p:txBody>
      </p:sp>
      <p:sp>
        <p:nvSpPr>
          <p:cNvPr id="210" name="Text Box 206">
            <a:extLst>
              <a:ext uri="{FF2B5EF4-FFF2-40B4-BE49-F238E27FC236}">
                <a16:creationId xmlns:a16="http://schemas.microsoft.com/office/drawing/2014/main" id="{433A3064-01AD-7D90-DB53-021A5F0EDE2A}"/>
              </a:ext>
            </a:extLst>
          </p:cNvPr>
          <p:cNvSpPr txBox="1">
            <a:spLocks noChangeArrowheads="1"/>
          </p:cNvSpPr>
          <p:nvPr/>
        </p:nvSpPr>
        <p:spPr bwMode="auto">
          <a:xfrm>
            <a:off x="7112000" y="3811588"/>
            <a:ext cx="311150" cy="2114550"/>
          </a:xfrm>
          <a:prstGeom prst="rect">
            <a:avLst/>
          </a:prstGeom>
          <a:solidFill>
            <a:srgbClr val="FFFFCC"/>
          </a:solidFill>
          <a:ln>
            <a:noFill/>
          </a:ln>
          <a:effectLst/>
          <a:extLs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lnSpc>
                <a:spcPct val="95000"/>
              </a:lnSpc>
            </a:pPr>
            <a:r>
              <a:rPr lang="en-US" altLang="zh-CN" sz="2000" b="1">
                <a:solidFill>
                  <a:srgbClr val="0033CC"/>
                </a:solidFill>
              </a:rPr>
              <a:t>0</a:t>
            </a:r>
          </a:p>
          <a:p>
            <a:pPr eaLnBrk="1" hangingPunct="1">
              <a:lnSpc>
                <a:spcPct val="95000"/>
              </a:lnSpc>
            </a:pPr>
            <a:r>
              <a:rPr lang="en-US" altLang="zh-CN" sz="2000" b="1">
                <a:solidFill>
                  <a:srgbClr val="0033CC"/>
                </a:solidFill>
              </a:rPr>
              <a:t>1</a:t>
            </a:r>
          </a:p>
          <a:p>
            <a:pPr eaLnBrk="1" hangingPunct="1">
              <a:lnSpc>
                <a:spcPct val="95000"/>
              </a:lnSpc>
            </a:pPr>
            <a:r>
              <a:rPr lang="en-US" altLang="zh-CN" sz="2000" b="1">
                <a:solidFill>
                  <a:srgbClr val="0033CC"/>
                </a:solidFill>
              </a:rPr>
              <a:t>1</a:t>
            </a:r>
          </a:p>
          <a:p>
            <a:pPr eaLnBrk="1" hangingPunct="1">
              <a:lnSpc>
                <a:spcPct val="95000"/>
              </a:lnSpc>
            </a:pPr>
            <a:r>
              <a:rPr lang="en-US" altLang="zh-CN" sz="2000" b="1">
                <a:solidFill>
                  <a:srgbClr val="0033CC"/>
                </a:solidFill>
              </a:rPr>
              <a:t>0</a:t>
            </a:r>
          </a:p>
          <a:p>
            <a:pPr eaLnBrk="1" hangingPunct="1">
              <a:lnSpc>
                <a:spcPct val="95000"/>
              </a:lnSpc>
            </a:pPr>
            <a:r>
              <a:rPr lang="en-US" altLang="zh-CN" sz="2000" b="1">
                <a:solidFill>
                  <a:srgbClr val="0033CC"/>
                </a:solidFill>
              </a:rPr>
              <a:t>0</a:t>
            </a:r>
          </a:p>
          <a:p>
            <a:pPr eaLnBrk="1" hangingPunct="1">
              <a:lnSpc>
                <a:spcPct val="95000"/>
              </a:lnSpc>
            </a:pPr>
            <a:r>
              <a:rPr lang="en-US" altLang="zh-CN" sz="2000" b="1">
                <a:solidFill>
                  <a:srgbClr val="0033CC"/>
                </a:solidFill>
              </a:rPr>
              <a:t>1</a:t>
            </a:r>
          </a:p>
          <a:p>
            <a:pPr eaLnBrk="1" hangingPunct="1">
              <a:lnSpc>
                <a:spcPct val="95000"/>
              </a:lnSpc>
            </a:pPr>
            <a:r>
              <a:rPr lang="en-US" altLang="zh-CN" sz="2000" b="1">
                <a:solidFill>
                  <a:srgbClr val="0033CC"/>
                </a:solidFill>
              </a:rPr>
              <a:t>1</a:t>
            </a:r>
          </a:p>
        </p:txBody>
      </p:sp>
      <p:sp>
        <p:nvSpPr>
          <p:cNvPr id="211" name="Text Box 207">
            <a:extLst>
              <a:ext uri="{FF2B5EF4-FFF2-40B4-BE49-F238E27FC236}">
                <a16:creationId xmlns:a16="http://schemas.microsoft.com/office/drawing/2014/main" id="{5CE099E5-A1DC-D7B9-4B85-809539582235}"/>
              </a:ext>
            </a:extLst>
          </p:cNvPr>
          <p:cNvSpPr txBox="1">
            <a:spLocks noChangeArrowheads="1"/>
          </p:cNvSpPr>
          <p:nvPr/>
        </p:nvSpPr>
        <p:spPr bwMode="auto">
          <a:xfrm>
            <a:off x="7112000" y="3811588"/>
            <a:ext cx="311150" cy="2114550"/>
          </a:xfrm>
          <a:prstGeom prst="rect">
            <a:avLst/>
          </a:prstGeom>
          <a:solidFill>
            <a:srgbClr val="FFFFCC"/>
          </a:solidFill>
          <a:ln>
            <a:noFill/>
          </a:ln>
          <a:effectLst/>
          <a:extLs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lnSpc>
                <a:spcPct val="95000"/>
              </a:lnSpc>
            </a:pPr>
            <a:r>
              <a:rPr lang="en-US" altLang="zh-CN" sz="2000" b="1">
                <a:solidFill>
                  <a:srgbClr val="0033CC"/>
                </a:solidFill>
              </a:rPr>
              <a:t>1</a:t>
            </a:r>
          </a:p>
          <a:p>
            <a:pPr eaLnBrk="1" hangingPunct="1">
              <a:lnSpc>
                <a:spcPct val="95000"/>
              </a:lnSpc>
            </a:pPr>
            <a:r>
              <a:rPr lang="en-US" altLang="zh-CN" sz="2000" b="1">
                <a:solidFill>
                  <a:srgbClr val="0033CC"/>
                </a:solidFill>
              </a:rPr>
              <a:t>0</a:t>
            </a:r>
          </a:p>
          <a:p>
            <a:pPr eaLnBrk="1" hangingPunct="1">
              <a:lnSpc>
                <a:spcPct val="95000"/>
              </a:lnSpc>
            </a:pPr>
            <a:r>
              <a:rPr lang="en-US" altLang="zh-CN" sz="2000" b="1">
                <a:solidFill>
                  <a:srgbClr val="0033CC"/>
                </a:solidFill>
              </a:rPr>
              <a:t>1</a:t>
            </a:r>
          </a:p>
          <a:p>
            <a:pPr eaLnBrk="1" hangingPunct="1">
              <a:lnSpc>
                <a:spcPct val="95000"/>
              </a:lnSpc>
            </a:pPr>
            <a:r>
              <a:rPr lang="en-US" altLang="zh-CN" sz="2000" b="1">
                <a:solidFill>
                  <a:srgbClr val="0033CC"/>
                </a:solidFill>
              </a:rPr>
              <a:t>1</a:t>
            </a:r>
          </a:p>
          <a:p>
            <a:pPr eaLnBrk="1" hangingPunct="1">
              <a:lnSpc>
                <a:spcPct val="95000"/>
              </a:lnSpc>
            </a:pPr>
            <a:r>
              <a:rPr lang="en-US" altLang="zh-CN" sz="2000" b="1">
                <a:solidFill>
                  <a:srgbClr val="0033CC"/>
                </a:solidFill>
              </a:rPr>
              <a:t>0</a:t>
            </a:r>
          </a:p>
          <a:p>
            <a:pPr eaLnBrk="1" hangingPunct="1">
              <a:lnSpc>
                <a:spcPct val="95000"/>
              </a:lnSpc>
            </a:pPr>
            <a:r>
              <a:rPr lang="en-US" altLang="zh-CN" sz="2000" b="1">
                <a:solidFill>
                  <a:srgbClr val="0033CC"/>
                </a:solidFill>
              </a:rPr>
              <a:t>1</a:t>
            </a:r>
          </a:p>
          <a:p>
            <a:pPr eaLnBrk="1" hangingPunct="1">
              <a:lnSpc>
                <a:spcPct val="95000"/>
              </a:lnSpc>
            </a:pPr>
            <a:r>
              <a:rPr lang="en-US" altLang="zh-CN" sz="2000" b="1">
                <a:solidFill>
                  <a:srgbClr val="0033CC"/>
                </a:solidFill>
              </a:rPr>
              <a:t>1</a:t>
            </a:r>
          </a:p>
        </p:txBody>
      </p:sp>
      <p:sp>
        <p:nvSpPr>
          <p:cNvPr id="212" name="Text Box 208">
            <a:extLst>
              <a:ext uri="{FF2B5EF4-FFF2-40B4-BE49-F238E27FC236}">
                <a16:creationId xmlns:a16="http://schemas.microsoft.com/office/drawing/2014/main" id="{F75B088A-77CD-257F-DEAC-F05B9B46BE20}"/>
              </a:ext>
            </a:extLst>
          </p:cNvPr>
          <p:cNvSpPr txBox="1">
            <a:spLocks noChangeArrowheads="1"/>
          </p:cNvSpPr>
          <p:nvPr/>
        </p:nvSpPr>
        <p:spPr bwMode="auto">
          <a:xfrm>
            <a:off x="7112000" y="3811588"/>
            <a:ext cx="311150" cy="2114550"/>
          </a:xfrm>
          <a:prstGeom prst="rect">
            <a:avLst/>
          </a:prstGeom>
          <a:solidFill>
            <a:srgbClr val="FFFFCC"/>
          </a:solidFill>
          <a:ln>
            <a:noFill/>
          </a:ln>
          <a:effectLst/>
          <a:extLs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lnSpc>
                <a:spcPct val="95000"/>
              </a:lnSpc>
            </a:pPr>
            <a:r>
              <a:rPr lang="en-US" altLang="zh-CN" sz="2000" b="1">
                <a:solidFill>
                  <a:srgbClr val="0033CC"/>
                </a:solidFill>
              </a:rPr>
              <a:t>1</a:t>
            </a:r>
          </a:p>
          <a:p>
            <a:pPr eaLnBrk="1" hangingPunct="1">
              <a:lnSpc>
                <a:spcPct val="95000"/>
              </a:lnSpc>
            </a:pPr>
            <a:r>
              <a:rPr lang="en-US" altLang="zh-CN" sz="2000" b="1">
                <a:solidFill>
                  <a:srgbClr val="0033CC"/>
                </a:solidFill>
              </a:rPr>
              <a:t>0</a:t>
            </a:r>
          </a:p>
          <a:p>
            <a:pPr eaLnBrk="1" hangingPunct="1">
              <a:lnSpc>
                <a:spcPct val="95000"/>
              </a:lnSpc>
            </a:pPr>
            <a:r>
              <a:rPr lang="en-US" altLang="zh-CN" sz="2000" b="1">
                <a:solidFill>
                  <a:srgbClr val="0033CC"/>
                </a:solidFill>
              </a:rPr>
              <a:t>1</a:t>
            </a:r>
          </a:p>
          <a:p>
            <a:pPr eaLnBrk="1" hangingPunct="1">
              <a:lnSpc>
                <a:spcPct val="95000"/>
              </a:lnSpc>
            </a:pPr>
            <a:r>
              <a:rPr lang="en-US" altLang="zh-CN" sz="2000" b="1">
                <a:solidFill>
                  <a:srgbClr val="0033CC"/>
                </a:solidFill>
              </a:rPr>
              <a:t>1</a:t>
            </a:r>
          </a:p>
          <a:p>
            <a:pPr eaLnBrk="1" hangingPunct="1">
              <a:lnSpc>
                <a:spcPct val="95000"/>
              </a:lnSpc>
            </a:pPr>
            <a:r>
              <a:rPr lang="en-US" altLang="zh-CN" sz="2000" b="1">
                <a:solidFill>
                  <a:srgbClr val="0033CC"/>
                </a:solidFill>
              </a:rPr>
              <a:t>1</a:t>
            </a:r>
          </a:p>
          <a:p>
            <a:pPr eaLnBrk="1" hangingPunct="1">
              <a:lnSpc>
                <a:spcPct val="95000"/>
              </a:lnSpc>
            </a:pPr>
            <a:r>
              <a:rPr lang="en-US" altLang="zh-CN" sz="2000" b="1">
                <a:solidFill>
                  <a:srgbClr val="0033CC"/>
                </a:solidFill>
              </a:rPr>
              <a:t>1</a:t>
            </a:r>
          </a:p>
          <a:p>
            <a:pPr eaLnBrk="1" hangingPunct="1">
              <a:lnSpc>
                <a:spcPct val="95000"/>
              </a:lnSpc>
            </a:pPr>
            <a:r>
              <a:rPr lang="en-US" altLang="zh-CN" sz="2000" b="1">
                <a:solidFill>
                  <a:srgbClr val="0033CC"/>
                </a:solidFill>
              </a:rPr>
              <a:t>1</a:t>
            </a:r>
          </a:p>
        </p:txBody>
      </p:sp>
      <p:sp>
        <p:nvSpPr>
          <p:cNvPr id="213" name="Text Box 209">
            <a:extLst>
              <a:ext uri="{FF2B5EF4-FFF2-40B4-BE49-F238E27FC236}">
                <a16:creationId xmlns:a16="http://schemas.microsoft.com/office/drawing/2014/main" id="{5E17E202-5F1E-2DA1-D08F-537775FDDB68}"/>
              </a:ext>
            </a:extLst>
          </p:cNvPr>
          <p:cNvSpPr txBox="1">
            <a:spLocks noChangeArrowheads="1"/>
          </p:cNvSpPr>
          <p:nvPr/>
        </p:nvSpPr>
        <p:spPr bwMode="auto">
          <a:xfrm>
            <a:off x="7112000" y="3811588"/>
            <a:ext cx="311150" cy="2114550"/>
          </a:xfrm>
          <a:prstGeom prst="rect">
            <a:avLst/>
          </a:prstGeom>
          <a:solidFill>
            <a:srgbClr val="FFFFCC"/>
          </a:solidFill>
          <a:ln>
            <a:noFill/>
          </a:ln>
          <a:effectLst/>
          <a:extLs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lnSpc>
                <a:spcPct val="95000"/>
              </a:lnSpc>
            </a:pPr>
            <a:r>
              <a:rPr lang="en-US" altLang="zh-CN" sz="2000" b="1">
                <a:solidFill>
                  <a:srgbClr val="0033CC"/>
                </a:solidFill>
              </a:rPr>
              <a:t>1</a:t>
            </a:r>
          </a:p>
          <a:p>
            <a:pPr eaLnBrk="1" hangingPunct="1">
              <a:lnSpc>
                <a:spcPct val="95000"/>
              </a:lnSpc>
            </a:pPr>
            <a:r>
              <a:rPr lang="en-US" altLang="zh-CN" sz="2000" b="1">
                <a:solidFill>
                  <a:srgbClr val="0033CC"/>
                </a:solidFill>
              </a:rPr>
              <a:t>1</a:t>
            </a:r>
          </a:p>
          <a:p>
            <a:pPr eaLnBrk="1" hangingPunct="1">
              <a:lnSpc>
                <a:spcPct val="95000"/>
              </a:lnSpc>
            </a:pPr>
            <a:r>
              <a:rPr lang="en-US" altLang="zh-CN" sz="2000" b="1">
                <a:solidFill>
                  <a:srgbClr val="0033CC"/>
                </a:solidFill>
              </a:rPr>
              <a:t>1</a:t>
            </a:r>
          </a:p>
          <a:p>
            <a:pPr eaLnBrk="1" hangingPunct="1">
              <a:lnSpc>
                <a:spcPct val="95000"/>
              </a:lnSpc>
            </a:pPr>
            <a:r>
              <a:rPr lang="en-US" altLang="zh-CN" sz="2000" b="1">
                <a:solidFill>
                  <a:srgbClr val="0033CC"/>
                </a:solidFill>
              </a:rPr>
              <a:t>0</a:t>
            </a:r>
          </a:p>
          <a:p>
            <a:pPr eaLnBrk="1" hangingPunct="1">
              <a:lnSpc>
                <a:spcPct val="95000"/>
              </a:lnSpc>
            </a:pPr>
            <a:r>
              <a:rPr lang="en-US" altLang="zh-CN" sz="2000" b="1">
                <a:solidFill>
                  <a:srgbClr val="0033CC"/>
                </a:solidFill>
              </a:rPr>
              <a:t>0</a:t>
            </a:r>
          </a:p>
          <a:p>
            <a:pPr eaLnBrk="1" hangingPunct="1">
              <a:lnSpc>
                <a:spcPct val="95000"/>
              </a:lnSpc>
            </a:pPr>
            <a:r>
              <a:rPr lang="en-US" altLang="zh-CN" sz="2000" b="1">
                <a:solidFill>
                  <a:srgbClr val="0033CC"/>
                </a:solidFill>
              </a:rPr>
              <a:t>0</a:t>
            </a:r>
          </a:p>
          <a:p>
            <a:pPr eaLnBrk="1" hangingPunct="1">
              <a:lnSpc>
                <a:spcPct val="95000"/>
              </a:lnSpc>
            </a:pPr>
            <a:r>
              <a:rPr lang="en-US" altLang="zh-CN" sz="2000" b="1">
                <a:solidFill>
                  <a:srgbClr val="0033CC"/>
                </a:solidFill>
              </a:rPr>
              <a:t>0</a:t>
            </a:r>
          </a:p>
        </p:txBody>
      </p:sp>
      <p:sp>
        <p:nvSpPr>
          <p:cNvPr id="214" name="Text Box 210">
            <a:extLst>
              <a:ext uri="{FF2B5EF4-FFF2-40B4-BE49-F238E27FC236}">
                <a16:creationId xmlns:a16="http://schemas.microsoft.com/office/drawing/2014/main" id="{E9913496-D123-CB97-8440-3548F52B4CFD}"/>
              </a:ext>
            </a:extLst>
          </p:cNvPr>
          <p:cNvSpPr txBox="1">
            <a:spLocks noChangeArrowheads="1"/>
          </p:cNvSpPr>
          <p:nvPr/>
        </p:nvSpPr>
        <p:spPr bwMode="auto">
          <a:xfrm>
            <a:off x="7112000" y="3811588"/>
            <a:ext cx="311150" cy="2114550"/>
          </a:xfrm>
          <a:prstGeom prst="rect">
            <a:avLst/>
          </a:prstGeom>
          <a:solidFill>
            <a:srgbClr val="FFFFCC"/>
          </a:solidFill>
          <a:ln>
            <a:noFill/>
          </a:ln>
          <a:effectLst/>
          <a:extLs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lnSpc>
                <a:spcPct val="95000"/>
              </a:lnSpc>
            </a:pPr>
            <a:r>
              <a:rPr lang="en-US" altLang="zh-CN" sz="2000" b="1">
                <a:solidFill>
                  <a:srgbClr val="0033CC"/>
                </a:solidFill>
              </a:rPr>
              <a:t>1</a:t>
            </a:r>
          </a:p>
          <a:p>
            <a:pPr eaLnBrk="1" hangingPunct="1">
              <a:lnSpc>
                <a:spcPct val="95000"/>
              </a:lnSpc>
            </a:pPr>
            <a:r>
              <a:rPr lang="en-US" altLang="zh-CN" sz="2000" b="1">
                <a:solidFill>
                  <a:srgbClr val="0033CC"/>
                </a:solidFill>
              </a:rPr>
              <a:t>1</a:t>
            </a:r>
          </a:p>
          <a:p>
            <a:pPr eaLnBrk="1" hangingPunct="1">
              <a:lnSpc>
                <a:spcPct val="95000"/>
              </a:lnSpc>
            </a:pPr>
            <a:r>
              <a:rPr lang="en-US" altLang="zh-CN" sz="2000" b="1">
                <a:solidFill>
                  <a:srgbClr val="0033CC"/>
                </a:solidFill>
              </a:rPr>
              <a:t>1</a:t>
            </a:r>
          </a:p>
          <a:p>
            <a:pPr eaLnBrk="1" hangingPunct="1">
              <a:lnSpc>
                <a:spcPct val="95000"/>
              </a:lnSpc>
            </a:pPr>
            <a:r>
              <a:rPr lang="en-US" altLang="zh-CN" sz="2000" b="1">
                <a:solidFill>
                  <a:srgbClr val="0033CC"/>
                </a:solidFill>
              </a:rPr>
              <a:t>1</a:t>
            </a:r>
          </a:p>
          <a:p>
            <a:pPr eaLnBrk="1" hangingPunct="1">
              <a:lnSpc>
                <a:spcPct val="95000"/>
              </a:lnSpc>
            </a:pPr>
            <a:r>
              <a:rPr lang="en-US" altLang="zh-CN" sz="2000" b="1">
                <a:solidFill>
                  <a:srgbClr val="0033CC"/>
                </a:solidFill>
              </a:rPr>
              <a:t>1</a:t>
            </a:r>
          </a:p>
          <a:p>
            <a:pPr eaLnBrk="1" hangingPunct="1">
              <a:lnSpc>
                <a:spcPct val="95000"/>
              </a:lnSpc>
            </a:pPr>
            <a:r>
              <a:rPr lang="en-US" altLang="zh-CN" sz="2000" b="1">
                <a:solidFill>
                  <a:srgbClr val="0033CC"/>
                </a:solidFill>
              </a:rPr>
              <a:t>1</a:t>
            </a:r>
          </a:p>
          <a:p>
            <a:pPr eaLnBrk="1" hangingPunct="1">
              <a:lnSpc>
                <a:spcPct val="95000"/>
              </a:lnSpc>
            </a:pPr>
            <a:r>
              <a:rPr lang="en-US" altLang="zh-CN" sz="2000" b="1">
                <a:solidFill>
                  <a:srgbClr val="0033CC"/>
                </a:solidFill>
              </a:rPr>
              <a:t>1</a:t>
            </a:r>
          </a:p>
        </p:txBody>
      </p:sp>
      <p:sp>
        <p:nvSpPr>
          <p:cNvPr id="215" name="Text Box 211">
            <a:extLst>
              <a:ext uri="{FF2B5EF4-FFF2-40B4-BE49-F238E27FC236}">
                <a16:creationId xmlns:a16="http://schemas.microsoft.com/office/drawing/2014/main" id="{FB6B6F4B-981A-ABC6-CE06-2DC91B95A74D}"/>
              </a:ext>
            </a:extLst>
          </p:cNvPr>
          <p:cNvSpPr txBox="1">
            <a:spLocks noChangeArrowheads="1"/>
          </p:cNvSpPr>
          <p:nvPr/>
        </p:nvSpPr>
        <p:spPr bwMode="auto">
          <a:xfrm>
            <a:off x="7112000" y="3811588"/>
            <a:ext cx="311150" cy="2114550"/>
          </a:xfrm>
          <a:prstGeom prst="rect">
            <a:avLst/>
          </a:prstGeom>
          <a:solidFill>
            <a:srgbClr val="FFFFCC"/>
          </a:solidFill>
          <a:ln>
            <a:noFill/>
          </a:ln>
          <a:effectLst/>
          <a:extLs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lnSpc>
                <a:spcPct val="95000"/>
              </a:lnSpc>
            </a:pPr>
            <a:r>
              <a:rPr lang="en-US" altLang="zh-CN" sz="2000" b="1">
                <a:solidFill>
                  <a:srgbClr val="0033CC"/>
                </a:solidFill>
              </a:rPr>
              <a:t>1</a:t>
            </a:r>
          </a:p>
          <a:p>
            <a:pPr eaLnBrk="1" hangingPunct="1">
              <a:lnSpc>
                <a:spcPct val="95000"/>
              </a:lnSpc>
            </a:pPr>
            <a:r>
              <a:rPr lang="en-US" altLang="zh-CN" sz="2000" b="1">
                <a:solidFill>
                  <a:srgbClr val="0033CC"/>
                </a:solidFill>
              </a:rPr>
              <a:t>1</a:t>
            </a:r>
          </a:p>
          <a:p>
            <a:pPr eaLnBrk="1" hangingPunct="1">
              <a:lnSpc>
                <a:spcPct val="95000"/>
              </a:lnSpc>
            </a:pPr>
            <a:r>
              <a:rPr lang="en-US" altLang="zh-CN" sz="2000" b="1">
                <a:solidFill>
                  <a:srgbClr val="0033CC"/>
                </a:solidFill>
              </a:rPr>
              <a:t>1</a:t>
            </a:r>
          </a:p>
          <a:p>
            <a:pPr eaLnBrk="1" hangingPunct="1">
              <a:lnSpc>
                <a:spcPct val="95000"/>
              </a:lnSpc>
            </a:pPr>
            <a:r>
              <a:rPr lang="en-US" altLang="zh-CN" sz="2000" b="1">
                <a:solidFill>
                  <a:srgbClr val="0033CC"/>
                </a:solidFill>
              </a:rPr>
              <a:t>1</a:t>
            </a:r>
          </a:p>
          <a:p>
            <a:pPr eaLnBrk="1" hangingPunct="1">
              <a:lnSpc>
                <a:spcPct val="95000"/>
              </a:lnSpc>
            </a:pPr>
            <a:r>
              <a:rPr lang="en-US" altLang="zh-CN" sz="2000" b="1">
                <a:solidFill>
                  <a:srgbClr val="0033CC"/>
                </a:solidFill>
              </a:rPr>
              <a:t>0</a:t>
            </a:r>
          </a:p>
          <a:p>
            <a:pPr eaLnBrk="1" hangingPunct="1">
              <a:lnSpc>
                <a:spcPct val="95000"/>
              </a:lnSpc>
            </a:pPr>
            <a:r>
              <a:rPr lang="en-US" altLang="zh-CN" sz="2000" b="1">
                <a:solidFill>
                  <a:srgbClr val="0033CC"/>
                </a:solidFill>
              </a:rPr>
              <a:t>1</a:t>
            </a:r>
          </a:p>
          <a:p>
            <a:pPr eaLnBrk="1" hangingPunct="1">
              <a:lnSpc>
                <a:spcPct val="95000"/>
              </a:lnSpc>
            </a:pPr>
            <a:r>
              <a:rPr lang="en-US" altLang="zh-CN" sz="2000" b="1">
                <a:solidFill>
                  <a:srgbClr val="0033CC"/>
                </a:solidFill>
              </a:rPr>
              <a:t>1</a:t>
            </a:r>
          </a:p>
        </p:txBody>
      </p:sp>
      <p:grpSp>
        <p:nvGrpSpPr>
          <p:cNvPr id="216" name="Group 212">
            <a:extLst>
              <a:ext uri="{FF2B5EF4-FFF2-40B4-BE49-F238E27FC236}">
                <a16:creationId xmlns:a16="http://schemas.microsoft.com/office/drawing/2014/main" id="{3FDCC725-FA1E-96D6-E3FA-AF2CC7E5DE98}"/>
              </a:ext>
            </a:extLst>
          </p:cNvPr>
          <p:cNvGrpSpPr>
            <a:grpSpLocks/>
          </p:cNvGrpSpPr>
          <p:nvPr/>
        </p:nvGrpSpPr>
        <p:grpSpPr bwMode="auto">
          <a:xfrm>
            <a:off x="8902700" y="4071938"/>
            <a:ext cx="655637" cy="1350962"/>
            <a:chOff x="4870" y="2613"/>
            <a:chExt cx="413" cy="851"/>
          </a:xfrm>
        </p:grpSpPr>
        <p:sp>
          <p:nvSpPr>
            <p:cNvPr id="217" name="AutoShape 213">
              <a:extLst>
                <a:ext uri="{FF2B5EF4-FFF2-40B4-BE49-F238E27FC236}">
                  <a16:creationId xmlns:a16="http://schemas.microsoft.com/office/drawing/2014/main" id="{5FA7B6F7-2254-B404-6A10-7B7E6BBF8E00}"/>
                </a:ext>
              </a:extLst>
            </p:cNvPr>
            <p:cNvSpPr>
              <a:spLocks noChangeArrowheads="1"/>
            </p:cNvSpPr>
            <p:nvPr/>
          </p:nvSpPr>
          <p:spPr bwMode="auto">
            <a:xfrm>
              <a:off x="4901" y="2613"/>
              <a:ext cx="351" cy="33"/>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8" name="AutoShape 214">
              <a:extLst>
                <a:ext uri="{FF2B5EF4-FFF2-40B4-BE49-F238E27FC236}">
                  <a16:creationId xmlns:a16="http://schemas.microsoft.com/office/drawing/2014/main" id="{657BEA3E-57B0-9F45-8E9F-417A9BB2FC80}"/>
                </a:ext>
              </a:extLst>
            </p:cNvPr>
            <p:cNvSpPr>
              <a:spLocks noChangeArrowheads="1"/>
            </p:cNvSpPr>
            <p:nvPr/>
          </p:nvSpPr>
          <p:spPr bwMode="auto">
            <a:xfrm rot="-5400000">
              <a:off x="4735" y="3228"/>
              <a:ext cx="308" cy="37"/>
            </a:xfrm>
            <a:prstGeom prst="roundRect">
              <a:avLst>
                <a:gd name="adj" fmla="val 16667"/>
              </a:avLst>
            </a:prstGeom>
            <a:solidFill>
              <a:schemeClr val="bg1"/>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9" name="AutoShape 215">
              <a:extLst>
                <a:ext uri="{FF2B5EF4-FFF2-40B4-BE49-F238E27FC236}">
                  <a16:creationId xmlns:a16="http://schemas.microsoft.com/office/drawing/2014/main" id="{4A985F13-D900-DEE8-C9EE-3719E6A2C004}"/>
                </a:ext>
              </a:extLst>
            </p:cNvPr>
            <p:cNvSpPr>
              <a:spLocks noChangeArrowheads="1"/>
            </p:cNvSpPr>
            <p:nvPr/>
          </p:nvSpPr>
          <p:spPr bwMode="auto">
            <a:xfrm>
              <a:off x="4900" y="3022"/>
              <a:ext cx="351" cy="32"/>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20" name="AutoShape 216">
              <a:extLst>
                <a:ext uri="{FF2B5EF4-FFF2-40B4-BE49-F238E27FC236}">
                  <a16:creationId xmlns:a16="http://schemas.microsoft.com/office/drawing/2014/main" id="{B599356C-A0AE-6F3B-C9AF-1668356F58CD}"/>
                </a:ext>
              </a:extLst>
            </p:cNvPr>
            <p:cNvSpPr>
              <a:spLocks noChangeArrowheads="1"/>
            </p:cNvSpPr>
            <p:nvPr/>
          </p:nvSpPr>
          <p:spPr bwMode="auto">
            <a:xfrm>
              <a:off x="4901" y="3431"/>
              <a:ext cx="351" cy="33"/>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21" name="AutoShape 217">
              <a:extLst>
                <a:ext uri="{FF2B5EF4-FFF2-40B4-BE49-F238E27FC236}">
                  <a16:creationId xmlns:a16="http://schemas.microsoft.com/office/drawing/2014/main" id="{0B506CBE-B722-4066-7617-DEC1134AA6CC}"/>
                </a:ext>
              </a:extLst>
            </p:cNvPr>
            <p:cNvSpPr>
              <a:spLocks noChangeArrowheads="1"/>
            </p:cNvSpPr>
            <p:nvPr/>
          </p:nvSpPr>
          <p:spPr bwMode="auto">
            <a:xfrm rot="-5400000">
              <a:off x="5111" y="3228"/>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22" name="AutoShape 218">
              <a:extLst>
                <a:ext uri="{FF2B5EF4-FFF2-40B4-BE49-F238E27FC236}">
                  <a16:creationId xmlns:a16="http://schemas.microsoft.com/office/drawing/2014/main" id="{148E099F-ED51-0506-0F54-2C21FF91BD83}"/>
                </a:ext>
              </a:extLst>
            </p:cNvPr>
            <p:cNvSpPr>
              <a:spLocks noChangeArrowheads="1"/>
            </p:cNvSpPr>
            <p:nvPr/>
          </p:nvSpPr>
          <p:spPr bwMode="auto">
            <a:xfrm rot="-5400000">
              <a:off x="4735" y="2815"/>
              <a:ext cx="308" cy="37"/>
            </a:xfrm>
            <a:prstGeom prst="roundRect">
              <a:avLst>
                <a:gd name="adj" fmla="val 16667"/>
              </a:avLst>
            </a:prstGeom>
            <a:solidFill>
              <a:schemeClr val="bg1"/>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23" name="AutoShape 219">
              <a:extLst>
                <a:ext uri="{FF2B5EF4-FFF2-40B4-BE49-F238E27FC236}">
                  <a16:creationId xmlns:a16="http://schemas.microsoft.com/office/drawing/2014/main" id="{C334E5FA-D291-A4F4-5CAA-23AF2A192F32}"/>
                </a:ext>
              </a:extLst>
            </p:cNvPr>
            <p:cNvSpPr>
              <a:spLocks noChangeArrowheads="1"/>
            </p:cNvSpPr>
            <p:nvPr/>
          </p:nvSpPr>
          <p:spPr bwMode="auto">
            <a:xfrm rot="-5400000">
              <a:off x="5111" y="2815"/>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24" name="Group 220">
            <a:extLst>
              <a:ext uri="{FF2B5EF4-FFF2-40B4-BE49-F238E27FC236}">
                <a16:creationId xmlns:a16="http://schemas.microsoft.com/office/drawing/2014/main" id="{28520BDF-BA4F-3B16-A15F-5820C3D73E8E}"/>
              </a:ext>
            </a:extLst>
          </p:cNvPr>
          <p:cNvGrpSpPr>
            <a:grpSpLocks/>
          </p:cNvGrpSpPr>
          <p:nvPr/>
        </p:nvGrpSpPr>
        <p:grpSpPr bwMode="auto">
          <a:xfrm>
            <a:off x="8902700" y="4071938"/>
            <a:ext cx="655637" cy="1350962"/>
            <a:chOff x="4870" y="2629"/>
            <a:chExt cx="413" cy="851"/>
          </a:xfrm>
        </p:grpSpPr>
        <p:sp>
          <p:nvSpPr>
            <p:cNvPr id="225" name="AutoShape 221">
              <a:extLst>
                <a:ext uri="{FF2B5EF4-FFF2-40B4-BE49-F238E27FC236}">
                  <a16:creationId xmlns:a16="http://schemas.microsoft.com/office/drawing/2014/main" id="{2E662956-E015-8EF5-D305-703E4FC193D0}"/>
                </a:ext>
              </a:extLst>
            </p:cNvPr>
            <p:cNvSpPr>
              <a:spLocks noChangeArrowheads="1"/>
            </p:cNvSpPr>
            <p:nvPr/>
          </p:nvSpPr>
          <p:spPr bwMode="auto">
            <a:xfrm>
              <a:off x="4901" y="2629"/>
              <a:ext cx="351" cy="33"/>
            </a:xfrm>
            <a:prstGeom prst="roundRect">
              <a:avLst>
                <a:gd name="adj" fmla="val 16667"/>
              </a:avLst>
            </a:prstGeom>
            <a:solidFill>
              <a:schemeClr val="bg1"/>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26" name="AutoShape 222">
              <a:extLst>
                <a:ext uri="{FF2B5EF4-FFF2-40B4-BE49-F238E27FC236}">
                  <a16:creationId xmlns:a16="http://schemas.microsoft.com/office/drawing/2014/main" id="{0CC4DB4D-FB73-D561-4F22-94151F74D3B7}"/>
                </a:ext>
              </a:extLst>
            </p:cNvPr>
            <p:cNvSpPr>
              <a:spLocks noChangeArrowheads="1"/>
            </p:cNvSpPr>
            <p:nvPr/>
          </p:nvSpPr>
          <p:spPr bwMode="auto">
            <a:xfrm rot="-5400000">
              <a:off x="4735" y="3244"/>
              <a:ext cx="308" cy="37"/>
            </a:xfrm>
            <a:prstGeom prst="roundRect">
              <a:avLst>
                <a:gd name="adj" fmla="val 16667"/>
              </a:avLst>
            </a:prstGeom>
            <a:solidFill>
              <a:schemeClr val="bg1"/>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27" name="AutoShape 223">
              <a:extLst>
                <a:ext uri="{FF2B5EF4-FFF2-40B4-BE49-F238E27FC236}">
                  <a16:creationId xmlns:a16="http://schemas.microsoft.com/office/drawing/2014/main" id="{C7A8BAAE-87BE-4B2D-3E65-618FC3E4DC9E}"/>
                </a:ext>
              </a:extLst>
            </p:cNvPr>
            <p:cNvSpPr>
              <a:spLocks noChangeArrowheads="1"/>
            </p:cNvSpPr>
            <p:nvPr/>
          </p:nvSpPr>
          <p:spPr bwMode="auto">
            <a:xfrm>
              <a:off x="4900" y="3038"/>
              <a:ext cx="351" cy="32"/>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28" name="AutoShape 224">
              <a:extLst>
                <a:ext uri="{FF2B5EF4-FFF2-40B4-BE49-F238E27FC236}">
                  <a16:creationId xmlns:a16="http://schemas.microsoft.com/office/drawing/2014/main" id="{A2A88FF1-7161-E570-59AE-0E13F635E627}"/>
                </a:ext>
              </a:extLst>
            </p:cNvPr>
            <p:cNvSpPr>
              <a:spLocks noChangeArrowheads="1"/>
            </p:cNvSpPr>
            <p:nvPr/>
          </p:nvSpPr>
          <p:spPr bwMode="auto">
            <a:xfrm>
              <a:off x="4901" y="3447"/>
              <a:ext cx="351" cy="33"/>
            </a:xfrm>
            <a:prstGeom prst="roundRect">
              <a:avLst>
                <a:gd name="adj" fmla="val 16667"/>
              </a:avLst>
            </a:prstGeom>
            <a:solidFill>
              <a:schemeClr val="bg1"/>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29" name="AutoShape 225">
              <a:extLst>
                <a:ext uri="{FF2B5EF4-FFF2-40B4-BE49-F238E27FC236}">
                  <a16:creationId xmlns:a16="http://schemas.microsoft.com/office/drawing/2014/main" id="{635D1C4A-9629-9DB2-543B-515AFDAFFF3E}"/>
                </a:ext>
              </a:extLst>
            </p:cNvPr>
            <p:cNvSpPr>
              <a:spLocks noChangeArrowheads="1"/>
            </p:cNvSpPr>
            <p:nvPr/>
          </p:nvSpPr>
          <p:spPr bwMode="auto">
            <a:xfrm rot="-5400000">
              <a:off x="5111" y="3244"/>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30" name="AutoShape 226">
              <a:extLst>
                <a:ext uri="{FF2B5EF4-FFF2-40B4-BE49-F238E27FC236}">
                  <a16:creationId xmlns:a16="http://schemas.microsoft.com/office/drawing/2014/main" id="{02DA6271-E3F2-D9FF-F951-743C025A43A6}"/>
                </a:ext>
              </a:extLst>
            </p:cNvPr>
            <p:cNvSpPr>
              <a:spLocks noChangeArrowheads="1"/>
            </p:cNvSpPr>
            <p:nvPr/>
          </p:nvSpPr>
          <p:spPr bwMode="auto">
            <a:xfrm rot="-5400000">
              <a:off x="4735" y="2831"/>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31" name="AutoShape 227">
              <a:extLst>
                <a:ext uri="{FF2B5EF4-FFF2-40B4-BE49-F238E27FC236}">
                  <a16:creationId xmlns:a16="http://schemas.microsoft.com/office/drawing/2014/main" id="{798557C2-68B8-02E5-1B91-44C039121707}"/>
                </a:ext>
              </a:extLst>
            </p:cNvPr>
            <p:cNvSpPr>
              <a:spLocks noChangeArrowheads="1"/>
            </p:cNvSpPr>
            <p:nvPr/>
          </p:nvSpPr>
          <p:spPr bwMode="auto">
            <a:xfrm rot="-5400000">
              <a:off x="5111" y="2831"/>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32" name="Group 228">
            <a:extLst>
              <a:ext uri="{FF2B5EF4-FFF2-40B4-BE49-F238E27FC236}">
                <a16:creationId xmlns:a16="http://schemas.microsoft.com/office/drawing/2014/main" id="{279AA2D7-EEB1-C678-1477-EBCBE5983B45}"/>
              </a:ext>
            </a:extLst>
          </p:cNvPr>
          <p:cNvGrpSpPr>
            <a:grpSpLocks/>
          </p:cNvGrpSpPr>
          <p:nvPr/>
        </p:nvGrpSpPr>
        <p:grpSpPr bwMode="auto">
          <a:xfrm>
            <a:off x="8902700" y="4071938"/>
            <a:ext cx="655637" cy="1350962"/>
            <a:chOff x="4870" y="2613"/>
            <a:chExt cx="413" cy="851"/>
          </a:xfrm>
        </p:grpSpPr>
        <p:sp>
          <p:nvSpPr>
            <p:cNvPr id="233" name="AutoShape 229">
              <a:extLst>
                <a:ext uri="{FF2B5EF4-FFF2-40B4-BE49-F238E27FC236}">
                  <a16:creationId xmlns:a16="http://schemas.microsoft.com/office/drawing/2014/main" id="{196258C7-4A97-C0DF-9575-1185CEC5D79A}"/>
                </a:ext>
              </a:extLst>
            </p:cNvPr>
            <p:cNvSpPr>
              <a:spLocks noChangeArrowheads="1"/>
            </p:cNvSpPr>
            <p:nvPr/>
          </p:nvSpPr>
          <p:spPr bwMode="auto">
            <a:xfrm>
              <a:off x="4901" y="2613"/>
              <a:ext cx="351" cy="33"/>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34" name="AutoShape 230">
              <a:extLst>
                <a:ext uri="{FF2B5EF4-FFF2-40B4-BE49-F238E27FC236}">
                  <a16:creationId xmlns:a16="http://schemas.microsoft.com/office/drawing/2014/main" id="{DBB585D2-0CDE-2FC6-12E0-2AE495EBF2AE}"/>
                </a:ext>
              </a:extLst>
            </p:cNvPr>
            <p:cNvSpPr>
              <a:spLocks noChangeArrowheads="1"/>
            </p:cNvSpPr>
            <p:nvPr/>
          </p:nvSpPr>
          <p:spPr bwMode="auto">
            <a:xfrm rot="-5400000">
              <a:off x="4735" y="3228"/>
              <a:ext cx="308" cy="37"/>
            </a:xfrm>
            <a:prstGeom prst="roundRect">
              <a:avLst>
                <a:gd name="adj" fmla="val 16667"/>
              </a:avLst>
            </a:prstGeom>
            <a:solidFill>
              <a:schemeClr val="bg1"/>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35" name="AutoShape 231">
              <a:extLst>
                <a:ext uri="{FF2B5EF4-FFF2-40B4-BE49-F238E27FC236}">
                  <a16:creationId xmlns:a16="http://schemas.microsoft.com/office/drawing/2014/main" id="{DD08EE3F-B15F-278B-B62F-1FAD1FB4A4C5}"/>
                </a:ext>
              </a:extLst>
            </p:cNvPr>
            <p:cNvSpPr>
              <a:spLocks noChangeArrowheads="1"/>
            </p:cNvSpPr>
            <p:nvPr/>
          </p:nvSpPr>
          <p:spPr bwMode="auto">
            <a:xfrm>
              <a:off x="4900" y="3022"/>
              <a:ext cx="351" cy="32"/>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36" name="AutoShape 232">
              <a:extLst>
                <a:ext uri="{FF2B5EF4-FFF2-40B4-BE49-F238E27FC236}">
                  <a16:creationId xmlns:a16="http://schemas.microsoft.com/office/drawing/2014/main" id="{0C4B290C-ADE9-8FB1-542E-465B9C9CA2A1}"/>
                </a:ext>
              </a:extLst>
            </p:cNvPr>
            <p:cNvSpPr>
              <a:spLocks noChangeArrowheads="1"/>
            </p:cNvSpPr>
            <p:nvPr/>
          </p:nvSpPr>
          <p:spPr bwMode="auto">
            <a:xfrm>
              <a:off x="4901" y="3431"/>
              <a:ext cx="351" cy="33"/>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37" name="AutoShape 233">
              <a:extLst>
                <a:ext uri="{FF2B5EF4-FFF2-40B4-BE49-F238E27FC236}">
                  <a16:creationId xmlns:a16="http://schemas.microsoft.com/office/drawing/2014/main" id="{719862A5-68C5-897C-746F-BD95F6A8E748}"/>
                </a:ext>
              </a:extLst>
            </p:cNvPr>
            <p:cNvSpPr>
              <a:spLocks noChangeArrowheads="1"/>
            </p:cNvSpPr>
            <p:nvPr/>
          </p:nvSpPr>
          <p:spPr bwMode="auto">
            <a:xfrm rot="-5400000">
              <a:off x="5111" y="3228"/>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38" name="AutoShape 234">
              <a:extLst>
                <a:ext uri="{FF2B5EF4-FFF2-40B4-BE49-F238E27FC236}">
                  <a16:creationId xmlns:a16="http://schemas.microsoft.com/office/drawing/2014/main" id="{BCBBDC4A-90C5-5326-6074-5FBACC3D446C}"/>
                </a:ext>
              </a:extLst>
            </p:cNvPr>
            <p:cNvSpPr>
              <a:spLocks noChangeArrowheads="1"/>
            </p:cNvSpPr>
            <p:nvPr/>
          </p:nvSpPr>
          <p:spPr bwMode="auto">
            <a:xfrm rot="-5400000">
              <a:off x="4735" y="2815"/>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39" name="AutoShape 235">
              <a:extLst>
                <a:ext uri="{FF2B5EF4-FFF2-40B4-BE49-F238E27FC236}">
                  <a16:creationId xmlns:a16="http://schemas.microsoft.com/office/drawing/2014/main" id="{54FB826B-041E-C3AB-6B05-E4E59EA9EBBC}"/>
                </a:ext>
              </a:extLst>
            </p:cNvPr>
            <p:cNvSpPr>
              <a:spLocks noChangeArrowheads="1"/>
            </p:cNvSpPr>
            <p:nvPr/>
          </p:nvSpPr>
          <p:spPr bwMode="auto">
            <a:xfrm rot="-5400000">
              <a:off x="5111" y="2815"/>
              <a:ext cx="308" cy="37"/>
            </a:xfrm>
            <a:prstGeom prst="roundRect">
              <a:avLst>
                <a:gd name="adj" fmla="val 16667"/>
              </a:avLst>
            </a:prstGeom>
            <a:solidFill>
              <a:schemeClr val="bg1"/>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40" name="Group 236">
            <a:extLst>
              <a:ext uri="{FF2B5EF4-FFF2-40B4-BE49-F238E27FC236}">
                <a16:creationId xmlns:a16="http://schemas.microsoft.com/office/drawing/2014/main" id="{1DF813FF-A8A2-2D08-D797-6E53B0768031}"/>
              </a:ext>
            </a:extLst>
          </p:cNvPr>
          <p:cNvGrpSpPr>
            <a:grpSpLocks/>
          </p:cNvGrpSpPr>
          <p:nvPr/>
        </p:nvGrpSpPr>
        <p:grpSpPr bwMode="auto">
          <a:xfrm>
            <a:off x="8902700" y="4071938"/>
            <a:ext cx="655637" cy="1350962"/>
            <a:chOff x="4894" y="2629"/>
            <a:chExt cx="413" cy="851"/>
          </a:xfrm>
        </p:grpSpPr>
        <p:sp>
          <p:nvSpPr>
            <p:cNvPr id="241" name="AutoShape 237">
              <a:extLst>
                <a:ext uri="{FF2B5EF4-FFF2-40B4-BE49-F238E27FC236}">
                  <a16:creationId xmlns:a16="http://schemas.microsoft.com/office/drawing/2014/main" id="{01DF9AE6-6ABC-A85F-5A6B-1BD8E73F59CD}"/>
                </a:ext>
              </a:extLst>
            </p:cNvPr>
            <p:cNvSpPr>
              <a:spLocks noChangeArrowheads="1"/>
            </p:cNvSpPr>
            <p:nvPr/>
          </p:nvSpPr>
          <p:spPr bwMode="auto">
            <a:xfrm>
              <a:off x="4925" y="2629"/>
              <a:ext cx="351" cy="33"/>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42" name="AutoShape 238">
              <a:extLst>
                <a:ext uri="{FF2B5EF4-FFF2-40B4-BE49-F238E27FC236}">
                  <a16:creationId xmlns:a16="http://schemas.microsoft.com/office/drawing/2014/main" id="{2C51BDA4-2FFD-3F8C-74B7-5BFD72A227ED}"/>
                </a:ext>
              </a:extLst>
            </p:cNvPr>
            <p:cNvSpPr>
              <a:spLocks noChangeArrowheads="1"/>
            </p:cNvSpPr>
            <p:nvPr/>
          </p:nvSpPr>
          <p:spPr bwMode="auto">
            <a:xfrm rot="-5400000">
              <a:off x="4759" y="3244"/>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43" name="AutoShape 239">
              <a:extLst>
                <a:ext uri="{FF2B5EF4-FFF2-40B4-BE49-F238E27FC236}">
                  <a16:creationId xmlns:a16="http://schemas.microsoft.com/office/drawing/2014/main" id="{5CA9E6F6-ED61-5DBE-CC57-9EDBEA9E5788}"/>
                </a:ext>
              </a:extLst>
            </p:cNvPr>
            <p:cNvSpPr>
              <a:spLocks noChangeArrowheads="1"/>
            </p:cNvSpPr>
            <p:nvPr/>
          </p:nvSpPr>
          <p:spPr bwMode="auto">
            <a:xfrm>
              <a:off x="4924" y="3038"/>
              <a:ext cx="351" cy="32"/>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44" name="AutoShape 240">
              <a:extLst>
                <a:ext uri="{FF2B5EF4-FFF2-40B4-BE49-F238E27FC236}">
                  <a16:creationId xmlns:a16="http://schemas.microsoft.com/office/drawing/2014/main" id="{8C85E2CE-CE34-8BB1-51E2-7ACA90DAD6E9}"/>
                </a:ext>
              </a:extLst>
            </p:cNvPr>
            <p:cNvSpPr>
              <a:spLocks noChangeArrowheads="1"/>
            </p:cNvSpPr>
            <p:nvPr/>
          </p:nvSpPr>
          <p:spPr bwMode="auto">
            <a:xfrm>
              <a:off x="4925" y="3447"/>
              <a:ext cx="351" cy="33"/>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45" name="AutoShape 241">
              <a:extLst>
                <a:ext uri="{FF2B5EF4-FFF2-40B4-BE49-F238E27FC236}">
                  <a16:creationId xmlns:a16="http://schemas.microsoft.com/office/drawing/2014/main" id="{BFD39C1C-5798-2238-FB9C-145C247A96C1}"/>
                </a:ext>
              </a:extLst>
            </p:cNvPr>
            <p:cNvSpPr>
              <a:spLocks noChangeArrowheads="1"/>
            </p:cNvSpPr>
            <p:nvPr/>
          </p:nvSpPr>
          <p:spPr bwMode="auto">
            <a:xfrm rot="-5400000">
              <a:off x="5135" y="3244"/>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46" name="AutoShape 242">
              <a:extLst>
                <a:ext uri="{FF2B5EF4-FFF2-40B4-BE49-F238E27FC236}">
                  <a16:creationId xmlns:a16="http://schemas.microsoft.com/office/drawing/2014/main" id="{B872AA28-5DEC-C919-6B8B-88AEB63462F3}"/>
                </a:ext>
              </a:extLst>
            </p:cNvPr>
            <p:cNvSpPr>
              <a:spLocks noChangeArrowheads="1"/>
            </p:cNvSpPr>
            <p:nvPr/>
          </p:nvSpPr>
          <p:spPr bwMode="auto">
            <a:xfrm rot="-5400000">
              <a:off x="4759" y="2831"/>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47" name="AutoShape 243">
              <a:extLst>
                <a:ext uri="{FF2B5EF4-FFF2-40B4-BE49-F238E27FC236}">
                  <a16:creationId xmlns:a16="http://schemas.microsoft.com/office/drawing/2014/main" id="{FCF1667B-12F0-1937-DEFE-A4082D5C927F}"/>
                </a:ext>
              </a:extLst>
            </p:cNvPr>
            <p:cNvSpPr>
              <a:spLocks noChangeArrowheads="1"/>
            </p:cNvSpPr>
            <p:nvPr/>
          </p:nvSpPr>
          <p:spPr bwMode="auto">
            <a:xfrm rot="-5400000">
              <a:off x="5135" y="2831"/>
              <a:ext cx="308" cy="37"/>
            </a:xfrm>
            <a:prstGeom prst="roundRect">
              <a:avLst>
                <a:gd name="adj" fmla="val 16667"/>
              </a:avLst>
            </a:prstGeom>
            <a:solidFill>
              <a:schemeClr val="bg1"/>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48" name="Group 244">
            <a:extLst>
              <a:ext uri="{FF2B5EF4-FFF2-40B4-BE49-F238E27FC236}">
                <a16:creationId xmlns:a16="http://schemas.microsoft.com/office/drawing/2014/main" id="{F4148996-52FC-40B8-914B-A3C84C44BA59}"/>
              </a:ext>
            </a:extLst>
          </p:cNvPr>
          <p:cNvGrpSpPr>
            <a:grpSpLocks/>
          </p:cNvGrpSpPr>
          <p:nvPr/>
        </p:nvGrpSpPr>
        <p:grpSpPr bwMode="auto">
          <a:xfrm>
            <a:off x="8902700" y="4071938"/>
            <a:ext cx="655637" cy="1350962"/>
            <a:chOff x="4878" y="2645"/>
            <a:chExt cx="413" cy="851"/>
          </a:xfrm>
        </p:grpSpPr>
        <p:sp>
          <p:nvSpPr>
            <p:cNvPr id="249" name="AutoShape 245">
              <a:extLst>
                <a:ext uri="{FF2B5EF4-FFF2-40B4-BE49-F238E27FC236}">
                  <a16:creationId xmlns:a16="http://schemas.microsoft.com/office/drawing/2014/main" id="{301EAEE1-8E9E-A99E-1CDD-7737705C8023}"/>
                </a:ext>
              </a:extLst>
            </p:cNvPr>
            <p:cNvSpPr>
              <a:spLocks noChangeArrowheads="1"/>
            </p:cNvSpPr>
            <p:nvPr/>
          </p:nvSpPr>
          <p:spPr bwMode="auto">
            <a:xfrm>
              <a:off x="4909" y="2645"/>
              <a:ext cx="351" cy="33"/>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50" name="AutoShape 246">
              <a:extLst>
                <a:ext uri="{FF2B5EF4-FFF2-40B4-BE49-F238E27FC236}">
                  <a16:creationId xmlns:a16="http://schemas.microsoft.com/office/drawing/2014/main" id="{C621E3AF-2F44-FBF3-8E1F-94FE81E12642}"/>
                </a:ext>
              </a:extLst>
            </p:cNvPr>
            <p:cNvSpPr>
              <a:spLocks noChangeArrowheads="1"/>
            </p:cNvSpPr>
            <p:nvPr/>
          </p:nvSpPr>
          <p:spPr bwMode="auto">
            <a:xfrm rot="-5400000">
              <a:off x="4743" y="3260"/>
              <a:ext cx="308" cy="37"/>
            </a:xfrm>
            <a:prstGeom prst="roundRect">
              <a:avLst>
                <a:gd name="adj" fmla="val 16667"/>
              </a:avLst>
            </a:prstGeom>
            <a:solidFill>
              <a:schemeClr val="bg1"/>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51" name="AutoShape 247">
              <a:extLst>
                <a:ext uri="{FF2B5EF4-FFF2-40B4-BE49-F238E27FC236}">
                  <a16:creationId xmlns:a16="http://schemas.microsoft.com/office/drawing/2014/main" id="{AE31A0B1-2A21-B8D8-FAD4-60612B6402E1}"/>
                </a:ext>
              </a:extLst>
            </p:cNvPr>
            <p:cNvSpPr>
              <a:spLocks noChangeArrowheads="1"/>
            </p:cNvSpPr>
            <p:nvPr/>
          </p:nvSpPr>
          <p:spPr bwMode="auto">
            <a:xfrm>
              <a:off x="4908" y="3054"/>
              <a:ext cx="351" cy="32"/>
            </a:xfrm>
            <a:prstGeom prst="roundRect">
              <a:avLst>
                <a:gd name="adj" fmla="val 16667"/>
              </a:avLst>
            </a:prstGeom>
            <a:solidFill>
              <a:schemeClr val="bg1"/>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52" name="AutoShape 248">
              <a:extLst>
                <a:ext uri="{FF2B5EF4-FFF2-40B4-BE49-F238E27FC236}">
                  <a16:creationId xmlns:a16="http://schemas.microsoft.com/office/drawing/2014/main" id="{66F11980-BD4E-859B-973A-4FB5C7546E31}"/>
                </a:ext>
              </a:extLst>
            </p:cNvPr>
            <p:cNvSpPr>
              <a:spLocks noChangeArrowheads="1"/>
            </p:cNvSpPr>
            <p:nvPr/>
          </p:nvSpPr>
          <p:spPr bwMode="auto">
            <a:xfrm>
              <a:off x="4909" y="3463"/>
              <a:ext cx="351" cy="33"/>
            </a:xfrm>
            <a:prstGeom prst="roundRect">
              <a:avLst>
                <a:gd name="adj" fmla="val 16667"/>
              </a:avLst>
            </a:prstGeom>
            <a:solidFill>
              <a:schemeClr val="bg1"/>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53" name="AutoShape 249">
              <a:extLst>
                <a:ext uri="{FF2B5EF4-FFF2-40B4-BE49-F238E27FC236}">
                  <a16:creationId xmlns:a16="http://schemas.microsoft.com/office/drawing/2014/main" id="{11E5AF6D-049B-FD55-B687-6A0B9B4432D0}"/>
                </a:ext>
              </a:extLst>
            </p:cNvPr>
            <p:cNvSpPr>
              <a:spLocks noChangeArrowheads="1"/>
            </p:cNvSpPr>
            <p:nvPr/>
          </p:nvSpPr>
          <p:spPr bwMode="auto">
            <a:xfrm rot="-5400000">
              <a:off x="5119" y="3260"/>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54" name="AutoShape 250">
              <a:extLst>
                <a:ext uri="{FF2B5EF4-FFF2-40B4-BE49-F238E27FC236}">
                  <a16:creationId xmlns:a16="http://schemas.microsoft.com/office/drawing/2014/main" id="{FB6BC46B-0CDA-D85E-05E8-2C631DC57DE2}"/>
                </a:ext>
              </a:extLst>
            </p:cNvPr>
            <p:cNvSpPr>
              <a:spLocks noChangeArrowheads="1"/>
            </p:cNvSpPr>
            <p:nvPr/>
          </p:nvSpPr>
          <p:spPr bwMode="auto">
            <a:xfrm rot="-5400000">
              <a:off x="4743" y="2847"/>
              <a:ext cx="308" cy="37"/>
            </a:xfrm>
            <a:prstGeom prst="roundRect">
              <a:avLst>
                <a:gd name="adj" fmla="val 16667"/>
              </a:avLst>
            </a:prstGeom>
            <a:solidFill>
              <a:schemeClr val="bg1"/>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55" name="AutoShape 251">
              <a:extLst>
                <a:ext uri="{FF2B5EF4-FFF2-40B4-BE49-F238E27FC236}">
                  <a16:creationId xmlns:a16="http://schemas.microsoft.com/office/drawing/2014/main" id="{829855A6-E07A-0AEA-B1E6-2C6CDCC97BA5}"/>
                </a:ext>
              </a:extLst>
            </p:cNvPr>
            <p:cNvSpPr>
              <a:spLocks noChangeArrowheads="1"/>
            </p:cNvSpPr>
            <p:nvPr/>
          </p:nvSpPr>
          <p:spPr bwMode="auto">
            <a:xfrm rot="-5400000">
              <a:off x="5119" y="2847"/>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56" name="Group 252">
            <a:extLst>
              <a:ext uri="{FF2B5EF4-FFF2-40B4-BE49-F238E27FC236}">
                <a16:creationId xmlns:a16="http://schemas.microsoft.com/office/drawing/2014/main" id="{8306EA50-4E4F-AB93-1FC4-2B1A4B257E7E}"/>
              </a:ext>
            </a:extLst>
          </p:cNvPr>
          <p:cNvGrpSpPr>
            <a:grpSpLocks/>
          </p:cNvGrpSpPr>
          <p:nvPr/>
        </p:nvGrpSpPr>
        <p:grpSpPr bwMode="auto">
          <a:xfrm>
            <a:off x="8902700" y="4071938"/>
            <a:ext cx="655637" cy="1350962"/>
            <a:chOff x="4886" y="2645"/>
            <a:chExt cx="413" cy="851"/>
          </a:xfrm>
        </p:grpSpPr>
        <p:sp>
          <p:nvSpPr>
            <p:cNvPr id="257" name="AutoShape 253">
              <a:extLst>
                <a:ext uri="{FF2B5EF4-FFF2-40B4-BE49-F238E27FC236}">
                  <a16:creationId xmlns:a16="http://schemas.microsoft.com/office/drawing/2014/main" id="{0E82ECFD-1ABF-391E-E9A7-E22B34187DB5}"/>
                </a:ext>
              </a:extLst>
            </p:cNvPr>
            <p:cNvSpPr>
              <a:spLocks noChangeArrowheads="1"/>
            </p:cNvSpPr>
            <p:nvPr/>
          </p:nvSpPr>
          <p:spPr bwMode="auto">
            <a:xfrm>
              <a:off x="4917" y="2645"/>
              <a:ext cx="351" cy="33"/>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58" name="AutoShape 254">
              <a:extLst>
                <a:ext uri="{FF2B5EF4-FFF2-40B4-BE49-F238E27FC236}">
                  <a16:creationId xmlns:a16="http://schemas.microsoft.com/office/drawing/2014/main" id="{93E68E07-472B-AAB1-758F-4AB86EDCAD37}"/>
                </a:ext>
              </a:extLst>
            </p:cNvPr>
            <p:cNvSpPr>
              <a:spLocks noChangeArrowheads="1"/>
            </p:cNvSpPr>
            <p:nvPr/>
          </p:nvSpPr>
          <p:spPr bwMode="auto">
            <a:xfrm rot="-5400000">
              <a:off x="4751" y="3260"/>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59" name="AutoShape 255">
              <a:extLst>
                <a:ext uri="{FF2B5EF4-FFF2-40B4-BE49-F238E27FC236}">
                  <a16:creationId xmlns:a16="http://schemas.microsoft.com/office/drawing/2014/main" id="{74724103-3AC8-EA73-E5B7-6FB3A3B4986E}"/>
                </a:ext>
              </a:extLst>
            </p:cNvPr>
            <p:cNvSpPr>
              <a:spLocks noChangeArrowheads="1"/>
            </p:cNvSpPr>
            <p:nvPr/>
          </p:nvSpPr>
          <p:spPr bwMode="auto">
            <a:xfrm>
              <a:off x="4916" y="3054"/>
              <a:ext cx="351" cy="32"/>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60" name="AutoShape 256">
              <a:extLst>
                <a:ext uri="{FF2B5EF4-FFF2-40B4-BE49-F238E27FC236}">
                  <a16:creationId xmlns:a16="http://schemas.microsoft.com/office/drawing/2014/main" id="{8B764867-967C-ABF2-58B1-D1ADBE89C210}"/>
                </a:ext>
              </a:extLst>
            </p:cNvPr>
            <p:cNvSpPr>
              <a:spLocks noChangeArrowheads="1"/>
            </p:cNvSpPr>
            <p:nvPr/>
          </p:nvSpPr>
          <p:spPr bwMode="auto">
            <a:xfrm>
              <a:off x="4917" y="3463"/>
              <a:ext cx="351" cy="33"/>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61" name="AutoShape 257">
              <a:extLst>
                <a:ext uri="{FF2B5EF4-FFF2-40B4-BE49-F238E27FC236}">
                  <a16:creationId xmlns:a16="http://schemas.microsoft.com/office/drawing/2014/main" id="{01A39ACC-DB0D-C3F4-F7B9-1AFAAA7064C1}"/>
                </a:ext>
              </a:extLst>
            </p:cNvPr>
            <p:cNvSpPr>
              <a:spLocks noChangeArrowheads="1"/>
            </p:cNvSpPr>
            <p:nvPr/>
          </p:nvSpPr>
          <p:spPr bwMode="auto">
            <a:xfrm rot="-5400000">
              <a:off x="5127" y="3260"/>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62" name="AutoShape 258">
              <a:extLst>
                <a:ext uri="{FF2B5EF4-FFF2-40B4-BE49-F238E27FC236}">
                  <a16:creationId xmlns:a16="http://schemas.microsoft.com/office/drawing/2014/main" id="{1B66266F-A3DC-2960-BAC4-AD5F7EA3C668}"/>
                </a:ext>
              </a:extLst>
            </p:cNvPr>
            <p:cNvSpPr>
              <a:spLocks noChangeArrowheads="1"/>
            </p:cNvSpPr>
            <p:nvPr/>
          </p:nvSpPr>
          <p:spPr bwMode="auto">
            <a:xfrm rot="-5400000">
              <a:off x="4751" y="2847"/>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63" name="AutoShape 259">
              <a:extLst>
                <a:ext uri="{FF2B5EF4-FFF2-40B4-BE49-F238E27FC236}">
                  <a16:creationId xmlns:a16="http://schemas.microsoft.com/office/drawing/2014/main" id="{8C404212-367F-8A4B-730E-1D795ED6D7FF}"/>
                </a:ext>
              </a:extLst>
            </p:cNvPr>
            <p:cNvSpPr>
              <a:spLocks noChangeArrowheads="1"/>
            </p:cNvSpPr>
            <p:nvPr/>
          </p:nvSpPr>
          <p:spPr bwMode="auto">
            <a:xfrm rot="-5400000">
              <a:off x="5127" y="2847"/>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64" name="Group 260">
            <a:extLst>
              <a:ext uri="{FF2B5EF4-FFF2-40B4-BE49-F238E27FC236}">
                <a16:creationId xmlns:a16="http://schemas.microsoft.com/office/drawing/2014/main" id="{20293B4F-8311-8248-9787-AE1623D1A78D}"/>
              </a:ext>
            </a:extLst>
          </p:cNvPr>
          <p:cNvGrpSpPr>
            <a:grpSpLocks/>
          </p:cNvGrpSpPr>
          <p:nvPr/>
        </p:nvGrpSpPr>
        <p:grpSpPr bwMode="auto">
          <a:xfrm>
            <a:off x="8902700" y="4071938"/>
            <a:ext cx="655637" cy="1350962"/>
            <a:chOff x="4894" y="2685"/>
            <a:chExt cx="413" cy="851"/>
          </a:xfrm>
        </p:grpSpPr>
        <p:sp>
          <p:nvSpPr>
            <p:cNvPr id="265" name="AutoShape 261">
              <a:extLst>
                <a:ext uri="{FF2B5EF4-FFF2-40B4-BE49-F238E27FC236}">
                  <a16:creationId xmlns:a16="http://schemas.microsoft.com/office/drawing/2014/main" id="{26CA5B6B-C73A-02C8-B264-9D163EC47D97}"/>
                </a:ext>
              </a:extLst>
            </p:cNvPr>
            <p:cNvSpPr>
              <a:spLocks noChangeArrowheads="1"/>
            </p:cNvSpPr>
            <p:nvPr/>
          </p:nvSpPr>
          <p:spPr bwMode="auto">
            <a:xfrm>
              <a:off x="4925" y="2685"/>
              <a:ext cx="351" cy="33"/>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66" name="AutoShape 262">
              <a:extLst>
                <a:ext uri="{FF2B5EF4-FFF2-40B4-BE49-F238E27FC236}">
                  <a16:creationId xmlns:a16="http://schemas.microsoft.com/office/drawing/2014/main" id="{AF96161C-E77A-B3E9-7728-B670FF8E339E}"/>
                </a:ext>
              </a:extLst>
            </p:cNvPr>
            <p:cNvSpPr>
              <a:spLocks noChangeArrowheads="1"/>
            </p:cNvSpPr>
            <p:nvPr/>
          </p:nvSpPr>
          <p:spPr bwMode="auto">
            <a:xfrm rot="-5400000">
              <a:off x="4759" y="3300"/>
              <a:ext cx="308" cy="37"/>
            </a:xfrm>
            <a:prstGeom prst="roundRect">
              <a:avLst>
                <a:gd name="adj" fmla="val 16667"/>
              </a:avLst>
            </a:prstGeom>
            <a:solidFill>
              <a:schemeClr val="bg1"/>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67" name="AutoShape 263">
              <a:extLst>
                <a:ext uri="{FF2B5EF4-FFF2-40B4-BE49-F238E27FC236}">
                  <a16:creationId xmlns:a16="http://schemas.microsoft.com/office/drawing/2014/main" id="{202AF2AE-FFAA-648C-2688-AF022DBAB07E}"/>
                </a:ext>
              </a:extLst>
            </p:cNvPr>
            <p:cNvSpPr>
              <a:spLocks noChangeArrowheads="1"/>
            </p:cNvSpPr>
            <p:nvPr/>
          </p:nvSpPr>
          <p:spPr bwMode="auto">
            <a:xfrm>
              <a:off x="4924" y="3094"/>
              <a:ext cx="351" cy="32"/>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68" name="AutoShape 264">
              <a:extLst>
                <a:ext uri="{FF2B5EF4-FFF2-40B4-BE49-F238E27FC236}">
                  <a16:creationId xmlns:a16="http://schemas.microsoft.com/office/drawing/2014/main" id="{220D4D55-706F-CEFC-138C-E00021CE7302}"/>
                </a:ext>
              </a:extLst>
            </p:cNvPr>
            <p:cNvSpPr>
              <a:spLocks noChangeArrowheads="1"/>
            </p:cNvSpPr>
            <p:nvPr/>
          </p:nvSpPr>
          <p:spPr bwMode="auto">
            <a:xfrm>
              <a:off x="4925" y="3503"/>
              <a:ext cx="351" cy="33"/>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69" name="AutoShape 265">
              <a:extLst>
                <a:ext uri="{FF2B5EF4-FFF2-40B4-BE49-F238E27FC236}">
                  <a16:creationId xmlns:a16="http://schemas.microsoft.com/office/drawing/2014/main" id="{324D21BA-8BE3-414E-C7A2-F095E2F36422}"/>
                </a:ext>
              </a:extLst>
            </p:cNvPr>
            <p:cNvSpPr>
              <a:spLocks noChangeArrowheads="1"/>
            </p:cNvSpPr>
            <p:nvPr/>
          </p:nvSpPr>
          <p:spPr bwMode="auto">
            <a:xfrm rot="-5400000">
              <a:off x="5135" y="3300"/>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70" name="AutoShape 266">
              <a:extLst>
                <a:ext uri="{FF2B5EF4-FFF2-40B4-BE49-F238E27FC236}">
                  <a16:creationId xmlns:a16="http://schemas.microsoft.com/office/drawing/2014/main" id="{132B29E7-BBAC-5C36-D567-32C25694A4EE}"/>
                </a:ext>
              </a:extLst>
            </p:cNvPr>
            <p:cNvSpPr>
              <a:spLocks noChangeArrowheads="1"/>
            </p:cNvSpPr>
            <p:nvPr/>
          </p:nvSpPr>
          <p:spPr bwMode="auto">
            <a:xfrm rot="-5400000">
              <a:off x="4759" y="2887"/>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71" name="AutoShape 267">
              <a:extLst>
                <a:ext uri="{FF2B5EF4-FFF2-40B4-BE49-F238E27FC236}">
                  <a16:creationId xmlns:a16="http://schemas.microsoft.com/office/drawing/2014/main" id="{917AD94D-B8A3-C951-22CF-2AA1E1EEBDB2}"/>
                </a:ext>
              </a:extLst>
            </p:cNvPr>
            <p:cNvSpPr>
              <a:spLocks noChangeArrowheads="1"/>
            </p:cNvSpPr>
            <p:nvPr/>
          </p:nvSpPr>
          <p:spPr bwMode="auto">
            <a:xfrm rot="-5400000">
              <a:off x="5135" y="2887"/>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72" name="Group 268">
            <a:extLst>
              <a:ext uri="{FF2B5EF4-FFF2-40B4-BE49-F238E27FC236}">
                <a16:creationId xmlns:a16="http://schemas.microsoft.com/office/drawing/2014/main" id="{2120EB94-0B25-EE5D-300A-4108F335EB84}"/>
              </a:ext>
            </a:extLst>
          </p:cNvPr>
          <p:cNvGrpSpPr>
            <a:grpSpLocks/>
          </p:cNvGrpSpPr>
          <p:nvPr/>
        </p:nvGrpSpPr>
        <p:grpSpPr bwMode="auto">
          <a:xfrm>
            <a:off x="6096000" y="1050925"/>
            <a:ext cx="1354137" cy="1985963"/>
            <a:chOff x="1388" y="192"/>
            <a:chExt cx="853" cy="1251"/>
          </a:xfrm>
        </p:grpSpPr>
        <p:grpSp>
          <p:nvGrpSpPr>
            <p:cNvPr id="273" name="Group 269">
              <a:extLst>
                <a:ext uri="{FF2B5EF4-FFF2-40B4-BE49-F238E27FC236}">
                  <a16:creationId xmlns:a16="http://schemas.microsoft.com/office/drawing/2014/main" id="{C141710A-D610-ABEE-9312-3F9F1CB24041}"/>
                </a:ext>
              </a:extLst>
            </p:cNvPr>
            <p:cNvGrpSpPr>
              <a:grpSpLocks/>
            </p:cNvGrpSpPr>
            <p:nvPr/>
          </p:nvGrpSpPr>
          <p:grpSpPr bwMode="auto">
            <a:xfrm>
              <a:off x="1586" y="478"/>
              <a:ext cx="443" cy="959"/>
              <a:chOff x="1586" y="448"/>
              <a:chExt cx="461" cy="989"/>
            </a:xfrm>
          </p:grpSpPr>
          <p:sp>
            <p:nvSpPr>
              <p:cNvPr id="281" name="AutoShape 270">
                <a:extLst>
                  <a:ext uri="{FF2B5EF4-FFF2-40B4-BE49-F238E27FC236}">
                    <a16:creationId xmlns:a16="http://schemas.microsoft.com/office/drawing/2014/main" id="{F2335282-75BC-0368-FC54-2D8928894BCC}"/>
                  </a:ext>
                </a:extLst>
              </p:cNvPr>
              <p:cNvSpPr>
                <a:spLocks noChangeArrowheads="1"/>
              </p:cNvSpPr>
              <p:nvPr/>
            </p:nvSpPr>
            <p:spPr bwMode="auto">
              <a:xfrm>
                <a:off x="1621" y="448"/>
                <a:ext cx="391" cy="38"/>
              </a:xfrm>
              <a:prstGeom prst="roundRect">
                <a:avLst>
                  <a:gd name="adj" fmla="val 16667"/>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82" name="AutoShape 271">
                <a:extLst>
                  <a:ext uri="{FF2B5EF4-FFF2-40B4-BE49-F238E27FC236}">
                    <a16:creationId xmlns:a16="http://schemas.microsoft.com/office/drawing/2014/main" id="{472F3B00-952C-24D1-3FC6-5015AFE884AE}"/>
                  </a:ext>
                </a:extLst>
              </p:cNvPr>
              <p:cNvSpPr>
                <a:spLocks noChangeArrowheads="1"/>
              </p:cNvSpPr>
              <p:nvPr/>
            </p:nvSpPr>
            <p:spPr bwMode="auto">
              <a:xfrm rot="-5400000">
                <a:off x="1428" y="1164"/>
                <a:ext cx="358" cy="41"/>
              </a:xfrm>
              <a:prstGeom prst="roundRect">
                <a:avLst>
                  <a:gd name="adj" fmla="val 16667"/>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83" name="AutoShape 272">
                <a:extLst>
                  <a:ext uri="{FF2B5EF4-FFF2-40B4-BE49-F238E27FC236}">
                    <a16:creationId xmlns:a16="http://schemas.microsoft.com/office/drawing/2014/main" id="{A6195BB2-661B-5928-E451-0BF00686975D}"/>
                  </a:ext>
                </a:extLst>
              </p:cNvPr>
              <p:cNvSpPr>
                <a:spLocks noChangeArrowheads="1"/>
              </p:cNvSpPr>
              <p:nvPr/>
            </p:nvSpPr>
            <p:spPr bwMode="auto">
              <a:xfrm>
                <a:off x="1620" y="923"/>
                <a:ext cx="391" cy="38"/>
              </a:xfrm>
              <a:prstGeom prst="roundRect">
                <a:avLst>
                  <a:gd name="adj" fmla="val 16667"/>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84" name="AutoShape 273">
                <a:extLst>
                  <a:ext uri="{FF2B5EF4-FFF2-40B4-BE49-F238E27FC236}">
                    <a16:creationId xmlns:a16="http://schemas.microsoft.com/office/drawing/2014/main" id="{0FE38AE5-360A-E747-46FA-52E4398E71DF}"/>
                  </a:ext>
                </a:extLst>
              </p:cNvPr>
              <p:cNvSpPr>
                <a:spLocks noChangeArrowheads="1"/>
              </p:cNvSpPr>
              <p:nvPr/>
            </p:nvSpPr>
            <p:spPr bwMode="auto">
              <a:xfrm>
                <a:off x="1621" y="1399"/>
                <a:ext cx="391" cy="38"/>
              </a:xfrm>
              <a:prstGeom prst="roundRect">
                <a:avLst>
                  <a:gd name="adj" fmla="val 16667"/>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85" name="AutoShape 274">
                <a:extLst>
                  <a:ext uri="{FF2B5EF4-FFF2-40B4-BE49-F238E27FC236}">
                    <a16:creationId xmlns:a16="http://schemas.microsoft.com/office/drawing/2014/main" id="{679EAEF0-7EF1-6EEC-F6DF-1DB5844CFAB4}"/>
                  </a:ext>
                </a:extLst>
              </p:cNvPr>
              <p:cNvSpPr>
                <a:spLocks noChangeArrowheads="1"/>
              </p:cNvSpPr>
              <p:nvPr/>
            </p:nvSpPr>
            <p:spPr bwMode="auto">
              <a:xfrm rot="-5400000">
                <a:off x="1848" y="1164"/>
                <a:ext cx="358" cy="41"/>
              </a:xfrm>
              <a:prstGeom prst="roundRect">
                <a:avLst>
                  <a:gd name="adj" fmla="val 16667"/>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86" name="AutoShape 275">
                <a:extLst>
                  <a:ext uri="{FF2B5EF4-FFF2-40B4-BE49-F238E27FC236}">
                    <a16:creationId xmlns:a16="http://schemas.microsoft.com/office/drawing/2014/main" id="{AEFB65C3-CADC-9F64-8265-42B4BEF3F514}"/>
                  </a:ext>
                </a:extLst>
              </p:cNvPr>
              <p:cNvSpPr>
                <a:spLocks noChangeArrowheads="1"/>
              </p:cNvSpPr>
              <p:nvPr/>
            </p:nvSpPr>
            <p:spPr bwMode="auto">
              <a:xfrm rot="-5400000">
                <a:off x="1428" y="684"/>
                <a:ext cx="358" cy="41"/>
              </a:xfrm>
              <a:prstGeom prst="roundRect">
                <a:avLst>
                  <a:gd name="adj" fmla="val 16667"/>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87" name="AutoShape 276">
                <a:extLst>
                  <a:ext uri="{FF2B5EF4-FFF2-40B4-BE49-F238E27FC236}">
                    <a16:creationId xmlns:a16="http://schemas.microsoft.com/office/drawing/2014/main" id="{7A34C367-B956-37BA-2D40-2594FB546E5A}"/>
                  </a:ext>
                </a:extLst>
              </p:cNvPr>
              <p:cNvSpPr>
                <a:spLocks noChangeArrowheads="1"/>
              </p:cNvSpPr>
              <p:nvPr/>
            </p:nvSpPr>
            <p:spPr bwMode="auto">
              <a:xfrm rot="-5400000">
                <a:off x="1848" y="684"/>
                <a:ext cx="358" cy="41"/>
              </a:xfrm>
              <a:prstGeom prst="roundRect">
                <a:avLst>
                  <a:gd name="adj" fmla="val 16667"/>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274" name="Text Box 277">
              <a:extLst>
                <a:ext uri="{FF2B5EF4-FFF2-40B4-BE49-F238E27FC236}">
                  <a16:creationId xmlns:a16="http://schemas.microsoft.com/office/drawing/2014/main" id="{FE05FA4F-E1B2-63F5-328C-AC09C2799A5D}"/>
                </a:ext>
              </a:extLst>
            </p:cNvPr>
            <p:cNvSpPr txBox="1">
              <a:spLocks noChangeArrowheads="1"/>
            </p:cNvSpPr>
            <p:nvPr/>
          </p:nvSpPr>
          <p:spPr bwMode="auto">
            <a:xfrm>
              <a:off x="1700" y="192"/>
              <a:ext cx="2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a</a:t>
              </a:r>
            </a:p>
          </p:txBody>
        </p:sp>
        <p:sp>
          <p:nvSpPr>
            <p:cNvPr id="275" name="Text Box 278">
              <a:extLst>
                <a:ext uri="{FF2B5EF4-FFF2-40B4-BE49-F238E27FC236}">
                  <a16:creationId xmlns:a16="http://schemas.microsoft.com/office/drawing/2014/main" id="{2C697776-E595-1150-0793-B39AD93E14D2}"/>
                </a:ext>
              </a:extLst>
            </p:cNvPr>
            <p:cNvSpPr txBox="1">
              <a:spLocks noChangeArrowheads="1"/>
            </p:cNvSpPr>
            <p:nvPr/>
          </p:nvSpPr>
          <p:spPr bwMode="auto">
            <a:xfrm>
              <a:off x="1388" y="1008"/>
              <a:ext cx="215"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e</a:t>
              </a:r>
            </a:p>
          </p:txBody>
        </p:sp>
        <p:sp>
          <p:nvSpPr>
            <p:cNvPr id="276" name="Text Box 279">
              <a:extLst>
                <a:ext uri="{FF2B5EF4-FFF2-40B4-BE49-F238E27FC236}">
                  <a16:creationId xmlns:a16="http://schemas.microsoft.com/office/drawing/2014/main" id="{97B98FEE-B350-2028-ABD6-E80AC9F4CB70}"/>
                </a:ext>
              </a:extLst>
            </p:cNvPr>
            <p:cNvSpPr txBox="1">
              <a:spLocks noChangeArrowheads="1"/>
            </p:cNvSpPr>
            <p:nvPr/>
          </p:nvSpPr>
          <p:spPr bwMode="auto">
            <a:xfrm>
              <a:off x="2000" y="522"/>
              <a:ext cx="241"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b</a:t>
              </a:r>
            </a:p>
          </p:txBody>
        </p:sp>
        <p:sp>
          <p:nvSpPr>
            <p:cNvPr id="277" name="Text Box 280">
              <a:extLst>
                <a:ext uri="{FF2B5EF4-FFF2-40B4-BE49-F238E27FC236}">
                  <a16:creationId xmlns:a16="http://schemas.microsoft.com/office/drawing/2014/main" id="{3ECB1C28-2490-DD00-B467-5443EC98A142}"/>
                </a:ext>
              </a:extLst>
            </p:cNvPr>
            <p:cNvSpPr txBox="1">
              <a:spLocks noChangeArrowheads="1"/>
            </p:cNvSpPr>
            <p:nvPr/>
          </p:nvSpPr>
          <p:spPr bwMode="auto">
            <a:xfrm>
              <a:off x="1994" y="1002"/>
              <a:ext cx="215"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c</a:t>
              </a:r>
            </a:p>
          </p:txBody>
        </p:sp>
        <p:sp>
          <p:nvSpPr>
            <p:cNvPr id="278" name="Text Box 281">
              <a:extLst>
                <a:ext uri="{FF2B5EF4-FFF2-40B4-BE49-F238E27FC236}">
                  <a16:creationId xmlns:a16="http://schemas.microsoft.com/office/drawing/2014/main" id="{406069E1-1386-7909-D464-39043FEB4F00}"/>
                </a:ext>
              </a:extLst>
            </p:cNvPr>
            <p:cNvSpPr txBox="1">
              <a:spLocks noChangeArrowheads="1"/>
            </p:cNvSpPr>
            <p:nvPr/>
          </p:nvSpPr>
          <p:spPr bwMode="auto">
            <a:xfrm>
              <a:off x="1394" y="528"/>
              <a:ext cx="191"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f</a:t>
              </a:r>
            </a:p>
          </p:txBody>
        </p:sp>
        <p:sp>
          <p:nvSpPr>
            <p:cNvPr id="279" name="Text Box 282">
              <a:extLst>
                <a:ext uri="{FF2B5EF4-FFF2-40B4-BE49-F238E27FC236}">
                  <a16:creationId xmlns:a16="http://schemas.microsoft.com/office/drawing/2014/main" id="{B4870E11-1B37-1834-500E-5DD1498EB874}"/>
                </a:ext>
              </a:extLst>
            </p:cNvPr>
            <p:cNvSpPr txBox="1">
              <a:spLocks noChangeArrowheads="1"/>
            </p:cNvSpPr>
            <p:nvPr/>
          </p:nvSpPr>
          <p:spPr bwMode="auto">
            <a:xfrm>
              <a:off x="1700" y="624"/>
              <a:ext cx="2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g</a:t>
              </a:r>
            </a:p>
          </p:txBody>
        </p:sp>
        <p:sp>
          <p:nvSpPr>
            <p:cNvPr id="280" name="Text Box 283">
              <a:extLst>
                <a:ext uri="{FF2B5EF4-FFF2-40B4-BE49-F238E27FC236}">
                  <a16:creationId xmlns:a16="http://schemas.microsoft.com/office/drawing/2014/main" id="{9816B476-962F-7DE3-2B67-343939FA61CB}"/>
                </a:ext>
              </a:extLst>
            </p:cNvPr>
            <p:cNvSpPr txBox="1">
              <a:spLocks noChangeArrowheads="1"/>
            </p:cNvSpPr>
            <p:nvPr/>
          </p:nvSpPr>
          <p:spPr bwMode="auto">
            <a:xfrm>
              <a:off x="1700" y="1116"/>
              <a:ext cx="241"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d</a:t>
              </a:r>
            </a:p>
          </p:txBody>
        </p:sp>
      </p:grpSp>
      <p:sp>
        <p:nvSpPr>
          <p:cNvPr id="288" name="椭圆 287">
            <a:extLst>
              <a:ext uri="{FF2B5EF4-FFF2-40B4-BE49-F238E27FC236}">
                <a16:creationId xmlns:a16="http://schemas.microsoft.com/office/drawing/2014/main" id="{E5B8EFF5-32B8-79F8-1C73-1A3C0CB0CEAF}"/>
              </a:ext>
            </a:extLst>
          </p:cNvPr>
          <p:cNvSpPr/>
          <p:nvPr/>
        </p:nvSpPr>
        <p:spPr bwMode="auto">
          <a:xfrm>
            <a:off x="8689801" y="5778296"/>
            <a:ext cx="1105245" cy="788089"/>
          </a:xfrm>
          <a:prstGeom prst="ellipse">
            <a:avLst/>
          </a:prstGeom>
          <a:noFill/>
          <a:ln w="9525" cap="flat" cmpd="sng" algn="ctr">
            <a:solidFill>
              <a:srgbClr val="00B050"/>
            </a:solidFill>
            <a:prstDash val="dash"/>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zh-CN" altLang="en-US" sz="24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p:txBody>
      </p:sp>
      <p:sp>
        <p:nvSpPr>
          <p:cNvPr id="2" name="灯片编号占位符 1">
            <a:extLst>
              <a:ext uri="{FF2B5EF4-FFF2-40B4-BE49-F238E27FC236}">
                <a16:creationId xmlns:a16="http://schemas.microsoft.com/office/drawing/2014/main" id="{33D816C9-B91D-9332-4FDB-7639E145E2F5}"/>
              </a:ext>
            </a:extLst>
          </p:cNvPr>
          <p:cNvSpPr>
            <a:spLocks noGrp="1"/>
          </p:cNvSpPr>
          <p:nvPr>
            <p:ph type="sldNum" sz="quarter" idx="12"/>
          </p:nvPr>
        </p:nvSpPr>
        <p:spPr/>
        <p:txBody>
          <a:bodyPr/>
          <a:lstStyle/>
          <a:p>
            <a:fld id="{392CBAA0-59E6-204E-8F03-85E5040D48B8}" type="slidenum">
              <a:rPr kumimoji="1" lang="zh-CN" altLang="en-US" smtClean="0"/>
              <a:t>54</a:t>
            </a:fld>
            <a:r>
              <a:rPr kumimoji="1" lang="en-US" altLang="zh-CN"/>
              <a:t>/133</a:t>
            </a:r>
            <a:endParaRPr kumimoji="1" lang="zh-CN" altLang="en-US" dirty="0"/>
          </a:p>
        </p:txBody>
      </p:sp>
    </p:spTree>
    <p:extLst>
      <p:ext uri="{BB962C8B-B14F-4D97-AF65-F5344CB8AC3E}">
        <p14:creationId xmlns:p14="http://schemas.microsoft.com/office/powerpoint/2010/main" val="41027993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100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childTnLst>
                                </p:cTn>
                              </p:par>
                            </p:childTnLst>
                          </p:cTn>
                        </p:par>
                        <p:par>
                          <p:cTn id="9" fill="hold">
                            <p:stCondLst>
                              <p:cond delay="1500"/>
                            </p:stCondLst>
                            <p:childTnLst>
                              <p:par>
                                <p:cTn id="10" presetID="12" presetClass="entr" presetSubtype="8" fill="hold" grpId="0" nodeType="afterEffect">
                                  <p:stCondLst>
                                    <p:cond delay="1000"/>
                                  </p:stCondLst>
                                  <p:childTnLst>
                                    <p:set>
                                      <p:cBhvr>
                                        <p:cTn id="11" dur="1" fill="hold">
                                          <p:stCondLst>
                                            <p:cond delay="0"/>
                                          </p:stCondLst>
                                        </p:cTn>
                                        <p:tgtEl>
                                          <p:spTgt spid="131"/>
                                        </p:tgtEl>
                                        <p:attrNameLst>
                                          <p:attrName>style.visibility</p:attrName>
                                        </p:attrNameLst>
                                      </p:cBhvr>
                                      <p:to>
                                        <p:strVal val="visible"/>
                                      </p:to>
                                    </p:set>
                                    <p:anim calcmode="lin" valueType="num">
                                      <p:cBhvr additive="base">
                                        <p:cTn id="12" dur="500"/>
                                        <p:tgtEl>
                                          <p:spTgt spid="131"/>
                                        </p:tgtEl>
                                        <p:attrNameLst>
                                          <p:attrName>ppt_x</p:attrName>
                                        </p:attrNameLst>
                                      </p:cBhvr>
                                      <p:tavLst>
                                        <p:tav tm="0">
                                          <p:val>
                                            <p:strVal val="#ppt_x-#ppt_w*1.125000"/>
                                          </p:val>
                                        </p:tav>
                                        <p:tav tm="100000">
                                          <p:val>
                                            <p:strVal val="#ppt_x"/>
                                          </p:val>
                                        </p:tav>
                                      </p:tavLst>
                                    </p:anim>
                                    <p:animEffect transition="in" filter="wipe(right)">
                                      <p:cBhvr>
                                        <p:cTn id="13" dur="500"/>
                                        <p:tgtEl>
                                          <p:spTgt spid="131"/>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1" fill="hold" nodeType="clickEffect">
                                  <p:stCondLst>
                                    <p:cond delay="0"/>
                                  </p:stCondLst>
                                  <p:childTnLst>
                                    <p:set>
                                      <p:cBhvr>
                                        <p:cTn id="17" dur="1" fill="hold">
                                          <p:stCondLst>
                                            <p:cond delay="0"/>
                                          </p:stCondLst>
                                        </p:cTn>
                                        <p:tgtEl>
                                          <p:spTgt spid="272"/>
                                        </p:tgtEl>
                                        <p:attrNameLst>
                                          <p:attrName>style.visibility</p:attrName>
                                        </p:attrNameLst>
                                      </p:cBhvr>
                                      <p:to>
                                        <p:strVal val="visible"/>
                                      </p:to>
                                    </p:set>
                                    <p:animEffect transition="in" filter="wipe(up)">
                                      <p:cBhvr>
                                        <p:cTn id="18" dur="500"/>
                                        <p:tgtEl>
                                          <p:spTgt spid="272"/>
                                        </p:tgtEl>
                                      </p:cBhvr>
                                    </p:animEffect>
                                  </p:childTnLst>
                                </p:cTn>
                              </p:par>
                            </p:childTnLst>
                          </p:cTn>
                        </p:par>
                      </p:childTnLst>
                    </p:cTn>
                  </p:par>
                  <p:par>
                    <p:cTn id="19" fill="hold">
                      <p:stCondLst>
                        <p:cond delay="indefinite"/>
                      </p:stCondLst>
                      <p:childTnLst>
                        <p:par>
                          <p:cTn id="20" fill="hold">
                            <p:stCondLst>
                              <p:cond delay="0"/>
                            </p:stCondLst>
                            <p:childTnLst>
                              <p:par>
                                <p:cTn id="21" presetID="17" presetClass="entr" presetSubtype="1" fill="hold" nodeType="click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p:cTn id="23" dur="500" fill="hold"/>
                                        <p:tgtEl>
                                          <p:spTgt spid="7"/>
                                        </p:tgtEl>
                                        <p:attrNameLst>
                                          <p:attrName>ppt_x</p:attrName>
                                        </p:attrNameLst>
                                      </p:cBhvr>
                                      <p:tavLst>
                                        <p:tav tm="0">
                                          <p:val>
                                            <p:strVal val="#ppt_x"/>
                                          </p:val>
                                        </p:tav>
                                        <p:tav tm="100000">
                                          <p:val>
                                            <p:strVal val="#ppt_x"/>
                                          </p:val>
                                        </p:tav>
                                      </p:tavLst>
                                    </p:anim>
                                    <p:anim calcmode="lin" valueType="num">
                                      <p:cBhvr>
                                        <p:cTn id="24" dur="500" fill="hold"/>
                                        <p:tgtEl>
                                          <p:spTgt spid="7"/>
                                        </p:tgtEl>
                                        <p:attrNameLst>
                                          <p:attrName>ppt_y</p:attrName>
                                        </p:attrNameLst>
                                      </p:cBhvr>
                                      <p:tavLst>
                                        <p:tav tm="0">
                                          <p:val>
                                            <p:strVal val="#ppt_y-#ppt_h/2"/>
                                          </p:val>
                                        </p:tav>
                                        <p:tav tm="100000">
                                          <p:val>
                                            <p:strVal val="#ppt_y"/>
                                          </p:val>
                                        </p:tav>
                                      </p:tavLst>
                                    </p:anim>
                                    <p:anim calcmode="lin" valueType="num">
                                      <p:cBhvr>
                                        <p:cTn id="25" dur="500" fill="hold"/>
                                        <p:tgtEl>
                                          <p:spTgt spid="7"/>
                                        </p:tgtEl>
                                        <p:attrNameLst>
                                          <p:attrName>ppt_w</p:attrName>
                                        </p:attrNameLst>
                                      </p:cBhvr>
                                      <p:tavLst>
                                        <p:tav tm="0">
                                          <p:val>
                                            <p:strVal val="#ppt_w"/>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12" presetClass="entr" presetSubtype="8" fill="hold" nodeType="clickEffect">
                                  <p:stCondLst>
                                    <p:cond delay="0"/>
                                  </p:stCondLst>
                                  <p:childTnLst>
                                    <p:set>
                                      <p:cBhvr>
                                        <p:cTn id="30" dur="1" fill="hold">
                                          <p:stCondLst>
                                            <p:cond delay="0"/>
                                          </p:stCondLst>
                                        </p:cTn>
                                        <p:tgtEl>
                                          <p:spTgt spid="82"/>
                                        </p:tgtEl>
                                        <p:attrNameLst>
                                          <p:attrName>style.visibility</p:attrName>
                                        </p:attrNameLst>
                                      </p:cBhvr>
                                      <p:to>
                                        <p:strVal val="visible"/>
                                      </p:to>
                                    </p:set>
                                    <p:anim calcmode="lin" valueType="num">
                                      <p:cBhvr additive="base">
                                        <p:cTn id="31" dur="500"/>
                                        <p:tgtEl>
                                          <p:spTgt spid="82"/>
                                        </p:tgtEl>
                                        <p:attrNameLst>
                                          <p:attrName>ppt_x</p:attrName>
                                        </p:attrNameLst>
                                      </p:cBhvr>
                                      <p:tavLst>
                                        <p:tav tm="0">
                                          <p:val>
                                            <p:strVal val="#ppt_x-#ppt_w*1.125000"/>
                                          </p:val>
                                        </p:tav>
                                        <p:tav tm="100000">
                                          <p:val>
                                            <p:strVal val="#ppt_x"/>
                                          </p:val>
                                        </p:tav>
                                      </p:tavLst>
                                    </p:anim>
                                    <p:animEffect transition="in" filter="wipe(right)">
                                      <p:cBhvr>
                                        <p:cTn id="32" dur="500"/>
                                        <p:tgtEl>
                                          <p:spTgt spid="82"/>
                                        </p:tgtEl>
                                      </p:cBhvr>
                                    </p:animEffect>
                                  </p:childTnLst>
                                </p:cTn>
                              </p:par>
                            </p:childTnLst>
                          </p:cTn>
                        </p:par>
                      </p:childTnLst>
                    </p:cTn>
                  </p:par>
                  <p:par>
                    <p:cTn id="33" fill="hold">
                      <p:stCondLst>
                        <p:cond delay="indefinite"/>
                      </p:stCondLst>
                      <p:childTnLst>
                        <p:par>
                          <p:cTn id="34" fill="hold">
                            <p:stCondLst>
                              <p:cond delay="0"/>
                            </p:stCondLst>
                            <p:childTnLst>
                              <p:par>
                                <p:cTn id="35" presetID="12" presetClass="entr" presetSubtype="8" fill="hold" nodeType="clickEffect">
                                  <p:stCondLst>
                                    <p:cond delay="0"/>
                                  </p:stCondLst>
                                  <p:childTnLst>
                                    <p:set>
                                      <p:cBhvr>
                                        <p:cTn id="36" dur="1" fill="hold">
                                          <p:stCondLst>
                                            <p:cond delay="0"/>
                                          </p:stCondLst>
                                        </p:cTn>
                                        <p:tgtEl>
                                          <p:spTgt spid="132"/>
                                        </p:tgtEl>
                                        <p:attrNameLst>
                                          <p:attrName>style.visibility</p:attrName>
                                        </p:attrNameLst>
                                      </p:cBhvr>
                                      <p:to>
                                        <p:strVal val="visible"/>
                                      </p:to>
                                    </p:set>
                                    <p:anim calcmode="lin" valueType="num">
                                      <p:cBhvr additive="base">
                                        <p:cTn id="37" dur="500"/>
                                        <p:tgtEl>
                                          <p:spTgt spid="132"/>
                                        </p:tgtEl>
                                        <p:attrNameLst>
                                          <p:attrName>ppt_x</p:attrName>
                                        </p:attrNameLst>
                                      </p:cBhvr>
                                      <p:tavLst>
                                        <p:tav tm="0">
                                          <p:val>
                                            <p:strVal val="#ppt_x-#ppt_w*1.125000"/>
                                          </p:val>
                                        </p:tav>
                                        <p:tav tm="100000">
                                          <p:val>
                                            <p:strVal val="#ppt_x"/>
                                          </p:val>
                                        </p:tav>
                                      </p:tavLst>
                                    </p:anim>
                                    <p:animEffect transition="in" filter="wipe(right)">
                                      <p:cBhvr>
                                        <p:cTn id="38" dur="500"/>
                                        <p:tgtEl>
                                          <p:spTgt spid="132"/>
                                        </p:tgtEl>
                                      </p:cBhvr>
                                    </p:animEffect>
                                  </p:childTnLst>
                                </p:cTn>
                              </p:par>
                            </p:childTnLst>
                          </p:cTn>
                        </p:par>
                      </p:childTnLst>
                    </p:cTn>
                  </p:par>
                  <p:par>
                    <p:cTn id="39" fill="hold">
                      <p:stCondLst>
                        <p:cond delay="indefinite"/>
                      </p:stCondLst>
                      <p:childTnLst>
                        <p:par>
                          <p:cTn id="40" fill="hold">
                            <p:stCondLst>
                              <p:cond delay="0"/>
                            </p:stCondLst>
                            <p:childTnLst>
                              <p:par>
                                <p:cTn id="41" presetID="12" presetClass="entr" presetSubtype="8" fill="hold" grpId="0" nodeType="clickEffect">
                                  <p:stCondLst>
                                    <p:cond delay="0"/>
                                  </p:stCondLst>
                                  <p:childTnLst>
                                    <p:set>
                                      <p:cBhvr>
                                        <p:cTn id="42" dur="1" fill="hold">
                                          <p:stCondLst>
                                            <p:cond delay="0"/>
                                          </p:stCondLst>
                                        </p:cTn>
                                        <p:tgtEl>
                                          <p:spTgt spid="137"/>
                                        </p:tgtEl>
                                        <p:attrNameLst>
                                          <p:attrName>style.visibility</p:attrName>
                                        </p:attrNameLst>
                                      </p:cBhvr>
                                      <p:to>
                                        <p:strVal val="visible"/>
                                      </p:to>
                                    </p:set>
                                    <p:anim calcmode="lin" valueType="num">
                                      <p:cBhvr additive="base">
                                        <p:cTn id="43" dur="500"/>
                                        <p:tgtEl>
                                          <p:spTgt spid="137"/>
                                        </p:tgtEl>
                                        <p:attrNameLst>
                                          <p:attrName>ppt_x</p:attrName>
                                        </p:attrNameLst>
                                      </p:cBhvr>
                                      <p:tavLst>
                                        <p:tav tm="0">
                                          <p:val>
                                            <p:strVal val="#ppt_x-#ppt_w*1.125000"/>
                                          </p:val>
                                        </p:tav>
                                        <p:tav tm="100000">
                                          <p:val>
                                            <p:strVal val="#ppt_x"/>
                                          </p:val>
                                        </p:tav>
                                      </p:tavLst>
                                    </p:anim>
                                    <p:animEffect transition="in" filter="wipe(right)">
                                      <p:cBhvr>
                                        <p:cTn id="44" dur="500"/>
                                        <p:tgtEl>
                                          <p:spTgt spid="137"/>
                                        </p:tgtEl>
                                      </p:cBhvr>
                                    </p:animEffect>
                                  </p:childTnLst>
                                </p:cTn>
                              </p:par>
                            </p:childTnLst>
                          </p:cTn>
                        </p:par>
                      </p:childTnLst>
                    </p:cTn>
                  </p:par>
                  <p:par>
                    <p:cTn id="45" fill="hold">
                      <p:stCondLst>
                        <p:cond delay="indefinite"/>
                      </p:stCondLst>
                      <p:childTnLst>
                        <p:par>
                          <p:cTn id="46" fill="hold">
                            <p:stCondLst>
                              <p:cond delay="0"/>
                            </p:stCondLst>
                            <p:childTnLst>
                              <p:par>
                                <p:cTn id="47" presetID="9" presetClass="entr" presetSubtype="0" fill="hold" nodeType="clickEffect">
                                  <p:stCondLst>
                                    <p:cond delay="0"/>
                                  </p:stCondLst>
                                  <p:childTnLst>
                                    <p:set>
                                      <p:cBhvr>
                                        <p:cTn id="48" dur="1" fill="hold">
                                          <p:stCondLst>
                                            <p:cond delay="0"/>
                                          </p:stCondLst>
                                        </p:cTn>
                                        <p:tgtEl>
                                          <p:spTgt spid="138"/>
                                        </p:tgtEl>
                                        <p:attrNameLst>
                                          <p:attrName>style.visibility</p:attrName>
                                        </p:attrNameLst>
                                      </p:cBhvr>
                                      <p:to>
                                        <p:strVal val="visible"/>
                                      </p:to>
                                    </p:set>
                                    <p:animEffect transition="in" filter="dissolve">
                                      <p:cBhvr>
                                        <p:cTn id="49" dur="500"/>
                                        <p:tgtEl>
                                          <p:spTgt spid="138"/>
                                        </p:tgtEl>
                                      </p:cBhvr>
                                    </p:animEffect>
                                  </p:childTnLst>
                                </p:cTn>
                              </p:par>
                            </p:childTnLst>
                          </p:cTn>
                        </p:par>
                      </p:childTnLst>
                    </p:cTn>
                  </p:par>
                  <p:par>
                    <p:cTn id="50" fill="hold">
                      <p:stCondLst>
                        <p:cond delay="indefinite"/>
                      </p:stCondLst>
                      <p:childTnLst>
                        <p:par>
                          <p:cTn id="51" fill="hold">
                            <p:stCondLst>
                              <p:cond delay="0"/>
                            </p:stCondLst>
                            <p:childTnLst>
                              <p:par>
                                <p:cTn id="52" presetID="12" presetClass="entr" presetSubtype="8" fill="hold" nodeType="clickEffect">
                                  <p:stCondLst>
                                    <p:cond delay="0"/>
                                  </p:stCondLst>
                                  <p:childTnLst>
                                    <p:set>
                                      <p:cBhvr>
                                        <p:cTn id="53" dur="1" fill="hold">
                                          <p:stCondLst>
                                            <p:cond delay="0"/>
                                          </p:stCondLst>
                                        </p:cTn>
                                        <p:tgtEl>
                                          <p:spTgt spid="146"/>
                                        </p:tgtEl>
                                        <p:attrNameLst>
                                          <p:attrName>style.visibility</p:attrName>
                                        </p:attrNameLst>
                                      </p:cBhvr>
                                      <p:to>
                                        <p:strVal val="visible"/>
                                      </p:to>
                                    </p:set>
                                    <p:anim calcmode="lin" valueType="num">
                                      <p:cBhvr additive="base">
                                        <p:cTn id="54" dur="500"/>
                                        <p:tgtEl>
                                          <p:spTgt spid="146"/>
                                        </p:tgtEl>
                                        <p:attrNameLst>
                                          <p:attrName>ppt_x</p:attrName>
                                        </p:attrNameLst>
                                      </p:cBhvr>
                                      <p:tavLst>
                                        <p:tav tm="0">
                                          <p:val>
                                            <p:strVal val="#ppt_x-#ppt_w*1.125000"/>
                                          </p:val>
                                        </p:tav>
                                        <p:tav tm="100000">
                                          <p:val>
                                            <p:strVal val="#ppt_x"/>
                                          </p:val>
                                        </p:tav>
                                      </p:tavLst>
                                    </p:anim>
                                    <p:animEffect transition="in" filter="wipe(right)">
                                      <p:cBhvr>
                                        <p:cTn id="55" dur="500"/>
                                        <p:tgtEl>
                                          <p:spTgt spid="146"/>
                                        </p:tgtEl>
                                      </p:cBhvr>
                                    </p:animEffect>
                                  </p:childTnLst>
                                </p:cTn>
                              </p:par>
                            </p:childTnLst>
                          </p:cTn>
                        </p:par>
                      </p:childTnLst>
                    </p:cTn>
                  </p:par>
                  <p:par>
                    <p:cTn id="56" fill="hold">
                      <p:stCondLst>
                        <p:cond delay="indefinite"/>
                      </p:stCondLst>
                      <p:childTnLst>
                        <p:par>
                          <p:cTn id="57" fill="hold">
                            <p:stCondLst>
                              <p:cond delay="0"/>
                            </p:stCondLst>
                            <p:childTnLst>
                              <p:par>
                                <p:cTn id="58" presetID="12" presetClass="entr" presetSubtype="8" fill="hold" grpId="0" nodeType="clickEffect">
                                  <p:stCondLst>
                                    <p:cond delay="0"/>
                                  </p:stCondLst>
                                  <p:childTnLst>
                                    <p:set>
                                      <p:cBhvr>
                                        <p:cTn id="59" dur="1" fill="hold">
                                          <p:stCondLst>
                                            <p:cond delay="0"/>
                                          </p:stCondLst>
                                        </p:cTn>
                                        <p:tgtEl>
                                          <p:spTgt spid="164"/>
                                        </p:tgtEl>
                                        <p:attrNameLst>
                                          <p:attrName>style.visibility</p:attrName>
                                        </p:attrNameLst>
                                      </p:cBhvr>
                                      <p:to>
                                        <p:strVal val="visible"/>
                                      </p:to>
                                    </p:set>
                                    <p:anim calcmode="lin" valueType="num">
                                      <p:cBhvr additive="base">
                                        <p:cTn id="60" dur="500"/>
                                        <p:tgtEl>
                                          <p:spTgt spid="164"/>
                                        </p:tgtEl>
                                        <p:attrNameLst>
                                          <p:attrName>ppt_x</p:attrName>
                                        </p:attrNameLst>
                                      </p:cBhvr>
                                      <p:tavLst>
                                        <p:tav tm="0">
                                          <p:val>
                                            <p:strVal val="#ppt_x-#ppt_w*1.125000"/>
                                          </p:val>
                                        </p:tav>
                                        <p:tav tm="100000">
                                          <p:val>
                                            <p:strVal val="#ppt_x"/>
                                          </p:val>
                                        </p:tav>
                                      </p:tavLst>
                                    </p:anim>
                                    <p:animEffect transition="in" filter="wipe(right)">
                                      <p:cBhvr>
                                        <p:cTn id="61" dur="500"/>
                                        <p:tgtEl>
                                          <p:spTgt spid="164"/>
                                        </p:tgtEl>
                                      </p:cBhvr>
                                    </p:animEffect>
                                  </p:childTnLst>
                                </p:cTn>
                              </p:par>
                            </p:childTnLst>
                          </p:cTn>
                        </p:par>
                      </p:childTnLst>
                    </p:cTn>
                  </p:par>
                  <p:par>
                    <p:cTn id="62" fill="hold">
                      <p:stCondLst>
                        <p:cond delay="indefinite"/>
                      </p:stCondLst>
                      <p:childTnLst>
                        <p:par>
                          <p:cTn id="63" fill="hold">
                            <p:stCondLst>
                              <p:cond delay="0"/>
                            </p:stCondLst>
                            <p:childTnLst>
                              <p:par>
                                <p:cTn id="64" presetID="9" presetClass="entr" presetSubtype="0" fill="hold" nodeType="clickEffect">
                                  <p:stCondLst>
                                    <p:cond delay="0"/>
                                  </p:stCondLst>
                                  <p:childTnLst>
                                    <p:set>
                                      <p:cBhvr>
                                        <p:cTn id="65" dur="1" fill="hold">
                                          <p:stCondLst>
                                            <p:cond delay="0"/>
                                          </p:stCondLst>
                                        </p:cTn>
                                        <p:tgtEl>
                                          <p:spTgt spid="151"/>
                                        </p:tgtEl>
                                        <p:attrNameLst>
                                          <p:attrName>style.visibility</p:attrName>
                                        </p:attrNameLst>
                                      </p:cBhvr>
                                      <p:to>
                                        <p:strVal val="visible"/>
                                      </p:to>
                                    </p:set>
                                    <p:animEffect transition="in" filter="dissolve">
                                      <p:cBhvr>
                                        <p:cTn id="66" dur="500"/>
                                        <p:tgtEl>
                                          <p:spTgt spid="151"/>
                                        </p:tgtEl>
                                      </p:cBhvr>
                                    </p:animEffect>
                                  </p:childTnLst>
                                </p:cTn>
                              </p:par>
                            </p:childTnLst>
                          </p:cTn>
                        </p:par>
                      </p:childTnLst>
                    </p:cTn>
                  </p:par>
                  <p:par>
                    <p:cTn id="67" fill="hold">
                      <p:stCondLst>
                        <p:cond delay="indefinite"/>
                      </p:stCondLst>
                      <p:childTnLst>
                        <p:par>
                          <p:cTn id="68" fill="hold">
                            <p:stCondLst>
                              <p:cond delay="0"/>
                            </p:stCondLst>
                            <p:childTnLst>
                              <p:par>
                                <p:cTn id="69" presetID="12" presetClass="entr" presetSubtype="8" fill="hold" nodeType="clickEffect">
                                  <p:stCondLst>
                                    <p:cond delay="0"/>
                                  </p:stCondLst>
                                  <p:childTnLst>
                                    <p:set>
                                      <p:cBhvr>
                                        <p:cTn id="70" dur="1" fill="hold">
                                          <p:stCondLst>
                                            <p:cond delay="0"/>
                                          </p:stCondLst>
                                        </p:cTn>
                                        <p:tgtEl>
                                          <p:spTgt spid="159"/>
                                        </p:tgtEl>
                                        <p:attrNameLst>
                                          <p:attrName>style.visibility</p:attrName>
                                        </p:attrNameLst>
                                      </p:cBhvr>
                                      <p:to>
                                        <p:strVal val="visible"/>
                                      </p:to>
                                    </p:set>
                                    <p:anim calcmode="lin" valueType="num">
                                      <p:cBhvr additive="base">
                                        <p:cTn id="71" dur="500"/>
                                        <p:tgtEl>
                                          <p:spTgt spid="159"/>
                                        </p:tgtEl>
                                        <p:attrNameLst>
                                          <p:attrName>ppt_x</p:attrName>
                                        </p:attrNameLst>
                                      </p:cBhvr>
                                      <p:tavLst>
                                        <p:tav tm="0">
                                          <p:val>
                                            <p:strVal val="#ppt_x-#ppt_w*1.125000"/>
                                          </p:val>
                                        </p:tav>
                                        <p:tav tm="100000">
                                          <p:val>
                                            <p:strVal val="#ppt_x"/>
                                          </p:val>
                                        </p:tav>
                                      </p:tavLst>
                                    </p:anim>
                                    <p:animEffect transition="in" filter="wipe(right)">
                                      <p:cBhvr>
                                        <p:cTn id="72" dur="500"/>
                                        <p:tgtEl>
                                          <p:spTgt spid="159"/>
                                        </p:tgtEl>
                                      </p:cBhvr>
                                    </p:animEffect>
                                  </p:childTnLst>
                                </p:cTn>
                              </p:par>
                            </p:childTnLst>
                          </p:cTn>
                        </p:par>
                      </p:childTnLst>
                    </p:cTn>
                  </p:par>
                  <p:par>
                    <p:cTn id="73" fill="hold">
                      <p:stCondLst>
                        <p:cond delay="indefinite"/>
                      </p:stCondLst>
                      <p:childTnLst>
                        <p:par>
                          <p:cTn id="74" fill="hold">
                            <p:stCondLst>
                              <p:cond delay="0"/>
                            </p:stCondLst>
                            <p:childTnLst>
                              <p:par>
                                <p:cTn id="75" presetID="12" presetClass="entr" presetSubtype="8" fill="hold" grpId="0" nodeType="clickEffect">
                                  <p:stCondLst>
                                    <p:cond delay="0"/>
                                  </p:stCondLst>
                                  <p:childTnLst>
                                    <p:set>
                                      <p:cBhvr>
                                        <p:cTn id="76" dur="1" fill="hold">
                                          <p:stCondLst>
                                            <p:cond delay="0"/>
                                          </p:stCondLst>
                                        </p:cTn>
                                        <p:tgtEl>
                                          <p:spTgt spid="165"/>
                                        </p:tgtEl>
                                        <p:attrNameLst>
                                          <p:attrName>style.visibility</p:attrName>
                                        </p:attrNameLst>
                                      </p:cBhvr>
                                      <p:to>
                                        <p:strVal val="visible"/>
                                      </p:to>
                                    </p:set>
                                    <p:anim calcmode="lin" valueType="num">
                                      <p:cBhvr additive="base">
                                        <p:cTn id="77" dur="500"/>
                                        <p:tgtEl>
                                          <p:spTgt spid="165"/>
                                        </p:tgtEl>
                                        <p:attrNameLst>
                                          <p:attrName>ppt_x</p:attrName>
                                        </p:attrNameLst>
                                      </p:cBhvr>
                                      <p:tavLst>
                                        <p:tav tm="0">
                                          <p:val>
                                            <p:strVal val="#ppt_x-#ppt_w*1.125000"/>
                                          </p:val>
                                        </p:tav>
                                        <p:tav tm="100000">
                                          <p:val>
                                            <p:strVal val="#ppt_x"/>
                                          </p:val>
                                        </p:tav>
                                      </p:tavLst>
                                    </p:anim>
                                    <p:animEffect transition="in" filter="wipe(right)">
                                      <p:cBhvr>
                                        <p:cTn id="78" dur="500"/>
                                        <p:tgtEl>
                                          <p:spTgt spid="165"/>
                                        </p:tgtEl>
                                      </p:cBhvr>
                                    </p:animEffect>
                                  </p:childTnLst>
                                </p:cTn>
                              </p:par>
                            </p:childTnLst>
                          </p:cTn>
                        </p:par>
                      </p:childTnLst>
                    </p:cTn>
                  </p:par>
                  <p:par>
                    <p:cTn id="79" fill="hold">
                      <p:stCondLst>
                        <p:cond delay="indefinite"/>
                      </p:stCondLst>
                      <p:childTnLst>
                        <p:par>
                          <p:cTn id="80" fill="hold">
                            <p:stCondLst>
                              <p:cond delay="0"/>
                            </p:stCondLst>
                            <p:childTnLst>
                              <p:par>
                                <p:cTn id="81" presetID="9" presetClass="entr" presetSubtype="0" fill="hold" nodeType="clickEffect">
                                  <p:stCondLst>
                                    <p:cond delay="0"/>
                                  </p:stCondLst>
                                  <p:childTnLst>
                                    <p:set>
                                      <p:cBhvr>
                                        <p:cTn id="82" dur="1" fill="hold">
                                          <p:stCondLst>
                                            <p:cond delay="0"/>
                                          </p:stCondLst>
                                        </p:cTn>
                                        <p:tgtEl>
                                          <p:spTgt spid="166"/>
                                        </p:tgtEl>
                                        <p:attrNameLst>
                                          <p:attrName>style.visibility</p:attrName>
                                        </p:attrNameLst>
                                      </p:cBhvr>
                                      <p:to>
                                        <p:strVal val="visible"/>
                                      </p:to>
                                    </p:set>
                                    <p:animEffect transition="in" filter="dissolve">
                                      <p:cBhvr>
                                        <p:cTn id="83" dur="500"/>
                                        <p:tgtEl>
                                          <p:spTgt spid="166"/>
                                        </p:tgtEl>
                                      </p:cBhvr>
                                    </p:animEffect>
                                  </p:childTnLst>
                                </p:cTn>
                              </p:par>
                            </p:childTnLst>
                          </p:cTn>
                        </p:par>
                      </p:childTnLst>
                    </p:cTn>
                  </p:par>
                  <p:par>
                    <p:cTn id="84" fill="hold">
                      <p:stCondLst>
                        <p:cond delay="indefinite"/>
                      </p:stCondLst>
                      <p:childTnLst>
                        <p:par>
                          <p:cTn id="85" fill="hold">
                            <p:stCondLst>
                              <p:cond delay="0"/>
                            </p:stCondLst>
                            <p:childTnLst>
                              <p:par>
                                <p:cTn id="86" presetID="12" presetClass="entr" presetSubtype="8" fill="hold" nodeType="clickEffect">
                                  <p:stCondLst>
                                    <p:cond delay="0"/>
                                  </p:stCondLst>
                                  <p:childTnLst>
                                    <p:set>
                                      <p:cBhvr>
                                        <p:cTn id="87" dur="1" fill="hold">
                                          <p:stCondLst>
                                            <p:cond delay="0"/>
                                          </p:stCondLst>
                                        </p:cTn>
                                        <p:tgtEl>
                                          <p:spTgt spid="174"/>
                                        </p:tgtEl>
                                        <p:attrNameLst>
                                          <p:attrName>style.visibility</p:attrName>
                                        </p:attrNameLst>
                                      </p:cBhvr>
                                      <p:to>
                                        <p:strVal val="visible"/>
                                      </p:to>
                                    </p:set>
                                    <p:anim calcmode="lin" valueType="num">
                                      <p:cBhvr additive="base">
                                        <p:cTn id="88" dur="500"/>
                                        <p:tgtEl>
                                          <p:spTgt spid="174"/>
                                        </p:tgtEl>
                                        <p:attrNameLst>
                                          <p:attrName>ppt_x</p:attrName>
                                        </p:attrNameLst>
                                      </p:cBhvr>
                                      <p:tavLst>
                                        <p:tav tm="0">
                                          <p:val>
                                            <p:strVal val="#ppt_x-#ppt_w*1.125000"/>
                                          </p:val>
                                        </p:tav>
                                        <p:tav tm="100000">
                                          <p:val>
                                            <p:strVal val="#ppt_x"/>
                                          </p:val>
                                        </p:tav>
                                      </p:tavLst>
                                    </p:anim>
                                    <p:animEffect transition="in" filter="wipe(right)">
                                      <p:cBhvr>
                                        <p:cTn id="89" dur="500"/>
                                        <p:tgtEl>
                                          <p:spTgt spid="174"/>
                                        </p:tgtEl>
                                      </p:cBhvr>
                                    </p:animEffect>
                                  </p:childTnLst>
                                </p:cTn>
                              </p:par>
                            </p:childTnLst>
                          </p:cTn>
                        </p:par>
                      </p:childTnLst>
                    </p:cTn>
                  </p:par>
                  <p:par>
                    <p:cTn id="90" fill="hold">
                      <p:stCondLst>
                        <p:cond delay="indefinite"/>
                      </p:stCondLst>
                      <p:childTnLst>
                        <p:par>
                          <p:cTn id="91" fill="hold">
                            <p:stCondLst>
                              <p:cond delay="0"/>
                            </p:stCondLst>
                            <p:childTnLst>
                              <p:par>
                                <p:cTn id="92" presetID="12" presetClass="entr" presetSubtype="8" fill="hold" grpId="0" nodeType="clickEffect">
                                  <p:stCondLst>
                                    <p:cond delay="0"/>
                                  </p:stCondLst>
                                  <p:childTnLst>
                                    <p:set>
                                      <p:cBhvr>
                                        <p:cTn id="93" dur="1" fill="hold">
                                          <p:stCondLst>
                                            <p:cond delay="0"/>
                                          </p:stCondLst>
                                        </p:cTn>
                                        <p:tgtEl>
                                          <p:spTgt spid="209"/>
                                        </p:tgtEl>
                                        <p:attrNameLst>
                                          <p:attrName>style.visibility</p:attrName>
                                        </p:attrNameLst>
                                      </p:cBhvr>
                                      <p:to>
                                        <p:strVal val="visible"/>
                                      </p:to>
                                    </p:set>
                                    <p:anim calcmode="lin" valueType="num">
                                      <p:cBhvr additive="base">
                                        <p:cTn id="94" dur="500"/>
                                        <p:tgtEl>
                                          <p:spTgt spid="209"/>
                                        </p:tgtEl>
                                        <p:attrNameLst>
                                          <p:attrName>ppt_x</p:attrName>
                                        </p:attrNameLst>
                                      </p:cBhvr>
                                      <p:tavLst>
                                        <p:tav tm="0">
                                          <p:val>
                                            <p:strVal val="#ppt_x-#ppt_w*1.125000"/>
                                          </p:val>
                                        </p:tav>
                                        <p:tav tm="100000">
                                          <p:val>
                                            <p:strVal val="#ppt_x"/>
                                          </p:val>
                                        </p:tav>
                                      </p:tavLst>
                                    </p:anim>
                                    <p:animEffect transition="in" filter="wipe(right)">
                                      <p:cBhvr>
                                        <p:cTn id="95" dur="500"/>
                                        <p:tgtEl>
                                          <p:spTgt spid="209"/>
                                        </p:tgtEl>
                                      </p:cBhvr>
                                    </p:animEffect>
                                  </p:childTnLst>
                                </p:cTn>
                              </p:par>
                            </p:childTnLst>
                          </p:cTn>
                        </p:par>
                      </p:childTnLst>
                    </p:cTn>
                  </p:par>
                  <p:par>
                    <p:cTn id="96" fill="hold">
                      <p:stCondLst>
                        <p:cond delay="indefinite"/>
                      </p:stCondLst>
                      <p:childTnLst>
                        <p:par>
                          <p:cTn id="97" fill="hold">
                            <p:stCondLst>
                              <p:cond delay="0"/>
                            </p:stCondLst>
                            <p:childTnLst>
                              <p:par>
                                <p:cTn id="98" presetID="9" presetClass="entr" presetSubtype="0" fill="hold" nodeType="clickEffect">
                                  <p:stCondLst>
                                    <p:cond delay="0"/>
                                  </p:stCondLst>
                                  <p:childTnLst>
                                    <p:set>
                                      <p:cBhvr>
                                        <p:cTn id="99" dur="1" fill="hold">
                                          <p:stCondLst>
                                            <p:cond delay="0"/>
                                          </p:stCondLst>
                                        </p:cTn>
                                        <p:tgtEl>
                                          <p:spTgt spid="216"/>
                                        </p:tgtEl>
                                        <p:attrNameLst>
                                          <p:attrName>style.visibility</p:attrName>
                                        </p:attrNameLst>
                                      </p:cBhvr>
                                      <p:to>
                                        <p:strVal val="visible"/>
                                      </p:to>
                                    </p:set>
                                    <p:animEffect transition="in" filter="dissolve">
                                      <p:cBhvr>
                                        <p:cTn id="100" dur="500"/>
                                        <p:tgtEl>
                                          <p:spTgt spid="216"/>
                                        </p:tgtEl>
                                      </p:cBhvr>
                                    </p:animEffect>
                                  </p:childTnLst>
                                </p:cTn>
                              </p:par>
                            </p:childTnLst>
                          </p:cTn>
                        </p:par>
                      </p:childTnLst>
                    </p:cTn>
                  </p:par>
                  <p:par>
                    <p:cTn id="101" fill="hold">
                      <p:stCondLst>
                        <p:cond delay="indefinite"/>
                      </p:stCondLst>
                      <p:childTnLst>
                        <p:par>
                          <p:cTn id="102" fill="hold">
                            <p:stCondLst>
                              <p:cond delay="0"/>
                            </p:stCondLst>
                            <p:childTnLst>
                              <p:par>
                                <p:cTn id="103" presetID="12" presetClass="entr" presetSubtype="8" fill="hold" nodeType="clickEffect">
                                  <p:stCondLst>
                                    <p:cond delay="0"/>
                                  </p:stCondLst>
                                  <p:childTnLst>
                                    <p:set>
                                      <p:cBhvr>
                                        <p:cTn id="104" dur="1" fill="hold">
                                          <p:stCondLst>
                                            <p:cond delay="0"/>
                                          </p:stCondLst>
                                        </p:cTn>
                                        <p:tgtEl>
                                          <p:spTgt spid="179"/>
                                        </p:tgtEl>
                                        <p:attrNameLst>
                                          <p:attrName>style.visibility</p:attrName>
                                        </p:attrNameLst>
                                      </p:cBhvr>
                                      <p:to>
                                        <p:strVal val="visible"/>
                                      </p:to>
                                    </p:set>
                                    <p:anim calcmode="lin" valueType="num">
                                      <p:cBhvr additive="base">
                                        <p:cTn id="105" dur="500"/>
                                        <p:tgtEl>
                                          <p:spTgt spid="179"/>
                                        </p:tgtEl>
                                        <p:attrNameLst>
                                          <p:attrName>ppt_x</p:attrName>
                                        </p:attrNameLst>
                                      </p:cBhvr>
                                      <p:tavLst>
                                        <p:tav tm="0">
                                          <p:val>
                                            <p:strVal val="#ppt_x-#ppt_w*1.125000"/>
                                          </p:val>
                                        </p:tav>
                                        <p:tav tm="100000">
                                          <p:val>
                                            <p:strVal val="#ppt_x"/>
                                          </p:val>
                                        </p:tav>
                                      </p:tavLst>
                                    </p:anim>
                                    <p:animEffect transition="in" filter="wipe(right)">
                                      <p:cBhvr>
                                        <p:cTn id="106" dur="500"/>
                                        <p:tgtEl>
                                          <p:spTgt spid="179"/>
                                        </p:tgtEl>
                                      </p:cBhvr>
                                    </p:animEffect>
                                  </p:childTnLst>
                                </p:cTn>
                              </p:par>
                            </p:childTnLst>
                          </p:cTn>
                        </p:par>
                      </p:childTnLst>
                    </p:cTn>
                  </p:par>
                  <p:par>
                    <p:cTn id="107" fill="hold">
                      <p:stCondLst>
                        <p:cond delay="indefinite"/>
                      </p:stCondLst>
                      <p:childTnLst>
                        <p:par>
                          <p:cTn id="108" fill="hold">
                            <p:stCondLst>
                              <p:cond delay="0"/>
                            </p:stCondLst>
                            <p:childTnLst>
                              <p:par>
                                <p:cTn id="109" presetID="12" presetClass="entr" presetSubtype="8" fill="hold" grpId="0" nodeType="clickEffect">
                                  <p:stCondLst>
                                    <p:cond delay="0"/>
                                  </p:stCondLst>
                                  <p:childTnLst>
                                    <p:set>
                                      <p:cBhvr>
                                        <p:cTn id="110" dur="1" fill="hold">
                                          <p:stCondLst>
                                            <p:cond delay="0"/>
                                          </p:stCondLst>
                                        </p:cTn>
                                        <p:tgtEl>
                                          <p:spTgt spid="210"/>
                                        </p:tgtEl>
                                        <p:attrNameLst>
                                          <p:attrName>style.visibility</p:attrName>
                                        </p:attrNameLst>
                                      </p:cBhvr>
                                      <p:to>
                                        <p:strVal val="visible"/>
                                      </p:to>
                                    </p:set>
                                    <p:anim calcmode="lin" valueType="num">
                                      <p:cBhvr additive="base">
                                        <p:cTn id="111" dur="500"/>
                                        <p:tgtEl>
                                          <p:spTgt spid="210"/>
                                        </p:tgtEl>
                                        <p:attrNameLst>
                                          <p:attrName>ppt_x</p:attrName>
                                        </p:attrNameLst>
                                      </p:cBhvr>
                                      <p:tavLst>
                                        <p:tav tm="0">
                                          <p:val>
                                            <p:strVal val="#ppt_x-#ppt_w*1.125000"/>
                                          </p:val>
                                        </p:tav>
                                        <p:tav tm="100000">
                                          <p:val>
                                            <p:strVal val="#ppt_x"/>
                                          </p:val>
                                        </p:tav>
                                      </p:tavLst>
                                    </p:anim>
                                    <p:animEffect transition="in" filter="wipe(right)">
                                      <p:cBhvr>
                                        <p:cTn id="112" dur="500"/>
                                        <p:tgtEl>
                                          <p:spTgt spid="210"/>
                                        </p:tgtEl>
                                      </p:cBhvr>
                                    </p:animEffect>
                                  </p:childTnLst>
                                </p:cTn>
                              </p:par>
                            </p:childTnLst>
                          </p:cTn>
                        </p:par>
                      </p:childTnLst>
                    </p:cTn>
                  </p:par>
                  <p:par>
                    <p:cTn id="113" fill="hold">
                      <p:stCondLst>
                        <p:cond delay="indefinite"/>
                      </p:stCondLst>
                      <p:childTnLst>
                        <p:par>
                          <p:cTn id="114" fill="hold">
                            <p:stCondLst>
                              <p:cond delay="0"/>
                            </p:stCondLst>
                            <p:childTnLst>
                              <p:par>
                                <p:cTn id="115" presetID="9" presetClass="entr" presetSubtype="0" fill="hold" nodeType="clickEffect">
                                  <p:stCondLst>
                                    <p:cond delay="0"/>
                                  </p:stCondLst>
                                  <p:childTnLst>
                                    <p:set>
                                      <p:cBhvr>
                                        <p:cTn id="116" dur="1" fill="hold">
                                          <p:stCondLst>
                                            <p:cond delay="0"/>
                                          </p:stCondLst>
                                        </p:cTn>
                                        <p:tgtEl>
                                          <p:spTgt spid="224"/>
                                        </p:tgtEl>
                                        <p:attrNameLst>
                                          <p:attrName>style.visibility</p:attrName>
                                        </p:attrNameLst>
                                      </p:cBhvr>
                                      <p:to>
                                        <p:strVal val="visible"/>
                                      </p:to>
                                    </p:set>
                                    <p:animEffect transition="in" filter="dissolve">
                                      <p:cBhvr>
                                        <p:cTn id="117" dur="500"/>
                                        <p:tgtEl>
                                          <p:spTgt spid="224"/>
                                        </p:tgtEl>
                                      </p:cBhvr>
                                    </p:animEffect>
                                  </p:childTnLst>
                                </p:cTn>
                              </p:par>
                            </p:childTnLst>
                          </p:cTn>
                        </p:par>
                      </p:childTnLst>
                    </p:cTn>
                  </p:par>
                  <p:par>
                    <p:cTn id="118" fill="hold">
                      <p:stCondLst>
                        <p:cond delay="indefinite"/>
                      </p:stCondLst>
                      <p:childTnLst>
                        <p:par>
                          <p:cTn id="119" fill="hold">
                            <p:stCondLst>
                              <p:cond delay="0"/>
                            </p:stCondLst>
                            <p:childTnLst>
                              <p:par>
                                <p:cTn id="120" presetID="12" presetClass="entr" presetSubtype="8" fill="hold" nodeType="clickEffect">
                                  <p:stCondLst>
                                    <p:cond delay="0"/>
                                  </p:stCondLst>
                                  <p:childTnLst>
                                    <p:set>
                                      <p:cBhvr>
                                        <p:cTn id="121" dur="1" fill="hold">
                                          <p:stCondLst>
                                            <p:cond delay="0"/>
                                          </p:stCondLst>
                                        </p:cTn>
                                        <p:tgtEl>
                                          <p:spTgt spid="184"/>
                                        </p:tgtEl>
                                        <p:attrNameLst>
                                          <p:attrName>style.visibility</p:attrName>
                                        </p:attrNameLst>
                                      </p:cBhvr>
                                      <p:to>
                                        <p:strVal val="visible"/>
                                      </p:to>
                                    </p:set>
                                    <p:anim calcmode="lin" valueType="num">
                                      <p:cBhvr additive="base">
                                        <p:cTn id="122" dur="500"/>
                                        <p:tgtEl>
                                          <p:spTgt spid="184"/>
                                        </p:tgtEl>
                                        <p:attrNameLst>
                                          <p:attrName>ppt_x</p:attrName>
                                        </p:attrNameLst>
                                      </p:cBhvr>
                                      <p:tavLst>
                                        <p:tav tm="0">
                                          <p:val>
                                            <p:strVal val="#ppt_x-#ppt_w*1.125000"/>
                                          </p:val>
                                        </p:tav>
                                        <p:tav tm="100000">
                                          <p:val>
                                            <p:strVal val="#ppt_x"/>
                                          </p:val>
                                        </p:tav>
                                      </p:tavLst>
                                    </p:anim>
                                    <p:animEffect transition="in" filter="wipe(right)">
                                      <p:cBhvr>
                                        <p:cTn id="123" dur="500"/>
                                        <p:tgtEl>
                                          <p:spTgt spid="184"/>
                                        </p:tgtEl>
                                      </p:cBhvr>
                                    </p:animEffect>
                                  </p:childTnLst>
                                </p:cTn>
                              </p:par>
                            </p:childTnLst>
                          </p:cTn>
                        </p:par>
                      </p:childTnLst>
                    </p:cTn>
                  </p:par>
                  <p:par>
                    <p:cTn id="124" fill="hold">
                      <p:stCondLst>
                        <p:cond delay="indefinite"/>
                      </p:stCondLst>
                      <p:childTnLst>
                        <p:par>
                          <p:cTn id="125" fill="hold">
                            <p:stCondLst>
                              <p:cond delay="0"/>
                            </p:stCondLst>
                            <p:childTnLst>
                              <p:par>
                                <p:cTn id="126" presetID="12" presetClass="entr" presetSubtype="8" fill="hold" grpId="0" nodeType="clickEffect">
                                  <p:stCondLst>
                                    <p:cond delay="0"/>
                                  </p:stCondLst>
                                  <p:childTnLst>
                                    <p:set>
                                      <p:cBhvr>
                                        <p:cTn id="127" dur="1" fill="hold">
                                          <p:stCondLst>
                                            <p:cond delay="0"/>
                                          </p:stCondLst>
                                        </p:cTn>
                                        <p:tgtEl>
                                          <p:spTgt spid="211"/>
                                        </p:tgtEl>
                                        <p:attrNameLst>
                                          <p:attrName>style.visibility</p:attrName>
                                        </p:attrNameLst>
                                      </p:cBhvr>
                                      <p:to>
                                        <p:strVal val="visible"/>
                                      </p:to>
                                    </p:set>
                                    <p:anim calcmode="lin" valueType="num">
                                      <p:cBhvr additive="base">
                                        <p:cTn id="128" dur="500"/>
                                        <p:tgtEl>
                                          <p:spTgt spid="211"/>
                                        </p:tgtEl>
                                        <p:attrNameLst>
                                          <p:attrName>ppt_x</p:attrName>
                                        </p:attrNameLst>
                                      </p:cBhvr>
                                      <p:tavLst>
                                        <p:tav tm="0">
                                          <p:val>
                                            <p:strVal val="#ppt_x-#ppt_w*1.125000"/>
                                          </p:val>
                                        </p:tav>
                                        <p:tav tm="100000">
                                          <p:val>
                                            <p:strVal val="#ppt_x"/>
                                          </p:val>
                                        </p:tav>
                                      </p:tavLst>
                                    </p:anim>
                                    <p:animEffect transition="in" filter="wipe(right)">
                                      <p:cBhvr>
                                        <p:cTn id="129" dur="500"/>
                                        <p:tgtEl>
                                          <p:spTgt spid="211"/>
                                        </p:tgtEl>
                                      </p:cBhvr>
                                    </p:animEffect>
                                  </p:childTnLst>
                                </p:cTn>
                              </p:par>
                            </p:childTnLst>
                          </p:cTn>
                        </p:par>
                      </p:childTnLst>
                    </p:cTn>
                  </p:par>
                  <p:par>
                    <p:cTn id="130" fill="hold">
                      <p:stCondLst>
                        <p:cond delay="indefinite"/>
                      </p:stCondLst>
                      <p:childTnLst>
                        <p:par>
                          <p:cTn id="131" fill="hold">
                            <p:stCondLst>
                              <p:cond delay="0"/>
                            </p:stCondLst>
                            <p:childTnLst>
                              <p:par>
                                <p:cTn id="132" presetID="9" presetClass="entr" presetSubtype="0" fill="hold" nodeType="clickEffect">
                                  <p:stCondLst>
                                    <p:cond delay="0"/>
                                  </p:stCondLst>
                                  <p:childTnLst>
                                    <p:set>
                                      <p:cBhvr>
                                        <p:cTn id="133" dur="1" fill="hold">
                                          <p:stCondLst>
                                            <p:cond delay="0"/>
                                          </p:stCondLst>
                                        </p:cTn>
                                        <p:tgtEl>
                                          <p:spTgt spid="232"/>
                                        </p:tgtEl>
                                        <p:attrNameLst>
                                          <p:attrName>style.visibility</p:attrName>
                                        </p:attrNameLst>
                                      </p:cBhvr>
                                      <p:to>
                                        <p:strVal val="visible"/>
                                      </p:to>
                                    </p:set>
                                    <p:animEffect transition="in" filter="dissolve">
                                      <p:cBhvr>
                                        <p:cTn id="134" dur="500"/>
                                        <p:tgtEl>
                                          <p:spTgt spid="232"/>
                                        </p:tgtEl>
                                      </p:cBhvr>
                                    </p:animEffect>
                                  </p:childTnLst>
                                </p:cTn>
                              </p:par>
                            </p:childTnLst>
                          </p:cTn>
                        </p:par>
                      </p:childTnLst>
                    </p:cTn>
                  </p:par>
                  <p:par>
                    <p:cTn id="135" fill="hold">
                      <p:stCondLst>
                        <p:cond delay="indefinite"/>
                      </p:stCondLst>
                      <p:childTnLst>
                        <p:par>
                          <p:cTn id="136" fill="hold">
                            <p:stCondLst>
                              <p:cond delay="0"/>
                            </p:stCondLst>
                            <p:childTnLst>
                              <p:par>
                                <p:cTn id="137" presetID="12" presetClass="entr" presetSubtype="8" fill="hold" nodeType="clickEffect">
                                  <p:stCondLst>
                                    <p:cond delay="0"/>
                                  </p:stCondLst>
                                  <p:childTnLst>
                                    <p:set>
                                      <p:cBhvr>
                                        <p:cTn id="138" dur="1" fill="hold">
                                          <p:stCondLst>
                                            <p:cond delay="0"/>
                                          </p:stCondLst>
                                        </p:cTn>
                                        <p:tgtEl>
                                          <p:spTgt spid="189"/>
                                        </p:tgtEl>
                                        <p:attrNameLst>
                                          <p:attrName>style.visibility</p:attrName>
                                        </p:attrNameLst>
                                      </p:cBhvr>
                                      <p:to>
                                        <p:strVal val="visible"/>
                                      </p:to>
                                    </p:set>
                                    <p:anim calcmode="lin" valueType="num">
                                      <p:cBhvr additive="base">
                                        <p:cTn id="139" dur="500"/>
                                        <p:tgtEl>
                                          <p:spTgt spid="189"/>
                                        </p:tgtEl>
                                        <p:attrNameLst>
                                          <p:attrName>ppt_x</p:attrName>
                                        </p:attrNameLst>
                                      </p:cBhvr>
                                      <p:tavLst>
                                        <p:tav tm="0">
                                          <p:val>
                                            <p:strVal val="#ppt_x-#ppt_w*1.125000"/>
                                          </p:val>
                                        </p:tav>
                                        <p:tav tm="100000">
                                          <p:val>
                                            <p:strVal val="#ppt_x"/>
                                          </p:val>
                                        </p:tav>
                                      </p:tavLst>
                                    </p:anim>
                                    <p:animEffect transition="in" filter="wipe(right)">
                                      <p:cBhvr>
                                        <p:cTn id="140" dur="500"/>
                                        <p:tgtEl>
                                          <p:spTgt spid="189"/>
                                        </p:tgtEl>
                                      </p:cBhvr>
                                    </p:animEffect>
                                  </p:childTnLst>
                                </p:cTn>
                              </p:par>
                            </p:childTnLst>
                          </p:cTn>
                        </p:par>
                      </p:childTnLst>
                    </p:cTn>
                  </p:par>
                  <p:par>
                    <p:cTn id="141" fill="hold">
                      <p:stCondLst>
                        <p:cond delay="indefinite"/>
                      </p:stCondLst>
                      <p:childTnLst>
                        <p:par>
                          <p:cTn id="142" fill="hold">
                            <p:stCondLst>
                              <p:cond delay="0"/>
                            </p:stCondLst>
                            <p:childTnLst>
                              <p:par>
                                <p:cTn id="143" presetID="12" presetClass="entr" presetSubtype="8" fill="hold" grpId="0" nodeType="clickEffect">
                                  <p:stCondLst>
                                    <p:cond delay="0"/>
                                  </p:stCondLst>
                                  <p:childTnLst>
                                    <p:set>
                                      <p:cBhvr>
                                        <p:cTn id="144" dur="1" fill="hold">
                                          <p:stCondLst>
                                            <p:cond delay="0"/>
                                          </p:stCondLst>
                                        </p:cTn>
                                        <p:tgtEl>
                                          <p:spTgt spid="212"/>
                                        </p:tgtEl>
                                        <p:attrNameLst>
                                          <p:attrName>style.visibility</p:attrName>
                                        </p:attrNameLst>
                                      </p:cBhvr>
                                      <p:to>
                                        <p:strVal val="visible"/>
                                      </p:to>
                                    </p:set>
                                    <p:anim calcmode="lin" valueType="num">
                                      <p:cBhvr additive="base">
                                        <p:cTn id="145" dur="500"/>
                                        <p:tgtEl>
                                          <p:spTgt spid="212"/>
                                        </p:tgtEl>
                                        <p:attrNameLst>
                                          <p:attrName>ppt_x</p:attrName>
                                        </p:attrNameLst>
                                      </p:cBhvr>
                                      <p:tavLst>
                                        <p:tav tm="0">
                                          <p:val>
                                            <p:strVal val="#ppt_x-#ppt_w*1.125000"/>
                                          </p:val>
                                        </p:tav>
                                        <p:tav tm="100000">
                                          <p:val>
                                            <p:strVal val="#ppt_x"/>
                                          </p:val>
                                        </p:tav>
                                      </p:tavLst>
                                    </p:anim>
                                    <p:animEffect transition="in" filter="wipe(right)">
                                      <p:cBhvr>
                                        <p:cTn id="146" dur="500"/>
                                        <p:tgtEl>
                                          <p:spTgt spid="212"/>
                                        </p:tgtEl>
                                      </p:cBhvr>
                                    </p:animEffect>
                                  </p:childTnLst>
                                </p:cTn>
                              </p:par>
                            </p:childTnLst>
                          </p:cTn>
                        </p:par>
                      </p:childTnLst>
                    </p:cTn>
                  </p:par>
                  <p:par>
                    <p:cTn id="147" fill="hold">
                      <p:stCondLst>
                        <p:cond delay="indefinite"/>
                      </p:stCondLst>
                      <p:childTnLst>
                        <p:par>
                          <p:cTn id="148" fill="hold">
                            <p:stCondLst>
                              <p:cond delay="0"/>
                            </p:stCondLst>
                            <p:childTnLst>
                              <p:par>
                                <p:cTn id="149" presetID="9" presetClass="entr" presetSubtype="0" fill="hold" nodeType="clickEffect">
                                  <p:stCondLst>
                                    <p:cond delay="0"/>
                                  </p:stCondLst>
                                  <p:childTnLst>
                                    <p:set>
                                      <p:cBhvr>
                                        <p:cTn id="150" dur="1" fill="hold">
                                          <p:stCondLst>
                                            <p:cond delay="0"/>
                                          </p:stCondLst>
                                        </p:cTn>
                                        <p:tgtEl>
                                          <p:spTgt spid="240"/>
                                        </p:tgtEl>
                                        <p:attrNameLst>
                                          <p:attrName>style.visibility</p:attrName>
                                        </p:attrNameLst>
                                      </p:cBhvr>
                                      <p:to>
                                        <p:strVal val="visible"/>
                                      </p:to>
                                    </p:set>
                                    <p:animEffect transition="in" filter="dissolve">
                                      <p:cBhvr>
                                        <p:cTn id="151" dur="500"/>
                                        <p:tgtEl>
                                          <p:spTgt spid="240"/>
                                        </p:tgtEl>
                                      </p:cBhvr>
                                    </p:animEffect>
                                  </p:childTnLst>
                                </p:cTn>
                              </p:par>
                            </p:childTnLst>
                          </p:cTn>
                        </p:par>
                      </p:childTnLst>
                    </p:cTn>
                  </p:par>
                  <p:par>
                    <p:cTn id="152" fill="hold">
                      <p:stCondLst>
                        <p:cond delay="indefinite"/>
                      </p:stCondLst>
                      <p:childTnLst>
                        <p:par>
                          <p:cTn id="153" fill="hold">
                            <p:stCondLst>
                              <p:cond delay="0"/>
                            </p:stCondLst>
                            <p:childTnLst>
                              <p:par>
                                <p:cTn id="154" presetID="12" presetClass="entr" presetSubtype="8" fill="hold" nodeType="clickEffect">
                                  <p:stCondLst>
                                    <p:cond delay="0"/>
                                  </p:stCondLst>
                                  <p:childTnLst>
                                    <p:set>
                                      <p:cBhvr>
                                        <p:cTn id="155" dur="1" fill="hold">
                                          <p:stCondLst>
                                            <p:cond delay="0"/>
                                          </p:stCondLst>
                                        </p:cTn>
                                        <p:tgtEl>
                                          <p:spTgt spid="194"/>
                                        </p:tgtEl>
                                        <p:attrNameLst>
                                          <p:attrName>style.visibility</p:attrName>
                                        </p:attrNameLst>
                                      </p:cBhvr>
                                      <p:to>
                                        <p:strVal val="visible"/>
                                      </p:to>
                                    </p:set>
                                    <p:anim calcmode="lin" valueType="num">
                                      <p:cBhvr additive="base">
                                        <p:cTn id="156" dur="500"/>
                                        <p:tgtEl>
                                          <p:spTgt spid="194"/>
                                        </p:tgtEl>
                                        <p:attrNameLst>
                                          <p:attrName>ppt_x</p:attrName>
                                        </p:attrNameLst>
                                      </p:cBhvr>
                                      <p:tavLst>
                                        <p:tav tm="0">
                                          <p:val>
                                            <p:strVal val="#ppt_x-#ppt_w*1.125000"/>
                                          </p:val>
                                        </p:tav>
                                        <p:tav tm="100000">
                                          <p:val>
                                            <p:strVal val="#ppt_x"/>
                                          </p:val>
                                        </p:tav>
                                      </p:tavLst>
                                    </p:anim>
                                    <p:animEffect transition="in" filter="wipe(right)">
                                      <p:cBhvr>
                                        <p:cTn id="157" dur="500"/>
                                        <p:tgtEl>
                                          <p:spTgt spid="194"/>
                                        </p:tgtEl>
                                      </p:cBhvr>
                                    </p:animEffect>
                                  </p:childTnLst>
                                </p:cTn>
                              </p:par>
                            </p:childTnLst>
                          </p:cTn>
                        </p:par>
                      </p:childTnLst>
                    </p:cTn>
                  </p:par>
                  <p:par>
                    <p:cTn id="158" fill="hold">
                      <p:stCondLst>
                        <p:cond delay="indefinite"/>
                      </p:stCondLst>
                      <p:childTnLst>
                        <p:par>
                          <p:cTn id="159" fill="hold">
                            <p:stCondLst>
                              <p:cond delay="0"/>
                            </p:stCondLst>
                            <p:childTnLst>
                              <p:par>
                                <p:cTn id="160" presetID="12" presetClass="entr" presetSubtype="8" fill="hold" grpId="0" nodeType="clickEffect">
                                  <p:stCondLst>
                                    <p:cond delay="0"/>
                                  </p:stCondLst>
                                  <p:childTnLst>
                                    <p:set>
                                      <p:cBhvr>
                                        <p:cTn id="161" dur="1" fill="hold">
                                          <p:stCondLst>
                                            <p:cond delay="0"/>
                                          </p:stCondLst>
                                        </p:cTn>
                                        <p:tgtEl>
                                          <p:spTgt spid="213"/>
                                        </p:tgtEl>
                                        <p:attrNameLst>
                                          <p:attrName>style.visibility</p:attrName>
                                        </p:attrNameLst>
                                      </p:cBhvr>
                                      <p:to>
                                        <p:strVal val="visible"/>
                                      </p:to>
                                    </p:set>
                                    <p:anim calcmode="lin" valueType="num">
                                      <p:cBhvr additive="base">
                                        <p:cTn id="162" dur="500"/>
                                        <p:tgtEl>
                                          <p:spTgt spid="213"/>
                                        </p:tgtEl>
                                        <p:attrNameLst>
                                          <p:attrName>ppt_x</p:attrName>
                                        </p:attrNameLst>
                                      </p:cBhvr>
                                      <p:tavLst>
                                        <p:tav tm="0">
                                          <p:val>
                                            <p:strVal val="#ppt_x-#ppt_w*1.125000"/>
                                          </p:val>
                                        </p:tav>
                                        <p:tav tm="100000">
                                          <p:val>
                                            <p:strVal val="#ppt_x"/>
                                          </p:val>
                                        </p:tav>
                                      </p:tavLst>
                                    </p:anim>
                                    <p:animEffect transition="in" filter="wipe(right)">
                                      <p:cBhvr>
                                        <p:cTn id="163" dur="500"/>
                                        <p:tgtEl>
                                          <p:spTgt spid="213"/>
                                        </p:tgtEl>
                                      </p:cBhvr>
                                    </p:animEffect>
                                  </p:childTnLst>
                                </p:cTn>
                              </p:par>
                            </p:childTnLst>
                          </p:cTn>
                        </p:par>
                      </p:childTnLst>
                    </p:cTn>
                  </p:par>
                  <p:par>
                    <p:cTn id="164" fill="hold">
                      <p:stCondLst>
                        <p:cond delay="indefinite"/>
                      </p:stCondLst>
                      <p:childTnLst>
                        <p:par>
                          <p:cTn id="165" fill="hold">
                            <p:stCondLst>
                              <p:cond delay="0"/>
                            </p:stCondLst>
                            <p:childTnLst>
                              <p:par>
                                <p:cTn id="166" presetID="9" presetClass="entr" presetSubtype="0" fill="hold" nodeType="clickEffect">
                                  <p:stCondLst>
                                    <p:cond delay="0"/>
                                  </p:stCondLst>
                                  <p:childTnLst>
                                    <p:set>
                                      <p:cBhvr>
                                        <p:cTn id="167" dur="1" fill="hold">
                                          <p:stCondLst>
                                            <p:cond delay="0"/>
                                          </p:stCondLst>
                                        </p:cTn>
                                        <p:tgtEl>
                                          <p:spTgt spid="248"/>
                                        </p:tgtEl>
                                        <p:attrNameLst>
                                          <p:attrName>style.visibility</p:attrName>
                                        </p:attrNameLst>
                                      </p:cBhvr>
                                      <p:to>
                                        <p:strVal val="visible"/>
                                      </p:to>
                                    </p:set>
                                    <p:animEffect transition="in" filter="dissolve">
                                      <p:cBhvr>
                                        <p:cTn id="168" dur="500"/>
                                        <p:tgtEl>
                                          <p:spTgt spid="248"/>
                                        </p:tgtEl>
                                      </p:cBhvr>
                                    </p:animEffect>
                                  </p:childTnLst>
                                </p:cTn>
                              </p:par>
                            </p:childTnLst>
                          </p:cTn>
                        </p:par>
                      </p:childTnLst>
                    </p:cTn>
                  </p:par>
                  <p:par>
                    <p:cTn id="169" fill="hold">
                      <p:stCondLst>
                        <p:cond delay="indefinite"/>
                      </p:stCondLst>
                      <p:childTnLst>
                        <p:par>
                          <p:cTn id="170" fill="hold">
                            <p:stCondLst>
                              <p:cond delay="0"/>
                            </p:stCondLst>
                            <p:childTnLst>
                              <p:par>
                                <p:cTn id="171" presetID="12" presetClass="entr" presetSubtype="8" fill="hold" nodeType="clickEffect">
                                  <p:stCondLst>
                                    <p:cond delay="0"/>
                                  </p:stCondLst>
                                  <p:childTnLst>
                                    <p:set>
                                      <p:cBhvr>
                                        <p:cTn id="172" dur="1" fill="hold">
                                          <p:stCondLst>
                                            <p:cond delay="0"/>
                                          </p:stCondLst>
                                        </p:cTn>
                                        <p:tgtEl>
                                          <p:spTgt spid="199"/>
                                        </p:tgtEl>
                                        <p:attrNameLst>
                                          <p:attrName>style.visibility</p:attrName>
                                        </p:attrNameLst>
                                      </p:cBhvr>
                                      <p:to>
                                        <p:strVal val="visible"/>
                                      </p:to>
                                    </p:set>
                                    <p:anim calcmode="lin" valueType="num">
                                      <p:cBhvr additive="base">
                                        <p:cTn id="173" dur="500"/>
                                        <p:tgtEl>
                                          <p:spTgt spid="199"/>
                                        </p:tgtEl>
                                        <p:attrNameLst>
                                          <p:attrName>ppt_x</p:attrName>
                                        </p:attrNameLst>
                                      </p:cBhvr>
                                      <p:tavLst>
                                        <p:tav tm="0">
                                          <p:val>
                                            <p:strVal val="#ppt_x-#ppt_w*1.125000"/>
                                          </p:val>
                                        </p:tav>
                                        <p:tav tm="100000">
                                          <p:val>
                                            <p:strVal val="#ppt_x"/>
                                          </p:val>
                                        </p:tav>
                                      </p:tavLst>
                                    </p:anim>
                                    <p:animEffect transition="in" filter="wipe(right)">
                                      <p:cBhvr>
                                        <p:cTn id="174" dur="500"/>
                                        <p:tgtEl>
                                          <p:spTgt spid="199"/>
                                        </p:tgtEl>
                                      </p:cBhvr>
                                    </p:animEffect>
                                  </p:childTnLst>
                                </p:cTn>
                              </p:par>
                            </p:childTnLst>
                          </p:cTn>
                        </p:par>
                      </p:childTnLst>
                    </p:cTn>
                  </p:par>
                  <p:par>
                    <p:cTn id="175" fill="hold">
                      <p:stCondLst>
                        <p:cond delay="indefinite"/>
                      </p:stCondLst>
                      <p:childTnLst>
                        <p:par>
                          <p:cTn id="176" fill="hold">
                            <p:stCondLst>
                              <p:cond delay="0"/>
                            </p:stCondLst>
                            <p:childTnLst>
                              <p:par>
                                <p:cTn id="177" presetID="12" presetClass="entr" presetSubtype="8" fill="hold" grpId="0" nodeType="clickEffect">
                                  <p:stCondLst>
                                    <p:cond delay="0"/>
                                  </p:stCondLst>
                                  <p:childTnLst>
                                    <p:set>
                                      <p:cBhvr>
                                        <p:cTn id="178" dur="1" fill="hold">
                                          <p:stCondLst>
                                            <p:cond delay="0"/>
                                          </p:stCondLst>
                                        </p:cTn>
                                        <p:tgtEl>
                                          <p:spTgt spid="214"/>
                                        </p:tgtEl>
                                        <p:attrNameLst>
                                          <p:attrName>style.visibility</p:attrName>
                                        </p:attrNameLst>
                                      </p:cBhvr>
                                      <p:to>
                                        <p:strVal val="visible"/>
                                      </p:to>
                                    </p:set>
                                    <p:anim calcmode="lin" valueType="num">
                                      <p:cBhvr additive="base">
                                        <p:cTn id="179" dur="500"/>
                                        <p:tgtEl>
                                          <p:spTgt spid="214"/>
                                        </p:tgtEl>
                                        <p:attrNameLst>
                                          <p:attrName>ppt_x</p:attrName>
                                        </p:attrNameLst>
                                      </p:cBhvr>
                                      <p:tavLst>
                                        <p:tav tm="0">
                                          <p:val>
                                            <p:strVal val="#ppt_x-#ppt_w*1.125000"/>
                                          </p:val>
                                        </p:tav>
                                        <p:tav tm="100000">
                                          <p:val>
                                            <p:strVal val="#ppt_x"/>
                                          </p:val>
                                        </p:tav>
                                      </p:tavLst>
                                    </p:anim>
                                    <p:animEffect transition="in" filter="wipe(right)">
                                      <p:cBhvr>
                                        <p:cTn id="180" dur="500"/>
                                        <p:tgtEl>
                                          <p:spTgt spid="214"/>
                                        </p:tgtEl>
                                      </p:cBhvr>
                                    </p:animEffect>
                                  </p:childTnLst>
                                </p:cTn>
                              </p:par>
                            </p:childTnLst>
                          </p:cTn>
                        </p:par>
                      </p:childTnLst>
                    </p:cTn>
                  </p:par>
                  <p:par>
                    <p:cTn id="181" fill="hold">
                      <p:stCondLst>
                        <p:cond delay="indefinite"/>
                      </p:stCondLst>
                      <p:childTnLst>
                        <p:par>
                          <p:cTn id="182" fill="hold">
                            <p:stCondLst>
                              <p:cond delay="0"/>
                            </p:stCondLst>
                            <p:childTnLst>
                              <p:par>
                                <p:cTn id="183" presetID="9" presetClass="entr" presetSubtype="0" fill="hold" nodeType="clickEffect">
                                  <p:stCondLst>
                                    <p:cond delay="0"/>
                                  </p:stCondLst>
                                  <p:childTnLst>
                                    <p:set>
                                      <p:cBhvr>
                                        <p:cTn id="184" dur="1" fill="hold">
                                          <p:stCondLst>
                                            <p:cond delay="0"/>
                                          </p:stCondLst>
                                        </p:cTn>
                                        <p:tgtEl>
                                          <p:spTgt spid="256"/>
                                        </p:tgtEl>
                                        <p:attrNameLst>
                                          <p:attrName>style.visibility</p:attrName>
                                        </p:attrNameLst>
                                      </p:cBhvr>
                                      <p:to>
                                        <p:strVal val="visible"/>
                                      </p:to>
                                    </p:set>
                                    <p:animEffect transition="in" filter="dissolve">
                                      <p:cBhvr>
                                        <p:cTn id="185" dur="500"/>
                                        <p:tgtEl>
                                          <p:spTgt spid="256"/>
                                        </p:tgtEl>
                                      </p:cBhvr>
                                    </p:animEffect>
                                  </p:childTnLst>
                                </p:cTn>
                              </p:par>
                            </p:childTnLst>
                          </p:cTn>
                        </p:par>
                      </p:childTnLst>
                    </p:cTn>
                  </p:par>
                  <p:par>
                    <p:cTn id="186" fill="hold">
                      <p:stCondLst>
                        <p:cond delay="indefinite"/>
                      </p:stCondLst>
                      <p:childTnLst>
                        <p:par>
                          <p:cTn id="187" fill="hold">
                            <p:stCondLst>
                              <p:cond delay="0"/>
                            </p:stCondLst>
                            <p:childTnLst>
                              <p:par>
                                <p:cTn id="188" presetID="12" presetClass="entr" presetSubtype="8" fill="hold" nodeType="clickEffect">
                                  <p:stCondLst>
                                    <p:cond delay="0"/>
                                  </p:stCondLst>
                                  <p:childTnLst>
                                    <p:set>
                                      <p:cBhvr>
                                        <p:cTn id="189" dur="1" fill="hold">
                                          <p:stCondLst>
                                            <p:cond delay="0"/>
                                          </p:stCondLst>
                                        </p:cTn>
                                        <p:tgtEl>
                                          <p:spTgt spid="204"/>
                                        </p:tgtEl>
                                        <p:attrNameLst>
                                          <p:attrName>style.visibility</p:attrName>
                                        </p:attrNameLst>
                                      </p:cBhvr>
                                      <p:to>
                                        <p:strVal val="visible"/>
                                      </p:to>
                                    </p:set>
                                    <p:anim calcmode="lin" valueType="num">
                                      <p:cBhvr additive="base">
                                        <p:cTn id="190" dur="500"/>
                                        <p:tgtEl>
                                          <p:spTgt spid="204"/>
                                        </p:tgtEl>
                                        <p:attrNameLst>
                                          <p:attrName>ppt_x</p:attrName>
                                        </p:attrNameLst>
                                      </p:cBhvr>
                                      <p:tavLst>
                                        <p:tav tm="0">
                                          <p:val>
                                            <p:strVal val="#ppt_x-#ppt_w*1.125000"/>
                                          </p:val>
                                        </p:tav>
                                        <p:tav tm="100000">
                                          <p:val>
                                            <p:strVal val="#ppt_x"/>
                                          </p:val>
                                        </p:tav>
                                      </p:tavLst>
                                    </p:anim>
                                    <p:animEffect transition="in" filter="wipe(right)">
                                      <p:cBhvr>
                                        <p:cTn id="191" dur="500"/>
                                        <p:tgtEl>
                                          <p:spTgt spid="204"/>
                                        </p:tgtEl>
                                      </p:cBhvr>
                                    </p:animEffect>
                                  </p:childTnLst>
                                </p:cTn>
                              </p:par>
                            </p:childTnLst>
                          </p:cTn>
                        </p:par>
                      </p:childTnLst>
                    </p:cTn>
                  </p:par>
                  <p:par>
                    <p:cTn id="192" fill="hold">
                      <p:stCondLst>
                        <p:cond delay="indefinite"/>
                      </p:stCondLst>
                      <p:childTnLst>
                        <p:par>
                          <p:cTn id="193" fill="hold">
                            <p:stCondLst>
                              <p:cond delay="0"/>
                            </p:stCondLst>
                            <p:childTnLst>
                              <p:par>
                                <p:cTn id="194" presetID="12" presetClass="entr" presetSubtype="8" fill="hold" grpId="0" nodeType="clickEffect">
                                  <p:stCondLst>
                                    <p:cond delay="0"/>
                                  </p:stCondLst>
                                  <p:childTnLst>
                                    <p:set>
                                      <p:cBhvr>
                                        <p:cTn id="195" dur="1" fill="hold">
                                          <p:stCondLst>
                                            <p:cond delay="0"/>
                                          </p:stCondLst>
                                        </p:cTn>
                                        <p:tgtEl>
                                          <p:spTgt spid="215"/>
                                        </p:tgtEl>
                                        <p:attrNameLst>
                                          <p:attrName>style.visibility</p:attrName>
                                        </p:attrNameLst>
                                      </p:cBhvr>
                                      <p:to>
                                        <p:strVal val="visible"/>
                                      </p:to>
                                    </p:set>
                                    <p:anim calcmode="lin" valueType="num">
                                      <p:cBhvr additive="base">
                                        <p:cTn id="196" dur="500"/>
                                        <p:tgtEl>
                                          <p:spTgt spid="215"/>
                                        </p:tgtEl>
                                        <p:attrNameLst>
                                          <p:attrName>ppt_x</p:attrName>
                                        </p:attrNameLst>
                                      </p:cBhvr>
                                      <p:tavLst>
                                        <p:tav tm="0">
                                          <p:val>
                                            <p:strVal val="#ppt_x-#ppt_w*1.125000"/>
                                          </p:val>
                                        </p:tav>
                                        <p:tav tm="100000">
                                          <p:val>
                                            <p:strVal val="#ppt_x"/>
                                          </p:val>
                                        </p:tav>
                                      </p:tavLst>
                                    </p:anim>
                                    <p:animEffect transition="in" filter="wipe(right)">
                                      <p:cBhvr>
                                        <p:cTn id="197" dur="500"/>
                                        <p:tgtEl>
                                          <p:spTgt spid="215"/>
                                        </p:tgtEl>
                                      </p:cBhvr>
                                    </p:animEffect>
                                  </p:childTnLst>
                                </p:cTn>
                              </p:par>
                            </p:childTnLst>
                          </p:cTn>
                        </p:par>
                      </p:childTnLst>
                    </p:cTn>
                  </p:par>
                  <p:par>
                    <p:cTn id="198" fill="hold">
                      <p:stCondLst>
                        <p:cond delay="indefinite"/>
                      </p:stCondLst>
                      <p:childTnLst>
                        <p:par>
                          <p:cTn id="199" fill="hold">
                            <p:stCondLst>
                              <p:cond delay="0"/>
                            </p:stCondLst>
                            <p:childTnLst>
                              <p:par>
                                <p:cTn id="200" presetID="9" presetClass="entr" presetSubtype="0" fill="hold" nodeType="clickEffect">
                                  <p:stCondLst>
                                    <p:cond delay="0"/>
                                  </p:stCondLst>
                                  <p:childTnLst>
                                    <p:set>
                                      <p:cBhvr>
                                        <p:cTn id="201" dur="1" fill="hold">
                                          <p:stCondLst>
                                            <p:cond delay="0"/>
                                          </p:stCondLst>
                                        </p:cTn>
                                        <p:tgtEl>
                                          <p:spTgt spid="264"/>
                                        </p:tgtEl>
                                        <p:attrNameLst>
                                          <p:attrName>style.visibility</p:attrName>
                                        </p:attrNameLst>
                                      </p:cBhvr>
                                      <p:to>
                                        <p:strVal val="visible"/>
                                      </p:to>
                                    </p:set>
                                    <p:animEffect transition="in" filter="dissolve">
                                      <p:cBhvr>
                                        <p:cTn id="202" dur="500"/>
                                        <p:tgtEl>
                                          <p:spTgt spid="2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autoUpdateAnimBg="0"/>
      <p:bldP spid="131" grpId="0" autoUpdateAnimBg="0"/>
      <p:bldP spid="137" grpId="0" animBg="1" autoUpdateAnimBg="0"/>
      <p:bldP spid="164" grpId="0" animBg="1" autoUpdateAnimBg="0"/>
      <p:bldP spid="165" grpId="0" animBg="1" autoUpdateAnimBg="0"/>
      <p:bldP spid="209" grpId="0" animBg="1" autoUpdateAnimBg="0"/>
      <p:bldP spid="210" grpId="0" animBg="1" autoUpdateAnimBg="0"/>
      <p:bldP spid="211" grpId="0" animBg="1" autoUpdateAnimBg="0"/>
      <p:bldP spid="212" grpId="0" animBg="1" autoUpdateAnimBg="0"/>
      <p:bldP spid="213" grpId="0" animBg="1" autoUpdateAnimBg="0"/>
      <p:bldP spid="214" grpId="0" animBg="1" autoUpdateAnimBg="0"/>
      <p:bldP spid="215" grpId="0" animBg="1" autoUpdateAnimBg="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3.2</a:t>
            </a:r>
            <a:r>
              <a:rPr kumimoji="1" lang="zh-CN" altLang="en-US" dirty="0"/>
              <a:t> 译码器</a:t>
            </a:r>
          </a:p>
        </p:txBody>
      </p:sp>
      <p:sp>
        <p:nvSpPr>
          <p:cNvPr id="6" name="Text Box 2">
            <a:extLst>
              <a:ext uri="{FF2B5EF4-FFF2-40B4-BE49-F238E27FC236}">
                <a16:creationId xmlns:a16="http://schemas.microsoft.com/office/drawing/2014/main" id="{875E852C-7C1B-F40C-7F83-EEA0ED0811F7}"/>
              </a:ext>
            </a:extLst>
          </p:cNvPr>
          <p:cNvSpPr txBox="1">
            <a:spLocks noChangeArrowheads="1"/>
          </p:cNvSpPr>
          <p:nvPr/>
        </p:nvSpPr>
        <p:spPr bwMode="auto">
          <a:xfrm>
            <a:off x="1882007" y="843429"/>
            <a:ext cx="5256212" cy="519113"/>
          </a:xfrm>
          <a:prstGeom prst="rect">
            <a:avLst/>
          </a:prstGeom>
          <a:noFill/>
          <a:ln>
            <a:noFill/>
          </a:ln>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驱动共阴极数码管的电路</a:t>
            </a:r>
          </a:p>
        </p:txBody>
      </p:sp>
      <p:sp>
        <p:nvSpPr>
          <p:cNvPr id="7" name="Text Box 3">
            <a:extLst>
              <a:ext uri="{FF2B5EF4-FFF2-40B4-BE49-F238E27FC236}">
                <a16:creationId xmlns:a16="http://schemas.microsoft.com/office/drawing/2014/main" id="{D6BBCB6A-4F18-76A8-9C7D-CAE8531E2A4C}"/>
              </a:ext>
            </a:extLst>
          </p:cNvPr>
          <p:cNvSpPr txBox="1">
            <a:spLocks noChangeArrowheads="1"/>
          </p:cNvSpPr>
          <p:nvPr/>
        </p:nvSpPr>
        <p:spPr bwMode="auto">
          <a:xfrm>
            <a:off x="5876157" y="895817"/>
            <a:ext cx="4462462"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t>— </a:t>
            </a:r>
            <a:r>
              <a:rPr lang="zh-CN" altLang="en-US" b="1"/>
              <a:t>输出</a:t>
            </a:r>
            <a:r>
              <a:rPr lang="zh-CN" altLang="en-US" b="1">
                <a:solidFill>
                  <a:srgbClr val="FF0066"/>
                </a:solidFill>
              </a:rPr>
              <a:t>高电平</a:t>
            </a:r>
            <a:r>
              <a:rPr lang="zh-CN" altLang="en-US" b="1"/>
              <a:t>有效</a:t>
            </a:r>
          </a:p>
        </p:txBody>
      </p:sp>
      <p:grpSp>
        <p:nvGrpSpPr>
          <p:cNvPr id="8" name="Group 5">
            <a:extLst>
              <a:ext uri="{FF2B5EF4-FFF2-40B4-BE49-F238E27FC236}">
                <a16:creationId xmlns:a16="http://schemas.microsoft.com/office/drawing/2014/main" id="{CA55C7F9-7E95-8972-2AC1-8456641E820D}"/>
              </a:ext>
            </a:extLst>
          </p:cNvPr>
          <p:cNvGrpSpPr>
            <a:grpSpLocks/>
          </p:cNvGrpSpPr>
          <p:nvPr/>
        </p:nvGrpSpPr>
        <p:grpSpPr bwMode="auto">
          <a:xfrm>
            <a:off x="1897882" y="1486367"/>
            <a:ext cx="7761287" cy="457200"/>
            <a:chOff x="591" y="795"/>
            <a:chExt cx="4889" cy="288"/>
          </a:xfrm>
        </p:grpSpPr>
        <p:sp>
          <p:nvSpPr>
            <p:cNvPr id="9" name="Text Box 6">
              <a:extLst>
                <a:ext uri="{FF2B5EF4-FFF2-40B4-BE49-F238E27FC236}">
                  <a16:creationId xmlns:a16="http://schemas.microsoft.com/office/drawing/2014/main" id="{E5C351CE-2614-0883-6AE2-C04F4B3B0201}"/>
                </a:ext>
              </a:extLst>
            </p:cNvPr>
            <p:cNvSpPr txBox="1">
              <a:spLocks noChangeArrowheads="1"/>
            </p:cNvSpPr>
            <p:nvPr/>
          </p:nvSpPr>
          <p:spPr bwMode="auto">
            <a:xfrm>
              <a:off x="591" y="795"/>
              <a:ext cx="29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Y</a:t>
              </a:r>
              <a:r>
                <a:rPr lang="en-US" altLang="zh-CN" b="1" baseline="-25000">
                  <a:solidFill>
                    <a:srgbClr val="FF0066"/>
                  </a:solidFill>
                </a:rPr>
                <a:t>a</a:t>
              </a:r>
              <a:endParaRPr lang="en-US" altLang="zh-CN" b="1" i="1">
                <a:solidFill>
                  <a:srgbClr val="FF0066"/>
                </a:solidFill>
              </a:endParaRPr>
            </a:p>
          </p:txBody>
        </p:sp>
        <p:sp>
          <p:nvSpPr>
            <p:cNvPr id="10" name="Text Box 7">
              <a:extLst>
                <a:ext uri="{FF2B5EF4-FFF2-40B4-BE49-F238E27FC236}">
                  <a16:creationId xmlns:a16="http://schemas.microsoft.com/office/drawing/2014/main" id="{848315D6-7599-70B1-6D6D-0A097F807760}"/>
                </a:ext>
              </a:extLst>
            </p:cNvPr>
            <p:cNvSpPr txBox="1">
              <a:spLocks noChangeArrowheads="1"/>
            </p:cNvSpPr>
            <p:nvPr/>
          </p:nvSpPr>
          <p:spPr bwMode="auto">
            <a:xfrm>
              <a:off x="1439" y="795"/>
              <a:ext cx="30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Y</a:t>
              </a:r>
              <a:r>
                <a:rPr lang="en-US" altLang="zh-CN" b="1" baseline="-25000">
                  <a:solidFill>
                    <a:srgbClr val="FF0066"/>
                  </a:solidFill>
                </a:rPr>
                <a:t>b</a:t>
              </a:r>
              <a:endParaRPr lang="en-US" altLang="zh-CN" b="1" i="1">
                <a:solidFill>
                  <a:srgbClr val="FF0066"/>
                </a:solidFill>
              </a:endParaRPr>
            </a:p>
          </p:txBody>
        </p:sp>
        <p:sp>
          <p:nvSpPr>
            <p:cNvPr id="11" name="Text Box 8">
              <a:extLst>
                <a:ext uri="{FF2B5EF4-FFF2-40B4-BE49-F238E27FC236}">
                  <a16:creationId xmlns:a16="http://schemas.microsoft.com/office/drawing/2014/main" id="{497A1665-B998-C291-2676-F732836B6F3D}"/>
                </a:ext>
              </a:extLst>
            </p:cNvPr>
            <p:cNvSpPr txBox="1">
              <a:spLocks noChangeArrowheads="1"/>
            </p:cNvSpPr>
            <p:nvPr/>
          </p:nvSpPr>
          <p:spPr bwMode="auto">
            <a:xfrm>
              <a:off x="2055" y="795"/>
              <a:ext cx="29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Y</a:t>
              </a:r>
              <a:r>
                <a:rPr lang="en-US" altLang="zh-CN" b="1" baseline="-25000">
                  <a:solidFill>
                    <a:srgbClr val="FF0066"/>
                  </a:solidFill>
                </a:rPr>
                <a:t>c</a:t>
              </a:r>
              <a:endParaRPr lang="en-US" altLang="zh-CN" b="1" i="1">
                <a:solidFill>
                  <a:srgbClr val="FF0066"/>
                </a:solidFill>
              </a:endParaRPr>
            </a:p>
          </p:txBody>
        </p:sp>
        <p:sp>
          <p:nvSpPr>
            <p:cNvPr id="12" name="Text Box 9">
              <a:extLst>
                <a:ext uri="{FF2B5EF4-FFF2-40B4-BE49-F238E27FC236}">
                  <a16:creationId xmlns:a16="http://schemas.microsoft.com/office/drawing/2014/main" id="{3D592163-8455-C7A9-D5C2-F5FCD81CA535}"/>
                </a:ext>
              </a:extLst>
            </p:cNvPr>
            <p:cNvSpPr txBox="1">
              <a:spLocks noChangeArrowheads="1"/>
            </p:cNvSpPr>
            <p:nvPr/>
          </p:nvSpPr>
          <p:spPr bwMode="auto">
            <a:xfrm>
              <a:off x="2735" y="795"/>
              <a:ext cx="30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Y</a:t>
              </a:r>
              <a:r>
                <a:rPr lang="en-US" altLang="zh-CN" b="1" baseline="-25000">
                  <a:solidFill>
                    <a:srgbClr val="FF0066"/>
                  </a:solidFill>
                </a:rPr>
                <a:t>d</a:t>
              </a:r>
              <a:endParaRPr lang="en-US" altLang="zh-CN" b="1" i="1">
                <a:solidFill>
                  <a:srgbClr val="FF0066"/>
                </a:solidFill>
              </a:endParaRPr>
            </a:p>
          </p:txBody>
        </p:sp>
        <p:sp>
          <p:nvSpPr>
            <p:cNvPr id="13" name="Text Box 10">
              <a:extLst>
                <a:ext uri="{FF2B5EF4-FFF2-40B4-BE49-F238E27FC236}">
                  <a16:creationId xmlns:a16="http://schemas.microsoft.com/office/drawing/2014/main" id="{20C32D8D-CDF8-3156-CF08-EA94C03CD67E}"/>
                </a:ext>
              </a:extLst>
            </p:cNvPr>
            <p:cNvSpPr txBox="1">
              <a:spLocks noChangeArrowheads="1"/>
            </p:cNvSpPr>
            <p:nvPr/>
          </p:nvSpPr>
          <p:spPr bwMode="auto">
            <a:xfrm>
              <a:off x="3439" y="795"/>
              <a:ext cx="29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Y</a:t>
              </a:r>
              <a:r>
                <a:rPr lang="en-US" altLang="zh-CN" b="1" baseline="-25000">
                  <a:solidFill>
                    <a:srgbClr val="FF0066"/>
                  </a:solidFill>
                </a:rPr>
                <a:t>e</a:t>
              </a:r>
              <a:endParaRPr lang="en-US" altLang="zh-CN" b="1" i="1">
                <a:solidFill>
                  <a:srgbClr val="FF0066"/>
                </a:solidFill>
              </a:endParaRPr>
            </a:p>
          </p:txBody>
        </p:sp>
        <p:sp>
          <p:nvSpPr>
            <p:cNvPr id="14" name="Text Box 11">
              <a:extLst>
                <a:ext uri="{FF2B5EF4-FFF2-40B4-BE49-F238E27FC236}">
                  <a16:creationId xmlns:a16="http://schemas.microsoft.com/office/drawing/2014/main" id="{67371D25-23F4-F47E-DC5A-4119A05ACED4}"/>
                </a:ext>
              </a:extLst>
            </p:cNvPr>
            <p:cNvSpPr txBox="1">
              <a:spLocks noChangeArrowheads="1"/>
            </p:cNvSpPr>
            <p:nvPr/>
          </p:nvSpPr>
          <p:spPr bwMode="auto">
            <a:xfrm>
              <a:off x="4167" y="795"/>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Y</a:t>
              </a:r>
              <a:r>
                <a:rPr lang="en-US" altLang="zh-CN" b="1" baseline="-25000">
                  <a:solidFill>
                    <a:srgbClr val="FF0066"/>
                  </a:solidFill>
                </a:rPr>
                <a:t>f</a:t>
              </a:r>
              <a:endParaRPr lang="en-US" altLang="zh-CN" b="1" i="1">
                <a:solidFill>
                  <a:srgbClr val="FF0066"/>
                </a:solidFill>
              </a:endParaRPr>
            </a:p>
          </p:txBody>
        </p:sp>
        <p:sp>
          <p:nvSpPr>
            <p:cNvPr id="15" name="Text Box 12">
              <a:extLst>
                <a:ext uri="{FF2B5EF4-FFF2-40B4-BE49-F238E27FC236}">
                  <a16:creationId xmlns:a16="http://schemas.microsoft.com/office/drawing/2014/main" id="{805185A9-E9EE-AC07-A7A9-AE59C557E606}"/>
                </a:ext>
              </a:extLst>
            </p:cNvPr>
            <p:cNvSpPr txBox="1">
              <a:spLocks noChangeArrowheads="1"/>
            </p:cNvSpPr>
            <p:nvPr/>
          </p:nvSpPr>
          <p:spPr bwMode="auto">
            <a:xfrm>
              <a:off x="5183" y="795"/>
              <a:ext cx="29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Y</a:t>
              </a:r>
              <a:r>
                <a:rPr lang="en-US" altLang="zh-CN" b="1" baseline="-25000">
                  <a:solidFill>
                    <a:srgbClr val="FF0066"/>
                  </a:solidFill>
                </a:rPr>
                <a:t>g</a:t>
              </a:r>
              <a:endParaRPr lang="en-US" altLang="zh-CN" b="1" i="1">
                <a:solidFill>
                  <a:srgbClr val="FF0066"/>
                </a:solidFill>
              </a:endParaRPr>
            </a:p>
          </p:txBody>
        </p:sp>
      </p:grpSp>
      <p:grpSp>
        <p:nvGrpSpPr>
          <p:cNvPr id="16" name="Group 235">
            <a:extLst>
              <a:ext uri="{FF2B5EF4-FFF2-40B4-BE49-F238E27FC236}">
                <a16:creationId xmlns:a16="http://schemas.microsoft.com/office/drawing/2014/main" id="{16AB8FBB-EFFA-21E5-E482-686C85EC7E05}"/>
              </a:ext>
            </a:extLst>
          </p:cNvPr>
          <p:cNvGrpSpPr>
            <a:grpSpLocks/>
          </p:cNvGrpSpPr>
          <p:nvPr/>
        </p:nvGrpSpPr>
        <p:grpSpPr bwMode="auto">
          <a:xfrm>
            <a:off x="2631307" y="5886917"/>
            <a:ext cx="7569200" cy="519112"/>
            <a:chOff x="905" y="3537"/>
            <a:chExt cx="4768" cy="327"/>
          </a:xfrm>
        </p:grpSpPr>
        <p:sp>
          <p:nvSpPr>
            <p:cNvPr id="17" name="Text Box 14">
              <a:extLst>
                <a:ext uri="{FF2B5EF4-FFF2-40B4-BE49-F238E27FC236}">
                  <a16:creationId xmlns:a16="http://schemas.microsoft.com/office/drawing/2014/main" id="{B33D84DF-655E-E5E6-2472-1CC8DD5B55A9}"/>
                </a:ext>
              </a:extLst>
            </p:cNvPr>
            <p:cNvSpPr txBox="1">
              <a:spLocks noChangeArrowheads="1"/>
            </p:cNvSpPr>
            <p:nvPr/>
          </p:nvSpPr>
          <p:spPr bwMode="auto">
            <a:xfrm>
              <a:off x="5353" y="3537"/>
              <a:ext cx="32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A</a:t>
              </a:r>
              <a:r>
                <a:rPr lang="en-US" altLang="zh-CN" sz="2800" b="1" baseline="-25000">
                  <a:solidFill>
                    <a:srgbClr val="FF0066"/>
                  </a:solidFill>
                </a:rPr>
                <a:t>3</a:t>
              </a:r>
              <a:endParaRPr lang="en-US" altLang="zh-CN" sz="2800" b="1" i="1">
                <a:solidFill>
                  <a:srgbClr val="FF0066"/>
                </a:solidFill>
              </a:endParaRPr>
            </a:p>
          </p:txBody>
        </p:sp>
        <p:sp>
          <p:nvSpPr>
            <p:cNvPr id="18" name="Text Box 15">
              <a:extLst>
                <a:ext uri="{FF2B5EF4-FFF2-40B4-BE49-F238E27FC236}">
                  <a16:creationId xmlns:a16="http://schemas.microsoft.com/office/drawing/2014/main" id="{1FEB052A-D9B4-B5AA-F609-B99D5D1E7C3F}"/>
                </a:ext>
              </a:extLst>
            </p:cNvPr>
            <p:cNvSpPr txBox="1">
              <a:spLocks noChangeArrowheads="1"/>
            </p:cNvSpPr>
            <p:nvPr/>
          </p:nvSpPr>
          <p:spPr bwMode="auto">
            <a:xfrm>
              <a:off x="4389" y="3537"/>
              <a:ext cx="32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A</a:t>
              </a:r>
              <a:r>
                <a:rPr lang="en-US" altLang="zh-CN" sz="2800" b="1" baseline="-25000">
                  <a:solidFill>
                    <a:srgbClr val="FF0066"/>
                  </a:solidFill>
                </a:rPr>
                <a:t>2</a:t>
              </a:r>
              <a:endParaRPr lang="en-US" altLang="zh-CN" sz="2800" b="1" i="1">
                <a:solidFill>
                  <a:srgbClr val="FF0066"/>
                </a:solidFill>
              </a:endParaRPr>
            </a:p>
          </p:txBody>
        </p:sp>
        <p:sp>
          <p:nvSpPr>
            <p:cNvPr id="19" name="Text Box 16">
              <a:extLst>
                <a:ext uri="{FF2B5EF4-FFF2-40B4-BE49-F238E27FC236}">
                  <a16:creationId xmlns:a16="http://schemas.microsoft.com/office/drawing/2014/main" id="{C6A1D7C2-02FA-0BFA-591D-3B56EB8A4207}"/>
                </a:ext>
              </a:extLst>
            </p:cNvPr>
            <p:cNvSpPr txBox="1">
              <a:spLocks noChangeArrowheads="1"/>
            </p:cNvSpPr>
            <p:nvPr/>
          </p:nvSpPr>
          <p:spPr bwMode="auto">
            <a:xfrm>
              <a:off x="2651" y="3537"/>
              <a:ext cx="32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A</a:t>
              </a:r>
              <a:r>
                <a:rPr lang="en-US" altLang="zh-CN" sz="2800" b="1" baseline="-25000">
                  <a:solidFill>
                    <a:srgbClr val="FF0066"/>
                  </a:solidFill>
                </a:rPr>
                <a:t>1</a:t>
              </a:r>
              <a:endParaRPr lang="en-US" altLang="zh-CN" sz="2800" b="1" i="1">
                <a:solidFill>
                  <a:srgbClr val="FF0066"/>
                </a:solidFill>
              </a:endParaRPr>
            </a:p>
          </p:txBody>
        </p:sp>
        <p:sp>
          <p:nvSpPr>
            <p:cNvPr id="20" name="Text Box 17">
              <a:extLst>
                <a:ext uri="{FF2B5EF4-FFF2-40B4-BE49-F238E27FC236}">
                  <a16:creationId xmlns:a16="http://schemas.microsoft.com/office/drawing/2014/main" id="{328EE83F-C0A2-644D-E7FF-220B31C079CC}"/>
                </a:ext>
              </a:extLst>
            </p:cNvPr>
            <p:cNvSpPr txBox="1">
              <a:spLocks noChangeArrowheads="1"/>
            </p:cNvSpPr>
            <p:nvPr/>
          </p:nvSpPr>
          <p:spPr bwMode="auto">
            <a:xfrm>
              <a:off x="905" y="3537"/>
              <a:ext cx="32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A</a:t>
              </a:r>
              <a:r>
                <a:rPr lang="en-US" altLang="zh-CN" sz="2800" b="1" baseline="-25000">
                  <a:solidFill>
                    <a:srgbClr val="FF0066"/>
                  </a:solidFill>
                </a:rPr>
                <a:t>0</a:t>
              </a:r>
              <a:endParaRPr lang="en-US" altLang="zh-CN" sz="2800" b="1" i="1">
                <a:solidFill>
                  <a:srgbClr val="FF0066"/>
                </a:solidFill>
              </a:endParaRPr>
            </a:p>
          </p:txBody>
        </p:sp>
      </p:grpSp>
      <p:grpSp>
        <p:nvGrpSpPr>
          <p:cNvPr id="21" name="Group 229">
            <a:extLst>
              <a:ext uri="{FF2B5EF4-FFF2-40B4-BE49-F238E27FC236}">
                <a16:creationId xmlns:a16="http://schemas.microsoft.com/office/drawing/2014/main" id="{AF1E8D85-82F2-8425-990B-03D1142CA9E5}"/>
              </a:ext>
            </a:extLst>
          </p:cNvPr>
          <p:cNvGrpSpPr>
            <a:grpSpLocks/>
          </p:cNvGrpSpPr>
          <p:nvPr/>
        </p:nvGrpSpPr>
        <p:grpSpPr bwMode="auto">
          <a:xfrm>
            <a:off x="1499419" y="1962617"/>
            <a:ext cx="8493125" cy="3949700"/>
            <a:chOff x="269" y="1065"/>
            <a:chExt cx="5350" cy="2488"/>
          </a:xfrm>
        </p:grpSpPr>
        <p:grpSp>
          <p:nvGrpSpPr>
            <p:cNvPr id="22" name="Group 24">
              <a:extLst>
                <a:ext uri="{FF2B5EF4-FFF2-40B4-BE49-F238E27FC236}">
                  <a16:creationId xmlns:a16="http://schemas.microsoft.com/office/drawing/2014/main" id="{6E8A5D6D-C2C9-D538-C8B0-DAA1E5855BF4}"/>
                </a:ext>
              </a:extLst>
            </p:cNvPr>
            <p:cNvGrpSpPr>
              <a:grpSpLocks/>
            </p:cNvGrpSpPr>
            <p:nvPr/>
          </p:nvGrpSpPr>
          <p:grpSpPr bwMode="auto">
            <a:xfrm>
              <a:off x="1275" y="1065"/>
              <a:ext cx="394" cy="480"/>
              <a:chOff x="1275" y="1095"/>
              <a:chExt cx="394" cy="480"/>
            </a:xfrm>
          </p:grpSpPr>
          <p:sp>
            <p:nvSpPr>
              <p:cNvPr id="211" name="Rectangle 19">
                <a:extLst>
                  <a:ext uri="{FF2B5EF4-FFF2-40B4-BE49-F238E27FC236}">
                    <a16:creationId xmlns:a16="http://schemas.microsoft.com/office/drawing/2014/main" id="{BAE54483-D39B-438C-7F63-2D4A204483BF}"/>
                  </a:ext>
                </a:extLst>
              </p:cNvPr>
              <p:cNvSpPr>
                <a:spLocks noChangeArrowheads="1"/>
              </p:cNvSpPr>
              <p:nvPr/>
            </p:nvSpPr>
            <p:spPr bwMode="auto">
              <a:xfrm>
                <a:off x="1275" y="1346"/>
                <a:ext cx="394" cy="22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000" b="1">
                    <a:solidFill>
                      <a:srgbClr val="0033CC"/>
                    </a:solidFill>
                  </a:rPr>
                  <a:t>≥1</a:t>
                </a:r>
              </a:p>
            </p:txBody>
          </p:sp>
          <p:sp>
            <p:nvSpPr>
              <p:cNvPr id="212" name="Oval 20">
                <a:extLst>
                  <a:ext uri="{FF2B5EF4-FFF2-40B4-BE49-F238E27FC236}">
                    <a16:creationId xmlns:a16="http://schemas.microsoft.com/office/drawing/2014/main" id="{24DA6EF2-DB73-C385-B8A6-B0BD0D9C9ABE}"/>
                  </a:ext>
                </a:extLst>
              </p:cNvPr>
              <p:cNvSpPr>
                <a:spLocks noChangeArrowheads="1"/>
              </p:cNvSpPr>
              <p:nvPr/>
            </p:nvSpPr>
            <p:spPr bwMode="auto">
              <a:xfrm>
                <a:off x="1443" y="1273"/>
                <a:ext cx="59" cy="61"/>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3" name="Line 21">
                <a:extLst>
                  <a:ext uri="{FF2B5EF4-FFF2-40B4-BE49-F238E27FC236}">
                    <a16:creationId xmlns:a16="http://schemas.microsoft.com/office/drawing/2014/main" id="{C2FAF927-F966-82AF-6524-54275ECAE993}"/>
                  </a:ext>
                </a:extLst>
              </p:cNvPr>
              <p:cNvSpPr>
                <a:spLocks noChangeShapeType="1"/>
              </p:cNvSpPr>
              <p:nvPr/>
            </p:nvSpPr>
            <p:spPr bwMode="auto">
              <a:xfrm flipV="1">
                <a:off x="1472" y="1143"/>
                <a:ext cx="1" cy="13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4" name="Oval 22">
                <a:extLst>
                  <a:ext uri="{FF2B5EF4-FFF2-40B4-BE49-F238E27FC236}">
                    <a16:creationId xmlns:a16="http://schemas.microsoft.com/office/drawing/2014/main" id="{09E3FD75-3386-26B2-3D48-99AA5854E282}"/>
                  </a:ext>
                </a:extLst>
              </p:cNvPr>
              <p:cNvSpPr>
                <a:spLocks noChangeArrowheads="1"/>
              </p:cNvSpPr>
              <p:nvPr/>
            </p:nvSpPr>
            <p:spPr bwMode="auto">
              <a:xfrm>
                <a:off x="1446" y="1095"/>
                <a:ext cx="52" cy="52"/>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3" name="Group 25">
              <a:extLst>
                <a:ext uri="{FF2B5EF4-FFF2-40B4-BE49-F238E27FC236}">
                  <a16:creationId xmlns:a16="http://schemas.microsoft.com/office/drawing/2014/main" id="{CC15B071-DCD6-CB89-AAB2-C197243E1E2E}"/>
                </a:ext>
              </a:extLst>
            </p:cNvPr>
            <p:cNvGrpSpPr>
              <a:grpSpLocks/>
            </p:cNvGrpSpPr>
            <p:nvPr/>
          </p:nvGrpSpPr>
          <p:grpSpPr bwMode="auto">
            <a:xfrm>
              <a:off x="430" y="1065"/>
              <a:ext cx="394" cy="480"/>
              <a:chOff x="1275" y="1095"/>
              <a:chExt cx="394" cy="480"/>
            </a:xfrm>
          </p:grpSpPr>
          <p:sp>
            <p:nvSpPr>
              <p:cNvPr id="207" name="Rectangle 26">
                <a:extLst>
                  <a:ext uri="{FF2B5EF4-FFF2-40B4-BE49-F238E27FC236}">
                    <a16:creationId xmlns:a16="http://schemas.microsoft.com/office/drawing/2014/main" id="{872050D6-916E-7194-987E-897B0CA3D6DA}"/>
                  </a:ext>
                </a:extLst>
              </p:cNvPr>
              <p:cNvSpPr>
                <a:spLocks noChangeArrowheads="1"/>
              </p:cNvSpPr>
              <p:nvPr/>
            </p:nvSpPr>
            <p:spPr bwMode="auto">
              <a:xfrm>
                <a:off x="1275" y="1346"/>
                <a:ext cx="394" cy="22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000" b="1">
                    <a:solidFill>
                      <a:srgbClr val="0033CC"/>
                    </a:solidFill>
                  </a:rPr>
                  <a:t>≥1</a:t>
                </a:r>
              </a:p>
            </p:txBody>
          </p:sp>
          <p:sp>
            <p:nvSpPr>
              <p:cNvPr id="208" name="Oval 27">
                <a:extLst>
                  <a:ext uri="{FF2B5EF4-FFF2-40B4-BE49-F238E27FC236}">
                    <a16:creationId xmlns:a16="http://schemas.microsoft.com/office/drawing/2014/main" id="{96FDEA67-8024-2E25-8EBD-380AC73C6A97}"/>
                  </a:ext>
                </a:extLst>
              </p:cNvPr>
              <p:cNvSpPr>
                <a:spLocks noChangeArrowheads="1"/>
              </p:cNvSpPr>
              <p:nvPr/>
            </p:nvSpPr>
            <p:spPr bwMode="auto">
              <a:xfrm>
                <a:off x="1443" y="1273"/>
                <a:ext cx="59" cy="61"/>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9" name="Line 28">
                <a:extLst>
                  <a:ext uri="{FF2B5EF4-FFF2-40B4-BE49-F238E27FC236}">
                    <a16:creationId xmlns:a16="http://schemas.microsoft.com/office/drawing/2014/main" id="{EB584CF5-4725-E898-9366-CEFD9F10DACC}"/>
                  </a:ext>
                </a:extLst>
              </p:cNvPr>
              <p:cNvSpPr>
                <a:spLocks noChangeShapeType="1"/>
              </p:cNvSpPr>
              <p:nvPr/>
            </p:nvSpPr>
            <p:spPr bwMode="auto">
              <a:xfrm flipV="1">
                <a:off x="1472" y="1143"/>
                <a:ext cx="1" cy="13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0" name="Oval 29">
                <a:extLst>
                  <a:ext uri="{FF2B5EF4-FFF2-40B4-BE49-F238E27FC236}">
                    <a16:creationId xmlns:a16="http://schemas.microsoft.com/office/drawing/2014/main" id="{B0AF9234-3E70-30EC-CDEB-2264CD970535}"/>
                  </a:ext>
                </a:extLst>
              </p:cNvPr>
              <p:cNvSpPr>
                <a:spLocks noChangeArrowheads="1"/>
              </p:cNvSpPr>
              <p:nvPr/>
            </p:nvSpPr>
            <p:spPr bwMode="auto">
              <a:xfrm>
                <a:off x="1446" y="1095"/>
                <a:ext cx="52" cy="52"/>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4" name="Group 30">
              <a:extLst>
                <a:ext uri="{FF2B5EF4-FFF2-40B4-BE49-F238E27FC236}">
                  <a16:creationId xmlns:a16="http://schemas.microsoft.com/office/drawing/2014/main" id="{272F03CC-56E1-0CBE-6E87-5CC0A465D8A0}"/>
                </a:ext>
              </a:extLst>
            </p:cNvPr>
            <p:cNvGrpSpPr>
              <a:grpSpLocks/>
            </p:cNvGrpSpPr>
            <p:nvPr/>
          </p:nvGrpSpPr>
          <p:grpSpPr bwMode="auto">
            <a:xfrm>
              <a:off x="1891" y="1065"/>
              <a:ext cx="394" cy="480"/>
              <a:chOff x="1275" y="1095"/>
              <a:chExt cx="394" cy="480"/>
            </a:xfrm>
          </p:grpSpPr>
          <p:sp>
            <p:nvSpPr>
              <p:cNvPr id="203" name="Rectangle 31">
                <a:extLst>
                  <a:ext uri="{FF2B5EF4-FFF2-40B4-BE49-F238E27FC236}">
                    <a16:creationId xmlns:a16="http://schemas.microsoft.com/office/drawing/2014/main" id="{C915A0CC-C119-D26F-13F9-F660CC1BF819}"/>
                  </a:ext>
                </a:extLst>
              </p:cNvPr>
              <p:cNvSpPr>
                <a:spLocks noChangeArrowheads="1"/>
              </p:cNvSpPr>
              <p:nvPr/>
            </p:nvSpPr>
            <p:spPr bwMode="auto">
              <a:xfrm>
                <a:off x="1275" y="1346"/>
                <a:ext cx="394" cy="22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000" b="1">
                    <a:solidFill>
                      <a:srgbClr val="0033CC"/>
                    </a:solidFill>
                  </a:rPr>
                  <a:t>1</a:t>
                </a:r>
              </a:p>
            </p:txBody>
          </p:sp>
          <p:sp>
            <p:nvSpPr>
              <p:cNvPr id="204" name="Oval 32">
                <a:extLst>
                  <a:ext uri="{FF2B5EF4-FFF2-40B4-BE49-F238E27FC236}">
                    <a16:creationId xmlns:a16="http://schemas.microsoft.com/office/drawing/2014/main" id="{7261EE5E-953B-9592-B91B-5E4CB4E0EEC6}"/>
                  </a:ext>
                </a:extLst>
              </p:cNvPr>
              <p:cNvSpPr>
                <a:spLocks noChangeArrowheads="1"/>
              </p:cNvSpPr>
              <p:nvPr/>
            </p:nvSpPr>
            <p:spPr bwMode="auto">
              <a:xfrm>
                <a:off x="1443" y="1273"/>
                <a:ext cx="59" cy="61"/>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5" name="Line 33">
                <a:extLst>
                  <a:ext uri="{FF2B5EF4-FFF2-40B4-BE49-F238E27FC236}">
                    <a16:creationId xmlns:a16="http://schemas.microsoft.com/office/drawing/2014/main" id="{0148427E-AA5B-0EAB-519C-4B4730E04EA8}"/>
                  </a:ext>
                </a:extLst>
              </p:cNvPr>
              <p:cNvSpPr>
                <a:spLocks noChangeShapeType="1"/>
              </p:cNvSpPr>
              <p:nvPr/>
            </p:nvSpPr>
            <p:spPr bwMode="auto">
              <a:xfrm flipV="1">
                <a:off x="1472" y="1143"/>
                <a:ext cx="1" cy="13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6" name="Oval 34">
                <a:extLst>
                  <a:ext uri="{FF2B5EF4-FFF2-40B4-BE49-F238E27FC236}">
                    <a16:creationId xmlns:a16="http://schemas.microsoft.com/office/drawing/2014/main" id="{959595D2-3B7A-A4E7-417A-356EC710315B}"/>
                  </a:ext>
                </a:extLst>
              </p:cNvPr>
              <p:cNvSpPr>
                <a:spLocks noChangeArrowheads="1"/>
              </p:cNvSpPr>
              <p:nvPr/>
            </p:nvSpPr>
            <p:spPr bwMode="auto">
              <a:xfrm>
                <a:off x="1446" y="1095"/>
                <a:ext cx="52" cy="52"/>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5" name="Group 35">
              <a:extLst>
                <a:ext uri="{FF2B5EF4-FFF2-40B4-BE49-F238E27FC236}">
                  <a16:creationId xmlns:a16="http://schemas.microsoft.com/office/drawing/2014/main" id="{9C30C221-119E-C6E1-7675-D1EDAB8D467C}"/>
                </a:ext>
              </a:extLst>
            </p:cNvPr>
            <p:cNvGrpSpPr>
              <a:grpSpLocks/>
            </p:cNvGrpSpPr>
            <p:nvPr/>
          </p:nvGrpSpPr>
          <p:grpSpPr bwMode="auto">
            <a:xfrm>
              <a:off x="2577" y="1065"/>
              <a:ext cx="394" cy="480"/>
              <a:chOff x="1275" y="1095"/>
              <a:chExt cx="394" cy="480"/>
            </a:xfrm>
          </p:grpSpPr>
          <p:sp>
            <p:nvSpPr>
              <p:cNvPr id="199" name="Rectangle 36">
                <a:extLst>
                  <a:ext uri="{FF2B5EF4-FFF2-40B4-BE49-F238E27FC236}">
                    <a16:creationId xmlns:a16="http://schemas.microsoft.com/office/drawing/2014/main" id="{4C88724F-F89E-780E-C645-122BDF2FB1D0}"/>
                  </a:ext>
                </a:extLst>
              </p:cNvPr>
              <p:cNvSpPr>
                <a:spLocks noChangeArrowheads="1"/>
              </p:cNvSpPr>
              <p:nvPr/>
            </p:nvSpPr>
            <p:spPr bwMode="auto">
              <a:xfrm>
                <a:off x="1275" y="1346"/>
                <a:ext cx="394" cy="22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000" b="1">
                    <a:solidFill>
                      <a:srgbClr val="0033CC"/>
                    </a:solidFill>
                  </a:rPr>
                  <a:t>≥1</a:t>
                </a:r>
              </a:p>
            </p:txBody>
          </p:sp>
          <p:sp>
            <p:nvSpPr>
              <p:cNvPr id="200" name="Oval 37">
                <a:extLst>
                  <a:ext uri="{FF2B5EF4-FFF2-40B4-BE49-F238E27FC236}">
                    <a16:creationId xmlns:a16="http://schemas.microsoft.com/office/drawing/2014/main" id="{B9B20028-D858-010F-9FD4-56B90381D2B4}"/>
                  </a:ext>
                </a:extLst>
              </p:cNvPr>
              <p:cNvSpPr>
                <a:spLocks noChangeArrowheads="1"/>
              </p:cNvSpPr>
              <p:nvPr/>
            </p:nvSpPr>
            <p:spPr bwMode="auto">
              <a:xfrm>
                <a:off x="1443" y="1273"/>
                <a:ext cx="59" cy="61"/>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1" name="Line 38">
                <a:extLst>
                  <a:ext uri="{FF2B5EF4-FFF2-40B4-BE49-F238E27FC236}">
                    <a16:creationId xmlns:a16="http://schemas.microsoft.com/office/drawing/2014/main" id="{9FCC6DE5-5F44-AE3E-0427-30B79BA290DC}"/>
                  </a:ext>
                </a:extLst>
              </p:cNvPr>
              <p:cNvSpPr>
                <a:spLocks noChangeShapeType="1"/>
              </p:cNvSpPr>
              <p:nvPr/>
            </p:nvSpPr>
            <p:spPr bwMode="auto">
              <a:xfrm flipV="1">
                <a:off x="1472" y="1143"/>
                <a:ext cx="1" cy="13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2" name="Oval 39">
                <a:extLst>
                  <a:ext uri="{FF2B5EF4-FFF2-40B4-BE49-F238E27FC236}">
                    <a16:creationId xmlns:a16="http://schemas.microsoft.com/office/drawing/2014/main" id="{A158562D-554A-D844-638F-A333484BD60E}"/>
                  </a:ext>
                </a:extLst>
              </p:cNvPr>
              <p:cNvSpPr>
                <a:spLocks noChangeArrowheads="1"/>
              </p:cNvSpPr>
              <p:nvPr/>
            </p:nvSpPr>
            <p:spPr bwMode="auto">
              <a:xfrm>
                <a:off x="1446" y="1095"/>
                <a:ext cx="52" cy="52"/>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6" name="Group 40">
              <a:extLst>
                <a:ext uri="{FF2B5EF4-FFF2-40B4-BE49-F238E27FC236}">
                  <a16:creationId xmlns:a16="http://schemas.microsoft.com/office/drawing/2014/main" id="{081506E4-CAE8-DAF1-51C0-80A83FDE4D6C}"/>
                </a:ext>
              </a:extLst>
            </p:cNvPr>
            <p:cNvGrpSpPr>
              <a:grpSpLocks/>
            </p:cNvGrpSpPr>
            <p:nvPr/>
          </p:nvGrpSpPr>
          <p:grpSpPr bwMode="auto">
            <a:xfrm>
              <a:off x="3283" y="1065"/>
              <a:ext cx="394" cy="480"/>
              <a:chOff x="1275" y="1095"/>
              <a:chExt cx="394" cy="480"/>
            </a:xfrm>
          </p:grpSpPr>
          <p:sp>
            <p:nvSpPr>
              <p:cNvPr id="195" name="Rectangle 41">
                <a:extLst>
                  <a:ext uri="{FF2B5EF4-FFF2-40B4-BE49-F238E27FC236}">
                    <a16:creationId xmlns:a16="http://schemas.microsoft.com/office/drawing/2014/main" id="{4670A924-0CB9-32E1-81A2-646AABD0430D}"/>
                  </a:ext>
                </a:extLst>
              </p:cNvPr>
              <p:cNvSpPr>
                <a:spLocks noChangeArrowheads="1"/>
              </p:cNvSpPr>
              <p:nvPr/>
            </p:nvSpPr>
            <p:spPr bwMode="auto">
              <a:xfrm>
                <a:off x="1275" y="1346"/>
                <a:ext cx="394" cy="22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000" b="1">
                    <a:solidFill>
                      <a:srgbClr val="0033CC"/>
                    </a:solidFill>
                  </a:rPr>
                  <a:t>≥1</a:t>
                </a:r>
              </a:p>
            </p:txBody>
          </p:sp>
          <p:sp>
            <p:nvSpPr>
              <p:cNvPr id="196" name="Oval 42">
                <a:extLst>
                  <a:ext uri="{FF2B5EF4-FFF2-40B4-BE49-F238E27FC236}">
                    <a16:creationId xmlns:a16="http://schemas.microsoft.com/office/drawing/2014/main" id="{C9606AE3-6526-1BF7-5164-AFFA36A913F4}"/>
                  </a:ext>
                </a:extLst>
              </p:cNvPr>
              <p:cNvSpPr>
                <a:spLocks noChangeArrowheads="1"/>
              </p:cNvSpPr>
              <p:nvPr/>
            </p:nvSpPr>
            <p:spPr bwMode="auto">
              <a:xfrm>
                <a:off x="1443" y="1273"/>
                <a:ext cx="59" cy="61"/>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7" name="Line 43">
                <a:extLst>
                  <a:ext uri="{FF2B5EF4-FFF2-40B4-BE49-F238E27FC236}">
                    <a16:creationId xmlns:a16="http://schemas.microsoft.com/office/drawing/2014/main" id="{42AD5A66-F4AC-22FD-BE06-2A9B1E803FE9}"/>
                  </a:ext>
                </a:extLst>
              </p:cNvPr>
              <p:cNvSpPr>
                <a:spLocks noChangeShapeType="1"/>
              </p:cNvSpPr>
              <p:nvPr/>
            </p:nvSpPr>
            <p:spPr bwMode="auto">
              <a:xfrm flipV="1">
                <a:off x="1472" y="1143"/>
                <a:ext cx="1" cy="13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8" name="Oval 44">
                <a:extLst>
                  <a:ext uri="{FF2B5EF4-FFF2-40B4-BE49-F238E27FC236}">
                    <a16:creationId xmlns:a16="http://schemas.microsoft.com/office/drawing/2014/main" id="{CBCB1C1F-AD02-ECED-E9B3-AA1290F17968}"/>
                  </a:ext>
                </a:extLst>
              </p:cNvPr>
              <p:cNvSpPr>
                <a:spLocks noChangeArrowheads="1"/>
              </p:cNvSpPr>
              <p:nvPr/>
            </p:nvSpPr>
            <p:spPr bwMode="auto">
              <a:xfrm>
                <a:off x="1446" y="1095"/>
                <a:ext cx="52" cy="52"/>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7" name="Group 45">
              <a:extLst>
                <a:ext uri="{FF2B5EF4-FFF2-40B4-BE49-F238E27FC236}">
                  <a16:creationId xmlns:a16="http://schemas.microsoft.com/office/drawing/2014/main" id="{E6B6BDEE-48F3-F0E6-A271-D4ACF4E3498B}"/>
                </a:ext>
              </a:extLst>
            </p:cNvPr>
            <p:cNvGrpSpPr>
              <a:grpSpLocks/>
            </p:cNvGrpSpPr>
            <p:nvPr/>
          </p:nvGrpSpPr>
          <p:grpSpPr bwMode="auto">
            <a:xfrm>
              <a:off x="4004" y="1065"/>
              <a:ext cx="394" cy="480"/>
              <a:chOff x="1275" y="1095"/>
              <a:chExt cx="394" cy="480"/>
            </a:xfrm>
          </p:grpSpPr>
          <p:sp>
            <p:nvSpPr>
              <p:cNvPr id="191" name="Rectangle 46">
                <a:extLst>
                  <a:ext uri="{FF2B5EF4-FFF2-40B4-BE49-F238E27FC236}">
                    <a16:creationId xmlns:a16="http://schemas.microsoft.com/office/drawing/2014/main" id="{3F22D3B3-8E64-6676-434D-FE520407D223}"/>
                  </a:ext>
                </a:extLst>
              </p:cNvPr>
              <p:cNvSpPr>
                <a:spLocks noChangeArrowheads="1"/>
              </p:cNvSpPr>
              <p:nvPr/>
            </p:nvSpPr>
            <p:spPr bwMode="auto">
              <a:xfrm>
                <a:off x="1275" y="1346"/>
                <a:ext cx="394" cy="22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000" b="1">
                    <a:solidFill>
                      <a:srgbClr val="0033CC"/>
                    </a:solidFill>
                  </a:rPr>
                  <a:t>≥1</a:t>
                </a:r>
              </a:p>
            </p:txBody>
          </p:sp>
          <p:sp>
            <p:nvSpPr>
              <p:cNvPr id="192" name="Oval 47">
                <a:extLst>
                  <a:ext uri="{FF2B5EF4-FFF2-40B4-BE49-F238E27FC236}">
                    <a16:creationId xmlns:a16="http://schemas.microsoft.com/office/drawing/2014/main" id="{4C490023-EB91-1416-2332-9AB507563005}"/>
                  </a:ext>
                </a:extLst>
              </p:cNvPr>
              <p:cNvSpPr>
                <a:spLocks noChangeArrowheads="1"/>
              </p:cNvSpPr>
              <p:nvPr/>
            </p:nvSpPr>
            <p:spPr bwMode="auto">
              <a:xfrm>
                <a:off x="1443" y="1273"/>
                <a:ext cx="59" cy="61"/>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3" name="Line 48">
                <a:extLst>
                  <a:ext uri="{FF2B5EF4-FFF2-40B4-BE49-F238E27FC236}">
                    <a16:creationId xmlns:a16="http://schemas.microsoft.com/office/drawing/2014/main" id="{9AAD860E-B81A-9511-363D-33EDD1CA2E53}"/>
                  </a:ext>
                </a:extLst>
              </p:cNvPr>
              <p:cNvSpPr>
                <a:spLocks noChangeShapeType="1"/>
              </p:cNvSpPr>
              <p:nvPr/>
            </p:nvSpPr>
            <p:spPr bwMode="auto">
              <a:xfrm flipV="1">
                <a:off x="1472" y="1143"/>
                <a:ext cx="1" cy="13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4" name="Oval 49">
                <a:extLst>
                  <a:ext uri="{FF2B5EF4-FFF2-40B4-BE49-F238E27FC236}">
                    <a16:creationId xmlns:a16="http://schemas.microsoft.com/office/drawing/2014/main" id="{E92B6055-F68A-4E57-AF0F-AFF89C4EAD9C}"/>
                  </a:ext>
                </a:extLst>
              </p:cNvPr>
              <p:cNvSpPr>
                <a:spLocks noChangeArrowheads="1"/>
              </p:cNvSpPr>
              <p:nvPr/>
            </p:nvSpPr>
            <p:spPr bwMode="auto">
              <a:xfrm>
                <a:off x="1446" y="1095"/>
                <a:ext cx="52" cy="52"/>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8" name="Group 50">
              <a:extLst>
                <a:ext uri="{FF2B5EF4-FFF2-40B4-BE49-F238E27FC236}">
                  <a16:creationId xmlns:a16="http://schemas.microsoft.com/office/drawing/2014/main" id="{91A4F34C-4753-F626-BE7E-B014A30A38CB}"/>
                </a:ext>
              </a:extLst>
            </p:cNvPr>
            <p:cNvGrpSpPr>
              <a:grpSpLocks/>
            </p:cNvGrpSpPr>
            <p:nvPr/>
          </p:nvGrpSpPr>
          <p:grpSpPr bwMode="auto">
            <a:xfrm>
              <a:off x="5070" y="1065"/>
              <a:ext cx="394" cy="480"/>
              <a:chOff x="1275" y="1095"/>
              <a:chExt cx="394" cy="480"/>
            </a:xfrm>
          </p:grpSpPr>
          <p:sp>
            <p:nvSpPr>
              <p:cNvPr id="187" name="Rectangle 51">
                <a:extLst>
                  <a:ext uri="{FF2B5EF4-FFF2-40B4-BE49-F238E27FC236}">
                    <a16:creationId xmlns:a16="http://schemas.microsoft.com/office/drawing/2014/main" id="{F5BE1F9D-01F0-B8A1-346B-24246418FFF5}"/>
                  </a:ext>
                </a:extLst>
              </p:cNvPr>
              <p:cNvSpPr>
                <a:spLocks noChangeArrowheads="1"/>
              </p:cNvSpPr>
              <p:nvPr/>
            </p:nvSpPr>
            <p:spPr bwMode="auto">
              <a:xfrm>
                <a:off x="1275" y="1346"/>
                <a:ext cx="394" cy="22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000" b="1">
                    <a:solidFill>
                      <a:srgbClr val="0033CC"/>
                    </a:solidFill>
                  </a:rPr>
                  <a:t>≥1</a:t>
                </a:r>
              </a:p>
            </p:txBody>
          </p:sp>
          <p:sp>
            <p:nvSpPr>
              <p:cNvPr id="188" name="Oval 52">
                <a:extLst>
                  <a:ext uri="{FF2B5EF4-FFF2-40B4-BE49-F238E27FC236}">
                    <a16:creationId xmlns:a16="http://schemas.microsoft.com/office/drawing/2014/main" id="{E15B4B8C-9F00-C5D7-85BD-AFDD66192B63}"/>
                  </a:ext>
                </a:extLst>
              </p:cNvPr>
              <p:cNvSpPr>
                <a:spLocks noChangeArrowheads="1"/>
              </p:cNvSpPr>
              <p:nvPr/>
            </p:nvSpPr>
            <p:spPr bwMode="auto">
              <a:xfrm>
                <a:off x="1443" y="1273"/>
                <a:ext cx="59" cy="61"/>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9" name="Line 53">
                <a:extLst>
                  <a:ext uri="{FF2B5EF4-FFF2-40B4-BE49-F238E27FC236}">
                    <a16:creationId xmlns:a16="http://schemas.microsoft.com/office/drawing/2014/main" id="{BBE605C2-1707-2073-B685-323D0B7536B8}"/>
                  </a:ext>
                </a:extLst>
              </p:cNvPr>
              <p:cNvSpPr>
                <a:spLocks noChangeShapeType="1"/>
              </p:cNvSpPr>
              <p:nvPr/>
            </p:nvSpPr>
            <p:spPr bwMode="auto">
              <a:xfrm flipV="1">
                <a:off x="1472" y="1143"/>
                <a:ext cx="1" cy="13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0" name="Oval 54">
                <a:extLst>
                  <a:ext uri="{FF2B5EF4-FFF2-40B4-BE49-F238E27FC236}">
                    <a16:creationId xmlns:a16="http://schemas.microsoft.com/office/drawing/2014/main" id="{ECBB58B9-6B1C-5650-4DA0-9F13407EAA3F}"/>
                  </a:ext>
                </a:extLst>
              </p:cNvPr>
              <p:cNvSpPr>
                <a:spLocks noChangeArrowheads="1"/>
              </p:cNvSpPr>
              <p:nvPr/>
            </p:nvSpPr>
            <p:spPr bwMode="auto">
              <a:xfrm>
                <a:off x="1446" y="1095"/>
                <a:ext cx="52" cy="52"/>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9" name="Group 60">
              <a:extLst>
                <a:ext uri="{FF2B5EF4-FFF2-40B4-BE49-F238E27FC236}">
                  <a16:creationId xmlns:a16="http://schemas.microsoft.com/office/drawing/2014/main" id="{54F896D5-B3D5-6F8C-84D5-6734C9A39BFE}"/>
                </a:ext>
              </a:extLst>
            </p:cNvPr>
            <p:cNvGrpSpPr>
              <a:grpSpLocks/>
            </p:cNvGrpSpPr>
            <p:nvPr/>
          </p:nvGrpSpPr>
          <p:grpSpPr bwMode="auto">
            <a:xfrm>
              <a:off x="1095" y="1696"/>
              <a:ext cx="299" cy="357"/>
              <a:chOff x="1095" y="1696"/>
              <a:chExt cx="299" cy="357"/>
            </a:xfrm>
          </p:grpSpPr>
          <p:sp>
            <p:nvSpPr>
              <p:cNvPr id="184" name="Rectangle 56">
                <a:extLst>
                  <a:ext uri="{FF2B5EF4-FFF2-40B4-BE49-F238E27FC236}">
                    <a16:creationId xmlns:a16="http://schemas.microsoft.com/office/drawing/2014/main" id="{AD4B0F33-DA58-9C45-E8D9-DAA14EBF8806}"/>
                  </a:ext>
                </a:extLst>
              </p:cNvPr>
              <p:cNvSpPr>
                <a:spLocks noChangeArrowheads="1"/>
              </p:cNvSpPr>
              <p:nvPr/>
            </p:nvSpPr>
            <p:spPr bwMode="auto">
              <a:xfrm>
                <a:off x="1095" y="1887"/>
                <a:ext cx="299" cy="166"/>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1800" b="1">
                    <a:solidFill>
                      <a:srgbClr val="0033CC"/>
                    </a:solidFill>
                  </a:rPr>
                  <a:t>≥1</a:t>
                </a:r>
              </a:p>
            </p:txBody>
          </p:sp>
          <p:sp>
            <p:nvSpPr>
              <p:cNvPr id="185" name="Oval 57">
                <a:extLst>
                  <a:ext uri="{FF2B5EF4-FFF2-40B4-BE49-F238E27FC236}">
                    <a16:creationId xmlns:a16="http://schemas.microsoft.com/office/drawing/2014/main" id="{E7ED1DEB-805D-D537-AC9F-52714DFEF738}"/>
                  </a:ext>
                </a:extLst>
              </p:cNvPr>
              <p:cNvSpPr>
                <a:spLocks noChangeArrowheads="1"/>
              </p:cNvSpPr>
              <p:nvPr/>
            </p:nvSpPr>
            <p:spPr bwMode="auto">
              <a:xfrm>
                <a:off x="1220" y="1827"/>
                <a:ext cx="53" cy="49"/>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6" name="Line 58">
                <a:extLst>
                  <a:ext uri="{FF2B5EF4-FFF2-40B4-BE49-F238E27FC236}">
                    <a16:creationId xmlns:a16="http://schemas.microsoft.com/office/drawing/2014/main" id="{832A8376-6F39-1270-12F4-422FABEF768A}"/>
                  </a:ext>
                </a:extLst>
              </p:cNvPr>
              <p:cNvSpPr>
                <a:spLocks noChangeShapeType="1"/>
              </p:cNvSpPr>
              <p:nvPr/>
            </p:nvSpPr>
            <p:spPr bwMode="auto">
              <a:xfrm flipV="1">
                <a:off x="1247" y="1696"/>
                <a:ext cx="0" cy="13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30" name="Group 61">
              <a:extLst>
                <a:ext uri="{FF2B5EF4-FFF2-40B4-BE49-F238E27FC236}">
                  <a16:creationId xmlns:a16="http://schemas.microsoft.com/office/drawing/2014/main" id="{E450ADD2-876F-867D-7021-BA18BC2E6F4D}"/>
                </a:ext>
              </a:extLst>
            </p:cNvPr>
            <p:cNvGrpSpPr>
              <a:grpSpLocks/>
            </p:cNvGrpSpPr>
            <p:nvPr/>
          </p:nvGrpSpPr>
          <p:grpSpPr bwMode="auto">
            <a:xfrm>
              <a:off x="685" y="1696"/>
              <a:ext cx="299" cy="357"/>
              <a:chOff x="1095" y="1696"/>
              <a:chExt cx="299" cy="357"/>
            </a:xfrm>
          </p:grpSpPr>
          <p:sp>
            <p:nvSpPr>
              <p:cNvPr id="181" name="Rectangle 62">
                <a:extLst>
                  <a:ext uri="{FF2B5EF4-FFF2-40B4-BE49-F238E27FC236}">
                    <a16:creationId xmlns:a16="http://schemas.microsoft.com/office/drawing/2014/main" id="{D26AE996-4B1A-1C4D-799B-F948A91A09C2}"/>
                  </a:ext>
                </a:extLst>
              </p:cNvPr>
              <p:cNvSpPr>
                <a:spLocks noChangeArrowheads="1"/>
              </p:cNvSpPr>
              <p:nvPr/>
            </p:nvSpPr>
            <p:spPr bwMode="auto">
              <a:xfrm>
                <a:off x="1095" y="1887"/>
                <a:ext cx="299" cy="166"/>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1800" b="1">
                    <a:solidFill>
                      <a:srgbClr val="0033CC"/>
                    </a:solidFill>
                  </a:rPr>
                  <a:t>≥1</a:t>
                </a:r>
              </a:p>
            </p:txBody>
          </p:sp>
          <p:sp>
            <p:nvSpPr>
              <p:cNvPr id="182" name="Oval 63">
                <a:extLst>
                  <a:ext uri="{FF2B5EF4-FFF2-40B4-BE49-F238E27FC236}">
                    <a16:creationId xmlns:a16="http://schemas.microsoft.com/office/drawing/2014/main" id="{E0D4A757-4F23-8640-BAD2-BD7946BBECBB}"/>
                  </a:ext>
                </a:extLst>
              </p:cNvPr>
              <p:cNvSpPr>
                <a:spLocks noChangeArrowheads="1"/>
              </p:cNvSpPr>
              <p:nvPr/>
            </p:nvSpPr>
            <p:spPr bwMode="auto">
              <a:xfrm>
                <a:off x="1220" y="1827"/>
                <a:ext cx="53" cy="49"/>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3" name="Line 64">
                <a:extLst>
                  <a:ext uri="{FF2B5EF4-FFF2-40B4-BE49-F238E27FC236}">
                    <a16:creationId xmlns:a16="http://schemas.microsoft.com/office/drawing/2014/main" id="{9CBD5097-7D4C-E563-11A1-92501AE7BE7C}"/>
                  </a:ext>
                </a:extLst>
              </p:cNvPr>
              <p:cNvSpPr>
                <a:spLocks noChangeShapeType="1"/>
              </p:cNvSpPr>
              <p:nvPr/>
            </p:nvSpPr>
            <p:spPr bwMode="auto">
              <a:xfrm flipV="1">
                <a:off x="1247" y="1696"/>
                <a:ext cx="0" cy="13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31" name="Group 65">
              <a:extLst>
                <a:ext uri="{FF2B5EF4-FFF2-40B4-BE49-F238E27FC236}">
                  <a16:creationId xmlns:a16="http://schemas.microsoft.com/office/drawing/2014/main" id="{49E2D6A5-21B9-4847-625A-FFAE636F030F}"/>
                </a:ext>
              </a:extLst>
            </p:cNvPr>
            <p:cNvGrpSpPr>
              <a:grpSpLocks/>
            </p:cNvGrpSpPr>
            <p:nvPr/>
          </p:nvGrpSpPr>
          <p:grpSpPr bwMode="auto">
            <a:xfrm>
              <a:off x="269" y="1696"/>
              <a:ext cx="299" cy="357"/>
              <a:chOff x="1095" y="1696"/>
              <a:chExt cx="299" cy="357"/>
            </a:xfrm>
          </p:grpSpPr>
          <p:sp>
            <p:nvSpPr>
              <p:cNvPr id="178" name="Rectangle 66">
                <a:extLst>
                  <a:ext uri="{FF2B5EF4-FFF2-40B4-BE49-F238E27FC236}">
                    <a16:creationId xmlns:a16="http://schemas.microsoft.com/office/drawing/2014/main" id="{A595ADA2-1B12-7598-31C9-EA372C8D17FC}"/>
                  </a:ext>
                </a:extLst>
              </p:cNvPr>
              <p:cNvSpPr>
                <a:spLocks noChangeArrowheads="1"/>
              </p:cNvSpPr>
              <p:nvPr/>
            </p:nvSpPr>
            <p:spPr bwMode="auto">
              <a:xfrm>
                <a:off x="1095" y="1887"/>
                <a:ext cx="299" cy="166"/>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1800" b="1">
                    <a:solidFill>
                      <a:srgbClr val="0033CC"/>
                    </a:solidFill>
                  </a:rPr>
                  <a:t>≥1</a:t>
                </a:r>
              </a:p>
            </p:txBody>
          </p:sp>
          <p:sp>
            <p:nvSpPr>
              <p:cNvPr id="179" name="Oval 67">
                <a:extLst>
                  <a:ext uri="{FF2B5EF4-FFF2-40B4-BE49-F238E27FC236}">
                    <a16:creationId xmlns:a16="http://schemas.microsoft.com/office/drawing/2014/main" id="{AE28D808-4360-BEB3-E235-EF31D3069500}"/>
                  </a:ext>
                </a:extLst>
              </p:cNvPr>
              <p:cNvSpPr>
                <a:spLocks noChangeArrowheads="1"/>
              </p:cNvSpPr>
              <p:nvPr/>
            </p:nvSpPr>
            <p:spPr bwMode="auto">
              <a:xfrm>
                <a:off x="1220" y="1827"/>
                <a:ext cx="53" cy="49"/>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0" name="Line 68">
                <a:extLst>
                  <a:ext uri="{FF2B5EF4-FFF2-40B4-BE49-F238E27FC236}">
                    <a16:creationId xmlns:a16="http://schemas.microsoft.com/office/drawing/2014/main" id="{A15C9BBD-1FF4-B095-4E2A-1076A2AAEF5B}"/>
                  </a:ext>
                </a:extLst>
              </p:cNvPr>
              <p:cNvSpPr>
                <a:spLocks noChangeShapeType="1"/>
              </p:cNvSpPr>
              <p:nvPr/>
            </p:nvSpPr>
            <p:spPr bwMode="auto">
              <a:xfrm flipV="1">
                <a:off x="1247" y="1696"/>
                <a:ext cx="0" cy="13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32" name="Group 69">
              <a:extLst>
                <a:ext uri="{FF2B5EF4-FFF2-40B4-BE49-F238E27FC236}">
                  <a16:creationId xmlns:a16="http://schemas.microsoft.com/office/drawing/2014/main" id="{2F018655-007B-C993-2E3F-B5F20EC885B9}"/>
                </a:ext>
              </a:extLst>
            </p:cNvPr>
            <p:cNvGrpSpPr>
              <a:grpSpLocks/>
            </p:cNvGrpSpPr>
            <p:nvPr/>
          </p:nvGrpSpPr>
          <p:grpSpPr bwMode="auto">
            <a:xfrm>
              <a:off x="1523" y="1696"/>
              <a:ext cx="299" cy="357"/>
              <a:chOff x="1095" y="1696"/>
              <a:chExt cx="299" cy="357"/>
            </a:xfrm>
          </p:grpSpPr>
          <p:sp>
            <p:nvSpPr>
              <p:cNvPr id="175" name="Rectangle 70">
                <a:extLst>
                  <a:ext uri="{FF2B5EF4-FFF2-40B4-BE49-F238E27FC236}">
                    <a16:creationId xmlns:a16="http://schemas.microsoft.com/office/drawing/2014/main" id="{035B85FB-3CE3-C0E0-4003-67701520EBB9}"/>
                  </a:ext>
                </a:extLst>
              </p:cNvPr>
              <p:cNvSpPr>
                <a:spLocks noChangeArrowheads="1"/>
              </p:cNvSpPr>
              <p:nvPr/>
            </p:nvSpPr>
            <p:spPr bwMode="auto">
              <a:xfrm>
                <a:off x="1095" y="1887"/>
                <a:ext cx="299" cy="166"/>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1800" b="1">
                    <a:solidFill>
                      <a:srgbClr val="0033CC"/>
                    </a:solidFill>
                  </a:rPr>
                  <a:t>≥1</a:t>
                </a:r>
              </a:p>
            </p:txBody>
          </p:sp>
          <p:sp>
            <p:nvSpPr>
              <p:cNvPr id="176" name="Oval 71">
                <a:extLst>
                  <a:ext uri="{FF2B5EF4-FFF2-40B4-BE49-F238E27FC236}">
                    <a16:creationId xmlns:a16="http://schemas.microsoft.com/office/drawing/2014/main" id="{6DD1478E-B33D-AF62-FD76-3C0773F69333}"/>
                  </a:ext>
                </a:extLst>
              </p:cNvPr>
              <p:cNvSpPr>
                <a:spLocks noChangeArrowheads="1"/>
              </p:cNvSpPr>
              <p:nvPr/>
            </p:nvSpPr>
            <p:spPr bwMode="auto">
              <a:xfrm>
                <a:off x="1220" y="1827"/>
                <a:ext cx="53" cy="49"/>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7" name="Line 72">
                <a:extLst>
                  <a:ext uri="{FF2B5EF4-FFF2-40B4-BE49-F238E27FC236}">
                    <a16:creationId xmlns:a16="http://schemas.microsoft.com/office/drawing/2014/main" id="{C7F1C4CE-A015-8F56-3FA7-38FC69B047A5}"/>
                  </a:ext>
                </a:extLst>
              </p:cNvPr>
              <p:cNvSpPr>
                <a:spLocks noChangeShapeType="1"/>
              </p:cNvSpPr>
              <p:nvPr/>
            </p:nvSpPr>
            <p:spPr bwMode="auto">
              <a:xfrm flipV="1">
                <a:off x="1247" y="1696"/>
                <a:ext cx="0" cy="13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33" name="Rectangle 74">
              <a:extLst>
                <a:ext uri="{FF2B5EF4-FFF2-40B4-BE49-F238E27FC236}">
                  <a16:creationId xmlns:a16="http://schemas.microsoft.com/office/drawing/2014/main" id="{63551E99-6BCD-7E4E-90CD-6351E9C5B349}"/>
                </a:ext>
              </a:extLst>
            </p:cNvPr>
            <p:cNvSpPr>
              <a:spLocks noChangeArrowheads="1"/>
            </p:cNvSpPr>
            <p:nvPr/>
          </p:nvSpPr>
          <p:spPr bwMode="auto">
            <a:xfrm>
              <a:off x="1941" y="1887"/>
              <a:ext cx="299" cy="166"/>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1800" b="1">
                  <a:solidFill>
                    <a:srgbClr val="0033CC"/>
                  </a:solidFill>
                </a:rPr>
                <a:t>≥1</a:t>
              </a:r>
            </a:p>
          </p:txBody>
        </p:sp>
        <p:sp>
          <p:nvSpPr>
            <p:cNvPr id="34" name="Oval 75">
              <a:extLst>
                <a:ext uri="{FF2B5EF4-FFF2-40B4-BE49-F238E27FC236}">
                  <a16:creationId xmlns:a16="http://schemas.microsoft.com/office/drawing/2014/main" id="{3AC8C4A6-E116-FB4F-00AB-55C81DF65F23}"/>
                </a:ext>
              </a:extLst>
            </p:cNvPr>
            <p:cNvSpPr>
              <a:spLocks noChangeArrowheads="1"/>
            </p:cNvSpPr>
            <p:nvPr/>
          </p:nvSpPr>
          <p:spPr bwMode="auto">
            <a:xfrm>
              <a:off x="2066" y="1827"/>
              <a:ext cx="53" cy="49"/>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5" name="Line 76">
              <a:extLst>
                <a:ext uri="{FF2B5EF4-FFF2-40B4-BE49-F238E27FC236}">
                  <a16:creationId xmlns:a16="http://schemas.microsoft.com/office/drawing/2014/main" id="{8B996511-AB96-CA0A-0503-C522E694D458}"/>
                </a:ext>
              </a:extLst>
            </p:cNvPr>
            <p:cNvSpPr>
              <a:spLocks noChangeShapeType="1"/>
            </p:cNvSpPr>
            <p:nvPr/>
          </p:nvSpPr>
          <p:spPr bwMode="auto">
            <a:xfrm flipV="1">
              <a:off x="2093" y="1542"/>
              <a:ext cx="0" cy="29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36" name="Group 77">
              <a:extLst>
                <a:ext uri="{FF2B5EF4-FFF2-40B4-BE49-F238E27FC236}">
                  <a16:creationId xmlns:a16="http://schemas.microsoft.com/office/drawing/2014/main" id="{C3EF1A27-CD24-85E3-CE26-27E0176A57AB}"/>
                </a:ext>
              </a:extLst>
            </p:cNvPr>
            <p:cNvGrpSpPr>
              <a:grpSpLocks/>
            </p:cNvGrpSpPr>
            <p:nvPr/>
          </p:nvGrpSpPr>
          <p:grpSpPr bwMode="auto">
            <a:xfrm>
              <a:off x="4474" y="1696"/>
              <a:ext cx="299" cy="357"/>
              <a:chOff x="1095" y="1696"/>
              <a:chExt cx="299" cy="357"/>
            </a:xfrm>
          </p:grpSpPr>
          <p:sp>
            <p:nvSpPr>
              <p:cNvPr id="172" name="Rectangle 78">
                <a:extLst>
                  <a:ext uri="{FF2B5EF4-FFF2-40B4-BE49-F238E27FC236}">
                    <a16:creationId xmlns:a16="http://schemas.microsoft.com/office/drawing/2014/main" id="{4D7CC041-F424-8789-0532-74BBFE6F6AB4}"/>
                  </a:ext>
                </a:extLst>
              </p:cNvPr>
              <p:cNvSpPr>
                <a:spLocks noChangeArrowheads="1"/>
              </p:cNvSpPr>
              <p:nvPr/>
            </p:nvSpPr>
            <p:spPr bwMode="auto">
              <a:xfrm>
                <a:off x="1095" y="1887"/>
                <a:ext cx="299" cy="166"/>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1800" b="1">
                    <a:solidFill>
                      <a:srgbClr val="0033CC"/>
                    </a:solidFill>
                  </a:rPr>
                  <a:t>≥1</a:t>
                </a:r>
              </a:p>
            </p:txBody>
          </p:sp>
          <p:sp>
            <p:nvSpPr>
              <p:cNvPr id="173" name="Oval 79">
                <a:extLst>
                  <a:ext uri="{FF2B5EF4-FFF2-40B4-BE49-F238E27FC236}">
                    <a16:creationId xmlns:a16="http://schemas.microsoft.com/office/drawing/2014/main" id="{B69C096B-27E6-4400-587D-0CFA48222541}"/>
                  </a:ext>
                </a:extLst>
              </p:cNvPr>
              <p:cNvSpPr>
                <a:spLocks noChangeArrowheads="1"/>
              </p:cNvSpPr>
              <p:nvPr/>
            </p:nvSpPr>
            <p:spPr bwMode="auto">
              <a:xfrm>
                <a:off x="1220" y="1827"/>
                <a:ext cx="53" cy="49"/>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4" name="Line 80">
                <a:extLst>
                  <a:ext uri="{FF2B5EF4-FFF2-40B4-BE49-F238E27FC236}">
                    <a16:creationId xmlns:a16="http://schemas.microsoft.com/office/drawing/2014/main" id="{4F436632-441F-B2A8-5409-00A8E0DB48FD}"/>
                  </a:ext>
                </a:extLst>
              </p:cNvPr>
              <p:cNvSpPr>
                <a:spLocks noChangeShapeType="1"/>
              </p:cNvSpPr>
              <p:nvPr/>
            </p:nvSpPr>
            <p:spPr bwMode="auto">
              <a:xfrm flipV="1">
                <a:off x="1247" y="1696"/>
                <a:ext cx="0" cy="13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37" name="Rectangle 82">
              <a:extLst>
                <a:ext uri="{FF2B5EF4-FFF2-40B4-BE49-F238E27FC236}">
                  <a16:creationId xmlns:a16="http://schemas.microsoft.com/office/drawing/2014/main" id="{DE5AA2C1-2E32-F0E1-0D01-CBA04683A402}"/>
                </a:ext>
              </a:extLst>
            </p:cNvPr>
            <p:cNvSpPr>
              <a:spLocks noChangeArrowheads="1"/>
            </p:cNvSpPr>
            <p:nvPr/>
          </p:nvSpPr>
          <p:spPr bwMode="auto">
            <a:xfrm>
              <a:off x="4064" y="1887"/>
              <a:ext cx="299" cy="166"/>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1800" b="1">
                  <a:solidFill>
                    <a:srgbClr val="0033CC"/>
                  </a:solidFill>
                </a:rPr>
                <a:t>≥1</a:t>
              </a:r>
            </a:p>
          </p:txBody>
        </p:sp>
        <p:sp>
          <p:nvSpPr>
            <p:cNvPr id="38" name="Oval 83">
              <a:extLst>
                <a:ext uri="{FF2B5EF4-FFF2-40B4-BE49-F238E27FC236}">
                  <a16:creationId xmlns:a16="http://schemas.microsoft.com/office/drawing/2014/main" id="{39A37AB4-9C47-8529-849E-E0E8DD9C5022}"/>
                </a:ext>
              </a:extLst>
            </p:cNvPr>
            <p:cNvSpPr>
              <a:spLocks noChangeArrowheads="1"/>
            </p:cNvSpPr>
            <p:nvPr/>
          </p:nvSpPr>
          <p:spPr bwMode="auto">
            <a:xfrm>
              <a:off x="4189" y="1827"/>
              <a:ext cx="53" cy="49"/>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9" name="Line 84">
              <a:extLst>
                <a:ext uri="{FF2B5EF4-FFF2-40B4-BE49-F238E27FC236}">
                  <a16:creationId xmlns:a16="http://schemas.microsoft.com/office/drawing/2014/main" id="{252ADCD5-E261-CCCD-66A4-440A2F7C1156}"/>
                </a:ext>
              </a:extLst>
            </p:cNvPr>
            <p:cNvSpPr>
              <a:spLocks noChangeShapeType="1"/>
            </p:cNvSpPr>
            <p:nvPr/>
          </p:nvSpPr>
          <p:spPr bwMode="auto">
            <a:xfrm flipH="1" flipV="1">
              <a:off x="4216" y="1548"/>
              <a:ext cx="0" cy="28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40" name="Group 85">
              <a:extLst>
                <a:ext uri="{FF2B5EF4-FFF2-40B4-BE49-F238E27FC236}">
                  <a16:creationId xmlns:a16="http://schemas.microsoft.com/office/drawing/2014/main" id="{238FDF75-9F43-7B24-9EAE-17AFF63D4B9E}"/>
                </a:ext>
              </a:extLst>
            </p:cNvPr>
            <p:cNvGrpSpPr>
              <a:grpSpLocks/>
            </p:cNvGrpSpPr>
            <p:nvPr/>
          </p:nvGrpSpPr>
          <p:grpSpPr bwMode="auto">
            <a:xfrm>
              <a:off x="3648" y="1696"/>
              <a:ext cx="299" cy="357"/>
              <a:chOff x="1095" y="1696"/>
              <a:chExt cx="299" cy="357"/>
            </a:xfrm>
          </p:grpSpPr>
          <p:sp>
            <p:nvSpPr>
              <p:cNvPr id="169" name="Rectangle 86">
                <a:extLst>
                  <a:ext uri="{FF2B5EF4-FFF2-40B4-BE49-F238E27FC236}">
                    <a16:creationId xmlns:a16="http://schemas.microsoft.com/office/drawing/2014/main" id="{EDE66D3A-DB82-F8A6-C666-9852A8623AD7}"/>
                  </a:ext>
                </a:extLst>
              </p:cNvPr>
              <p:cNvSpPr>
                <a:spLocks noChangeArrowheads="1"/>
              </p:cNvSpPr>
              <p:nvPr/>
            </p:nvSpPr>
            <p:spPr bwMode="auto">
              <a:xfrm>
                <a:off x="1095" y="1887"/>
                <a:ext cx="299" cy="166"/>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1800" b="1">
                    <a:solidFill>
                      <a:srgbClr val="0033CC"/>
                    </a:solidFill>
                  </a:rPr>
                  <a:t>≥1</a:t>
                </a:r>
              </a:p>
            </p:txBody>
          </p:sp>
          <p:sp>
            <p:nvSpPr>
              <p:cNvPr id="170" name="Oval 87">
                <a:extLst>
                  <a:ext uri="{FF2B5EF4-FFF2-40B4-BE49-F238E27FC236}">
                    <a16:creationId xmlns:a16="http://schemas.microsoft.com/office/drawing/2014/main" id="{6D838982-4A5A-6192-048A-C5D4386E7A96}"/>
                  </a:ext>
                </a:extLst>
              </p:cNvPr>
              <p:cNvSpPr>
                <a:spLocks noChangeArrowheads="1"/>
              </p:cNvSpPr>
              <p:nvPr/>
            </p:nvSpPr>
            <p:spPr bwMode="auto">
              <a:xfrm>
                <a:off x="1220" y="1827"/>
                <a:ext cx="53" cy="49"/>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1" name="Line 88">
                <a:extLst>
                  <a:ext uri="{FF2B5EF4-FFF2-40B4-BE49-F238E27FC236}">
                    <a16:creationId xmlns:a16="http://schemas.microsoft.com/office/drawing/2014/main" id="{B03C264F-17D9-F9DC-7A64-56686A5974CA}"/>
                  </a:ext>
                </a:extLst>
              </p:cNvPr>
              <p:cNvSpPr>
                <a:spLocks noChangeShapeType="1"/>
              </p:cNvSpPr>
              <p:nvPr/>
            </p:nvSpPr>
            <p:spPr bwMode="auto">
              <a:xfrm flipV="1">
                <a:off x="1247" y="1696"/>
                <a:ext cx="0" cy="13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41" name="Group 89">
              <a:extLst>
                <a:ext uri="{FF2B5EF4-FFF2-40B4-BE49-F238E27FC236}">
                  <a16:creationId xmlns:a16="http://schemas.microsoft.com/office/drawing/2014/main" id="{2ACBEB13-C326-631D-83C5-A1F0D8B04881}"/>
                </a:ext>
              </a:extLst>
            </p:cNvPr>
            <p:cNvGrpSpPr>
              <a:grpSpLocks/>
            </p:cNvGrpSpPr>
            <p:nvPr/>
          </p:nvGrpSpPr>
          <p:grpSpPr bwMode="auto">
            <a:xfrm>
              <a:off x="4902" y="1696"/>
              <a:ext cx="299" cy="357"/>
              <a:chOff x="1095" y="1696"/>
              <a:chExt cx="299" cy="357"/>
            </a:xfrm>
          </p:grpSpPr>
          <p:sp>
            <p:nvSpPr>
              <p:cNvPr id="166" name="Rectangle 90">
                <a:extLst>
                  <a:ext uri="{FF2B5EF4-FFF2-40B4-BE49-F238E27FC236}">
                    <a16:creationId xmlns:a16="http://schemas.microsoft.com/office/drawing/2014/main" id="{4327F036-EF9B-3603-7B0F-C1F66A821CCA}"/>
                  </a:ext>
                </a:extLst>
              </p:cNvPr>
              <p:cNvSpPr>
                <a:spLocks noChangeArrowheads="1"/>
              </p:cNvSpPr>
              <p:nvPr/>
            </p:nvSpPr>
            <p:spPr bwMode="auto">
              <a:xfrm>
                <a:off x="1095" y="1887"/>
                <a:ext cx="299" cy="166"/>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1800" b="1">
                    <a:solidFill>
                      <a:srgbClr val="0033CC"/>
                    </a:solidFill>
                  </a:rPr>
                  <a:t>≥1</a:t>
                </a:r>
              </a:p>
            </p:txBody>
          </p:sp>
          <p:sp>
            <p:nvSpPr>
              <p:cNvPr id="167" name="Oval 91">
                <a:extLst>
                  <a:ext uri="{FF2B5EF4-FFF2-40B4-BE49-F238E27FC236}">
                    <a16:creationId xmlns:a16="http://schemas.microsoft.com/office/drawing/2014/main" id="{067429F6-5B1B-20EF-1CBB-5102743647D7}"/>
                  </a:ext>
                </a:extLst>
              </p:cNvPr>
              <p:cNvSpPr>
                <a:spLocks noChangeArrowheads="1"/>
              </p:cNvSpPr>
              <p:nvPr/>
            </p:nvSpPr>
            <p:spPr bwMode="auto">
              <a:xfrm>
                <a:off x="1220" y="1827"/>
                <a:ext cx="53" cy="49"/>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8" name="Line 92">
                <a:extLst>
                  <a:ext uri="{FF2B5EF4-FFF2-40B4-BE49-F238E27FC236}">
                    <a16:creationId xmlns:a16="http://schemas.microsoft.com/office/drawing/2014/main" id="{3C51B90E-10DA-3E63-BA59-340A74C822F8}"/>
                  </a:ext>
                </a:extLst>
              </p:cNvPr>
              <p:cNvSpPr>
                <a:spLocks noChangeShapeType="1"/>
              </p:cNvSpPr>
              <p:nvPr/>
            </p:nvSpPr>
            <p:spPr bwMode="auto">
              <a:xfrm flipV="1">
                <a:off x="1247" y="1696"/>
                <a:ext cx="0" cy="13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42" name="Group 93">
              <a:extLst>
                <a:ext uri="{FF2B5EF4-FFF2-40B4-BE49-F238E27FC236}">
                  <a16:creationId xmlns:a16="http://schemas.microsoft.com/office/drawing/2014/main" id="{918B2018-F744-6A52-F764-CF5AAFFF0845}"/>
                </a:ext>
              </a:extLst>
            </p:cNvPr>
            <p:cNvGrpSpPr>
              <a:grpSpLocks/>
            </p:cNvGrpSpPr>
            <p:nvPr/>
          </p:nvGrpSpPr>
          <p:grpSpPr bwMode="auto">
            <a:xfrm>
              <a:off x="5320" y="1696"/>
              <a:ext cx="299" cy="357"/>
              <a:chOff x="1095" y="1696"/>
              <a:chExt cx="299" cy="357"/>
            </a:xfrm>
          </p:grpSpPr>
          <p:sp>
            <p:nvSpPr>
              <p:cNvPr id="163" name="Rectangle 94">
                <a:extLst>
                  <a:ext uri="{FF2B5EF4-FFF2-40B4-BE49-F238E27FC236}">
                    <a16:creationId xmlns:a16="http://schemas.microsoft.com/office/drawing/2014/main" id="{096426E2-2A67-4067-19EB-87DEB39E332E}"/>
                  </a:ext>
                </a:extLst>
              </p:cNvPr>
              <p:cNvSpPr>
                <a:spLocks noChangeArrowheads="1"/>
              </p:cNvSpPr>
              <p:nvPr/>
            </p:nvSpPr>
            <p:spPr bwMode="auto">
              <a:xfrm>
                <a:off x="1095" y="1887"/>
                <a:ext cx="299" cy="166"/>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1800" b="1">
                    <a:solidFill>
                      <a:srgbClr val="0033CC"/>
                    </a:solidFill>
                  </a:rPr>
                  <a:t>≥1</a:t>
                </a:r>
              </a:p>
            </p:txBody>
          </p:sp>
          <p:sp>
            <p:nvSpPr>
              <p:cNvPr id="164" name="Oval 95">
                <a:extLst>
                  <a:ext uri="{FF2B5EF4-FFF2-40B4-BE49-F238E27FC236}">
                    <a16:creationId xmlns:a16="http://schemas.microsoft.com/office/drawing/2014/main" id="{A88500A4-AFD5-1096-032F-C54BE9F8C548}"/>
                  </a:ext>
                </a:extLst>
              </p:cNvPr>
              <p:cNvSpPr>
                <a:spLocks noChangeArrowheads="1"/>
              </p:cNvSpPr>
              <p:nvPr/>
            </p:nvSpPr>
            <p:spPr bwMode="auto">
              <a:xfrm>
                <a:off x="1220" y="1827"/>
                <a:ext cx="53" cy="49"/>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5" name="Line 96">
                <a:extLst>
                  <a:ext uri="{FF2B5EF4-FFF2-40B4-BE49-F238E27FC236}">
                    <a16:creationId xmlns:a16="http://schemas.microsoft.com/office/drawing/2014/main" id="{1A80AF66-B02A-42DF-DC67-77CC3BD1A0BE}"/>
                  </a:ext>
                </a:extLst>
              </p:cNvPr>
              <p:cNvSpPr>
                <a:spLocks noChangeShapeType="1"/>
              </p:cNvSpPr>
              <p:nvPr/>
            </p:nvSpPr>
            <p:spPr bwMode="auto">
              <a:xfrm flipV="1">
                <a:off x="1247" y="1696"/>
                <a:ext cx="0" cy="13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43" name="Group 97">
              <a:extLst>
                <a:ext uri="{FF2B5EF4-FFF2-40B4-BE49-F238E27FC236}">
                  <a16:creationId xmlns:a16="http://schemas.microsoft.com/office/drawing/2014/main" id="{24A791CB-765C-A668-9B5A-C3A21C5B69A8}"/>
                </a:ext>
              </a:extLst>
            </p:cNvPr>
            <p:cNvGrpSpPr>
              <a:grpSpLocks/>
            </p:cNvGrpSpPr>
            <p:nvPr/>
          </p:nvGrpSpPr>
          <p:grpSpPr bwMode="auto">
            <a:xfrm>
              <a:off x="2355" y="1698"/>
              <a:ext cx="299" cy="357"/>
              <a:chOff x="1095" y="1696"/>
              <a:chExt cx="299" cy="357"/>
            </a:xfrm>
          </p:grpSpPr>
          <p:sp>
            <p:nvSpPr>
              <p:cNvPr id="160" name="Rectangle 98">
                <a:extLst>
                  <a:ext uri="{FF2B5EF4-FFF2-40B4-BE49-F238E27FC236}">
                    <a16:creationId xmlns:a16="http://schemas.microsoft.com/office/drawing/2014/main" id="{E17D4CAE-07A6-EE9B-4EF9-11A25D4F3D3D}"/>
                  </a:ext>
                </a:extLst>
              </p:cNvPr>
              <p:cNvSpPr>
                <a:spLocks noChangeArrowheads="1"/>
              </p:cNvSpPr>
              <p:nvPr/>
            </p:nvSpPr>
            <p:spPr bwMode="auto">
              <a:xfrm>
                <a:off x="1095" y="1887"/>
                <a:ext cx="299" cy="166"/>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1800" b="1">
                    <a:solidFill>
                      <a:srgbClr val="0033CC"/>
                    </a:solidFill>
                  </a:rPr>
                  <a:t>≥1</a:t>
                </a:r>
              </a:p>
            </p:txBody>
          </p:sp>
          <p:sp>
            <p:nvSpPr>
              <p:cNvPr id="161" name="Oval 99">
                <a:extLst>
                  <a:ext uri="{FF2B5EF4-FFF2-40B4-BE49-F238E27FC236}">
                    <a16:creationId xmlns:a16="http://schemas.microsoft.com/office/drawing/2014/main" id="{21D1B490-9F07-BD8E-D4FF-9B2A73465DD2}"/>
                  </a:ext>
                </a:extLst>
              </p:cNvPr>
              <p:cNvSpPr>
                <a:spLocks noChangeArrowheads="1"/>
              </p:cNvSpPr>
              <p:nvPr/>
            </p:nvSpPr>
            <p:spPr bwMode="auto">
              <a:xfrm>
                <a:off x="1220" y="1827"/>
                <a:ext cx="53" cy="49"/>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2" name="Line 100">
                <a:extLst>
                  <a:ext uri="{FF2B5EF4-FFF2-40B4-BE49-F238E27FC236}">
                    <a16:creationId xmlns:a16="http://schemas.microsoft.com/office/drawing/2014/main" id="{315DBECF-3402-7090-2A8E-79CC71715474}"/>
                  </a:ext>
                </a:extLst>
              </p:cNvPr>
              <p:cNvSpPr>
                <a:spLocks noChangeShapeType="1"/>
              </p:cNvSpPr>
              <p:nvPr/>
            </p:nvSpPr>
            <p:spPr bwMode="auto">
              <a:xfrm flipV="1">
                <a:off x="1247" y="1696"/>
                <a:ext cx="0" cy="13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44" name="Rectangle 102">
              <a:extLst>
                <a:ext uri="{FF2B5EF4-FFF2-40B4-BE49-F238E27FC236}">
                  <a16:creationId xmlns:a16="http://schemas.microsoft.com/office/drawing/2014/main" id="{B23D6B35-09AE-23EE-E136-8A328D0A6926}"/>
                </a:ext>
              </a:extLst>
            </p:cNvPr>
            <p:cNvSpPr>
              <a:spLocks noChangeArrowheads="1"/>
            </p:cNvSpPr>
            <p:nvPr/>
          </p:nvSpPr>
          <p:spPr bwMode="auto">
            <a:xfrm>
              <a:off x="2749" y="1889"/>
              <a:ext cx="299" cy="166"/>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1800" b="1">
                  <a:solidFill>
                    <a:srgbClr val="0033CC"/>
                  </a:solidFill>
                </a:rPr>
                <a:t>≥1</a:t>
              </a:r>
            </a:p>
          </p:txBody>
        </p:sp>
        <p:sp>
          <p:nvSpPr>
            <p:cNvPr id="45" name="Oval 103">
              <a:extLst>
                <a:ext uri="{FF2B5EF4-FFF2-40B4-BE49-F238E27FC236}">
                  <a16:creationId xmlns:a16="http://schemas.microsoft.com/office/drawing/2014/main" id="{7049D342-785F-1E6B-BC14-76CE6276128D}"/>
                </a:ext>
              </a:extLst>
            </p:cNvPr>
            <p:cNvSpPr>
              <a:spLocks noChangeArrowheads="1"/>
            </p:cNvSpPr>
            <p:nvPr/>
          </p:nvSpPr>
          <p:spPr bwMode="auto">
            <a:xfrm>
              <a:off x="2874" y="1829"/>
              <a:ext cx="53" cy="49"/>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6" name="Line 104">
              <a:extLst>
                <a:ext uri="{FF2B5EF4-FFF2-40B4-BE49-F238E27FC236}">
                  <a16:creationId xmlns:a16="http://schemas.microsoft.com/office/drawing/2014/main" id="{2419AAF9-3BD7-329F-B154-90440EC5AFBC}"/>
                </a:ext>
              </a:extLst>
            </p:cNvPr>
            <p:cNvSpPr>
              <a:spLocks noChangeShapeType="1"/>
            </p:cNvSpPr>
            <p:nvPr/>
          </p:nvSpPr>
          <p:spPr bwMode="auto">
            <a:xfrm flipH="1" flipV="1">
              <a:off x="2901" y="1543"/>
              <a:ext cx="0" cy="29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7" name="Rectangle 106">
              <a:extLst>
                <a:ext uri="{FF2B5EF4-FFF2-40B4-BE49-F238E27FC236}">
                  <a16:creationId xmlns:a16="http://schemas.microsoft.com/office/drawing/2014/main" id="{C666294A-84DF-36D3-3FF3-B4C993FFCE84}"/>
                </a:ext>
              </a:extLst>
            </p:cNvPr>
            <p:cNvSpPr>
              <a:spLocks noChangeArrowheads="1"/>
            </p:cNvSpPr>
            <p:nvPr/>
          </p:nvSpPr>
          <p:spPr bwMode="auto">
            <a:xfrm>
              <a:off x="3221" y="1889"/>
              <a:ext cx="299" cy="166"/>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1800" b="1">
                  <a:solidFill>
                    <a:srgbClr val="0033CC"/>
                  </a:solidFill>
                </a:rPr>
                <a:t>≥1</a:t>
              </a:r>
            </a:p>
          </p:txBody>
        </p:sp>
        <p:sp>
          <p:nvSpPr>
            <p:cNvPr id="48" name="Oval 107">
              <a:extLst>
                <a:ext uri="{FF2B5EF4-FFF2-40B4-BE49-F238E27FC236}">
                  <a16:creationId xmlns:a16="http://schemas.microsoft.com/office/drawing/2014/main" id="{C2F7BA00-EF6A-50F0-93A5-79B104752B67}"/>
                </a:ext>
              </a:extLst>
            </p:cNvPr>
            <p:cNvSpPr>
              <a:spLocks noChangeArrowheads="1"/>
            </p:cNvSpPr>
            <p:nvPr/>
          </p:nvSpPr>
          <p:spPr bwMode="auto">
            <a:xfrm>
              <a:off x="3346" y="1829"/>
              <a:ext cx="53" cy="49"/>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9" name="Line 108">
              <a:extLst>
                <a:ext uri="{FF2B5EF4-FFF2-40B4-BE49-F238E27FC236}">
                  <a16:creationId xmlns:a16="http://schemas.microsoft.com/office/drawing/2014/main" id="{DEA3CAEB-3B53-E344-8FB1-70428DF6F221}"/>
                </a:ext>
              </a:extLst>
            </p:cNvPr>
            <p:cNvSpPr>
              <a:spLocks noChangeShapeType="1"/>
            </p:cNvSpPr>
            <p:nvPr/>
          </p:nvSpPr>
          <p:spPr bwMode="auto">
            <a:xfrm flipV="1">
              <a:off x="3373" y="1545"/>
              <a:ext cx="0" cy="28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0" name="Rectangle 110">
              <a:extLst>
                <a:ext uri="{FF2B5EF4-FFF2-40B4-BE49-F238E27FC236}">
                  <a16:creationId xmlns:a16="http://schemas.microsoft.com/office/drawing/2014/main" id="{D48E3ABF-ACB9-9E08-9390-8F1B8EC94A5A}"/>
                </a:ext>
              </a:extLst>
            </p:cNvPr>
            <p:cNvSpPr>
              <a:spLocks noChangeArrowheads="1"/>
            </p:cNvSpPr>
            <p:nvPr/>
          </p:nvSpPr>
          <p:spPr bwMode="auto">
            <a:xfrm>
              <a:off x="1004" y="3185"/>
              <a:ext cx="299" cy="166"/>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1800" b="1">
                  <a:solidFill>
                    <a:srgbClr val="0033CC"/>
                  </a:solidFill>
                </a:rPr>
                <a:t>1</a:t>
              </a:r>
            </a:p>
          </p:txBody>
        </p:sp>
        <p:sp>
          <p:nvSpPr>
            <p:cNvPr id="51" name="Oval 111">
              <a:extLst>
                <a:ext uri="{FF2B5EF4-FFF2-40B4-BE49-F238E27FC236}">
                  <a16:creationId xmlns:a16="http://schemas.microsoft.com/office/drawing/2014/main" id="{1F842D52-85B4-B8D7-607D-2E69D2725873}"/>
                </a:ext>
              </a:extLst>
            </p:cNvPr>
            <p:cNvSpPr>
              <a:spLocks noChangeArrowheads="1"/>
            </p:cNvSpPr>
            <p:nvPr/>
          </p:nvSpPr>
          <p:spPr bwMode="auto">
            <a:xfrm>
              <a:off x="1127" y="3125"/>
              <a:ext cx="53" cy="49"/>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2" name="Line 112">
              <a:extLst>
                <a:ext uri="{FF2B5EF4-FFF2-40B4-BE49-F238E27FC236}">
                  <a16:creationId xmlns:a16="http://schemas.microsoft.com/office/drawing/2014/main" id="{118712E9-344F-D390-22D6-6C14346E5365}"/>
                </a:ext>
              </a:extLst>
            </p:cNvPr>
            <p:cNvSpPr>
              <a:spLocks noChangeShapeType="1"/>
            </p:cNvSpPr>
            <p:nvPr/>
          </p:nvSpPr>
          <p:spPr bwMode="auto">
            <a:xfrm flipH="1" flipV="1">
              <a:off x="1153" y="2062"/>
              <a:ext cx="0" cy="106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3" name="Rectangle 115">
              <a:extLst>
                <a:ext uri="{FF2B5EF4-FFF2-40B4-BE49-F238E27FC236}">
                  <a16:creationId xmlns:a16="http://schemas.microsoft.com/office/drawing/2014/main" id="{86DD4A68-8869-DE73-EC31-E014490EF355}"/>
                </a:ext>
              </a:extLst>
            </p:cNvPr>
            <p:cNvSpPr>
              <a:spLocks noChangeArrowheads="1"/>
            </p:cNvSpPr>
            <p:nvPr/>
          </p:nvSpPr>
          <p:spPr bwMode="auto">
            <a:xfrm>
              <a:off x="2753" y="3185"/>
              <a:ext cx="299" cy="166"/>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1800" b="1">
                  <a:solidFill>
                    <a:srgbClr val="0033CC"/>
                  </a:solidFill>
                </a:rPr>
                <a:t>1</a:t>
              </a:r>
            </a:p>
          </p:txBody>
        </p:sp>
        <p:sp>
          <p:nvSpPr>
            <p:cNvPr id="54" name="Oval 116">
              <a:extLst>
                <a:ext uri="{FF2B5EF4-FFF2-40B4-BE49-F238E27FC236}">
                  <a16:creationId xmlns:a16="http://schemas.microsoft.com/office/drawing/2014/main" id="{0C98FD04-B8F4-F867-065B-1BA4EC87B2BF}"/>
                </a:ext>
              </a:extLst>
            </p:cNvPr>
            <p:cNvSpPr>
              <a:spLocks noChangeArrowheads="1"/>
            </p:cNvSpPr>
            <p:nvPr/>
          </p:nvSpPr>
          <p:spPr bwMode="auto">
            <a:xfrm>
              <a:off x="2876" y="3125"/>
              <a:ext cx="53" cy="49"/>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5" name="Line 117">
              <a:extLst>
                <a:ext uri="{FF2B5EF4-FFF2-40B4-BE49-F238E27FC236}">
                  <a16:creationId xmlns:a16="http://schemas.microsoft.com/office/drawing/2014/main" id="{885202E8-57AD-E740-E82C-0C17BC4B2045}"/>
                </a:ext>
              </a:extLst>
            </p:cNvPr>
            <p:cNvSpPr>
              <a:spLocks noChangeShapeType="1"/>
            </p:cNvSpPr>
            <p:nvPr/>
          </p:nvSpPr>
          <p:spPr bwMode="auto">
            <a:xfrm flipH="1" flipV="1">
              <a:off x="2899" y="2562"/>
              <a:ext cx="2" cy="56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6" name="Rectangle 119">
              <a:extLst>
                <a:ext uri="{FF2B5EF4-FFF2-40B4-BE49-F238E27FC236}">
                  <a16:creationId xmlns:a16="http://schemas.microsoft.com/office/drawing/2014/main" id="{2ED575EB-9F63-309E-8E2F-CF593A1178FF}"/>
                </a:ext>
              </a:extLst>
            </p:cNvPr>
            <p:cNvSpPr>
              <a:spLocks noChangeArrowheads="1"/>
            </p:cNvSpPr>
            <p:nvPr/>
          </p:nvSpPr>
          <p:spPr bwMode="auto">
            <a:xfrm>
              <a:off x="4485" y="3185"/>
              <a:ext cx="299" cy="166"/>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1800" b="1">
                  <a:solidFill>
                    <a:srgbClr val="0033CC"/>
                  </a:solidFill>
                </a:rPr>
                <a:t>1</a:t>
              </a:r>
            </a:p>
          </p:txBody>
        </p:sp>
        <p:sp>
          <p:nvSpPr>
            <p:cNvPr id="57" name="Oval 120">
              <a:extLst>
                <a:ext uri="{FF2B5EF4-FFF2-40B4-BE49-F238E27FC236}">
                  <a16:creationId xmlns:a16="http://schemas.microsoft.com/office/drawing/2014/main" id="{F11AE90B-87B5-A1EB-F006-7B1172EF786C}"/>
                </a:ext>
              </a:extLst>
            </p:cNvPr>
            <p:cNvSpPr>
              <a:spLocks noChangeArrowheads="1"/>
            </p:cNvSpPr>
            <p:nvPr/>
          </p:nvSpPr>
          <p:spPr bwMode="auto">
            <a:xfrm>
              <a:off x="4608" y="3125"/>
              <a:ext cx="53" cy="49"/>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8" name="Line 121">
              <a:extLst>
                <a:ext uri="{FF2B5EF4-FFF2-40B4-BE49-F238E27FC236}">
                  <a16:creationId xmlns:a16="http://schemas.microsoft.com/office/drawing/2014/main" id="{1314C5BB-8079-0ADB-003C-32EC77A38DDE}"/>
                </a:ext>
              </a:extLst>
            </p:cNvPr>
            <p:cNvSpPr>
              <a:spLocks noChangeShapeType="1"/>
            </p:cNvSpPr>
            <p:nvPr/>
          </p:nvSpPr>
          <p:spPr bwMode="auto">
            <a:xfrm flipV="1">
              <a:off x="4635" y="2828"/>
              <a:ext cx="0" cy="30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9" name="Line 122">
              <a:extLst>
                <a:ext uri="{FF2B5EF4-FFF2-40B4-BE49-F238E27FC236}">
                  <a16:creationId xmlns:a16="http://schemas.microsoft.com/office/drawing/2014/main" id="{3C675BAA-C8E7-3C12-E806-293CFDA20C99}"/>
                </a:ext>
              </a:extLst>
            </p:cNvPr>
            <p:cNvSpPr>
              <a:spLocks noChangeShapeType="1"/>
            </p:cNvSpPr>
            <p:nvPr/>
          </p:nvSpPr>
          <p:spPr bwMode="auto">
            <a:xfrm>
              <a:off x="440" y="2689"/>
              <a:ext cx="5029" cy="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0" name="Line 123">
              <a:extLst>
                <a:ext uri="{FF2B5EF4-FFF2-40B4-BE49-F238E27FC236}">
                  <a16:creationId xmlns:a16="http://schemas.microsoft.com/office/drawing/2014/main" id="{BCD6CDFA-841D-B4AD-EB34-9C8846C81701}"/>
                </a:ext>
              </a:extLst>
            </p:cNvPr>
            <p:cNvSpPr>
              <a:spLocks noChangeShapeType="1"/>
            </p:cNvSpPr>
            <p:nvPr/>
          </p:nvSpPr>
          <p:spPr bwMode="auto">
            <a:xfrm>
              <a:off x="307" y="2304"/>
              <a:ext cx="4642"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1" name="Line 124">
              <a:extLst>
                <a:ext uri="{FF2B5EF4-FFF2-40B4-BE49-F238E27FC236}">
                  <a16:creationId xmlns:a16="http://schemas.microsoft.com/office/drawing/2014/main" id="{3A406591-9DDD-DF18-3485-DC0F3BB0FA85}"/>
                </a:ext>
              </a:extLst>
            </p:cNvPr>
            <p:cNvSpPr>
              <a:spLocks noChangeShapeType="1"/>
            </p:cNvSpPr>
            <p:nvPr/>
          </p:nvSpPr>
          <p:spPr bwMode="auto">
            <a:xfrm>
              <a:off x="373" y="2434"/>
              <a:ext cx="4995" cy="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2" name="Line 125">
              <a:extLst>
                <a:ext uri="{FF2B5EF4-FFF2-40B4-BE49-F238E27FC236}">
                  <a16:creationId xmlns:a16="http://schemas.microsoft.com/office/drawing/2014/main" id="{39866F37-44AC-D326-3924-EF2B75280095}"/>
                </a:ext>
              </a:extLst>
            </p:cNvPr>
            <p:cNvSpPr>
              <a:spLocks noChangeShapeType="1"/>
            </p:cNvSpPr>
            <p:nvPr/>
          </p:nvSpPr>
          <p:spPr bwMode="auto">
            <a:xfrm flipV="1">
              <a:off x="1668" y="2560"/>
              <a:ext cx="3390" cy="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3" name="Line 126">
              <a:extLst>
                <a:ext uri="{FF2B5EF4-FFF2-40B4-BE49-F238E27FC236}">
                  <a16:creationId xmlns:a16="http://schemas.microsoft.com/office/drawing/2014/main" id="{9668999D-D463-4A80-6EB0-CEFEC6EEB6AF}"/>
                </a:ext>
              </a:extLst>
            </p:cNvPr>
            <p:cNvSpPr>
              <a:spLocks noChangeShapeType="1"/>
            </p:cNvSpPr>
            <p:nvPr/>
          </p:nvSpPr>
          <p:spPr bwMode="auto">
            <a:xfrm>
              <a:off x="919" y="2835"/>
              <a:ext cx="4236" cy="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4" name="Line 127">
              <a:extLst>
                <a:ext uri="{FF2B5EF4-FFF2-40B4-BE49-F238E27FC236}">
                  <a16:creationId xmlns:a16="http://schemas.microsoft.com/office/drawing/2014/main" id="{29491CB4-4048-DECE-B323-E28AB6C59B3D}"/>
                </a:ext>
              </a:extLst>
            </p:cNvPr>
            <p:cNvSpPr>
              <a:spLocks noChangeShapeType="1"/>
            </p:cNvSpPr>
            <p:nvPr/>
          </p:nvSpPr>
          <p:spPr bwMode="auto">
            <a:xfrm flipV="1">
              <a:off x="499" y="2971"/>
              <a:ext cx="5071" cy="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5" name="Line 128">
              <a:extLst>
                <a:ext uri="{FF2B5EF4-FFF2-40B4-BE49-F238E27FC236}">
                  <a16:creationId xmlns:a16="http://schemas.microsoft.com/office/drawing/2014/main" id="{5E3A7C69-D248-C5E6-D905-8683C2C09C5B}"/>
                </a:ext>
              </a:extLst>
            </p:cNvPr>
            <p:cNvSpPr>
              <a:spLocks noChangeShapeType="1"/>
            </p:cNvSpPr>
            <p:nvPr/>
          </p:nvSpPr>
          <p:spPr bwMode="auto">
            <a:xfrm flipV="1">
              <a:off x="720" y="2189"/>
              <a:ext cx="2869"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6" name="Line 129">
              <a:extLst>
                <a:ext uri="{FF2B5EF4-FFF2-40B4-BE49-F238E27FC236}">
                  <a16:creationId xmlns:a16="http://schemas.microsoft.com/office/drawing/2014/main" id="{D5F81A40-DBEE-F9B5-7D97-21F8D44B01C8}"/>
                </a:ext>
              </a:extLst>
            </p:cNvPr>
            <p:cNvSpPr>
              <a:spLocks noChangeShapeType="1"/>
            </p:cNvSpPr>
            <p:nvPr/>
          </p:nvSpPr>
          <p:spPr bwMode="auto">
            <a:xfrm>
              <a:off x="2775" y="1643"/>
              <a:ext cx="239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7" name="Line 130">
              <a:extLst>
                <a:ext uri="{FF2B5EF4-FFF2-40B4-BE49-F238E27FC236}">
                  <a16:creationId xmlns:a16="http://schemas.microsoft.com/office/drawing/2014/main" id="{464FF291-1570-9B66-C439-7CFA28BC3EAE}"/>
                </a:ext>
              </a:extLst>
            </p:cNvPr>
            <p:cNvSpPr>
              <a:spLocks noChangeShapeType="1"/>
            </p:cNvSpPr>
            <p:nvPr/>
          </p:nvSpPr>
          <p:spPr bwMode="auto">
            <a:xfrm flipH="1">
              <a:off x="446" y="2050"/>
              <a:ext cx="1" cy="64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8" name="Line 131">
              <a:extLst>
                <a:ext uri="{FF2B5EF4-FFF2-40B4-BE49-F238E27FC236}">
                  <a16:creationId xmlns:a16="http://schemas.microsoft.com/office/drawing/2014/main" id="{AA938843-E1B6-DD01-08FE-CB66879C36D7}"/>
                </a:ext>
              </a:extLst>
            </p:cNvPr>
            <p:cNvSpPr>
              <a:spLocks noChangeShapeType="1"/>
            </p:cNvSpPr>
            <p:nvPr/>
          </p:nvSpPr>
          <p:spPr bwMode="auto">
            <a:xfrm>
              <a:off x="380" y="2050"/>
              <a:ext cx="0" cy="39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9" name="Line 132">
              <a:extLst>
                <a:ext uri="{FF2B5EF4-FFF2-40B4-BE49-F238E27FC236}">
                  <a16:creationId xmlns:a16="http://schemas.microsoft.com/office/drawing/2014/main" id="{F0693634-1CDD-2A53-B21D-B089CC448E35}"/>
                </a:ext>
              </a:extLst>
            </p:cNvPr>
            <p:cNvSpPr>
              <a:spLocks noChangeShapeType="1"/>
            </p:cNvSpPr>
            <p:nvPr/>
          </p:nvSpPr>
          <p:spPr bwMode="auto">
            <a:xfrm>
              <a:off x="314" y="2056"/>
              <a:ext cx="0" cy="25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0" name="Line 133">
              <a:extLst>
                <a:ext uri="{FF2B5EF4-FFF2-40B4-BE49-F238E27FC236}">
                  <a16:creationId xmlns:a16="http://schemas.microsoft.com/office/drawing/2014/main" id="{7A34E139-DE57-EA87-35A3-448C875939F6}"/>
                </a:ext>
              </a:extLst>
            </p:cNvPr>
            <p:cNvSpPr>
              <a:spLocks noChangeShapeType="1"/>
            </p:cNvSpPr>
            <p:nvPr/>
          </p:nvSpPr>
          <p:spPr bwMode="auto">
            <a:xfrm>
              <a:off x="508" y="2055"/>
              <a:ext cx="0" cy="92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1" name="Line 134">
              <a:extLst>
                <a:ext uri="{FF2B5EF4-FFF2-40B4-BE49-F238E27FC236}">
                  <a16:creationId xmlns:a16="http://schemas.microsoft.com/office/drawing/2014/main" id="{AE88E361-D0A7-4BD7-F494-B10667E01161}"/>
                </a:ext>
              </a:extLst>
            </p:cNvPr>
            <p:cNvSpPr>
              <a:spLocks noChangeShapeType="1"/>
            </p:cNvSpPr>
            <p:nvPr/>
          </p:nvSpPr>
          <p:spPr bwMode="auto">
            <a:xfrm>
              <a:off x="722" y="2060"/>
              <a:ext cx="2" cy="135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2" name="Line 135">
              <a:extLst>
                <a:ext uri="{FF2B5EF4-FFF2-40B4-BE49-F238E27FC236}">
                  <a16:creationId xmlns:a16="http://schemas.microsoft.com/office/drawing/2014/main" id="{EA9DE38F-B2AD-E252-4110-3DDC6CCB2C2D}"/>
                </a:ext>
              </a:extLst>
            </p:cNvPr>
            <p:cNvSpPr>
              <a:spLocks noChangeShapeType="1"/>
            </p:cNvSpPr>
            <p:nvPr/>
          </p:nvSpPr>
          <p:spPr bwMode="auto">
            <a:xfrm>
              <a:off x="718" y="3409"/>
              <a:ext cx="43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3" name="Line 136">
              <a:extLst>
                <a:ext uri="{FF2B5EF4-FFF2-40B4-BE49-F238E27FC236}">
                  <a16:creationId xmlns:a16="http://schemas.microsoft.com/office/drawing/2014/main" id="{0823DFAE-6FFA-82F8-E134-BF9818F2D9AE}"/>
                </a:ext>
              </a:extLst>
            </p:cNvPr>
            <p:cNvSpPr>
              <a:spLocks noChangeShapeType="1"/>
            </p:cNvSpPr>
            <p:nvPr/>
          </p:nvSpPr>
          <p:spPr bwMode="auto">
            <a:xfrm>
              <a:off x="1153" y="3362"/>
              <a:ext cx="0" cy="13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4" name="Oval 137">
              <a:extLst>
                <a:ext uri="{FF2B5EF4-FFF2-40B4-BE49-F238E27FC236}">
                  <a16:creationId xmlns:a16="http://schemas.microsoft.com/office/drawing/2014/main" id="{225E7567-386D-A733-DF52-8115C4693439}"/>
                </a:ext>
              </a:extLst>
            </p:cNvPr>
            <p:cNvSpPr>
              <a:spLocks noChangeArrowheads="1"/>
            </p:cNvSpPr>
            <p:nvPr/>
          </p:nvSpPr>
          <p:spPr bwMode="auto">
            <a:xfrm>
              <a:off x="1125" y="3490"/>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5" name="Oval 138">
              <a:extLst>
                <a:ext uri="{FF2B5EF4-FFF2-40B4-BE49-F238E27FC236}">
                  <a16:creationId xmlns:a16="http://schemas.microsoft.com/office/drawing/2014/main" id="{37320250-AC03-A75A-E01D-BD8CBCBA9D76}"/>
                </a:ext>
              </a:extLst>
            </p:cNvPr>
            <p:cNvSpPr>
              <a:spLocks noChangeArrowheads="1"/>
            </p:cNvSpPr>
            <p:nvPr/>
          </p:nvSpPr>
          <p:spPr bwMode="auto">
            <a:xfrm>
              <a:off x="1123" y="3383"/>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6" name="Oval 139">
              <a:extLst>
                <a:ext uri="{FF2B5EF4-FFF2-40B4-BE49-F238E27FC236}">
                  <a16:creationId xmlns:a16="http://schemas.microsoft.com/office/drawing/2014/main" id="{7625FACB-D844-9D82-9C35-BF4A5AA87426}"/>
                </a:ext>
              </a:extLst>
            </p:cNvPr>
            <p:cNvSpPr>
              <a:spLocks noChangeArrowheads="1"/>
            </p:cNvSpPr>
            <p:nvPr/>
          </p:nvSpPr>
          <p:spPr bwMode="auto">
            <a:xfrm>
              <a:off x="693" y="2162"/>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7" name="Line 140">
              <a:extLst>
                <a:ext uri="{FF2B5EF4-FFF2-40B4-BE49-F238E27FC236}">
                  <a16:creationId xmlns:a16="http://schemas.microsoft.com/office/drawing/2014/main" id="{62A698AE-CA6D-2F57-2B2F-812BD6881B0E}"/>
                </a:ext>
              </a:extLst>
            </p:cNvPr>
            <p:cNvSpPr>
              <a:spLocks noChangeShapeType="1"/>
            </p:cNvSpPr>
            <p:nvPr/>
          </p:nvSpPr>
          <p:spPr bwMode="auto">
            <a:xfrm>
              <a:off x="926" y="2060"/>
              <a:ext cx="1" cy="78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8" name="Line 141">
              <a:extLst>
                <a:ext uri="{FF2B5EF4-FFF2-40B4-BE49-F238E27FC236}">
                  <a16:creationId xmlns:a16="http://schemas.microsoft.com/office/drawing/2014/main" id="{D929C95F-5CCC-4ABE-C5B1-A9531E22212D}"/>
                </a:ext>
              </a:extLst>
            </p:cNvPr>
            <p:cNvSpPr>
              <a:spLocks noChangeShapeType="1"/>
            </p:cNvSpPr>
            <p:nvPr/>
          </p:nvSpPr>
          <p:spPr bwMode="auto">
            <a:xfrm>
              <a:off x="1253" y="2057"/>
              <a:ext cx="0" cy="39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9" name="Oval 142">
              <a:extLst>
                <a:ext uri="{FF2B5EF4-FFF2-40B4-BE49-F238E27FC236}">
                  <a16:creationId xmlns:a16="http://schemas.microsoft.com/office/drawing/2014/main" id="{67B946AF-86E2-6FD4-1C56-96DCCCC31503}"/>
                </a:ext>
              </a:extLst>
            </p:cNvPr>
            <p:cNvSpPr>
              <a:spLocks noChangeArrowheads="1"/>
            </p:cNvSpPr>
            <p:nvPr/>
          </p:nvSpPr>
          <p:spPr bwMode="auto">
            <a:xfrm>
              <a:off x="1226" y="2409"/>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0" name="Oval 143">
              <a:extLst>
                <a:ext uri="{FF2B5EF4-FFF2-40B4-BE49-F238E27FC236}">
                  <a16:creationId xmlns:a16="http://schemas.microsoft.com/office/drawing/2014/main" id="{9E93B2FB-438A-9AB9-B378-2D80E24B5A74}"/>
                </a:ext>
              </a:extLst>
            </p:cNvPr>
            <p:cNvSpPr>
              <a:spLocks noChangeArrowheads="1"/>
            </p:cNvSpPr>
            <p:nvPr/>
          </p:nvSpPr>
          <p:spPr bwMode="auto">
            <a:xfrm>
              <a:off x="1329" y="2805"/>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1" name="Line 144">
              <a:extLst>
                <a:ext uri="{FF2B5EF4-FFF2-40B4-BE49-F238E27FC236}">
                  <a16:creationId xmlns:a16="http://schemas.microsoft.com/office/drawing/2014/main" id="{D3B48F8E-1BF8-F046-32B1-25F80250D6EE}"/>
                </a:ext>
              </a:extLst>
            </p:cNvPr>
            <p:cNvSpPr>
              <a:spLocks noChangeShapeType="1"/>
            </p:cNvSpPr>
            <p:nvPr/>
          </p:nvSpPr>
          <p:spPr bwMode="auto">
            <a:xfrm flipH="1">
              <a:off x="1356" y="2057"/>
              <a:ext cx="0" cy="77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2" name="Line 145">
              <a:extLst>
                <a:ext uri="{FF2B5EF4-FFF2-40B4-BE49-F238E27FC236}">
                  <a16:creationId xmlns:a16="http://schemas.microsoft.com/office/drawing/2014/main" id="{394E5E65-E64D-653C-7DD4-7B1DB184CAF7}"/>
                </a:ext>
              </a:extLst>
            </p:cNvPr>
            <p:cNvSpPr>
              <a:spLocks noChangeShapeType="1"/>
            </p:cNvSpPr>
            <p:nvPr/>
          </p:nvSpPr>
          <p:spPr bwMode="auto">
            <a:xfrm flipH="1">
              <a:off x="1568" y="2052"/>
              <a:ext cx="0" cy="14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3" name="Line 146">
              <a:extLst>
                <a:ext uri="{FF2B5EF4-FFF2-40B4-BE49-F238E27FC236}">
                  <a16:creationId xmlns:a16="http://schemas.microsoft.com/office/drawing/2014/main" id="{49E9B29F-C882-0F7B-EB3F-6232639E7539}"/>
                </a:ext>
              </a:extLst>
            </p:cNvPr>
            <p:cNvSpPr>
              <a:spLocks noChangeShapeType="1"/>
            </p:cNvSpPr>
            <p:nvPr/>
          </p:nvSpPr>
          <p:spPr bwMode="auto">
            <a:xfrm flipH="1">
              <a:off x="1672" y="2051"/>
              <a:ext cx="2" cy="51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4" name="Line 147">
              <a:extLst>
                <a:ext uri="{FF2B5EF4-FFF2-40B4-BE49-F238E27FC236}">
                  <a16:creationId xmlns:a16="http://schemas.microsoft.com/office/drawing/2014/main" id="{A2D83C19-B17A-B77F-100A-5BB15746966C}"/>
                </a:ext>
              </a:extLst>
            </p:cNvPr>
            <p:cNvSpPr>
              <a:spLocks noChangeShapeType="1"/>
            </p:cNvSpPr>
            <p:nvPr/>
          </p:nvSpPr>
          <p:spPr bwMode="auto">
            <a:xfrm>
              <a:off x="1773" y="2055"/>
              <a:ext cx="0" cy="77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5" name="Oval 148">
              <a:extLst>
                <a:ext uri="{FF2B5EF4-FFF2-40B4-BE49-F238E27FC236}">
                  <a16:creationId xmlns:a16="http://schemas.microsoft.com/office/drawing/2014/main" id="{9E79A434-F5A8-D074-432F-13C38064A371}"/>
                </a:ext>
              </a:extLst>
            </p:cNvPr>
            <p:cNvSpPr>
              <a:spLocks noChangeArrowheads="1"/>
            </p:cNvSpPr>
            <p:nvPr/>
          </p:nvSpPr>
          <p:spPr bwMode="auto">
            <a:xfrm>
              <a:off x="1536" y="2161"/>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6" name="Oval 149">
              <a:extLst>
                <a:ext uri="{FF2B5EF4-FFF2-40B4-BE49-F238E27FC236}">
                  <a16:creationId xmlns:a16="http://schemas.microsoft.com/office/drawing/2014/main" id="{D4ACBCC7-3A53-668B-C0EC-208268D6DBB6}"/>
                </a:ext>
              </a:extLst>
            </p:cNvPr>
            <p:cNvSpPr>
              <a:spLocks noChangeArrowheads="1"/>
            </p:cNvSpPr>
            <p:nvPr/>
          </p:nvSpPr>
          <p:spPr bwMode="auto">
            <a:xfrm>
              <a:off x="1747" y="2805"/>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7" name="Line 150">
              <a:extLst>
                <a:ext uri="{FF2B5EF4-FFF2-40B4-BE49-F238E27FC236}">
                  <a16:creationId xmlns:a16="http://schemas.microsoft.com/office/drawing/2014/main" id="{CD66DE04-1406-BA00-9AC9-1A0B9C4B3285}"/>
                </a:ext>
              </a:extLst>
            </p:cNvPr>
            <p:cNvSpPr>
              <a:spLocks noChangeShapeType="1"/>
            </p:cNvSpPr>
            <p:nvPr/>
          </p:nvSpPr>
          <p:spPr bwMode="auto">
            <a:xfrm flipH="1">
              <a:off x="1988" y="2052"/>
              <a:ext cx="0" cy="14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8" name="Line 151">
              <a:extLst>
                <a:ext uri="{FF2B5EF4-FFF2-40B4-BE49-F238E27FC236}">
                  <a16:creationId xmlns:a16="http://schemas.microsoft.com/office/drawing/2014/main" id="{BAAF6747-19C1-5B86-BB4C-CF4EB343F728}"/>
                </a:ext>
              </a:extLst>
            </p:cNvPr>
            <p:cNvSpPr>
              <a:spLocks noChangeShapeType="1"/>
            </p:cNvSpPr>
            <p:nvPr/>
          </p:nvSpPr>
          <p:spPr bwMode="auto">
            <a:xfrm flipH="1">
              <a:off x="2091" y="2064"/>
              <a:ext cx="0" cy="49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9" name="Line 152">
              <a:extLst>
                <a:ext uri="{FF2B5EF4-FFF2-40B4-BE49-F238E27FC236}">
                  <a16:creationId xmlns:a16="http://schemas.microsoft.com/office/drawing/2014/main" id="{7581BECD-088C-2D44-19F5-A7B4BBFBE2D0}"/>
                </a:ext>
              </a:extLst>
            </p:cNvPr>
            <p:cNvSpPr>
              <a:spLocks noChangeShapeType="1"/>
            </p:cNvSpPr>
            <p:nvPr/>
          </p:nvSpPr>
          <p:spPr bwMode="auto">
            <a:xfrm flipH="1">
              <a:off x="2192" y="2062"/>
              <a:ext cx="0" cy="63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0" name="Oval 153">
              <a:extLst>
                <a:ext uri="{FF2B5EF4-FFF2-40B4-BE49-F238E27FC236}">
                  <a16:creationId xmlns:a16="http://schemas.microsoft.com/office/drawing/2014/main" id="{8ECA69AB-BD18-D03A-7C6D-C17263C62F7D}"/>
                </a:ext>
              </a:extLst>
            </p:cNvPr>
            <p:cNvSpPr>
              <a:spLocks noChangeArrowheads="1"/>
            </p:cNvSpPr>
            <p:nvPr/>
          </p:nvSpPr>
          <p:spPr bwMode="auto">
            <a:xfrm>
              <a:off x="1958" y="2152"/>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1" name="Oval 154">
              <a:extLst>
                <a:ext uri="{FF2B5EF4-FFF2-40B4-BE49-F238E27FC236}">
                  <a16:creationId xmlns:a16="http://schemas.microsoft.com/office/drawing/2014/main" id="{07CD2D8F-6378-6481-9B69-B7844DD2ABBE}"/>
                </a:ext>
              </a:extLst>
            </p:cNvPr>
            <p:cNvSpPr>
              <a:spLocks noChangeArrowheads="1"/>
            </p:cNvSpPr>
            <p:nvPr/>
          </p:nvSpPr>
          <p:spPr bwMode="auto">
            <a:xfrm>
              <a:off x="2064" y="2532"/>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2" name="Oval 155">
              <a:extLst>
                <a:ext uri="{FF2B5EF4-FFF2-40B4-BE49-F238E27FC236}">
                  <a16:creationId xmlns:a16="http://schemas.microsoft.com/office/drawing/2014/main" id="{667B142A-E6AE-A31B-39B1-35A73480BD0C}"/>
                </a:ext>
              </a:extLst>
            </p:cNvPr>
            <p:cNvSpPr>
              <a:spLocks noChangeArrowheads="1"/>
            </p:cNvSpPr>
            <p:nvPr/>
          </p:nvSpPr>
          <p:spPr bwMode="auto">
            <a:xfrm>
              <a:off x="2165" y="2661"/>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3" name="Line 156">
              <a:extLst>
                <a:ext uri="{FF2B5EF4-FFF2-40B4-BE49-F238E27FC236}">
                  <a16:creationId xmlns:a16="http://schemas.microsoft.com/office/drawing/2014/main" id="{D73CCE86-66B2-0882-FB09-BC904BE83530}"/>
                </a:ext>
              </a:extLst>
            </p:cNvPr>
            <p:cNvSpPr>
              <a:spLocks noChangeShapeType="1"/>
            </p:cNvSpPr>
            <p:nvPr/>
          </p:nvSpPr>
          <p:spPr bwMode="auto">
            <a:xfrm flipH="1">
              <a:off x="2408" y="2053"/>
              <a:ext cx="0" cy="14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4" name="Line 157">
              <a:extLst>
                <a:ext uri="{FF2B5EF4-FFF2-40B4-BE49-F238E27FC236}">
                  <a16:creationId xmlns:a16="http://schemas.microsoft.com/office/drawing/2014/main" id="{B1C8AE68-5C8E-703D-74C2-679A0B50D99C}"/>
                </a:ext>
              </a:extLst>
            </p:cNvPr>
            <p:cNvSpPr>
              <a:spLocks noChangeShapeType="1"/>
            </p:cNvSpPr>
            <p:nvPr/>
          </p:nvSpPr>
          <p:spPr bwMode="auto">
            <a:xfrm>
              <a:off x="2505" y="2053"/>
              <a:ext cx="0" cy="135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5" name="Line 158">
              <a:extLst>
                <a:ext uri="{FF2B5EF4-FFF2-40B4-BE49-F238E27FC236}">
                  <a16:creationId xmlns:a16="http://schemas.microsoft.com/office/drawing/2014/main" id="{8E1C3B2D-6F62-0A30-5CDD-631C491AC23A}"/>
                </a:ext>
              </a:extLst>
            </p:cNvPr>
            <p:cNvSpPr>
              <a:spLocks noChangeShapeType="1"/>
            </p:cNvSpPr>
            <p:nvPr/>
          </p:nvSpPr>
          <p:spPr bwMode="auto">
            <a:xfrm flipH="1">
              <a:off x="2612" y="2062"/>
              <a:ext cx="0" cy="63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6" name="Oval 159">
              <a:extLst>
                <a:ext uri="{FF2B5EF4-FFF2-40B4-BE49-F238E27FC236}">
                  <a16:creationId xmlns:a16="http://schemas.microsoft.com/office/drawing/2014/main" id="{98B3A9E5-17A6-3894-DC17-553E9DF26166}"/>
                </a:ext>
              </a:extLst>
            </p:cNvPr>
            <p:cNvSpPr>
              <a:spLocks noChangeArrowheads="1"/>
            </p:cNvSpPr>
            <p:nvPr/>
          </p:nvSpPr>
          <p:spPr bwMode="auto">
            <a:xfrm>
              <a:off x="2758" y="2274"/>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7" name="Oval 160">
              <a:extLst>
                <a:ext uri="{FF2B5EF4-FFF2-40B4-BE49-F238E27FC236}">
                  <a16:creationId xmlns:a16="http://schemas.microsoft.com/office/drawing/2014/main" id="{9CB6DEDA-24FF-6A3B-CAD0-C49F3954FF1E}"/>
                </a:ext>
              </a:extLst>
            </p:cNvPr>
            <p:cNvSpPr>
              <a:spLocks noChangeArrowheads="1"/>
            </p:cNvSpPr>
            <p:nvPr/>
          </p:nvSpPr>
          <p:spPr bwMode="auto">
            <a:xfrm>
              <a:off x="2585" y="2658"/>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8" name="Oval 161">
              <a:extLst>
                <a:ext uri="{FF2B5EF4-FFF2-40B4-BE49-F238E27FC236}">
                  <a16:creationId xmlns:a16="http://schemas.microsoft.com/office/drawing/2014/main" id="{886663B2-AF99-FB31-D858-A37C825E9F7F}"/>
                </a:ext>
              </a:extLst>
            </p:cNvPr>
            <p:cNvSpPr>
              <a:spLocks noChangeArrowheads="1"/>
            </p:cNvSpPr>
            <p:nvPr/>
          </p:nvSpPr>
          <p:spPr bwMode="auto">
            <a:xfrm>
              <a:off x="2379" y="2154"/>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9" name="Line 162">
              <a:extLst>
                <a:ext uri="{FF2B5EF4-FFF2-40B4-BE49-F238E27FC236}">
                  <a16:creationId xmlns:a16="http://schemas.microsoft.com/office/drawing/2014/main" id="{195646A5-026D-E6CD-E57D-358D9EE6000E}"/>
                </a:ext>
              </a:extLst>
            </p:cNvPr>
            <p:cNvSpPr>
              <a:spLocks noChangeShapeType="1"/>
            </p:cNvSpPr>
            <p:nvPr/>
          </p:nvSpPr>
          <p:spPr bwMode="auto">
            <a:xfrm flipH="1">
              <a:off x="2787" y="2062"/>
              <a:ext cx="0" cy="24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0" name="Line 163">
              <a:extLst>
                <a:ext uri="{FF2B5EF4-FFF2-40B4-BE49-F238E27FC236}">
                  <a16:creationId xmlns:a16="http://schemas.microsoft.com/office/drawing/2014/main" id="{E1C3100E-9B5D-7B78-6385-FA144FAAE6F0}"/>
                </a:ext>
              </a:extLst>
            </p:cNvPr>
            <p:cNvSpPr>
              <a:spLocks noChangeShapeType="1"/>
            </p:cNvSpPr>
            <p:nvPr/>
          </p:nvSpPr>
          <p:spPr bwMode="auto">
            <a:xfrm flipH="1">
              <a:off x="2888" y="2054"/>
              <a:ext cx="0" cy="38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1" name="Line 164">
              <a:extLst>
                <a:ext uri="{FF2B5EF4-FFF2-40B4-BE49-F238E27FC236}">
                  <a16:creationId xmlns:a16="http://schemas.microsoft.com/office/drawing/2014/main" id="{F0DCA404-F9DA-8988-BFCF-9251929D611E}"/>
                </a:ext>
              </a:extLst>
            </p:cNvPr>
            <p:cNvSpPr>
              <a:spLocks noChangeShapeType="1"/>
            </p:cNvSpPr>
            <p:nvPr/>
          </p:nvSpPr>
          <p:spPr bwMode="auto">
            <a:xfrm flipH="1">
              <a:off x="2993" y="2060"/>
              <a:ext cx="0" cy="63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2" name="Oval 165">
              <a:extLst>
                <a:ext uri="{FF2B5EF4-FFF2-40B4-BE49-F238E27FC236}">
                  <a16:creationId xmlns:a16="http://schemas.microsoft.com/office/drawing/2014/main" id="{83CE1BBB-667A-D01F-2E84-3F904C4E8EE6}"/>
                </a:ext>
              </a:extLst>
            </p:cNvPr>
            <p:cNvSpPr>
              <a:spLocks noChangeArrowheads="1"/>
            </p:cNvSpPr>
            <p:nvPr/>
          </p:nvSpPr>
          <p:spPr bwMode="auto">
            <a:xfrm>
              <a:off x="2859" y="2401"/>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3" name="Oval 166">
              <a:extLst>
                <a:ext uri="{FF2B5EF4-FFF2-40B4-BE49-F238E27FC236}">
                  <a16:creationId xmlns:a16="http://schemas.microsoft.com/office/drawing/2014/main" id="{64CD900E-09F3-62B1-3712-01DA4D7EC36A}"/>
                </a:ext>
              </a:extLst>
            </p:cNvPr>
            <p:cNvSpPr>
              <a:spLocks noChangeArrowheads="1"/>
            </p:cNvSpPr>
            <p:nvPr/>
          </p:nvSpPr>
          <p:spPr bwMode="auto">
            <a:xfrm>
              <a:off x="2970" y="2663"/>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4" name="Line 167">
              <a:extLst>
                <a:ext uri="{FF2B5EF4-FFF2-40B4-BE49-F238E27FC236}">
                  <a16:creationId xmlns:a16="http://schemas.microsoft.com/office/drawing/2014/main" id="{62B92706-3608-FC16-FFD5-83DA76674E87}"/>
                </a:ext>
              </a:extLst>
            </p:cNvPr>
            <p:cNvSpPr>
              <a:spLocks noChangeShapeType="1"/>
            </p:cNvSpPr>
            <p:nvPr/>
          </p:nvSpPr>
          <p:spPr bwMode="auto">
            <a:xfrm flipH="1">
              <a:off x="3263" y="2056"/>
              <a:ext cx="0" cy="38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5" name="Line 168">
              <a:extLst>
                <a:ext uri="{FF2B5EF4-FFF2-40B4-BE49-F238E27FC236}">
                  <a16:creationId xmlns:a16="http://schemas.microsoft.com/office/drawing/2014/main" id="{9CC2F7A7-3CB4-D6BB-C82C-64E7D77FF148}"/>
                </a:ext>
              </a:extLst>
            </p:cNvPr>
            <p:cNvSpPr>
              <a:spLocks noChangeShapeType="1"/>
            </p:cNvSpPr>
            <p:nvPr/>
          </p:nvSpPr>
          <p:spPr bwMode="auto">
            <a:xfrm>
              <a:off x="3467" y="2057"/>
              <a:ext cx="0" cy="77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6" name="Oval 169">
              <a:extLst>
                <a:ext uri="{FF2B5EF4-FFF2-40B4-BE49-F238E27FC236}">
                  <a16:creationId xmlns:a16="http://schemas.microsoft.com/office/drawing/2014/main" id="{F9AD63C4-A8F1-6E77-01B2-7FD33E284385}"/>
                </a:ext>
              </a:extLst>
            </p:cNvPr>
            <p:cNvSpPr>
              <a:spLocks noChangeArrowheads="1"/>
            </p:cNvSpPr>
            <p:nvPr/>
          </p:nvSpPr>
          <p:spPr bwMode="auto">
            <a:xfrm>
              <a:off x="3236" y="2406"/>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7" name="Oval 170">
              <a:extLst>
                <a:ext uri="{FF2B5EF4-FFF2-40B4-BE49-F238E27FC236}">
                  <a16:creationId xmlns:a16="http://schemas.microsoft.com/office/drawing/2014/main" id="{591D5696-858B-9703-AF48-E9315634D552}"/>
                </a:ext>
              </a:extLst>
            </p:cNvPr>
            <p:cNvSpPr>
              <a:spLocks noChangeArrowheads="1"/>
            </p:cNvSpPr>
            <p:nvPr/>
          </p:nvSpPr>
          <p:spPr bwMode="auto">
            <a:xfrm>
              <a:off x="3438" y="2809"/>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8" name="Line 171">
              <a:extLst>
                <a:ext uri="{FF2B5EF4-FFF2-40B4-BE49-F238E27FC236}">
                  <a16:creationId xmlns:a16="http://schemas.microsoft.com/office/drawing/2014/main" id="{276F8FD4-6391-CBED-0CA2-E9295E02E73B}"/>
                </a:ext>
              </a:extLst>
            </p:cNvPr>
            <p:cNvSpPr>
              <a:spLocks noChangeShapeType="1"/>
            </p:cNvSpPr>
            <p:nvPr/>
          </p:nvSpPr>
          <p:spPr bwMode="auto">
            <a:xfrm flipH="1">
              <a:off x="3682" y="2064"/>
              <a:ext cx="0" cy="24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9" name="Line 172">
              <a:extLst>
                <a:ext uri="{FF2B5EF4-FFF2-40B4-BE49-F238E27FC236}">
                  <a16:creationId xmlns:a16="http://schemas.microsoft.com/office/drawing/2014/main" id="{A436C3F4-7EDF-E07D-AE37-D429A3E8CDD3}"/>
                </a:ext>
              </a:extLst>
            </p:cNvPr>
            <p:cNvSpPr>
              <a:spLocks noChangeShapeType="1"/>
            </p:cNvSpPr>
            <p:nvPr/>
          </p:nvSpPr>
          <p:spPr bwMode="auto">
            <a:xfrm flipH="1">
              <a:off x="4112" y="2065"/>
              <a:ext cx="0" cy="24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0" name="Line 173">
              <a:extLst>
                <a:ext uri="{FF2B5EF4-FFF2-40B4-BE49-F238E27FC236}">
                  <a16:creationId xmlns:a16="http://schemas.microsoft.com/office/drawing/2014/main" id="{14C5488B-983F-251F-7205-E2293937FF2E}"/>
                </a:ext>
              </a:extLst>
            </p:cNvPr>
            <p:cNvSpPr>
              <a:spLocks noChangeShapeType="1"/>
            </p:cNvSpPr>
            <p:nvPr/>
          </p:nvSpPr>
          <p:spPr bwMode="auto">
            <a:xfrm flipH="1">
              <a:off x="4946" y="2064"/>
              <a:ext cx="0" cy="24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1" name="Line 174">
              <a:extLst>
                <a:ext uri="{FF2B5EF4-FFF2-40B4-BE49-F238E27FC236}">
                  <a16:creationId xmlns:a16="http://schemas.microsoft.com/office/drawing/2014/main" id="{EDE52CDC-B2B4-E1CC-9D2A-4494623837FC}"/>
                </a:ext>
              </a:extLst>
            </p:cNvPr>
            <p:cNvSpPr>
              <a:spLocks noChangeShapeType="1"/>
            </p:cNvSpPr>
            <p:nvPr/>
          </p:nvSpPr>
          <p:spPr bwMode="auto">
            <a:xfrm flipH="1">
              <a:off x="3886" y="2059"/>
              <a:ext cx="0" cy="49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2" name="Line 175">
              <a:extLst>
                <a:ext uri="{FF2B5EF4-FFF2-40B4-BE49-F238E27FC236}">
                  <a16:creationId xmlns:a16="http://schemas.microsoft.com/office/drawing/2014/main" id="{E99AF21C-AF6E-5616-0B68-1368ED101C9D}"/>
                </a:ext>
              </a:extLst>
            </p:cNvPr>
            <p:cNvSpPr>
              <a:spLocks noChangeShapeType="1"/>
            </p:cNvSpPr>
            <p:nvPr/>
          </p:nvSpPr>
          <p:spPr bwMode="auto">
            <a:xfrm flipH="1">
              <a:off x="4519" y="2059"/>
              <a:ext cx="0" cy="49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3" name="Line 176">
              <a:extLst>
                <a:ext uri="{FF2B5EF4-FFF2-40B4-BE49-F238E27FC236}">
                  <a16:creationId xmlns:a16="http://schemas.microsoft.com/office/drawing/2014/main" id="{6076888F-BC5D-7A8D-9357-55902991B486}"/>
                </a:ext>
              </a:extLst>
            </p:cNvPr>
            <p:cNvSpPr>
              <a:spLocks noChangeShapeType="1"/>
            </p:cNvSpPr>
            <p:nvPr/>
          </p:nvSpPr>
          <p:spPr bwMode="auto">
            <a:xfrm>
              <a:off x="5050" y="2054"/>
              <a:ext cx="0" cy="51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4" name="Line 177">
              <a:extLst>
                <a:ext uri="{FF2B5EF4-FFF2-40B4-BE49-F238E27FC236}">
                  <a16:creationId xmlns:a16="http://schemas.microsoft.com/office/drawing/2014/main" id="{D8F7D8B3-558E-8712-D50E-7C62486A4947}"/>
                </a:ext>
              </a:extLst>
            </p:cNvPr>
            <p:cNvSpPr>
              <a:spLocks noChangeShapeType="1"/>
            </p:cNvSpPr>
            <p:nvPr/>
          </p:nvSpPr>
          <p:spPr bwMode="auto">
            <a:xfrm flipH="1">
              <a:off x="5366" y="2061"/>
              <a:ext cx="0" cy="38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5" name="Line 178">
              <a:extLst>
                <a:ext uri="{FF2B5EF4-FFF2-40B4-BE49-F238E27FC236}">
                  <a16:creationId xmlns:a16="http://schemas.microsoft.com/office/drawing/2014/main" id="{8E7C5EDC-E81C-1D9C-09EE-597D2D5960CD}"/>
                </a:ext>
              </a:extLst>
            </p:cNvPr>
            <p:cNvSpPr>
              <a:spLocks noChangeShapeType="1"/>
            </p:cNvSpPr>
            <p:nvPr/>
          </p:nvSpPr>
          <p:spPr bwMode="auto">
            <a:xfrm>
              <a:off x="4314" y="2055"/>
              <a:ext cx="0" cy="91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6" name="Line 179">
              <a:extLst>
                <a:ext uri="{FF2B5EF4-FFF2-40B4-BE49-F238E27FC236}">
                  <a16:creationId xmlns:a16="http://schemas.microsoft.com/office/drawing/2014/main" id="{ED9C74AC-EEA4-D947-F153-38B1540911B8}"/>
                </a:ext>
              </a:extLst>
            </p:cNvPr>
            <p:cNvSpPr>
              <a:spLocks noChangeShapeType="1"/>
            </p:cNvSpPr>
            <p:nvPr/>
          </p:nvSpPr>
          <p:spPr bwMode="auto">
            <a:xfrm>
              <a:off x="4210" y="2051"/>
              <a:ext cx="0" cy="136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7" name="Line 180">
              <a:extLst>
                <a:ext uri="{FF2B5EF4-FFF2-40B4-BE49-F238E27FC236}">
                  <a16:creationId xmlns:a16="http://schemas.microsoft.com/office/drawing/2014/main" id="{BDFF77DA-3B39-E270-CE48-E7B49AD5EA57}"/>
                </a:ext>
              </a:extLst>
            </p:cNvPr>
            <p:cNvSpPr>
              <a:spLocks noChangeShapeType="1"/>
            </p:cNvSpPr>
            <p:nvPr/>
          </p:nvSpPr>
          <p:spPr bwMode="auto">
            <a:xfrm>
              <a:off x="5151" y="2049"/>
              <a:ext cx="0" cy="79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8" name="Line 181">
              <a:extLst>
                <a:ext uri="{FF2B5EF4-FFF2-40B4-BE49-F238E27FC236}">
                  <a16:creationId xmlns:a16="http://schemas.microsoft.com/office/drawing/2014/main" id="{E42EDBBB-378B-2AF0-C6AE-888023367F76}"/>
                </a:ext>
              </a:extLst>
            </p:cNvPr>
            <p:cNvSpPr>
              <a:spLocks noChangeShapeType="1"/>
            </p:cNvSpPr>
            <p:nvPr/>
          </p:nvSpPr>
          <p:spPr bwMode="auto">
            <a:xfrm>
              <a:off x="4724" y="2052"/>
              <a:ext cx="0" cy="64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9" name="Line 182">
              <a:extLst>
                <a:ext uri="{FF2B5EF4-FFF2-40B4-BE49-F238E27FC236}">
                  <a16:creationId xmlns:a16="http://schemas.microsoft.com/office/drawing/2014/main" id="{9EBE2311-ACFB-C31C-E40A-F860FF83D03F}"/>
                </a:ext>
              </a:extLst>
            </p:cNvPr>
            <p:cNvSpPr>
              <a:spLocks noChangeShapeType="1"/>
            </p:cNvSpPr>
            <p:nvPr/>
          </p:nvSpPr>
          <p:spPr bwMode="auto">
            <a:xfrm>
              <a:off x="5468" y="2060"/>
              <a:ext cx="0" cy="64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0" name="Oval 183">
              <a:extLst>
                <a:ext uri="{FF2B5EF4-FFF2-40B4-BE49-F238E27FC236}">
                  <a16:creationId xmlns:a16="http://schemas.microsoft.com/office/drawing/2014/main" id="{7CE7B3F2-490E-C703-7D48-6EB6D1F518C4}"/>
                </a:ext>
              </a:extLst>
            </p:cNvPr>
            <p:cNvSpPr>
              <a:spLocks noChangeArrowheads="1"/>
            </p:cNvSpPr>
            <p:nvPr/>
          </p:nvSpPr>
          <p:spPr bwMode="auto">
            <a:xfrm>
              <a:off x="3656" y="2274"/>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1" name="Oval 184">
              <a:extLst>
                <a:ext uri="{FF2B5EF4-FFF2-40B4-BE49-F238E27FC236}">
                  <a16:creationId xmlns:a16="http://schemas.microsoft.com/office/drawing/2014/main" id="{05DAEA85-E4D9-9259-23BF-87005B7DA201}"/>
                </a:ext>
              </a:extLst>
            </p:cNvPr>
            <p:cNvSpPr>
              <a:spLocks noChangeArrowheads="1"/>
            </p:cNvSpPr>
            <p:nvPr/>
          </p:nvSpPr>
          <p:spPr bwMode="auto">
            <a:xfrm>
              <a:off x="3858" y="2531"/>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2" name="Oval 185">
              <a:extLst>
                <a:ext uri="{FF2B5EF4-FFF2-40B4-BE49-F238E27FC236}">
                  <a16:creationId xmlns:a16="http://schemas.microsoft.com/office/drawing/2014/main" id="{00AF45C1-50C8-CCDF-207C-3EF49685F962}"/>
                </a:ext>
              </a:extLst>
            </p:cNvPr>
            <p:cNvSpPr>
              <a:spLocks noChangeArrowheads="1"/>
            </p:cNvSpPr>
            <p:nvPr/>
          </p:nvSpPr>
          <p:spPr bwMode="auto">
            <a:xfrm>
              <a:off x="4082" y="2271"/>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3" name="Oval 186">
              <a:extLst>
                <a:ext uri="{FF2B5EF4-FFF2-40B4-BE49-F238E27FC236}">
                  <a16:creationId xmlns:a16="http://schemas.microsoft.com/office/drawing/2014/main" id="{14ADF591-AC19-87D4-C75F-E73C96476499}"/>
                </a:ext>
              </a:extLst>
            </p:cNvPr>
            <p:cNvSpPr>
              <a:spLocks noChangeArrowheads="1"/>
            </p:cNvSpPr>
            <p:nvPr/>
          </p:nvSpPr>
          <p:spPr bwMode="auto">
            <a:xfrm>
              <a:off x="4492" y="2531"/>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4" name="Oval 187">
              <a:extLst>
                <a:ext uri="{FF2B5EF4-FFF2-40B4-BE49-F238E27FC236}">
                  <a16:creationId xmlns:a16="http://schemas.microsoft.com/office/drawing/2014/main" id="{ED835324-082E-145C-4139-B38FD6F08451}"/>
                </a:ext>
              </a:extLst>
            </p:cNvPr>
            <p:cNvSpPr>
              <a:spLocks noChangeArrowheads="1"/>
            </p:cNvSpPr>
            <p:nvPr/>
          </p:nvSpPr>
          <p:spPr bwMode="auto">
            <a:xfrm>
              <a:off x="4281" y="2941"/>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5" name="Oval 188">
              <a:extLst>
                <a:ext uri="{FF2B5EF4-FFF2-40B4-BE49-F238E27FC236}">
                  <a16:creationId xmlns:a16="http://schemas.microsoft.com/office/drawing/2014/main" id="{FE5F84D7-D73F-8843-1F95-EB9CBF759CF0}"/>
                </a:ext>
              </a:extLst>
            </p:cNvPr>
            <p:cNvSpPr>
              <a:spLocks noChangeArrowheads="1"/>
            </p:cNvSpPr>
            <p:nvPr/>
          </p:nvSpPr>
          <p:spPr bwMode="auto">
            <a:xfrm>
              <a:off x="4600" y="2806"/>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6" name="Oval 189">
              <a:extLst>
                <a:ext uri="{FF2B5EF4-FFF2-40B4-BE49-F238E27FC236}">
                  <a16:creationId xmlns:a16="http://schemas.microsoft.com/office/drawing/2014/main" id="{1667F5A6-505C-425B-C849-3D949718209D}"/>
                </a:ext>
              </a:extLst>
            </p:cNvPr>
            <p:cNvSpPr>
              <a:spLocks noChangeArrowheads="1"/>
            </p:cNvSpPr>
            <p:nvPr/>
          </p:nvSpPr>
          <p:spPr bwMode="auto">
            <a:xfrm>
              <a:off x="4696" y="2663"/>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7" name="Line 190">
              <a:extLst>
                <a:ext uri="{FF2B5EF4-FFF2-40B4-BE49-F238E27FC236}">
                  <a16:creationId xmlns:a16="http://schemas.microsoft.com/office/drawing/2014/main" id="{941EE366-9E3C-1CF2-267F-4D7B55D8A6AE}"/>
                </a:ext>
              </a:extLst>
            </p:cNvPr>
            <p:cNvSpPr>
              <a:spLocks noChangeShapeType="1"/>
            </p:cNvSpPr>
            <p:nvPr/>
          </p:nvSpPr>
          <p:spPr bwMode="auto">
            <a:xfrm>
              <a:off x="5571" y="2053"/>
              <a:ext cx="0" cy="143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8" name="Oval 191">
              <a:extLst>
                <a:ext uri="{FF2B5EF4-FFF2-40B4-BE49-F238E27FC236}">
                  <a16:creationId xmlns:a16="http://schemas.microsoft.com/office/drawing/2014/main" id="{1CF7466F-0235-906B-0DBD-05400CDB501D}"/>
                </a:ext>
              </a:extLst>
            </p:cNvPr>
            <p:cNvSpPr>
              <a:spLocks noChangeArrowheads="1"/>
            </p:cNvSpPr>
            <p:nvPr/>
          </p:nvSpPr>
          <p:spPr bwMode="auto">
            <a:xfrm>
              <a:off x="5541" y="2942"/>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9" name="Line 192">
              <a:extLst>
                <a:ext uri="{FF2B5EF4-FFF2-40B4-BE49-F238E27FC236}">
                  <a16:creationId xmlns:a16="http://schemas.microsoft.com/office/drawing/2014/main" id="{4992FCDE-A1BA-D753-2A18-33B95F660FB1}"/>
                </a:ext>
              </a:extLst>
            </p:cNvPr>
            <p:cNvSpPr>
              <a:spLocks noChangeShapeType="1"/>
            </p:cNvSpPr>
            <p:nvPr/>
          </p:nvSpPr>
          <p:spPr bwMode="auto">
            <a:xfrm>
              <a:off x="2504" y="3404"/>
              <a:ext cx="39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0" name="Line 193">
              <a:extLst>
                <a:ext uri="{FF2B5EF4-FFF2-40B4-BE49-F238E27FC236}">
                  <a16:creationId xmlns:a16="http://schemas.microsoft.com/office/drawing/2014/main" id="{BCC67DB5-E151-26F1-187A-998C6385D930}"/>
                </a:ext>
              </a:extLst>
            </p:cNvPr>
            <p:cNvSpPr>
              <a:spLocks noChangeShapeType="1"/>
            </p:cNvSpPr>
            <p:nvPr/>
          </p:nvSpPr>
          <p:spPr bwMode="auto">
            <a:xfrm>
              <a:off x="2899" y="3357"/>
              <a:ext cx="0" cy="13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1" name="Oval 194">
              <a:extLst>
                <a:ext uri="{FF2B5EF4-FFF2-40B4-BE49-F238E27FC236}">
                  <a16:creationId xmlns:a16="http://schemas.microsoft.com/office/drawing/2014/main" id="{0ED567E4-8C02-CF19-F7BB-06DF0A65EA8E}"/>
                </a:ext>
              </a:extLst>
            </p:cNvPr>
            <p:cNvSpPr>
              <a:spLocks noChangeArrowheads="1"/>
            </p:cNvSpPr>
            <p:nvPr/>
          </p:nvSpPr>
          <p:spPr bwMode="auto">
            <a:xfrm>
              <a:off x="2870" y="3485"/>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2" name="Oval 195">
              <a:extLst>
                <a:ext uri="{FF2B5EF4-FFF2-40B4-BE49-F238E27FC236}">
                  <a16:creationId xmlns:a16="http://schemas.microsoft.com/office/drawing/2014/main" id="{5FBEBF24-7C22-B89C-88EB-B6655AD5D7CA}"/>
                </a:ext>
              </a:extLst>
            </p:cNvPr>
            <p:cNvSpPr>
              <a:spLocks noChangeArrowheads="1"/>
            </p:cNvSpPr>
            <p:nvPr/>
          </p:nvSpPr>
          <p:spPr bwMode="auto">
            <a:xfrm>
              <a:off x="2875" y="2533"/>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3" name="Oval 197">
              <a:extLst>
                <a:ext uri="{FF2B5EF4-FFF2-40B4-BE49-F238E27FC236}">
                  <a16:creationId xmlns:a16="http://schemas.microsoft.com/office/drawing/2014/main" id="{42B0B01D-6D6D-B85A-43C8-97DACAA1DDCE}"/>
                </a:ext>
              </a:extLst>
            </p:cNvPr>
            <p:cNvSpPr>
              <a:spLocks noChangeArrowheads="1"/>
            </p:cNvSpPr>
            <p:nvPr/>
          </p:nvSpPr>
          <p:spPr bwMode="auto">
            <a:xfrm>
              <a:off x="2872" y="3376"/>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4" name="Line 202">
              <a:extLst>
                <a:ext uri="{FF2B5EF4-FFF2-40B4-BE49-F238E27FC236}">
                  <a16:creationId xmlns:a16="http://schemas.microsoft.com/office/drawing/2014/main" id="{393B60F8-620E-1674-4C6E-10E8CC7B8A66}"/>
                </a:ext>
              </a:extLst>
            </p:cNvPr>
            <p:cNvSpPr>
              <a:spLocks noChangeShapeType="1"/>
            </p:cNvSpPr>
            <p:nvPr/>
          </p:nvSpPr>
          <p:spPr bwMode="auto">
            <a:xfrm>
              <a:off x="4202" y="3416"/>
              <a:ext cx="42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5" name="Line 203">
              <a:extLst>
                <a:ext uri="{FF2B5EF4-FFF2-40B4-BE49-F238E27FC236}">
                  <a16:creationId xmlns:a16="http://schemas.microsoft.com/office/drawing/2014/main" id="{E74E3B9C-5284-E7FE-3311-0926842AF541}"/>
                </a:ext>
              </a:extLst>
            </p:cNvPr>
            <p:cNvSpPr>
              <a:spLocks noChangeShapeType="1"/>
            </p:cNvSpPr>
            <p:nvPr/>
          </p:nvSpPr>
          <p:spPr bwMode="auto">
            <a:xfrm>
              <a:off x="4630" y="3351"/>
              <a:ext cx="0" cy="14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6" name="Oval 204">
              <a:extLst>
                <a:ext uri="{FF2B5EF4-FFF2-40B4-BE49-F238E27FC236}">
                  <a16:creationId xmlns:a16="http://schemas.microsoft.com/office/drawing/2014/main" id="{F2C62718-A791-D79D-DD2A-AE6DED2BCF13}"/>
                </a:ext>
              </a:extLst>
            </p:cNvPr>
            <p:cNvSpPr>
              <a:spLocks noChangeArrowheads="1"/>
            </p:cNvSpPr>
            <p:nvPr/>
          </p:nvSpPr>
          <p:spPr bwMode="auto">
            <a:xfrm>
              <a:off x="4603" y="3497"/>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7" name="Oval 205">
              <a:extLst>
                <a:ext uri="{FF2B5EF4-FFF2-40B4-BE49-F238E27FC236}">
                  <a16:creationId xmlns:a16="http://schemas.microsoft.com/office/drawing/2014/main" id="{E474075B-7B08-22DF-16E6-22ED4399E3FF}"/>
                </a:ext>
              </a:extLst>
            </p:cNvPr>
            <p:cNvSpPr>
              <a:spLocks noChangeArrowheads="1"/>
            </p:cNvSpPr>
            <p:nvPr/>
          </p:nvSpPr>
          <p:spPr bwMode="auto">
            <a:xfrm>
              <a:off x="4603" y="3388"/>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8" name="Line 206">
              <a:extLst>
                <a:ext uri="{FF2B5EF4-FFF2-40B4-BE49-F238E27FC236}">
                  <a16:creationId xmlns:a16="http://schemas.microsoft.com/office/drawing/2014/main" id="{4762188A-5D75-4088-7DE9-80E32D108BE5}"/>
                </a:ext>
              </a:extLst>
            </p:cNvPr>
            <p:cNvSpPr>
              <a:spLocks noChangeShapeType="1"/>
            </p:cNvSpPr>
            <p:nvPr/>
          </p:nvSpPr>
          <p:spPr bwMode="auto">
            <a:xfrm>
              <a:off x="529" y="1544"/>
              <a:ext cx="0" cy="15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9" name="Line 207">
              <a:extLst>
                <a:ext uri="{FF2B5EF4-FFF2-40B4-BE49-F238E27FC236}">
                  <a16:creationId xmlns:a16="http://schemas.microsoft.com/office/drawing/2014/main" id="{987A7600-5DF6-2654-D3B0-5B617059FE9B}"/>
                </a:ext>
              </a:extLst>
            </p:cNvPr>
            <p:cNvSpPr>
              <a:spLocks noChangeShapeType="1"/>
            </p:cNvSpPr>
            <p:nvPr/>
          </p:nvSpPr>
          <p:spPr bwMode="auto">
            <a:xfrm>
              <a:off x="415" y="1698"/>
              <a:ext cx="12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0" name="Line 208">
              <a:extLst>
                <a:ext uri="{FF2B5EF4-FFF2-40B4-BE49-F238E27FC236}">
                  <a16:creationId xmlns:a16="http://schemas.microsoft.com/office/drawing/2014/main" id="{9E15A013-EEE5-DE1C-2DEE-04296AC3C313}"/>
                </a:ext>
              </a:extLst>
            </p:cNvPr>
            <p:cNvSpPr>
              <a:spLocks noChangeShapeType="1"/>
            </p:cNvSpPr>
            <p:nvPr/>
          </p:nvSpPr>
          <p:spPr bwMode="auto">
            <a:xfrm>
              <a:off x="714" y="1546"/>
              <a:ext cx="0" cy="15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1" name="Line 209">
              <a:extLst>
                <a:ext uri="{FF2B5EF4-FFF2-40B4-BE49-F238E27FC236}">
                  <a16:creationId xmlns:a16="http://schemas.microsoft.com/office/drawing/2014/main" id="{84E0B2F5-DAF8-6A8E-F680-DC5FC647BAA7}"/>
                </a:ext>
              </a:extLst>
            </p:cNvPr>
            <p:cNvSpPr>
              <a:spLocks noChangeShapeType="1"/>
            </p:cNvSpPr>
            <p:nvPr/>
          </p:nvSpPr>
          <p:spPr bwMode="auto">
            <a:xfrm flipV="1">
              <a:off x="708" y="1697"/>
              <a:ext cx="13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2" name="Line 210">
              <a:extLst>
                <a:ext uri="{FF2B5EF4-FFF2-40B4-BE49-F238E27FC236}">
                  <a16:creationId xmlns:a16="http://schemas.microsoft.com/office/drawing/2014/main" id="{207B1272-8638-8B6A-7E9B-A8B49E4E42B0}"/>
                </a:ext>
              </a:extLst>
            </p:cNvPr>
            <p:cNvSpPr>
              <a:spLocks noChangeShapeType="1"/>
            </p:cNvSpPr>
            <p:nvPr/>
          </p:nvSpPr>
          <p:spPr bwMode="auto">
            <a:xfrm>
              <a:off x="1372" y="1546"/>
              <a:ext cx="0" cy="15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3" name="Line 211">
              <a:extLst>
                <a:ext uri="{FF2B5EF4-FFF2-40B4-BE49-F238E27FC236}">
                  <a16:creationId xmlns:a16="http://schemas.microsoft.com/office/drawing/2014/main" id="{756E9C3F-75F0-3FF5-4314-D1C55B15545C}"/>
                </a:ext>
              </a:extLst>
            </p:cNvPr>
            <p:cNvSpPr>
              <a:spLocks noChangeShapeType="1"/>
            </p:cNvSpPr>
            <p:nvPr/>
          </p:nvSpPr>
          <p:spPr bwMode="auto">
            <a:xfrm>
              <a:off x="1239" y="1700"/>
              <a:ext cx="14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4" name="Line 212">
              <a:extLst>
                <a:ext uri="{FF2B5EF4-FFF2-40B4-BE49-F238E27FC236}">
                  <a16:creationId xmlns:a16="http://schemas.microsoft.com/office/drawing/2014/main" id="{7189F711-1E6D-B465-CCD8-309B5A58A699}"/>
                </a:ext>
              </a:extLst>
            </p:cNvPr>
            <p:cNvSpPr>
              <a:spLocks noChangeShapeType="1"/>
            </p:cNvSpPr>
            <p:nvPr/>
          </p:nvSpPr>
          <p:spPr bwMode="auto">
            <a:xfrm>
              <a:off x="1557" y="1548"/>
              <a:ext cx="0" cy="15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5" name="Line 213">
              <a:extLst>
                <a:ext uri="{FF2B5EF4-FFF2-40B4-BE49-F238E27FC236}">
                  <a16:creationId xmlns:a16="http://schemas.microsoft.com/office/drawing/2014/main" id="{D05D7F35-EDA1-C2C0-423C-388DC584BEDC}"/>
                </a:ext>
              </a:extLst>
            </p:cNvPr>
            <p:cNvSpPr>
              <a:spLocks noChangeShapeType="1"/>
            </p:cNvSpPr>
            <p:nvPr/>
          </p:nvSpPr>
          <p:spPr bwMode="auto">
            <a:xfrm flipV="1">
              <a:off x="1551" y="1699"/>
              <a:ext cx="13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6" name="Line 214">
              <a:extLst>
                <a:ext uri="{FF2B5EF4-FFF2-40B4-BE49-F238E27FC236}">
                  <a16:creationId xmlns:a16="http://schemas.microsoft.com/office/drawing/2014/main" id="{1396A2A2-91C5-77A6-8145-25C5A62CE286}"/>
                </a:ext>
              </a:extLst>
            </p:cNvPr>
            <p:cNvSpPr>
              <a:spLocks noChangeShapeType="1"/>
            </p:cNvSpPr>
            <p:nvPr/>
          </p:nvSpPr>
          <p:spPr bwMode="auto">
            <a:xfrm>
              <a:off x="2686" y="1545"/>
              <a:ext cx="0" cy="16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7" name="Line 215">
              <a:extLst>
                <a:ext uri="{FF2B5EF4-FFF2-40B4-BE49-F238E27FC236}">
                  <a16:creationId xmlns:a16="http://schemas.microsoft.com/office/drawing/2014/main" id="{8A5D05C1-55C8-4880-81C9-7174E888979B}"/>
                </a:ext>
              </a:extLst>
            </p:cNvPr>
            <p:cNvSpPr>
              <a:spLocks noChangeShapeType="1"/>
            </p:cNvSpPr>
            <p:nvPr/>
          </p:nvSpPr>
          <p:spPr bwMode="auto">
            <a:xfrm>
              <a:off x="2501" y="1699"/>
              <a:ext cx="19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8" name="Line 216">
              <a:extLst>
                <a:ext uri="{FF2B5EF4-FFF2-40B4-BE49-F238E27FC236}">
                  <a16:creationId xmlns:a16="http://schemas.microsoft.com/office/drawing/2014/main" id="{B08DE4AD-94D0-87C7-9911-6DEF604D5122}"/>
                </a:ext>
              </a:extLst>
            </p:cNvPr>
            <p:cNvSpPr>
              <a:spLocks noChangeShapeType="1"/>
            </p:cNvSpPr>
            <p:nvPr/>
          </p:nvSpPr>
          <p:spPr bwMode="auto">
            <a:xfrm>
              <a:off x="2782" y="1544"/>
              <a:ext cx="0" cy="10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9" name="Line 217">
              <a:extLst>
                <a:ext uri="{FF2B5EF4-FFF2-40B4-BE49-F238E27FC236}">
                  <a16:creationId xmlns:a16="http://schemas.microsoft.com/office/drawing/2014/main" id="{109C4237-32C7-8CA7-BE82-01A50176F5EA}"/>
                </a:ext>
              </a:extLst>
            </p:cNvPr>
            <p:cNvSpPr>
              <a:spLocks noChangeShapeType="1"/>
            </p:cNvSpPr>
            <p:nvPr/>
          </p:nvSpPr>
          <p:spPr bwMode="auto">
            <a:xfrm>
              <a:off x="3795" y="1697"/>
              <a:ext cx="32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0" name="Line 218">
              <a:extLst>
                <a:ext uri="{FF2B5EF4-FFF2-40B4-BE49-F238E27FC236}">
                  <a16:creationId xmlns:a16="http://schemas.microsoft.com/office/drawing/2014/main" id="{93647D0B-E041-8B1A-625C-3219418153BB}"/>
                </a:ext>
              </a:extLst>
            </p:cNvPr>
            <p:cNvSpPr>
              <a:spLocks noChangeShapeType="1"/>
            </p:cNvSpPr>
            <p:nvPr/>
          </p:nvSpPr>
          <p:spPr bwMode="auto">
            <a:xfrm flipV="1">
              <a:off x="3582" y="1545"/>
              <a:ext cx="0" cy="64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1" name="Line 219">
              <a:extLst>
                <a:ext uri="{FF2B5EF4-FFF2-40B4-BE49-F238E27FC236}">
                  <a16:creationId xmlns:a16="http://schemas.microsoft.com/office/drawing/2014/main" id="{69B9B64F-2085-0818-4316-522A4CB9A0A0}"/>
                </a:ext>
              </a:extLst>
            </p:cNvPr>
            <p:cNvSpPr>
              <a:spLocks noChangeShapeType="1"/>
            </p:cNvSpPr>
            <p:nvPr/>
          </p:nvSpPr>
          <p:spPr bwMode="auto">
            <a:xfrm flipV="1">
              <a:off x="4114" y="1543"/>
              <a:ext cx="0" cy="16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2" name="Line 220">
              <a:extLst>
                <a:ext uri="{FF2B5EF4-FFF2-40B4-BE49-F238E27FC236}">
                  <a16:creationId xmlns:a16="http://schemas.microsoft.com/office/drawing/2014/main" id="{C0D4F1F8-4129-CC8F-30D3-618C81DA170B}"/>
                </a:ext>
              </a:extLst>
            </p:cNvPr>
            <p:cNvSpPr>
              <a:spLocks noChangeShapeType="1"/>
            </p:cNvSpPr>
            <p:nvPr/>
          </p:nvSpPr>
          <p:spPr bwMode="auto">
            <a:xfrm>
              <a:off x="4315" y="1703"/>
              <a:ext cx="32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3" name="Line 221">
              <a:extLst>
                <a:ext uri="{FF2B5EF4-FFF2-40B4-BE49-F238E27FC236}">
                  <a16:creationId xmlns:a16="http://schemas.microsoft.com/office/drawing/2014/main" id="{20DBBCE2-7DC6-0432-2814-9D8B59C5AD5C}"/>
                </a:ext>
              </a:extLst>
            </p:cNvPr>
            <p:cNvSpPr>
              <a:spLocks noChangeShapeType="1"/>
            </p:cNvSpPr>
            <p:nvPr/>
          </p:nvSpPr>
          <p:spPr bwMode="auto">
            <a:xfrm flipV="1">
              <a:off x="4315" y="1544"/>
              <a:ext cx="0" cy="16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4" name="Line 223">
              <a:extLst>
                <a:ext uri="{FF2B5EF4-FFF2-40B4-BE49-F238E27FC236}">
                  <a16:creationId xmlns:a16="http://schemas.microsoft.com/office/drawing/2014/main" id="{DE84B5B0-B97A-B0A2-43B9-25BE378AA082}"/>
                </a:ext>
              </a:extLst>
            </p:cNvPr>
            <p:cNvSpPr>
              <a:spLocks noChangeShapeType="1"/>
            </p:cNvSpPr>
            <p:nvPr/>
          </p:nvSpPr>
          <p:spPr bwMode="auto">
            <a:xfrm flipV="1">
              <a:off x="5162" y="1543"/>
              <a:ext cx="1" cy="15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5" name="Line 224">
              <a:extLst>
                <a:ext uri="{FF2B5EF4-FFF2-40B4-BE49-F238E27FC236}">
                  <a16:creationId xmlns:a16="http://schemas.microsoft.com/office/drawing/2014/main" id="{41233FD3-489A-2688-3281-DFF7718BB60A}"/>
                </a:ext>
              </a:extLst>
            </p:cNvPr>
            <p:cNvSpPr>
              <a:spLocks noChangeShapeType="1"/>
            </p:cNvSpPr>
            <p:nvPr/>
          </p:nvSpPr>
          <p:spPr bwMode="auto">
            <a:xfrm>
              <a:off x="5046" y="1697"/>
              <a:ext cx="12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6" name="Line 225">
              <a:extLst>
                <a:ext uri="{FF2B5EF4-FFF2-40B4-BE49-F238E27FC236}">
                  <a16:creationId xmlns:a16="http://schemas.microsoft.com/office/drawing/2014/main" id="{1586852E-13D8-8846-5F98-58599CE4818E}"/>
                </a:ext>
              </a:extLst>
            </p:cNvPr>
            <p:cNvSpPr>
              <a:spLocks noChangeShapeType="1"/>
            </p:cNvSpPr>
            <p:nvPr/>
          </p:nvSpPr>
          <p:spPr bwMode="auto">
            <a:xfrm flipV="1">
              <a:off x="5346" y="1543"/>
              <a:ext cx="0" cy="15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7" name="Line 226">
              <a:extLst>
                <a:ext uri="{FF2B5EF4-FFF2-40B4-BE49-F238E27FC236}">
                  <a16:creationId xmlns:a16="http://schemas.microsoft.com/office/drawing/2014/main" id="{D445B3C5-D07F-22B0-5DA1-8940C8B707B8}"/>
                </a:ext>
              </a:extLst>
            </p:cNvPr>
            <p:cNvSpPr>
              <a:spLocks noChangeShapeType="1"/>
            </p:cNvSpPr>
            <p:nvPr/>
          </p:nvSpPr>
          <p:spPr bwMode="auto">
            <a:xfrm>
              <a:off x="5340" y="1696"/>
              <a:ext cx="14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8" name="Oval 227">
              <a:extLst>
                <a:ext uri="{FF2B5EF4-FFF2-40B4-BE49-F238E27FC236}">
                  <a16:creationId xmlns:a16="http://schemas.microsoft.com/office/drawing/2014/main" id="{FA680001-4986-0D37-6045-3E18E6961459}"/>
                </a:ext>
              </a:extLst>
            </p:cNvPr>
            <p:cNvSpPr>
              <a:spLocks noChangeArrowheads="1"/>
            </p:cNvSpPr>
            <p:nvPr/>
          </p:nvSpPr>
          <p:spPr bwMode="auto">
            <a:xfrm>
              <a:off x="5542" y="3485"/>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9" name="Oval 228">
              <a:extLst>
                <a:ext uri="{FF2B5EF4-FFF2-40B4-BE49-F238E27FC236}">
                  <a16:creationId xmlns:a16="http://schemas.microsoft.com/office/drawing/2014/main" id="{B3AA2AF5-72C0-0628-EF41-64BB7BB75016}"/>
                </a:ext>
              </a:extLst>
            </p:cNvPr>
            <p:cNvSpPr>
              <a:spLocks noChangeArrowheads="1"/>
            </p:cNvSpPr>
            <p:nvPr/>
          </p:nvSpPr>
          <p:spPr bwMode="auto">
            <a:xfrm>
              <a:off x="5133" y="1612"/>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2" name="灯片编号占位符 1">
            <a:extLst>
              <a:ext uri="{FF2B5EF4-FFF2-40B4-BE49-F238E27FC236}">
                <a16:creationId xmlns:a16="http://schemas.microsoft.com/office/drawing/2014/main" id="{342E82EE-C262-668A-7901-026548944884}"/>
              </a:ext>
            </a:extLst>
          </p:cNvPr>
          <p:cNvSpPr>
            <a:spLocks noGrp="1"/>
          </p:cNvSpPr>
          <p:nvPr>
            <p:ph type="sldNum" sz="quarter" idx="12"/>
          </p:nvPr>
        </p:nvSpPr>
        <p:spPr/>
        <p:txBody>
          <a:bodyPr/>
          <a:lstStyle/>
          <a:p>
            <a:fld id="{392CBAA0-59E6-204E-8F03-85E5040D48B8}" type="slidenum">
              <a:rPr kumimoji="1" lang="zh-CN" altLang="en-US" smtClean="0"/>
              <a:t>55</a:t>
            </a:fld>
            <a:r>
              <a:rPr kumimoji="1" lang="en-US" altLang="zh-CN"/>
              <a:t>/133</a:t>
            </a:r>
            <a:endParaRPr kumimoji="1" lang="zh-CN" altLang="en-US" dirty="0"/>
          </a:p>
        </p:txBody>
      </p:sp>
    </p:spTree>
    <p:extLst>
      <p:ext uri="{BB962C8B-B14F-4D97-AF65-F5344CB8AC3E}">
        <p14:creationId xmlns:p14="http://schemas.microsoft.com/office/powerpoint/2010/main" val="32777198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2"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p:tgtEl>
                                          <p:spTgt spid="7"/>
                                        </p:tgtEl>
                                        <p:attrNameLst>
                                          <p:attrName>ppt_x</p:attrName>
                                        </p:attrNameLst>
                                      </p:cBhvr>
                                      <p:tavLst>
                                        <p:tav tm="0">
                                          <p:val>
                                            <p:strVal val="#ppt_x+#ppt_w*1.125000"/>
                                          </p:val>
                                        </p:tav>
                                        <p:tav tm="100000">
                                          <p:val>
                                            <p:strVal val="#ppt_x"/>
                                          </p:val>
                                        </p:tav>
                                      </p:tavLst>
                                    </p:anim>
                                    <p:animEffect transition="in" filter="wipe(left)">
                                      <p:cBhvr>
                                        <p:cTn id="8" dur="500"/>
                                        <p:tgtEl>
                                          <p:spTgt spid="7"/>
                                        </p:tgtEl>
                                      </p:cBhvr>
                                    </p:animEffect>
                                  </p:childTnLst>
                                </p:cTn>
                              </p:par>
                            </p:childTnLst>
                          </p:cTn>
                        </p:par>
                      </p:childTnLst>
                    </p:cTn>
                  </p:par>
                  <p:par>
                    <p:cTn id="9" fill="hold">
                      <p:stCondLst>
                        <p:cond delay="indefinite"/>
                      </p:stCondLst>
                      <p:childTnLst>
                        <p:par>
                          <p:cTn id="10" fill="hold">
                            <p:stCondLst>
                              <p:cond delay="0"/>
                            </p:stCondLst>
                            <p:childTnLst>
                              <p:par>
                                <p:cTn id="11" presetID="17" presetClass="entr" presetSubtype="10" fill="hold" nodeType="clickEffect">
                                  <p:stCondLst>
                                    <p:cond delay="0"/>
                                  </p:stCondLst>
                                  <p:childTnLst>
                                    <p:set>
                                      <p:cBhvr>
                                        <p:cTn id="12" dur="1" fill="hold">
                                          <p:stCondLst>
                                            <p:cond delay="0"/>
                                          </p:stCondLst>
                                        </p:cTn>
                                        <p:tgtEl>
                                          <p:spTgt spid="21"/>
                                        </p:tgtEl>
                                        <p:attrNameLst>
                                          <p:attrName>style.visibility</p:attrName>
                                        </p:attrNameLst>
                                      </p:cBhvr>
                                      <p:to>
                                        <p:strVal val="visible"/>
                                      </p:to>
                                    </p:set>
                                    <p:anim calcmode="lin" valueType="num">
                                      <p:cBhvr>
                                        <p:cTn id="13" dur="500" fill="hold"/>
                                        <p:tgtEl>
                                          <p:spTgt spid="21"/>
                                        </p:tgtEl>
                                        <p:attrNameLst>
                                          <p:attrName>ppt_w</p:attrName>
                                        </p:attrNameLst>
                                      </p:cBhvr>
                                      <p:tavLst>
                                        <p:tav tm="0">
                                          <p:val>
                                            <p:fltVal val="0"/>
                                          </p:val>
                                        </p:tav>
                                        <p:tav tm="100000">
                                          <p:val>
                                            <p:strVal val="#ppt_w"/>
                                          </p:val>
                                        </p:tav>
                                      </p:tavLst>
                                    </p:anim>
                                    <p:anim calcmode="lin" valueType="num">
                                      <p:cBhvr>
                                        <p:cTn id="14" dur="500" fill="hold"/>
                                        <p:tgtEl>
                                          <p:spTgt spid="21"/>
                                        </p:tgtEl>
                                        <p:attrNameLst>
                                          <p:attrName>ppt_h</p:attrName>
                                        </p:attrNameLst>
                                      </p:cBhvr>
                                      <p:tavLst>
                                        <p:tav tm="0">
                                          <p:val>
                                            <p:strVal val="#ppt_h"/>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12" presetClass="entr" presetSubtype="4" fill="hold" nodeType="click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500"/>
                                        <p:tgtEl>
                                          <p:spTgt spid="16"/>
                                        </p:tgtEl>
                                        <p:attrNameLst>
                                          <p:attrName>ppt_y</p:attrName>
                                        </p:attrNameLst>
                                      </p:cBhvr>
                                      <p:tavLst>
                                        <p:tav tm="0">
                                          <p:val>
                                            <p:strVal val="#ppt_y+#ppt_h*1.125000"/>
                                          </p:val>
                                        </p:tav>
                                        <p:tav tm="100000">
                                          <p:val>
                                            <p:strVal val="#ppt_y"/>
                                          </p:val>
                                        </p:tav>
                                      </p:tavLst>
                                    </p:anim>
                                    <p:animEffect transition="in" filter="wipe(up)">
                                      <p:cBhvr>
                                        <p:cTn id="20" dur="500"/>
                                        <p:tgtEl>
                                          <p:spTgt spid="16"/>
                                        </p:tgtEl>
                                      </p:cBhvr>
                                    </p:animEffect>
                                  </p:childTnLst>
                                </p:cTn>
                              </p:par>
                            </p:childTnLst>
                          </p:cTn>
                        </p:par>
                      </p:childTnLst>
                    </p:cTn>
                  </p:par>
                  <p:par>
                    <p:cTn id="21" fill="hold">
                      <p:stCondLst>
                        <p:cond delay="indefinite"/>
                      </p:stCondLst>
                      <p:childTnLst>
                        <p:par>
                          <p:cTn id="22" fill="hold">
                            <p:stCondLst>
                              <p:cond delay="0"/>
                            </p:stCondLst>
                            <p:childTnLst>
                              <p:par>
                                <p:cTn id="23" presetID="12" presetClass="entr" presetSubtype="4" fill="hold" nodeType="click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additive="base">
                                        <p:cTn id="25" dur="500"/>
                                        <p:tgtEl>
                                          <p:spTgt spid="8"/>
                                        </p:tgtEl>
                                        <p:attrNameLst>
                                          <p:attrName>ppt_y</p:attrName>
                                        </p:attrNameLst>
                                      </p:cBhvr>
                                      <p:tavLst>
                                        <p:tav tm="0">
                                          <p:val>
                                            <p:strVal val="#ppt_y+#ppt_h*1.125000"/>
                                          </p:val>
                                        </p:tav>
                                        <p:tav tm="100000">
                                          <p:val>
                                            <p:strVal val="#ppt_y"/>
                                          </p:val>
                                        </p:tav>
                                      </p:tavLst>
                                    </p:anim>
                                    <p:animEffect transition="in" filter="wipe(up)">
                                      <p:cBhvr>
                                        <p:cTn id="2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utoUpdateAnimBg="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3.2</a:t>
            </a:r>
            <a:r>
              <a:rPr kumimoji="1" lang="zh-CN" altLang="en-US" dirty="0"/>
              <a:t> 译码器</a:t>
            </a:r>
          </a:p>
        </p:txBody>
      </p:sp>
      <p:sp>
        <p:nvSpPr>
          <p:cNvPr id="6" name="Text Box 3">
            <a:extLst>
              <a:ext uri="{FF2B5EF4-FFF2-40B4-BE49-F238E27FC236}">
                <a16:creationId xmlns:a16="http://schemas.microsoft.com/office/drawing/2014/main" id="{EC8D54CE-D9E3-A9D4-AC19-37CD24F6DD82}"/>
              </a:ext>
            </a:extLst>
          </p:cNvPr>
          <p:cNvSpPr txBox="1">
            <a:spLocks noChangeArrowheads="1"/>
          </p:cNvSpPr>
          <p:nvPr/>
        </p:nvSpPr>
        <p:spPr bwMode="auto">
          <a:xfrm>
            <a:off x="1972956" y="805785"/>
            <a:ext cx="5027612" cy="519112"/>
          </a:xfrm>
          <a:prstGeom prst="rect">
            <a:avLst/>
          </a:prstGeom>
          <a:noFill/>
          <a:ln>
            <a:noFill/>
          </a:ln>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驱动共阳极数码管的电路</a:t>
            </a:r>
          </a:p>
        </p:txBody>
      </p:sp>
      <p:grpSp>
        <p:nvGrpSpPr>
          <p:cNvPr id="7" name="Group 262">
            <a:extLst>
              <a:ext uri="{FF2B5EF4-FFF2-40B4-BE49-F238E27FC236}">
                <a16:creationId xmlns:a16="http://schemas.microsoft.com/office/drawing/2014/main" id="{B85E33C5-B341-B467-DA9A-F3C386C81550}"/>
              </a:ext>
            </a:extLst>
          </p:cNvPr>
          <p:cNvGrpSpPr>
            <a:grpSpLocks/>
          </p:cNvGrpSpPr>
          <p:nvPr/>
        </p:nvGrpSpPr>
        <p:grpSpPr bwMode="auto">
          <a:xfrm>
            <a:off x="3168343" y="5449222"/>
            <a:ext cx="5468938" cy="457200"/>
            <a:chOff x="1378" y="3264"/>
            <a:chExt cx="3445" cy="288"/>
          </a:xfrm>
        </p:grpSpPr>
        <p:sp>
          <p:nvSpPr>
            <p:cNvPr id="8" name="Text Box 5">
              <a:extLst>
                <a:ext uri="{FF2B5EF4-FFF2-40B4-BE49-F238E27FC236}">
                  <a16:creationId xmlns:a16="http://schemas.microsoft.com/office/drawing/2014/main" id="{5126BAC9-9311-0664-C11D-CF8DD14D1575}"/>
                </a:ext>
              </a:extLst>
            </p:cNvPr>
            <p:cNvSpPr txBox="1">
              <a:spLocks noChangeArrowheads="1"/>
            </p:cNvSpPr>
            <p:nvPr/>
          </p:nvSpPr>
          <p:spPr bwMode="auto">
            <a:xfrm>
              <a:off x="4515" y="3264"/>
              <a:ext cx="3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A</a:t>
              </a:r>
              <a:r>
                <a:rPr lang="en-US" altLang="zh-CN" b="1" baseline="-25000">
                  <a:solidFill>
                    <a:srgbClr val="FF0066"/>
                  </a:solidFill>
                </a:rPr>
                <a:t>3</a:t>
              </a:r>
              <a:endParaRPr lang="en-US" altLang="zh-CN" b="1" i="1">
                <a:solidFill>
                  <a:srgbClr val="FF0066"/>
                </a:solidFill>
              </a:endParaRPr>
            </a:p>
          </p:txBody>
        </p:sp>
        <p:sp>
          <p:nvSpPr>
            <p:cNvPr id="9" name="Text Box 6">
              <a:extLst>
                <a:ext uri="{FF2B5EF4-FFF2-40B4-BE49-F238E27FC236}">
                  <a16:creationId xmlns:a16="http://schemas.microsoft.com/office/drawing/2014/main" id="{45876FA5-0072-C395-318C-20CE3F81F062}"/>
                </a:ext>
              </a:extLst>
            </p:cNvPr>
            <p:cNvSpPr txBox="1">
              <a:spLocks noChangeArrowheads="1"/>
            </p:cNvSpPr>
            <p:nvPr/>
          </p:nvSpPr>
          <p:spPr bwMode="auto">
            <a:xfrm>
              <a:off x="3302" y="3264"/>
              <a:ext cx="3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A</a:t>
              </a:r>
              <a:r>
                <a:rPr lang="en-US" altLang="zh-CN" b="1" baseline="-25000">
                  <a:solidFill>
                    <a:srgbClr val="FF0066"/>
                  </a:solidFill>
                </a:rPr>
                <a:t>2</a:t>
              </a:r>
              <a:endParaRPr lang="en-US" altLang="zh-CN" b="1" i="1">
                <a:solidFill>
                  <a:srgbClr val="FF0066"/>
                </a:solidFill>
              </a:endParaRPr>
            </a:p>
          </p:txBody>
        </p:sp>
        <p:sp>
          <p:nvSpPr>
            <p:cNvPr id="10" name="Text Box 7">
              <a:extLst>
                <a:ext uri="{FF2B5EF4-FFF2-40B4-BE49-F238E27FC236}">
                  <a16:creationId xmlns:a16="http://schemas.microsoft.com/office/drawing/2014/main" id="{43ADE53F-456B-F84C-A8CF-3D96EAF57348}"/>
                </a:ext>
              </a:extLst>
            </p:cNvPr>
            <p:cNvSpPr txBox="1">
              <a:spLocks noChangeArrowheads="1"/>
            </p:cNvSpPr>
            <p:nvPr/>
          </p:nvSpPr>
          <p:spPr bwMode="auto">
            <a:xfrm>
              <a:off x="2236" y="3264"/>
              <a:ext cx="3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A</a:t>
              </a:r>
              <a:r>
                <a:rPr lang="en-US" altLang="zh-CN" b="1" baseline="-25000">
                  <a:solidFill>
                    <a:srgbClr val="FF0066"/>
                  </a:solidFill>
                </a:rPr>
                <a:t>1</a:t>
              </a:r>
              <a:endParaRPr lang="en-US" altLang="zh-CN" b="1" i="1">
                <a:solidFill>
                  <a:srgbClr val="FF0066"/>
                </a:solidFill>
              </a:endParaRPr>
            </a:p>
          </p:txBody>
        </p:sp>
        <p:sp>
          <p:nvSpPr>
            <p:cNvPr id="11" name="Text Box 8">
              <a:extLst>
                <a:ext uri="{FF2B5EF4-FFF2-40B4-BE49-F238E27FC236}">
                  <a16:creationId xmlns:a16="http://schemas.microsoft.com/office/drawing/2014/main" id="{BAEACC0D-21C1-F3B7-2ECC-7E5C2C68FB5B}"/>
                </a:ext>
              </a:extLst>
            </p:cNvPr>
            <p:cNvSpPr txBox="1">
              <a:spLocks noChangeArrowheads="1"/>
            </p:cNvSpPr>
            <p:nvPr/>
          </p:nvSpPr>
          <p:spPr bwMode="auto">
            <a:xfrm>
              <a:off x="1378" y="3264"/>
              <a:ext cx="3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A</a:t>
              </a:r>
              <a:r>
                <a:rPr lang="en-US" altLang="zh-CN" b="1" baseline="-25000">
                  <a:solidFill>
                    <a:srgbClr val="FF0066"/>
                  </a:solidFill>
                </a:rPr>
                <a:t>0</a:t>
              </a:r>
              <a:endParaRPr lang="en-US" altLang="zh-CN" b="1" i="1">
                <a:solidFill>
                  <a:srgbClr val="FF0066"/>
                </a:solidFill>
              </a:endParaRPr>
            </a:p>
          </p:txBody>
        </p:sp>
      </p:grpSp>
      <p:grpSp>
        <p:nvGrpSpPr>
          <p:cNvPr id="12" name="Group 263">
            <a:extLst>
              <a:ext uri="{FF2B5EF4-FFF2-40B4-BE49-F238E27FC236}">
                <a16:creationId xmlns:a16="http://schemas.microsoft.com/office/drawing/2014/main" id="{63D0F2D2-C812-017C-3B26-896471D667CD}"/>
              </a:ext>
            </a:extLst>
          </p:cNvPr>
          <p:cNvGrpSpPr>
            <a:grpSpLocks/>
          </p:cNvGrpSpPr>
          <p:nvPr/>
        </p:nvGrpSpPr>
        <p:grpSpPr bwMode="auto">
          <a:xfrm>
            <a:off x="1996768" y="1489997"/>
            <a:ext cx="7666038" cy="457200"/>
            <a:chOff x="652" y="1076"/>
            <a:chExt cx="4829" cy="288"/>
          </a:xfrm>
        </p:grpSpPr>
        <p:sp>
          <p:nvSpPr>
            <p:cNvPr id="13" name="Text Box 10">
              <a:extLst>
                <a:ext uri="{FF2B5EF4-FFF2-40B4-BE49-F238E27FC236}">
                  <a16:creationId xmlns:a16="http://schemas.microsoft.com/office/drawing/2014/main" id="{42F4DC9E-91A8-1531-E634-78FE312DCF2E}"/>
                </a:ext>
              </a:extLst>
            </p:cNvPr>
            <p:cNvSpPr txBox="1">
              <a:spLocks noChangeArrowheads="1"/>
            </p:cNvSpPr>
            <p:nvPr/>
          </p:nvSpPr>
          <p:spPr bwMode="auto">
            <a:xfrm>
              <a:off x="652" y="1076"/>
              <a:ext cx="29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Y</a:t>
              </a:r>
              <a:r>
                <a:rPr lang="en-US" altLang="zh-CN" b="1" baseline="-25000">
                  <a:solidFill>
                    <a:srgbClr val="FF0066"/>
                  </a:solidFill>
                </a:rPr>
                <a:t>a</a:t>
              </a:r>
              <a:endParaRPr lang="en-US" altLang="zh-CN" b="1" i="1">
                <a:solidFill>
                  <a:srgbClr val="FF0066"/>
                </a:solidFill>
              </a:endParaRPr>
            </a:p>
          </p:txBody>
        </p:sp>
        <p:sp>
          <p:nvSpPr>
            <p:cNvPr id="14" name="Text Box 11">
              <a:extLst>
                <a:ext uri="{FF2B5EF4-FFF2-40B4-BE49-F238E27FC236}">
                  <a16:creationId xmlns:a16="http://schemas.microsoft.com/office/drawing/2014/main" id="{EA727421-62F0-8F4C-B7E6-2F841616DD50}"/>
                </a:ext>
              </a:extLst>
            </p:cNvPr>
            <p:cNvSpPr txBox="1">
              <a:spLocks noChangeArrowheads="1"/>
            </p:cNvSpPr>
            <p:nvPr/>
          </p:nvSpPr>
          <p:spPr bwMode="auto">
            <a:xfrm>
              <a:off x="1388" y="1076"/>
              <a:ext cx="30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Y</a:t>
              </a:r>
              <a:r>
                <a:rPr lang="en-US" altLang="zh-CN" b="1" baseline="-25000">
                  <a:solidFill>
                    <a:srgbClr val="FF0066"/>
                  </a:solidFill>
                </a:rPr>
                <a:t>b</a:t>
              </a:r>
              <a:endParaRPr lang="en-US" altLang="zh-CN" b="1" i="1">
                <a:solidFill>
                  <a:srgbClr val="FF0066"/>
                </a:solidFill>
              </a:endParaRPr>
            </a:p>
          </p:txBody>
        </p:sp>
        <p:sp>
          <p:nvSpPr>
            <p:cNvPr id="15" name="Text Box 12">
              <a:extLst>
                <a:ext uri="{FF2B5EF4-FFF2-40B4-BE49-F238E27FC236}">
                  <a16:creationId xmlns:a16="http://schemas.microsoft.com/office/drawing/2014/main" id="{171D824C-68F4-3180-7DA4-7119131B0737}"/>
                </a:ext>
              </a:extLst>
            </p:cNvPr>
            <p:cNvSpPr txBox="1">
              <a:spLocks noChangeArrowheads="1"/>
            </p:cNvSpPr>
            <p:nvPr/>
          </p:nvSpPr>
          <p:spPr bwMode="auto">
            <a:xfrm>
              <a:off x="1964" y="1076"/>
              <a:ext cx="29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Y</a:t>
              </a:r>
              <a:r>
                <a:rPr lang="en-US" altLang="zh-CN" b="1" baseline="-25000">
                  <a:solidFill>
                    <a:srgbClr val="FF0066"/>
                  </a:solidFill>
                </a:rPr>
                <a:t>c</a:t>
              </a:r>
              <a:endParaRPr lang="en-US" altLang="zh-CN" b="1" i="1">
                <a:solidFill>
                  <a:srgbClr val="FF0066"/>
                </a:solidFill>
              </a:endParaRPr>
            </a:p>
          </p:txBody>
        </p:sp>
        <p:sp>
          <p:nvSpPr>
            <p:cNvPr id="16" name="Text Box 13">
              <a:extLst>
                <a:ext uri="{FF2B5EF4-FFF2-40B4-BE49-F238E27FC236}">
                  <a16:creationId xmlns:a16="http://schemas.microsoft.com/office/drawing/2014/main" id="{3FEFFB31-4E2C-F9E7-AA95-A4643B92BC3F}"/>
                </a:ext>
              </a:extLst>
            </p:cNvPr>
            <p:cNvSpPr txBox="1">
              <a:spLocks noChangeArrowheads="1"/>
            </p:cNvSpPr>
            <p:nvPr/>
          </p:nvSpPr>
          <p:spPr bwMode="auto">
            <a:xfrm>
              <a:off x="2700" y="1076"/>
              <a:ext cx="30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Y</a:t>
              </a:r>
              <a:r>
                <a:rPr lang="en-US" altLang="zh-CN" b="1" baseline="-25000">
                  <a:solidFill>
                    <a:srgbClr val="FF0066"/>
                  </a:solidFill>
                </a:rPr>
                <a:t>d</a:t>
              </a:r>
              <a:endParaRPr lang="en-US" altLang="zh-CN" b="1" i="1">
                <a:solidFill>
                  <a:srgbClr val="FF0066"/>
                </a:solidFill>
              </a:endParaRPr>
            </a:p>
          </p:txBody>
        </p:sp>
        <p:sp>
          <p:nvSpPr>
            <p:cNvPr id="17" name="Text Box 14">
              <a:extLst>
                <a:ext uri="{FF2B5EF4-FFF2-40B4-BE49-F238E27FC236}">
                  <a16:creationId xmlns:a16="http://schemas.microsoft.com/office/drawing/2014/main" id="{DAE35428-E320-0883-138D-26406D214F94}"/>
                </a:ext>
              </a:extLst>
            </p:cNvPr>
            <p:cNvSpPr txBox="1">
              <a:spLocks noChangeArrowheads="1"/>
            </p:cNvSpPr>
            <p:nvPr/>
          </p:nvSpPr>
          <p:spPr bwMode="auto">
            <a:xfrm>
              <a:off x="3388" y="1076"/>
              <a:ext cx="29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Y</a:t>
              </a:r>
              <a:r>
                <a:rPr lang="en-US" altLang="zh-CN" b="1" baseline="-25000">
                  <a:solidFill>
                    <a:srgbClr val="FF0066"/>
                  </a:solidFill>
                </a:rPr>
                <a:t>e</a:t>
              </a:r>
              <a:endParaRPr lang="en-US" altLang="zh-CN" b="1" i="1">
                <a:solidFill>
                  <a:srgbClr val="FF0066"/>
                </a:solidFill>
              </a:endParaRPr>
            </a:p>
          </p:txBody>
        </p:sp>
        <p:sp>
          <p:nvSpPr>
            <p:cNvPr id="18" name="Text Box 15">
              <a:extLst>
                <a:ext uri="{FF2B5EF4-FFF2-40B4-BE49-F238E27FC236}">
                  <a16:creationId xmlns:a16="http://schemas.microsoft.com/office/drawing/2014/main" id="{F912C263-FB30-9FC0-3CB7-026410F7A610}"/>
                </a:ext>
              </a:extLst>
            </p:cNvPr>
            <p:cNvSpPr txBox="1">
              <a:spLocks noChangeArrowheads="1"/>
            </p:cNvSpPr>
            <p:nvPr/>
          </p:nvSpPr>
          <p:spPr bwMode="auto">
            <a:xfrm>
              <a:off x="4232" y="1076"/>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Y</a:t>
              </a:r>
              <a:r>
                <a:rPr lang="en-US" altLang="zh-CN" b="1" baseline="-25000">
                  <a:solidFill>
                    <a:srgbClr val="FF0066"/>
                  </a:solidFill>
                </a:rPr>
                <a:t>f</a:t>
              </a:r>
              <a:endParaRPr lang="en-US" altLang="zh-CN" b="1" i="1">
                <a:solidFill>
                  <a:srgbClr val="FF0066"/>
                </a:solidFill>
              </a:endParaRPr>
            </a:p>
          </p:txBody>
        </p:sp>
        <p:sp>
          <p:nvSpPr>
            <p:cNvPr id="19" name="Text Box 16">
              <a:extLst>
                <a:ext uri="{FF2B5EF4-FFF2-40B4-BE49-F238E27FC236}">
                  <a16:creationId xmlns:a16="http://schemas.microsoft.com/office/drawing/2014/main" id="{D493A215-EFA1-6E12-08F2-1BD2826803B6}"/>
                </a:ext>
              </a:extLst>
            </p:cNvPr>
            <p:cNvSpPr txBox="1">
              <a:spLocks noChangeArrowheads="1"/>
            </p:cNvSpPr>
            <p:nvPr/>
          </p:nvSpPr>
          <p:spPr bwMode="auto">
            <a:xfrm>
              <a:off x="5184" y="1076"/>
              <a:ext cx="29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Y</a:t>
              </a:r>
              <a:r>
                <a:rPr lang="en-US" altLang="zh-CN" b="1" baseline="-25000">
                  <a:solidFill>
                    <a:srgbClr val="FF0066"/>
                  </a:solidFill>
                </a:rPr>
                <a:t>g</a:t>
              </a:r>
              <a:endParaRPr lang="en-US" altLang="zh-CN" b="1" i="1">
                <a:solidFill>
                  <a:srgbClr val="FF0066"/>
                </a:solidFill>
              </a:endParaRPr>
            </a:p>
          </p:txBody>
        </p:sp>
        <p:sp>
          <p:nvSpPr>
            <p:cNvPr id="20" name="Line 17">
              <a:extLst>
                <a:ext uri="{FF2B5EF4-FFF2-40B4-BE49-F238E27FC236}">
                  <a16:creationId xmlns:a16="http://schemas.microsoft.com/office/drawing/2014/main" id="{6A77E036-62BF-7DC2-FB0D-CDFE3C3CDCCD}"/>
                </a:ext>
              </a:extLst>
            </p:cNvPr>
            <p:cNvSpPr>
              <a:spLocks noChangeShapeType="1"/>
            </p:cNvSpPr>
            <p:nvPr/>
          </p:nvSpPr>
          <p:spPr bwMode="auto">
            <a:xfrm>
              <a:off x="3470" y="1125"/>
              <a:ext cx="146" cy="0"/>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 name="Line 18">
              <a:extLst>
                <a:ext uri="{FF2B5EF4-FFF2-40B4-BE49-F238E27FC236}">
                  <a16:creationId xmlns:a16="http://schemas.microsoft.com/office/drawing/2014/main" id="{3AC7023D-285F-ECB9-E735-2112CCD4BD1F}"/>
                </a:ext>
              </a:extLst>
            </p:cNvPr>
            <p:cNvSpPr>
              <a:spLocks noChangeShapeType="1"/>
            </p:cNvSpPr>
            <p:nvPr/>
          </p:nvSpPr>
          <p:spPr bwMode="auto">
            <a:xfrm>
              <a:off x="734" y="1125"/>
              <a:ext cx="146" cy="0"/>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 name="Line 19">
              <a:extLst>
                <a:ext uri="{FF2B5EF4-FFF2-40B4-BE49-F238E27FC236}">
                  <a16:creationId xmlns:a16="http://schemas.microsoft.com/office/drawing/2014/main" id="{22D2CDAA-77F5-E7B4-BADB-8DA279BABAC5}"/>
                </a:ext>
              </a:extLst>
            </p:cNvPr>
            <p:cNvSpPr>
              <a:spLocks noChangeShapeType="1"/>
            </p:cNvSpPr>
            <p:nvPr/>
          </p:nvSpPr>
          <p:spPr bwMode="auto">
            <a:xfrm>
              <a:off x="1469" y="1125"/>
              <a:ext cx="146" cy="0"/>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3" name="Line 20">
              <a:extLst>
                <a:ext uri="{FF2B5EF4-FFF2-40B4-BE49-F238E27FC236}">
                  <a16:creationId xmlns:a16="http://schemas.microsoft.com/office/drawing/2014/main" id="{C3E59659-C8DD-BDA3-3459-130716119DE0}"/>
                </a:ext>
              </a:extLst>
            </p:cNvPr>
            <p:cNvSpPr>
              <a:spLocks noChangeShapeType="1"/>
            </p:cNvSpPr>
            <p:nvPr/>
          </p:nvSpPr>
          <p:spPr bwMode="auto">
            <a:xfrm>
              <a:off x="2049" y="1130"/>
              <a:ext cx="146" cy="0"/>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4" name="Line 21">
              <a:extLst>
                <a:ext uri="{FF2B5EF4-FFF2-40B4-BE49-F238E27FC236}">
                  <a16:creationId xmlns:a16="http://schemas.microsoft.com/office/drawing/2014/main" id="{1E36BFC6-E51D-ED67-0D9C-65C1750A7254}"/>
                </a:ext>
              </a:extLst>
            </p:cNvPr>
            <p:cNvSpPr>
              <a:spLocks noChangeShapeType="1"/>
            </p:cNvSpPr>
            <p:nvPr/>
          </p:nvSpPr>
          <p:spPr bwMode="auto">
            <a:xfrm>
              <a:off x="2788" y="1125"/>
              <a:ext cx="146" cy="0"/>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5" name="Line 22">
              <a:extLst>
                <a:ext uri="{FF2B5EF4-FFF2-40B4-BE49-F238E27FC236}">
                  <a16:creationId xmlns:a16="http://schemas.microsoft.com/office/drawing/2014/main" id="{BF697F2F-48BC-5350-C303-434175591E54}"/>
                </a:ext>
              </a:extLst>
            </p:cNvPr>
            <p:cNvSpPr>
              <a:spLocks noChangeShapeType="1"/>
            </p:cNvSpPr>
            <p:nvPr/>
          </p:nvSpPr>
          <p:spPr bwMode="auto">
            <a:xfrm>
              <a:off x="4286" y="1125"/>
              <a:ext cx="146" cy="0"/>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6" name="Line 23">
              <a:extLst>
                <a:ext uri="{FF2B5EF4-FFF2-40B4-BE49-F238E27FC236}">
                  <a16:creationId xmlns:a16="http://schemas.microsoft.com/office/drawing/2014/main" id="{B469B066-7A21-19F4-324D-0815539A6225}"/>
                </a:ext>
              </a:extLst>
            </p:cNvPr>
            <p:cNvSpPr>
              <a:spLocks noChangeShapeType="1"/>
            </p:cNvSpPr>
            <p:nvPr/>
          </p:nvSpPr>
          <p:spPr bwMode="auto">
            <a:xfrm>
              <a:off x="5241" y="1125"/>
              <a:ext cx="146" cy="0"/>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27" name="Text Box 24">
            <a:extLst>
              <a:ext uri="{FF2B5EF4-FFF2-40B4-BE49-F238E27FC236}">
                <a16:creationId xmlns:a16="http://schemas.microsoft.com/office/drawing/2014/main" id="{77D06B90-DE3B-C13E-4BC1-BB46C5E199BE}"/>
              </a:ext>
            </a:extLst>
          </p:cNvPr>
          <p:cNvSpPr txBox="1">
            <a:spLocks noChangeArrowheads="1"/>
          </p:cNvSpPr>
          <p:nvPr/>
        </p:nvSpPr>
        <p:spPr bwMode="auto">
          <a:xfrm>
            <a:off x="6043306" y="867697"/>
            <a:ext cx="3929062"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t>— </a:t>
            </a:r>
            <a:r>
              <a:rPr lang="zh-CN" altLang="en-US" b="1"/>
              <a:t>输出</a:t>
            </a:r>
            <a:r>
              <a:rPr lang="zh-CN" altLang="en-US" b="1">
                <a:solidFill>
                  <a:srgbClr val="FF0066"/>
                </a:solidFill>
              </a:rPr>
              <a:t>低电平</a:t>
            </a:r>
            <a:r>
              <a:rPr lang="zh-CN" altLang="en-US" b="1"/>
              <a:t>有效</a:t>
            </a:r>
          </a:p>
        </p:txBody>
      </p:sp>
      <p:grpSp>
        <p:nvGrpSpPr>
          <p:cNvPr id="28" name="Group 265">
            <a:extLst>
              <a:ext uri="{FF2B5EF4-FFF2-40B4-BE49-F238E27FC236}">
                <a16:creationId xmlns:a16="http://schemas.microsoft.com/office/drawing/2014/main" id="{F75EA4E6-B992-A30D-AADC-DBBB3D86EE7C}"/>
              </a:ext>
            </a:extLst>
          </p:cNvPr>
          <p:cNvGrpSpPr>
            <a:grpSpLocks/>
          </p:cNvGrpSpPr>
          <p:nvPr/>
        </p:nvGrpSpPr>
        <p:grpSpPr bwMode="auto">
          <a:xfrm>
            <a:off x="1649106" y="2012285"/>
            <a:ext cx="8347075" cy="3421062"/>
            <a:chOff x="277" y="1249"/>
            <a:chExt cx="5258" cy="2155"/>
          </a:xfrm>
        </p:grpSpPr>
        <p:grpSp>
          <p:nvGrpSpPr>
            <p:cNvPr id="29" name="Group 26">
              <a:extLst>
                <a:ext uri="{FF2B5EF4-FFF2-40B4-BE49-F238E27FC236}">
                  <a16:creationId xmlns:a16="http://schemas.microsoft.com/office/drawing/2014/main" id="{210B0B93-5D67-5A4C-47A6-FFF3975312F1}"/>
                </a:ext>
              </a:extLst>
            </p:cNvPr>
            <p:cNvGrpSpPr>
              <a:grpSpLocks/>
            </p:cNvGrpSpPr>
            <p:nvPr/>
          </p:nvGrpSpPr>
          <p:grpSpPr bwMode="auto">
            <a:xfrm>
              <a:off x="1194" y="1249"/>
              <a:ext cx="394" cy="480"/>
              <a:chOff x="1275" y="1095"/>
              <a:chExt cx="394" cy="480"/>
            </a:xfrm>
          </p:grpSpPr>
          <p:sp>
            <p:nvSpPr>
              <p:cNvPr id="235" name="Rectangle 27">
                <a:extLst>
                  <a:ext uri="{FF2B5EF4-FFF2-40B4-BE49-F238E27FC236}">
                    <a16:creationId xmlns:a16="http://schemas.microsoft.com/office/drawing/2014/main" id="{5C6CE8BC-01DE-A587-956E-2DC5899637BD}"/>
                  </a:ext>
                </a:extLst>
              </p:cNvPr>
              <p:cNvSpPr>
                <a:spLocks noChangeArrowheads="1"/>
              </p:cNvSpPr>
              <p:nvPr/>
            </p:nvSpPr>
            <p:spPr bwMode="auto">
              <a:xfrm>
                <a:off x="1275" y="1346"/>
                <a:ext cx="394" cy="22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000" b="1">
                    <a:solidFill>
                      <a:srgbClr val="0033CC"/>
                    </a:solidFill>
                  </a:rPr>
                  <a:t>&amp;</a:t>
                </a:r>
              </a:p>
            </p:txBody>
          </p:sp>
          <p:sp>
            <p:nvSpPr>
              <p:cNvPr id="236" name="Oval 28">
                <a:extLst>
                  <a:ext uri="{FF2B5EF4-FFF2-40B4-BE49-F238E27FC236}">
                    <a16:creationId xmlns:a16="http://schemas.microsoft.com/office/drawing/2014/main" id="{38A86D66-51F8-FE5A-7265-9D14ACDDA251}"/>
                  </a:ext>
                </a:extLst>
              </p:cNvPr>
              <p:cNvSpPr>
                <a:spLocks noChangeArrowheads="1"/>
              </p:cNvSpPr>
              <p:nvPr/>
            </p:nvSpPr>
            <p:spPr bwMode="auto">
              <a:xfrm>
                <a:off x="1443" y="1273"/>
                <a:ext cx="59" cy="61"/>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37" name="Line 29">
                <a:extLst>
                  <a:ext uri="{FF2B5EF4-FFF2-40B4-BE49-F238E27FC236}">
                    <a16:creationId xmlns:a16="http://schemas.microsoft.com/office/drawing/2014/main" id="{63A41F47-DE58-C003-0D36-D55D486355C9}"/>
                  </a:ext>
                </a:extLst>
              </p:cNvPr>
              <p:cNvSpPr>
                <a:spLocks noChangeShapeType="1"/>
              </p:cNvSpPr>
              <p:nvPr/>
            </p:nvSpPr>
            <p:spPr bwMode="auto">
              <a:xfrm flipV="1">
                <a:off x="1472" y="1143"/>
                <a:ext cx="1" cy="13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38" name="Oval 30">
                <a:extLst>
                  <a:ext uri="{FF2B5EF4-FFF2-40B4-BE49-F238E27FC236}">
                    <a16:creationId xmlns:a16="http://schemas.microsoft.com/office/drawing/2014/main" id="{2067AED6-DCC0-2DA7-7294-48A0B314DB4F}"/>
                  </a:ext>
                </a:extLst>
              </p:cNvPr>
              <p:cNvSpPr>
                <a:spLocks noChangeArrowheads="1"/>
              </p:cNvSpPr>
              <p:nvPr/>
            </p:nvSpPr>
            <p:spPr bwMode="auto">
              <a:xfrm>
                <a:off x="1446" y="1095"/>
                <a:ext cx="52" cy="52"/>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30" name="Group 31">
              <a:extLst>
                <a:ext uri="{FF2B5EF4-FFF2-40B4-BE49-F238E27FC236}">
                  <a16:creationId xmlns:a16="http://schemas.microsoft.com/office/drawing/2014/main" id="{72382BF4-8452-F908-89D4-EC7C066C4F60}"/>
                </a:ext>
              </a:extLst>
            </p:cNvPr>
            <p:cNvGrpSpPr>
              <a:grpSpLocks/>
            </p:cNvGrpSpPr>
            <p:nvPr/>
          </p:nvGrpSpPr>
          <p:grpSpPr bwMode="auto">
            <a:xfrm>
              <a:off x="415" y="1249"/>
              <a:ext cx="394" cy="480"/>
              <a:chOff x="1275" y="1095"/>
              <a:chExt cx="394" cy="480"/>
            </a:xfrm>
          </p:grpSpPr>
          <p:sp>
            <p:nvSpPr>
              <p:cNvPr id="231" name="Rectangle 32">
                <a:extLst>
                  <a:ext uri="{FF2B5EF4-FFF2-40B4-BE49-F238E27FC236}">
                    <a16:creationId xmlns:a16="http://schemas.microsoft.com/office/drawing/2014/main" id="{43DC03CB-3BB4-3EFE-2402-E0ACED5AA608}"/>
                  </a:ext>
                </a:extLst>
              </p:cNvPr>
              <p:cNvSpPr>
                <a:spLocks noChangeArrowheads="1"/>
              </p:cNvSpPr>
              <p:nvPr/>
            </p:nvSpPr>
            <p:spPr bwMode="auto">
              <a:xfrm>
                <a:off x="1275" y="1346"/>
                <a:ext cx="394" cy="22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000" b="1">
                    <a:solidFill>
                      <a:srgbClr val="0033CC"/>
                    </a:solidFill>
                  </a:rPr>
                  <a:t>&amp;</a:t>
                </a:r>
              </a:p>
            </p:txBody>
          </p:sp>
          <p:sp>
            <p:nvSpPr>
              <p:cNvPr id="232" name="Oval 33">
                <a:extLst>
                  <a:ext uri="{FF2B5EF4-FFF2-40B4-BE49-F238E27FC236}">
                    <a16:creationId xmlns:a16="http://schemas.microsoft.com/office/drawing/2014/main" id="{69F32835-FF5B-91CA-F8CF-DBFF34337DD5}"/>
                  </a:ext>
                </a:extLst>
              </p:cNvPr>
              <p:cNvSpPr>
                <a:spLocks noChangeArrowheads="1"/>
              </p:cNvSpPr>
              <p:nvPr/>
            </p:nvSpPr>
            <p:spPr bwMode="auto">
              <a:xfrm>
                <a:off x="1443" y="1273"/>
                <a:ext cx="59" cy="61"/>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33" name="Line 34">
                <a:extLst>
                  <a:ext uri="{FF2B5EF4-FFF2-40B4-BE49-F238E27FC236}">
                    <a16:creationId xmlns:a16="http://schemas.microsoft.com/office/drawing/2014/main" id="{C349F61D-CBDF-1F4E-DBC6-46F52074D416}"/>
                  </a:ext>
                </a:extLst>
              </p:cNvPr>
              <p:cNvSpPr>
                <a:spLocks noChangeShapeType="1"/>
              </p:cNvSpPr>
              <p:nvPr/>
            </p:nvSpPr>
            <p:spPr bwMode="auto">
              <a:xfrm flipV="1">
                <a:off x="1472" y="1143"/>
                <a:ext cx="1" cy="13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34" name="Oval 35">
                <a:extLst>
                  <a:ext uri="{FF2B5EF4-FFF2-40B4-BE49-F238E27FC236}">
                    <a16:creationId xmlns:a16="http://schemas.microsoft.com/office/drawing/2014/main" id="{6211AF63-2D30-0397-CD5C-8C27A943D09B}"/>
                  </a:ext>
                </a:extLst>
              </p:cNvPr>
              <p:cNvSpPr>
                <a:spLocks noChangeArrowheads="1"/>
              </p:cNvSpPr>
              <p:nvPr/>
            </p:nvSpPr>
            <p:spPr bwMode="auto">
              <a:xfrm>
                <a:off x="1446" y="1095"/>
                <a:ext cx="52" cy="52"/>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31" name="Group 36">
              <a:extLst>
                <a:ext uri="{FF2B5EF4-FFF2-40B4-BE49-F238E27FC236}">
                  <a16:creationId xmlns:a16="http://schemas.microsoft.com/office/drawing/2014/main" id="{89B88C64-F57E-8CFA-8DBC-4CF9D280A9C8}"/>
                </a:ext>
              </a:extLst>
            </p:cNvPr>
            <p:cNvGrpSpPr>
              <a:grpSpLocks/>
            </p:cNvGrpSpPr>
            <p:nvPr/>
          </p:nvGrpSpPr>
          <p:grpSpPr bwMode="auto">
            <a:xfrm>
              <a:off x="1743" y="1249"/>
              <a:ext cx="394" cy="480"/>
              <a:chOff x="1275" y="1095"/>
              <a:chExt cx="394" cy="480"/>
            </a:xfrm>
          </p:grpSpPr>
          <p:sp>
            <p:nvSpPr>
              <p:cNvPr id="227" name="Rectangle 37">
                <a:extLst>
                  <a:ext uri="{FF2B5EF4-FFF2-40B4-BE49-F238E27FC236}">
                    <a16:creationId xmlns:a16="http://schemas.microsoft.com/office/drawing/2014/main" id="{8E673685-FD47-B853-1AC1-9D4F3496BB8A}"/>
                  </a:ext>
                </a:extLst>
              </p:cNvPr>
              <p:cNvSpPr>
                <a:spLocks noChangeArrowheads="1"/>
              </p:cNvSpPr>
              <p:nvPr/>
            </p:nvSpPr>
            <p:spPr bwMode="auto">
              <a:xfrm>
                <a:off x="1275" y="1346"/>
                <a:ext cx="394" cy="22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000" b="1">
                    <a:solidFill>
                      <a:srgbClr val="0033CC"/>
                    </a:solidFill>
                  </a:rPr>
                  <a:t>1</a:t>
                </a:r>
              </a:p>
            </p:txBody>
          </p:sp>
          <p:sp>
            <p:nvSpPr>
              <p:cNvPr id="228" name="Oval 38">
                <a:extLst>
                  <a:ext uri="{FF2B5EF4-FFF2-40B4-BE49-F238E27FC236}">
                    <a16:creationId xmlns:a16="http://schemas.microsoft.com/office/drawing/2014/main" id="{2459EA86-BAA9-B7AF-5866-FC5AC2B65B87}"/>
                  </a:ext>
                </a:extLst>
              </p:cNvPr>
              <p:cNvSpPr>
                <a:spLocks noChangeArrowheads="1"/>
              </p:cNvSpPr>
              <p:nvPr/>
            </p:nvSpPr>
            <p:spPr bwMode="auto">
              <a:xfrm>
                <a:off x="1443" y="1273"/>
                <a:ext cx="59" cy="61"/>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29" name="Line 39">
                <a:extLst>
                  <a:ext uri="{FF2B5EF4-FFF2-40B4-BE49-F238E27FC236}">
                    <a16:creationId xmlns:a16="http://schemas.microsoft.com/office/drawing/2014/main" id="{76181363-20D1-6587-CA36-703753946914}"/>
                  </a:ext>
                </a:extLst>
              </p:cNvPr>
              <p:cNvSpPr>
                <a:spLocks noChangeShapeType="1"/>
              </p:cNvSpPr>
              <p:nvPr/>
            </p:nvSpPr>
            <p:spPr bwMode="auto">
              <a:xfrm flipV="1">
                <a:off x="1472" y="1143"/>
                <a:ext cx="1" cy="13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30" name="Oval 40">
                <a:extLst>
                  <a:ext uri="{FF2B5EF4-FFF2-40B4-BE49-F238E27FC236}">
                    <a16:creationId xmlns:a16="http://schemas.microsoft.com/office/drawing/2014/main" id="{C7819AAE-EF48-84E4-32D8-71516F69ED04}"/>
                  </a:ext>
                </a:extLst>
              </p:cNvPr>
              <p:cNvSpPr>
                <a:spLocks noChangeArrowheads="1"/>
              </p:cNvSpPr>
              <p:nvPr/>
            </p:nvSpPr>
            <p:spPr bwMode="auto">
              <a:xfrm>
                <a:off x="1446" y="1095"/>
                <a:ext cx="52" cy="52"/>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32" name="Group 41">
              <a:extLst>
                <a:ext uri="{FF2B5EF4-FFF2-40B4-BE49-F238E27FC236}">
                  <a16:creationId xmlns:a16="http://schemas.microsoft.com/office/drawing/2014/main" id="{2DA51FCB-8F49-774F-97A7-7B51DA4429E2}"/>
                </a:ext>
              </a:extLst>
            </p:cNvPr>
            <p:cNvGrpSpPr>
              <a:grpSpLocks/>
            </p:cNvGrpSpPr>
            <p:nvPr/>
          </p:nvGrpSpPr>
          <p:grpSpPr bwMode="auto">
            <a:xfrm>
              <a:off x="2490" y="1249"/>
              <a:ext cx="394" cy="480"/>
              <a:chOff x="1275" y="1095"/>
              <a:chExt cx="394" cy="480"/>
            </a:xfrm>
          </p:grpSpPr>
          <p:sp>
            <p:nvSpPr>
              <p:cNvPr id="223" name="Rectangle 42">
                <a:extLst>
                  <a:ext uri="{FF2B5EF4-FFF2-40B4-BE49-F238E27FC236}">
                    <a16:creationId xmlns:a16="http://schemas.microsoft.com/office/drawing/2014/main" id="{D28AF78E-E7E2-1301-54B1-B92D3EF0AB23}"/>
                  </a:ext>
                </a:extLst>
              </p:cNvPr>
              <p:cNvSpPr>
                <a:spLocks noChangeArrowheads="1"/>
              </p:cNvSpPr>
              <p:nvPr/>
            </p:nvSpPr>
            <p:spPr bwMode="auto">
              <a:xfrm>
                <a:off x="1275" y="1346"/>
                <a:ext cx="394" cy="22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000" b="1">
                    <a:solidFill>
                      <a:srgbClr val="0033CC"/>
                    </a:solidFill>
                  </a:rPr>
                  <a:t>&amp;</a:t>
                </a:r>
              </a:p>
            </p:txBody>
          </p:sp>
          <p:sp>
            <p:nvSpPr>
              <p:cNvPr id="224" name="Oval 43">
                <a:extLst>
                  <a:ext uri="{FF2B5EF4-FFF2-40B4-BE49-F238E27FC236}">
                    <a16:creationId xmlns:a16="http://schemas.microsoft.com/office/drawing/2014/main" id="{7F512039-E62C-8D33-94B5-CA57D4CA99BB}"/>
                  </a:ext>
                </a:extLst>
              </p:cNvPr>
              <p:cNvSpPr>
                <a:spLocks noChangeArrowheads="1"/>
              </p:cNvSpPr>
              <p:nvPr/>
            </p:nvSpPr>
            <p:spPr bwMode="auto">
              <a:xfrm>
                <a:off x="1443" y="1273"/>
                <a:ext cx="59" cy="61"/>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25" name="Line 44">
                <a:extLst>
                  <a:ext uri="{FF2B5EF4-FFF2-40B4-BE49-F238E27FC236}">
                    <a16:creationId xmlns:a16="http://schemas.microsoft.com/office/drawing/2014/main" id="{A6AFBB7C-D0C5-369C-CA54-F659909E2E3E}"/>
                  </a:ext>
                </a:extLst>
              </p:cNvPr>
              <p:cNvSpPr>
                <a:spLocks noChangeShapeType="1"/>
              </p:cNvSpPr>
              <p:nvPr/>
            </p:nvSpPr>
            <p:spPr bwMode="auto">
              <a:xfrm flipV="1">
                <a:off x="1472" y="1143"/>
                <a:ext cx="1" cy="13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6" name="Oval 45">
                <a:extLst>
                  <a:ext uri="{FF2B5EF4-FFF2-40B4-BE49-F238E27FC236}">
                    <a16:creationId xmlns:a16="http://schemas.microsoft.com/office/drawing/2014/main" id="{BF9C0055-DD71-2963-2675-CFA6F25D5A72}"/>
                  </a:ext>
                </a:extLst>
              </p:cNvPr>
              <p:cNvSpPr>
                <a:spLocks noChangeArrowheads="1"/>
              </p:cNvSpPr>
              <p:nvPr/>
            </p:nvSpPr>
            <p:spPr bwMode="auto">
              <a:xfrm>
                <a:off x="1446" y="1095"/>
                <a:ext cx="52" cy="52"/>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33" name="Group 46">
              <a:extLst>
                <a:ext uri="{FF2B5EF4-FFF2-40B4-BE49-F238E27FC236}">
                  <a16:creationId xmlns:a16="http://schemas.microsoft.com/office/drawing/2014/main" id="{B6199618-ECAF-DC53-8859-A432162A981E}"/>
                </a:ext>
              </a:extLst>
            </p:cNvPr>
            <p:cNvGrpSpPr>
              <a:grpSpLocks/>
            </p:cNvGrpSpPr>
            <p:nvPr/>
          </p:nvGrpSpPr>
          <p:grpSpPr bwMode="auto">
            <a:xfrm>
              <a:off x="3199" y="1249"/>
              <a:ext cx="391" cy="480"/>
              <a:chOff x="1275" y="1095"/>
              <a:chExt cx="394" cy="480"/>
            </a:xfrm>
          </p:grpSpPr>
          <p:sp>
            <p:nvSpPr>
              <p:cNvPr id="219" name="Rectangle 47">
                <a:extLst>
                  <a:ext uri="{FF2B5EF4-FFF2-40B4-BE49-F238E27FC236}">
                    <a16:creationId xmlns:a16="http://schemas.microsoft.com/office/drawing/2014/main" id="{789EEBDB-1176-2934-A1C6-4243B90306BD}"/>
                  </a:ext>
                </a:extLst>
              </p:cNvPr>
              <p:cNvSpPr>
                <a:spLocks noChangeArrowheads="1"/>
              </p:cNvSpPr>
              <p:nvPr/>
            </p:nvSpPr>
            <p:spPr bwMode="auto">
              <a:xfrm>
                <a:off x="1275" y="1346"/>
                <a:ext cx="394" cy="22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000" b="1">
                    <a:solidFill>
                      <a:srgbClr val="0033CC"/>
                    </a:solidFill>
                  </a:rPr>
                  <a:t>&amp;</a:t>
                </a:r>
              </a:p>
            </p:txBody>
          </p:sp>
          <p:sp>
            <p:nvSpPr>
              <p:cNvPr id="220" name="Oval 48">
                <a:extLst>
                  <a:ext uri="{FF2B5EF4-FFF2-40B4-BE49-F238E27FC236}">
                    <a16:creationId xmlns:a16="http://schemas.microsoft.com/office/drawing/2014/main" id="{4960121F-27A8-521E-ABF8-42936FE5F65B}"/>
                  </a:ext>
                </a:extLst>
              </p:cNvPr>
              <p:cNvSpPr>
                <a:spLocks noChangeArrowheads="1"/>
              </p:cNvSpPr>
              <p:nvPr/>
            </p:nvSpPr>
            <p:spPr bwMode="auto">
              <a:xfrm>
                <a:off x="1443" y="1273"/>
                <a:ext cx="59" cy="61"/>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21" name="Line 49">
                <a:extLst>
                  <a:ext uri="{FF2B5EF4-FFF2-40B4-BE49-F238E27FC236}">
                    <a16:creationId xmlns:a16="http://schemas.microsoft.com/office/drawing/2014/main" id="{7EF836D5-3ADB-D88A-E6AD-CB20A6111038}"/>
                  </a:ext>
                </a:extLst>
              </p:cNvPr>
              <p:cNvSpPr>
                <a:spLocks noChangeShapeType="1"/>
              </p:cNvSpPr>
              <p:nvPr/>
            </p:nvSpPr>
            <p:spPr bwMode="auto">
              <a:xfrm flipV="1">
                <a:off x="1472" y="1143"/>
                <a:ext cx="1" cy="13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2" name="Oval 50">
                <a:extLst>
                  <a:ext uri="{FF2B5EF4-FFF2-40B4-BE49-F238E27FC236}">
                    <a16:creationId xmlns:a16="http://schemas.microsoft.com/office/drawing/2014/main" id="{7F93F2C5-C9EB-1DA5-D7E4-406D683ABBCA}"/>
                  </a:ext>
                </a:extLst>
              </p:cNvPr>
              <p:cNvSpPr>
                <a:spLocks noChangeArrowheads="1"/>
              </p:cNvSpPr>
              <p:nvPr/>
            </p:nvSpPr>
            <p:spPr bwMode="auto">
              <a:xfrm>
                <a:off x="1446" y="1095"/>
                <a:ext cx="52" cy="52"/>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34" name="Group 51">
              <a:extLst>
                <a:ext uri="{FF2B5EF4-FFF2-40B4-BE49-F238E27FC236}">
                  <a16:creationId xmlns:a16="http://schemas.microsoft.com/office/drawing/2014/main" id="{E2C6E587-4727-3380-CB37-6E065BCE3D6F}"/>
                </a:ext>
              </a:extLst>
            </p:cNvPr>
            <p:cNvGrpSpPr>
              <a:grpSpLocks/>
            </p:cNvGrpSpPr>
            <p:nvPr/>
          </p:nvGrpSpPr>
          <p:grpSpPr bwMode="auto">
            <a:xfrm>
              <a:off x="4043" y="1249"/>
              <a:ext cx="394" cy="480"/>
              <a:chOff x="1275" y="1095"/>
              <a:chExt cx="394" cy="480"/>
            </a:xfrm>
          </p:grpSpPr>
          <p:sp>
            <p:nvSpPr>
              <p:cNvPr id="215" name="Rectangle 52">
                <a:extLst>
                  <a:ext uri="{FF2B5EF4-FFF2-40B4-BE49-F238E27FC236}">
                    <a16:creationId xmlns:a16="http://schemas.microsoft.com/office/drawing/2014/main" id="{9B49A101-D5EA-CE9C-8F34-2DBEA22F2720}"/>
                  </a:ext>
                </a:extLst>
              </p:cNvPr>
              <p:cNvSpPr>
                <a:spLocks noChangeArrowheads="1"/>
              </p:cNvSpPr>
              <p:nvPr/>
            </p:nvSpPr>
            <p:spPr bwMode="auto">
              <a:xfrm>
                <a:off x="1275" y="1346"/>
                <a:ext cx="394" cy="22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000" b="1">
                    <a:solidFill>
                      <a:srgbClr val="0033CC"/>
                    </a:solidFill>
                  </a:rPr>
                  <a:t>&amp;</a:t>
                </a:r>
              </a:p>
            </p:txBody>
          </p:sp>
          <p:sp>
            <p:nvSpPr>
              <p:cNvPr id="216" name="Oval 53">
                <a:extLst>
                  <a:ext uri="{FF2B5EF4-FFF2-40B4-BE49-F238E27FC236}">
                    <a16:creationId xmlns:a16="http://schemas.microsoft.com/office/drawing/2014/main" id="{B7C5D1AA-2275-D6A6-240E-3C8EAF406567}"/>
                  </a:ext>
                </a:extLst>
              </p:cNvPr>
              <p:cNvSpPr>
                <a:spLocks noChangeArrowheads="1"/>
              </p:cNvSpPr>
              <p:nvPr/>
            </p:nvSpPr>
            <p:spPr bwMode="auto">
              <a:xfrm>
                <a:off x="1443" y="1273"/>
                <a:ext cx="59" cy="61"/>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7" name="Line 54">
                <a:extLst>
                  <a:ext uri="{FF2B5EF4-FFF2-40B4-BE49-F238E27FC236}">
                    <a16:creationId xmlns:a16="http://schemas.microsoft.com/office/drawing/2014/main" id="{A4C0F7A2-3EC9-1E63-FDC9-668B730DA37A}"/>
                  </a:ext>
                </a:extLst>
              </p:cNvPr>
              <p:cNvSpPr>
                <a:spLocks noChangeShapeType="1"/>
              </p:cNvSpPr>
              <p:nvPr/>
            </p:nvSpPr>
            <p:spPr bwMode="auto">
              <a:xfrm flipV="1">
                <a:off x="1472" y="1143"/>
                <a:ext cx="1" cy="13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8" name="Oval 55">
                <a:extLst>
                  <a:ext uri="{FF2B5EF4-FFF2-40B4-BE49-F238E27FC236}">
                    <a16:creationId xmlns:a16="http://schemas.microsoft.com/office/drawing/2014/main" id="{004317B5-0C83-2A44-7337-C128726E42B0}"/>
                  </a:ext>
                </a:extLst>
              </p:cNvPr>
              <p:cNvSpPr>
                <a:spLocks noChangeArrowheads="1"/>
              </p:cNvSpPr>
              <p:nvPr/>
            </p:nvSpPr>
            <p:spPr bwMode="auto">
              <a:xfrm>
                <a:off x="1446" y="1095"/>
                <a:ext cx="52" cy="52"/>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35" name="Group 56">
              <a:extLst>
                <a:ext uri="{FF2B5EF4-FFF2-40B4-BE49-F238E27FC236}">
                  <a16:creationId xmlns:a16="http://schemas.microsoft.com/office/drawing/2014/main" id="{A932FB11-BC80-D278-BC9E-D25792F28E3D}"/>
                </a:ext>
              </a:extLst>
            </p:cNvPr>
            <p:cNvGrpSpPr>
              <a:grpSpLocks/>
            </p:cNvGrpSpPr>
            <p:nvPr/>
          </p:nvGrpSpPr>
          <p:grpSpPr bwMode="auto">
            <a:xfrm>
              <a:off x="5010" y="1249"/>
              <a:ext cx="394" cy="480"/>
              <a:chOff x="1275" y="1095"/>
              <a:chExt cx="394" cy="480"/>
            </a:xfrm>
          </p:grpSpPr>
          <p:sp>
            <p:nvSpPr>
              <p:cNvPr id="211" name="Rectangle 57">
                <a:extLst>
                  <a:ext uri="{FF2B5EF4-FFF2-40B4-BE49-F238E27FC236}">
                    <a16:creationId xmlns:a16="http://schemas.microsoft.com/office/drawing/2014/main" id="{4E566868-9B81-EA5A-0785-67C9A8BF3332}"/>
                  </a:ext>
                </a:extLst>
              </p:cNvPr>
              <p:cNvSpPr>
                <a:spLocks noChangeArrowheads="1"/>
              </p:cNvSpPr>
              <p:nvPr/>
            </p:nvSpPr>
            <p:spPr bwMode="auto">
              <a:xfrm>
                <a:off x="1275" y="1346"/>
                <a:ext cx="394" cy="22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000" b="1">
                    <a:solidFill>
                      <a:srgbClr val="0033CC"/>
                    </a:solidFill>
                  </a:rPr>
                  <a:t>&amp;</a:t>
                </a:r>
              </a:p>
            </p:txBody>
          </p:sp>
          <p:sp>
            <p:nvSpPr>
              <p:cNvPr id="212" name="Oval 58">
                <a:extLst>
                  <a:ext uri="{FF2B5EF4-FFF2-40B4-BE49-F238E27FC236}">
                    <a16:creationId xmlns:a16="http://schemas.microsoft.com/office/drawing/2014/main" id="{C52AA6D9-0E76-7606-BE35-065018C2F58B}"/>
                  </a:ext>
                </a:extLst>
              </p:cNvPr>
              <p:cNvSpPr>
                <a:spLocks noChangeArrowheads="1"/>
              </p:cNvSpPr>
              <p:nvPr/>
            </p:nvSpPr>
            <p:spPr bwMode="auto">
              <a:xfrm>
                <a:off x="1443" y="1273"/>
                <a:ext cx="59" cy="61"/>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3" name="Line 59">
                <a:extLst>
                  <a:ext uri="{FF2B5EF4-FFF2-40B4-BE49-F238E27FC236}">
                    <a16:creationId xmlns:a16="http://schemas.microsoft.com/office/drawing/2014/main" id="{51051152-4077-8821-55C9-8BD5CB8DFCDA}"/>
                  </a:ext>
                </a:extLst>
              </p:cNvPr>
              <p:cNvSpPr>
                <a:spLocks noChangeShapeType="1"/>
              </p:cNvSpPr>
              <p:nvPr/>
            </p:nvSpPr>
            <p:spPr bwMode="auto">
              <a:xfrm flipV="1">
                <a:off x="1472" y="1143"/>
                <a:ext cx="1" cy="13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4" name="Oval 60">
                <a:extLst>
                  <a:ext uri="{FF2B5EF4-FFF2-40B4-BE49-F238E27FC236}">
                    <a16:creationId xmlns:a16="http://schemas.microsoft.com/office/drawing/2014/main" id="{CE47ACCF-CE71-EFA4-E0E2-A6C9F4EFBE06}"/>
                  </a:ext>
                </a:extLst>
              </p:cNvPr>
              <p:cNvSpPr>
                <a:spLocks noChangeArrowheads="1"/>
              </p:cNvSpPr>
              <p:nvPr/>
            </p:nvSpPr>
            <p:spPr bwMode="auto">
              <a:xfrm>
                <a:off x="1446" y="1095"/>
                <a:ext cx="52" cy="52"/>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36" name="Rectangle 62">
              <a:extLst>
                <a:ext uri="{FF2B5EF4-FFF2-40B4-BE49-F238E27FC236}">
                  <a16:creationId xmlns:a16="http://schemas.microsoft.com/office/drawing/2014/main" id="{74427FDE-1FA1-D01F-0217-CFCD9C420170}"/>
                </a:ext>
              </a:extLst>
            </p:cNvPr>
            <p:cNvSpPr>
              <a:spLocks noChangeArrowheads="1"/>
            </p:cNvSpPr>
            <p:nvPr/>
          </p:nvSpPr>
          <p:spPr bwMode="auto">
            <a:xfrm>
              <a:off x="1056" y="2014"/>
              <a:ext cx="299" cy="166"/>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1800" b="1">
                  <a:solidFill>
                    <a:srgbClr val="0033CC"/>
                  </a:solidFill>
                </a:rPr>
                <a:t>&amp;</a:t>
              </a:r>
            </a:p>
          </p:txBody>
        </p:sp>
        <p:sp>
          <p:nvSpPr>
            <p:cNvPr id="37" name="Oval 63">
              <a:extLst>
                <a:ext uri="{FF2B5EF4-FFF2-40B4-BE49-F238E27FC236}">
                  <a16:creationId xmlns:a16="http://schemas.microsoft.com/office/drawing/2014/main" id="{C9331D9E-E713-F294-ADFA-1BAF3C69D01C}"/>
                </a:ext>
              </a:extLst>
            </p:cNvPr>
            <p:cNvSpPr>
              <a:spLocks noChangeArrowheads="1"/>
            </p:cNvSpPr>
            <p:nvPr/>
          </p:nvSpPr>
          <p:spPr bwMode="auto">
            <a:xfrm>
              <a:off x="1181" y="1954"/>
              <a:ext cx="53" cy="49"/>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8" name="Line 64">
              <a:extLst>
                <a:ext uri="{FF2B5EF4-FFF2-40B4-BE49-F238E27FC236}">
                  <a16:creationId xmlns:a16="http://schemas.microsoft.com/office/drawing/2014/main" id="{0ED2E995-3BAD-4478-5911-84435C9ED2E8}"/>
                </a:ext>
              </a:extLst>
            </p:cNvPr>
            <p:cNvSpPr>
              <a:spLocks noChangeShapeType="1"/>
            </p:cNvSpPr>
            <p:nvPr/>
          </p:nvSpPr>
          <p:spPr bwMode="auto">
            <a:xfrm flipV="1">
              <a:off x="1208" y="1834"/>
              <a:ext cx="1" cy="12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9" name="Rectangle 66">
              <a:extLst>
                <a:ext uri="{FF2B5EF4-FFF2-40B4-BE49-F238E27FC236}">
                  <a16:creationId xmlns:a16="http://schemas.microsoft.com/office/drawing/2014/main" id="{00DA2035-8A89-43C2-3075-97055AB4C37E}"/>
                </a:ext>
              </a:extLst>
            </p:cNvPr>
            <p:cNvSpPr>
              <a:spLocks noChangeArrowheads="1"/>
            </p:cNvSpPr>
            <p:nvPr/>
          </p:nvSpPr>
          <p:spPr bwMode="auto">
            <a:xfrm>
              <a:off x="656" y="2014"/>
              <a:ext cx="299" cy="166"/>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1800" b="1">
                  <a:solidFill>
                    <a:srgbClr val="0033CC"/>
                  </a:solidFill>
                </a:rPr>
                <a:t>&amp;</a:t>
              </a:r>
            </a:p>
          </p:txBody>
        </p:sp>
        <p:sp>
          <p:nvSpPr>
            <p:cNvPr id="40" name="Oval 67">
              <a:extLst>
                <a:ext uri="{FF2B5EF4-FFF2-40B4-BE49-F238E27FC236}">
                  <a16:creationId xmlns:a16="http://schemas.microsoft.com/office/drawing/2014/main" id="{1803A588-6BA7-FB81-E0C0-CAC51AAA4879}"/>
                </a:ext>
              </a:extLst>
            </p:cNvPr>
            <p:cNvSpPr>
              <a:spLocks noChangeArrowheads="1"/>
            </p:cNvSpPr>
            <p:nvPr/>
          </p:nvSpPr>
          <p:spPr bwMode="auto">
            <a:xfrm>
              <a:off x="781" y="1954"/>
              <a:ext cx="53" cy="49"/>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1" name="Line 68">
              <a:extLst>
                <a:ext uri="{FF2B5EF4-FFF2-40B4-BE49-F238E27FC236}">
                  <a16:creationId xmlns:a16="http://schemas.microsoft.com/office/drawing/2014/main" id="{19884940-EE66-CDA4-573C-F771CBD6D889}"/>
                </a:ext>
              </a:extLst>
            </p:cNvPr>
            <p:cNvSpPr>
              <a:spLocks noChangeShapeType="1"/>
            </p:cNvSpPr>
            <p:nvPr/>
          </p:nvSpPr>
          <p:spPr bwMode="auto">
            <a:xfrm flipV="1">
              <a:off x="808" y="1833"/>
              <a:ext cx="0" cy="12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2" name="Rectangle 70">
              <a:extLst>
                <a:ext uri="{FF2B5EF4-FFF2-40B4-BE49-F238E27FC236}">
                  <a16:creationId xmlns:a16="http://schemas.microsoft.com/office/drawing/2014/main" id="{E940C8E9-7E11-A8F1-1DF9-0BAB6BD9385F}"/>
                </a:ext>
              </a:extLst>
            </p:cNvPr>
            <p:cNvSpPr>
              <a:spLocks noChangeArrowheads="1"/>
            </p:cNvSpPr>
            <p:nvPr/>
          </p:nvSpPr>
          <p:spPr bwMode="auto">
            <a:xfrm>
              <a:off x="277" y="2014"/>
              <a:ext cx="299" cy="166"/>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1800" b="1">
                  <a:solidFill>
                    <a:srgbClr val="0033CC"/>
                  </a:solidFill>
                </a:rPr>
                <a:t>&amp;</a:t>
              </a:r>
            </a:p>
          </p:txBody>
        </p:sp>
        <p:sp>
          <p:nvSpPr>
            <p:cNvPr id="43" name="Oval 71">
              <a:extLst>
                <a:ext uri="{FF2B5EF4-FFF2-40B4-BE49-F238E27FC236}">
                  <a16:creationId xmlns:a16="http://schemas.microsoft.com/office/drawing/2014/main" id="{5991E703-6E01-FF83-C011-2A9F6A59AE85}"/>
                </a:ext>
              </a:extLst>
            </p:cNvPr>
            <p:cNvSpPr>
              <a:spLocks noChangeArrowheads="1"/>
            </p:cNvSpPr>
            <p:nvPr/>
          </p:nvSpPr>
          <p:spPr bwMode="auto">
            <a:xfrm>
              <a:off x="402" y="1954"/>
              <a:ext cx="53" cy="49"/>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4" name="Line 72">
              <a:extLst>
                <a:ext uri="{FF2B5EF4-FFF2-40B4-BE49-F238E27FC236}">
                  <a16:creationId xmlns:a16="http://schemas.microsoft.com/office/drawing/2014/main" id="{03C56290-96DB-3537-727A-CEA3F105CF8B}"/>
                </a:ext>
              </a:extLst>
            </p:cNvPr>
            <p:cNvSpPr>
              <a:spLocks noChangeShapeType="1"/>
            </p:cNvSpPr>
            <p:nvPr/>
          </p:nvSpPr>
          <p:spPr bwMode="auto">
            <a:xfrm flipV="1">
              <a:off x="429" y="1835"/>
              <a:ext cx="0" cy="12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5" name="Rectangle 74">
              <a:extLst>
                <a:ext uri="{FF2B5EF4-FFF2-40B4-BE49-F238E27FC236}">
                  <a16:creationId xmlns:a16="http://schemas.microsoft.com/office/drawing/2014/main" id="{0792CF18-EB52-2F9B-2619-104ECAB3602E}"/>
                </a:ext>
              </a:extLst>
            </p:cNvPr>
            <p:cNvSpPr>
              <a:spLocks noChangeArrowheads="1"/>
            </p:cNvSpPr>
            <p:nvPr/>
          </p:nvSpPr>
          <p:spPr bwMode="auto">
            <a:xfrm>
              <a:off x="1431" y="2014"/>
              <a:ext cx="299" cy="166"/>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1800" b="1">
                  <a:solidFill>
                    <a:srgbClr val="0033CC"/>
                  </a:solidFill>
                </a:rPr>
                <a:t>&amp;</a:t>
              </a:r>
            </a:p>
          </p:txBody>
        </p:sp>
        <p:sp>
          <p:nvSpPr>
            <p:cNvPr id="46" name="Oval 75">
              <a:extLst>
                <a:ext uri="{FF2B5EF4-FFF2-40B4-BE49-F238E27FC236}">
                  <a16:creationId xmlns:a16="http://schemas.microsoft.com/office/drawing/2014/main" id="{74A35DD7-2397-EECD-B596-9A7685C0DB52}"/>
                </a:ext>
              </a:extLst>
            </p:cNvPr>
            <p:cNvSpPr>
              <a:spLocks noChangeArrowheads="1"/>
            </p:cNvSpPr>
            <p:nvPr/>
          </p:nvSpPr>
          <p:spPr bwMode="auto">
            <a:xfrm>
              <a:off x="1556" y="1954"/>
              <a:ext cx="53" cy="49"/>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7" name="Line 76">
              <a:extLst>
                <a:ext uri="{FF2B5EF4-FFF2-40B4-BE49-F238E27FC236}">
                  <a16:creationId xmlns:a16="http://schemas.microsoft.com/office/drawing/2014/main" id="{4599ABFB-8F8A-BD06-C9D5-96C5AD4BF62B}"/>
                </a:ext>
              </a:extLst>
            </p:cNvPr>
            <p:cNvSpPr>
              <a:spLocks noChangeShapeType="1"/>
            </p:cNvSpPr>
            <p:nvPr/>
          </p:nvSpPr>
          <p:spPr bwMode="auto">
            <a:xfrm flipH="1" flipV="1">
              <a:off x="1585" y="1837"/>
              <a:ext cx="0" cy="12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48" name="Group 219">
              <a:extLst>
                <a:ext uri="{FF2B5EF4-FFF2-40B4-BE49-F238E27FC236}">
                  <a16:creationId xmlns:a16="http://schemas.microsoft.com/office/drawing/2014/main" id="{034B9AE4-3F94-B95D-F4DC-0B7E36CACDCF}"/>
                </a:ext>
              </a:extLst>
            </p:cNvPr>
            <p:cNvGrpSpPr>
              <a:grpSpLocks/>
            </p:cNvGrpSpPr>
            <p:nvPr/>
          </p:nvGrpSpPr>
          <p:grpSpPr bwMode="auto">
            <a:xfrm>
              <a:off x="1792" y="1954"/>
              <a:ext cx="299" cy="226"/>
              <a:chOff x="1792" y="1992"/>
              <a:chExt cx="299" cy="226"/>
            </a:xfrm>
          </p:grpSpPr>
          <p:sp>
            <p:nvSpPr>
              <p:cNvPr id="209" name="Rectangle 77">
                <a:extLst>
                  <a:ext uri="{FF2B5EF4-FFF2-40B4-BE49-F238E27FC236}">
                    <a16:creationId xmlns:a16="http://schemas.microsoft.com/office/drawing/2014/main" id="{B407C571-F0A2-939E-B2A2-C43E4852A1E6}"/>
                  </a:ext>
                </a:extLst>
              </p:cNvPr>
              <p:cNvSpPr>
                <a:spLocks noChangeArrowheads="1"/>
              </p:cNvSpPr>
              <p:nvPr/>
            </p:nvSpPr>
            <p:spPr bwMode="auto">
              <a:xfrm>
                <a:off x="1792" y="2052"/>
                <a:ext cx="299" cy="166"/>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1800" b="1">
                    <a:solidFill>
                      <a:srgbClr val="0033CC"/>
                    </a:solidFill>
                  </a:rPr>
                  <a:t>&amp;</a:t>
                </a:r>
              </a:p>
            </p:txBody>
          </p:sp>
          <p:sp>
            <p:nvSpPr>
              <p:cNvPr id="210" name="Oval 78">
                <a:extLst>
                  <a:ext uri="{FF2B5EF4-FFF2-40B4-BE49-F238E27FC236}">
                    <a16:creationId xmlns:a16="http://schemas.microsoft.com/office/drawing/2014/main" id="{5A10713C-A1E8-2866-BEA4-08C9BA5371EE}"/>
                  </a:ext>
                </a:extLst>
              </p:cNvPr>
              <p:cNvSpPr>
                <a:spLocks noChangeArrowheads="1"/>
              </p:cNvSpPr>
              <p:nvPr/>
            </p:nvSpPr>
            <p:spPr bwMode="auto">
              <a:xfrm>
                <a:off x="1917" y="1992"/>
                <a:ext cx="53" cy="49"/>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49" name="Line 79">
              <a:extLst>
                <a:ext uri="{FF2B5EF4-FFF2-40B4-BE49-F238E27FC236}">
                  <a16:creationId xmlns:a16="http://schemas.microsoft.com/office/drawing/2014/main" id="{698E40A0-C659-89C1-B186-55949C5FDB0D}"/>
                </a:ext>
              </a:extLst>
            </p:cNvPr>
            <p:cNvSpPr>
              <a:spLocks noChangeShapeType="1"/>
            </p:cNvSpPr>
            <p:nvPr/>
          </p:nvSpPr>
          <p:spPr bwMode="auto">
            <a:xfrm flipV="1">
              <a:off x="1942" y="1725"/>
              <a:ext cx="0" cy="22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0" name="Rectangle 81">
              <a:extLst>
                <a:ext uri="{FF2B5EF4-FFF2-40B4-BE49-F238E27FC236}">
                  <a16:creationId xmlns:a16="http://schemas.microsoft.com/office/drawing/2014/main" id="{0827CF98-CC89-8FE8-D010-AB9D56F89360}"/>
                </a:ext>
              </a:extLst>
            </p:cNvPr>
            <p:cNvSpPr>
              <a:spLocks noChangeArrowheads="1"/>
            </p:cNvSpPr>
            <p:nvPr/>
          </p:nvSpPr>
          <p:spPr bwMode="auto">
            <a:xfrm>
              <a:off x="4482" y="2014"/>
              <a:ext cx="299" cy="166"/>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1800" b="1">
                  <a:solidFill>
                    <a:srgbClr val="0033CC"/>
                  </a:solidFill>
                </a:rPr>
                <a:t>&amp;</a:t>
              </a:r>
            </a:p>
          </p:txBody>
        </p:sp>
        <p:sp>
          <p:nvSpPr>
            <p:cNvPr id="51" name="Oval 82">
              <a:extLst>
                <a:ext uri="{FF2B5EF4-FFF2-40B4-BE49-F238E27FC236}">
                  <a16:creationId xmlns:a16="http://schemas.microsoft.com/office/drawing/2014/main" id="{DBE5EB91-4D55-68B6-0079-27E0F336EC6A}"/>
                </a:ext>
              </a:extLst>
            </p:cNvPr>
            <p:cNvSpPr>
              <a:spLocks noChangeArrowheads="1"/>
            </p:cNvSpPr>
            <p:nvPr/>
          </p:nvSpPr>
          <p:spPr bwMode="auto">
            <a:xfrm>
              <a:off x="4607" y="1954"/>
              <a:ext cx="53" cy="49"/>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2" name="Line 83">
              <a:extLst>
                <a:ext uri="{FF2B5EF4-FFF2-40B4-BE49-F238E27FC236}">
                  <a16:creationId xmlns:a16="http://schemas.microsoft.com/office/drawing/2014/main" id="{5F705F53-493A-1145-F571-EB3294306009}"/>
                </a:ext>
              </a:extLst>
            </p:cNvPr>
            <p:cNvSpPr>
              <a:spLocks noChangeShapeType="1"/>
            </p:cNvSpPr>
            <p:nvPr/>
          </p:nvSpPr>
          <p:spPr bwMode="auto">
            <a:xfrm flipV="1">
              <a:off x="4634" y="1836"/>
              <a:ext cx="0" cy="12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3" name="Rectangle 84">
              <a:extLst>
                <a:ext uri="{FF2B5EF4-FFF2-40B4-BE49-F238E27FC236}">
                  <a16:creationId xmlns:a16="http://schemas.microsoft.com/office/drawing/2014/main" id="{84785889-5FFA-2D1F-BE5A-6D5F9448DFC0}"/>
                </a:ext>
              </a:extLst>
            </p:cNvPr>
            <p:cNvSpPr>
              <a:spLocks noChangeArrowheads="1"/>
            </p:cNvSpPr>
            <p:nvPr/>
          </p:nvSpPr>
          <p:spPr bwMode="auto">
            <a:xfrm>
              <a:off x="4105" y="2014"/>
              <a:ext cx="299" cy="166"/>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1800" b="1">
                  <a:solidFill>
                    <a:srgbClr val="0033CC"/>
                  </a:solidFill>
                </a:rPr>
                <a:t>&amp;</a:t>
              </a:r>
            </a:p>
          </p:txBody>
        </p:sp>
        <p:sp>
          <p:nvSpPr>
            <p:cNvPr id="54" name="Oval 85">
              <a:extLst>
                <a:ext uri="{FF2B5EF4-FFF2-40B4-BE49-F238E27FC236}">
                  <a16:creationId xmlns:a16="http://schemas.microsoft.com/office/drawing/2014/main" id="{16D97778-E4CE-DA30-83B6-0D7FE2C81293}"/>
                </a:ext>
              </a:extLst>
            </p:cNvPr>
            <p:cNvSpPr>
              <a:spLocks noChangeArrowheads="1"/>
            </p:cNvSpPr>
            <p:nvPr/>
          </p:nvSpPr>
          <p:spPr bwMode="auto">
            <a:xfrm>
              <a:off x="4227" y="1956"/>
              <a:ext cx="53" cy="49"/>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5" name="Line 86">
              <a:extLst>
                <a:ext uri="{FF2B5EF4-FFF2-40B4-BE49-F238E27FC236}">
                  <a16:creationId xmlns:a16="http://schemas.microsoft.com/office/drawing/2014/main" id="{72F534EF-E155-3012-3F53-699A1093BD62}"/>
                </a:ext>
              </a:extLst>
            </p:cNvPr>
            <p:cNvSpPr>
              <a:spLocks noChangeShapeType="1"/>
            </p:cNvSpPr>
            <p:nvPr/>
          </p:nvSpPr>
          <p:spPr bwMode="auto">
            <a:xfrm flipH="1" flipV="1">
              <a:off x="4252" y="1725"/>
              <a:ext cx="0" cy="23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6" name="Rectangle 88">
              <a:extLst>
                <a:ext uri="{FF2B5EF4-FFF2-40B4-BE49-F238E27FC236}">
                  <a16:creationId xmlns:a16="http://schemas.microsoft.com/office/drawing/2014/main" id="{DD2EB8B6-7F15-BA82-DA84-04A00821A905}"/>
                </a:ext>
              </a:extLst>
            </p:cNvPr>
            <p:cNvSpPr>
              <a:spLocks noChangeArrowheads="1"/>
            </p:cNvSpPr>
            <p:nvPr/>
          </p:nvSpPr>
          <p:spPr bwMode="auto">
            <a:xfrm>
              <a:off x="3728" y="2014"/>
              <a:ext cx="299" cy="166"/>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1800" b="1">
                  <a:solidFill>
                    <a:srgbClr val="0033CC"/>
                  </a:solidFill>
                </a:rPr>
                <a:t>&amp;</a:t>
              </a:r>
            </a:p>
          </p:txBody>
        </p:sp>
        <p:sp>
          <p:nvSpPr>
            <p:cNvPr id="57" name="Oval 89">
              <a:extLst>
                <a:ext uri="{FF2B5EF4-FFF2-40B4-BE49-F238E27FC236}">
                  <a16:creationId xmlns:a16="http://schemas.microsoft.com/office/drawing/2014/main" id="{2888A421-8473-D6B0-C7AA-B4799CBCBD38}"/>
                </a:ext>
              </a:extLst>
            </p:cNvPr>
            <p:cNvSpPr>
              <a:spLocks noChangeArrowheads="1"/>
            </p:cNvSpPr>
            <p:nvPr/>
          </p:nvSpPr>
          <p:spPr bwMode="auto">
            <a:xfrm>
              <a:off x="3853" y="1954"/>
              <a:ext cx="53" cy="49"/>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8" name="Line 90">
              <a:extLst>
                <a:ext uri="{FF2B5EF4-FFF2-40B4-BE49-F238E27FC236}">
                  <a16:creationId xmlns:a16="http://schemas.microsoft.com/office/drawing/2014/main" id="{9E029259-9056-D656-6A75-C2BEB0179F4C}"/>
                </a:ext>
              </a:extLst>
            </p:cNvPr>
            <p:cNvSpPr>
              <a:spLocks noChangeShapeType="1"/>
            </p:cNvSpPr>
            <p:nvPr/>
          </p:nvSpPr>
          <p:spPr bwMode="auto">
            <a:xfrm flipV="1">
              <a:off x="3880" y="1832"/>
              <a:ext cx="0" cy="12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9" name="Rectangle 92">
              <a:extLst>
                <a:ext uri="{FF2B5EF4-FFF2-40B4-BE49-F238E27FC236}">
                  <a16:creationId xmlns:a16="http://schemas.microsoft.com/office/drawing/2014/main" id="{03CCD826-8E37-CDB8-FF27-5A33E727738E}"/>
                </a:ext>
              </a:extLst>
            </p:cNvPr>
            <p:cNvSpPr>
              <a:spLocks noChangeArrowheads="1"/>
            </p:cNvSpPr>
            <p:nvPr/>
          </p:nvSpPr>
          <p:spPr bwMode="auto">
            <a:xfrm>
              <a:off x="4861" y="2014"/>
              <a:ext cx="299" cy="166"/>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1800" b="1">
                  <a:solidFill>
                    <a:srgbClr val="0033CC"/>
                  </a:solidFill>
                </a:rPr>
                <a:t>&amp;</a:t>
              </a:r>
            </a:p>
          </p:txBody>
        </p:sp>
        <p:sp>
          <p:nvSpPr>
            <p:cNvPr id="60" name="Oval 93">
              <a:extLst>
                <a:ext uri="{FF2B5EF4-FFF2-40B4-BE49-F238E27FC236}">
                  <a16:creationId xmlns:a16="http://schemas.microsoft.com/office/drawing/2014/main" id="{C9710A24-A71D-69B4-1709-7D4C2B157AF0}"/>
                </a:ext>
              </a:extLst>
            </p:cNvPr>
            <p:cNvSpPr>
              <a:spLocks noChangeArrowheads="1"/>
            </p:cNvSpPr>
            <p:nvPr/>
          </p:nvSpPr>
          <p:spPr bwMode="auto">
            <a:xfrm>
              <a:off x="4986" y="1954"/>
              <a:ext cx="53" cy="49"/>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1" name="Line 94">
              <a:extLst>
                <a:ext uri="{FF2B5EF4-FFF2-40B4-BE49-F238E27FC236}">
                  <a16:creationId xmlns:a16="http://schemas.microsoft.com/office/drawing/2014/main" id="{B18D92E5-63D5-108F-3778-B434A3613F28}"/>
                </a:ext>
              </a:extLst>
            </p:cNvPr>
            <p:cNvSpPr>
              <a:spLocks noChangeShapeType="1"/>
            </p:cNvSpPr>
            <p:nvPr/>
          </p:nvSpPr>
          <p:spPr bwMode="auto">
            <a:xfrm flipV="1">
              <a:off x="5013" y="1832"/>
              <a:ext cx="0" cy="12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2" name="Rectangle 96">
              <a:extLst>
                <a:ext uri="{FF2B5EF4-FFF2-40B4-BE49-F238E27FC236}">
                  <a16:creationId xmlns:a16="http://schemas.microsoft.com/office/drawing/2014/main" id="{E509FC40-9ED6-1250-A4C9-D826E6F4BB34}"/>
                </a:ext>
              </a:extLst>
            </p:cNvPr>
            <p:cNvSpPr>
              <a:spLocks noChangeArrowheads="1"/>
            </p:cNvSpPr>
            <p:nvPr/>
          </p:nvSpPr>
          <p:spPr bwMode="auto">
            <a:xfrm>
              <a:off x="5236" y="2014"/>
              <a:ext cx="299" cy="166"/>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1800" b="1">
                  <a:solidFill>
                    <a:srgbClr val="0033CC"/>
                  </a:solidFill>
                </a:rPr>
                <a:t>&amp;</a:t>
              </a:r>
            </a:p>
          </p:txBody>
        </p:sp>
        <p:sp>
          <p:nvSpPr>
            <p:cNvPr id="63" name="Oval 97">
              <a:extLst>
                <a:ext uri="{FF2B5EF4-FFF2-40B4-BE49-F238E27FC236}">
                  <a16:creationId xmlns:a16="http://schemas.microsoft.com/office/drawing/2014/main" id="{EC244D68-78F9-2B1F-F68B-BE83F8BCF8AA}"/>
                </a:ext>
              </a:extLst>
            </p:cNvPr>
            <p:cNvSpPr>
              <a:spLocks noChangeArrowheads="1"/>
            </p:cNvSpPr>
            <p:nvPr/>
          </p:nvSpPr>
          <p:spPr bwMode="auto">
            <a:xfrm>
              <a:off x="5361" y="1954"/>
              <a:ext cx="53" cy="49"/>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4" name="Line 98">
              <a:extLst>
                <a:ext uri="{FF2B5EF4-FFF2-40B4-BE49-F238E27FC236}">
                  <a16:creationId xmlns:a16="http://schemas.microsoft.com/office/drawing/2014/main" id="{E9044AD6-88F3-3A9C-560D-DD7386F52071}"/>
                </a:ext>
              </a:extLst>
            </p:cNvPr>
            <p:cNvSpPr>
              <a:spLocks noChangeShapeType="1"/>
            </p:cNvSpPr>
            <p:nvPr/>
          </p:nvSpPr>
          <p:spPr bwMode="auto">
            <a:xfrm flipV="1">
              <a:off x="5387" y="1838"/>
              <a:ext cx="0" cy="12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5" name="Rectangle 100">
              <a:extLst>
                <a:ext uri="{FF2B5EF4-FFF2-40B4-BE49-F238E27FC236}">
                  <a16:creationId xmlns:a16="http://schemas.microsoft.com/office/drawing/2014/main" id="{7DE0F4E3-E5CF-2E5C-E38E-783E94670D28}"/>
                </a:ext>
              </a:extLst>
            </p:cNvPr>
            <p:cNvSpPr>
              <a:spLocks noChangeArrowheads="1"/>
            </p:cNvSpPr>
            <p:nvPr/>
          </p:nvSpPr>
          <p:spPr bwMode="auto">
            <a:xfrm>
              <a:off x="2168" y="2014"/>
              <a:ext cx="299" cy="166"/>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1800" b="1">
                  <a:solidFill>
                    <a:srgbClr val="0033CC"/>
                  </a:solidFill>
                </a:rPr>
                <a:t>&amp;</a:t>
              </a:r>
            </a:p>
          </p:txBody>
        </p:sp>
        <p:sp>
          <p:nvSpPr>
            <p:cNvPr id="66" name="Oval 101">
              <a:extLst>
                <a:ext uri="{FF2B5EF4-FFF2-40B4-BE49-F238E27FC236}">
                  <a16:creationId xmlns:a16="http://schemas.microsoft.com/office/drawing/2014/main" id="{C0D47DF3-9B7D-E816-F4B2-FAD83F8BDAD7}"/>
                </a:ext>
              </a:extLst>
            </p:cNvPr>
            <p:cNvSpPr>
              <a:spLocks noChangeArrowheads="1"/>
            </p:cNvSpPr>
            <p:nvPr/>
          </p:nvSpPr>
          <p:spPr bwMode="auto">
            <a:xfrm>
              <a:off x="2293" y="1954"/>
              <a:ext cx="53" cy="49"/>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7" name="Line 102">
              <a:extLst>
                <a:ext uri="{FF2B5EF4-FFF2-40B4-BE49-F238E27FC236}">
                  <a16:creationId xmlns:a16="http://schemas.microsoft.com/office/drawing/2014/main" id="{426EBE29-07BD-9855-5F8C-332E7B16DAF1}"/>
                </a:ext>
              </a:extLst>
            </p:cNvPr>
            <p:cNvSpPr>
              <a:spLocks noChangeShapeType="1"/>
            </p:cNvSpPr>
            <p:nvPr/>
          </p:nvSpPr>
          <p:spPr bwMode="auto">
            <a:xfrm flipV="1">
              <a:off x="2320" y="1836"/>
              <a:ext cx="0" cy="12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68" name="Group 220">
              <a:extLst>
                <a:ext uri="{FF2B5EF4-FFF2-40B4-BE49-F238E27FC236}">
                  <a16:creationId xmlns:a16="http://schemas.microsoft.com/office/drawing/2014/main" id="{60BBBA9D-A647-6F1E-91A4-5D183E60DC70}"/>
                </a:ext>
              </a:extLst>
            </p:cNvPr>
            <p:cNvGrpSpPr>
              <a:grpSpLocks/>
            </p:cNvGrpSpPr>
            <p:nvPr/>
          </p:nvGrpSpPr>
          <p:grpSpPr bwMode="auto">
            <a:xfrm>
              <a:off x="2547" y="1954"/>
              <a:ext cx="299" cy="226"/>
              <a:chOff x="2720" y="1994"/>
              <a:chExt cx="299" cy="226"/>
            </a:xfrm>
          </p:grpSpPr>
          <p:sp>
            <p:nvSpPr>
              <p:cNvPr id="207" name="Rectangle 103">
                <a:extLst>
                  <a:ext uri="{FF2B5EF4-FFF2-40B4-BE49-F238E27FC236}">
                    <a16:creationId xmlns:a16="http://schemas.microsoft.com/office/drawing/2014/main" id="{3B6C73A4-8BB2-55A7-F49E-418A5E911BE2}"/>
                  </a:ext>
                </a:extLst>
              </p:cNvPr>
              <p:cNvSpPr>
                <a:spLocks noChangeArrowheads="1"/>
              </p:cNvSpPr>
              <p:nvPr/>
            </p:nvSpPr>
            <p:spPr bwMode="auto">
              <a:xfrm>
                <a:off x="2720" y="2054"/>
                <a:ext cx="299" cy="166"/>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1800" b="1">
                    <a:solidFill>
                      <a:srgbClr val="0033CC"/>
                    </a:solidFill>
                  </a:rPr>
                  <a:t>&amp;</a:t>
                </a:r>
              </a:p>
            </p:txBody>
          </p:sp>
          <p:sp>
            <p:nvSpPr>
              <p:cNvPr id="208" name="Oval 104">
                <a:extLst>
                  <a:ext uri="{FF2B5EF4-FFF2-40B4-BE49-F238E27FC236}">
                    <a16:creationId xmlns:a16="http://schemas.microsoft.com/office/drawing/2014/main" id="{525801CB-C606-15CB-FEAA-5D3D5D271A69}"/>
                  </a:ext>
                </a:extLst>
              </p:cNvPr>
              <p:cNvSpPr>
                <a:spLocks noChangeArrowheads="1"/>
              </p:cNvSpPr>
              <p:nvPr/>
            </p:nvSpPr>
            <p:spPr bwMode="auto">
              <a:xfrm>
                <a:off x="2845" y="1994"/>
                <a:ext cx="53" cy="49"/>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69" name="Line 105">
              <a:extLst>
                <a:ext uri="{FF2B5EF4-FFF2-40B4-BE49-F238E27FC236}">
                  <a16:creationId xmlns:a16="http://schemas.microsoft.com/office/drawing/2014/main" id="{39662FF4-75A9-0F16-5D94-D81EAD3FB2F2}"/>
                </a:ext>
              </a:extLst>
            </p:cNvPr>
            <p:cNvSpPr>
              <a:spLocks noChangeShapeType="1"/>
            </p:cNvSpPr>
            <p:nvPr/>
          </p:nvSpPr>
          <p:spPr bwMode="auto">
            <a:xfrm flipH="1" flipV="1">
              <a:off x="2809" y="1726"/>
              <a:ext cx="0" cy="12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70" name="Group 221">
              <a:extLst>
                <a:ext uri="{FF2B5EF4-FFF2-40B4-BE49-F238E27FC236}">
                  <a16:creationId xmlns:a16="http://schemas.microsoft.com/office/drawing/2014/main" id="{444D9CA7-3C2C-4A52-7C48-6D929D830AEC}"/>
                </a:ext>
              </a:extLst>
            </p:cNvPr>
            <p:cNvGrpSpPr>
              <a:grpSpLocks/>
            </p:cNvGrpSpPr>
            <p:nvPr/>
          </p:nvGrpSpPr>
          <p:grpSpPr bwMode="auto">
            <a:xfrm>
              <a:off x="2917" y="1954"/>
              <a:ext cx="299" cy="226"/>
              <a:chOff x="3192" y="1994"/>
              <a:chExt cx="299" cy="226"/>
            </a:xfrm>
          </p:grpSpPr>
          <p:sp>
            <p:nvSpPr>
              <p:cNvPr id="205" name="Rectangle 106">
                <a:extLst>
                  <a:ext uri="{FF2B5EF4-FFF2-40B4-BE49-F238E27FC236}">
                    <a16:creationId xmlns:a16="http://schemas.microsoft.com/office/drawing/2014/main" id="{4619F80C-1E06-7A1A-41B2-0E39043EEE73}"/>
                  </a:ext>
                </a:extLst>
              </p:cNvPr>
              <p:cNvSpPr>
                <a:spLocks noChangeArrowheads="1"/>
              </p:cNvSpPr>
              <p:nvPr/>
            </p:nvSpPr>
            <p:spPr bwMode="auto">
              <a:xfrm>
                <a:off x="3192" y="2054"/>
                <a:ext cx="299" cy="166"/>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1800" b="1">
                    <a:solidFill>
                      <a:srgbClr val="0033CC"/>
                    </a:solidFill>
                  </a:rPr>
                  <a:t>&amp;</a:t>
                </a:r>
              </a:p>
            </p:txBody>
          </p:sp>
          <p:sp>
            <p:nvSpPr>
              <p:cNvPr id="206" name="Oval 107">
                <a:extLst>
                  <a:ext uri="{FF2B5EF4-FFF2-40B4-BE49-F238E27FC236}">
                    <a16:creationId xmlns:a16="http://schemas.microsoft.com/office/drawing/2014/main" id="{63F8D913-1819-019D-3E36-02DF42FB7647}"/>
                  </a:ext>
                </a:extLst>
              </p:cNvPr>
              <p:cNvSpPr>
                <a:spLocks noChangeArrowheads="1"/>
              </p:cNvSpPr>
              <p:nvPr/>
            </p:nvSpPr>
            <p:spPr bwMode="auto">
              <a:xfrm>
                <a:off x="3317" y="1994"/>
                <a:ext cx="53" cy="49"/>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71" name="Line 108">
              <a:extLst>
                <a:ext uri="{FF2B5EF4-FFF2-40B4-BE49-F238E27FC236}">
                  <a16:creationId xmlns:a16="http://schemas.microsoft.com/office/drawing/2014/main" id="{4E2E538A-5892-5780-F989-AEE3C102DD62}"/>
                </a:ext>
              </a:extLst>
            </p:cNvPr>
            <p:cNvSpPr>
              <a:spLocks noChangeShapeType="1"/>
            </p:cNvSpPr>
            <p:nvPr/>
          </p:nvSpPr>
          <p:spPr bwMode="auto">
            <a:xfrm flipH="1" flipV="1">
              <a:off x="3293" y="1726"/>
              <a:ext cx="0" cy="72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2" name="Line 111">
              <a:extLst>
                <a:ext uri="{FF2B5EF4-FFF2-40B4-BE49-F238E27FC236}">
                  <a16:creationId xmlns:a16="http://schemas.microsoft.com/office/drawing/2014/main" id="{5E4C0E78-6645-E11E-E6F3-5CAFCB5C51DD}"/>
                </a:ext>
              </a:extLst>
            </p:cNvPr>
            <p:cNvSpPr>
              <a:spLocks noChangeShapeType="1"/>
            </p:cNvSpPr>
            <p:nvPr/>
          </p:nvSpPr>
          <p:spPr bwMode="auto">
            <a:xfrm flipH="1" flipV="1">
              <a:off x="1106" y="2174"/>
              <a:ext cx="0" cy="18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3" name="Line 114">
              <a:extLst>
                <a:ext uri="{FF2B5EF4-FFF2-40B4-BE49-F238E27FC236}">
                  <a16:creationId xmlns:a16="http://schemas.microsoft.com/office/drawing/2014/main" id="{D7038121-C8D4-7C38-812F-6D03C2465937}"/>
                </a:ext>
              </a:extLst>
            </p:cNvPr>
            <p:cNvSpPr>
              <a:spLocks noChangeShapeType="1"/>
            </p:cNvSpPr>
            <p:nvPr/>
          </p:nvSpPr>
          <p:spPr bwMode="auto">
            <a:xfrm flipV="1">
              <a:off x="2942" y="2715"/>
              <a:ext cx="0" cy="57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4" name="Line 117">
              <a:extLst>
                <a:ext uri="{FF2B5EF4-FFF2-40B4-BE49-F238E27FC236}">
                  <a16:creationId xmlns:a16="http://schemas.microsoft.com/office/drawing/2014/main" id="{89435E83-BB63-F3D1-0576-73C95B68A372}"/>
                </a:ext>
              </a:extLst>
            </p:cNvPr>
            <p:cNvSpPr>
              <a:spLocks noChangeShapeType="1"/>
            </p:cNvSpPr>
            <p:nvPr/>
          </p:nvSpPr>
          <p:spPr bwMode="auto">
            <a:xfrm flipV="1">
              <a:off x="4496" y="2927"/>
              <a:ext cx="1" cy="4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5" name="Line 118">
              <a:extLst>
                <a:ext uri="{FF2B5EF4-FFF2-40B4-BE49-F238E27FC236}">
                  <a16:creationId xmlns:a16="http://schemas.microsoft.com/office/drawing/2014/main" id="{FE792387-1FAE-3A7B-5B26-D7731BFE9520}"/>
                </a:ext>
              </a:extLst>
            </p:cNvPr>
            <p:cNvSpPr>
              <a:spLocks noChangeShapeType="1"/>
            </p:cNvSpPr>
            <p:nvPr/>
          </p:nvSpPr>
          <p:spPr bwMode="auto">
            <a:xfrm>
              <a:off x="449" y="2834"/>
              <a:ext cx="4950"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6" name="Line 120">
              <a:extLst>
                <a:ext uri="{FF2B5EF4-FFF2-40B4-BE49-F238E27FC236}">
                  <a16:creationId xmlns:a16="http://schemas.microsoft.com/office/drawing/2014/main" id="{8464E996-178C-00D0-7290-7E522F352F94}"/>
                </a:ext>
              </a:extLst>
            </p:cNvPr>
            <p:cNvSpPr>
              <a:spLocks noChangeShapeType="1"/>
            </p:cNvSpPr>
            <p:nvPr/>
          </p:nvSpPr>
          <p:spPr bwMode="auto">
            <a:xfrm flipV="1">
              <a:off x="385" y="2634"/>
              <a:ext cx="4917"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7" name="Line 121">
              <a:extLst>
                <a:ext uri="{FF2B5EF4-FFF2-40B4-BE49-F238E27FC236}">
                  <a16:creationId xmlns:a16="http://schemas.microsoft.com/office/drawing/2014/main" id="{6C6E5CE7-7DE3-2C7D-040E-9E0FA5E77067}"/>
                </a:ext>
              </a:extLst>
            </p:cNvPr>
            <p:cNvSpPr>
              <a:spLocks noChangeShapeType="1"/>
            </p:cNvSpPr>
            <p:nvPr/>
          </p:nvSpPr>
          <p:spPr bwMode="auto">
            <a:xfrm flipV="1">
              <a:off x="894" y="2725"/>
              <a:ext cx="4221"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8" name="Line 124">
              <a:extLst>
                <a:ext uri="{FF2B5EF4-FFF2-40B4-BE49-F238E27FC236}">
                  <a16:creationId xmlns:a16="http://schemas.microsoft.com/office/drawing/2014/main" id="{E81B9763-FAD9-347C-94AD-3C143B8334EE}"/>
                </a:ext>
              </a:extLst>
            </p:cNvPr>
            <p:cNvSpPr>
              <a:spLocks noChangeShapeType="1"/>
            </p:cNvSpPr>
            <p:nvPr/>
          </p:nvSpPr>
          <p:spPr bwMode="auto">
            <a:xfrm flipV="1">
              <a:off x="316" y="2346"/>
              <a:ext cx="4600" cy="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9" name="Line 125">
              <a:extLst>
                <a:ext uri="{FF2B5EF4-FFF2-40B4-BE49-F238E27FC236}">
                  <a16:creationId xmlns:a16="http://schemas.microsoft.com/office/drawing/2014/main" id="{6855B0CA-8214-DA99-979F-FF017BF81355}"/>
                </a:ext>
              </a:extLst>
            </p:cNvPr>
            <p:cNvSpPr>
              <a:spLocks noChangeShapeType="1"/>
            </p:cNvSpPr>
            <p:nvPr/>
          </p:nvSpPr>
          <p:spPr bwMode="auto">
            <a:xfrm>
              <a:off x="1580" y="2541"/>
              <a:ext cx="3434" cy="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0" name="Line 126">
              <a:extLst>
                <a:ext uri="{FF2B5EF4-FFF2-40B4-BE49-F238E27FC236}">
                  <a16:creationId xmlns:a16="http://schemas.microsoft.com/office/drawing/2014/main" id="{66F0343E-997F-51E2-317D-4B065D6F2238}"/>
                </a:ext>
              </a:extLst>
            </p:cNvPr>
            <p:cNvSpPr>
              <a:spLocks noChangeShapeType="1"/>
            </p:cNvSpPr>
            <p:nvPr/>
          </p:nvSpPr>
          <p:spPr bwMode="auto">
            <a:xfrm flipH="1">
              <a:off x="453" y="2174"/>
              <a:ext cx="1" cy="67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1" name="Line 127">
              <a:extLst>
                <a:ext uri="{FF2B5EF4-FFF2-40B4-BE49-F238E27FC236}">
                  <a16:creationId xmlns:a16="http://schemas.microsoft.com/office/drawing/2014/main" id="{5CB66AC7-E458-EFD6-9E1E-9AA24FA784D2}"/>
                </a:ext>
              </a:extLst>
            </p:cNvPr>
            <p:cNvSpPr>
              <a:spLocks noChangeShapeType="1"/>
            </p:cNvSpPr>
            <p:nvPr/>
          </p:nvSpPr>
          <p:spPr bwMode="auto">
            <a:xfrm>
              <a:off x="389" y="2174"/>
              <a:ext cx="0" cy="46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2" name="Line 128">
              <a:extLst>
                <a:ext uri="{FF2B5EF4-FFF2-40B4-BE49-F238E27FC236}">
                  <a16:creationId xmlns:a16="http://schemas.microsoft.com/office/drawing/2014/main" id="{5E87828F-8A57-CBA5-5544-3D40BB1094C1}"/>
                </a:ext>
              </a:extLst>
            </p:cNvPr>
            <p:cNvSpPr>
              <a:spLocks noChangeShapeType="1"/>
            </p:cNvSpPr>
            <p:nvPr/>
          </p:nvSpPr>
          <p:spPr bwMode="auto">
            <a:xfrm flipH="1">
              <a:off x="323" y="2174"/>
              <a:ext cx="2" cy="17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3" name="Line 129">
              <a:extLst>
                <a:ext uri="{FF2B5EF4-FFF2-40B4-BE49-F238E27FC236}">
                  <a16:creationId xmlns:a16="http://schemas.microsoft.com/office/drawing/2014/main" id="{756AC6D0-AE8E-847D-9F25-4A6FA3A69A24}"/>
                </a:ext>
              </a:extLst>
            </p:cNvPr>
            <p:cNvSpPr>
              <a:spLocks noChangeShapeType="1"/>
            </p:cNvSpPr>
            <p:nvPr/>
          </p:nvSpPr>
          <p:spPr bwMode="auto">
            <a:xfrm>
              <a:off x="519" y="2174"/>
              <a:ext cx="0" cy="76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4" name="Line 130">
              <a:extLst>
                <a:ext uri="{FF2B5EF4-FFF2-40B4-BE49-F238E27FC236}">
                  <a16:creationId xmlns:a16="http://schemas.microsoft.com/office/drawing/2014/main" id="{4AC0248F-0517-FAD9-6C58-E234D059EB8A}"/>
                </a:ext>
              </a:extLst>
            </p:cNvPr>
            <p:cNvSpPr>
              <a:spLocks noChangeShapeType="1"/>
            </p:cNvSpPr>
            <p:nvPr/>
          </p:nvSpPr>
          <p:spPr bwMode="auto">
            <a:xfrm>
              <a:off x="1000" y="2345"/>
              <a:ext cx="1" cy="94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5" name="Line 132">
              <a:extLst>
                <a:ext uri="{FF2B5EF4-FFF2-40B4-BE49-F238E27FC236}">
                  <a16:creationId xmlns:a16="http://schemas.microsoft.com/office/drawing/2014/main" id="{355898EA-B8D6-DB49-1BE0-DA9F13DECAD2}"/>
                </a:ext>
              </a:extLst>
            </p:cNvPr>
            <p:cNvSpPr>
              <a:spLocks noChangeShapeType="1"/>
            </p:cNvSpPr>
            <p:nvPr/>
          </p:nvSpPr>
          <p:spPr bwMode="auto">
            <a:xfrm>
              <a:off x="1378" y="3215"/>
              <a:ext cx="0" cy="13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6" name="Rectangle 109">
              <a:extLst>
                <a:ext uri="{FF2B5EF4-FFF2-40B4-BE49-F238E27FC236}">
                  <a16:creationId xmlns:a16="http://schemas.microsoft.com/office/drawing/2014/main" id="{A71B3D48-020E-6D53-D7A3-FD3806EEA3D8}"/>
                </a:ext>
              </a:extLst>
            </p:cNvPr>
            <p:cNvSpPr>
              <a:spLocks noChangeArrowheads="1"/>
            </p:cNvSpPr>
            <p:nvPr/>
          </p:nvSpPr>
          <p:spPr bwMode="auto">
            <a:xfrm>
              <a:off x="1229" y="3042"/>
              <a:ext cx="299" cy="166"/>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1800" b="1">
                  <a:solidFill>
                    <a:srgbClr val="0033CC"/>
                  </a:solidFill>
                </a:rPr>
                <a:t>1</a:t>
              </a:r>
            </a:p>
          </p:txBody>
        </p:sp>
        <p:sp>
          <p:nvSpPr>
            <p:cNvPr id="87" name="Oval 110">
              <a:extLst>
                <a:ext uri="{FF2B5EF4-FFF2-40B4-BE49-F238E27FC236}">
                  <a16:creationId xmlns:a16="http://schemas.microsoft.com/office/drawing/2014/main" id="{7BC79F23-5952-04E6-5814-3A0E401F755A}"/>
                </a:ext>
              </a:extLst>
            </p:cNvPr>
            <p:cNvSpPr>
              <a:spLocks noChangeArrowheads="1"/>
            </p:cNvSpPr>
            <p:nvPr/>
          </p:nvSpPr>
          <p:spPr bwMode="auto">
            <a:xfrm>
              <a:off x="1352" y="2983"/>
              <a:ext cx="53" cy="49"/>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8" name="Line 131">
              <a:extLst>
                <a:ext uri="{FF2B5EF4-FFF2-40B4-BE49-F238E27FC236}">
                  <a16:creationId xmlns:a16="http://schemas.microsoft.com/office/drawing/2014/main" id="{EF66DF1F-ACC4-ED1E-EFAC-14DCC28844BB}"/>
                </a:ext>
              </a:extLst>
            </p:cNvPr>
            <p:cNvSpPr>
              <a:spLocks noChangeShapeType="1"/>
            </p:cNvSpPr>
            <p:nvPr/>
          </p:nvSpPr>
          <p:spPr bwMode="auto">
            <a:xfrm>
              <a:off x="996" y="3285"/>
              <a:ext cx="38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9" name="Oval 133">
              <a:extLst>
                <a:ext uri="{FF2B5EF4-FFF2-40B4-BE49-F238E27FC236}">
                  <a16:creationId xmlns:a16="http://schemas.microsoft.com/office/drawing/2014/main" id="{61CE8975-70DB-5E85-A2C1-7DEDBEE9D9DC}"/>
                </a:ext>
              </a:extLst>
            </p:cNvPr>
            <p:cNvSpPr>
              <a:spLocks noChangeArrowheads="1"/>
            </p:cNvSpPr>
            <p:nvPr/>
          </p:nvSpPr>
          <p:spPr bwMode="auto">
            <a:xfrm>
              <a:off x="1350" y="3348"/>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0" name="Oval 134">
              <a:extLst>
                <a:ext uri="{FF2B5EF4-FFF2-40B4-BE49-F238E27FC236}">
                  <a16:creationId xmlns:a16="http://schemas.microsoft.com/office/drawing/2014/main" id="{5A42CBBC-CE53-4CBB-50E0-F7E27300B6AB}"/>
                </a:ext>
              </a:extLst>
            </p:cNvPr>
            <p:cNvSpPr>
              <a:spLocks noChangeArrowheads="1"/>
            </p:cNvSpPr>
            <p:nvPr/>
          </p:nvSpPr>
          <p:spPr bwMode="auto">
            <a:xfrm>
              <a:off x="1348" y="3257"/>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1" name="Oval 135">
              <a:extLst>
                <a:ext uri="{FF2B5EF4-FFF2-40B4-BE49-F238E27FC236}">
                  <a16:creationId xmlns:a16="http://schemas.microsoft.com/office/drawing/2014/main" id="{0E9E0574-DCE1-E4DF-1D5F-A427FF616171}"/>
                </a:ext>
              </a:extLst>
            </p:cNvPr>
            <p:cNvSpPr>
              <a:spLocks noChangeArrowheads="1"/>
            </p:cNvSpPr>
            <p:nvPr/>
          </p:nvSpPr>
          <p:spPr bwMode="auto">
            <a:xfrm>
              <a:off x="1076" y="2319"/>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2" name="Line 136">
              <a:extLst>
                <a:ext uri="{FF2B5EF4-FFF2-40B4-BE49-F238E27FC236}">
                  <a16:creationId xmlns:a16="http://schemas.microsoft.com/office/drawing/2014/main" id="{B4FCDCD5-962F-8F54-4EA5-5D6C5EBB50BE}"/>
                </a:ext>
              </a:extLst>
            </p:cNvPr>
            <p:cNvSpPr>
              <a:spLocks noChangeShapeType="1"/>
            </p:cNvSpPr>
            <p:nvPr/>
          </p:nvSpPr>
          <p:spPr bwMode="auto">
            <a:xfrm>
              <a:off x="897" y="2182"/>
              <a:ext cx="1" cy="55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3" name="Line 137">
              <a:extLst>
                <a:ext uri="{FF2B5EF4-FFF2-40B4-BE49-F238E27FC236}">
                  <a16:creationId xmlns:a16="http://schemas.microsoft.com/office/drawing/2014/main" id="{8EBA67FC-F750-A8D9-DF68-354E17CDBA06}"/>
                </a:ext>
              </a:extLst>
            </p:cNvPr>
            <p:cNvSpPr>
              <a:spLocks noChangeShapeType="1"/>
            </p:cNvSpPr>
            <p:nvPr/>
          </p:nvSpPr>
          <p:spPr bwMode="auto">
            <a:xfrm flipH="1">
              <a:off x="1206" y="2174"/>
              <a:ext cx="1" cy="46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4" name="Oval 138">
              <a:extLst>
                <a:ext uri="{FF2B5EF4-FFF2-40B4-BE49-F238E27FC236}">
                  <a16:creationId xmlns:a16="http://schemas.microsoft.com/office/drawing/2014/main" id="{72450DF7-F003-7A76-CC98-BA7B97F4213F}"/>
                </a:ext>
              </a:extLst>
            </p:cNvPr>
            <p:cNvSpPr>
              <a:spLocks noChangeArrowheads="1"/>
            </p:cNvSpPr>
            <p:nvPr/>
          </p:nvSpPr>
          <p:spPr bwMode="auto">
            <a:xfrm>
              <a:off x="1178" y="2601"/>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5" name="Oval 139">
              <a:extLst>
                <a:ext uri="{FF2B5EF4-FFF2-40B4-BE49-F238E27FC236}">
                  <a16:creationId xmlns:a16="http://schemas.microsoft.com/office/drawing/2014/main" id="{5D58B878-AD17-27A3-2D95-4D2992EC223C}"/>
                </a:ext>
              </a:extLst>
            </p:cNvPr>
            <p:cNvSpPr>
              <a:spLocks noChangeArrowheads="1"/>
            </p:cNvSpPr>
            <p:nvPr/>
          </p:nvSpPr>
          <p:spPr bwMode="auto">
            <a:xfrm>
              <a:off x="1278" y="2699"/>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6" name="Line 140">
              <a:extLst>
                <a:ext uri="{FF2B5EF4-FFF2-40B4-BE49-F238E27FC236}">
                  <a16:creationId xmlns:a16="http://schemas.microsoft.com/office/drawing/2014/main" id="{DA511E4E-0ECE-6424-4316-CF6575B12668}"/>
                </a:ext>
              </a:extLst>
            </p:cNvPr>
            <p:cNvSpPr>
              <a:spLocks noChangeShapeType="1"/>
            </p:cNvSpPr>
            <p:nvPr/>
          </p:nvSpPr>
          <p:spPr bwMode="auto">
            <a:xfrm flipH="1">
              <a:off x="1307" y="2177"/>
              <a:ext cx="1" cy="56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7" name="Line 141">
              <a:extLst>
                <a:ext uri="{FF2B5EF4-FFF2-40B4-BE49-F238E27FC236}">
                  <a16:creationId xmlns:a16="http://schemas.microsoft.com/office/drawing/2014/main" id="{B338FBDA-5F37-8F93-37FF-3CD541BE1F12}"/>
                </a:ext>
              </a:extLst>
            </p:cNvPr>
            <p:cNvSpPr>
              <a:spLocks noChangeShapeType="1"/>
            </p:cNvSpPr>
            <p:nvPr/>
          </p:nvSpPr>
          <p:spPr bwMode="auto">
            <a:xfrm flipH="1">
              <a:off x="1474" y="2178"/>
              <a:ext cx="0" cy="26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8" name="Line 142">
              <a:extLst>
                <a:ext uri="{FF2B5EF4-FFF2-40B4-BE49-F238E27FC236}">
                  <a16:creationId xmlns:a16="http://schemas.microsoft.com/office/drawing/2014/main" id="{7EF6E6CD-CFA3-068A-B36B-C7EC21ED4907}"/>
                </a:ext>
              </a:extLst>
            </p:cNvPr>
            <p:cNvSpPr>
              <a:spLocks noChangeShapeType="1"/>
            </p:cNvSpPr>
            <p:nvPr/>
          </p:nvSpPr>
          <p:spPr bwMode="auto">
            <a:xfrm flipH="1">
              <a:off x="1585" y="2178"/>
              <a:ext cx="1" cy="37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9" name="Line 143">
              <a:extLst>
                <a:ext uri="{FF2B5EF4-FFF2-40B4-BE49-F238E27FC236}">
                  <a16:creationId xmlns:a16="http://schemas.microsoft.com/office/drawing/2014/main" id="{E5696853-479E-706E-7F08-CBE30E095994}"/>
                </a:ext>
              </a:extLst>
            </p:cNvPr>
            <p:cNvSpPr>
              <a:spLocks noChangeShapeType="1"/>
            </p:cNvSpPr>
            <p:nvPr/>
          </p:nvSpPr>
          <p:spPr bwMode="auto">
            <a:xfrm>
              <a:off x="1684" y="2178"/>
              <a:ext cx="0" cy="55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0" name="Oval 144">
              <a:extLst>
                <a:ext uri="{FF2B5EF4-FFF2-40B4-BE49-F238E27FC236}">
                  <a16:creationId xmlns:a16="http://schemas.microsoft.com/office/drawing/2014/main" id="{178C5FA6-BF79-9748-4C8B-64850960B690}"/>
                </a:ext>
              </a:extLst>
            </p:cNvPr>
            <p:cNvSpPr>
              <a:spLocks noChangeArrowheads="1"/>
            </p:cNvSpPr>
            <p:nvPr/>
          </p:nvSpPr>
          <p:spPr bwMode="auto">
            <a:xfrm>
              <a:off x="1448" y="2411"/>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1" name="Oval 145">
              <a:extLst>
                <a:ext uri="{FF2B5EF4-FFF2-40B4-BE49-F238E27FC236}">
                  <a16:creationId xmlns:a16="http://schemas.microsoft.com/office/drawing/2014/main" id="{C0C6989D-0B65-2A49-26C3-CF7C6737560A}"/>
                </a:ext>
              </a:extLst>
            </p:cNvPr>
            <p:cNvSpPr>
              <a:spLocks noChangeArrowheads="1"/>
            </p:cNvSpPr>
            <p:nvPr/>
          </p:nvSpPr>
          <p:spPr bwMode="auto">
            <a:xfrm>
              <a:off x="1729" y="2512"/>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2" name="Line 146">
              <a:extLst>
                <a:ext uri="{FF2B5EF4-FFF2-40B4-BE49-F238E27FC236}">
                  <a16:creationId xmlns:a16="http://schemas.microsoft.com/office/drawing/2014/main" id="{70EAB48A-6EAD-65C1-94FC-4BB230F09E10}"/>
                </a:ext>
              </a:extLst>
            </p:cNvPr>
            <p:cNvSpPr>
              <a:spLocks noChangeShapeType="1"/>
            </p:cNvSpPr>
            <p:nvPr/>
          </p:nvSpPr>
          <p:spPr bwMode="auto">
            <a:xfrm flipH="1">
              <a:off x="1847" y="2180"/>
              <a:ext cx="0" cy="25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3" name="Line 147">
              <a:extLst>
                <a:ext uri="{FF2B5EF4-FFF2-40B4-BE49-F238E27FC236}">
                  <a16:creationId xmlns:a16="http://schemas.microsoft.com/office/drawing/2014/main" id="{DB104D97-4E04-E0CD-9C11-9E335394B64B}"/>
                </a:ext>
              </a:extLst>
            </p:cNvPr>
            <p:cNvSpPr>
              <a:spLocks noChangeShapeType="1"/>
            </p:cNvSpPr>
            <p:nvPr/>
          </p:nvSpPr>
          <p:spPr bwMode="auto">
            <a:xfrm flipH="1">
              <a:off x="1942" y="2180"/>
              <a:ext cx="0" cy="36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4" name="Line 148">
              <a:extLst>
                <a:ext uri="{FF2B5EF4-FFF2-40B4-BE49-F238E27FC236}">
                  <a16:creationId xmlns:a16="http://schemas.microsoft.com/office/drawing/2014/main" id="{72C1192D-192A-0FB6-DA0C-1E23DCF9D19F}"/>
                </a:ext>
              </a:extLst>
            </p:cNvPr>
            <p:cNvSpPr>
              <a:spLocks noChangeShapeType="1"/>
            </p:cNvSpPr>
            <p:nvPr/>
          </p:nvSpPr>
          <p:spPr bwMode="auto">
            <a:xfrm flipH="1">
              <a:off x="2220" y="2180"/>
              <a:ext cx="0" cy="17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5" name="Oval 149">
              <a:extLst>
                <a:ext uri="{FF2B5EF4-FFF2-40B4-BE49-F238E27FC236}">
                  <a16:creationId xmlns:a16="http://schemas.microsoft.com/office/drawing/2014/main" id="{278A5D87-5C03-6871-35CA-BB956B1D0D5E}"/>
                </a:ext>
              </a:extLst>
            </p:cNvPr>
            <p:cNvSpPr>
              <a:spLocks noChangeArrowheads="1"/>
            </p:cNvSpPr>
            <p:nvPr/>
          </p:nvSpPr>
          <p:spPr bwMode="auto">
            <a:xfrm>
              <a:off x="1822" y="2411"/>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6" name="Oval 150">
              <a:extLst>
                <a:ext uri="{FF2B5EF4-FFF2-40B4-BE49-F238E27FC236}">
                  <a16:creationId xmlns:a16="http://schemas.microsoft.com/office/drawing/2014/main" id="{41531E7B-2AC4-9838-C1B5-E36732369D87}"/>
                </a:ext>
              </a:extLst>
            </p:cNvPr>
            <p:cNvSpPr>
              <a:spLocks noChangeArrowheads="1"/>
            </p:cNvSpPr>
            <p:nvPr/>
          </p:nvSpPr>
          <p:spPr bwMode="auto">
            <a:xfrm>
              <a:off x="1915" y="2512"/>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7" name="Oval 151">
              <a:extLst>
                <a:ext uri="{FF2B5EF4-FFF2-40B4-BE49-F238E27FC236}">
                  <a16:creationId xmlns:a16="http://schemas.microsoft.com/office/drawing/2014/main" id="{9A1EF924-73D0-1444-01C7-758611939F78}"/>
                </a:ext>
              </a:extLst>
            </p:cNvPr>
            <p:cNvSpPr>
              <a:spLocks noChangeArrowheads="1"/>
            </p:cNvSpPr>
            <p:nvPr/>
          </p:nvSpPr>
          <p:spPr bwMode="auto">
            <a:xfrm>
              <a:off x="2008" y="2803"/>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8" name="Line 152">
              <a:extLst>
                <a:ext uri="{FF2B5EF4-FFF2-40B4-BE49-F238E27FC236}">
                  <a16:creationId xmlns:a16="http://schemas.microsoft.com/office/drawing/2014/main" id="{2149D225-ABBC-4CC6-437E-FB7D3871D414}"/>
                </a:ext>
              </a:extLst>
            </p:cNvPr>
            <p:cNvSpPr>
              <a:spLocks noChangeShapeType="1"/>
            </p:cNvSpPr>
            <p:nvPr/>
          </p:nvSpPr>
          <p:spPr bwMode="auto">
            <a:xfrm flipH="1">
              <a:off x="2317" y="2180"/>
              <a:ext cx="0" cy="35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9" name="Line 153">
              <a:extLst>
                <a:ext uri="{FF2B5EF4-FFF2-40B4-BE49-F238E27FC236}">
                  <a16:creationId xmlns:a16="http://schemas.microsoft.com/office/drawing/2014/main" id="{3A7A7A47-4F2F-013C-3DE7-D19C549AE53A}"/>
                </a:ext>
              </a:extLst>
            </p:cNvPr>
            <p:cNvSpPr>
              <a:spLocks noChangeShapeType="1"/>
            </p:cNvSpPr>
            <p:nvPr/>
          </p:nvSpPr>
          <p:spPr bwMode="auto">
            <a:xfrm flipH="1">
              <a:off x="2411" y="2180"/>
              <a:ext cx="1" cy="54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0" name="Line 154">
              <a:extLst>
                <a:ext uri="{FF2B5EF4-FFF2-40B4-BE49-F238E27FC236}">
                  <a16:creationId xmlns:a16="http://schemas.microsoft.com/office/drawing/2014/main" id="{0051D0E9-948A-D7F1-E76F-E61F9221062E}"/>
                </a:ext>
              </a:extLst>
            </p:cNvPr>
            <p:cNvSpPr>
              <a:spLocks noChangeShapeType="1"/>
            </p:cNvSpPr>
            <p:nvPr/>
          </p:nvSpPr>
          <p:spPr bwMode="auto">
            <a:xfrm flipH="1">
              <a:off x="2605" y="2182"/>
              <a:ext cx="0" cy="26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1" name="Oval 155">
              <a:extLst>
                <a:ext uri="{FF2B5EF4-FFF2-40B4-BE49-F238E27FC236}">
                  <a16:creationId xmlns:a16="http://schemas.microsoft.com/office/drawing/2014/main" id="{09126935-0C5B-3AC0-FD25-080CCF01CFCC}"/>
                </a:ext>
              </a:extLst>
            </p:cNvPr>
            <p:cNvSpPr>
              <a:spLocks noChangeArrowheads="1"/>
            </p:cNvSpPr>
            <p:nvPr/>
          </p:nvSpPr>
          <p:spPr bwMode="auto">
            <a:xfrm>
              <a:off x="2665" y="2607"/>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2" name="Oval 156">
              <a:extLst>
                <a:ext uri="{FF2B5EF4-FFF2-40B4-BE49-F238E27FC236}">
                  <a16:creationId xmlns:a16="http://schemas.microsoft.com/office/drawing/2014/main" id="{4C3A3BF7-2A33-F444-4C66-BEB13EDEC50B}"/>
                </a:ext>
              </a:extLst>
            </p:cNvPr>
            <p:cNvSpPr>
              <a:spLocks noChangeArrowheads="1"/>
            </p:cNvSpPr>
            <p:nvPr/>
          </p:nvSpPr>
          <p:spPr bwMode="auto">
            <a:xfrm>
              <a:off x="2576" y="2411"/>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3" name="Oval 157">
              <a:extLst>
                <a:ext uri="{FF2B5EF4-FFF2-40B4-BE49-F238E27FC236}">
                  <a16:creationId xmlns:a16="http://schemas.microsoft.com/office/drawing/2014/main" id="{B3193587-2206-895D-902A-27C28D2D3E33}"/>
                </a:ext>
              </a:extLst>
            </p:cNvPr>
            <p:cNvSpPr>
              <a:spLocks noChangeArrowheads="1"/>
            </p:cNvSpPr>
            <p:nvPr/>
          </p:nvSpPr>
          <p:spPr bwMode="auto">
            <a:xfrm>
              <a:off x="2192" y="2319"/>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4" name="Line 158">
              <a:extLst>
                <a:ext uri="{FF2B5EF4-FFF2-40B4-BE49-F238E27FC236}">
                  <a16:creationId xmlns:a16="http://schemas.microsoft.com/office/drawing/2014/main" id="{DFB68E5F-6553-7E99-859C-45CB255D2885}"/>
                </a:ext>
              </a:extLst>
            </p:cNvPr>
            <p:cNvSpPr>
              <a:spLocks noChangeShapeType="1"/>
            </p:cNvSpPr>
            <p:nvPr/>
          </p:nvSpPr>
          <p:spPr bwMode="auto">
            <a:xfrm flipH="1">
              <a:off x="2699" y="2182"/>
              <a:ext cx="0" cy="45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5" name="Line 159">
              <a:extLst>
                <a:ext uri="{FF2B5EF4-FFF2-40B4-BE49-F238E27FC236}">
                  <a16:creationId xmlns:a16="http://schemas.microsoft.com/office/drawing/2014/main" id="{FEFD49A7-CB61-4EF4-4DE7-690256792883}"/>
                </a:ext>
              </a:extLst>
            </p:cNvPr>
            <p:cNvSpPr>
              <a:spLocks noChangeShapeType="1"/>
            </p:cNvSpPr>
            <p:nvPr/>
          </p:nvSpPr>
          <p:spPr bwMode="auto">
            <a:xfrm flipH="1">
              <a:off x="2789" y="2182"/>
              <a:ext cx="0" cy="55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6" name="Line 160">
              <a:extLst>
                <a:ext uri="{FF2B5EF4-FFF2-40B4-BE49-F238E27FC236}">
                  <a16:creationId xmlns:a16="http://schemas.microsoft.com/office/drawing/2014/main" id="{BEEE4D6F-AAC4-7829-CD09-85CC0ECEDAB7}"/>
                </a:ext>
              </a:extLst>
            </p:cNvPr>
            <p:cNvSpPr>
              <a:spLocks noChangeShapeType="1"/>
            </p:cNvSpPr>
            <p:nvPr/>
          </p:nvSpPr>
          <p:spPr bwMode="auto">
            <a:xfrm flipH="1">
              <a:off x="2978" y="2181"/>
              <a:ext cx="0" cy="17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7" name="Oval 161">
              <a:extLst>
                <a:ext uri="{FF2B5EF4-FFF2-40B4-BE49-F238E27FC236}">
                  <a16:creationId xmlns:a16="http://schemas.microsoft.com/office/drawing/2014/main" id="{B94751E7-03CC-3FF9-8192-7CD551146D2A}"/>
                </a:ext>
              </a:extLst>
            </p:cNvPr>
            <p:cNvSpPr>
              <a:spLocks noChangeArrowheads="1"/>
            </p:cNvSpPr>
            <p:nvPr/>
          </p:nvSpPr>
          <p:spPr bwMode="auto">
            <a:xfrm>
              <a:off x="2758" y="2698"/>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8" name="Oval 162">
              <a:extLst>
                <a:ext uri="{FF2B5EF4-FFF2-40B4-BE49-F238E27FC236}">
                  <a16:creationId xmlns:a16="http://schemas.microsoft.com/office/drawing/2014/main" id="{5AE109C8-3A71-AFC2-6604-091EF1623F8C}"/>
                </a:ext>
              </a:extLst>
            </p:cNvPr>
            <p:cNvSpPr>
              <a:spLocks noChangeArrowheads="1"/>
            </p:cNvSpPr>
            <p:nvPr/>
          </p:nvSpPr>
          <p:spPr bwMode="auto">
            <a:xfrm>
              <a:off x="3401" y="2608"/>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9" name="Line 163">
              <a:extLst>
                <a:ext uri="{FF2B5EF4-FFF2-40B4-BE49-F238E27FC236}">
                  <a16:creationId xmlns:a16="http://schemas.microsoft.com/office/drawing/2014/main" id="{5388E07A-A0F1-E3B5-6DDB-A54DB4C8BD33}"/>
                </a:ext>
              </a:extLst>
            </p:cNvPr>
            <p:cNvSpPr>
              <a:spLocks noChangeShapeType="1"/>
            </p:cNvSpPr>
            <p:nvPr/>
          </p:nvSpPr>
          <p:spPr bwMode="auto">
            <a:xfrm flipH="1">
              <a:off x="3153" y="2181"/>
              <a:ext cx="1" cy="65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0" name="Line 164">
              <a:extLst>
                <a:ext uri="{FF2B5EF4-FFF2-40B4-BE49-F238E27FC236}">
                  <a16:creationId xmlns:a16="http://schemas.microsoft.com/office/drawing/2014/main" id="{BF5D536D-8BE0-6608-E509-FF6A69D86CF4}"/>
                </a:ext>
              </a:extLst>
            </p:cNvPr>
            <p:cNvSpPr>
              <a:spLocks noChangeShapeType="1"/>
            </p:cNvSpPr>
            <p:nvPr/>
          </p:nvSpPr>
          <p:spPr bwMode="auto">
            <a:xfrm>
              <a:off x="3429" y="2182"/>
              <a:ext cx="0" cy="45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1" name="Oval 165">
              <a:extLst>
                <a:ext uri="{FF2B5EF4-FFF2-40B4-BE49-F238E27FC236}">
                  <a16:creationId xmlns:a16="http://schemas.microsoft.com/office/drawing/2014/main" id="{340DD414-43D9-75DF-8E30-CC7C09725A13}"/>
                </a:ext>
              </a:extLst>
            </p:cNvPr>
            <p:cNvSpPr>
              <a:spLocks noChangeArrowheads="1"/>
            </p:cNvSpPr>
            <p:nvPr/>
          </p:nvSpPr>
          <p:spPr bwMode="auto">
            <a:xfrm>
              <a:off x="3127" y="2803"/>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2" name="Oval 166">
              <a:extLst>
                <a:ext uri="{FF2B5EF4-FFF2-40B4-BE49-F238E27FC236}">
                  <a16:creationId xmlns:a16="http://schemas.microsoft.com/office/drawing/2014/main" id="{40989D18-59A4-E4A8-9622-49C9B1E6541E}"/>
                </a:ext>
              </a:extLst>
            </p:cNvPr>
            <p:cNvSpPr>
              <a:spLocks noChangeArrowheads="1"/>
            </p:cNvSpPr>
            <p:nvPr/>
          </p:nvSpPr>
          <p:spPr bwMode="auto">
            <a:xfrm>
              <a:off x="3551" y="2699"/>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3" name="Line 167">
              <a:extLst>
                <a:ext uri="{FF2B5EF4-FFF2-40B4-BE49-F238E27FC236}">
                  <a16:creationId xmlns:a16="http://schemas.microsoft.com/office/drawing/2014/main" id="{DE5D6330-FD44-91F1-8332-BBFABD486E48}"/>
                </a:ext>
              </a:extLst>
            </p:cNvPr>
            <p:cNvSpPr>
              <a:spLocks noChangeShapeType="1"/>
            </p:cNvSpPr>
            <p:nvPr/>
          </p:nvSpPr>
          <p:spPr bwMode="auto">
            <a:xfrm flipH="1">
              <a:off x="3797" y="2179"/>
              <a:ext cx="0" cy="17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4" name="Line 168">
              <a:extLst>
                <a:ext uri="{FF2B5EF4-FFF2-40B4-BE49-F238E27FC236}">
                  <a16:creationId xmlns:a16="http://schemas.microsoft.com/office/drawing/2014/main" id="{77D19812-5B7E-838A-CC34-E6A6650CAFCE}"/>
                </a:ext>
              </a:extLst>
            </p:cNvPr>
            <p:cNvSpPr>
              <a:spLocks noChangeShapeType="1"/>
            </p:cNvSpPr>
            <p:nvPr/>
          </p:nvSpPr>
          <p:spPr bwMode="auto">
            <a:xfrm>
              <a:off x="4155" y="2180"/>
              <a:ext cx="1" cy="16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5" name="Line 169">
              <a:extLst>
                <a:ext uri="{FF2B5EF4-FFF2-40B4-BE49-F238E27FC236}">
                  <a16:creationId xmlns:a16="http://schemas.microsoft.com/office/drawing/2014/main" id="{10BCBB06-51A5-CDB7-D84F-87B33CCC0C91}"/>
                </a:ext>
              </a:extLst>
            </p:cNvPr>
            <p:cNvSpPr>
              <a:spLocks noChangeShapeType="1"/>
            </p:cNvSpPr>
            <p:nvPr/>
          </p:nvSpPr>
          <p:spPr bwMode="auto">
            <a:xfrm flipH="1">
              <a:off x="4912" y="2180"/>
              <a:ext cx="0" cy="17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6" name="Line 170">
              <a:extLst>
                <a:ext uri="{FF2B5EF4-FFF2-40B4-BE49-F238E27FC236}">
                  <a16:creationId xmlns:a16="http://schemas.microsoft.com/office/drawing/2014/main" id="{DEF7D16B-1841-8B5B-B55F-9834CDDF52B5}"/>
                </a:ext>
              </a:extLst>
            </p:cNvPr>
            <p:cNvSpPr>
              <a:spLocks noChangeShapeType="1"/>
            </p:cNvSpPr>
            <p:nvPr/>
          </p:nvSpPr>
          <p:spPr bwMode="auto">
            <a:xfrm flipH="1">
              <a:off x="3958" y="2181"/>
              <a:ext cx="0" cy="36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7" name="Line 171">
              <a:extLst>
                <a:ext uri="{FF2B5EF4-FFF2-40B4-BE49-F238E27FC236}">
                  <a16:creationId xmlns:a16="http://schemas.microsoft.com/office/drawing/2014/main" id="{DA556AF8-8D2F-288E-5DE7-1203210D9ACF}"/>
                </a:ext>
              </a:extLst>
            </p:cNvPr>
            <p:cNvSpPr>
              <a:spLocks noChangeShapeType="1"/>
            </p:cNvSpPr>
            <p:nvPr/>
          </p:nvSpPr>
          <p:spPr bwMode="auto">
            <a:xfrm flipH="1">
              <a:off x="4550" y="2181"/>
              <a:ext cx="0" cy="36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8" name="Line 172">
              <a:extLst>
                <a:ext uri="{FF2B5EF4-FFF2-40B4-BE49-F238E27FC236}">
                  <a16:creationId xmlns:a16="http://schemas.microsoft.com/office/drawing/2014/main" id="{A46E9412-BA74-281C-327B-BC695168B1FC}"/>
                </a:ext>
              </a:extLst>
            </p:cNvPr>
            <p:cNvSpPr>
              <a:spLocks noChangeShapeType="1"/>
            </p:cNvSpPr>
            <p:nvPr/>
          </p:nvSpPr>
          <p:spPr bwMode="auto">
            <a:xfrm flipH="1">
              <a:off x="5009" y="2183"/>
              <a:ext cx="1" cy="36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9" name="Line 173">
              <a:extLst>
                <a:ext uri="{FF2B5EF4-FFF2-40B4-BE49-F238E27FC236}">
                  <a16:creationId xmlns:a16="http://schemas.microsoft.com/office/drawing/2014/main" id="{D4E4D036-3029-3B65-EDEC-EA404A943662}"/>
                </a:ext>
              </a:extLst>
            </p:cNvPr>
            <p:cNvSpPr>
              <a:spLocks noChangeShapeType="1"/>
            </p:cNvSpPr>
            <p:nvPr/>
          </p:nvSpPr>
          <p:spPr bwMode="auto">
            <a:xfrm flipH="1">
              <a:off x="5295" y="2185"/>
              <a:ext cx="0" cy="45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0" name="Line 174">
              <a:extLst>
                <a:ext uri="{FF2B5EF4-FFF2-40B4-BE49-F238E27FC236}">
                  <a16:creationId xmlns:a16="http://schemas.microsoft.com/office/drawing/2014/main" id="{EA0A9FCA-4785-BD7C-1BD1-5926C3B2B074}"/>
                </a:ext>
              </a:extLst>
            </p:cNvPr>
            <p:cNvSpPr>
              <a:spLocks noChangeShapeType="1"/>
            </p:cNvSpPr>
            <p:nvPr/>
          </p:nvSpPr>
          <p:spPr bwMode="auto">
            <a:xfrm>
              <a:off x="4353" y="2180"/>
              <a:ext cx="0" cy="75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1" name="Line 175">
              <a:extLst>
                <a:ext uri="{FF2B5EF4-FFF2-40B4-BE49-F238E27FC236}">
                  <a16:creationId xmlns:a16="http://schemas.microsoft.com/office/drawing/2014/main" id="{FEC6B654-4FC2-E689-58CE-8B1C29BEAD95}"/>
                </a:ext>
              </a:extLst>
            </p:cNvPr>
            <p:cNvSpPr>
              <a:spLocks noChangeShapeType="1"/>
            </p:cNvSpPr>
            <p:nvPr/>
          </p:nvSpPr>
          <p:spPr bwMode="auto">
            <a:xfrm>
              <a:off x="4254" y="2180"/>
              <a:ext cx="1" cy="66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2" name="Line 176">
              <a:extLst>
                <a:ext uri="{FF2B5EF4-FFF2-40B4-BE49-F238E27FC236}">
                  <a16:creationId xmlns:a16="http://schemas.microsoft.com/office/drawing/2014/main" id="{03F6E1DE-EB01-F35A-893A-34B452EB76C4}"/>
                </a:ext>
              </a:extLst>
            </p:cNvPr>
            <p:cNvSpPr>
              <a:spLocks noChangeShapeType="1"/>
            </p:cNvSpPr>
            <p:nvPr/>
          </p:nvSpPr>
          <p:spPr bwMode="auto">
            <a:xfrm flipH="1">
              <a:off x="5105" y="2180"/>
              <a:ext cx="1" cy="55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3" name="Line 177">
              <a:extLst>
                <a:ext uri="{FF2B5EF4-FFF2-40B4-BE49-F238E27FC236}">
                  <a16:creationId xmlns:a16="http://schemas.microsoft.com/office/drawing/2014/main" id="{25047C42-209C-5FAC-EBAC-81A3EF0923AF}"/>
                </a:ext>
              </a:extLst>
            </p:cNvPr>
            <p:cNvSpPr>
              <a:spLocks noChangeShapeType="1"/>
            </p:cNvSpPr>
            <p:nvPr/>
          </p:nvSpPr>
          <p:spPr bwMode="auto">
            <a:xfrm>
              <a:off x="4707" y="2181"/>
              <a:ext cx="0" cy="65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4" name="Line 178">
              <a:extLst>
                <a:ext uri="{FF2B5EF4-FFF2-40B4-BE49-F238E27FC236}">
                  <a16:creationId xmlns:a16="http://schemas.microsoft.com/office/drawing/2014/main" id="{6CD4C274-1AEF-0FD6-CDDE-AE6311A54D90}"/>
                </a:ext>
              </a:extLst>
            </p:cNvPr>
            <p:cNvSpPr>
              <a:spLocks noChangeShapeType="1"/>
            </p:cNvSpPr>
            <p:nvPr/>
          </p:nvSpPr>
          <p:spPr bwMode="auto">
            <a:xfrm>
              <a:off x="5485" y="2185"/>
              <a:ext cx="0" cy="74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5" name="Oval 179">
              <a:extLst>
                <a:ext uri="{FF2B5EF4-FFF2-40B4-BE49-F238E27FC236}">
                  <a16:creationId xmlns:a16="http://schemas.microsoft.com/office/drawing/2014/main" id="{2BC2B10F-88A0-EA96-FB6B-3270E11EB254}"/>
                </a:ext>
              </a:extLst>
            </p:cNvPr>
            <p:cNvSpPr>
              <a:spLocks noChangeArrowheads="1"/>
            </p:cNvSpPr>
            <p:nvPr/>
          </p:nvSpPr>
          <p:spPr bwMode="auto">
            <a:xfrm>
              <a:off x="3770" y="2319"/>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6" name="Oval 180">
              <a:extLst>
                <a:ext uri="{FF2B5EF4-FFF2-40B4-BE49-F238E27FC236}">
                  <a16:creationId xmlns:a16="http://schemas.microsoft.com/office/drawing/2014/main" id="{24E2DBD3-F051-02A3-2639-016BE21F6F5B}"/>
                </a:ext>
              </a:extLst>
            </p:cNvPr>
            <p:cNvSpPr>
              <a:spLocks noChangeArrowheads="1"/>
            </p:cNvSpPr>
            <p:nvPr/>
          </p:nvSpPr>
          <p:spPr bwMode="auto">
            <a:xfrm>
              <a:off x="3935" y="2512"/>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7" name="Oval 181">
              <a:extLst>
                <a:ext uri="{FF2B5EF4-FFF2-40B4-BE49-F238E27FC236}">
                  <a16:creationId xmlns:a16="http://schemas.microsoft.com/office/drawing/2014/main" id="{C2C5C666-72C4-847A-B49E-966EC9517C26}"/>
                </a:ext>
              </a:extLst>
            </p:cNvPr>
            <p:cNvSpPr>
              <a:spLocks noChangeArrowheads="1"/>
            </p:cNvSpPr>
            <p:nvPr/>
          </p:nvSpPr>
          <p:spPr bwMode="auto">
            <a:xfrm>
              <a:off x="4126" y="2319"/>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8" name="Oval 182">
              <a:extLst>
                <a:ext uri="{FF2B5EF4-FFF2-40B4-BE49-F238E27FC236}">
                  <a16:creationId xmlns:a16="http://schemas.microsoft.com/office/drawing/2014/main" id="{63D31599-9E55-2677-7EEC-BDC07312B971}"/>
                </a:ext>
              </a:extLst>
            </p:cNvPr>
            <p:cNvSpPr>
              <a:spLocks noChangeArrowheads="1"/>
            </p:cNvSpPr>
            <p:nvPr/>
          </p:nvSpPr>
          <p:spPr bwMode="auto">
            <a:xfrm>
              <a:off x="4523" y="2512"/>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9" name="Oval 184">
              <a:extLst>
                <a:ext uri="{FF2B5EF4-FFF2-40B4-BE49-F238E27FC236}">
                  <a16:creationId xmlns:a16="http://schemas.microsoft.com/office/drawing/2014/main" id="{8B6099EA-D95C-00DB-580C-112AD0EAF9E6}"/>
                </a:ext>
              </a:extLst>
            </p:cNvPr>
            <p:cNvSpPr>
              <a:spLocks noChangeArrowheads="1"/>
            </p:cNvSpPr>
            <p:nvPr/>
          </p:nvSpPr>
          <p:spPr bwMode="auto">
            <a:xfrm>
              <a:off x="4324" y="2896"/>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0" name="Oval 185">
              <a:extLst>
                <a:ext uri="{FF2B5EF4-FFF2-40B4-BE49-F238E27FC236}">
                  <a16:creationId xmlns:a16="http://schemas.microsoft.com/office/drawing/2014/main" id="{A76CA550-7C3C-5417-5AF9-A00403725139}"/>
                </a:ext>
              </a:extLst>
            </p:cNvPr>
            <p:cNvSpPr>
              <a:spLocks noChangeArrowheads="1"/>
            </p:cNvSpPr>
            <p:nvPr/>
          </p:nvSpPr>
          <p:spPr bwMode="auto">
            <a:xfrm>
              <a:off x="4685" y="2803"/>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1" name="Oval 191">
              <a:extLst>
                <a:ext uri="{FF2B5EF4-FFF2-40B4-BE49-F238E27FC236}">
                  <a16:creationId xmlns:a16="http://schemas.microsoft.com/office/drawing/2014/main" id="{2EC5452B-1B65-6B01-DC69-09C7292CAF03}"/>
                </a:ext>
              </a:extLst>
            </p:cNvPr>
            <p:cNvSpPr>
              <a:spLocks noChangeArrowheads="1"/>
            </p:cNvSpPr>
            <p:nvPr/>
          </p:nvSpPr>
          <p:spPr bwMode="auto">
            <a:xfrm>
              <a:off x="2920" y="2698"/>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2" name="Rectangle 112">
              <a:extLst>
                <a:ext uri="{FF2B5EF4-FFF2-40B4-BE49-F238E27FC236}">
                  <a16:creationId xmlns:a16="http://schemas.microsoft.com/office/drawing/2014/main" id="{CB7F98BE-8CB1-D717-04CB-4811CB5E0074}"/>
                </a:ext>
              </a:extLst>
            </p:cNvPr>
            <p:cNvSpPr>
              <a:spLocks noChangeArrowheads="1"/>
            </p:cNvSpPr>
            <p:nvPr/>
          </p:nvSpPr>
          <p:spPr bwMode="auto">
            <a:xfrm>
              <a:off x="3127" y="3042"/>
              <a:ext cx="299" cy="166"/>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1800" b="1">
                  <a:solidFill>
                    <a:srgbClr val="0033CC"/>
                  </a:solidFill>
                </a:rPr>
                <a:t>1</a:t>
              </a:r>
            </a:p>
          </p:txBody>
        </p:sp>
        <p:sp>
          <p:nvSpPr>
            <p:cNvPr id="143" name="Oval 113">
              <a:extLst>
                <a:ext uri="{FF2B5EF4-FFF2-40B4-BE49-F238E27FC236}">
                  <a16:creationId xmlns:a16="http://schemas.microsoft.com/office/drawing/2014/main" id="{62BB5C94-01AE-BF24-19C1-F79831D808DF}"/>
                </a:ext>
              </a:extLst>
            </p:cNvPr>
            <p:cNvSpPr>
              <a:spLocks noChangeArrowheads="1"/>
            </p:cNvSpPr>
            <p:nvPr/>
          </p:nvSpPr>
          <p:spPr bwMode="auto">
            <a:xfrm>
              <a:off x="3250" y="2988"/>
              <a:ext cx="53" cy="49"/>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4" name="Line 188">
              <a:extLst>
                <a:ext uri="{FF2B5EF4-FFF2-40B4-BE49-F238E27FC236}">
                  <a16:creationId xmlns:a16="http://schemas.microsoft.com/office/drawing/2014/main" id="{B4D9D473-05BF-7B93-4FBE-40742A651419}"/>
                </a:ext>
              </a:extLst>
            </p:cNvPr>
            <p:cNvSpPr>
              <a:spLocks noChangeShapeType="1"/>
            </p:cNvSpPr>
            <p:nvPr/>
          </p:nvSpPr>
          <p:spPr bwMode="auto">
            <a:xfrm flipV="1">
              <a:off x="2938" y="3285"/>
              <a:ext cx="33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5" name="Line 189">
              <a:extLst>
                <a:ext uri="{FF2B5EF4-FFF2-40B4-BE49-F238E27FC236}">
                  <a16:creationId xmlns:a16="http://schemas.microsoft.com/office/drawing/2014/main" id="{239E4CF8-4EEB-08D9-E0B7-B7C288DCF0C1}"/>
                </a:ext>
              </a:extLst>
            </p:cNvPr>
            <p:cNvSpPr>
              <a:spLocks noChangeShapeType="1"/>
            </p:cNvSpPr>
            <p:nvPr/>
          </p:nvSpPr>
          <p:spPr bwMode="auto">
            <a:xfrm>
              <a:off x="3273" y="3220"/>
              <a:ext cx="0" cy="13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6" name="Oval 190">
              <a:extLst>
                <a:ext uri="{FF2B5EF4-FFF2-40B4-BE49-F238E27FC236}">
                  <a16:creationId xmlns:a16="http://schemas.microsoft.com/office/drawing/2014/main" id="{C8D6031B-351E-5031-BBDC-5FB9B416F989}"/>
                </a:ext>
              </a:extLst>
            </p:cNvPr>
            <p:cNvSpPr>
              <a:spLocks noChangeArrowheads="1"/>
            </p:cNvSpPr>
            <p:nvPr/>
          </p:nvSpPr>
          <p:spPr bwMode="auto">
            <a:xfrm>
              <a:off x="3244" y="3348"/>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7" name="Oval 192">
              <a:extLst>
                <a:ext uri="{FF2B5EF4-FFF2-40B4-BE49-F238E27FC236}">
                  <a16:creationId xmlns:a16="http://schemas.microsoft.com/office/drawing/2014/main" id="{5F64C681-7736-48A4-29EE-047C54FEA6EB}"/>
                </a:ext>
              </a:extLst>
            </p:cNvPr>
            <p:cNvSpPr>
              <a:spLocks noChangeArrowheads="1"/>
            </p:cNvSpPr>
            <p:nvPr/>
          </p:nvSpPr>
          <p:spPr bwMode="auto">
            <a:xfrm>
              <a:off x="3246" y="3254"/>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8" name="Rectangle 115">
              <a:extLst>
                <a:ext uri="{FF2B5EF4-FFF2-40B4-BE49-F238E27FC236}">
                  <a16:creationId xmlns:a16="http://schemas.microsoft.com/office/drawing/2014/main" id="{DED6DC35-C8B7-A6D7-AA7A-1842FF94B7D0}"/>
                </a:ext>
              </a:extLst>
            </p:cNvPr>
            <p:cNvSpPr>
              <a:spLocks noChangeArrowheads="1"/>
            </p:cNvSpPr>
            <p:nvPr/>
          </p:nvSpPr>
          <p:spPr bwMode="auto">
            <a:xfrm>
              <a:off x="4348" y="3042"/>
              <a:ext cx="299" cy="166"/>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1800" b="1">
                  <a:solidFill>
                    <a:srgbClr val="0033CC"/>
                  </a:solidFill>
                </a:rPr>
                <a:t>1</a:t>
              </a:r>
            </a:p>
          </p:txBody>
        </p:sp>
        <p:sp>
          <p:nvSpPr>
            <p:cNvPr id="149" name="Oval 116">
              <a:extLst>
                <a:ext uri="{FF2B5EF4-FFF2-40B4-BE49-F238E27FC236}">
                  <a16:creationId xmlns:a16="http://schemas.microsoft.com/office/drawing/2014/main" id="{ACE82276-D4E4-74C3-5F8C-8B21AD541A36}"/>
                </a:ext>
              </a:extLst>
            </p:cNvPr>
            <p:cNvSpPr>
              <a:spLocks noChangeArrowheads="1"/>
            </p:cNvSpPr>
            <p:nvPr/>
          </p:nvSpPr>
          <p:spPr bwMode="auto">
            <a:xfrm>
              <a:off x="4470" y="2976"/>
              <a:ext cx="53" cy="49"/>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0" name="Line 194">
              <a:extLst>
                <a:ext uri="{FF2B5EF4-FFF2-40B4-BE49-F238E27FC236}">
                  <a16:creationId xmlns:a16="http://schemas.microsoft.com/office/drawing/2014/main" id="{5ECC479B-11B6-29D0-250F-56CB33DF0FE5}"/>
                </a:ext>
              </a:extLst>
            </p:cNvPr>
            <p:cNvSpPr>
              <a:spLocks noChangeShapeType="1"/>
            </p:cNvSpPr>
            <p:nvPr/>
          </p:nvSpPr>
          <p:spPr bwMode="auto">
            <a:xfrm>
              <a:off x="4496" y="3202"/>
              <a:ext cx="0" cy="14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1" name="Oval 195">
              <a:extLst>
                <a:ext uri="{FF2B5EF4-FFF2-40B4-BE49-F238E27FC236}">
                  <a16:creationId xmlns:a16="http://schemas.microsoft.com/office/drawing/2014/main" id="{71776D7E-FAE5-D549-1B43-3680A216A71D}"/>
                </a:ext>
              </a:extLst>
            </p:cNvPr>
            <p:cNvSpPr>
              <a:spLocks noChangeArrowheads="1"/>
            </p:cNvSpPr>
            <p:nvPr/>
          </p:nvSpPr>
          <p:spPr bwMode="auto">
            <a:xfrm>
              <a:off x="4468" y="3348"/>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2" name="Oval 196">
              <a:extLst>
                <a:ext uri="{FF2B5EF4-FFF2-40B4-BE49-F238E27FC236}">
                  <a16:creationId xmlns:a16="http://schemas.microsoft.com/office/drawing/2014/main" id="{6F71E96F-62D7-7F97-707D-1A0F5C4862F4}"/>
                </a:ext>
              </a:extLst>
            </p:cNvPr>
            <p:cNvSpPr>
              <a:spLocks noChangeArrowheads="1"/>
            </p:cNvSpPr>
            <p:nvPr/>
          </p:nvSpPr>
          <p:spPr bwMode="auto">
            <a:xfrm>
              <a:off x="4469" y="2895"/>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3" name="Line 197">
              <a:extLst>
                <a:ext uri="{FF2B5EF4-FFF2-40B4-BE49-F238E27FC236}">
                  <a16:creationId xmlns:a16="http://schemas.microsoft.com/office/drawing/2014/main" id="{23CAA1FE-CCE8-A862-30B8-74E4127BDED0}"/>
                </a:ext>
              </a:extLst>
            </p:cNvPr>
            <p:cNvSpPr>
              <a:spLocks noChangeShapeType="1"/>
            </p:cNvSpPr>
            <p:nvPr/>
          </p:nvSpPr>
          <p:spPr bwMode="auto">
            <a:xfrm>
              <a:off x="518" y="1722"/>
              <a:ext cx="1" cy="12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4" name="Line 198">
              <a:extLst>
                <a:ext uri="{FF2B5EF4-FFF2-40B4-BE49-F238E27FC236}">
                  <a16:creationId xmlns:a16="http://schemas.microsoft.com/office/drawing/2014/main" id="{2E733630-3146-5708-FDC6-7CBED3050AAA}"/>
                </a:ext>
              </a:extLst>
            </p:cNvPr>
            <p:cNvSpPr>
              <a:spLocks noChangeShapeType="1"/>
            </p:cNvSpPr>
            <p:nvPr/>
          </p:nvSpPr>
          <p:spPr bwMode="auto">
            <a:xfrm flipV="1">
              <a:off x="420" y="1842"/>
              <a:ext cx="10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5" name="Line 199">
              <a:extLst>
                <a:ext uri="{FF2B5EF4-FFF2-40B4-BE49-F238E27FC236}">
                  <a16:creationId xmlns:a16="http://schemas.microsoft.com/office/drawing/2014/main" id="{6220E7FC-F975-0ECE-05C8-44D1D87B3733}"/>
                </a:ext>
              </a:extLst>
            </p:cNvPr>
            <p:cNvSpPr>
              <a:spLocks noChangeShapeType="1"/>
            </p:cNvSpPr>
            <p:nvPr/>
          </p:nvSpPr>
          <p:spPr bwMode="auto">
            <a:xfrm>
              <a:off x="702" y="1721"/>
              <a:ext cx="0" cy="13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6" name="Line 200">
              <a:extLst>
                <a:ext uri="{FF2B5EF4-FFF2-40B4-BE49-F238E27FC236}">
                  <a16:creationId xmlns:a16="http://schemas.microsoft.com/office/drawing/2014/main" id="{1F667CE7-005C-D7D8-21F6-0374D1D9703F}"/>
                </a:ext>
              </a:extLst>
            </p:cNvPr>
            <p:cNvSpPr>
              <a:spLocks noChangeShapeType="1"/>
            </p:cNvSpPr>
            <p:nvPr/>
          </p:nvSpPr>
          <p:spPr bwMode="auto">
            <a:xfrm flipV="1">
              <a:off x="697" y="1842"/>
              <a:ext cx="12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7" name="Line 201">
              <a:extLst>
                <a:ext uri="{FF2B5EF4-FFF2-40B4-BE49-F238E27FC236}">
                  <a16:creationId xmlns:a16="http://schemas.microsoft.com/office/drawing/2014/main" id="{43ED6EAE-3723-D6F7-D41E-A5678EEB5C57}"/>
                </a:ext>
              </a:extLst>
            </p:cNvPr>
            <p:cNvSpPr>
              <a:spLocks noChangeShapeType="1"/>
            </p:cNvSpPr>
            <p:nvPr/>
          </p:nvSpPr>
          <p:spPr bwMode="auto">
            <a:xfrm>
              <a:off x="1307" y="1721"/>
              <a:ext cx="0" cy="12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8" name="Line 202">
              <a:extLst>
                <a:ext uri="{FF2B5EF4-FFF2-40B4-BE49-F238E27FC236}">
                  <a16:creationId xmlns:a16="http://schemas.microsoft.com/office/drawing/2014/main" id="{639088CD-DDF6-6437-7DE4-EA661C753B57}"/>
                </a:ext>
              </a:extLst>
            </p:cNvPr>
            <p:cNvSpPr>
              <a:spLocks noChangeShapeType="1"/>
            </p:cNvSpPr>
            <p:nvPr/>
          </p:nvSpPr>
          <p:spPr bwMode="auto">
            <a:xfrm>
              <a:off x="1204" y="1842"/>
              <a:ext cx="113"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9" name="Line 203">
              <a:extLst>
                <a:ext uri="{FF2B5EF4-FFF2-40B4-BE49-F238E27FC236}">
                  <a16:creationId xmlns:a16="http://schemas.microsoft.com/office/drawing/2014/main" id="{8A25EFF6-DD34-1197-CC7A-EDE9EC6D7E52}"/>
                </a:ext>
              </a:extLst>
            </p:cNvPr>
            <p:cNvSpPr>
              <a:spLocks noChangeShapeType="1"/>
            </p:cNvSpPr>
            <p:nvPr/>
          </p:nvSpPr>
          <p:spPr bwMode="auto">
            <a:xfrm>
              <a:off x="1493" y="1720"/>
              <a:ext cx="0" cy="12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0" name="Line 204">
              <a:extLst>
                <a:ext uri="{FF2B5EF4-FFF2-40B4-BE49-F238E27FC236}">
                  <a16:creationId xmlns:a16="http://schemas.microsoft.com/office/drawing/2014/main" id="{031D6537-2418-C04F-2DDB-38DFE389766E}"/>
                </a:ext>
              </a:extLst>
            </p:cNvPr>
            <p:cNvSpPr>
              <a:spLocks noChangeShapeType="1"/>
            </p:cNvSpPr>
            <p:nvPr/>
          </p:nvSpPr>
          <p:spPr bwMode="auto">
            <a:xfrm>
              <a:off x="1486" y="1842"/>
              <a:ext cx="103"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1" name="Line 205">
              <a:extLst>
                <a:ext uri="{FF2B5EF4-FFF2-40B4-BE49-F238E27FC236}">
                  <a16:creationId xmlns:a16="http://schemas.microsoft.com/office/drawing/2014/main" id="{96740ECB-2E0A-2E6F-92D6-AAC50E72A06B}"/>
                </a:ext>
              </a:extLst>
            </p:cNvPr>
            <p:cNvSpPr>
              <a:spLocks noChangeShapeType="1"/>
            </p:cNvSpPr>
            <p:nvPr/>
          </p:nvSpPr>
          <p:spPr bwMode="auto">
            <a:xfrm>
              <a:off x="2586" y="1726"/>
              <a:ext cx="0" cy="12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2" name="Line 206">
              <a:extLst>
                <a:ext uri="{FF2B5EF4-FFF2-40B4-BE49-F238E27FC236}">
                  <a16:creationId xmlns:a16="http://schemas.microsoft.com/office/drawing/2014/main" id="{4E9865C0-B8C6-AE99-6C8D-EDAE83A4B05B}"/>
                </a:ext>
              </a:extLst>
            </p:cNvPr>
            <p:cNvSpPr>
              <a:spLocks noChangeShapeType="1"/>
            </p:cNvSpPr>
            <p:nvPr/>
          </p:nvSpPr>
          <p:spPr bwMode="auto">
            <a:xfrm>
              <a:off x="2315" y="1843"/>
              <a:ext cx="279"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3" name="Line 207">
              <a:extLst>
                <a:ext uri="{FF2B5EF4-FFF2-40B4-BE49-F238E27FC236}">
                  <a16:creationId xmlns:a16="http://schemas.microsoft.com/office/drawing/2014/main" id="{21AF4DF1-B4CE-0CC3-8067-BDA5214AB75D}"/>
                </a:ext>
              </a:extLst>
            </p:cNvPr>
            <p:cNvSpPr>
              <a:spLocks noChangeShapeType="1"/>
            </p:cNvSpPr>
            <p:nvPr/>
          </p:nvSpPr>
          <p:spPr bwMode="auto">
            <a:xfrm>
              <a:off x="2697" y="1726"/>
              <a:ext cx="0" cy="22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4" name="Line 208">
              <a:extLst>
                <a:ext uri="{FF2B5EF4-FFF2-40B4-BE49-F238E27FC236}">
                  <a16:creationId xmlns:a16="http://schemas.microsoft.com/office/drawing/2014/main" id="{9F4CD98D-FC85-BD55-3677-F52315B9E30F}"/>
                </a:ext>
              </a:extLst>
            </p:cNvPr>
            <p:cNvSpPr>
              <a:spLocks noChangeShapeType="1"/>
            </p:cNvSpPr>
            <p:nvPr/>
          </p:nvSpPr>
          <p:spPr bwMode="auto">
            <a:xfrm>
              <a:off x="3878" y="1842"/>
              <a:ext cx="27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5" name="Line 209">
              <a:extLst>
                <a:ext uri="{FF2B5EF4-FFF2-40B4-BE49-F238E27FC236}">
                  <a16:creationId xmlns:a16="http://schemas.microsoft.com/office/drawing/2014/main" id="{853AF52F-8BA9-6187-8A11-B55C97FACB08}"/>
                </a:ext>
              </a:extLst>
            </p:cNvPr>
            <p:cNvSpPr>
              <a:spLocks noChangeShapeType="1"/>
            </p:cNvSpPr>
            <p:nvPr/>
          </p:nvSpPr>
          <p:spPr bwMode="auto">
            <a:xfrm flipV="1">
              <a:off x="3505" y="1724"/>
              <a:ext cx="0" cy="23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6" name="Line 210">
              <a:extLst>
                <a:ext uri="{FF2B5EF4-FFF2-40B4-BE49-F238E27FC236}">
                  <a16:creationId xmlns:a16="http://schemas.microsoft.com/office/drawing/2014/main" id="{D7854F47-12F0-2F1B-1617-DC8637507225}"/>
                </a:ext>
              </a:extLst>
            </p:cNvPr>
            <p:cNvSpPr>
              <a:spLocks noChangeShapeType="1"/>
            </p:cNvSpPr>
            <p:nvPr/>
          </p:nvSpPr>
          <p:spPr bwMode="auto">
            <a:xfrm flipV="1">
              <a:off x="4142" y="1725"/>
              <a:ext cx="0" cy="12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7" name="Line 211">
              <a:extLst>
                <a:ext uri="{FF2B5EF4-FFF2-40B4-BE49-F238E27FC236}">
                  <a16:creationId xmlns:a16="http://schemas.microsoft.com/office/drawing/2014/main" id="{3B42B974-4AB3-55B3-43A3-31FD695294BD}"/>
                </a:ext>
              </a:extLst>
            </p:cNvPr>
            <p:cNvSpPr>
              <a:spLocks noChangeShapeType="1"/>
            </p:cNvSpPr>
            <p:nvPr/>
          </p:nvSpPr>
          <p:spPr bwMode="auto">
            <a:xfrm>
              <a:off x="4356" y="1842"/>
              <a:ext cx="28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8" name="Line 212">
              <a:extLst>
                <a:ext uri="{FF2B5EF4-FFF2-40B4-BE49-F238E27FC236}">
                  <a16:creationId xmlns:a16="http://schemas.microsoft.com/office/drawing/2014/main" id="{4CE8CEDC-FC08-C3A0-D37C-C14FC03722C6}"/>
                </a:ext>
              </a:extLst>
            </p:cNvPr>
            <p:cNvSpPr>
              <a:spLocks noChangeShapeType="1"/>
            </p:cNvSpPr>
            <p:nvPr/>
          </p:nvSpPr>
          <p:spPr bwMode="auto">
            <a:xfrm flipV="1">
              <a:off x="4363" y="1725"/>
              <a:ext cx="0" cy="12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9" name="Line 213">
              <a:extLst>
                <a:ext uri="{FF2B5EF4-FFF2-40B4-BE49-F238E27FC236}">
                  <a16:creationId xmlns:a16="http://schemas.microsoft.com/office/drawing/2014/main" id="{AF6B24C9-9B30-DF12-DBB8-449384C21DA8}"/>
                </a:ext>
              </a:extLst>
            </p:cNvPr>
            <p:cNvSpPr>
              <a:spLocks noChangeShapeType="1"/>
            </p:cNvSpPr>
            <p:nvPr/>
          </p:nvSpPr>
          <p:spPr bwMode="auto">
            <a:xfrm flipV="1">
              <a:off x="5118" y="1724"/>
              <a:ext cx="1" cy="12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0" name="Line 214">
              <a:extLst>
                <a:ext uri="{FF2B5EF4-FFF2-40B4-BE49-F238E27FC236}">
                  <a16:creationId xmlns:a16="http://schemas.microsoft.com/office/drawing/2014/main" id="{D5294717-7FD3-5B2E-51D5-7FCD0E99D477}"/>
                </a:ext>
              </a:extLst>
            </p:cNvPr>
            <p:cNvSpPr>
              <a:spLocks noChangeShapeType="1"/>
            </p:cNvSpPr>
            <p:nvPr/>
          </p:nvSpPr>
          <p:spPr bwMode="auto">
            <a:xfrm>
              <a:off x="5007" y="1842"/>
              <a:ext cx="12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1" name="Line 215">
              <a:extLst>
                <a:ext uri="{FF2B5EF4-FFF2-40B4-BE49-F238E27FC236}">
                  <a16:creationId xmlns:a16="http://schemas.microsoft.com/office/drawing/2014/main" id="{6F62C748-C146-5A6A-05D0-1DAF18EA31FF}"/>
                </a:ext>
              </a:extLst>
            </p:cNvPr>
            <p:cNvSpPr>
              <a:spLocks noChangeShapeType="1"/>
            </p:cNvSpPr>
            <p:nvPr/>
          </p:nvSpPr>
          <p:spPr bwMode="auto">
            <a:xfrm flipH="1" flipV="1">
              <a:off x="5302" y="1724"/>
              <a:ext cx="0" cy="12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2" name="Line 216">
              <a:extLst>
                <a:ext uri="{FF2B5EF4-FFF2-40B4-BE49-F238E27FC236}">
                  <a16:creationId xmlns:a16="http://schemas.microsoft.com/office/drawing/2014/main" id="{8DE93E71-BA05-2EB3-0000-AD122485AE39}"/>
                </a:ext>
              </a:extLst>
            </p:cNvPr>
            <p:cNvSpPr>
              <a:spLocks noChangeShapeType="1"/>
            </p:cNvSpPr>
            <p:nvPr/>
          </p:nvSpPr>
          <p:spPr bwMode="auto">
            <a:xfrm>
              <a:off x="5301" y="1842"/>
              <a:ext cx="93"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173" name="Group 222">
              <a:extLst>
                <a:ext uri="{FF2B5EF4-FFF2-40B4-BE49-F238E27FC236}">
                  <a16:creationId xmlns:a16="http://schemas.microsoft.com/office/drawing/2014/main" id="{EF0A2990-B641-F7F7-6587-8BD81CFF2780}"/>
                </a:ext>
              </a:extLst>
            </p:cNvPr>
            <p:cNvGrpSpPr>
              <a:grpSpLocks/>
            </p:cNvGrpSpPr>
            <p:nvPr/>
          </p:nvGrpSpPr>
          <p:grpSpPr bwMode="auto">
            <a:xfrm>
              <a:off x="3352" y="1954"/>
              <a:ext cx="299" cy="226"/>
              <a:chOff x="3192" y="1994"/>
              <a:chExt cx="299" cy="226"/>
            </a:xfrm>
          </p:grpSpPr>
          <p:sp>
            <p:nvSpPr>
              <p:cNvPr id="203" name="Rectangle 223">
                <a:extLst>
                  <a:ext uri="{FF2B5EF4-FFF2-40B4-BE49-F238E27FC236}">
                    <a16:creationId xmlns:a16="http://schemas.microsoft.com/office/drawing/2014/main" id="{F78C6FD1-E6AF-8473-5A73-6E480034E8EE}"/>
                  </a:ext>
                </a:extLst>
              </p:cNvPr>
              <p:cNvSpPr>
                <a:spLocks noChangeArrowheads="1"/>
              </p:cNvSpPr>
              <p:nvPr/>
            </p:nvSpPr>
            <p:spPr bwMode="auto">
              <a:xfrm>
                <a:off x="3192" y="2054"/>
                <a:ext cx="299" cy="166"/>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1800" b="1">
                    <a:solidFill>
                      <a:srgbClr val="0033CC"/>
                    </a:solidFill>
                  </a:rPr>
                  <a:t>&amp;</a:t>
                </a:r>
              </a:p>
            </p:txBody>
          </p:sp>
          <p:sp>
            <p:nvSpPr>
              <p:cNvPr id="204" name="Oval 224">
                <a:extLst>
                  <a:ext uri="{FF2B5EF4-FFF2-40B4-BE49-F238E27FC236}">
                    <a16:creationId xmlns:a16="http://schemas.microsoft.com/office/drawing/2014/main" id="{25EA1704-0372-812B-C9D7-00A71603655D}"/>
                  </a:ext>
                </a:extLst>
              </p:cNvPr>
              <p:cNvSpPr>
                <a:spLocks noChangeArrowheads="1"/>
              </p:cNvSpPr>
              <p:nvPr/>
            </p:nvSpPr>
            <p:spPr bwMode="auto">
              <a:xfrm>
                <a:off x="3317" y="1994"/>
                <a:ext cx="53" cy="49"/>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174" name="Line 228">
              <a:extLst>
                <a:ext uri="{FF2B5EF4-FFF2-40B4-BE49-F238E27FC236}">
                  <a16:creationId xmlns:a16="http://schemas.microsoft.com/office/drawing/2014/main" id="{B3BF1600-1DD9-E8F3-9D46-AB322B8363E1}"/>
                </a:ext>
              </a:extLst>
            </p:cNvPr>
            <p:cNvSpPr>
              <a:spLocks noChangeShapeType="1"/>
            </p:cNvSpPr>
            <p:nvPr/>
          </p:nvSpPr>
          <p:spPr bwMode="auto">
            <a:xfrm>
              <a:off x="2214" y="3215"/>
              <a:ext cx="0" cy="13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5" name="Rectangle 230">
              <a:extLst>
                <a:ext uri="{FF2B5EF4-FFF2-40B4-BE49-F238E27FC236}">
                  <a16:creationId xmlns:a16="http://schemas.microsoft.com/office/drawing/2014/main" id="{B9EC7251-0E5F-A4BA-6424-8BBB0A2CF1D4}"/>
                </a:ext>
              </a:extLst>
            </p:cNvPr>
            <p:cNvSpPr>
              <a:spLocks noChangeArrowheads="1"/>
            </p:cNvSpPr>
            <p:nvPr/>
          </p:nvSpPr>
          <p:spPr bwMode="auto">
            <a:xfrm>
              <a:off x="2065" y="3042"/>
              <a:ext cx="299" cy="166"/>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1800" b="1">
                  <a:solidFill>
                    <a:srgbClr val="0033CC"/>
                  </a:solidFill>
                </a:rPr>
                <a:t>1</a:t>
              </a:r>
            </a:p>
          </p:txBody>
        </p:sp>
        <p:sp>
          <p:nvSpPr>
            <p:cNvPr id="176" name="Oval 231">
              <a:extLst>
                <a:ext uri="{FF2B5EF4-FFF2-40B4-BE49-F238E27FC236}">
                  <a16:creationId xmlns:a16="http://schemas.microsoft.com/office/drawing/2014/main" id="{2F4143C9-F380-0E7D-CA3C-B38C35474F44}"/>
                </a:ext>
              </a:extLst>
            </p:cNvPr>
            <p:cNvSpPr>
              <a:spLocks noChangeArrowheads="1"/>
            </p:cNvSpPr>
            <p:nvPr/>
          </p:nvSpPr>
          <p:spPr bwMode="auto">
            <a:xfrm>
              <a:off x="2188" y="2983"/>
              <a:ext cx="53" cy="49"/>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7" name="Line 232">
              <a:extLst>
                <a:ext uri="{FF2B5EF4-FFF2-40B4-BE49-F238E27FC236}">
                  <a16:creationId xmlns:a16="http://schemas.microsoft.com/office/drawing/2014/main" id="{D24A076B-D866-8CBC-50BE-3054701D88ED}"/>
                </a:ext>
              </a:extLst>
            </p:cNvPr>
            <p:cNvSpPr>
              <a:spLocks noChangeShapeType="1"/>
            </p:cNvSpPr>
            <p:nvPr/>
          </p:nvSpPr>
          <p:spPr bwMode="auto">
            <a:xfrm>
              <a:off x="1752" y="3285"/>
              <a:ext cx="46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8" name="Oval 233">
              <a:extLst>
                <a:ext uri="{FF2B5EF4-FFF2-40B4-BE49-F238E27FC236}">
                  <a16:creationId xmlns:a16="http://schemas.microsoft.com/office/drawing/2014/main" id="{024AD3E8-6192-DF68-5F3B-7574AD1E4A50}"/>
                </a:ext>
              </a:extLst>
            </p:cNvPr>
            <p:cNvSpPr>
              <a:spLocks noChangeArrowheads="1"/>
            </p:cNvSpPr>
            <p:nvPr/>
          </p:nvSpPr>
          <p:spPr bwMode="auto">
            <a:xfrm>
              <a:off x="2186" y="3348"/>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9" name="Oval 234">
              <a:extLst>
                <a:ext uri="{FF2B5EF4-FFF2-40B4-BE49-F238E27FC236}">
                  <a16:creationId xmlns:a16="http://schemas.microsoft.com/office/drawing/2014/main" id="{A89A21DA-8FF0-BE62-C155-BE01D5FF11FC}"/>
                </a:ext>
              </a:extLst>
            </p:cNvPr>
            <p:cNvSpPr>
              <a:spLocks noChangeArrowheads="1"/>
            </p:cNvSpPr>
            <p:nvPr/>
          </p:nvSpPr>
          <p:spPr bwMode="auto">
            <a:xfrm>
              <a:off x="2184" y="3257"/>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0" name="Line 238">
              <a:extLst>
                <a:ext uri="{FF2B5EF4-FFF2-40B4-BE49-F238E27FC236}">
                  <a16:creationId xmlns:a16="http://schemas.microsoft.com/office/drawing/2014/main" id="{7777FB45-6822-3F9F-DE34-458865ED9564}"/>
                </a:ext>
              </a:extLst>
            </p:cNvPr>
            <p:cNvSpPr>
              <a:spLocks noChangeShapeType="1"/>
            </p:cNvSpPr>
            <p:nvPr/>
          </p:nvSpPr>
          <p:spPr bwMode="auto">
            <a:xfrm flipH="1">
              <a:off x="716" y="2181"/>
              <a:ext cx="0" cy="26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1" name="Line 239">
              <a:extLst>
                <a:ext uri="{FF2B5EF4-FFF2-40B4-BE49-F238E27FC236}">
                  <a16:creationId xmlns:a16="http://schemas.microsoft.com/office/drawing/2014/main" id="{3AC6B033-3C77-171A-ADC0-92B651D385AE}"/>
                </a:ext>
              </a:extLst>
            </p:cNvPr>
            <p:cNvSpPr>
              <a:spLocks noChangeShapeType="1"/>
            </p:cNvSpPr>
            <p:nvPr/>
          </p:nvSpPr>
          <p:spPr bwMode="auto">
            <a:xfrm>
              <a:off x="2804" y="1842"/>
              <a:ext cx="26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2" name="Line 240">
              <a:extLst>
                <a:ext uri="{FF2B5EF4-FFF2-40B4-BE49-F238E27FC236}">
                  <a16:creationId xmlns:a16="http://schemas.microsoft.com/office/drawing/2014/main" id="{0FE51C20-2605-38FE-41FC-E8B9043ED452}"/>
                </a:ext>
              </a:extLst>
            </p:cNvPr>
            <p:cNvSpPr>
              <a:spLocks noChangeShapeType="1"/>
            </p:cNvSpPr>
            <p:nvPr/>
          </p:nvSpPr>
          <p:spPr bwMode="auto">
            <a:xfrm flipH="1" flipV="1">
              <a:off x="3066" y="1833"/>
              <a:ext cx="0" cy="12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3" name="Oval 242">
              <a:extLst>
                <a:ext uri="{FF2B5EF4-FFF2-40B4-BE49-F238E27FC236}">
                  <a16:creationId xmlns:a16="http://schemas.microsoft.com/office/drawing/2014/main" id="{7A2950CF-C92D-8551-3117-B0DEB603550B}"/>
                </a:ext>
              </a:extLst>
            </p:cNvPr>
            <p:cNvSpPr>
              <a:spLocks noChangeArrowheads="1"/>
            </p:cNvSpPr>
            <p:nvPr/>
          </p:nvSpPr>
          <p:spPr bwMode="auto">
            <a:xfrm>
              <a:off x="972" y="2319"/>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4" name="Oval 243">
              <a:extLst>
                <a:ext uri="{FF2B5EF4-FFF2-40B4-BE49-F238E27FC236}">
                  <a16:creationId xmlns:a16="http://schemas.microsoft.com/office/drawing/2014/main" id="{FAB4F059-A078-33D2-04A2-7AF6C69C7ECA}"/>
                </a:ext>
              </a:extLst>
            </p:cNvPr>
            <p:cNvSpPr>
              <a:spLocks noChangeArrowheads="1"/>
            </p:cNvSpPr>
            <p:nvPr/>
          </p:nvSpPr>
          <p:spPr bwMode="auto">
            <a:xfrm>
              <a:off x="1353" y="2410"/>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5" name="Line 244">
              <a:extLst>
                <a:ext uri="{FF2B5EF4-FFF2-40B4-BE49-F238E27FC236}">
                  <a16:creationId xmlns:a16="http://schemas.microsoft.com/office/drawing/2014/main" id="{9B2BF16D-0D68-B86B-8BCB-AFBDC8AC3141}"/>
                </a:ext>
              </a:extLst>
            </p:cNvPr>
            <p:cNvSpPr>
              <a:spLocks noChangeShapeType="1"/>
            </p:cNvSpPr>
            <p:nvPr/>
          </p:nvSpPr>
          <p:spPr bwMode="auto">
            <a:xfrm flipH="1">
              <a:off x="1381" y="2440"/>
              <a:ext cx="0" cy="54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6" name="Line 245">
              <a:extLst>
                <a:ext uri="{FF2B5EF4-FFF2-40B4-BE49-F238E27FC236}">
                  <a16:creationId xmlns:a16="http://schemas.microsoft.com/office/drawing/2014/main" id="{221FB72E-D8F7-4967-C606-B816AE9C84F3}"/>
                </a:ext>
              </a:extLst>
            </p:cNvPr>
            <p:cNvSpPr>
              <a:spLocks noChangeShapeType="1"/>
            </p:cNvSpPr>
            <p:nvPr/>
          </p:nvSpPr>
          <p:spPr bwMode="auto">
            <a:xfrm flipV="1">
              <a:off x="511" y="2930"/>
              <a:ext cx="4986"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7" name="Oval 246">
              <a:extLst>
                <a:ext uri="{FF2B5EF4-FFF2-40B4-BE49-F238E27FC236}">
                  <a16:creationId xmlns:a16="http://schemas.microsoft.com/office/drawing/2014/main" id="{5BBFAD30-9183-28B1-C89E-BFD5A67EFAAE}"/>
                </a:ext>
              </a:extLst>
            </p:cNvPr>
            <p:cNvSpPr>
              <a:spLocks noChangeArrowheads="1"/>
            </p:cNvSpPr>
            <p:nvPr/>
          </p:nvSpPr>
          <p:spPr bwMode="auto">
            <a:xfrm>
              <a:off x="1656" y="2698"/>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8" name="Line 247">
              <a:extLst>
                <a:ext uri="{FF2B5EF4-FFF2-40B4-BE49-F238E27FC236}">
                  <a16:creationId xmlns:a16="http://schemas.microsoft.com/office/drawing/2014/main" id="{681EC76B-0161-8DD7-8349-5DE1616CA065}"/>
                </a:ext>
              </a:extLst>
            </p:cNvPr>
            <p:cNvSpPr>
              <a:spLocks noChangeShapeType="1"/>
            </p:cNvSpPr>
            <p:nvPr/>
          </p:nvSpPr>
          <p:spPr bwMode="auto">
            <a:xfrm>
              <a:off x="1759" y="2532"/>
              <a:ext cx="0" cy="75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9" name="Line 248">
              <a:extLst>
                <a:ext uri="{FF2B5EF4-FFF2-40B4-BE49-F238E27FC236}">
                  <a16:creationId xmlns:a16="http://schemas.microsoft.com/office/drawing/2014/main" id="{8B71C9F0-7FA2-7DAE-3798-D8170D3A40B1}"/>
                </a:ext>
              </a:extLst>
            </p:cNvPr>
            <p:cNvSpPr>
              <a:spLocks noChangeShapeType="1"/>
            </p:cNvSpPr>
            <p:nvPr/>
          </p:nvSpPr>
          <p:spPr bwMode="auto">
            <a:xfrm flipH="1">
              <a:off x="2037" y="2180"/>
              <a:ext cx="1" cy="65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0" name="Oval 249">
              <a:extLst>
                <a:ext uri="{FF2B5EF4-FFF2-40B4-BE49-F238E27FC236}">
                  <a16:creationId xmlns:a16="http://schemas.microsoft.com/office/drawing/2014/main" id="{A763C982-AF4F-4D7E-FF63-1C4936DDF1FA}"/>
                </a:ext>
              </a:extLst>
            </p:cNvPr>
            <p:cNvSpPr>
              <a:spLocks noChangeArrowheads="1"/>
            </p:cNvSpPr>
            <p:nvPr/>
          </p:nvSpPr>
          <p:spPr bwMode="auto">
            <a:xfrm>
              <a:off x="2291" y="2512"/>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1" name="Oval 250">
              <a:extLst>
                <a:ext uri="{FF2B5EF4-FFF2-40B4-BE49-F238E27FC236}">
                  <a16:creationId xmlns:a16="http://schemas.microsoft.com/office/drawing/2014/main" id="{D4996C47-D9BC-8647-6EA8-3492FA56AC2B}"/>
                </a:ext>
              </a:extLst>
            </p:cNvPr>
            <p:cNvSpPr>
              <a:spLocks noChangeArrowheads="1"/>
            </p:cNvSpPr>
            <p:nvPr/>
          </p:nvSpPr>
          <p:spPr bwMode="auto">
            <a:xfrm>
              <a:off x="2184" y="2610"/>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2" name="Line 251">
              <a:extLst>
                <a:ext uri="{FF2B5EF4-FFF2-40B4-BE49-F238E27FC236}">
                  <a16:creationId xmlns:a16="http://schemas.microsoft.com/office/drawing/2014/main" id="{3ADD913F-BE2A-BFE2-E191-F653DF133BC4}"/>
                </a:ext>
              </a:extLst>
            </p:cNvPr>
            <p:cNvSpPr>
              <a:spLocks noChangeShapeType="1"/>
            </p:cNvSpPr>
            <p:nvPr/>
          </p:nvSpPr>
          <p:spPr bwMode="auto">
            <a:xfrm flipH="1">
              <a:off x="2212" y="2654"/>
              <a:ext cx="0" cy="33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3" name="Oval 252">
              <a:extLst>
                <a:ext uri="{FF2B5EF4-FFF2-40B4-BE49-F238E27FC236}">
                  <a16:creationId xmlns:a16="http://schemas.microsoft.com/office/drawing/2014/main" id="{7636FACA-A717-4F93-07CA-90377A90967F}"/>
                </a:ext>
              </a:extLst>
            </p:cNvPr>
            <p:cNvSpPr>
              <a:spLocks noChangeArrowheads="1"/>
            </p:cNvSpPr>
            <p:nvPr/>
          </p:nvSpPr>
          <p:spPr bwMode="auto">
            <a:xfrm>
              <a:off x="2380" y="2698"/>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4" name="Line 253">
              <a:extLst>
                <a:ext uri="{FF2B5EF4-FFF2-40B4-BE49-F238E27FC236}">
                  <a16:creationId xmlns:a16="http://schemas.microsoft.com/office/drawing/2014/main" id="{A97E7DE6-FFC0-3E47-A525-275EB91B7770}"/>
                </a:ext>
              </a:extLst>
            </p:cNvPr>
            <p:cNvSpPr>
              <a:spLocks noChangeShapeType="1"/>
            </p:cNvSpPr>
            <p:nvPr/>
          </p:nvSpPr>
          <p:spPr bwMode="auto">
            <a:xfrm flipH="1">
              <a:off x="3066" y="2181"/>
              <a:ext cx="0" cy="46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5" name="Oval 254">
              <a:extLst>
                <a:ext uri="{FF2B5EF4-FFF2-40B4-BE49-F238E27FC236}">
                  <a16:creationId xmlns:a16="http://schemas.microsoft.com/office/drawing/2014/main" id="{80194316-FD69-E75D-0DF8-636C043F89BE}"/>
                </a:ext>
              </a:extLst>
            </p:cNvPr>
            <p:cNvSpPr>
              <a:spLocks noChangeArrowheads="1"/>
            </p:cNvSpPr>
            <p:nvPr/>
          </p:nvSpPr>
          <p:spPr bwMode="auto">
            <a:xfrm>
              <a:off x="2948" y="2319"/>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6" name="Oval 255">
              <a:extLst>
                <a:ext uri="{FF2B5EF4-FFF2-40B4-BE49-F238E27FC236}">
                  <a16:creationId xmlns:a16="http://schemas.microsoft.com/office/drawing/2014/main" id="{6FB2EE4B-57D0-4748-155F-FEF637BF9853}"/>
                </a:ext>
              </a:extLst>
            </p:cNvPr>
            <p:cNvSpPr>
              <a:spLocks noChangeArrowheads="1"/>
            </p:cNvSpPr>
            <p:nvPr/>
          </p:nvSpPr>
          <p:spPr bwMode="auto">
            <a:xfrm>
              <a:off x="3038" y="2604"/>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7" name="Line 256">
              <a:extLst>
                <a:ext uri="{FF2B5EF4-FFF2-40B4-BE49-F238E27FC236}">
                  <a16:creationId xmlns:a16="http://schemas.microsoft.com/office/drawing/2014/main" id="{DF8312E7-2E93-1EBF-F474-5B7A2C8C9679}"/>
                </a:ext>
              </a:extLst>
            </p:cNvPr>
            <p:cNvSpPr>
              <a:spLocks noChangeShapeType="1"/>
            </p:cNvSpPr>
            <p:nvPr/>
          </p:nvSpPr>
          <p:spPr bwMode="auto">
            <a:xfrm>
              <a:off x="3277" y="2834"/>
              <a:ext cx="0" cy="15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8" name="Oval 257">
              <a:extLst>
                <a:ext uri="{FF2B5EF4-FFF2-40B4-BE49-F238E27FC236}">
                  <a16:creationId xmlns:a16="http://schemas.microsoft.com/office/drawing/2014/main" id="{8EF0680A-B4F2-29A8-85CD-C94DB526E803}"/>
                </a:ext>
              </a:extLst>
            </p:cNvPr>
            <p:cNvSpPr>
              <a:spLocks noChangeArrowheads="1"/>
            </p:cNvSpPr>
            <p:nvPr/>
          </p:nvSpPr>
          <p:spPr bwMode="auto">
            <a:xfrm>
              <a:off x="3249" y="2803"/>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9" name="Line 258">
              <a:extLst>
                <a:ext uri="{FF2B5EF4-FFF2-40B4-BE49-F238E27FC236}">
                  <a16:creationId xmlns:a16="http://schemas.microsoft.com/office/drawing/2014/main" id="{CB5B045E-C99F-8EA4-8FFF-8015597E84EE}"/>
                </a:ext>
              </a:extLst>
            </p:cNvPr>
            <p:cNvSpPr>
              <a:spLocks noChangeShapeType="1"/>
            </p:cNvSpPr>
            <p:nvPr/>
          </p:nvSpPr>
          <p:spPr bwMode="auto">
            <a:xfrm>
              <a:off x="710" y="2442"/>
              <a:ext cx="2590"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0" name="Line 259">
              <a:extLst>
                <a:ext uri="{FF2B5EF4-FFF2-40B4-BE49-F238E27FC236}">
                  <a16:creationId xmlns:a16="http://schemas.microsoft.com/office/drawing/2014/main" id="{51E80311-2529-C917-FC59-D2A40801C39F}"/>
                </a:ext>
              </a:extLst>
            </p:cNvPr>
            <p:cNvSpPr>
              <a:spLocks noChangeShapeType="1"/>
            </p:cNvSpPr>
            <p:nvPr/>
          </p:nvSpPr>
          <p:spPr bwMode="auto">
            <a:xfrm>
              <a:off x="3578" y="2182"/>
              <a:ext cx="0" cy="54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1" name="Oval 260">
              <a:extLst>
                <a:ext uri="{FF2B5EF4-FFF2-40B4-BE49-F238E27FC236}">
                  <a16:creationId xmlns:a16="http://schemas.microsoft.com/office/drawing/2014/main" id="{986256A5-D84F-F2DC-C14F-A1484B151C93}"/>
                </a:ext>
              </a:extLst>
            </p:cNvPr>
            <p:cNvSpPr>
              <a:spLocks noChangeArrowheads="1"/>
            </p:cNvSpPr>
            <p:nvPr/>
          </p:nvSpPr>
          <p:spPr bwMode="auto">
            <a:xfrm>
              <a:off x="4222" y="2803"/>
              <a:ext cx="56" cy="5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2" name="Line 261">
              <a:extLst>
                <a:ext uri="{FF2B5EF4-FFF2-40B4-BE49-F238E27FC236}">
                  <a16:creationId xmlns:a16="http://schemas.microsoft.com/office/drawing/2014/main" id="{F7803CCD-EF97-FCB1-49F4-176281558437}"/>
                </a:ext>
              </a:extLst>
            </p:cNvPr>
            <p:cNvSpPr>
              <a:spLocks noChangeShapeType="1"/>
            </p:cNvSpPr>
            <p:nvPr/>
          </p:nvSpPr>
          <p:spPr bwMode="auto">
            <a:xfrm flipH="1">
              <a:off x="5390" y="2185"/>
              <a:ext cx="0" cy="64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2" name="灯片编号占位符 1">
            <a:extLst>
              <a:ext uri="{FF2B5EF4-FFF2-40B4-BE49-F238E27FC236}">
                <a16:creationId xmlns:a16="http://schemas.microsoft.com/office/drawing/2014/main" id="{276528BE-8631-082B-185D-9B383B7FC403}"/>
              </a:ext>
            </a:extLst>
          </p:cNvPr>
          <p:cNvSpPr>
            <a:spLocks noGrp="1"/>
          </p:cNvSpPr>
          <p:nvPr>
            <p:ph type="sldNum" sz="quarter" idx="12"/>
          </p:nvPr>
        </p:nvSpPr>
        <p:spPr/>
        <p:txBody>
          <a:bodyPr/>
          <a:lstStyle/>
          <a:p>
            <a:fld id="{392CBAA0-59E6-204E-8F03-85E5040D48B8}" type="slidenum">
              <a:rPr kumimoji="1" lang="zh-CN" altLang="en-US" smtClean="0"/>
              <a:t>56</a:t>
            </a:fld>
            <a:r>
              <a:rPr kumimoji="1" lang="en-US" altLang="zh-CN"/>
              <a:t>/133</a:t>
            </a:r>
            <a:endParaRPr kumimoji="1" lang="zh-CN" altLang="en-US" dirty="0"/>
          </a:p>
        </p:txBody>
      </p:sp>
    </p:spTree>
    <p:extLst>
      <p:ext uri="{BB962C8B-B14F-4D97-AF65-F5344CB8AC3E}">
        <p14:creationId xmlns:p14="http://schemas.microsoft.com/office/powerpoint/2010/main" val="32749646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2" presetClass="entr" presetSubtype="2" fill="hold" grpId="0" nodeType="clickEffect">
                                  <p:stCondLst>
                                    <p:cond delay="0"/>
                                  </p:stCondLst>
                                  <p:childTnLst>
                                    <p:set>
                                      <p:cBhvr>
                                        <p:cTn id="11" dur="1" fill="hold">
                                          <p:stCondLst>
                                            <p:cond delay="0"/>
                                          </p:stCondLst>
                                        </p:cTn>
                                        <p:tgtEl>
                                          <p:spTgt spid="27"/>
                                        </p:tgtEl>
                                        <p:attrNameLst>
                                          <p:attrName>style.visibility</p:attrName>
                                        </p:attrNameLst>
                                      </p:cBhvr>
                                      <p:to>
                                        <p:strVal val="visible"/>
                                      </p:to>
                                    </p:set>
                                    <p:anim calcmode="lin" valueType="num">
                                      <p:cBhvr additive="base">
                                        <p:cTn id="12" dur="500"/>
                                        <p:tgtEl>
                                          <p:spTgt spid="27"/>
                                        </p:tgtEl>
                                        <p:attrNameLst>
                                          <p:attrName>ppt_x</p:attrName>
                                        </p:attrNameLst>
                                      </p:cBhvr>
                                      <p:tavLst>
                                        <p:tav tm="0">
                                          <p:val>
                                            <p:strVal val="#ppt_x+#ppt_w*1.125000"/>
                                          </p:val>
                                        </p:tav>
                                        <p:tav tm="100000">
                                          <p:val>
                                            <p:strVal val="#ppt_x"/>
                                          </p:val>
                                        </p:tav>
                                      </p:tavLst>
                                    </p:anim>
                                    <p:animEffect transition="in" filter="wipe(left)">
                                      <p:cBhvr>
                                        <p:cTn id="13" dur="500"/>
                                        <p:tgtEl>
                                          <p:spTgt spid="27"/>
                                        </p:tgtEl>
                                      </p:cBhvr>
                                    </p:animEffect>
                                  </p:childTnLst>
                                </p:cTn>
                              </p:par>
                            </p:childTnLst>
                          </p:cTn>
                        </p:par>
                      </p:childTnLst>
                    </p:cTn>
                  </p:par>
                  <p:par>
                    <p:cTn id="14" fill="hold">
                      <p:stCondLst>
                        <p:cond delay="indefinite"/>
                      </p:stCondLst>
                      <p:childTnLst>
                        <p:par>
                          <p:cTn id="15" fill="hold">
                            <p:stCondLst>
                              <p:cond delay="0"/>
                            </p:stCondLst>
                            <p:childTnLst>
                              <p:par>
                                <p:cTn id="16" presetID="17" presetClass="entr" presetSubtype="10" fill="hold" nodeType="clickEffect">
                                  <p:stCondLst>
                                    <p:cond delay="0"/>
                                  </p:stCondLst>
                                  <p:childTnLst>
                                    <p:set>
                                      <p:cBhvr>
                                        <p:cTn id="17" dur="1" fill="hold">
                                          <p:stCondLst>
                                            <p:cond delay="0"/>
                                          </p:stCondLst>
                                        </p:cTn>
                                        <p:tgtEl>
                                          <p:spTgt spid="28"/>
                                        </p:tgtEl>
                                        <p:attrNameLst>
                                          <p:attrName>style.visibility</p:attrName>
                                        </p:attrNameLst>
                                      </p:cBhvr>
                                      <p:to>
                                        <p:strVal val="visible"/>
                                      </p:to>
                                    </p:set>
                                    <p:anim calcmode="lin" valueType="num">
                                      <p:cBhvr>
                                        <p:cTn id="18" dur="500" fill="hold"/>
                                        <p:tgtEl>
                                          <p:spTgt spid="28"/>
                                        </p:tgtEl>
                                        <p:attrNameLst>
                                          <p:attrName>ppt_w</p:attrName>
                                        </p:attrNameLst>
                                      </p:cBhvr>
                                      <p:tavLst>
                                        <p:tav tm="0">
                                          <p:val>
                                            <p:fltVal val="0"/>
                                          </p:val>
                                        </p:tav>
                                        <p:tav tm="100000">
                                          <p:val>
                                            <p:strVal val="#ppt_w"/>
                                          </p:val>
                                        </p:tav>
                                      </p:tavLst>
                                    </p:anim>
                                    <p:anim calcmode="lin" valueType="num">
                                      <p:cBhvr>
                                        <p:cTn id="19" dur="500" fill="hold"/>
                                        <p:tgtEl>
                                          <p:spTgt spid="28"/>
                                        </p:tgtEl>
                                        <p:attrNameLst>
                                          <p:attrName>ppt_h</p:attrName>
                                        </p:attrNameLst>
                                      </p:cBhvr>
                                      <p:tavLst>
                                        <p:tav tm="0">
                                          <p:val>
                                            <p:strVal val="#ppt_h"/>
                                          </p:val>
                                        </p:tav>
                                        <p:tav tm="100000">
                                          <p:val>
                                            <p:strVal val="#ppt_h"/>
                                          </p:val>
                                        </p:tav>
                                      </p:tavLst>
                                    </p:anim>
                                  </p:childTnLst>
                                </p:cTn>
                              </p:par>
                            </p:childTnLst>
                          </p:cTn>
                        </p:par>
                      </p:childTnLst>
                    </p:cTn>
                  </p:par>
                  <p:par>
                    <p:cTn id="20" fill="hold">
                      <p:stCondLst>
                        <p:cond delay="indefinite"/>
                      </p:stCondLst>
                      <p:childTnLst>
                        <p:par>
                          <p:cTn id="21" fill="hold">
                            <p:stCondLst>
                              <p:cond delay="0"/>
                            </p:stCondLst>
                            <p:childTnLst>
                              <p:par>
                                <p:cTn id="22" presetID="12" presetClass="entr" presetSubtype="4" fill="hold" nodeType="clickEffect">
                                  <p:stCondLst>
                                    <p:cond delay="0"/>
                                  </p:stCondLst>
                                  <p:childTnLst>
                                    <p:set>
                                      <p:cBhvr>
                                        <p:cTn id="23" dur="1" fill="hold">
                                          <p:stCondLst>
                                            <p:cond delay="0"/>
                                          </p:stCondLst>
                                        </p:cTn>
                                        <p:tgtEl>
                                          <p:spTgt spid="7"/>
                                        </p:tgtEl>
                                        <p:attrNameLst>
                                          <p:attrName>style.visibility</p:attrName>
                                        </p:attrNameLst>
                                      </p:cBhvr>
                                      <p:to>
                                        <p:strVal val="visible"/>
                                      </p:to>
                                    </p:set>
                                    <p:anim calcmode="lin" valueType="num">
                                      <p:cBhvr additive="base">
                                        <p:cTn id="24" dur="500"/>
                                        <p:tgtEl>
                                          <p:spTgt spid="7"/>
                                        </p:tgtEl>
                                        <p:attrNameLst>
                                          <p:attrName>ppt_y</p:attrName>
                                        </p:attrNameLst>
                                      </p:cBhvr>
                                      <p:tavLst>
                                        <p:tav tm="0">
                                          <p:val>
                                            <p:strVal val="#ppt_y+#ppt_h*1.125000"/>
                                          </p:val>
                                        </p:tav>
                                        <p:tav tm="100000">
                                          <p:val>
                                            <p:strVal val="#ppt_y"/>
                                          </p:val>
                                        </p:tav>
                                      </p:tavLst>
                                    </p:anim>
                                    <p:animEffect transition="in" filter="wipe(up)">
                                      <p:cBhvr>
                                        <p:cTn id="25" dur="500"/>
                                        <p:tgtEl>
                                          <p:spTgt spid="7"/>
                                        </p:tgtEl>
                                      </p:cBhvr>
                                    </p:animEffect>
                                  </p:childTnLst>
                                </p:cTn>
                              </p:par>
                            </p:childTnLst>
                          </p:cTn>
                        </p:par>
                      </p:childTnLst>
                    </p:cTn>
                  </p:par>
                  <p:par>
                    <p:cTn id="26" fill="hold">
                      <p:stCondLst>
                        <p:cond delay="indefinite"/>
                      </p:stCondLst>
                      <p:childTnLst>
                        <p:par>
                          <p:cTn id="27" fill="hold">
                            <p:stCondLst>
                              <p:cond delay="0"/>
                            </p:stCondLst>
                            <p:childTnLst>
                              <p:par>
                                <p:cTn id="28" presetID="12" presetClass="entr" presetSubtype="4" fill="hold" nodeType="clickEffect">
                                  <p:stCondLst>
                                    <p:cond delay="0"/>
                                  </p:stCondLst>
                                  <p:childTnLst>
                                    <p:set>
                                      <p:cBhvr>
                                        <p:cTn id="29" dur="1" fill="hold">
                                          <p:stCondLst>
                                            <p:cond delay="0"/>
                                          </p:stCondLst>
                                        </p:cTn>
                                        <p:tgtEl>
                                          <p:spTgt spid="12"/>
                                        </p:tgtEl>
                                        <p:attrNameLst>
                                          <p:attrName>style.visibility</p:attrName>
                                        </p:attrNameLst>
                                      </p:cBhvr>
                                      <p:to>
                                        <p:strVal val="visible"/>
                                      </p:to>
                                    </p:set>
                                    <p:anim calcmode="lin" valueType="num">
                                      <p:cBhvr additive="base">
                                        <p:cTn id="30" dur="500"/>
                                        <p:tgtEl>
                                          <p:spTgt spid="12"/>
                                        </p:tgtEl>
                                        <p:attrNameLst>
                                          <p:attrName>ppt_y</p:attrName>
                                        </p:attrNameLst>
                                      </p:cBhvr>
                                      <p:tavLst>
                                        <p:tav tm="0">
                                          <p:val>
                                            <p:strVal val="#ppt_y+#ppt_h*1.125000"/>
                                          </p:val>
                                        </p:tav>
                                        <p:tav tm="100000">
                                          <p:val>
                                            <p:strVal val="#ppt_y"/>
                                          </p:val>
                                        </p:tav>
                                      </p:tavLst>
                                    </p:anim>
                                    <p:animEffect transition="in" filter="wipe(up)">
                                      <p:cBhvr>
                                        <p:cTn id="3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utoUpdateAnimBg="0" advAuto="0"/>
      <p:bldP spid="27" grpId="0" autoUpdateAnimBg="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3.2</a:t>
            </a:r>
            <a:r>
              <a:rPr kumimoji="1" lang="zh-CN" altLang="en-US" dirty="0"/>
              <a:t> 译码器</a:t>
            </a:r>
          </a:p>
        </p:txBody>
      </p:sp>
      <p:sp>
        <p:nvSpPr>
          <p:cNvPr id="6" name="Text Box 2">
            <a:extLst>
              <a:ext uri="{FF2B5EF4-FFF2-40B4-BE49-F238E27FC236}">
                <a16:creationId xmlns:a16="http://schemas.microsoft.com/office/drawing/2014/main" id="{07B0FA95-E29B-54AD-0608-2601E91D3636}"/>
              </a:ext>
            </a:extLst>
          </p:cNvPr>
          <p:cNvSpPr txBox="1">
            <a:spLocks noChangeArrowheads="1"/>
          </p:cNvSpPr>
          <p:nvPr/>
        </p:nvSpPr>
        <p:spPr bwMode="auto">
          <a:xfrm>
            <a:off x="1948657" y="1242639"/>
            <a:ext cx="1265238" cy="528637"/>
          </a:xfrm>
          <a:prstGeom prst="rect">
            <a:avLst/>
          </a:prstGeom>
          <a:solidFill>
            <a:srgbClr val="CCFFFF"/>
          </a:solidFill>
          <a:ln w="9525">
            <a:solidFill>
              <a:srgbClr val="9933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800" b="1" i="0" u="none" strike="noStrike" kern="1200" cap="none" spc="0" normalizeH="0" baseline="0" noProof="0" dirty="0">
                <a:ln>
                  <a:noFill/>
                </a:ln>
                <a:solidFill>
                  <a:srgbClr val="0033CC"/>
                </a:solidFill>
                <a:effectLst/>
                <a:uLnTx/>
                <a:uFillTx/>
                <a:latin typeface="Times New Roman" panose="02020603050405020304" pitchFamily="18" charset="0"/>
                <a:ea typeface="宋体" panose="02010600030101010101" pitchFamily="2" charset="-122"/>
                <a:cs typeface="+mn-cs"/>
              </a:rPr>
              <a:t>共阴极</a:t>
            </a:r>
          </a:p>
        </p:txBody>
      </p:sp>
      <p:grpSp>
        <p:nvGrpSpPr>
          <p:cNvPr id="7" name="Group 3">
            <a:extLst>
              <a:ext uri="{FF2B5EF4-FFF2-40B4-BE49-F238E27FC236}">
                <a16:creationId xmlns:a16="http://schemas.microsoft.com/office/drawing/2014/main" id="{4C62719C-BBB6-FBB0-CA0D-4511A3A87910}"/>
              </a:ext>
            </a:extLst>
          </p:cNvPr>
          <p:cNvGrpSpPr>
            <a:grpSpLocks/>
          </p:cNvGrpSpPr>
          <p:nvPr/>
        </p:nvGrpSpPr>
        <p:grpSpPr bwMode="auto">
          <a:xfrm>
            <a:off x="1823245" y="2390402"/>
            <a:ext cx="3417887" cy="2393950"/>
            <a:chOff x="320" y="1218"/>
            <a:chExt cx="2153" cy="1508"/>
          </a:xfrm>
        </p:grpSpPr>
        <p:sp>
          <p:nvSpPr>
            <p:cNvPr id="8" name="Line 4">
              <a:extLst>
                <a:ext uri="{FF2B5EF4-FFF2-40B4-BE49-F238E27FC236}">
                  <a16:creationId xmlns:a16="http://schemas.microsoft.com/office/drawing/2014/main" id="{6B833D34-801E-B7E2-A7FD-066EE1D0B665}"/>
                </a:ext>
              </a:extLst>
            </p:cNvPr>
            <p:cNvSpPr>
              <a:spLocks noChangeShapeType="1"/>
            </p:cNvSpPr>
            <p:nvPr/>
          </p:nvSpPr>
          <p:spPr bwMode="auto">
            <a:xfrm>
              <a:off x="330" y="2109"/>
              <a:ext cx="17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9" name="Line 5">
              <a:extLst>
                <a:ext uri="{FF2B5EF4-FFF2-40B4-BE49-F238E27FC236}">
                  <a16:creationId xmlns:a16="http://schemas.microsoft.com/office/drawing/2014/main" id="{B3F1C384-D1F0-DF79-8EEF-57BA9A4C5565}"/>
                </a:ext>
              </a:extLst>
            </p:cNvPr>
            <p:cNvSpPr>
              <a:spLocks noChangeShapeType="1"/>
            </p:cNvSpPr>
            <p:nvPr/>
          </p:nvSpPr>
          <p:spPr bwMode="auto">
            <a:xfrm flipH="1" flipV="1">
              <a:off x="326" y="2109"/>
              <a:ext cx="84" cy="15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0" name="Line 6">
              <a:extLst>
                <a:ext uri="{FF2B5EF4-FFF2-40B4-BE49-F238E27FC236}">
                  <a16:creationId xmlns:a16="http://schemas.microsoft.com/office/drawing/2014/main" id="{256865F3-2036-8215-4A89-1AB5E560CEC8}"/>
                </a:ext>
              </a:extLst>
            </p:cNvPr>
            <p:cNvSpPr>
              <a:spLocks noChangeShapeType="1"/>
            </p:cNvSpPr>
            <p:nvPr/>
          </p:nvSpPr>
          <p:spPr bwMode="auto">
            <a:xfrm flipH="1">
              <a:off x="410" y="2105"/>
              <a:ext cx="84" cy="15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1" name="Line 7">
              <a:extLst>
                <a:ext uri="{FF2B5EF4-FFF2-40B4-BE49-F238E27FC236}">
                  <a16:creationId xmlns:a16="http://schemas.microsoft.com/office/drawing/2014/main" id="{01B0BF57-5966-CDAC-4AD4-6A237689C034}"/>
                </a:ext>
              </a:extLst>
            </p:cNvPr>
            <p:cNvSpPr>
              <a:spLocks noChangeShapeType="1"/>
            </p:cNvSpPr>
            <p:nvPr/>
          </p:nvSpPr>
          <p:spPr bwMode="auto">
            <a:xfrm flipV="1">
              <a:off x="338" y="2261"/>
              <a:ext cx="144" cy="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2" name="Line 8">
              <a:extLst>
                <a:ext uri="{FF2B5EF4-FFF2-40B4-BE49-F238E27FC236}">
                  <a16:creationId xmlns:a16="http://schemas.microsoft.com/office/drawing/2014/main" id="{9EE9026E-B09C-4BB0-4050-8116C6F0B3E0}"/>
                </a:ext>
              </a:extLst>
            </p:cNvPr>
            <p:cNvSpPr>
              <a:spLocks noChangeShapeType="1"/>
            </p:cNvSpPr>
            <p:nvPr/>
          </p:nvSpPr>
          <p:spPr bwMode="auto">
            <a:xfrm>
              <a:off x="466" y="2329"/>
              <a:ext cx="128" cy="124"/>
            </a:xfrm>
            <a:prstGeom prst="line">
              <a:avLst/>
            </a:prstGeom>
            <a:noFill/>
            <a:ln w="19050">
              <a:solidFill>
                <a:srgbClr val="00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3" name="Line 9">
              <a:extLst>
                <a:ext uri="{FF2B5EF4-FFF2-40B4-BE49-F238E27FC236}">
                  <a16:creationId xmlns:a16="http://schemas.microsoft.com/office/drawing/2014/main" id="{BE079911-95EB-39AA-6EE8-4AD369F00BAC}"/>
                </a:ext>
              </a:extLst>
            </p:cNvPr>
            <p:cNvSpPr>
              <a:spLocks noChangeShapeType="1"/>
            </p:cNvSpPr>
            <p:nvPr/>
          </p:nvSpPr>
          <p:spPr bwMode="auto">
            <a:xfrm>
              <a:off x="530" y="2305"/>
              <a:ext cx="128" cy="124"/>
            </a:xfrm>
            <a:prstGeom prst="line">
              <a:avLst/>
            </a:prstGeom>
            <a:noFill/>
            <a:ln w="19050">
              <a:solidFill>
                <a:srgbClr val="00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4" name="Text Box 10">
              <a:extLst>
                <a:ext uri="{FF2B5EF4-FFF2-40B4-BE49-F238E27FC236}">
                  <a16:creationId xmlns:a16="http://schemas.microsoft.com/office/drawing/2014/main" id="{662C1E40-AAC0-1E5A-5A3B-AF115657741E}"/>
                </a:ext>
              </a:extLst>
            </p:cNvPr>
            <p:cNvSpPr txBox="1">
              <a:spLocks noChangeArrowheads="1"/>
            </p:cNvSpPr>
            <p:nvPr/>
          </p:nvSpPr>
          <p:spPr bwMode="auto">
            <a:xfrm>
              <a:off x="320" y="1555"/>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a</a:t>
              </a:r>
            </a:p>
          </p:txBody>
        </p:sp>
        <p:sp>
          <p:nvSpPr>
            <p:cNvPr id="15" name="Line 11">
              <a:extLst>
                <a:ext uri="{FF2B5EF4-FFF2-40B4-BE49-F238E27FC236}">
                  <a16:creationId xmlns:a16="http://schemas.microsoft.com/office/drawing/2014/main" id="{8AAFDAB1-3C8B-6C12-F78D-EE089C5500F2}"/>
                </a:ext>
              </a:extLst>
            </p:cNvPr>
            <p:cNvSpPr>
              <a:spLocks noChangeShapeType="1"/>
            </p:cNvSpPr>
            <p:nvPr/>
          </p:nvSpPr>
          <p:spPr bwMode="auto">
            <a:xfrm>
              <a:off x="606" y="2109"/>
              <a:ext cx="17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6" name="Line 12">
              <a:extLst>
                <a:ext uri="{FF2B5EF4-FFF2-40B4-BE49-F238E27FC236}">
                  <a16:creationId xmlns:a16="http://schemas.microsoft.com/office/drawing/2014/main" id="{963581CF-867F-5F70-5BDD-F32767EA09A3}"/>
                </a:ext>
              </a:extLst>
            </p:cNvPr>
            <p:cNvSpPr>
              <a:spLocks noChangeShapeType="1"/>
            </p:cNvSpPr>
            <p:nvPr/>
          </p:nvSpPr>
          <p:spPr bwMode="auto">
            <a:xfrm flipH="1" flipV="1">
              <a:off x="602" y="2109"/>
              <a:ext cx="84" cy="15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7" name="Line 13">
              <a:extLst>
                <a:ext uri="{FF2B5EF4-FFF2-40B4-BE49-F238E27FC236}">
                  <a16:creationId xmlns:a16="http://schemas.microsoft.com/office/drawing/2014/main" id="{90C4A7B2-0E0B-BC25-269B-65B74AFAB959}"/>
                </a:ext>
              </a:extLst>
            </p:cNvPr>
            <p:cNvSpPr>
              <a:spLocks noChangeShapeType="1"/>
            </p:cNvSpPr>
            <p:nvPr/>
          </p:nvSpPr>
          <p:spPr bwMode="auto">
            <a:xfrm flipH="1">
              <a:off x="686" y="2105"/>
              <a:ext cx="84" cy="15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8" name="Line 14">
              <a:extLst>
                <a:ext uri="{FF2B5EF4-FFF2-40B4-BE49-F238E27FC236}">
                  <a16:creationId xmlns:a16="http://schemas.microsoft.com/office/drawing/2014/main" id="{F6D81686-72F5-42A2-FE13-E39D4D626343}"/>
                </a:ext>
              </a:extLst>
            </p:cNvPr>
            <p:cNvSpPr>
              <a:spLocks noChangeShapeType="1"/>
            </p:cNvSpPr>
            <p:nvPr/>
          </p:nvSpPr>
          <p:spPr bwMode="auto">
            <a:xfrm flipV="1">
              <a:off x="614" y="2261"/>
              <a:ext cx="144" cy="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9" name="Line 15">
              <a:extLst>
                <a:ext uri="{FF2B5EF4-FFF2-40B4-BE49-F238E27FC236}">
                  <a16:creationId xmlns:a16="http://schemas.microsoft.com/office/drawing/2014/main" id="{E313CE81-6B28-82B0-FAD4-4B66E8AEDE26}"/>
                </a:ext>
              </a:extLst>
            </p:cNvPr>
            <p:cNvSpPr>
              <a:spLocks noChangeShapeType="1"/>
            </p:cNvSpPr>
            <p:nvPr/>
          </p:nvSpPr>
          <p:spPr bwMode="auto">
            <a:xfrm>
              <a:off x="742" y="2329"/>
              <a:ext cx="128" cy="124"/>
            </a:xfrm>
            <a:prstGeom prst="line">
              <a:avLst/>
            </a:prstGeom>
            <a:noFill/>
            <a:ln w="19050">
              <a:solidFill>
                <a:srgbClr val="00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0" name="Line 16">
              <a:extLst>
                <a:ext uri="{FF2B5EF4-FFF2-40B4-BE49-F238E27FC236}">
                  <a16:creationId xmlns:a16="http://schemas.microsoft.com/office/drawing/2014/main" id="{DC759B34-529F-007F-4C77-C40752549C1E}"/>
                </a:ext>
              </a:extLst>
            </p:cNvPr>
            <p:cNvSpPr>
              <a:spLocks noChangeShapeType="1"/>
            </p:cNvSpPr>
            <p:nvPr/>
          </p:nvSpPr>
          <p:spPr bwMode="auto">
            <a:xfrm>
              <a:off x="806" y="2305"/>
              <a:ext cx="128" cy="124"/>
            </a:xfrm>
            <a:prstGeom prst="line">
              <a:avLst/>
            </a:prstGeom>
            <a:noFill/>
            <a:ln w="19050">
              <a:solidFill>
                <a:srgbClr val="00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1" name="Text Box 17">
              <a:extLst>
                <a:ext uri="{FF2B5EF4-FFF2-40B4-BE49-F238E27FC236}">
                  <a16:creationId xmlns:a16="http://schemas.microsoft.com/office/drawing/2014/main" id="{9ABD9747-D6A2-1D8E-9FFB-39E7AE47636C}"/>
                </a:ext>
              </a:extLst>
            </p:cNvPr>
            <p:cNvSpPr txBox="1">
              <a:spLocks noChangeArrowheads="1"/>
            </p:cNvSpPr>
            <p:nvPr/>
          </p:nvSpPr>
          <p:spPr bwMode="auto">
            <a:xfrm>
              <a:off x="596" y="1555"/>
              <a:ext cx="22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b</a:t>
              </a:r>
            </a:p>
          </p:txBody>
        </p:sp>
        <p:sp>
          <p:nvSpPr>
            <p:cNvPr id="22" name="Line 18">
              <a:extLst>
                <a:ext uri="{FF2B5EF4-FFF2-40B4-BE49-F238E27FC236}">
                  <a16:creationId xmlns:a16="http://schemas.microsoft.com/office/drawing/2014/main" id="{304F0A79-3D74-B806-F77A-116844DE99BE}"/>
                </a:ext>
              </a:extLst>
            </p:cNvPr>
            <p:cNvSpPr>
              <a:spLocks noChangeShapeType="1"/>
            </p:cNvSpPr>
            <p:nvPr/>
          </p:nvSpPr>
          <p:spPr bwMode="auto">
            <a:xfrm>
              <a:off x="882" y="2109"/>
              <a:ext cx="17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3" name="Line 19">
              <a:extLst>
                <a:ext uri="{FF2B5EF4-FFF2-40B4-BE49-F238E27FC236}">
                  <a16:creationId xmlns:a16="http://schemas.microsoft.com/office/drawing/2014/main" id="{CA03CBFC-A72F-C6F5-904C-37C2F506F04D}"/>
                </a:ext>
              </a:extLst>
            </p:cNvPr>
            <p:cNvSpPr>
              <a:spLocks noChangeShapeType="1"/>
            </p:cNvSpPr>
            <p:nvPr/>
          </p:nvSpPr>
          <p:spPr bwMode="auto">
            <a:xfrm flipH="1" flipV="1">
              <a:off x="878" y="2109"/>
              <a:ext cx="84" cy="15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4" name="Line 20">
              <a:extLst>
                <a:ext uri="{FF2B5EF4-FFF2-40B4-BE49-F238E27FC236}">
                  <a16:creationId xmlns:a16="http://schemas.microsoft.com/office/drawing/2014/main" id="{3A8E0D3F-A212-0A16-B4A0-FC8435BCC702}"/>
                </a:ext>
              </a:extLst>
            </p:cNvPr>
            <p:cNvSpPr>
              <a:spLocks noChangeShapeType="1"/>
            </p:cNvSpPr>
            <p:nvPr/>
          </p:nvSpPr>
          <p:spPr bwMode="auto">
            <a:xfrm flipH="1">
              <a:off x="962" y="2105"/>
              <a:ext cx="84" cy="15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5" name="Line 21">
              <a:extLst>
                <a:ext uri="{FF2B5EF4-FFF2-40B4-BE49-F238E27FC236}">
                  <a16:creationId xmlns:a16="http://schemas.microsoft.com/office/drawing/2014/main" id="{A3C09FFA-0AEA-7DEB-950C-F8803EA9FB74}"/>
                </a:ext>
              </a:extLst>
            </p:cNvPr>
            <p:cNvSpPr>
              <a:spLocks noChangeShapeType="1"/>
            </p:cNvSpPr>
            <p:nvPr/>
          </p:nvSpPr>
          <p:spPr bwMode="auto">
            <a:xfrm flipV="1">
              <a:off x="890" y="2261"/>
              <a:ext cx="144" cy="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6" name="Line 22">
              <a:extLst>
                <a:ext uri="{FF2B5EF4-FFF2-40B4-BE49-F238E27FC236}">
                  <a16:creationId xmlns:a16="http://schemas.microsoft.com/office/drawing/2014/main" id="{AF016E70-FEA2-172A-2A7F-4E1C5B4F7FC9}"/>
                </a:ext>
              </a:extLst>
            </p:cNvPr>
            <p:cNvSpPr>
              <a:spLocks noChangeShapeType="1"/>
            </p:cNvSpPr>
            <p:nvPr/>
          </p:nvSpPr>
          <p:spPr bwMode="auto">
            <a:xfrm>
              <a:off x="1018" y="2329"/>
              <a:ext cx="128" cy="124"/>
            </a:xfrm>
            <a:prstGeom prst="line">
              <a:avLst/>
            </a:prstGeom>
            <a:noFill/>
            <a:ln w="19050">
              <a:solidFill>
                <a:srgbClr val="00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7" name="Line 23">
              <a:extLst>
                <a:ext uri="{FF2B5EF4-FFF2-40B4-BE49-F238E27FC236}">
                  <a16:creationId xmlns:a16="http://schemas.microsoft.com/office/drawing/2014/main" id="{FB77520B-5701-D4DD-62DD-AF7599FCCE81}"/>
                </a:ext>
              </a:extLst>
            </p:cNvPr>
            <p:cNvSpPr>
              <a:spLocks noChangeShapeType="1"/>
            </p:cNvSpPr>
            <p:nvPr/>
          </p:nvSpPr>
          <p:spPr bwMode="auto">
            <a:xfrm>
              <a:off x="1082" y="2305"/>
              <a:ext cx="128" cy="124"/>
            </a:xfrm>
            <a:prstGeom prst="line">
              <a:avLst/>
            </a:prstGeom>
            <a:noFill/>
            <a:ln w="19050">
              <a:solidFill>
                <a:srgbClr val="00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8" name="Text Box 24">
              <a:extLst>
                <a:ext uri="{FF2B5EF4-FFF2-40B4-BE49-F238E27FC236}">
                  <a16:creationId xmlns:a16="http://schemas.microsoft.com/office/drawing/2014/main" id="{FC690E80-EE79-00F0-E2B2-8A22746031B8}"/>
                </a:ext>
              </a:extLst>
            </p:cNvPr>
            <p:cNvSpPr txBox="1">
              <a:spLocks noChangeArrowheads="1"/>
            </p:cNvSpPr>
            <p:nvPr/>
          </p:nvSpPr>
          <p:spPr bwMode="auto">
            <a:xfrm>
              <a:off x="872" y="1555"/>
              <a:ext cx="20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c</a:t>
              </a:r>
            </a:p>
          </p:txBody>
        </p:sp>
        <p:sp>
          <p:nvSpPr>
            <p:cNvPr id="29" name="Line 25">
              <a:extLst>
                <a:ext uri="{FF2B5EF4-FFF2-40B4-BE49-F238E27FC236}">
                  <a16:creationId xmlns:a16="http://schemas.microsoft.com/office/drawing/2014/main" id="{82A7950D-F57D-BDF0-D180-32D28BA33F72}"/>
                </a:ext>
              </a:extLst>
            </p:cNvPr>
            <p:cNvSpPr>
              <a:spLocks noChangeShapeType="1"/>
            </p:cNvSpPr>
            <p:nvPr/>
          </p:nvSpPr>
          <p:spPr bwMode="auto">
            <a:xfrm>
              <a:off x="1158" y="2109"/>
              <a:ext cx="17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30" name="Line 26">
              <a:extLst>
                <a:ext uri="{FF2B5EF4-FFF2-40B4-BE49-F238E27FC236}">
                  <a16:creationId xmlns:a16="http://schemas.microsoft.com/office/drawing/2014/main" id="{C4EFD5AD-A855-CF24-B96E-278A3EBB0E80}"/>
                </a:ext>
              </a:extLst>
            </p:cNvPr>
            <p:cNvSpPr>
              <a:spLocks noChangeShapeType="1"/>
            </p:cNvSpPr>
            <p:nvPr/>
          </p:nvSpPr>
          <p:spPr bwMode="auto">
            <a:xfrm flipH="1" flipV="1">
              <a:off x="1154" y="2109"/>
              <a:ext cx="84" cy="15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31" name="Line 27">
              <a:extLst>
                <a:ext uri="{FF2B5EF4-FFF2-40B4-BE49-F238E27FC236}">
                  <a16:creationId xmlns:a16="http://schemas.microsoft.com/office/drawing/2014/main" id="{7C768824-7430-43F2-3888-E79FE827FF0E}"/>
                </a:ext>
              </a:extLst>
            </p:cNvPr>
            <p:cNvSpPr>
              <a:spLocks noChangeShapeType="1"/>
            </p:cNvSpPr>
            <p:nvPr/>
          </p:nvSpPr>
          <p:spPr bwMode="auto">
            <a:xfrm flipH="1">
              <a:off x="1238" y="2105"/>
              <a:ext cx="84" cy="15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32" name="Line 28">
              <a:extLst>
                <a:ext uri="{FF2B5EF4-FFF2-40B4-BE49-F238E27FC236}">
                  <a16:creationId xmlns:a16="http://schemas.microsoft.com/office/drawing/2014/main" id="{E4C362B7-82BC-53B6-78CB-E4C8E075D63C}"/>
                </a:ext>
              </a:extLst>
            </p:cNvPr>
            <p:cNvSpPr>
              <a:spLocks noChangeShapeType="1"/>
            </p:cNvSpPr>
            <p:nvPr/>
          </p:nvSpPr>
          <p:spPr bwMode="auto">
            <a:xfrm flipV="1">
              <a:off x="1166" y="2261"/>
              <a:ext cx="144" cy="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33" name="Line 29">
              <a:extLst>
                <a:ext uri="{FF2B5EF4-FFF2-40B4-BE49-F238E27FC236}">
                  <a16:creationId xmlns:a16="http://schemas.microsoft.com/office/drawing/2014/main" id="{816E1AF7-98B5-5FEC-D20A-24133C0B428D}"/>
                </a:ext>
              </a:extLst>
            </p:cNvPr>
            <p:cNvSpPr>
              <a:spLocks noChangeShapeType="1"/>
            </p:cNvSpPr>
            <p:nvPr/>
          </p:nvSpPr>
          <p:spPr bwMode="auto">
            <a:xfrm>
              <a:off x="1294" y="2329"/>
              <a:ext cx="128" cy="124"/>
            </a:xfrm>
            <a:prstGeom prst="line">
              <a:avLst/>
            </a:prstGeom>
            <a:noFill/>
            <a:ln w="19050">
              <a:solidFill>
                <a:srgbClr val="00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34" name="Line 30">
              <a:extLst>
                <a:ext uri="{FF2B5EF4-FFF2-40B4-BE49-F238E27FC236}">
                  <a16:creationId xmlns:a16="http://schemas.microsoft.com/office/drawing/2014/main" id="{4A4564A8-1F70-57E3-D07A-6B15EEB6B202}"/>
                </a:ext>
              </a:extLst>
            </p:cNvPr>
            <p:cNvSpPr>
              <a:spLocks noChangeShapeType="1"/>
            </p:cNvSpPr>
            <p:nvPr/>
          </p:nvSpPr>
          <p:spPr bwMode="auto">
            <a:xfrm>
              <a:off x="1358" y="2305"/>
              <a:ext cx="128" cy="124"/>
            </a:xfrm>
            <a:prstGeom prst="line">
              <a:avLst/>
            </a:prstGeom>
            <a:noFill/>
            <a:ln w="19050">
              <a:solidFill>
                <a:srgbClr val="00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35" name="Text Box 31">
              <a:extLst>
                <a:ext uri="{FF2B5EF4-FFF2-40B4-BE49-F238E27FC236}">
                  <a16:creationId xmlns:a16="http://schemas.microsoft.com/office/drawing/2014/main" id="{F5416CAA-83A3-9D47-3E0D-DFE9399C7DE5}"/>
                </a:ext>
              </a:extLst>
            </p:cNvPr>
            <p:cNvSpPr txBox="1">
              <a:spLocks noChangeArrowheads="1"/>
            </p:cNvSpPr>
            <p:nvPr/>
          </p:nvSpPr>
          <p:spPr bwMode="auto">
            <a:xfrm>
              <a:off x="1148" y="1555"/>
              <a:ext cx="22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d</a:t>
              </a:r>
            </a:p>
          </p:txBody>
        </p:sp>
        <p:sp>
          <p:nvSpPr>
            <p:cNvPr id="36" name="Line 32">
              <a:extLst>
                <a:ext uri="{FF2B5EF4-FFF2-40B4-BE49-F238E27FC236}">
                  <a16:creationId xmlns:a16="http://schemas.microsoft.com/office/drawing/2014/main" id="{6C7BAEE8-5EDA-E1A2-9229-EFFB54493AF4}"/>
                </a:ext>
              </a:extLst>
            </p:cNvPr>
            <p:cNvSpPr>
              <a:spLocks noChangeShapeType="1"/>
            </p:cNvSpPr>
            <p:nvPr/>
          </p:nvSpPr>
          <p:spPr bwMode="auto">
            <a:xfrm>
              <a:off x="1434" y="2109"/>
              <a:ext cx="17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37" name="Line 33">
              <a:extLst>
                <a:ext uri="{FF2B5EF4-FFF2-40B4-BE49-F238E27FC236}">
                  <a16:creationId xmlns:a16="http://schemas.microsoft.com/office/drawing/2014/main" id="{049FFBFB-3018-591C-DC06-1AEFFA2B0BBD}"/>
                </a:ext>
              </a:extLst>
            </p:cNvPr>
            <p:cNvSpPr>
              <a:spLocks noChangeShapeType="1"/>
            </p:cNvSpPr>
            <p:nvPr/>
          </p:nvSpPr>
          <p:spPr bwMode="auto">
            <a:xfrm flipH="1" flipV="1">
              <a:off x="1430" y="2109"/>
              <a:ext cx="84" cy="15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38" name="Line 34">
              <a:extLst>
                <a:ext uri="{FF2B5EF4-FFF2-40B4-BE49-F238E27FC236}">
                  <a16:creationId xmlns:a16="http://schemas.microsoft.com/office/drawing/2014/main" id="{B5C1027E-83E6-BDDE-76D0-1B2AFC4006F3}"/>
                </a:ext>
              </a:extLst>
            </p:cNvPr>
            <p:cNvSpPr>
              <a:spLocks noChangeShapeType="1"/>
            </p:cNvSpPr>
            <p:nvPr/>
          </p:nvSpPr>
          <p:spPr bwMode="auto">
            <a:xfrm flipH="1">
              <a:off x="1514" y="2105"/>
              <a:ext cx="84" cy="15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39" name="Line 35">
              <a:extLst>
                <a:ext uri="{FF2B5EF4-FFF2-40B4-BE49-F238E27FC236}">
                  <a16:creationId xmlns:a16="http://schemas.microsoft.com/office/drawing/2014/main" id="{7F931FB8-6825-8E77-1317-17E041E59DC2}"/>
                </a:ext>
              </a:extLst>
            </p:cNvPr>
            <p:cNvSpPr>
              <a:spLocks noChangeShapeType="1"/>
            </p:cNvSpPr>
            <p:nvPr/>
          </p:nvSpPr>
          <p:spPr bwMode="auto">
            <a:xfrm flipV="1">
              <a:off x="1442" y="2261"/>
              <a:ext cx="144" cy="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40" name="Line 36">
              <a:extLst>
                <a:ext uri="{FF2B5EF4-FFF2-40B4-BE49-F238E27FC236}">
                  <a16:creationId xmlns:a16="http://schemas.microsoft.com/office/drawing/2014/main" id="{519936D1-80DC-E3F2-495B-E0C09CA95B1C}"/>
                </a:ext>
              </a:extLst>
            </p:cNvPr>
            <p:cNvSpPr>
              <a:spLocks noChangeShapeType="1"/>
            </p:cNvSpPr>
            <p:nvPr/>
          </p:nvSpPr>
          <p:spPr bwMode="auto">
            <a:xfrm>
              <a:off x="1570" y="2329"/>
              <a:ext cx="128" cy="124"/>
            </a:xfrm>
            <a:prstGeom prst="line">
              <a:avLst/>
            </a:prstGeom>
            <a:noFill/>
            <a:ln w="19050">
              <a:solidFill>
                <a:srgbClr val="00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41" name="Line 37">
              <a:extLst>
                <a:ext uri="{FF2B5EF4-FFF2-40B4-BE49-F238E27FC236}">
                  <a16:creationId xmlns:a16="http://schemas.microsoft.com/office/drawing/2014/main" id="{B34988AD-514C-7EFC-D985-D7F03732127C}"/>
                </a:ext>
              </a:extLst>
            </p:cNvPr>
            <p:cNvSpPr>
              <a:spLocks noChangeShapeType="1"/>
            </p:cNvSpPr>
            <p:nvPr/>
          </p:nvSpPr>
          <p:spPr bwMode="auto">
            <a:xfrm>
              <a:off x="1634" y="2305"/>
              <a:ext cx="128" cy="124"/>
            </a:xfrm>
            <a:prstGeom prst="line">
              <a:avLst/>
            </a:prstGeom>
            <a:noFill/>
            <a:ln w="19050">
              <a:solidFill>
                <a:srgbClr val="00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42" name="Text Box 38">
              <a:extLst>
                <a:ext uri="{FF2B5EF4-FFF2-40B4-BE49-F238E27FC236}">
                  <a16:creationId xmlns:a16="http://schemas.microsoft.com/office/drawing/2014/main" id="{48DB50B6-82CC-8834-8C68-EB623B92512A}"/>
                </a:ext>
              </a:extLst>
            </p:cNvPr>
            <p:cNvSpPr txBox="1">
              <a:spLocks noChangeArrowheads="1"/>
            </p:cNvSpPr>
            <p:nvPr/>
          </p:nvSpPr>
          <p:spPr bwMode="auto">
            <a:xfrm>
              <a:off x="1424" y="1555"/>
              <a:ext cx="20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e</a:t>
              </a:r>
            </a:p>
          </p:txBody>
        </p:sp>
        <p:sp>
          <p:nvSpPr>
            <p:cNvPr id="43" name="Line 39">
              <a:extLst>
                <a:ext uri="{FF2B5EF4-FFF2-40B4-BE49-F238E27FC236}">
                  <a16:creationId xmlns:a16="http://schemas.microsoft.com/office/drawing/2014/main" id="{73D7FE6E-D45A-E895-87C6-D1E49DAE39DA}"/>
                </a:ext>
              </a:extLst>
            </p:cNvPr>
            <p:cNvSpPr>
              <a:spLocks noChangeShapeType="1"/>
            </p:cNvSpPr>
            <p:nvPr/>
          </p:nvSpPr>
          <p:spPr bwMode="auto">
            <a:xfrm>
              <a:off x="1710" y="2109"/>
              <a:ext cx="17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44" name="Line 40">
              <a:extLst>
                <a:ext uri="{FF2B5EF4-FFF2-40B4-BE49-F238E27FC236}">
                  <a16:creationId xmlns:a16="http://schemas.microsoft.com/office/drawing/2014/main" id="{096126FB-B0FF-6C44-E6A5-1251722B26D7}"/>
                </a:ext>
              </a:extLst>
            </p:cNvPr>
            <p:cNvSpPr>
              <a:spLocks noChangeShapeType="1"/>
            </p:cNvSpPr>
            <p:nvPr/>
          </p:nvSpPr>
          <p:spPr bwMode="auto">
            <a:xfrm flipH="1" flipV="1">
              <a:off x="1706" y="2109"/>
              <a:ext cx="84" cy="15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45" name="Line 41">
              <a:extLst>
                <a:ext uri="{FF2B5EF4-FFF2-40B4-BE49-F238E27FC236}">
                  <a16:creationId xmlns:a16="http://schemas.microsoft.com/office/drawing/2014/main" id="{7ADB5137-1F34-BB84-D421-700C601A5D20}"/>
                </a:ext>
              </a:extLst>
            </p:cNvPr>
            <p:cNvSpPr>
              <a:spLocks noChangeShapeType="1"/>
            </p:cNvSpPr>
            <p:nvPr/>
          </p:nvSpPr>
          <p:spPr bwMode="auto">
            <a:xfrm flipH="1">
              <a:off x="1790" y="2105"/>
              <a:ext cx="84" cy="15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46" name="Line 42">
              <a:extLst>
                <a:ext uri="{FF2B5EF4-FFF2-40B4-BE49-F238E27FC236}">
                  <a16:creationId xmlns:a16="http://schemas.microsoft.com/office/drawing/2014/main" id="{D83781E4-566A-8D38-2F16-1026E66C7D98}"/>
                </a:ext>
              </a:extLst>
            </p:cNvPr>
            <p:cNvSpPr>
              <a:spLocks noChangeShapeType="1"/>
            </p:cNvSpPr>
            <p:nvPr/>
          </p:nvSpPr>
          <p:spPr bwMode="auto">
            <a:xfrm flipV="1">
              <a:off x="1718" y="2261"/>
              <a:ext cx="144" cy="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47" name="Line 43">
              <a:extLst>
                <a:ext uri="{FF2B5EF4-FFF2-40B4-BE49-F238E27FC236}">
                  <a16:creationId xmlns:a16="http://schemas.microsoft.com/office/drawing/2014/main" id="{1F1ABF5C-FB08-B5E3-0228-06675665B9D8}"/>
                </a:ext>
              </a:extLst>
            </p:cNvPr>
            <p:cNvSpPr>
              <a:spLocks noChangeShapeType="1"/>
            </p:cNvSpPr>
            <p:nvPr/>
          </p:nvSpPr>
          <p:spPr bwMode="auto">
            <a:xfrm>
              <a:off x="1846" y="2329"/>
              <a:ext cx="128" cy="124"/>
            </a:xfrm>
            <a:prstGeom prst="line">
              <a:avLst/>
            </a:prstGeom>
            <a:noFill/>
            <a:ln w="19050">
              <a:solidFill>
                <a:srgbClr val="00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48" name="Line 44">
              <a:extLst>
                <a:ext uri="{FF2B5EF4-FFF2-40B4-BE49-F238E27FC236}">
                  <a16:creationId xmlns:a16="http://schemas.microsoft.com/office/drawing/2014/main" id="{B0EDFC0B-7805-E619-79F6-E1A7FA496DC1}"/>
                </a:ext>
              </a:extLst>
            </p:cNvPr>
            <p:cNvSpPr>
              <a:spLocks noChangeShapeType="1"/>
            </p:cNvSpPr>
            <p:nvPr/>
          </p:nvSpPr>
          <p:spPr bwMode="auto">
            <a:xfrm>
              <a:off x="1908" y="2297"/>
              <a:ext cx="128" cy="124"/>
            </a:xfrm>
            <a:prstGeom prst="line">
              <a:avLst/>
            </a:prstGeom>
            <a:noFill/>
            <a:ln w="19050">
              <a:solidFill>
                <a:srgbClr val="00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49" name="Text Box 45">
              <a:extLst>
                <a:ext uri="{FF2B5EF4-FFF2-40B4-BE49-F238E27FC236}">
                  <a16:creationId xmlns:a16="http://schemas.microsoft.com/office/drawing/2014/main" id="{49827A7B-66DF-2A0F-2878-212970996502}"/>
                </a:ext>
              </a:extLst>
            </p:cNvPr>
            <p:cNvSpPr txBox="1">
              <a:spLocks noChangeArrowheads="1"/>
            </p:cNvSpPr>
            <p:nvPr/>
          </p:nvSpPr>
          <p:spPr bwMode="auto">
            <a:xfrm>
              <a:off x="1700" y="1555"/>
              <a:ext cx="18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f</a:t>
              </a:r>
            </a:p>
          </p:txBody>
        </p:sp>
        <p:sp>
          <p:nvSpPr>
            <p:cNvPr id="50" name="Line 46">
              <a:extLst>
                <a:ext uri="{FF2B5EF4-FFF2-40B4-BE49-F238E27FC236}">
                  <a16:creationId xmlns:a16="http://schemas.microsoft.com/office/drawing/2014/main" id="{750841B4-F81E-1F0E-6F68-1E17E85EF8D6}"/>
                </a:ext>
              </a:extLst>
            </p:cNvPr>
            <p:cNvSpPr>
              <a:spLocks noChangeShapeType="1"/>
            </p:cNvSpPr>
            <p:nvPr/>
          </p:nvSpPr>
          <p:spPr bwMode="auto">
            <a:xfrm>
              <a:off x="1986" y="2109"/>
              <a:ext cx="17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51" name="Line 47">
              <a:extLst>
                <a:ext uri="{FF2B5EF4-FFF2-40B4-BE49-F238E27FC236}">
                  <a16:creationId xmlns:a16="http://schemas.microsoft.com/office/drawing/2014/main" id="{0DAFEB7C-BE18-F440-1888-6D9518F324E1}"/>
                </a:ext>
              </a:extLst>
            </p:cNvPr>
            <p:cNvSpPr>
              <a:spLocks noChangeShapeType="1"/>
            </p:cNvSpPr>
            <p:nvPr/>
          </p:nvSpPr>
          <p:spPr bwMode="auto">
            <a:xfrm flipH="1" flipV="1">
              <a:off x="1982" y="2109"/>
              <a:ext cx="84" cy="15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52" name="Line 48">
              <a:extLst>
                <a:ext uri="{FF2B5EF4-FFF2-40B4-BE49-F238E27FC236}">
                  <a16:creationId xmlns:a16="http://schemas.microsoft.com/office/drawing/2014/main" id="{E6AA1FE9-A487-A968-27E0-5E76E48BC511}"/>
                </a:ext>
              </a:extLst>
            </p:cNvPr>
            <p:cNvSpPr>
              <a:spLocks noChangeShapeType="1"/>
            </p:cNvSpPr>
            <p:nvPr/>
          </p:nvSpPr>
          <p:spPr bwMode="auto">
            <a:xfrm flipH="1">
              <a:off x="2066" y="2105"/>
              <a:ext cx="84" cy="15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53" name="Line 49">
              <a:extLst>
                <a:ext uri="{FF2B5EF4-FFF2-40B4-BE49-F238E27FC236}">
                  <a16:creationId xmlns:a16="http://schemas.microsoft.com/office/drawing/2014/main" id="{CD0D2437-AAF9-B69A-6963-66E1823F9E38}"/>
                </a:ext>
              </a:extLst>
            </p:cNvPr>
            <p:cNvSpPr>
              <a:spLocks noChangeShapeType="1"/>
            </p:cNvSpPr>
            <p:nvPr/>
          </p:nvSpPr>
          <p:spPr bwMode="auto">
            <a:xfrm flipV="1">
              <a:off x="1994" y="2261"/>
              <a:ext cx="144" cy="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54" name="Line 50">
              <a:extLst>
                <a:ext uri="{FF2B5EF4-FFF2-40B4-BE49-F238E27FC236}">
                  <a16:creationId xmlns:a16="http://schemas.microsoft.com/office/drawing/2014/main" id="{FC00CB23-7216-006E-295A-1C3489718697}"/>
                </a:ext>
              </a:extLst>
            </p:cNvPr>
            <p:cNvSpPr>
              <a:spLocks noChangeShapeType="1"/>
            </p:cNvSpPr>
            <p:nvPr/>
          </p:nvSpPr>
          <p:spPr bwMode="auto">
            <a:xfrm>
              <a:off x="2122" y="2329"/>
              <a:ext cx="128" cy="124"/>
            </a:xfrm>
            <a:prstGeom prst="line">
              <a:avLst/>
            </a:prstGeom>
            <a:noFill/>
            <a:ln w="19050">
              <a:solidFill>
                <a:srgbClr val="00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55" name="Line 51">
              <a:extLst>
                <a:ext uri="{FF2B5EF4-FFF2-40B4-BE49-F238E27FC236}">
                  <a16:creationId xmlns:a16="http://schemas.microsoft.com/office/drawing/2014/main" id="{76915135-DBA4-29D2-4F88-412797546E22}"/>
                </a:ext>
              </a:extLst>
            </p:cNvPr>
            <p:cNvSpPr>
              <a:spLocks noChangeShapeType="1"/>
            </p:cNvSpPr>
            <p:nvPr/>
          </p:nvSpPr>
          <p:spPr bwMode="auto">
            <a:xfrm>
              <a:off x="2186" y="2305"/>
              <a:ext cx="128" cy="124"/>
            </a:xfrm>
            <a:prstGeom prst="line">
              <a:avLst/>
            </a:prstGeom>
            <a:noFill/>
            <a:ln w="19050">
              <a:solidFill>
                <a:srgbClr val="00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56" name="Text Box 52">
              <a:extLst>
                <a:ext uri="{FF2B5EF4-FFF2-40B4-BE49-F238E27FC236}">
                  <a16:creationId xmlns:a16="http://schemas.microsoft.com/office/drawing/2014/main" id="{1D7302A4-D9BA-274F-E0EF-EB08EB831DE3}"/>
                </a:ext>
              </a:extLst>
            </p:cNvPr>
            <p:cNvSpPr txBox="1">
              <a:spLocks noChangeArrowheads="1"/>
            </p:cNvSpPr>
            <p:nvPr/>
          </p:nvSpPr>
          <p:spPr bwMode="auto">
            <a:xfrm>
              <a:off x="1856" y="1356"/>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g</a:t>
              </a:r>
            </a:p>
          </p:txBody>
        </p:sp>
        <p:sp>
          <p:nvSpPr>
            <p:cNvPr id="57" name="Line 53">
              <a:extLst>
                <a:ext uri="{FF2B5EF4-FFF2-40B4-BE49-F238E27FC236}">
                  <a16:creationId xmlns:a16="http://schemas.microsoft.com/office/drawing/2014/main" id="{3A8857E6-50FC-1DE0-B044-408265B447D7}"/>
                </a:ext>
              </a:extLst>
            </p:cNvPr>
            <p:cNvSpPr>
              <a:spLocks noChangeShapeType="1"/>
            </p:cNvSpPr>
            <p:nvPr/>
          </p:nvSpPr>
          <p:spPr bwMode="auto">
            <a:xfrm flipV="1">
              <a:off x="1238" y="2565"/>
              <a:ext cx="0" cy="16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58" name="Text Box 54">
              <a:extLst>
                <a:ext uri="{FF2B5EF4-FFF2-40B4-BE49-F238E27FC236}">
                  <a16:creationId xmlns:a16="http://schemas.microsoft.com/office/drawing/2014/main" id="{DBD6B795-7F48-1D74-CF8D-FD13F8E07DA5}"/>
                </a:ext>
              </a:extLst>
            </p:cNvPr>
            <p:cNvSpPr txBox="1">
              <a:spLocks noChangeArrowheads="1"/>
            </p:cNvSpPr>
            <p:nvPr/>
          </p:nvSpPr>
          <p:spPr bwMode="auto">
            <a:xfrm>
              <a:off x="2080" y="1535"/>
              <a:ext cx="2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1"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R</a:t>
              </a:r>
            </a:p>
          </p:txBody>
        </p:sp>
        <p:sp>
          <p:nvSpPr>
            <p:cNvPr id="59" name="Text Box 55">
              <a:extLst>
                <a:ext uri="{FF2B5EF4-FFF2-40B4-BE49-F238E27FC236}">
                  <a16:creationId xmlns:a16="http://schemas.microsoft.com/office/drawing/2014/main" id="{F7F525C6-8B71-E1F9-1BBB-AEE11818E063}"/>
                </a:ext>
              </a:extLst>
            </p:cNvPr>
            <p:cNvSpPr txBox="1">
              <a:spLocks noChangeArrowheads="1"/>
            </p:cNvSpPr>
            <p:nvPr/>
          </p:nvSpPr>
          <p:spPr bwMode="auto">
            <a:xfrm>
              <a:off x="1965" y="1218"/>
              <a:ext cx="5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+5 V</a:t>
              </a:r>
            </a:p>
          </p:txBody>
        </p:sp>
        <p:sp>
          <p:nvSpPr>
            <p:cNvPr id="60" name="Line 56">
              <a:extLst>
                <a:ext uri="{FF2B5EF4-FFF2-40B4-BE49-F238E27FC236}">
                  <a16:creationId xmlns:a16="http://schemas.microsoft.com/office/drawing/2014/main" id="{0ECE6240-41E2-1950-E0FA-309BA09B4105}"/>
                </a:ext>
              </a:extLst>
            </p:cNvPr>
            <p:cNvSpPr>
              <a:spLocks noChangeShapeType="1"/>
            </p:cNvSpPr>
            <p:nvPr/>
          </p:nvSpPr>
          <p:spPr bwMode="auto">
            <a:xfrm flipH="1" flipV="1">
              <a:off x="414" y="1869"/>
              <a:ext cx="0" cy="69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61" name="Oval 57">
              <a:extLst>
                <a:ext uri="{FF2B5EF4-FFF2-40B4-BE49-F238E27FC236}">
                  <a16:creationId xmlns:a16="http://schemas.microsoft.com/office/drawing/2014/main" id="{BDD5CD1B-DEE3-B682-E999-130F9D721590}"/>
                </a:ext>
              </a:extLst>
            </p:cNvPr>
            <p:cNvSpPr>
              <a:spLocks noChangeArrowheads="1"/>
            </p:cNvSpPr>
            <p:nvPr/>
          </p:nvSpPr>
          <p:spPr bwMode="auto">
            <a:xfrm flipV="1">
              <a:off x="386" y="1813"/>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62" name="Line 58">
              <a:extLst>
                <a:ext uri="{FF2B5EF4-FFF2-40B4-BE49-F238E27FC236}">
                  <a16:creationId xmlns:a16="http://schemas.microsoft.com/office/drawing/2014/main" id="{7A37A68A-66CC-D3CD-20F2-818B1A8EABC2}"/>
                </a:ext>
              </a:extLst>
            </p:cNvPr>
            <p:cNvSpPr>
              <a:spLocks noChangeShapeType="1"/>
            </p:cNvSpPr>
            <p:nvPr/>
          </p:nvSpPr>
          <p:spPr bwMode="auto">
            <a:xfrm flipH="1" flipV="1">
              <a:off x="690" y="1869"/>
              <a:ext cx="0" cy="69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63" name="Oval 59">
              <a:extLst>
                <a:ext uri="{FF2B5EF4-FFF2-40B4-BE49-F238E27FC236}">
                  <a16:creationId xmlns:a16="http://schemas.microsoft.com/office/drawing/2014/main" id="{A7F42141-EDD2-6265-E78F-2ED2A40AA076}"/>
                </a:ext>
              </a:extLst>
            </p:cNvPr>
            <p:cNvSpPr>
              <a:spLocks noChangeArrowheads="1"/>
            </p:cNvSpPr>
            <p:nvPr/>
          </p:nvSpPr>
          <p:spPr bwMode="auto">
            <a:xfrm flipV="1">
              <a:off x="662" y="1813"/>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64" name="Line 60">
              <a:extLst>
                <a:ext uri="{FF2B5EF4-FFF2-40B4-BE49-F238E27FC236}">
                  <a16:creationId xmlns:a16="http://schemas.microsoft.com/office/drawing/2014/main" id="{9279033C-3027-D627-0A98-B346566C440D}"/>
                </a:ext>
              </a:extLst>
            </p:cNvPr>
            <p:cNvSpPr>
              <a:spLocks noChangeShapeType="1"/>
            </p:cNvSpPr>
            <p:nvPr/>
          </p:nvSpPr>
          <p:spPr bwMode="auto">
            <a:xfrm flipH="1" flipV="1">
              <a:off x="966" y="1869"/>
              <a:ext cx="0" cy="69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65" name="Oval 61">
              <a:extLst>
                <a:ext uri="{FF2B5EF4-FFF2-40B4-BE49-F238E27FC236}">
                  <a16:creationId xmlns:a16="http://schemas.microsoft.com/office/drawing/2014/main" id="{9A4CBFF1-44C9-B138-1AB9-2C766422DF3B}"/>
                </a:ext>
              </a:extLst>
            </p:cNvPr>
            <p:cNvSpPr>
              <a:spLocks noChangeArrowheads="1"/>
            </p:cNvSpPr>
            <p:nvPr/>
          </p:nvSpPr>
          <p:spPr bwMode="auto">
            <a:xfrm flipV="1">
              <a:off x="938" y="1813"/>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66" name="Line 62">
              <a:extLst>
                <a:ext uri="{FF2B5EF4-FFF2-40B4-BE49-F238E27FC236}">
                  <a16:creationId xmlns:a16="http://schemas.microsoft.com/office/drawing/2014/main" id="{D7E59195-DBE3-CD46-D697-C51CA4A743BC}"/>
                </a:ext>
              </a:extLst>
            </p:cNvPr>
            <p:cNvSpPr>
              <a:spLocks noChangeShapeType="1"/>
            </p:cNvSpPr>
            <p:nvPr/>
          </p:nvSpPr>
          <p:spPr bwMode="auto">
            <a:xfrm flipH="1" flipV="1">
              <a:off x="1242" y="1869"/>
              <a:ext cx="0" cy="69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67" name="Oval 63">
              <a:extLst>
                <a:ext uri="{FF2B5EF4-FFF2-40B4-BE49-F238E27FC236}">
                  <a16:creationId xmlns:a16="http://schemas.microsoft.com/office/drawing/2014/main" id="{A9ADBBDF-0BB9-2876-D605-F29D1908C1C6}"/>
                </a:ext>
              </a:extLst>
            </p:cNvPr>
            <p:cNvSpPr>
              <a:spLocks noChangeArrowheads="1"/>
            </p:cNvSpPr>
            <p:nvPr/>
          </p:nvSpPr>
          <p:spPr bwMode="auto">
            <a:xfrm flipV="1">
              <a:off x="1214" y="1813"/>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68" name="Line 64">
              <a:extLst>
                <a:ext uri="{FF2B5EF4-FFF2-40B4-BE49-F238E27FC236}">
                  <a16:creationId xmlns:a16="http://schemas.microsoft.com/office/drawing/2014/main" id="{C77B7BCE-C6C3-91AD-4B48-7BB0247A0714}"/>
                </a:ext>
              </a:extLst>
            </p:cNvPr>
            <p:cNvSpPr>
              <a:spLocks noChangeShapeType="1"/>
            </p:cNvSpPr>
            <p:nvPr/>
          </p:nvSpPr>
          <p:spPr bwMode="auto">
            <a:xfrm flipH="1" flipV="1">
              <a:off x="1518" y="1869"/>
              <a:ext cx="0" cy="69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69" name="Oval 65">
              <a:extLst>
                <a:ext uri="{FF2B5EF4-FFF2-40B4-BE49-F238E27FC236}">
                  <a16:creationId xmlns:a16="http://schemas.microsoft.com/office/drawing/2014/main" id="{013EAD81-9278-13BA-B759-13952B4AFFCC}"/>
                </a:ext>
              </a:extLst>
            </p:cNvPr>
            <p:cNvSpPr>
              <a:spLocks noChangeArrowheads="1"/>
            </p:cNvSpPr>
            <p:nvPr/>
          </p:nvSpPr>
          <p:spPr bwMode="auto">
            <a:xfrm flipV="1">
              <a:off x="1490" y="1813"/>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70" name="Line 66">
              <a:extLst>
                <a:ext uri="{FF2B5EF4-FFF2-40B4-BE49-F238E27FC236}">
                  <a16:creationId xmlns:a16="http://schemas.microsoft.com/office/drawing/2014/main" id="{D06E9D93-FA06-6C1B-A567-FB1415F84718}"/>
                </a:ext>
              </a:extLst>
            </p:cNvPr>
            <p:cNvSpPr>
              <a:spLocks noChangeShapeType="1"/>
            </p:cNvSpPr>
            <p:nvPr/>
          </p:nvSpPr>
          <p:spPr bwMode="auto">
            <a:xfrm flipH="1" flipV="1">
              <a:off x="1794" y="1869"/>
              <a:ext cx="0" cy="69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71" name="Oval 67">
              <a:extLst>
                <a:ext uri="{FF2B5EF4-FFF2-40B4-BE49-F238E27FC236}">
                  <a16:creationId xmlns:a16="http://schemas.microsoft.com/office/drawing/2014/main" id="{2F432BDE-8BFE-A368-D9A2-B7AE108169F7}"/>
                </a:ext>
              </a:extLst>
            </p:cNvPr>
            <p:cNvSpPr>
              <a:spLocks noChangeArrowheads="1"/>
            </p:cNvSpPr>
            <p:nvPr/>
          </p:nvSpPr>
          <p:spPr bwMode="auto">
            <a:xfrm flipV="1">
              <a:off x="1766" y="1813"/>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72" name="Line 68">
              <a:extLst>
                <a:ext uri="{FF2B5EF4-FFF2-40B4-BE49-F238E27FC236}">
                  <a16:creationId xmlns:a16="http://schemas.microsoft.com/office/drawing/2014/main" id="{EC804E47-CA65-B957-8636-906698603EF2}"/>
                </a:ext>
              </a:extLst>
            </p:cNvPr>
            <p:cNvSpPr>
              <a:spLocks noChangeShapeType="1"/>
            </p:cNvSpPr>
            <p:nvPr/>
          </p:nvSpPr>
          <p:spPr bwMode="auto">
            <a:xfrm flipV="1">
              <a:off x="2070" y="1537"/>
              <a:ext cx="1" cy="102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73" name="Oval 69">
              <a:extLst>
                <a:ext uri="{FF2B5EF4-FFF2-40B4-BE49-F238E27FC236}">
                  <a16:creationId xmlns:a16="http://schemas.microsoft.com/office/drawing/2014/main" id="{05A6865D-06CF-9676-C04E-8AD6F4F4B20D}"/>
                </a:ext>
              </a:extLst>
            </p:cNvPr>
            <p:cNvSpPr>
              <a:spLocks noChangeArrowheads="1"/>
            </p:cNvSpPr>
            <p:nvPr/>
          </p:nvSpPr>
          <p:spPr bwMode="auto">
            <a:xfrm flipV="1">
              <a:off x="2042" y="1483"/>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74" name="Line 70">
              <a:extLst>
                <a:ext uri="{FF2B5EF4-FFF2-40B4-BE49-F238E27FC236}">
                  <a16:creationId xmlns:a16="http://schemas.microsoft.com/office/drawing/2014/main" id="{5BDFFD0A-8CA0-17DD-448B-C3FF1186468F}"/>
                </a:ext>
              </a:extLst>
            </p:cNvPr>
            <p:cNvSpPr>
              <a:spLocks noChangeShapeType="1"/>
            </p:cNvSpPr>
            <p:nvPr/>
          </p:nvSpPr>
          <p:spPr bwMode="auto">
            <a:xfrm flipV="1">
              <a:off x="410" y="2561"/>
              <a:ext cx="166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75" name="Rectangle 71">
              <a:extLst>
                <a:ext uri="{FF2B5EF4-FFF2-40B4-BE49-F238E27FC236}">
                  <a16:creationId xmlns:a16="http://schemas.microsoft.com/office/drawing/2014/main" id="{8C5FDD75-E9C5-53AC-6A68-70F4B97B797C}"/>
                </a:ext>
              </a:extLst>
            </p:cNvPr>
            <p:cNvSpPr>
              <a:spLocks noChangeArrowheads="1"/>
            </p:cNvSpPr>
            <p:nvPr/>
          </p:nvSpPr>
          <p:spPr bwMode="auto">
            <a:xfrm flipV="1">
              <a:off x="2027" y="1613"/>
              <a:ext cx="80" cy="272"/>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76" name="Oval 72">
              <a:extLst>
                <a:ext uri="{FF2B5EF4-FFF2-40B4-BE49-F238E27FC236}">
                  <a16:creationId xmlns:a16="http://schemas.microsoft.com/office/drawing/2014/main" id="{AEC99A7C-FEC8-709B-3CFC-9B75EC6E6C41}"/>
                </a:ext>
              </a:extLst>
            </p:cNvPr>
            <p:cNvSpPr>
              <a:spLocks noChangeArrowheads="1"/>
            </p:cNvSpPr>
            <p:nvPr/>
          </p:nvSpPr>
          <p:spPr bwMode="auto">
            <a:xfrm flipV="1">
              <a:off x="668" y="2539"/>
              <a:ext cx="44" cy="44"/>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77" name="Oval 73">
              <a:extLst>
                <a:ext uri="{FF2B5EF4-FFF2-40B4-BE49-F238E27FC236}">
                  <a16:creationId xmlns:a16="http://schemas.microsoft.com/office/drawing/2014/main" id="{961DA446-7AC7-FF39-A38B-D8626701BAE9}"/>
                </a:ext>
              </a:extLst>
            </p:cNvPr>
            <p:cNvSpPr>
              <a:spLocks noChangeArrowheads="1"/>
            </p:cNvSpPr>
            <p:nvPr/>
          </p:nvSpPr>
          <p:spPr bwMode="auto">
            <a:xfrm flipV="1">
              <a:off x="1770" y="2537"/>
              <a:ext cx="44" cy="44"/>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78" name="Oval 74">
              <a:extLst>
                <a:ext uri="{FF2B5EF4-FFF2-40B4-BE49-F238E27FC236}">
                  <a16:creationId xmlns:a16="http://schemas.microsoft.com/office/drawing/2014/main" id="{D95524C4-7506-AA75-51F2-A7AD5F2EB9E7}"/>
                </a:ext>
              </a:extLst>
            </p:cNvPr>
            <p:cNvSpPr>
              <a:spLocks noChangeArrowheads="1"/>
            </p:cNvSpPr>
            <p:nvPr/>
          </p:nvSpPr>
          <p:spPr bwMode="auto">
            <a:xfrm flipV="1">
              <a:off x="944" y="2539"/>
              <a:ext cx="44" cy="44"/>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79" name="Oval 75">
              <a:extLst>
                <a:ext uri="{FF2B5EF4-FFF2-40B4-BE49-F238E27FC236}">
                  <a16:creationId xmlns:a16="http://schemas.microsoft.com/office/drawing/2014/main" id="{4241772B-5A42-E8DD-7B4F-655699E90770}"/>
                </a:ext>
              </a:extLst>
            </p:cNvPr>
            <p:cNvSpPr>
              <a:spLocks noChangeArrowheads="1"/>
            </p:cNvSpPr>
            <p:nvPr/>
          </p:nvSpPr>
          <p:spPr bwMode="auto">
            <a:xfrm flipV="1">
              <a:off x="1496" y="2539"/>
              <a:ext cx="44" cy="44"/>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80" name="Oval 76">
              <a:extLst>
                <a:ext uri="{FF2B5EF4-FFF2-40B4-BE49-F238E27FC236}">
                  <a16:creationId xmlns:a16="http://schemas.microsoft.com/office/drawing/2014/main" id="{8AE04C77-CAC4-0069-FBC6-BF58598D28D6}"/>
                </a:ext>
              </a:extLst>
            </p:cNvPr>
            <p:cNvSpPr>
              <a:spLocks noChangeArrowheads="1"/>
            </p:cNvSpPr>
            <p:nvPr/>
          </p:nvSpPr>
          <p:spPr bwMode="auto">
            <a:xfrm flipV="1">
              <a:off x="1220" y="2541"/>
              <a:ext cx="44" cy="44"/>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81" name="Line 77">
              <a:extLst>
                <a:ext uri="{FF2B5EF4-FFF2-40B4-BE49-F238E27FC236}">
                  <a16:creationId xmlns:a16="http://schemas.microsoft.com/office/drawing/2014/main" id="{643DF5CB-151B-ECF1-75C7-CC5286CB87C2}"/>
                </a:ext>
              </a:extLst>
            </p:cNvPr>
            <p:cNvSpPr>
              <a:spLocks noChangeShapeType="1"/>
            </p:cNvSpPr>
            <p:nvPr/>
          </p:nvSpPr>
          <p:spPr bwMode="auto">
            <a:xfrm>
              <a:off x="1146" y="2726"/>
              <a:ext cx="180"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grpSp>
      <p:grpSp>
        <p:nvGrpSpPr>
          <p:cNvPr id="82" name="Group 78">
            <a:extLst>
              <a:ext uri="{FF2B5EF4-FFF2-40B4-BE49-F238E27FC236}">
                <a16:creationId xmlns:a16="http://schemas.microsoft.com/office/drawing/2014/main" id="{4340235B-1BB8-074C-A281-5BED93C25C22}"/>
              </a:ext>
            </a:extLst>
          </p:cNvPr>
          <p:cNvGrpSpPr>
            <a:grpSpLocks/>
          </p:cNvGrpSpPr>
          <p:nvPr/>
        </p:nvGrpSpPr>
        <p:grpSpPr bwMode="auto">
          <a:xfrm>
            <a:off x="6096000" y="619433"/>
            <a:ext cx="4327525" cy="2914650"/>
            <a:chOff x="2673" y="1495"/>
            <a:chExt cx="2726" cy="1836"/>
          </a:xfrm>
        </p:grpSpPr>
        <p:sp>
          <p:nvSpPr>
            <p:cNvPr id="83" name="Rectangle 79">
              <a:extLst>
                <a:ext uri="{FF2B5EF4-FFF2-40B4-BE49-F238E27FC236}">
                  <a16:creationId xmlns:a16="http://schemas.microsoft.com/office/drawing/2014/main" id="{9EBDC31A-C3D0-B0A8-3230-1A1AF03999DB}"/>
                </a:ext>
              </a:extLst>
            </p:cNvPr>
            <p:cNvSpPr>
              <a:spLocks noChangeArrowheads="1"/>
            </p:cNvSpPr>
            <p:nvPr/>
          </p:nvSpPr>
          <p:spPr bwMode="auto">
            <a:xfrm>
              <a:off x="4625" y="1837"/>
              <a:ext cx="774" cy="1368"/>
            </a:xfrm>
            <a:prstGeom prst="rect">
              <a:avLst/>
            </a:prstGeom>
            <a:solidFill>
              <a:srgbClr val="DDFFEE"/>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grpSp>
          <p:nvGrpSpPr>
            <p:cNvPr id="84" name="Group 80">
              <a:extLst>
                <a:ext uri="{FF2B5EF4-FFF2-40B4-BE49-F238E27FC236}">
                  <a16:creationId xmlns:a16="http://schemas.microsoft.com/office/drawing/2014/main" id="{C4849184-9DC4-9F53-AEE7-D7EFECAC736B}"/>
                </a:ext>
              </a:extLst>
            </p:cNvPr>
            <p:cNvGrpSpPr>
              <a:grpSpLocks/>
            </p:cNvGrpSpPr>
            <p:nvPr/>
          </p:nvGrpSpPr>
          <p:grpSpPr bwMode="auto">
            <a:xfrm>
              <a:off x="4801" y="2021"/>
              <a:ext cx="413" cy="851"/>
              <a:chOff x="1586" y="448"/>
              <a:chExt cx="461" cy="989"/>
            </a:xfrm>
          </p:grpSpPr>
          <p:sp>
            <p:nvSpPr>
              <p:cNvPr id="124" name="AutoShape 81">
                <a:extLst>
                  <a:ext uri="{FF2B5EF4-FFF2-40B4-BE49-F238E27FC236}">
                    <a16:creationId xmlns:a16="http://schemas.microsoft.com/office/drawing/2014/main" id="{57E3E646-1DED-B013-977C-F0C84A1E64C7}"/>
                  </a:ext>
                </a:extLst>
              </p:cNvPr>
              <p:cNvSpPr>
                <a:spLocks noChangeArrowheads="1"/>
              </p:cNvSpPr>
              <p:nvPr/>
            </p:nvSpPr>
            <p:spPr bwMode="auto">
              <a:xfrm>
                <a:off x="1621" y="448"/>
                <a:ext cx="391" cy="38"/>
              </a:xfrm>
              <a:prstGeom prst="roundRect">
                <a:avLst>
                  <a:gd name="adj" fmla="val 16667"/>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25" name="AutoShape 82">
                <a:extLst>
                  <a:ext uri="{FF2B5EF4-FFF2-40B4-BE49-F238E27FC236}">
                    <a16:creationId xmlns:a16="http://schemas.microsoft.com/office/drawing/2014/main" id="{DD586B8E-A34C-4F9D-5D2F-B221D5DAE720}"/>
                  </a:ext>
                </a:extLst>
              </p:cNvPr>
              <p:cNvSpPr>
                <a:spLocks noChangeArrowheads="1"/>
              </p:cNvSpPr>
              <p:nvPr/>
            </p:nvSpPr>
            <p:spPr bwMode="auto">
              <a:xfrm rot="-5400000">
                <a:off x="1428" y="1164"/>
                <a:ext cx="358" cy="41"/>
              </a:xfrm>
              <a:prstGeom prst="roundRect">
                <a:avLst>
                  <a:gd name="adj" fmla="val 16667"/>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26" name="AutoShape 83">
                <a:extLst>
                  <a:ext uri="{FF2B5EF4-FFF2-40B4-BE49-F238E27FC236}">
                    <a16:creationId xmlns:a16="http://schemas.microsoft.com/office/drawing/2014/main" id="{85058EEE-A57C-AD14-52FA-5C47B164ED0E}"/>
                  </a:ext>
                </a:extLst>
              </p:cNvPr>
              <p:cNvSpPr>
                <a:spLocks noChangeArrowheads="1"/>
              </p:cNvSpPr>
              <p:nvPr/>
            </p:nvSpPr>
            <p:spPr bwMode="auto">
              <a:xfrm>
                <a:off x="1620" y="923"/>
                <a:ext cx="391" cy="38"/>
              </a:xfrm>
              <a:prstGeom prst="roundRect">
                <a:avLst>
                  <a:gd name="adj" fmla="val 16667"/>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27" name="AutoShape 84">
                <a:extLst>
                  <a:ext uri="{FF2B5EF4-FFF2-40B4-BE49-F238E27FC236}">
                    <a16:creationId xmlns:a16="http://schemas.microsoft.com/office/drawing/2014/main" id="{9DCF0BCC-0F65-FFA0-FDB1-F23BE7F75F47}"/>
                  </a:ext>
                </a:extLst>
              </p:cNvPr>
              <p:cNvSpPr>
                <a:spLocks noChangeArrowheads="1"/>
              </p:cNvSpPr>
              <p:nvPr/>
            </p:nvSpPr>
            <p:spPr bwMode="auto">
              <a:xfrm>
                <a:off x="1621" y="1399"/>
                <a:ext cx="391" cy="38"/>
              </a:xfrm>
              <a:prstGeom prst="roundRect">
                <a:avLst>
                  <a:gd name="adj" fmla="val 16667"/>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28" name="AutoShape 85">
                <a:extLst>
                  <a:ext uri="{FF2B5EF4-FFF2-40B4-BE49-F238E27FC236}">
                    <a16:creationId xmlns:a16="http://schemas.microsoft.com/office/drawing/2014/main" id="{762C5D28-007E-DD4D-AD84-BB06A7D45202}"/>
                  </a:ext>
                </a:extLst>
              </p:cNvPr>
              <p:cNvSpPr>
                <a:spLocks noChangeArrowheads="1"/>
              </p:cNvSpPr>
              <p:nvPr/>
            </p:nvSpPr>
            <p:spPr bwMode="auto">
              <a:xfrm rot="-5400000">
                <a:off x="1848" y="1164"/>
                <a:ext cx="358" cy="41"/>
              </a:xfrm>
              <a:prstGeom prst="roundRect">
                <a:avLst>
                  <a:gd name="adj" fmla="val 16667"/>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29" name="AutoShape 86">
                <a:extLst>
                  <a:ext uri="{FF2B5EF4-FFF2-40B4-BE49-F238E27FC236}">
                    <a16:creationId xmlns:a16="http://schemas.microsoft.com/office/drawing/2014/main" id="{2AA67C14-68AA-7F1C-B08B-F3E39500DA06}"/>
                  </a:ext>
                </a:extLst>
              </p:cNvPr>
              <p:cNvSpPr>
                <a:spLocks noChangeArrowheads="1"/>
              </p:cNvSpPr>
              <p:nvPr/>
            </p:nvSpPr>
            <p:spPr bwMode="auto">
              <a:xfrm rot="-5400000">
                <a:off x="1428" y="684"/>
                <a:ext cx="358" cy="41"/>
              </a:xfrm>
              <a:prstGeom prst="roundRect">
                <a:avLst>
                  <a:gd name="adj" fmla="val 16667"/>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30" name="AutoShape 87">
                <a:extLst>
                  <a:ext uri="{FF2B5EF4-FFF2-40B4-BE49-F238E27FC236}">
                    <a16:creationId xmlns:a16="http://schemas.microsoft.com/office/drawing/2014/main" id="{3EFD90BE-41E2-A75D-5EF0-6910A9807FFA}"/>
                  </a:ext>
                </a:extLst>
              </p:cNvPr>
              <p:cNvSpPr>
                <a:spLocks noChangeArrowheads="1"/>
              </p:cNvSpPr>
              <p:nvPr/>
            </p:nvSpPr>
            <p:spPr bwMode="auto">
              <a:xfrm rot="-5400000">
                <a:off x="1848" y="684"/>
                <a:ext cx="358" cy="41"/>
              </a:xfrm>
              <a:prstGeom prst="roundRect">
                <a:avLst>
                  <a:gd name="adj" fmla="val 16667"/>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grpSp>
        <p:sp>
          <p:nvSpPr>
            <p:cNvPr id="85" name="Line 88">
              <a:extLst>
                <a:ext uri="{FF2B5EF4-FFF2-40B4-BE49-F238E27FC236}">
                  <a16:creationId xmlns:a16="http://schemas.microsoft.com/office/drawing/2014/main" id="{E39755D6-96CF-7898-ECBA-B3200535BC94}"/>
                </a:ext>
              </a:extLst>
            </p:cNvPr>
            <p:cNvSpPr>
              <a:spLocks noChangeShapeType="1"/>
            </p:cNvSpPr>
            <p:nvPr/>
          </p:nvSpPr>
          <p:spPr bwMode="auto">
            <a:xfrm flipH="1">
              <a:off x="3887" y="1993"/>
              <a:ext cx="73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86" name="Line 89">
              <a:extLst>
                <a:ext uri="{FF2B5EF4-FFF2-40B4-BE49-F238E27FC236}">
                  <a16:creationId xmlns:a16="http://schemas.microsoft.com/office/drawing/2014/main" id="{2D2468FB-2BA3-06A0-E2DD-1117B785A927}"/>
                </a:ext>
              </a:extLst>
            </p:cNvPr>
            <p:cNvSpPr>
              <a:spLocks noChangeShapeType="1"/>
            </p:cNvSpPr>
            <p:nvPr/>
          </p:nvSpPr>
          <p:spPr bwMode="auto">
            <a:xfrm flipH="1">
              <a:off x="3881" y="2509"/>
              <a:ext cx="74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87" name="Line 90">
              <a:extLst>
                <a:ext uri="{FF2B5EF4-FFF2-40B4-BE49-F238E27FC236}">
                  <a16:creationId xmlns:a16="http://schemas.microsoft.com/office/drawing/2014/main" id="{887DE785-0718-D7FE-2068-D06BF9774254}"/>
                </a:ext>
              </a:extLst>
            </p:cNvPr>
            <p:cNvSpPr>
              <a:spLocks noChangeShapeType="1"/>
            </p:cNvSpPr>
            <p:nvPr/>
          </p:nvSpPr>
          <p:spPr bwMode="auto">
            <a:xfrm flipH="1">
              <a:off x="3878" y="2335"/>
              <a:ext cx="747" cy="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88" name="Line 91">
              <a:extLst>
                <a:ext uri="{FF2B5EF4-FFF2-40B4-BE49-F238E27FC236}">
                  <a16:creationId xmlns:a16="http://schemas.microsoft.com/office/drawing/2014/main" id="{933FAA9B-929E-A574-8D69-B5D7F3BA105C}"/>
                </a:ext>
              </a:extLst>
            </p:cNvPr>
            <p:cNvSpPr>
              <a:spLocks noChangeShapeType="1"/>
            </p:cNvSpPr>
            <p:nvPr/>
          </p:nvSpPr>
          <p:spPr bwMode="auto">
            <a:xfrm flipH="1">
              <a:off x="3884" y="2167"/>
              <a:ext cx="741" cy="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89" name="Line 92">
              <a:extLst>
                <a:ext uri="{FF2B5EF4-FFF2-40B4-BE49-F238E27FC236}">
                  <a16:creationId xmlns:a16="http://schemas.microsoft.com/office/drawing/2014/main" id="{B27DFA51-E2A3-FC7F-4FF5-D962F9FCB547}"/>
                </a:ext>
              </a:extLst>
            </p:cNvPr>
            <p:cNvSpPr>
              <a:spLocks noChangeShapeType="1"/>
            </p:cNvSpPr>
            <p:nvPr/>
          </p:nvSpPr>
          <p:spPr bwMode="auto">
            <a:xfrm flipH="1">
              <a:off x="3881" y="2875"/>
              <a:ext cx="74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90" name="Line 93">
              <a:extLst>
                <a:ext uri="{FF2B5EF4-FFF2-40B4-BE49-F238E27FC236}">
                  <a16:creationId xmlns:a16="http://schemas.microsoft.com/office/drawing/2014/main" id="{9650ADAD-1AB5-9C58-847F-6EA8B0BB89A6}"/>
                </a:ext>
              </a:extLst>
            </p:cNvPr>
            <p:cNvSpPr>
              <a:spLocks noChangeShapeType="1"/>
            </p:cNvSpPr>
            <p:nvPr/>
          </p:nvSpPr>
          <p:spPr bwMode="auto">
            <a:xfrm flipH="1">
              <a:off x="3884" y="3068"/>
              <a:ext cx="73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91" name="Line 94">
              <a:extLst>
                <a:ext uri="{FF2B5EF4-FFF2-40B4-BE49-F238E27FC236}">
                  <a16:creationId xmlns:a16="http://schemas.microsoft.com/office/drawing/2014/main" id="{6DAF17EE-F2EE-08CD-B80D-87659C5A0C5D}"/>
                </a:ext>
              </a:extLst>
            </p:cNvPr>
            <p:cNvSpPr>
              <a:spLocks noChangeShapeType="1"/>
            </p:cNvSpPr>
            <p:nvPr/>
          </p:nvSpPr>
          <p:spPr bwMode="auto">
            <a:xfrm flipH="1">
              <a:off x="3884" y="2695"/>
              <a:ext cx="741" cy="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92" name="Rectangle 95">
              <a:extLst>
                <a:ext uri="{FF2B5EF4-FFF2-40B4-BE49-F238E27FC236}">
                  <a16:creationId xmlns:a16="http://schemas.microsoft.com/office/drawing/2014/main" id="{D119C86B-08F6-D364-407C-7940B0617BF1}"/>
                </a:ext>
              </a:extLst>
            </p:cNvPr>
            <p:cNvSpPr>
              <a:spLocks noChangeArrowheads="1"/>
            </p:cNvSpPr>
            <p:nvPr/>
          </p:nvSpPr>
          <p:spPr bwMode="auto">
            <a:xfrm>
              <a:off x="3113" y="1831"/>
              <a:ext cx="774" cy="1368"/>
            </a:xfrm>
            <a:prstGeom prst="rect">
              <a:avLst/>
            </a:prstGeom>
            <a:solidFill>
              <a:srgbClr val="FFFFCC"/>
            </a:solidFill>
            <a:ln w="381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93" name="Line 96">
              <a:extLst>
                <a:ext uri="{FF2B5EF4-FFF2-40B4-BE49-F238E27FC236}">
                  <a16:creationId xmlns:a16="http://schemas.microsoft.com/office/drawing/2014/main" id="{82D6A650-6DE2-CBFA-EE43-437D4F21CC56}"/>
                </a:ext>
              </a:extLst>
            </p:cNvPr>
            <p:cNvSpPr>
              <a:spLocks noChangeShapeType="1"/>
            </p:cNvSpPr>
            <p:nvPr/>
          </p:nvSpPr>
          <p:spPr bwMode="auto">
            <a:xfrm flipH="1">
              <a:off x="2951" y="2095"/>
              <a:ext cx="16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94" name="Line 97">
              <a:extLst>
                <a:ext uri="{FF2B5EF4-FFF2-40B4-BE49-F238E27FC236}">
                  <a16:creationId xmlns:a16="http://schemas.microsoft.com/office/drawing/2014/main" id="{48189525-70B0-996A-C54A-8B5AE735C2CB}"/>
                </a:ext>
              </a:extLst>
            </p:cNvPr>
            <p:cNvSpPr>
              <a:spLocks noChangeShapeType="1"/>
            </p:cNvSpPr>
            <p:nvPr/>
          </p:nvSpPr>
          <p:spPr bwMode="auto">
            <a:xfrm flipH="1">
              <a:off x="2945" y="2377"/>
              <a:ext cx="16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95" name="Line 98">
              <a:extLst>
                <a:ext uri="{FF2B5EF4-FFF2-40B4-BE49-F238E27FC236}">
                  <a16:creationId xmlns:a16="http://schemas.microsoft.com/office/drawing/2014/main" id="{C1843CA3-3697-6E28-EB85-E3A48EA338FF}"/>
                </a:ext>
              </a:extLst>
            </p:cNvPr>
            <p:cNvSpPr>
              <a:spLocks noChangeShapeType="1"/>
            </p:cNvSpPr>
            <p:nvPr/>
          </p:nvSpPr>
          <p:spPr bwMode="auto">
            <a:xfrm flipH="1">
              <a:off x="2951" y="2959"/>
              <a:ext cx="16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96" name="Line 99">
              <a:extLst>
                <a:ext uri="{FF2B5EF4-FFF2-40B4-BE49-F238E27FC236}">
                  <a16:creationId xmlns:a16="http://schemas.microsoft.com/office/drawing/2014/main" id="{DCBF449D-BBA8-CBEE-0DC7-378BA5AC39D8}"/>
                </a:ext>
              </a:extLst>
            </p:cNvPr>
            <p:cNvSpPr>
              <a:spLocks noChangeShapeType="1"/>
            </p:cNvSpPr>
            <p:nvPr/>
          </p:nvSpPr>
          <p:spPr bwMode="auto">
            <a:xfrm flipH="1">
              <a:off x="2951" y="2689"/>
              <a:ext cx="16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97" name="Rectangle 100">
              <a:extLst>
                <a:ext uri="{FF2B5EF4-FFF2-40B4-BE49-F238E27FC236}">
                  <a16:creationId xmlns:a16="http://schemas.microsoft.com/office/drawing/2014/main" id="{0283BC93-D8D7-6781-C650-F33E312AD8FE}"/>
                </a:ext>
              </a:extLst>
            </p:cNvPr>
            <p:cNvSpPr>
              <a:spLocks noChangeArrowheads="1"/>
            </p:cNvSpPr>
            <p:nvPr/>
          </p:nvSpPr>
          <p:spPr bwMode="auto">
            <a:xfrm>
              <a:off x="4196" y="1948"/>
              <a:ext cx="246" cy="8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98" name="Rectangle 101">
              <a:extLst>
                <a:ext uri="{FF2B5EF4-FFF2-40B4-BE49-F238E27FC236}">
                  <a16:creationId xmlns:a16="http://schemas.microsoft.com/office/drawing/2014/main" id="{CF179B92-1D98-F70E-1162-0C611F89E475}"/>
                </a:ext>
              </a:extLst>
            </p:cNvPr>
            <p:cNvSpPr>
              <a:spLocks noChangeArrowheads="1"/>
            </p:cNvSpPr>
            <p:nvPr/>
          </p:nvSpPr>
          <p:spPr bwMode="auto">
            <a:xfrm>
              <a:off x="4196" y="2119"/>
              <a:ext cx="246" cy="8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99" name="Rectangle 102">
              <a:extLst>
                <a:ext uri="{FF2B5EF4-FFF2-40B4-BE49-F238E27FC236}">
                  <a16:creationId xmlns:a16="http://schemas.microsoft.com/office/drawing/2014/main" id="{105057FD-2ED4-7F12-9C24-1173DAA0B962}"/>
                </a:ext>
              </a:extLst>
            </p:cNvPr>
            <p:cNvSpPr>
              <a:spLocks noChangeArrowheads="1"/>
            </p:cNvSpPr>
            <p:nvPr/>
          </p:nvSpPr>
          <p:spPr bwMode="auto">
            <a:xfrm>
              <a:off x="4195" y="3023"/>
              <a:ext cx="246" cy="8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00" name="Rectangle 103">
              <a:extLst>
                <a:ext uri="{FF2B5EF4-FFF2-40B4-BE49-F238E27FC236}">
                  <a16:creationId xmlns:a16="http://schemas.microsoft.com/office/drawing/2014/main" id="{8DDDDEF8-86D9-94C1-853C-5B5D4CD0096F}"/>
                </a:ext>
              </a:extLst>
            </p:cNvPr>
            <p:cNvSpPr>
              <a:spLocks noChangeArrowheads="1"/>
            </p:cNvSpPr>
            <p:nvPr/>
          </p:nvSpPr>
          <p:spPr bwMode="auto">
            <a:xfrm>
              <a:off x="4196" y="2284"/>
              <a:ext cx="246" cy="8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01" name="Rectangle 104">
              <a:extLst>
                <a:ext uri="{FF2B5EF4-FFF2-40B4-BE49-F238E27FC236}">
                  <a16:creationId xmlns:a16="http://schemas.microsoft.com/office/drawing/2014/main" id="{574987AA-A4AA-5577-C779-706C5DCAF75D}"/>
                </a:ext>
              </a:extLst>
            </p:cNvPr>
            <p:cNvSpPr>
              <a:spLocks noChangeArrowheads="1"/>
            </p:cNvSpPr>
            <p:nvPr/>
          </p:nvSpPr>
          <p:spPr bwMode="auto">
            <a:xfrm>
              <a:off x="4196" y="2467"/>
              <a:ext cx="246" cy="8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02" name="Rectangle 105">
              <a:extLst>
                <a:ext uri="{FF2B5EF4-FFF2-40B4-BE49-F238E27FC236}">
                  <a16:creationId xmlns:a16="http://schemas.microsoft.com/office/drawing/2014/main" id="{C41E0BF5-9610-3EE5-C711-DD2CE8939361}"/>
                </a:ext>
              </a:extLst>
            </p:cNvPr>
            <p:cNvSpPr>
              <a:spLocks noChangeArrowheads="1"/>
            </p:cNvSpPr>
            <p:nvPr/>
          </p:nvSpPr>
          <p:spPr bwMode="auto">
            <a:xfrm>
              <a:off x="4196" y="2647"/>
              <a:ext cx="246" cy="8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03" name="Rectangle 106">
              <a:extLst>
                <a:ext uri="{FF2B5EF4-FFF2-40B4-BE49-F238E27FC236}">
                  <a16:creationId xmlns:a16="http://schemas.microsoft.com/office/drawing/2014/main" id="{476371C9-59E3-EB5B-AEE2-45070059A73C}"/>
                </a:ext>
              </a:extLst>
            </p:cNvPr>
            <p:cNvSpPr>
              <a:spLocks noChangeArrowheads="1"/>
            </p:cNvSpPr>
            <p:nvPr/>
          </p:nvSpPr>
          <p:spPr bwMode="auto">
            <a:xfrm>
              <a:off x="4196" y="2824"/>
              <a:ext cx="246" cy="8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04" name="Text Box 107">
              <a:extLst>
                <a:ext uri="{FF2B5EF4-FFF2-40B4-BE49-F238E27FC236}">
                  <a16:creationId xmlns:a16="http://schemas.microsoft.com/office/drawing/2014/main" id="{328BC99C-784A-A6CA-0E52-CF7856CAB3C6}"/>
                </a:ext>
              </a:extLst>
            </p:cNvPr>
            <p:cNvSpPr txBox="1">
              <a:spLocks noChangeArrowheads="1"/>
            </p:cNvSpPr>
            <p:nvPr/>
          </p:nvSpPr>
          <p:spPr bwMode="auto">
            <a:xfrm>
              <a:off x="3872" y="1755"/>
              <a:ext cx="26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000" b="1" i="1"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Y</a:t>
              </a:r>
              <a:r>
                <a:rPr kumimoji="1" lang="en-US" altLang="zh-CN" sz="2000" b="1" i="0" u="none" strike="noStrike" kern="1200" cap="none" spc="0" normalizeH="0" baseline="-25000" noProof="0">
                  <a:ln>
                    <a:noFill/>
                  </a:ln>
                  <a:solidFill>
                    <a:srgbClr val="FF0066"/>
                  </a:solidFill>
                  <a:effectLst/>
                  <a:uLnTx/>
                  <a:uFillTx/>
                  <a:latin typeface="Times New Roman" panose="02020603050405020304" pitchFamily="18" charset="0"/>
                  <a:ea typeface="宋体" panose="02010600030101010101" pitchFamily="2" charset="-122"/>
                  <a:cs typeface="+mn-cs"/>
                </a:rPr>
                <a:t>a</a:t>
              </a:r>
              <a:endParaRPr kumimoji="1" lang="en-US" altLang="zh-CN" sz="2000" b="1" i="1"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endParaRPr>
            </a:p>
          </p:txBody>
        </p:sp>
        <p:sp>
          <p:nvSpPr>
            <p:cNvPr id="105" name="Text Box 108">
              <a:extLst>
                <a:ext uri="{FF2B5EF4-FFF2-40B4-BE49-F238E27FC236}">
                  <a16:creationId xmlns:a16="http://schemas.microsoft.com/office/drawing/2014/main" id="{1AC2194B-F929-6CBD-6098-3CD17B269CFB}"/>
                </a:ext>
              </a:extLst>
            </p:cNvPr>
            <p:cNvSpPr txBox="1">
              <a:spLocks noChangeArrowheads="1"/>
            </p:cNvSpPr>
            <p:nvPr/>
          </p:nvSpPr>
          <p:spPr bwMode="auto">
            <a:xfrm>
              <a:off x="2677" y="1923"/>
              <a:ext cx="32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1"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A</a:t>
              </a:r>
              <a:r>
                <a:rPr kumimoji="1" lang="en-US" altLang="zh-CN" sz="2800" b="1" i="0" u="none" strike="noStrike" kern="1200" cap="none" spc="0" normalizeH="0" baseline="-25000" noProof="0">
                  <a:ln>
                    <a:noFill/>
                  </a:ln>
                  <a:solidFill>
                    <a:srgbClr val="0033CC"/>
                  </a:solidFill>
                  <a:effectLst/>
                  <a:uLnTx/>
                  <a:uFillTx/>
                  <a:latin typeface="Times New Roman" panose="02020603050405020304" pitchFamily="18" charset="0"/>
                  <a:ea typeface="宋体" panose="02010600030101010101" pitchFamily="2" charset="-122"/>
                  <a:cs typeface="+mn-cs"/>
                </a:rPr>
                <a:t>3</a:t>
              </a:r>
              <a:endParaRPr kumimoji="1" lang="en-US" altLang="zh-CN" sz="2800" b="1" i="1"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endParaRPr>
            </a:p>
          </p:txBody>
        </p:sp>
        <p:sp>
          <p:nvSpPr>
            <p:cNvPr id="106" name="Text Box 109">
              <a:extLst>
                <a:ext uri="{FF2B5EF4-FFF2-40B4-BE49-F238E27FC236}">
                  <a16:creationId xmlns:a16="http://schemas.microsoft.com/office/drawing/2014/main" id="{07ED4378-68A9-F81D-FA54-174DF18533A8}"/>
                </a:ext>
              </a:extLst>
            </p:cNvPr>
            <p:cNvSpPr txBox="1">
              <a:spLocks noChangeArrowheads="1"/>
            </p:cNvSpPr>
            <p:nvPr/>
          </p:nvSpPr>
          <p:spPr bwMode="auto">
            <a:xfrm>
              <a:off x="2673" y="2197"/>
              <a:ext cx="32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1"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A</a:t>
              </a:r>
              <a:r>
                <a:rPr kumimoji="1" lang="en-US" altLang="zh-CN" sz="2800" b="1" i="0" u="none" strike="noStrike" kern="1200" cap="none" spc="0" normalizeH="0" baseline="-25000" noProof="0">
                  <a:ln>
                    <a:noFill/>
                  </a:ln>
                  <a:solidFill>
                    <a:srgbClr val="0033CC"/>
                  </a:solidFill>
                  <a:effectLst/>
                  <a:uLnTx/>
                  <a:uFillTx/>
                  <a:latin typeface="Times New Roman" panose="02020603050405020304" pitchFamily="18" charset="0"/>
                  <a:ea typeface="宋体" panose="02010600030101010101" pitchFamily="2" charset="-122"/>
                  <a:cs typeface="+mn-cs"/>
                </a:rPr>
                <a:t>2</a:t>
              </a:r>
              <a:endParaRPr kumimoji="1" lang="en-US" altLang="zh-CN" sz="2800" b="1" i="1"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endParaRPr>
            </a:p>
          </p:txBody>
        </p:sp>
        <p:sp>
          <p:nvSpPr>
            <p:cNvPr id="107" name="Text Box 110">
              <a:extLst>
                <a:ext uri="{FF2B5EF4-FFF2-40B4-BE49-F238E27FC236}">
                  <a16:creationId xmlns:a16="http://schemas.microsoft.com/office/drawing/2014/main" id="{B398EA98-DD48-A483-771A-CA64987C1609}"/>
                </a:ext>
              </a:extLst>
            </p:cNvPr>
            <p:cNvSpPr txBox="1">
              <a:spLocks noChangeArrowheads="1"/>
            </p:cNvSpPr>
            <p:nvPr/>
          </p:nvSpPr>
          <p:spPr bwMode="auto">
            <a:xfrm>
              <a:off x="2679" y="2475"/>
              <a:ext cx="32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1"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A</a:t>
              </a:r>
              <a:r>
                <a:rPr kumimoji="1" lang="en-US" altLang="zh-CN" sz="2800" b="1" i="0" u="none" strike="noStrike" kern="1200" cap="none" spc="0" normalizeH="0" baseline="-25000" noProof="0">
                  <a:ln>
                    <a:noFill/>
                  </a:ln>
                  <a:solidFill>
                    <a:srgbClr val="0033CC"/>
                  </a:solidFill>
                  <a:effectLst/>
                  <a:uLnTx/>
                  <a:uFillTx/>
                  <a:latin typeface="Times New Roman" panose="02020603050405020304" pitchFamily="18" charset="0"/>
                  <a:ea typeface="宋体" panose="02010600030101010101" pitchFamily="2" charset="-122"/>
                  <a:cs typeface="+mn-cs"/>
                </a:rPr>
                <a:t>1</a:t>
              </a:r>
              <a:endParaRPr kumimoji="1" lang="en-US" altLang="zh-CN" sz="2800" b="1" i="1"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endParaRPr>
            </a:p>
          </p:txBody>
        </p:sp>
        <p:sp>
          <p:nvSpPr>
            <p:cNvPr id="108" name="Text Box 111">
              <a:extLst>
                <a:ext uri="{FF2B5EF4-FFF2-40B4-BE49-F238E27FC236}">
                  <a16:creationId xmlns:a16="http://schemas.microsoft.com/office/drawing/2014/main" id="{DCC8A290-EE2A-0ECF-268F-892A48967248}"/>
                </a:ext>
              </a:extLst>
            </p:cNvPr>
            <p:cNvSpPr txBox="1">
              <a:spLocks noChangeArrowheads="1"/>
            </p:cNvSpPr>
            <p:nvPr/>
          </p:nvSpPr>
          <p:spPr bwMode="auto">
            <a:xfrm>
              <a:off x="2677" y="2745"/>
              <a:ext cx="32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1"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A</a:t>
              </a:r>
              <a:r>
                <a:rPr kumimoji="1" lang="en-US" altLang="zh-CN" sz="2800" b="1" i="0" u="none" strike="noStrike" kern="1200" cap="none" spc="0" normalizeH="0" baseline="-25000" noProof="0">
                  <a:ln>
                    <a:noFill/>
                  </a:ln>
                  <a:solidFill>
                    <a:srgbClr val="0033CC"/>
                  </a:solidFill>
                  <a:effectLst/>
                  <a:uLnTx/>
                  <a:uFillTx/>
                  <a:latin typeface="Times New Roman" panose="02020603050405020304" pitchFamily="18" charset="0"/>
                  <a:ea typeface="宋体" panose="02010600030101010101" pitchFamily="2" charset="-122"/>
                  <a:cs typeface="+mn-cs"/>
                </a:rPr>
                <a:t>0</a:t>
              </a:r>
              <a:endParaRPr kumimoji="1" lang="en-US" altLang="zh-CN" sz="2800" b="1" i="1"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endParaRPr>
            </a:p>
          </p:txBody>
        </p:sp>
        <p:sp>
          <p:nvSpPr>
            <p:cNvPr id="109" name="Line 112">
              <a:extLst>
                <a:ext uri="{FF2B5EF4-FFF2-40B4-BE49-F238E27FC236}">
                  <a16:creationId xmlns:a16="http://schemas.microsoft.com/office/drawing/2014/main" id="{4BA3D546-A1E9-69C4-1F75-9D90BA6528A3}"/>
                </a:ext>
              </a:extLst>
            </p:cNvPr>
            <p:cNvSpPr>
              <a:spLocks noChangeShapeType="1"/>
            </p:cNvSpPr>
            <p:nvPr/>
          </p:nvSpPr>
          <p:spPr bwMode="auto">
            <a:xfrm flipH="1" flipV="1">
              <a:off x="3509" y="1741"/>
              <a:ext cx="0" cy="9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10" name="Oval 113">
              <a:extLst>
                <a:ext uri="{FF2B5EF4-FFF2-40B4-BE49-F238E27FC236}">
                  <a16:creationId xmlns:a16="http://schemas.microsoft.com/office/drawing/2014/main" id="{4439E3D9-B0BF-6432-22EF-DC0DA9114C84}"/>
                </a:ext>
              </a:extLst>
            </p:cNvPr>
            <p:cNvSpPr>
              <a:spLocks noChangeArrowheads="1"/>
            </p:cNvSpPr>
            <p:nvPr/>
          </p:nvSpPr>
          <p:spPr bwMode="auto">
            <a:xfrm>
              <a:off x="3481" y="1691"/>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11" name="Text Box 114">
              <a:extLst>
                <a:ext uri="{FF2B5EF4-FFF2-40B4-BE49-F238E27FC236}">
                  <a16:creationId xmlns:a16="http://schemas.microsoft.com/office/drawing/2014/main" id="{0C36BC9A-3ADD-F876-BD80-2683ED047A72}"/>
                </a:ext>
              </a:extLst>
            </p:cNvPr>
            <p:cNvSpPr txBox="1">
              <a:spLocks noChangeArrowheads="1"/>
            </p:cNvSpPr>
            <p:nvPr/>
          </p:nvSpPr>
          <p:spPr bwMode="auto">
            <a:xfrm>
              <a:off x="3479" y="1495"/>
              <a:ext cx="77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1"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+V</a:t>
              </a:r>
              <a:r>
                <a:rPr kumimoji="1" lang="en-US" altLang="zh-CN" sz="2400" b="1" i="0" u="none" strike="noStrike" kern="1200" cap="none" spc="0" normalizeH="0" baseline="-25000" noProof="0">
                  <a:ln>
                    <a:noFill/>
                  </a:ln>
                  <a:solidFill>
                    <a:srgbClr val="0033CC"/>
                  </a:solidFill>
                  <a:effectLst/>
                  <a:uLnTx/>
                  <a:uFillTx/>
                  <a:latin typeface="Times New Roman" panose="02020603050405020304" pitchFamily="18" charset="0"/>
                  <a:ea typeface="宋体" panose="02010600030101010101" pitchFamily="2" charset="-122"/>
                  <a:cs typeface="+mn-cs"/>
                </a:rPr>
                <a:t>CC</a:t>
              </a:r>
              <a:endParaRPr kumimoji="1" lang="en-US" altLang="zh-CN" sz="2400" b="1" i="1"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endParaRPr>
            </a:p>
          </p:txBody>
        </p:sp>
        <p:sp>
          <p:nvSpPr>
            <p:cNvPr id="112" name="Text Box 115">
              <a:extLst>
                <a:ext uri="{FF2B5EF4-FFF2-40B4-BE49-F238E27FC236}">
                  <a16:creationId xmlns:a16="http://schemas.microsoft.com/office/drawing/2014/main" id="{F9A06C3E-3D79-B08D-DFD4-204B7FE18F07}"/>
                </a:ext>
              </a:extLst>
            </p:cNvPr>
            <p:cNvSpPr txBox="1">
              <a:spLocks noChangeArrowheads="1"/>
            </p:cNvSpPr>
            <p:nvPr/>
          </p:nvSpPr>
          <p:spPr bwMode="auto">
            <a:xfrm>
              <a:off x="3117" y="2235"/>
              <a:ext cx="599" cy="4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zh-CN" altLang="en-US" sz="2000" b="1" i="0" u="none" strike="noStrike" kern="1200" cap="none" spc="0" normalizeH="0" baseline="0" noProof="0">
                  <a:ln>
                    <a:noFill/>
                  </a:ln>
                  <a:solidFill>
                    <a:srgbClr val="996600"/>
                  </a:solidFill>
                  <a:effectLst/>
                  <a:uLnTx/>
                  <a:uFillTx/>
                  <a:latin typeface="Times New Roman" panose="02020603050405020304" pitchFamily="18" charset="0"/>
                  <a:ea typeface="隶书" panose="02010509060101010101" pitchFamily="49" charset="-122"/>
                  <a:cs typeface="+mn-cs"/>
                </a:rPr>
                <a:t>显示</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zh-CN" altLang="en-US" sz="2000" b="1" i="0" u="none" strike="noStrike" kern="1200" cap="none" spc="0" normalizeH="0" baseline="0" noProof="0">
                  <a:ln>
                    <a:noFill/>
                  </a:ln>
                  <a:solidFill>
                    <a:srgbClr val="996600"/>
                  </a:solidFill>
                  <a:effectLst/>
                  <a:uLnTx/>
                  <a:uFillTx/>
                  <a:latin typeface="Times New Roman" panose="02020603050405020304" pitchFamily="18" charset="0"/>
                  <a:ea typeface="隶书" panose="02010509060101010101" pitchFamily="49" charset="-122"/>
                  <a:cs typeface="+mn-cs"/>
                </a:rPr>
                <a:t>译码器</a:t>
              </a:r>
            </a:p>
          </p:txBody>
        </p:sp>
        <p:sp>
          <p:nvSpPr>
            <p:cNvPr id="113" name="Text Box 116">
              <a:extLst>
                <a:ext uri="{FF2B5EF4-FFF2-40B4-BE49-F238E27FC236}">
                  <a16:creationId xmlns:a16="http://schemas.microsoft.com/office/drawing/2014/main" id="{80D79C1D-3FEB-1DE7-9AE0-44F7FEEF6EB9}"/>
                </a:ext>
              </a:extLst>
            </p:cNvPr>
            <p:cNvSpPr txBox="1">
              <a:spLocks noChangeArrowheads="1"/>
            </p:cNvSpPr>
            <p:nvPr/>
          </p:nvSpPr>
          <p:spPr bwMode="auto">
            <a:xfrm>
              <a:off x="4777" y="2850"/>
              <a:ext cx="50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zh-CN" altLang="en-US" sz="2400" b="1" i="0" u="none" strike="noStrike" kern="1200" cap="none" spc="0" normalizeH="0" baseline="0" noProof="0">
                  <a:ln>
                    <a:noFill/>
                  </a:ln>
                  <a:solidFill>
                    <a:srgbClr val="FF0066"/>
                  </a:solidFill>
                  <a:effectLst/>
                  <a:uLnTx/>
                  <a:uFillTx/>
                  <a:latin typeface="Times New Roman" panose="02020603050405020304" pitchFamily="18" charset="0"/>
                  <a:ea typeface="隶书" panose="02010509060101010101" pitchFamily="49" charset="-122"/>
                  <a:cs typeface="+mn-cs"/>
                </a:rPr>
                <a:t>共阴</a:t>
              </a:r>
            </a:p>
          </p:txBody>
        </p:sp>
        <p:sp>
          <p:nvSpPr>
            <p:cNvPr id="114" name="Text Box 117">
              <a:extLst>
                <a:ext uri="{FF2B5EF4-FFF2-40B4-BE49-F238E27FC236}">
                  <a16:creationId xmlns:a16="http://schemas.microsoft.com/office/drawing/2014/main" id="{D54A34E4-87CA-1725-B62C-70E493A60234}"/>
                </a:ext>
              </a:extLst>
            </p:cNvPr>
            <p:cNvSpPr txBox="1">
              <a:spLocks noChangeArrowheads="1"/>
            </p:cNvSpPr>
            <p:nvPr/>
          </p:nvSpPr>
          <p:spPr bwMode="auto">
            <a:xfrm>
              <a:off x="3872" y="1938"/>
              <a:ext cx="27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000" b="1" i="1"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Y</a:t>
              </a:r>
              <a:r>
                <a:rPr kumimoji="1" lang="en-US" altLang="zh-CN" sz="2000" b="1" i="0" u="none" strike="noStrike" kern="1200" cap="none" spc="0" normalizeH="0" baseline="-25000" noProof="0">
                  <a:ln>
                    <a:noFill/>
                  </a:ln>
                  <a:solidFill>
                    <a:srgbClr val="FF0066"/>
                  </a:solidFill>
                  <a:effectLst/>
                  <a:uLnTx/>
                  <a:uFillTx/>
                  <a:latin typeface="Times New Roman" panose="02020603050405020304" pitchFamily="18" charset="0"/>
                  <a:ea typeface="宋体" panose="02010600030101010101" pitchFamily="2" charset="-122"/>
                  <a:cs typeface="+mn-cs"/>
                </a:rPr>
                <a:t>b</a:t>
              </a:r>
              <a:endParaRPr kumimoji="1" lang="en-US" altLang="zh-CN" sz="2000" b="1" i="1"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endParaRPr>
            </a:p>
          </p:txBody>
        </p:sp>
        <p:sp>
          <p:nvSpPr>
            <p:cNvPr id="115" name="Text Box 118">
              <a:extLst>
                <a:ext uri="{FF2B5EF4-FFF2-40B4-BE49-F238E27FC236}">
                  <a16:creationId xmlns:a16="http://schemas.microsoft.com/office/drawing/2014/main" id="{2AEA1BDF-36B3-D60F-F240-8EC6302AD2B8}"/>
                </a:ext>
              </a:extLst>
            </p:cNvPr>
            <p:cNvSpPr txBox="1">
              <a:spLocks noChangeArrowheads="1"/>
            </p:cNvSpPr>
            <p:nvPr/>
          </p:nvSpPr>
          <p:spPr bwMode="auto">
            <a:xfrm>
              <a:off x="3872" y="2108"/>
              <a:ext cx="26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000" b="1" i="1"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Y</a:t>
              </a:r>
              <a:r>
                <a:rPr kumimoji="1" lang="en-US" altLang="zh-CN" sz="2000" b="1" i="0" u="none" strike="noStrike" kern="1200" cap="none" spc="0" normalizeH="0" baseline="-25000" noProof="0">
                  <a:ln>
                    <a:noFill/>
                  </a:ln>
                  <a:solidFill>
                    <a:srgbClr val="FF0066"/>
                  </a:solidFill>
                  <a:effectLst/>
                  <a:uLnTx/>
                  <a:uFillTx/>
                  <a:latin typeface="Times New Roman" panose="02020603050405020304" pitchFamily="18" charset="0"/>
                  <a:ea typeface="宋体" panose="02010600030101010101" pitchFamily="2" charset="-122"/>
                  <a:cs typeface="+mn-cs"/>
                </a:rPr>
                <a:t>c</a:t>
              </a:r>
              <a:endParaRPr kumimoji="1" lang="en-US" altLang="zh-CN" sz="2000" b="1" i="1"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endParaRPr>
            </a:p>
          </p:txBody>
        </p:sp>
        <p:sp>
          <p:nvSpPr>
            <p:cNvPr id="116" name="Text Box 119">
              <a:extLst>
                <a:ext uri="{FF2B5EF4-FFF2-40B4-BE49-F238E27FC236}">
                  <a16:creationId xmlns:a16="http://schemas.microsoft.com/office/drawing/2014/main" id="{AACD8CB0-D145-8940-0CEA-125FDF01C5DA}"/>
                </a:ext>
              </a:extLst>
            </p:cNvPr>
            <p:cNvSpPr txBox="1">
              <a:spLocks noChangeArrowheads="1"/>
            </p:cNvSpPr>
            <p:nvPr/>
          </p:nvSpPr>
          <p:spPr bwMode="auto">
            <a:xfrm>
              <a:off x="3873" y="2279"/>
              <a:ext cx="27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000" b="1" i="1"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Y</a:t>
              </a:r>
              <a:r>
                <a:rPr kumimoji="1" lang="en-US" altLang="zh-CN" sz="2000" b="1" i="0" u="none" strike="noStrike" kern="1200" cap="none" spc="0" normalizeH="0" baseline="-25000" noProof="0">
                  <a:ln>
                    <a:noFill/>
                  </a:ln>
                  <a:solidFill>
                    <a:srgbClr val="FF0066"/>
                  </a:solidFill>
                  <a:effectLst/>
                  <a:uLnTx/>
                  <a:uFillTx/>
                  <a:latin typeface="Times New Roman" panose="02020603050405020304" pitchFamily="18" charset="0"/>
                  <a:ea typeface="宋体" panose="02010600030101010101" pitchFamily="2" charset="-122"/>
                  <a:cs typeface="+mn-cs"/>
                </a:rPr>
                <a:t>d</a:t>
              </a:r>
              <a:endParaRPr kumimoji="1" lang="en-US" altLang="zh-CN" sz="2000" b="1" i="1"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endParaRPr>
            </a:p>
          </p:txBody>
        </p:sp>
        <p:sp>
          <p:nvSpPr>
            <p:cNvPr id="117" name="Text Box 120">
              <a:extLst>
                <a:ext uri="{FF2B5EF4-FFF2-40B4-BE49-F238E27FC236}">
                  <a16:creationId xmlns:a16="http://schemas.microsoft.com/office/drawing/2014/main" id="{808CBC0A-885D-139B-6135-0D54EEBF484D}"/>
                </a:ext>
              </a:extLst>
            </p:cNvPr>
            <p:cNvSpPr txBox="1">
              <a:spLocks noChangeArrowheads="1"/>
            </p:cNvSpPr>
            <p:nvPr/>
          </p:nvSpPr>
          <p:spPr bwMode="auto">
            <a:xfrm>
              <a:off x="3872" y="2461"/>
              <a:ext cx="26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000" b="1" i="1"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Y</a:t>
              </a:r>
              <a:r>
                <a:rPr kumimoji="1" lang="en-US" altLang="zh-CN" sz="2000" b="1" i="0" u="none" strike="noStrike" kern="1200" cap="none" spc="0" normalizeH="0" baseline="-25000" noProof="0">
                  <a:ln>
                    <a:noFill/>
                  </a:ln>
                  <a:solidFill>
                    <a:srgbClr val="FF0066"/>
                  </a:solidFill>
                  <a:effectLst/>
                  <a:uLnTx/>
                  <a:uFillTx/>
                  <a:latin typeface="Times New Roman" panose="02020603050405020304" pitchFamily="18" charset="0"/>
                  <a:ea typeface="宋体" panose="02010600030101010101" pitchFamily="2" charset="-122"/>
                  <a:cs typeface="+mn-cs"/>
                </a:rPr>
                <a:t>e</a:t>
              </a:r>
              <a:endParaRPr kumimoji="1" lang="en-US" altLang="zh-CN" sz="2000" b="1" i="1"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endParaRPr>
            </a:p>
          </p:txBody>
        </p:sp>
        <p:sp>
          <p:nvSpPr>
            <p:cNvPr id="118" name="Text Box 121">
              <a:extLst>
                <a:ext uri="{FF2B5EF4-FFF2-40B4-BE49-F238E27FC236}">
                  <a16:creationId xmlns:a16="http://schemas.microsoft.com/office/drawing/2014/main" id="{3886FF49-81F2-6ABA-29F6-54D7EA74110F}"/>
                </a:ext>
              </a:extLst>
            </p:cNvPr>
            <p:cNvSpPr txBox="1">
              <a:spLocks noChangeArrowheads="1"/>
            </p:cNvSpPr>
            <p:nvPr/>
          </p:nvSpPr>
          <p:spPr bwMode="auto">
            <a:xfrm>
              <a:off x="3873" y="2644"/>
              <a:ext cx="24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000" b="1" i="1"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Y</a:t>
              </a:r>
              <a:r>
                <a:rPr kumimoji="1" lang="en-US" altLang="zh-CN" sz="2000" b="1" i="0" u="none" strike="noStrike" kern="1200" cap="none" spc="0" normalizeH="0" baseline="-25000" noProof="0">
                  <a:ln>
                    <a:noFill/>
                  </a:ln>
                  <a:solidFill>
                    <a:srgbClr val="FF0066"/>
                  </a:solidFill>
                  <a:effectLst/>
                  <a:uLnTx/>
                  <a:uFillTx/>
                  <a:latin typeface="Times New Roman" panose="02020603050405020304" pitchFamily="18" charset="0"/>
                  <a:ea typeface="宋体" panose="02010600030101010101" pitchFamily="2" charset="-122"/>
                  <a:cs typeface="+mn-cs"/>
                </a:rPr>
                <a:t>f</a:t>
              </a:r>
              <a:endParaRPr kumimoji="1" lang="en-US" altLang="zh-CN" sz="2000" b="1" i="1"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endParaRPr>
            </a:p>
          </p:txBody>
        </p:sp>
        <p:sp>
          <p:nvSpPr>
            <p:cNvPr id="119" name="Text Box 122">
              <a:extLst>
                <a:ext uri="{FF2B5EF4-FFF2-40B4-BE49-F238E27FC236}">
                  <a16:creationId xmlns:a16="http://schemas.microsoft.com/office/drawing/2014/main" id="{55191147-20C9-A139-9EBF-33D9BA07B2B8}"/>
                </a:ext>
              </a:extLst>
            </p:cNvPr>
            <p:cNvSpPr txBox="1">
              <a:spLocks noChangeArrowheads="1"/>
            </p:cNvSpPr>
            <p:nvPr/>
          </p:nvSpPr>
          <p:spPr bwMode="auto">
            <a:xfrm>
              <a:off x="3879" y="2821"/>
              <a:ext cx="26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000" b="1" i="1"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Y</a:t>
              </a:r>
              <a:r>
                <a:rPr kumimoji="1" lang="en-US" altLang="zh-CN" sz="2000" b="1" i="0" u="none" strike="noStrike" kern="1200" cap="none" spc="0" normalizeH="0" baseline="-25000" noProof="0">
                  <a:ln>
                    <a:noFill/>
                  </a:ln>
                  <a:solidFill>
                    <a:srgbClr val="FF0066"/>
                  </a:solidFill>
                  <a:effectLst/>
                  <a:uLnTx/>
                  <a:uFillTx/>
                  <a:latin typeface="Times New Roman" panose="02020603050405020304" pitchFamily="18" charset="0"/>
                  <a:ea typeface="宋体" panose="02010600030101010101" pitchFamily="2" charset="-122"/>
                  <a:cs typeface="+mn-cs"/>
                </a:rPr>
                <a:t>g</a:t>
              </a:r>
              <a:endParaRPr kumimoji="1" lang="en-US" altLang="zh-CN" sz="2000" b="1" i="1"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endParaRPr>
            </a:p>
          </p:txBody>
        </p:sp>
        <p:sp>
          <p:nvSpPr>
            <p:cNvPr id="120" name="Line 123">
              <a:extLst>
                <a:ext uri="{FF2B5EF4-FFF2-40B4-BE49-F238E27FC236}">
                  <a16:creationId xmlns:a16="http://schemas.microsoft.com/office/drawing/2014/main" id="{95AC1948-6D2A-51DA-11E3-98DE30E03972}"/>
                </a:ext>
              </a:extLst>
            </p:cNvPr>
            <p:cNvSpPr>
              <a:spLocks noChangeShapeType="1"/>
            </p:cNvSpPr>
            <p:nvPr/>
          </p:nvSpPr>
          <p:spPr bwMode="auto">
            <a:xfrm>
              <a:off x="3518" y="3199"/>
              <a:ext cx="0" cy="12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21" name="Line 124">
              <a:extLst>
                <a:ext uri="{FF2B5EF4-FFF2-40B4-BE49-F238E27FC236}">
                  <a16:creationId xmlns:a16="http://schemas.microsoft.com/office/drawing/2014/main" id="{9C1AE4C4-5D93-5072-0C30-0F4DEA84A092}"/>
                </a:ext>
              </a:extLst>
            </p:cNvPr>
            <p:cNvSpPr>
              <a:spLocks noChangeShapeType="1"/>
            </p:cNvSpPr>
            <p:nvPr/>
          </p:nvSpPr>
          <p:spPr bwMode="auto">
            <a:xfrm>
              <a:off x="3458" y="3331"/>
              <a:ext cx="111"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22" name="Line 125">
              <a:extLst>
                <a:ext uri="{FF2B5EF4-FFF2-40B4-BE49-F238E27FC236}">
                  <a16:creationId xmlns:a16="http://schemas.microsoft.com/office/drawing/2014/main" id="{C566B686-8FDE-EDAC-8C9F-7BC9DA9B290B}"/>
                </a:ext>
              </a:extLst>
            </p:cNvPr>
            <p:cNvSpPr>
              <a:spLocks noChangeShapeType="1"/>
            </p:cNvSpPr>
            <p:nvPr/>
          </p:nvSpPr>
          <p:spPr bwMode="auto">
            <a:xfrm>
              <a:off x="5030" y="3199"/>
              <a:ext cx="0" cy="12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23" name="Line 126">
              <a:extLst>
                <a:ext uri="{FF2B5EF4-FFF2-40B4-BE49-F238E27FC236}">
                  <a16:creationId xmlns:a16="http://schemas.microsoft.com/office/drawing/2014/main" id="{57D1A6BF-B753-0980-8916-8AFE8D1DF56F}"/>
                </a:ext>
              </a:extLst>
            </p:cNvPr>
            <p:cNvSpPr>
              <a:spLocks noChangeShapeType="1"/>
            </p:cNvSpPr>
            <p:nvPr/>
          </p:nvSpPr>
          <p:spPr bwMode="auto">
            <a:xfrm>
              <a:off x="4970" y="3331"/>
              <a:ext cx="111"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grpSp>
      <p:sp>
        <p:nvSpPr>
          <p:cNvPr id="131" name="Text Box 127">
            <a:extLst>
              <a:ext uri="{FF2B5EF4-FFF2-40B4-BE49-F238E27FC236}">
                <a16:creationId xmlns:a16="http://schemas.microsoft.com/office/drawing/2014/main" id="{30A3E99C-E7C5-C1FD-90A6-593891A1E765}"/>
              </a:ext>
            </a:extLst>
          </p:cNvPr>
          <p:cNvSpPr txBox="1">
            <a:spLocks noChangeArrowheads="1"/>
          </p:cNvSpPr>
          <p:nvPr/>
        </p:nvSpPr>
        <p:spPr bwMode="auto">
          <a:xfrm>
            <a:off x="3267076" y="1264070"/>
            <a:ext cx="265588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dirty="0">
                <a:ln>
                  <a:noFill/>
                </a:ln>
                <a:solidFill>
                  <a:srgbClr val="000000"/>
                </a:solidFill>
                <a:effectLst/>
                <a:uLnTx/>
                <a:uFillTx/>
                <a:latin typeface="Times New Roman" panose="02020603050405020304" pitchFamily="18" charset="0"/>
                <a:ea typeface="宋体" panose="02010600030101010101" pitchFamily="2" charset="-122"/>
                <a:cs typeface="+mn-cs"/>
              </a:rPr>
              <a:t>— </a:t>
            </a:r>
            <a:r>
              <a:rPr kumimoji="1" lang="zh-CN" altLang="en-US" sz="2400" b="1" i="0" u="none" strike="noStrike" kern="1200" cap="none" spc="0" normalizeH="0" baseline="0" noProof="0" dirty="0">
                <a:ln>
                  <a:noFill/>
                </a:ln>
                <a:solidFill>
                  <a:srgbClr val="FF0066"/>
                </a:solidFill>
                <a:effectLst/>
                <a:uLnTx/>
                <a:uFillTx/>
                <a:latin typeface="Times New Roman" panose="02020603050405020304" pitchFamily="18" charset="0"/>
                <a:ea typeface="宋体" panose="02010600030101010101" pitchFamily="2" charset="-122"/>
                <a:cs typeface="+mn-cs"/>
              </a:rPr>
              <a:t>高电平</a:t>
            </a:r>
            <a:r>
              <a:rPr kumimoji="1" lang="zh-CN" alt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宋体" panose="02010600030101010101" pitchFamily="2" charset="-122"/>
                <a:cs typeface="+mn-cs"/>
              </a:rPr>
              <a:t>驱动</a:t>
            </a:r>
          </a:p>
        </p:txBody>
      </p:sp>
      <p:grpSp>
        <p:nvGrpSpPr>
          <p:cNvPr id="132" name="Group 128">
            <a:extLst>
              <a:ext uri="{FF2B5EF4-FFF2-40B4-BE49-F238E27FC236}">
                <a16:creationId xmlns:a16="http://schemas.microsoft.com/office/drawing/2014/main" id="{0097C24F-37DC-DC5E-8F0E-4E026FC5F7AC}"/>
              </a:ext>
            </a:extLst>
          </p:cNvPr>
          <p:cNvGrpSpPr>
            <a:grpSpLocks/>
          </p:cNvGrpSpPr>
          <p:nvPr/>
        </p:nvGrpSpPr>
        <p:grpSpPr bwMode="auto">
          <a:xfrm>
            <a:off x="5729288" y="1246495"/>
            <a:ext cx="349250" cy="1917700"/>
            <a:chOff x="2454" y="2394"/>
            <a:chExt cx="220" cy="1208"/>
          </a:xfrm>
        </p:grpSpPr>
        <p:sp>
          <p:nvSpPr>
            <p:cNvPr id="133" name="Text Box 129">
              <a:extLst>
                <a:ext uri="{FF2B5EF4-FFF2-40B4-BE49-F238E27FC236}">
                  <a16:creationId xmlns:a16="http://schemas.microsoft.com/office/drawing/2014/main" id="{1F416703-4534-E39E-9F92-30C1E51A7FED}"/>
                </a:ext>
              </a:extLst>
            </p:cNvPr>
            <p:cNvSpPr txBox="1">
              <a:spLocks noChangeArrowheads="1"/>
            </p:cNvSpPr>
            <p:nvPr/>
          </p:nvSpPr>
          <p:spPr bwMode="auto">
            <a:xfrm>
              <a:off x="2454" y="2394"/>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0</a:t>
              </a:r>
            </a:p>
          </p:txBody>
        </p:sp>
        <p:sp>
          <p:nvSpPr>
            <p:cNvPr id="134" name="Text Box 130">
              <a:extLst>
                <a:ext uri="{FF2B5EF4-FFF2-40B4-BE49-F238E27FC236}">
                  <a16:creationId xmlns:a16="http://schemas.microsoft.com/office/drawing/2014/main" id="{0A1D830B-45AB-F964-6A2A-1937B238D366}"/>
                </a:ext>
              </a:extLst>
            </p:cNvPr>
            <p:cNvSpPr txBox="1">
              <a:spLocks noChangeArrowheads="1"/>
            </p:cNvSpPr>
            <p:nvPr/>
          </p:nvSpPr>
          <p:spPr bwMode="auto">
            <a:xfrm>
              <a:off x="2454" y="2698"/>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0</a:t>
              </a:r>
            </a:p>
          </p:txBody>
        </p:sp>
        <p:sp>
          <p:nvSpPr>
            <p:cNvPr id="135" name="Text Box 131">
              <a:extLst>
                <a:ext uri="{FF2B5EF4-FFF2-40B4-BE49-F238E27FC236}">
                  <a16:creationId xmlns:a16="http://schemas.microsoft.com/office/drawing/2014/main" id="{38C28AE2-B9A5-84FC-5165-7FFF6CD2F9B3}"/>
                </a:ext>
              </a:extLst>
            </p:cNvPr>
            <p:cNvSpPr txBox="1">
              <a:spLocks noChangeArrowheads="1"/>
            </p:cNvSpPr>
            <p:nvPr/>
          </p:nvSpPr>
          <p:spPr bwMode="auto">
            <a:xfrm>
              <a:off x="2454" y="3002"/>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0</a:t>
              </a:r>
            </a:p>
          </p:txBody>
        </p:sp>
        <p:sp>
          <p:nvSpPr>
            <p:cNvPr id="136" name="Text Box 132">
              <a:extLst>
                <a:ext uri="{FF2B5EF4-FFF2-40B4-BE49-F238E27FC236}">
                  <a16:creationId xmlns:a16="http://schemas.microsoft.com/office/drawing/2014/main" id="{0182952A-66E5-2910-53C6-2ED30F81B49B}"/>
                </a:ext>
              </a:extLst>
            </p:cNvPr>
            <p:cNvSpPr txBox="1">
              <a:spLocks noChangeArrowheads="1"/>
            </p:cNvSpPr>
            <p:nvPr/>
          </p:nvSpPr>
          <p:spPr bwMode="auto">
            <a:xfrm>
              <a:off x="2454" y="3306"/>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0</a:t>
              </a:r>
            </a:p>
          </p:txBody>
        </p:sp>
      </p:grpSp>
      <p:sp>
        <p:nvSpPr>
          <p:cNvPr id="137" name="Text Box 133">
            <a:extLst>
              <a:ext uri="{FF2B5EF4-FFF2-40B4-BE49-F238E27FC236}">
                <a16:creationId xmlns:a16="http://schemas.microsoft.com/office/drawing/2014/main" id="{AFD6B478-4C0B-C38B-7D13-343B3E1A6EBF}"/>
              </a:ext>
            </a:extLst>
          </p:cNvPr>
          <p:cNvSpPr txBox="1">
            <a:spLocks noChangeArrowheads="1"/>
          </p:cNvSpPr>
          <p:nvPr/>
        </p:nvSpPr>
        <p:spPr bwMode="auto">
          <a:xfrm>
            <a:off x="7678738" y="1181408"/>
            <a:ext cx="311150" cy="2114550"/>
          </a:xfrm>
          <a:prstGeom prst="rect">
            <a:avLst/>
          </a:prstGeom>
          <a:solidFill>
            <a:srgbClr val="FFFFCC"/>
          </a:solidFill>
          <a:ln>
            <a:noFill/>
          </a:ln>
          <a:effectLst/>
          <a:extLs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0</a:t>
            </a:r>
          </a:p>
        </p:txBody>
      </p:sp>
      <p:grpSp>
        <p:nvGrpSpPr>
          <p:cNvPr id="138" name="Group 134">
            <a:extLst>
              <a:ext uri="{FF2B5EF4-FFF2-40B4-BE49-F238E27FC236}">
                <a16:creationId xmlns:a16="http://schemas.microsoft.com/office/drawing/2014/main" id="{1E858FC4-6042-370E-F62F-913539DB4F00}"/>
              </a:ext>
            </a:extLst>
          </p:cNvPr>
          <p:cNvGrpSpPr>
            <a:grpSpLocks/>
          </p:cNvGrpSpPr>
          <p:nvPr/>
        </p:nvGrpSpPr>
        <p:grpSpPr bwMode="auto">
          <a:xfrm>
            <a:off x="9469438" y="1441758"/>
            <a:ext cx="655637" cy="1350962"/>
            <a:chOff x="4774" y="2517"/>
            <a:chExt cx="413" cy="851"/>
          </a:xfrm>
        </p:grpSpPr>
        <p:sp>
          <p:nvSpPr>
            <p:cNvPr id="139" name="AutoShape 135">
              <a:extLst>
                <a:ext uri="{FF2B5EF4-FFF2-40B4-BE49-F238E27FC236}">
                  <a16:creationId xmlns:a16="http://schemas.microsoft.com/office/drawing/2014/main" id="{FCD72FF2-13E7-9695-9AD7-55C57CE287AE}"/>
                </a:ext>
              </a:extLst>
            </p:cNvPr>
            <p:cNvSpPr>
              <a:spLocks noChangeArrowheads="1"/>
            </p:cNvSpPr>
            <p:nvPr/>
          </p:nvSpPr>
          <p:spPr bwMode="auto">
            <a:xfrm>
              <a:off x="4805" y="2517"/>
              <a:ext cx="351" cy="33"/>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40" name="AutoShape 136">
              <a:extLst>
                <a:ext uri="{FF2B5EF4-FFF2-40B4-BE49-F238E27FC236}">
                  <a16:creationId xmlns:a16="http://schemas.microsoft.com/office/drawing/2014/main" id="{418BF3B6-AC36-B682-3187-828C8B62750A}"/>
                </a:ext>
              </a:extLst>
            </p:cNvPr>
            <p:cNvSpPr>
              <a:spLocks noChangeArrowheads="1"/>
            </p:cNvSpPr>
            <p:nvPr/>
          </p:nvSpPr>
          <p:spPr bwMode="auto">
            <a:xfrm rot="-5400000">
              <a:off x="4639" y="3132"/>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41" name="AutoShape 137">
              <a:extLst>
                <a:ext uri="{FF2B5EF4-FFF2-40B4-BE49-F238E27FC236}">
                  <a16:creationId xmlns:a16="http://schemas.microsoft.com/office/drawing/2014/main" id="{1D29320B-D7C3-1555-9107-38555D5A69E1}"/>
                </a:ext>
              </a:extLst>
            </p:cNvPr>
            <p:cNvSpPr>
              <a:spLocks noChangeArrowheads="1"/>
            </p:cNvSpPr>
            <p:nvPr/>
          </p:nvSpPr>
          <p:spPr bwMode="auto">
            <a:xfrm>
              <a:off x="4804" y="2926"/>
              <a:ext cx="351" cy="32"/>
            </a:xfrm>
            <a:prstGeom prst="roundRect">
              <a:avLst>
                <a:gd name="adj" fmla="val 16667"/>
              </a:avLst>
            </a:prstGeom>
            <a:solidFill>
              <a:schemeClr val="bg1"/>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42" name="AutoShape 138">
              <a:extLst>
                <a:ext uri="{FF2B5EF4-FFF2-40B4-BE49-F238E27FC236}">
                  <a16:creationId xmlns:a16="http://schemas.microsoft.com/office/drawing/2014/main" id="{86A8F7A7-F44F-E975-64CB-46CEEFACA106}"/>
                </a:ext>
              </a:extLst>
            </p:cNvPr>
            <p:cNvSpPr>
              <a:spLocks noChangeArrowheads="1"/>
            </p:cNvSpPr>
            <p:nvPr/>
          </p:nvSpPr>
          <p:spPr bwMode="auto">
            <a:xfrm>
              <a:off x="4805" y="3335"/>
              <a:ext cx="351" cy="33"/>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43" name="AutoShape 139">
              <a:extLst>
                <a:ext uri="{FF2B5EF4-FFF2-40B4-BE49-F238E27FC236}">
                  <a16:creationId xmlns:a16="http://schemas.microsoft.com/office/drawing/2014/main" id="{2A618E6F-B7EF-714A-B644-A4DACE92CC12}"/>
                </a:ext>
              </a:extLst>
            </p:cNvPr>
            <p:cNvSpPr>
              <a:spLocks noChangeArrowheads="1"/>
            </p:cNvSpPr>
            <p:nvPr/>
          </p:nvSpPr>
          <p:spPr bwMode="auto">
            <a:xfrm rot="-5400000">
              <a:off x="5015" y="3132"/>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44" name="AutoShape 140">
              <a:extLst>
                <a:ext uri="{FF2B5EF4-FFF2-40B4-BE49-F238E27FC236}">
                  <a16:creationId xmlns:a16="http://schemas.microsoft.com/office/drawing/2014/main" id="{50076A45-9AD8-16EB-91B0-C6C1F49DB76C}"/>
                </a:ext>
              </a:extLst>
            </p:cNvPr>
            <p:cNvSpPr>
              <a:spLocks noChangeArrowheads="1"/>
            </p:cNvSpPr>
            <p:nvPr/>
          </p:nvSpPr>
          <p:spPr bwMode="auto">
            <a:xfrm rot="-5400000">
              <a:off x="4639" y="2719"/>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45" name="AutoShape 141">
              <a:extLst>
                <a:ext uri="{FF2B5EF4-FFF2-40B4-BE49-F238E27FC236}">
                  <a16:creationId xmlns:a16="http://schemas.microsoft.com/office/drawing/2014/main" id="{FA260C49-4B87-889F-42D7-D87D31DE83B3}"/>
                </a:ext>
              </a:extLst>
            </p:cNvPr>
            <p:cNvSpPr>
              <a:spLocks noChangeArrowheads="1"/>
            </p:cNvSpPr>
            <p:nvPr/>
          </p:nvSpPr>
          <p:spPr bwMode="auto">
            <a:xfrm rot="-5400000">
              <a:off x="5015" y="2719"/>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grpSp>
      <p:grpSp>
        <p:nvGrpSpPr>
          <p:cNvPr id="146" name="Group 142">
            <a:extLst>
              <a:ext uri="{FF2B5EF4-FFF2-40B4-BE49-F238E27FC236}">
                <a16:creationId xmlns:a16="http://schemas.microsoft.com/office/drawing/2014/main" id="{770088D8-F69C-4643-D9B4-15C6C6DF008F}"/>
              </a:ext>
            </a:extLst>
          </p:cNvPr>
          <p:cNvGrpSpPr>
            <a:grpSpLocks/>
          </p:cNvGrpSpPr>
          <p:nvPr/>
        </p:nvGrpSpPr>
        <p:grpSpPr bwMode="auto">
          <a:xfrm>
            <a:off x="5729288" y="1246495"/>
            <a:ext cx="349250" cy="1917700"/>
            <a:chOff x="2454" y="2394"/>
            <a:chExt cx="220" cy="1208"/>
          </a:xfrm>
        </p:grpSpPr>
        <p:sp>
          <p:nvSpPr>
            <p:cNvPr id="147" name="Text Box 143">
              <a:extLst>
                <a:ext uri="{FF2B5EF4-FFF2-40B4-BE49-F238E27FC236}">
                  <a16:creationId xmlns:a16="http://schemas.microsoft.com/office/drawing/2014/main" id="{90D7B0D8-1960-3EAF-1E88-AEFB3CF46AF7}"/>
                </a:ext>
              </a:extLst>
            </p:cNvPr>
            <p:cNvSpPr txBox="1">
              <a:spLocks noChangeArrowheads="1"/>
            </p:cNvSpPr>
            <p:nvPr/>
          </p:nvSpPr>
          <p:spPr bwMode="auto">
            <a:xfrm>
              <a:off x="2454" y="2394"/>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0</a:t>
              </a:r>
            </a:p>
          </p:txBody>
        </p:sp>
        <p:sp>
          <p:nvSpPr>
            <p:cNvPr id="148" name="Text Box 144">
              <a:extLst>
                <a:ext uri="{FF2B5EF4-FFF2-40B4-BE49-F238E27FC236}">
                  <a16:creationId xmlns:a16="http://schemas.microsoft.com/office/drawing/2014/main" id="{D1D4597D-784A-2E65-6F1E-7B734DD2EBB9}"/>
                </a:ext>
              </a:extLst>
            </p:cNvPr>
            <p:cNvSpPr txBox="1">
              <a:spLocks noChangeArrowheads="1"/>
            </p:cNvSpPr>
            <p:nvPr/>
          </p:nvSpPr>
          <p:spPr bwMode="auto">
            <a:xfrm>
              <a:off x="2454" y="2698"/>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0</a:t>
              </a:r>
            </a:p>
          </p:txBody>
        </p:sp>
        <p:sp>
          <p:nvSpPr>
            <p:cNvPr id="149" name="Text Box 145">
              <a:extLst>
                <a:ext uri="{FF2B5EF4-FFF2-40B4-BE49-F238E27FC236}">
                  <a16:creationId xmlns:a16="http://schemas.microsoft.com/office/drawing/2014/main" id="{DA31B303-4601-AE48-787C-D36E36FB63CA}"/>
                </a:ext>
              </a:extLst>
            </p:cNvPr>
            <p:cNvSpPr txBox="1">
              <a:spLocks noChangeArrowheads="1"/>
            </p:cNvSpPr>
            <p:nvPr/>
          </p:nvSpPr>
          <p:spPr bwMode="auto">
            <a:xfrm>
              <a:off x="2454" y="3002"/>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0</a:t>
              </a:r>
            </a:p>
          </p:txBody>
        </p:sp>
        <p:sp>
          <p:nvSpPr>
            <p:cNvPr id="150" name="Text Box 146">
              <a:extLst>
                <a:ext uri="{FF2B5EF4-FFF2-40B4-BE49-F238E27FC236}">
                  <a16:creationId xmlns:a16="http://schemas.microsoft.com/office/drawing/2014/main" id="{7E60A4B6-2975-3F1A-45BF-8A0D280A976F}"/>
                </a:ext>
              </a:extLst>
            </p:cNvPr>
            <p:cNvSpPr txBox="1">
              <a:spLocks noChangeArrowheads="1"/>
            </p:cNvSpPr>
            <p:nvPr/>
          </p:nvSpPr>
          <p:spPr bwMode="auto">
            <a:xfrm>
              <a:off x="2454" y="3306"/>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p:txBody>
        </p:sp>
      </p:grpSp>
      <p:grpSp>
        <p:nvGrpSpPr>
          <p:cNvPr id="151" name="Group 147">
            <a:extLst>
              <a:ext uri="{FF2B5EF4-FFF2-40B4-BE49-F238E27FC236}">
                <a16:creationId xmlns:a16="http://schemas.microsoft.com/office/drawing/2014/main" id="{D6D13B3A-C61D-8669-991E-F761041DC26D}"/>
              </a:ext>
            </a:extLst>
          </p:cNvPr>
          <p:cNvGrpSpPr>
            <a:grpSpLocks/>
          </p:cNvGrpSpPr>
          <p:nvPr/>
        </p:nvGrpSpPr>
        <p:grpSpPr bwMode="auto">
          <a:xfrm>
            <a:off x="9469438" y="1441758"/>
            <a:ext cx="655637" cy="1350962"/>
            <a:chOff x="4870" y="2613"/>
            <a:chExt cx="413" cy="851"/>
          </a:xfrm>
        </p:grpSpPr>
        <p:sp>
          <p:nvSpPr>
            <p:cNvPr id="152" name="AutoShape 148">
              <a:extLst>
                <a:ext uri="{FF2B5EF4-FFF2-40B4-BE49-F238E27FC236}">
                  <a16:creationId xmlns:a16="http://schemas.microsoft.com/office/drawing/2014/main" id="{5C6BD633-4D49-516F-D200-B6A8DA0167A8}"/>
                </a:ext>
              </a:extLst>
            </p:cNvPr>
            <p:cNvSpPr>
              <a:spLocks noChangeArrowheads="1"/>
            </p:cNvSpPr>
            <p:nvPr/>
          </p:nvSpPr>
          <p:spPr bwMode="auto">
            <a:xfrm>
              <a:off x="4901" y="2613"/>
              <a:ext cx="351" cy="33"/>
            </a:xfrm>
            <a:prstGeom prst="roundRect">
              <a:avLst>
                <a:gd name="adj" fmla="val 16667"/>
              </a:avLst>
            </a:prstGeom>
            <a:solidFill>
              <a:schemeClr val="bg1"/>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53" name="AutoShape 149">
              <a:extLst>
                <a:ext uri="{FF2B5EF4-FFF2-40B4-BE49-F238E27FC236}">
                  <a16:creationId xmlns:a16="http://schemas.microsoft.com/office/drawing/2014/main" id="{1BB02986-BFE2-62D7-C0B2-18EF0BFDB2DF}"/>
                </a:ext>
              </a:extLst>
            </p:cNvPr>
            <p:cNvSpPr>
              <a:spLocks noChangeArrowheads="1"/>
            </p:cNvSpPr>
            <p:nvPr/>
          </p:nvSpPr>
          <p:spPr bwMode="auto">
            <a:xfrm rot="-5400000">
              <a:off x="4735" y="3228"/>
              <a:ext cx="308" cy="37"/>
            </a:xfrm>
            <a:prstGeom prst="roundRect">
              <a:avLst>
                <a:gd name="adj" fmla="val 16667"/>
              </a:avLst>
            </a:prstGeom>
            <a:solidFill>
              <a:schemeClr val="bg1"/>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54" name="AutoShape 150">
              <a:extLst>
                <a:ext uri="{FF2B5EF4-FFF2-40B4-BE49-F238E27FC236}">
                  <a16:creationId xmlns:a16="http://schemas.microsoft.com/office/drawing/2014/main" id="{5AFFA96A-B4B4-64F5-5CB4-4BE92FD34A69}"/>
                </a:ext>
              </a:extLst>
            </p:cNvPr>
            <p:cNvSpPr>
              <a:spLocks noChangeArrowheads="1"/>
            </p:cNvSpPr>
            <p:nvPr/>
          </p:nvSpPr>
          <p:spPr bwMode="auto">
            <a:xfrm>
              <a:off x="4900" y="3022"/>
              <a:ext cx="351" cy="32"/>
            </a:xfrm>
            <a:prstGeom prst="roundRect">
              <a:avLst>
                <a:gd name="adj" fmla="val 16667"/>
              </a:avLst>
            </a:prstGeom>
            <a:solidFill>
              <a:schemeClr val="bg1"/>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55" name="AutoShape 151">
              <a:extLst>
                <a:ext uri="{FF2B5EF4-FFF2-40B4-BE49-F238E27FC236}">
                  <a16:creationId xmlns:a16="http://schemas.microsoft.com/office/drawing/2014/main" id="{3E752B8D-02F7-60FD-03AC-C7E55DAF7844}"/>
                </a:ext>
              </a:extLst>
            </p:cNvPr>
            <p:cNvSpPr>
              <a:spLocks noChangeArrowheads="1"/>
            </p:cNvSpPr>
            <p:nvPr/>
          </p:nvSpPr>
          <p:spPr bwMode="auto">
            <a:xfrm>
              <a:off x="4901" y="3431"/>
              <a:ext cx="351" cy="33"/>
            </a:xfrm>
            <a:prstGeom prst="roundRect">
              <a:avLst>
                <a:gd name="adj" fmla="val 16667"/>
              </a:avLst>
            </a:prstGeom>
            <a:solidFill>
              <a:schemeClr val="bg1"/>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56" name="AutoShape 152">
              <a:extLst>
                <a:ext uri="{FF2B5EF4-FFF2-40B4-BE49-F238E27FC236}">
                  <a16:creationId xmlns:a16="http://schemas.microsoft.com/office/drawing/2014/main" id="{27FECBB3-0B9E-84EC-AB08-4A429885DEE0}"/>
                </a:ext>
              </a:extLst>
            </p:cNvPr>
            <p:cNvSpPr>
              <a:spLocks noChangeArrowheads="1"/>
            </p:cNvSpPr>
            <p:nvPr/>
          </p:nvSpPr>
          <p:spPr bwMode="auto">
            <a:xfrm rot="-5400000">
              <a:off x="5111" y="3228"/>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57" name="AutoShape 153">
              <a:extLst>
                <a:ext uri="{FF2B5EF4-FFF2-40B4-BE49-F238E27FC236}">
                  <a16:creationId xmlns:a16="http://schemas.microsoft.com/office/drawing/2014/main" id="{DDD9F02C-4123-F653-B4BA-4E651B1C4062}"/>
                </a:ext>
              </a:extLst>
            </p:cNvPr>
            <p:cNvSpPr>
              <a:spLocks noChangeArrowheads="1"/>
            </p:cNvSpPr>
            <p:nvPr/>
          </p:nvSpPr>
          <p:spPr bwMode="auto">
            <a:xfrm rot="-5400000">
              <a:off x="4735" y="2815"/>
              <a:ext cx="308" cy="37"/>
            </a:xfrm>
            <a:prstGeom prst="roundRect">
              <a:avLst>
                <a:gd name="adj" fmla="val 16667"/>
              </a:avLst>
            </a:prstGeom>
            <a:solidFill>
              <a:schemeClr val="bg1"/>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58" name="AutoShape 154">
              <a:extLst>
                <a:ext uri="{FF2B5EF4-FFF2-40B4-BE49-F238E27FC236}">
                  <a16:creationId xmlns:a16="http://schemas.microsoft.com/office/drawing/2014/main" id="{059B3712-7588-11C1-3BDE-EDE5C7247196}"/>
                </a:ext>
              </a:extLst>
            </p:cNvPr>
            <p:cNvSpPr>
              <a:spLocks noChangeArrowheads="1"/>
            </p:cNvSpPr>
            <p:nvPr/>
          </p:nvSpPr>
          <p:spPr bwMode="auto">
            <a:xfrm rot="-5400000">
              <a:off x="5111" y="2815"/>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grpSp>
      <p:grpSp>
        <p:nvGrpSpPr>
          <p:cNvPr id="159" name="Group 155">
            <a:extLst>
              <a:ext uri="{FF2B5EF4-FFF2-40B4-BE49-F238E27FC236}">
                <a16:creationId xmlns:a16="http://schemas.microsoft.com/office/drawing/2014/main" id="{BC0C8E8B-8C5A-3090-C297-85A071182C05}"/>
              </a:ext>
            </a:extLst>
          </p:cNvPr>
          <p:cNvGrpSpPr>
            <a:grpSpLocks/>
          </p:cNvGrpSpPr>
          <p:nvPr/>
        </p:nvGrpSpPr>
        <p:grpSpPr bwMode="auto">
          <a:xfrm>
            <a:off x="5729288" y="1246495"/>
            <a:ext cx="349250" cy="1917700"/>
            <a:chOff x="2454" y="2394"/>
            <a:chExt cx="220" cy="1208"/>
          </a:xfrm>
        </p:grpSpPr>
        <p:sp>
          <p:nvSpPr>
            <p:cNvPr id="160" name="Text Box 156">
              <a:extLst>
                <a:ext uri="{FF2B5EF4-FFF2-40B4-BE49-F238E27FC236}">
                  <a16:creationId xmlns:a16="http://schemas.microsoft.com/office/drawing/2014/main" id="{41053ED3-34CE-A128-3C2A-FE7102D30414}"/>
                </a:ext>
              </a:extLst>
            </p:cNvPr>
            <p:cNvSpPr txBox="1">
              <a:spLocks noChangeArrowheads="1"/>
            </p:cNvSpPr>
            <p:nvPr/>
          </p:nvSpPr>
          <p:spPr bwMode="auto">
            <a:xfrm>
              <a:off x="2454" y="2394"/>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0</a:t>
              </a:r>
            </a:p>
          </p:txBody>
        </p:sp>
        <p:sp>
          <p:nvSpPr>
            <p:cNvPr id="161" name="Text Box 157">
              <a:extLst>
                <a:ext uri="{FF2B5EF4-FFF2-40B4-BE49-F238E27FC236}">
                  <a16:creationId xmlns:a16="http://schemas.microsoft.com/office/drawing/2014/main" id="{1123DEF9-3813-AF40-EB91-C661129C9F2F}"/>
                </a:ext>
              </a:extLst>
            </p:cNvPr>
            <p:cNvSpPr txBox="1">
              <a:spLocks noChangeArrowheads="1"/>
            </p:cNvSpPr>
            <p:nvPr/>
          </p:nvSpPr>
          <p:spPr bwMode="auto">
            <a:xfrm>
              <a:off x="2454" y="2698"/>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0</a:t>
              </a:r>
            </a:p>
          </p:txBody>
        </p:sp>
        <p:sp>
          <p:nvSpPr>
            <p:cNvPr id="162" name="Text Box 158">
              <a:extLst>
                <a:ext uri="{FF2B5EF4-FFF2-40B4-BE49-F238E27FC236}">
                  <a16:creationId xmlns:a16="http://schemas.microsoft.com/office/drawing/2014/main" id="{3E4A7380-D415-BCF1-40EF-E855E547243D}"/>
                </a:ext>
              </a:extLst>
            </p:cNvPr>
            <p:cNvSpPr txBox="1">
              <a:spLocks noChangeArrowheads="1"/>
            </p:cNvSpPr>
            <p:nvPr/>
          </p:nvSpPr>
          <p:spPr bwMode="auto">
            <a:xfrm>
              <a:off x="2454" y="3002"/>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p:txBody>
        </p:sp>
        <p:sp>
          <p:nvSpPr>
            <p:cNvPr id="163" name="Text Box 159">
              <a:extLst>
                <a:ext uri="{FF2B5EF4-FFF2-40B4-BE49-F238E27FC236}">
                  <a16:creationId xmlns:a16="http://schemas.microsoft.com/office/drawing/2014/main" id="{04D15000-4699-7638-95C0-F7DBA3878E4C}"/>
                </a:ext>
              </a:extLst>
            </p:cNvPr>
            <p:cNvSpPr txBox="1">
              <a:spLocks noChangeArrowheads="1"/>
            </p:cNvSpPr>
            <p:nvPr/>
          </p:nvSpPr>
          <p:spPr bwMode="auto">
            <a:xfrm>
              <a:off x="2454" y="3306"/>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0</a:t>
              </a:r>
            </a:p>
          </p:txBody>
        </p:sp>
      </p:grpSp>
      <p:sp>
        <p:nvSpPr>
          <p:cNvPr id="164" name="Text Box 160">
            <a:extLst>
              <a:ext uri="{FF2B5EF4-FFF2-40B4-BE49-F238E27FC236}">
                <a16:creationId xmlns:a16="http://schemas.microsoft.com/office/drawing/2014/main" id="{67B15DB0-7750-A336-68FD-A817F693A7D2}"/>
              </a:ext>
            </a:extLst>
          </p:cNvPr>
          <p:cNvSpPr txBox="1">
            <a:spLocks noChangeArrowheads="1"/>
          </p:cNvSpPr>
          <p:nvPr/>
        </p:nvSpPr>
        <p:spPr bwMode="auto">
          <a:xfrm>
            <a:off x="7678738" y="1181408"/>
            <a:ext cx="311150" cy="2114550"/>
          </a:xfrm>
          <a:prstGeom prst="rect">
            <a:avLst/>
          </a:prstGeom>
          <a:solidFill>
            <a:srgbClr val="FFFFCC"/>
          </a:solidFill>
          <a:ln>
            <a:noFill/>
          </a:ln>
          <a:effectLst/>
          <a:extLs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0</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0</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0</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0</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0</a:t>
            </a:r>
          </a:p>
        </p:txBody>
      </p:sp>
      <p:sp>
        <p:nvSpPr>
          <p:cNvPr id="165" name="Text Box 161">
            <a:extLst>
              <a:ext uri="{FF2B5EF4-FFF2-40B4-BE49-F238E27FC236}">
                <a16:creationId xmlns:a16="http://schemas.microsoft.com/office/drawing/2014/main" id="{F2F6B478-85C8-4803-48B3-45B0356F42FF}"/>
              </a:ext>
            </a:extLst>
          </p:cNvPr>
          <p:cNvSpPr txBox="1">
            <a:spLocks noChangeArrowheads="1"/>
          </p:cNvSpPr>
          <p:nvPr/>
        </p:nvSpPr>
        <p:spPr bwMode="auto">
          <a:xfrm>
            <a:off x="7678738" y="1181408"/>
            <a:ext cx="311150" cy="2114550"/>
          </a:xfrm>
          <a:prstGeom prst="rect">
            <a:avLst/>
          </a:prstGeom>
          <a:solidFill>
            <a:srgbClr val="FFFFCC"/>
          </a:solidFill>
          <a:ln>
            <a:noFill/>
          </a:ln>
          <a:effectLst/>
          <a:extLs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0</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0</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p:txBody>
      </p:sp>
      <p:grpSp>
        <p:nvGrpSpPr>
          <p:cNvPr id="166" name="Group 162">
            <a:extLst>
              <a:ext uri="{FF2B5EF4-FFF2-40B4-BE49-F238E27FC236}">
                <a16:creationId xmlns:a16="http://schemas.microsoft.com/office/drawing/2014/main" id="{C5F42378-41BC-45CF-580A-F9DBAA2910C4}"/>
              </a:ext>
            </a:extLst>
          </p:cNvPr>
          <p:cNvGrpSpPr>
            <a:grpSpLocks/>
          </p:cNvGrpSpPr>
          <p:nvPr/>
        </p:nvGrpSpPr>
        <p:grpSpPr bwMode="auto">
          <a:xfrm>
            <a:off x="9469438" y="1441758"/>
            <a:ext cx="655637" cy="1350962"/>
            <a:chOff x="4870" y="2613"/>
            <a:chExt cx="413" cy="851"/>
          </a:xfrm>
        </p:grpSpPr>
        <p:sp>
          <p:nvSpPr>
            <p:cNvPr id="167" name="AutoShape 163">
              <a:extLst>
                <a:ext uri="{FF2B5EF4-FFF2-40B4-BE49-F238E27FC236}">
                  <a16:creationId xmlns:a16="http://schemas.microsoft.com/office/drawing/2014/main" id="{1579D4E1-7F51-DE15-A5D5-8293697FF89E}"/>
                </a:ext>
              </a:extLst>
            </p:cNvPr>
            <p:cNvSpPr>
              <a:spLocks noChangeArrowheads="1"/>
            </p:cNvSpPr>
            <p:nvPr/>
          </p:nvSpPr>
          <p:spPr bwMode="auto">
            <a:xfrm>
              <a:off x="4901" y="2613"/>
              <a:ext cx="351" cy="33"/>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68" name="AutoShape 164">
              <a:extLst>
                <a:ext uri="{FF2B5EF4-FFF2-40B4-BE49-F238E27FC236}">
                  <a16:creationId xmlns:a16="http://schemas.microsoft.com/office/drawing/2014/main" id="{EA3442BA-BAFB-4716-DE3C-5211040508AC}"/>
                </a:ext>
              </a:extLst>
            </p:cNvPr>
            <p:cNvSpPr>
              <a:spLocks noChangeArrowheads="1"/>
            </p:cNvSpPr>
            <p:nvPr/>
          </p:nvSpPr>
          <p:spPr bwMode="auto">
            <a:xfrm rot="-5400000">
              <a:off x="4735" y="3228"/>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69" name="AutoShape 165">
              <a:extLst>
                <a:ext uri="{FF2B5EF4-FFF2-40B4-BE49-F238E27FC236}">
                  <a16:creationId xmlns:a16="http://schemas.microsoft.com/office/drawing/2014/main" id="{E8907C58-3A26-31B8-D3A9-D242247986D1}"/>
                </a:ext>
              </a:extLst>
            </p:cNvPr>
            <p:cNvSpPr>
              <a:spLocks noChangeArrowheads="1"/>
            </p:cNvSpPr>
            <p:nvPr/>
          </p:nvSpPr>
          <p:spPr bwMode="auto">
            <a:xfrm>
              <a:off x="4900" y="3022"/>
              <a:ext cx="351" cy="32"/>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70" name="AutoShape 166">
              <a:extLst>
                <a:ext uri="{FF2B5EF4-FFF2-40B4-BE49-F238E27FC236}">
                  <a16:creationId xmlns:a16="http://schemas.microsoft.com/office/drawing/2014/main" id="{1ABB88B0-A858-5162-A128-012FF6506542}"/>
                </a:ext>
              </a:extLst>
            </p:cNvPr>
            <p:cNvSpPr>
              <a:spLocks noChangeArrowheads="1"/>
            </p:cNvSpPr>
            <p:nvPr/>
          </p:nvSpPr>
          <p:spPr bwMode="auto">
            <a:xfrm>
              <a:off x="4901" y="3431"/>
              <a:ext cx="351" cy="33"/>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71" name="AutoShape 167">
              <a:extLst>
                <a:ext uri="{FF2B5EF4-FFF2-40B4-BE49-F238E27FC236}">
                  <a16:creationId xmlns:a16="http://schemas.microsoft.com/office/drawing/2014/main" id="{885A3AB4-38B1-179C-0EB1-A5ECDBA2AC18}"/>
                </a:ext>
              </a:extLst>
            </p:cNvPr>
            <p:cNvSpPr>
              <a:spLocks noChangeArrowheads="1"/>
            </p:cNvSpPr>
            <p:nvPr/>
          </p:nvSpPr>
          <p:spPr bwMode="auto">
            <a:xfrm rot="-5400000">
              <a:off x="5111" y="3228"/>
              <a:ext cx="308" cy="37"/>
            </a:xfrm>
            <a:prstGeom prst="roundRect">
              <a:avLst>
                <a:gd name="adj" fmla="val 16667"/>
              </a:avLst>
            </a:prstGeom>
            <a:solidFill>
              <a:schemeClr val="bg1"/>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72" name="AutoShape 168">
              <a:extLst>
                <a:ext uri="{FF2B5EF4-FFF2-40B4-BE49-F238E27FC236}">
                  <a16:creationId xmlns:a16="http://schemas.microsoft.com/office/drawing/2014/main" id="{2B667D3F-2BFB-F11A-03B0-98E383E7D0AF}"/>
                </a:ext>
              </a:extLst>
            </p:cNvPr>
            <p:cNvSpPr>
              <a:spLocks noChangeArrowheads="1"/>
            </p:cNvSpPr>
            <p:nvPr/>
          </p:nvSpPr>
          <p:spPr bwMode="auto">
            <a:xfrm rot="-5400000">
              <a:off x="4735" y="2815"/>
              <a:ext cx="308" cy="37"/>
            </a:xfrm>
            <a:prstGeom prst="roundRect">
              <a:avLst>
                <a:gd name="adj" fmla="val 16667"/>
              </a:avLst>
            </a:prstGeom>
            <a:solidFill>
              <a:schemeClr val="bg1"/>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73" name="AutoShape 169">
              <a:extLst>
                <a:ext uri="{FF2B5EF4-FFF2-40B4-BE49-F238E27FC236}">
                  <a16:creationId xmlns:a16="http://schemas.microsoft.com/office/drawing/2014/main" id="{36E6842D-D66C-CA35-5277-07F6200F92FE}"/>
                </a:ext>
              </a:extLst>
            </p:cNvPr>
            <p:cNvSpPr>
              <a:spLocks noChangeArrowheads="1"/>
            </p:cNvSpPr>
            <p:nvPr/>
          </p:nvSpPr>
          <p:spPr bwMode="auto">
            <a:xfrm rot="-5400000">
              <a:off x="5111" y="2815"/>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grpSp>
      <p:grpSp>
        <p:nvGrpSpPr>
          <p:cNvPr id="174" name="Group 170">
            <a:extLst>
              <a:ext uri="{FF2B5EF4-FFF2-40B4-BE49-F238E27FC236}">
                <a16:creationId xmlns:a16="http://schemas.microsoft.com/office/drawing/2014/main" id="{16378576-7270-8148-F048-4B303BE1D254}"/>
              </a:ext>
            </a:extLst>
          </p:cNvPr>
          <p:cNvGrpSpPr>
            <a:grpSpLocks/>
          </p:cNvGrpSpPr>
          <p:nvPr/>
        </p:nvGrpSpPr>
        <p:grpSpPr bwMode="auto">
          <a:xfrm>
            <a:off x="5729288" y="1246495"/>
            <a:ext cx="349250" cy="1917700"/>
            <a:chOff x="2454" y="2394"/>
            <a:chExt cx="220" cy="1208"/>
          </a:xfrm>
        </p:grpSpPr>
        <p:sp>
          <p:nvSpPr>
            <p:cNvPr id="175" name="Text Box 171">
              <a:extLst>
                <a:ext uri="{FF2B5EF4-FFF2-40B4-BE49-F238E27FC236}">
                  <a16:creationId xmlns:a16="http://schemas.microsoft.com/office/drawing/2014/main" id="{10C75597-3D93-60A7-99D6-126EEA267D85}"/>
                </a:ext>
              </a:extLst>
            </p:cNvPr>
            <p:cNvSpPr txBox="1">
              <a:spLocks noChangeArrowheads="1"/>
            </p:cNvSpPr>
            <p:nvPr/>
          </p:nvSpPr>
          <p:spPr bwMode="auto">
            <a:xfrm>
              <a:off x="2454" y="2394"/>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0</a:t>
              </a:r>
            </a:p>
          </p:txBody>
        </p:sp>
        <p:sp>
          <p:nvSpPr>
            <p:cNvPr id="176" name="Text Box 172">
              <a:extLst>
                <a:ext uri="{FF2B5EF4-FFF2-40B4-BE49-F238E27FC236}">
                  <a16:creationId xmlns:a16="http://schemas.microsoft.com/office/drawing/2014/main" id="{129ECF18-D7C4-EE1A-E71F-4EC6FE32DE9F}"/>
                </a:ext>
              </a:extLst>
            </p:cNvPr>
            <p:cNvSpPr txBox="1">
              <a:spLocks noChangeArrowheads="1"/>
            </p:cNvSpPr>
            <p:nvPr/>
          </p:nvSpPr>
          <p:spPr bwMode="auto">
            <a:xfrm>
              <a:off x="2454" y="2698"/>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0</a:t>
              </a:r>
            </a:p>
          </p:txBody>
        </p:sp>
        <p:sp>
          <p:nvSpPr>
            <p:cNvPr id="177" name="Text Box 173">
              <a:extLst>
                <a:ext uri="{FF2B5EF4-FFF2-40B4-BE49-F238E27FC236}">
                  <a16:creationId xmlns:a16="http://schemas.microsoft.com/office/drawing/2014/main" id="{916E8DC1-B773-17D0-185F-FE5F00FB8298}"/>
                </a:ext>
              </a:extLst>
            </p:cNvPr>
            <p:cNvSpPr txBox="1">
              <a:spLocks noChangeArrowheads="1"/>
            </p:cNvSpPr>
            <p:nvPr/>
          </p:nvSpPr>
          <p:spPr bwMode="auto">
            <a:xfrm>
              <a:off x="2454" y="3002"/>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p:txBody>
        </p:sp>
        <p:sp>
          <p:nvSpPr>
            <p:cNvPr id="178" name="Text Box 174">
              <a:extLst>
                <a:ext uri="{FF2B5EF4-FFF2-40B4-BE49-F238E27FC236}">
                  <a16:creationId xmlns:a16="http://schemas.microsoft.com/office/drawing/2014/main" id="{7A19FB41-90A8-C2C1-8852-EE0A3B799DBF}"/>
                </a:ext>
              </a:extLst>
            </p:cNvPr>
            <p:cNvSpPr txBox="1">
              <a:spLocks noChangeArrowheads="1"/>
            </p:cNvSpPr>
            <p:nvPr/>
          </p:nvSpPr>
          <p:spPr bwMode="auto">
            <a:xfrm>
              <a:off x="2454" y="3306"/>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p:txBody>
        </p:sp>
      </p:grpSp>
      <p:grpSp>
        <p:nvGrpSpPr>
          <p:cNvPr id="179" name="Group 175">
            <a:extLst>
              <a:ext uri="{FF2B5EF4-FFF2-40B4-BE49-F238E27FC236}">
                <a16:creationId xmlns:a16="http://schemas.microsoft.com/office/drawing/2014/main" id="{A6BF3744-D194-1871-0574-9F164358A585}"/>
              </a:ext>
            </a:extLst>
          </p:cNvPr>
          <p:cNvGrpSpPr>
            <a:grpSpLocks/>
          </p:cNvGrpSpPr>
          <p:nvPr/>
        </p:nvGrpSpPr>
        <p:grpSpPr bwMode="auto">
          <a:xfrm>
            <a:off x="5729288" y="1246495"/>
            <a:ext cx="349250" cy="1917700"/>
            <a:chOff x="2454" y="2394"/>
            <a:chExt cx="220" cy="1208"/>
          </a:xfrm>
        </p:grpSpPr>
        <p:sp>
          <p:nvSpPr>
            <p:cNvPr id="180" name="Text Box 176">
              <a:extLst>
                <a:ext uri="{FF2B5EF4-FFF2-40B4-BE49-F238E27FC236}">
                  <a16:creationId xmlns:a16="http://schemas.microsoft.com/office/drawing/2014/main" id="{8B369DF5-04EF-067B-9AAB-8FEF741D8EBF}"/>
                </a:ext>
              </a:extLst>
            </p:cNvPr>
            <p:cNvSpPr txBox="1">
              <a:spLocks noChangeArrowheads="1"/>
            </p:cNvSpPr>
            <p:nvPr/>
          </p:nvSpPr>
          <p:spPr bwMode="auto">
            <a:xfrm>
              <a:off x="2454" y="2394"/>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0</a:t>
              </a:r>
            </a:p>
          </p:txBody>
        </p:sp>
        <p:sp>
          <p:nvSpPr>
            <p:cNvPr id="181" name="Text Box 177">
              <a:extLst>
                <a:ext uri="{FF2B5EF4-FFF2-40B4-BE49-F238E27FC236}">
                  <a16:creationId xmlns:a16="http://schemas.microsoft.com/office/drawing/2014/main" id="{FAC4203E-F3FF-81EC-F640-C79C03CFC928}"/>
                </a:ext>
              </a:extLst>
            </p:cNvPr>
            <p:cNvSpPr txBox="1">
              <a:spLocks noChangeArrowheads="1"/>
            </p:cNvSpPr>
            <p:nvPr/>
          </p:nvSpPr>
          <p:spPr bwMode="auto">
            <a:xfrm>
              <a:off x="2454" y="2698"/>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p:txBody>
        </p:sp>
        <p:sp>
          <p:nvSpPr>
            <p:cNvPr id="182" name="Text Box 178">
              <a:extLst>
                <a:ext uri="{FF2B5EF4-FFF2-40B4-BE49-F238E27FC236}">
                  <a16:creationId xmlns:a16="http://schemas.microsoft.com/office/drawing/2014/main" id="{2025FF80-E5C4-EC0A-0CF9-D50C55C92EF7}"/>
                </a:ext>
              </a:extLst>
            </p:cNvPr>
            <p:cNvSpPr txBox="1">
              <a:spLocks noChangeArrowheads="1"/>
            </p:cNvSpPr>
            <p:nvPr/>
          </p:nvSpPr>
          <p:spPr bwMode="auto">
            <a:xfrm>
              <a:off x="2454" y="3002"/>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0</a:t>
              </a:r>
            </a:p>
          </p:txBody>
        </p:sp>
        <p:sp>
          <p:nvSpPr>
            <p:cNvPr id="183" name="Text Box 179">
              <a:extLst>
                <a:ext uri="{FF2B5EF4-FFF2-40B4-BE49-F238E27FC236}">
                  <a16:creationId xmlns:a16="http://schemas.microsoft.com/office/drawing/2014/main" id="{5A03083E-53ED-3877-4FF2-B811813DB7EA}"/>
                </a:ext>
              </a:extLst>
            </p:cNvPr>
            <p:cNvSpPr txBox="1">
              <a:spLocks noChangeArrowheads="1"/>
            </p:cNvSpPr>
            <p:nvPr/>
          </p:nvSpPr>
          <p:spPr bwMode="auto">
            <a:xfrm>
              <a:off x="2454" y="3306"/>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0</a:t>
              </a:r>
            </a:p>
          </p:txBody>
        </p:sp>
      </p:grpSp>
      <p:grpSp>
        <p:nvGrpSpPr>
          <p:cNvPr id="184" name="Group 180">
            <a:extLst>
              <a:ext uri="{FF2B5EF4-FFF2-40B4-BE49-F238E27FC236}">
                <a16:creationId xmlns:a16="http://schemas.microsoft.com/office/drawing/2014/main" id="{C731D559-0586-F576-B9BC-925D6A25A0EE}"/>
              </a:ext>
            </a:extLst>
          </p:cNvPr>
          <p:cNvGrpSpPr>
            <a:grpSpLocks/>
          </p:cNvGrpSpPr>
          <p:nvPr/>
        </p:nvGrpSpPr>
        <p:grpSpPr bwMode="auto">
          <a:xfrm>
            <a:off x="5729288" y="1246495"/>
            <a:ext cx="349250" cy="1917700"/>
            <a:chOff x="2454" y="2394"/>
            <a:chExt cx="220" cy="1208"/>
          </a:xfrm>
        </p:grpSpPr>
        <p:sp>
          <p:nvSpPr>
            <p:cNvPr id="185" name="Text Box 181">
              <a:extLst>
                <a:ext uri="{FF2B5EF4-FFF2-40B4-BE49-F238E27FC236}">
                  <a16:creationId xmlns:a16="http://schemas.microsoft.com/office/drawing/2014/main" id="{C62D5068-CA44-58D2-4533-43FA19F56D31}"/>
                </a:ext>
              </a:extLst>
            </p:cNvPr>
            <p:cNvSpPr txBox="1">
              <a:spLocks noChangeArrowheads="1"/>
            </p:cNvSpPr>
            <p:nvPr/>
          </p:nvSpPr>
          <p:spPr bwMode="auto">
            <a:xfrm>
              <a:off x="2454" y="2394"/>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0</a:t>
              </a:r>
            </a:p>
          </p:txBody>
        </p:sp>
        <p:sp>
          <p:nvSpPr>
            <p:cNvPr id="186" name="Text Box 182">
              <a:extLst>
                <a:ext uri="{FF2B5EF4-FFF2-40B4-BE49-F238E27FC236}">
                  <a16:creationId xmlns:a16="http://schemas.microsoft.com/office/drawing/2014/main" id="{418E7655-38C8-A93B-A784-792FE8C5A48F}"/>
                </a:ext>
              </a:extLst>
            </p:cNvPr>
            <p:cNvSpPr txBox="1">
              <a:spLocks noChangeArrowheads="1"/>
            </p:cNvSpPr>
            <p:nvPr/>
          </p:nvSpPr>
          <p:spPr bwMode="auto">
            <a:xfrm>
              <a:off x="2454" y="2698"/>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p:txBody>
        </p:sp>
        <p:sp>
          <p:nvSpPr>
            <p:cNvPr id="187" name="Text Box 183">
              <a:extLst>
                <a:ext uri="{FF2B5EF4-FFF2-40B4-BE49-F238E27FC236}">
                  <a16:creationId xmlns:a16="http://schemas.microsoft.com/office/drawing/2014/main" id="{13A321B1-BE0A-DAAF-9F4D-03B922606083}"/>
                </a:ext>
              </a:extLst>
            </p:cNvPr>
            <p:cNvSpPr txBox="1">
              <a:spLocks noChangeArrowheads="1"/>
            </p:cNvSpPr>
            <p:nvPr/>
          </p:nvSpPr>
          <p:spPr bwMode="auto">
            <a:xfrm>
              <a:off x="2454" y="3002"/>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0</a:t>
              </a:r>
            </a:p>
          </p:txBody>
        </p:sp>
        <p:sp>
          <p:nvSpPr>
            <p:cNvPr id="188" name="Text Box 184">
              <a:extLst>
                <a:ext uri="{FF2B5EF4-FFF2-40B4-BE49-F238E27FC236}">
                  <a16:creationId xmlns:a16="http://schemas.microsoft.com/office/drawing/2014/main" id="{43A95199-0456-B2A1-B983-ABEC9D61E13B}"/>
                </a:ext>
              </a:extLst>
            </p:cNvPr>
            <p:cNvSpPr txBox="1">
              <a:spLocks noChangeArrowheads="1"/>
            </p:cNvSpPr>
            <p:nvPr/>
          </p:nvSpPr>
          <p:spPr bwMode="auto">
            <a:xfrm>
              <a:off x="2454" y="3306"/>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p:txBody>
        </p:sp>
      </p:grpSp>
      <p:grpSp>
        <p:nvGrpSpPr>
          <p:cNvPr id="189" name="Group 185">
            <a:extLst>
              <a:ext uri="{FF2B5EF4-FFF2-40B4-BE49-F238E27FC236}">
                <a16:creationId xmlns:a16="http://schemas.microsoft.com/office/drawing/2014/main" id="{E33BA3AB-AA03-E41E-C89C-47CF0084D470}"/>
              </a:ext>
            </a:extLst>
          </p:cNvPr>
          <p:cNvGrpSpPr>
            <a:grpSpLocks/>
          </p:cNvGrpSpPr>
          <p:nvPr/>
        </p:nvGrpSpPr>
        <p:grpSpPr bwMode="auto">
          <a:xfrm>
            <a:off x="5729288" y="1246495"/>
            <a:ext cx="349250" cy="1917700"/>
            <a:chOff x="2454" y="2394"/>
            <a:chExt cx="220" cy="1208"/>
          </a:xfrm>
        </p:grpSpPr>
        <p:sp>
          <p:nvSpPr>
            <p:cNvPr id="190" name="Text Box 186">
              <a:extLst>
                <a:ext uri="{FF2B5EF4-FFF2-40B4-BE49-F238E27FC236}">
                  <a16:creationId xmlns:a16="http://schemas.microsoft.com/office/drawing/2014/main" id="{AA020FBD-DDC2-8595-BB56-B214ACEE9104}"/>
                </a:ext>
              </a:extLst>
            </p:cNvPr>
            <p:cNvSpPr txBox="1">
              <a:spLocks noChangeArrowheads="1"/>
            </p:cNvSpPr>
            <p:nvPr/>
          </p:nvSpPr>
          <p:spPr bwMode="auto">
            <a:xfrm>
              <a:off x="2454" y="2394"/>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0</a:t>
              </a:r>
            </a:p>
          </p:txBody>
        </p:sp>
        <p:sp>
          <p:nvSpPr>
            <p:cNvPr id="191" name="Text Box 187">
              <a:extLst>
                <a:ext uri="{FF2B5EF4-FFF2-40B4-BE49-F238E27FC236}">
                  <a16:creationId xmlns:a16="http://schemas.microsoft.com/office/drawing/2014/main" id="{AA9C2B3D-E49C-5C0A-4E1E-6796D8DEA8EC}"/>
                </a:ext>
              </a:extLst>
            </p:cNvPr>
            <p:cNvSpPr txBox="1">
              <a:spLocks noChangeArrowheads="1"/>
            </p:cNvSpPr>
            <p:nvPr/>
          </p:nvSpPr>
          <p:spPr bwMode="auto">
            <a:xfrm>
              <a:off x="2454" y="2698"/>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p:txBody>
        </p:sp>
        <p:sp>
          <p:nvSpPr>
            <p:cNvPr id="192" name="Text Box 188">
              <a:extLst>
                <a:ext uri="{FF2B5EF4-FFF2-40B4-BE49-F238E27FC236}">
                  <a16:creationId xmlns:a16="http://schemas.microsoft.com/office/drawing/2014/main" id="{ED5EA957-9DA0-F321-C2CA-6048358554D2}"/>
                </a:ext>
              </a:extLst>
            </p:cNvPr>
            <p:cNvSpPr txBox="1">
              <a:spLocks noChangeArrowheads="1"/>
            </p:cNvSpPr>
            <p:nvPr/>
          </p:nvSpPr>
          <p:spPr bwMode="auto">
            <a:xfrm>
              <a:off x="2454" y="3002"/>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p:txBody>
        </p:sp>
        <p:sp>
          <p:nvSpPr>
            <p:cNvPr id="193" name="Text Box 189">
              <a:extLst>
                <a:ext uri="{FF2B5EF4-FFF2-40B4-BE49-F238E27FC236}">
                  <a16:creationId xmlns:a16="http://schemas.microsoft.com/office/drawing/2014/main" id="{48F8D988-5066-7E8A-64FB-D7CBE202EF30}"/>
                </a:ext>
              </a:extLst>
            </p:cNvPr>
            <p:cNvSpPr txBox="1">
              <a:spLocks noChangeArrowheads="1"/>
            </p:cNvSpPr>
            <p:nvPr/>
          </p:nvSpPr>
          <p:spPr bwMode="auto">
            <a:xfrm>
              <a:off x="2454" y="3306"/>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0</a:t>
              </a:r>
            </a:p>
          </p:txBody>
        </p:sp>
      </p:grpSp>
      <p:grpSp>
        <p:nvGrpSpPr>
          <p:cNvPr id="194" name="Group 190">
            <a:extLst>
              <a:ext uri="{FF2B5EF4-FFF2-40B4-BE49-F238E27FC236}">
                <a16:creationId xmlns:a16="http://schemas.microsoft.com/office/drawing/2014/main" id="{93A4E901-0E3E-2100-FB52-79D3FE871939}"/>
              </a:ext>
            </a:extLst>
          </p:cNvPr>
          <p:cNvGrpSpPr>
            <a:grpSpLocks/>
          </p:cNvGrpSpPr>
          <p:nvPr/>
        </p:nvGrpSpPr>
        <p:grpSpPr bwMode="auto">
          <a:xfrm>
            <a:off x="5729288" y="1246495"/>
            <a:ext cx="349250" cy="1917700"/>
            <a:chOff x="2454" y="2394"/>
            <a:chExt cx="220" cy="1208"/>
          </a:xfrm>
        </p:grpSpPr>
        <p:sp>
          <p:nvSpPr>
            <p:cNvPr id="195" name="Text Box 191">
              <a:extLst>
                <a:ext uri="{FF2B5EF4-FFF2-40B4-BE49-F238E27FC236}">
                  <a16:creationId xmlns:a16="http://schemas.microsoft.com/office/drawing/2014/main" id="{525DF151-603E-04FE-5F8E-108929DDDE76}"/>
                </a:ext>
              </a:extLst>
            </p:cNvPr>
            <p:cNvSpPr txBox="1">
              <a:spLocks noChangeArrowheads="1"/>
            </p:cNvSpPr>
            <p:nvPr/>
          </p:nvSpPr>
          <p:spPr bwMode="auto">
            <a:xfrm>
              <a:off x="2454" y="2394"/>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0</a:t>
              </a:r>
            </a:p>
          </p:txBody>
        </p:sp>
        <p:sp>
          <p:nvSpPr>
            <p:cNvPr id="196" name="Text Box 192">
              <a:extLst>
                <a:ext uri="{FF2B5EF4-FFF2-40B4-BE49-F238E27FC236}">
                  <a16:creationId xmlns:a16="http://schemas.microsoft.com/office/drawing/2014/main" id="{FE331BA0-7E6C-C1BA-F41D-43A2A7636089}"/>
                </a:ext>
              </a:extLst>
            </p:cNvPr>
            <p:cNvSpPr txBox="1">
              <a:spLocks noChangeArrowheads="1"/>
            </p:cNvSpPr>
            <p:nvPr/>
          </p:nvSpPr>
          <p:spPr bwMode="auto">
            <a:xfrm>
              <a:off x="2454" y="2698"/>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p:txBody>
        </p:sp>
        <p:sp>
          <p:nvSpPr>
            <p:cNvPr id="197" name="Text Box 193">
              <a:extLst>
                <a:ext uri="{FF2B5EF4-FFF2-40B4-BE49-F238E27FC236}">
                  <a16:creationId xmlns:a16="http://schemas.microsoft.com/office/drawing/2014/main" id="{698492C9-5FEF-4BA8-8B65-F35E34E10FC0}"/>
                </a:ext>
              </a:extLst>
            </p:cNvPr>
            <p:cNvSpPr txBox="1">
              <a:spLocks noChangeArrowheads="1"/>
            </p:cNvSpPr>
            <p:nvPr/>
          </p:nvSpPr>
          <p:spPr bwMode="auto">
            <a:xfrm>
              <a:off x="2454" y="3002"/>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p:txBody>
        </p:sp>
        <p:sp>
          <p:nvSpPr>
            <p:cNvPr id="198" name="Text Box 194">
              <a:extLst>
                <a:ext uri="{FF2B5EF4-FFF2-40B4-BE49-F238E27FC236}">
                  <a16:creationId xmlns:a16="http://schemas.microsoft.com/office/drawing/2014/main" id="{304D1E58-5883-A8A1-0C71-4F1F1F59623A}"/>
                </a:ext>
              </a:extLst>
            </p:cNvPr>
            <p:cNvSpPr txBox="1">
              <a:spLocks noChangeArrowheads="1"/>
            </p:cNvSpPr>
            <p:nvPr/>
          </p:nvSpPr>
          <p:spPr bwMode="auto">
            <a:xfrm>
              <a:off x="2454" y="3306"/>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p:txBody>
        </p:sp>
      </p:grpSp>
      <p:grpSp>
        <p:nvGrpSpPr>
          <p:cNvPr id="199" name="Group 195">
            <a:extLst>
              <a:ext uri="{FF2B5EF4-FFF2-40B4-BE49-F238E27FC236}">
                <a16:creationId xmlns:a16="http://schemas.microsoft.com/office/drawing/2014/main" id="{A60234FE-7BB3-F2FC-5F35-029F3F2F6314}"/>
              </a:ext>
            </a:extLst>
          </p:cNvPr>
          <p:cNvGrpSpPr>
            <a:grpSpLocks/>
          </p:cNvGrpSpPr>
          <p:nvPr/>
        </p:nvGrpSpPr>
        <p:grpSpPr bwMode="auto">
          <a:xfrm>
            <a:off x="5729288" y="1246495"/>
            <a:ext cx="349250" cy="1917700"/>
            <a:chOff x="2454" y="2394"/>
            <a:chExt cx="220" cy="1208"/>
          </a:xfrm>
        </p:grpSpPr>
        <p:sp>
          <p:nvSpPr>
            <p:cNvPr id="200" name="Text Box 196">
              <a:extLst>
                <a:ext uri="{FF2B5EF4-FFF2-40B4-BE49-F238E27FC236}">
                  <a16:creationId xmlns:a16="http://schemas.microsoft.com/office/drawing/2014/main" id="{32FD80BC-292A-E449-32C8-9C580FFD52DB}"/>
                </a:ext>
              </a:extLst>
            </p:cNvPr>
            <p:cNvSpPr txBox="1">
              <a:spLocks noChangeArrowheads="1"/>
            </p:cNvSpPr>
            <p:nvPr/>
          </p:nvSpPr>
          <p:spPr bwMode="auto">
            <a:xfrm>
              <a:off x="2454" y="2394"/>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p:txBody>
        </p:sp>
        <p:sp>
          <p:nvSpPr>
            <p:cNvPr id="201" name="Text Box 197">
              <a:extLst>
                <a:ext uri="{FF2B5EF4-FFF2-40B4-BE49-F238E27FC236}">
                  <a16:creationId xmlns:a16="http://schemas.microsoft.com/office/drawing/2014/main" id="{F011E9DD-E55A-958A-AC48-593738738343}"/>
                </a:ext>
              </a:extLst>
            </p:cNvPr>
            <p:cNvSpPr txBox="1">
              <a:spLocks noChangeArrowheads="1"/>
            </p:cNvSpPr>
            <p:nvPr/>
          </p:nvSpPr>
          <p:spPr bwMode="auto">
            <a:xfrm>
              <a:off x="2454" y="2698"/>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0</a:t>
              </a:r>
            </a:p>
          </p:txBody>
        </p:sp>
        <p:sp>
          <p:nvSpPr>
            <p:cNvPr id="202" name="Text Box 198">
              <a:extLst>
                <a:ext uri="{FF2B5EF4-FFF2-40B4-BE49-F238E27FC236}">
                  <a16:creationId xmlns:a16="http://schemas.microsoft.com/office/drawing/2014/main" id="{E10332AD-E67E-358B-2BB6-49D6E555477F}"/>
                </a:ext>
              </a:extLst>
            </p:cNvPr>
            <p:cNvSpPr txBox="1">
              <a:spLocks noChangeArrowheads="1"/>
            </p:cNvSpPr>
            <p:nvPr/>
          </p:nvSpPr>
          <p:spPr bwMode="auto">
            <a:xfrm>
              <a:off x="2454" y="3002"/>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0</a:t>
              </a:r>
            </a:p>
          </p:txBody>
        </p:sp>
        <p:sp>
          <p:nvSpPr>
            <p:cNvPr id="203" name="Text Box 199">
              <a:extLst>
                <a:ext uri="{FF2B5EF4-FFF2-40B4-BE49-F238E27FC236}">
                  <a16:creationId xmlns:a16="http://schemas.microsoft.com/office/drawing/2014/main" id="{EB2F63AC-C923-0D6A-F1AC-49A8BB13FFAA}"/>
                </a:ext>
              </a:extLst>
            </p:cNvPr>
            <p:cNvSpPr txBox="1">
              <a:spLocks noChangeArrowheads="1"/>
            </p:cNvSpPr>
            <p:nvPr/>
          </p:nvSpPr>
          <p:spPr bwMode="auto">
            <a:xfrm>
              <a:off x="2454" y="3306"/>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0</a:t>
              </a:r>
            </a:p>
          </p:txBody>
        </p:sp>
      </p:grpSp>
      <p:grpSp>
        <p:nvGrpSpPr>
          <p:cNvPr id="204" name="Group 200">
            <a:extLst>
              <a:ext uri="{FF2B5EF4-FFF2-40B4-BE49-F238E27FC236}">
                <a16:creationId xmlns:a16="http://schemas.microsoft.com/office/drawing/2014/main" id="{F6AC972A-A224-130F-FD15-7B1E49A11159}"/>
              </a:ext>
            </a:extLst>
          </p:cNvPr>
          <p:cNvGrpSpPr>
            <a:grpSpLocks/>
          </p:cNvGrpSpPr>
          <p:nvPr/>
        </p:nvGrpSpPr>
        <p:grpSpPr bwMode="auto">
          <a:xfrm>
            <a:off x="5729288" y="1246495"/>
            <a:ext cx="349250" cy="1917700"/>
            <a:chOff x="2454" y="2394"/>
            <a:chExt cx="220" cy="1208"/>
          </a:xfrm>
        </p:grpSpPr>
        <p:sp>
          <p:nvSpPr>
            <p:cNvPr id="205" name="Text Box 201">
              <a:extLst>
                <a:ext uri="{FF2B5EF4-FFF2-40B4-BE49-F238E27FC236}">
                  <a16:creationId xmlns:a16="http://schemas.microsoft.com/office/drawing/2014/main" id="{F1A4B3C3-F5C8-CAA2-829F-2BD13AB862BD}"/>
                </a:ext>
              </a:extLst>
            </p:cNvPr>
            <p:cNvSpPr txBox="1">
              <a:spLocks noChangeArrowheads="1"/>
            </p:cNvSpPr>
            <p:nvPr/>
          </p:nvSpPr>
          <p:spPr bwMode="auto">
            <a:xfrm>
              <a:off x="2454" y="2394"/>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p:txBody>
        </p:sp>
        <p:sp>
          <p:nvSpPr>
            <p:cNvPr id="206" name="Text Box 202">
              <a:extLst>
                <a:ext uri="{FF2B5EF4-FFF2-40B4-BE49-F238E27FC236}">
                  <a16:creationId xmlns:a16="http://schemas.microsoft.com/office/drawing/2014/main" id="{10FC00D4-992A-3055-87D5-4B64C40E44AA}"/>
                </a:ext>
              </a:extLst>
            </p:cNvPr>
            <p:cNvSpPr txBox="1">
              <a:spLocks noChangeArrowheads="1"/>
            </p:cNvSpPr>
            <p:nvPr/>
          </p:nvSpPr>
          <p:spPr bwMode="auto">
            <a:xfrm>
              <a:off x="2454" y="2698"/>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0</a:t>
              </a:r>
            </a:p>
          </p:txBody>
        </p:sp>
        <p:sp>
          <p:nvSpPr>
            <p:cNvPr id="207" name="Text Box 203">
              <a:extLst>
                <a:ext uri="{FF2B5EF4-FFF2-40B4-BE49-F238E27FC236}">
                  <a16:creationId xmlns:a16="http://schemas.microsoft.com/office/drawing/2014/main" id="{1EF6265F-7A03-D186-016B-A1B3BCCF14E8}"/>
                </a:ext>
              </a:extLst>
            </p:cNvPr>
            <p:cNvSpPr txBox="1">
              <a:spLocks noChangeArrowheads="1"/>
            </p:cNvSpPr>
            <p:nvPr/>
          </p:nvSpPr>
          <p:spPr bwMode="auto">
            <a:xfrm>
              <a:off x="2454" y="3002"/>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0</a:t>
              </a:r>
            </a:p>
          </p:txBody>
        </p:sp>
        <p:sp>
          <p:nvSpPr>
            <p:cNvPr id="208" name="Text Box 204">
              <a:extLst>
                <a:ext uri="{FF2B5EF4-FFF2-40B4-BE49-F238E27FC236}">
                  <a16:creationId xmlns:a16="http://schemas.microsoft.com/office/drawing/2014/main" id="{1C3DF777-5CFB-D120-28CB-40585A9EB383}"/>
                </a:ext>
              </a:extLst>
            </p:cNvPr>
            <p:cNvSpPr txBox="1">
              <a:spLocks noChangeArrowheads="1"/>
            </p:cNvSpPr>
            <p:nvPr/>
          </p:nvSpPr>
          <p:spPr bwMode="auto">
            <a:xfrm>
              <a:off x="2454" y="3306"/>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p:txBody>
        </p:sp>
      </p:grpSp>
      <p:sp>
        <p:nvSpPr>
          <p:cNvPr id="209" name="Text Box 205">
            <a:extLst>
              <a:ext uri="{FF2B5EF4-FFF2-40B4-BE49-F238E27FC236}">
                <a16:creationId xmlns:a16="http://schemas.microsoft.com/office/drawing/2014/main" id="{4934EBFE-1D68-0D36-3584-E3A32D1FC934}"/>
              </a:ext>
            </a:extLst>
          </p:cNvPr>
          <p:cNvSpPr txBox="1">
            <a:spLocks noChangeArrowheads="1"/>
          </p:cNvSpPr>
          <p:nvPr/>
        </p:nvSpPr>
        <p:spPr bwMode="auto">
          <a:xfrm>
            <a:off x="7678738" y="1181408"/>
            <a:ext cx="311150" cy="2114550"/>
          </a:xfrm>
          <a:prstGeom prst="rect">
            <a:avLst/>
          </a:prstGeom>
          <a:solidFill>
            <a:srgbClr val="FFFFCC"/>
          </a:solidFill>
          <a:ln>
            <a:noFill/>
          </a:ln>
          <a:effectLst/>
          <a:extLs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0</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0</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p:txBody>
      </p:sp>
      <p:sp>
        <p:nvSpPr>
          <p:cNvPr id="210" name="Text Box 206">
            <a:extLst>
              <a:ext uri="{FF2B5EF4-FFF2-40B4-BE49-F238E27FC236}">
                <a16:creationId xmlns:a16="http://schemas.microsoft.com/office/drawing/2014/main" id="{06A816EC-135F-2B96-D1A4-172F988A0088}"/>
              </a:ext>
            </a:extLst>
          </p:cNvPr>
          <p:cNvSpPr txBox="1">
            <a:spLocks noChangeArrowheads="1"/>
          </p:cNvSpPr>
          <p:nvPr/>
        </p:nvSpPr>
        <p:spPr bwMode="auto">
          <a:xfrm>
            <a:off x="7678738" y="1181408"/>
            <a:ext cx="311150" cy="2114550"/>
          </a:xfrm>
          <a:prstGeom prst="rect">
            <a:avLst/>
          </a:prstGeom>
          <a:solidFill>
            <a:srgbClr val="FFFFCC"/>
          </a:solidFill>
          <a:ln>
            <a:noFill/>
          </a:ln>
          <a:effectLst/>
          <a:extLs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0</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0</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0</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p:txBody>
      </p:sp>
      <p:sp>
        <p:nvSpPr>
          <p:cNvPr id="211" name="Text Box 207">
            <a:extLst>
              <a:ext uri="{FF2B5EF4-FFF2-40B4-BE49-F238E27FC236}">
                <a16:creationId xmlns:a16="http://schemas.microsoft.com/office/drawing/2014/main" id="{3933321D-B15D-2A66-9F9F-26028B0C487C}"/>
              </a:ext>
            </a:extLst>
          </p:cNvPr>
          <p:cNvSpPr txBox="1">
            <a:spLocks noChangeArrowheads="1"/>
          </p:cNvSpPr>
          <p:nvPr/>
        </p:nvSpPr>
        <p:spPr bwMode="auto">
          <a:xfrm>
            <a:off x="7678738" y="1181408"/>
            <a:ext cx="311150" cy="2114550"/>
          </a:xfrm>
          <a:prstGeom prst="rect">
            <a:avLst/>
          </a:prstGeom>
          <a:solidFill>
            <a:srgbClr val="FFFFCC"/>
          </a:solidFill>
          <a:ln>
            <a:noFill/>
          </a:ln>
          <a:effectLst/>
          <a:extLs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0</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0</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p:txBody>
      </p:sp>
      <p:sp>
        <p:nvSpPr>
          <p:cNvPr id="212" name="Text Box 208">
            <a:extLst>
              <a:ext uri="{FF2B5EF4-FFF2-40B4-BE49-F238E27FC236}">
                <a16:creationId xmlns:a16="http://schemas.microsoft.com/office/drawing/2014/main" id="{591C373B-824E-CE14-CBB2-973629CF5340}"/>
              </a:ext>
            </a:extLst>
          </p:cNvPr>
          <p:cNvSpPr txBox="1">
            <a:spLocks noChangeArrowheads="1"/>
          </p:cNvSpPr>
          <p:nvPr/>
        </p:nvSpPr>
        <p:spPr bwMode="auto">
          <a:xfrm>
            <a:off x="7678738" y="1181408"/>
            <a:ext cx="311150" cy="2114550"/>
          </a:xfrm>
          <a:prstGeom prst="rect">
            <a:avLst/>
          </a:prstGeom>
          <a:solidFill>
            <a:srgbClr val="FFFFCC"/>
          </a:solidFill>
          <a:ln>
            <a:noFill/>
          </a:ln>
          <a:effectLst/>
          <a:extLs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0</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p:txBody>
      </p:sp>
      <p:sp>
        <p:nvSpPr>
          <p:cNvPr id="213" name="Text Box 209">
            <a:extLst>
              <a:ext uri="{FF2B5EF4-FFF2-40B4-BE49-F238E27FC236}">
                <a16:creationId xmlns:a16="http://schemas.microsoft.com/office/drawing/2014/main" id="{47630645-8946-F71E-4B7C-6672D2F0890E}"/>
              </a:ext>
            </a:extLst>
          </p:cNvPr>
          <p:cNvSpPr txBox="1">
            <a:spLocks noChangeArrowheads="1"/>
          </p:cNvSpPr>
          <p:nvPr/>
        </p:nvSpPr>
        <p:spPr bwMode="auto">
          <a:xfrm>
            <a:off x="7678738" y="1181408"/>
            <a:ext cx="311150" cy="2114550"/>
          </a:xfrm>
          <a:prstGeom prst="rect">
            <a:avLst/>
          </a:prstGeom>
          <a:solidFill>
            <a:srgbClr val="FFFFCC"/>
          </a:solidFill>
          <a:ln>
            <a:noFill/>
          </a:ln>
          <a:effectLst/>
          <a:extLs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0</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0</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0</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0</a:t>
            </a:r>
          </a:p>
        </p:txBody>
      </p:sp>
      <p:sp>
        <p:nvSpPr>
          <p:cNvPr id="214" name="Text Box 210">
            <a:extLst>
              <a:ext uri="{FF2B5EF4-FFF2-40B4-BE49-F238E27FC236}">
                <a16:creationId xmlns:a16="http://schemas.microsoft.com/office/drawing/2014/main" id="{F77A6B08-2AD7-ECAA-4BC0-F66741900F76}"/>
              </a:ext>
            </a:extLst>
          </p:cNvPr>
          <p:cNvSpPr txBox="1">
            <a:spLocks noChangeArrowheads="1"/>
          </p:cNvSpPr>
          <p:nvPr/>
        </p:nvSpPr>
        <p:spPr bwMode="auto">
          <a:xfrm>
            <a:off x="7678738" y="1181408"/>
            <a:ext cx="311150" cy="2114550"/>
          </a:xfrm>
          <a:prstGeom prst="rect">
            <a:avLst/>
          </a:prstGeom>
          <a:solidFill>
            <a:srgbClr val="FFFFCC"/>
          </a:solidFill>
          <a:ln>
            <a:noFill/>
          </a:ln>
          <a:effectLst/>
          <a:extLs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p:txBody>
      </p:sp>
      <p:sp>
        <p:nvSpPr>
          <p:cNvPr id="215" name="Text Box 211">
            <a:extLst>
              <a:ext uri="{FF2B5EF4-FFF2-40B4-BE49-F238E27FC236}">
                <a16:creationId xmlns:a16="http://schemas.microsoft.com/office/drawing/2014/main" id="{1688E587-6565-630E-FCA1-CD7F1D33ADDD}"/>
              </a:ext>
            </a:extLst>
          </p:cNvPr>
          <p:cNvSpPr txBox="1">
            <a:spLocks noChangeArrowheads="1"/>
          </p:cNvSpPr>
          <p:nvPr/>
        </p:nvSpPr>
        <p:spPr bwMode="auto">
          <a:xfrm>
            <a:off x="7678738" y="1181408"/>
            <a:ext cx="311150" cy="2114550"/>
          </a:xfrm>
          <a:prstGeom prst="rect">
            <a:avLst/>
          </a:prstGeom>
          <a:solidFill>
            <a:srgbClr val="FFFFCC"/>
          </a:solidFill>
          <a:ln>
            <a:noFill/>
          </a:ln>
          <a:effectLst/>
          <a:extLs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0</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p:txBody>
      </p:sp>
      <p:grpSp>
        <p:nvGrpSpPr>
          <p:cNvPr id="216" name="Group 212">
            <a:extLst>
              <a:ext uri="{FF2B5EF4-FFF2-40B4-BE49-F238E27FC236}">
                <a16:creationId xmlns:a16="http://schemas.microsoft.com/office/drawing/2014/main" id="{89C64023-FBD2-24AF-A190-C59B093535FA}"/>
              </a:ext>
            </a:extLst>
          </p:cNvPr>
          <p:cNvGrpSpPr>
            <a:grpSpLocks/>
          </p:cNvGrpSpPr>
          <p:nvPr/>
        </p:nvGrpSpPr>
        <p:grpSpPr bwMode="auto">
          <a:xfrm>
            <a:off x="9469438" y="1441758"/>
            <a:ext cx="655637" cy="1350962"/>
            <a:chOff x="4870" y="2613"/>
            <a:chExt cx="413" cy="851"/>
          </a:xfrm>
        </p:grpSpPr>
        <p:sp>
          <p:nvSpPr>
            <p:cNvPr id="217" name="AutoShape 213">
              <a:extLst>
                <a:ext uri="{FF2B5EF4-FFF2-40B4-BE49-F238E27FC236}">
                  <a16:creationId xmlns:a16="http://schemas.microsoft.com/office/drawing/2014/main" id="{8CCA2FBE-66F8-ACBD-B748-3DE4664D6FCD}"/>
                </a:ext>
              </a:extLst>
            </p:cNvPr>
            <p:cNvSpPr>
              <a:spLocks noChangeArrowheads="1"/>
            </p:cNvSpPr>
            <p:nvPr/>
          </p:nvSpPr>
          <p:spPr bwMode="auto">
            <a:xfrm>
              <a:off x="4901" y="2613"/>
              <a:ext cx="351" cy="33"/>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18" name="AutoShape 214">
              <a:extLst>
                <a:ext uri="{FF2B5EF4-FFF2-40B4-BE49-F238E27FC236}">
                  <a16:creationId xmlns:a16="http://schemas.microsoft.com/office/drawing/2014/main" id="{79AC862E-9EBE-8190-88D3-5E9C78A5EC2D}"/>
                </a:ext>
              </a:extLst>
            </p:cNvPr>
            <p:cNvSpPr>
              <a:spLocks noChangeArrowheads="1"/>
            </p:cNvSpPr>
            <p:nvPr/>
          </p:nvSpPr>
          <p:spPr bwMode="auto">
            <a:xfrm rot="-5400000">
              <a:off x="4735" y="3228"/>
              <a:ext cx="308" cy="37"/>
            </a:xfrm>
            <a:prstGeom prst="roundRect">
              <a:avLst>
                <a:gd name="adj" fmla="val 16667"/>
              </a:avLst>
            </a:prstGeom>
            <a:solidFill>
              <a:schemeClr val="bg1"/>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19" name="AutoShape 215">
              <a:extLst>
                <a:ext uri="{FF2B5EF4-FFF2-40B4-BE49-F238E27FC236}">
                  <a16:creationId xmlns:a16="http://schemas.microsoft.com/office/drawing/2014/main" id="{215095A5-4B8F-F204-22E9-EDBB6CA893C1}"/>
                </a:ext>
              </a:extLst>
            </p:cNvPr>
            <p:cNvSpPr>
              <a:spLocks noChangeArrowheads="1"/>
            </p:cNvSpPr>
            <p:nvPr/>
          </p:nvSpPr>
          <p:spPr bwMode="auto">
            <a:xfrm>
              <a:off x="4900" y="3022"/>
              <a:ext cx="351" cy="32"/>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20" name="AutoShape 216">
              <a:extLst>
                <a:ext uri="{FF2B5EF4-FFF2-40B4-BE49-F238E27FC236}">
                  <a16:creationId xmlns:a16="http://schemas.microsoft.com/office/drawing/2014/main" id="{407AB7C4-A05C-7B90-68A9-86EFDFD092D1}"/>
                </a:ext>
              </a:extLst>
            </p:cNvPr>
            <p:cNvSpPr>
              <a:spLocks noChangeArrowheads="1"/>
            </p:cNvSpPr>
            <p:nvPr/>
          </p:nvSpPr>
          <p:spPr bwMode="auto">
            <a:xfrm>
              <a:off x="4901" y="3431"/>
              <a:ext cx="351" cy="33"/>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21" name="AutoShape 217">
              <a:extLst>
                <a:ext uri="{FF2B5EF4-FFF2-40B4-BE49-F238E27FC236}">
                  <a16:creationId xmlns:a16="http://schemas.microsoft.com/office/drawing/2014/main" id="{24CC55F4-BBF1-F1C0-31E1-D8C3A5006062}"/>
                </a:ext>
              </a:extLst>
            </p:cNvPr>
            <p:cNvSpPr>
              <a:spLocks noChangeArrowheads="1"/>
            </p:cNvSpPr>
            <p:nvPr/>
          </p:nvSpPr>
          <p:spPr bwMode="auto">
            <a:xfrm rot="-5400000">
              <a:off x="5111" y="3228"/>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22" name="AutoShape 218">
              <a:extLst>
                <a:ext uri="{FF2B5EF4-FFF2-40B4-BE49-F238E27FC236}">
                  <a16:creationId xmlns:a16="http://schemas.microsoft.com/office/drawing/2014/main" id="{52284C56-5BDB-15FE-C444-08F5CEC2F230}"/>
                </a:ext>
              </a:extLst>
            </p:cNvPr>
            <p:cNvSpPr>
              <a:spLocks noChangeArrowheads="1"/>
            </p:cNvSpPr>
            <p:nvPr/>
          </p:nvSpPr>
          <p:spPr bwMode="auto">
            <a:xfrm rot="-5400000">
              <a:off x="4735" y="2815"/>
              <a:ext cx="308" cy="37"/>
            </a:xfrm>
            <a:prstGeom prst="roundRect">
              <a:avLst>
                <a:gd name="adj" fmla="val 16667"/>
              </a:avLst>
            </a:prstGeom>
            <a:solidFill>
              <a:schemeClr val="bg1"/>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23" name="AutoShape 219">
              <a:extLst>
                <a:ext uri="{FF2B5EF4-FFF2-40B4-BE49-F238E27FC236}">
                  <a16:creationId xmlns:a16="http://schemas.microsoft.com/office/drawing/2014/main" id="{CC3588AD-A86F-4FBE-9C7F-B2F0CD58F6D8}"/>
                </a:ext>
              </a:extLst>
            </p:cNvPr>
            <p:cNvSpPr>
              <a:spLocks noChangeArrowheads="1"/>
            </p:cNvSpPr>
            <p:nvPr/>
          </p:nvSpPr>
          <p:spPr bwMode="auto">
            <a:xfrm rot="-5400000">
              <a:off x="5111" y="2815"/>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grpSp>
      <p:grpSp>
        <p:nvGrpSpPr>
          <p:cNvPr id="224" name="Group 220">
            <a:extLst>
              <a:ext uri="{FF2B5EF4-FFF2-40B4-BE49-F238E27FC236}">
                <a16:creationId xmlns:a16="http://schemas.microsoft.com/office/drawing/2014/main" id="{EF4FFBD1-E2C2-4DBF-4088-DEB3D3985673}"/>
              </a:ext>
            </a:extLst>
          </p:cNvPr>
          <p:cNvGrpSpPr>
            <a:grpSpLocks/>
          </p:cNvGrpSpPr>
          <p:nvPr/>
        </p:nvGrpSpPr>
        <p:grpSpPr bwMode="auto">
          <a:xfrm>
            <a:off x="9469438" y="1441758"/>
            <a:ext cx="655637" cy="1350962"/>
            <a:chOff x="4870" y="2629"/>
            <a:chExt cx="413" cy="851"/>
          </a:xfrm>
        </p:grpSpPr>
        <p:sp>
          <p:nvSpPr>
            <p:cNvPr id="225" name="AutoShape 221">
              <a:extLst>
                <a:ext uri="{FF2B5EF4-FFF2-40B4-BE49-F238E27FC236}">
                  <a16:creationId xmlns:a16="http://schemas.microsoft.com/office/drawing/2014/main" id="{2B62792E-31DD-774A-6AAD-05A47B396CA3}"/>
                </a:ext>
              </a:extLst>
            </p:cNvPr>
            <p:cNvSpPr>
              <a:spLocks noChangeArrowheads="1"/>
            </p:cNvSpPr>
            <p:nvPr/>
          </p:nvSpPr>
          <p:spPr bwMode="auto">
            <a:xfrm>
              <a:off x="4901" y="2629"/>
              <a:ext cx="351" cy="33"/>
            </a:xfrm>
            <a:prstGeom prst="roundRect">
              <a:avLst>
                <a:gd name="adj" fmla="val 16667"/>
              </a:avLst>
            </a:prstGeom>
            <a:solidFill>
              <a:schemeClr val="bg1"/>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26" name="AutoShape 222">
              <a:extLst>
                <a:ext uri="{FF2B5EF4-FFF2-40B4-BE49-F238E27FC236}">
                  <a16:creationId xmlns:a16="http://schemas.microsoft.com/office/drawing/2014/main" id="{99DAC9A5-ACE5-32AB-D2CB-EA8F864B6E23}"/>
                </a:ext>
              </a:extLst>
            </p:cNvPr>
            <p:cNvSpPr>
              <a:spLocks noChangeArrowheads="1"/>
            </p:cNvSpPr>
            <p:nvPr/>
          </p:nvSpPr>
          <p:spPr bwMode="auto">
            <a:xfrm rot="-5400000">
              <a:off x="4735" y="3244"/>
              <a:ext cx="308" cy="37"/>
            </a:xfrm>
            <a:prstGeom prst="roundRect">
              <a:avLst>
                <a:gd name="adj" fmla="val 16667"/>
              </a:avLst>
            </a:prstGeom>
            <a:solidFill>
              <a:schemeClr val="bg1"/>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27" name="AutoShape 223">
              <a:extLst>
                <a:ext uri="{FF2B5EF4-FFF2-40B4-BE49-F238E27FC236}">
                  <a16:creationId xmlns:a16="http://schemas.microsoft.com/office/drawing/2014/main" id="{3016047C-8BE2-C6EB-64AF-BC17AFBFD31D}"/>
                </a:ext>
              </a:extLst>
            </p:cNvPr>
            <p:cNvSpPr>
              <a:spLocks noChangeArrowheads="1"/>
            </p:cNvSpPr>
            <p:nvPr/>
          </p:nvSpPr>
          <p:spPr bwMode="auto">
            <a:xfrm>
              <a:off x="4900" y="3038"/>
              <a:ext cx="351" cy="32"/>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28" name="AutoShape 224">
              <a:extLst>
                <a:ext uri="{FF2B5EF4-FFF2-40B4-BE49-F238E27FC236}">
                  <a16:creationId xmlns:a16="http://schemas.microsoft.com/office/drawing/2014/main" id="{7CE61926-4ADE-75A7-7771-EAFFE4AE9C03}"/>
                </a:ext>
              </a:extLst>
            </p:cNvPr>
            <p:cNvSpPr>
              <a:spLocks noChangeArrowheads="1"/>
            </p:cNvSpPr>
            <p:nvPr/>
          </p:nvSpPr>
          <p:spPr bwMode="auto">
            <a:xfrm>
              <a:off x="4901" y="3447"/>
              <a:ext cx="351" cy="33"/>
            </a:xfrm>
            <a:prstGeom prst="roundRect">
              <a:avLst>
                <a:gd name="adj" fmla="val 16667"/>
              </a:avLst>
            </a:prstGeom>
            <a:solidFill>
              <a:schemeClr val="bg1"/>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29" name="AutoShape 225">
              <a:extLst>
                <a:ext uri="{FF2B5EF4-FFF2-40B4-BE49-F238E27FC236}">
                  <a16:creationId xmlns:a16="http://schemas.microsoft.com/office/drawing/2014/main" id="{ABD598C8-BA76-C17B-6B5D-84F51274E859}"/>
                </a:ext>
              </a:extLst>
            </p:cNvPr>
            <p:cNvSpPr>
              <a:spLocks noChangeArrowheads="1"/>
            </p:cNvSpPr>
            <p:nvPr/>
          </p:nvSpPr>
          <p:spPr bwMode="auto">
            <a:xfrm rot="-5400000">
              <a:off x="5111" y="3244"/>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30" name="AutoShape 226">
              <a:extLst>
                <a:ext uri="{FF2B5EF4-FFF2-40B4-BE49-F238E27FC236}">
                  <a16:creationId xmlns:a16="http://schemas.microsoft.com/office/drawing/2014/main" id="{0266E1D1-291D-BC3A-E590-8D9FAE35A8FE}"/>
                </a:ext>
              </a:extLst>
            </p:cNvPr>
            <p:cNvSpPr>
              <a:spLocks noChangeArrowheads="1"/>
            </p:cNvSpPr>
            <p:nvPr/>
          </p:nvSpPr>
          <p:spPr bwMode="auto">
            <a:xfrm rot="-5400000">
              <a:off x="4735" y="2831"/>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31" name="AutoShape 227">
              <a:extLst>
                <a:ext uri="{FF2B5EF4-FFF2-40B4-BE49-F238E27FC236}">
                  <a16:creationId xmlns:a16="http://schemas.microsoft.com/office/drawing/2014/main" id="{308ABB16-BA0C-EF73-828B-A70A4C3774B0}"/>
                </a:ext>
              </a:extLst>
            </p:cNvPr>
            <p:cNvSpPr>
              <a:spLocks noChangeArrowheads="1"/>
            </p:cNvSpPr>
            <p:nvPr/>
          </p:nvSpPr>
          <p:spPr bwMode="auto">
            <a:xfrm rot="-5400000">
              <a:off x="5111" y="2831"/>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grpSp>
      <p:grpSp>
        <p:nvGrpSpPr>
          <p:cNvPr id="232" name="Group 228">
            <a:extLst>
              <a:ext uri="{FF2B5EF4-FFF2-40B4-BE49-F238E27FC236}">
                <a16:creationId xmlns:a16="http://schemas.microsoft.com/office/drawing/2014/main" id="{A7F91E35-E3C7-B173-C03B-A011FC1AFE41}"/>
              </a:ext>
            </a:extLst>
          </p:cNvPr>
          <p:cNvGrpSpPr>
            <a:grpSpLocks/>
          </p:cNvGrpSpPr>
          <p:nvPr/>
        </p:nvGrpSpPr>
        <p:grpSpPr bwMode="auto">
          <a:xfrm>
            <a:off x="9469438" y="1441758"/>
            <a:ext cx="655637" cy="1350962"/>
            <a:chOff x="4870" y="2613"/>
            <a:chExt cx="413" cy="851"/>
          </a:xfrm>
        </p:grpSpPr>
        <p:sp>
          <p:nvSpPr>
            <p:cNvPr id="233" name="AutoShape 229">
              <a:extLst>
                <a:ext uri="{FF2B5EF4-FFF2-40B4-BE49-F238E27FC236}">
                  <a16:creationId xmlns:a16="http://schemas.microsoft.com/office/drawing/2014/main" id="{920EE7F0-7FE4-5640-4409-BA0CDBAFC3C7}"/>
                </a:ext>
              </a:extLst>
            </p:cNvPr>
            <p:cNvSpPr>
              <a:spLocks noChangeArrowheads="1"/>
            </p:cNvSpPr>
            <p:nvPr/>
          </p:nvSpPr>
          <p:spPr bwMode="auto">
            <a:xfrm>
              <a:off x="4901" y="2613"/>
              <a:ext cx="351" cy="33"/>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34" name="AutoShape 230">
              <a:extLst>
                <a:ext uri="{FF2B5EF4-FFF2-40B4-BE49-F238E27FC236}">
                  <a16:creationId xmlns:a16="http://schemas.microsoft.com/office/drawing/2014/main" id="{628DC5D8-69E9-A781-3496-9C453AE8E6F7}"/>
                </a:ext>
              </a:extLst>
            </p:cNvPr>
            <p:cNvSpPr>
              <a:spLocks noChangeArrowheads="1"/>
            </p:cNvSpPr>
            <p:nvPr/>
          </p:nvSpPr>
          <p:spPr bwMode="auto">
            <a:xfrm rot="-5400000">
              <a:off x="4735" y="3228"/>
              <a:ext cx="308" cy="37"/>
            </a:xfrm>
            <a:prstGeom prst="roundRect">
              <a:avLst>
                <a:gd name="adj" fmla="val 16667"/>
              </a:avLst>
            </a:prstGeom>
            <a:solidFill>
              <a:schemeClr val="bg1"/>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35" name="AutoShape 231">
              <a:extLst>
                <a:ext uri="{FF2B5EF4-FFF2-40B4-BE49-F238E27FC236}">
                  <a16:creationId xmlns:a16="http://schemas.microsoft.com/office/drawing/2014/main" id="{14CCE0CA-2E07-B015-22E4-BD6CA6057B7D}"/>
                </a:ext>
              </a:extLst>
            </p:cNvPr>
            <p:cNvSpPr>
              <a:spLocks noChangeArrowheads="1"/>
            </p:cNvSpPr>
            <p:nvPr/>
          </p:nvSpPr>
          <p:spPr bwMode="auto">
            <a:xfrm>
              <a:off x="4900" y="3022"/>
              <a:ext cx="351" cy="32"/>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36" name="AutoShape 232">
              <a:extLst>
                <a:ext uri="{FF2B5EF4-FFF2-40B4-BE49-F238E27FC236}">
                  <a16:creationId xmlns:a16="http://schemas.microsoft.com/office/drawing/2014/main" id="{14DC3421-5A08-5E59-F94B-2CA6DBF4DF07}"/>
                </a:ext>
              </a:extLst>
            </p:cNvPr>
            <p:cNvSpPr>
              <a:spLocks noChangeArrowheads="1"/>
            </p:cNvSpPr>
            <p:nvPr/>
          </p:nvSpPr>
          <p:spPr bwMode="auto">
            <a:xfrm>
              <a:off x="4901" y="3431"/>
              <a:ext cx="351" cy="33"/>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37" name="AutoShape 233">
              <a:extLst>
                <a:ext uri="{FF2B5EF4-FFF2-40B4-BE49-F238E27FC236}">
                  <a16:creationId xmlns:a16="http://schemas.microsoft.com/office/drawing/2014/main" id="{A8356789-E0A7-CA98-FF57-B4111E340987}"/>
                </a:ext>
              </a:extLst>
            </p:cNvPr>
            <p:cNvSpPr>
              <a:spLocks noChangeArrowheads="1"/>
            </p:cNvSpPr>
            <p:nvPr/>
          </p:nvSpPr>
          <p:spPr bwMode="auto">
            <a:xfrm rot="-5400000">
              <a:off x="5111" y="3228"/>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38" name="AutoShape 234">
              <a:extLst>
                <a:ext uri="{FF2B5EF4-FFF2-40B4-BE49-F238E27FC236}">
                  <a16:creationId xmlns:a16="http://schemas.microsoft.com/office/drawing/2014/main" id="{904DB75A-001E-FD9C-4369-70560FD89EF5}"/>
                </a:ext>
              </a:extLst>
            </p:cNvPr>
            <p:cNvSpPr>
              <a:spLocks noChangeArrowheads="1"/>
            </p:cNvSpPr>
            <p:nvPr/>
          </p:nvSpPr>
          <p:spPr bwMode="auto">
            <a:xfrm rot="-5400000">
              <a:off x="4735" y="2815"/>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39" name="AutoShape 235">
              <a:extLst>
                <a:ext uri="{FF2B5EF4-FFF2-40B4-BE49-F238E27FC236}">
                  <a16:creationId xmlns:a16="http://schemas.microsoft.com/office/drawing/2014/main" id="{75F550E1-419E-3409-89CD-BB5F7FA34A30}"/>
                </a:ext>
              </a:extLst>
            </p:cNvPr>
            <p:cNvSpPr>
              <a:spLocks noChangeArrowheads="1"/>
            </p:cNvSpPr>
            <p:nvPr/>
          </p:nvSpPr>
          <p:spPr bwMode="auto">
            <a:xfrm rot="-5400000">
              <a:off x="5111" y="2815"/>
              <a:ext cx="308" cy="37"/>
            </a:xfrm>
            <a:prstGeom prst="roundRect">
              <a:avLst>
                <a:gd name="adj" fmla="val 16667"/>
              </a:avLst>
            </a:prstGeom>
            <a:solidFill>
              <a:schemeClr val="bg1"/>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grpSp>
      <p:grpSp>
        <p:nvGrpSpPr>
          <p:cNvPr id="240" name="Group 236">
            <a:extLst>
              <a:ext uri="{FF2B5EF4-FFF2-40B4-BE49-F238E27FC236}">
                <a16:creationId xmlns:a16="http://schemas.microsoft.com/office/drawing/2014/main" id="{D2D9D597-E1E1-12F2-1807-87B0341C6A06}"/>
              </a:ext>
            </a:extLst>
          </p:cNvPr>
          <p:cNvGrpSpPr>
            <a:grpSpLocks/>
          </p:cNvGrpSpPr>
          <p:nvPr/>
        </p:nvGrpSpPr>
        <p:grpSpPr bwMode="auto">
          <a:xfrm>
            <a:off x="9469438" y="1441758"/>
            <a:ext cx="655637" cy="1350962"/>
            <a:chOff x="4894" y="2629"/>
            <a:chExt cx="413" cy="851"/>
          </a:xfrm>
        </p:grpSpPr>
        <p:sp>
          <p:nvSpPr>
            <p:cNvPr id="241" name="AutoShape 237">
              <a:extLst>
                <a:ext uri="{FF2B5EF4-FFF2-40B4-BE49-F238E27FC236}">
                  <a16:creationId xmlns:a16="http://schemas.microsoft.com/office/drawing/2014/main" id="{7BEC1E80-041D-273A-FD0E-21F8CE7DC7D0}"/>
                </a:ext>
              </a:extLst>
            </p:cNvPr>
            <p:cNvSpPr>
              <a:spLocks noChangeArrowheads="1"/>
            </p:cNvSpPr>
            <p:nvPr/>
          </p:nvSpPr>
          <p:spPr bwMode="auto">
            <a:xfrm>
              <a:off x="4925" y="2629"/>
              <a:ext cx="351" cy="33"/>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42" name="AutoShape 238">
              <a:extLst>
                <a:ext uri="{FF2B5EF4-FFF2-40B4-BE49-F238E27FC236}">
                  <a16:creationId xmlns:a16="http://schemas.microsoft.com/office/drawing/2014/main" id="{417289E7-859C-6929-115B-16AC723CBBD8}"/>
                </a:ext>
              </a:extLst>
            </p:cNvPr>
            <p:cNvSpPr>
              <a:spLocks noChangeArrowheads="1"/>
            </p:cNvSpPr>
            <p:nvPr/>
          </p:nvSpPr>
          <p:spPr bwMode="auto">
            <a:xfrm rot="-5400000">
              <a:off x="4759" y="3244"/>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43" name="AutoShape 239">
              <a:extLst>
                <a:ext uri="{FF2B5EF4-FFF2-40B4-BE49-F238E27FC236}">
                  <a16:creationId xmlns:a16="http://schemas.microsoft.com/office/drawing/2014/main" id="{540F5B00-52A0-44B5-EC67-FC8C22A2B8B9}"/>
                </a:ext>
              </a:extLst>
            </p:cNvPr>
            <p:cNvSpPr>
              <a:spLocks noChangeArrowheads="1"/>
            </p:cNvSpPr>
            <p:nvPr/>
          </p:nvSpPr>
          <p:spPr bwMode="auto">
            <a:xfrm>
              <a:off x="4924" y="3038"/>
              <a:ext cx="351" cy="32"/>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44" name="AutoShape 240">
              <a:extLst>
                <a:ext uri="{FF2B5EF4-FFF2-40B4-BE49-F238E27FC236}">
                  <a16:creationId xmlns:a16="http://schemas.microsoft.com/office/drawing/2014/main" id="{88BDE9FC-600B-3A64-8058-2244687E2596}"/>
                </a:ext>
              </a:extLst>
            </p:cNvPr>
            <p:cNvSpPr>
              <a:spLocks noChangeArrowheads="1"/>
            </p:cNvSpPr>
            <p:nvPr/>
          </p:nvSpPr>
          <p:spPr bwMode="auto">
            <a:xfrm>
              <a:off x="4925" y="3447"/>
              <a:ext cx="351" cy="33"/>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45" name="AutoShape 241">
              <a:extLst>
                <a:ext uri="{FF2B5EF4-FFF2-40B4-BE49-F238E27FC236}">
                  <a16:creationId xmlns:a16="http://schemas.microsoft.com/office/drawing/2014/main" id="{7CE3AA9F-7907-3C6B-BEF4-A8549C5702ED}"/>
                </a:ext>
              </a:extLst>
            </p:cNvPr>
            <p:cNvSpPr>
              <a:spLocks noChangeArrowheads="1"/>
            </p:cNvSpPr>
            <p:nvPr/>
          </p:nvSpPr>
          <p:spPr bwMode="auto">
            <a:xfrm rot="-5400000">
              <a:off x="5135" y="3244"/>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46" name="AutoShape 242">
              <a:extLst>
                <a:ext uri="{FF2B5EF4-FFF2-40B4-BE49-F238E27FC236}">
                  <a16:creationId xmlns:a16="http://schemas.microsoft.com/office/drawing/2014/main" id="{EF62A6DA-ED3F-53D5-2320-62FD1A878615}"/>
                </a:ext>
              </a:extLst>
            </p:cNvPr>
            <p:cNvSpPr>
              <a:spLocks noChangeArrowheads="1"/>
            </p:cNvSpPr>
            <p:nvPr/>
          </p:nvSpPr>
          <p:spPr bwMode="auto">
            <a:xfrm rot="-5400000">
              <a:off x="4759" y="2831"/>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47" name="AutoShape 243">
              <a:extLst>
                <a:ext uri="{FF2B5EF4-FFF2-40B4-BE49-F238E27FC236}">
                  <a16:creationId xmlns:a16="http://schemas.microsoft.com/office/drawing/2014/main" id="{0D2A179D-2217-3214-C081-CEC87A0322F2}"/>
                </a:ext>
              </a:extLst>
            </p:cNvPr>
            <p:cNvSpPr>
              <a:spLocks noChangeArrowheads="1"/>
            </p:cNvSpPr>
            <p:nvPr/>
          </p:nvSpPr>
          <p:spPr bwMode="auto">
            <a:xfrm rot="-5400000">
              <a:off x="5135" y="2831"/>
              <a:ext cx="308" cy="37"/>
            </a:xfrm>
            <a:prstGeom prst="roundRect">
              <a:avLst>
                <a:gd name="adj" fmla="val 16667"/>
              </a:avLst>
            </a:prstGeom>
            <a:solidFill>
              <a:schemeClr val="bg1"/>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grpSp>
      <p:grpSp>
        <p:nvGrpSpPr>
          <p:cNvPr id="248" name="Group 244">
            <a:extLst>
              <a:ext uri="{FF2B5EF4-FFF2-40B4-BE49-F238E27FC236}">
                <a16:creationId xmlns:a16="http://schemas.microsoft.com/office/drawing/2014/main" id="{9DA70174-56E7-2D48-58D1-84C7447ADD08}"/>
              </a:ext>
            </a:extLst>
          </p:cNvPr>
          <p:cNvGrpSpPr>
            <a:grpSpLocks/>
          </p:cNvGrpSpPr>
          <p:nvPr/>
        </p:nvGrpSpPr>
        <p:grpSpPr bwMode="auto">
          <a:xfrm>
            <a:off x="9469438" y="1441758"/>
            <a:ext cx="655637" cy="1350962"/>
            <a:chOff x="4878" y="2645"/>
            <a:chExt cx="413" cy="851"/>
          </a:xfrm>
        </p:grpSpPr>
        <p:sp>
          <p:nvSpPr>
            <p:cNvPr id="249" name="AutoShape 245">
              <a:extLst>
                <a:ext uri="{FF2B5EF4-FFF2-40B4-BE49-F238E27FC236}">
                  <a16:creationId xmlns:a16="http://schemas.microsoft.com/office/drawing/2014/main" id="{BBC1DFAE-E2B5-303C-2D25-7E2357160800}"/>
                </a:ext>
              </a:extLst>
            </p:cNvPr>
            <p:cNvSpPr>
              <a:spLocks noChangeArrowheads="1"/>
            </p:cNvSpPr>
            <p:nvPr/>
          </p:nvSpPr>
          <p:spPr bwMode="auto">
            <a:xfrm>
              <a:off x="4909" y="2645"/>
              <a:ext cx="351" cy="33"/>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50" name="AutoShape 246">
              <a:extLst>
                <a:ext uri="{FF2B5EF4-FFF2-40B4-BE49-F238E27FC236}">
                  <a16:creationId xmlns:a16="http://schemas.microsoft.com/office/drawing/2014/main" id="{28C9E866-71D5-44B8-0B85-87A95E7D7F6D}"/>
                </a:ext>
              </a:extLst>
            </p:cNvPr>
            <p:cNvSpPr>
              <a:spLocks noChangeArrowheads="1"/>
            </p:cNvSpPr>
            <p:nvPr/>
          </p:nvSpPr>
          <p:spPr bwMode="auto">
            <a:xfrm rot="-5400000">
              <a:off x="4743" y="3260"/>
              <a:ext cx="308" cy="37"/>
            </a:xfrm>
            <a:prstGeom prst="roundRect">
              <a:avLst>
                <a:gd name="adj" fmla="val 16667"/>
              </a:avLst>
            </a:prstGeom>
            <a:solidFill>
              <a:schemeClr val="bg1"/>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51" name="AutoShape 247">
              <a:extLst>
                <a:ext uri="{FF2B5EF4-FFF2-40B4-BE49-F238E27FC236}">
                  <a16:creationId xmlns:a16="http://schemas.microsoft.com/office/drawing/2014/main" id="{F980AEDE-9B99-8755-E79A-11E1D642D0E0}"/>
                </a:ext>
              </a:extLst>
            </p:cNvPr>
            <p:cNvSpPr>
              <a:spLocks noChangeArrowheads="1"/>
            </p:cNvSpPr>
            <p:nvPr/>
          </p:nvSpPr>
          <p:spPr bwMode="auto">
            <a:xfrm>
              <a:off x="4908" y="3054"/>
              <a:ext cx="351" cy="32"/>
            </a:xfrm>
            <a:prstGeom prst="roundRect">
              <a:avLst>
                <a:gd name="adj" fmla="val 16667"/>
              </a:avLst>
            </a:prstGeom>
            <a:solidFill>
              <a:schemeClr val="bg1"/>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52" name="AutoShape 248">
              <a:extLst>
                <a:ext uri="{FF2B5EF4-FFF2-40B4-BE49-F238E27FC236}">
                  <a16:creationId xmlns:a16="http://schemas.microsoft.com/office/drawing/2014/main" id="{579E70FA-E8EE-4020-9222-88F46A163A21}"/>
                </a:ext>
              </a:extLst>
            </p:cNvPr>
            <p:cNvSpPr>
              <a:spLocks noChangeArrowheads="1"/>
            </p:cNvSpPr>
            <p:nvPr/>
          </p:nvSpPr>
          <p:spPr bwMode="auto">
            <a:xfrm>
              <a:off x="4909" y="3463"/>
              <a:ext cx="351" cy="33"/>
            </a:xfrm>
            <a:prstGeom prst="roundRect">
              <a:avLst>
                <a:gd name="adj" fmla="val 16667"/>
              </a:avLst>
            </a:prstGeom>
            <a:solidFill>
              <a:schemeClr val="bg1"/>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53" name="AutoShape 249">
              <a:extLst>
                <a:ext uri="{FF2B5EF4-FFF2-40B4-BE49-F238E27FC236}">
                  <a16:creationId xmlns:a16="http://schemas.microsoft.com/office/drawing/2014/main" id="{A35676F6-205E-97C7-04E2-D92B81D8488F}"/>
                </a:ext>
              </a:extLst>
            </p:cNvPr>
            <p:cNvSpPr>
              <a:spLocks noChangeArrowheads="1"/>
            </p:cNvSpPr>
            <p:nvPr/>
          </p:nvSpPr>
          <p:spPr bwMode="auto">
            <a:xfrm rot="-5400000">
              <a:off x="5119" y="3260"/>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54" name="AutoShape 250">
              <a:extLst>
                <a:ext uri="{FF2B5EF4-FFF2-40B4-BE49-F238E27FC236}">
                  <a16:creationId xmlns:a16="http://schemas.microsoft.com/office/drawing/2014/main" id="{4E080D88-512F-BB09-47B6-7413D143C0B1}"/>
                </a:ext>
              </a:extLst>
            </p:cNvPr>
            <p:cNvSpPr>
              <a:spLocks noChangeArrowheads="1"/>
            </p:cNvSpPr>
            <p:nvPr/>
          </p:nvSpPr>
          <p:spPr bwMode="auto">
            <a:xfrm rot="-5400000">
              <a:off x="4743" y="2847"/>
              <a:ext cx="308" cy="37"/>
            </a:xfrm>
            <a:prstGeom prst="roundRect">
              <a:avLst>
                <a:gd name="adj" fmla="val 16667"/>
              </a:avLst>
            </a:prstGeom>
            <a:solidFill>
              <a:schemeClr val="bg1"/>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55" name="AutoShape 251">
              <a:extLst>
                <a:ext uri="{FF2B5EF4-FFF2-40B4-BE49-F238E27FC236}">
                  <a16:creationId xmlns:a16="http://schemas.microsoft.com/office/drawing/2014/main" id="{C2BB3F41-D473-7DDA-56B8-138334F6B832}"/>
                </a:ext>
              </a:extLst>
            </p:cNvPr>
            <p:cNvSpPr>
              <a:spLocks noChangeArrowheads="1"/>
            </p:cNvSpPr>
            <p:nvPr/>
          </p:nvSpPr>
          <p:spPr bwMode="auto">
            <a:xfrm rot="-5400000">
              <a:off x="5119" y="2847"/>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grpSp>
      <p:grpSp>
        <p:nvGrpSpPr>
          <p:cNvPr id="256" name="Group 252">
            <a:extLst>
              <a:ext uri="{FF2B5EF4-FFF2-40B4-BE49-F238E27FC236}">
                <a16:creationId xmlns:a16="http://schemas.microsoft.com/office/drawing/2014/main" id="{E3C069CD-27EC-03EA-355D-53E04E5B8051}"/>
              </a:ext>
            </a:extLst>
          </p:cNvPr>
          <p:cNvGrpSpPr>
            <a:grpSpLocks/>
          </p:cNvGrpSpPr>
          <p:nvPr/>
        </p:nvGrpSpPr>
        <p:grpSpPr bwMode="auto">
          <a:xfrm>
            <a:off x="9469438" y="1441758"/>
            <a:ext cx="655637" cy="1350962"/>
            <a:chOff x="4886" y="2645"/>
            <a:chExt cx="413" cy="851"/>
          </a:xfrm>
        </p:grpSpPr>
        <p:sp>
          <p:nvSpPr>
            <p:cNvPr id="257" name="AutoShape 253">
              <a:extLst>
                <a:ext uri="{FF2B5EF4-FFF2-40B4-BE49-F238E27FC236}">
                  <a16:creationId xmlns:a16="http://schemas.microsoft.com/office/drawing/2014/main" id="{F2B30F00-413A-9A15-0A26-5274CC7C17D6}"/>
                </a:ext>
              </a:extLst>
            </p:cNvPr>
            <p:cNvSpPr>
              <a:spLocks noChangeArrowheads="1"/>
            </p:cNvSpPr>
            <p:nvPr/>
          </p:nvSpPr>
          <p:spPr bwMode="auto">
            <a:xfrm>
              <a:off x="4917" y="2645"/>
              <a:ext cx="351" cy="33"/>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58" name="AutoShape 254">
              <a:extLst>
                <a:ext uri="{FF2B5EF4-FFF2-40B4-BE49-F238E27FC236}">
                  <a16:creationId xmlns:a16="http://schemas.microsoft.com/office/drawing/2014/main" id="{ADBDA512-0D27-518C-1596-88895B473F6A}"/>
                </a:ext>
              </a:extLst>
            </p:cNvPr>
            <p:cNvSpPr>
              <a:spLocks noChangeArrowheads="1"/>
            </p:cNvSpPr>
            <p:nvPr/>
          </p:nvSpPr>
          <p:spPr bwMode="auto">
            <a:xfrm rot="-5400000">
              <a:off x="4751" y="3260"/>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59" name="AutoShape 255">
              <a:extLst>
                <a:ext uri="{FF2B5EF4-FFF2-40B4-BE49-F238E27FC236}">
                  <a16:creationId xmlns:a16="http://schemas.microsoft.com/office/drawing/2014/main" id="{242D7D5F-D5B9-2E7A-A053-641E47E51FD2}"/>
                </a:ext>
              </a:extLst>
            </p:cNvPr>
            <p:cNvSpPr>
              <a:spLocks noChangeArrowheads="1"/>
            </p:cNvSpPr>
            <p:nvPr/>
          </p:nvSpPr>
          <p:spPr bwMode="auto">
            <a:xfrm>
              <a:off x="4916" y="3054"/>
              <a:ext cx="351" cy="32"/>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60" name="AutoShape 256">
              <a:extLst>
                <a:ext uri="{FF2B5EF4-FFF2-40B4-BE49-F238E27FC236}">
                  <a16:creationId xmlns:a16="http://schemas.microsoft.com/office/drawing/2014/main" id="{14BA7F10-EB2F-116C-4BA5-0C3991E4AD30}"/>
                </a:ext>
              </a:extLst>
            </p:cNvPr>
            <p:cNvSpPr>
              <a:spLocks noChangeArrowheads="1"/>
            </p:cNvSpPr>
            <p:nvPr/>
          </p:nvSpPr>
          <p:spPr bwMode="auto">
            <a:xfrm>
              <a:off x="4917" y="3463"/>
              <a:ext cx="351" cy="33"/>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61" name="AutoShape 257">
              <a:extLst>
                <a:ext uri="{FF2B5EF4-FFF2-40B4-BE49-F238E27FC236}">
                  <a16:creationId xmlns:a16="http://schemas.microsoft.com/office/drawing/2014/main" id="{52DCBEB4-CE42-B0AD-3F63-07C26AFEE022}"/>
                </a:ext>
              </a:extLst>
            </p:cNvPr>
            <p:cNvSpPr>
              <a:spLocks noChangeArrowheads="1"/>
            </p:cNvSpPr>
            <p:nvPr/>
          </p:nvSpPr>
          <p:spPr bwMode="auto">
            <a:xfrm rot="-5400000">
              <a:off x="5127" y="3260"/>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62" name="AutoShape 258">
              <a:extLst>
                <a:ext uri="{FF2B5EF4-FFF2-40B4-BE49-F238E27FC236}">
                  <a16:creationId xmlns:a16="http://schemas.microsoft.com/office/drawing/2014/main" id="{68EF4E40-2072-2677-A817-12281CB68E3B}"/>
                </a:ext>
              </a:extLst>
            </p:cNvPr>
            <p:cNvSpPr>
              <a:spLocks noChangeArrowheads="1"/>
            </p:cNvSpPr>
            <p:nvPr/>
          </p:nvSpPr>
          <p:spPr bwMode="auto">
            <a:xfrm rot="-5400000">
              <a:off x="4751" y="2847"/>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63" name="AutoShape 259">
              <a:extLst>
                <a:ext uri="{FF2B5EF4-FFF2-40B4-BE49-F238E27FC236}">
                  <a16:creationId xmlns:a16="http://schemas.microsoft.com/office/drawing/2014/main" id="{55A352B8-469E-EEDB-5651-0E5ADBFC1577}"/>
                </a:ext>
              </a:extLst>
            </p:cNvPr>
            <p:cNvSpPr>
              <a:spLocks noChangeArrowheads="1"/>
            </p:cNvSpPr>
            <p:nvPr/>
          </p:nvSpPr>
          <p:spPr bwMode="auto">
            <a:xfrm rot="-5400000">
              <a:off x="5127" y="2847"/>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grpSp>
      <p:grpSp>
        <p:nvGrpSpPr>
          <p:cNvPr id="264" name="Group 260">
            <a:extLst>
              <a:ext uri="{FF2B5EF4-FFF2-40B4-BE49-F238E27FC236}">
                <a16:creationId xmlns:a16="http://schemas.microsoft.com/office/drawing/2014/main" id="{22A8DF1D-395E-F0B3-4229-2A041518DD88}"/>
              </a:ext>
            </a:extLst>
          </p:cNvPr>
          <p:cNvGrpSpPr>
            <a:grpSpLocks/>
          </p:cNvGrpSpPr>
          <p:nvPr/>
        </p:nvGrpSpPr>
        <p:grpSpPr bwMode="auto">
          <a:xfrm>
            <a:off x="9469438" y="1441758"/>
            <a:ext cx="655637" cy="1350962"/>
            <a:chOff x="4894" y="2685"/>
            <a:chExt cx="413" cy="851"/>
          </a:xfrm>
        </p:grpSpPr>
        <p:sp>
          <p:nvSpPr>
            <p:cNvPr id="265" name="AutoShape 261">
              <a:extLst>
                <a:ext uri="{FF2B5EF4-FFF2-40B4-BE49-F238E27FC236}">
                  <a16:creationId xmlns:a16="http://schemas.microsoft.com/office/drawing/2014/main" id="{812495E2-6942-B779-33B8-FAA4AEB36D83}"/>
                </a:ext>
              </a:extLst>
            </p:cNvPr>
            <p:cNvSpPr>
              <a:spLocks noChangeArrowheads="1"/>
            </p:cNvSpPr>
            <p:nvPr/>
          </p:nvSpPr>
          <p:spPr bwMode="auto">
            <a:xfrm>
              <a:off x="4925" y="2685"/>
              <a:ext cx="351" cy="33"/>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66" name="AutoShape 262">
              <a:extLst>
                <a:ext uri="{FF2B5EF4-FFF2-40B4-BE49-F238E27FC236}">
                  <a16:creationId xmlns:a16="http://schemas.microsoft.com/office/drawing/2014/main" id="{CA67425B-FE5C-8A19-AAF9-F5997886AB75}"/>
                </a:ext>
              </a:extLst>
            </p:cNvPr>
            <p:cNvSpPr>
              <a:spLocks noChangeArrowheads="1"/>
            </p:cNvSpPr>
            <p:nvPr/>
          </p:nvSpPr>
          <p:spPr bwMode="auto">
            <a:xfrm rot="-5400000">
              <a:off x="4759" y="3300"/>
              <a:ext cx="308" cy="37"/>
            </a:xfrm>
            <a:prstGeom prst="roundRect">
              <a:avLst>
                <a:gd name="adj" fmla="val 16667"/>
              </a:avLst>
            </a:prstGeom>
            <a:solidFill>
              <a:schemeClr val="bg1"/>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67" name="AutoShape 263">
              <a:extLst>
                <a:ext uri="{FF2B5EF4-FFF2-40B4-BE49-F238E27FC236}">
                  <a16:creationId xmlns:a16="http://schemas.microsoft.com/office/drawing/2014/main" id="{C7A603B8-D792-264B-D4B1-4B60E30D8B88}"/>
                </a:ext>
              </a:extLst>
            </p:cNvPr>
            <p:cNvSpPr>
              <a:spLocks noChangeArrowheads="1"/>
            </p:cNvSpPr>
            <p:nvPr/>
          </p:nvSpPr>
          <p:spPr bwMode="auto">
            <a:xfrm>
              <a:off x="4924" y="3094"/>
              <a:ext cx="351" cy="32"/>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68" name="AutoShape 264">
              <a:extLst>
                <a:ext uri="{FF2B5EF4-FFF2-40B4-BE49-F238E27FC236}">
                  <a16:creationId xmlns:a16="http://schemas.microsoft.com/office/drawing/2014/main" id="{85BAA763-E74A-0A33-3A32-431277D7FFFA}"/>
                </a:ext>
              </a:extLst>
            </p:cNvPr>
            <p:cNvSpPr>
              <a:spLocks noChangeArrowheads="1"/>
            </p:cNvSpPr>
            <p:nvPr/>
          </p:nvSpPr>
          <p:spPr bwMode="auto">
            <a:xfrm>
              <a:off x="4925" y="3503"/>
              <a:ext cx="351" cy="33"/>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69" name="AutoShape 265">
              <a:extLst>
                <a:ext uri="{FF2B5EF4-FFF2-40B4-BE49-F238E27FC236}">
                  <a16:creationId xmlns:a16="http://schemas.microsoft.com/office/drawing/2014/main" id="{A9D08736-3A29-0715-8A18-922B107D18FA}"/>
                </a:ext>
              </a:extLst>
            </p:cNvPr>
            <p:cNvSpPr>
              <a:spLocks noChangeArrowheads="1"/>
            </p:cNvSpPr>
            <p:nvPr/>
          </p:nvSpPr>
          <p:spPr bwMode="auto">
            <a:xfrm rot="-5400000">
              <a:off x="5135" y="3300"/>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70" name="AutoShape 266">
              <a:extLst>
                <a:ext uri="{FF2B5EF4-FFF2-40B4-BE49-F238E27FC236}">
                  <a16:creationId xmlns:a16="http://schemas.microsoft.com/office/drawing/2014/main" id="{35ED428D-08AA-630F-9E15-5B8AA7E658C0}"/>
                </a:ext>
              </a:extLst>
            </p:cNvPr>
            <p:cNvSpPr>
              <a:spLocks noChangeArrowheads="1"/>
            </p:cNvSpPr>
            <p:nvPr/>
          </p:nvSpPr>
          <p:spPr bwMode="auto">
            <a:xfrm rot="-5400000">
              <a:off x="4759" y="2887"/>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71" name="AutoShape 267">
              <a:extLst>
                <a:ext uri="{FF2B5EF4-FFF2-40B4-BE49-F238E27FC236}">
                  <a16:creationId xmlns:a16="http://schemas.microsoft.com/office/drawing/2014/main" id="{AC2BB064-E2AB-B443-1A54-4170F96B01E0}"/>
                </a:ext>
              </a:extLst>
            </p:cNvPr>
            <p:cNvSpPr>
              <a:spLocks noChangeArrowheads="1"/>
            </p:cNvSpPr>
            <p:nvPr/>
          </p:nvSpPr>
          <p:spPr bwMode="auto">
            <a:xfrm rot="-5400000">
              <a:off x="5135" y="2887"/>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grpSp>
      <p:sp>
        <p:nvSpPr>
          <p:cNvPr id="272" name="文本框 271">
            <a:extLst>
              <a:ext uri="{FF2B5EF4-FFF2-40B4-BE49-F238E27FC236}">
                <a16:creationId xmlns:a16="http://schemas.microsoft.com/office/drawing/2014/main" id="{24A14B6B-560F-A0F2-7C2D-44111974502A}"/>
              </a:ext>
            </a:extLst>
          </p:cNvPr>
          <p:cNvSpPr txBox="1"/>
          <p:nvPr/>
        </p:nvSpPr>
        <p:spPr>
          <a:xfrm>
            <a:off x="5442745" y="3873126"/>
            <a:ext cx="5100765" cy="646331"/>
          </a:xfrm>
          <a:prstGeom prst="rect">
            <a:avLst/>
          </a:prstGeom>
          <a:noFill/>
          <a:ln>
            <a:solidFill>
              <a:srgbClr val="0070C0"/>
            </a:solidFill>
          </a:ln>
        </p:spPr>
        <p:txBody>
          <a:bodyPr wrap="square" rtlCol="0">
            <a:spAutoFit/>
          </a:bodyPr>
          <a:lstStyle/>
          <a:p>
            <a:r>
              <a:rPr lang="en-US" altLang="zh-CN" b="1" dirty="0">
                <a:solidFill>
                  <a:srgbClr val="FF0000"/>
                </a:solidFill>
              </a:rPr>
              <a:t>OC</a:t>
            </a:r>
            <a:r>
              <a:rPr lang="zh-CN" altLang="en-US" dirty="0">
                <a:solidFill>
                  <a:srgbClr val="C00000"/>
                </a:solidFill>
              </a:rPr>
              <a:t>输出，</a:t>
            </a:r>
            <a:r>
              <a:rPr lang="en-US" altLang="zh-CN" b="1" dirty="0">
                <a:solidFill>
                  <a:srgbClr val="FF0000"/>
                </a:solidFill>
              </a:rPr>
              <a:t>2K</a:t>
            </a:r>
            <a:r>
              <a:rPr lang="zh-CN" altLang="en-US" dirty="0">
                <a:solidFill>
                  <a:srgbClr val="C00000"/>
                </a:solidFill>
              </a:rPr>
              <a:t>上拉电阻、高电平驱动的译码芯片</a:t>
            </a:r>
            <a:endParaRPr lang="en-US" altLang="zh-CN" dirty="0">
              <a:solidFill>
                <a:srgbClr val="C00000"/>
              </a:solidFill>
            </a:endParaRPr>
          </a:p>
          <a:p>
            <a:r>
              <a:rPr lang="en-US" altLang="zh-CN" dirty="0">
                <a:solidFill>
                  <a:srgbClr val="C00000"/>
                </a:solidFill>
              </a:rPr>
              <a:t>7448</a:t>
            </a:r>
            <a:r>
              <a:rPr lang="zh-CN" altLang="en-US" dirty="0">
                <a:solidFill>
                  <a:srgbClr val="C00000"/>
                </a:solidFill>
              </a:rPr>
              <a:t>，</a:t>
            </a:r>
            <a:r>
              <a:rPr lang="en-US" altLang="zh-CN" dirty="0">
                <a:solidFill>
                  <a:srgbClr val="C00000"/>
                </a:solidFill>
              </a:rPr>
              <a:t>74248</a:t>
            </a:r>
            <a:r>
              <a:rPr lang="zh-CN" altLang="en-US" dirty="0">
                <a:solidFill>
                  <a:srgbClr val="C00000"/>
                </a:solidFill>
              </a:rPr>
              <a:t>，</a:t>
            </a:r>
            <a:r>
              <a:rPr lang="en-US" altLang="zh-CN" dirty="0">
                <a:solidFill>
                  <a:srgbClr val="C00000"/>
                </a:solidFill>
              </a:rPr>
              <a:t>74LS48</a:t>
            </a:r>
            <a:r>
              <a:rPr lang="zh-CN" altLang="en-US" dirty="0">
                <a:solidFill>
                  <a:srgbClr val="C00000"/>
                </a:solidFill>
              </a:rPr>
              <a:t>，</a:t>
            </a:r>
            <a:r>
              <a:rPr lang="en-US" altLang="zh-CN" dirty="0">
                <a:solidFill>
                  <a:srgbClr val="C00000"/>
                </a:solidFill>
              </a:rPr>
              <a:t>74LS248</a:t>
            </a:r>
            <a:endParaRPr lang="zh-CN" altLang="en-US" dirty="0">
              <a:solidFill>
                <a:srgbClr val="C00000"/>
              </a:solidFill>
            </a:endParaRPr>
          </a:p>
        </p:txBody>
      </p:sp>
      <p:sp>
        <p:nvSpPr>
          <p:cNvPr id="273" name="文本框 272">
            <a:extLst>
              <a:ext uri="{FF2B5EF4-FFF2-40B4-BE49-F238E27FC236}">
                <a16:creationId xmlns:a16="http://schemas.microsoft.com/office/drawing/2014/main" id="{FDDBD3A8-2D63-3986-201F-E4994B5C5079}"/>
              </a:ext>
            </a:extLst>
          </p:cNvPr>
          <p:cNvSpPr txBox="1"/>
          <p:nvPr/>
        </p:nvSpPr>
        <p:spPr>
          <a:xfrm>
            <a:off x="5442745" y="5268428"/>
            <a:ext cx="4980780" cy="646331"/>
          </a:xfrm>
          <a:prstGeom prst="rect">
            <a:avLst/>
          </a:prstGeom>
          <a:noFill/>
          <a:ln>
            <a:solidFill>
              <a:srgbClr val="0070C0"/>
            </a:solidFill>
          </a:ln>
        </p:spPr>
        <p:txBody>
          <a:bodyPr wrap="square" rtlCol="0">
            <a:spAutoFit/>
          </a:bodyPr>
          <a:lstStyle/>
          <a:p>
            <a:r>
              <a:rPr lang="en-US" altLang="zh-CN" dirty="0">
                <a:solidFill>
                  <a:srgbClr val="FF0000"/>
                </a:solidFill>
              </a:rPr>
              <a:t>OC</a:t>
            </a:r>
            <a:r>
              <a:rPr lang="zh-CN" altLang="en-US" dirty="0">
                <a:solidFill>
                  <a:srgbClr val="FF0000"/>
                </a:solidFill>
              </a:rPr>
              <a:t>输出，无上拉电阻、高电平驱动的译码芯片</a:t>
            </a:r>
            <a:endParaRPr lang="en-US" altLang="zh-CN" dirty="0">
              <a:solidFill>
                <a:srgbClr val="FF0000"/>
              </a:solidFill>
            </a:endParaRPr>
          </a:p>
          <a:p>
            <a:r>
              <a:rPr lang="en-US" altLang="zh-CN" dirty="0">
                <a:solidFill>
                  <a:srgbClr val="FF0000"/>
                </a:solidFill>
              </a:rPr>
              <a:t>7449</a:t>
            </a:r>
            <a:r>
              <a:rPr lang="zh-CN" altLang="en-US" dirty="0">
                <a:solidFill>
                  <a:srgbClr val="FF0000"/>
                </a:solidFill>
              </a:rPr>
              <a:t>，</a:t>
            </a:r>
            <a:r>
              <a:rPr lang="en-US" altLang="zh-CN" dirty="0">
                <a:solidFill>
                  <a:srgbClr val="FF0000"/>
                </a:solidFill>
              </a:rPr>
              <a:t>74249</a:t>
            </a:r>
            <a:r>
              <a:rPr lang="zh-CN" altLang="en-US" dirty="0">
                <a:solidFill>
                  <a:srgbClr val="FF0000"/>
                </a:solidFill>
              </a:rPr>
              <a:t>，</a:t>
            </a:r>
            <a:r>
              <a:rPr lang="en-US" altLang="zh-CN" dirty="0">
                <a:solidFill>
                  <a:srgbClr val="FF0000"/>
                </a:solidFill>
              </a:rPr>
              <a:t>74LS49</a:t>
            </a:r>
            <a:r>
              <a:rPr lang="zh-CN" altLang="en-US" dirty="0">
                <a:solidFill>
                  <a:srgbClr val="FF0000"/>
                </a:solidFill>
              </a:rPr>
              <a:t>，</a:t>
            </a:r>
            <a:r>
              <a:rPr lang="en-US" altLang="zh-CN" dirty="0">
                <a:solidFill>
                  <a:srgbClr val="FF0000"/>
                </a:solidFill>
              </a:rPr>
              <a:t>74LS249</a:t>
            </a:r>
            <a:endParaRPr lang="zh-CN" altLang="en-US" dirty="0">
              <a:solidFill>
                <a:srgbClr val="FF0000"/>
              </a:solidFill>
            </a:endParaRPr>
          </a:p>
        </p:txBody>
      </p:sp>
      <p:sp>
        <p:nvSpPr>
          <p:cNvPr id="274" name="文本框 273">
            <a:extLst>
              <a:ext uri="{FF2B5EF4-FFF2-40B4-BE49-F238E27FC236}">
                <a16:creationId xmlns:a16="http://schemas.microsoft.com/office/drawing/2014/main" id="{85B91F05-8F1A-89B5-150A-27905B5E3C48}"/>
              </a:ext>
            </a:extLst>
          </p:cNvPr>
          <p:cNvSpPr txBox="1"/>
          <p:nvPr/>
        </p:nvSpPr>
        <p:spPr>
          <a:xfrm>
            <a:off x="1634105" y="5470836"/>
            <a:ext cx="3585029" cy="830997"/>
          </a:xfrm>
          <a:prstGeom prst="rect">
            <a:avLst/>
          </a:prstGeom>
          <a:noFill/>
          <a:ln>
            <a:solidFill>
              <a:srgbClr val="FFC000"/>
            </a:solidFill>
          </a:ln>
        </p:spPr>
        <p:txBody>
          <a:bodyPr wrap="square" rtlCol="0">
            <a:spAutoFit/>
          </a:bodyPr>
          <a:lstStyle/>
          <a:p>
            <a:r>
              <a:rPr lang="zh-CN" altLang="en-US" dirty="0"/>
              <a:t>测试管脚：全亮，全灭输入，灭零输入、输出。</a:t>
            </a:r>
          </a:p>
        </p:txBody>
      </p:sp>
      <p:sp>
        <p:nvSpPr>
          <p:cNvPr id="2" name="灯片编号占位符 1">
            <a:extLst>
              <a:ext uri="{FF2B5EF4-FFF2-40B4-BE49-F238E27FC236}">
                <a16:creationId xmlns:a16="http://schemas.microsoft.com/office/drawing/2014/main" id="{91BE66E3-3A1A-8215-8069-F71B79BACAA8}"/>
              </a:ext>
            </a:extLst>
          </p:cNvPr>
          <p:cNvSpPr>
            <a:spLocks noGrp="1"/>
          </p:cNvSpPr>
          <p:nvPr>
            <p:ph type="sldNum" sz="quarter" idx="12"/>
          </p:nvPr>
        </p:nvSpPr>
        <p:spPr/>
        <p:txBody>
          <a:bodyPr/>
          <a:lstStyle/>
          <a:p>
            <a:fld id="{392CBAA0-59E6-204E-8F03-85E5040D48B8}" type="slidenum">
              <a:rPr kumimoji="1" lang="zh-CN" altLang="en-US" smtClean="0"/>
              <a:t>57</a:t>
            </a:fld>
            <a:r>
              <a:rPr kumimoji="1" lang="en-US" altLang="zh-CN"/>
              <a:t>/133</a:t>
            </a:r>
            <a:endParaRPr kumimoji="1" lang="zh-CN" altLang="en-US" dirty="0"/>
          </a:p>
        </p:txBody>
      </p:sp>
    </p:spTree>
    <p:extLst>
      <p:ext uri="{BB962C8B-B14F-4D97-AF65-F5344CB8AC3E}">
        <p14:creationId xmlns:p14="http://schemas.microsoft.com/office/powerpoint/2010/main" val="5230475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72"/>
                                        </p:tgtEl>
                                        <p:attrNameLst>
                                          <p:attrName>style.visibility</p:attrName>
                                        </p:attrNameLst>
                                      </p:cBhvr>
                                      <p:to>
                                        <p:strVal val="visible"/>
                                      </p:to>
                                    </p:set>
                                    <p:animEffect transition="in" filter="fade">
                                      <p:cBhvr>
                                        <p:cTn id="7" dur="1000"/>
                                        <p:tgtEl>
                                          <p:spTgt spid="272"/>
                                        </p:tgtEl>
                                      </p:cBhvr>
                                    </p:animEffect>
                                    <p:anim calcmode="lin" valueType="num">
                                      <p:cBhvr>
                                        <p:cTn id="8" dur="1000" fill="hold"/>
                                        <p:tgtEl>
                                          <p:spTgt spid="272"/>
                                        </p:tgtEl>
                                        <p:attrNameLst>
                                          <p:attrName>ppt_x</p:attrName>
                                        </p:attrNameLst>
                                      </p:cBhvr>
                                      <p:tavLst>
                                        <p:tav tm="0">
                                          <p:val>
                                            <p:strVal val="#ppt_x"/>
                                          </p:val>
                                        </p:tav>
                                        <p:tav tm="100000">
                                          <p:val>
                                            <p:strVal val="#ppt_x"/>
                                          </p:val>
                                        </p:tav>
                                      </p:tavLst>
                                    </p:anim>
                                    <p:anim calcmode="lin" valueType="num">
                                      <p:cBhvr>
                                        <p:cTn id="9" dur="1000" fill="hold"/>
                                        <p:tgtEl>
                                          <p:spTgt spid="27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73"/>
                                        </p:tgtEl>
                                        <p:attrNameLst>
                                          <p:attrName>style.visibility</p:attrName>
                                        </p:attrNameLst>
                                      </p:cBhvr>
                                      <p:to>
                                        <p:strVal val="visible"/>
                                      </p:to>
                                    </p:set>
                                    <p:animEffect transition="in" filter="fade">
                                      <p:cBhvr>
                                        <p:cTn id="14" dur="1000"/>
                                        <p:tgtEl>
                                          <p:spTgt spid="273"/>
                                        </p:tgtEl>
                                      </p:cBhvr>
                                    </p:animEffect>
                                    <p:anim calcmode="lin" valueType="num">
                                      <p:cBhvr>
                                        <p:cTn id="15" dur="1000" fill="hold"/>
                                        <p:tgtEl>
                                          <p:spTgt spid="273"/>
                                        </p:tgtEl>
                                        <p:attrNameLst>
                                          <p:attrName>ppt_x</p:attrName>
                                        </p:attrNameLst>
                                      </p:cBhvr>
                                      <p:tavLst>
                                        <p:tav tm="0">
                                          <p:val>
                                            <p:strVal val="#ppt_x"/>
                                          </p:val>
                                        </p:tav>
                                        <p:tav tm="100000">
                                          <p:val>
                                            <p:strVal val="#ppt_x"/>
                                          </p:val>
                                        </p:tav>
                                      </p:tavLst>
                                    </p:anim>
                                    <p:anim calcmode="lin" valueType="num">
                                      <p:cBhvr>
                                        <p:cTn id="16" dur="1000" fill="hold"/>
                                        <p:tgtEl>
                                          <p:spTgt spid="273"/>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6" presetClass="entr" presetSubtype="16" fill="hold" grpId="0" nodeType="clickEffect">
                                  <p:stCondLst>
                                    <p:cond delay="0"/>
                                  </p:stCondLst>
                                  <p:childTnLst>
                                    <p:set>
                                      <p:cBhvr>
                                        <p:cTn id="20" dur="1" fill="hold">
                                          <p:stCondLst>
                                            <p:cond delay="0"/>
                                          </p:stCondLst>
                                        </p:cTn>
                                        <p:tgtEl>
                                          <p:spTgt spid="274"/>
                                        </p:tgtEl>
                                        <p:attrNameLst>
                                          <p:attrName>style.visibility</p:attrName>
                                        </p:attrNameLst>
                                      </p:cBhvr>
                                      <p:to>
                                        <p:strVal val="visible"/>
                                      </p:to>
                                    </p:set>
                                    <p:animEffect transition="in" filter="circle(in)">
                                      <p:cBhvr>
                                        <p:cTn id="21" dur="2000"/>
                                        <p:tgtEl>
                                          <p:spTgt spid="2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2" grpId="0" animBg="1"/>
      <p:bldP spid="273" grpId="0" animBg="1"/>
      <p:bldP spid="274"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3.2</a:t>
            </a:r>
            <a:r>
              <a:rPr kumimoji="1" lang="zh-CN" altLang="en-US" dirty="0"/>
              <a:t> 译码器</a:t>
            </a:r>
          </a:p>
        </p:txBody>
      </p:sp>
      <p:grpSp>
        <p:nvGrpSpPr>
          <p:cNvPr id="6" name="Group 25">
            <a:extLst>
              <a:ext uri="{FF2B5EF4-FFF2-40B4-BE49-F238E27FC236}">
                <a16:creationId xmlns:a16="http://schemas.microsoft.com/office/drawing/2014/main" id="{F5E6D74B-CFCD-BB79-4BDC-844291C20D8D}"/>
              </a:ext>
            </a:extLst>
          </p:cNvPr>
          <p:cNvGrpSpPr>
            <a:grpSpLocks/>
          </p:cNvGrpSpPr>
          <p:nvPr/>
        </p:nvGrpSpPr>
        <p:grpSpPr bwMode="auto">
          <a:xfrm>
            <a:off x="1627714" y="2254410"/>
            <a:ext cx="3181350" cy="2368550"/>
            <a:chOff x="414" y="2335"/>
            <a:chExt cx="2004" cy="1492"/>
          </a:xfrm>
        </p:grpSpPr>
        <p:grpSp>
          <p:nvGrpSpPr>
            <p:cNvPr id="7" name="Group 26">
              <a:extLst>
                <a:ext uri="{FF2B5EF4-FFF2-40B4-BE49-F238E27FC236}">
                  <a16:creationId xmlns:a16="http://schemas.microsoft.com/office/drawing/2014/main" id="{2C2785C7-7143-AE4E-B772-831AF0277B74}"/>
                </a:ext>
              </a:extLst>
            </p:cNvPr>
            <p:cNvGrpSpPr>
              <a:grpSpLocks/>
            </p:cNvGrpSpPr>
            <p:nvPr/>
          </p:nvGrpSpPr>
          <p:grpSpPr bwMode="auto">
            <a:xfrm>
              <a:off x="414" y="2704"/>
              <a:ext cx="346" cy="982"/>
              <a:chOff x="414" y="2704"/>
              <a:chExt cx="346" cy="982"/>
            </a:xfrm>
          </p:grpSpPr>
          <p:sp>
            <p:nvSpPr>
              <p:cNvPr id="78" name="Line 27">
                <a:extLst>
                  <a:ext uri="{FF2B5EF4-FFF2-40B4-BE49-F238E27FC236}">
                    <a16:creationId xmlns:a16="http://schemas.microsoft.com/office/drawing/2014/main" id="{EFDE6AF5-DA09-9333-AAFF-2A0C125DED66}"/>
                  </a:ext>
                </a:extLst>
              </p:cNvPr>
              <p:cNvSpPr>
                <a:spLocks noChangeShapeType="1"/>
              </p:cNvSpPr>
              <p:nvPr/>
            </p:nvSpPr>
            <p:spPr bwMode="auto">
              <a:xfrm flipH="1">
                <a:off x="512" y="2704"/>
                <a:ext cx="0" cy="69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79" name="Oval 28">
                <a:extLst>
                  <a:ext uri="{FF2B5EF4-FFF2-40B4-BE49-F238E27FC236}">
                    <a16:creationId xmlns:a16="http://schemas.microsoft.com/office/drawing/2014/main" id="{71770460-2091-3D8C-F7BB-D3A1C274909E}"/>
                  </a:ext>
                </a:extLst>
              </p:cNvPr>
              <p:cNvSpPr>
                <a:spLocks noChangeArrowheads="1"/>
              </p:cNvSpPr>
              <p:nvPr/>
            </p:nvSpPr>
            <p:spPr bwMode="auto">
              <a:xfrm>
                <a:off x="484" y="3400"/>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80" name="Line 29">
                <a:extLst>
                  <a:ext uri="{FF2B5EF4-FFF2-40B4-BE49-F238E27FC236}">
                    <a16:creationId xmlns:a16="http://schemas.microsoft.com/office/drawing/2014/main" id="{319B4C13-258E-58FA-91D3-0289FDDF1754}"/>
                  </a:ext>
                </a:extLst>
              </p:cNvPr>
              <p:cNvSpPr>
                <a:spLocks noChangeShapeType="1"/>
              </p:cNvSpPr>
              <p:nvPr/>
            </p:nvSpPr>
            <p:spPr bwMode="auto">
              <a:xfrm>
                <a:off x="432" y="2992"/>
                <a:ext cx="17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81" name="Line 30">
                <a:extLst>
                  <a:ext uri="{FF2B5EF4-FFF2-40B4-BE49-F238E27FC236}">
                    <a16:creationId xmlns:a16="http://schemas.microsoft.com/office/drawing/2014/main" id="{C5AFF11E-E5C6-3610-C6E7-7ABBD9B8902C}"/>
                  </a:ext>
                </a:extLst>
              </p:cNvPr>
              <p:cNvSpPr>
                <a:spLocks noChangeShapeType="1"/>
              </p:cNvSpPr>
              <p:nvPr/>
            </p:nvSpPr>
            <p:spPr bwMode="auto">
              <a:xfrm flipH="1" flipV="1">
                <a:off x="428" y="2992"/>
                <a:ext cx="84" cy="15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82" name="Line 31">
                <a:extLst>
                  <a:ext uri="{FF2B5EF4-FFF2-40B4-BE49-F238E27FC236}">
                    <a16:creationId xmlns:a16="http://schemas.microsoft.com/office/drawing/2014/main" id="{85EC77BF-BD9E-4BEF-D774-B6ADF022878F}"/>
                  </a:ext>
                </a:extLst>
              </p:cNvPr>
              <p:cNvSpPr>
                <a:spLocks noChangeShapeType="1"/>
              </p:cNvSpPr>
              <p:nvPr/>
            </p:nvSpPr>
            <p:spPr bwMode="auto">
              <a:xfrm flipH="1">
                <a:off x="512" y="2988"/>
                <a:ext cx="84" cy="15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83" name="Line 32">
                <a:extLst>
                  <a:ext uri="{FF2B5EF4-FFF2-40B4-BE49-F238E27FC236}">
                    <a16:creationId xmlns:a16="http://schemas.microsoft.com/office/drawing/2014/main" id="{961BA443-E4CC-BA34-2F83-3063E33CC676}"/>
                  </a:ext>
                </a:extLst>
              </p:cNvPr>
              <p:cNvSpPr>
                <a:spLocks noChangeShapeType="1"/>
              </p:cNvSpPr>
              <p:nvPr/>
            </p:nvSpPr>
            <p:spPr bwMode="auto">
              <a:xfrm flipV="1">
                <a:off x="440" y="3144"/>
                <a:ext cx="144" cy="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84" name="Line 33">
                <a:extLst>
                  <a:ext uri="{FF2B5EF4-FFF2-40B4-BE49-F238E27FC236}">
                    <a16:creationId xmlns:a16="http://schemas.microsoft.com/office/drawing/2014/main" id="{96B81C76-FB66-A1C2-6C3E-5DA6852A1D0D}"/>
                  </a:ext>
                </a:extLst>
              </p:cNvPr>
              <p:cNvSpPr>
                <a:spLocks noChangeShapeType="1"/>
              </p:cNvSpPr>
              <p:nvPr/>
            </p:nvSpPr>
            <p:spPr bwMode="auto">
              <a:xfrm>
                <a:off x="568" y="3212"/>
                <a:ext cx="128" cy="124"/>
              </a:xfrm>
              <a:prstGeom prst="line">
                <a:avLst/>
              </a:prstGeom>
              <a:noFill/>
              <a:ln w="19050">
                <a:solidFill>
                  <a:srgbClr val="00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85" name="Line 34">
                <a:extLst>
                  <a:ext uri="{FF2B5EF4-FFF2-40B4-BE49-F238E27FC236}">
                    <a16:creationId xmlns:a16="http://schemas.microsoft.com/office/drawing/2014/main" id="{9378D551-6B40-E158-5064-03A947DFA469}"/>
                  </a:ext>
                </a:extLst>
              </p:cNvPr>
              <p:cNvSpPr>
                <a:spLocks noChangeShapeType="1"/>
              </p:cNvSpPr>
              <p:nvPr/>
            </p:nvSpPr>
            <p:spPr bwMode="auto">
              <a:xfrm>
                <a:off x="632" y="3188"/>
                <a:ext cx="128" cy="124"/>
              </a:xfrm>
              <a:prstGeom prst="line">
                <a:avLst/>
              </a:prstGeom>
              <a:noFill/>
              <a:ln w="19050">
                <a:solidFill>
                  <a:srgbClr val="00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86" name="Text Box 35">
                <a:extLst>
                  <a:ext uri="{FF2B5EF4-FFF2-40B4-BE49-F238E27FC236}">
                    <a16:creationId xmlns:a16="http://schemas.microsoft.com/office/drawing/2014/main" id="{0175915F-E59C-9D43-4574-5414884831C0}"/>
                  </a:ext>
                </a:extLst>
              </p:cNvPr>
              <p:cNvSpPr txBox="1">
                <a:spLocks noChangeArrowheads="1"/>
              </p:cNvSpPr>
              <p:nvPr/>
            </p:nvSpPr>
            <p:spPr bwMode="auto">
              <a:xfrm>
                <a:off x="414" y="3398"/>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a</a:t>
                </a:r>
              </a:p>
            </p:txBody>
          </p:sp>
        </p:grpSp>
        <p:grpSp>
          <p:nvGrpSpPr>
            <p:cNvPr id="8" name="Group 36">
              <a:extLst>
                <a:ext uri="{FF2B5EF4-FFF2-40B4-BE49-F238E27FC236}">
                  <a16:creationId xmlns:a16="http://schemas.microsoft.com/office/drawing/2014/main" id="{FB0A1EFE-74C5-D5B0-9F3D-D50168E188B1}"/>
                </a:ext>
              </a:extLst>
            </p:cNvPr>
            <p:cNvGrpSpPr>
              <a:grpSpLocks/>
            </p:cNvGrpSpPr>
            <p:nvPr/>
          </p:nvGrpSpPr>
          <p:grpSpPr bwMode="auto">
            <a:xfrm>
              <a:off x="690" y="2704"/>
              <a:ext cx="346" cy="982"/>
              <a:chOff x="414" y="2704"/>
              <a:chExt cx="346" cy="982"/>
            </a:xfrm>
          </p:grpSpPr>
          <p:sp>
            <p:nvSpPr>
              <p:cNvPr id="69" name="Line 37">
                <a:extLst>
                  <a:ext uri="{FF2B5EF4-FFF2-40B4-BE49-F238E27FC236}">
                    <a16:creationId xmlns:a16="http://schemas.microsoft.com/office/drawing/2014/main" id="{DF3393F9-6BE2-ECDC-04E5-BE82E32C2663}"/>
                  </a:ext>
                </a:extLst>
              </p:cNvPr>
              <p:cNvSpPr>
                <a:spLocks noChangeShapeType="1"/>
              </p:cNvSpPr>
              <p:nvPr/>
            </p:nvSpPr>
            <p:spPr bwMode="auto">
              <a:xfrm flipH="1">
                <a:off x="512" y="2704"/>
                <a:ext cx="0" cy="69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70" name="Oval 38">
                <a:extLst>
                  <a:ext uri="{FF2B5EF4-FFF2-40B4-BE49-F238E27FC236}">
                    <a16:creationId xmlns:a16="http://schemas.microsoft.com/office/drawing/2014/main" id="{A390F51B-1270-0EAF-AFE7-F86BE929B55B}"/>
                  </a:ext>
                </a:extLst>
              </p:cNvPr>
              <p:cNvSpPr>
                <a:spLocks noChangeArrowheads="1"/>
              </p:cNvSpPr>
              <p:nvPr/>
            </p:nvSpPr>
            <p:spPr bwMode="auto">
              <a:xfrm>
                <a:off x="484" y="3400"/>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71" name="Line 39">
                <a:extLst>
                  <a:ext uri="{FF2B5EF4-FFF2-40B4-BE49-F238E27FC236}">
                    <a16:creationId xmlns:a16="http://schemas.microsoft.com/office/drawing/2014/main" id="{97660FF7-F92D-6C13-5EE2-A2402AAE3E55}"/>
                  </a:ext>
                </a:extLst>
              </p:cNvPr>
              <p:cNvSpPr>
                <a:spLocks noChangeShapeType="1"/>
              </p:cNvSpPr>
              <p:nvPr/>
            </p:nvSpPr>
            <p:spPr bwMode="auto">
              <a:xfrm>
                <a:off x="432" y="2992"/>
                <a:ext cx="17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72" name="Line 40">
                <a:extLst>
                  <a:ext uri="{FF2B5EF4-FFF2-40B4-BE49-F238E27FC236}">
                    <a16:creationId xmlns:a16="http://schemas.microsoft.com/office/drawing/2014/main" id="{E75109C8-45F9-C5A7-05D3-CA782F67B1DF}"/>
                  </a:ext>
                </a:extLst>
              </p:cNvPr>
              <p:cNvSpPr>
                <a:spLocks noChangeShapeType="1"/>
              </p:cNvSpPr>
              <p:nvPr/>
            </p:nvSpPr>
            <p:spPr bwMode="auto">
              <a:xfrm flipH="1" flipV="1">
                <a:off x="428" y="2992"/>
                <a:ext cx="84" cy="15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73" name="Line 41">
                <a:extLst>
                  <a:ext uri="{FF2B5EF4-FFF2-40B4-BE49-F238E27FC236}">
                    <a16:creationId xmlns:a16="http://schemas.microsoft.com/office/drawing/2014/main" id="{61F18759-A65C-E7B7-36B6-2FAFA9305478}"/>
                  </a:ext>
                </a:extLst>
              </p:cNvPr>
              <p:cNvSpPr>
                <a:spLocks noChangeShapeType="1"/>
              </p:cNvSpPr>
              <p:nvPr/>
            </p:nvSpPr>
            <p:spPr bwMode="auto">
              <a:xfrm flipH="1">
                <a:off x="512" y="2988"/>
                <a:ext cx="84" cy="15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74" name="Line 42">
                <a:extLst>
                  <a:ext uri="{FF2B5EF4-FFF2-40B4-BE49-F238E27FC236}">
                    <a16:creationId xmlns:a16="http://schemas.microsoft.com/office/drawing/2014/main" id="{422522A2-49E0-D51B-079C-5E4B60D97691}"/>
                  </a:ext>
                </a:extLst>
              </p:cNvPr>
              <p:cNvSpPr>
                <a:spLocks noChangeShapeType="1"/>
              </p:cNvSpPr>
              <p:nvPr/>
            </p:nvSpPr>
            <p:spPr bwMode="auto">
              <a:xfrm flipV="1">
                <a:off x="440" y="3144"/>
                <a:ext cx="144" cy="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75" name="Line 43">
                <a:extLst>
                  <a:ext uri="{FF2B5EF4-FFF2-40B4-BE49-F238E27FC236}">
                    <a16:creationId xmlns:a16="http://schemas.microsoft.com/office/drawing/2014/main" id="{88AA3B5B-CE45-0DF7-ED2C-C4E33D25B888}"/>
                  </a:ext>
                </a:extLst>
              </p:cNvPr>
              <p:cNvSpPr>
                <a:spLocks noChangeShapeType="1"/>
              </p:cNvSpPr>
              <p:nvPr/>
            </p:nvSpPr>
            <p:spPr bwMode="auto">
              <a:xfrm>
                <a:off x="568" y="3212"/>
                <a:ext cx="128" cy="124"/>
              </a:xfrm>
              <a:prstGeom prst="line">
                <a:avLst/>
              </a:prstGeom>
              <a:noFill/>
              <a:ln w="19050">
                <a:solidFill>
                  <a:srgbClr val="00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76" name="Line 44">
                <a:extLst>
                  <a:ext uri="{FF2B5EF4-FFF2-40B4-BE49-F238E27FC236}">
                    <a16:creationId xmlns:a16="http://schemas.microsoft.com/office/drawing/2014/main" id="{B1F5E3DA-BCDB-DA6A-7067-851367FC5230}"/>
                  </a:ext>
                </a:extLst>
              </p:cNvPr>
              <p:cNvSpPr>
                <a:spLocks noChangeShapeType="1"/>
              </p:cNvSpPr>
              <p:nvPr/>
            </p:nvSpPr>
            <p:spPr bwMode="auto">
              <a:xfrm>
                <a:off x="632" y="3188"/>
                <a:ext cx="128" cy="124"/>
              </a:xfrm>
              <a:prstGeom prst="line">
                <a:avLst/>
              </a:prstGeom>
              <a:noFill/>
              <a:ln w="19050">
                <a:solidFill>
                  <a:srgbClr val="00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77" name="Text Box 45">
                <a:extLst>
                  <a:ext uri="{FF2B5EF4-FFF2-40B4-BE49-F238E27FC236}">
                    <a16:creationId xmlns:a16="http://schemas.microsoft.com/office/drawing/2014/main" id="{2BD51B66-9B32-6068-CB38-2834094A540D}"/>
                  </a:ext>
                </a:extLst>
              </p:cNvPr>
              <p:cNvSpPr txBox="1">
                <a:spLocks noChangeArrowheads="1"/>
              </p:cNvSpPr>
              <p:nvPr/>
            </p:nvSpPr>
            <p:spPr bwMode="auto">
              <a:xfrm>
                <a:off x="414" y="3398"/>
                <a:ext cx="22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b</a:t>
                </a:r>
              </a:p>
            </p:txBody>
          </p:sp>
        </p:grpSp>
        <p:grpSp>
          <p:nvGrpSpPr>
            <p:cNvPr id="9" name="Group 46">
              <a:extLst>
                <a:ext uri="{FF2B5EF4-FFF2-40B4-BE49-F238E27FC236}">
                  <a16:creationId xmlns:a16="http://schemas.microsoft.com/office/drawing/2014/main" id="{8DAD0AB8-D69E-9713-8C86-9EE536952D12}"/>
                </a:ext>
              </a:extLst>
            </p:cNvPr>
            <p:cNvGrpSpPr>
              <a:grpSpLocks/>
            </p:cNvGrpSpPr>
            <p:nvPr/>
          </p:nvGrpSpPr>
          <p:grpSpPr bwMode="auto">
            <a:xfrm>
              <a:off x="966" y="2704"/>
              <a:ext cx="346" cy="982"/>
              <a:chOff x="414" y="2704"/>
              <a:chExt cx="346" cy="982"/>
            </a:xfrm>
          </p:grpSpPr>
          <p:sp>
            <p:nvSpPr>
              <p:cNvPr id="60" name="Line 47">
                <a:extLst>
                  <a:ext uri="{FF2B5EF4-FFF2-40B4-BE49-F238E27FC236}">
                    <a16:creationId xmlns:a16="http://schemas.microsoft.com/office/drawing/2014/main" id="{D8DB98B8-A2A9-B7B0-77B6-84B57BA82FC4}"/>
                  </a:ext>
                </a:extLst>
              </p:cNvPr>
              <p:cNvSpPr>
                <a:spLocks noChangeShapeType="1"/>
              </p:cNvSpPr>
              <p:nvPr/>
            </p:nvSpPr>
            <p:spPr bwMode="auto">
              <a:xfrm flipH="1">
                <a:off x="512" y="2704"/>
                <a:ext cx="0" cy="69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61" name="Oval 48">
                <a:extLst>
                  <a:ext uri="{FF2B5EF4-FFF2-40B4-BE49-F238E27FC236}">
                    <a16:creationId xmlns:a16="http://schemas.microsoft.com/office/drawing/2014/main" id="{47BB294F-A4F3-3D9B-C963-EE0488B49939}"/>
                  </a:ext>
                </a:extLst>
              </p:cNvPr>
              <p:cNvSpPr>
                <a:spLocks noChangeArrowheads="1"/>
              </p:cNvSpPr>
              <p:nvPr/>
            </p:nvSpPr>
            <p:spPr bwMode="auto">
              <a:xfrm>
                <a:off x="484" y="3400"/>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62" name="Line 49">
                <a:extLst>
                  <a:ext uri="{FF2B5EF4-FFF2-40B4-BE49-F238E27FC236}">
                    <a16:creationId xmlns:a16="http://schemas.microsoft.com/office/drawing/2014/main" id="{90F07324-5261-98BF-4A0A-3C3A905D60E6}"/>
                  </a:ext>
                </a:extLst>
              </p:cNvPr>
              <p:cNvSpPr>
                <a:spLocks noChangeShapeType="1"/>
              </p:cNvSpPr>
              <p:nvPr/>
            </p:nvSpPr>
            <p:spPr bwMode="auto">
              <a:xfrm>
                <a:off x="432" y="2992"/>
                <a:ext cx="17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63" name="Line 50">
                <a:extLst>
                  <a:ext uri="{FF2B5EF4-FFF2-40B4-BE49-F238E27FC236}">
                    <a16:creationId xmlns:a16="http://schemas.microsoft.com/office/drawing/2014/main" id="{C74E27A5-468C-7B08-CA92-8F75F9DAB1F6}"/>
                  </a:ext>
                </a:extLst>
              </p:cNvPr>
              <p:cNvSpPr>
                <a:spLocks noChangeShapeType="1"/>
              </p:cNvSpPr>
              <p:nvPr/>
            </p:nvSpPr>
            <p:spPr bwMode="auto">
              <a:xfrm flipH="1" flipV="1">
                <a:off x="428" y="2992"/>
                <a:ext cx="84" cy="15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64" name="Line 51">
                <a:extLst>
                  <a:ext uri="{FF2B5EF4-FFF2-40B4-BE49-F238E27FC236}">
                    <a16:creationId xmlns:a16="http://schemas.microsoft.com/office/drawing/2014/main" id="{FBCEF7C6-FC83-C661-97B3-0859DCB540CB}"/>
                  </a:ext>
                </a:extLst>
              </p:cNvPr>
              <p:cNvSpPr>
                <a:spLocks noChangeShapeType="1"/>
              </p:cNvSpPr>
              <p:nvPr/>
            </p:nvSpPr>
            <p:spPr bwMode="auto">
              <a:xfrm flipH="1">
                <a:off x="512" y="2988"/>
                <a:ext cx="84" cy="15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65" name="Line 52">
                <a:extLst>
                  <a:ext uri="{FF2B5EF4-FFF2-40B4-BE49-F238E27FC236}">
                    <a16:creationId xmlns:a16="http://schemas.microsoft.com/office/drawing/2014/main" id="{9C5FB70F-EACC-2BB6-FF12-D66EA67A656E}"/>
                  </a:ext>
                </a:extLst>
              </p:cNvPr>
              <p:cNvSpPr>
                <a:spLocks noChangeShapeType="1"/>
              </p:cNvSpPr>
              <p:nvPr/>
            </p:nvSpPr>
            <p:spPr bwMode="auto">
              <a:xfrm flipV="1">
                <a:off x="440" y="3144"/>
                <a:ext cx="144" cy="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66" name="Line 53">
                <a:extLst>
                  <a:ext uri="{FF2B5EF4-FFF2-40B4-BE49-F238E27FC236}">
                    <a16:creationId xmlns:a16="http://schemas.microsoft.com/office/drawing/2014/main" id="{ADA6F7B1-EC2C-1736-9340-A908A22A8C4F}"/>
                  </a:ext>
                </a:extLst>
              </p:cNvPr>
              <p:cNvSpPr>
                <a:spLocks noChangeShapeType="1"/>
              </p:cNvSpPr>
              <p:nvPr/>
            </p:nvSpPr>
            <p:spPr bwMode="auto">
              <a:xfrm>
                <a:off x="568" y="3212"/>
                <a:ext cx="128" cy="124"/>
              </a:xfrm>
              <a:prstGeom prst="line">
                <a:avLst/>
              </a:prstGeom>
              <a:noFill/>
              <a:ln w="19050">
                <a:solidFill>
                  <a:srgbClr val="00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67" name="Line 54">
                <a:extLst>
                  <a:ext uri="{FF2B5EF4-FFF2-40B4-BE49-F238E27FC236}">
                    <a16:creationId xmlns:a16="http://schemas.microsoft.com/office/drawing/2014/main" id="{E0161397-FAC0-239A-7026-4B1AB07EC23C}"/>
                  </a:ext>
                </a:extLst>
              </p:cNvPr>
              <p:cNvSpPr>
                <a:spLocks noChangeShapeType="1"/>
              </p:cNvSpPr>
              <p:nvPr/>
            </p:nvSpPr>
            <p:spPr bwMode="auto">
              <a:xfrm>
                <a:off x="632" y="3188"/>
                <a:ext cx="128" cy="124"/>
              </a:xfrm>
              <a:prstGeom prst="line">
                <a:avLst/>
              </a:prstGeom>
              <a:noFill/>
              <a:ln w="19050">
                <a:solidFill>
                  <a:srgbClr val="00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68" name="Text Box 55">
                <a:extLst>
                  <a:ext uri="{FF2B5EF4-FFF2-40B4-BE49-F238E27FC236}">
                    <a16:creationId xmlns:a16="http://schemas.microsoft.com/office/drawing/2014/main" id="{530D5FBA-A90D-4B93-1C09-9473C1672116}"/>
                  </a:ext>
                </a:extLst>
              </p:cNvPr>
              <p:cNvSpPr txBox="1">
                <a:spLocks noChangeArrowheads="1"/>
              </p:cNvSpPr>
              <p:nvPr/>
            </p:nvSpPr>
            <p:spPr bwMode="auto">
              <a:xfrm>
                <a:off x="414" y="3398"/>
                <a:ext cx="20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c</a:t>
                </a:r>
              </a:p>
            </p:txBody>
          </p:sp>
        </p:grpSp>
        <p:grpSp>
          <p:nvGrpSpPr>
            <p:cNvPr id="10" name="Group 56">
              <a:extLst>
                <a:ext uri="{FF2B5EF4-FFF2-40B4-BE49-F238E27FC236}">
                  <a16:creationId xmlns:a16="http://schemas.microsoft.com/office/drawing/2014/main" id="{963889FA-74DB-72B7-E54C-0FEEDBE8B656}"/>
                </a:ext>
              </a:extLst>
            </p:cNvPr>
            <p:cNvGrpSpPr>
              <a:grpSpLocks/>
            </p:cNvGrpSpPr>
            <p:nvPr/>
          </p:nvGrpSpPr>
          <p:grpSpPr bwMode="auto">
            <a:xfrm>
              <a:off x="1242" y="2704"/>
              <a:ext cx="346" cy="982"/>
              <a:chOff x="414" y="2704"/>
              <a:chExt cx="346" cy="982"/>
            </a:xfrm>
          </p:grpSpPr>
          <p:sp>
            <p:nvSpPr>
              <p:cNvPr id="51" name="Line 57">
                <a:extLst>
                  <a:ext uri="{FF2B5EF4-FFF2-40B4-BE49-F238E27FC236}">
                    <a16:creationId xmlns:a16="http://schemas.microsoft.com/office/drawing/2014/main" id="{A9F9D865-0F40-5762-1889-67F07E878D91}"/>
                  </a:ext>
                </a:extLst>
              </p:cNvPr>
              <p:cNvSpPr>
                <a:spLocks noChangeShapeType="1"/>
              </p:cNvSpPr>
              <p:nvPr/>
            </p:nvSpPr>
            <p:spPr bwMode="auto">
              <a:xfrm flipH="1">
                <a:off x="512" y="2704"/>
                <a:ext cx="0" cy="69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52" name="Oval 58">
                <a:extLst>
                  <a:ext uri="{FF2B5EF4-FFF2-40B4-BE49-F238E27FC236}">
                    <a16:creationId xmlns:a16="http://schemas.microsoft.com/office/drawing/2014/main" id="{F1E107A6-ECA4-55F9-B2D7-BD804220699F}"/>
                  </a:ext>
                </a:extLst>
              </p:cNvPr>
              <p:cNvSpPr>
                <a:spLocks noChangeArrowheads="1"/>
              </p:cNvSpPr>
              <p:nvPr/>
            </p:nvSpPr>
            <p:spPr bwMode="auto">
              <a:xfrm>
                <a:off x="484" y="3400"/>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53" name="Line 59">
                <a:extLst>
                  <a:ext uri="{FF2B5EF4-FFF2-40B4-BE49-F238E27FC236}">
                    <a16:creationId xmlns:a16="http://schemas.microsoft.com/office/drawing/2014/main" id="{99D20FB2-79C9-2DD5-45E6-42713A60B3DC}"/>
                  </a:ext>
                </a:extLst>
              </p:cNvPr>
              <p:cNvSpPr>
                <a:spLocks noChangeShapeType="1"/>
              </p:cNvSpPr>
              <p:nvPr/>
            </p:nvSpPr>
            <p:spPr bwMode="auto">
              <a:xfrm>
                <a:off x="432" y="2992"/>
                <a:ext cx="17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54" name="Line 60">
                <a:extLst>
                  <a:ext uri="{FF2B5EF4-FFF2-40B4-BE49-F238E27FC236}">
                    <a16:creationId xmlns:a16="http://schemas.microsoft.com/office/drawing/2014/main" id="{A10D95CF-F897-4308-F473-35CF78AFFCB4}"/>
                  </a:ext>
                </a:extLst>
              </p:cNvPr>
              <p:cNvSpPr>
                <a:spLocks noChangeShapeType="1"/>
              </p:cNvSpPr>
              <p:nvPr/>
            </p:nvSpPr>
            <p:spPr bwMode="auto">
              <a:xfrm flipH="1" flipV="1">
                <a:off x="428" y="2992"/>
                <a:ext cx="84" cy="15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55" name="Line 61">
                <a:extLst>
                  <a:ext uri="{FF2B5EF4-FFF2-40B4-BE49-F238E27FC236}">
                    <a16:creationId xmlns:a16="http://schemas.microsoft.com/office/drawing/2014/main" id="{60D87C81-5539-24FF-FE21-315AB62ABBDD}"/>
                  </a:ext>
                </a:extLst>
              </p:cNvPr>
              <p:cNvSpPr>
                <a:spLocks noChangeShapeType="1"/>
              </p:cNvSpPr>
              <p:nvPr/>
            </p:nvSpPr>
            <p:spPr bwMode="auto">
              <a:xfrm flipH="1">
                <a:off x="512" y="2988"/>
                <a:ext cx="84" cy="15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56" name="Line 62">
                <a:extLst>
                  <a:ext uri="{FF2B5EF4-FFF2-40B4-BE49-F238E27FC236}">
                    <a16:creationId xmlns:a16="http://schemas.microsoft.com/office/drawing/2014/main" id="{E726B211-66BE-9285-B86B-07056EDE1E4F}"/>
                  </a:ext>
                </a:extLst>
              </p:cNvPr>
              <p:cNvSpPr>
                <a:spLocks noChangeShapeType="1"/>
              </p:cNvSpPr>
              <p:nvPr/>
            </p:nvSpPr>
            <p:spPr bwMode="auto">
              <a:xfrm flipV="1">
                <a:off x="440" y="3144"/>
                <a:ext cx="144" cy="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57" name="Line 63">
                <a:extLst>
                  <a:ext uri="{FF2B5EF4-FFF2-40B4-BE49-F238E27FC236}">
                    <a16:creationId xmlns:a16="http://schemas.microsoft.com/office/drawing/2014/main" id="{8065FB9B-EAA2-ECED-E30D-5E57069647C3}"/>
                  </a:ext>
                </a:extLst>
              </p:cNvPr>
              <p:cNvSpPr>
                <a:spLocks noChangeShapeType="1"/>
              </p:cNvSpPr>
              <p:nvPr/>
            </p:nvSpPr>
            <p:spPr bwMode="auto">
              <a:xfrm>
                <a:off x="568" y="3212"/>
                <a:ext cx="128" cy="124"/>
              </a:xfrm>
              <a:prstGeom prst="line">
                <a:avLst/>
              </a:prstGeom>
              <a:noFill/>
              <a:ln w="19050">
                <a:solidFill>
                  <a:srgbClr val="00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58" name="Line 64">
                <a:extLst>
                  <a:ext uri="{FF2B5EF4-FFF2-40B4-BE49-F238E27FC236}">
                    <a16:creationId xmlns:a16="http://schemas.microsoft.com/office/drawing/2014/main" id="{2A676A57-DC94-7196-515A-A8B27BD3BCEF}"/>
                  </a:ext>
                </a:extLst>
              </p:cNvPr>
              <p:cNvSpPr>
                <a:spLocks noChangeShapeType="1"/>
              </p:cNvSpPr>
              <p:nvPr/>
            </p:nvSpPr>
            <p:spPr bwMode="auto">
              <a:xfrm>
                <a:off x="632" y="3188"/>
                <a:ext cx="128" cy="124"/>
              </a:xfrm>
              <a:prstGeom prst="line">
                <a:avLst/>
              </a:prstGeom>
              <a:noFill/>
              <a:ln w="19050">
                <a:solidFill>
                  <a:srgbClr val="00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59" name="Text Box 65">
                <a:extLst>
                  <a:ext uri="{FF2B5EF4-FFF2-40B4-BE49-F238E27FC236}">
                    <a16:creationId xmlns:a16="http://schemas.microsoft.com/office/drawing/2014/main" id="{26D7CEAF-E9AA-DAA0-112E-4C24E77CC5F7}"/>
                  </a:ext>
                </a:extLst>
              </p:cNvPr>
              <p:cNvSpPr txBox="1">
                <a:spLocks noChangeArrowheads="1"/>
              </p:cNvSpPr>
              <p:nvPr/>
            </p:nvSpPr>
            <p:spPr bwMode="auto">
              <a:xfrm>
                <a:off x="414" y="3398"/>
                <a:ext cx="22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d</a:t>
                </a:r>
              </a:p>
            </p:txBody>
          </p:sp>
        </p:grpSp>
        <p:grpSp>
          <p:nvGrpSpPr>
            <p:cNvPr id="11" name="Group 66">
              <a:extLst>
                <a:ext uri="{FF2B5EF4-FFF2-40B4-BE49-F238E27FC236}">
                  <a16:creationId xmlns:a16="http://schemas.microsoft.com/office/drawing/2014/main" id="{00CA6AEF-45CB-F776-1F33-D01FA58A2E2D}"/>
                </a:ext>
              </a:extLst>
            </p:cNvPr>
            <p:cNvGrpSpPr>
              <a:grpSpLocks/>
            </p:cNvGrpSpPr>
            <p:nvPr/>
          </p:nvGrpSpPr>
          <p:grpSpPr bwMode="auto">
            <a:xfrm>
              <a:off x="1518" y="2704"/>
              <a:ext cx="346" cy="982"/>
              <a:chOff x="414" y="2704"/>
              <a:chExt cx="346" cy="982"/>
            </a:xfrm>
          </p:grpSpPr>
          <p:sp>
            <p:nvSpPr>
              <p:cNvPr id="42" name="Line 67">
                <a:extLst>
                  <a:ext uri="{FF2B5EF4-FFF2-40B4-BE49-F238E27FC236}">
                    <a16:creationId xmlns:a16="http://schemas.microsoft.com/office/drawing/2014/main" id="{ED1B18EC-7498-3965-2D71-9F4C504751E6}"/>
                  </a:ext>
                </a:extLst>
              </p:cNvPr>
              <p:cNvSpPr>
                <a:spLocks noChangeShapeType="1"/>
              </p:cNvSpPr>
              <p:nvPr/>
            </p:nvSpPr>
            <p:spPr bwMode="auto">
              <a:xfrm flipH="1">
                <a:off x="512" y="2704"/>
                <a:ext cx="0" cy="69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43" name="Oval 68">
                <a:extLst>
                  <a:ext uri="{FF2B5EF4-FFF2-40B4-BE49-F238E27FC236}">
                    <a16:creationId xmlns:a16="http://schemas.microsoft.com/office/drawing/2014/main" id="{6ABFA637-B395-B096-5EB4-22CD328E8C54}"/>
                  </a:ext>
                </a:extLst>
              </p:cNvPr>
              <p:cNvSpPr>
                <a:spLocks noChangeArrowheads="1"/>
              </p:cNvSpPr>
              <p:nvPr/>
            </p:nvSpPr>
            <p:spPr bwMode="auto">
              <a:xfrm>
                <a:off x="484" y="3400"/>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44" name="Line 69">
                <a:extLst>
                  <a:ext uri="{FF2B5EF4-FFF2-40B4-BE49-F238E27FC236}">
                    <a16:creationId xmlns:a16="http://schemas.microsoft.com/office/drawing/2014/main" id="{0E18B666-1651-D377-A26E-DB6F870B66FB}"/>
                  </a:ext>
                </a:extLst>
              </p:cNvPr>
              <p:cNvSpPr>
                <a:spLocks noChangeShapeType="1"/>
              </p:cNvSpPr>
              <p:nvPr/>
            </p:nvSpPr>
            <p:spPr bwMode="auto">
              <a:xfrm>
                <a:off x="432" y="2992"/>
                <a:ext cx="17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45" name="Line 70">
                <a:extLst>
                  <a:ext uri="{FF2B5EF4-FFF2-40B4-BE49-F238E27FC236}">
                    <a16:creationId xmlns:a16="http://schemas.microsoft.com/office/drawing/2014/main" id="{736734DE-AE54-2CFB-A7DF-7FD490356E01}"/>
                  </a:ext>
                </a:extLst>
              </p:cNvPr>
              <p:cNvSpPr>
                <a:spLocks noChangeShapeType="1"/>
              </p:cNvSpPr>
              <p:nvPr/>
            </p:nvSpPr>
            <p:spPr bwMode="auto">
              <a:xfrm flipH="1" flipV="1">
                <a:off x="428" y="2992"/>
                <a:ext cx="84" cy="15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46" name="Line 71">
                <a:extLst>
                  <a:ext uri="{FF2B5EF4-FFF2-40B4-BE49-F238E27FC236}">
                    <a16:creationId xmlns:a16="http://schemas.microsoft.com/office/drawing/2014/main" id="{E5063815-CB48-26E5-E94F-718D59A4AB6A}"/>
                  </a:ext>
                </a:extLst>
              </p:cNvPr>
              <p:cNvSpPr>
                <a:spLocks noChangeShapeType="1"/>
              </p:cNvSpPr>
              <p:nvPr/>
            </p:nvSpPr>
            <p:spPr bwMode="auto">
              <a:xfrm flipH="1">
                <a:off x="512" y="2988"/>
                <a:ext cx="84" cy="15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47" name="Line 72">
                <a:extLst>
                  <a:ext uri="{FF2B5EF4-FFF2-40B4-BE49-F238E27FC236}">
                    <a16:creationId xmlns:a16="http://schemas.microsoft.com/office/drawing/2014/main" id="{18C2984A-1231-DEEA-FB67-6D6E95013438}"/>
                  </a:ext>
                </a:extLst>
              </p:cNvPr>
              <p:cNvSpPr>
                <a:spLocks noChangeShapeType="1"/>
              </p:cNvSpPr>
              <p:nvPr/>
            </p:nvSpPr>
            <p:spPr bwMode="auto">
              <a:xfrm flipV="1">
                <a:off x="440" y="3144"/>
                <a:ext cx="144" cy="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48" name="Line 73">
                <a:extLst>
                  <a:ext uri="{FF2B5EF4-FFF2-40B4-BE49-F238E27FC236}">
                    <a16:creationId xmlns:a16="http://schemas.microsoft.com/office/drawing/2014/main" id="{692A729C-9466-FD9C-7463-1F4F7867F73E}"/>
                  </a:ext>
                </a:extLst>
              </p:cNvPr>
              <p:cNvSpPr>
                <a:spLocks noChangeShapeType="1"/>
              </p:cNvSpPr>
              <p:nvPr/>
            </p:nvSpPr>
            <p:spPr bwMode="auto">
              <a:xfrm>
                <a:off x="568" y="3212"/>
                <a:ext cx="128" cy="124"/>
              </a:xfrm>
              <a:prstGeom prst="line">
                <a:avLst/>
              </a:prstGeom>
              <a:noFill/>
              <a:ln w="19050">
                <a:solidFill>
                  <a:srgbClr val="00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49" name="Line 74">
                <a:extLst>
                  <a:ext uri="{FF2B5EF4-FFF2-40B4-BE49-F238E27FC236}">
                    <a16:creationId xmlns:a16="http://schemas.microsoft.com/office/drawing/2014/main" id="{F711FF68-A792-8987-A713-1558583ABEF5}"/>
                  </a:ext>
                </a:extLst>
              </p:cNvPr>
              <p:cNvSpPr>
                <a:spLocks noChangeShapeType="1"/>
              </p:cNvSpPr>
              <p:nvPr/>
            </p:nvSpPr>
            <p:spPr bwMode="auto">
              <a:xfrm>
                <a:off x="632" y="3188"/>
                <a:ext cx="128" cy="124"/>
              </a:xfrm>
              <a:prstGeom prst="line">
                <a:avLst/>
              </a:prstGeom>
              <a:noFill/>
              <a:ln w="19050">
                <a:solidFill>
                  <a:srgbClr val="00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50" name="Text Box 75">
                <a:extLst>
                  <a:ext uri="{FF2B5EF4-FFF2-40B4-BE49-F238E27FC236}">
                    <a16:creationId xmlns:a16="http://schemas.microsoft.com/office/drawing/2014/main" id="{5D813DE0-99F3-B7E3-1083-EBAFB4CDD3E1}"/>
                  </a:ext>
                </a:extLst>
              </p:cNvPr>
              <p:cNvSpPr txBox="1">
                <a:spLocks noChangeArrowheads="1"/>
              </p:cNvSpPr>
              <p:nvPr/>
            </p:nvSpPr>
            <p:spPr bwMode="auto">
              <a:xfrm>
                <a:off x="414" y="3398"/>
                <a:ext cx="20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e</a:t>
                </a:r>
              </a:p>
            </p:txBody>
          </p:sp>
        </p:grpSp>
        <p:grpSp>
          <p:nvGrpSpPr>
            <p:cNvPr id="12" name="Group 76">
              <a:extLst>
                <a:ext uri="{FF2B5EF4-FFF2-40B4-BE49-F238E27FC236}">
                  <a16:creationId xmlns:a16="http://schemas.microsoft.com/office/drawing/2014/main" id="{9FEBFBF1-21DF-95E3-33C2-A493ECF4D15A}"/>
                </a:ext>
              </a:extLst>
            </p:cNvPr>
            <p:cNvGrpSpPr>
              <a:grpSpLocks/>
            </p:cNvGrpSpPr>
            <p:nvPr/>
          </p:nvGrpSpPr>
          <p:grpSpPr bwMode="auto">
            <a:xfrm>
              <a:off x="1794" y="2704"/>
              <a:ext cx="346" cy="982"/>
              <a:chOff x="414" y="2704"/>
              <a:chExt cx="346" cy="982"/>
            </a:xfrm>
          </p:grpSpPr>
          <p:sp>
            <p:nvSpPr>
              <p:cNvPr id="33" name="Line 77">
                <a:extLst>
                  <a:ext uri="{FF2B5EF4-FFF2-40B4-BE49-F238E27FC236}">
                    <a16:creationId xmlns:a16="http://schemas.microsoft.com/office/drawing/2014/main" id="{AB18AB4A-6C70-7348-4938-3E675CF506B7}"/>
                  </a:ext>
                </a:extLst>
              </p:cNvPr>
              <p:cNvSpPr>
                <a:spLocks noChangeShapeType="1"/>
              </p:cNvSpPr>
              <p:nvPr/>
            </p:nvSpPr>
            <p:spPr bwMode="auto">
              <a:xfrm flipH="1">
                <a:off x="512" y="2704"/>
                <a:ext cx="0" cy="69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34" name="Oval 78">
                <a:extLst>
                  <a:ext uri="{FF2B5EF4-FFF2-40B4-BE49-F238E27FC236}">
                    <a16:creationId xmlns:a16="http://schemas.microsoft.com/office/drawing/2014/main" id="{081940EF-802D-2AE2-C0C7-B4E3E6C0001F}"/>
                  </a:ext>
                </a:extLst>
              </p:cNvPr>
              <p:cNvSpPr>
                <a:spLocks noChangeArrowheads="1"/>
              </p:cNvSpPr>
              <p:nvPr/>
            </p:nvSpPr>
            <p:spPr bwMode="auto">
              <a:xfrm>
                <a:off x="484" y="3400"/>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35" name="Line 79">
                <a:extLst>
                  <a:ext uri="{FF2B5EF4-FFF2-40B4-BE49-F238E27FC236}">
                    <a16:creationId xmlns:a16="http://schemas.microsoft.com/office/drawing/2014/main" id="{A083D335-78BD-7EC8-66D7-54A8FCF469E9}"/>
                  </a:ext>
                </a:extLst>
              </p:cNvPr>
              <p:cNvSpPr>
                <a:spLocks noChangeShapeType="1"/>
              </p:cNvSpPr>
              <p:nvPr/>
            </p:nvSpPr>
            <p:spPr bwMode="auto">
              <a:xfrm>
                <a:off x="432" y="2992"/>
                <a:ext cx="17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36" name="Line 80">
                <a:extLst>
                  <a:ext uri="{FF2B5EF4-FFF2-40B4-BE49-F238E27FC236}">
                    <a16:creationId xmlns:a16="http://schemas.microsoft.com/office/drawing/2014/main" id="{220C7457-AA57-4CEE-61C1-A26E5A138AA2}"/>
                  </a:ext>
                </a:extLst>
              </p:cNvPr>
              <p:cNvSpPr>
                <a:spLocks noChangeShapeType="1"/>
              </p:cNvSpPr>
              <p:nvPr/>
            </p:nvSpPr>
            <p:spPr bwMode="auto">
              <a:xfrm flipH="1" flipV="1">
                <a:off x="428" y="2992"/>
                <a:ext cx="84" cy="15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37" name="Line 81">
                <a:extLst>
                  <a:ext uri="{FF2B5EF4-FFF2-40B4-BE49-F238E27FC236}">
                    <a16:creationId xmlns:a16="http://schemas.microsoft.com/office/drawing/2014/main" id="{7304A3A5-BC70-9FD4-CFC1-D599A019158E}"/>
                  </a:ext>
                </a:extLst>
              </p:cNvPr>
              <p:cNvSpPr>
                <a:spLocks noChangeShapeType="1"/>
              </p:cNvSpPr>
              <p:nvPr/>
            </p:nvSpPr>
            <p:spPr bwMode="auto">
              <a:xfrm flipH="1">
                <a:off x="512" y="2988"/>
                <a:ext cx="84" cy="15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38" name="Line 82">
                <a:extLst>
                  <a:ext uri="{FF2B5EF4-FFF2-40B4-BE49-F238E27FC236}">
                    <a16:creationId xmlns:a16="http://schemas.microsoft.com/office/drawing/2014/main" id="{2AFE07E2-3CEE-E75C-943E-35997D16A773}"/>
                  </a:ext>
                </a:extLst>
              </p:cNvPr>
              <p:cNvSpPr>
                <a:spLocks noChangeShapeType="1"/>
              </p:cNvSpPr>
              <p:nvPr/>
            </p:nvSpPr>
            <p:spPr bwMode="auto">
              <a:xfrm flipV="1">
                <a:off x="440" y="3144"/>
                <a:ext cx="144" cy="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39" name="Line 83">
                <a:extLst>
                  <a:ext uri="{FF2B5EF4-FFF2-40B4-BE49-F238E27FC236}">
                    <a16:creationId xmlns:a16="http://schemas.microsoft.com/office/drawing/2014/main" id="{AE20D395-CC64-F98C-CDFD-5CFF0E4FB52D}"/>
                  </a:ext>
                </a:extLst>
              </p:cNvPr>
              <p:cNvSpPr>
                <a:spLocks noChangeShapeType="1"/>
              </p:cNvSpPr>
              <p:nvPr/>
            </p:nvSpPr>
            <p:spPr bwMode="auto">
              <a:xfrm>
                <a:off x="568" y="3212"/>
                <a:ext cx="128" cy="124"/>
              </a:xfrm>
              <a:prstGeom prst="line">
                <a:avLst/>
              </a:prstGeom>
              <a:noFill/>
              <a:ln w="19050">
                <a:solidFill>
                  <a:srgbClr val="00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40" name="Line 84">
                <a:extLst>
                  <a:ext uri="{FF2B5EF4-FFF2-40B4-BE49-F238E27FC236}">
                    <a16:creationId xmlns:a16="http://schemas.microsoft.com/office/drawing/2014/main" id="{59A84AAF-65CE-4A0A-AE26-5AF4423D185A}"/>
                  </a:ext>
                </a:extLst>
              </p:cNvPr>
              <p:cNvSpPr>
                <a:spLocks noChangeShapeType="1"/>
              </p:cNvSpPr>
              <p:nvPr/>
            </p:nvSpPr>
            <p:spPr bwMode="auto">
              <a:xfrm>
                <a:off x="632" y="3188"/>
                <a:ext cx="128" cy="124"/>
              </a:xfrm>
              <a:prstGeom prst="line">
                <a:avLst/>
              </a:prstGeom>
              <a:noFill/>
              <a:ln w="19050">
                <a:solidFill>
                  <a:srgbClr val="00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41" name="Text Box 85">
                <a:extLst>
                  <a:ext uri="{FF2B5EF4-FFF2-40B4-BE49-F238E27FC236}">
                    <a16:creationId xmlns:a16="http://schemas.microsoft.com/office/drawing/2014/main" id="{D743FCD9-4771-945E-18B5-F037DC4586EB}"/>
                  </a:ext>
                </a:extLst>
              </p:cNvPr>
              <p:cNvSpPr txBox="1">
                <a:spLocks noChangeArrowheads="1"/>
              </p:cNvSpPr>
              <p:nvPr/>
            </p:nvSpPr>
            <p:spPr bwMode="auto">
              <a:xfrm>
                <a:off x="414" y="3398"/>
                <a:ext cx="18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f</a:t>
                </a:r>
              </a:p>
            </p:txBody>
          </p:sp>
        </p:grpSp>
        <p:sp>
          <p:nvSpPr>
            <p:cNvPr id="13" name="Line 86">
              <a:extLst>
                <a:ext uri="{FF2B5EF4-FFF2-40B4-BE49-F238E27FC236}">
                  <a16:creationId xmlns:a16="http://schemas.microsoft.com/office/drawing/2014/main" id="{01169A26-F665-6A08-D011-AA2C76D059E1}"/>
                </a:ext>
              </a:extLst>
            </p:cNvPr>
            <p:cNvSpPr>
              <a:spLocks noChangeShapeType="1"/>
            </p:cNvSpPr>
            <p:nvPr/>
          </p:nvSpPr>
          <p:spPr bwMode="auto">
            <a:xfrm>
              <a:off x="2168" y="2704"/>
              <a:ext cx="1" cy="102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4" name="Oval 87">
              <a:extLst>
                <a:ext uri="{FF2B5EF4-FFF2-40B4-BE49-F238E27FC236}">
                  <a16:creationId xmlns:a16="http://schemas.microsoft.com/office/drawing/2014/main" id="{9DF3518C-896F-FFAC-E19A-D97065FEEE95}"/>
                </a:ext>
              </a:extLst>
            </p:cNvPr>
            <p:cNvSpPr>
              <a:spLocks noChangeArrowheads="1"/>
            </p:cNvSpPr>
            <p:nvPr/>
          </p:nvSpPr>
          <p:spPr bwMode="auto">
            <a:xfrm>
              <a:off x="2143" y="3724"/>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5" name="Line 88">
              <a:extLst>
                <a:ext uri="{FF2B5EF4-FFF2-40B4-BE49-F238E27FC236}">
                  <a16:creationId xmlns:a16="http://schemas.microsoft.com/office/drawing/2014/main" id="{52AFA498-8411-8350-6752-126A3054BF6B}"/>
                </a:ext>
              </a:extLst>
            </p:cNvPr>
            <p:cNvSpPr>
              <a:spLocks noChangeShapeType="1"/>
            </p:cNvSpPr>
            <p:nvPr/>
          </p:nvSpPr>
          <p:spPr bwMode="auto">
            <a:xfrm>
              <a:off x="2088" y="2992"/>
              <a:ext cx="17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6" name="Line 89">
              <a:extLst>
                <a:ext uri="{FF2B5EF4-FFF2-40B4-BE49-F238E27FC236}">
                  <a16:creationId xmlns:a16="http://schemas.microsoft.com/office/drawing/2014/main" id="{03595FAB-B189-D4D2-AF8A-7AE44F30F932}"/>
                </a:ext>
              </a:extLst>
            </p:cNvPr>
            <p:cNvSpPr>
              <a:spLocks noChangeShapeType="1"/>
            </p:cNvSpPr>
            <p:nvPr/>
          </p:nvSpPr>
          <p:spPr bwMode="auto">
            <a:xfrm flipH="1" flipV="1">
              <a:off x="2084" y="2992"/>
              <a:ext cx="84" cy="15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7" name="Line 90">
              <a:extLst>
                <a:ext uri="{FF2B5EF4-FFF2-40B4-BE49-F238E27FC236}">
                  <a16:creationId xmlns:a16="http://schemas.microsoft.com/office/drawing/2014/main" id="{3AF27A5E-5883-0019-F278-E19FCF4F381B}"/>
                </a:ext>
              </a:extLst>
            </p:cNvPr>
            <p:cNvSpPr>
              <a:spLocks noChangeShapeType="1"/>
            </p:cNvSpPr>
            <p:nvPr/>
          </p:nvSpPr>
          <p:spPr bwMode="auto">
            <a:xfrm flipH="1">
              <a:off x="2168" y="2988"/>
              <a:ext cx="84" cy="15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8" name="Line 91">
              <a:extLst>
                <a:ext uri="{FF2B5EF4-FFF2-40B4-BE49-F238E27FC236}">
                  <a16:creationId xmlns:a16="http://schemas.microsoft.com/office/drawing/2014/main" id="{E73B02AE-514D-6BF1-BB44-5094CA8553F1}"/>
                </a:ext>
              </a:extLst>
            </p:cNvPr>
            <p:cNvSpPr>
              <a:spLocks noChangeShapeType="1"/>
            </p:cNvSpPr>
            <p:nvPr/>
          </p:nvSpPr>
          <p:spPr bwMode="auto">
            <a:xfrm flipV="1">
              <a:off x="2096" y="3144"/>
              <a:ext cx="144" cy="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9" name="Line 92">
              <a:extLst>
                <a:ext uri="{FF2B5EF4-FFF2-40B4-BE49-F238E27FC236}">
                  <a16:creationId xmlns:a16="http://schemas.microsoft.com/office/drawing/2014/main" id="{C4818014-4DD8-343C-4BA3-29A9EB59B8DC}"/>
                </a:ext>
              </a:extLst>
            </p:cNvPr>
            <p:cNvSpPr>
              <a:spLocks noChangeShapeType="1"/>
            </p:cNvSpPr>
            <p:nvPr/>
          </p:nvSpPr>
          <p:spPr bwMode="auto">
            <a:xfrm>
              <a:off x="2224" y="3212"/>
              <a:ext cx="128" cy="124"/>
            </a:xfrm>
            <a:prstGeom prst="line">
              <a:avLst/>
            </a:prstGeom>
            <a:noFill/>
            <a:ln w="19050">
              <a:solidFill>
                <a:srgbClr val="00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0" name="Line 93">
              <a:extLst>
                <a:ext uri="{FF2B5EF4-FFF2-40B4-BE49-F238E27FC236}">
                  <a16:creationId xmlns:a16="http://schemas.microsoft.com/office/drawing/2014/main" id="{90875343-D44F-82E3-7185-B1475630BB98}"/>
                </a:ext>
              </a:extLst>
            </p:cNvPr>
            <p:cNvSpPr>
              <a:spLocks noChangeShapeType="1"/>
            </p:cNvSpPr>
            <p:nvPr/>
          </p:nvSpPr>
          <p:spPr bwMode="auto">
            <a:xfrm>
              <a:off x="2288" y="3188"/>
              <a:ext cx="128" cy="124"/>
            </a:xfrm>
            <a:prstGeom prst="line">
              <a:avLst/>
            </a:prstGeom>
            <a:noFill/>
            <a:ln w="19050">
              <a:solidFill>
                <a:srgbClr val="00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1" name="Text Box 94">
              <a:extLst>
                <a:ext uri="{FF2B5EF4-FFF2-40B4-BE49-F238E27FC236}">
                  <a16:creationId xmlns:a16="http://schemas.microsoft.com/office/drawing/2014/main" id="{3E1BA598-8710-AB38-A728-445E2D97BC86}"/>
                </a:ext>
              </a:extLst>
            </p:cNvPr>
            <p:cNvSpPr txBox="1">
              <a:spLocks noChangeArrowheads="1"/>
            </p:cNvSpPr>
            <p:nvPr/>
          </p:nvSpPr>
          <p:spPr bwMode="auto">
            <a:xfrm>
              <a:off x="1946" y="3539"/>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g</a:t>
              </a:r>
            </a:p>
          </p:txBody>
        </p:sp>
        <p:sp>
          <p:nvSpPr>
            <p:cNvPr id="22" name="Line 95">
              <a:extLst>
                <a:ext uri="{FF2B5EF4-FFF2-40B4-BE49-F238E27FC236}">
                  <a16:creationId xmlns:a16="http://schemas.microsoft.com/office/drawing/2014/main" id="{79943B58-C95B-FD9D-B994-69A6F83BC958}"/>
                </a:ext>
              </a:extLst>
            </p:cNvPr>
            <p:cNvSpPr>
              <a:spLocks noChangeShapeType="1"/>
            </p:cNvSpPr>
            <p:nvPr/>
          </p:nvSpPr>
          <p:spPr bwMode="auto">
            <a:xfrm>
              <a:off x="508" y="2708"/>
              <a:ext cx="166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3" name="Line 96">
              <a:extLst>
                <a:ext uri="{FF2B5EF4-FFF2-40B4-BE49-F238E27FC236}">
                  <a16:creationId xmlns:a16="http://schemas.microsoft.com/office/drawing/2014/main" id="{C0D22C86-EDB7-61C1-F211-0BAB5BDB4599}"/>
                </a:ext>
              </a:extLst>
            </p:cNvPr>
            <p:cNvSpPr>
              <a:spLocks noChangeShapeType="1"/>
            </p:cNvSpPr>
            <p:nvPr/>
          </p:nvSpPr>
          <p:spPr bwMode="auto">
            <a:xfrm flipV="1">
              <a:off x="1340" y="2544"/>
              <a:ext cx="0" cy="16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4" name="Oval 97">
              <a:extLst>
                <a:ext uri="{FF2B5EF4-FFF2-40B4-BE49-F238E27FC236}">
                  <a16:creationId xmlns:a16="http://schemas.microsoft.com/office/drawing/2014/main" id="{5CECDABF-0CAC-EC31-BDC8-D4A8E76AB39B}"/>
                </a:ext>
              </a:extLst>
            </p:cNvPr>
            <p:cNvSpPr>
              <a:spLocks noChangeArrowheads="1"/>
            </p:cNvSpPr>
            <p:nvPr/>
          </p:nvSpPr>
          <p:spPr bwMode="auto">
            <a:xfrm>
              <a:off x="1308" y="2484"/>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5" name="Rectangle 98">
              <a:extLst>
                <a:ext uri="{FF2B5EF4-FFF2-40B4-BE49-F238E27FC236}">
                  <a16:creationId xmlns:a16="http://schemas.microsoft.com/office/drawing/2014/main" id="{B64F424C-8851-D51A-9993-5D8FEF8C322B}"/>
                </a:ext>
              </a:extLst>
            </p:cNvPr>
            <p:cNvSpPr>
              <a:spLocks noChangeArrowheads="1"/>
            </p:cNvSpPr>
            <p:nvPr/>
          </p:nvSpPr>
          <p:spPr bwMode="auto">
            <a:xfrm>
              <a:off x="2125" y="3384"/>
              <a:ext cx="80" cy="272"/>
            </a:xfrm>
            <a:prstGeom prst="rect">
              <a:avLst/>
            </a:prstGeom>
            <a:solidFill>
              <a:srgbClr val="CCFFFF"/>
            </a:solidFill>
            <a:ln w="2857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6" name="Text Box 99">
              <a:extLst>
                <a:ext uri="{FF2B5EF4-FFF2-40B4-BE49-F238E27FC236}">
                  <a16:creationId xmlns:a16="http://schemas.microsoft.com/office/drawing/2014/main" id="{3B4FEFB0-C174-448F-0D84-2DCCCE27199E}"/>
                </a:ext>
              </a:extLst>
            </p:cNvPr>
            <p:cNvSpPr txBox="1">
              <a:spLocks noChangeArrowheads="1"/>
            </p:cNvSpPr>
            <p:nvPr/>
          </p:nvSpPr>
          <p:spPr bwMode="auto">
            <a:xfrm>
              <a:off x="2174" y="3378"/>
              <a:ext cx="2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1"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R</a:t>
              </a:r>
            </a:p>
          </p:txBody>
        </p:sp>
        <p:sp>
          <p:nvSpPr>
            <p:cNvPr id="27" name="Text Box 100">
              <a:extLst>
                <a:ext uri="{FF2B5EF4-FFF2-40B4-BE49-F238E27FC236}">
                  <a16:creationId xmlns:a16="http://schemas.microsoft.com/office/drawing/2014/main" id="{E7ED73A0-EDF9-846F-DD28-E6B3514960BC}"/>
                </a:ext>
              </a:extLst>
            </p:cNvPr>
            <p:cNvSpPr txBox="1">
              <a:spLocks noChangeArrowheads="1"/>
            </p:cNvSpPr>
            <p:nvPr/>
          </p:nvSpPr>
          <p:spPr bwMode="auto">
            <a:xfrm>
              <a:off x="1356" y="2335"/>
              <a:ext cx="55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+ 5 V</a:t>
              </a:r>
            </a:p>
          </p:txBody>
        </p:sp>
        <p:sp>
          <p:nvSpPr>
            <p:cNvPr id="28" name="Oval 101">
              <a:extLst>
                <a:ext uri="{FF2B5EF4-FFF2-40B4-BE49-F238E27FC236}">
                  <a16:creationId xmlns:a16="http://schemas.microsoft.com/office/drawing/2014/main" id="{D3A512F2-B015-8256-7357-DB0F068AD676}"/>
                </a:ext>
              </a:extLst>
            </p:cNvPr>
            <p:cNvSpPr>
              <a:spLocks noChangeArrowheads="1"/>
            </p:cNvSpPr>
            <p:nvPr/>
          </p:nvSpPr>
          <p:spPr bwMode="auto">
            <a:xfrm>
              <a:off x="766" y="2686"/>
              <a:ext cx="44" cy="44"/>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9" name="Oval 102">
              <a:extLst>
                <a:ext uri="{FF2B5EF4-FFF2-40B4-BE49-F238E27FC236}">
                  <a16:creationId xmlns:a16="http://schemas.microsoft.com/office/drawing/2014/main" id="{30DD94EA-BE92-19E6-97ED-F331DD7FD327}"/>
                </a:ext>
              </a:extLst>
            </p:cNvPr>
            <p:cNvSpPr>
              <a:spLocks noChangeArrowheads="1"/>
            </p:cNvSpPr>
            <p:nvPr/>
          </p:nvSpPr>
          <p:spPr bwMode="auto">
            <a:xfrm>
              <a:off x="1868" y="2688"/>
              <a:ext cx="44" cy="44"/>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30" name="Oval 103">
              <a:extLst>
                <a:ext uri="{FF2B5EF4-FFF2-40B4-BE49-F238E27FC236}">
                  <a16:creationId xmlns:a16="http://schemas.microsoft.com/office/drawing/2014/main" id="{9D105943-1A4F-0D48-4483-694A5DD9035E}"/>
                </a:ext>
              </a:extLst>
            </p:cNvPr>
            <p:cNvSpPr>
              <a:spLocks noChangeArrowheads="1"/>
            </p:cNvSpPr>
            <p:nvPr/>
          </p:nvSpPr>
          <p:spPr bwMode="auto">
            <a:xfrm>
              <a:off x="1042" y="2686"/>
              <a:ext cx="44" cy="44"/>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31" name="Oval 104">
              <a:extLst>
                <a:ext uri="{FF2B5EF4-FFF2-40B4-BE49-F238E27FC236}">
                  <a16:creationId xmlns:a16="http://schemas.microsoft.com/office/drawing/2014/main" id="{B811E6AC-C552-3F81-2458-C9CEFF5D1465}"/>
                </a:ext>
              </a:extLst>
            </p:cNvPr>
            <p:cNvSpPr>
              <a:spLocks noChangeArrowheads="1"/>
            </p:cNvSpPr>
            <p:nvPr/>
          </p:nvSpPr>
          <p:spPr bwMode="auto">
            <a:xfrm>
              <a:off x="1594" y="2686"/>
              <a:ext cx="44" cy="44"/>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32" name="Oval 105">
              <a:extLst>
                <a:ext uri="{FF2B5EF4-FFF2-40B4-BE49-F238E27FC236}">
                  <a16:creationId xmlns:a16="http://schemas.microsoft.com/office/drawing/2014/main" id="{4DD28349-BC60-B4CC-61D9-8E5A3DB84F55}"/>
                </a:ext>
              </a:extLst>
            </p:cNvPr>
            <p:cNvSpPr>
              <a:spLocks noChangeArrowheads="1"/>
            </p:cNvSpPr>
            <p:nvPr/>
          </p:nvSpPr>
          <p:spPr bwMode="auto">
            <a:xfrm>
              <a:off x="1318" y="2684"/>
              <a:ext cx="44" cy="44"/>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grpSp>
      <p:grpSp>
        <p:nvGrpSpPr>
          <p:cNvPr id="87" name="Group 106">
            <a:extLst>
              <a:ext uri="{FF2B5EF4-FFF2-40B4-BE49-F238E27FC236}">
                <a16:creationId xmlns:a16="http://schemas.microsoft.com/office/drawing/2014/main" id="{8D0C410E-AF40-5B6C-D6CD-810C6A1B14D1}"/>
              </a:ext>
            </a:extLst>
          </p:cNvPr>
          <p:cNvGrpSpPr>
            <a:grpSpLocks/>
          </p:cNvGrpSpPr>
          <p:nvPr/>
        </p:nvGrpSpPr>
        <p:grpSpPr bwMode="auto">
          <a:xfrm>
            <a:off x="5837648" y="841535"/>
            <a:ext cx="4589462" cy="2914650"/>
            <a:chOff x="2646" y="1991"/>
            <a:chExt cx="2891" cy="1836"/>
          </a:xfrm>
        </p:grpSpPr>
        <p:sp>
          <p:nvSpPr>
            <p:cNvPr id="88" name="Rectangle 107">
              <a:extLst>
                <a:ext uri="{FF2B5EF4-FFF2-40B4-BE49-F238E27FC236}">
                  <a16:creationId xmlns:a16="http://schemas.microsoft.com/office/drawing/2014/main" id="{5EDF500C-4E82-3B51-87AD-285B85E25DEC}"/>
                </a:ext>
              </a:extLst>
            </p:cNvPr>
            <p:cNvSpPr>
              <a:spLocks noChangeArrowheads="1"/>
            </p:cNvSpPr>
            <p:nvPr/>
          </p:nvSpPr>
          <p:spPr bwMode="auto">
            <a:xfrm>
              <a:off x="3086" y="2327"/>
              <a:ext cx="774" cy="1368"/>
            </a:xfrm>
            <a:prstGeom prst="rect">
              <a:avLst/>
            </a:prstGeom>
            <a:solidFill>
              <a:srgbClr val="FFFFCC"/>
            </a:solidFill>
            <a:ln w="381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zh-CN" altLang="zh-CN" sz="2400" b="0" i="0" u="none" strike="noStrike" kern="1200" cap="none" spc="0" normalizeH="0" baseline="0" noProof="0">
                <a:ln>
                  <a:noFill/>
                </a:ln>
                <a:solidFill>
                  <a:srgbClr val="996600"/>
                </a:solidFill>
                <a:effectLst/>
                <a:uLnTx/>
                <a:uFillTx/>
                <a:latin typeface="Times New Roman" panose="02020603050405020304" pitchFamily="18" charset="0"/>
                <a:ea typeface="宋体" panose="02010600030101010101" pitchFamily="2" charset="-122"/>
                <a:cs typeface="+mn-cs"/>
              </a:endParaRPr>
            </a:p>
          </p:txBody>
        </p:sp>
        <p:sp>
          <p:nvSpPr>
            <p:cNvPr id="89" name="Rectangle 108">
              <a:extLst>
                <a:ext uri="{FF2B5EF4-FFF2-40B4-BE49-F238E27FC236}">
                  <a16:creationId xmlns:a16="http://schemas.microsoft.com/office/drawing/2014/main" id="{0331260E-06D2-08E6-4165-CD3D3277C735}"/>
                </a:ext>
              </a:extLst>
            </p:cNvPr>
            <p:cNvSpPr>
              <a:spLocks noChangeArrowheads="1"/>
            </p:cNvSpPr>
            <p:nvPr/>
          </p:nvSpPr>
          <p:spPr bwMode="auto">
            <a:xfrm>
              <a:off x="4598" y="2333"/>
              <a:ext cx="774" cy="1368"/>
            </a:xfrm>
            <a:prstGeom prst="rect">
              <a:avLst/>
            </a:prstGeom>
            <a:solidFill>
              <a:srgbClr val="DDFFEE"/>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grpSp>
          <p:nvGrpSpPr>
            <p:cNvPr id="90" name="Group 109">
              <a:extLst>
                <a:ext uri="{FF2B5EF4-FFF2-40B4-BE49-F238E27FC236}">
                  <a16:creationId xmlns:a16="http://schemas.microsoft.com/office/drawing/2014/main" id="{75F01400-B59D-BC0C-CA42-14CA42CAC093}"/>
                </a:ext>
              </a:extLst>
            </p:cNvPr>
            <p:cNvGrpSpPr>
              <a:grpSpLocks/>
            </p:cNvGrpSpPr>
            <p:nvPr/>
          </p:nvGrpSpPr>
          <p:grpSpPr bwMode="auto">
            <a:xfrm>
              <a:off x="4774" y="2517"/>
              <a:ext cx="413" cy="851"/>
              <a:chOff x="1586" y="448"/>
              <a:chExt cx="461" cy="989"/>
            </a:xfrm>
          </p:grpSpPr>
          <p:sp>
            <p:nvSpPr>
              <p:cNvPr id="130" name="AutoShape 110">
                <a:extLst>
                  <a:ext uri="{FF2B5EF4-FFF2-40B4-BE49-F238E27FC236}">
                    <a16:creationId xmlns:a16="http://schemas.microsoft.com/office/drawing/2014/main" id="{FF13BE26-655F-944B-A3D9-1B70A3540A18}"/>
                  </a:ext>
                </a:extLst>
              </p:cNvPr>
              <p:cNvSpPr>
                <a:spLocks noChangeArrowheads="1"/>
              </p:cNvSpPr>
              <p:nvPr/>
            </p:nvSpPr>
            <p:spPr bwMode="auto">
              <a:xfrm>
                <a:off x="1621" y="448"/>
                <a:ext cx="391" cy="38"/>
              </a:xfrm>
              <a:prstGeom prst="roundRect">
                <a:avLst>
                  <a:gd name="adj" fmla="val 16667"/>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31" name="AutoShape 111">
                <a:extLst>
                  <a:ext uri="{FF2B5EF4-FFF2-40B4-BE49-F238E27FC236}">
                    <a16:creationId xmlns:a16="http://schemas.microsoft.com/office/drawing/2014/main" id="{765B26A7-400F-448D-A828-951D77F50451}"/>
                  </a:ext>
                </a:extLst>
              </p:cNvPr>
              <p:cNvSpPr>
                <a:spLocks noChangeArrowheads="1"/>
              </p:cNvSpPr>
              <p:nvPr/>
            </p:nvSpPr>
            <p:spPr bwMode="auto">
              <a:xfrm rot="-5400000">
                <a:off x="1428" y="1164"/>
                <a:ext cx="358" cy="41"/>
              </a:xfrm>
              <a:prstGeom prst="roundRect">
                <a:avLst>
                  <a:gd name="adj" fmla="val 16667"/>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32" name="AutoShape 112">
                <a:extLst>
                  <a:ext uri="{FF2B5EF4-FFF2-40B4-BE49-F238E27FC236}">
                    <a16:creationId xmlns:a16="http://schemas.microsoft.com/office/drawing/2014/main" id="{83A08989-E2C9-3F94-741E-9C92B4D93F61}"/>
                  </a:ext>
                </a:extLst>
              </p:cNvPr>
              <p:cNvSpPr>
                <a:spLocks noChangeArrowheads="1"/>
              </p:cNvSpPr>
              <p:nvPr/>
            </p:nvSpPr>
            <p:spPr bwMode="auto">
              <a:xfrm>
                <a:off x="1620" y="923"/>
                <a:ext cx="391" cy="38"/>
              </a:xfrm>
              <a:prstGeom prst="roundRect">
                <a:avLst>
                  <a:gd name="adj" fmla="val 16667"/>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33" name="AutoShape 113">
                <a:extLst>
                  <a:ext uri="{FF2B5EF4-FFF2-40B4-BE49-F238E27FC236}">
                    <a16:creationId xmlns:a16="http://schemas.microsoft.com/office/drawing/2014/main" id="{FC067F34-4A45-F983-752D-46BEA77A8C68}"/>
                  </a:ext>
                </a:extLst>
              </p:cNvPr>
              <p:cNvSpPr>
                <a:spLocks noChangeArrowheads="1"/>
              </p:cNvSpPr>
              <p:nvPr/>
            </p:nvSpPr>
            <p:spPr bwMode="auto">
              <a:xfrm>
                <a:off x="1621" y="1399"/>
                <a:ext cx="391" cy="38"/>
              </a:xfrm>
              <a:prstGeom prst="roundRect">
                <a:avLst>
                  <a:gd name="adj" fmla="val 16667"/>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34" name="AutoShape 114">
                <a:extLst>
                  <a:ext uri="{FF2B5EF4-FFF2-40B4-BE49-F238E27FC236}">
                    <a16:creationId xmlns:a16="http://schemas.microsoft.com/office/drawing/2014/main" id="{115ACB83-D6D3-0F67-E2CF-C415E5FE425B}"/>
                  </a:ext>
                </a:extLst>
              </p:cNvPr>
              <p:cNvSpPr>
                <a:spLocks noChangeArrowheads="1"/>
              </p:cNvSpPr>
              <p:nvPr/>
            </p:nvSpPr>
            <p:spPr bwMode="auto">
              <a:xfrm rot="-5400000">
                <a:off x="1848" y="1164"/>
                <a:ext cx="358" cy="41"/>
              </a:xfrm>
              <a:prstGeom prst="roundRect">
                <a:avLst>
                  <a:gd name="adj" fmla="val 16667"/>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35" name="AutoShape 115">
                <a:extLst>
                  <a:ext uri="{FF2B5EF4-FFF2-40B4-BE49-F238E27FC236}">
                    <a16:creationId xmlns:a16="http://schemas.microsoft.com/office/drawing/2014/main" id="{BE7D52EC-E47A-B6BF-2938-2E174D0DCAE3}"/>
                  </a:ext>
                </a:extLst>
              </p:cNvPr>
              <p:cNvSpPr>
                <a:spLocks noChangeArrowheads="1"/>
              </p:cNvSpPr>
              <p:nvPr/>
            </p:nvSpPr>
            <p:spPr bwMode="auto">
              <a:xfrm rot="-5400000">
                <a:off x="1428" y="684"/>
                <a:ext cx="358" cy="41"/>
              </a:xfrm>
              <a:prstGeom prst="roundRect">
                <a:avLst>
                  <a:gd name="adj" fmla="val 16667"/>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36" name="AutoShape 116">
                <a:extLst>
                  <a:ext uri="{FF2B5EF4-FFF2-40B4-BE49-F238E27FC236}">
                    <a16:creationId xmlns:a16="http://schemas.microsoft.com/office/drawing/2014/main" id="{A80463C4-6D55-D7EE-95DB-2E0D66025AAD}"/>
                  </a:ext>
                </a:extLst>
              </p:cNvPr>
              <p:cNvSpPr>
                <a:spLocks noChangeArrowheads="1"/>
              </p:cNvSpPr>
              <p:nvPr/>
            </p:nvSpPr>
            <p:spPr bwMode="auto">
              <a:xfrm rot="-5400000">
                <a:off x="1848" y="684"/>
                <a:ext cx="358" cy="41"/>
              </a:xfrm>
              <a:prstGeom prst="roundRect">
                <a:avLst>
                  <a:gd name="adj" fmla="val 16667"/>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grpSp>
        <p:sp>
          <p:nvSpPr>
            <p:cNvPr id="91" name="Line 117">
              <a:extLst>
                <a:ext uri="{FF2B5EF4-FFF2-40B4-BE49-F238E27FC236}">
                  <a16:creationId xmlns:a16="http://schemas.microsoft.com/office/drawing/2014/main" id="{F71B3309-B431-C6DA-E3C3-6593F29FB71B}"/>
                </a:ext>
              </a:extLst>
            </p:cNvPr>
            <p:cNvSpPr>
              <a:spLocks noChangeShapeType="1"/>
            </p:cNvSpPr>
            <p:nvPr/>
          </p:nvSpPr>
          <p:spPr bwMode="auto">
            <a:xfrm flipH="1">
              <a:off x="3860" y="2489"/>
              <a:ext cx="73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92" name="Line 118">
              <a:extLst>
                <a:ext uri="{FF2B5EF4-FFF2-40B4-BE49-F238E27FC236}">
                  <a16:creationId xmlns:a16="http://schemas.microsoft.com/office/drawing/2014/main" id="{ABD633A3-C4B3-5C67-B4AF-ED2EB6B0DAA4}"/>
                </a:ext>
              </a:extLst>
            </p:cNvPr>
            <p:cNvSpPr>
              <a:spLocks noChangeShapeType="1"/>
            </p:cNvSpPr>
            <p:nvPr/>
          </p:nvSpPr>
          <p:spPr bwMode="auto">
            <a:xfrm flipH="1">
              <a:off x="3854" y="3005"/>
              <a:ext cx="74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93" name="Line 119">
              <a:extLst>
                <a:ext uri="{FF2B5EF4-FFF2-40B4-BE49-F238E27FC236}">
                  <a16:creationId xmlns:a16="http://schemas.microsoft.com/office/drawing/2014/main" id="{F49CA810-BE53-5536-F4BC-F4D0ACE1B2F6}"/>
                </a:ext>
              </a:extLst>
            </p:cNvPr>
            <p:cNvSpPr>
              <a:spLocks noChangeShapeType="1"/>
            </p:cNvSpPr>
            <p:nvPr/>
          </p:nvSpPr>
          <p:spPr bwMode="auto">
            <a:xfrm flipH="1" flipV="1">
              <a:off x="3851" y="2834"/>
              <a:ext cx="748"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94" name="Line 120">
              <a:extLst>
                <a:ext uri="{FF2B5EF4-FFF2-40B4-BE49-F238E27FC236}">
                  <a16:creationId xmlns:a16="http://schemas.microsoft.com/office/drawing/2014/main" id="{E2AFF4A5-14C6-B4FD-658D-3E928033F3B0}"/>
                </a:ext>
              </a:extLst>
            </p:cNvPr>
            <p:cNvSpPr>
              <a:spLocks noChangeShapeType="1"/>
            </p:cNvSpPr>
            <p:nvPr/>
          </p:nvSpPr>
          <p:spPr bwMode="auto">
            <a:xfrm flipH="1">
              <a:off x="3857" y="2665"/>
              <a:ext cx="740"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95" name="Line 121">
              <a:extLst>
                <a:ext uri="{FF2B5EF4-FFF2-40B4-BE49-F238E27FC236}">
                  <a16:creationId xmlns:a16="http://schemas.microsoft.com/office/drawing/2014/main" id="{02AD6773-1DAD-3915-1B39-B5FD789E5243}"/>
                </a:ext>
              </a:extLst>
            </p:cNvPr>
            <p:cNvSpPr>
              <a:spLocks noChangeShapeType="1"/>
            </p:cNvSpPr>
            <p:nvPr/>
          </p:nvSpPr>
          <p:spPr bwMode="auto">
            <a:xfrm flipH="1">
              <a:off x="3854" y="3371"/>
              <a:ext cx="74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96" name="Line 122">
              <a:extLst>
                <a:ext uri="{FF2B5EF4-FFF2-40B4-BE49-F238E27FC236}">
                  <a16:creationId xmlns:a16="http://schemas.microsoft.com/office/drawing/2014/main" id="{E9C70595-136E-BDC4-C53D-E4B9370F35AE}"/>
                </a:ext>
              </a:extLst>
            </p:cNvPr>
            <p:cNvSpPr>
              <a:spLocks noChangeShapeType="1"/>
            </p:cNvSpPr>
            <p:nvPr/>
          </p:nvSpPr>
          <p:spPr bwMode="auto">
            <a:xfrm flipH="1">
              <a:off x="3860" y="3551"/>
              <a:ext cx="73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97" name="Line 123">
              <a:extLst>
                <a:ext uri="{FF2B5EF4-FFF2-40B4-BE49-F238E27FC236}">
                  <a16:creationId xmlns:a16="http://schemas.microsoft.com/office/drawing/2014/main" id="{A3A09A5F-C2CB-446A-FDF7-D00A85DA619A}"/>
                </a:ext>
              </a:extLst>
            </p:cNvPr>
            <p:cNvSpPr>
              <a:spLocks noChangeShapeType="1"/>
            </p:cNvSpPr>
            <p:nvPr/>
          </p:nvSpPr>
          <p:spPr bwMode="auto">
            <a:xfrm flipH="1" flipV="1">
              <a:off x="3857" y="3194"/>
              <a:ext cx="741" cy="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98" name="Line 124">
              <a:extLst>
                <a:ext uri="{FF2B5EF4-FFF2-40B4-BE49-F238E27FC236}">
                  <a16:creationId xmlns:a16="http://schemas.microsoft.com/office/drawing/2014/main" id="{41F4C43B-95AA-206D-C9CC-21F2E01FA9FC}"/>
                </a:ext>
              </a:extLst>
            </p:cNvPr>
            <p:cNvSpPr>
              <a:spLocks noChangeShapeType="1"/>
            </p:cNvSpPr>
            <p:nvPr/>
          </p:nvSpPr>
          <p:spPr bwMode="auto">
            <a:xfrm flipH="1">
              <a:off x="2924" y="2591"/>
              <a:ext cx="16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99" name="Line 125">
              <a:extLst>
                <a:ext uri="{FF2B5EF4-FFF2-40B4-BE49-F238E27FC236}">
                  <a16:creationId xmlns:a16="http://schemas.microsoft.com/office/drawing/2014/main" id="{491CE629-B954-93C9-A967-7B45FDDA972D}"/>
                </a:ext>
              </a:extLst>
            </p:cNvPr>
            <p:cNvSpPr>
              <a:spLocks noChangeShapeType="1"/>
            </p:cNvSpPr>
            <p:nvPr/>
          </p:nvSpPr>
          <p:spPr bwMode="auto">
            <a:xfrm flipH="1">
              <a:off x="2918" y="2873"/>
              <a:ext cx="16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00" name="Line 126">
              <a:extLst>
                <a:ext uri="{FF2B5EF4-FFF2-40B4-BE49-F238E27FC236}">
                  <a16:creationId xmlns:a16="http://schemas.microsoft.com/office/drawing/2014/main" id="{5B2547C6-3EC4-7E3F-9469-5A611174A98F}"/>
                </a:ext>
              </a:extLst>
            </p:cNvPr>
            <p:cNvSpPr>
              <a:spLocks noChangeShapeType="1"/>
            </p:cNvSpPr>
            <p:nvPr/>
          </p:nvSpPr>
          <p:spPr bwMode="auto">
            <a:xfrm flipH="1">
              <a:off x="2924" y="3455"/>
              <a:ext cx="16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01" name="Line 127">
              <a:extLst>
                <a:ext uri="{FF2B5EF4-FFF2-40B4-BE49-F238E27FC236}">
                  <a16:creationId xmlns:a16="http://schemas.microsoft.com/office/drawing/2014/main" id="{AFD0185F-C965-959F-453F-5DE8E0AA08FA}"/>
                </a:ext>
              </a:extLst>
            </p:cNvPr>
            <p:cNvSpPr>
              <a:spLocks noChangeShapeType="1"/>
            </p:cNvSpPr>
            <p:nvPr/>
          </p:nvSpPr>
          <p:spPr bwMode="auto">
            <a:xfrm flipH="1">
              <a:off x="2924" y="3185"/>
              <a:ext cx="16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02" name="Rectangle 128">
              <a:extLst>
                <a:ext uri="{FF2B5EF4-FFF2-40B4-BE49-F238E27FC236}">
                  <a16:creationId xmlns:a16="http://schemas.microsoft.com/office/drawing/2014/main" id="{D9C861E8-FD71-D0B2-57F8-0D57BBB109DF}"/>
                </a:ext>
              </a:extLst>
            </p:cNvPr>
            <p:cNvSpPr>
              <a:spLocks noChangeArrowheads="1"/>
            </p:cNvSpPr>
            <p:nvPr/>
          </p:nvSpPr>
          <p:spPr bwMode="auto">
            <a:xfrm>
              <a:off x="4169" y="2444"/>
              <a:ext cx="246" cy="8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03" name="Rectangle 129">
              <a:extLst>
                <a:ext uri="{FF2B5EF4-FFF2-40B4-BE49-F238E27FC236}">
                  <a16:creationId xmlns:a16="http://schemas.microsoft.com/office/drawing/2014/main" id="{EC5F8EC0-066E-994F-F183-5174C9969F5B}"/>
                </a:ext>
              </a:extLst>
            </p:cNvPr>
            <p:cNvSpPr>
              <a:spLocks noChangeArrowheads="1"/>
            </p:cNvSpPr>
            <p:nvPr/>
          </p:nvSpPr>
          <p:spPr bwMode="auto">
            <a:xfrm>
              <a:off x="4169" y="2615"/>
              <a:ext cx="246" cy="8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04" name="Rectangle 130">
              <a:extLst>
                <a:ext uri="{FF2B5EF4-FFF2-40B4-BE49-F238E27FC236}">
                  <a16:creationId xmlns:a16="http://schemas.microsoft.com/office/drawing/2014/main" id="{FBC9498D-DABD-2116-3CD9-0AE23125EA3D}"/>
                </a:ext>
              </a:extLst>
            </p:cNvPr>
            <p:cNvSpPr>
              <a:spLocks noChangeArrowheads="1"/>
            </p:cNvSpPr>
            <p:nvPr/>
          </p:nvSpPr>
          <p:spPr bwMode="auto">
            <a:xfrm>
              <a:off x="4169" y="3503"/>
              <a:ext cx="246" cy="8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05" name="Rectangle 131">
              <a:extLst>
                <a:ext uri="{FF2B5EF4-FFF2-40B4-BE49-F238E27FC236}">
                  <a16:creationId xmlns:a16="http://schemas.microsoft.com/office/drawing/2014/main" id="{36F3FC49-6E3C-9B72-4631-4EA3917C38CD}"/>
                </a:ext>
              </a:extLst>
            </p:cNvPr>
            <p:cNvSpPr>
              <a:spLocks noChangeArrowheads="1"/>
            </p:cNvSpPr>
            <p:nvPr/>
          </p:nvSpPr>
          <p:spPr bwMode="auto">
            <a:xfrm>
              <a:off x="4169" y="2780"/>
              <a:ext cx="246" cy="8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06" name="Rectangle 132">
              <a:extLst>
                <a:ext uri="{FF2B5EF4-FFF2-40B4-BE49-F238E27FC236}">
                  <a16:creationId xmlns:a16="http://schemas.microsoft.com/office/drawing/2014/main" id="{4EB56133-3135-E23B-105E-2B99E6CA99C8}"/>
                </a:ext>
              </a:extLst>
            </p:cNvPr>
            <p:cNvSpPr>
              <a:spLocks noChangeArrowheads="1"/>
            </p:cNvSpPr>
            <p:nvPr/>
          </p:nvSpPr>
          <p:spPr bwMode="auto">
            <a:xfrm>
              <a:off x="4169" y="2963"/>
              <a:ext cx="246" cy="8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07" name="Rectangle 133">
              <a:extLst>
                <a:ext uri="{FF2B5EF4-FFF2-40B4-BE49-F238E27FC236}">
                  <a16:creationId xmlns:a16="http://schemas.microsoft.com/office/drawing/2014/main" id="{4E819D89-B1C1-BEE2-FC05-3523171CFC8B}"/>
                </a:ext>
              </a:extLst>
            </p:cNvPr>
            <p:cNvSpPr>
              <a:spLocks noChangeArrowheads="1"/>
            </p:cNvSpPr>
            <p:nvPr/>
          </p:nvSpPr>
          <p:spPr bwMode="auto">
            <a:xfrm>
              <a:off x="4169" y="3143"/>
              <a:ext cx="246" cy="8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08" name="Rectangle 134">
              <a:extLst>
                <a:ext uri="{FF2B5EF4-FFF2-40B4-BE49-F238E27FC236}">
                  <a16:creationId xmlns:a16="http://schemas.microsoft.com/office/drawing/2014/main" id="{617E7941-70B5-541F-9839-372CE83C79FC}"/>
                </a:ext>
              </a:extLst>
            </p:cNvPr>
            <p:cNvSpPr>
              <a:spLocks noChangeArrowheads="1"/>
            </p:cNvSpPr>
            <p:nvPr/>
          </p:nvSpPr>
          <p:spPr bwMode="auto">
            <a:xfrm>
              <a:off x="4169" y="3320"/>
              <a:ext cx="246" cy="8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09" name="Text Box 135">
              <a:extLst>
                <a:ext uri="{FF2B5EF4-FFF2-40B4-BE49-F238E27FC236}">
                  <a16:creationId xmlns:a16="http://schemas.microsoft.com/office/drawing/2014/main" id="{525E3BC3-AE77-6504-D8D1-EB54320C6103}"/>
                </a:ext>
              </a:extLst>
            </p:cNvPr>
            <p:cNvSpPr txBox="1">
              <a:spLocks noChangeArrowheads="1"/>
            </p:cNvSpPr>
            <p:nvPr/>
          </p:nvSpPr>
          <p:spPr bwMode="auto">
            <a:xfrm>
              <a:off x="3844" y="2250"/>
              <a:ext cx="26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000" b="1" i="1"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Y</a:t>
              </a:r>
              <a:r>
                <a:rPr kumimoji="1" lang="en-US" altLang="zh-CN" sz="2000" b="1" i="0" u="none" strike="noStrike" kern="1200" cap="none" spc="0" normalizeH="0" baseline="-25000" noProof="0">
                  <a:ln>
                    <a:noFill/>
                  </a:ln>
                  <a:solidFill>
                    <a:srgbClr val="FF0066"/>
                  </a:solidFill>
                  <a:effectLst/>
                  <a:uLnTx/>
                  <a:uFillTx/>
                  <a:latin typeface="Times New Roman" panose="02020603050405020304" pitchFamily="18" charset="0"/>
                  <a:ea typeface="宋体" panose="02010600030101010101" pitchFamily="2" charset="-122"/>
                  <a:cs typeface="+mn-cs"/>
                </a:rPr>
                <a:t>a</a:t>
              </a:r>
              <a:endParaRPr kumimoji="1" lang="en-US" altLang="zh-CN" sz="2000" b="1" i="1"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endParaRPr>
            </a:p>
          </p:txBody>
        </p:sp>
        <p:sp>
          <p:nvSpPr>
            <p:cNvPr id="110" name="Text Box 136">
              <a:extLst>
                <a:ext uri="{FF2B5EF4-FFF2-40B4-BE49-F238E27FC236}">
                  <a16:creationId xmlns:a16="http://schemas.microsoft.com/office/drawing/2014/main" id="{2E835635-9542-38C2-6A07-492AE3270E1C}"/>
                </a:ext>
              </a:extLst>
            </p:cNvPr>
            <p:cNvSpPr txBox="1">
              <a:spLocks noChangeArrowheads="1"/>
            </p:cNvSpPr>
            <p:nvPr/>
          </p:nvSpPr>
          <p:spPr bwMode="auto">
            <a:xfrm>
              <a:off x="2650" y="2455"/>
              <a:ext cx="3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1"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A</a:t>
              </a:r>
              <a:r>
                <a:rPr kumimoji="1" lang="en-US" altLang="zh-CN" sz="2400" b="1" i="0" u="none" strike="noStrike" kern="1200" cap="none" spc="0" normalizeH="0" baseline="-25000" noProof="0">
                  <a:ln>
                    <a:noFill/>
                  </a:ln>
                  <a:solidFill>
                    <a:srgbClr val="FF0066"/>
                  </a:solidFill>
                  <a:effectLst/>
                  <a:uLnTx/>
                  <a:uFillTx/>
                  <a:latin typeface="Times New Roman" panose="02020603050405020304" pitchFamily="18" charset="0"/>
                  <a:ea typeface="宋体" panose="02010600030101010101" pitchFamily="2" charset="-122"/>
                  <a:cs typeface="+mn-cs"/>
                </a:rPr>
                <a:t>3</a:t>
              </a:r>
              <a:endParaRPr kumimoji="1" lang="en-US" altLang="zh-CN" sz="2400" b="1" i="1"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endParaRPr>
            </a:p>
          </p:txBody>
        </p:sp>
        <p:sp>
          <p:nvSpPr>
            <p:cNvPr id="111" name="Text Box 137">
              <a:extLst>
                <a:ext uri="{FF2B5EF4-FFF2-40B4-BE49-F238E27FC236}">
                  <a16:creationId xmlns:a16="http://schemas.microsoft.com/office/drawing/2014/main" id="{7DDF81D5-A24E-10FA-176B-05EB3B322200}"/>
                </a:ext>
              </a:extLst>
            </p:cNvPr>
            <p:cNvSpPr txBox="1">
              <a:spLocks noChangeArrowheads="1"/>
            </p:cNvSpPr>
            <p:nvPr/>
          </p:nvSpPr>
          <p:spPr bwMode="auto">
            <a:xfrm>
              <a:off x="2646" y="2737"/>
              <a:ext cx="3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1"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A</a:t>
              </a:r>
              <a:r>
                <a:rPr kumimoji="1" lang="en-US" altLang="zh-CN" sz="2400" b="1" i="0" u="none" strike="noStrike" kern="1200" cap="none" spc="0" normalizeH="0" baseline="-25000" noProof="0">
                  <a:ln>
                    <a:noFill/>
                  </a:ln>
                  <a:solidFill>
                    <a:srgbClr val="FF0066"/>
                  </a:solidFill>
                  <a:effectLst/>
                  <a:uLnTx/>
                  <a:uFillTx/>
                  <a:latin typeface="Times New Roman" panose="02020603050405020304" pitchFamily="18" charset="0"/>
                  <a:ea typeface="宋体" panose="02010600030101010101" pitchFamily="2" charset="-122"/>
                  <a:cs typeface="+mn-cs"/>
                </a:rPr>
                <a:t>2</a:t>
              </a:r>
              <a:endParaRPr kumimoji="1" lang="en-US" altLang="zh-CN" sz="2400" b="1" i="1"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endParaRPr>
            </a:p>
          </p:txBody>
        </p:sp>
        <p:sp>
          <p:nvSpPr>
            <p:cNvPr id="112" name="Text Box 138">
              <a:extLst>
                <a:ext uri="{FF2B5EF4-FFF2-40B4-BE49-F238E27FC236}">
                  <a16:creationId xmlns:a16="http://schemas.microsoft.com/office/drawing/2014/main" id="{0F364F6C-64CF-92D2-920C-81F81F8B6828}"/>
                </a:ext>
              </a:extLst>
            </p:cNvPr>
            <p:cNvSpPr txBox="1">
              <a:spLocks noChangeArrowheads="1"/>
            </p:cNvSpPr>
            <p:nvPr/>
          </p:nvSpPr>
          <p:spPr bwMode="auto">
            <a:xfrm>
              <a:off x="2652" y="3007"/>
              <a:ext cx="3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1"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A</a:t>
              </a:r>
              <a:r>
                <a:rPr kumimoji="1" lang="en-US" altLang="zh-CN" sz="2400" b="1" i="0" u="none" strike="noStrike" kern="1200" cap="none" spc="0" normalizeH="0" baseline="-25000" noProof="0">
                  <a:ln>
                    <a:noFill/>
                  </a:ln>
                  <a:solidFill>
                    <a:srgbClr val="FF0066"/>
                  </a:solidFill>
                  <a:effectLst/>
                  <a:uLnTx/>
                  <a:uFillTx/>
                  <a:latin typeface="Times New Roman" panose="02020603050405020304" pitchFamily="18" charset="0"/>
                  <a:ea typeface="宋体" panose="02010600030101010101" pitchFamily="2" charset="-122"/>
                  <a:cs typeface="+mn-cs"/>
                </a:rPr>
                <a:t>1</a:t>
              </a:r>
              <a:endParaRPr kumimoji="1" lang="en-US" altLang="zh-CN" sz="2400" b="1" i="1"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endParaRPr>
            </a:p>
          </p:txBody>
        </p:sp>
        <p:sp>
          <p:nvSpPr>
            <p:cNvPr id="113" name="Text Box 139">
              <a:extLst>
                <a:ext uri="{FF2B5EF4-FFF2-40B4-BE49-F238E27FC236}">
                  <a16:creationId xmlns:a16="http://schemas.microsoft.com/office/drawing/2014/main" id="{C043D209-8CB1-9417-0977-713516C84A5C}"/>
                </a:ext>
              </a:extLst>
            </p:cNvPr>
            <p:cNvSpPr txBox="1">
              <a:spLocks noChangeArrowheads="1"/>
            </p:cNvSpPr>
            <p:nvPr/>
          </p:nvSpPr>
          <p:spPr bwMode="auto">
            <a:xfrm>
              <a:off x="2650" y="3277"/>
              <a:ext cx="3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1"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A</a:t>
              </a:r>
              <a:r>
                <a:rPr kumimoji="1" lang="en-US" altLang="zh-CN" sz="2400" b="1" i="0" u="none" strike="noStrike" kern="1200" cap="none" spc="0" normalizeH="0" baseline="-25000" noProof="0">
                  <a:ln>
                    <a:noFill/>
                  </a:ln>
                  <a:solidFill>
                    <a:srgbClr val="FF0066"/>
                  </a:solidFill>
                  <a:effectLst/>
                  <a:uLnTx/>
                  <a:uFillTx/>
                  <a:latin typeface="Times New Roman" panose="02020603050405020304" pitchFamily="18" charset="0"/>
                  <a:ea typeface="宋体" panose="02010600030101010101" pitchFamily="2" charset="-122"/>
                  <a:cs typeface="+mn-cs"/>
                </a:rPr>
                <a:t>0</a:t>
              </a:r>
              <a:endParaRPr kumimoji="1" lang="en-US" altLang="zh-CN" sz="2400" b="1" i="1"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endParaRPr>
            </a:p>
          </p:txBody>
        </p:sp>
        <p:sp>
          <p:nvSpPr>
            <p:cNvPr id="114" name="Line 140">
              <a:extLst>
                <a:ext uri="{FF2B5EF4-FFF2-40B4-BE49-F238E27FC236}">
                  <a16:creationId xmlns:a16="http://schemas.microsoft.com/office/drawing/2014/main" id="{462E9484-3A3D-06E1-C5B1-CB23287CDB50}"/>
                </a:ext>
              </a:extLst>
            </p:cNvPr>
            <p:cNvSpPr>
              <a:spLocks noChangeShapeType="1"/>
            </p:cNvSpPr>
            <p:nvPr/>
          </p:nvSpPr>
          <p:spPr bwMode="auto">
            <a:xfrm flipH="1" flipV="1">
              <a:off x="3482" y="2237"/>
              <a:ext cx="0" cy="9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15" name="Oval 141">
              <a:extLst>
                <a:ext uri="{FF2B5EF4-FFF2-40B4-BE49-F238E27FC236}">
                  <a16:creationId xmlns:a16="http://schemas.microsoft.com/office/drawing/2014/main" id="{031936FA-A565-41A9-0B65-FCB0355407B3}"/>
                </a:ext>
              </a:extLst>
            </p:cNvPr>
            <p:cNvSpPr>
              <a:spLocks noChangeArrowheads="1"/>
            </p:cNvSpPr>
            <p:nvPr/>
          </p:nvSpPr>
          <p:spPr bwMode="auto">
            <a:xfrm>
              <a:off x="3454" y="2187"/>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16" name="Text Box 142">
              <a:extLst>
                <a:ext uri="{FF2B5EF4-FFF2-40B4-BE49-F238E27FC236}">
                  <a16:creationId xmlns:a16="http://schemas.microsoft.com/office/drawing/2014/main" id="{A48D92A5-10CA-AB45-232E-5E0938A5A06E}"/>
                </a:ext>
              </a:extLst>
            </p:cNvPr>
            <p:cNvSpPr txBox="1">
              <a:spLocks noChangeArrowheads="1"/>
            </p:cNvSpPr>
            <p:nvPr/>
          </p:nvSpPr>
          <p:spPr bwMode="auto">
            <a:xfrm>
              <a:off x="3452" y="1991"/>
              <a:ext cx="77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1"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+V</a:t>
              </a:r>
              <a:r>
                <a:rPr kumimoji="1" lang="en-US" altLang="zh-CN" sz="2400" b="1" i="0" u="none" strike="noStrike" kern="1200" cap="none" spc="0" normalizeH="0" baseline="-25000" noProof="0">
                  <a:ln>
                    <a:noFill/>
                  </a:ln>
                  <a:solidFill>
                    <a:srgbClr val="0033CC"/>
                  </a:solidFill>
                  <a:effectLst/>
                  <a:uLnTx/>
                  <a:uFillTx/>
                  <a:latin typeface="Times New Roman" panose="02020603050405020304" pitchFamily="18" charset="0"/>
                  <a:ea typeface="宋体" panose="02010600030101010101" pitchFamily="2" charset="-122"/>
                  <a:cs typeface="+mn-cs"/>
                </a:rPr>
                <a:t>CC</a:t>
              </a:r>
              <a:endParaRPr kumimoji="1" lang="en-US" altLang="zh-CN" sz="2400" b="1" i="1"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endParaRPr>
            </a:p>
          </p:txBody>
        </p:sp>
        <p:sp>
          <p:nvSpPr>
            <p:cNvPr id="117" name="Line 143">
              <a:extLst>
                <a:ext uri="{FF2B5EF4-FFF2-40B4-BE49-F238E27FC236}">
                  <a16:creationId xmlns:a16="http://schemas.microsoft.com/office/drawing/2014/main" id="{931F824D-D160-D535-BEFF-9BFDE62292E1}"/>
                </a:ext>
              </a:extLst>
            </p:cNvPr>
            <p:cNvSpPr>
              <a:spLocks noChangeShapeType="1"/>
            </p:cNvSpPr>
            <p:nvPr/>
          </p:nvSpPr>
          <p:spPr bwMode="auto">
            <a:xfrm flipH="1" flipV="1">
              <a:off x="4990" y="2241"/>
              <a:ext cx="0" cy="9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18" name="Oval 144">
              <a:extLst>
                <a:ext uri="{FF2B5EF4-FFF2-40B4-BE49-F238E27FC236}">
                  <a16:creationId xmlns:a16="http://schemas.microsoft.com/office/drawing/2014/main" id="{E9E9AF16-0591-E72E-78C4-3635E8B49874}"/>
                </a:ext>
              </a:extLst>
            </p:cNvPr>
            <p:cNvSpPr>
              <a:spLocks noChangeArrowheads="1"/>
            </p:cNvSpPr>
            <p:nvPr/>
          </p:nvSpPr>
          <p:spPr bwMode="auto">
            <a:xfrm>
              <a:off x="4962" y="2191"/>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19" name="Text Box 145">
              <a:extLst>
                <a:ext uri="{FF2B5EF4-FFF2-40B4-BE49-F238E27FC236}">
                  <a16:creationId xmlns:a16="http://schemas.microsoft.com/office/drawing/2014/main" id="{56D7C1D0-C27C-7155-F1F0-10B4A292539B}"/>
                </a:ext>
              </a:extLst>
            </p:cNvPr>
            <p:cNvSpPr txBox="1">
              <a:spLocks noChangeArrowheads="1"/>
            </p:cNvSpPr>
            <p:nvPr/>
          </p:nvSpPr>
          <p:spPr bwMode="auto">
            <a:xfrm>
              <a:off x="4960" y="1995"/>
              <a:ext cx="57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1"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+V</a:t>
              </a:r>
              <a:r>
                <a:rPr kumimoji="1" lang="en-US" altLang="zh-CN" sz="2400" b="1" i="0" u="none" strike="noStrike" kern="1200" cap="none" spc="0" normalizeH="0" baseline="-25000" noProof="0">
                  <a:ln>
                    <a:noFill/>
                  </a:ln>
                  <a:solidFill>
                    <a:srgbClr val="0033CC"/>
                  </a:solidFill>
                  <a:effectLst/>
                  <a:uLnTx/>
                  <a:uFillTx/>
                  <a:latin typeface="Times New Roman" panose="02020603050405020304" pitchFamily="18" charset="0"/>
                  <a:ea typeface="宋体" panose="02010600030101010101" pitchFamily="2" charset="-122"/>
                  <a:cs typeface="+mn-cs"/>
                </a:rPr>
                <a:t>CC</a:t>
              </a:r>
              <a:endParaRPr kumimoji="1" lang="en-US" altLang="zh-CN" sz="2400" b="1" i="1"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endParaRPr>
            </a:p>
          </p:txBody>
        </p:sp>
        <p:sp>
          <p:nvSpPr>
            <p:cNvPr id="120" name="Text Box 146">
              <a:extLst>
                <a:ext uri="{FF2B5EF4-FFF2-40B4-BE49-F238E27FC236}">
                  <a16:creationId xmlns:a16="http://schemas.microsoft.com/office/drawing/2014/main" id="{3B1BBE28-52CA-D51D-736B-D63702F2DD47}"/>
                </a:ext>
              </a:extLst>
            </p:cNvPr>
            <p:cNvSpPr txBox="1">
              <a:spLocks noChangeArrowheads="1"/>
            </p:cNvSpPr>
            <p:nvPr/>
          </p:nvSpPr>
          <p:spPr bwMode="auto">
            <a:xfrm>
              <a:off x="3090" y="2723"/>
              <a:ext cx="599" cy="4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zh-CN" altLang="en-US" sz="2000" b="1" i="0" u="none" strike="noStrike" kern="1200" cap="none" spc="0" normalizeH="0" baseline="0" noProof="0">
                  <a:ln>
                    <a:noFill/>
                  </a:ln>
                  <a:solidFill>
                    <a:srgbClr val="996600"/>
                  </a:solidFill>
                  <a:effectLst/>
                  <a:uLnTx/>
                  <a:uFillTx/>
                  <a:latin typeface="Times New Roman" panose="02020603050405020304" pitchFamily="18" charset="0"/>
                  <a:ea typeface="隶书" panose="02010509060101010101" pitchFamily="49" charset="-122"/>
                  <a:cs typeface="+mn-cs"/>
                </a:rPr>
                <a:t>显示</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zh-CN" altLang="en-US" sz="2000" b="1" i="0" u="none" strike="noStrike" kern="1200" cap="none" spc="0" normalizeH="0" baseline="0" noProof="0">
                  <a:ln>
                    <a:noFill/>
                  </a:ln>
                  <a:solidFill>
                    <a:srgbClr val="996600"/>
                  </a:solidFill>
                  <a:effectLst/>
                  <a:uLnTx/>
                  <a:uFillTx/>
                  <a:latin typeface="Times New Roman" panose="02020603050405020304" pitchFamily="18" charset="0"/>
                  <a:ea typeface="隶书" panose="02010509060101010101" pitchFamily="49" charset="-122"/>
                  <a:cs typeface="+mn-cs"/>
                </a:rPr>
                <a:t>译码器</a:t>
              </a:r>
            </a:p>
          </p:txBody>
        </p:sp>
        <p:sp>
          <p:nvSpPr>
            <p:cNvPr id="121" name="Text Box 147">
              <a:extLst>
                <a:ext uri="{FF2B5EF4-FFF2-40B4-BE49-F238E27FC236}">
                  <a16:creationId xmlns:a16="http://schemas.microsoft.com/office/drawing/2014/main" id="{1F723DC8-5981-DCCB-884F-2B7E940FC506}"/>
                </a:ext>
              </a:extLst>
            </p:cNvPr>
            <p:cNvSpPr txBox="1">
              <a:spLocks noChangeArrowheads="1"/>
            </p:cNvSpPr>
            <p:nvPr/>
          </p:nvSpPr>
          <p:spPr bwMode="auto">
            <a:xfrm>
              <a:off x="4750" y="3346"/>
              <a:ext cx="50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zh-CN" altLang="en-US" sz="2400" b="1" i="0" u="none" strike="noStrike" kern="1200" cap="none" spc="0" normalizeH="0" baseline="0" noProof="0">
                  <a:ln>
                    <a:noFill/>
                  </a:ln>
                  <a:solidFill>
                    <a:srgbClr val="FF0066"/>
                  </a:solidFill>
                  <a:effectLst/>
                  <a:uLnTx/>
                  <a:uFillTx/>
                  <a:latin typeface="Times New Roman" panose="02020603050405020304" pitchFamily="18" charset="0"/>
                  <a:ea typeface="隶书" panose="02010509060101010101" pitchFamily="49" charset="-122"/>
                  <a:cs typeface="+mn-cs"/>
                </a:rPr>
                <a:t>共阳</a:t>
              </a:r>
            </a:p>
          </p:txBody>
        </p:sp>
        <p:sp>
          <p:nvSpPr>
            <p:cNvPr id="122" name="Text Box 148">
              <a:extLst>
                <a:ext uri="{FF2B5EF4-FFF2-40B4-BE49-F238E27FC236}">
                  <a16:creationId xmlns:a16="http://schemas.microsoft.com/office/drawing/2014/main" id="{D82B744E-95BB-552F-D932-56106A86767F}"/>
                </a:ext>
              </a:extLst>
            </p:cNvPr>
            <p:cNvSpPr txBox="1">
              <a:spLocks noChangeArrowheads="1"/>
            </p:cNvSpPr>
            <p:nvPr/>
          </p:nvSpPr>
          <p:spPr bwMode="auto">
            <a:xfrm>
              <a:off x="3844" y="2426"/>
              <a:ext cx="27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000" b="1" i="1"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Y</a:t>
              </a:r>
              <a:r>
                <a:rPr kumimoji="1" lang="en-US" altLang="zh-CN" sz="2000" b="1" i="0" u="none" strike="noStrike" kern="1200" cap="none" spc="0" normalizeH="0" baseline="-25000" noProof="0">
                  <a:ln>
                    <a:noFill/>
                  </a:ln>
                  <a:solidFill>
                    <a:srgbClr val="FF0066"/>
                  </a:solidFill>
                  <a:effectLst/>
                  <a:uLnTx/>
                  <a:uFillTx/>
                  <a:latin typeface="Times New Roman" panose="02020603050405020304" pitchFamily="18" charset="0"/>
                  <a:ea typeface="宋体" panose="02010600030101010101" pitchFamily="2" charset="-122"/>
                  <a:cs typeface="+mn-cs"/>
                </a:rPr>
                <a:t>b</a:t>
              </a:r>
              <a:endParaRPr kumimoji="1" lang="en-US" altLang="zh-CN" sz="2000" b="1" i="1"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endParaRPr>
            </a:p>
          </p:txBody>
        </p:sp>
        <p:sp>
          <p:nvSpPr>
            <p:cNvPr id="123" name="Text Box 149">
              <a:extLst>
                <a:ext uri="{FF2B5EF4-FFF2-40B4-BE49-F238E27FC236}">
                  <a16:creationId xmlns:a16="http://schemas.microsoft.com/office/drawing/2014/main" id="{888914B5-CBE7-CD85-5E57-62B69B76E231}"/>
                </a:ext>
              </a:extLst>
            </p:cNvPr>
            <p:cNvSpPr txBox="1">
              <a:spLocks noChangeArrowheads="1"/>
            </p:cNvSpPr>
            <p:nvPr/>
          </p:nvSpPr>
          <p:spPr bwMode="auto">
            <a:xfrm>
              <a:off x="3844" y="2606"/>
              <a:ext cx="26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000" b="1" i="1"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Y</a:t>
              </a:r>
              <a:r>
                <a:rPr kumimoji="1" lang="en-US" altLang="zh-CN" sz="2000" b="1" i="0" u="none" strike="noStrike" kern="1200" cap="none" spc="0" normalizeH="0" baseline="-25000" noProof="0">
                  <a:ln>
                    <a:noFill/>
                  </a:ln>
                  <a:solidFill>
                    <a:srgbClr val="FF0066"/>
                  </a:solidFill>
                  <a:effectLst/>
                  <a:uLnTx/>
                  <a:uFillTx/>
                  <a:latin typeface="Times New Roman" panose="02020603050405020304" pitchFamily="18" charset="0"/>
                  <a:ea typeface="宋体" panose="02010600030101010101" pitchFamily="2" charset="-122"/>
                  <a:cs typeface="+mn-cs"/>
                </a:rPr>
                <a:t>c</a:t>
              </a:r>
              <a:endParaRPr kumimoji="1" lang="en-US" altLang="zh-CN" sz="2000" b="1" i="1"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endParaRPr>
            </a:p>
          </p:txBody>
        </p:sp>
        <p:sp>
          <p:nvSpPr>
            <p:cNvPr id="124" name="Text Box 150">
              <a:extLst>
                <a:ext uri="{FF2B5EF4-FFF2-40B4-BE49-F238E27FC236}">
                  <a16:creationId xmlns:a16="http://schemas.microsoft.com/office/drawing/2014/main" id="{252F78C5-EE3A-E832-02ED-F5B3BDA7F72D}"/>
                </a:ext>
              </a:extLst>
            </p:cNvPr>
            <p:cNvSpPr txBox="1">
              <a:spLocks noChangeArrowheads="1"/>
            </p:cNvSpPr>
            <p:nvPr/>
          </p:nvSpPr>
          <p:spPr bwMode="auto">
            <a:xfrm>
              <a:off x="3844" y="2776"/>
              <a:ext cx="27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000" b="1" i="1"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Y</a:t>
              </a:r>
              <a:r>
                <a:rPr kumimoji="1" lang="en-US" altLang="zh-CN" sz="2000" b="1" i="0" u="none" strike="noStrike" kern="1200" cap="none" spc="0" normalizeH="0" baseline="-25000" noProof="0">
                  <a:ln>
                    <a:noFill/>
                  </a:ln>
                  <a:solidFill>
                    <a:srgbClr val="FF0066"/>
                  </a:solidFill>
                  <a:effectLst/>
                  <a:uLnTx/>
                  <a:uFillTx/>
                  <a:latin typeface="Times New Roman" panose="02020603050405020304" pitchFamily="18" charset="0"/>
                  <a:ea typeface="宋体" panose="02010600030101010101" pitchFamily="2" charset="-122"/>
                  <a:cs typeface="+mn-cs"/>
                </a:rPr>
                <a:t>d</a:t>
              </a:r>
              <a:endParaRPr kumimoji="1" lang="en-US" altLang="zh-CN" sz="2000" b="1" i="1"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endParaRPr>
            </a:p>
          </p:txBody>
        </p:sp>
        <p:sp>
          <p:nvSpPr>
            <p:cNvPr id="125" name="Text Box 151">
              <a:extLst>
                <a:ext uri="{FF2B5EF4-FFF2-40B4-BE49-F238E27FC236}">
                  <a16:creationId xmlns:a16="http://schemas.microsoft.com/office/drawing/2014/main" id="{F928B26A-2646-24C3-9A85-FD170B5F3029}"/>
                </a:ext>
              </a:extLst>
            </p:cNvPr>
            <p:cNvSpPr txBox="1">
              <a:spLocks noChangeArrowheads="1"/>
            </p:cNvSpPr>
            <p:nvPr/>
          </p:nvSpPr>
          <p:spPr bwMode="auto">
            <a:xfrm>
              <a:off x="3844" y="2952"/>
              <a:ext cx="26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000" b="1" i="1"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Y</a:t>
              </a:r>
              <a:r>
                <a:rPr kumimoji="1" lang="en-US" altLang="zh-CN" sz="2000" b="1" i="0" u="none" strike="noStrike" kern="1200" cap="none" spc="0" normalizeH="0" baseline="-25000" noProof="0">
                  <a:ln>
                    <a:noFill/>
                  </a:ln>
                  <a:solidFill>
                    <a:srgbClr val="FF0066"/>
                  </a:solidFill>
                  <a:effectLst/>
                  <a:uLnTx/>
                  <a:uFillTx/>
                  <a:latin typeface="Times New Roman" panose="02020603050405020304" pitchFamily="18" charset="0"/>
                  <a:ea typeface="宋体" panose="02010600030101010101" pitchFamily="2" charset="-122"/>
                  <a:cs typeface="+mn-cs"/>
                </a:rPr>
                <a:t>e</a:t>
              </a:r>
              <a:endParaRPr kumimoji="1" lang="en-US" altLang="zh-CN" sz="2000" b="1" i="1"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endParaRPr>
            </a:p>
          </p:txBody>
        </p:sp>
        <p:sp>
          <p:nvSpPr>
            <p:cNvPr id="126" name="Text Box 152">
              <a:extLst>
                <a:ext uri="{FF2B5EF4-FFF2-40B4-BE49-F238E27FC236}">
                  <a16:creationId xmlns:a16="http://schemas.microsoft.com/office/drawing/2014/main" id="{841B5E08-B8D3-8879-BFC6-4D786FAA5A76}"/>
                </a:ext>
              </a:extLst>
            </p:cNvPr>
            <p:cNvSpPr txBox="1">
              <a:spLocks noChangeArrowheads="1"/>
            </p:cNvSpPr>
            <p:nvPr/>
          </p:nvSpPr>
          <p:spPr bwMode="auto">
            <a:xfrm>
              <a:off x="3844" y="3136"/>
              <a:ext cx="24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000" b="1" i="1"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Y</a:t>
              </a:r>
              <a:r>
                <a:rPr kumimoji="1" lang="en-US" altLang="zh-CN" sz="2000" b="1" i="0" u="none" strike="noStrike" kern="1200" cap="none" spc="0" normalizeH="0" baseline="-25000" noProof="0">
                  <a:ln>
                    <a:noFill/>
                  </a:ln>
                  <a:solidFill>
                    <a:srgbClr val="FF0066"/>
                  </a:solidFill>
                  <a:effectLst/>
                  <a:uLnTx/>
                  <a:uFillTx/>
                  <a:latin typeface="Times New Roman" panose="02020603050405020304" pitchFamily="18" charset="0"/>
                  <a:ea typeface="宋体" panose="02010600030101010101" pitchFamily="2" charset="-122"/>
                  <a:cs typeface="+mn-cs"/>
                </a:rPr>
                <a:t>f</a:t>
              </a:r>
              <a:endParaRPr kumimoji="1" lang="en-US" altLang="zh-CN" sz="2000" b="1" i="1"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endParaRPr>
            </a:p>
          </p:txBody>
        </p:sp>
        <p:sp>
          <p:nvSpPr>
            <p:cNvPr id="127" name="Text Box 153">
              <a:extLst>
                <a:ext uri="{FF2B5EF4-FFF2-40B4-BE49-F238E27FC236}">
                  <a16:creationId xmlns:a16="http://schemas.microsoft.com/office/drawing/2014/main" id="{44248889-99EE-5B7E-1663-846223B026CA}"/>
                </a:ext>
              </a:extLst>
            </p:cNvPr>
            <p:cNvSpPr txBox="1">
              <a:spLocks noChangeArrowheads="1"/>
            </p:cNvSpPr>
            <p:nvPr/>
          </p:nvSpPr>
          <p:spPr bwMode="auto">
            <a:xfrm>
              <a:off x="3844" y="3308"/>
              <a:ext cx="26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000" b="1" i="1"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Y</a:t>
              </a:r>
              <a:r>
                <a:rPr kumimoji="1" lang="en-US" altLang="zh-CN" sz="2000" b="1" i="0" u="none" strike="noStrike" kern="1200" cap="none" spc="0" normalizeH="0" baseline="-25000" noProof="0">
                  <a:ln>
                    <a:noFill/>
                  </a:ln>
                  <a:solidFill>
                    <a:srgbClr val="FF0066"/>
                  </a:solidFill>
                  <a:effectLst/>
                  <a:uLnTx/>
                  <a:uFillTx/>
                  <a:latin typeface="Times New Roman" panose="02020603050405020304" pitchFamily="18" charset="0"/>
                  <a:ea typeface="宋体" panose="02010600030101010101" pitchFamily="2" charset="-122"/>
                  <a:cs typeface="+mn-cs"/>
                </a:rPr>
                <a:t>g</a:t>
              </a:r>
              <a:endParaRPr kumimoji="1" lang="en-US" altLang="zh-CN" sz="2000" b="1" i="1"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endParaRPr>
            </a:p>
          </p:txBody>
        </p:sp>
        <p:sp>
          <p:nvSpPr>
            <p:cNvPr id="128" name="Line 154">
              <a:extLst>
                <a:ext uri="{FF2B5EF4-FFF2-40B4-BE49-F238E27FC236}">
                  <a16:creationId xmlns:a16="http://schemas.microsoft.com/office/drawing/2014/main" id="{CA5A37B0-89F3-C20D-534B-BEACBA60CB12}"/>
                </a:ext>
              </a:extLst>
            </p:cNvPr>
            <p:cNvSpPr>
              <a:spLocks noChangeShapeType="1"/>
            </p:cNvSpPr>
            <p:nvPr/>
          </p:nvSpPr>
          <p:spPr bwMode="auto">
            <a:xfrm>
              <a:off x="3491" y="3695"/>
              <a:ext cx="0" cy="12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29" name="Line 155">
              <a:extLst>
                <a:ext uri="{FF2B5EF4-FFF2-40B4-BE49-F238E27FC236}">
                  <a16:creationId xmlns:a16="http://schemas.microsoft.com/office/drawing/2014/main" id="{73848DFB-5F26-C8F9-459F-CCF18AA15C41}"/>
                </a:ext>
              </a:extLst>
            </p:cNvPr>
            <p:cNvSpPr>
              <a:spLocks noChangeShapeType="1"/>
            </p:cNvSpPr>
            <p:nvPr/>
          </p:nvSpPr>
          <p:spPr bwMode="auto">
            <a:xfrm>
              <a:off x="3431" y="3827"/>
              <a:ext cx="111"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grpSp>
      <p:grpSp>
        <p:nvGrpSpPr>
          <p:cNvPr id="137" name="组合 136">
            <a:extLst>
              <a:ext uri="{FF2B5EF4-FFF2-40B4-BE49-F238E27FC236}">
                <a16:creationId xmlns:a16="http://schemas.microsoft.com/office/drawing/2014/main" id="{6088B33C-4D7B-337C-F4B9-ECE3F2EB648F}"/>
              </a:ext>
            </a:extLst>
          </p:cNvPr>
          <p:cNvGrpSpPr/>
          <p:nvPr/>
        </p:nvGrpSpPr>
        <p:grpSpPr>
          <a:xfrm>
            <a:off x="1558541" y="1263479"/>
            <a:ext cx="3786189" cy="534989"/>
            <a:chOff x="416480" y="3215480"/>
            <a:chExt cx="5057108" cy="534989"/>
          </a:xfrm>
        </p:grpSpPr>
        <p:sp>
          <p:nvSpPr>
            <p:cNvPr id="138" name="Text Box 4">
              <a:extLst>
                <a:ext uri="{FF2B5EF4-FFF2-40B4-BE49-F238E27FC236}">
                  <a16:creationId xmlns:a16="http://schemas.microsoft.com/office/drawing/2014/main" id="{E1F6C2A3-A42C-3692-C40A-2A82D43D78BA}"/>
                </a:ext>
              </a:extLst>
            </p:cNvPr>
            <p:cNvSpPr txBox="1">
              <a:spLocks noChangeArrowheads="1"/>
            </p:cNvSpPr>
            <p:nvPr/>
          </p:nvSpPr>
          <p:spPr bwMode="auto">
            <a:xfrm>
              <a:off x="416480" y="3215480"/>
              <a:ext cx="1757645" cy="523220"/>
            </a:xfrm>
            <a:prstGeom prst="rect">
              <a:avLst/>
            </a:prstGeom>
            <a:solidFill>
              <a:srgbClr val="CCFFFF"/>
            </a:solidFill>
            <a:ln w="9525">
              <a:solidFill>
                <a:srgbClr val="9933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800" b="1" i="0" u="none" strike="noStrike" kern="1200" cap="none" spc="0" normalizeH="0" baseline="0" noProof="0" dirty="0">
                  <a:ln>
                    <a:noFill/>
                  </a:ln>
                  <a:solidFill>
                    <a:srgbClr val="0033CC"/>
                  </a:solidFill>
                  <a:effectLst/>
                  <a:uLnTx/>
                  <a:uFillTx/>
                  <a:latin typeface="Times New Roman" panose="02020603050405020304" pitchFamily="18" charset="0"/>
                  <a:ea typeface="宋体" panose="02010600030101010101" pitchFamily="2" charset="-122"/>
                  <a:cs typeface="+mn-cs"/>
                </a:rPr>
                <a:t>共阳极</a:t>
              </a:r>
            </a:p>
          </p:txBody>
        </p:sp>
        <p:sp>
          <p:nvSpPr>
            <p:cNvPr id="139" name="Text Box 268">
              <a:extLst>
                <a:ext uri="{FF2B5EF4-FFF2-40B4-BE49-F238E27FC236}">
                  <a16:creationId xmlns:a16="http://schemas.microsoft.com/office/drawing/2014/main" id="{ED6DD677-9A4A-EE80-5C21-582EF6243344}"/>
                </a:ext>
              </a:extLst>
            </p:cNvPr>
            <p:cNvSpPr txBox="1">
              <a:spLocks noChangeArrowheads="1"/>
            </p:cNvSpPr>
            <p:nvPr/>
          </p:nvSpPr>
          <p:spPr bwMode="auto">
            <a:xfrm>
              <a:off x="1931876" y="3293269"/>
              <a:ext cx="35417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dirty="0">
                  <a:ln>
                    <a:noFill/>
                  </a:ln>
                  <a:solidFill>
                    <a:srgbClr val="000000"/>
                  </a:solidFill>
                  <a:effectLst/>
                  <a:uLnTx/>
                  <a:uFillTx/>
                  <a:latin typeface="Times New Roman" panose="02020603050405020304" pitchFamily="18" charset="0"/>
                  <a:ea typeface="宋体" panose="02010600030101010101" pitchFamily="2" charset="-122"/>
                  <a:cs typeface="+mn-cs"/>
                </a:rPr>
                <a:t>   — </a:t>
              </a:r>
              <a:r>
                <a:rPr kumimoji="1" lang="zh-CN" altLang="en-US" sz="2400" b="1" i="0" u="none" strike="noStrike" kern="1200" cap="none" spc="0" normalizeH="0" baseline="0" noProof="0" dirty="0">
                  <a:ln>
                    <a:noFill/>
                  </a:ln>
                  <a:solidFill>
                    <a:srgbClr val="0033CC"/>
                  </a:solidFill>
                  <a:effectLst/>
                  <a:uLnTx/>
                  <a:uFillTx/>
                  <a:latin typeface="Times New Roman" panose="02020603050405020304" pitchFamily="18" charset="0"/>
                  <a:ea typeface="宋体" panose="02010600030101010101" pitchFamily="2" charset="-122"/>
                  <a:cs typeface="+mn-cs"/>
                </a:rPr>
                <a:t>低电平</a:t>
              </a:r>
              <a:r>
                <a:rPr kumimoji="1" lang="zh-CN" alt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宋体" panose="02010600030101010101" pitchFamily="2" charset="-122"/>
                  <a:cs typeface="+mn-cs"/>
                </a:rPr>
                <a:t>驱动</a:t>
              </a:r>
            </a:p>
          </p:txBody>
        </p:sp>
      </p:grpSp>
      <p:grpSp>
        <p:nvGrpSpPr>
          <p:cNvPr id="140" name="Group 297">
            <a:extLst>
              <a:ext uri="{FF2B5EF4-FFF2-40B4-BE49-F238E27FC236}">
                <a16:creationId xmlns:a16="http://schemas.microsoft.com/office/drawing/2014/main" id="{C0FAAF9F-FCAA-5808-19F9-301D2F9F79CE}"/>
              </a:ext>
            </a:extLst>
          </p:cNvPr>
          <p:cNvGrpSpPr>
            <a:grpSpLocks/>
          </p:cNvGrpSpPr>
          <p:nvPr/>
        </p:nvGrpSpPr>
        <p:grpSpPr bwMode="auto">
          <a:xfrm>
            <a:off x="5523323" y="1555231"/>
            <a:ext cx="349250" cy="1917700"/>
            <a:chOff x="2454" y="2394"/>
            <a:chExt cx="220" cy="1208"/>
          </a:xfrm>
        </p:grpSpPr>
        <p:sp>
          <p:nvSpPr>
            <p:cNvPr id="141" name="Text Box 298">
              <a:extLst>
                <a:ext uri="{FF2B5EF4-FFF2-40B4-BE49-F238E27FC236}">
                  <a16:creationId xmlns:a16="http://schemas.microsoft.com/office/drawing/2014/main" id="{2A6EFED3-ADCB-2B39-95C6-B3B6F775D4DD}"/>
                </a:ext>
              </a:extLst>
            </p:cNvPr>
            <p:cNvSpPr txBox="1">
              <a:spLocks noChangeArrowheads="1"/>
            </p:cNvSpPr>
            <p:nvPr/>
          </p:nvSpPr>
          <p:spPr bwMode="auto">
            <a:xfrm>
              <a:off x="2454" y="2394"/>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p:txBody>
        </p:sp>
        <p:sp>
          <p:nvSpPr>
            <p:cNvPr id="142" name="Text Box 299">
              <a:extLst>
                <a:ext uri="{FF2B5EF4-FFF2-40B4-BE49-F238E27FC236}">
                  <a16:creationId xmlns:a16="http://schemas.microsoft.com/office/drawing/2014/main" id="{6699BCBD-E991-F3B1-BC48-5C116B6B1334}"/>
                </a:ext>
              </a:extLst>
            </p:cNvPr>
            <p:cNvSpPr txBox="1">
              <a:spLocks noChangeArrowheads="1"/>
            </p:cNvSpPr>
            <p:nvPr/>
          </p:nvSpPr>
          <p:spPr bwMode="auto">
            <a:xfrm>
              <a:off x="2454" y="2698"/>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0</a:t>
              </a:r>
            </a:p>
          </p:txBody>
        </p:sp>
        <p:sp>
          <p:nvSpPr>
            <p:cNvPr id="143" name="Text Box 300">
              <a:extLst>
                <a:ext uri="{FF2B5EF4-FFF2-40B4-BE49-F238E27FC236}">
                  <a16:creationId xmlns:a16="http://schemas.microsoft.com/office/drawing/2014/main" id="{C8238BA5-D8A0-2EFC-8C3E-105A391BC29F}"/>
                </a:ext>
              </a:extLst>
            </p:cNvPr>
            <p:cNvSpPr txBox="1">
              <a:spLocks noChangeArrowheads="1"/>
            </p:cNvSpPr>
            <p:nvPr/>
          </p:nvSpPr>
          <p:spPr bwMode="auto">
            <a:xfrm>
              <a:off x="2454" y="3002"/>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0</a:t>
              </a:r>
            </a:p>
          </p:txBody>
        </p:sp>
        <p:sp>
          <p:nvSpPr>
            <p:cNvPr id="144" name="Text Box 301">
              <a:extLst>
                <a:ext uri="{FF2B5EF4-FFF2-40B4-BE49-F238E27FC236}">
                  <a16:creationId xmlns:a16="http://schemas.microsoft.com/office/drawing/2014/main" id="{B1BB7E40-51C0-1007-CF48-F6477344BAD1}"/>
                </a:ext>
              </a:extLst>
            </p:cNvPr>
            <p:cNvSpPr txBox="1">
              <a:spLocks noChangeArrowheads="1"/>
            </p:cNvSpPr>
            <p:nvPr/>
          </p:nvSpPr>
          <p:spPr bwMode="auto">
            <a:xfrm>
              <a:off x="2454" y="3306"/>
              <a:ext cx="22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p:txBody>
        </p:sp>
      </p:grpSp>
      <p:sp>
        <p:nvSpPr>
          <p:cNvPr id="145" name="Text Box 302">
            <a:extLst>
              <a:ext uri="{FF2B5EF4-FFF2-40B4-BE49-F238E27FC236}">
                <a16:creationId xmlns:a16="http://schemas.microsoft.com/office/drawing/2014/main" id="{EE6D672B-408F-8AF8-7BF2-C4808141C2D4}"/>
              </a:ext>
            </a:extLst>
          </p:cNvPr>
          <p:cNvSpPr txBox="1">
            <a:spLocks noChangeArrowheads="1"/>
          </p:cNvSpPr>
          <p:nvPr/>
        </p:nvSpPr>
        <p:spPr bwMode="auto">
          <a:xfrm>
            <a:off x="7416984" y="1393985"/>
            <a:ext cx="311150" cy="2114550"/>
          </a:xfrm>
          <a:prstGeom prst="rect">
            <a:avLst/>
          </a:prstGeom>
          <a:solidFill>
            <a:srgbClr val="FFFFCC"/>
          </a:solidFill>
          <a:ln>
            <a:noFill/>
          </a:ln>
          <a:effectLst/>
          <a:extLs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0</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0</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0</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0</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0</a:t>
            </a:r>
          </a:p>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0</a:t>
            </a:r>
          </a:p>
        </p:txBody>
      </p:sp>
      <p:grpSp>
        <p:nvGrpSpPr>
          <p:cNvPr id="146" name="Group 303">
            <a:extLst>
              <a:ext uri="{FF2B5EF4-FFF2-40B4-BE49-F238E27FC236}">
                <a16:creationId xmlns:a16="http://schemas.microsoft.com/office/drawing/2014/main" id="{C30AB2A1-BDF7-68C6-F46A-4496B8015830}"/>
              </a:ext>
            </a:extLst>
          </p:cNvPr>
          <p:cNvGrpSpPr>
            <a:grpSpLocks/>
          </p:cNvGrpSpPr>
          <p:nvPr/>
        </p:nvGrpSpPr>
        <p:grpSpPr bwMode="auto">
          <a:xfrm>
            <a:off x="9222651" y="1662400"/>
            <a:ext cx="655638" cy="1350962"/>
            <a:chOff x="4894" y="2685"/>
            <a:chExt cx="413" cy="851"/>
          </a:xfrm>
        </p:grpSpPr>
        <p:sp>
          <p:nvSpPr>
            <p:cNvPr id="147" name="AutoShape 304">
              <a:extLst>
                <a:ext uri="{FF2B5EF4-FFF2-40B4-BE49-F238E27FC236}">
                  <a16:creationId xmlns:a16="http://schemas.microsoft.com/office/drawing/2014/main" id="{A76ABE55-95F1-7749-2602-C0EF472C1B08}"/>
                </a:ext>
              </a:extLst>
            </p:cNvPr>
            <p:cNvSpPr>
              <a:spLocks noChangeArrowheads="1"/>
            </p:cNvSpPr>
            <p:nvPr/>
          </p:nvSpPr>
          <p:spPr bwMode="auto">
            <a:xfrm>
              <a:off x="4925" y="2685"/>
              <a:ext cx="351" cy="33"/>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48" name="AutoShape 305">
              <a:extLst>
                <a:ext uri="{FF2B5EF4-FFF2-40B4-BE49-F238E27FC236}">
                  <a16:creationId xmlns:a16="http://schemas.microsoft.com/office/drawing/2014/main" id="{B059BD52-BCF6-762E-08E6-2D4E3C3072B4}"/>
                </a:ext>
              </a:extLst>
            </p:cNvPr>
            <p:cNvSpPr>
              <a:spLocks noChangeArrowheads="1"/>
            </p:cNvSpPr>
            <p:nvPr/>
          </p:nvSpPr>
          <p:spPr bwMode="auto">
            <a:xfrm rot="-5400000">
              <a:off x="4759" y="3300"/>
              <a:ext cx="308" cy="37"/>
            </a:xfrm>
            <a:prstGeom prst="roundRect">
              <a:avLst>
                <a:gd name="adj" fmla="val 16667"/>
              </a:avLst>
            </a:prstGeom>
            <a:solidFill>
              <a:schemeClr val="bg1"/>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49" name="AutoShape 306">
              <a:extLst>
                <a:ext uri="{FF2B5EF4-FFF2-40B4-BE49-F238E27FC236}">
                  <a16:creationId xmlns:a16="http://schemas.microsoft.com/office/drawing/2014/main" id="{D761FF25-FDA4-1466-5894-F763F1DEE88A}"/>
                </a:ext>
              </a:extLst>
            </p:cNvPr>
            <p:cNvSpPr>
              <a:spLocks noChangeArrowheads="1"/>
            </p:cNvSpPr>
            <p:nvPr/>
          </p:nvSpPr>
          <p:spPr bwMode="auto">
            <a:xfrm>
              <a:off x="4924" y="3094"/>
              <a:ext cx="351" cy="32"/>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50" name="AutoShape 307">
              <a:extLst>
                <a:ext uri="{FF2B5EF4-FFF2-40B4-BE49-F238E27FC236}">
                  <a16:creationId xmlns:a16="http://schemas.microsoft.com/office/drawing/2014/main" id="{64D094B7-F933-E4E9-31D1-F66F4F76EA4A}"/>
                </a:ext>
              </a:extLst>
            </p:cNvPr>
            <p:cNvSpPr>
              <a:spLocks noChangeArrowheads="1"/>
            </p:cNvSpPr>
            <p:nvPr/>
          </p:nvSpPr>
          <p:spPr bwMode="auto">
            <a:xfrm>
              <a:off x="4925" y="3503"/>
              <a:ext cx="351" cy="33"/>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51" name="AutoShape 308">
              <a:extLst>
                <a:ext uri="{FF2B5EF4-FFF2-40B4-BE49-F238E27FC236}">
                  <a16:creationId xmlns:a16="http://schemas.microsoft.com/office/drawing/2014/main" id="{708EE47A-9FA7-FF4A-0E01-7DD11CBBEBE8}"/>
                </a:ext>
              </a:extLst>
            </p:cNvPr>
            <p:cNvSpPr>
              <a:spLocks noChangeArrowheads="1"/>
            </p:cNvSpPr>
            <p:nvPr/>
          </p:nvSpPr>
          <p:spPr bwMode="auto">
            <a:xfrm rot="-5400000">
              <a:off x="5135" y="3300"/>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52" name="AutoShape 309">
              <a:extLst>
                <a:ext uri="{FF2B5EF4-FFF2-40B4-BE49-F238E27FC236}">
                  <a16:creationId xmlns:a16="http://schemas.microsoft.com/office/drawing/2014/main" id="{DD54ECB5-6AD9-78ED-04B9-BE8AD84FD0C3}"/>
                </a:ext>
              </a:extLst>
            </p:cNvPr>
            <p:cNvSpPr>
              <a:spLocks noChangeArrowheads="1"/>
            </p:cNvSpPr>
            <p:nvPr/>
          </p:nvSpPr>
          <p:spPr bwMode="auto">
            <a:xfrm rot="-5400000">
              <a:off x="4759" y="2887"/>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53" name="AutoShape 310">
              <a:extLst>
                <a:ext uri="{FF2B5EF4-FFF2-40B4-BE49-F238E27FC236}">
                  <a16:creationId xmlns:a16="http://schemas.microsoft.com/office/drawing/2014/main" id="{CAE29C3C-0A08-B199-9675-D9B891522C76}"/>
                </a:ext>
              </a:extLst>
            </p:cNvPr>
            <p:cNvSpPr>
              <a:spLocks noChangeArrowheads="1"/>
            </p:cNvSpPr>
            <p:nvPr/>
          </p:nvSpPr>
          <p:spPr bwMode="auto">
            <a:xfrm rot="-5400000">
              <a:off x="5135" y="2887"/>
              <a:ext cx="308" cy="37"/>
            </a:xfrm>
            <a:prstGeom prst="roundRect">
              <a:avLst>
                <a:gd name="adj" fmla="val 16667"/>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grpSp>
      <p:sp>
        <p:nvSpPr>
          <p:cNvPr id="154" name="文本框 153">
            <a:extLst>
              <a:ext uri="{FF2B5EF4-FFF2-40B4-BE49-F238E27FC236}">
                <a16:creationId xmlns:a16="http://schemas.microsoft.com/office/drawing/2014/main" id="{58FF2C71-A341-49BE-53A0-63FA49683F5F}"/>
              </a:ext>
            </a:extLst>
          </p:cNvPr>
          <p:cNvSpPr txBox="1"/>
          <p:nvPr/>
        </p:nvSpPr>
        <p:spPr>
          <a:xfrm>
            <a:off x="5371718" y="4519773"/>
            <a:ext cx="5184522" cy="646331"/>
          </a:xfrm>
          <a:prstGeom prst="rect">
            <a:avLst/>
          </a:prstGeom>
          <a:noFill/>
          <a:ln>
            <a:solidFill>
              <a:srgbClr val="0070C0"/>
            </a:solidFill>
          </a:ln>
        </p:spPr>
        <p:txBody>
          <a:bodyPr wrap="square" rtlCol="0">
            <a:spAutoFit/>
          </a:bodyPr>
          <a:lstStyle/>
          <a:p>
            <a:r>
              <a:rPr lang="en-US" altLang="zh-CN" dirty="0">
                <a:solidFill>
                  <a:srgbClr val="FF0000"/>
                </a:solidFill>
              </a:rPr>
              <a:t>OC</a:t>
            </a:r>
            <a:r>
              <a:rPr lang="zh-CN" altLang="en-US" dirty="0">
                <a:solidFill>
                  <a:srgbClr val="FF0000"/>
                </a:solidFill>
              </a:rPr>
              <a:t>输出，无上拉电阻、低电平驱动的译码芯片</a:t>
            </a:r>
            <a:endParaRPr lang="en-US" altLang="zh-CN" dirty="0">
              <a:solidFill>
                <a:srgbClr val="FF0000"/>
              </a:solidFill>
            </a:endParaRPr>
          </a:p>
          <a:p>
            <a:r>
              <a:rPr lang="en-US" altLang="zh-CN" dirty="0">
                <a:solidFill>
                  <a:srgbClr val="FF0000"/>
                </a:solidFill>
              </a:rPr>
              <a:t>7447</a:t>
            </a:r>
            <a:r>
              <a:rPr lang="zh-CN" altLang="en-US" dirty="0">
                <a:solidFill>
                  <a:srgbClr val="FF0000"/>
                </a:solidFill>
              </a:rPr>
              <a:t>，</a:t>
            </a:r>
            <a:r>
              <a:rPr lang="en-US" altLang="zh-CN" dirty="0">
                <a:solidFill>
                  <a:srgbClr val="FF0000"/>
                </a:solidFill>
              </a:rPr>
              <a:t>74247</a:t>
            </a:r>
            <a:r>
              <a:rPr lang="zh-CN" altLang="en-US" dirty="0">
                <a:solidFill>
                  <a:srgbClr val="FF0000"/>
                </a:solidFill>
              </a:rPr>
              <a:t>，</a:t>
            </a:r>
            <a:r>
              <a:rPr lang="en-US" altLang="zh-CN" dirty="0">
                <a:solidFill>
                  <a:srgbClr val="FF0000"/>
                </a:solidFill>
              </a:rPr>
              <a:t>74LS47</a:t>
            </a:r>
            <a:r>
              <a:rPr lang="zh-CN" altLang="en-US" dirty="0">
                <a:solidFill>
                  <a:srgbClr val="FF0000"/>
                </a:solidFill>
              </a:rPr>
              <a:t>，</a:t>
            </a:r>
            <a:r>
              <a:rPr lang="en-US" altLang="zh-CN" dirty="0">
                <a:solidFill>
                  <a:srgbClr val="FF0000"/>
                </a:solidFill>
              </a:rPr>
              <a:t>74LS247</a:t>
            </a:r>
            <a:endParaRPr lang="zh-CN" altLang="en-US" dirty="0">
              <a:solidFill>
                <a:srgbClr val="FF0000"/>
              </a:solidFill>
            </a:endParaRPr>
          </a:p>
        </p:txBody>
      </p:sp>
      <p:sp>
        <p:nvSpPr>
          <p:cNvPr id="155" name="文本框 154">
            <a:extLst>
              <a:ext uri="{FF2B5EF4-FFF2-40B4-BE49-F238E27FC236}">
                <a16:creationId xmlns:a16="http://schemas.microsoft.com/office/drawing/2014/main" id="{A1BB9E0A-7CAA-97DF-5B8B-8F00FDAC7CE3}"/>
              </a:ext>
            </a:extLst>
          </p:cNvPr>
          <p:cNvSpPr txBox="1"/>
          <p:nvPr/>
        </p:nvSpPr>
        <p:spPr>
          <a:xfrm>
            <a:off x="1503662" y="4818648"/>
            <a:ext cx="3585029" cy="830997"/>
          </a:xfrm>
          <a:prstGeom prst="rect">
            <a:avLst/>
          </a:prstGeom>
          <a:noFill/>
          <a:ln>
            <a:solidFill>
              <a:srgbClr val="FFC000"/>
            </a:solidFill>
          </a:ln>
        </p:spPr>
        <p:txBody>
          <a:bodyPr wrap="square" rtlCol="0">
            <a:spAutoFit/>
          </a:bodyPr>
          <a:lstStyle/>
          <a:p>
            <a:r>
              <a:rPr lang="zh-CN" altLang="en-US" dirty="0"/>
              <a:t>测试管脚：全亮，全灭输入，灭零输入、输出。</a:t>
            </a:r>
          </a:p>
        </p:txBody>
      </p:sp>
      <p:sp>
        <p:nvSpPr>
          <p:cNvPr id="156" name="矩形 155">
            <a:extLst>
              <a:ext uri="{FF2B5EF4-FFF2-40B4-BE49-F238E27FC236}">
                <a16:creationId xmlns:a16="http://schemas.microsoft.com/office/drawing/2014/main" id="{E8B4ECE3-7C83-14E6-1178-3BB64A7B3158}"/>
              </a:ext>
            </a:extLst>
          </p:cNvPr>
          <p:cNvSpPr/>
          <p:nvPr/>
        </p:nvSpPr>
        <p:spPr>
          <a:xfrm>
            <a:off x="1364189" y="6027002"/>
            <a:ext cx="4159134" cy="830997"/>
          </a:xfrm>
          <a:prstGeom prst="rect">
            <a:avLst/>
          </a:prstGeom>
        </p:spPr>
        <p:txBody>
          <a:bodyPr wrap="square">
            <a:spAutoFit/>
          </a:bodyPr>
          <a:lstStyle/>
          <a:p>
            <a:r>
              <a:rPr lang="en-US" altLang="zh-CN" dirty="0">
                <a:solidFill>
                  <a:srgbClr val="C00000"/>
                </a:solidFill>
              </a:rPr>
              <a:t>LT </a:t>
            </a:r>
            <a:r>
              <a:rPr lang="zh-CN" altLang="en-US" dirty="0">
                <a:solidFill>
                  <a:srgbClr val="C00000"/>
                </a:solidFill>
              </a:rPr>
              <a:t>试灯信号，</a:t>
            </a:r>
            <a:r>
              <a:rPr lang="en-US" altLang="zh-CN" dirty="0">
                <a:solidFill>
                  <a:srgbClr val="C00000"/>
                </a:solidFill>
              </a:rPr>
              <a:t>RBI</a:t>
            </a:r>
            <a:r>
              <a:rPr lang="zh-CN" altLang="en-US" dirty="0">
                <a:solidFill>
                  <a:srgbClr val="C00000"/>
                </a:solidFill>
              </a:rPr>
              <a:t>灭零输入，</a:t>
            </a:r>
            <a:r>
              <a:rPr lang="en-US" altLang="zh-CN" dirty="0">
                <a:solidFill>
                  <a:srgbClr val="C00000"/>
                </a:solidFill>
              </a:rPr>
              <a:t>BI/RBO </a:t>
            </a:r>
            <a:r>
              <a:rPr lang="zh-CN" altLang="en-US" dirty="0">
                <a:solidFill>
                  <a:srgbClr val="C00000"/>
                </a:solidFill>
              </a:rPr>
              <a:t>熄灭输入灭零信号</a:t>
            </a:r>
          </a:p>
        </p:txBody>
      </p:sp>
      <p:sp>
        <p:nvSpPr>
          <p:cNvPr id="2" name="灯片编号占位符 1">
            <a:extLst>
              <a:ext uri="{FF2B5EF4-FFF2-40B4-BE49-F238E27FC236}">
                <a16:creationId xmlns:a16="http://schemas.microsoft.com/office/drawing/2014/main" id="{EE428121-0A62-7CEB-EC29-BD1179B65C7F}"/>
              </a:ext>
            </a:extLst>
          </p:cNvPr>
          <p:cNvSpPr>
            <a:spLocks noGrp="1"/>
          </p:cNvSpPr>
          <p:nvPr>
            <p:ph type="sldNum" sz="quarter" idx="12"/>
          </p:nvPr>
        </p:nvSpPr>
        <p:spPr/>
        <p:txBody>
          <a:bodyPr/>
          <a:lstStyle/>
          <a:p>
            <a:fld id="{392CBAA0-59E6-204E-8F03-85E5040D48B8}" type="slidenum">
              <a:rPr kumimoji="1" lang="zh-CN" altLang="en-US" smtClean="0"/>
              <a:t>58</a:t>
            </a:fld>
            <a:r>
              <a:rPr kumimoji="1" lang="en-US" altLang="zh-CN"/>
              <a:t>/133</a:t>
            </a:r>
            <a:endParaRPr kumimoji="1" lang="zh-CN" altLang="en-US" dirty="0"/>
          </a:p>
        </p:txBody>
      </p:sp>
    </p:spTree>
    <p:extLst>
      <p:ext uri="{BB962C8B-B14F-4D97-AF65-F5344CB8AC3E}">
        <p14:creationId xmlns:p14="http://schemas.microsoft.com/office/powerpoint/2010/main" val="4741071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54"/>
                                        </p:tgtEl>
                                        <p:attrNameLst>
                                          <p:attrName>style.visibility</p:attrName>
                                        </p:attrNameLst>
                                      </p:cBhvr>
                                      <p:to>
                                        <p:strVal val="visible"/>
                                      </p:to>
                                    </p:set>
                                    <p:animEffect transition="in" filter="fade">
                                      <p:cBhvr>
                                        <p:cTn id="7" dur="1000"/>
                                        <p:tgtEl>
                                          <p:spTgt spid="154"/>
                                        </p:tgtEl>
                                      </p:cBhvr>
                                    </p:animEffect>
                                    <p:anim calcmode="lin" valueType="num">
                                      <p:cBhvr>
                                        <p:cTn id="8" dur="1000" fill="hold"/>
                                        <p:tgtEl>
                                          <p:spTgt spid="154"/>
                                        </p:tgtEl>
                                        <p:attrNameLst>
                                          <p:attrName>ppt_x</p:attrName>
                                        </p:attrNameLst>
                                      </p:cBhvr>
                                      <p:tavLst>
                                        <p:tav tm="0">
                                          <p:val>
                                            <p:strVal val="#ppt_x"/>
                                          </p:val>
                                        </p:tav>
                                        <p:tav tm="100000">
                                          <p:val>
                                            <p:strVal val="#ppt_x"/>
                                          </p:val>
                                        </p:tav>
                                      </p:tavLst>
                                    </p:anim>
                                    <p:anim calcmode="lin" valueType="num">
                                      <p:cBhvr>
                                        <p:cTn id="9" dur="1000" fill="hold"/>
                                        <p:tgtEl>
                                          <p:spTgt spid="15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6" presetClass="entr" presetSubtype="16" fill="hold" grpId="0" nodeType="clickEffect">
                                  <p:stCondLst>
                                    <p:cond delay="0"/>
                                  </p:stCondLst>
                                  <p:childTnLst>
                                    <p:set>
                                      <p:cBhvr>
                                        <p:cTn id="13" dur="1" fill="hold">
                                          <p:stCondLst>
                                            <p:cond delay="0"/>
                                          </p:stCondLst>
                                        </p:cTn>
                                        <p:tgtEl>
                                          <p:spTgt spid="155"/>
                                        </p:tgtEl>
                                        <p:attrNameLst>
                                          <p:attrName>style.visibility</p:attrName>
                                        </p:attrNameLst>
                                      </p:cBhvr>
                                      <p:to>
                                        <p:strVal val="visible"/>
                                      </p:to>
                                    </p:set>
                                    <p:animEffect transition="in" filter="circle(in)">
                                      <p:cBhvr>
                                        <p:cTn id="14" dur="2000"/>
                                        <p:tgtEl>
                                          <p:spTgt spid="1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4" grpId="0" animBg="1"/>
      <p:bldP spid="155"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3.2</a:t>
            </a:r>
            <a:r>
              <a:rPr kumimoji="1" lang="zh-CN" altLang="en-US" dirty="0"/>
              <a:t> 译码器</a:t>
            </a:r>
          </a:p>
        </p:txBody>
      </p:sp>
      <p:pic>
        <p:nvPicPr>
          <p:cNvPr id="6" name="Picture 2">
            <a:extLst>
              <a:ext uri="{FF2B5EF4-FFF2-40B4-BE49-F238E27FC236}">
                <a16:creationId xmlns:a16="http://schemas.microsoft.com/office/drawing/2014/main" id="{E00FA1AD-8DB5-C959-449B-2BDD03842E6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05866" y="794348"/>
            <a:ext cx="6277446" cy="59030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灯片编号占位符 1">
            <a:extLst>
              <a:ext uri="{FF2B5EF4-FFF2-40B4-BE49-F238E27FC236}">
                <a16:creationId xmlns:a16="http://schemas.microsoft.com/office/drawing/2014/main" id="{E663AE72-7A54-9C80-A8F6-B51FA4F297BE}"/>
              </a:ext>
            </a:extLst>
          </p:cNvPr>
          <p:cNvSpPr>
            <a:spLocks noGrp="1"/>
          </p:cNvSpPr>
          <p:nvPr>
            <p:ph type="sldNum" sz="quarter" idx="12"/>
          </p:nvPr>
        </p:nvSpPr>
        <p:spPr/>
        <p:txBody>
          <a:bodyPr/>
          <a:lstStyle/>
          <a:p>
            <a:fld id="{392CBAA0-59E6-204E-8F03-85E5040D48B8}" type="slidenum">
              <a:rPr kumimoji="1" lang="zh-CN" altLang="en-US" smtClean="0"/>
              <a:t>59</a:t>
            </a:fld>
            <a:r>
              <a:rPr kumimoji="1" lang="en-US" altLang="zh-CN"/>
              <a:t>/133</a:t>
            </a:r>
            <a:endParaRPr kumimoji="1" lang="zh-CN" altLang="en-US" dirty="0"/>
          </a:p>
        </p:txBody>
      </p:sp>
    </p:spTree>
    <p:extLst>
      <p:ext uri="{BB962C8B-B14F-4D97-AF65-F5344CB8AC3E}">
        <p14:creationId xmlns:p14="http://schemas.microsoft.com/office/powerpoint/2010/main" val="171890091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1.1</a:t>
            </a:r>
            <a:r>
              <a:rPr kumimoji="1" lang="zh-CN" altLang="en-US" dirty="0"/>
              <a:t> 组合电路的基本分析方法</a:t>
            </a:r>
          </a:p>
        </p:txBody>
      </p:sp>
      <p:sp>
        <p:nvSpPr>
          <p:cNvPr id="21" name="Rectangle 2">
            <a:extLst>
              <a:ext uri="{FF2B5EF4-FFF2-40B4-BE49-F238E27FC236}">
                <a16:creationId xmlns:a16="http://schemas.microsoft.com/office/drawing/2014/main" id="{BE10B12D-39F4-ADF5-5DE1-A6E3C3D7840F}"/>
              </a:ext>
            </a:extLst>
          </p:cNvPr>
          <p:cNvSpPr>
            <a:spLocks noChangeArrowheads="1"/>
          </p:cNvSpPr>
          <p:nvPr/>
        </p:nvSpPr>
        <p:spPr bwMode="auto">
          <a:xfrm>
            <a:off x="9413822" y="3880101"/>
            <a:ext cx="2033588" cy="438150"/>
          </a:xfrm>
          <a:prstGeom prst="rect">
            <a:avLst/>
          </a:prstGeom>
          <a:solidFill>
            <a:srgbClr val="FF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2" name="Rectangle 3">
            <a:extLst>
              <a:ext uri="{FF2B5EF4-FFF2-40B4-BE49-F238E27FC236}">
                <a16:creationId xmlns:a16="http://schemas.microsoft.com/office/drawing/2014/main" id="{34E97301-343F-6052-A32C-D1D0C6A5626C}"/>
              </a:ext>
            </a:extLst>
          </p:cNvPr>
          <p:cNvSpPr>
            <a:spLocks noChangeArrowheads="1"/>
          </p:cNvSpPr>
          <p:nvPr/>
        </p:nvSpPr>
        <p:spPr bwMode="auto">
          <a:xfrm>
            <a:off x="7361185" y="2487864"/>
            <a:ext cx="2033587" cy="438150"/>
          </a:xfrm>
          <a:prstGeom prst="rect">
            <a:avLst/>
          </a:prstGeom>
          <a:solidFill>
            <a:srgbClr val="FF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3" name="Text Box 4">
            <a:extLst>
              <a:ext uri="{FF2B5EF4-FFF2-40B4-BE49-F238E27FC236}">
                <a16:creationId xmlns:a16="http://schemas.microsoft.com/office/drawing/2014/main" id="{7D9D1CE2-2BE3-67CF-D159-86E46673FD06}"/>
              </a:ext>
            </a:extLst>
          </p:cNvPr>
          <p:cNvSpPr txBox="1">
            <a:spLocks noChangeArrowheads="1"/>
          </p:cNvSpPr>
          <p:nvPr/>
        </p:nvSpPr>
        <p:spPr bwMode="auto">
          <a:xfrm>
            <a:off x="951654" y="776578"/>
            <a:ext cx="461327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dirty="0">
                <a:solidFill>
                  <a:srgbClr val="0033CC"/>
                </a:solidFill>
                <a:ea typeface="楷体_GB2312" pitchFamily="49" charset="-122"/>
              </a:rPr>
              <a:t>二、</a:t>
            </a:r>
            <a:r>
              <a:rPr lang="zh-CN" altLang="en-US" sz="2800" b="1" dirty="0">
                <a:solidFill>
                  <a:srgbClr val="0033CC"/>
                </a:solidFill>
              </a:rPr>
              <a:t>分析举例</a:t>
            </a:r>
            <a:endParaRPr lang="zh-CN" altLang="en-US" sz="2800" b="1" dirty="0">
              <a:solidFill>
                <a:srgbClr val="0033CC"/>
              </a:solidFill>
              <a:ea typeface="楷体_GB2312" pitchFamily="49" charset="-122"/>
            </a:endParaRPr>
          </a:p>
        </p:txBody>
      </p:sp>
      <p:sp>
        <p:nvSpPr>
          <p:cNvPr id="24" name="Text Box 5">
            <a:extLst>
              <a:ext uri="{FF2B5EF4-FFF2-40B4-BE49-F238E27FC236}">
                <a16:creationId xmlns:a16="http://schemas.microsoft.com/office/drawing/2014/main" id="{ED91937B-E304-B950-3064-FA8A18618995}"/>
              </a:ext>
            </a:extLst>
          </p:cNvPr>
          <p:cNvSpPr txBox="1">
            <a:spLocks noChangeArrowheads="1"/>
          </p:cNvSpPr>
          <p:nvPr/>
        </p:nvSpPr>
        <p:spPr bwMode="auto">
          <a:xfrm>
            <a:off x="923873" y="1423198"/>
            <a:ext cx="7285037"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latin typeface="宋体" panose="02010600030101010101" pitchFamily="2" charset="-122"/>
              </a:rPr>
              <a:t>[</a:t>
            </a:r>
            <a:r>
              <a:rPr lang="zh-CN" altLang="en-US" sz="2800" b="1">
                <a:solidFill>
                  <a:srgbClr val="FF0066"/>
                </a:solidFill>
                <a:latin typeface="宋体" panose="02010600030101010101" pitchFamily="2" charset="-122"/>
              </a:rPr>
              <a:t>例</a:t>
            </a:r>
            <a:r>
              <a:rPr lang="en-US" altLang="zh-CN" sz="2800" b="1">
                <a:solidFill>
                  <a:srgbClr val="FF0066"/>
                </a:solidFill>
                <a:latin typeface="宋体" panose="02010600030101010101" pitchFamily="2" charset="-122"/>
              </a:rPr>
              <a:t>] </a:t>
            </a:r>
            <a:r>
              <a:rPr lang="zh-CN" altLang="en-US" sz="2800" b="1">
                <a:solidFill>
                  <a:srgbClr val="0033CC"/>
                </a:solidFill>
                <a:latin typeface="宋体" panose="02010600030101010101" pitchFamily="2" charset="-122"/>
              </a:rPr>
              <a:t>分析图中所示电路的逻辑功能</a:t>
            </a:r>
          </a:p>
        </p:txBody>
      </p:sp>
      <p:graphicFrame>
        <p:nvGraphicFramePr>
          <p:cNvPr id="25" name="Object 6" descr="未命名">
            <a:extLst>
              <a:ext uri="{FF2B5EF4-FFF2-40B4-BE49-F238E27FC236}">
                <a16:creationId xmlns:a16="http://schemas.microsoft.com/office/drawing/2014/main" id="{13A599AF-24BF-ADBE-87E3-80D5DEB718B8}"/>
              </a:ext>
            </a:extLst>
          </p:cNvPr>
          <p:cNvGraphicFramePr>
            <a:graphicFrameLocks noChangeAspect="1"/>
          </p:cNvGraphicFramePr>
          <p:nvPr>
            <p:extLst>
              <p:ext uri="{D42A27DB-BD31-4B8C-83A1-F6EECF244321}">
                <p14:modId xmlns:p14="http://schemas.microsoft.com/office/powerpoint/2010/main" val="4005562695"/>
              </p:ext>
            </p:extLst>
          </p:nvPr>
        </p:nvGraphicFramePr>
        <p:xfrm>
          <a:off x="2058936" y="4924173"/>
          <a:ext cx="5002213" cy="555625"/>
        </p:xfrm>
        <a:graphic>
          <a:graphicData uri="http://schemas.openxmlformats.org/presentationml/2006/ole">
            <mc:AlternateContent xmlns:mc="http://schemas.openxmlformats.org/markup-compatibility/2006">
              <mc:Choice xmlns:v="urn:schemas-microsoft-com:vml" Requires="v">
                <p:oleObj name="Equation" r:id="rId2" imgW="2124055" imgH="200070" progId="Equation.3">
                  <p:embed/>
                </p:oleObj>
              </mc:Choice>
              <mc:Fallback>
                <p:oleObj name="Equation" r:id="rId2" imgW="2124055" imgH="200070" progId="Equation.3">
                  <p:embed/>
                  <p:pic>
                    <p:nvPicPr>
                      <p:cNvPr id="25" name="Object 6" descr="未命名">
                        <a:extLst>
                          <a:ext uri="{FF2B5EF4-FFF2-40B4-BE49-F238E27FC236}">
                            <a16:creationId xmlns:a16="http://schemas.microsoft.com/office/drawing/2014/main" id="{13A599AF-24BF-ADBE-87E3-80D5DEB718B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58936" y="4924173"/>
                        <a:ext cx="5002213" cy="555625"/>
                      </a:xfrm>
                      <a:prstGeom prst="rect">
                        <a:avLst/>
                      </a:prstGeom>
                      <a:noFill/>
                      <a:ln>
                        <a:noFill/>
                      </a:ln>
                      <a:effectLst/>
                      <a:extLst>
                        <a:ext uri="{909E8E84-426E-40DD-AFC4-6F175D3DCCD1}">
                          <a14:hiddenFill xmlns:a14="http://schemas.microsoft.com/office/drawing/2010/main">
                            <a:blipFill dpi="0" rotWithShape="0">
                              <a:blip r:embed="rId4"/>
                              <a:srcRect/>
                              <a:stretch>
                                <a:fillRect/>
                              </a:stretch>
                            </a:blip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6" name="Object 7" descr="未命名">
            <a:extLst>
              <a:ext uri="{FF2B5EF4-FFF2-40B4-BE49-F238E27FC236}">
                <a16:creationId xmlns:a16="http://schemas.microsoft.com/office/drawing/2014/main" id="{FE1CBB71-F97D-D58B-FF0A-79798C897E66}"/>
              </a:ext>
            </a:extLst>
          </p:cNvPr>
          <p:cNvGraphicFramePr>
            <a:graphicFrameLocks noChangeAspect="1"/>
          </p:cNvGraphicFramePr>
          <p:nvPr>
            <p:extLst>
              <p:ext uri="{D42A27DB-BD31-4B8C-83A1-F6EECF244321}">
                <p14:modId xmlns:p14="http://schemas.microsoft.com/office/powerpoint/2010/main" val="612042091"/>
              </p:ext>
            </p:extLst>
          </p:nvPr>
        </p:nvGraphicFramePr>
        <p:xfrm>
          <a:off x="7102424" y="4954336"/>
          <a:ext cx="2928937" cy="495300"/>
        </p:xfrm>
        <a:graphic>
          <a:graphicData uri="http://schemas.openxmlformats.org/presentationml/2006/ole">
            <mc:AlternateContent xmlns:mc="http://schemas.openxmlformats.org/markup-compatibility/2006">
              <mc:Choice xmlns:v="urn:schemas-microsoft-com:vml" Requires="v">
                <p:oleObj name="Equation" r:id="rId5" imgW="1228835" imgH="180900" progId="Equation.3">
                  <p:embed/>
                </p:oleObj>
              </mc:Choice>
              <mc:Fallback>
                <p:oleObj name="Equation" r:id="rId5" imgW="1228835" imgH="180900" progId="Equation.3">
                  <p:embed/>
                  <p:pic>
                    <p:nvPicPr>
                      <p:cNvPr id="26" name="Object 7" descr="未命名">
                        <a:extLst>
                          <a:ext uri="{FF2B5EF4-FFF2-40B4-BE49-F238E27FC236}">
                            <a16:creationId xmlns:a16="http://schemas.microsoft.com/office/drawing/2014/main" id="{FE1CBB71-F97D-D58B-FF0A-79798C897E6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102424" y="4954336"/>
                        <a:ext cx="2928937" cy="495300"/>
                      </a:xfrm>
                      <a:prstGeom prst="rect">
                        <a:avLst/>
                      </a:prstGeom>
                      <a:noFill/>
                      <a:ln>
                        <a:noFill/>
                      </a:ln>
                      <a:effectLst/>
                      <a:extLst>
                        <a:ext uri="{909E8E84-426E-40DD-AFC4-6F175D3DCCD1}">
                          <a14:hiddenFill xmlns:a14="http://schemas.microsoft.com/office/drawing/2010/main">
                            <a:blipFill dpi="0" rotWithShape="0">
                              <a:blip r:embed="rId4"/>
                              <a:srcRect/>
                              <a:stretch>
                                <a:fillRect/>
                              </a:stretch>
                            </a:blip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7" name="Object 8" descr="未命名">
            <a:extLst>
              <a:ext uri="{FF2B5EF4-FFF2-40B4-BE49-F238E27FC236}">
                <a16:creationId xmlns:a16="http://schemas.microsoft.com/office/drawing/2014/main" id="{220DB221-1723-5FEA-F960-4189308FD940}"/>
              </a:ext>
            </a:extLst>
          </p:cNvPr>
          <p:cNvGraphicFramePr>
            <a:graphicFrameLocks noChangeAspect="1"/>
          </p:cNvGraphicFramePr>
          <p:nvPr>
            <p:extLst>
              <p:ext uri="{D42A27DB-BD31-4B8C-83A1-F6EECF244321}">
                <p14:modId xmlns:p14="http://schemas.microsoft.com/office/powerpoint/2010/main" val="771999453"/>
              </p:ext>
            </p:extLst>
          </p:nvPr>
        </p:nvGraphicFramePr>
        <p:xfrm>
          <a:off x="2443111" y="5519486"/>
          <a:ext cx="2308225" cy="474662"/>
        </p:xfrm>
        <a:graphic>
          <a:graphicData uri="http://schemas.openxmlformats.org/presentationml/2006/ole">
            <mc:AlternateContent xmlns:mc="http://schemas.openxmlformats.org/markup-compatibility/2006">
              <mc:Choice xmlns:v="urn:schemas-microsoft-com:vml" Requires="v">
                <p:oleObj name="Equation" r:id="rId7" imgW="1000032" imgH="180900" progId="Equation.3">
                  <p:embed/>
                </p:oleObj>
              </mc:Choice>
              <mc:Fallback>
                <p:oleObj name="Equation" r:id="rId7" imgW="1000032" imgH="180900" progId="Equation.3">
                  <p:embed/>
                  <p:pic>
                    <p:nvPicPr>
                      <p:cNvPr id="27" name="Object 8" descr="未命名">
                        <a:extLst>
                          <a:ext uri="{FF2B5EF4-FFF2-40B4-BE49-F238E27FC236}">
                            <a16:creationId xmlns:a16="http://schemas.microsoft.com/office/drawing/2014/main" id="{220DB221-1723-5FEA-F960-4189308FD940}"/>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443111" y="5519486"/>
                        <a:ext cx="2308225" cy="474662"/>
                      </a:xfrm>
                      <a:prstGeom prst="rect">
                        <a:avLst/>
                      </a:prstGeom>
                      <a:noFill/>
                      <a:ln>
                        <a:noFill/>
                      </a:ln>
                      <a:effectLst/>
                      <a:extLst>
                        <a:ext uri="{909E8E84-426E-40DD-AFC4-6F175D3DCCD1}">
                          <a14:hiddenFill xmlns:a14="http://schemas.microsoft.com/office/drawing/2010/main">
                            <a:blipFill dpi="0" rotWithShape="0">
                              <a:blip r:embed="rId4"/>
                              <a:srcRect/>
                              <a:stretch>
                                <a:fillRect/>
                              </a:stretch>
                            </a:blipFill>
                          </a14:hiddenFill>
                        </a:ext>
                        <a:ext uri="{91240B29-F687-4F45-9708-019B960494DF}">
                          <a14:hiddenLine xmlns:a14="http://schemas.microsoft.com/office/drawing/2010/main" w="9525">
                            <a:solidFill>
                              <a:srgbClr val="6633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8" name="Text Box 9">
            <a:extLst>
              <a:ext uri="{FF2B5EF4-FFF2-40B4-BE49-F238E27FC236}">
                <a16:creationId xmlns:a16="http://schemas.microsoft.com/office/drawing/2014/main" id="{E156AE27-159D-5048-29CC-45FCFC246F7F}"/>
              </a:ext>
            </a:extLst>
          </p:cNvPr>
          <p:cNvSpPr txBox="1">
            <a:spLocks noChangeArrowheads="1"/>
          </p:cNvSpPr>
          <p:nvPr/>
        </p:nvSpPr>
        <p:spPr bwMode="auto">
          <a:xfrm>
            <a:off x="2822524" y="4217736"/>
            <a:ext cx="1400175" cy="528637"/>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800" b="1">
                <a:solidFill>
                  <a:srgbClr val="0033CC"/>
                </a:solidFill>
              </a:rPr>
              <a:t>表达式</a:t>
            </a:r>
          </a:p>
        </p:txBody>
      </p:sp>
      <p:sp>
        <p:nvSpPr>
          <p:cNvPr id="29" name="Text Box 10">
            <a:extLst>
              <a:ext uri="{FF2B5EF4-FFF2-40B4-BE49-F238E27FC236}">
                <a16:creationId xmlns:a16="http://schemas.microsoft.com/office/drawing/2014/main" id="{9C935E30-0602-DACB-5EE7-37804FD48AC9}"/>
              </a:ext>
            </a:extLst>
          </p:cNvPr>
          <p:cNvSpPr txBox="1">
            <a:spLocks noChangeArrowheads="1"/>
          </p:cNvSpPr>
          <p:nvPr/>
        </p:nvSpPr>
        <p:spPr bwMode="auto">
          <a:xfrm>
            <a:off x="8766122" y="1375026"/>
            <a:ext cx="1420813" cy="528638"/>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800" b="1">
                <a:solidFill>
                  <a:srgbClr val="0033CC"/>
                </a:solidFill>
              </a:rPr>
              <a:t>真值表</a:t>
            </a:r>
          </a:p>
        </p:txBody>
      </p:sp>
      <p:grpSp>
        <p:nvGrpSpPr>
          <p:cNvPr id="43" name="Group 11">
            <a:extLst>
              <a:ext uri="{FF2B5EF4-FFF2-40B4-BE49-F238E27FC236}">
                <a16:creationId xmlns:a16="http://schemas.microsoft.com/office/drawing/2014/main" id="{48B36A77-1BC9-3B2F-1DB7-2893F84B0AB2}"/>
              </a:ext>
            </a:extLst>
          </p:cNvPr>
          <p:cNvGrpSpPr>
            <a:grpSpLocks/>
          </p:cNvGrpSpPr>
          <p:nvPr/>
        </p:nvGrpSpPr>
        <p:grpSpPr bwMode="auto">
          <a:xfrm>
            <a:off x="7332610" y="1986214"/>
            <a:ext cx="4138612" cy="2408237"/>
            <a:chOff x="3033" y="1082"/>
            <a:chExt cx="2607" cy="1517"/>
          </a:xfrm>
        </p:grpSpPr>
        <p:sp>
          <p:nvSpPr>
            <p:cNvPr id="44" name="Rectangle 12">
              <a:extLst>
                <a:ext uri="{FF2B5EF4-FFF2-40B4-BE49-F238E27FC236}">
                  <a16:creationId xmlns:a16="http://schemas.microsoft.com/office/drawing/2014/main" id="{B7F91BD1-A0B2-3A28-902C-834A3AE0C230}"/>
                </a:ext>
              </a:extLst>
            </p:cNvPr>
            <p:cNvSpPr>
              <a:spLocks noChangeArrowheads="1"/>
            </p:cNvSpPr>
            <p:nvPr/>
          </p:nvSpPr>
          <p:spPr bwMode="auto">
            <a:xfrm>
              <a:off x="3051" y="1086"/>
              <a:ext cx="2574" cy="300"/>
            </a:xfrm>
            <a:prstGeom prst="rect">
              <a:avLst/>
            </a:prstGeom>
            <a:solidFill>
              <a:srgbClr val="CC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45" name="Group 13">
              <a:extLst>
                <a:ext uri="{FF2B5EF4-FFF2-40B4-BE49-F238E27FC236}">
                  <a16:creationId xmlns:a16="http://schemas.microsoft.com/office/drawing/2014/main" id="{7107BFC8-2A27-7CF6-11AA-7010B7A16964}"/>
                </a:ext>
              </a:extLst>
            </p:cNvPr>
            <p:cNvGrpSpPr>
              <a:grpSpLocks/>
            </p:cNvGrpSpPr>
            <p:nvPr/>
          </p:nvGrpSpPr>
          <p:grpSpPr bwMode="auto">
            <a:xfrm>
              <a:off x="3033" y="1082"/>
              <a:ext cx="2607" cy="1517"/>
              <a:chOff x="3033" y="1082"/>
              <a:chExt cx="2607" cy="1517"/>
            </a:xfrm>
          </p:grpSpPr>
          <p:sp>
            <p:nvSpPr>
              <p:cNvPr id="46" name="Rectangle 14">
                <a:extLst>
                  <a:ext uri="{FF2B5EF4-FFF2-40B4-BE49-F238E27FC236}">
                    <a16:creationId xmlns:a16="http://schemas.microsoft.com/office/drawing/2014/main" id="{545D8B96-5682-D6BB-AD24-138015ADE3C3}"/>
                  </a:ext>
                </a:extLst>
              </p:cNvPr>
              <p:cNvSpPr>
                <a:spLocks noChangeArrowheads="1"/>
              </p:cNvSpPr>
              <p:nvPr/>
            </p:nvSpPr>
            <p:spPr bwMode="auto">
              <a:xfrm>
                <a:off x="4346" y="1971"/>
                <a:ext cx="1267" cy="275"/>
              </a:xfrm>
              <a:prstGeom prst="rect">
                <a:avLst/>
              </a:prstGeom>
              <a:noFill/>
              <a:ln>
                <a:noFill/>
              </a:ln>
              <a:effectLst/>
              <a:extLst>
                <a:ext uri="{909E8E84-426E-40DD-AFC4-6F175D3DCCD1}">
                  <a14:hiddenFill xmlns:a14="http://schemas.microsoft.com/office/drawing/2010/main">
                    <a:solidFill>
                      <a:srgbClr val="CCFFCC">
                        <a:alpha val="50195"/>
                      </a:srgbClr>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7" name="Rectangle 15">
                <a:extLst>
                  <a:ext uri="{FF2B5EF4-FFF2-40B4-BE49-F238E27FC236}">
                    <a16:creationId xmlns:a16="http://schemas.microsoft.com/office/drawing/2014/main" id="{261FE56C-C4D0-3DC6-18F8-5AB75935C9BE}"/>
                  </a:ext>
                </a:extLst>
              </p:cNvPr>
              <p:cNvSpPr>
                <a:spLocks noChangeArrowheads="1"/>
              </p:cNvSpPr>
              <p:nvPr/>
            </p:nvSpPr>
            <p:spPr bwMode="auto">
              <a:xfrm>
                <a:off x="4347" y="1694"/>
                <a:ext cx="1267" cy="275"/>
              </a:xfrm>
              <a:prstGeom prst="rect">
                <a:avLst/>
              </a:prstGeom>
              <a:noFill/>
              <a:ln>
                <a:noFill/>
              </a:ln>
              <a:effectLst/>
              <a:extLst>
                <a:ext uri="{909E8E84-426E-40DD-AFC4-6F175D3DCCD1}">
                  <a14:hiddenFill xmlns:a14="http://schemas.microsoft.com/office/drawing/2010/main">
                    <a:solidFill>
                      <a:srgbClr val="CCFFCC">
                        <a:alpha val="50195"/>
                      </a:srgbClr>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8" name="Rectangle 16">
                <a:extLst>
                  <a:ext uri="{FF2B5EF4-FFF2-40B4-BE49-F238E27FC236}">
                    <a16:creationId xmlns:a16="http://schemas.microsoft.com/office/drawing/2014/main" id="{3D0FF063-7DC5-0ECD-F59B-F19E731D5C09}"/>
                  </a:ext>
                </a:extLst>
              </p:cNvPr>
              <p:cNvSpPr>
                <a:spLocks noChangeArrowheads="1"/>
              </p:cNvSpPr>
              <p:nvPr/>
            </p:nvSpPr>
            <p:spPr bwMode="auto">
              <a:xfrm>
                <a:off x="4353" y="1411"/>
                <a:ext cx="1267" cy="275"/>
              </a:xfrm>
              <a:prstGeom prst="rect">
                <a:avLst/>
              </a:prstGeom>
              <a:noFill/>
              <a:ln>
                <a:noFill/>
              </a:ln>
              <a:effectLst/>
              <a:extLst>
                <a:ext uri="{909E8E84-426E-40DD-AFC4-6F175D3DCCD1}">
                  <a14:hiddenFill xmlns:a14="http://schemas.microsoft.com/office/drawing/2010/main">
                    <a:solidFill>
                      <a:srgbClr val="CCFFCC">
                        <a:alpha val="50195"/>
                      </a:srgbClr>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9" name="Rectangle 17">
                <a:extLst>
                  <a:ext uri="{FF2B5EF4-FFF2-40B4-BE49-F238E27FC236}">
                    <a16:creationId xmlns:a16="http://schemas.microsoft.com/office/drawing/2014/main" id="{986D8F15-75BF-FBAE-74C6-9808842C0DA0}"/>
                  </a:ext>
                </a:extLst>
              </p:cNvPr>
              <p:cNvSpPr>
                <a:spLocks noChangeArrowheads="1"/>
              </p:cNvSpPr>
              <p:nvPr/>
            </p:nvSpPr>
            <p:spPr bwMode="auto">
              <a:xfrm>
                <a:off x="3054" y="2275"/>
                <a:ext cx="1267" cy="275"/>
              </a:xfrm>
              <a:prstGeom prst="rect">
                <a:avLst/>
              </a:prstGeom>
              <a:noFill/>
              <a:ln>
                <a:noFill/>
              </a:ln>
              <a:effectLst/>
              <a:extLst>
                <a:ext uri="{909E8E84-426E-40DD-AFC4-6F175D3DCCD1}">
                  <a14:hiddenFill xmlns:a14="http://schemas.microsoft.com/office/drawing/2010/main">
                    <a:solidFill>
                      <a:srgbClr val="CCFFCC">
                        <a:alpha val="50195"/>
                      </a:srgbClr>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0" name="Rectangle 18">
                <a:extLst>
                  <a:ext uri="{FF2B5EF4-FFF2-40B4-BE49-F238E27FC236}">
                    <a16:creationId xmlns:a16="http://schemas.microsoft.com/office/drawing/2014/main" id="{F9C0AF7C-156B-064E-5F74-2D796666818D}"/>
                  </a:ext>
                </a:extLst>
              </p:cNvPr>
              <p:cNvSpPr>
                <a:spLocks noChangeArrowheads="1"/>
              </p:cNvSpPr>
              <p:nvPr/>
            </p:nvSpPr>
            <p:spPr bwMode="auto">
              <a:xfrm>
                <a:off x="3055" y="1971"/>
                <a:ext cx="1267" cy="275"/>
              </a:xfrm>
              <a:prstGeom prst="rect">
                <a:avLst/>
              </a:prstGeom>
              <a:noFill/>
              <a:ln>
                <a:noFill/>
              </a:ln>
              <a:effectLst/>
              <a:extLst>
                <a:ext uri="{909E8E84-426E-40DD-AFC4-6F175D3DCCD1}">
                  <a14:hiddenFill xmlns:a14="http://schemas.microsoft.com/office/drawing/2010/main">
                    <a:solidFill>
                      <a:srgbClr val="CCFFCC">
                        <a:alpha val="50195"/>
                      </a:srgbClr>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5" name="Rectangle 19">
                <a:extLst>
                  <a:ext uri="{FF2B5EF4-FFF2-40B4-BE49-F238E27FC236}">
                    <a16:creationId xmlns:a16="http://schemas.microsoft.com/office/drawing/2014/main" id="{627BCDD3-CF96-4717-B617-9D22980D580D}"/>
                  </a:ext>
                </a:extLst>
              </p:cNvPr>
              <p:cNvSpPr>
                <a:spLocks noChangeArrowheads="1"/>
              </p:cNvSpPr>
              <p:nvPr/>
            </p:nvSpPr>
            <p:spPr bwMode="auto">
              <a:xfrm>
                <a:off x="3054" y="1692"/>
                <a:ext cx="1267" cy="275"/>
              </a:xfrm>
              <a:prstGeom prst="rect">
                <a:avLst/>
              </a:prstGeom>
              <a:noFill/>
              <a:ln>
                <a:noFill/>
              </a:ln>
              <a:effectLst/>
              <a:extLst>
                <a:ext uri="{909E8E84-426E-40DD-AFC4-6F175D3DCCD1}">
                  <a14:hiddenFill xmlns:a14="http://schemas.microsoft.com/office/drawing/2010/main">
                    <a:solidFill>
                      <a:srgbClr val="CCFFCC">
                        <a:alpha val="50195"/>
                      </a:srgbClr>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6" name="Rectangle 20">
                <a:extLst>
                  <a:ext uri="{FF2B5EF4-FFF2-40B4-BE49-F238E27FC236}">
                    <a16:creationId xmlns:a16="http://schemas.microsoft.com/office/drawing/2014/main" id="{046A3022-C017-A8F6-CDF8-D01DC65DA051}"/>
                  </a:ext>
                </a:extLst>
              </p:cNvPr>
              <p:cNvSpPr>
                <a:spLocks noChangeArrowheads="1"/>
              </p:cNvSpPr>
              <p:nvPr/>
            </p:nvSpPr>
            <p:spPr bwMode="auto">
              <a:xfrm>
                <a:off x="4347" y="2268"/>
                <a:ext cx="1267" cy="275"/>
              </a:xfrm>
              <a:prstGeom prst="rect">
                <a:avLst/>
              </a:prstGeom>
              <a:noFill/>
              <a:ln>
                <a:noFill/>
              </a:ln>
              <a:effectLst/>
              <a:extLst>
                <a:ext uri="{909E8E84-426E-40DD-AFC4-6F175D3DCCD1}">
                  <a14:hiddenFill xmlns:a14="http://schemas.microsoft.com/office/drawing/2010/main">
                    <a:solidFill>
                      <a:srgbClr val="FFCCFF">
                        <a:alpha val="50195"/>
                      </a:srgbClr>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7" name="Rectangle 21">
                <a:extLst>
                  <a:ext uri="{FF2B5EF4-FFF2-40B4-BE49-F238E27FC236}">
                    <a16:creationId xmlns:a16="http://schemas.microsoft.com/office/drawing/2014/main" id="{C850494A-71ED-282C-FB97-2C8CD5F3058B}"/>
                  </a:ext>
                </a:extLst>
              </p:cNvPr>
              <p:cNvSpPr>
                <a:spLocks noChangeArrowheads="1"/>
              </p:cNvSpPr>
              <p:nvPr/>
            </p:nvSpPr>
            <p:spPr bwMode="auto">
              <a:xfrm>
                <a:off x="3048" y="1404"/>
                <a:ext cx="1267" cy="275"/>
              </a:xfrm>
              <a:prstGeom prst="rect">
                <a:avLst/>
              </a:prstGeom>
              <a:noFill/>
              <a:ln>
                <a:noFill/>
              </a:ln>
              <a:effectLst/>
              <a:extLst>
                <a:ext uri="{909E8E84-426E-40DD-AFC4-6F175D3DCCD1}">
                  <a14:hiddenFill xmlns:a14="http://schemas.microsoft.com/office/drawing/2010/main">
                    <a:solidFill>
                      <a:srgbClr val="FFCCFF">
                        <a:alpha val="50195"/>
                      </a:srgbClr>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8" name="Rectangle 22">
                <a:extLst>
                  <a:ext uri="{FF2B5EF4-FFF2-40B4-BE49-F238E27FC236}">
                    <a16:creationId xmlns:a16="http://schemas.microsoft.com/office/drawing/2014/main" id="{0F337B2C-02C0-F59A-0891-8DC8A0D2C5E5}"/>
                  </a:ext>
                </a:extLst>
              </p:cNvPr>
              <p:cNvSpPr>
                <a:spLocks noChangeArrowheads="1"/>
              </p:cNvSpPr>
              <p:nvPr/>
            </p:nvSpPr>
            <p:spPr bwMode="auto">
              <a:xfrm>
                <a:off x="3042" y="1084"/>
                <a:ext cx="2592" cy="1478"/>
              </a:xfrm>
              <a:prstGeom prst="rect">
                <a:avLst/>
              </a:prstGeom>
              <a:noFill/>
              <a:ln w="38100">
                <a:solidFill>
                  <a:srgbClr val="0033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9" name="Line 23">
                <a:extLst>
                  <a:ext uri="{FF2B5EF4-FFF2-40B4-BE49-F238E27FC236}">
                    <a16:creationId xmlns:a16="http://schemas.microsoft.com/office/drawing/2014/main" id="{B16A3D30-EFDA-B578-CADB-2F12D9A85986}"/>
                  </a:ext>
                </a:extLst>
              </p:cNvPr>
              <p:cNvSpPr>
                <a:spLocks noChangeShapeType="1"/>
              </p:cNvSpPr>
              <p:nvPr/>
            </p:nvSpPr>
            <p:spPr bwMode="auto">
              <a:xfrm>
                <a:off x="3057" y="1390"/>
                <a:ext cx="2565" cy="0"/>
              </a:xfrm>
              <a:prstGeom prst="line">
                <a:avLst/>
              </a:prstGeom>
              <a:noFill/>
              <a:ln w="57150" cmpd="thinThick">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0" name="Line 24">
                <a:extLst>
                  <a:ext uri="{FF2B5EF4-FFF2-40B4-BE49-F238E27FC236}">
                    <a16:creationId xmlns:a16="http://schemas.microsoft.com/office/drawing/2014/main" id="{ECBD4EE5-CE5D-1757-D648-C771A7D1EDA4}"/>
                  </a:ext>
                </a:extLst>
              </p:cNvPr>
              <p:cNvSpPr>
                <a:spLocks noChangeShapeType="1"/>
              </p:cNvSpPr>
              <p:nvPr/>
            </p:nvSpPr>
            <p:spPr bwMode="auto">
              <a:xfrm>
                <a:off x="4338" y="1084"/>
                <a:ext cx="0" cy="1472"/>
              </a:xfrm>
              <a:prstGeom prst="line">
                <a:avLst/>
              </a:prstGeom>
              <a:noFill/>
              <a:ln w="76200" cmpd="tri">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1" name="Line 25">
                <a:extLst>
                  <a:ext uri="{FF2B5EF4-FFF2-40B4-BE49-F238E27FC236}">
                    <a16:creationId xmlns:a16="http://schemas.microsoft.com/office/drawing/2014/main" id="{9D21FC0F-B501-2C76-3BD4-DB9FE6C7379D}"/>
                  </a:ext>
                </a:extLst>
              </p:cNvPr>
              <p:cNvSpPr>
                <a:spLocks noChangeShapeType="1"/>
              </p:cNvSpPr>
              <p:nvPr/>
            </p:nvSpPr>
            <p:spPr bwMode="auto">
              <a:xfrm>
                <a:off x="3042" y="1686"/>
                <a:ext cx="259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2" name="Line 26">
                <a:extLst>
                  <a:ext uri="{FF2B5EF4-FFF2-40B4-BE49-F238E27FC236}">
                    <a16:creationId xmlns:a16="http://schemas.microsoft.com/office/drawing/2014/main" id="{0D446B0E-CA05-815A-0C83-63F5B078FA04}"/>
                  </a:ext>
                </a:extLst>
              </p:cNvPr>
              <p:cNvSpPr>
                <a:spLocks noChangeShapeType="1"/>
              </p:cNvSpPr>
              <p:nvPr/>
            </p:nvSpPr>
            <p:spPr bwMode="auto">
              <a:xfrm>
                <a:off x="3033" y="1964"/>
                <a:ext cx="259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3" name="Line 27">
                <a:extLst>
                  <a:ext uri="{FF2B5EF4-FFF2-40B4-BE49-F238E27FC236}">
                    <a16:creationId xmlns:a16="http://schemas.microsoft.com/office/drawing/2014/main" id="{A7918976-236D-104C-5E15-B173686114BC}"/>
                  </a:ext>
                </a:extLst>
              </p:cNvPr>
              <p:cNvSpPr>
                <a:spLocks noChangeShapeType="1"/>
              </p:cNvSpPr>
              <p:nvPr/>
            </p:nvSpPr>
            <p:spPr bwMode="auto">
              <a:xfrm>
                <a:off x="3048" y="2265"/>
                <a:ext cx="259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4" name="Rectangle 28">
                <a:extLst>
                  <a:ext uri="{FF2B5EF4-FFF2-40B4-BE49-F238E27FC236}">
                    <a16:creationId xmlns:a16="http://schemas.microsoft.com/office/drawing/2014/main" id="{6200423C-893B-E963-D946-0F8AFB1FFAA9}"/>
                  </a:ext>
                </a:extLst>
              </p:cNvPr>
              <p:cNvSpPr>
                <a:spLocks noChangeArrowheads="1"/>
              </p:cNvSpPr>
              <p:nvPr/>
            </p:nvSpPr>
            <p:spPr bwMode="auto">
              <a:xfrm>
                <a:off x="3115" y="1135"/>
                <a:ext cx="797" cy="22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lnSpc>
                    <a:spcPts val="2400"/>
                  </a:lnSpc>
                </a:pPr>
                <a:r>
                  <a:rPr lang="en-US" altLang="zh-CN" b="1" i="1">
                    <a:solidFill>
                      <a:srgbClr val="FF0066"/>
                    </a:solidFill>
                  </a:rPr>
                  <a:t>A   B   C</a:t>
                </a:r>
              </a:p>
            </p:txBody>
          </p:sp>
          <p:sp>
            <p:nvSpPr>
              <p:cNvPr id="65" name="Line 29">
                <a:extLst>
                  <a:ext uri="{FF2B5EF4-FFF2-40B4-BE49-F238E27FC236}">
                    <a16:creationId xmlns:a16="http://schemas.microsoft.com/office/drawing/2014/main" id="{D1CCF94C-66EF-57DF-7062-9BF8C5325C97}"/>
                  </a:ext>
                </a:extLst>
              </p:cNvPr>
              <p:cNvSpPr>
                <a:spLocks noChangeShapeType="1"/>
              </p:cNvSpPr>
              <p:nvPr/>
            </p:nvSpPr>
            <p:spPr bwMode="auto">
              <a:xfrm>
                <a:off x="3947" y="1083"/>
                <a:ext cx="0" cy="149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6" name="Rectangle 30">
                <a:extLst>
                  <a:ext uri="{FF2B5EF4-FFF2-40B4-BE49-F238E27FC236}">
                    <a16:creationId xmlns:a16="http://schemas.microsoft.com/office/drawing/2014/main" id="{F0480B40-F8E0-8D79-7FC8-48F89F734CA0}"/>
                  </a:ext>
                </a:extLst>
              </p:cNvPr>
              <p:cNvSpPr>
                <a:spLocks noChangeArrowheads="1"/>
              </p:cNvSpPr>
              <p:nvPr/>
            </p:nvSpPr>
            <p:spPr bwMode="auto">
              <a:xfrm>
                <a:off x="4003" y="1141"/>
                <a:ext cx="253" cy="24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lnSpc>
                    <a:spcPts val="2400"/>
                  </a:lnSpc>
                </a:pPr>
                <a:r>
                  <a:rPr lang="en-US" altLang="zh-CN" b="1" i="1">
                    <a:solidFill>
                      <a:srgbClr val="FF0066"/>
                    </a:solidFill>
                  </a:rPr>
                  <a:t>Y</a:t>
                </a:r>
              </a:p>
            </p:txBody>
          </p:sp>
          <p:sp>
            <p:nvSpPr>
              <p:cNvPr id="67" name="Text Box 31">
                <a:extLst>
                  <a:ext uri="{FF2B5EF4-FFF2-40B4-BE49-F238E27FC236}">
                    <a16:creationId xmlns:a16="http://schemas.microsoft.com/office/drawing/2014/main" id="{DAF133CA-8F71-B949-9011-8E08CA19F6D5}"/>
                  </a:ext>
                </a:extLst>
              </p:cNvPr>
              <p:cNvSpPr txBox="1">
                <a:spLocks noChangeArrowheads="1"/>
              </p:cNvSpPr>
              <p:nvPr/>
            </p:nvSpPr>
            <p:spPr bwMode="auto">
              <a:xfrm>
                <a:off x="3112" y="1376"/>
                <a:ext cx="78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0   0   0</a:t>
                </a:r>
              </a:p>
            </p:txBody>
          </p:sp>
          <p:sp>
            <p:nvSpPr>
              <p:cNvPr id="68" name="Text Box 32">
                <a:extLst>
                  <a:ext uri="{FF2B5EF4-FFF2-40B4-BE49-F238E27FC236}">
                    <a16:creationId xmlns:a16="http://schemas.microsoft.com/office/drawing/2014/main" id="{93FB1020-496C-2673-18BC-7347C5C5C424}"/>
                  </a:ext>
                </a:extLst>
              </p:cNvPr>
              <p:cNvSpPr txBox="1">
                <a:spLocks noChangeArrowheads="1"/>
              </p:cNvSpPr>
              <p:nvPr/>
            </p:nvSpPr>
            <p:spPr bwMode="auto">
              <a:xfrm>
                <a:off x="3126" y="1670"/>
                <a:ext cx="78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0   0   1</a:t>
                </a:r>
              </a:p>
            </p:txBody>
          </p:sp>
          <p:sp>
            <p:nvSpPr>
              <p:cNvPr id="69" name="Text Box 33">
                <a:extLst>
                  <a:ext uri="{FF2B5EF4-FFF2-40B4-BE49-F238E27FC236}">
                    <a16:creationId xmlns:a16="http://schemas.microsoft.com/office/drawing/2014/main" id="{75CB6A0F-8E96-2CA7-45A7-4F7EAC207610}"/>
                  </a:ext>
                </a:extLst>
              </p:cNvPr>
              <p:cNvSpPr txBox="1">
                <a:spLocks noChangeArrowheads="1"/>
              </p:cNvSpPr>
              <p:nvPr/>
            </p:nvSpPr>
            <p:spPr bwMode="auto">
              <a:xfrm>
                <a:off x="3118" y="1965"/>
                <a:ext cx="78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0   1   0</a:t>
                </a:r>
              </a:p>
            </p:txBody>
          </p:sp>
          <p:sp>
            <p:nvSpPr>
              <p:cNvPr id="70" name="Text Box 34">
                <a:extLst>
                  <a:ext uri="{FF2B5EF4-FFF2-40B4-BE49-F238E27FC236}">
                    <a16:creationId xmlns:a16="http://schemas.microsoft.com/office/drawing/2014/main" id="{AAFB554C-DD4E-7E5F-B4B7-A47DCB4BE3FD}"/>
                  </a:ext>
                </a:extLst>
              </p:cNvPr>
              <p:cNvSpPr txBox="1">
                <a:spLocks noChangeArrowheads="1"/>
              </p:cNvSpPr>
              <p:nvPr/>
            </p:nvSpPr>
            <p:spPr bwMode="auto">
              <a:xfrm>
                <a:off x="3117" y="2272"/>
                <a:ext cx="78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0   1   1</a:t>
                </a:r>
              </a:p>
            </p:txBody>
          </p:sp>
          <p:sp>
            <p:nvSpPr>
              <p:cNvPr id="71" name="Line 35">
                <a:extLst>
                  <a:ext uri="{FF2B5EF4-FFF2-40B4-BE49-F238E27FC236}">
                    <a16:creationId xmlns:a16="http://schemas.microsoft.com/office/drawing/2014/main" id="{41A2F1EA-12F5-1AF7-AF56-678B8A13614D}"/>
                  </a:ext>
                </a:extLst>
              </p:cNvPr>
              <p:cNvSpPr>
                <a:spLocks noChangeShapeType="1"/>
              </p:cNvSpPr>
              <p:nvPr/>
            </p:nvSpPr>
            <p:spPr bwMode="auto">
              <a:xfrm>
                <a:off x="5246" y="1082"/>
                <a:ext cx="0" cy="149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2" name="Rectangle 36">
                <a:extLst>
                  <a:ext uri="{FF2B5EF4-FFF2-40B4-BE49-F238E27FC236}">
                    <a16:creationId xmlns:a16="http://schemas.microsoft.com/office/drawing/2014/main" id="{2A2A5992-6887-6019-0E3B-2FBEB74D8F21}"/>
                  </a:ext>
                </a:extLst>
              </p:cNvPr>
              <p:cNvSpPr>
                <a:spLocks noChangeArrowheads="1"/>
              </p:cNvSpPr>
              <p:nvPr/>
            </p:nvSpPr>
            <p:spPr bwMode="auto">
              <a:xfrm>
                <a:off x="4419" y="1139"/>
                <a:ext cx="797" cy="22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lnSpc>
                    <a:spcPts val="2400"/>
                  </a:lnSpc>
                </a:pPr>
                <a:r>
                  <a:rPr lang="en-US" altLang="zh-CN" b="1" i="1">
                    <a:solidFill>
                      <a:srgbClr val="FF0066"/>
                    </a:solidFill>
                  </a:rPr>
                  <a:t>A   B   C</a:t>
                </a:r>
              </a:p>
            </p:txBody>
          </p:sp>
          <p:sp>
            <p:nvSpPr>
              <p:cNvPr id="73" name="Rectangle 37">
                <a:extLst>
                  <a:ext uri="{FF2B5EF4-FFF2-40B4-BE49-F238E27FC236}">
                    <a16:creationId xmlns:a16="http://schemas.microsoft.com/office/drawing/2014/main" id="{B598A7E5-9534-B8D1-5289-4CEDACFDDA69}"/>
                  </a:ext>
                </a:extLst>
              </p:cNvPr>
              <p:cNvSpPr>
                <a:spLocks noChangeArrowheads="1"/>
              </p:cNvSpPr>
              <p:nvPr/>
            </p:nvSpPr>
            <p:spPr bwMode="auto">
              <a:xfrm>
                <a:off x="5309" y="1148"/>
                <a:ext cx="253" cy="24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lnSpc>
                    <a:spcPts val="2400"/>
                  </a:lnSpc>
                </a:pPr>
                <a:r>
                  <a:rPr lang="en-US" altLang="zh-CN" b="1" i="1">
                    <a:solidFill>
                      <a:srgbClr val="FF0066"/>
                    </a:solidFill>
                  </a:rPr>
                  <a:t>Y</a:t>
                </a:r>
              </a:p>
            </p:txBody>
          </p:sp>
          <p:sp>
            <p:nvSpPr>
              <p:cNvPr id="74" name="Text Box 38">
                <a:extLst>
                  <a:ext uri="{FF2B5EF4-FFF2-40B4-BE49-F238E27FC236}">
                    <a16:creationId xmlns:a16="http://schemas.microsoft.com/office/drawing/2014/main" id="{CA5A74CA-5016-81E1-AE35-909C80DC9C4E}"/>
                  </a:ext>
                </a:extLst>
              </p:cNvPr>
              <p:cNvSpPr txBox="1">
                <a:spLocks noChangeArrowheads="1"/>
              </p:cNvSpPr>
              <p:nvPr/>
            </p:nvSpPr>
            <p:spPr bwMode="auto">
              <a:xfrm>
                <a:off x="4405" y="1389"/>
                <a:ext cx="78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1   0   0</a:t>
                </a:r>
              </a:p>
            </p:txBody>
          </p:sp>
          <p:sp>
            <p:nvSpPr>
              <p:cNvPr id="75" name="Text Box 39">
                <a:extLst>
                  <a:ext uri="{FF2B5EF4-FFF2-40B4-BE49-F238E27FC236}">
                    <a16:creationId xmlns:a16="http://schemas.microsoft.com/office/drawing/2014/main" id="{77218775-F61E-A50E-50BB-BFB8C172B7FB}"/>
                  </a:ext>
                </a:extLst>
              </p:cNvPr>
              <p:cNvSpPr txBox="1">
                <a:spLocks noChangeArrowheads="1"/>
              </p:cNvSpPr>
              <p:nvPr/>
            </p:nvSpPr>
            <p:spPr bwMode="auto">
              <a:xfrm>
                <a:off x="4418" y="1677"/>
                <a:ext cx="78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1   0   1</a:t>
                </a:r>
              </a:p>
            </p:txBody>
          </p:sp>
          <p:sp>
            <p:nvSpPr>
              <p:cNvPr id="76" name="Text Box 40">
                <a:extLst>
                  <a:ext uri="{FF2B5EF4-FFF2-40B4-BE49-F238E27FC236}">
                    <a16:creationId xmlns:a16="http://schemas.microsoft.com/office/drawing/2014/main" id="{BEF31208-D6DC-6118-1CA7-87B107BDEDB5}"/>
                  </a:ext>
                </a:extLst>
              </p:cNvPr>
              <p:cNvSpPr txBox="1">
                <a:spLocks noChangeArrowheads="1"/>
              </p:cNvSpPr>
              <p:nvPr/>
            </p:nvSpPr>
            <p:spPr bwMode="auto">
              <a:xfrm>
                <a:off x="4418" y="1964"/>
                <a:ext cx="78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1   1   0</a:t>
                </a:r>
              </a:p>
            </p:txBody>
          </p:sp>
          <p:sp>
            <p:nvSpPr>
              <p:cNvPr id="77" name="Text Box 41">
                <a:extLst>
                  <a:ext uri="{FF2B5EF4-FFF2-40B4-BE49-F238E27FC236}">
                    <a16:creationId xmlns:a16="http://schemas.microsoft.com/office/drawing/2014/main" id="{DE0BEC5D-212D-3C48-D38F-3B7EF2F802F0}"/>
                  </a:ext>
                </a:extLst>
              </p:cNvPr>
              <p:cNvSpPr txBox="1">
                <a:spLocks noChangeArrowheads="1"/>
              </p:cNvSpPr>
              <p:nvPr/>
            </p:nvSpPr>
            <p:spPr bwMode="auto">
              <a:xfrm>
                <a:off x="4424" y="2265"/>
                <a:ext cx="78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1   1   1</a:t>
                </a:r>
              </a:p>
            </p:txBody>
          </p:sp>
          <p:sp>
            <p:nvSpPr>
              <p:cNvPr id="78" name="Text Box 42">
                <a:extLst>
                  <a:ext uri="{FF2B5EF4-FFF2-40B4-BE49-F238E27FC236}">
                    <a16:creationId xmlns:a16="http://schemas.microsoft.com/office/drawing/2014/main" id="{60C9CD77-0110-F1CF-1B33-9F2518F3E022}"/>
                  </a:ext>
                </a:extLst>
              </p:cNvPr>
              <p:cNvSpPr txBox="1">
                <a:spLocks noChangeArrowheads="1"/>
              </p:cNvSpPr>
              <p:nvPr/>
            </p:nvSpPr>
            <p:spPr bwMode="auto">
              <a:xfrm>
                <a:off x="4034" y="1382"/>
                <a:ext cx="2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1</a:t>
                </a:r>
              </a:p>
            </p:txBody>
          </p:sp>
          <p:sp>
            <p:nvSpPr>
              <p:cNvPr id="79" name="Text Box 43">
                <a:extLst>
                  <a:ext uri="{FF2B5EF4-FFF2-40B4-BE49-F238E27FC236}">
                    <a16:creationId xmlns:a16="http://schemas.microsoft.com/office/drawing/2014/main" id="{BBF6A0A8-79AF-F98B-E468-956817043340}"/>
                  </a:ext>
                </a:extLst>
              </p:cNvPr>
              <p:cNvSpPr txBox="1">
                <a:spLocks noChangeArrowheads="1"/>
              </p:cNvSpPr>
              <p:nvPr/>
            </p:nvSpPr>
            <p:spPr bwMode="auto">
              <a:xfrm>
                <a:off x="5326" y="2266"/>
                <a:ext cx="2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1</a:t>
                </a:r>
                <a:endParaRPr lang="en-US" altLang="zh-CN" sz="2800" b="1"/>
              </a:p>
            </p:txBody>
          </p:sp>
          <p:sp>
            <p:nvSpPr>
              <p:cNvPr id="80" name="Text Box 44">
                <a:extLst>
                  <a:ext uri="{FF2B5EF4-FFF2-40B4-BE49-F238E27FC236}">
                    <a16:creationId xmlns:a16="http://schemas.microsoft.com/office/drawing/2014/main" id="{3FFB4DD9-72EB-3733-051B-61F2FD1CFEEA}"/>
                  </a:ext>
                </a:extLst>
              </p:cNvPr>
              <p:cNvSpPr txBox="1">
                <a:spLocks noChangeArrowheads="1"/>
              </p:cNvSpPr>
              <p:nvPr/>
            </p:nvSpPr>
            <p:spPr bwMode="auto">
              <a:xfrm>
                <a:off x="4047" y="1670"/>
                <a:ext cx="2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0</a:t>
                </a:r>
              </a:p>
            </p:txBody>
          </p:sp>
          <p:sp>
            <p:nvSpPr>
              <p:cNvPr id="81" name="Text Box 45">
                <a:extLst>
                  <a:ext uri="{FF2B5EF4-FFF2-40B4-BE49-F238E27FC236}">
                    <a16:creationId xmlns:a16="http://schemas.microsoft.com/office/drawing/2014/main" id="{B13FED4B-357D-F800-2DE8-86CC7B566E61}"/>
                  </a:ext>
                </a:extLst>
              </p:cNvPr>
              <p:cNvSpPr txBox="1">
                <a:spLocks noChangeArrowheads="1"/>
              </p:cNvSpPr>
              <p:nvPr/>
            </p:nvSpPr>
            <p:spPr bwMode="auto">
              <a:xfrm>
                <a:off x="4040" y="1951"/>
                <a:ext cx="2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0</a:t>
                </a:r>
              </a:p>
            </p:txBody>
          </p:sp>
          <p:sp>
            <p:nvSpPr>
              <p:cNvPr id="82" name="Text Box 46">
                <a:extLst>
                  <a:ext uri="{FF2B5EF4-FFF2-40B4-BE49-F238E27FC236}">
                    <a16:creationId xmlns:a16="http://schemas.microsoft.com/office/drawing/2014/main" id="{E2E823CE-7D1F-CEFC-1087-903D633DCFFE}"/>
                  </a:ext>
                </a:extLst>
              </p:cNvPr>
              <p:cNvSpPr txBox="1">
                <a:spLocks noChangeArrowheads="1"/>
              </p:cNvSpPr>
              <p:nvPr/>
            </p:nvSpPr>
            <p:spPr bwMode="auto">
              <a:xfrm>
                <a:off x="4045" y="2266"/>
                <a:ext cx="2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0</a:t>
                </a:r>
              </a:p>
            </p:txBody>
          </p:sp>
          <p:sp>
            <p:nvSpPr>
              <p:cNvPr id="83" name="Text Box 47">
                <a:extLst>
                  <a:ext uri="{FF2B5EF4-FFF2-40B4-BE49-F238E27FC236}">
                    <a16:creationId xmlns:a16="http://schemas.microsoft.com/office/drawing/2014/main" id="{6B3D9301-4C35-3548-8956-68829BD6F58F}"/>
                  </a:ext>
                </a:extLst>
              </p:cNvPr>
              <p:cNvSpPr txBox="1">
                <a:spLocks noChangeArrowheads="1"/>
              </p:cNvSpPr>
              <p:nvPr/>
            </p:nvSpPr>
            <p:spPr bwMode="auto">
              <a:xfrm>
                <a:off x="5314" y="1388"/>
                <a:ext cx="2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0</a:t>
                </a:r>
              </a:p>
            </p:txBody>
          </p:sp>
          <p:sp>
            <p:nvSpPr>
              <p:cNvPr id="84" name="Text Box 48">
                <a:extLst>
                  <a:ext uri="{FF2B5EF4-FFF2-40B4-BE49-F238E27FC236}">
                    <a16:creationId xmlns:a16="http://schemas.microsoft.com/office/drawing/2014/main" id="{69F76B5D-9B60-7171-C1F6-A2D5BEFAA9CD}"/>
                  </a:ext>
                </a:extLst>
              </p:cNvPr>
              <p:cNvSpPr txBox="1">
                <a:spLocks noChangeArrowheads="1"/>
              </p:cNvSpPr>
              <p:nvPr/>
            </p:nvSpPr>
            <p:spPr bwMode="auto">
              <a:xfrm>
                <a:off x="5314" y="1670"/>
                <a:ext cx="2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0</a:t>
                </a:r>
              </a:p>
            </p:txBody>
          </p:sp>
          <p:sp>
            <p:nvSpPr>
              <p:cNvPr id="85" name="Text Box 49">
                <a:extLst>
                  <a:ext uri="{FF2B5EF4-FFF2-40B4-BE49-F238E27FC236}">
                    <a16:creationId xmlns:a16="http://schemas.microsoft.com/office/drawing/2014/main" id="{81DE2CA6-2991-0344-E428-1A145EB0C57D}"/>
                  </a:ext>
                </a:extLst>
              </p:cNvPr>
              <p:cNvSpPr txBox="1">
                <a:spLocks noChangeArrowheads="1"/>
              </p:cNvSpPr>
              <p:nvPr/>
            </p:nvSpPr>
            <p:spPr bwMode="auto">
              <a:xfrm>
                <a:off x="5320" y="1958"/>
                <a:ext cx="2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0</a:t>
                </a:r>
              </a:p>
            </p:txBody>
          </p:sp>
        </p:grpSp>
      </p:grpSp>
      <p:sp>
        <p:nvSpPr>
          <p:cNvPr id="86" name="Text Box 50">
            <a:extLst>
              <a:ext uri="{FF2B5EF4-FFF2-40B4-BE49-F238E27FC236}">
                <a16:creationId xmlns:a16="http://schemas.microsoft.com/office/drawing/2014/main" id="{CCE6994A-B7EE-56D0-67E6-E6601CF65FB8}"/>
              </a:ext>
            </a:extLst>
          </p:cNvPr>
          <p:cNvSpPr txBox="1">
            <a:spLocks noChangeArrowheads="1"/>
          </p:cNvSpPr>
          <p:nvPr/>
        </p:nvSpPr>
        <p:spPr bwMode="auto">
          <a:xfrm>
            <a:off x="2068462" y="6199404"/>
            <a:ext cx="966787" cy="528638"/>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800" b="1">
                <a:solidFill>
                  <a:srgbClr val="0033CC"/>
                </a:solidFill>
              </a:rPr>
              <a:t>功能</a:t>
            </a:r>
          </a:p>
        </p:txBody>
      </p:sp>
      <p:sp>
        <p:nvSpPr>
          <p:cNvPr id="87" name="Text Box 51">
            <a:extLst>
              <a:ext uri="{FF2B5EF4-FFF2-40B4-BE49-F238E27FC236}">
                <a16:creationId xmlns:a16="http://schemas.microsoft.com/office/drawing/2014/main" id="{A752586A-1445-1952-FD4E-49EBED62686F}"/>
              </a:ext>
            </a:extLst>
          </p:cNvPr>
          <p:cNvSpPr txBox="1">
            <a:spLocks noChangeArrowheads="1"/>
          </p:cNvSpPr>
          <p:nvPr/>
        </p:nvSpPr>
        <p:spPr bwMode="auto">
          <a:xfrm>
            <a:off x="3051124" y="6205754"/>
            <a:ext cx="8020050" cy="51911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dirty="0">
                <a:solidFill>
                  <a:srgbClr val="0033CC"/>
                </a:solidFill>
              </a:rPr>
              <a:t>判断输入信号极性是否相同的电路</a:t>
            </a:r>
            <a:endParaRPr lang="zh-CN" altLang="en-US" sz="2800" b="1" dirty="0">
              <a:solidFill>
                <a:srgbClr val="FF0066"/>
              </a:solidFill>
            </a:endParaRPr>
          </a:p>
        </p:txBody>
      </p:sp>
      <p:graphicFrame>
        <p:nvGraphicFramePr>
          <p:cNvPr id="88" name="Object 52">
            <a:extLst>
              <a:ext uri="{FF2B5EF4-FFF2-40B4-BE49-F238E27FC236}">
                <a16:creationId xmlns:a16="http://schemas.microsoft.com/office/drawing/2014/main" id="{D7863572-5B67-4055-6AD9-871D952CB01B}"/>
              </a:ext>
            </a:extLst>
          </p:cNvPr>
          <p:cNvGraphicFramePr>
            <a:graphicFrameLocks noChangeAspect="1"/>
          </p:cNvGraphicFramePr>
          <p:nvPr>
            <p:extLst>
              <p:ext uri="{D42A27DB-BD31-4B8C-83A1-F6EECF244321}">
                <p14:modId xmlns:p14="http://schemas.microsoft.com/office/powerpoint/2010/main" val="2659203070"/>
              </p:ext>
            </p:extLst>
          </p:nvPr>
        </p:nvGraphicFramePr>
        <p:xfrm>
          <a:off x="5926193" y="2378415"/>
          <a:ext cx="385763" cy="382588"/>
        </p:xfrm>
        <a:graphic>
          <a:graphicData uri="http://schemas.openxmlformats.org/presentationml/2006/ole">
            <mc:AlternateContent xmlns:mc="http://schemas.openxmlformats.org/markup-compatibility/2006">
              <mc:Choice xmlns:v="urn:schemas-microsoft-com:vml" Requires="v">
                <p:oleObj name="公式" r:id="rId9" imgW="114266" imgH="114210" progId="Equation.3">
                  <p:embed/>
                </p:oleObj>
              </mc:Choice>
              <mc:Fallback>
                <p:oleObj name="公式" r:id="rId9" imgW="114266" imgH="114210" progId="Equation.3">
                  <p:embed/>
                  <p:pic>
                    <p:nvPicPr>
                      <p:cNvPr id="88" name="Object 52">
                        <a:extLst>
                          <a:ext uri="{FF2B5EF4-FFF2-40B4-BE49-F238E27FC236}">
                            <a16:creationId xmlns:a16="http://schemas.microsoft.com/office/drawing/2014/main" id="{D7863572-5B67-4055-6AD9-871D952CB01B}"/>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926193" y="2378415"/>
                        <a:ext cx="385763" cy="3825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89" name="Group 53">
            <a:extLst>
              <a:ext uri="{FF2B5EF4-FFF2-40B4-BE49-F238E27FC236}">
                <a16:creationId xmlns:a16="http://schemas.microsoft.com/office/drawing/2014/main" id="{9FC17533-E400-2D9D-81A7-C5F60C8ED5AA}"/>
              </a:ext>
            </a:extLst>
          </p:cNvPr>
          <p:cNvGrpSpPr>
            <a:grpSpLocks/>
          </p:cNvGrpSpPr>
          <p:nvPr/>
        </p:nvGrpSpPr>
        <p:grpSpPr bwMode="auto">
          <a:xfrm>
            <a:off x="1784406" y="2411753"/>
            <a:ext cx="471487" cy="1262062"/>
            <a:chOff x="123" y="1380"/>
            <a:chExt cx="297" cy="795"/>
          </a:xfrm>
        </p:grpSpPr>
        <p:sp>
          <p:nvSpPr>
            <p:cNvPr id="90" name="Text Box 54">
              <a:extLst>
                <a:ext uri="{FF2B5EF4-FFF2-40B4-BE49-F238E27FC236}">
                  <a16:creationId xmlns:a16="http://schemas.microsoft.com/office/drawing/2014/main" id="{F29025B0-BE22-27B2-45DF-E675C27A26FE}"/>
                </a:ext>
              </a:extLst>
            </p:cNvPr>
            <p:cNvSpPr txBox="1">
              <a:spLocks noChangeArrowheads="1"/>
            </p:cNvSpPr>
            <p:nvPr/>
          </p:nvSpPr>
          <p:spPr bwMode="auto">
            <a:xfrm>
              <a:off x="139" y="1380"/>
              <a:ext cx="265"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ea typeface="楷体_GB2312" pitchFamily="49" charset="-122"/>
                </a:rPr>
                <a:t>A</a:t>
              </a:r>
            </a:p>
          </p:txBody>
        </p:sp>
        <p:sp>
          <p:nvSpPr>
            <p:cNvPr id="91" name="Text Box 55">
              <a:extLst>
                <a:ext uri="{FF2B5EF4-FFF2-40B4-BE49-F238E27FC236}">
                  <a16:creationId xmlns:a16="http://schemas.microsoft.com/office/drawing/2014/main" id="{50D02F95-C5EA-6AEB-7451-2157CE50EDCE}"/>
                </a:ext>
              </a:extLst>
            </p:cNvPr>
            <p:cNvSpPr txBox="1">
              <a:spLocks noChangeArrowheads="1"/>
            </p:cNvSpPr>
            <p:nvPr/>
          </p:nvSpPr>
          <p:spPr bwMode="auto">
            <a:xfrm>
              <a:off x="141" y="1624"/>
              <a:ext cx="261"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ea typeface="楷体_GB2312" pitchFamily="49" charset="-122"/>
                </a:rPr>
                <a:t>B</a:t>
              </a:r>
            </a:p>
          </p:txBody>
        </p:sp>
        <p:sp>
          <p:nvSpPr>
            <p:cNvPr id="92" name="Text Box 56">
              <a:extLst>
                <a:ext uri="{FF2B5EF4-FFF2-40B4-BE49-F238E27FC236}">
                  <a16:creationId xmlns:a16="http://schemas.microsoft.com/office/drawing/2014/main" id="{7789A055-9EC9-670B-1269-65B93CBE02F1}"/>
                </a:ext>
              </a:extLst>
            </p:cNvPr>
            <p:cNvSpPr txBox="1">
              <a:spLocks noChangeArrowheads="1"/>
            </p:cNvSpPr>
            <p:nvPr/>
          </p:nvSpPr>
          <p:spPr bwMode="auto">
            <a:xfrm>
              <a:off x="123" y="1848"/>
              <a:ext cx="297"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ea typeface="楷体_GB2312" pitchFamily="49" charset="-122"/>
                </a:rPr>
                <a:t>C</a:t>
              </a:r>
            </a:p>
          </p:txBody>
        </p:sp>
      </p:grpSp>
      <p:grpSp>
        <p:nvGrpSpPr>
          <p:cNvPr id="93" name="Group 57">
            <a:extLst>
              <a:ext uri="{FF2B5EF4-FFF2-40B4-BE49-F238E27FC236}">
                <a16:creationId xmlns:a16="http://schemas.microsoft.com/office/drawing/2014/main" id="{BA97CFC6-8C52-C8BA-4101-4EDABD4FE2CA}"/>
              </a:ext>
            </a:extLst>
          </p:cNvPr>
          <p:cNvGrpSpPr>
            <a:grpSpLocks/>
          </p:cNvGrpSpPr>
          <p:nvPr/>
        </p:nvGrpSpPr>
        <p:grpSpPr bwMode="auto">
          <a:xfrm>
            <a:off x="2227318" y="2095840"/>
            <a:ext cx="3997325" cy="1577975"/>
            <a:chOff x="414" y="1195"/>
            <a:chExt cx="2518" cy="994"/>
          </a:xfrm>
        </p:grpSpPr>
        <p:sp>
          <p:nvSpPr>
            <p:cNvPr id="94" name="Rectangle 58">
              <a:extLst>
                <a:ext uri="{FF2B5EF4-FFF2-40B4-BE49-F238E27FC236}">
                  <a16:creationId xmlns:a16="http://schemas.microsoft.com/office/drawing/2014/main" id="{0A3E33A5-7BC1-7D0C-39AC-019E5A84AA65}"/>
                </a:ext>
              </a:extLst>
            </p:cNvPr>
            <p:cNvSpPr>
              <a:spLocks noChangeArrowheads="1"/>
            </p:cNvSpPr>
            <p:nvPr/>
          </p:nvSpPr>
          <p:spPr bwMode="auto">
            <a:xfrm>
              <a:off x="1948" y="1201"/>
              <a:ext cx="630" cy="97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5" name="Rectangle 59">
              <a:extLst>
                <a:ext uri="{FF2B5EF4-FFF2-40B4-BE49-F238E27FC236}">
                  <a16:creationId xmlns:a16="http://schemas.microsoft.com/office/drawing/2014/main" id="{A290BA53-EB54-FC97-AEB2-AC40D729D1BD}"/>
                </a:ext>
              </a:extLst>
            </p:cNvPr>
            <p:cNvSpPr>
              <a:spLocks noChangeArrowheads="1"/>
            </p:cNvSpPr>
            <p:nvPr/>
          </p:nvSpPr>
          <p:spPr bwMode="auto">
            <a:xfrm>
              <a:off x="821" y="1536"/>
              <a:ext cx="336" cy="506"/>
            </a:xfrm>
            <a:prstGeom prst="rect">
              <a:avLst/>
            </a:prstGeom>
            <a:solidFill>
              <a:srgbClr val="CCFFFF"/>
            </a:solidFill>
            <a:ln w="38100">
              <a:solidFill>
                <a:schemeClr val="accent2"/>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6" name="Rectangle 60">
              <a:extLst>
                <a:ext uri="{FF2B5EF4-FFF2-40B4-BE49-F238E27FC236}">
                  <a16:creationId xmlns:a16="http://schemas.microsoft.com/office/drawing/2014/main" id="{D3B933A3-4FD2-6BFE-0379-16F8B1A3F2A1}"/>
                </a:ext>
              </a:extLst>
            </p:cNvPr>
            <p:cNvSpPr>
              <a:spLocks noChangeArrowheads="1"/>
            </p:cNvSpPr>
            <p:nvPr/>
          </p:nvSpPr>
          <p:spPr bwMode="auto">
            <a:xfrm>
              <a:off x="831" y="1561"/>
              <a:ext cx="276" cy="288"/>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r>
                <a:rPr lang="en-US" altLang="zh-CN" b="1">
                  <a:solidFill>
                    <a:srgbClr val="0033CC"/>
                  </a:solidFill>
                  <a:ea typeface="楷体_GB2312" pitchFamily="49" charset="-122"/>
                </a:rPr>
                <a:t>&amp;</a:t>
              </a:r>
            </a:p>
          </p:txBody>
        </p:sp>
        <p:sp>
          <p:nvSpPr>
            <p:cNvPr id="97" name="Line 61">
              <a:extLst>
                <a:ext uri="{FF2B5EF4-FFF2-40B4-BE49-F238E27FC236}">
                  <a16:creationId xmlns:a16="http://schemas.microsoft.com/office/drawing/2014/main" id="{CCE710F8-722F-091E-2234-BDEF7A046C9C}"/>
                </a:ext>
              </a:extLst>
            </p:cNvPr>
            <p:cNvSpPr>
              <a:spLocks noChangeShapeType="1"/>
            </p:cNvSpPr>
            <p:nvPr/>
          </p:nvSpPr>
          <p:spPr bwMode="auto">
            <a:xfrm>
              <a:off x="474" y="1641"/>
              <a:ext cx="340"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8" name="Line 62">
              <a:extLst>
                <a:ext uri="{FF2B5EF4-FFF2-40B4-BE49-F238E27FC236}">
                  <a16:creationId xmlns:a16="http://schemas.microsoft.com/office/drawing/2014/main" id="{2EE002D6-2693-CCAC-CB55-D0A040AAD4B9}"/>
                </a:ext>
              </a:extLst>
            </p:cNvPr>
            <p:cNvSpPr>
              <a:spLocks noChangeShapeType="1"/>
            </p:cNvSpPr>
            <p:nvPr/>
          </p:nvSpPr>
          <p:spPr bwMode="auto">
            <a:xfrm>
              <a:off x="469" y="1952"/>
              <a:ext cx="345"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9" name="Line 63">
              <a:extLst>
                <a:ext uri="{FF2B5EF4-FFF2-40B4-BE49-F238E27FC236}">
                  <a16:creationId xmlns:a16="http://schemas.microsoft.com/office/drawing/2014/main" id="{4582A01E-A7C9-E57D-BA83-857D26DF94A7}"/>
                </a:ext>
              </a:extLst>
            </p:cNvPr>
            <p:cNvSpPr>
              <a:spLocks noChangeShapeType="1"/>
            </p:cNvSpPr>
            <p:nvPr/>
          </p:nvSpPr>
          <p:spPr bwMode="auto">
            <a:xfrm flipV="1">
              <a:off x="1241" y="1788"/>
              <a:ext cx="707"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0" name="Oval 64">
              <a:extLst>
                <a:ext uri="{FF2B5EF4-FFF2-40B4-BE49-F238E27FC236}">
                  <a16:creationId xmlns:a16="http://schemas.microsoft.com/office/drawing/2014/main" id="{F685F16F-5054-D88B-934C-05B5DD8EE4BF}"/>
                </a:ext>
              </a:extLst>
            </p:cNvPr>
            <p:cNvSpPr>
              <a:spLocks noChangeArrowheads="1"/>
            </p:cNvSpPr>
            <p:nvPr/>
          </p:nvSpPr>
          <p:spPr bwMode="auto">
            <a:xfrm>
              <a:off x="1163" y="1754"/>
              <a:ext cx="70" cy="72"/>
            </a:xfrm>
            <a:prstGeom prst="ellipse">
              <a:avLst/>
            </a:prstGeom>
            <a:noFill/>
            <a:ln w="38100">
              <a:solidFill>
                <a:schemeClr val="accent2"/>
              </a:solidFill>
              <a:round/>
              <a:headEnd/>
              <a:tailEnd/>
            </a:ln>
            <a:effectLst/>
            <a:extLst>
              <a:ext uri="{909E8E84-426E-40DD-AFC4-6F175D3DCCD1}">
                <a14:hiddenFill xmlns:a14="http://schemas.microsoft.com/office/drawing/2010/main">
                  <a:solidFill>
                    <a:schemeClr val="hlink"/>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1" name="Line 65">
              <a:extLst>
                <a:ext uri="{FF2B5EF4-FFF2-40B4-BE49-F238E27FC236}">
                  <a16:creationId xmlns:a16="http://schemas.microsoft.com/office/drawing/2014/main" id="{1771335F-4C28-40F9-7755-77610D98CDB2}"/>
                </a:ext>
              </a:extLst>
            </p:cNvPr>
            <p:cNvSpPr>
              <a:spLocks noChangeShapeType="1"/>
            </p:cNvSpPr>
            <p:nvPr/>
          </p:nvSpPr>
          <p:spPr bwMode="auto">
            <a:xfrm>
              <a:off x="1613" y="1397"/>
              <a:ext cx="336"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2" name="Line 66">
              <a:extLst>
                <a:ext uri="{FF2B5EF4-FFF2-40B4-BE49-F238E27FC236}">
                  <a16:creationId xmlns:a16="http://schemas.microsoft.com/office/drawing/2014/main" id="{D2D517C2-0601-065B-C5D0-FF2DCEEE1EB0}"/>
                </a:ext>
              </a:extLst>
            </p:cNvPr>
            <p:cNvSpPr>
              <a:spLocks noChangeShapeType="1"/>
            </p:cNvSpPr>
            <p:nvPr/>
          </p:nvSpPr>
          <p:spPr bwMode="auto">
            <a:xfrm>
              <a:off x="2671" y="1679"/>
              <a:ext cx="206"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3" name="Oval 67">
              <a:extLst>
                <a:ext uri="{FF2B5EF4-FFF2-40B4-BE49-F238E27FC236}">
                  <a16:creationId xmlns:a16="http://schemas.microsoft.com/office/drawing/2014/main" id="{17D40946-AA82-A822-602B-A421C4A60133}"/>
                </a:ext>
              </a:extLst>
            </p:cNvPr>
            <p:cNvSpPr>
              <a:spLocks noChangeArrowheads="1"/>
            </p:cNvSpPr>
            <p:nvPr/>
          </p:nvSpPr>
          <p:spPr bwMode="auto">
            <a:xfrm>
              <a:off x="2582" y="1635"/>
              <a:ext cx="86" cy="87"/>
            </a:xfrm>
            <a:prstGeom prst="ellipse">
              <a:avLst/>
            </a:prstGeom>
            <a:noFill/>
            <a:ln w="38100">
              <a:solidFill>
                <a:schemeClr val="accent2"/>
              </a:solidFill>
              <a:round/>
              <a:headEnd/>
              <a:tailEnd/>
            </a:ln>
            <a:effectLst/>
            <a:extLst>
              <a:ext uri="{909E8E84-426E-40DD-AFC4-6F175D3DCCD1}">
                <a14:hiddenFill xmlns:a14="http://schemas.microsoft.com/office/drawing/2010/main">
                  <a:solidFill>
                    <a:schemeClr val="hlink"/>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4" name="Line 68">
              <a:extLst>
                <a:ext uri="{FF2B5EF4-FFF2-40B4-BE49-F238E27FC236}">
                  <a16:creationId xmlns:a16="http://schemas.microsoft.com/office/drawing/2014/main" id="{37DA50A3-DBFF-7590-8047-8CBFD4BE66A9}"/>
                </a:ext>
              </a:extLst>
            </p:cNvPr>
            <p:cNvSpPr>
              <a:spLocks noChangeShapeType="1"/>
            </p:cNvSpPr>
            <p:nvPr/>
          </p:nvSpPr>
          <p:spPr bwMode="auto">
            <a:xfrm>
              <a:off x="2255" y="1195"/>
              <a:ext cx="0" cy="979"/>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p>
              <a:endParaRPr lang="zh-CN" altLang="en-US"/>
            </a:p>
          </p:txBody>
        </p:sp>
        <p:sp>
          <p:nvSpPr>
            <p:cNvPr id="105" name="Line 69">
              <a:extLst>
                <a:ext uri="{FF2B5EF4-FFF2-40B4-BE49-F238E27FC236}">
                  <a16:creationId xmlns:a16="http://schemas.microsoft.com/office/drawing/2014/main" id="{28E1CC9F-6449-CD9E-EC64-0B69C2823584}"/>
                </a:ext>
              </a:extLst>
            </p:cNvPr>
            <p:cNvSpPr>
              <a:spLocks noChangeShapeType="1"/>
            </p:cNvSpPr>
            <p:nvPr/>
          </p:nvSpPr>
          <p:spPr bwMode="auto">
            <a:xfrm flipH="1">
              <a:off x="1940" y="1541"/>
              <a:ext cx="307" cy="0"/>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p>
              <a:endParaRPr lang="zh-CN" altLang="en-US"/>
            </a:p>
          </p:txBody>
        </p:sp>
        <p:sp>
          <p:nvSpPr>
            <p:cNvPr id="106" name="Text Box 70">
              <a:extLst>
                <a:ext uri="{FF2B5EF4-FFF2-40B4-BE49-F238E27FC236}">
                  <a16:creationId xmlns:a16="http://schemas.microsoft.com/office/drawing/2014/main" id="{FD7C205B-815B-B831-60C6-DFEA46623ABB}"/>
                </a:ext>
              </a:extLst>
            </p:cNvPr>
            <p:cNvSpPr txBox="1">
              <a:spLocks noChangeArrowheads="1"/>
            </p:cNvSpPr>
            <p:nvPr/>
          </p:nvSpPr>
          <p:spPr bwMode="auto">
            <a:xfrm>
              <a:off x="1957" y="1221"/>
              <a:ext cx="276" cy="288"/>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r>
                <a:rPr lang="en-US" altLang="zh-CN" b="1">
                  <a:solidFill>
                    <a:srgbClr val="0033CC"/>
                  </a:solidFill>
                </a:rPr>
                <a:t>&amp;</a:t>
              </a:r>
            </a:p>
          </p:txBody>
        </p:sp>
        <p:sp>
          <p:nvSpPr>
            <p:cNvPr id="107" name="Line 71">
              <a:extLst>
                <a:ext uri="{FF2B5EF4-FFF2-40B4-BE49-F238E27FC236}">
                  <a16:creationId xmlns:a16="http://schemas.microsoft.com/office/drawing/2014/main" id="{78033410-2FCB-7E9C-3D3E-1A5EB44E1810}"/>
                </a:ext>
              </a:extLst>
            </p:cNvPr>
            <p:cNvSpPr>
              <a:spLocks noChangeShapeType="1"/>
            </p:cNvSpPr>
            <p:nvPr/>
          </p:nvSpPr>
          <p:spPr bwMode="auto">
            <a:xfrm>
              <a:off x="1301" y="1968"/>
              <a:ext cx="646" cy="1"/>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8" name="Line 72">
              <a:extLst>
                <a:ext uri="{FF2B5EF4-FFF2-40B4-BE49-F238E27FC236}">
                  <a16:creationId xmlns:a16="http://schemas.microsoft.com/office/drawing/2014/main" id="{3A0D45EA-890F-81EE-8662-85687B519553}"/>
                </a:ext>
              </a:extLst>
            </p:cNvPr>
            <p:cNvSpPr>
              <a:spLocks noChangeShapeType="1"/>
            </p:cNvSpPr>
            <p:nvPr/>
          </p:nvSpPr>
          <p:spPr bwMode="auto">
            <a:xfrm>
              <a:off x="1608" y="2098"/>
              <a:ext cx="336"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9" name="Line 73">
              <a:extLst>
                <a:ext uri="{FF2B5EF4-FFF2-40B4-BE49-F238E27FC236}">
                  <a16:creationId xmlns:a16="http://schemas.microsoft.com/office/drawing/2014/main" id="{2B84B537-DC58-AF6F-2395-19AE25A7F925}"/>
                </a:ext>
              </a:extLst>
            </p:cNvPr>
            <p:cNvSpPr>
              <a:spLocks noChangeShapeType="1"/>
            </p:cNvSpPr>
            <p:nvPr/>
          </p:nvSpPr>
          <p:spPr bwMode="auto">
            <a:xfrm flipH="1">
              <a:off x="1941" y="1859"/>
              <a:ext cx="307" cy="0"/>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p>
              <a:endParaRPr lang="zh-CN" altLang="en-US"/>
            </a:p>
          </p:txBody>
        </p:sp>
        <p:sp>
          <p:nvSpPr>
            <p:cNvPr id="110" name="Line 74">
              <a:extLst>
                <a:ext uri="{FF2B5EF4-FFF2-40B4-BE49-F238E27FC236}">
                  <a16:creationId xmlns:a16="http://schemas.microsoft.com/office/drawing/2014/main" id="{65510D4C-C3ED-126E-1FA5-2E7A0A63B0A8}"/>
                </a:ext>
              </a:extLst>
            </p:cNvPr>
            <p:cNvSpPr>
              <a:spLocks noChangeShapeType="1"/>
            </p:cNvSpPr>
            <p:nvPr/>
          </p:nvSpPr>
          <p:spPr bwMode="auto">
            <a:xfrm>
              <a:off x="1616" y="1389"/>
              <a:ext cx="0" cy="7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1" name="Oval 75">
              <a:extLst>
                <a:ext uri="{FF2B5EF4-FFF2-40B4-BE49-F238E27FC236}">
                  <a16:creationId xmlns:a16="http://schemas.microsoft.com/office/drawing/2014/main" id="{477E9D0F-769D-15B8-60C2-AC400461654A}"/>
                </a:ext>
              </a:extLst>
            </p:cNvPr>
            <p:cNvSpPr>
              <a:spLocks noChangeArrowheads="1"/>
            </p:cNvSpPr>
            <p:nvPr/>
          </p:nvSpPr>
          <p:spPr bwMode="auto">
            <a:xfrm>
              <a:off x="1592" y="1763"/>
              <a:ext cx="42" cy="4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2" name="Line 76">
              <a:extLst>
                <a:ext uri="{FF2B5EF4-FFF2-40B4-BE49-F238E27FC236}">
                  <a16:creationId xmlns:a16="http://schemas.microsoft.com/office/drawing/2014/main" id="{68DA0C36-CFBA-D830-CDEC-804EA1865E4D}"/>
                </a:ext>
              </a:extLst>
            </p:cNvPr>
            <p:cNvSpPr>
              <a:spLocks noChangeShapeType="1"/>
            </p:cNvSpPr>
            <p:nvPr/>
          </p:nvSpPr>
          <p:spPr bwMode="auto">
            <a:xfrm flipV="1">
              <a:off x="1303" y="1610"/>
              <a:ext cx="644"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13" name="Line 77">
              <a:extLst>
                <a:ext uri="{FF2B5EF4-FFF2-40B4-BE49-F238E27FC236}">
                  <a16:creationId xmlns:a16="http://schemas.microsoft.com/office/drawing/2014/main" id="{50DB9863-457E-DCC6-7AE5-A6869CD5CF30}"/>
                </a:ext>
              </a:extLst>
            </p:cNvPr>
            <p:cNvSpPr>
              <a:spLocks noChangeShapeType="1"/>
            </p:cNvSpPr>
            <p:nvPr/>
          </p:nvSpPr>
          <p:spPr bwMode="auto">
            <a:xfrm>
              <a:off x="666" y="1950"/>
              <a:ext cx="0" cy="23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4" name="Line 78">
              <a:extLst>
                <a:ext uri="{FF2B5EF4-FFF2-40B4-BE49-F238E27FC236}">
                  <a16:creationId xmlns:a16="http://schemas.microsoft.com/office/drawing/2014/main" id="{53BAE7CD-AA09-AAEB-60C3-634ACEA72546}"/>
                </a:ext>
              </a:extLst>
            </p:cNvPr>
            <p:cNvSpPr>
              <a:spLocks noChangeShapeType="1"/>
            </p:cNvSpPr>
            <p:nvPr/>
          </p:nvSpPr>
          <p:spPr bwMode="auto">
            <a:xfrm>
              <a:off x="670" y="2181"/>
              <a:ext cx="63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5" name="Line 79">
              <a:extLst>
                <a:ext uri="{FF2B5EF4-FFF2-40B4-BE49-F238E27FC236}">
                  <a16:creationId xmlns:a16="http://schemas.microsoft.com/office/drawing/2014/main" id="{DA653427-70F5-F132-9462-059EBBBE2021}"/>
                </a:ext>
              </a:extLst>
            </p:cNvPr>
            <p:cNvSpPr>
              <a:spLocks noChangeShapeType="1"/>
            </p:cNvSpPr>
            <p:nvPr/>
          </p:nvSpPr>
          <p:spPr bwMode="auto">
            <a:xfrm flipH="1">
              <a:off x="1299" y="1960"/>
              <a:ext cx="1" cy="22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6" name="Oval 80">
              <a:extLst>
                <a:ext uri="{FF2B5EF4-FFF2-40B4-BE49-F238E27FC236}">
                  <a16:creationId xmlns:a16="http://schemas.microsoft.com/office/drawing/2014/main" id="{205D22D8-6FB4-6C4D-2A8E-F1B5259BDAB0}"/>
                </a:ext>
              </a:extLst>
            </p:cNvPr>
            <p:cNvSpPr>
              <a:spLocks noChangeArrowheads="1"/>
            </p:cNvSpPr>
            <p:nvPr/>
          </p:nvSpPr>
          <p:spPr bwMode="auto">
            <a:xfrm>
              <a:off x="415" y="1616"/>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7" name="Oval 81">
              <a:extLst>
                <a:ext uri="{FF2B5EF4-FFF2-40B4-BE49-F238E27FC236}">
                  <a16:creationId xmlns:a16="http://schemas.microsoft.com/office/drawing/2014/main" id="{18A538C8-A1B0-796F-51FE-66454CDBA9A4}"/>
                </a:ext>
              </a:extLst>
            </p:cNvPr>
            <p:cNvSpPr>
              <a:spLocks noChangeArrowheads="1"/>
            </p:cNvSpPr>
            <p:nvPr/>
          </p:nvSpPr>
          <p:spPr bwMode="auto">
            <a:xfrm>
              <a:off x="421" y="1920"/>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8" name="Line 82">
              <a:extLst>
                <a:ext uri="{FF2B5EF4-FFF2-40B4-BE49-F238E27FC236}">
                  <a16:creationId xmlns:a16="http://schemas.microsoft.com/office/drawing/2014/main" id="{2C473D87-DB65-7970-9323-6797535EEAA6}"/>
                </a:ext>
              </a:extLst>
            </p:cNvPr>
            <p:cNvSpPr>
              <a:spLocks noChangeShapeType="1"/>
            </p:cNvSpPr>
            <p:nvPr/>
          </p:nvSpPr>
          <p:spPr bwMode="auto">
            <a:xfrm>
              <a:off x="473" y="1797"/>
              <a:ext cx="341"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19" name="Oval 83">
              <a:extLst>
                <a:ext uri="{FF2B5EF4-FFF2-40B4-BE49-F238E27FC236}">
                  <a16:creationId xmlns:a16="http://schemas.microsoft.com/office/drawing/2014/main" id="{42AFCC3B-1B0F-0E3D-2908-C7B1180C19AC}"/>
                </a:ext>
              </a:extLst>
            </p:cNvPr>
            <p:cNvSpPr>
              <a:spLocks noChangeArrowheads="1"/>
            </p:cNvSpPr>
            <p:nvPr/>
          </p:nvSpPr>
          <p:spPr bwMode="auto">
            <a:xfrm>
              <a:off x="414" y="1772"/>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0" name="Line 84">
              <a:extLst>
                <a:ext uri="{FF2B5EF4-FFF2-40B4-BE49-F238E27FC236}">
                  <a16:creationId xmlns:a16="http://schemas.microsoft.com/office/drawing/2014/main" id="{B49306F2-C03C-1C7E-9ACC-106D98550166}"/>
                </a:ext>
              </a:extLst>
            </p:cNvPr>
            <p:cNvSpPr>
              <a:spLocks noChangeShapeType="1"/>
            </p:cNvSpPr>
            <p:nvPr/>
          </p:nvSpPr>
          <p:spPr bwMode="auto">
            <a:xfrm flipH="1" flipV="1">
              <a:off x="660" y="1421"/>
              <a:ext cx="0" cy="37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1" name="Line 85">
              <a:extLst>
                <a:ext uri="{FF2B5EF4-FFF2-40B4-BE49-F238E27FC236}">
                  <a16:creationId xmlns:a16="http://schemas.microsoft.com/office/drawing/2014/main" id="{22CFFB57-9052-F34C-4E6C-BC5473B96FBA}"/>
                </a:ext>
              </a:extLst>
            </p:cNvPr>
            <p:cNvSpPr>
              <a:spLocks noChangeShapeType="1"/>
            </p:cNvSpPr>
            <p:nvPr/>
          </p:nvSpPr>
          <p:spPr bwMode="auto">
            <a:xfrm>
              <a:off x="655" y="1430"/>
              <a:ext cx="649"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2" name="Line 86">
              <a:extLst>
                <a:ext uri="{FF2B5EF4-FFF2-40B4-BE49-F238E27FC236}">
                  <a16:creationId xmlns:a16="http://schemas.microsoft.com/office/drawing/2014/main" id="{F16D4CCD-7876-289A-8F7A-192D6580D2DC}"/>
                </a:ext>
              </a:extLst>
            </p:cNvPr>
            <p:cNvSpPr>
              <a:spLocks noChangeShapeType="1"/>
            </p:cNvSpPr>
            <p:nvPr/>
          </p:nvSpPr>
          <p:spPr bwMode="auto">
            <a:xfrm>
              <a:off x="1302" y="1428"/>
              <a:ext cx="0" cy="19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3" name="Line 87">
              <a:extLst>
                <a:ext uri="{FF2B5EF4-FFF2-40B4-BE49-F238E27FC236}">
                  <a16:creationId xmlns:a16="http://schemas.microsoft.com/office/drawing/2014/main" id="{81CD9703-62BA-5514-962C-FA34BF857FB4}"/>
                </a:ext>
              </a:extLst>
            </p:cNvPr>
            <p:cNvSpPr>
              <a:spLocks noChangeShapeType="1"/>
            </p:cNvSpPr>
            <p:nvPr/>
          </p:nvSpPr>
          <p:spPr bwMode="auto">
            <a:xfrm flipH="1" flipV="1">
              <a:off x="571" y="1270"/>
              <a:ext cx="1373"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4" name="Line 88">
              <a:extLst>
                <a:ext uri="{FF2B5EF4-FFF2-40B4-BE49-F238E27FC236}">
                  <a16:creationId xmlns:a16="http://schemas.microsoft.com/office/drawing/2014/main" id="{54E19724-87AA-3F07-40C8-879606FC37D8}"/>
                </a:ext>
              </a:extLst>
            </p:cNvPr>
            <p:cNvSpPr>
              <a:spLocks noChangeShapeType="1"/>
            </p:cNvSpPr>
            <p:nvPr/>
          </p:nvSpPr>
          <p:spPr bwMode="auto">
            <a:xfrm>
              <a:off x="572" y="1262"/>
              <a:ext cx="0" cy="37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5" name="Oval 89">
              <a:extLst>
                <a:ext uri="{FF2B5EF4-FFF2-40B4-BE49-F238E27FC236}">
                  <a16:creationId xmlns:a16="http://schemas.microsoft.com/office/drawing/2014/main" id="{64301557-5C89-CC27-A65B-C1EEF1CDD0A1}"/>
                </a:ext>
              </a:extLst>
            </p:cNvPr>
            <p:cNvSpPr>
              <a:spLocks noChangeArrowheads="1"/>
            </p:cNvSpPr>
            <p:nvPr/>
          </p:nvSpPr>
          <p:spPr bwMode="auto">
            <a:xfrm>
              <a:off x="548" y="1619"/>
              <a:ext cx="42" cy="4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6" name="Oval 90">
              <a:extLst>
                <a:ext uri="{FF2B5EF4-FFF2-40B4-BE49-F238E27FC236}">
                  <a16:creationId xmlns:a16="http://schemas.microsoft.com/office/drawing/2014/main" id="{723FD041-931D-5CA3-9A8A-2C228F11AF77}"/>
                </a:ext>
              </a:extLst>
            </p:cNvPr>
            <p:cNvSpPr>
              <a:spLocks noChangeArrowheads="1"/>
            </p:cNvSpPr>
            <p:nvPr/>
          </p:nvSpPr>
          <p:spPr bwMode="auto">
            <a:xfrm>
              <a:off x="637" y="1775"/>
              <a:ext cx="42" cy="4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7" name="Oval 91">
              <a:extLst>
                <a:ext uri="{FF2B5EF4-FFF2-40B4-BE49-F238E27FC236}">
                  <a16:creationId xmlns:a16="http://schemas.microsoft.com/office/drawing/2014/main" id="{5657D9C2-1BD8-D1A1-9811-B166DA09B9A2}"/>
                </a:ext>
              </a:extLst>
            </p:cNvPr>
            <p:cNvSpPr>
              <a:spLocks noChangeArrowheads="1"/>
            </p:cNvSpPr>
            <p:nvPr/>
          </p:nvSpPr>
          <p:spPr bwMode="auto">
            <a:xfrm>
              <a:off x="643" y="1927"/>
              <a:ext cx="42" cy="46"/>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8" name="Oval 92">
              <a:extLst>
                <a:ext uri="{FF2B5EF4-FFF2-40B4-BE49-F238E27FC236}">
                  <a16:creationId xmlns:a16="http://schemas.microsoft.com/office/drawing/2014/main" id="{60995D8B-520D-8ADA-2925-17273ECAD531}"/>
                </a:ext>
              </a:extLst>
            </p:cNvPr>
            <p:cNvSpPr>
              <a:spLocks noChangeArrowheads="1"/>
            </p:cNvSpPr>
            <p:nvPr/>
          </p:nvSpPr>
          <p:spPr bwMode="auto">
            <a:xfrm>
              <a:off x="2876" y="1644"/>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9" name="Text Box 93">
              <a:extLst>
                <a:ext uri="{FF2B5EF4-FFF2-40B4-BE49-F238E27FC236}">
                  <a16:creationId xmlns:a16="http://schemas.microsoft.com/office/drawing/2014/main" id="{586B9F34-AFB5-E5B4-2049-02E3A9D3AD0E}"/>
                </a:ext>
              </a:extLst>
            </p:cNvPr>
            <p:cNvSpPr txBox="1">
              <a:spLocks noChangeArrowheads="1"/>
            </p:cNvSpPr>
            <p:nvPr/>
          </p:nvSpPr>
          <p:spPr bwMode="auto">
            <a:xfrm>
              <a:off x="2201" y="1262"/>
              <a:ext cx="35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a:t>
              </a:r>
            </a:p>
          </p:txBody>
        </p:sp>
      </p:grpSp>
      <p:sp>
        <p:nvSpPr>
          <p:cNvPr id="130" name="Rectangle 94">
            <a:extLst>
              <a:ext uri="{FF2B5EF4-FFF2-40B4-BE49-F238E27FC236}">
                <a16:creationId xmlns:a16="http://schemas.microsoft.com/office/drawing/2014/main" id="{C318D9EC-1148-51F2-50D8-43C4B126948D}"/>
              </a:ext>
            </a:extLst>
          </p:cNvPr>
          <p:cNvSpPr>
            <a:spLocks noChangeArrowheads="1"/>
          </p:cNvSpPr>
          <p:nvPr/>
        </p:nvSpPr>
        <p:spPr bwMode="auto">
          <a:xfrm>
            <a:off x="1914474" y="4212973"/>
            <a:ext cx="2020887"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latin typeface="宋体" panose="02010600030101010101" pitchFamily="2" charset="-122"/>
              </a:rPr>
              <a:t>[</a:t>
            </a:r>
            <a:r>
              <a:rPr lang="zh-CN" altLang="en-US" sz="2800" b="1">
                <a:solidFill>
                  <a:srgbClr val="FF0066"/>
                </a:solidFill>
                <a:latin typeface="宋体" panose="02010600030101010101" pitchFamily="2" charset="-122"/>
              </a:rPr>
              <a:t>解</a:t>
            </a:r>
            <a:r>
              <a:rPr lang="en-US" altLang="zh-CN" sz="2800" b="1">
                <a:solidFill>
                  <a:srgbClr val="FF0066"/>
                </a:solidFill>
                <a:latin typeface="宋体" panose="02010600030101010101" pitchFamily="2" charset="-122"/>
              </a:rPr>
              <a:t>]</a:t>
            </a:r>
          </a:p>
        </p:txBody>
      </p:sp>
      <p:sp>
        <p:nvSpPr>
          <p:cNvPr id="2" name="灯片编号占位符 1">
            <a:extLst>
              <a:ext uri="{FF2B5EF4-FFF2-40B4-BE49-F238E27FC236}">
                <a16:creationId xmlns:a16="http://schemas.microsoft.com/office/drawing/2014/main" id="{E30DA399-8A12-5955-8AB3-3C03FEF40142}"/>
              </a:ext>
            </a:extLst>
          </p:cNvPr>
          <p:cNvSpPr>
            <a:spLocks noGrp="1"/>
          </p:cNvSpPr>
          <p:nvPr>
            <p:ph type="sldNum" sz="quarter" idx="12"/>
          </p:nvPr>
        </p:nvSpPr>
        <p:spPr/>
        <p:txBody>
          <a:bodyPr/>
          <a:lstStyle/>
          <a:p>
            <a:fld id="{392CBAA0-59E6-204E-8F03-85E5040D48B8}" type="slidenum">
              <a:rPr kumimoji="1" lang="zh-CN" altLang="en-US" smtClean="0"/>
              <a:t>6</a:t>
            </a:fld>
            <a:r>
              <a:rPr kumimoji="1" lang="en-US" altLang="zh-CN"/>
              <a:t>/133</a:t>
            </a:r>
            <a:endParaRPr kumimoji="1" lang="zh-CN" altLang="en-US" dirty="0"/>
          </a:p>
        </p:txBody>
      </p:sp>
    </p:spTree>
    <p:extLst>
      <p:ext uri="{BB962C8B-B14F-4D97-AF65-F5344CB8AC3E}">
        <p14:creationId xmlns:p14="http://schemas.microsoft.com/office/powerpoint/2010/main" val="4125966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Effect transition="in" filter="wipe(left)">
                                      <p:cBhvr>
                                        <p:cTn id="7" dur="500"/>
                                        <p:tgtEl>
                                          <p:spTgt spid="24">
                                            <p:txEl>
                                              <p:pRg st="0" end="0"/>
                                            </p:txEl>
                                          </p:spTgt>
                                        </p:tgtEl>
                                      </p:cBhvr>
                                    </p:animEffect>
                                  </p:childTnLst>
                                </p:cTn>
                              </p:par>
                            </p:childTnLst>
                          </p:cTn>
                        </p:par>
                        <p:par>
                          <p:cTn id="8" fill="hold">
                            <p:stCondLst>
                              <p:cond delay="500"/>
                            </p:stCondLst>
                            <p:childTnLst>
                              <p:par>
                                <p:cTn id="9" presetID="17" presetClass="entr" presetSubtype="8" fill="hold" nodeType="afterEffect">
                                  <p:stCondLst>
                                    <p:cond delay="1000"/>
                                  </p:stCondLst>
                                  <p:childTnLst>
                                    <p:set>
                                      <p:cBhvr>
                                        <p:cTn id="10" dur="1" fill="hold">
                                          <p:stCondLst>
                                            <p:cond delay="0"/>
                                          </p:stCondLst>
                                        </p:cTn>
                                        <p:tgtEl>
                                          <p:spTgt spid="93"/>
                                        </p:tgtEl>
                                        <p:attrNameLst>
                                          <p:attrName>style.visibility</p:attrName>
                                        </p:attrNameLst>
                                      </p:cBhvr>
                                      <p:to>
                                        <p:strVal val="visible"/>
                                      </p:to>
                                    </p:set>
                                    <p:anim calcmode="lin" valueType="num">
                                      <p:cBhvr>
                                        <p:cTn id="11" dur="500" fill="hold"/>
                                        <p:tgtEl>
                                          <p:spTgt spid="93"/>
                                        </p:tgtEl>
                                        <p:attrNameLst>
                                          <p:attrName>ppt_x</p:attrName>
                                        </p:attrNameLst>
                                      </p:cBhvr>
                                      <p:tavLst>
                                        <p:tav tm="0">
                                          <p:val>
                                            <p:strVal val="#ppt_x-#ppt_w/2"/>
                                          </p:val>
                                        </p:tav>
                                        <p:tav tm="100000">
                                          <p:val>
                                            <p:strVal val="#ppt_x"/>
                                          </p:val>
                                        </p:tav>
                                      </p:tavLst>
                                    </p:anim>
                                    <p:anim calcmode="lin" valueType="num">
                                      <p:cBhvr>
                                        <p:cTn id="12" dur="500" fill="hold"/>
                                        <p:tgtEl>
                                          <p:spTgt spid="93"/>
                                        </p:tgtEl>
                                        <p:attrNameLst>
                                          <p:attrName>ppt_y</p:attrName>
                                        </p:attrNameLst>
                                      </p:cBhvr>
                                      <p:tavLst>
                                        <p:tav tm="0">
                                          <p:val>
                                            <p:strVal val="#ppt_y"/>
                                          </p:val>
                                        </p:tav>
                                        <p:tav tm="100000">
                                          <p:val>
                                            <p:strVal val="#ppt_y"/>
                                          </p:val>
                                        </p:tav>
                                      </p:tavLst>
                                    </p:anim>
                                    <p:anim calcmode="lin" valueType="num">
                                      <p:cBhvr>
                                        <p:cTn id="13" dur="500" fill="hold"/>
                                        <p:tgtEl>
                                          <p:spTgt spid="93"/>
                                        </p:tgtEl>
                                        <p:attrNameLst>
                                          <p:attrName>ppt_w</p:attrName>
                                        </p:attrNameLst>
                                      </p:cBhvr>
                                      <p:tavLst>
                                        <p:tav tm="0">
                                          <p:val>
                                            <p:fltVal val="0"/>
                                          </p:val>
                                        </p:tav>
                                        <p:tav tm="100000">
                                          <p:val>
                                            <p:strVal val="#ppt_w"/>
                                          </p:val>
                                        </p:tav>
                                      </p:tavLst>
                                    </p:anim>
                                    <p:anim calcmode="lin" valueType="num">
                                      <p:cBhvr>
                                        <p:cTn id="14" dur="500" fill="hold"/>
                                        <p:tgtEl>
                                          <p:spTgt spid="93"/>
                                        </p:tgtEl>
                                        <p:attrNameLst>
                                          <p:attrName>ppt_h</p:attrName>
                                        </p:attrNameLst>
                                      </p:cBhvr>
                                      <p:tavLst>
                                        <p:tav tm="0">
                                          <p:val>
                                            <p:strVal val="#ppt_h"/>
                                          </p:val>
                                        </p:tav>
                                        <p:tav tm="100000">
                                          <p:val>
                                            <p:strVal val="#ppt_h"/>
                                          </p:val>
                                        </p:tav>
                                      </p:tavLst>
                                    </p:anim>
                                  </p:childTnLst>
                                </p:cTn>
                              </p:par>
                            </p:childTnLst>
                          </p:cTn>
                        </p:par>
                        <p:par>
                          <p:cTn id="15" fill="hold">
                            <p:stCondLst>
                              <p:cond delay="2000"/>
                            </p:stCondLst>
                            <p:childTnLst>
                              <p:par>
                                <p:cTn id="16" presetID="22" presetClass="entr" presetSubtype="1" fill="hold" nodeType="afterEffect">
                                  <p:stCondLst>
                                    <p:cond delay="1000"/>
                                  </p:stCondLst>
                                  <p:childTnLst>
                                    <p:set>
                                      <p:cBhvr>
                                        <p:cTn id="17" dur="1" fill="hold">
                                          <p:stCondLst>
                                            <p:cond delay="0"/>
                                          </p:stCondLst>
                                        </p:cTn>
                                        <p:tgtEl>
                                          <p:spTgt spid="89"/>
                                        </p:tgtEl>
                                        <p:attrNameLst>
                                          <p:attrName>style.visibility</p:attrName>
                                        </p:attrNameLst>
                                      </p:cBhvr>
                                      <p:to>
                                        <p:strVal val="visible"/>
                                      </p:to>
                                    </p:set>
                                    <p:animEffect transition="in" filter="wipe(up)">
                                      <p:cBhvr>
                                        <p:cTn id="18" dur="500"/>
                                        <p:tgtEl>
                                          <p:spTgt spid="89"/>
                                        </p:tgtEl>
                                      </p:cBhvr>
                                    </p:animEffect>
                                  </p:childTnLst>
                                </p:cTn>
                              </p:par>
                            </p:childTnLst>
                          </p:cTn>
                        </p:par>
                        <p:par>
                          <p:cTn id="19" fill="hold">
                            <p:stCondLst>
                              <p:cond delay="3500"/>
                            </p:stCondLst>
                            <p:childTnLst>
                              <p:par>
                                <p:cTn id="20" presetID="22" presetClass="entr" presetSubtype="8" fill="hold" nodeType="afterEffect">
                                  <p:stCondLst>
                                    <p:cond delay="1000"/>
                                  </p:stCondLst>
                                  <p:childTnLst>
                                    <p:set>
                                      <p:cBhvr>
                                        <p:cTn id="21" dur="1" fill="hold">
                                          <p:stCondLst>
                                            <p:cond delay="0"/>
                                          </p:stCondLst>
                                        </p:cTn>
                                        <p:tgtEl>
                                          <p:spTgt spid="88"/>
                                        </p:tgtEl>
                                        <p:attrNameLst>
                                          <p:attrName>style.visibility</p:attrName>
                                        </p:attrNameLst>
                                      </p:cBhvr>
                                      <p:to>
                                        <p:strVal val="visible"/>
                                      </p:to>
                                    </p:set>
                                    <p:animEffect transition="in" filter="wipe(left)">
                                      <p:cBhvr>
                                        <p:cTn id="22" dur="500"/>
                                        <p:tgtEl>
                                          <p:spTgt spid="88"/>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30"/>
                                        </p:tgtEl>
                                        <p:attrNameLst>
                                          <p:attrName>style.visibility</p:attrName>
                                        </p:attrNameLst>
                                      </p:cBhvr>
                                      <p:to>
                                        <p:strVal val="visible"/>
                                      </p:to>
                                    </p:set>
                                    <p:animEffect transition="in" filter="wipe(left)">
                                      <p:cBhvr>
                                        <p:cTn id="27" dur="500"/>
                                        <p:tgtEl>
                                          <p:spTgt spid="130"/>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28"/>
                                        </p:tgtEl>
                                        <p:attrNameLst>
                                          <p:attrName>style.visibility</p:attrName>
                                        </p:attrNameLst>
                                      </p:cBhvr>
                                      <p:to>
                                        <p:strVal val="visible"/>
                                      </p:to>
                                    </p:set>
                                    <p:animEffect transition="in" filter="wipe(left)">
                                      <p:cBhvr>
                                        <p:cTn id="32" dur="500"/>
                                        <p:tgtEl>
                                          <p:spTgt spid="28"/>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25"/>
                                        </p:tgtEl>
                                        <p:attrNameLst>
                                          <p:attrName>style.visibility</p:attrName>
                                        </p:attrNameLst>
                                      </p:cBhvr>
                                      <p:to>
                                        <p:strVal val="visible"/>
                                      </p:to>
                                    </p:set>
                                    <p:animEffect transition="in" filter="wipe(left)">
                                      <p:cBhvr>
                                        <p:cTn id="37" dur="500"/>
                                        <p:tgtEl>
                                          <p:spTgt spid="25"/>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nodeType="clickEffect">
                                  <p:stCondLst>
                                    <p:cond delay="0"/>
                                  </p:stCondLst>
                                  <p:childTnLst>
                                    <p:set>
                                      <p:cBhvr>
                                        <p:cTn id="41" dur="1" fill="hold">
                                          <p:stCondLst>
                                            <p:cond delay="0"/>
                                          </p:stCondLst>
                                        </p:cTn>
                                        <p:tgtEl>
                                          <p:spTgt spid="26"/>
                                        </p:tgtEl>
                                        <p:attrNameLst>
                                          <p:attrName>style.visibility</p:attrName>
                                        </p:attrNameLst>
                                      </p:cBhvr>
                                      <p:to>
                                        <p:strVal val="visible"/>
                                      </p:to>
                                    </p:set>
                                    <p:animEffect transition="in" filter="wipe(left)">
                                      <p:cBhvr>
                                        <p:cTn id="42" dur="500"/>
                                        <p:tgtEl>
                                          <p:spTgt spid="26"/>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nodeType="clickEffect">
                                  <p:stCondLst>
                                    <p:cond delay="0"/>
                                  </p:stCondLst>
                                  <p:childTnLst>
                                    <p:set>
                                      <p:cBhvr>
                                        <p:cTn id="46" dur="1" fill="hold">
                                          <p:stCondLst>
                                            <p:cond delay="0"/>
                                          </p:stCondLst>
                                        </p:cTn>
                                        <p:tgtEl>
                                          <p:spTgt spid="27"/>
                                        </p:tgtEl>
                                        <p:attrNameLst>
                                          <p:attrName>style.visibility</p:attrName>
                                        </p:attrNameLst>
                                      </p:cBhvr>
                                      <p:to>
                                        <p:strVal val="visible"/>
                                      </p:to>
                                    </p:set>
                                    <p:animEffect transition="in" filter="wipe(left)">
                                      <p:cBhvr>
                                        <p:cTn id="47" dur="500"/>
                                        <p:tgtEl>
                                          <p:spTgt spid="27"/>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grpId="0" nodeType="click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wipe(left)">
                                      <p:cBhvr>
                                        <p:cTn id="52" dur="500"/>
                                        <p:tgtEl>
                                          <p:spTgt spid="29"/>
                                        </p:tgtEl>
                                      </p:cBhvr>
                                    </p:animEffect>
                                  </p:childTnLst>
                                </p:cTn>
                              </p:par>
                            </p:childTnLst>
                          </p:cTn>
                        </p:par>
                      </p:childTnLst>
                    </p:cTn>
                  </p:par>
                  <p:par>
                    <p:cTn id="53" fill="hold">
                      <p:stCondLst>
                        <p:cond delay="indefinite"/>
                      </p:stCondLst>
                      <p:childTnLst>
                        <p:par>
                          <p:cTn id="54" fill="hold">
                            <p:stCondLst>
                              <p:cond delay="0"/>
                            </p:stCondLst>
                            <p:childTnLst>
                              <p:par>
                                <p:cTn id="55" presetID="17" presetClass="entr" presetSubtype="1" fill="hold" nodeType="clickEffect">
                                  <p:stCondLst>
                                    <p:cond delay="0"/>
                                  </p:stCondLst>
                                  <p:childTnLst>
                                    <p:set>
                                      <p:cBhvr>
                                        <p:cTn id="56" dur="1" fill="hold">
                                          <p:stCondLst>
                                            <p:cond delay="0"/>
                                          </p:stCondLst>
                                        </p:cTn>
                                        <p:tgtEl>
                                          <p:spTgt spid="43"/>
                                        </p:tgtEl>
                                        <p:attrNameLst>
                                          <p:attrName>style.visibility</p:attrName>
                                        </p:attrNameLst>
                                      </p:cBhvr>
                                      <p:to>
                                        <p:strVal val="visible"/>
                                      </p:to>
                                    </p:set>
                                    <p:anim calcmode="lin" valueType="num">
                                      <p:cBhvr>
                                        <p:cTn id="57" dur="500" fill="hold"/>
                                        <p:tgtEl>
                                          <p:spTgt spid="43"/>
                                        </p:tgtEl>
                                        <p:attrNameLst>
                                          <p:attrName>ppt_x</p:attrName>
                                        </p:attrNameLst>
                                      </p:cBhvr>
                                      <p:tavLst>
                                        <p:tav tm="0">
                                          <p:val>
                                            <p:strVal val="#ppt_x"/>
                                          </p:val>
                                        </p:tav>
                                        <p:tav tm="100000">
                                          <p:val>
                                            <p:strVal val="#ppt_x"/>
                                          </p:val>
                                        </p:tav>
                                      </p:tavLst>
                                    </p:anim>
                                    <p:anim calcmode="lin" valueType="num">
                                      <p:cBhvr>
                                        <p:cTn id="58" dur="500" fill="hold"/>
                                        <p:tgtEl>
                                          <p:spTgt spid="43"/>
                                        </p:tgtEl>
                                        <p:attrNameLst>
                                          <p:attrName>ppt_y</p:attrName>
                                        </p:attrNameLst>
                                      </p:cBhvr>
                                      <p:tavLst>
                                        <p:tav tm="0">
                                          <p:val>
                                            <p:strVal val="#ppt_y-#ppt_h/2"/>
                                          </p:val>
                                        </p:tav>
                                        <p:tav tm="100000">
                                          <p:val>
                                            <p:strVal val="#ppt_y"/>
                                          </p:val>
                                        </p:tav>
                                      </p:tavLst>
                                    </p:anim>
                                    <p:anim calcmode="lin" valueType="num">
                                      <p:cBhvr>
                                        <p:cTn id="59" dur="500" fill="hold"/>
                                        <p:tgtEl>
                                          <p:spTgt spid="43"/>
                                        </p:tgtEl>
                                        <p:attrNameLst>
                                          <p:attrName>ppt_w</p:attrName>
                                        </p:attrNameLst>
                                      </p:cBhvr>
                                      <p:tavLst>
                                        <p:tav tm="0">
                                          <p:val>
                                            <p:strVal val="#ppt_w"/>
                                          </p:val>
                                        </p:tav>
                                        <p:tav tm="100000">
                                          <p:val>
                                            <p:strVal val="#ppt_w"/>
                                          </p:val>
                                        </p:tav>
                                      </p:tavLst>
                                    </p:anim>
                                    <p:anim calcmode="lin" valueType="num">
                                      <p:cBhvr>
                                        <p:cTn id="60" dur="500" fill="hold"/>
                                        <p:tgtEl>
                                          <p:spTgt spid="43"/>
                                        </p:tgtEl>
                                        <p:attrNameLst>
                                          <p:attrName>ppt_h</p:attrName>
                                        </p:attrNameLst>
                                      </p:cBhvr>
                                      <p:tavLst>
                                        <p:tav tm="0">
                                          <p:val>
                                            <p:fltVal val="0"/>
                                          </p:val>
                                        </p:tav>
                                        <p:tav tm="100000">
                                          <p:val>
                                            <p:strVal val="#ppt_h"/>
                                          </p:val>
                                        </p:tav>
                                      </p:tavLst>
                                    </p:anim>
                                  </p:childTnLst>
                                </p:cTn>
                              </p:par>
                            </p:childTnLst>
                          </p:cTn>
                        </p:par>
                      </p:childTnLst>
                    </p:cTn>
                  </p:par>
                  <p:par>
                    <p:cTn id="61" fill="hold">
                      <p:stCondLst>
                        <p:cond delay="indefinite"/>
                      </p:stCondLst>
                      <p:childTnLst>
                        <p:par>
                          <p:cTn id="62" fill="hold">
                            <p:stCondLst>
                              <p:cond delay="0"/>
                            </p:stCondLst>
                            <p:childTnLst>
                              <p:par>
                                <p:cTn id="63" presetID="9" presetClass="entr" presetSubtype="0" fill="hold" nodeType="clickEffect">
                                  <p:stCondLst>
                                    <p:cond delay="0"/>
                                  </p:stCondLst>
                                  <p:childTnLst>
                                    <p:set>
                                      <p:cBhvr>
                                        <p:cTn id="64" dur="1" fill="hold">
                                          <p:stCondLst>
                                            <p:cond delay="0"/>
                                          </p:stCondLst>
                                        </p:cTn>
                                        <p:tgtEl>
                                          <p:spTgt spid="22"/>
                                        </p:tgtEl>
                                        <p:attrNameLst>
                                          <p:attrName>style.visibility</p:attrName>
                                        </p:attrNameLst>
                                      </p:cBhvr>
                                      <p:to>
                                        <p:strVal val="visible"/>
                                      </p:to>
                                    </p:set>
                                    <p:animEffect transition="in" filter="dissolve">
                                      <p:cBhvr>
                                        <p:cTn id="65" dur="500"/>
                                        <p:tgtEl>
                                          <p:spTgt spid="22"/>
                                        </p:tgtEl>
                                      </p:cBhvr>
                                    </p:animEffect>
                                  </p:childTnLst>
                                </p:cTn>
                              </p:par>
                            </p:childTnLst>
                          </p:cTn>
                        </p:par>
                      </p:childTnLst>
                    </p:cTn>
                  </p:par>
                  <p:par>
                    <p:cTn id="66" fill="hold">
                      <p:stCondLst>
                        <p:cond delay="indefinite"/>
                      </p:stCondLst>
                      <p:childTnLst>
                        <p:par>
                          <p:cTn id="67" fill="hold">
                            <p:stCondLst>
                              <p:cond delay="0"/>
                            </p:stCondLst>
                            <p:childTnLst>
                              <p:par>
                                <p:cTn id="68" presetID="9" presetClass="entr" presetSubtype="0" fill="hold" nodeType="clickEffect">
                                  <p:stCondLst>
                                    <p:cond delay="0"/>
                                  </p:stCondLst>
                                  <p:childTnLst>
                                    <p:set>
                                      <p:cBhvr>
                                        <p:cTn id="69" dur="1" fill="hold">
                                          <p:stCondLst>
                                            <p:cond delay="0"/>
                                          </p:stCondLst>
                                        </p:cTn>
                                        <p:tgtEl>
                                          <p:spTgt spid="21"/>
                                        </p:tgtEl>
                                        <p:attrNameLst>
                                          <p:attrName>style.visibility</p:attrName>
                                        </p:attrNameLst>
                                      </p:cBhvr>
                                      <p:to>
                                        <p:strVal val="visible"/>
                                      </p:to>
                                    </p:set>
                                    <p:animEffect transition="in" filter="dissolve">
                                      <p:cBhvr>
                                        <p:cTn id="70" dur="500"/>
                                        <p:tgtEl>
                                          <p:spTgt spid="21"/>
                                        </p:tgtEl>
                                      </p:cBhvr>
                                    </p:animEffect>
                                  </p:childTnLst>
                                </p:cTn>
                              </p:par>
                            </p:childTnLst>
                          </p:cTn>
                        </p:par>
                      </p:childTnLst>
                    </p:cTn>
                  </p:par>
                  <p:par>
                    <p:cTn id="71" fill="hold">
                      <p:stCondLst>
                        <p:cond delay="indefinite"/>
                      </p:stCondLst>
                      <p:childTnLst>
                        <p:par>
                          <p:cTn id="72" fill="hold">
                            <p:stCondLst>
                              <p:cond delay="0"/>
                            </p:stCondLst>
                            <p:childTnLst>
                              <p:par>
                                <p:cTn id="73" presetID="22" presetClass="entr" presetSubtype="8" fill="hold" grpId="0" nodeType="clickEffect">
                                  <p:stCondLst>
                                    <p:cond delay="0"/>
                                  </p:stCondLst>
                                  <p:childTnLst>
                                    <p:set>
                                      <p:cBhvr>
                                        <p:cTn id="74" dur="1" fill="hold">
                                          <p:stCondLst>
                                            <p:cond delay="0"/>
                                          </p:stCondLst>
                                        </p:cTn>
                                        <p:tgtEl>
                                          <p:spTgt spid="86"/>
                                        </p:tgtEl>
                                        <p:attrNameLst>
                                          <p:attrName>style.visibility</p:attrName>
                                        </p:attrNameLst>
                                      </p:cBhvr>
                                      <p:to>
                                        <p:strVal val="visible"/>
                                      </p:to>
                                    </p:set>
                                    <p:animEffect transition="in" filter="wipe(left)">
                                      <p:cBhvr>
                                        <p:cTn id="75" dur="500"/>
                                        <p:tgtEl>
                                          <p:spTgt spid="86"/>
                                        </p:tgtEl>
                                      </p:cBhvr>
                                    </p:animEffect>
                                  </p:childTnLst>
                                </p:cTn>
                              </p:par>
                            </p:childTnLst>
                          </p:cTn>
                        </p:par>
                      </p:childTnLst>
                    </p:cTn>
                  </p:par>
                  <p:par>
                    <p:cTn id="76" fill="hold">
                      <p:stCondLst>
                        <p:cond delay="indefinite"/>
                      </p:stCondLst>
                      <p:childTnLst>
                        <p:par>
                          <p:cTn id="77" fill="hold">
                            <p:stCondLst>
                              <p:cond delay="0"/>
                            </p:stCondLst>
                            <p:childTnLst>
                              <p:par>
                                <p:cTn id="78" presetID="22" presetClass="entr" presetSubtype="8" fill="hold" grpId="0" nodeType="clickEffect">
                                  <p:stCondLst>
                                    <p:cond delay="0"/>
                                  </p:stCondLst>
                                  <p:childTnLst>
                                    <p:set>
                                      <p:cBhvr>
                                        <p:cTn id="79" dur="1" fill="hold">
                                          <p:stCondLst>
                                            <p:cond delay="0"/>
                                          </p:stCondLst>
                                        </p:cTn>
                                        <p:tgtEl>
                                          <p:spTgt spid="87"/>
                                        </p:tgtEl>
                                        <p:attrNameLst>
                                          <p:attrName>style.visibility</p:attrName>
                                        </p:attrNameLst>
                                      </p:cBhvr>
                                      <p:to>
                                        <p:strVal val="visible"/>
                                      </p:to>
                                    </p:set>
                                    <p:animEffect transition="in" filter="wipe(left)">
                                      <p:cBhvr>
                                        <p:cTn id="80" dur="500"/>
                                        <p:tgtEl>
                                          <p:spTgt spid="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build="p" autoUpdateAnimBg="0"/>
      <p:bldP spid="28" grpId="0" animBg="1" autoUpdateAnimBg="0"/>
      <p:bldP spid="29" grpId="0" animBg="1" autoUpdateAnimBg="0"/>
      <p:bldP spid="86" grpId="0" animBg="1" autoUpdateAnimBg="0"/>
      <p:bldP spid="87" grpId="0" autoUpdateAnimBg="0"/>
      <p:bldP spid="130" grpId="0" autoUpdateAnimBg="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E0F3ED29-554F-8B4F-8E1B-EB111653BE8E}"/>
              </a:ext>
            </a:extLst>
          </p:cNvPr>
          <p:cNvSpPr>
            <a:spLocks noGrp="1"/>
          </p:cNvSpPr>
          <p:nvPr>
            <p:ph type="title"/>
          </p:nvPr>
        </p:nvSpPr>
        <p:spPr/>
        <p:txBody>
          <a:bodyPr/>
          <a:lstStyle/>
          <a:p>
            <a:r>
              <a:rPr kumimoji="1" lang="zh-CN" altLang="en-US" dirty="0"/>
              <a:t>第四章   组合逻辑电路</a:t>
            </a:r>
          </a:p>
        </p:txBody>
      </p:sp>
      <p:sp>
        <p:nvSpPr>
          <p:cNvPr id="2" name="文本框 1">
            <a:extLst>
              <a:ext uri="{FF2B5EF4-FFF2-40B4-BE49-F238E27FC236}">
                <a16:creationId xmlns:a16="http://schemas.microsoft.com/office/drawing/2014/main" id="{5A62D190-C1C3-544D-BD1D-80AF513C6EDC}"/>
              </a:ext>
            </a:extLst>
          </p:cNvPr>
          <p:cNvSpPr txBox="1"/>
          <p:nvPr/>
        </p:nvSpPr>
        <p:spPr>
          <a:xfrm>
            <a:off x="308810" y="805593"/>
            <a:ext cx="5801358" cy="5724644"/>
          </a:xfrm>
          <a:prstGeom prst="rect">
            <a:avLst/>
          </a:prstGeom>
          <a:noFill/>
        </p:spPr>
        <p:txBody>
          <a:bodyPr wrap="square" rtlCol="0">
            <a:spAutoFit/>
          </a:bodyPr>
          <a:lstStyle/>
          <a:p>
            <a:pPr marL="571500" indent="-571500">
              <a:spcBef>
                <a:spcPts val="1200"/>
              </a:spcBef>
              <a:buFont typeface="+mj-ea"/>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组合电路的基本分析方法和设计方法</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组合电路的基本分析方法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组合电路的基本设计方法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12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加法器和数值比较器</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加法器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数值比较器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12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编码器和译码器</a:t>
            </a: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编码器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译码器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1200"/>
              </a:spcBef>
              <a:buFont typeface="+mj-lt"/>
              <a:buAutoNum type="ea1JpnChsDbPeriod"/>
            </a:pPr>
            <a:r>
              <a:rPr kumimoji="1" lang="zh-CN" altLang="en-US" sz="2400" dirty="0">
                <a:latin typeface="Myriad Pro" panose="020B0503030403020204" pitchFamily="34" charset="0"/>
                <a:ea typeface="Songti SC" panose="02010600040101010101" pitchFamily="2" charset="-122"/>
              </a:rPr>
              <a:t>数据选择器和分配器</a:t>
            </a:r>
          </a:p>
          <a:p>
            <a:pPr marL="971550" lvl="1" indent="-514350">
              <a:spcBef>
                <a:spcPts val="1200"/>
              </a:spcBef>
              <a:buFont typeface="+mj-lt"/>
              <a:buAutoNum type="arabicPeriod"/>
            </a:pPr>
            <a:r>
              <a:rPr kumimoji="1" lang="zh-CN" altLang="en-US" sz="2000" dirty="0">
                <a:latin typeface="Myriad Pro" panose="020B0503030403020204" pitchFamily="34" charset="0"/>
                <a:ea typeface="KaiTi" panose="02010609060101010101" pitchFamily="49" charset="-122"/>
              </a:rPr>
              <a:t>数据选择器</a:t>
            </a:r>
            <a:endParaRPr kumimoji="1" lang="en-US" altLang="zh-CN" sz="2000" dirty="0">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分配器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p:txBody>
      </p:sp>
      <p:sp>
        <p:nvSpPr>
          <p:cNvPr id="5" name="文本框 4">
            <a:extLst>
              <a:ext uri="{FF2B5EF4-FFF2-40B4-BE49-F238E27FC236}">
                <a16:creationId xmlns:a16="http://schemas.microsoft.com/office/drawing/2014/main" id="{0E2EFA10-2E06-BA09-A642-890AA1B998F2}"/>
              </a:ext>
            </a:extLst>
          </p:cNvPr>
          <p:cNvSpPr txBox="1"/>
          <p:nvPr/>
        </p:nvSpPr>
        <p:spPr>
          <a:xfrm>
            <a:off x="6081832" y="2236754"/>
            <a:ext cx="5801358" cy="4278094"/>
          </a:xfrm>
          <a:prstGeom prst="rect">
            <a:avLst/>
          </a:prstGeom>
          <a:noFill/>
        </p:spPr>
        <p:txBody>
          <a:bodyPr wrap="square" rtlCol="0">
            <a:spAutoFit/>
          </a:bodyPr>
          <a:lstStyle/>
          <a:p>
            <a:pPr marL="514350" indent="-514350">
              <a:spcBef>
                <a:spcPts val="1200"/>
              </a:spcBef>
              <a:buFont typeface="+mj-ea"/>
              <a:buAutoNum type="ea1JpnChsDbPeriod" startAt="5"/>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用</a:t>
            </a:r>
            <a:r>
              <a:rPr kumimoji="1" lang="en-US" altLang="zh-CN" sz="2400" dirty="0">
                <a:solidFill>
                  <a:schemeClr val="bg1">
                    <a:lumMod val="50000"/>
                  </a:schemeClr>
                </a:solidFill>
                <a:latin typeface="Myriad Pro" panose="020B0503030403020204" pitchFamily="34" charset="0"/>
                <a:ea typeface="Songti SC" panose="02010600040101010101" pitchFamily="2" charset="-122"/>
              </a:rPr>
              <a:t>MSI</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实现组合逻辑函数</a:t>
            </a: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用数据选择器实现组合逻辑函数</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用二进制译码器实现组合逻辑函数</a:t>
            </a:r>
            <a:endParaRPr kumimoji="1" lang="en-US" altLang="zh-CN" sz="2400" dirty="0">
              <a:latin typeface="Myriad Pro" panose="020B0503030403020204" pitchFamily="34" charset="0"/>
              <a:ea typeface="Songti SC" panose="02010600040101010101" pitchFamily="2" charset="-122"/>
            </a:endParaRPr>
          </a:p>
          <a:p>
            <a:pPr marL="571500" indent="-571500">
              <a:spcBef>
                <a:spcPts val="1200"/>
              </a:spcBef>
              <a:buFont typeface="+mj-ea"/>
              <a:buAutoNum type="ea1JpnChsDbPeriod" startAt="5"/>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只读存储器（</a:t>
            </a:r>
            <a:r>
              <a:rPr kumimoji="1" lang="en-US" altLang="zh-CN" sz="2400" dirty="0">
                <a:solidFill>
                  <a:schemeClr val="bg1">
                    <a:lumMod val="50000"/>
                  </a:schemeClr>
                </a:solidFill>
                <a:latin typeface="Myriad Pro" panose="020B0503030403020204" pitchFamily="34" charset="0"/>
                <a:ea typeface="Songti SC" panose="02010600040101010101" pitchFamily="2" charset="-122"/>
              </a:rPr>
              <a:t>ROM</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12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ROM</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的结构和工作原理</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ROM</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应用举例及容量扩展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1200"/>
              </a:spcBef>
              <a:buFont typeface="+mj-lt"/>
              <a:buAutoNum type="ea1JpnChsDbPeriod" startAt="5"/>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组合电路中的竞争冒险</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竞争冒险的概念及其产生原因</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消除竞争冒险的方法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p:txBody>
      </p:sp>
      <p:sp>
        <p:nvSpPr>
          <p:cNvPr id="3" name="灯片编号占位符 2">
            <a:extLst>
              <a:ext uri="{FF2B5EF4-FFF2-40B4-BE49-F238E27FC236}">
                <a16:creationId xmlns:a16="http://schemas.microsoft.com/office/drawing/2014/main" id="{B1004F4C-8C9D-49DA-8D3B-67755D635706}"/>
              </a:ext>
            </a:extLst>
          </p:cNvPr>
          <p:cNvSpPr>
            <a:spLocks noGrp="1"/>
          </p:cNvSpPr>
          <p:nvPr>
            <p:ph type="sldNum" sz="quarter" idx="12"/>
          </p:nvPr>
        </p:nvSpPr>
        <p:spPr/>
        <p:txBody>
          <a:bodyPr/>
          <a:lstStyle/>
          <a:p>
            <a:fld id="{392CBAA0-59E6-204E-8F03-85E5040D48B8}" type="slidenum">
              <a:rPr kumimoji="1" lang="zh-CN" altLang="en-US" smtClean="0"/>
              <a:t>60</a:t>
            </a:fld>
            <a:r>
              <a:rPr kumimoji="1" lang="en-US" altLang="zh-CN"/>
              <a:t>/133</a:t>
            </a:r>
            <a:endParaRPr kumimoji="1" lang="zh-CN" altLang="en-US" dirty="0"/>
          </a:p>
        </p:txBody>
      </p:sp>
    </p:spTree>
    <p:extLst>
      <p:ext uri="{BB962C8B-B14F-4D97-AF65-F5344CB8AC3E}">
        <p14:creationId xmlns:p14="http://schemas.microsoft.com/office/powerpoint/2010/main" val="3072676422"/>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4</a:t>
            </a:r>
            <a:r>
              <a:rPr kumimoji="1" lang="zh-CN" altLang="en-US" dirty="0"/>
              <a:t> 数据选择器和分配器</a:t>
            </a:r>
          </a:p>
        </p:txBody>
      </p:sp>
      <p:sp>
        <p:nvSpPr>
          <p:cNvPr id="6" name="Text Box 2">
            <a:extLst>
              <a:ext uri="{FF2B5EF4-FFF2-40B4-BE49-F238E27FC236}">
                <a16:creationId xmlns:a16="http://schemas.microsoft.com/office/drawing/2014/main" id="{F58AA877-4BB0-10D3-3353-2A9D1D21F507}"/>
              </a:ext>
            </a:extLst>
          </p:cNvPr>
          <p:cNvSpPr txBox="1">
            <a:spLocks noChangeArrowheads="1"/>
          </p:cNvSpPr>
          <p:nvPr/>
        </p:nvSpPr>
        <p:spPr bwMode="auto">
          <a:xfrm>
            <a:off x="2125868" y="1946275"/>
            <a:ext cx="550862" cy="2663825"/>
          </a:xfrm>
          <a:prstGeom prst="rect">
            <a:avLst/>
          </a:prstGeom>
          <a:solidFill>
            <a:srgbClr val="FFFFCC"/>
          </a:solidFill>
          <a:ln w="9525">
            <a:solidFill>
              <a:srgbClr val="996600"/>
            </a:solidFill>
            <a:miter lim="800000"/>
            <a:headEnd/>
            <a:tailEnd/>
          </a:ln>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FF0066"/>
                </a:solidFill>
                <a:latin typeface="宋体" panose="02010600030101010101" pitchFamily="2" charset="-122"/>
              </a:rPr>
              <a:t>数</a:t>
            </a:r>
          </a:p>
          <a:p>
            <a:pPr eaLnBrk="1" hangingPunct="1"/>
            <a:r>
              <a:rPr lang="zh-CN" altLang="en-US" sz="2800" b="1">
                <a:solidFill>
                  <a:srgbClr val="FF0066"/>
                </a:solidFill>
                <a:latin typeface="宋体" panose="02010600030101010101" pitchFamily="2" charset="-122"/>
              </a:rPr>
              <a:t>据</a:t>
            </a:r>
          </a:p>
          <a:p>
            <a:pPr eaLnBrk="1" hangingPunct="1"/>
            <a:r>
              <a:rPr lang="zh-CN" altLang="en-US" sz="2800" b="1">
                <a:solidFill>
                  <a:srgbClr val="FF0066"/>
                </a:solidFill>
                <a:latin typeface="宋体" panose="02010600030101010101" pitchFamily="2" charset="-122"/>
              </a:rPr>
              <a:t>传</a:t>
            </a:r>
          </a:p>
          <a:p>
            <a:pPr eaLnBrk="1" hangingPunct="1"/>
            <a:r>
              <a:rPr lang="zh-CN" altLang="en-US" sz="2800" b="1">
                <a:solidFill>
                  <a:srgbClr val="FF0066"/>
                </a:solidFill>
                <a:latin typeface="宋体" panose="02010600030101010101" pitchFamily="2" charset="-122"/>
              </a:rPr>
              <a:t>输</a:t>
            </a:r>
          </a:p>
          <a:p>
            <a:pPr eaLnBrk="1" hangingPunct="1"/>
            <a:r>
              <a:rPr lang="zh-CN" altLang="en-US" sz="2800" b="1">
                <a:solidFill>
                  <a:srgbClr val="FF0066"/>
                </a:solidFill>
                <a:latin typeface="宋体" panose="02010600030101010101" pitchFamily="2" charset="-122"/>
              </a:rPr>
              <a:t>方</a:t>
            </a:r>
          </a:p>
          <a:p>
            <a:pPr eaLnBrk="1" hangingPunct="1"/>
            <a:r>
              <a:rPr lang="zh-CN" altLang="en-US" sz="2800" b="1">
                <a:solidFill>
                  <a:srgbClr val="FF0066"/>
                </a:solidFill>
                <a:latin typeface="宋体" panose="02010600030101010101" pitchFamily="2" charset="-122"/>
              </a:rPr>
              <a:t>式</a:t>
            </a:r>
          </a:p>
        </p:txBody>
      </p:sp>
      <p:grpSp>
        <p:nvGrpSpPr>
          <p:cNvPr id="7" name="Group 3">
            <a:extLst>
              <a:ext uri="{FF2B5EF4-FFF2-40B4-BE49-F238E27FC236}">
                <a16:creationId xmlns:a16="http://schemas.microsoft.com/office/drawing/2014/main" id="{3A43342C-FB6E-E6F3-E7C4-7A38543D401F}"/>
              </a:ext>
            </a:extLst>
          </p:cNvPr>
          <p:cNvGrpSpPr>
            <a:grpSpLocks/>
          </p:cNvGrpSpPr>
          <p:nvPr/>
        </p:nvGrpSpPr>
        <p:grpSpPr bwMode="auto">
          <a:xfrm>
            <a:off x="3551443" y="1589087"/>
            <a:ext cx="177800" cy="1849438"/>
            <a:chOff x="1325" y="979"/>
            <a:chExt cx="112" cy="1165"/>
          </a:xfrm>
        </p:grpSpPr>
        <p:sp>
          <p:nvSpPr>
            <p:cNvPr id="8" name="Rectangle 4">
              <a:extLst>
                <a:ext uri="{FF2B5EF4-FFF2-40B4-BE49-F238E27FC236}">
                  <a16:creationId xmlns:a16="http://schemas.microsoft.com/office/drawing/2014/main" id="{B216EC75-5D8E-55BC-8E24-A0E5EE5AD785}"/>
                </a:ext>
              </a:extLst>
            </p:cNvPr>
            <p:cNvSpPr>
              <a:spLocks noChangeArrowheads="1"/>
            </p:cNvSpPr>
            <p:nvPr/>
          </p:nvSpPr>
          <p:spPr bwMode="auto">
            <a:xfrm>
              <a:off x="1325" y="979"/>
              <a:ext cx="11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0</a:t>
              </a:r>
              <a:endParaRPr lang="en-US" altLang="zh-CN" sz="2800">
                <a:solidFill>
                  <a:srgbClr val="FF0066"/>
                </a:solidFill>
              </a:endParaRPr>
            </a:p>
          </p:txBody>
        </p:sp>
        <p:sp>
          <p:nvSpPr>
            <p:cNvPr id="9" name="Rectangle 5">
              <a:extLst>
                <a:ext uri="{FF2B5EF4-FFF2-40B4-BE49-F238E27FC236}">
                  <a16:creationId xmlns:a16="http://schemas.microsoft.com/office/drawing/2014/main" id="{76CC8AAC-B023-2855-D9A1-D2896EC62500}"/>
                </a:ext>
              </a:extLst>
            </p:cNvPr>
            <p:cNvSpPr>
              <a:spLocks noChangeArrowheads="1"/>
            </p:cNvSpPr>
            <p:nvPr/>
          </p:nvSpPr>
          <p:spPr bwMode="auto">
            <a:xfrm>
              <a:off x="1325" y="1277"/>
              <a:ext cx="11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1</a:t>
              </a:r>
              <a:endParaRPr lang="en-US" altLang="zh-CN" sz="2800">
                <a:solidFill>
                  <a:srgbClr val="FF0066"/>
                </a:solidFill>
              </a:endParaRPr>
            </a:p>
          </p:txBody>
        </p:sp>
        <p:sp>
          <p:nvSpPr>
            <p:cNvPr id="10" name="Rectangle 6">
              <a:extLst>
                <a:ext uri="{FF2B5EF4-FFF2-40B4-BE49-F238E27FC236}">
                  <a16:creationId xmlns:a16="http://schemas.microsoft.com/office/drawing/2014/main" id="{2845AC1F-8029-B71B-AF1A-D6B0ACDEB6E6}"/>
                </a:ext>
              </a:extLst>
            </p:cNvPr>
            <p:cNvSpPr>
              <a:spLocks noChangeArrowheads="1"/>
            </p:cNvSpPr>
            <p:nvPr/>
          </p:nvSpPr>
          <p:spPr bwMode="auto">
            <a:xfrm>
              <a:off x="1325" y="1576"/>
              <a:ext cx="11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1</a:t>
              </a:r>
              <a:endParaRPr lang="en-US" altLang="zh-CN" sz="2800">
                <a:solidFill>
                  <a:srgbClr val="FF0066"/>
                </a:solidFill>
              </a:endParaRPr>
            </a:p>
          </p:txBody>
        </p:sp>
        <p:sp>
          <p:nvSpPr>
            <p:cNvPr id="11" name="Rectangle 7">
              <a:extLst>
                <a:ext uri="{FF2B5EF4-FFF2-40B4-BE49-F238E27FC236}">
                  <a16:creationId xmlns:a16="http://schemas.microsoft.com/office/drawing/2014/main" id="{B700D3E6-C52F-77A7-F326-3305E127964D}"/>
                </a:ext>
              </a:extLst>
            </p:cNvPr>
            <p:cNvSpPr>
              <a:spLocks noChangeArrowheads="1"/>
            </p:cNvSpPr>
            <p:nvPr/>
          </p:nvSpPr>
          <p:spPr bwMode="auto">
            <a:xfrm>
              <a:off x="1325" y="1875"/>
              <a:ext cx="11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0</a:t>
              </a:r>
              <a:endParaRPr lang="en-US" altLang="zh-CN" sz="2800">
                <a:solidFill>
                  <a:srgbClr val="FF0066"/>
                </a:solidFill>
              </a:endParaRPr>
            </a:p>
          </p:txBody>
        </p:sp>
      </p:grpSp>
      <p:grpSp>
        <p:nvGrpSpPr>
          <p:cNvPr id="12" name="Group 8">
            <a:extLst>
              <a:ext uri="{FF2B5EF4-FFF2-40B4-BE49-F238E27FC236}">
                <a16:creationId xmlns:a16="http://schemas.microsoft.com/office/drawing/2014/main" id="{7E0BD8E9-DD30-BD85-5ABC-A9CD482BA4E7}"/>
              </a:ext>
            </a:extLst>
          </p:cNvPr>
          <p:cNvGrpSpPr>
            <a:grpSpLocks/>
          </p:cNvGrpSpPr>
          <p:nvPr/>
        </p:nvGrpSpPr>
        <p:grpSpPr bwMode="auto">
          <a:xfrm>
            <a:off x="3322843" y="1106487"/>
            <a:ext cx="612775" cy="2322513"/>
            <a:chOff x="1181" y="675"/>
            <a:chExt cx="386" cy="1463"/>
          </a:xfrm>
        </p:grpSpPr>
        <p:grpSp>
          <p:nvGrpSpPr>
            <p:cNvPr id="13" name="Group 9">
              <a:extLst>
                <a:ext uri="{FF2B5EF4-FFF2-40B4-BE49-F238E27FC236}">
                  <a16:creationId xmlns:a16="http://schemas.microsoft.com/office/drawing/2014/main" id="{B364513A-70DF-1CA7-1568-F6043D001D3F}"/>
                </a:ext>
              </a:extLst>
            </p:cNvPr>
            <p:cNvGrpSpPr>
              <a:grpSpLocks/>
            </p:cNvGrpSpPr>
            <p:nvPr/>
          </p:nvGrpSpPr>
          <p:grpSpPr bwMode="auto">
            <a:xfrm>
              <a:off x="1205" y="931"/>
              <a:ext cx="336" cy="1207"/>
              <a:chOff x="1125" y="907"/>
              <a:chExt cx="480" cy="1343"/>
            </a:xfrm>
          </p:grpSpPr>
          <p:sp>
            <p:nvSpPr>
              <p:cNvPr id="15" name="Rectangle 10">
                <a:extLst>
                  <a:ext uri="{FF2B5EF4-FFF2-40B4-BE49-F238E27FC236}">
                    <a16:creationId xmlns:a16="http://schemas.microsoft.com/office/drawing/2014/main" id="{2002F26B-79AB-5C14-9254-FF42C3B9FDA0}"/>
                  </a:ext>
                </a:extLst>
              </p:cNvPr>
              <p:cNvSpPr>
                <a:spLocks noChangeArrowheads="1"/>
              </p:cNvSpPr>
              <p:nvPr/>
            </p:nvSpPr>
            <p:spPr bwMode="auto">
              <a:xfrm>
                <a:off x="1125" y="907"/>
                <a:ext cx="480" cy="1343"/>
              </a:xfrm>
              <a:prstGeom prst="rect">
                <a:avLst/>
              </a:prstGeom>
              <a:noFill/>
              <a:ln w="38100">
                <a:solidFill>
                  <a:srgbClr val="0033CC"/>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 name="Line 11">
                <a:extLst>
                  <a:ext uri="{FF2B5EF4-FFF2-40B4-BE49-F238E27FC236}">
                    <a16:creationId xmlns:a16="http://schemas.microsoft.com/office/drawing/2014/main" id="{8BAFE59A-D0E4-4D0D-A5AA-6EF79C6DFD38}"/>
                  </a:ext>
                </a:extLst>
              </p:cNvPr>
              <p:cNvSpPr>
                <a:spLocks noChangeShapeType="1"/>
              </p:cNvSpPr>
              <p:nvPr/>
            </p:nvSpPr>
            <p:spPr bwMode="auto">
              <a:xfrm>
                <a:off x="1125" y="1243"/>
                <a:ext cx="480" cy="1"/>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 name="Line 12">
                <a:extLst>
                  <a:ext uri="{FF2B5EF4-FFF2-40B4-BE49-F238E27FC236}">
                    <a16:creationId xmlns:a16="http://schemas.microsoft.com/office/drawing/2014/main" id="{A648D1C2-F98E-3B31-22BB-FED4FE94CD8B}"/>
                  </a:ext>
                </a:extLst>
              </p:cNvPr>
              <p:cNvSpPr>
                <a:spLocks noChangeShapeType="1"/>
              </p:cNvSpPr>
              <p:nvPr/>
            </p:nvSpPr>
            <p:spPr bwMode="auto">
              <a:xfrm>
                <a:off x="1125" y="1579"/>
                <a:ext cx="480" cy="1"/>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 name="Line 13">
                <a:extLst>
                  <a:ext uri="{FF2B5EF4-FFF2-40B4-BE49-F238E27FC236}">
                    <a16:creationId xmlns:a16="http://schemas.microsoft.com/office/drawing/2014/main" id="{30DD29C1-1047-15F6-BDEA-64FF21EA11F6}"/>
                  </a:ext>
                </a:extLst>
              </p:cNvPr>
              <p:cNvSpPr>
                <a:spLocks noChangeShapeType="1"/>
              </p:cNvSpPr>
              <p:nvPr/>
            </p:nvSpPr>
            <p:spPr bwMode="auto">
              <a:xfrm>
                <a:off x="1125" y="1915"/>
                <a:ext cx="480" cy="1"/>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sp>
          <p:nvSpPr>
            <p:cNvPr id="14" name="Rectangle 14">
              <a:extLst>
                <a:ext uri="{FF2B5EF4-FFF2-40B4-BE49-F238E27FC236}">
                  <a16:creationId xmlns:a16="http://schemas.microsoft.com/office/drawing/2014/main" id="{F1E137B7-1F75-A178-FCD1-269A74A5BD97}"/>
                </a:ext>
              </a:extLst>
            </p:cNvPr>
            <p:cNvSpPr>
              <a:spLocks noChangeArrowheads="1"/>
            </p:cNvSpPr>
            <p:nvPr/>
          </p:nvSpPr>
          <p:spPr bwMode="auto">
            <a:xfrm>
              <a:off x="1181" y="675"/>
              <a:ext cx="38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0033CC"/>
                  </a:solidFill>
                </a:rPr>
                <a:t>发送</a:t>
              </a:r>
              <a:endParaRPr lang="zh-CN" altLang="en-US">
                <a:solidFill>
                  <a:srgbClr val="0033CC"/>
                </a:solidFill>
              </a:endParaRPr>
            </a:p>
          </p:txBody>
        </p:sp>
      </p:grpSp>
      <p:sp>
        <p:nvSpPr>
          <p:cNvPr id="19" name="Line 15">
            <a:extLst>
              <a:ext uri="{FF2B5EF4-FFF2-40B4-BE49-F238E27FC236}">
                <a16:creationId xmlns:a16="http://schemas.microsoft.com/office/drawing/2014/main" id="{895F6FE8-008B-9B74-2ADE-B8B70E45D68F}"/>
              </a:ext>
            </a:extLst>
          </p:cNvPr>
          <p:cNvSpPr>
            <a:spLocks noChangeShapeType="1"/>
          </p:cNvSpPr>
          <p:nvPr/>
        </p:nvSpPr>
        <p:spPr bwMode="auto">
          <a:xfrm flipV="1">
            <a:off x="3919743" y="1770062"/>
            <a:ext cx="4178300" cy="0"/>
          </a:xfrm>
          <a:prstGeom prst="line">
            <a:avLst/>
          </a:prstGeom>
          <a:noFill/>
          <a:ln w="38100">
            <a:solidFill>
              <a:srgbClr val="996600"/>
            </a:solidFill>
            <a:round/>
            <a:headEnd/>
            <a:tailEnd type="stealth"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 name="Line 16">
            <a:extLst>
              <a:ext uri="{FF2B5EF4-FFF2-40B4-BE49-F238E27FC236}">
                <a16:creationId xmlns:a16="http://schemas.microsoft.com/office/drawing/2014/main" id="{B49B36AD-B308-4974-D90B-CF82485224A0}"/>
              </a:ext>
            </a:extLst>
          </p:cNvPr>
          <p:cNvSpPr>
            <a:spLocks noChangeShapeType="1"/>
          </p:cNvSpPr>
          <p:nvPr/>
        </p:nvSpPr>
        <p:spPr bwMode="auto">
          <a:xfrm>
            <a:off x="3907043" y="2214562"/>
            <a:ext cx="4191000" cy="0"/>
          </a:xfrm>
          <a:prstGeom prst="line">
            <a:avLst/>
          </a:prstGeom>
          <a:noFill/>
          <a:ln w="38100">
            <a:solidFill>
              <a:srgbClr val="996600"/>
            </a:solidFill>
            <a:round/>
            <a:headEnd/>
            <a:tailEnd type="stealth"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1" name="Line 17">
            <a:extLst>
              <a:ext uri="{FF2B5EF4-FFF2-40B4-BE49-F238E27FC236}">
                <a16:creationId xmlns:a16="http://schemas.microsoft.com/office/drawing/2014/main" id="{CBA790B9-176A-2379-4D64-6F0BA7F834F3}"/>
              </a:ext>
            </a:extLst>
          </p:cNvPr>
          <p:cNvSpPr>
            <a:spLocks noChangeShapeType="1"/>
          </p:cNvSpPr>
          <p:nvPr/>
        </p:nvSpPr>
        <p:spPr bwMode="auto">
          <a:xfrm>
            <a:off x="3907043" y="2709862"/>
            <a:ext cx="4203700" cy="0"/>
          </a:xfrm>
          <a:prstGeom prst="line">
            <a:avLst/>
          </a:prstGeom>
          <a:noFill/>
          <a:ln w="38100">
            <a:solidFill>
              <a:srgbClr val="996600"/>
            </a:solidFill>
            <a:round/>
            <a:headEnd/>
            <a:tailEnd type="stealth"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 name="Line 18">
            <a:extLst>
              <a:ext uri="{FF2B5EF4-FFF2-40B4-BE49-F238E27FC236}">
                <a16:creationId xmlns:a16="http://schemas.microsoft.com/office/drawing/2014/main" id="{5F19BFDA-579B-3019-2EE5-BB83908E3218}"/>
              </a:ext>
            </a:extLst>
          </p:cNvPr>
          <p:cNvSpPr>
            <a:spLocks noChangeShapeType="1"/>
          </p:cNvSpPr>
          <p:nvPr/>
        </p:nvSpPr>
        <p:spPr bwMode="auto">
          <a:xfrm flipV="1">
            <a:off x="3919743" y="3205162"/>
            <a:ext cx="4165600" cy="0"/>
          </a:xfrm>
          <a:prstGeom prst="line">
            <a:avLst/>
          </a:prstGeom>
          <a:noFill/>
          <a:ln w="38100">
            <a:solidFill>
              <a:srgbClr val="996600"/>
            </a:solidFill>
            <a:round/>
            <a:headEnd/>
            <a:tailEnd type="stealth"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 name="Text Box 19">
            <a:extLst>
              <a:ext uri="{FF2B5EF4-FFF2-40B4-BE49-F238E27FC236}">
                <a16:creationId xmlns:a16="http://schemas.microsoft.com/office/drawing/2014/main" id="{F18B433D-1045-86F1-D1CC-86FA7E8B6B4D}"/>
              </a:ext>
            </a:extLst>
          </p:cNvPr>
          <p:cNvSpPr txBox="1">
            <a:spLocks noChangeArrowheads="1"/>
          </p:cNvSpPr>
          <p:nvPr/>
        </p:nvSpPr>
        <p:spPr bwMode="auto">
          <a:xfrm>
            <a:off x="8174243" y="1525587"/>
            <a:ext cx="36195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0</a:t>
            </a:r>
          </a:p>
        </p:txBody>
      </p:sp>
      <p:sp>
        <p:nvSpPr>
          <p:cNvPr id="24" name="Text Box 20">
            <a:extLst>
              <a:ext uri="{FF2B5EF4-FFF2-40B4-BE49-F238E27FC236}">
                <a16:creationId xmlns:a16="http://schemas.microsoft.com/office/drawing/2014/main" id="{71044A67-218A-D075-9111-406F2B9BCC18}"/>
              </a:ext>
            </a:extLst>
          </p:cNvPr>
          <p:cNvSpPr txBox="1">
            <a:spLocks noChangeArrowheads="1"/>
          </p:cNvSpPr>
          <p:nvPr/>
        </p:nvSpPr>
        <p:spPr bwMode="auto">
          <a:xfrm>
            <a:off x="8174243" y="1995487"/>
            <a:ext cx="36195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1</a:t>
            </a:r>
          </a:p>
        </p:txBody>
      </p:sp>
      <p:sp>
        <p:nvSpPr>
          <p:cNvPr id="25" name="Text Box 21">
            <a:extLst>
              <a:ext uri="{FF2B5EF4-FFF2-40B4-BE49-F238E27FC236}">
                <a16:creationId xmlns:a16="http://schemas.microsoft.com/office/drawing/2014/main" id="{095F812E-1B6B-FFD9-8A92-1B70FD04D07F}"/>
              </a:ext>
            </a:extLst>
          </p:cNvPr>
          <p:cNvSpPr txBox="1">
            <a:spLocks noChangeArrowheads="1"/>
          </p:cNvSpPr>
          <p:nvPr/>
        </p:nvSpPr>
        <p:spPr bwMode="auto">
          <a:xfrm>
            <a:off x="8174243" y="2465387"/>
            <a:ext cx="36195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1</a:t>
            </a:r>
          </a:p>
        </p:txBody>
      </p:sp>
      <p:sp>
        <p:nvSpPr>
          <p:cNvPr id="26" name="Text Box 22">
            <a:extLst>
              <a:ext uri="{FF2B5EF4-FFF2-40B4-BE49-F238E27FC236}">
                <a16:creationId xmlns:a16="http://schemas.microsoft.com/office/drawing/2014/main" id="{D8693A9F-5600-A86D-6084-E6735CE1DC66}"/>
              </a:ext>
            </a:extLst>
          </p:cNvPr>
          <p:cNvSpPr txBox="1">
            <a:spLocks noChangeArrowheads="1"/>
          </p:cNvSpPr>
          <p:nvPr/>
        </p:nvSpPr>
        <p:spPr bwMode="auto">
          <a:xfrm>
            <a:off x="8174243" y="2960687"/>
            <a:ext cx="1287462"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0</a:t>
            </a:r>
          </a:p>
        </p:txBody>
      </p:sp>
      <p:sp>
        <p:nvSpPr>
          <p:cNvPr id="27" name="Text Box 23">
            <a:extLst>
              <a:ext uri="{FF2B5EF4-FFF2-40B4-BE49-F238E27FC236}">
                <a16:creationId xmlns:a16="http://schemas.microsoft.com/office/drawing/2014/main" id="{CE2CC0DB-7FE9-0607-E620-102CA5488C46}"/>
              </a:ext>
            </a:extLst>
          </p:cNvPr>
          <p:cNvSpPr txBox="1">
            <a:spLocks noChangeArrowheads="1"/>
          </p:cNvSpPr>
          <p:nvPr/>
        </p:nvSpPr>
        <p:spPr bwMode="auto">
          <a:xfrm>
            <a:off x="5272293" y="1209675"/>
            <a:ext cx="1676400" cy="466725"/>
          </a:xfrm>
          <a:prstGeom prst="rect">
            <a:avLst/>
          </a:prstGeom>
          <a:solidFill>
            <a:srgbClr val="CCFFFF"/>
          </a:solidFill>
          <a:ln w="9525">
            <a:solidFill>
              <a:srgbClr val="996600"/>
            </a:solidFill>
            <a:miter lim="800000"/>
            <a:headEnd/>
            <a:tailEnd/>
          </a:ln>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b="1">
                <a:solidFill>
                  <a:srgbClr val="0033CC"/>
                </a:solidFill>
                <a:latin typeface="宋体" panose="02010600030101010101" pitchFamily="2" charset="-122"/>
              </a:rPr>
              <a:t>并行传送</a:t>
            </a:r>
          </a:p>
        </p:txBody>
      </p:sp>
      <p:grpSp>
        <p:nvGrpSpPr>
          <p:cNvPr id="28" name="Group 24">
            <a:extLst>
              <a:ext uri="{FF2B5EF4-FFF2-40B4-BE49-F238E27FC236}">
                <a16:creationId xmlns:a16="http://schemas.microsoft.com/office/drawing/2014/main" id="{567F6E85-EE96-39FE-9CE4-604128EA3B4B}"/>
              </a:ext>
            </a:extLst>
          </p:cNvPr>
          <p:cNvGrpSpPr>
            <a:grpSpLocks/>
          </p:cNvGrpSpPr>
          <p:nvPr/>
        </p:nvGrpSpPr>
        <p:grpSpPr bwMode="auto">
          <a:xfrm>
            <a:off x="4877005" y="4465637"/>
            <a:ext cx="2438400" cy="152400"/>
            <a:chOff x="2160" y="2959"/>
            <a:chExt cx="1536" cy="96"/>
          </a:xfrm>
        </p:grpSpPr>
        <p:sp>
          <p:nvSpPr>
            <p:cNvPr id="29" name="Oval 25">
              <a:extLst>
                <a:ext uri="{FF2B5EF4-FFF2-40B4-BE49-F238E27FC236}">
                  <a16:creationId xmlns:a16="http://schemas.microsoft.com/office/drawing/2014/main" id="{DF476A3D-D148-7313-AD14-723171EFE9E6}"/>
                </a:ext>
              </a:extLst>
            </p:cNvPr>
            <p:cNvSpPr>
              <a:spLocks noChangeArrowheads="1"/>
            </p:cNvSpPr>
            <p:nvPr/>
          </p:nvSpPr>
          <p:spPr bwMode="auto">
            <a:xfrm>
              <a:off x="2160" y="2959"/>
              <a:ext cx="96" cy="96"/>
            </a:xfrm>
            <a:prstGeom prst="ellipse">
              <a:avLst/>
            </a:prstGeom>
            <a:noFill/>
            <a:ln w="28575">
              <a:solidFill>
                <a:srgbClr val="996600"/>
              </a:solidFill>
              <a:round/>
              <a:headEnd/>
              <a:tailEnd/>
            </a:ln>
            <a:extLst>
              <a:ext uri="{909E8E84-426E-40DD-AFC4-6F175D3DCCD1}">
                <a14:hiddenFill xmlns:a14="http://schemas.microsoft.com/office/drawing/2010/main">
                  <a:solidFill>
                    <a:schemeClr val="accent1"/>
                  </a:solidFill>
                </a14:hiddenFill>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0" name="Line 26">
              <a:extLst>
                <a:ext uri="{FF2B5EF4-FFF2-40B4-BE49-F238E27FC236}">
                  <a16:creationId xmlns:a16="http://schemas.microsoft.com/office/drawing/2014/main" id="{9D69C9F4-09B4-83E8-9A55-65102C085BD5}"/>
                </a:ext>
              </a:extLst>
            </p:cNvPr>
            <p:cNvSpPr>
              <a:spLocks noChangeShapeType="1"/>
            </p:cNvSpPr>
            <p:nvPr/>
          </p:nvSpPr>
          <p:spPr bwMode="auto">
            <a:xfrm>
              <a:off x="2256" y="3007"/>
              <a:ext cx="1344" cy="0"/>
            </a:xfrm>
            <a:prstGeom prst="line">
              <a:avLst/>
            </a:prstGeom>
            <a:noFill/>
            <a:ln w="38100">
              <a:solidFill>
                <a:srgbClr val="996600"/>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1" name="Oval 27">
              <a:extLst>
                <a:ext uri="{FF2B5EF4-FFF2-40B4-BE49-F238E27FC236}">
                  <a16:creationId xmlns:a16="http://schemas.microsoft.com/office/drawing/2014/main" id="{324C8CB3-E1FD-13E3-E258-0976F63B1D29}"/>
                </a:ext>
              </a:extLst>
            </p:cNvPr>
            <p:cNvSpPr>
              <a:spLocks noChangeArrowheads="1"/>
            </p:cNvSpPr>
            <p:nvPr/>
          </p:nvSpPr>
          <p:spPr bwMode="auto">
            <a:xfrm>
              <a:off x="3600" y="2959"/>
              <a:ext cx="96" cy="96"/>
            </a:xfrm>
            <a:prstGeom prst="ellipse">
              <a:avLst/>
            </a:prstGeom>
            <a:noFill/>
            <a:ln w="28575">
              <a:solidFill>
                <a:srgbClr val="996600"/>
              </a:solidFill>
              <a:round/>
              <a:headEnd/>
              <a:tailEnd/>
            </a:ln>
            <a:extLst>
              <a:ext uri="{909E8E84-426E-40DD-AFC4-6F175D3DCCD1}">
                <a14:hiddenFill xmlns:a14="http://schemas.microsoft.com/office/drawing/2010/main">
                  <a:solidFill>
                    <a:schemeClr val="accent1"/>
                  </a:solidFill>
                </a14:hiddenFill>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32" name="Text Box 28">
            <a:extLst>
              <a:ext uri="{FF2B5EF4-FFF2-40B4-BE49-F238E27FC236}">
                <a16:creationId xmlns:a16="http://schemas.microsoft.com/office/drawing/2014/main" id="{107520FC-5406-B437-4B75-AC3C5A27DE6E}"/>
              </a:ext>
            </a:extLst>
          </p:cNvPr>
          <p:cNvSpPr txBox="1">
            <a:spLocks noChangeArrowheads="1"/>
          </p:cNvSpPr>
          <p:nvPr/>
        </p:nvSpPr>
        <p:spPr bwMode="auto">
          <a:xfrm>
            <a:off x="8174243" y="3624262"/>
            <a:ext cx="36195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0</a:t>
            </a:r>
          </a:p>
        </p:txBody>
      </p:sp>
      <p:grpSp>
        <p:nvGrpSpPr>
          <p:cNvPr id="33" name="Group 76">
            <a:extLst>
              <a:ext uri="{FF2B5EF4-FFF2-40B4-BE49-F238E27FC236}">
                <a16:creationId xmlns:a16="http://schemas.microsoft.com/office/drawing/2014/main" id="{A9AA4C03-C50D-4EFE-B437-026C78FD3913}"/>
              </a:ext>
            </a:extLst>
          </p:cNvPr>
          <p:cNvGrpSpPr>
            <a:grpSpLocks/>
          </p:cNvGrpSpPr>
          <p:nvPr/>
        </p:nvGrpSpPr>
        <p:grpSpPr bwMode="auto">
          <a:xfrm>
            <a:off x="3911805" y="4348162"/>
            <a:ext cx="4165600" cy="193675"/>
            <a:chOff x="1628" y="2724"/>
            <a:chExt cx="2624" cy="122"/>
          </a:xfrm>
        </p:grpSpPr>
        <p:sp>
          <p:nvSpPr>
            <p:cNvPr id="34" name="Line 29">
              <a:extLst>
                <a:ext uri="{FF2B5EF4-FFF2-40B4-BE49-F238E27FC236}">
                  <a16:creationId xmlns:a16="http://schemas.microsoft.com/office/drawing/2014/main" id="{099E7A64-7C04-FDDB-1807-0C9EB021FC90}"/>
                </a:ext>
              </a:extLst>
            </p:cNvPr>
            <p:cNvSpPr>
              <a:spLocks noChangeShapeType="1"/>
            </p:cNvSpPr>
            <p:nvPr/>
          </p:nvSpPr>
          <p:spPr bwMode="auto">
            <a:xfrm flipH="1" flipV="1">
              <a:off x="1628" y="2734"/>
              <a:ext cx="611" cy="112"/>
            </a:xfrm>
            <a:prstGeom prst="line">
              <a:avLst/>
            </a:prstGeom>
            <a:noFill/>
            <a:ln w="38100">
              <a:solidFill>
                <a:srgbClr val="996600"/>
              </a:solidFill>
              <a:round/>
              <a:headEnd/>
              <a:tailEnd type="stealth"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5" name="Line 30">
              <a:extLst>
                <a:ext uri="{FF2B5EF4-FFF2-40B4-BE49-F238E27FC236}">
                  <a16:creationId xmlns:a16="http://schemas.microsoft.com/office/drawing/2014/main" id="{D837B413-03C4-5D9C-20B0-85642AE3BDF4}"/>
                </a:ext>
              </a:extLst>
            </p:cNvPr>
            <p:cNvSpPr>
              <a:spLocks noChangeShapeType="1"/>
            </p:cNvSpPr>
            <p:nvPr/>
          </p:nvSpPr>
          <p:spPr bwMode="auto">
            <a:xfrm flipV="1">
              <a:off x="3775" y="2724"/>
              <a:ext cx="477" cy="113"/>
            </a:xfrm>
            <a:prstGeom prst="line">
              <a:avLst/>
            </a:prstGeom>
            <a:noFill/>
            <a:ln w="38100">
              <a:solidFill>
                <a:srgbClr val="996600"/>
              </a:solidFill>
              <a:round/>
              <a:headEnd/>
              <a:tailEnd type="stealth" w="med" len="med"/>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36" name="Text Box 31">
            <a:extLst>
              <a:ext uri="{FF2B5EF4-FFF2-40B4-BE49-F238E27FC236}">
                <a16:creationId xmlns:a16="http://schemas.microsoft.com/office/drawing/2014/main" id="{CC1DC886-B3B6-BD1F-B325-BBD72BF17A50}"/>
              </a:ext>
            </a:extLst>
          </p:cNvPr>
          <p:cNvSpPr txBox="1">
            <a:spLocks noChangeArrowheads="1"/>
          </p:cNvSpPr>
          <p:nvPr/>
        </p:nvSpPr>
        <p:spPr bwMode="auto">
          <a:xfrm>
            <a:off x="8174243" y="4105275"/>
            <a:ext cx="3619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1</a:t>
            </a:r>
          </a:p>
        </p:txBody>
      </p:sp>
      <p:grpSp>
        <p:nvGrpSpPr>
          <p:cNvPr id="37" name="Group 77">
            <a:extLst>
              <a:ext uri="{FF2B5EF4-FFF2-40B4-BE49-F238E27FC236}">
                <a16:creationId xmlns:a16="http://schemas.microsoft.com/office/drawing/2014/main" id="{0F06E858-46AB-5F69-C4F5-9B4FD4D482D2}"/>
              </a:ext>
            </a:extLst>
          </p:cNvPr>
          <p:cNvGrpSpPr>
            <a:grpSpLocks/>
          </p:cNvGrpSpPr>
          <p:nvPr/>
        </p:nvGrpSpPr>
        <p:grpSpPr bwMode="auto">
          <a:xfrm>
            <a:off x="3911805" y="4541837"/>
            <a:ext cx="4159250" cy="304800"/>
            <a:chOff x="1628" y="2846"/>
            <a:chExt cx="2620" cy="192"/>
          </a:xfrm>
        </p:grpSpPr>
        <p:sp>
          <p:nvSpPr>
            <p:cNvPr id="38" name="Line 32">
              <a:extLst>
                <a:ext uri="{FF2B5EF4-FFF2-40B4-BE49-F238E27FC236}">
                  <a16:creationId xmlns:a16="http://schemas.microsoft.com/office/drawing/2014/main" id="{379952CA-0B93-F4D4-0D8E-5C6F8953E15B}"/>
                </a:ext>
              </a:extLst>
            </p:cNvPr>
            <p:cNvSpPr>
              <a:spLocks noChangeShapeType="1"/>
            </p:cNvSpPr>
            <p:nvPr/>
          </p:nvSpPr>
          <p:spPr bwMode="auto">
            <a:xfrm flipH="1">
              <a:off x="1628" y="2856"/>
              <a:ext cx="609" cy="182"/>
            </a:xfrm>
            <a:prstGeom prst="line">
              <a:avLst/>
            </a:prstGeom>
            <a:noFill/>
            <a:ln w="38100">
              <a:solidFill>
                <a:srgbClr val="996600"/>
              </a:solidFill>
              <a:round/>
              <a:headEnd/>
              <a:tailEnd type="stealth"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9" name="Line 33">
              <a:extLst>
                <a:ext uri="{FF2B5EF4-FFF2-40B4-BE49-F238E27FC236}">
                  <a16:creationId xmlns:a16="http://schemas.microsoft.com/office/drawing/2014/main" id="{AC8B17E5-BF61-9348-E025-113B6A431A3C}"/>
                </a:ext>
              </a:extLst>
            </p:cNvPr>
            <p:cNvSpPr>
              <a:spLocks noChangeShapeType="1"/>
            </p:cNvSpPr>
            <p:nvPr/>
          </p:nvSpPr>
          <p:spPr bwMode="auto">
            <a:xfrm>
              <a:off x="3772" y="2846"/>
              <a:ext cx="476" cy="182"/>
            </a:xfrm>
            <a:prstGeom prst="line">
              <a:avLst/>
            </a:prstGeom>
            <a:noFill/>
            <a:ln w="38100">
              <a:solidFill>
                <a:srgbClr val="996600"/>
              </a:solidFill>
              <a:round/>
              <a:headEnd/>
              <a:tailEnd type="stealth" w="med" len="med"/>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40" name="Text Box 34">
            <a:extLst>
              <a:ext uri="{FF2B5EF4-FFF2-40B4-BE49-F238E27FC236}">
                <a16:creationId xmlns:a16="http://schemas.microsoft.com/office/drawing/2014/main" id="{7051A868-B907-2519-A55F-AB4C1AEFA647}"/>
              </a:ext>
            </a:extLst>
          </p:cNvPr>
          <p:cNvSpPr txBox="1">
            <a:spLocks noChangeArrowheads="1"/>
          </p:cNvSpPr>
          <p:nvPr/>
        </p:nvSpPr>
        <p:spPr bwMode="auto">
          <a:xfrm>
            <a:off x="8174243" y="4586287"/>
            <a:ext cx="36195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1</a:t>
            </a:r>
          </a:p>
        </p:txBody>
      </p:sp>
      <p:sp>
        <p:nvSpPr>
          <p:cNvPr id="41" name="Text Box 35">
            <a:extLst>
              <a:ext uri="{FF2B5EF4-FFF2-40B4-BE49-F238E27FC236}">
                <a16:creationId xmlns:a16="http://schemas.microsoft.com/office/drawing/2014/main" id="{E4683058-F01F-65AE-9459-9B74AA908BF1}"/>
              </a:ext>
            </a:extLst>
          </p:cNvPr>
          <p:cNvSpPr txBox="1">
            <a:spLocks noChangeArrowheads="1"/>
          </p:cNvSpPr>
          <p:nvPr/>
        </p:nvSpPr>
        <p:spPr bwMode="auto">
          <a:xfrm>
            <a:off x="8174243" y="5065712"/>
            <a:ext cx="36195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0</a:t>
            </a:r>
          </a:p>
        </p:txBody>
      </p:sp>
      <p:sp>
        <p:nvSpPr>
          <p:cNvPr id="42" name="Text Box 36">
            <a:extLst>
              <a:ext uri="{FF2B5EF4-FFF2-40B4-BE49-F238E27FC236}">
                <a16:creationId xmlns:a16="http://schemas.microsoft.com/office/drawing/2014/main" id="{987680C6-B462-ECE0-419E-0366E58918FC}"/>
              </a:ext>
            </a:extLst>
          </p:cNvPr>
          <p:cNvSpPr txBox="1">
            <a:spLocks noChangeArrowheads="1"/>
          </p:cNvSpPr>
          <p:nvPr/>
        </p:nvSpPr>
        <p:spPr bwMode="auto">
          <a:xfrm>
            <a:off x="5273880" y="3900487"/>
            <a:ext cx="1676400" cy="466725"/>
          </a:xfrm>
          <a:prstGeom prst="rect">
            <a:avLst/>
          </a:prstGeom>
          <a:solidFill>
            <a:srgbClr val="CCFFFF"/>
          </a:solidFill>
          <a:ln w="9525">
            <a:solidFill>
              <a:srgbClr val="996600"/>
            </a:solidFill>
            <a:miter lim="800000"/>
            <a:headEnd/>
            <a:tailEnd/>
          </a:ln>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b="1">
                <a:solidFill>
                  <a:srgbClr val="0033CC"/>
                </a:solidFill>
                <a:latin typeface="宋体" panose="02010600030101010101" pitchFamily="2" charset="-122"/>
              </a:rPr>
              <a:t>串行传送</a:t>
            </a:r>
          </a:p>
        </p:txBody>
      </p:sp>
      <p:sp>
        <p:nvSpPr>
          <p:cNvPr id="43" name="Text Box 37">
            <a:extLst>
              <a:ext uri="{FF2B5EF4-FFF2-40B4-BE49-F238E27FC236}">
                <a16:creationId xmlns:a16="http://schemas.microsoft.com/office/drawing/2014/main" id="{6B5258C5-6B25-53E9-DC7F-858927CD8FF6}"/>
              </a:ext>
            </a:extLst>
          </p:cNvPr>
          <p:cNvSpPr txBox="1">
            <a:spLocks noChangeArrowheads="1"/>
          </p:cNvSpPr>
          <p:nvPr/>
        </p:nvSpPr>
        <p:spPr bwMode="auto">
          <a:xfrm>
            <a:off x="1860755" y="5864225"/>
            <a:ext cx="3678238" cy="457200"/>
          </a:xfrm>
          <a:prstGeom prst="rect">
            <a:avLst/>
          </a:prstGeom>
          <a:noFill/>
          <a:ln>
            <a:noFill/>
          </a:ln>
          <a:extLst>
            <a:ext uri="{909E8E84-426E-40DD-AFC4-6F175D3DCCD1}">
              <a14:hiddenFill xmlns:a14="http://schemas.microsoft.com/office/drawing/2010/main">
                <a:solidFill>
                  <a:srgbClr val="00FFFF"/>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FF0066"/>
                </a:solidFill>
                <a:latin typeface="宋体" panose="02010600030101010101" pitchFamily="2" charset="-122"/>
              </a:rPr>
              <a:t>并</a:t>
            </a:r>
            <a:r>
              <a:rPr lang="en-US" altLang="zh-CN" b="1">
                <a:solidFill>
                  <a:srgbClr val="FF0066"/>
                </a:solidFill>
                <a:latin typeface="宋体" panose="02010600030101010101" pitchFamily="2" charset="-122"/>
              </a:rPr>
              <a:t>-</a:t>
            </a:r>
            <a:r>
              <a:rPr lang="zh-CN" altLang="en-US" b="1">
                <a:solidFill>
                  <a:srgbClr val="FF0066"/>
                </a:solidFill>
                <a:latin typeface="宋体" panose="02010600030101010101" pitchFamily="2" charset="-122"/>
              </a:rPr>
              <a:t>串转换：</a:t>
            </a:r>
            <a:r>
              <a:rPr lang="zh-CN" altLang="en-US" b="1">
                <a:solidFill>
                  <a:srgbClr val="0033CC"/>
                </a:solidFill>
                <a:latin typeface="宋体" panose="02010600030101010101" pitchFamily="2" charset="-122"/>
              </a:rPr>
              <a:t>数据选择器</a:t>
            </a:r>
            <a:endParaRPr lang="zh-CN" altLang="en-US" b="1">
              <a:latin typeface="宋体" panose="02010600030101010101" pitchFamily="2" charset="-122"/>
            </a:endParaRPr>
          </a:p>
        </p:txBody>
      </p:sp>
      <p:sp>
        <p:nvSpPr>
          <p:cNvPr id="44" name="Text Box 38">
            <a:extLst>
              <a:ext uri="{FF2B5EF4-FFF2-40B4-BE49-F238E27FC236}">
                <a16:creationId xmlns:a16="http://schemas.microsoft.com/office/drawing/2014/main" id="{B747FAF9-3E23-D568-9B43-AD8BA56B0D0E}"/>
              </a:ext>
            </a:extLst>
          </p:cNvPr>
          <p:cNvSpPr txBox="1">
            <a:spLocks noChangeArrowheads="1"/>
          </p:cNvSpPr>
          <p:nvPr/>
        </p:nvSpPr>
        <p:spPr bwMode="auto">
          <a:xfrm>
            <a:off x="6440693" y="5859462"/>
            <a:ext cx="4011612" cy="457200"/>
          </a:xfrm>
          <a:prstGeom prst="rect">
            <a:avLst/>
          </a:prstGeom>
          <a:noFill/>
          <a:ln>
            <a:noFill/>
          </a:ln>
          <a:extLst>
            <a:ext uri="{909E8E84-426E-40DD-AFC4-6F175D3DCCD1}">
              <a14:hiddenFill xmlns:a14="http://schemas.microsoft.com/office/drawing/2010/main">
                <a:solidFill>
                  <a:srgbClr val="00FFFF"/>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FF0066"/>
                </a:solidFill>
                <a:latin typeface="宋体" panose="02010600030101010101" pitchFamily="2" charset="-122"/>
              </a:rPr>
              <a:t>串</a:t>
            </a:r>
            <a:r>
              <a:rPr lang="en-US" altLang="zh-CN" b="1">
                <a:solidFill>
                  <a:srgbClr val="FF0066"/>
                </a:solidFill>
                <a:latin typeface="宋体" panose="02010600030101010101" pitchFamily="2" charset="-122"/>
              </a:rPr>
              <a:t>-</a:t>
            </a:r>
            <a:r>
              <a:rPr lang="zh-CN" altLang="en-US" b="1">
                <a:solidFill>
                  <a:srgbClr val="FF0066"/>
                </a:solidFill>
                <a:latin typeface="宋体" panose="02010600030101010101" pitchFamily="2" charset="-122"/>
              </a:rPr>
              <a:t>并转换：</a:t>
            </a:r>
            <a:r>
              <a:rPr lang="zh-CN" altLang="en-US" b="1">
                <a:solidFill>
                  <a:srgbClr val="0033CC"/>
                </a:solidFill>
                <a:latin typeface="宋体" panose="02010600030101010101" pitchFamily="2" charset="-122"/>
              </a:rPr>
              <a:t>数据分配器</a:t>
            </a:r>
            <a:endParaRPr lang="zh-CN" altLang="en-US" b="1">
              <a:latin typeface="宋体" panose="02010600030101010101" pitchFamily="2" charset="-122"/>
            </a:endParaRPr>
          </a:p>
        </p:txBody>
      </p:sp>
      <p:grpSp>
        <p:nvGrpSpPr>
          <p:cNvPr id="45" name="Group 75">
            <a:extLst>
              <a:ext uri="{FF2B5EF4-FFF2-40B4-BE49-F238E27FC236}">
                <a16:creationId xmlns:a16="http://schemas.microsoft.com/office/drawing/2014/main" id="{6E53C687-E0FD-E74F-4A0C-B4A465325515}"/>
              </a:ext>
            </a:extLst>
          </p:cNvPr>
          <p:cNvGrpSpPr>
            <a:grpSpLocks/>
          </p:cNvGrpSpPr>
          <p:nvPr/>
        </p:nvGrpSpPr>
        <p:grpSpPr bwMode="auto">
          <a:xfrm>
            <a:off x="3913393" y="3886200"/>
            <a:ext cx="4159250" cy="644525"/>
            <a:chOff x="1629" y="2433"/>
            <a:chExt cx="2620" cy="406"/>
          </a:xfrm>
        </p:grpSpPr>
        <p:sp>
          <p:nvSpPr>
            <p:cNvPr id="46" name="Line 39">
              <a:extLst>
                <a:ext uri="{FF2B5EF4-FFF2-40B4-BE49-F238E27FC236}">
                  <a16:creationId xmlns:a16="http://schemas.microsoft.com/office/drawing/2014/main" id="{2FBF25AF-9EC6-096B-961C-EC28367F993F}"/>
                </a:ext>
              </a:extLst>
            </p:cNvPr>
            <p:cNvSpPr>
              <a:spLocks noChangeShapeType="1"/>
            </p:cNvSpPr>
            <p:nvPr/>
          </p:nvSpPr>
          <p:spPr bwMode="auto">
            <a:xfrm flipH="1" flipV="1">
              <a:off x="1629" y="2440"/>
              <a:ext cx="604" cy="399"/>
            </a:xfrm>
            <a:prstGeom prst="line">
              <a:avLst/>
            </a:prstGeom>
            <a:noFill/>
            <a:ln w="38100">
              <a:solidFill>
                <a:srgbClr val="996600"/>
              </a:solidFill>
              <a:round/>
              <a:headEnd/>
              <a:tailEnd type="stealth"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7" name="Line 40">
              <a:extLst>
                <a:ext uri="{FF2B5EF4-FFF2-40B4-BE49-F238E27FC236}">
                  <a16:creationId xmlns:a16="http://schemas.microsoft.com/office/drawing/2014/main" id="{80CE0685-07FD-4D80-0328-3F0EAF0EA85F}"/>
                </a:ext>
              </a:extLst>
            </p:cNvPr>
            <p:cNvSpPr>
              <a:spLocks noChangeShapeType="1"/>
            </p:cNvSpPr>
            <p:nvPr/>
          </p:nvSpPr>
          <p:spPr bwMode="auto">
            <a:xfrm flipV="1">
              <a:off x="3769" y="2433"/>
              <a:ext cx="480" cy="394"/>
            </a:xfrm>
            <a:prstGeom prst="line">
              <a:avLst/>
            </a:prstGeom>
            <a:noFill/>
            <a:ln w="38100">
              <a:solidFill>
                <a:srgbClr val="996600"/>
              </a:solidFill>
              <a:round/>
              <a:headEnd/>
              <a:tailEnd type="stealth" w="med" len="med"/>
            </a:ln>
            <a:extLst>
              <a:ext uri="{909E8E84-426E-40DD-AFC4-6F175D3DCCD1}">
                <a14:hiddenFill xmlns:a14="http://schemas.microsoft.com/office/drawing/2010/main">
                  <a:noFill/>
                </a14:hiddenFill>
              </a:ext>
            </a:extLst>
          </p:spPr>
          <p:txBody>
            <a:bodyPr wrap="none" anchor="ctr"/>
            <a:lstStyle/>
            <a:p>
              <a:endParaRPr lang="zh-CN" altLang="en-US"/>
            </a:p>
          </p:txBody>
        </p:sp>
      </p:grpSp>
      <p:grpSp>
        <p:nvGrpSpPr>
          <p:cNvPr id="48" name="Group 42">
            <a:extLst>
              <a:ext uri="{FF2B5EF4-FFF2-40B4-BE49-F238E27FC236}">
                <a16:creationId xmlns:a16="http://schemas.microsoft.com/office/drawing/2014/main" id="{99A4165C-79A9-A8B9-3B84-F202B5426D2B}"/>
              </a:ext>
            </a:extLst>
          </p:cNvPr>
          <p:cNvGrpSpPr>
            <a:grpSpLocks/>
          </p:cNvGrpSpPr>
          <p:nvPr/>
        </p:nvGrpSpPr>
        <p:grpSpPr bwMode="auto">
          <a:xfrm>
            <a:off x="8034543" y="1081087"/>
            <a:ext cx="612775" cy="2347913"/>
            <a:chOff x="4149" y="659"/>
            <a:chExt cx="386" cy="1479"/>
          </a:xfrm>
        </p:grpSpPr>
        <p:sp>
          <p:nvSpPr>
            <p:cNvPr id="49" name="Rectangle 43">
              <a:extLst>
                <a:ext uri="{FF2B5EF4-FFF2-40B4-BE49-F238E27FC236}">
                  <a16:creationId xmlns:a16="http://schemas.microsoft.com/office/drawing/2014/main" id="{8336171D-B773-4E5B-F3E7-15365EC02558}"/>
                </a:ext>
              </a:extLst>
            </p:cNvPr>
            <p:cNvSpPr>
              <a:spLocks noChangeArrowheads="1"/>
            </p:cNvSpPr>
            <p:nvPr/>
          </p:nvSpPr>
          <p:spPr bwMode="auto">
            <a:xfrm>
              <a:off x="4149" y="659"/>
              <a:ext cx="38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0033CC"/>
                  </a:solidFill>
                </a:rPr>
                <a:t>接收</a:t>
              </a:r>
              <a:endParaRPr lang="zh-CN" altLang="en-US">
                <a:solidFill>
                  <a:srgbClr val="0033CC"/>
                </a:solidFill>
              </a:endParaRPr>
            </a:p>
          </p:txBody>
        </p:sp>
        <p:grpSp>
          <p:nvGrpSpPr>
            <p:cNvPr id="50" name="Group 44">
              <a:extLst>
                <a:ext uri="{FF2B5EF4-FFF2-40B4-BE49-F238E27FC236}">
                  <a16:creationId xmlns:a16="http://schemas.microsoft.com/office/drawing/2014/main" id="{5960D5AE-603D-5A8F-EC0C-13DD15A23F1B}"/>
                </a:ext>
              </a:extLst>
            </p:cNvPr>
            <p:cNvGrpSpPr>
              <a:grpSpLocks/>
            </p:cNvGrpSpPr>
            <p:nvPr/>
          </p:nvGrpSpPr>
          <p:grpSpPr bwMode="auto">
            <a:xfrm>
              <a:off x="4181" y="931"/>
              <a:ext cx="336" cy="1207"/>
              <a:chOff x="1125" y="907"/>
              <a:chExt cx="480" cy="1343"/>
            </a:xfrm>
          </p:grpSpPr>
          <p:sp>
            <p:nvSpPr>
              <p:cNvPr id="51" name="Rectangle 45">
                <a:extLst>
                  <a:ext uri="{FF2B5EF4-FFF2-40B4-BE49-F238E27FC236}">
                    <a16:creationId xmlns:a16="http://schemas.microsoft.com/office/drawing/2014/main" id="{7DBC64D6-1C1E-4726-E1F9-3E582EF5D4D0}"/>
                  </a:ext>
                </a:extLst>
              </p:cNvPr>
              <p:cNvSpPr>
                <a:spLocks noChangeArrowheads="1"/>
              </p:cNvSpPr>
              <p:nvPr/>
            </p:nvSpPr>
            <p:spPr bwMode="auto">
              <a:xfrm>
                <a:off x="1125" y="907"/>
                <a:ext cx="480" cy="1343"/>
              </a:xfrm>
              <a:prstGeom prst="rect">
                <a:avLst/>
              </a:prstGeom>
              <a:noFill/>
              <a:ln w="38100">
                <a:solidFill>
                  <a:srgbClr val="0033CC"/>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2" name="Line 46">
                <a:extLst>
                  <a:ext uri="{FF2B5EF4-FFF2-40B4-BE49-F238E27FC236}">
                    <a16:creationId xmlns:a16="http://schemas.microsoft.com/office/drawing/2014/main" id="{444AC53C-30D8-1AEC-5B51-9EF000282664}"/>
                  </a:ext>
                </a:extLst>
              </p:cNvPr>
              <p:cNvSpPr>
                <a:spLocks noChangeShapeType="1"/>
              </p:cNvSpPr>
              <p:nvPr/>
            </p:nvSpPr>
            <p:spPr bwMode="auto">
              <a:xfrm>
                <a:off x="1125" y="1243"/>
                <a:ext cx="480" cy="1"/>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3" name="Line 47">
                <a:extLst>
                  <a:ext uri="{FF2B5EF4-FFF2-40B4-BE49-F238E27FC236}">
                    <a16:creationId xmlns:a16="http://schemas.microsoft.com/office/drawing/2014/main" id="{4354CF95-5ABA-B457-D51C-F895DE6A0CD6}"/>
                  </a:ext>
                </a:extLst>
              </p:cNvPr>
              <p:cNvSpPr>
                <a:spLocks noChangeShapeType="1"/>
              </p:cNvSpPr>
              <p:nvPr/>
            </p:nvSpPr>
            <p:spPr bwMode="auto">
              <a:xfrm>
                <a:off x="1125" y="1579"/>
                <a:ext cx="480" cy="1"/>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4" name="Line 48">
                <a:extLst>
                  <a:ext uri="{FF2B5EF4-FFF2-40B4-BE49-F238E27FC236}">
                    <a16:creationId xmlns:a16="http://schemas.microsoft.com/office/drawing/2014/main" id="{623DD3E9-40FA-BCF2-CC9F-138C316C4E83}"/>
                  </a:ext>
                </a:extLst>
              </p:cNvPr>
              <p:cNvSpPr>
                <a:spLocks noChangeShapeType="1"/>
              </p:cNvSpPr>
              <p:nvPr/>
            </p:nvSpPr>
            <p:spPr bwMode="auto">
              <a:xfrm>
                <a:off x="1125" y="1915"/>
                <a:ext cx="480" cy="1"/>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grpSp>
      <p:grpSp>
        <p:nvGrpSpPr>
          <p:cNvPr id="55" name="Group 49">
            <a:extLst>
              <a:ext uri="{FF2B5EF4-FFF2-40B4-BE49-F238E27FC236}">
                <a16:creationId xmlns:a16="http://schemas.microsoft.com/office/drawing/2014/main" id="{6934DD3F-A01F-8185-D626-2CA8CC7043B5}"/>
              </a:ext>
            </a:extLst>
          </p:cNvPr>
          <p:cNvGrpSpPr>
            <a:grpSpLocks/>
          </p:cNvGrpSpPr>
          <p:nvPr/>
        </p:nvGrpSpPr>
        <p:grpSpPr bwMode="auto">
          <a:xfrm>
            <a:off x="3360943" y="3633787"/>
            <a:ext cx="533400" cy="1916113"/>
            <a:chOff x="1125" y="907"/>
            <a:chExt cx="480" cy="1343"/>
          </a:xfrm>
        </p:grpSpPr>
        <p:sp>
          <p:nvSpPr>
            <p:cNvPr id="56" name="Rectangle 50">
              <a:extLst>
                <a:ext uri="{FF2B5EF4-FFF2-40B4-BE49-F238E27FC236}">
                  <a16:creationId xmlns:a16="http://schemas.microsoft.com/office/drawing/2014/main" id="{1E3303BD-90B3-90D3-1649-187BA4B9F5F4}"/>
                </a:ext>
              </a:extLst>
            </p:cNvPr>
            <p:cNvSpPr>
              <a:spLocks noChangeArrowheads="1"/>
            </p:cNvSpPr>
            <p:nvPr/>
          </p:nvSpPr>
          <p:spPr bwMode="auto">
            <a:xfrm>
              <a:off x="1125" y="907"/>
              <a:ext cx="480" cy="1343"/>
            </a:xfrm>
            <a:prstGeom prst="rect">
              <a:avLst/>
            </a:prstGeom>
            <a:noFill/>
            <a:ln w="38100">
              <a:solidFill>
                <a:srgbClr val="0033CC"/>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7" name="Line 51">
              <a:extLst>
                <a:ext uri="{FF2B5EF4-FFF2-40B4-BE49-F238E27FC236}">
                  <a16:creationId xmlns:a16="http://schemas.microsoft.com/office/drawing/2014/main" id="{75406EDC-BAB8-A136-A5D4-681F719A3485}"/>
                </a:ext>
              </a:extLst>
            </p:cNvPr>
            <p:cNvSpPr>
              <a:spLocks noChangeShapeType="1"/>
            </p:cNvSpPr>
            <p:nvPr/>
          </p:nvSpPr>
          <p:spPr bwMode="auto">
            <a:xfrm>
              <a:off x="1125" y="1243"/>
              <a:ext cx="480" cy="1"/>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8" name="Line 52">
              <a:extLst>
                <a:ext uri="{FF2B5EF4-FFF2-40B4-BE49-F238E27FC236}">
                  <a16:creationId xmlns:a16="http://schemas.microsoft.com/office/drawing/2014/main" id="{B441F72E-B308-FB99-C9E2-CA5E2CA85C2D}"/>
                </a:ext>
              </a:extLst>
            </p:cNvPr>
            <p:cNvSpPr>
              <a:spLocks noChangeShapeType="1"/>
            </p:cNvSpPr>
            <p:nvPr/>
          </p:nvSpPr>
          <p:spPr bwMode="auto">
            <a:xfrm>
              <a:off x="1125" y="1579"/>
              <a:ext cx="480" cy="1"/>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 name="Line 53">
              <a:extLst>
                <a:ext uri="{FF2B5EF4-FFF2-40B4-BE49-F238E27FC236}">
                  <a16:creationId xmlns:a16="http://schemas.microsoft.com/office/drawing/2014/main" id="{A8C186D3-0043-1D29-C958-1D22BF34F430}"/>
                </a:ext>
              </a:extLst>
            </p:cNvPr>
            <p:cNvSpPr>
              <a:spLocks noChangeShapeType="1"/>
            </p:cNvSpPr>
            <p:nvPr/>
          </p:nvSpPr>
          <p:spPr bwMode="auto">
            <a:xfrm>
              <a:off x="1125" y="1915"/>
              <a:ext cx="480" cy="1"/>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60" name="Group 54">
            <a:extLst>
              <a:ext uri="{FF2B5EF4-FFF2-40B4-BE49-F238E27FC236}">
                <a16:creationId xmlns:a16="http://schemas.microsoft.com/office/drawing/2014/main" id="{66FB9823-B75A-A2D4-2141-0FE59EF4DF24}"/>
              </a:ext>
            </a:extLst>
          </p:cNvPr>
          <p:cNvGrpSpPr>
            <a:grpSpLocks/>
          </p:cNvGrpSpPr>
          <p:nvPr/>
        </p:nvGrpSpPr>
        <p:grpSpPr bwMode="auto">
          <a:xfrm>
            <a:off x="3551443" y="3697287"/>
            <a:ext cx="177800" cy="1849438"/>
            <a:chOff x="1325" y="979"/>
            <a:chExt cx="112" cy="1165"/>
          </a:xfrm>
        </p:grpSpPr>
        <p:sp>
          <p:nvSpPr>
            <p:cNvPr id="61" name="Rectangle 55">
              <a:extLst>
                <a:ext uri="{FF2B5EF4-FFF2-40B4-BE49-F238E27FC236}">
                  <a16:creationId xmlns:a16="http://schemas.microsoft.com/office/drawing/2014/main" id="{7E4C12D7-0FF9-E3D3-F980-3C39373566EA}"/>
                </a:ext>
              </a:extLst>
            </p:cNvPr>
            <p:cNvSpPr>
              <a:spLocks noChangeArrowheads="1"/>
            </p:cNvSpPr>
            <p:nvPr/>
          </p:nvSpPr>
          <p:spPr bwMode="auto">
            <a:xfrm>
              <a:off x="1325" y="979"/>
              <a:ext cx="11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0</a:t>
              </a:r>
              <a:endParaRPr lang="en-US" altLang="zh-CN" sz="2800">
                <a:solidFill>
                  <a:srgbClr val="FF0066"/>
                </a:solidFill>
              </a:endParaRPr>
            </a:p>
          </p:txBody>
        </p:sp>
        <p:sp>
          <p:nvSpPr>
            <p:cNvPr id="62" name="Rectangle 56">
              <a:extLst>
                <a:ext uri="{FF2B5EF4-FFF2-40B4-BE49-F238E27FC236}">
                  <a16:creationId xmlns:a16="http://schemas.microsoft.com/office/drawing/2014/main" id="{009D4D02-1E39-A732-22BC-C474AEA47A36}"/>
                </a:ext>
              </a:extLst>
            </p:cNvPr>
            <p:cNvSpPr>
              <a:spLocks noChangeArrowheads="1"/>
            </p:cNvSpPr>
            <p:nvPr/>
          </p:nvSpPr>
          <p:spPr bwMode="auto">
            <a:xfrm>
              <a:off x="1325" y="1277"/>
              <a:ext cx="11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1</a:t>
              </a:r>
              <a:endParaRPr lang="en-US" altLang="zh-CN" sz="2800">
                <a:solidFill>
                  <a:srgbClr val="FF0066"/>
                </a:solidFill>
              </a:endParaRPr>
            </a:p>
          </p:txBody>
        </p:sp>
        <p:sp>
          <p:nvSpPr>
            <p:cNvPr id="63" name="Rectangle 57">
              <a:extLst>
                <a:ext uri="{FF2B5EF4-FFF2-40B4-BE49-F238E27FC236}">
                  <a16:creationId xmlns:a16="http://schemas.microsoft.com/office/drawing/2014/main" id="{0AF9E14A-F876-B01B-30D1-83F69A518F9C}"/>
                </a:ext>
              </a:extLst>
            </p:cNvPr>
            <p:cNvSpPr>
              <a:spLocks noChangeArrowheads="1"/>
            </p:cNvSpPr>
            <p:nvPr/>
          </p:nvSpPr>
          <p:spPr bwMode="auto">
            <a:xfrm>
              <a:off x="1325" y="1576"/>
              <a:ext cx="11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1</a:t>
              </a:r>
              <a:endParaRPr lang="en-US" altLang="zh-CN" sz="2800">
                <a:solidFill>
                  <a:srgbClr val="FF0066"/>
                </a:solidFill>
              </a:endParaRPr>
            </a:p>
          </p:txBody>
        </p:sp>
        <p:sp>
          <p:nvSpPr>
            <p:cNvPr id="64" name="Rectangle 58">
              <a:extLst>
                <a:ext uri="{FF2B5EF4-FFF2-40B4-BE49-F238E27FC236}">
                  <a16:creationId xmlns:a16="http://schemas.microsoft.com/office/drawing/2014/main" id="{ED778B6F-09FA-1617-77FE-8B88F1D4592E}"/>
                </a:ext>
              </a:extLst>
            </p:cNvPr>
            <p:cNvSpPr>
              <a:spLocks noChangeArrowheads="1"/>
            </p:cNvSpPr>
            <p:nvPr/>
          </p:nvSpPr>
          <p:spPr bwMode="auto">
            <a:xfrm>
              <a:off x="1325" y="1875"/>
              <a:ext cx="11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0</a:t>
              </a:r>
              <a:endParaRPr lang="en-US" altLang="zh-CN" sz="2800">
                <a:solidFill>
                  <a:srgbClr val="FF0066"/>
                </a:solidFill>
              </a:endParaRPr>
            </a:p>
          </p:txBody>
        </p:sp>
      </p:grpSp>
      <p:grpSp>
        <p:nvGrpSpPr>
          <p:cNvPr id="65" name="Group 59">
            <a:extLst>
              <a:ext uri="{FF2B5EF4-FFF2-40B4-BE49-F238E27FC236}">
                <a16:creationId xmlns:a16="http://schemas.microsoft.com/office/drawing/2014/main" id="{59DBA0D3-28AC-E899-DD12-A98729FD12B7}"/>
              </a:ext>
            </a:extLst>
          </p:cNvPr>
          <p:cNvGrpSpPr>
            <a:grpSpLocks/>
          </p:cNvGrpSpPr>
          <p:nvPr/>
        </p:nvGrpSpPr>
        <p:grpSpPr bwMode="auto">
          <a:xfrm>
            <a:off x="8085343" y="3633787"/>
            <a:ext cx="533400" cy="1916113"/>
            <a:chOff x="1125" y="907"/>
            <a:chExt cx="480" cy="1343"/>
          </a:xfrm>
        </p:grpSpPr>
        <p:sp>
          <p:nvSpPr>
            <p:cNvPr id="66" name="Rectangle 60">
              <a:extLst>
                <a:ext uri="{FF2B5EF4-FFF2-40B4-BE49-F238E27FC236}">
                  <a16:creationId xmlns:a16="http://schemas.microsoft.com/office/drawing/2014/main" id="{B90B4A57-D108-863C-BFAF-D1DD7C032BC7}"/>
                </a:ext>
              </a:extLst>
            </p:cNvPr>
            <p:cNvSpPr>
              <a:spLocks noChangeArrowheads="1"/>
            </p:cNvSpPr>
            <p:nvPr/>
          </p:nvSpPr>
          <p:spPr bwMode="auto">
            <a:xfrm>
              <a:off x="1125" y="907"/>
              <a:ext cx="480" cy="1343"/>
            </a:xfrm>
            <a:prstGeom prst="rect">
              <a:avLst/>
            </a:prstGeom>
            <a:noFill/>
            <a:ln w="38100">
              <a:solidFill>
                <a:srgbClr val="0033CC"/>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7" name="Line 61">
              <a:extLst>
                <a:ext uri="{FF2B5EF4-FFF2-40B4-BE49-F238E27FC236}">
                  <a16:creationId xmlns:a16="http://schemas.microsoft.com/office/drawing/2014/main" id="{9183A33F-C0FA-598F-0D5B-77C53AD47EAD}"/>
                </a:ext>
              </a:extLst>
            </p:cNvPr>
            <p:cNvSpPr>
              <a:spLocks noChangeShapeType="1"/>
            </p:cNvSpPr>
            <p:nvPr/>
          </p:nvSpPr>
          <p:spPr bwMode="auto">
            <a:xfrm>
              <a:off x="1125" y="1243"/>
              <a:ext cx="480" cy="1"/>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8" name="Line 62">
              <a:extLst>
                <a:ext uri="{FF2B5EF4-FFF2-40B4-BE49-F238E27FC236}">
                  <a16:creationId xmlns:a16="http://schemas.microsoft.com/office/drawing/2014/main" id="{E7988CB6-36C5-5539-D6B0-AE822A5EAF15}"/>
                </a:ext>
              </a:extLst>
            </p:cNvPr>
            <p:cNvSpPr>
              <a:spLocks noChangeShapeType="1"/>
            </p:cNvSpPr>
            <p:nvPr/>
          </p:nvSpPr>
          <p:spPr bwMode="auto">
            <a:xfrm>
              <a:off x="1125" y="1579"/>
              <a:ext cx="480" cy="1"/>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9" name="Line 63">
              <a:extLst>
                <a:ext uri="{FF2B5EF4-FFF2-40B4-BE49-F238E27FC236}">
                  <a16:creationId xmlns:a16="http://schemas.microsoft.com/office/drawing/2014/main" id="{3D522C3F-EC9F-24A7-15C9-E54049863DB9}"/>
                </a:ext>
              </a:extLst>
            </p:cNvPr>
            <p:cNvSpPr>
              <a:spLocks noChangeShapeType="1"/>
            </p:cNvSpPr>
            <p:nvPr/>
          </p:nvSpPr>
          <p:spPr bwMode="auto">
            <a:xfrm>
              <a:off x="1125" y="1915"/>
              <a:ext cx="480" cy="1"/>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70" name="Group 78">
            <a:extLst>
              <a:ext uri="{FF2B5EF4-FFF2-40B4-BE49-F238E27FC236}">
                <a16:creationId xmlns:a16="http://schemas.microsoft.com/office/drawing/2014/main" id="{071460E0-CF3F-FED1-9BA6-9C0AA8EF1D53}"/>
              </a:ext>
            </a:extLst>
          </p:cNvPr>
          <p:cNvGrpSpPr>
            <a:grpSpLocks/>
          </p:cNvGrpSpPr>
          <p:nvPr/>
        </p:nvGrpSpPr>
        <p:grpSpPr bwMode="auto">
          <a:xfrm>
            <a:off x="3916568" y="4562475"/>
            <a:ext cx="4159250" cy="768350"/>
            <a:chOff x="1631" y="2859"/>
            <a:chExt cx="2620" cy="484"/>
          </a:xfrm>
        </p:grpSpPr>
        <p:sp>
          <p:nvSpPr>
            <p:cNvPr id="71" name="Line 70">
              <a:extLst>
                <a:ext uri="{FF2B5EF4-FFF2-40B4-BE49-F238E27FC236}">
                  <a16:creationId xmlns:a16="http://schemas.microsoft.com/office/drawing/2014/main" id="{D5904DA3-C73B-BDC3-9F48-FA749608B630}"/>
                </a:ext>
              </a:extLst>
            </p:cNvPr>
            <p:cNvSpPr>
              <a:spLocks noChangeShapeType="1"/>
            </p:cNvSpPr>
            <p:nvPr/>
          </p:nvSpPr>
          <p:spPr bwMode="auto">
            <a:xfrm flipH="1">
              <a:off x="1631" y="2862"/>
              <a:ext cx="605" cy="465"/>
            </a:xfrm>
            <a:prstGeom prst="line">
              <a:avLst/>
            </a:prstGeom>
            <a:noFill/>
            <a:ln w="38100">
              <a:solidFill>
                <a:srgbClr val="996600"/>
              </a:solidFill>
              <a:round/>
              <a:headEnd/>
              <a:tailEnd type="stealth"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2" name="Line 72">
              <a:extLst>
                <a:ext uri="{FF2B5EF4-FFF2-40B4-BE49-F238E27FC236}">
                  <a16:creationId xmlns:a16="http://schemas.microsoft.com/office/drawing/2014/main" id="{953A4CDA-824C-FC14-35D1-DCEDCCD81F3E}"/>
                </a:ext>
              </a:extLst>
            </p:cNvPr>
            <p:cNvSpPr>
              <a:spLocks noChangeShapeType="1"/>
            </p:cNvSpPr>
            <p:nvPr/>
          </p:nvSpPr>
          <p:spPr bwMode="auto">
            <a:xfrm>
              <a:off x="3765" y="2859"/>
              <a:ext cx="486" cy="484"/>
            </a:xfrm>
            <a:prstGeom prst="line">
              <a:avLst/>
            </a:prstGeom>
            <a:noFill/>
            <a:ln w="38100">
              <a:solidFill>
                <a:srgbClr val="996600"/>
              </a:solidFill>
              <a:round/>
              <a:headEnd/>
              <a:tailEnd type="stealth" w="med" len="med"/>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73" name="AutoShape 64">
            <a:extLst>
              <a:ext uri="{FF2B5EF4-FFF2-40B4-BE49-F238E27FC236}">
                <a16:creationId xmlns:a16="http://schemas.microsoft.com/office/drawing/2014/main" id="{50FC1F2B-16A9-BB9B-F971-23B89AD9D883}"/>
              </a:ext>
            </a:extLst>
          </p:cNvPr>
          <p:cNvSpPr>
            <a:spLocks noChangeArrowheads="1"/>
          </p:cNvSpPr>
          <p:nvPr/>
        </p:nvSpPr>
        <p:spPr bwMode="auto">
          <a:xfrm>
            <a:off x="3653043" y="3752850"/>
            <a:ext cx="4749800" cy="2159000"/>
          </a:xfrm>
          <a:prstGeom prst="wedgeRoundRectCallout">
            <a:avLst>
              <a:gd name="adj1" fmla="val -19250"/>
              <a:gd name="adj2" fmla="val -72060"/>
              <a:gd name="adj3" fmla="val 16667"/>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b="1">
                <a:solidFill>
                  <a:srgbClr val="996600"/>
                </a:solidFill>
              </a:rPr>
              <a:t>     </a:t>
            </a:r>
            <a:r>
              <a:rPr lang="zh-CN" altLang="en-US" b="1">
                <a:solidFill>
                  <a:srgbClr val="996600"/>
                </a:solidFill>
              </a:rPr>
              <a:t>在发送端和接收端不需要</a:t>
            </a:r>
          </a:p>
          <a:p>
            <a:pPr eaLnBrk="1" hangingPunct="1"/>
            <a:r>
              <a:rPr lang="zh-CN" altLang="en-US" b="1">
                <a:solidFill>
                  <a:srgbClr val="996600"/>
                </a:solidFill>
              </a:rPr>
              <a:t>数据 </a:t>
            </a:r>
            <a:r>
              <a:rPr lang="zh-CN" altLang="en-US" b="1">
                <a:solidFill>
                  <a:srgbClr val="FF0066"/>
                </a:solidFill>
              </a:rPr>
              <a:t>并</a:t>
            </a:r>
            <a:r>
              <a:rPr lang="en-US" altLang="zh-CN" b="1">
                <a:solidFill>
                  <a:srgbClr val="FF0066"/>
                </a:solidFill>
              </a:rPr>
              <a:t>-</a:t>
            </a:r>
            <a:r>
              <a:rPr lang="zh-CN" altLang="en-US" b="1">
                <a:solidFill>
                  <a:srgbClr val="FF0066"/>
                </a:solidFill>
              </a:rPr>
              <a:t>串 </a:t>
            </a:r>
            <a:r>
              <a:rPr lang="zh-CN" altLang="en-US" b="1">
                <a:solidFill>
                  <a:srgbClr val="996600"/>
                </a:solidFill>
              </a:rPr>
              <a:t>或 </a:t>
            </a:r>
            <a:r>
              <a:rPr lang="zh-CN" altLang="en-US" b="1">
                <a:solidFill>
                  <a:srgbClr val="FF0066"/>
                </a:solidFill>
              </a:rPr>
              <a:t>串</a:t>
            </a:r>
            <a:r>
              <a:rPr lang="en-US" altLang="zh-CN" b="1">
                <a:solidFill>
                  <a:srgbClr val="FF0066"/>
                </a:solidFill>
              </a:rPr>
              <a:t>-</a:t>
            </a:r>
            <a:r>
              <a:rPr lang="zh-CN" altLang="en-US" b="1">
                <a:solidFill>
                  <a:srgbClr val="FF0066"/>
                </a:solidFill>
              </a:rPr>
              <a:t>并 </a:t>
            </a:r>
            <a:r>
              <a:rPr lang="zh-CN" altLang="en-US" b="1">
                <a:solidFill>
                  <a:srgbClr val="996600"/>
                </a:solidFill>
              </a:rPr>
              <a:t>转换装置，但每位数据各占一条传输线，当传送数据位数增多时，成本较高，且很难实现。</a:t>
            </a:r>
          </a:p>
        </p:txBody>
      </p:sp>
      <p:sp>
        <p:nvSpPr>
          <p:cNvPr id="2" name="灯片编号占位符 1">
            <a:extLst>
              <a:ext uri="{FF2B5EF4-FFF2-40B4-BE49-F238E27FC236}">
                <a16:creationId xmlns:a16="http://schemas.microsoft.com/office/drawing/2014/main" id="{53D2799E-5A89-35C8-4B1F-5FDCD46B5527}"/>
              </a:ext>
            </a:extLst>
          </p:cNvPr>
          <p:cNvSpPr>
            <a:spLocks noGrp="1"/>
          </p:cNvSpPr>
          <p:nvPr>
            <p:ph type="sldNum" sz="quarter" idx="12"/>
          </p:nvPr>
        </p:nvSpPr>
        <p:spPr/>
        <p:txBody>
          <a:bodyPr/>
          <a:lstStyle/>
          <a:p>
            <a:fld id="{392CBAA0-59E6-204E-8F03-85E5040D48B8}" type="slidenum">
              <a:rPr kumimoji="1" lang="zh-CN" altLang="en-US" smtClean="0"/>
              <a:t>61</a:t>
            </a:fld>
            <a:r>
              <a:rPr kumimoji="1" lang="en-US" altLang="zh-CN"/>
              <a:t>/133</a:t>
            </a:r>
            <a:endParaRPr kumimoji="1" lang="zh-CN" altLang="en-US" dirty="0"/>
          </a:p>
        </p:txBody>
      </p:sp>
    </p:spTree>
    <p:extLst>
      <p:ext uri="{BB962C8B-B14F-4D97-AF65-F5344CB8AC3E}">
        <p14:creationId xmlns:p14="http://schemas.microsoft.com/office/powerpoint/2010/main" val="18471380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par>
                          <p:cTn id="8" fill="hold">
                            <p:stCondLst>
                              <p:cond delay="500"/>
                            </p:stCondLst>
                            <p:childTnLst>
                              <p:par>
                                <p:cTn id="9" presetID="23" presetClass="entr" presetSubtype="16" fill="hold" grpId="0" nodeType="afterEffect">
                                  <p:stCondLst>
                                    <p:cond delay="100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childTnLst>
                                </p:cTn>
                              </p:par>
                            </p:childTnLst>
                          </p:cTn>
                        </p:par>
                        <p:par>
                          <p:cTn id="13" fill="hold">
                            <p:stCondLst>
                              <p:cond delay="2000"/>
                            </p:stCondLst>
                            <p:childTnLst>
                              <p:par>
                                <p:cTn id="14" presetID="12" presetClass="entr" presetSubtype="8" fill="hold" nodeType="afterEffect">
                                  <p:stCondLst>
                                    <p:cond delay="1000"/>
                                  </p:stCondLst>
                                  <p:childTnLst>
                                    <p:set>
                                      <p:cBhvr>
                                        <p:cTn id="15" dur="1" fill="hold">
                                          <p:stCondLst>
                                            <p:cond delay="0"/>
                                          </p:stCondLst>
                                        </p:cTn>
                                        <p:tgtEl>
                                          <p:spTgt spid="12"/>
                                        </p:tgtEl>
                                        <p:attrNameLst>
                                          <p:attrName>style.visibility</p:attrName>
                                        </p:attrNameLst>
                                      </p:cBhvr>
                                      <p:to>
                                        <p:strVal val="visible"/>
                                      </p:to>
                                    </p:set>
                                    <p:anim calcmode="lin" valueType="num">
                                      <p:cBhvr additive="base">
                                        <p:cTn id="16" dur="500"/>
                                        <p:tgtEl>
                                          <p:spTgt spid="12"/>
                                        </p:tgtEl>
                                        <p:attrNameLst>
                                          <p:attrName>ppt_x</p:attrName>
                                        </p:attrNameLst>
                                      </p:cBhvr>
                                      <p:tavLst>
                                        <p:tav tm="0">
                                          <p:val>
                                            <p:strVal val="#ppt_x-#ppt_w*1.125000"/>
                                          </p:val>
                                        </p:tav>
                                        <p:tav tm="100000">
                                          <p:val>
                                            <p:strVal val="#ppt_x"/>
                                          </p:val>
                                        </p:tav>
                                      </p:tavLst>
                                    </p:anim>
                                    <p:animEffect transition="in" filter="wipe(right)">
                                      <p:cBhvr>
                                        <p:cTn id="17" dur="500"/>
                                        <p:tgtEl>
                                          <p:spTgt spid="12"/>
                                        </p:tgtEl>
                                      </p:cBhvr>
                                    </p:animEffect>
                                  </p:childTnLst>
                                </p:cTn>
                              </p:par>
                            </p:childTnLst>
                          </p:cTn>
                        </p:par>
                        <p:par>
                          <p:cTn id="18" fill="hold">
                            <p:stCondLst>
                              <p:cond delay="3500"/>
                            </p:stCondLst>
                            <p:childTnLst>
                              <p:par>
                                <p:cTn id="19" presetID="12" presetClass="entr" presetSubtype="8" fill="hold" nodeType="afterEffect">
                                  <p:stCondLst>
                                    <p:cond delay="1000"/>
                                  </p:stCondLst>
                                  <p:childTnLst>
                                    <p:set>
                                      <p:cBhvr>
                                        <p:cTn id="20" dur="1" fill="hold">
                                          <p:stCondLst>
                                            <p:cond delay="0"/>
                                          </p:stCondLst>
                                        </p:cTn>
                                        <p:tgtEl>
                                          <p:spTgt spid="48"/>
                                        </p:tgtEl>
                                        <p:attrNameLst>
                                          <p:attrName>style.visibility</p:attrName>
                                        </p:attrNameLst>
                                      </p:cBhvr>
                                      <p:to>
                                        <p:strVal val="visible"/>
                                      </p:to>
                                    </p:set>
                                    <p:anim calcmode="lin" valueType="num">
                                      <p:cBhvr additive="base">
                                        <p:cTn id="21" dur="500"/>
                                        <p:tgtEl>
                                          <p:spTgt spid="48"/>
                                        </p:tgtEl>
                                        <p:attrNameLst>
                                          <p:attrName>ppt_x</p:attrName>
                                        </p:attrNameLst>
                                      </p:cBhvr>
                                      <p:tavLst>
                                        <p:tav tm="0">
                                          <p:val>
                                            <p:strVal val="#ppt_x-#ppt_w*1.125000"/>
                                          </p:val>
                                        </p:tav>
                                        <p:tav tm="100000">
                                          <p:val>
                                            <p:strVal val="#ppt_x"/>
                                          </p:val>
                                        </p:tav>
                                      </p:tavLst>
                                    </p:anim>
                                    <p:animEffect transition="in" filter="wipe(right)">
                                      <p:cBhvr>
                                        <p:cTn id="22" dur="500"/>
                                        <p:tgtEl>
                                          <p:spTgt spid="48"/>
                                        </p:tgtEl>
                                      </p:cBhvr>
                                    </p:animEffect>
                                  </p:childTnLst>
                                </p:cTn>
                              </p:par>
                            </p:childTnLst>
                          </p:cTn>
                        </p:par>
                        <p:par>
                          <p:cTn id="23" fill="hold">
                            <p:stCondLst>
                              <p:cond delay="5000"/>
                            </p:stCondLst>
                            <p:childTnLst>
                              <p:par>
                                <p:cTn id="24" presetID="22" presetClass="entr" presetSubtype="8" fill="hold" nodeType="afterEffect">
                                  <p:stCondLst>
                                    <p:cond delay="1000"/>
                                  </p:stCondLst>
                                  <p:childTnLst>
                                    <p:set>
                                      <p:cBhvr>
                                        <p:cTn id="25" dur="1" fill="hold">
                                          <p:stCondLst>
                                            <p:cond delay="0"/>
                                          </p:stCondLst>
                                        </p:cTn>
                                        <p:tgtEl>
                                          <p:spTgt spid="7"/>
                                        </p:tgtEl>
                                        <p:attrNameLst>
                                          <p:attrName>style.visibility</p:attrName>
                                        </p:attrNameLst>
                                      </p:cBhvr>
                                      <p:to>
                                        <p:strVal val="visible"/>
                                      </p:to>
                                    </p:set>
                                    <p:animEffect transition="in" filter="wipe(left)">
                                      <p:cBhvr>
                                        <p:cTn id="26" dur="500"/>
                                        <p:tgtEl>
                                          <p:spTgt spid="7"/>
                                        </p:tgtEl>
                                      </p:cBhvr>
                                    </p:animEffect>
                                  </p:childTnLst>
                                </p:cTn>
                              </p:par>
                            </p:childTnLst>
                          </p:cTn>
                        </p:par>
                        <p:par>
                          <p:cTn id="27" fill="hold">
                            <p:stCondLst>
                              <p:cond delay="6500"/>
                            </p:stCondLst>
                            <p:childTnLst>
                              <p:par>
                                <p:cTn id="28" presetID="22" presetClass="entr" presetSubtype="8" fill="hold" grpId="0" nodeType="afterEffect">
                                  <p:stCondLst>
                                    <p:cond delay="1000"/>
                                  </p:stCondLst>
                                  <p:childTnLst>
                                    <p:set>
                                      <p:cBhvr>
                                        <p:cTn id="29" dur="1" fill="hold">
                                          <p:stCondLst>
                                            <p:cond delay="0"/>
                                          </p:stCondLst>
                                        </p:cTn>
                                        <p:tgtEl>
                                          <p:spTgt spid="19"/>
                                        </p:tgtEl>
                                        <p:attrNameLst>
                                          <p:attrName>style.visibility</p:attrName>
                                        </p:attrNameLst>
                                      </p:cBhvr>
                                      <p:to>
                                        <p:strVal val="visible"/>
                                      </p:to>
                                    </p:set>
                                    <p:animEffect transition="in" filter="wipe(left)">
                                      <p:cBhvr>
                                        <p:cTn id="30" dur="500"/>
                                        <p:tgtEl>
                                          <p:spTgt spid="19"/>
                                        </p:tgtEl>
                                      </p:cBhvr>
                                    </p:animEffect>
                                  </p:childTnLst>
                                </p:cTn>
                              </p:par>
                            </p:childTnLst>
                          </p:cTn>
                        </p:par>
                        <p:par>
                          <p:cTn id="31" fill="hold">
                            <p:stCondLst>
                              <p:cond delay="8000"/>
                            </p:stCondLst>
                            <p:childTnLst>
                              <p:par>
                                <p:cTn id="32" presetID="22" presetClass="entr" presetSubtype="8" fill="hold" grpId="0" nodeType="afterEffect">
                                  <p:stCondLst>
                                    <p:cond delay="1000"/>
                                  </p:stCondLst>
                                  <p:childTnLst>
                                    <p:set>
                                      <p:cBhvr>
                                        <p:cTn id="33" dur="1" fill="hold">
                                          <p:stCondLst>
                                            <p:cond delay="0"/>
                                          </p:stCondLst>
                                        </p:cTn>
                                        <p:tgtEl>
                                          <p:spTgt spid="23"/>
                                        </p:tgtEl>
                                        <p:attrNameLst>
                                          <p:attrName>style.visibility</p:attrName>
                                        </p:attrNameLst>
                                      </p:cBhvr>
                                      <p:to>
                                        <p:strVal val="visible"/>
                                      </p:to>
                                    </p:set>
                                    <p:animEffect transition="in" filter="wipe(left)">
                                      <p:cBhvr>
                                        <p:cTn id="34" dur="500"/>
                                        <p:tgtEl>
                                          <p:spTgt spid="23"/>
                                        </p:tgtEl>
                                      </p:cBhvr>
                                    </p:animEffect>
                                  </p:childTnLst>
                                </p:cTn>
                              </p:par>
                            </p:childTnLst>
                          </p:cTn>
                        </p:par>
                        <p:par>
                          <p:cTn id="35" fill="hold">
                            <p:stCondLst>
                              <p:cond delay="9500"/>
                            </p:stCondLst>
                            <p:childTnLst>
                              <p:par>
                                <p:cTn id="36" presetID="22" presetClass="entr" presetSubtype="8" fill="hold" grpId="0" nodeType="afterEffect">
                                  <p:stCondLst>
                                    <p:cond delay="1000"/>
                                  </p:stCondLst>
                                  <p:childTnLst>
                                    <p:set>
                                      <p:cBhvr>
                                        <p:cTn id="37" dur="1" fill="hold">
                                          <p:stCondLst>
                                            <p:cond delay="0"/>
                                          </p:stCondLst>
                                        </p:cTn>
                                        <p:tgtEl>
                                          <p:spTgt spid="20"/>
                                        </p:tgtEl>
                                        <p:attrNameLst>
                                          <p:attrName>style.visibility</p:attrName>
                                        </p:attrNameLst>
                                      </p:cBhvr>
                                      <p:to>
                                        <p:strVal val="visible"/>
                                      </p:to>
                                    </p:set>
                                    <p:animEffect transition="in" filter="wipe(left)">
                                      <p:cBhvr>
                                        <p:cTn id="38" dur="500"/>
                                        <p:tgtEl>
                                          <p:spTgt spid="20"/>
                                        </p:tgtEl>
                                      </p:cBhvr>
                                    </p:animEffect>
                                  </p:childTnLst>
                                </p:cTn>
                              </p:par>
                            </p:childTnLst>
                          </p:cTn>
                        </p:par>
                        <p:par>
                          <p:cTn id="39" fill="hold">
                            <p:stCondLst>
                              <p:cond delay="11000"/>
                            </p:stCondLst>
                            <p:childTnLst>
                              <p:par>
                                <p:cTn id="40" presetID="22" presetClass="entr" presetSubtype="8" fill="hold" grpId="0" nodeType="afterEffect">
                                  <p:stCondLst>
                                    <p:cond delay="1000"/>
                                  </p:stCondLst>
                                  <p:childTnLst>
                                    <p:set>
                                      <p:cBhvr>
                                        <p:cTn id="41" dur="1" fill="hold">
                                          <p:stCondLst>
                                            <p:cond delay="0"/>
                                          </p:stCondLst>
                                        </p:cTn>
                                        <p:tgtEl>
                                          <p:spTgt spid="24"/>
                                        </p:tgtEl>
                                        <p:attrNameLst>
                                          <p:attrName>style.visibility</p:attrName>
                                        </p:attrNameLst>
                                      </p:cBhvr>
                                      <p:to>
                                        <p:strVal val="visible"/>
                                      </p:to>
                                    </p:set>
                                    <p:animEffect transition="in" filter="wipe(left)">
                                      <p:cBhvr>
                                        <p:cTn id="42" dur="500"/>
                                        <p:tgtEl>
                                          <p:spTgt spid="24"/>
                                        </p:tgtEl>
                                      </p:cBhvr>
                                    </p:animEffect>
                                  </p:childTnLst>
                                </p:cTn>
                              </p:par>
                            </p:childTnLst>
                          </p:cTn>
                        </p:par>
                        <p:par>
                          <p:cTn id="43" fill="hold">
                            <p:stCondLst>
                              <p:cond delay="12500"/>
                            </p:stCondLst>
                            <p:childTnLst>
                              <p:par>
                                <p:cTn id="44" presetID="22" presetClass="entr" presetSubtype="8" fill="hold" grpId="0" nodeType="afterEffect">
                                  <p:stCondLst>
                                    <p:cond delay="1000"/>
                                  </p:stCondLst>
                                  <p:childTnLst>
                                    <p:set>
                                      <p:cBhvr>
                                        <p:cTn id="45" dur="1" fill="hold">
                                          <p:stCondLst>
                                            <p:cond delay="0"/>
                                          </p:stCondLst>
                                        </p:cTn>
                                        <p:tgtEl>
                                          <p:spTgt spid="21"/>
                                        </p:tgtEl>
                                        <p:attrNameLst>
                                          <p:attrName>style.visibility</p:attrName>
                                        </p:attrNameLst>
                                      </p:cBhvr>
                                      <p:to>
                                        <p:strVal val="visible"/>
                                      </p:to>
                                    </p:set>
                                    <p:animEffect transition="in" filter="wipe(left)">
                                      <p:cBhvr>
                                        <p:cTn id="46" dur="500"/>
                                        <p:tgtEl>
                                          <p:spTgt spid="21"/>
                                        </p:tgtEl>
                                      </p:cBhvr>
                                    </p:animEffect>
                                  </p:childTnLst>
                                </p:cTn>
                              </p:par>
                            </p:childTnLst>
                          </p:cTn>
                        </p:par>
                        <p:par>
                          <p:cTn id="47" fill="hold">
                            <p:stCondLst>
                              <p:cond delay="14000"/>
                            </p:stCondLst>
                            <p:childTnLst>
                              <p:par>
                                <p:cTn id="48" presetID="22" presetClass="entr" presetSubtype="8" fill="hold" grpId="0" nodeType="afterEffect">
                                  <p:stCondLst>
                                    <p:cond delay="1000"/>
                                  </p:stCondLst>
                                  <p:childTnLst>
                                    <p:set>
                                      <p:cBhvr>
                                        <p:cTn id="49" dur="1" fill="hold">
                                          <p:stCondLst>
                                            <p:cond delay="0"/>
                                          </p:stCondLst>
                                        </p:cTn>
                                        <p:tgtEl>
                                          <p:spTgt spid="25"/>
                                        </p:tgtEl>
                                        <p:attrNameLst>
                                          <p:attrName>style.visibility</p:attrName>
                                        </p:attrNameLst>
                                      </p:cBhvr>
                                      <p:to>
                                        <p:strVal val="visible"/>
                                      </p:to>
                                    </p:set>
                                    <p:animEffect transition="in" filter="wipe(left)">
                                      <p:cBhvr>
                                        <p:cTn id="50" dur="500"/>
                                        <p:tgtEl>
                                          <p:spTgt spid="25"/>
                                        </p:tgtEl>
                                      </p:cBhvr>
                                    </p:animEffect>
                                  </p:childTnLst>
                                </p:cTn>
                              </p:par>
                            </p:childTnLst>
                          </p:cTn>
                        </p:par>
                        <p:par>
                          <p:cTn id="51" fill="hold">
                            <p:stCondLst>
                              <p:cond delay="15500"/>
                            </p:stCondLst>
                            <p:childTnLst>
                              <p:par>
                                <p:cTn id="52" presetID="22" presetClass="entr" presetSubtype="8" fill="hold" grpId="0" nodeType="afterEffect">
                                  <p:stCondLst>
                                    <p:cond delay="1000"/>
                                  </p:stCondLst>
                                  <p:childTnLst>
                                    <p:set>
                                      <p:cBhvr>
                                        <p:cTn id="53" dur="1" fill="hold">
                                          <p:stCondLst>
                                            <p:cond delay="0"/>
                                          </p:stCondLst>
                                        </p:cTn>
                                        <p:tgtEl>
                                          <p:spTgt spid="22"/>
                                        </p:tgtEl>
                                        <p:attrNameLst>
                                          <p:attrName>style.visibility</p:attrName>
                                        </p:attrNameLst>
                                      </p:cBhvr>
                                      <p:to>
                                        <p:strVal val="visible"/>
                                      </p:to>
                                    </p:set>
                                    <p:animEffect transition="in" filter="wipe(left)">
                                      <p:cBhvr>
                                        <p:cTn id="54" dur="500"/>
                                        <p:tgtEl>
                                          <p:spTgt spid="22"/>
                                        </p:tgtEl>
                                      </p:cBhvr>
                                    </p:animEffect>
                                  </p:childTnLst>
                                </p:cTn>
                              </p:par>
                            </p:childTnLst>
                          </p:cTn>
                        </p:par>
                        <p:par>
                          <p:cTn id="55" fill="hold">
                            <p:stCondLst>
                              <p:cond delay="17000"/>
                            </p:stCondLst>
                            <p:childTnLst>
                              <p:par>
                                <p:cTn id="56" presetID="22" presetClass="entr" presetSubtype="8" fill="hold" grpId="0" nodeType="afterEffect">
                                  <p:stCondLst>
                                    <p:cond delay="1000"/>
                                  </p:stCondLst>
                                  <p:childTnLst>
                                    <p:set>
                                      <p:cBhvr>
                                        <p:cTn id="57" dur="1" fill="hold">
                                          <p:stCondLst>
                                            <p:cond delay="0"/>
                                          </p:stCondLst>
                                        </p:cTn>
                                        <p:tgtEl>
                                          <p:spTgt spid="26"/>
                                        </p:tgtEl>
                                        <p:attrNameLst>
                                          <p:attrName>style.visibility</p:attrName>
                                        </p:attrNameLst>
                                      </p:cBhvr>
                                      <p:to>
                                        <p:strVal val="visible"/>
                                      </p:to>
                                    </p:set>
                                    <p:animEffect transition="in" filter="wipe(left)">
                                      <p:cBhvr>
                                        <p:cTn id="58" dur="500"/>
                                        <p:tgtEl>
                                          <p:spTgt spid="26"/>
                                        </p:tgtEl>
                                      </p:cBhvr>
                                    </p:animEffect>
                                  </p:childTnLst>
                                </p:cTn>
                              </p:par>
                            </p:childTnLst>
                          </p:cTn>
                        </p:par>
                      </p:childTnLst>
                    </p:cTn>
                  </p:par>
                  <p:par>
                    <p:cTn id="59" fill="hold">
                      <p:stCondLst>
                        <p:cond delay="indefinite"/>
                      </p:stCondLst>
                      <p:childTnLst>
                        <p:par>
                          <p:cTn id="60" fill="hold">
                            <p:stCondLst>
                              <p:cond delay="0"/>
                            </p:stCondLst>
                            <p:childTnLst>
                              <p:par>
                                <p:cTn id="61" presetID="12" presetClass="entr" presetSubtype="4" fill="hold" grpId="0" nodeType="clickEffect">
                                  <p:stCondLst>
                                    <p:cond delay="0"/>
                                  </p:stCondLst>
                                  <p:childTnLst>
                                    <p:set>
                                      <p:cBhvr>
                                        <p:cTn id="62" dur="1" fill="hold">
                                          <p:stCondLst>
                                            <p:cond delay="0"/>
                                          </p:stCondLst>
                                        </p:cTn>
                                        <p:tgtEl>
                                          <p:spTgt spid="73"/>
                                        </p:tgtEl>
                                        <p:attrNameLst>
                                          <p:attrName>style.visibility</p:attrName>
                                        </p:attrNameLst>
                                      </p:cBhvr>
                                      <p:to>
                                        <p:strVal val="visible"/>
                                      </p:to>
                                    </p:set>
                                    <p:anim calcmode="lin" valueType="num">
                                      <p:cBhvr additive="base">
                                        <p:cTn id="63" dur="500"/>
                                        <p:tgtEl>
                                          <p:spTgt spid="73"/>
                                        </p:tgtEl>
                                        <p:attrNameLst>
                                          <p:attrName>ppt_y</p:attrName>
                                        </p:attrNameLst>
                                      </p:cBhvr>
                                      <p:tavLst>
                                        <p:tav tm="0">
                                          <p:val>
                                            <p:strVal val="#ppt_y+#ppt_h*1.125000"/>
                                          </p:val>
                                        </p:tav>
                                        <p:tav tm="100000">
                                          <p:val>
                                            <p:strVal val="#ppt_y"/>
                                          </p:val>
                                        </p:tav>
                                      </p:tavLst>
                                    </p:anim>
                                    <p:animEffect transition="in" filter="wipe(up)">
                                      <p:cBhvr>
                                        <p:cTn id="64" dur="500"/>
                                        <p:tgtEl>
                                          <p:spTgt spid="73"/>
                                        </p:tgtEl>
                                      </p:cBhvr>
                                    </p:animEffect>
                                  </p:childTnLst>
                                  <p:subTnLst>
                                    <p:set>
                                      <p:cBhvr override="childStyle">
                                        <p:cTn dur="1" fill="hold" display="0" masterRel="nextClick" afterEffect="1"/>
                                        <p:tgtEl>
                                          <p:spTgt spid="73"/>
                                        </p:tgtEl>
                                        <p:attrNameLst>
                                          <p:attrName>style.visibility</p:attrName>
                                        </p:attrNameLst>
                                      </p:cBhvr>
                                      <p:to>
                                        <p:strVal val="hidden"/>
                                      </p:to>
                                    </p:set>
                                  </p:subTnLst>
                                </p:cTn>
                              </p:par>
                            </p:childTnLst>
                          </p:cTn>
                        </p:par>
                      </p:childTnLst>
                    </p:cTn>
                  </p:par>
                  <p:par>
                    <p:cTn id="65" fill="hold">
                      <p:stCondLst>
                        <p:cond delay="indefinite"/>
                      </p:stCondLst>
                      <p:childTnLst>
                        <p:par>
                          <p:cTn id="66" fill="hold">
                            <p:stCondLst>
                              <p:cond delay="0"/>
                            </p:stCondLst>
                            <p:childTnLst>
                              <p:par>
                                <p:cTn id="67" presetID="23" presetClass="entr" presetSubtype="16" fill="hold" grpId="0" nodeType="clickEffect">
                                  <p:stCondLst>
                                    <p:cond delay="0"/>
                                  </p:stCondLst>
                                  <p:childTnLst>
                                    <p:set>
                                      <p:cBhvr>
                                        <p:cTn id="68" dur="1" fill="hold">
                                          <p:stCondLst>
                                            <p:cond delay="0"/>
                                          </p:stCondLst>
                                        </p:cTn>
                                        <p:tgtEl>
                                          <p:spTgt spid="42"/>
                                        </p:tgtEl>
                                        <p:attrNameLst>
                                          <p:attrName>style.visibility</p:attrName>
                                        </p:attrNameLst>
                                      </p:cBhvr>
                                      <p:to>
                                        <p:strVal val="visible"/>
                                      </p:to>
                                    </p:set>
                                    <p:anim calcmode="lin" valueType="num">
                                      <p:cBhvr>
                                        <p:cTn id="69" dur="500" fill="hold"/>
                                        <p:tgtEl>
                                          <p:spTgt spid="42"/>
                                        </p:tgtEl>
                                        <p:attrNameLst>
                                          <p:attrName>ppt_w</p:attrName>
                                        </p:attrNameLst>
                                      </p:cBhvr>
                                      <p:tavLst>
                                        <p:tav tm="0">
                                          <p:val>
                                            <p:fltVal val="0"/>
                                          </p:val>
                                        </p:tav>
                                        <p:tav tm="100000">
                                          <p:val>
                                            <p:strVal val="#ppt_w"/>
                                          </p:val>
                                        </p:tav>
                                      </p:tavLst>
                                    </p:anim>
                                    <p:anim calcmode="lin" valueType="num">
                                      <p:cBhvr>
                                        <p:cTn id="70" dur="500" fill="hold"/>
                                        <p:tgtEl>
                                          <p:spTgt spid="42"/>
                                        </p:tgtEl>
                                        <p:attrNameLst>
                                          <p:attrName>ppt_h</p:attrName>
                                        </p:attrNameLst>
                                      </p:cBhvr>
                                      <p:tavLst>
                                        <p:tav tm="0">
                                          <p:val>
                                            <p:fltVal val="0"/>
                                          </p:val>
                                        </p:tav>
                                        <p:tav tm="100000">
                                          <p:val>
                                            <p:strVal val="#ppt_h"/>
                                          </p:val>
                                        </p:tav>
                                      </p:tavLst>
                                    </p:anim>
                                  </p:childTnLst>
                                </p:cTn>
                              </p:par>
                            </p:childTnLst>
                          </p:cTn>
                        </p:par>
                        <p:par>
                          <p:cTn id="71" fill="hold">
                            <p:stCondLst>
                              <p:cond delay="500"/>
                            </p:stCondLst>
                            <p:childTnLst>
                              <p:par>
                                <p:cTn id="72" presetID="17" presetClass="entr" presetSubtype="10" fill="hold" nodeType="afterEffect">
                                  <p:stCondLst>
                                    <p:cond delay="1000"/>
                                  </p:stCondLst>
                                  <p:childTnLst>
                                    <p:set>
                                      <p:cBhvr>
                                        <p:cTn id="73" dur="1" fill="hold">
                                          <p:stCondLst>
                                            <p:cond delay="0"/>
                                          </p:stCondLst>
                                        </p:cTn>
                                        <p:tgtEl>
                                          <p:spTgt spid="55"/>
                                        </p:tgtEl>
                                        <p:attrNameLst>
                                          <p:attrName>style.visibility</p:attrName>
                                        </p:attrNameLst>
                                      </p:cBhvr>
                                      <p:to>
                                        <p:strVal val="visible"/>
                                      </p:to>
                                    </p:set>
                                    <p:anim calcmode="lin" valueType="num">
                                      <p:cBhvr>
                                        <p:cTn id="74" dur="500" fill="hold"/>
                                        <p:tgtEl>
                                          <p:spTgt spid="55"/>
                                        </p:tgtEl>
                                        <p:attrNameLst>
                                          <p:attrName>ppt_w</p:attrName>
                                        </p:attrNameLst>
                                      </p:cBhvr>
                                      <p:tavLst>
                                        <p:tav tm="0">
                                          <p:val>
                                            <p:fltVal val="0"/>
                                          </p:val>
                                        </p:tav>
                                        <p:tav tm="100000">
                                          <p:val>
                                            <p:strVal val="#ppt_w"/>
                                          </p:val>
                                        </p:tav>
                                      </p:tavLst>
                                    </p:anim>
                                    <p:anim calcmode="lin" valueType="num">
                                      <p:cBhvr>
                                        <p:cTn id="75" dur="500" fill="hold"/>
                                        <p:tgtEl>
                                          <p:spTgt spid="55"/>
                                        </p:tgtEl>
                                        <p:attrNameLst>
                                          <p:attrName>ppt_h</p:attrName>
                                        </p:attrNameLst>
                                      </p:cBhvr>
                                      <p:tavLst>
                                        <p:tav tm="0">
                                          <p:val>
                                            <p:strVal val="#ppt_h"/>
                                          </p:val>
                                        </p:tav>
                                        <p:tav tm="100000">
                                          <p:val>
                                            <p:strVal val="#ppt_h"/>
                                          </p:val>
                                        </p:tav>
                                      </p:tavLst>
                                    </p:anim>
                                  </p:childTnLst>
                                </p:cTn>
                              </p:par>
                            </p:childTnLst>
                          </p:cTn>
                        </p:par>
                        <p:par>
                          <p:cTn id="76" fill="hold">
                            <p:stCondLst>
                              <p:cond delay="2000"/>
                            </p:stCondLst>
                            <p:childTnLst>
                              <p:par>
                                <p:cTn id="77" presetID="17" presetClass="entr" presetSubtype="10" fill="hold" nodeType="afterEffect">
                                  <p:stCondLst>
                                    <p:cond delay="1000"/>
                                  </p:stCondLst>
                                  <p:childTnLst>
                                    <p:set>
                                      <p:cBhvr>
                                        <p:cTn id="78" dur="1" fill="hold">
                                          <p:stCondLst>
                                            <p:cond delay="0"/>
                                          </p:stCondLst>
                                        </p:cTn>
                                        <p:tgtEl>
                                          <p:spTgt spid="65"/>
                                        </p:tgtEl>
                                        <p:attrNameLst>
                                          <p:attrName>style.visibility</p:attrName>
                                        </p:attrNameLst>
                                      </p:cBhvr>
                                      <p:to>
                                        <p:strVal val="visible"/>
                                      </p:to>
                                    </p:set>
                                    <p:anim calcmode="lin" valueType="num">
                                      <p:cBhvr>
                                        <p:cTn id="79" dur="500" fill="hold"/>
                                        <p:tgtEl>
                                          <p:spTgt spid="65"/>
                                        </p:tgtEl>
                                        <p:attrNameLst>
                                          <p:attrName>ppt_w</p:attrName>
                                        </p:attrNameLst>
                                      </p:cBhvr>
                                      <p:tavLst>
                                        <p:tav tm="0">
                                          <p:val>
                                            <p:fltVal val="0"/>
                                          </p:val>
                                        </p:tav>
                                        <p:tav tm="100000">
                                          <p:val>
                                            <p:strVal val="#ppt_w"/>
                                          </p:val>
                                        </p:tav>
                                      </p:tavLst>
                                    </p:anim>
                                    <p:anim calcmode="lin" valueType="num">
                                      <p:cBhvr>
                                        <p:cTn id="80" dur="500" fill="hold"/>
                                        <p:tgtEl>
                                          <p:spTgt spid="65"/>
                                        </p:tgtEl>
                                        <p:attrNameLst>
                                          <p:attrName>ppt_h</p:attrName>
                                        </p:attrNameLst>
                                      </p:cBhvr>
                                      <p:tavLst>
                                        <p:tav tm="0">
                                          <p:val>
                                            <p:strVal val="#ppt_h"/>
                                          </p:val>
                                        </p:tav>
                                        <p:tav tm="100000">
                                          <p:val>
                                            <p:strVal val="#ppt_h"/>
                                          </p:val>
                                        </p:tav>
                                      </p:tavLst>
                                    </p:anim>
                                  </p:childTnLst>
                                </p:cTn>
                              </p:par>
                            </p:childTnLst>
                          </p:cTn>
                        </p:par>
                        <p:par>
                          <p:cTn id="81" fill="hold">
                            <p:stCondLst>
                              <p:cond delay="3500"/>
                            </p:stCondLst>
                            <p:childTnLst>
                              <p:par>
                                <p:cTn id="82" presetID="22" presetClass="entr" presetSubtype="8" fill="hold" nodeType="afterEffect">
                                  <p:stCondLst>
                                    <p:cond delay="1000"/>
                                  </p:stCondLst>
                                  <p:childTnLst>
                                    <p:set>
                                      <p:cBhvr>
                                        <p:cTn id="83" dur="1" fill="hold">
                                          <p:stCondLst>
                                            <p:cond delay="0"/>
                                          </p:stCondLst>
                                        </p:cTn>
                                        <p:tgtEl>
                                          <p:spTgt spid="28"/>
                                        </p:tgtEl>
                                        <p:attrNameLst>
                                          <p:attrName>style.visibility</p:attrName>
                                        </p:attrNameLst>
                                      </p:cBhvr>
                                      <p:to>
                                        <p:strVal val="visible"/>
                                      </p:to>
                                    </p:set>
                                    <p:animEffect transition="in" filter="wipe(left)">
                                      <p:cBhvr>
                                        <p:cTn id="84" dur="500"/>
                                        <p:tgtEl>
                                          <p:spTgt spid="28"/>
                                        </p:tgtEl>
                                      </p:cBhvr>
                                    </p:animEffect>
                                  </p:childTnLst>
                                </p:cTn>
                              </p:par>
                            </p:childTnLst>
                          </p:cTn>
                        </p:par>
                        <p:par>
                          <p:cTn id="85" fill="hold">
                            <p:stCondLst>
                              <p:cond delay="5000"/>
                            </p:stCondLst>
                            <p:childTnLst>
                              <p:par>
                                <p:cTn id="86" presetID="22" presetClass="entr" presetSubtype="8" fill="hold" nodeType="afterEffect">
                                  <p:stCondLst>
                                    <p:cond delay="1000"/>
                                  </p:stCondLst>
                                  <p:childTnLst>
                                    <p:set>
                                      <p:cBhvr>
                                        <p:cTn id="87" dur="1" fill="hold">
                                          <p:stCondLst>
                                            <p:cond delay="0"/>
                                          </p:stCondLst>
                                        </p:cTn>
                                        <p:tgtEl>
                                          <p:spTgt spid="60"/>
                                        </p:tgtEl>
                                        <p:attrNameLst>
                                          <p:attrName>style.visibility</p:attrName>
                                        </p:attrNameLst>
                                      </p:cBhvr>
                                      <p:to>
                                        <p:strVal val="visible"/>
                                      </p:to>
                                    </p:set>
                                    <p:animEffect transition="in" filter="wipe(left)">
                                      <p:cBhvr>
                                        <p:cTn id="88" dur="500"/>
                                        <p:tgtEl>
                                          <p:spTgt spid="60"/>
                                        </p:tgtEl>
                                      </p:cBhvr>
                                    </p:animEffect>
                                  </p:childTnLst>
                                </p:cTn>
                              </p:par>
                            </p:childTnLst>
                          </p:cTn>
                        </p:par>
                      </p:childTnLst>
                    </p:cTn>
                  </p:par>
                  <p:par>
                    <p:cTn id="89" fill="hold">
                      <p:stCondLst>
                        <p:cond delay="indefinite"/>
                      </p:stCondLst>
                      <p:childTnLst>
                        <p:par>
                          <p:cTn id="90" fill="hold">
                            <p:stCondLst>
                              <p:cond delay="0"/>
                            </p:stCondLst>
                            <p:childTnLst>
                              <p:par>
                                <p:cTn id="91" presetID="16" presetClass="entr" presetSubtype="37" fill="hold" nodeType="clickEffect">
                                  <p:stCondLst>
                                    <p:cond delay="0"/>
                                  </p:stCondLst>
                                  <p:childTnLst>
                                    <p:set>
                                      <p:cBhvr>
                                        <p:cTn id="92" dur="1" fill="hold">
                                          <p:stCondLst>
                                            <p:cond delay="0"/>
                                          </p:stCondLst>
                                        </p:cTn>
                                        <p:tgtEl>
                                          <p:spTgt spid="45"/>
                                        </p:tgtEl>
                                        <p:attrNameLst>
                                          <p:attrName>style.visibility</p:attrName>
                                        </p:attrNameLst>
                                      </p:cBhvr>
                                      <p:to>
                                        <p:strVal val="visible"/>
                                      </p:to>
                                    </p:set>
                                    <p:animEffect transition="in" filter="barn(outVertical)">
                                      <p:cBhvr>
                                        <p:cTn id="93" dur="500"/>
                                        <p:tgtEl>
                                          <p:spTgt spid="45"/>
                                        </p:tgtEl>
                                      </p:cBhvr>
                                    </p:animEffect>
                                  </p:childTnLst>
                                  <p:subTnLst>
                                    <p:set>
                                      <p:cBhvr override="childStyle">
                                        <p:cTn dur="1" fill="hold" display="0" masterRel="nextClick" afterEffect="1"/>
                                        <p:tgtEl>
                                          <p:spTgt spid="45"/>
                                        </p:tgtEl>
                                        <p:attrNameLst>
                                          <p:attrName>style.visibility</p:attrName>
                                        </p:attrNameLst>
                                      </p:cBhvr>
                                      <p:to>
                                        <p:strVal val="hidden"/>
                                      </p:to>
                                    </p:set>
                                  </p:subTnLst>
                                </p:cTn>
                              </p:par>
                            </p:childTnLst>
                          </p:cTn>
                        </p:par>
                        <p:par>
                          <p:cTn id="94" fill="hold">
                            <p:stCondLst>
                              <p:cond delay="500"/>
                            </p:stCondLst>
                            <p:childTnLst>
                              <p:par>
                                <p:cTn id="95" presetID="22" presetClass="entr" presetSubtype="8" fill="hold" grpId="0" nodeType="afterEffect">
                                  <p:stCondLst>
                                    <p:cond delay="1000"/>
                                  </p:stCondLst>
                                  <p:childTnLst>
                                    <p:set>
                                      <p:cBhvr>
                                        <p:cTn id="96" dur="1" fill="hold">
                                          <p:stCondLst>
                                            <p:cond delay="0"/>
                                          </p:stCondLst>
                                        </p:cTn>
                                        <p:tgtEl>
                                          <p:spTgt spid="32"/>
                                        </p:tgtEl>
                                        <p:attrNameLst>
                                          <p:attrName>style.visibility</p:attrName>
                                        </p:attrNameLst>
                                      </p:cBhvr>
                                      <p:to>
                                        <p:strVal val="visible"/>
                                      </p:to>
                                    </p:set>
                                    <p:animEffect transition="in" filter="wipe(left)">
                                      <p:cBhvr>
                                        <p:cTn id="97" dur="500"/>
                                        <p:tgtEl>
                                          <p:spTgt spid="32"/>
                                        </p:tgtEl>
                                      </p:cBhvr>
                                    </p:animEffect>
                                  </p:childTnLst>
                                </p:cTn>
                              </p:par>
                            </p:childTnLst>
                          </p:cTn>
                        </p:par>
                        <p:par>
                          <p:cTn id="98" fill="hold">
                            <p:stCondLst>
                              <p:cond delay="2000"/>
                            </p:stCondLst>
                            <p:childTnLst>
                              <p:par>
                                <p:cTn id="99" presetID="16" presetClass="entr" presetSubtype="37" fill="hold" nodeType="afterEffect">
                                  <p:stCondLst>
                                    <p:cond delay="1000"/>
                                  </p:stCondLst>
                                  <p:childTnLst>
                                    <p:set>
                                      <p:cBhvr>
                                        <p:cTn id="100" dur="1" fill="hold">
                                          <p:stCondLst>
                                            <p:cond delay="0"/>
                                          </p:stCondLst>
                                        </p:cTn>
                                        <p:tgtEl>
                                          <p:spTgt spid="33"/>
                                        </p:tgtEl>
                                        <p:attrNameLst>
                                          <p:attrName>style.visibility</p:attrName>
                                        </p:attrNameLst>
                                      </p:cBhvr>
                                      <p:to>
                                        <p:strVal val="visible"/>
                                      </p:to>
                                    </p:set>
                                    <p:animEffect transition="in" filter="barn(outVertical)">
                                      <p:cBhvr>
                                        <p:cTn id="101" dur="500"/>
                                        <p:tgtEl>
                                          <p:spTgt spid="33"/>
                                        </p:tgtEl>
                                      </p:cBhvr>
                                    </p:animEffect>
                                  </p:childTnLst>
                                  <p:subTnLst>
                                    <p:set>
                                      <p:cBhvr override="childStyle">
                                        <p:cTn dur="1" fill="hold" display="0" masterRel="nextClick" afterEffect="1"/>
                                        <p:tgtEl>
                                          <p:spTgt spid="33"/>
                                        </p:tgtEl>
                                        <p:attrNameLst>
                                          <p:attrName>style.visibility</p:attrName>
                                        </p:attrNameLst>
                                      </p:cBhvr>
                                      <p:to>
                                        <p:strVal val="hidden"/>
                                      </p:to>
                                    </p:set>
                                  </p:subTnLst>
                                </p:cTn>
                              </p:par>
                            </p:childTnLst>
                          </p:cTn>
                        </p:par>
                        <p:par>
                          <p:cTn id="102" fill="hold">
                            <p:stCondLst>
                              <p:cond delay="3500"/>
                            </p:stCondLst>
                            <p:childTnLst>
                              <p:par>
                                <p:cTn id="103" presetID="22" presetClass="entr" presetSubtype="8" fill="hold" grpId="0" nodeType="afterEffect">
                                  <p:stCondLst>
                                    <p:cond delay="1000"/>
                                  </p:stCondLst>
                                  <p:childTnLst>
                                    <p:set>
                                      <p:cBhvr>
                                        <p:cTn id="104" dur="1" fill="hold">
                                          <p:stCondLst>
                                            <p:cond delay="0"/>
                                          </p:stCondLst>
                                        </p:cTn>
                                        <p:tgtEl>
                                          <p:spTgt spid="36"/>
                                        </p:tgtEl>
                                        <p:attrNameLst>
                                          <p:attrName>style.visibility</p:attrName>
                                        </p:attrNameLst>
                                      </p:cBhvr>
                                      <p:to>
                                        <p:strVal val="visible"/>
                                      </p:to>
                                    </p:set>
                                    <p:animEffect transition="in" filter="wipe(left)">
                                      <p:cBhvr>
                                        <p:cTn id="105" dur="500"/>
                                        <p:tgtEl>
                                          <p:spTgt spid="36"/>
                                        </p:tgtEl>
                                      </p:cBhvr>
                                    </p:animEffect>
                                  </p:childTnLst>
                                </p:cTn>
                              </p:par>
                            </p:childTnLst>
                          </p:cTn>
                        </p:par>
                        <p:par>
                          <p:cTn id="106" fill="hold">
                            <p:stCondLst>
                              <p:cond delay="5000"/>
                            </p:stCondLst>
                            <p:childTnLst>
                              <p:par>
                                <p:cTn id="107" presetID="16" presetClass="entr" presetSubtype="37" fill="hold" nodeType="afterEffect">
                                  <p:stCondLst>
                                    <p:cond delay="1000"/>
                                  </p:stCondLst>
                                  <p:childTnLst>
                                    <p:set>
                                      <p:cBhvr>
                                        <p:cTn id="108" dur="1" fill="hold">
                                          <p:stCondLst>
                                            <p:cond delay="0"/>
                                          </p:stCondLst>
                                        </p:cTn>
                                        <p:tgtEl>
                                          <p:spTgt spid="37"/>
                                        </p:tgtEl>
                                        <p:attrNameLst>
                                          <p:attrName>style.visibility</p:attrName>
                                        </p:attrNameLst>
                                      </p:cBhvr>
                                      <p:to>
                                        <p:strVal val="visible"/>
                                      </p:to>
                                    </p:set>
                                    <p:animEffect transition="in" filter="barn(outVertical)">
                                      <p:cBhvr>
                                        <p:cTn id="109" dur="500"/>
                                        <p:tgtEl>
                                          <p:spTgt spid="37"/>
                                        </p:tgtEl>
                                      </p:cBhvr>
                                    </p:animEffect>
                                  </p:childTnLst>
                                  <p:subTnLst>
                                    <p:set>
                                      <p:cBhvr override="childStyle">
                                        <p:cTn dur="1" fill="hold" display="0" masterRel="nextClick" afterEffect="1"/>
                                        <p:tgtEl>
                                          <p:spTgt spid="37"/>
                                        </p:tgtEl>
                                        <p:attrNameLst>
                                          <p:attrName>style.visibility</p:attrName>
                                        </p:attrNameLst>
                                      </p:cBhvr>
                                      <p:to>
                                        <p:strVal val="hidden"/>
                                      </p:to>
                                    </p:set>
                                  </p:subTnLst>
                                </p:cTn>
                              </p:par>
                            </p:childTnLst>
                          </p:cTn>
                        </p:par>
                        <p:par>
                          <p:cTn id="110" fill="hold">
                            <p:stCondLst>
                              <p:cond delay="6500"/>
                            </p:stCondLst>
                            <p:childTnLst>
                              <p:par>
                                <p:cTn id="111" presetID="22" presetClass="entr" presetSubtype="8" fill="hold" grpId="0" nodeType="afterEffect">
                                  <p:stCondLst>
                                    <p:cond delay="1000"/>
                                  </p:stCondLst>
                                  <p:iterate type="lt">
                                    <p:tmPct val="100000"/>
                                  </p:iterate>
                                  <p:childTnLst>
                                    <p:set>
                                      <p:cBhvr>
                                        <p:cTn id="112" dur="1" fill="hold">
                                          <p:stCondLst>
                                            <p:cond delay="0"/>
                                          </p:stCondLst>
                                        </p:cTn>
                                        <p:tgtEl>
                                          <p:spTgt spid="40"/>
                                        </p:tgtEl>
                                        <p:attrNameLst>
                                          <p:attrName>style.visibility</p:attrName>
                                        </p:attrNameLst>
                                      </p:cBhvr>
                                      <p:to>
                                        <p:strVal val="visible"/>
                                      </p:to>
                                    </p:set>
                                    <p:animEffect transition="in" filter="wipe(left)">
                                      <p:cBhvr>
                                        <p:cTn id="113" dur="75"/>
                                        <p:tgtEl>
                                          <p:spTgt spid="40"/>
                                        </p:tgtEl>
                                      </p:cBhvr>
                                    </p:animEffect>
                                  </p:childTnLst>
                                </p:cTn>
                              </p:par>
                            </p:childTnLst>
                          </p:cTn>
                        </p:par>
                        <p:par>
                          <p:cTn id="114" fill="hold">
                            <p:stCondLst>
                              <p:cond delay="7575"/>
                            </p:stCondLst>
                            <p:childTnLst>
                              <p:par>
                                <p:cTn id="115" presetID="16" presetClass="entr" presetSubtype="37" fill="hold" nodeType="afterEffect">
                                  <p:stCondLst>
                                    <p:cond delay="1000"/>
                                  </p:stCondLst>
                                  <p:childTnLst>
                                    <p:set>
                                      <p:cBhvr>
                                        <p:cTn id="116" dur="1" fill="hold">
                                          <p:stCondLst>
                                            <p:cond delay="0"/>
                                          </p:stCondLst>
                                        </p:cTn>
                                        <p:tgtEl>
                                          <p:spTgt spid="70"/>
                                        </p:tgtEl>
                                        <p:attrNameLst>
                                          <p:attrName>style.visibility</p:attrName>
                                        </p:attrNameLst>
                                      </p:cBhvr>
                                      <p:to>
                                        <p:strVal val="visible"/>
                                      </p:to>
                                    </p:set>
                                    <p:animEffect transition="in" filter="barn(outVertical)">
                                      <p:cBhvr>
                                        <p:cTn id="117" dur="500"/>
                                        <p:tgtEl>
                                          <p:spTgt spid="70"/>
                                        </p:tgtEl>
                                      </p:cBhvr>
                                    </p:animEffect>
                                  </p:childTnLst>
                                </p:cTn>
                              </p:par>
                            </p:childTnLst>
                          </p:cTn>
                        </p:par>
                        <p:par>
                          <p:cTn id="118" fill="hold">
                            <p:stCondLst>
                              <p:cond delay="9075"/>
                            </p:stCondLst>
                            <p:childTnLst>
                              <p:par>
                                <p:cTn id="119" presetID="22" presetClass="entr" presetSubtype="8" fill="hold" grpId="0" nodeType="afterEffect">
                                  <p:stCondLst>
                                    <p:cond delay="1000"/>
                                  </p:stCondLst>
                                  <p:iterate type="lt">
                                    <p:tmPct val="100000"/>
                                  </p:iterate>
                                  <p:childTnLst>
                                    <p:set>
                                      <p:cBhvr>
                                        <p:cTn id="120" dur="1" fill="hold">
                                          <p:stCondLst>
                                            <p:cond delay="0"/>
                                          </p:stCondLst>
                                        </p:cTn>
                                        <p:tgtEl>
                                          <p:spTgt spid="41"/>
                                        </p:tgtEl>
                                        <p:attrNameLst>
                                          <p:attrName>style.visibility</p:attrName>
                                        </p:attrNameLst>
                                      </p:cBhvr>
                                      <p:to>
                                        <p:strVal val="visible"/>
                                      </p:to>
                                    </p:set>
                                    <p:animEffect transition="in" filter="wipe(left)">
                                      <p:cBhvr>
                                        <p:cTn id="121" dur="75"/>
                                        <p:tgtEl>
                                          <p:spTgt spid="41"/>
                                        </p:tgtEl>
                                      </p:cBhvr>
                                    </p:animEffect>
                                  </p:childTnLst>
                                </p:cTn>
                              </p:par>
                            </p:childTnLst>
                          </p:cTn>
                        </p:par>
                      </p:childTnLst>
                    </p:cTn>
                  </p:par>
                  <p:par>
                    <p:cTn id="122" fill="hold">
                      <p:stCondLst>
                        <p:cond delay="indefinite"/>
                      </p:stCondLst>
                      <p:childTnLst>
                        <p:par>
                          <p:cTn id="123" fill="hold">
                            <p:stCondLst>
                              <p:cond delay="0"/>
                            </p:stCondLst>
                            <p:childTnLst>
                              <p:par>
                                <p:cTn id="124" presetID="22" presetClass="entr" presetSubtype="8" fill="hold" grpId="0" nodeType="clickEffect">
                                  <p:stCondLst>
                                    <p:cond delay="0"/>
                                  </p:stCondLst>
                                  <p:childTnLst>
                                    <p:set>
                                      <p:cBhvr>
                                        <p:cTn id="125" dur="1" fill="hold">
                                          <p:stCondLst>
                                            <p:cond delay="0"/>
                                          </p:stCondLst>
                                        </p:cTn>
                                        <p:tgtEl>
                                          <p:spTgt spid="43">
                                            <p:txEl>
                                              <p:pRg st="0" end="0"/>
                                            </p:txEl>
                                          </p:spTgt>
                                        </p:tgtEl>
                                        <p:attrNameLst>
                                          <p:attrName>style.visibility</p:attrName>
                                        </p:attrNameLst>
                                      </p:cBhvr>
                                      <p:to>
                                        <p:strVal val="visible"/>
                                      </p:to>
                                    </p:set>
                                    <p:animEffect transition="in" filter="wipe(left)">
                                      <p:cBhvr>
                                        <p:cTn id="126" dur="500"/>
                                        <p:tgtEl>
                                          <p:spTgt spid="43">
                                            <p:txEl>
                                              <p:pRg st="0" end="0"/>
                                            </p:txEl>
                                          </p:spTgt>
                                        </p:tgtEl>
                                      </p:cBhvr>
                                    </p:animEffect>
                                  </p:childTnLst>
                                </p:cTn>
                              </p:par>
                            </p:childTnLst>
                          </p:cTn>
                        </p:par>
                      </p:childTnLst>
                    </p:cTn>
                  </p:par>
                  <p:par>
                    <p:cTn id="127" fill="hold">
                      <p:stCondLst>
                        <p:cond delay="indefinite"/>
                      </p:stCondLst>
                      <p:childTnLst>
                        <p:par>
                          <p:cTn id="128" fill="hold">
                            <p:stCondLst>
                              <p:cond delay="0"/>
                            </p:stCondLst>
                            <p:childTnLst>
                              <p:par>
                                <p:cTn id="129" presetID="22" presetClass="entr" presetSubtype="8" fill="hold" grpId="0" nodeType="clickEffect">
                                  <p:stCondLst>
                                    <p:cond delay="0"/>
                                  </p:stCondLst>
                                  <p:childTnLst>
                                    <p:set>
                                      <p:cBhvr>
                                        <p:cTn id="130" dur="1" fill="hold">
                                          <p:stCondLst>
                                            <p:cond delay="0"/>
                                          </p:stCondLst>
                                        </p:cTn>
                                        <p:tgtEl>
                                          <p:spTgt spid="44">
                                            <p:txEl>
                                              <p:pRg st="0" end="0"/>
                                            </p:txEl>
                                          </p:spTgt>
                                        </p:tgtEl>
                                        <p:attrNameLst>
                                          <p:attrName>style.visibility</p:attrName>
                                        </p:attrNameLst>
                                      </p:cBhvr>
                                      <p:to>
                                        <p:strVal val="visible"/>
                                      </p:to>
                                    </p:set>
                                    <p:animEffect transition="in" filter="wipe(left)">
                                      <p:cBhvr>
                                        <p:cTn id="131" dur="500"/>
                                        <p:tgtEl>
                                          <p:spTgt spid="4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autoUpdateAnimBg="0"/>
      <p:bldP spid="19" grpId="0" animBg="1"/>
      <p:bldP spid="20" grpId="0" animBg="1"/>
      <p:bldP spid="21" grpId="0" animBg="1"/>
      <p:bldP spid="22" grpId="0" animBg="1"/>
      <p:bldP spid="23" grpId="0" autoUpdateAnimBg="0"/>
      <p:bldP spid="24" grpId="0" autoUpdateAnimBg="0"/>
      <p:bldP spid="25" grpId="0" autoUpdateAnimBg="0"/>
      <p:bldP spid="26" grpId="0" autoUpdateAnimBg="0"/>
      <p:bldP spid="27" grpId="0" animBg="1" autoUpdateAnimBg="0"/>
      <p:bldP spid="32" grpId="0" autoUpdateAnimBg="0"/>
      <p:bldP spid="36" grpId="0" autoUpdateAnimBg="0"/>
      <p:bldP spid="40" grpId="0" autoUpdateAnimBg="0"/>
      <p:bldP spid="41" grpId="0" autoUpdateAnimBg="0"/>
      <p:bldP spid="42" grpId="0" animBg="1" autoUpdateAnimBg="0"/>
      <p:bldP spid="43" grpId="0" build="p" autoUpdateAnimBg="0"/>
      <p:bldP spid="44" grpId="0" build="p" autoUpdateAnimBg="0"/>
      <p:bldP spid="73" grpId="0" animBg="1" autoUpdateAnimBg="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4.1</a:t>
            </a:r>
            <a:r>
              <a:rPr kumimoji="1" lang="zh-CN" altLang="en-US" dirty="0"/>
              <a:t> 数据选择器</a:t>
            </a:r>
          </a:p>
        </p:txBody>
      </p:sp>
      <p:sp>
        <p:nvSpPr>
          <p:cNvPr id="6" name="Text Box 3">
            <a:extLst>
              <a:ext uri="{FF2B5EF4-FFF2-40B4-BE49-F238E27FC236}">
                <a16:creationId xmlns:a16="http://schemas.microsoft.com/office/drawing/2014/main" id="{6E0CA554-DB6A-78F6-E6A3-D441049C1F47}"/>
              </a:ext>
            </a:extLst>
          </p:cNvPr>
          <p:cNvSpPr txBox="1">
            <a:spLocks noChangeArrowheads="1"/>
          </p:cNvSpPr>
          <p:nvPr/>
        </p:nvSpPr>
        <p:spPr bwMode="auto">
          <a:xfrm>
            <a:off x="1772214" y="955424"/>
            <a:ext cx="8431212" cy="519112"/>
          </a:xfrm>
          <a:prstGeom prst="rect">
            <a:avLst/>
          </a:prstGeom>
          <a:noFill/>
          <a:ln>
            <a:noFill/>
          </a:ln>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accent2"/>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latin typeface="宋体" panose="02010600030101010101" pitchFamily="2" charset="-122"/>
              </a:rPr>
              <a:t>能够从</a:t>
            </a:r>
            <a:r>
              <a:rPr lang="zh-CN" altLang="en-US" sz="2800" b="1">
                <a:solidFill>
                  <a:srgbClr val="0033CC"/>
                </a:solidFill>
                <a:latin typeface="宋体" panose="02010600030101010101" pitchFamily="2" charset="-122"/>
              </a:rPr>
              <a:t>多路</a:t>
            </a:r>
            <a:r>
              <a:rPr lang="zh-CN" altLang="en-US" sz="2800" b="1">
                <a:latin typeface="宋体" panose="02010600030101010101" pitchFamily="2" charset="-122"/>
              </a:rPr>
              <a:t>数据输入中</a:t>
            </a:r>
            <a:r>
              <a:rPr lang="zh-CN" altLang="en-US" sz="2800" b="1">
                <a:solidFill>
                  <a:srgbClr val="0033CC"/>
                </a:solidFill>
                <a:latin typeface="宋体" panose="02010600030101010101" pitchFamily="2" charset="-122"/>
              </a:rPr>
              <a:t>选择一路</a:t>
            </a:r>
            <a:r>
              <a:rPr lang="zh-CN" altLang="en-US" sz="2800" b="1">
                <a:latin typeface="宋体" panose="02010600030101010101" pitchFamily="2" charset="-122"/>
              </a:rPr>
              <a:t>作为输出的电路</a:t>
            </a:r>
          </a:p>
        </p:txBody>
      </p:sp>
      <p:sp>
        <p:nvSpPr>
          <p:cNvPr id="7" name="Text Box 4">
            <a:extLst>
              <a:ext uri="{FF2B5EF4-FFF2-40B4-BE49-F238E27FC236}">
                <a16:creationId xmlns:a16="http://schemas.microsoft.com/office/drawing/2014/main" id="{B4A8F774-7702-C6B3-CBE4-E6B738413191}"/>
              </a:ext>
            </a:extLst>
          </p:cNvPr>
          <p:cNvSpPr txBox="1">
            <a:spLocks noChangeArrowheads="1"/>
          </p:cNvSpPr>
          <p:nvPr/>
        </p:nvSpPr>
        <p:spPr bwMode="auto">
          <a:xfrm>
            <a:off x="1864289" y="1545974"/>
            <a:ext cx="5748337"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00"/>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一、</a:t>
            </a:r>
            <a:r>
              <a:rPr lang="en-US" altLang="zh-CN" sz="2800" b="1">
                <a:solidFill>
                  <a:srgbClr val="0033CC"/>
                </a:solidFill>
              </a:rPr>
              <a:t>4 </a:t>
            </a:r>
            <a:r>
              <a:rPr lang="zh-CN" altLang="en-US" sz="2800" b="1">
                <a:solidFill>
                  <a:srgbClr val="0033CC"/>
                </a:solidFill>
              </a:rPr>
              <a:t>选 </a:t>
            </a:r>
            <a:r>
              <a:rPr lang="en-US" altLang="zh-CN" sz="2800" b="1">
                <a:solidFill>
                  <a:srgbClr val="0033CC"/>
                </a:solidFill>
              </a:rPr>
              <a:t>1 </a:t>
            </a:r>
            <a:r>
              <a:rPr lang="zh-CN" altLang="en-US" sz="2800" b="1">
                <a:solidFill>
                  <a:srgbClr val="0033CC"/>
                </a:solidFill>
              </a:rPr>
              <a:t>数据选择器</a:t>
            </a:r>
          </a:p>
        </p:txBody>
      </p:sp>
      <p:sp>
        <p:nvSpPr>
          <p:cNvPr id="8" name="Text Box 5">
            <a:extLst>
              <a:ext uri="{FF2B5EF4-FFF2-40B4-BE49-F238E27FC236}">
                <a16:creationId xmlns:a16="http://schemas.microsoft.com/office/drawing/2014/main" id="{245533BD-B386-F3C2-5D23-8DF557956A73}"/>
              </a:ext>
            </a:extLst>
          </p:cNvPr>
          <p:cNvSpPr txBox="1">
            <a:spLocks noChangeArrowheads="1"/>
          </p:cNvSpPr>
          <p:nvPr/>
        </p:nvSpPr>
        <p:spPr bwMode="auto">
          <a:xfrm>
            <a:off x="5480614" y="2427036"/>
            <a:ext cx="501650" cy="1562100"/>
          </a:xfrm>
          <a:prstGeom prst="rect">
            <a:avLst/>
          </a:prstGeom>
          <a:solidFill>
            <a:srgbClr val="FFFFCC"/>
          </a:solidFill>
          <a:ln w="9525">
            <a:solidFill>
              <a:srgbClr val="996600"/>
            </a:solidFill>
            <a:miter lim="800000"/>
            <a:headEnd/>
            <a:tailEnd/>
          </a:ln>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0033CC"/>
                </a:solidFill>
                <a:latin typeface="宋体" panose="02010600030101010101" pitchFamily="2" charset="-122"/>
              </a:rPr>
              <a:t>输</a:t>
            </a:r>
          </a:p>
          <a:p>
            <a:pPr eaLnBrk="1" hangingPunct="1"/>
            <a:r>
              <a:rPr lang="zh-CN" altLang="en-US" b="1">
                <a:solidFill>
                  <a:srgbClr val="0033CC"/>
                </a:solidFill>
                <a:latin typeface="宋体" panose="02010600030101010101" pitchFamily="2" charset="-122"/>
              </a:rPr>
              <a:t>入</a:t>
            </a:r>
          </a:p>
          <a:p>
            <a:pPr eaLnBrk="1" hangingPunct="1"/>
            <a:r>
              <a:rPr lang="zh-CN" altLang="en-US" b="1">
                <a:solidFill>
                  <a:srgbClr val="0033CC"/>
                </a:solidFill>
                <a:latin typeface="宋体" panose="02010600030101010101" pitchFamily="2" charset="-122"/>
              </a:rPr>
              <a:t>数</a:t>
            </a:r>
          </a:p>
          <a:p>
            <a:pPr eaLnBrk="1" hangingPunct="1"/>
            <a:r>
              <a:rPr lang="zh-CN" altLang="en-US" b="1">
                <a:solidFill>
                  <a:srgbClr val="0033CC"/>
                </a:solidFill>
                <a:latin typeface="宋体" panose="02010600030101010101" pitchFamily="2" charset="-122"/>
              </a:rPr>
              <a:t>据</a:t>
            </a:r>
          </a:p>
        </p:txBody>
      </p:sp>
      <p:sp>
        <p:nvSpPr>
          <p:cNvPr id="9" name="Text Box 6">
            <a:extLst>
              <a:ext uri="{FF2B5EF4-FFF2-40B4-BE49-F238E27FC236}">
                <a16:creationId xmlns:a16="http://schemas.microsoft.com/office/drawing/2014/main" id="{28505DBC-1759-B6D9-2677-3355D0154FEA}"/>
              </a:ext>
            </a:extLst>
          </p:cNvPr>
          <p:cNvSpPr txBox="1">
            <a:spLocks noChangeArrowheads="1"/>
          </p:cNvSpPr>
          <p:nvPr/>
        </p:nvSpPr>
        <p:spPr bwMode="auto">
          <a:xfrm>
            <a:off x="9641451" y="2439736"/>
            <a:ext cx="501650" cy="1562100"/>
          </a:xfrm>
          <a:prstGeom prst="rect">
            <a:avLst/>
          </a:prstGeom>
          <a:solidFill>
            <a:srgbClr val="FFFFCC"/>
          </a:solidFill>
          <a:ln w="9525">
            <a:solidFill>
              <a:srgbClr val="996600"/>
            </a:solidFill>
            <a:miter lim="800000"/>
            <a:headEnd/>
            <a:tailEnd/>
          </a:ln>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0033CC"/>
                </a:solidFill>
                <a:latin typeface="宋体" panose="02010600030101010101" pitchFamily="2" charset="-122"/>
              </a:rPr>
              <a:t>输</a:t>
            </a:r>
          </a:p>
          <a:p>
            <a:pPr eaLnBrk="1" hangingPunct="1"/>
            <a:r>
              <a:rPr lang="zh-CN" altLang="en-US" b="1">
                <a:solidFill>
                  <a:srgbClr val="0033CC"/>
                </a:solidFill>
                <a:latin typeface="宋体" panose="02010600030101010101" pitchFamily="2" charset="-122"/>
              </a:rPr>
              <a:t>出</a:t>
            </a:r>
          </a:p>
          <a:p>
            <a:pPr eaLnBrk="1" hangingPunct="1"/>
            <a:r>
              <a:rPr lang="zh-CN" altLang="en-US" b="1">
                <a:solidFill>
                  <a:srgbClr val="0033CC"/>
                </a:solidFill>
                <a:latin typeface="宋体" panose="02010600030101010101" pitchFamily="2" charset="-122"/>
              </a:rPr>
              <a:t>数</a:t>
            </a:r>
          </a:p>
          <a:p>
            <a:pPr eaLnBrk="1" hangingPunct="1"/>
            <a:r>
              <a:rPr lang="zh-CN" altLang="en-US" b="1">
                <a:solidFill>
                  <a:srgbClr val="0033CC"/>
                </a:solidFill>
                <a:latin typeface="宋体" panose="02010600030101010101" pitchFamily="2" charset="-122"/>
              </a:rPr>
              <a:t>据</a:t>
            </a:r>
          </a:p>
        </p:txBody>
      </p:sp>
      <p:sp>
        <p:nvSpPr>
          <p:cNvPr id="10" name="Text Box 7">
            <a:extLst>
              <a:ext uri="{FF2B5EF4-FFF2-40B4-BE49-F238E27FC236}">
                <a16:creationId xmlns:a16="http://schemas.microsoft.com/office/drawing/2014/main" id="{6CBDC734-D561-F518-EB2A-4866A4214F39}"/>
              </a:ext>
            </a:extLst>
          </p:cNvPr>
          <p:cNvSpPr txBox="1">
            <a:spLocks noChangeArrowheads="1"/>
          </p:cNvSpPr>
          <p:nvPr/>
        </p:nvSpPr>
        <p:spPr bwMode="auto">
          <a:xfrm>
            <a:off x="7044301" y="4687636"/>
            <a:ext cx="2032000" cy="466725"/>
          </a:xfrm>
          <a:prstGeom prst="rect">
            <a:avLst/>
          </a:prstGeom>
          <a:solidFill>
            <a:srgbClr val="FFFFCC"/>
          </a:solidFill>
          <a:ln w="9525">
            <a:solidFill>
              <a:srgbClr val="996600"/>
            </a:solidFill>
            <a:miter lim="800000"/>
            <a:headEnd/>
            <a:tailEnd/>
          </a:ln>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0033CC"/>
                </a:solidFill>
                <a:latin typeface="宋体" panose="02010600030101010101" pitchFamily="2" charset="-122"/>
              </a:rPr>
              <a:t>选择控制信号</a:t>
            </a:r>
          </a:p>
        </p:txBody>
      </p:sp>
      <p:grpSp>
        <p:nvGrpSpPr>
          <p:cNvPr id="11" name="Group 8">
            <a:extLst>
              <a:ext uri="{FF2B5EF4-FFF2-40B4-BE49-F238E27FC236}">
                <a16:creationId xmlns:a16="http://schemas.microsoft.com/office/drawing/2014/main" id="{5CB99187-79E4-B176-DDD6-6D1F6D36EA1F}"/>
              </a:ext>
            </a:extLst>
          </p:cNvPr>
          <p:cNvGrpSpPr>
            <a:grpSpLocks/>
          </p:cNvGrpSpPr>
          <p:nvPr/>
        </p:nvGrpSpPr>
        <p:grpSpPr bwMode="auto">
          <a:xfrm>
            <a:off x="6144189" y="2473074"/>
            <a:ext cx="3305175" cy="2159000"/>
            <a:chOff x="2916" y="1612"/>
            <a:chExt cx="2082" cy="1360"/>
          </a:xfrm>
        </p:grpSpPr>
        <p:sp>
          <p:nvSpPr>
            <p:cNvPr id="12" name="Line 9">
              <a:extLst>
                <a:ext uri="{FF2B5EF4-FFF2-40B4-BE49-F238E27FC236}">
                  <a16:creationId xmlns:a16="http://schemas.microsoft.com/office/drawing/2014/main" id="{AEA655A3-C36A-53E9-9FB7-15AAA93EE13F}"/>
                </a:ext>
              </a:extLst>
            </p:cNvPr>
            <p:cNvSpPr>
              <a:spLocks noChangeShapeType="1"/>
            </p:cNvSpPr>
            <p:nvPr/>
          </p:nvSpPr>
          <p:spPr bwMode="auto">
            <a:xfrm>
              <a:off x="3845" y="2492"/>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 name="Line 10">
              <a:extLst>
                <a:ext uri="{FF2B5EF4-FFF2-40B4-BE49-F238E27FC236}">
                  <a16:creationId xmlns:a16="http://schemas.microsoft.com/office/drawing/2014/main" id="{1FD487E5-F087-60AC-6E13-2920F4FB25EE}"/>
                </a:ext>
              </a:extLst>
            </p:cNvPr>
            <p:cNvSpPr>
              <a:spLocks noChangeShapeType="1"/>
            </p:cNvSpPr>
            <p:nvPr/>
          </p:nvSpPr>
          <p:spPr bwMode="auto">
            <a:xfrm>
              <a:off x="4331" y="2494"/>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 name="Text Box 11">
              <a:extLst>
                <a:ext uri="{FF2B5EF4-FFF2-40B4-BE49-F238E27FC236}">
                  <a16:creationId xmlns:a16="http://schemas.microsoft.com/office/drawing/2014/main" id="{F3A54D72-1168-1A6A-B71E-5F544DCDCDD2}"/>
                </a:ext>
              </a:extLst>
            </p:cNvPr>
            <p:cNvSpPr txBox="1">
              <a:spLocks noChangeArrowheads="1"/>
            </p:cNvSpPr>
            <p:nvPr/>
          </p:nvSpPr>
          <p:spPr bwMode="auto">
            <a:xfrm>
              <a:off x="4177" y="2668"/>
              <a:ext cx="3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A</a:t>
              </a:r>
              <a:r>
                <a:rPr lang="en-US" altLang="zh-CN" b="1" baseline="-25000">
                  <a:solidFill>
                    <a:srgbClr val="FF0066"/>
                  </a:solidFill>
                </a:rPr>
                <a:t>0</a:t>
              </a:r>
              <a:endParaRPr lang="en-US" altLang="zh-CN" b="1" i="1">
                <a:solidFill>
                  <a:srgbClr val="FF0066"/>
                </a:solidFill>
              </a:endParaRPr>
            </a:p>
          </p:txBody>
        </p:sp>
        <p:sp>
          <p:nvSpPr>
            <p:cNvPr id="15" name="Oval 12">
              <a:extLst>
                <a:ext uri="{FF2B5EF4-FFF2-40B4-BE49-F238E27FC236}">
                  <a16:creationId xmlns:a16="http://schemas.microsoft.com/office/drawing/2014/main" id="{CCDB7863-8CAB-9AE2-4565-CD395E3F739B}"/>
                </a:ext>
              </a:extLst>
            </p:cNvPr>
            <p:cNvSpPr>
              <a:spLocks noChangeArrowheads="1"/>
            </p:cNvSpPr>
            <p:nvPr/>
          </p:nvSpPr>
          <p:spPr bwMode="auto">
            <a:xfrm>
              <a:off x="4303" y="2632"/>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 name="Oval 13">
              <a:extLst>
                <a:ext uri="{FF2B5EF4-FFF2-40B4-BE49-F238E27FC236}">
                  <a16:creationId xmlns:a16="http://schemas.microsoft.com/office/drawing/2014/main" id="{65F259F6-FBB6-435F-48A8-08051367A528}"/>
                </a:ext>
              </a:extLst>
            </p:cNvPr>
            <p:cNvSpPr>
              <a:spLocks noChangeArrowheads="1"/>
            </p:cNvSpPr>
            <p:nvPr/>
          </p:nvSpPr>
          <p:spPr bwMode="auto">
            <a:xfrm>
              <a:off x="3819" y="2636"/>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 name="Line 14">
              <a:extLst>
                <a:ext uri="{FF2B5EF4-FFF2-40B4-BE49-F238E27FC236}">
                  <a16:creationId xmlns:a16="http://schemas.microsoft.com/office/drawing/2014/main" id="{A65FDE42-83C8-3A5D-980B-019BCFF0D160}"/>
                </a:ext>
              </a:extLst>
            </p:cNvPr>
            <p:cNvSpPr>
              <a:spLocks noChangeShapeType="1"/>
            </p:cNvSpPr>
            <p:nvPr/>
          </p:nvSpPr>
          <p:spPr bwMode="auto">
            <a:xfrm>
              <a:off x="4676" y="2091"/>
              <a:ext cx="19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 name="Text Box 15">
              <a:extLst>
                <a:ext uri="{FF2B5EF4-FFF2-40B4-BE49-F238E27FC236}">
                  <a16:creationId xmlns:a16="http://schemas.microsoft.com/office/drawing/2014/main" id="{962B51ED-66C7-ECB7-C491-57DF99DF2255}"/>
                </a:ext>
              </a:extLst>
            </p:cNvPr>
            <p:cNvSpPr txBox="1">
              <a:spLocks noChangeArrowheads="1"/>
            </p:cNvSpPr>
            <p:nvPr/>
          </p:nvSpPr>
          <p:spPr bwMode="auto">
            <a:xfrm>
              <a:off x="4745" y="1784"/>
              <a:ext cx="253"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rPr>
                <a:t>Y</a:t>
              </a:r>
            </a:p>
          </p:txBody>
        </p:sp>
        <p:sp>
          <p:nvSpPr>
            <p:cNvPr id="19" name="Oval 16">
              <a:extLst>
                <a:ext uri="{FF2B5EF4-FFF2-40B4-BE49-F238E27FC236}">
                  <a16:creationId xmlns:a16="http://schemas.microsoft.com/office/drawing/2014/main" id="{E79ED25C-3F91-265B-B884-E043B889925C}"/>
                </a:ext>
              </a:extLst>
            </p:cNvPr>
            <p:cNvSpPr>
              <a:spLocks noChangeArrowheads="1"/>
            </p:cNvSpPr>
            <p:nvPr/>
          </p:nvSpPr>
          <p:spPr bwMode="auto">
            <a:xfrm>
              <a:off x="4859" y="2060"/>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 name="Line 17">
              <a:extLst>
                <a:ext uri="{FF2B5EF4-FFF2-40B4-BE49-F238E27FC236}">
                  <a16:creationId xmlns:a16="http://schemas.microsoft.com/office/drawing/2014/main" id="{E10913DE-F382-7F7D-B33E-649B074A8077}"/>
                </a:ext>
              </a:extLst>
            </p:cNvPr>
            <p:cNvSpPr>
              <a:spLocks noChangeShapeType="1"/>
            </p:cNvSpPr>
            <p:nvPr/>
          </p:nvSpPr>
          <p:spPr bwMode="auto">
            <a:xfrm>
              <a:off x="3300" y="1790"/>
              <a:ext cx="19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 name="Line 18">
              <a:extLst>
                <a:ext uri="{FF2B5EF4-FFF2-40B4-BE49-F238E27FC236}">
                  <a16:creationId xmlns:a16="http://schemas.microsoft.com/office/drawing/2014/main" id="{2B78917F-A965-C0B5-C67E-80093DB579AA}"/>
                </a:ext>
              </a:extLst>
            </p:cNvPr>
            <p:cNvSpPr>
              <a:spLocks noChangeShapeType="1"/>
            </p:cNvSpPr>
            <p:nvPr/>
          </p:nvSpPr>
          <p:spPr bwMode="auto">
            <a:xfrm>
              <a:off x="3296" y="2375"/>
              <a:ext cx="19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 name="Line 19">
              <a:extLst>
                <a:ext uri="{FF2B5EF4-FFF2-40B4-BE49-F238E27FC236}">
                  <a16:creationId xmlns:a16="http://schemas.microsoft.com/office/drawing/2014/main" id="{44DAEDCA-A30E-14A6-A317-7AB069819ABA}"/>
                </a:ext>
              </a:extLst>
            </p:cNvPr>
            <p:cNvSpPr>
              <a:spLocks noChangeShapeType="1"/>
            </p:cNvSpPr>
            <p:nvPr/>
          </p:nvSpPr>
          <p:spPr bwMode="auto">
            <a:xfrm>
              <a:off x="3300" y="1988"/>
              <a:ext cx="19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3" name="Line 20">
              <a:extLst>
                <a:ext uri="{FF2B5EF4-FFF2-40B4-BE49-F238E27FC236}">
                  <a16:creationId xmlns:a16="http://schemas.microsoft.com/office/drawing/2014/main" id="{50C6F150-2CAD-B212-CBAE-637FBFE1422F}"/>
                </a:ext>
              </a:extLst>
            </p:cNvPr>
            <p:cNvSpPr>
              <a:spLocks noChangeShapeType="1"/>
            </p:cNvSpPr>
            <p:nvPr/>
          </p:nvSpPr>
          <p:spPr bwMode="auto">
            <a:xfrm>
              <a:off x="3297" y="2183"/>
              <a:ext cx="19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4" name="Oval 21">
              <a:extLst>
                <a:ext uri="{FF2B5EF4-FFF2-40B4-BE49-F238E27FC236}">
                  <a16:creationId xmlns:a16="http://schemas.microsoft.com/office/drawing/2014/main" id="{A17F02AD-E16B-F05E-DBD4-F5C39950D450}"/>
                </a:ext>
              </a:extLst>
            </p:cNvPr>
            <p:cNvSpPr>
              <a:spLocks noChangeArrowheads="1"/>
            </p:cNvSpPr>
            <p:nvPr/>
          </p:nvSpPr>
          <p:spPr bwMode="auto">
            <a:xfrm>
              <a:off x="3243" y="2352"/>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5" name="Oval 22">
              <a:extLst>
                <a:ext uri="{FF2B5EF4-FFF2-40B4-BE49-F238E27FC236}">
                  <a16:creationId xmlns:a16="http://schemas.microsoft.com/office/drawing/2014/main" id="{319DF24F-68BD-CA52-2988-5EDC6428EBD2}"/>
                </a:ext>
              </a:extLst>
            </p:cNvPr>
            <p:cNvSpPr>
              <a:spLocks noChangeArrowheads="1"/>
            </p:cNvSpPr>
            <p:nvPr/>
          </p:nvSpPr>
          <p:spPr bwMode="auto">
            <a:xfrm>
              <a:off x="3239" y="2156"/>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6" name="Oval 23">
              <a:extLst>
                <a:ext uri="{FF2B5EF4-FFF2-40B4-BE49-F238E27FC236}">
                  <a16:creationId xmlns:a16="http://schemas.microsoft.com/office/drawing/2014/main" id="{3661A2AB-DC4D-9CB1-4AF9-0D283686D3D8}"/>
                </a:ext>
              </a:extLst>
            </p:cNvPr>
            <p:cNvSpPr>
              <a:spLocks noChangeArrowheads="1"/>
            </p:cNvSpPr>
            <p:nvPr/>
          </p:nvSpPr>
          <p:spPr bwMode="auto">
            <a:xfrm>
              <a:off x="3239" y="1956"/>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7" name="Oval 24">
              <a:extLst>
                <a:ext uri="{FF2B5EF4-FFF2-40B4-BE49-F238E27FC236}">
                  <a16:creationId xmlns:a16="http://schemas.microsoft.com/office/drawing/2014/main" id="{33F0FCC2-89AC-11FC-F4E3-0D78CC13E643}"/>
                </a:ext>
              </a:extLst>
            </p:cNvPr>
            <p:cNvSpPr>
              <a:spLocks noChangeArrowheads="1"/>
            </p:cNvSpPr>
            <p:nvPr/>
          </p:nvSpPr>
          <p:spPr bwMode="auto">
            <a:xfrm>
              <a:off x="3239" y="1764"/>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8" name="Rectangle 25">
              <a:extLst>
                <a:ext uri="{FF2B5EF4-FFF2-40B4-BE49-F238E27FC236}">
                  <a16:creationId xmlns:a16="http://schemas.microsoft.com/office/drawing/2014/main" id="{24406647-D6DD-0832-0CA9-D4D1B2D4FD5C}"/>
                </a:ext>
              </a:extLst>
            </p:cNvPr>
            <p:cNvSpPr>
              <a:spLocks noChangeArrowheads="1"/>
            </p:cNvSpPr>
            <p:nvPr/>
          </p:nvSpPr>
          <p:spPr bwMode="auto">
            <a:xfrm>
              <a:off x="3479" y="1676"/>
              <a:ext cx="1200" cy="816"/>
            </a:xfrm>
            <a:prstGeom prst="rect">
              <a:avLst/>
            </a:prstGeom>
            <a:solidFill>
              <a:srgbClr val="FFFFCC"/>
            </a:solidFill>
            <a:ln w="381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9" name="Text Box 26">
              <a:extLst>
                <a:ext uri="{FF2B5EF4-FFF2-40B4-BE49-F238E27FC236}">
                  <a16:creationId xmlns:a16="http://schemas.microsoft.com/office/drawing/2014/main" id="{C87FBF30-0692-D0A2-13AE-19C1742DCC79}"/>
                </a:ext>
              </a:extLst>
            </p:cNvPr>
            <p:cNvSpPr txBox="1">
              <a:spLocks noChangeArrowheads="1"/>
            </p:cNvSpPr>
            <p:nvPr/>
          </p:nvSpPr>
          <p:spPr bwMode="auto">
            <a:xfrm>
              <a:off x="3444" y="1759"/>
              <a:ext cx="1241" cy="5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800" b="1">
                  <a:solidFill>
                    <a:srgbClr val="996600"/>
                  </a:solidFill>
                  <a:ea typeface="隶书" pitchFamily="49" charset="-122"/>
                </a:rPr>
                <a:t>4</a:t>
              </a:r>
              <a:r>
                <a:rPr lang="zh-CN" altLang="en-US" sz="2800" b="1">
                  <a:solidFill>
                    <a:srgbClr val="996600"/>
                  </a:solidFill>
                  <a:ea typeface="隶书" pitchFamily="49" charset="-122"/>
                </a:rPr>
                <a:t>选</a:t>
              </a:r>
              <a:r>
                <a:rPr lang="en-US" altLang="zh-CN" sz="2800" b="1">
                  <a:solidFill>
                    <a:srgbClr val="996600"/>
                  </a:solidFill>
                  <a:ea typeface="隶书" pitchFamily="49" charset="-122"/>
                </a:rPr>
                <a:t>1</a:t>
              </a:r>
            </a:p>
            <a:p>
              <a:pPr algn="ctr" eaLnBrk="1" hangingPunct="1"/>
              <a:r>
                <a:rPr lang="zh-CN" altLang="en-US" sz="2800" b="1">
                  <a:solidFill>
                    <a:srgbClr val="996600"/>
                  </a:solidFill>
                  <a:ea typeface="隶书" pitchFamily="49" charset="-122"/>
                </a:rPr>
                <a:t>数据选择器</a:t>
              </a:r>
            </a:p>
          </p:txBody>
        </p:sp>
        <p:grpSp>
          <p:nvGrpSpPr>
            <p:cNvPr id="30" name="Group 27">
              <a:extLst>
                <a:ext uri="{FF2B5EF4-FFF2-40B4-BE49-F238E27FC236}">
                  <a16:creationId xmlns:a16="http://schemas.microsoft.com/office/drawing/2014/main" id="{2FE25C0D-2EAC-5213-999E-803D2FC4C0C5}"/>
                </a:ext>
              </a:extLst>
            </p:cNvPr>
            <p:cNvGrpSpPr>
              <a:grpSpLocks/>
            </p:cNvGrpSpPr>
            <p:nvPr/>
          </p:nvGrpSpPr>
          <p:grpSpPr bwMode="auto">
            <a:xfrm>
              <a:off x="2916" y="1612"/>
              <a:ext cx="325" cy="903"/>
              <a:chOff x="2927" y="2192"/>
              <a:chExt cx="325" cy="903"/>
            </a:xfrm>
          </p:grpSpPr>
          <p:sp>
            <p:nvSpPr>
              <p:cNvPr id="32" name="Text Box 28">
                <a:extLst>
                  <a:ext uri="{FF2B5EF4-FFF2-40B4-BE49-F238E27FC236}">
                    <a16:creationId xmlns:a16="http://schemas.microsoft.com/office/drawing/2014/main" id="{EA16CEBB-98C4-08D2-4FE6-5B8B6770B872}"/>
                  </a:ext>
                </a:extLst>
              </p:cNvPr>
              <p:cNvSpPr txBox="1">
                <a:spLocks noChangeArrowheads="1"/>
              </p:cNvSpPr>
              <p:nvPr/>
            </p:nvSpPr>
            <p:spPr bwMode="auto">
              <a:xfrm>
                <a:off x="2930" y="2192"/>
                <a:ext cx="31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D</a:t>
                </a:r>
                <a:r>
                  <a:rPr lang="en-US" altLang="zh-CN" b="1" baseline="-25000">
                    <a:solidFill>
                      <a:srgbClr val="FF0066"/>
                    </a:solidFill>
                  </a:rPr>
                  <a:t>0</a:t>
                </a:r>
                <a:endParaRPr lang="en-US" altLang="zh-CN" b="1" i="1">
                  <a:solidFill>
                    <a:srgbClr val="FF0066"/>
                  </a:solidFill>
                </a:endParaRPr>
              </a:p>
            </p:txBody>
          </p:sp>
          <p:sp>
            <p:nvSpPr>
              <p:cNvPr id="33" name="Text Box 29">
                <a:extLst>
                  <a:ext uri="{FF2B5EF4-FFF2-40B4-BE49-F238E27FC236}">
                    <a16:creationId xmlns:a16="http://schemas.microsoft.com/office/drawing/2014/main" id="{797EE18C-30B1-9949-1A2F-544FA0B223CE}"/>
                  </a:ext>
                </a:extLst>
              </p:cNvPr>
              <p:cNvSpPr txBox="1">
                <a:spLocks noChangeArrowheads="1"/>
              </p:cNvSpPr>
              <p:nvPr/>
            </p:nvSpPr>
            <p:spPr bwMode="auto">
              <a:xfrm>
                <a:off x="2933" y="2807"/>
                <a:ext cx="31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D</a:t>
                </a:r>
                <a:r>
                  <a:rPr lang="en-US" altLang="zh-CN" b="1" baseline="-25000">
                    <a:solidFill>
                      <a:srgbClr val="FF0066"/>
                    </a:solidFill>
                  </a:rPr>
                  <a:t>3</a:t>
                </a:r>
                <a:endParaRPr lang="en-US" altLang="zh-CN" b="1" i="1">
                  <a:solidFill>
                    <a:srgbClr val="FF0066"/>
                  </a:solidFill>
                </a:endParaRPr>
              </a:p>
            </p:txBody>
          </p:sp>
          <p:sp>
            <p:nvSpPr>
              <p:cNvPr id="34" name="Text Box 30">
                <a:extLst>
                  <a:ext uri="{FF2B5EF4-FFF2-40B4-BE49-F238E27FC236}">
                    <a16:creationId xmlns:a16="http://schemas.microsoft.com/office/drawing/2014/main" id="{A4222AD0-52B2-6184-5A7E-464D7F2A28AE}"/>
                  </a:ext>
                </a:extLst>
              </p:cNvPr>
              <p:cNvSpPr txBox="1">
                <a:spLocks noChangeArrowheads="1"/>
              </p:cNvSpPr>
              <p:nvPr/>
            </p:nvSpPr>
            <p:spPr bwMode="auto">
              <a:xfrm>
                <a:off x="2927" y="2402"/>
                <a:ext cx="31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D</a:t>
                </a:r>
                <a:r>
                  <a:rPr lang="en-US" altLang="zh-CN" b="1" baseline="-25000">
                    <a:solidFill>
                      <a:srgbClr val="FF0066"/>
                    </a:solidFill>
                  </a:rPr>
                  <a:t>1</a:t>
                </a:r>
                <a:endParaRPr lang="en-US" altLang="zh-CN" b="1" i="1">
                  <a:solidFill>
                    <a:srgbClr val="0033CC"/>
                  </a:solidFill>
                </a:endParaRPr>
              </a:p>
            </p:txBody>
          </p:sp>
          <p:sp>
            <p:nvSpPr>
              <p:cNvPr id="35" name="Text Box 31">
                <a:extLst>
                  <a:ext uri="{FF2B5EF4-FFF2-40B4-BE49-F238E27FC236}">
                    <a16:creationId xmlns:a16="http://schemas.microsoft.com/office/drawing/2014/main" id="{ABBCF54E-FE04-B328-8126-894981BCD25D}"/>
                  </a:ext>
                </a:extLst>
              </p:cNvPr>
              <p:cNvSpPr txBox="1">
                <a:spLocks noChangeArrowheads="1"/>
              </p:cNvSpPr>
              <p:nvPr/>
            </p:nvSpPr>
            <p:spPr bwMode="auto">
              <a:xfrm>
                <a:off x="2927" y="2609"/>
                <a:ext cx="31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D</a:t>
                </a:r>
                <a:r>
                  <a:rPr lang="en-US" altLang="zh-CN" b="1" baseline="-25000">
                    <a:solidFill>
                      <a:srgbClr val="FF0066"/>
                    </a:solidFill>
                  </a:rPr>
                  <a:t>2</a:t>
                </a:r>
                <a:endParaRPr lang="en-US" altLang="zh-CN" b="1" i="1">
                  <a:solidFill>
                    <a:srgbClr val="FF0066"/>
                  </a:solidFill>
                </a:endParaRPr>
              </a:p>
            </p:txBody>
          </p:sp>
        </p:grpSp>
        <p:sp>
          <p:nvSpPr>
            <p:cNvPr id="31" name="Text Box 32">
              <a:extLst>
                <a:ext uri="{FF2B5EF4-FFF2-40B4-BE49-F238E27FC236}">
                  <a16:creationId xmlns:a16="http://schemas.microsoft.com/office/drawing/2014/main" id="{1C32D25F-5517-3206-DE6C-69AB15CEABAB}"/>
                </a:ext>
              </a:extLst>
            </p:cNvPr>
            <p:cNvSpPr txBox="1">
              <a:spLocks noChangeArrowheads="1"/>
            </p:cNvSpPr>
            <p:nvPr/>
          </p:nvSpPr>
          <p:spPr bwMode="auto">
            <a:xfrm>
              <a:off x="3705" y="2684"/>
              <a:ext cx="3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A</a:t>
              </a:r>
              <a:r>
                <a:rPr lang="en-US" altLang="zh-CN" b="1" baseline="-25000">
                  <a:solidFill>
                    <a:srgbClr val="FF0066"/>
                  </a:solidFill>
                </a:rPr>
                <a:t>1</a:t>
              </a:r>
              <a:endParaRPr lang="en-US" altLang="zh-CN" b="1" i="1">
                <a:solidFill>
                  <a:srgbClr val="FF0066"/>
                </a:solidFill>
              </a:endParaRPr>
            </a:p>
          </p:txBody>
        </p:sp>
      </p:grpSp>
      <p:sp>
        <p:nvSpPr>
          <p:cNvPr id="36" name="Text Box 33">
            <a:extLst>
              <a:ext uri="{FF2B5EF4-FFF2-40B4-BE49-F238E27FC236}">
                <a16:creationId xmlns:a16="http://schemas.microsoft.com/office/drawing/2014/main" id="{D038D67F-C6FC-4242-9520-7E1723C7D679}"/>
              </a:ext>
            </a:extLst>
          </p:cNvPr>
          <p:cNvSpPr txBox="1">
            <a:spLocks noChangeArrowheads="1"/>
          </p:cNvSpPr>
          <p:nvPr/>
        </p:nvSpPr>
        <p:spPr bwMode="auto">
          <a:xfrm>
            <a:off x="1681726" y="2085724"/>
            <a:ext cx="25273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1.  </a:t>
            </a:r>
            <a:r>
              <a:rPr lang="zh-CN" altLang="en-US" sz="2800" b="1"/>
              <a:t>逻辑抽象</a:t>
            </a:r>
          </a:p>
        </p:txBody>
      </p:sp>
      <p:grpSp>
        <p:nvGrpSpPr>
          <p:cNvPr id="37" name="Group 34">
            <a:extLst>
              <a:ext uri="{FF2B5EF4-FFF2-40B4-BE49-F238E27FC236}">
                <a16:creationId xmlns:a16="http://schemas.microsoft.com/office/drawing/2014/main" id="{E5B72217-3B32-6F08-F707-0743A44E1D52}"/>
              </a:ext>
            </a:extLst>
          </p:cNvPr>
          <p:cNvGrpSpPr>
            <a:grpSpLocks/>
          </p:cNvGrpSpPr>
          <p:nvPr/>
        </p:nvGrpSpPr>
        <p:grpSpPr bwMode="auto">
          <a:xfrm>
            <a:off x="7037951" y="2560386"/>
            <a:ext cx="1917700" cy="1320800"/>
            <a:chOff x="3480" y="1672"/>
            <a:chExt cx="1208" cy="832"/>
          </a:xfrm>
        </p:grpSpPr>
        <p:sp>
          <p:nvSpPr>
            <p:cNvPr id="38" name="Rectangle 35">
              <a:extLst>
                <a:ext uri="{FF2B5EF4-FFF2-40B4-BE49-F238E27FC236}">
                  <a16:creationId xmlns:a16="http://schemas.microsoft.com/office/drawing/2014/main" id="{019AF03A-C94A-F852-5018-E1444D34DCEA}"/>
                </a:ext>
              </a:extLst>
            </p:cNvPr>
            <p:cNvSpPr>
              <a:spLocks noChangeArrowheads="1"/>
            </p:cNvSpPr>
            <p:nvPr/>
          </p:nvSpPr>
          <p:spPr bwMode="auto">
            <a:xfrm>
              <a:off x="3480" y="1672"/>
              <a:ext cx="1208" cy="832"/>
            </a:xfrm>
            <a:prstGeom prst="rect">
              <a:avLst/>
            </a:prstGeom>
            <a:solidFill>
              <a:srgbClr val="CCFFFF"/>
            </a:solidFill>
            <a:ln w="38100">
              <a:solidFill>
                <a:schemeClr val="accent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9" name="Line 36">
              <a:extLst>
                <a:ext uri="{FF2B5EF4-FFF2-40B4-BE49-F238E27FC236}">
                  <a16:creationId xmlns:a16="http://schemas.microsoft.com/office/drawing/2014/main" id="{09C28ACC-0402-ADF4-3CAC-EDBFE895A687}"/>
                </a:ext>
              </a:extLst>
            </p:cNvPr>
            <p:cNvSpPr>
              <a:spLocks noChangeShapeType="1"/>
            </p:cNvSpPr>
            <p:nvPr/>
          </p:nvSpPr>
          <p:spPr bwMode="auto">
            <a:xfrm>
              <a:off x="3480" y="1790"/>
              <a:ext cx="302" cy="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0" name="Line 37">
              <a:extLst>
                <a:ext uri="{FF2B5EF4-FFF2-40B4-BE49-F238E27FC236}">
                  <a16:creationId xmlns:a16="http://schemas.microsoft.com/office/drawing/2014/main" id="{0391FA91-9A10-9F13-A3F1-9B28247BD8D7}"/>
                </a:ext>
              </a:extLst>
            </p:cNvPr>
            <p:cNvSpPr>
              <a:spLocks noChangeShapeType="1"/>
            </p:cNvSpPr>
            <p:nvPr/>
          </p:nvSpPr>
          <p:spPr bwMode="auto">
            <a:xfrm>
              <a:off x="4382" y="2097"/>
              <a:ext cx="302" cy="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1" name="Line 38">
              <a:extLst>
                <a:ext uri="{FF2B5EF4-FFF2-40B4-BE49-F238E27FC236}">
                  <a16:creationId xmlns:a16="http://schemas.microsoft.com/office/drawing/2014/main" id="{85973916-28E3-DA0B-7039-F5F8F41DF805}"/>
                </a:ext>
              </a:extLst>
            </p:cNvPr>
            <p:cNvSpPr>
              <a:spLocks noChangeShapeType="1"/>
            </p:cNvSpPr>
            <p:nvPr/>
          </p:nvSpPr>
          <p:spPr bwMode="auto">
            <a:xfrm>
              <a:off x="3480" y="1987"/>
              <a:ext cx="302" cy="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2" name="Line 39">
              <a:extLst>
                <a:ext uri="{FF2B5EF4-FFF2-40B4-BE49-F238E27FC236}">
                  <a16:creationId xmlns:a16="http://schemas.microsoft.com/office/drawing/2014/main" id="{E60939AF-DB9A-3829-1CE6-F24537889A37}"/>
                </a:ext>
              </a:extLst>
            </p:cNvPr>
            <p:cNvSpPr>
              <a:spLocks noChangeShapeType="1"/>
            </p:cNvSpPr>
            <p:nvPr/>
          </p:nvSpPr>
          <p:spPr bwMode="auto">
            <a:xfrm>
              <a:off x="3484" y="2183"/>
              <a:ext cx="302" cy="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3" name="Line 40">
              <a:extLst>
                <a:ext uri="{FF2B5EF4-FFF2-40B4-BE49-F238E27FC236}">
                  <a16:creationId xmlns:a16="http://schemas.microsoft.com/office/drawing/2014/main" id="{901B80F8-5970-A658-6FD7-B57069322C38}"/>
                </a:ext>
              </a:extLst>
            </p:cNvPr>
            <p:cNvSpPr>
              <a:spLocks noChangeShapeType="1"/>
            </p:cNvSpPr>
            <p:nvPr/>
          </p:nvSpPr>
          <p:spPr bwMode="auto">
            <a:xfrm>
              <a:off x="3480" y="2376"/>
              <a:ext cx="302" cy="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4" name="Oval 41">
              <a:extLst>
                <a:ext uri="{FF2B5EF4-FFF2-40B4-BE49-F238E27FC236}">
                  <a16:creationId xmlns:a16="http://schemas.microsoft.com/office/drawing/2014/main" id="{099470F1-BB90-D9C7-D769-F6C460FE4E4C}"/>
                </a:ext>
              </a:extLst>
            </p:cNvPr>
            <p:cNvSpPr>
              <a:spLocks noChangeArrowheads="1"/>
            </p:cNvSpPr>
            <p:nvPr/>
          </p:nvSpPr>
          <p:spPr bwMode="auto">
            <a:xfrm>
              <a:off x="3775" y="1750"/>
              <a:ext cx="67" cy="67"/>
            </a:xfrm>
            <a:prstGeom prst="ellipse">
              <a:avLst/>
            </a:prstGeom>
            <a:noFill/>
            <a:ln w="28575">
              <a:solidFill>
                <a:schemeClr val="accent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5" name="Oval 42">
              <a:extLst>
                <a:ext uri="{FF2B5EF4-FFF2-40B4-BE49-F238E27FC236}">
                  <a16:creationId xmlns:a16="http://schemas.microsoft.com/office/drawing/2014/main" id="{DF1BA26C-A8E8-1E2C-19A2-EA9A1936B45E}"/>
                </a:ext>
              </a:extLst>
            </p:cNvPr>
            <p:cNvSpPr>
              <a:spLocks noChangeArrowheads="1"/>
            </p:cNvSpPr>
            <p:nvPr/>
          </p:nvSpPr>
          <p:spPr bwMode="auto">
            <a:xfrm>
              <a:off x="3780" y="1956"/>
              <a:ext cx="67" cy="67"/>
            </a:xfrm>
            <a:prstGeom prst="ellipse">
              <a:avLst/>
            </a:prstGeom>
            <a:noFill/>
            <a:ln w="28575">
              <a:solidFill>
                <a:schemeClr val="accent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6" name="Oval 43">
              <a:extLst>
                <a:ext uri="{FF2B5EF4-FFF2-40B4-BE49-F238E27FC236}">
                  <a16:creationId xmlns:a16="http://schemas.microsoft.com/office/drawing/2014/main" id="{9AF2787F-97E7-5961-410D-23FF40DB05F9}"/>
                </a:ext>
              </a:extLst>
            </p:cNvPr>
            <p:cNvSpPr>
              <a:spLocks noChangeArrowheads="1"/>
            </p:cNvSpPr>
            <p:nvPr/>
          </p:nvSpPr>
          <p:spPr bwMode="auto">
            <a:xfrm>
              <a:off x="3775" y="2149"/>
              <a:ext cx="67" cy="67"/>
            </a:xfrm>
            <a:prstGeom prst="ellipse">
              <a:avLst/>
            </a:prstGeom>
            <a:noFill/>
            <a:ln w="28575">
              <a:solidFill>
                <a:schemeClr val="accent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7" name="Oval 44">
              <a:extLst>
                <a:ext uri="{FF2B5EF4-FFF2-40B4-BE49-F238E27FC236}">
                  <a16:creationId xmlns:a16="http://schemas.microsoft.com/office/drawing/2014/main" id="{4802EC89-B63E-3932-492D-D79DBDF7921C}"/>
                </a:ext>
              </a:extLst>
            </p:cNvPr>
            <p:cNvSpPr>
              <a:spLocks noChangeArrowheads="1"/>
            </p:cNvSpPr>
            <p:nvPr/>
          </p:nvSpPr>
          <p:spPr bwMode="auto">
            <a:xfrm>
              <a:off x="3780" y="2336"/>
              <a:ext cx="67" cy="67"/>
            </a:xfrm>
            <a:prstGeom prst="ellipse">
              <a:avLst/>
            </a:prstGeom>
            <a:noFill/>
            <a:ln w="28575">
              <a:solidFill>
                <a:schemeClr val="accent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8" name="Oval 45">
              <a:extLst>
                <a:ext uri="{FF2B5EF4-FFF2-40B4-BE49-F238E27FC236}">
                  <a16:creationId xmlns:a16="http://schemas.microsoft.com/office/drawing/2014/main" id="{87DAC403-A58C-0D42-401A-62578FA6A920}"/>
                </a:ext>
              </a:extLst>
            </p:cNvPr>
            <p:cNvSpPr>
              <a:spLocks noChangeArrowheads="1"/>
            </p:cNvSpPr>
            <p:nvPr/>
          </p:nvSpPr>
          <p:spPr bwMode="auto">
            <a:xfrm>
              <a:off x="4318" y="2058"/>
              <a:ext cx="67" cy="67"/>
            </a:xfrm>
            <a:prstGeom prst="ellipse">
              <a:avLst/>
            </a:prstGeom>
            <a:noFill/>
            <a:ln w="28575">
              <a:solidFill>
                <a:schemeClr val="accent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49" name="Line 46">
            <a:extLst>
              <a:ext uri="{FF2B5EF4-FFF2-40B4-BE49-F238E27FC236}">
                <a16:creationId xmlns:a16="http://schemas.microsoft.com/office/drawing/2014/main" id="{247AF361-A987-4E1E-1993-8C15B2F3E1CD}"/>
              </a:ext>
            </a:extLst>
          </p:cNvPr>
          <p:cNvSpPr>
            <a:spLocks noChangeShapeType="1"/>
          </p:cNvSpPr>
          <p:nvPr/>
        </p:nvSpPr>
        <p:spPr bwMode="auto">
          <a:xfrm flipH="1" flipV="1">
            <a:off x="7623739" y="2735011"/>
            <a:ext cx="750887" cy="477838"/>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0" name="Line 47">
            <a:extLst>
              <a:ext uri="{FF2B5EF4-FFF2-40B4-BE49-F238E27FC236}">
                <a16:creationId xmlns:a16="http://schemas.microsoft.com/office/drawing/2014/main" id="{6092D696-9A9B-B2DD-7BB7-CB69DC4C5F43}"/>
              </a:ext>
            </a:extLst>
          </p:cNvPr>
          <p:cNvSpPr>
            <a:spLocks noChangeShapeType="1"/>
          </p:cNvSpPr>
          <p:nvPr/>
        </p:nvSpPr>
        <p:spPr bwMode="auto">
          <a:xfrm flipH="1" flipV="1">
            <a:off x="7630089" y="3057274"/>
            <a:ext cx="742950" cy="163512"/>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1" name="Line 48">
            <a:extLst>
              <a:ext uri="{FF2B5EF4-FFF2-40B4-BE49-F238E27FC236}">
                <a16:creationId xmlns:a16="http://schemas.microsoft.com/office/drawing/2014/main" id="{87F4E1BA-7258-978B-41E8-8EB148015722}"/>
              </a:ext>
            </a:extLst>
          </p:cNvPr>
          <p:cNvSpPr>
            <a:spLocks noChangeShapeType="1"/>
          </p:cNvSpPr>
          <p:nvPr/>
        </p:nvSpPr>
        <p:spPr bwMode="auto">
          <a:xfrm flipH="1">
            <a:off x="7623739" y="3223961"/>
            <a:ext cx="738187" cy="141288"/>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2" name="Rectangle 49">
            <a:extLst>
              <a:ext uri="{FF2B5EF4-FFF2-40B4-BE49-F238E27FC236}">
                <a16:creationId xmlns:a16="http://schemas.microsoft.com/office/drawing/2014/main" id="{F0F919A7-9A54-2658-8E02-F77B1B395D89}"/>
              </a:ext>
            </a:extLst>
          </p:cNvPr>
          <p:cNvSpPr>
            <a:spLocks noChangeArrowheads="1"/>
          </p:cNvSpPr>
          <p:nvPr/>
        </p:nvSpPr>
        <p:spPr bwMode="auto">
          <a:xfrm>
            <a:off x="7026839" y="4687636"/>
            <a:ext cx="2070100" cy="482600"/>
          </a:xfrm>
          <a:prstGeom prst="rect">
            <a:avLst/>
          </a:prstGeom>
          <a:solidFill>
            <a:srgbClr val="A5CEAD"/>
          </a:solidFill>
          <a:ln>
            <a:noFill/>
          </a:ln>
          <a:effectLst/>
          <a:extLs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53" name="Group 50">
            <a:extLst>
              <a:ext uri="{FF2B5EF4-FFF2-40B4-BE49-F238E27FC236}">
                <a16:creationId xmlns:a16="http://schemas.microsoft.com/office/drawing/2014/main" id="{84CC629D-9874-75B8-60BA-A3735AA9B35F}"/>
              </a:ext>
            </a:extLst>
          </p:cNvPr>
          <p:cNvGrpSpPr>
            <a:grpSpLocks/>
          </p:cNvGrpSpPr>
          <p:nvPr/>
        </p:nvGrpSpPr>
        <p:grpSpPr bwMode="auto">
          <a:xfrm>
            <a:off x="7398314" y="4687636"/>
            <a:ext cx="1162050" cy="476250"/>
            <a:chOff x="3706" y="3007"/>
            <a:chExt cx="732" cy="300"/>
          </a:xfrm>
        </p:grpSpPr>
        <p:sp>
          <p:nvSpPr>
            <p:cNvPr id="54" name="Text Box 51">
              <a:extLst>
                <a:ext uri="{FF2B5EF4-FFF2-40B4-BE49-F238E27FC236}">
                  <a16:creationId xmlns:a16="http://schemas.microsoft.com/office/drawing/2014/main" id="{34546D55-BCCC-2B61-072A-8B07E89E676D}"/>
                </a:ext>
              </a:extLst>
            </p:cNvPr>
            <p:cNvSpPr txBox="1">
              <a:spLocks noChangeArrowheads="1"/>
            </p:cNvSpPr>
            <p:nvPr/>
          </p:nvSpPr>
          <p:spPr bwMode="auto">
            <a:xfrm>
              <a:off x="3706" y="3007"/>
              <a:ext cx="252"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a:solidFill>
                    <a:srgbClr val="0033CC"/>
                  </a:solidFill>
                </a:rPr>
                <a:t>0   </a:t>
              </a:r>
            </a:p>
          </p:txBody>
        </p:sp>
        <p:sp>
          <p:nvSpPr>
            <p:cNvPr id="55" name="Text Box 52">
              <a:extLst>
                <a:ext uri="{FF2B5EF4-FFF2-40B4-BE49-F238E27FC236}">
                  <a16:creationId xmlns:a16="http://schemas.microsoft.com/office/drawing/2014/main" id="{0C6D8815-4C85-51E0-3CE6-483CD199CB91}"/>
                </a:ext>
              </a:extLst>
            </p:cNvPr>
            <p:cNvSpPr txBox="1">
              <a:spLocks noChangeArrowheads="1"/>
            </p:cNvSpPr>
            <p:nvPr/>
          </p:nvSpPr>
          <p:spPr bwMode="auto">
            <a:xfrm>
              <a:off x="4186" y="3007"/>
              <a:ext cx="252"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a:solidFill>
                    <a:srgbClr val="0033CC"/>
                  </a:solidFill>
                </a:rPr>
                <a:t>0   </a:t>
              </a:r>
            </a:p>
          </p:txBody>
        </p:sp>
      </p:grpSp>
      <p:grpSp>
        <p:nvGrpSpPr>
          <p:cNvPr id="56" name="Group 53">
            <a:extLst>
              <a:ext uri="{FF2B5EF4-FFF2-40B4-BE49-F238E27FC236}">
                <a16:creationId xmlns:a16="http://schemas.microsoft.com/office/drawing/2014/main" id="{03168448-2423-2CF1-1C4D-4833A8239BF3}"/>
              </a:ext>
            </a:extLst>
          </p:cNvPr>
          <p:cNvGrpSpPr>
            <a:grpSpLocks/>
          </p:cNvGrpSpPr>
          <p:nvPr/>
        </p:nvGrpSpPr>
        <p:grpSpPr bwMode="auto">
          <a:xfrm>
            <a:off x="7398314" y="4687636"/>
            <a:ext cx="1162050" cy="476250"/>
            <a:chOff x="3706" y="3007"/>
            <a:chExt cx="732" cy="300"/>
          </a:xfrm>
        </p:grpSpPr>
        <p:sp>
          <p:nvSpPr>
            <p:cNvPr id="57" name="Text Box 54">
              <a:extLst>
                <a:ext uri="{FF2B5EF4-FFF2-40B4-BE49-F238E27FC236}">
                  <a16:creationId xmlns:a16="http://schemas.microsoft.com/office/drawing/2014/main" id="{D5845317-A6D6-4AC8-9F38-DDDD1A118BB1}"/>
                </a:ext>
              </a:extLst>
            </p:cNvPr>
            <p:cNvSpPr txBox="1">
              <a:spLocks noChangeArrowheads="1"/>
            </p:cNvSpPr>
            <p:nvPr/>
          </p:nvSpPr>
          <p:spPr bwMode="auto">
            <a:xfrm>
              <a:off x="3706" y="3007"/>
              <a:ext cx="252"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a:solidFill>
                    <a:srgbClr val="0033CC"/>
                  </a:solidFill>
                </a:rPr>
                <a:t>0   </a:t>
              </a:r>
            </a:p>
          </p:txBody>
        </p:sp>
        <p:sp>
          <p:nvSpPr>
            <p:cNvPr id="58" name="Text Box 55">
              <a:extLst>
                <a:ext uri="{FF2B5EF4-FFF2-40B4-BE49-F238E27FC236}">
                  <a16:creationId xmlns:a16="http://schemas.microsoft.com/office/drawing/2014/main" id="{D2D098E6-8DA6-0ADD-D976-041620D44D8B}"/>
                </a:ext>
              </a:extLst>
            </p:cNvPr>
            <p:cNvSpPr txBox="1">
              <a:spLocks noChangeArrowheads="1"/>
            </p:cNvSpPr>
            <p:nvPr/>
          </p:nvSpPr>
          <p:spPr bwMode="auto">
            <a:xfrm>
              <a:off x="4186" y="3007"/>
              <a:ext cx="252"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a:solidFill>
                    <a:srgbClr val="0033CC"/>
                  </a:solidFill>
                </a:rPr>
                <a:t>1   </a:t>
              </a:r>
            </a:p>
          </p:txBody>
        </p:sp>
      </p:grpSp>
      <p:grpSp>
        <p:nvGrpSpPr>
          <p:cNvPr id="59" name="Group 56">
            <a:extLst>
              <a:ext uri="{FF2B5EF4-FFF2-40B4-BE49-F238E27FC236}">
                <a16:creationId xmlns:a16="http://schemas.microsoft.com/office/drawing/2014/main" id="{5B297154-B54B-C180-43EE-AFAFC1F108AB}"/>
              </a:ext>
            </a:extLst>
          </p:cNvPr>
          <p:cNvGrpSpPr>
            <a:grpSpLocks/>
          </p:cNvGrpSpPr>
          <p:nvPr/>
        </p:nvGrpSpPr>
        <p:grpSpPr bwMode="auto">
          <a:xfrm>
            <a:off x="7398314" y="4687636"/>
            <a:ext cx="1162050" cy="476250"/>
            <a:chOff x="3706" y="3007"/>
            <a:chExt cx="732" cy="300"/>
          </a:xfrm>
        </p:grpSpPr>
        <p:sp>
          <p:nvSpPr>
            <p:cNvPr id="60" name="Text Box 57">
              <a:extLst>
                <a:ext uri="{FF2B5EF4-FFF2-40B4-BE49-F238E27FC236}">
                  <a16:creationId xmlns:a16="http://schemas.microsoft.com/office/drawing/2014/main" id="{C557D458-5A99-02DB-A15F-B6E3DB32828D}"/>
                </a:ext>
              </a:extLst>
            </p:cNvPr>
            <p:cNvSpPr txBox="1">
              <a:spLocks noChangeArrowheads="1"/>
            </p:cNvSpPr>
            <p:nvPr/>
          </p:nvSpPr>
          <p:spPr bwMode="auto">
            <a:xfrm>
              <a:off x="3706" y="3007"/>
              <a:ext cx="252"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a:solidFill>
                    <a:srgbClr val="0033CC"/>
                  </a:solidFill>
                </a:rPr>
                <a:t>1   </a:t>
              </a:r>
            </a:p>
          </p:txBody>
        </p:sp>
        <p:sp>
          <p:nvSpPr>
            <p:cNvPr id="61" name="Text Box 58">
              <a:extLst>
                <a:ext uri="{FF2B5EF4-FFF2-40B4-BE49-F238E27FC236}">
                  <a16:creationId xmlns:a16="http://schemas.microsoft.com/office/drawing/2014/main" id="{166BE0A0-0D14-7A9D-C63D-C0270F058AC6}"/>
                </a:ext>
              </a:extLst>
            </p:cNvPr>
            <p:cNvSpPr txBox="1">
              <a:spLocks noChangeArrowheads="1"/>
            </p:cNvSpPr>
            <p:nvPr/>
          </p:nvSpPr>
          <p:spPr bwMode="auto">
            <a:xfrm>
              <a:off x="4186" y="3007"/>
              <a:ext cx="252"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a:solidFill>
                    <a:srgbClr val="0033CC"/>
                  </a:solidFill>
                </a:rPr>
                <a:t>0   </a:t>
              </a:r>
            </a:p>
          </p:txBody>
        </p:sp>
      </p:grpSp>
      <p:grpSp>
        <p:nvGrpSpPr>
          <p:cNvPr id="62" name="Group 59">
            <a:extLst>
              <a:ext uri="{FF2B5EF4-FFF2-40B4-BE49-F238E27FC236}">
                <a16:creationId xmlns:a16="http://schemas.microsoft.com/office/drawing/2014/main" id="{1136AE93-2CBF-2465-FEE8-78A5B4EAF04B}"/>
              </a:ext>
            </a:extLst>
          </p:cNvPr>
          <p:cNvGrpSpPr>
            <a:grpSpLocks/>
          </p:cNvGrpSpPr>
          <p:nvPr/>
        </p:nvGrpSpPr>
        <p:grpSpPr bwMode="auto">
          <a:xfrm>
            <a:off x="7398314" y="4687636"/>
            <a:ext cx="1162050" cy="476250"/>
            <a:chOff x="3706" y="3007"/>
            <a:chExt cx="732" cy="300"/>
          </a:xfrm>
        </p:grpSpPr>
        <p:sp>
          <p:nvSpPr>
            <p:cNvPr id="63" name="Text Box 60">
              <a:extLst>
                <a:ext uri="{FF2B5EF4-FFF2-40B4-BE49-F238E27FC236}">
                  <a16:creationId xmlns:a16="http://schemas.microsoft.com/office/drawing/2014/main" id="{F581BAB0-E504-08BC-FC90-89F7D98CA16F}"/>
                </a:ext>
              </a:extLst>
            </p:cNvPr>
            <p:cNvSpPr txBox="1">
              <a:spLocks noChangeArrowheads="1"/>
            </p:cNvSpPr>
            <p:nvPr/>
          </p:nvSpPr>
          <p:spPr bwMode="auto">
            <a:xfrm>
              <a:off x="3706" y="3007"/>
              <a:ext cx="252"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a:solidFill>
                    <a:srgbClr val="0033CC"/>
                  </a:solidFill>
                </a:rPr>
                <a:t>1   </a:t>
              </a:r>
            </a:p>
          </p:txBody>
        </p:sp>
        <p:sp>
          <p:nvSpPr>
            <p:cNvPr id="64" name="Text Box 61">
              <a:extLst>
                <a:ext uri="{FF2B5EF4-FFF2-40B4-BE49-F238E27FC236}">
                  <a16:creationId xmlns:a16="http://schemas.microsoft.com/office/drawing/2014/main" id="{C3B4440A-FFB1-7D8F-D607-EC3AC74B7D1C}"/>
                </a:ext>
              </a:extLst>
            </p:cNvPr>
            <p:cNvSpPr txBox="1">
              <a:spLocks noChangeArrowheads="1"/>
            </p:cNvSpPr>
            <p:nvPr/>
          </p:nvSpPr>
          <p:spPr bwMode="auto">
            <a:xfrm>
              <a:off x="4186" y="3007"/>
              <a:ext cx="252" cy="300"/>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a:solidFill>
                    <a:srgbClr val="0033CC"/>
                  </a:solidFill>
                </a:rPr>
                <a:t>1   </a:t>
              </a:r>
            </a:p>
          </p:txBody>
        </p:sp>
      </p:grpSp>
      <p:sp>
        <p:nvSpPr>
          <p:cNvPr id="65" name="Text Box 62">
            <a:extLst>
              <a:ext uri="{FF2B5EF4-FFF2-40B4-BE49-F238E27FC236}">
                <a16:creationId xmlns:a16="http://schemas.microsoft.com/office/drawing/2014/main" id="{BDB272A5-E4DD-83F3-2026-904F41967AEA}"/>
              </a:ext>
            </a:extLst>
          </p:cNvPr>
          <p:cNvSpPr txBox="1">
            <a:spLocks noChangeArrowheads="1"/>
          </p:cNvSpPr>
          <p:nvPr/>
        </p:nvSpPr>
        <p:spPr bwMode="auto">
          <a:xfrm>
            <a:off x="9081064" y="2711199"/>
            <a:ext cx="506412" cy="457200"/>
          </a:xfrm>
          <a:prstGeom prst="rect">
            <a:avLst/>
          </a:prstGeom>
          <a:solidFill>
            <a:srgbClr val="A5CEAD"/>
          </a:solidFill>
          <a:ln>
            <a:noFill/>
          </a:ln>
          <a:effectLst/>
          <a:extLs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D</a:t>
            </a:r>
            <a:r>
              <a:rPr lang="en-US" altLang="zh-CN" b="1" baseline="-25000">
                <a:solidFill>
                  <a:srgbClr val="FF0066"/>
                </a:solidFill>
              </a:rPr>
              <a:t>0</a:t>
            </a:r>
            <a:endParaRPr lang="en-US" altLang="zh-CN" b="1">
              <a:solidFill>
                <a:srgbClr val="FF0066"/>
              </a:solidFill>
            </a:endParaRPr>
          </a:p>
        </p:txBody>
      </p:sp>
      <p:sp>
        <p:nvSpPr>
          <p:cNvPr id="66" name="Text Box 63">
            <a:extLst>
              <a:ext uri="{FF2B5EF4-FFF2-40B4-BE49-F238E27FC236}">
                <a16:creationId xmlns:a16="http://schemas.microsoft.com/office/drawing/2014/main" id="{AD2CB1F6-7DA0-3FFF-7CC5-BA1DF334B725}"/>
              </a:ext>
            </a:extLst>
          </p:cNvPr>
          <p:cNvSpPr txBox="1">
            <a:spLocks noChangeArrowheads="1"/>
          </p:cNvSpPr>
          <p:nvPr/>
        </p:nvSpPr>
        <p:spPr bwMode="auto">
          <a:xfrm>
            <a:off x="9081064" y="2711199"/>
            <a:ext cx="557212" cy="457200"/>
          </a:xfrm>
          <a:prstGeom prst="rect">
            <a:avLst/>
          </a:prstGeom>
          <a:solidFill>
            <a:srgbClr val="A5CEAD"/>
          </a:solidFill>
          <a:ln>
            <a:noFill/>
          </a:ln>
          <a:effectLst/>
          <a:extLs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D</a:t>
            </a:r>
            <a:r>
              <a:rPr lang="en-US" altLang="zh-CN" b="1" baseline="-25000">
                <a:solidFill>
                  <a:srgbClr val="FF0066"/>
                </a:solidFill>
              </a:rPr>
              <a:t>1</a:t>
            </a:r>
            <a:endParaRPr lang="en-US" altLang="zh-CN" b="1">
              <a:solidFill>
                <a:srgbClr val="FF0066"/>
              </a:solidFill>
            </a:endParaRPr>
          </a:p>
        </p:txBody>
      </p:sp>
      <p:sp>
        <p:nvSpPr>
          <p:cNvPr id="67" name="Text Box 64">
            <a:extLst>
              <a:ext uri="{FF2B5EF4-FFF2-40B4-BE49-F238E27FC236}">
                <a16:creationId xmlns:a16="http://schemas.microsoft.com/office/drawing/2014/main" id="{18AA9354-5984-C7CC-6650-DF3973624E83}"/>
              </a:ext>
            </a:extLst>
          </p:cNvPr>
          <p:cNvSpPr txBox="1">
            <a:spLocks noChangeArrowheads="1"/>
          </p:cNvSpPr>
          <p:nvPr/>
        </p:nvSpPr>
        <p:spPr bwMode="auto">
          <a:xfrm>
            <a:off x="9081064" y="2711199"/>
            <a:ext cx="506412" cy="457200"/>
          </a:xfrm>
          <a:prstGeom prst="rect">
            <a:avLst/>
          </a:prstGeom>
          <a:solidFill>
            <a:srgbClr val="A5CEAD"/>
          </a:solidFill>
          <a:ln>
            <a:noFill/>
          </a:ln>
          <a:effectLst/>
          <a:extLs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D</a:t>
            </a:r>
            <a:r>
              <a:rPr lang="en-US" altLang="zh-CN" b="1" baseline="-25000">
                <a:solidFill>
                  <a:srgbClr val="FF0066"/>
                </a:solidFill>
              </a:rPr>
              <a:t>2</a:t>
            </a:r>
            <a:endParaRPr lang="en-US" altLang="zh-CN" b="1">
              <a:solidFill>
                <a:srgbClr val="FF0066"/>
              </a:solidFill>
            </a:endParaRPr>
          </a:p>
        </p:txBody>
      </p:sp>
      <p:sp>
        <p:nvSpPr>
          <p:cNvPr id="68" name="Text Box 65">
            <a:extLst>
              <a:ext uri="{FF2B5EF4-FFF2-40B4-BE49-F238E27FC236}">
                <a16:creationId xmlns:a16="http://schemas.microsoft.com/office/drawing/2014/main" id="{FDA4E164-868D-A41B-BA75-C4931AED653E}"/>
              </a:ext>
            </a:extLst>
          </p:cNvPr>
          <p:cNvSpPr txBox="1">
            <a:spLocks noChangeArrowheads="1"/>
          </p:cNvSpPr>
          <p:nvPr/>
        </p:nvSpPr>
        <p:spPr bwMode="auto">
          <a:xfrm>
            <a:off x="9081064" y="2711199"/>
            <a:ext cx="506412" cy="457200"/>
          </a:xfrm>
          <a:prstGeom prst="rect">
            <a:avLst/>
          </a:prstGeom>
          <a:solidFill>
            <a:srgbClr val="A5CEAD"/>
          </a:solidFill>
          <a:ln>
            <a:noFill/>
          </a:ln>
          <a:effectLst/>
          <a:extLs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D</a:t>
            </a:r>
            <a:r>
              <a:rPr lang="en-US" altLang="zh-CN" b="1" baseline="-25000">
                <a:solidFill>
                  <a:srgbClr val="FF0066"/>
                </a:solidFill>
              </a:rPr>
              <a:t>3</a:t>
            </a:r>
            <a:endParaRPr lang="en-US" altLang="zh-CN" b="1">
              <a:solidFill>
                <a:srgbClr val="FF0066"/>
              </a:solidFill>
            </a:endParaRPr>
          </a:p>
        </p:txBody>
      </p:sp>
      <p:sp>
        <p:nvSpPr>
          <p:cNvPr id="69" name="Line 66">
            <a:extLst>
              <a:ext uri="{FF2B5EF4-FFF2-40B4-BE49-F238E27FC236}">
                <a16:creationId xmlns:a16="http://schemas.microsoft.com/office/drawing/2014/main" id="{F8236D81-0974-1CAD-CCFD-A737A4A78868}"/>
              </a:ext>
            </a:extLst>
          </p:cNvPr>
          <p:cNvSpPr>
            <a:spLocks noChangeShapeType="1"/>
          </p:cNvSpPr>
          <p:nvPr/>
        </p:nvSpPr>
        <p:spPr bwMode="auto">
          <a:xfrm flipH="1" flipV="1">
            <a:off x="7625326" y="2739774"/>
            <a:ext cx="735013" cy="461962"/>
          </a:xfrm>
          <a:prstGeom prst="line">
            <a:avLst/>
          </a:prstGeom>
          <a:noFill/>
          <a:ln w="38100">
            <a:solidFill>
              <a:srgbClr val="CCFFFF"/>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0" name="Line 67">
            <a:extLst>
              <a:ext uri="{FF2B5EF4-FFF2-40B4-BE49-F238E27FC236}">
                <a16:creationId xmlns:a16="http://schemas.microsoft.com/office/drawing/2014/main" id="{F129A084-9C7A-E317-B4C8-2CB526DFE6D4}"/>
              </a:ext>
            </a:extLst>
          </p:cNvPr>
          <p:cNvSpPr>
            <a:spLocks noChangeShapeType="1"/>
          </p:cNvSpPr>
          <p:nvPr/>
        </p:nvSpPr>
        <p:spPr bwMode="auto">
          <a:xfrm flipH="1" flipV="1">
            <a:off x="7634851" y="3057274"/>
            <a:ext cx="720725" cy="160337"/>
          </a:xfrm>
          <a:prstGeom prst="line">
            <a:avLst/>
          </a:prstGeom>
          <a:noFill/>
          <a:ln w="38100">
            <a:solidFill>
              <a:srgbClr val="CCFFFF"/>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1" name="Line 68">
            <a:extLst>
              <a:ext uri="{FF2B5EF4-FFF2-40B4-BE49-F238E27FC236}">
                <a16:creationId xmlns:a16="http://schemas.microsoft.com/office/drawing/2014/main" id="{6CCBB3A9-C4A1-917C-5A30-763179BFC649}"/>
              </a:ext>
            </a:extLst>
          </p:cNvPr>
          <p:cNvSpPr>
            <a:spLocks noChangeShapeType="1"/>
          </p:cNvSpPr>
          <p:nvPr/>
        </p:nvSpPr>
        <p:spPr bwMode="auto">
          <a:xfrm flipH="1">
            <a:off x="7625326" y="3230311"/>
            <a:ext cx="700088" cy="133350"/>
          </a:xfrm>
          <a:prstGeom prst="line">
            <a:avLst/>
          </a:prstGeom>
          <a:noFill/>
          <a:ln w="38100">
            <a:solidFill>
              <a:srgbClr val="CCFFFF"/>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2" name="Line 69">
            <a:extLst>
              <a:ext uri="{FF2B5EF4-FFF2-40B4-BE49-F238E27FC236}">
                <a16:creationId xmlns:a16="http://schemas.microsoft.com/office/drawing/2014/main" id="{4E2887C5-4795-13C9-3379-CAE199AF9BC5}"/>
              </a:ext>
            </a:extLst>
          </p:cNvPr>
          <p:cNvSpPr>
            <a:spLocks noChangeShapeType="1"/>
          </p:cNvSpPr>
          <p:nvPr/>
        </p:nvSpPr>
        <p:spPr bwMode="auto">
          <a:xfrm flipH="1">
            <a:off x="7630089" y="3228724"/>
            <a:ext cx="741362" cy="441325"/>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73" name="Group 70">
            <a:extLst>
              <a:ext uri="{FF2B5EF4-FFF2-40B4-BE49-F238E27FC236}">
                <a16:creationId xmlns:a16="http://schemas.microsoft.com/office/drawing/2014/main" id="{B54820F5-A787-06AF-7B10-8A1FECA87FC5}"/>
              </a:ext>
            </a:extLst>
          </p:cNvPr>
          <p:cNvGrpSpPr>
            <a:grpSpLocks/>
          </p:cNvGrpSpPr>
          <p:nvPr/>
        </p:nvGrpSpPr>
        <p:grpSpPr bwMode="auto">
          <a:xfrm>
            <a:off x="1970651" y="3309686"/>
            <a:ext cx="2678113" cy="2255838"/>
            <a:chOff x="287" y="2139"/>
            <a:chExt cx="1687" cy="1421"/>
          </a:xfrm>
        </p:grpSpPr>
        <p:sp>
          <p:nvSpPr>
            <p:cNvPr id="74" name="Line 71">
              <a:extLst>
                <a:ext uri="{FF2B5EF4-FFF2-40B4-BE49-F238E27FC236}">
                  <a16:creationId xmlns:a16="http://schemas.microsoft.com/office/drawing/2014/main" id="{606A67F4-D4D3-A639-BCA1-491C7EBCC9A9}"/>
                </a:ext>
              </a:extLst>
            </p:cNvPr>
            <p:cNvSpPr>
              <a:spLocks noChangeShapeType="1"/>
            </p:cNvSpPr>
            <p:nvPr/>
          </p:nvSpPr>
          <p:spPr bwMode="auto">
            <a:xfrm flipV="1">
              <a:off x="294" y="2139"/>
              <a:ext cx="1680" cy="1"/>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5" name="Line 72">
              <a:extLst>
                <a:ext uri="{FF2B5EF4-FFF2-40B4-BE49-F238E27FC236}">
                  <a16:creationId xmlns:a16="http://schemas.microsoft.com/office/drawing/2014/main" id="{3B85D33A-2365-5E23-BD5D-9B2953B59088}"/>
                </a:ext>
              </a:extLst>
            </p:cNvPr>
            <p:cNvSpPr>
              <a:spLocks noChangeShapeType="1"/>
            </p:cNvSpPr>
            <p:nvPr/>
          </p:nvSpPr>
          <p:spPr bwMode="auto">
            <a:xfrm>
              <a:off x="294" y="2422"/>
              <a:ext cx="168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6" name="Line 73">
              <a:extLst>
                <a:ext uri="{FF2B5EF4-FFF2-40B4-BE49-F238E27FC236}">
                  <a16:creationId xmlns:a16="http://schemas.microsoft.com/office/drawing/2014/main" id="{827E85A9-A081-197C-6E18-92D9615A1090}"/>
                </a:ext>
              </a:extLst>
            </p:cNvPr>
            <p:cNvSpPr>
              <a:spLocks noChangeShapeType="1"/>
            </p:cNvSpPr>
            <p:nvPr/>
          </p:nvSpPr>
          <p:spPr bwMode="auto">
            <a:xfrm flipV="1">
              <a:off x="287" y="3554"/>
              <a:ext cx="1641" cy="1"/>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7" name="Line 74">
              <a:extLst>
                <a:ext uri="{FF2B5EF4-FFF2-40B4-BE49-F238E27FC236}">
                  <a16:creationId xmlns:a16="http://schemas.microsoft.com/office/drawing/2014/main" id="{7944B1FC-CE24-11ED-2EF7-4C90360A9640}"/>
                </a:ext>
              </a:extLst>
            </p:cNvPr>
            <p:cNvSpPr>
              <a:spLocks noChangeShapeType="1"/>
            </p:cNvSpPr>
            <p:nvPr/>
          </p:nvSpPr>
          <p:spPr bwMode="auto">
            <a:xfrm>
              <a:off x="1476" y="2146"/>
              <a:ext cx="0" cy="141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78" name="Text Box 75">
            <a:extLst>
              <a:ext uri="{FF2B5EF4-FFF2-40B4-BE49-F238E27FC236}">
                <a16:creationId xmlns:a16="http://schemas.microsoft.com/office/drawing/2014/main" id="{893BBC02-863E-7E87-09F4-B406F826496E}"/>
              </a:ext>
            </a:extLst>
          </p:cNvPr>
          <p:cNvSpPr txBox="1">
            <a:spLocks noChangeArrowheads="1"/>
          </p:cNvSpPr>
          <p:nvPr/>
        </p:nvSpPr>
        <p:spPr bwMode="auto">
          <a:xfrm>
            <a:off x="2137339" y="3757361"/>
            <a:ext cx="15732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D</a:t>
            </a:r>
            <a:r>
              <a:rPr lang="en-US" altLang="zh-CN" b="1" baseline="-25000">
                <a:solidFill>
                  <a:srgbClr val="0033CC"/>
                </a:solidFill>
                <a:ea typeface="楷体_GB2312" pitchFamily="49" charset="-122"/>
              </a:rPr>
              <a:t>0</a:t>
            </a:r>
            <a:r>
              <a:rPr lang="en-US" altLang="zh-CN" b="1">
                <a:solidFill>
                  <a:srgbClr val="0033CC"/>
                </a:solidFill>
                <a:ea typeface="楷体_GB2312" pitchFamily="49" charset="-122"/>
              </a:rPr>
              <a:t>     0     0</a:t>
            </a:r>
          </a:p>
        </p:txBody>
      </p:sp>
      <p:sp>
        <p:nvSpPr>
          <p:cNvPr id="79" name="Text Box 76">
            <a:extLst>
              <a:ext uri="{FF2B5EF4-FFF2-40B4-BE49-F238E27FC236}">
                <a16:creationId xmlns:a16="http://schemas.microsoft.com/office/drawing/2014/main" id="{907B9F39-C7F9-BBD0-6032-6F89633A562F}"/>
              </a:ext>
            </a:extLst>
          </p:cNvPr>
          <p:cNvSpPr txBox="1">
            <a:spLocks noChangeArrowheads="1"/>
          </p:cNvSpPr>
          <p:nvPr/>
        </p:nvSpPr>
        <p:spPr bwMode="auto">
          <a:xfrm>
            <a:off x="4012176" y="3722436"/>
            <a:ext cx="93186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D</a:t>
            </a:r>
            <a:r>
              <a:rPr lang="en-US" altLang="zh-CN" b="1" baseline="-25000">
                <a:solidFill>
                  <a:srgbClr val="FF0066"/>
                </a:solidFill>
                <a:ea typeface="楷体_GB2312" pitchFamily="49" charset="-122"/>
              </a:rPr>
              <a:t>0</a:t>
            </a:r>
          </a:p>
        </p:txBody>
      </p:sp>
      <p:sp>
        <p:nvSpPr>
          <p:cNvPr id="80" name="Text Box 77">
            <a:extLst>
              <a:ext uri="{FF2B5EF4-FFF2-40B4-BE49-F238E27FC236}">
                <a16:creationId xmlns:a16="http://schemas.microsoft.com/office/drawing/2014/main" id="{DB3D42D6-D51F-2DCB-2365-B9E6F399BD04}"/>
              </a:ext>
            </a:extLst>
          </p:cNvPr>
          <p:cNvSpPr txBox="1">
            <a:spLocks noChangeArrowheads="1"/>
          </p:cNvSpPr>
          <p:nvPr/>
        </p:nvSpPr>
        <p:spPr bwMode="auto">
          <a:xfrm>
            <a:off x="2138926" y="3304924"/>
            <a:ext cx="2152650" cy="588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just"/>
            <a:r>
              <a:rPr kumimoji="0" lang="en-US" altLang="zh-CN" b="1" i="1">
                <a:solidFill>
                  <a:srgbClr val="FF0066"/>
                </a:solidFill>
              </a:rPr>
              <a:t>D     A</a:t>
            </a:r>
            <a:r>
              <a:rPr kumimoji="0" lang="en-US" altLang="zh-CN" b="1" baseline="-25000">
                <a:solidFill>
                  <a:srgbClr val="FF0066"/>
                </a:solidFill>
              </a:rPr>
              <a:t>1</a:t>
            </a:r>
            <a:r>
              <a:rPr kumimoji="0" lang="en-US" altLang="zh-CN" b="1" i="1" baseline="-25000">
                <a:solidFill>
                  <a:srgbClr val="FF0066"/>
                </a:solidFill>
              </a:rPr>
              <a:t>     </a:t>
            </a:r>
            <a:r>
              <a:rPr kumimoji="0" lang="en-US" altLang="zh-CN" b="1" i="1">
                <a:solidFill>
                  <a:srgbClr val="FF0066"/>
                </a:solidFill>
              </a:rPr>
              <a:t>A</a:t>
            </a:r>
            <a:r>
              <a:rPr kumimoji="0" lang="en-US" altLang="zh-CN" b="1" baseline="-25000">
                <a:solidFill>
                  <a:srgbClr val="FF0066"/>
                </a:solidFill>
              </a:rPr>
              <a:t>0 </a:t>
            </a:r>
          </a:p>
        </p:txBody>
      </p:sp>
      <p:sp>
        <p:nvSpPr>
          <p:cNvPr id="81" name="Text Box 78">
            <a:extLst>
              <a:ext uri="{FF2B5EF4-FFF2-40B4-BE49-F238E27FC236}">
                <a16:creationId xmlns:a16="http://schemas.microsoft.com/office/drawing/2014/main" id="{808571F3-995B-7314-E979-E3973C0FA536}"/>
              </a:ext>
            </a:extLst>
          </p:cNvPr>
          <p:cNvSpPr txBox="1">
            <a:spLocks noChangeArrowheads="1"/>
          </p:cNvSpPr>
          <p:nvPr/>
        </p:nvSpPr>
        <p:spPr bwMode="auto">
          <a:xfrm>
            <a:off x="2786626" y="2730249"/>
            <a:ext cx="1265238" cy="466725"/>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b="1">
                <a:solidFill>
                  <a:srgbClr val="0033CC"/>
                </a:solidFill>
              </a:rPr>
              <a:t>真值表</a:t>
            </a:r>
          </a:p>
        </p:txBody>
      </p:sp>
      <p:sp>
        <p:nvSpPr>
          <p:cNvPr id="82" name="Text Box 79">
            <a:extLst>
              <a:ext uri="{FF2B5EF4-FFF2-40B4-BE49-F238E27FC236}">
                <a16:creationId xmlns:a16="http://schemas.microsoft.com/office/drawing/2014/main" id="{EDBB1D9C-FA0D-55CA-13C5-4E3130D92ACC}"/>
              </a:ext>
            </a:extLst>
          </p:cNvPr>
          <p:cNvSpPr txBox="1">
            <a:spLocks noChangeArrowheads="1"/>
          </p:cNvSpPr>
          <p:nvPr/>
        </p:nvSpPr>
        <p:spPr bwMode="auto">
          <a:xfrm>
            <a:off x="2137339" y="4198686"/>
            <a:ext cx="15732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D</a:t>
            </a:r>
            <a:r>
              <a:rPr lang="en-US" altLang="zh-CN" b="1" baseline="-25000">
                <a:solidFill>
                  <a:srgbClr val="0033CC"/>
                </a:solidFill>
                <a:ea typeface="楷体_GB2312" pitchFamily="49" charset="-122"/>
              </a:rPr>
              <a:t>1</a:t>
            </a:r>
            <a:r>
              <a:rPr lang="en-US" altLang="zh-CN" b="1">
                <a:solidFill>
                  <a:srgbClr val="0033CC"/>
                </a:solidFill>
                <a:ea typeface="楷体_GB2312" pitchFamily="49" charset="-122"/>
              </a:rPr>
              <a:t>     0     1</a:t>
            </a:r>
          </a:p>
        </p:txBody>
      </p:sp>
      <p:sp>
        <p:nvSpPr>
          <p:cNvPr id="83" name="Text Box 80">
            <a:extLst>
              <a:ext uri="{FF2B5EF4-FFF2-40B4-BE49-F238E27FC236}">
                <a16:creationId xmlns:a16="http://schemas.microsoft.com/office/drawing/2014/main" id="{6DCC139B-C38A-79D6-7DA0-74E8CAE507B8}"/>
              </a:ext>
            </a:extLst>
          </p:cNvPr>
          <p:cNvSpPr txBox="1">
            <a:spLocks noChangeArrowheads="1"/>
          </p:cNvSpPr>
          <p:nvPr/>
        </p:nvSpPr>
        <p:spPr bwMode="auto">
          <a:xfrm>
            <a:off x="2137339" y="4640011"/>
            <a:ext cx="15732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D</a:t>
            </a:r>
            <a:r>
              <a:rPr lang="en-US" altLang="zh-CN" b="1" baseline="-25000">
                <a:solidFill>
                  <a:srgbClr val="0033CC"/>
                </a:solidFill>
                <a:ea typeface="楷体_GB2312" pitchFamily="49" charset="-122"/>
              </a:rPr>
              <a:t>2</a:t>
            </a:r>
            <a:r>
              <a:rPr lang="en-US" altLang="zh-CN" b="1">
                <a:solidFill>
                  <a:srgbClr val="0033CC"/>
                </a:solidFill>
                <a:ea typeface="楷体_GB2312" pitchFamily="49" charset="-122"/>
              </a:rPr>
              <a:t>     1     0</a:t>
            </a:r>
          </a:p>
        </p:txBody>
      </p:sp>
      <p:sp>
        <p:nvSpPr>
          <p:cNvPr id="84" name="Text Box 81">
            <a:extLst>
              <a:ext uri="{FF2B5EF4-FFF2-40B4-BE49-F238E27FC236}">
                <a16:creationId xmlns:a16="http://schemas.microsoft.com/office/drawing/2014/main" id="{0F8F0D9B-59EF-F575-7F48-BCA49ACEF648}"/>
              </a:ext>
            </a:extLst>
          </p:cNvPr>
          <p:cNvSpPr txBox="1">
            <a:spLocks noChangeArrowheads="1"/>
          </p:cNvSpPr>
          <p:nvPr/>
        </p:nvSpPr>
        <p:spPr bwMode="auto">
          <a:xfrm>
            <a:off x="2137339" y="5079749"/>
            <a:ext cx="15732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D</a:t>
            </a:r>
            <a:r>
              <a:rPr lang="en-US" altLang="zh-CN" b="1" baseline="-25000">
                <a:solidFill>
                  <a:srgbClr val="0033CC"/>
                </a:solidFill>
                <a:ea typeface="楷体_GB2312" pitchFamily="49" charset="-122"/>
              </a:rPr>
              <a:t>3</a:t>
            </a:r>
            <a:r>
              <a:rPr lang="en-US" altLang="zh-CN" b="1">
                <a:solidFill>
                  <a:srgbClr val="0033CC"/>
                </a:solidFill>
                <a:ea typeface="楷体_GB2312" pitchFamily="49" charset="-122"/>
              </a:rPr>
              <a:t>     1     1</a:t>
            </a:r>
          </a:p>
        </p:txBody>
      </p:sp>
      <p:sp>
        <p:nvSpPr>
          <p:cNvPr id="85" name="Text Box 82">
            <a:extLst>
              <a:ext uri="{FF2B5EF4-FFF2-40B4-BE49-F238E27FC236}">
                <a16:creationId xmlns:a16="http://schemas.microsoft.com/office/drawing/2014/main" id="{3FC12CA5-1E35-E213-AF66-E14C4876FC9E}"/>
              </a:ext>
            </a:extLst>
          </p:cNvPr>
          <p:cNvSpPr txBox="1">
            <a:spLocks noChangeArrowheads="1"/>
          </p:cNvSpPr>
          <p:nvPr/>
        </p:nvSpPr>
        <p:spPr bwMode="auto">
          <a:xfrm>
            <a:off x="4047101" y="3325561"/>
            <a:ext cx="890588" cy="455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just"/>
            <a:r>
              <a:rPr kumimoji="0" lang="en-US" altLang="zh-CN" b="1" i="1">
                <a:solidFill>
                  <a:srgbClr val="FF0066"/>
                </a:solidFill>
              </a:rPr>
              <a:t>Y</a:t>
            </a:r>
            <a:r>
              <a:rPr kumimoji="0" lang="en-US" altLang="zh-CN" b="1" baseline="-25000">
                <a:solidFill>
                  <a:srgbClr val="FF0066"/>
                </a:solidFill>
              </a:rPr>
              <a:t> </a:t>
            </a:r>
          </a:p>
        </p:txBody>
      </p:sp>
      <p:sp>
        <p:nvSpPr>
          <p:cNvPr id="86" name="Text Box 83">
            <a:extLst>
              <a:ext uri="{FF2B5EF4-FFF2-40B4-BE49-F238E27FC236}">
                <a16:creationId xmlns:a16="http://schemas.microsoft.com/office/drawing/2014/main" id="{4B1888AC-14E7-C834-77AC-7175030DFAB4}"/>
              </a:ext>
            </a:extLst>
          </p:cNvPr>
          <p:cNvSpPr txBox="1">
            <a:spLocks noChangeArrowheads="1"/>
          </p:cNvSpPr>
          <p:nvPr/>
        </p:nvSpPr>
        <p:spPr bwMode="auto">
          <a:xfrm>
            <a:off x="4012176" y="4179636"/>
            <a:ext cx="77946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D</a:t>
            </a:r>
            <a:r>
              <a:rPr lang="en-US" altLang="zh-CN" b="1" baseline="-25000">
                <a:solidFill>
                  <a:srgbClr val="FF0066"/>
                </a:solidFill>
                <a:ea typeface="楷体_GB2312" pitchFamily="49" charset="-122"/>
              </a:rPr>
              <a:t>1</a:t>
            </a:r>
          </a:p>
        </p:txBody>
      </p:sp>
      <p:sp>
        <p:nvSpPr>
          <p:cNvPr id="87" name="Text Box 84">
            <a:extLst>
              <a:ext uri="{FF2B5EF4-FFF2-40B4-BE49-F238E27FC236}">
                <a16:creationId xmlns:a16="http://schemas.microsoft.com/office/drawing/2014/main" id="{6FFF3BF5-E31F-76B3-811F-32A6382B86A8}"/>
              </a:ext>
            </a:extLst>
          </p:cNvPr>
          <p:cNvSpPr txBox="1">
            <a:spLocks noChangeArrowheads="1"/>
          </p:cNvSpPr>
          <p:nvPr/>
        </p:nvSpPr>
        <p:spPr bwMode="auto">
          <a:xfrm>
            <a:off x="4012176" y="4636836"/>
            <a:ext cx="50641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D</a:t>
            </a:r>
            <a:r>
              <a:rPr lang="en-US" altLang="zh-CN" b="1" baseline="-25000">
                <a:solidFill>
                  <a:srgbClr val="FF0066"/>
                </a:solidFill>
                <a:ea typeface="楷体_GB2312" pitchFamily="49" charset="-122"/>
              </a:rPr>
              <a:t>2</a:t>
            </a:r>
          </a:p>
        </p:txBody>
      </p:sp>
      <p:sp>
        <p:nvSpPr>
          <p:cNvPr id="88" name="Text Box 85">
            <a:extLst>
              <a:ext uri="{FF2B5EF4-FFF2-40B4-BE49-F238E27FC236}">
                <a16:creationId xmlns:a16="http://schemas.microsoft.com/office/drawing/2014/main" id="{789DF7BA-9504-ABE9-2416-9D48EF456473}"/>
              </a:ext>
            </a:extLst>
          </p:cNvPr>
          <p:cNvSpPr txBox="1">
            <a:spLocks noChangeArrowheads="1"/>
          </p:cNvSpPr>
          <p:nvPr/>
        </p:nvSpPr>
        <p:spPr bwMode="auto">
          <a:xfrm>
            <a:off x="4012176" y="5094036"/>
            <a:ext cx="50641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D</a:t>
            </a:r>
            <a:r>
              <a:rPr lang="en-US" altLang="zh-CN" b="1" baseline="-25000">
                <a:solidFill>
                  <a:srgbClr val="FF0066"/>
                </a:solidFill>
                <a:ea typeface="楷体_GB2312" pitchFamily="49" charset="-122"/>
              </a:rPr>
              <a:t>3</a:t>
            </a:r>
          </a:p>
        </p:txBody>
      </p:sp>
      <p:sp>
        <p:nvSpPr>
          <p:cNvPr id="89" name="Text Box 86">
            <a:extLst>
              <a:ext uri="{FF2B5EF4-FFF2-40B4-BE49-F238E27FC236}">
                <a16:creationId xmlns:a16="http://schemas.microsoft.com/office/drawing/2014/main" id="{F5D47342-41C8-670E-2E92-DD5405219FC1}"/>
              </a:ext>
            </a:extLst>
          </p:cNvPr>
          <p:cNvSpPr txBox="1">
            <a:spLocks noChangeArrowheads="1"/>
          </p:cNvSpPr>
          <p:nvPr/>
        </p:nvSpPr>
        <p:spPr bwMode="auto">
          <a:xfrm>
            <a:off x="1762689" y="5798886"/>
            <a:ext cx="2889250" cy="51911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2.  </a:t>
            </a:r>
            <a:r>
              <a:rPr lang="zh-CN" altLang="en-US" sz="2800" b="1"/>
              <a:t>逻辑表达式     </a:t>
            </a:r>
          </a:p>
        </p:txBody>
      </p:sp>
      <p:graphicFrame>
        <p:nvGraphicFramePr>
          <p:cNvPr id="90" name="Object 87">
            <a:extLst>
              <a:ext uri="{FF2B5EF4-FFF2-40B4-BE49-F238E27FC236}">
                <a16:creationId xmlns:a16="http://schemas.microsoft.com/office/drawing/2014/main" id="{9775FAB5-BDA5-B988-8F21-F81C243F913D}"/>
              </a:ext>
            </a:extLst>
          </p:cNvPr>
          <p:cNvGraphicFramePr>
            <a:graphicFrameLocks noChangeAspect="1"/>
          </p:cNvGraphicFramePr>
          <p:nvPr>
            <p:extLst>
              <p:ext uri="{D42A27DB-BD31-4B8C-83A1-F6EECF244321}">
                <p14:modId xmlns:p14="http://schemas.microsoft.com/office/powerpoint/2010/main" val="2149289294"/>
              </p:ext>
            </p:extLst>
          </p:nvPr>
        </p:nvGraphicFramePr>
        <p:xfrm>
          <a:off x="4323326" y="5840161"/>
          <a:ext cx="5499100" cy="492125"/>
        </p:xfrm>
        <a:graphic>
          <a:graphicData uri="http://schemas.openxmlformats.org/presentationml/2006/ole">
            <mc:AlternateContent xmlns:mc="http://schemas.openxmlformats.org/markup-compatibility/2006">
              <mc:Choice xmlns:v="urn:schemas-microsoft-com:vml" Requires="v">
                <p:oleObj name="Equation" r:id="rId2" imgW="2381135" imgH="200106" progId="Equation.3">
                  <p:embed/>
                </p:oleObj>
              </mc:Choice>
              <mc:Fallback>
                <p:oleObj name="Equation" r:id="rId2" imgW="2381135" imgH="200106" progId="Equation.3">
                  <p:embed/>
                  <p:pic>
                    <p:nvPicPr>
                      <p:cNvPr id="90" name="Object 87">
                        <a:extLst>
                          <a:ext uri="{FF2B5EF4-FFF2-40B4-BE49-F238E27FC236}">
                            <a16:creationId xmlns:a16="http://schemas.microsoft.com/office/drawing/2014/main" id="{9775FAB5-BDA5-B988-8F21-F81C243F913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23326" y="5840161"/>
                        <a:ext cx="5499100" cy="492125"/>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99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 name="灯片编号占位符 1">
            <a:extLst>
              <a:ext uri="{FF2B5EF4-FFF2-40B4-BE49-F238E27FC236}">
                <a16:creationId xmlns:a16="http://schemas.microsoft.com/office/drawing/2014/main" id="{D36146CA-6F0D-6A1D-FF9A-691D704A680B}"/>
              </a:ext>
            </a:extLst>
          </p:cNvPr>
          <p:cNvSpPr>
            <a:spLocks noGrp="1"/>
          </p:cNvSpPr>
          <p:nvPr>
            <p:ph type="sldNum" sz="quarter" idx="12"/>
          </p:nvPr>
        </p:nvSpPr>
        <p:spPr/>
        <p:txBody>
          <a:bodyPr/>
          <a:lstStyle/>
          <a:p>
            <a:fld id="{392CBAA0-59E6-204E-8F03-85E5040D48B8}" type="slidenum">
              <a:rPr kumimoji="1" lang="zh-CN" altLang="en-US" smtClean="0"/>
              <a:t>62</a:t>
            </a:fld>
            <a:r>
              <a:rPr kumimoji="1" lang="en-US" altLang="zh-CN"/>
              <a:t>/133</a:t>
            </a:r>
            <a:endParaRPr kumimoji="1" lang="zh-CN" altLang="en-US" dirty="0"/>
          </a:p>
        </p:txBody>
      </p:sp>
    </p:spTree>
    <p:extLst>
      <p:ext uri="{BB962C8B-B14F-4D97-AF65-F5344CB8AC3E}">
        <p14:creationId xmlns:p14="http://schemas.microsoft.com/office/powerpoint/2010/main" val="32936698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100000"/>
                                  </p:iterate>
                                  <p:childTnLst>
                                    <p:set>
                                      <p:cBhvr>
                                        <p:cTn id="6" dur="1" fill="hold">
                                          <p:stCondLst>
                                            <p:cond delay="0"/>
                                          </p:stCondLst>
                                        </p:cTn>
                                        <p:tgtEl>
                                          <p:spTgt spid="6"/>
                                        </p:tgtEl>
                                        <p:attrNameLst>
                                          <p:attrName>style.visibility</p:attrName>
                                        </p:attrNameLst>
                                      </p:cBhvr>
                                      <p:to>
                                        <p:strVal val="visible"/>
                                      </p:to>
                                    </p:set>
                                    <p:animEffect transition="in" filter="wipe(left)">
                                      <p:cBhvr>
                                        <p:cTn id="7" dur="75"/>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iterate type="lt">
                                    <p:tmPct val="100000"/>
                                  </p:iterate>
                                  <p:childTnLst>
                                    <p:set>
                                      <p:cBhvr>
                                        <p:cTn id="11" dur="1" fill="hold">
                                          <p:stCondLst>
                                            <p:cond delay="0"/>
                                          </p:stCondLst>
                                        </p:cTn>
                                        <p:tgtEl>
                                          <p:spTgt spid="7"/>
                                        </p:tgtEl>
                                        <p:attrNameLst>
                                          <p:attrName>style.visibility</p:attrName>
                                        </p:attrNameLst>
                                      </p:cBhvr>
                                      <p:to>
                                        <p:strVal val="visible"/>
                                      </p:to>
                                    </p:set>
                                    <p:animEffect transition="in" filter="wipe(left)">
                                      <p:cBhvr>
                                        <p:cTn id="12" dur="75"/>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36">
                                            <p:txEl>
                                              <p:pRg st="0" end="0"/>
                                            </p:txEl>
                                          </p:spTgt>
                                        </p:tgtEl>
                                        <p:attrNameLst>
                                          <p:attrName>style.visibility</p:attrName>
                                        </p:attrNameLst>
                                      </p:cBhvr>
                                      <p:to>
                                        <p:strVal val="visible"/>
                                      </p:to>
                                    </p:set>
                                    <p:animEffect transition="in" filter="wipe(left)">
                                      <p:cBhvr>
                                        <p:cTn id="17" dur="500"/>
                                        <p:tgtEl>
                                          <p:spTgt spid="36">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2" presetClass="entr" presetSubtype="8" fill="hold" nodeType="click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additive="base">
                                        <p:cTn id="22" dur="500"/>
                                        <p:tgtEl>
                                          <p:spTgt spid="11"/>
                                        </p:tgtEl>
                                        <p:attrNameLst>
                                          <p:attrName>ppt_x</p:attrName>
                                        </p:attrNameLst>
                                      </p:cBhvr>
                                      <p:tavLst>
                                        <p:tav tm="0">
                                          <p:val>
                                            <p:strVal val="#ppt_x-#ppt_w*1.125000"/>
                                          </p:val>
                                        </p:tav>
                                        <p:tav tm="100000">
                                          <p:val>
                                            <p:strVal val="#ppt_x"/>
                                          </p:val>
                                        </p:tav>
                                      </p:tavLst>
                                    </p:anim>
                                    <p:animEffect transition="in" filter="wipe(right)">
                                      <p:cBhvr>
                                        <p:cTn id="23" dur="500"/>
                                        <p:tgtEl>
                                          <p:spTgt spid="11"/>
                                        </p:tgtEl>
                                      </p:cBhvr>
                                    </p:animEffect>
                                  </p:childTnLst>
                                </p:cTn>
                              </p:par>
                            </p:childTnLst>
                          </p:cTn>
                        </p:par>
                        <p:par>
                          <p:cTn id="24" fill="hold">
                            <p:stCondLst>
                              <p:cond delay="500"/>
                            </p:stCondLst>
                            <p:childTnLst>
                              <p:par>
                                <p:cTn id="25" presetID="22" presetClass="entr" presetSubtype="1" fill="hold" grpId="0" nodeType="afterEffect">
                                  <p:stCondLst>
                                    <p:cond delay="1000"/>
                                  </p:stCondLst>
                                  <p:childTnLst>
                                    <p:set>
                                      <p:cBhvr>
                                        <p:cTn id="26" dur="1" fill="hold">
                                          <p:stCondLst>
                                            <p:cond delay="0"/>
                                          </p:stCondLst>
                                        </p:cTn>
                                        <p:tgtEl>
                                          <p:spTgt spid="8"/>
                                        </p:tgtEl>
                                        <p:attrNameLst>
                                          <p:attrName>style.visibility</p:attrName>
                                        </p:attrNameLst>
                                      </p:cBhvr>
                                      <p:to>
                                        <p:strVal val="visible"/>
                                      </p:to>
                                    </p:set>
                                    <p:animEffect transition="in" filter="wipe(up)">
                                      <p:cBhvr>
                                        <p:cTn id="27" dur="500"/>
                                        <p:tgtEl>
                                          <p:spTgt spid="8"/>
                                        </p:tgtEl>
                                      </p:cBhvr>
                                    </p:animEffect>
                                  </p:childTnLst>
                                </p:cTn>
                              </p:par>
                            </p:childTnLst>
                          </p:cTn>
                        </p:par>
                        <p:par>
                          <p:cTn id="28" fill="hold">
                            <p:stCondLst>
                              <p:cond delay="2000"/>
                            </p:stCondLst>
                            <p:childTnLst>
                              <p:par>
                                <p:cTn id="29" presetID="22" presetClass="entr" presetSubtype="1" fill="hold" grpId="0" nodeType="afterEffect">
                                  <p:stCondLst>
                                    <p:cond delay="1000"/>
                                  </p:stCondLst>
                                  <p:childTnLst>
                                    <p:set>
                                      <p:cBhvr>
                                        <p:cTn id="30" dur="1" fill="hold">
                                          <p:stCondLst>
                                            <p:cond delay="0"/>
                                          </p:stCondLst>
                                        </p:cTn>
                                        <p:tgtEl>
                                          <p:spTgt spid="9"/>
                                        </p:tgtEl>
                                        <p:attrNameLst>
                                          <p:attrName>style.visibility</p:attrName>
                                        </p:attrNameLst>
                                      </p:cBhvr>
                                      <p:to>
                                        <p:strVal val="visible"/>
                                      </p:to>
                                    </p:set>
                                    <p:animEffect transition="in" filter="wipe(up)">
                                      <p:cBhvr>
                                        <p:cTn id="31" dur="500"/>
                                        <p:tgtEl>
                                          <p:spTgt spid="9"/>
                                        </p:tgtEl>
                                      </p:cBhvr>
                                    </p:animEffect>
                                  </p:childTnLst>
                                </p:cTn>
                              </p:par>
                            </p:childTnLst>
                          </p:cTn>
                        </p:par>
                        <p:par>
                          <p:cTn id="32" fill="hold">
                            <p:stCondLst>
                              <p:cond delay="3500"/>
                            </p:stCondLst>
                            <p:childTnLst>
                              <p:par>
                                <p:cTn id="33" presetID="22" presetClass="entr" presetSubtype="8" fill="hold" grpId="0" nodeType="afterEffect">
                                  <p:stCondLst>
                                    <p:cond delay="1000"/>
                                  </p:stCondLst>
                                  <p:childTnLst>
                                    <p:set>
                                      <p:cBhvr>
                                        <p:cTn id="34" dur="1" fill="hold">
                                          <p:stCondLst>
                                            <p:cond delay="0"/>
                                          </p:stCondLst>
                                        </p:cTn>
                                        <p:tgtEl>
                                          <p:spTgt spid="10"/>
                                        </p:tgtEl>
                                        <p:attrNameLst>
                                          <p:attrName>style.visibility</p:attrName>
                                        </p:attrNameLst>
                                      </p:cBhvr>
                                      <p:to>
                                        <p:strVal val="visible"/>
                                      </p:to>
                                    </p:set>
                                    <p:animEffect transition="in" filter="wipe(left)">
                                      <p:cBhvr>
                                        <p:cTn id="35" dur="500"/>
                                        <p:tgtEl>
                                          <p:spTgt spid="10"/>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8" fill="hold" nodeType="click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wipe(left)">
                                      <p:cBhvr>
                                        <p:cTn id="40" dur="500"/>
                                        <p:tgtEl>
                                          <p:spTgt spid="37"/>
                                        </p:tgtEl>
                                      </p:cBhvr>
                                    </p:animEffect>
                                  </p:childTnLst>
                                </p:cTn>
                              </p:par>
                            </p:childTnLst>
                          </p:cTn>
                        </p:par>
                        <p:par>
                          <p:cTn id="41" fill="hold">
                            <p:stCondLst>
                              <p:cond delay="500"/>
                            </p:stCondLst>
                            <p:childTnLst>
                              <p:par>
                                <p:cTn id="42" presetID="22" presetClass="entr" presetSubtype="8" fill="hold" nodeType="afterEffect">
                                  <p:stCondLst>
                                    <p:cond delay="1000"/>
                                  </p:stCondLst>
                                  <p:childTnLst>
                                    <p:set>
                                      <p:cBhvr>
                                        <p:cTn id="43" dur="1" fill="hold">
                                          <p:stCondLst>
                                            <p:cond delay="0"/>
                                          </p:stCondLst>
                                        </p:cTn>
                                        <p:tgtEl>
                                          <p:spTgt spid="52"/>
                                        </p:tgtEl>
                                        <p:attrNameLst>
                                          <p:attrName>style.visibility</p:attrName>
                                        </p:attrNameLst>
                                      </p:cBhvr>
                                      <p:to>
                                        <p:strVal val="visible"/>
                                      </p:to>
                                    </p:set>
                                    <p:animEffect transition="in" filter="wipe(left)">
                                      <p:cBhvr>
                                        <p:cTn id="44" dur="500"/>
                                        <p:tgtEl>
                                          <p:spTgt spid="52"/>
                                        </p:tgtEl>
                                      </p:cBhvr>
                                    </p:animEffect>
                                  </p:childTnLst>
                                </p:cTn>
                              </p:par>
                            </p:childTnLst>
                          </p:cTn>
                        </p:par>
                        <p:par>
                          <p:cTn id="45" fill="hold">
                            <p:stCondLst>
                              <p:cond delay="2000"/>
                            </p:stCondLst>
                            <p:childTnLst>
                              <p:par>
                                <p:cTn id="46" presetID="12" presetClass="entr" presetSubtype="4" fill="hold" nodeType="afterEffect">
                                  <p:stCondLst>
                                    <p:cond delay="1000"/>
                                  </p:stCondLst>
                                  <p:childTnLst>
                                    <p:set>
                                      <p:cBhvr>
                                        <p:cTn id="47" dur="1" fill="hold">
                                          <p:stCondLst>
                                            <p:cond delay="0"/>
                                          </p:stCondLst>
                                        </p:cTn>
                                        <p:tgtEl>
                                          <p:spTgt spid="53"/>
                                        </p:tgtEl>
                                        <p:attrNameLst>
                                          <p:attrName>style.visibility</p:attrName>
                                        </p:attrNameLst>
                                      </p:cBhvr>
                                      <p:to>
                                        <p:strVal val="visible"/>
                                      </p:to>
                                    </p:set>
                                    <p:anim calcmode="lin" valueType="num">
                                      <p:cBhvr additive="base">
                                        <p:cTn id="48" dur="500"/>
                                        <p:tgtEl>
                                          <p:spTgt spid="53"/>
                                        </p:tgtEl>
                                        <p:attrNameLst>
                                          <p:attrName>ppt_y</p:attrName>
                                        </p:attrNameLst>
                                      </p:cBhvr>
                                      <p:tavLst>
                                        <p:tav tm="0">
                                          <p:val>
                                            <p:strVal val="#ppt_y+#ppt_h*1.125000"/>
                                          </p:val>
                                        </p:tav>
                                        <p:tav tm="100000">
                                          <p:val>
                                            <p:strVal val="#ppt_y"/>
                                          </p:val>
                                        </p:tav>
                                      </p:tavLst>
                                    </p:anim>
                                    <p:animEffect transition="in" filter="wipe(up)">
                                      <p:cBhvr>
                                        <p:cTn id="49" dur="500"/>
                                        <p:tgtEl>
                                          <p:spTgt spid="53"/>
                                        </p:tgtEl>
                                      </p:cBhvr>
                                    </p:animEffect>
                                  </p:childTnLst>
                                </p:cTn>
                              </p:par>
                            </p:childTnLst>
                          </p:cTn>
                        </p:par>
                        <p:par>
                          <p:cTn id="50" fill="hold">
                            <p:stCondLst>
                              <p:cond delay="3500"/>
                            </p:stCondLst>
                            <p:childTnLst>
                              <p:par>
                                <p:cTn id="51" presetID="22" presetClass="entr" presetSubtype="2" fill="hold" grpId="0" nodeType="afterEffect">
                                  <p:stCondLst>
                                    <p:cond delay="1000"/>
                                  </p:stCondLst>
                                  <p:childTnLst>
                                    <p:set>
                                      <p:cBhvr>
                                        <p:cTn id="52" dur="1" fill="hold">
                                          <p:stCondLst>
                                            <p:cond delay="0"/>
                                          </p:stCondLst>
                                        </p:cTn>
                                        <p:tgtEl>
                                          <p:spTgt spid="49"/>
                                        </p:tgtEl>
                                        <p:attrNameLst>
                                          <p:attrName>style.visibility</p:attrName>
                                        </p:attrNameLst>
                                      </p:cBhvr>
                                      <p:to>
                                        <p:strVal val="visible"/>
                                      </p:to>
                                    </p:set>
                                    <p:animEffect transition="in" filter="wipe(right)">
                                      <p:cBhvr>
                                        <p:cTn id="53" dur="500"/>
                                        <p:tgtEl>
                                          <p:spTgt spid="49"/>
                                        </p:tgtEl>
                                      </p:cBhvr>
                                    </p:animEffect>
                                  </p:childTnLst>
                                </p:cTn>
                              </p:par>
                            </p:childTnLst>
                          </p:cTn>
                        </p:par>
                        <p:par>
                          <p:cTn id="54" fill="hold">
                            <p:stCondLst>
                              <p:cond delay="5000"/>
                            </p:stCondLst>
                            <p:childTnLst>
                              <p:par>
                                <p:cTn id="55" presetID="12" presetClass="entr" presetSubtype="8" fill="hold" grpId="0" nodeType="afterEffect">
                                  <p:stCondLst>
                                    <p:cond delay="1000"/>
                                  </p:stCondLst>
                                  <p:childTnLst>
                                    <p:set>
                                      <p:cBhvr>
                                        <p:cTn id="56" dur="1" fill="hold">
                                          <p:stCondLst>
                                            <p:cond delay="0"/>
                                          </p:stCondLst>
                                        </p:cTn>
                                        <p:tgtEl>
                                          <p:spTgt spid="65"/>
                                        </p:tgtEl>
                                        <p:attrNameLst>
                                          <p:attrName>style.visibility</p:attrName>
                                        </p:attrNameLst>
                                      </p:cBhvr>
                                      <p:to>
                                        <p:strVal val="visible"/>
                                      </p:to>
                                    </p:set>
                                    <p:anim calcmode="lin" valueType="num">
                                      <p:cBhvr additive="base">
                                        <p:cTn id="57" dur="500"/>
                                        <p:tgtEl>
                                          <p:spTgt spid="65"/>
                                        </p:tgtEl>
                                        <p:attrNameLst>
                                          <p:attrName>ppt_x</p:attrName>
                                        </p:attrNameLst>
                                      </p:cBhvr>
                                      <p:tavLst>
                                        <p:tav tm="0">
                                          <p:val>
                                            <p:strVal val="#ppt_x-#ppt_w*1.125000"/>
                                          </p:val>
                                        </p:tav>
                                        <p:tav tm="100000">
                                          <p:val>
                                            <p:strVal val="#ppt_x"/>
                                          </p:val>
                                        </p:tav>
                                      </p:tavLst>
                                    </p:anim>
                                    <p:animEffect transition="in" filter="wipe(right)">
                                      <p:cBhvr>
                                        <p:cTn id="58" dur="500"/>
                                        <p:tgtEl>
                                          <p:spTgt spid="65"/>
                                        </p:tgtEl>
                                      </p:cBhvr>
                                    </p:animEffect>
                                  </p:childTnLst>
                                </p:cTn>
                              </p:par>
                            </p:childTnLst>
                          </p:cTn>
                        </p:par>
                        <p:par>
                          <p:cTn id="59" fill="hold">
                            <p:stCondLst>
                              <p:cond delay="6500"/>
                            </p:stCondLst>
                            <p:childTnLst>
                              <p:par>
                                <p:cTn id="60" presetID="12" presetClass="entr" presetSubtype="4" fill="hold" nodeType="afterEffect">
                                  <p:stCondLst>
                                    <p:cond delay="1000"/>
                                  </p:stCondLst>
                                  <p:childTnLst>
                                    <p:set>
                                      <p:cBhvr>
                                        <p:cTn id="61" dur="1" fill="hold">
                                          <p:stCondLst>
                                            <p:cond delay="0"/>
                                          </p:stCondLst>
                                        </p:cTn>
                                        <p:tgtEl>
                                          <p:spTgt spid="56"/>
                                        </p:tgtEl>
                                        <p:attrNameLst>
                                          <p:attrName>style.visibility</p:attrName>
                                        </p:attrNameLst>
                                      </p:cBhvr>
                                      <p:to>
                                        <p:strVal val="visible"/>
                                      </p:to>
                                    </p:set>
                                    <p:anim calcmode="lin" valueType="num">
                                      <p:cBhvr additive="base">
                                        <p:cTn id="62" dur="500"/>
                                        <p:tgtEl>
                                          <p:spTgt spid="56"/>
                                        </p:tgtEl>
                                        <p:attrNameLst>
                                          <p:attrName>ppt_y</p:attrName>
                                        </p:attrNameLst>
                                      </p:cBhvr>
                                      <p:tavLst>
                                        <p:tav tm="0">
                                          <p:val>
                                            <p:strVal val="#ppt_y+#ppt_h*1.125000"/>
                                          </p:val>
                                        </p:tav>
                                        <p:tav tm="100000">
                                          <p:val>
                                            <p:strVal val="#ppt_y"/>
                                          </p:val>
                                        </p:tav>
                                      </p:tavLst>
                                    </p:anim>
                                    <p:animEffect transition="in" filter="wipe(up)">
                                      <p:cBhvr>
                                        <p:cTn id="63" dur="500"/>
                                        <p:tgtEl>
                                          <p:spTgt spid="56"/>
                                        </p:tgtEl>
                                      </p:cBhvr>
                                    </p:animEffect>
                                  </p:childTnLst>
                                </p:cTn>
                              </p:par>
                            </p:childTnLst>
                          </p:cTn>
                        </p:par>
                        <p:par>
                          <p:cTn id="64" fill="hold">
                            <p:stCondLst>
                              <p:cond delay="8000"/>
                            </p:stCondLst>
                            <p:childTnLst>
                              <p:par>
                                <p:cTn id="65" presetID="22" presetClass="entr" presetSubtype="2" fill="hold" grpId="0" nodeType="afterEffect">
                                  <p:stCondLst>
                                    <p:cond delay="1000"/>
                                  </p:stCondLst>
                                  <p:childTnLst>
                                    <p:set>
                                      <p:cBhvr>
                                        <p:cTn id="66" dur="1" fill="hold">
                                          <p:stCondLst>
                                            <p:cond delay="0"/>
                                          </p:stCondLst>
                                        </p:cTn>
                                        <p:tgtEl>
                                          <p:spTgt spid="69"/>
                                        </p:tgtEl>
                                        <p:attrNameLst>
                                          <p:attrName>style.visibility</p:attrName>
                                        </p:attrNameLst>
                                      </p:cBhvr>
                                      <p:to>
                                        <p:strVal val="visible"/>
                                      </p:to>
                                    </p:set>
                                    <p:animEffect transition="in" filter="wipe(right)">
                                      <p:cBhvr>
                                        <p:cTn id="67" dur="500"/>
                                        <p:tgtEl>
                                          <p:spTgt spid="69"/>
                                        </p:tgtEl>
                                      </p:cBhvr>
                                    </p:animEffect>
                                  </p:childTnLst>
                                </p:cTn>
                              </p:par>
                            </p:childTnLst>
                          </p:cTn>
                        </p:par>
                        <p:par>
                          <p:cTn id="68" fill="hold">
                            <p:stCondLst>
                              <p:cond delay="9500"/>
                            </p:stCondLst>
                            <p:childTnLst>
                              <p:par>
                                <p:cTn id="69" presetID="22" presetClass="entr" presetSubtype="2" fill="hold" grpId="0" nodeType="afterEffect">
                                  <p:stCondLst>
                                    <p:cond delay="1000"/>
                                  </p:stCondLst>
                                  <p:childTnLst>
                                    <p:set>
                                      <p:cBhvr>
                                        <p:cTn id="70" dur="1" fill="hold">
                                          <p:stCondLst>
                                            <p:cond delay="0"/>
                                          </p:stCondLst>
                                        </p:cTn>
                                        <p:tgtEl>
                                          <p:spTgt spid="50"/>
                                        </p:tgtEl>
                                        <p:attrNameLst>
                                          <p:attrName>style.visibility</p:attrName>
                                        </p:attrNameLst>
                                      </p:cBhvr>
                                      <p:to>
                                        <p:strVal val="visible"/>
                                      </p:to>
                                    </p:set>
                                    <p:animEffect transition="in" filter="wipe(right)">
                                      <p:cBhvr>
                                        <p:cTn id="71" dur="500"/>
                                        <p:tgtEl>
                                          <p:spTgt spid="50"/>
                                        </p:tgtEl>
                                      </p:cBhvr>
                                    </p:animEffect>
                                  </p:childTnLst>
                                </p:cTn>
                              </p:par>
                            </p:childTnLst>
                          </p:cTn>
                        </p:par>
                        <p:par>
                          <p:cTn id="72" fill="hold">
                            <p:stCondLst>
                              <p:cond delay="11000"/>
                            </p:stCondLst>
                            <p:childTnLst>
                              <p:par>
                                <p:cTn id="73" presetID="12" presetClass="entr" presetSubtype="8" fill="hold" grpId="0" nodeType="afterEffect">
                                  <p:stCondLst>
                                    <p:cond delay="1000"/>
                                  </p:stCondLst>
                                  <p:childTnLst>
                                    <p:set>
                                      <p:cBhvr>
                                        <p:cTn id="74" dur="1" fill="hold">
                                          <p:stCondLst>
                                            <p:cond delay="0"/>
                                          </p:stCondLst>
                                        </p:cTn>
                                        <p:tgtEl>
                                          <p:spTgt spid="66"/>
                                        </p:tgtEl>
                                        <p:attrNameLst>
                                          <p:attrName>style.visibility</p:attrName>
                                        </p:attrNameLst>
                                      </p:cBhvr>
                                      <p:to>
                                        <p:strVal val="visible"/>
                                      </p:to>
                                    </p:set>
                                    <p:anim calcmode="lin" valueType="num">
                                      <p:cBhvr additive="base">
                                        <p:cTn id="75" dur="500"/>
                                        <p:tgtEl>
                                          <p:spTgt spid="66"/>
                                        </p:tgtEl>
                                        <p:attrNameLst>
                                          <p:attrName>ppt_x</p:attrName>
                                        </p:attrNameLst>
                                      </p:cBhvr>
                                      <p:tavLst>
                                        <p:tav tm="0">
                                          <p:val>
                                            <p:strVal val="#ppt_x-#ppt_w*1.125000"/>
                                          </p:val>
                                        </p:tav>
                                        <p:tav tm="100000">
                                          <p:val>
                                            <p:strVal val="#ppt_x"/>
                                          </p:val>
                                        </p:tav>
                                      </p:tavLst>
                                    </p:anim>
                                    <p:animEffect transition="in" filter="wipe(right)">
                                      <p:cBhvr>
                                        <p:cTn id="76" dur="500"/>
                                        <p:tgtEl>
                                          <p:spTgt spid="66"/>
                                        </p:tgtEl>
                                      </p:cBhvr>
                                    </p:animEffect>
                                  </p:childTnLst>
                                </p:cTn>
                              </p:par>
                            </p:childTnLst>
                          </p:cTn>
                        </p:par>
                        <p:par>
                          <p:cTn id="77" fill="hold">
                            <p:stCondLst>
                              <p:cond delay="12500"/>
                            </p:stCondLst>
                            <p:childTnLst>
                              <p:par>
                                <p:cTn id="78" presetID="12" presetClass="entr" presetSubtype="4" fill="hold" nodeType="afterEffect">
                                  <p:stCondLst>
                                    <p:cond delay="1000"/>
                                  </p:stCondLst>
                                  <p:childTnLst>
                                    <p:set>
                                      <p:cBhvr>
                                        <p:cTn id="79" dur="1" fill="hold">
                                          <p:stCondLst>
                                            <p:cond delay="0"/>
                                          </p:stCondLst>
                                        </p:cTn>
                                        <p:tgtEl>
                                          <p:spTgt spid="59"/>
                                        </p:tgtEl>
                                        <p:attrNameLst>
                                          <p:attrName>style.visibility</p:attrName>
                                        </p:attrNameLst>
                                      </p:cBhvr>
                                      <p:to>
                                        <p:strVal val="visible"/>
                                      </p:to>
                                    </p:set>
                                    <p:anim calcmode="lin" valueType="num">
                                      <p:cBhvr additive="base">
                                        <p:cTn id="80" dur="500"/>
                                        <p:tgtEl>
                                          <p:spTgt spid="59"/>
                                        </p:tgtEl>
                                        <p:attrNameLst>
                                          <p:attrName>ppt_y</p:attrName>
                                        </p:attrNameLst>
                                      </p:cBhvr>
                                      <p:tavLst>
                                        <p:tav tm="0">
                                          <p:val>
                                            <p:strVal val="#ppt_y+#ppt_h*1.125000"/>
                                          </p:val>
                                        </p:tav>
                                        <p:tav tm="100000">
                                          <p:val>
                                            <p:strVal val="#ppt_y"/>
                                          </p:val>
                                        </p:tav>
                                      </p:tavLst>
                                    </p:anim>
                                    <p:animEffect transition="in" filter="wipe(up)">
                                      <p:cBhvr>
                                        <p:cTn id="81" dur="500"/>
                                        <p:tgtEl>
                                          <p:spTgt spid="59"/>
                                        </p:tgtEl>
                                      </p:cBhvr>
                                    </p:animEffect>
                                  </p:childTnLst>
                                </p:cTn>
                              </p:par>
                            </p:childTnLst>
                          </p:cTn>
                        </p:par>
                        <p:par>
                          <p:cTn id="82" fill="hold">
                            <p:stCondLst>
                              <p:cond delay="14000"/>
                            </p:stCondLst>
                            <p:childTnLst>
                              <p:par>
                                <p:cTn id="83" presetID="22" presetClass="entr" presetSubtype="2" fill="hold" grpId="0" nodeType="afterEffect">
                                  <p:stCondLst>
                                    <p:cond delay="1000"/>
                                  </p:stCondLst>
                                  <p:childTnLst>
                                    <p:set>
                                      <p:cBhvr>
                                        <p:cTn id="84" dur="1" fill="hold">
                                          <p:stCondLst>
                                            <p:cond delay="0"/>
                                          </p:stCondLst>
                                        </p:cTn>
                                        <p:tgtEl>
                                          <p:spTgt spid="70"/>
                                        </p:tgtEl>
                                        <p:attrNameLst>
                                          <p:attrName>style.visibility</p:attrName>
                                        </p:attrNameLst>
                                      </p:cBhvr>
                                      <p:to>
                                        <p:strVal val="visible"/>
                                      </p:to>
                                    </p:set>
                                    <p:animEffect transition="in" filter="wipe(right)">
                                      <p:cBhvr>
                                        <p:cTn id="85" dur="500"/>
                                        <p:tgtEl>
                                          <p:spTgt spid="70"/>
                                        </p:tgtEl>
                                      </p:cBhvr>
                                    </p:animEffect>
                                  </p:childTnLst>
                                </p:cTn>
                              </p:par>
                            </p:childTnLst>
                          </p:cTn>
                        </p:par>
                        <p:par>
                          <p:cTn id="86" fill="hold">
                            <p:stCondLst>
                              <p:cond delay="15500"/>
                            </p:stCondLst>
                            <p:childTnLst>
                              <p:par>
                                <p:cTn id="87" presetID="22" presetClass="entr" presetSubtype="2" fill="hold" grpId="0" nodeType="afterEffect">
                                  <p:stCondLst>
                                    <p:cond delay="1000"/>
                                  </p:stCondLst>
                                  <p:childTnLst>
                                    <p:set>
                                      <p:cBhvr>
                                        <p:cTn id="88" dur="1" fill="hold">
                                          <p:stCondLst>
                                            <p:cond delay="0"/>
                                          </p:stCondLst>
                                        </p:cTn>
                                        <p:tgtEl>
                                          <p:spTgt spid="51"/>
                                        </p:tgtEl>
                                        <p:attrNameLst>
                                          <p:attrName>style.visibility</p:attrName>
                                        </p:attrNameLst>
                                      </p:cBhvr>
                                      <p:to>
                                        <p:strVal val="visible"/>
                                      </p:to>
                                    </p:set>
                                    <p:animEffect transition="in" filter="wipe(right)">
                                      <p:cBhvr>
                                        <p:cTn id="89" dur="500"/>
                                        <p:tgtEl>
                                          <p:spTgt spid="51"/>
                                        </p:tgtEl>
                                      </p:cBhvr>
                                    </p:animEffect>
                                  </p:childTnLst>
                                </p:cTn>
                              </p:par>
                            </p:childTnLst>
                          </p:cTn>
                        </p:par>
                        <p:par>
                          <p:cTn id="90" fill="hold">
                            <p:stCondLst>
                              <p:cond delay="17000"/>
                            </p:stCondLst>
                            <p:childTnLst>
                              <p:par>
                                <p:cTn id="91" presetID="12" presetClass="entr" presetSubtype="8" fill="hold" grpId="0" nodeType="afterEffect">
                                  <p:stCondLst>
                                    <p:cond delay="1000"/>
                                  </p:stCondLst>
                                  <p:childTnLst>
                                    <p:set>
                                      <p:cBhvr>
                                        <p:cTn id="92" dur="1" fill="hold">
                                          <p:stCondLst>
                                            <p:cond delay="0"/>
                                          </p:stCondLst>
                                        </p:cTn>
                                        <p:tgtEl>
                                          <p:spTgt spid="67"/>
                                        </p:tgtEl>
                                        <p:attrNameLst>
                                          <p:attrName>style.visibility</p:attrName>
                                        </p:attrNameLst>
                                      </p:cBhvr>
                                      <p:to>
                                        <p:strVal val="visible"/>
                                      </p:to>
                                    </p:set>
                                    <p:anim calcmode="lin" valueType="num">
                                      <p:cBhvr additive="base">
                                        <p:cTn id="93" dur="500"/>
                                        <p:tgtEl>
                                          <p:spTgt spid="67"/>
                                        </p:tgtEl>
                                        <p:attrNameLst>
                                          <p:attrName>ppt_x</p:attrName>
                                        </p:attrNameLst>
                                      </p:cBhvr>
                                      <p:tavLst>
                                        <p:tav tm="0">
                                          <p:val>
                                            <p:strVal val="#ppt_x-#ppt_w*1.125000"/>
                                          </p:val>
                                        </p:tav>
                                        <p:tav tm="100000">
                                          <p:val>
                                            <p:strVal val="#ppt_x"/>
                                          </p:val>
                                        </p:tav>
                                      </p:tavLst>
                                    </p:anim>
                                    <p:animEffect transition="in" filter="wipe(right)">
                                      <p:cBhvr>
                                        <p:cTn id="94" dur="500"/>
                                        <p:tgtEl>
                                          <p:spTgt spid="67"/>
                                        </p:tgtEl>
                                      </p:cBhvr>
                                    </p:animEffect>
                                  </p:childTnLst>
                                </p:cTn>
                              </p:par>
                            </p:childTnLst>
                          </p:cTn>
                        </p:par>
                        <p:par>
                          <p:cTn id="95" fill="hold">
                            <p:stCondLst>
                              <p:cond delay="18500"/>
                            </p:stCondLst>
                            <p:childTnLst>
                              <p:par>
                                <p:cTn id="96" presetID="12" presetClass="entr" presetSubtype="4" fill="hold" nodeType="afterEffect">
                                  <p:stCondLst>
                                    <p:cond delay="1000"/>
                                  </p:stCondLst>
                                  <p:childTnLst>
                                    <p:set>
                                      <p:cBhvr>
                                        <p:cTn id="97" dur="1" fill="hold">
                                          <p:stCondLst>
                                            <p:cond delay="0"/>
                                          </p:stCondLst>
                                        </p:cTn>
                                        <p:tgtEl>
                                          <p:spTgt spid="62"/>
                                        </p:tgtEl>
                                        <p:attrNameLst>
                                          <p:attrName>style.visibility</p:attrName>
                                        </p:attrNameLst>
                                      </p:cBhvr>
                                      <p:to>
                                        <p:strVal val="visible"/>
                                      </p:to>
                                    </p:set>
                                    <p:anim calcmode="lin" valueType="num">
                                      <p:cBhvr additive="base">
                                        <p:cTn id="98" dur="500"/>
                                        <p:tgtEl>
                                          <p:spTgt spid="62"/>
                                        </p:tgtEl>
                                        <p:attrNameLst>
                                          <p:attrName>ppt_y</p:attrName>
                                        </p:attrNameLst>
                                      </p:cBhvr>
                                      <p:tavLst>
                                        <p:tav tm="0">
                                          <p:val>
                                            <p:strVal val="#ppt_y+#ppt_h*1.125000"/>
                                          </p:val>
                                        </p:tav>
                                        <p:tav tm="100000">
                                          <p:val>
                                            <p:strVal val="#ppt_y"/>
                                          </p:val>
                                        </p:tav>
                                      </p:tavLst>
                                    </p:anim>
                                    <p:animEffect transition="in" filter="wipe(up)">
                                      <p:cBhvr>
                                        <p:cTn id="99" dur="500"/>
                                        <p:tgtEl>
                                          <p:spTgt spid="62"/>
                                        </p:tgtEl>
                                      </p:cBhvr>
                                    </p:animEffect>
                                  </p:childTnLst>
                                </p:cTn>
                              </p:par>
                            </p:childTnLst>
                          </p:cTn>
                        </p:par>
                        <p:par>
                          <p:cTn id="100" fill="hold">
                            <p:stCondLst>
                              <p:cond delay="20000"/>
                            </p:stCondLst>
                            <p:childTnLst>
                              <p:par>
                                <p:cTn id="101" presetID="22" presetClass="entr" presetSubtype="2" fill="hold" grpId="0" nodeType="afterEffect">
                                  <p:stCondLst>
                                    <p:cond delay="1000"/>
                                  </p:stCondLst>
                                  <p:childTnLst>
                                    <p:set>
                                      <p:cBhvr>
                                        <p:cTn id="102" dur="1" fill="hold">
                                          <p:stCondLst>
                                            <p:cond delay="0"/>
                                          </p:stCondLst>
                                        </p:cTn>
                                        <p:tgtEl>
                                          <p:spTgt spid="71"/>
                                        </p:tgtEl>
                                        <p:attrNameLst>
                                          <p:attrName>style.visibility</p:attrName>
                                        </p:attrNameLst>
                                      </p:cBhvr>
                                      <p:to>
                                        <p:strVal val="visible"/>
                                      </p:to>
                                    </p:set>
                                    <p:animEffect transition="in" filter="wipe(right)">
                                      <p:cBhvr>
                                        <p:cTn id="103" dur="500"/>
                                        <p:tgtEl>
                                          <p:spTgt spid="71"/>
                                        </p:tgtEl>
                                      </p:cBhvr>
                                    </p:animEffect>
                                  </p:childTnLst>
                                </p:cTn>
                              </p:par>
                            </p:childTnLst>
                          </p:cTn>
                        </p:par>
                        <p:par>
                          <p:cTn id="104" fill="hold">
                            <p:stCondLst>
                              <p:cond delay="21500"/>
                            </p:stCondLst>
                            <p:childTnLst>
                              <p:par>
                                <p:cTn id="105" presetID="22" presetClass="entr" presetSubtype="2" fill="hold" grpId="0" nodeType="afterEffect">
                                  <p:stCondLst>
                                    <p:cond delay="1000"/>
                                  </p:stCondLst>
                                  <p:childTnLst>
                                    <p:set>
                                      <p:cBhvr>
                                        <p:cTn id="106" dur="1" fill="hold">
                                          <p:stCondLst>
                                            <p:cond delay="0"/>
                                          </p:stCondLst>
                                        </p:cTn>
                                        <p:tgtEl>
                                          <p:spTgt spid="72"/>
                                        </p:tgtEl>
                                        <p:attrNameLst>
                                          <p:attrName>style.visibility</p:attrName>
                                        </p:attrNameLst>
                                      </p:cBhvr>
                                      <p:to>
                                        <p:strVal val="visible"/>
                                      </p:to>
                                    </p:set>
                                    <p:animEffect transition="in" filter="wipe(right)">
                                      <p:cBhvr>
                                        <p:cTn id="107" dur="500"/>
                                        <p:tgtEl>
                                          <p:spTgt spid="72"/>
                                        </p:tgtEl>
                                      </p:cBhvr>
                                    </p:animEffect>
                                  </p:childTnLst>
                                </p:cTn>
                              </p:par>
                            </p:childTnLst>
                          </p:cTn>
                        </p:par>
                        <p:par>
                          <p:cTn id="108" fill="hold">
                            <p:stCondLst>
                              <p:cond delay="23000"/>
                            </p:stCondLst>
                            <p:childTnLst>
                              <p:par>
                                <p:cTn id="109" presetID="12" presetClass="entr" presetSubtype="8" fill="hold" grpId="0" nodeType="afterEffect">
                                  <p:stCondLst>
                                    <p:cond delay="1000"/>
                                  </p:stCondLst>
                                  <p:childTnLst>
                                    <p:set>
                                      <p:cBhvr>
                                        <p:cTn id="110" dur="1" fill="hold">
                                          <p:stCondLst>
                                            <p:cond delay="0"/>
                                          </p:stCondLst>
                                        </p:cTn>
                                        <p:tgtEl>
                                          <p:spTgt spid="68"/>
                                        </p:tgtEl>
                                        <p:attrNameLst>
                                          <p:attrName>style.visibility</p:attrName>
                                        </p:attrNameLst>
                                      </p:cBhvr>
                                      <p:to>
                                        <p:strVal val="visible"/>
                                      </p:to>
                                    </p:set>
                                    <p:anim calcmode="lin" valueType="num">
                                      <p:cBhvr additive="base">
                                        <p:cTn id="111" dur="500"/>
                                        <p:tgtEl>
                                          <p:spTgt spid="68"/>
                                        </p:tgtEl>
                                        <p:attrNameLst>
                                          <p:attrName>ppt_x</p:attrName>
                                        </p:attrNameLst>
                                      </p:cBhvr>
                                      <p:tavLst>
                                        <p:tav tm="0">
                                          <p:val>
                                            <p:strVal val="#ppt_x-#ppt_w*1.125000"/>
                                          </p:val>
                                        </p:tav>
                                        <p:tav tm="100000">
                                          <p:val>
                                            <p:strVal val="#ppt_x"/>
                                          </p:val>
                                        </p:tav>
                                      </p:tavLst>
                                    </p:anim>
                                    <p:animEffect transition="in" filter="wipe(right)">
                                      <p:cBhvr>
                                        <p:cTn id="112" dur="500"/>
                                        <p:tgtEl>
                                          <p:spTgt spid="68"/>
                                        </p:tgtEl>
                                      </p:cBhvr>
                                    </p:animEffect>
                                  </p:childTnLst>
                                </p:cTn>
                              </p:par>
                            </p:childTnLst>
                          </p:cTn>
                        </p:par>
                      </p:childTnLst>
                    </p:cTn>
                  </p:par>
                  <p:par>
                    <p:cTn id="113" fill="hold">
                      <p:stCondLst>
                        <p:cond delay="indefinite"/>
                      </p:stCondLst>
                      <p:childTnLst>
                        <p:par>
                          <p:cTn id="114" fill="hold">
                            <p:stCondLst>
                              <p:cond delay="0"/>
                            </p:stCondLst>
                            <p:childTnLst>
                              <p:par>
                                <p:cTn id="115" presetID="9" presetClass="entr" presetSubtype="0" fill="hold" grpId="0" nodeType="clickEffect">
                                  <p:stCondLst>
                                    <p:cond delay="0"/>
                                  </p:stCondLst>
                                  <p:childTnLst>
                                    <p:set>
                                      <p:cBhvr>
                                        <p:cTn id="116" dur="1" fill="hold">
                                          <p:stCondLst>
                                            <p:cond delay="0"/>
                                          </p:stCondLst>
                                        </p:cTn>
                                        <p:tgtEl>
                                          <p:spTgt spid="81"/>
                                        </p:tgtEl>
                                        <p:attrNameLst>
                                          <p:attrName>style.visibility</p:attrName>
                                        </p:attrNameLst>
                                      </p:cBhvr>
                                      <p:to>
                                        <p:strVal val="visible"/>
                                      </p:to>
                                    </p:set>
                                    <p:animEffect transition="in" filter="dissolve">
                                      <p:cBhvr>
                                        <p:cTn id="117" dur="500"/>
                                        <p:tgtEl>
                                          <p:spTgt spid="81"/>
                                        </p:tgtEl>
                                      </p:cBhvr>
                                    </p:animEffect>
                                  </p:childTnLst>
                                </p:cTn>
                              </p:par>
                            </p:childTnLst>
                          </p:cTn>
                        </p:par>
                      </p:childTnLst>
                    </p:cTn>
                  </p:par>
                  <p:par>
                    <p:cTn id="118" fill="hold">
                      <p:stCondLst>
                        <p:cond delay="indefinite"/>
                      </p:stCondLst>
                      <p:childTnLst>
                        <p:par>
                          <p:cTn id="119" fill="hold">
                            <p:stCondLst>
                              <p:cond delay="0"/>
                            </p:stCondLst>
                            <p:childTnLst>
                              <p:par>
                                <p:cTn id="120" presetID="16" presetClass="entr" presetSubtype="37" fill="hold" nodeType="clickEffect">
                                  <p:stCondLst>
                                    <p:cond delay="0"/>
                                  </p:stCondLst>
                                  <p:childTnLst>
                                    <p:set>
                                      <p:cBhvr>
                                        <p:cTn id="121" dur="1" fill="hold">
                                          <p:stCondLst>
                                            <p:cond delay="0"/>
                                          </p:stCondLst>
                                        </p:cTn>
                                        <p:tgtEl>
                                          <p:spTgt spid="73"/>
                                        </p:tgtEl>
                                        <p:attrNameLst>
                                          <p:attrName>style.visibility</p:attrName>
                                        </p:attrNameLst>
                                      </p:cBhvr>
                                      <p:to>
                                        <p:strVal val="visible"/>
                                      </p:to>
                                    </p:set>
                                    <p:animEffect transition="in" filter="barn(outVertical)">
                                      <p:cBhvr>
                                        <p:cTn id="122" dur="500"/>
                                        <p:tgtEl>
                                          <p:spTgt spid="73"/>
                                        </p:tgtEl>
                                      </p:cBhvr>
                                    </p:animEffect>
                                  </p:childTnLst>
                                </p:cTn>
                              </p:par>
                            </p:childTnLst>
                          </p:cTn>
                        </p:par>
                        <p:par>
                          <p:cTn id="123" fill="hold">
                            <p:stCondLst>
                              <p:cond delay="500"/>
                            </p:stCondLst>
                            <p:childTnLst>
                              <p:par>
                                <p:cTn id="124" presetID="22" presetClass="entr" presetSubtype="8" fill="hold" grpId="0" nodeType="afterEffect">
                                  <p:stCondLst>
                                    <p:cond delay="1000"/>
                                  </p:stCondLst>
                                  <p:childTnLst>
                                    <p:set>
                                      <p:cBhvr>
                                        <p:cTn id="125" dur="1" fill="hold">
                                          <p:stCondLst>
                                            <p:cond delay="0"/>
                                          </p:stCondLst>
                                        </p:cTn>
                                        <p:tgtEl>
                                          <p:spTgt spid="80"/>
                                        </p:tgtEl>
                                        <p:attrNameLst>
                                          <p:attrName>style.visibility</p:attrName>
                                        </p:attrNameLst>
                                      </p:cBhvr>
                                      <p:to>
                                        <p:strVal val="visible"/>
                                      </p:to>
                                    </p:set>
                                    <p:animEffect transition="in" filter="wipe(left)">
                                      <p:cBhvr>
                                        <p:cTn id="126" dur="500"/>
                                        <p:tgtEl>
                                          <p:spTgt spid="80"/>
                                        </p:tgtEl>
                                      </p:cBhvr>
                                    </p:animEffect>
                                  </p:childTnLst>
                                </p:cTn>
                              </p:par>
                            </p:childTnLst>
                          </p:cTn>
                        </p:par>
                        <p:par>
                          <p:cTn id="127" fill="hold">
                            <p:stCondLst>
                              <p:cond delay="2000"/>
                            </p:stCondLst>
                            <p:childTnLst>
                              <p:par>
                                <p:cTn id="128" presetID="22" presetClass="entr" presetSubtype="8" fill="hold" grpId="0" nodeType="afterEffect">
                                  <p:stCondLst>
                                    <p:cond delay="1000"/>
                                  </p:stCondLst>
                                  <p:childTnLst>
                                    <p:set>
                                      <p:cBhvr>
                                        <p:cTn id="129" dur="1" fill="hold">
                                          <p:stCondLst>
                                            <p:cond delay="0"/>
                                          </p:stCondLst>
                                        </p:cTn>
                                        <p:tgtEl>
                                          <p:spTgt spid="85"/>
                                        </p:tgtEl>
                                        <p:attrNameLst>
                                          <p:attrName>style.visibility</p:attrName>
                                        </p:attrNameLst>
                                      </p:cBhvr>
                                      <p:to>
                                        <p:strVal val="visible"/>
                                      </p:to>
                                    </p:set>
                                    <p:animEffect transition="in" filter="wipe(left)">
                                      <p:cBhvr>
                                        <p:cTn id="130" dur="500"/>
                                        <p:tgtEl>
                                          <p:spTgt spid="85"/>
                                        </p:tgtEl>
                                      </p:cBhvr>
                                    </p:animEffect>
                                  </p:childTnLst>
                                </p:cTn>
                              </p:par>
                            </p:childTnLst>
                          </p:cTn>
                        </p:par>
                        <p:par>
                          <p:cTn id="131" fill="hold">
                            <p:stCondLst>
                              <p:cond delay="3500"/>
                            </p:stCondLst>
                            <p:childTnLst>
                              <p:par>
                                <p:cTn id="132" presetID="22" presetClass="entr" presetSubtype="8" fill="hold" grpId="0" nodeType="afterEffect">
                                  <p:stCondLst>
                                    <p:cond delay="1000"/>
                                  </p:stCondLst>
                                  <p:childTnLst>
                                    <p:set>
                                      <p:cBhvr>
                                        <p:cTn id="133" dur="1" fill="hold">
                                          <p:stCondLst>
                                            <p:cond delay="0"/>
                                          </p:stCondLst>
                                        </p:cTn>
                                        <p:tgtEl>
                                          <p:spTgt spid="78">
                                            <p:txEl>
                                              <p:pRg st="0" end="0"/>
                                            </p:txEl>
                                          </p:spTgt>
                                        </p:tgtEl>
                                        <p:attrNameLst>
                                          <p:attrName>style.visibility</p:attrName>
                                        </p:attrNameLst>
                                      </p:cBhvr>
                                      <p:to>
                                        <p:strVal val="visible"/>
                                      </p:to>
                                    </p:set>
                                    <p:animEffect transition="in" filter="wipe(left)">
                                      <p:cBhvr>
                                        <p:cTn id="134" dur="500"/>
                                        <p:tgtEl>
                                          <p:spTgt spid="78">
                                            <p:txEl>
                                              <p:pRg st="0" end="0"/>
                                            </p:txEl>
                                          </p:spTgt>
                                        </p:tgtEl>
                                      </p:cBhvr>
                                    </p:animEffect>
                                  </p:childTnLst>
                                </p:cTn>
                              </p:par>
                            </p:childTnLst>
                          </p:cTn>
                        </p:par>
                        <p:par>
                          <p:cTn id="135" fill="hold">
                            <p:stCondLst>
                              <p:cond delay="5000"/>
                            </p:stCondLst>
                            <p:childTnLst>
                              <p:par>
                                <p:cTn id="136" presetID="22" presetClass="entr" presetSubtype="8" fill="hold" grpId="0" nodeType="afterEffect">
                                  <p:stCondLst>
                                    <p:cond delay="1000"/>
                                  </p:stCondLst>
                                  <p:childTnLst>
                                    <p:set>
                                      <p:cBhvr>
                                        <p:cTn id="137" dur="1" fill="hold">
                                          <p:stCondLst>
                                            <p:cond delay="0"/>
                                          </p:stCondLst>
                                        </p:cTn>
                                        <p:tgtEl>
                                          <p:spTgt spid="82">
                                            <p:txEl>
                                              <p:pRg st="0" end="0"/>
                                            </p:txEl>
                                          </p:spTgt>
                                        </p:tgtEl>
                                        <p:attrNameLst>
                                          <p:attrName>style.visibility</p:attrName>
                                        </p:attrNameLst>
                                      </p:cBhvr>
                                      <p:to>
                                        <p:strVal val="visible"/>
                                      </p:to>
                                    </p:set>
                                    <p:animEffect transition="in" filter="wipe(left)">
                                      <p:cBhvr>
                                        <p:cTn id="138" dur="500"/>
                                        <p:tgtEl>
                                          <p:spTgt spid="82">
                                            <p:txEl>
                                              <p:pRg st="0" end="0"/>
                                            </p:txEl>
                                          </p:spTgt>
                                        </p:tgtEl>
                                      </p:cBhvr>
                                    </p:animEffect>
                                  </p:childTnLst>
                                </p:cTn>
                              </p:par>
                            </p:childTnLst>
                          </p:cTn>
                        </p:par>
                        <p:par>
                          <p:cTn id="139" fill="hold">
                            <p:stCondLst>
                              <p:cond delay="6500"/>
                            </p:stCondLst>
                            <p:childTnLst>
                              <p:par>
                                <p:cTn id="140" presetID="22" presetClass="entr" presetSubtype="8" fill="hold" grpId="0" nodeType="afterEffect">
                                  <p:stCondLst>
                                    <p:cond delay="1000"/>
                                  </p:stCondLst>
                                  <p:childTnLst>
                                    <p:set>
                                      <p:cBhvr>
                                        <p:cTn id="141" dur="1" fill="hold">
                                          <p:stCondLst>
                                            <p:cond delay="0"/>
                                          </p:stCondLst>
                                        </p:cTn>
                                        <p:tgtEl>
                                          <p:spTgt spid="83">
                                            <p:txEl>
                                              <p:pRg st="0" end="0"/>
                                            </p:txEl>
                                          </p:spTgt>
                                        </p:tgtEl>
                                        <p:attrNameLst>
                                          <p:attrName>style.visibility</p:attrName>
                                        </p:attrNameLst>
                                      </p:cBhvr>
                                      <p:to>
                                        <p:strVal val="visible"/>
                                      </p:to>
                                    </p:set>
                                    <p:animEffect transition="in" filter="wipe(left)">
                                      <p:cBhvr>
                                        <p:cTn id="142" dur="500"/>
                                        <p:tgtEl>
                                          <p:spTgt spid="83">
                                            <p:txEl>
                                              <p:pRg st="0" end="0"/>
                                            </p:txEl>
                                          </p:spTgt>
                                        </p:tgtEl>
                                      </p:cBhvr>
                                    </p:animEffect>
                                  </p:childTnLst>
                                </p:cTn>
                              </p:par>
                            </p:childTnLst>
                          </p:cTn>
                        </p:par>
                        <p:par>
                          <p:cTn id="143" fill="hold">
                            <p:stCondLst>
                              <p:cond delay="8000"/>
                            </p:stCondLst>
                            <p:childTnLst>
                              <p:par>
                                <p:cTn id="144" presetID="22" presetClass="entr" presetSubtype="8" fill="hold" grpId="0" nodeType="afterEffect">
                                  <p:stCondLst>
                                    <p:cond delay="1000"/>
                                  </p:stCondLst>
                                  <p:childTnLst>
                                    <p:set>
                                      <p:cBhvr>
                                        <p:cTn id="145" dur="1" fill="hold">
                                          <p:stCondLst>
                                            <p:cond delay="0"/>
                                          </p:stCondLst>
                                        </p:cTn>
                                        <p:tgtEl>
                                          <p:spTgt spid="84">
                                            <p:txEl>
                                              <p:pRg st="0" end="0"/>
                                            </p:txEl>
                                          </p:spTgt>
                                        </p:tgtEl>
                                        <p:attrNameLst>
                                          <p:attrName>style.visibility</p:attrName>
                                        </p:attrNameLst>
                                      </p:cBhvr>
                                      <p:to>
                                        <p:strVal val="visible"/>
                                      </p:to>
                                    </p:set>
                                    <p:animEffect transition="in" filter="wipe(left)">
                                      <p:cBhvr>
                                        <p:cTn id="146" dur="500"/>
                                        <p:tgtEl>
                                          <p:spTgt spid="84">
                                            <p:txEl>
                                              <p:pRg st="0" end="0"/>
                                            </p:txEl>
                                          </p:spTgt>
                                        </p:tgtEl>
                                      </p:cBhvr>
                                    </p:animEffect>
                                  </p:childTnLst>
                                </p:cTn>
                              </p:par>
                            </p:childTnLst>
                          </p:cTn>
                        </p:par>
                      </p:childTnLst>
                    </p:cTn>
                  </p:par>
                  <p:par>
                    <p:cTn id="147" fill="hold">
                      <p:stCondLst>
                        <p:cond delay="indefinite"/>
                      </p:stCondLst>
                      <p:childTnLst>
                        <p:par>
                          <p:cTn id="148" fill="hold">
                            <p:stCondLst>
                              <p:cond delay="0"/>
                            </p:stCondLst>
                            <p:childTnLst>
                              <p:par>
                                <p:cTn id="149" presetID="22" presetClass="entr" presetSubtype="8" fill="hold" grpId="0" nodeType="clickEffect">
                                  <p:stCondLst>
                                    <p:cond delay="0"/>
                                  </p:stCondLst>
                                  <p:childTnLst>
                                    <p:set>
                                      <p:cBhvr>
                                        <p:cTn id="150" dur="1" fill="hold">
                                          <p:stCondLst>
                                            <p:cond delay="0"/>
                                          </p:stCondLst>
                                        </p:cTn>
                                        <p:tgtEl>
                                          <p:spTgt spid="79">
                                            <p:txEl>
                                              <p:pRg st="0" end="0"/>
                                            </p:txEl>
                                          </p:spTgt>
                                        </p:tgtEl>
                                        <p:attrNameLst>
                                          <p:attrName>style.visibility</p:attrName>
                                        </p:attrNameLst>
                                      </p:cBhvr>
                                      <p:to>
                                        <p:strVal val="visible"/>
                                      </p:to>
                                    </p:set>
                                    <p:animEffect transition="in" filter="wipe(left)">
                                      <p:cBhvr>
                                        <p:cTn id="151" dur="500"/>
                                        <p:tgtEl>
                                          <p:spTgt spid="79">
                                            <p:txEl>
                                              <p:pRg st="0" end="0"/>
                                            </p:txEl>
                                          </p:spTgt>
                                        </p:tgtEl>
                                      </p:cBhvr>
                                    </p:animEffect>
                                  </p:childTnLst>
                                </p:cTn>
                              </p:par>
                            </p:childTnLst>
                          </p:cTn>
                        </p:par>
                      </p:childTnLst>
                    </p:cTn>
                  </p:par>
                  <p:par>
                    <p:cTn id="152" fill="hold">
                      <p:stCondLst>
                        <p:cond delay="indefinite"/>
                      </p:stCondLst>
                      <p:childTnLst>
                        <p:par>
                          <p:cTn id="153" fill="hold">
                            <p:stCondLst>
                              <p:cond delay="0"/>
                            </p:stCondLst>
                            <p:childTnLst>
                              <p:par>
                                <p:cTn id="154" presetID="22" presetClass="entr" presetSubtype="8" fill="hold" grpId="0" nodeType="clickEffect">
                                  <p:stCondLst>
                                    <p:cond delay="0"/>
                                  </p:stCondLst>
                                  <p:childTnLst>
                                    <p:set>
                                      <p:cBhvr>
                                        <p:cTn id="155" dur="1" fill="hold">
                                          <p:stCondLst>
                                            <p:cond delay="0"/>
                                          </p:stCondLst>
                                        </p:cTn>
                                        <p:tgtEl>
                                          <p:spTgt spid="86">
                                            <p:txEl>
                                              <p:pRg st="0" end="0"/>
                                            </p:txEl>
                                          </p:spTgt>
                                        </p:tgtEl>
                                        <p:attrNameLst>
                                          <p:attrName>style.visibility</p:attrName>
                                        </p:attrNameLst>
                                      </p:cBhvr>
                                      <p:to>
                                        <p:strVal val="visible"/>
                                      </p:to>
                                    </p:set>
                                    <p:animEffect transition="in" filter="wipe(left)">
                                      <p:cBhvr>
                                        <p:cTn id="156" dur="500"/>
                                        <p:tgtEl>
                                          <p:spTgt spid="86">
                                            <p:txEl>
                                              <p:pRg st="0" end="0"/>
                                            </p:txEl>
                                          </p:spTgt>
                                        </p:tgtEl>
                                      </p:cBhvr>
                                    </p:animEffect>
                                  </p:childTnLst>
                                </p:cTn>
                              </p:par>
                            </p:childTnLst>
                          </p:cTn>
                        </p:par>
                      </p:childTnLst>
                    </p:cTn>
                  </p:par>
                  <p:par>
                    <p:cTn id="157" fill="hold">
                      <p:stCondLst>
                        <p:cond delay="indefinite"/>
                      </p:stCondLst>
                      <p:childTnLst>
                        <p:par>
                          <p:cTn id="158" fill="hold">
                            <p:stCondLst>
                              <p:cond delay="0"/>
                            </p:stCondLst>
                            <p:childTnLst>
                              <p:par>
                                <p:cTn id="159" presetID="22" presetClass="entr" presetSubtype="8" fill="hold" grpId="0" nodeType="clickEffect">
                                  <p:stCondLst>
                                    <p:cond delay="0"/>
                                  </p:stCondLst>
                                  <p:childTnLst>
                                    <p:set>
                                      <p:cBhvr>
                                        <p:cTn id="160" dur="1" fill="hold">
                                          <p:stCondLst>
                                            <p:cond delay="0"/>
                                          </p:stCondLst>
                                        </p:cTn>
                                        <p:tgtEl>
                                          <p:spTgt spid="87">
                                            <p:txEl>
                                              <p:pRg st="0" end="0"/>
                                            </p:txEl>
                                          </p:spTgt>
                                        </p:tgtEl>
                                        <p:attrNameLst>
                                          <p:attrName>style.visibility</p:attrName>
                                        </p:attrNameLst>
                                      </p:cBhvr>
                                      <p:to>
                                        <p:strVal val="visible"/>
                                      </p:to>
                                    </p:set>
                                    <p:animEffect transition="in" filter="wipe(left)">
                                      <p:cBhvr>
                                        <p:cTn id="161" dur="500"/>
                                        <p:tgtEl>
                                          <p:spTgt spid="87">
                                            <p:txEl>
                                              <p:pRg st="0" end="0"/>
                                            </p:txEl>
                                          </p:spTgt>
                                        </p:tgtEl>
                                      </p:cBhvr>
                                    </p:animEffect>
                                  </p:childTnLst>
                                </p:cTn>
                              </p:par>
                            </p:childTnLst>
                          </p:cTn>
                        </p:par>
                      </p:childTnLst>
                    </p:cTn>
                  </p:par>
                  <p:par>
                    <p:cTn id="162" fill="hold">
                      <p:stCondLst>
                        <p:cond delay="indefinite"/>
                      </p:stCondLst>
                      <p:childTnLst>
                        <p:par>
                          <p:cTn id="163" fill="hold">
                            <p:stCondLst>
                              <p:cond delay="0"/>
                            </p:stCondLst>
                            <p:childTnLst>
                              <p:par>
                                <p:cTn id="164" presetID="22" presetClass="entr" presetSubtype="8" fill="hold" grpId="0" nodeType="clickEffect">
                                  <p:stCondLst>
                                    <p:cond delay="0"/>
                                  </p:stCondLst>
                                  <p:childTnLst>
                                    <p:set>
                                      <p:cBhvr>
                                        <p:cTn id="165" dur="1" fill="hold">
                                          <p:stCondLst>
                                            <p:cond delay="0"/>
                                          </p:stCondLst>
                                        </p:cTn>
                                        <p:tgtEl>
                                          <p:spTgt spid="88">
                                            <p:txEl>
                                              <p:pRg st="0" end="0"/>
                                            </p:txEl>
                                          </p:spTgt>
                                        </p:tgtEl>
                                        <p:attrNameLst>
                                          <p:attrName>style.visibility</p:attrName>
                                        </p:attrNameLst>
                                      </p:cBhvr>
                                      <p:to>
                                        <p:strVal val="visible"/>
                                      </p:to>
                                    </p:set>
                                    <p:animEffect transition="in" filter="wipe(left)">
                                      <p:cBhvr>
                                        <p:cTn id="166" dur="500"/>
                                        <p:tgtEl>
                                          <p:spTgt spid="88">
                                            <p:txEl>
                                              <p:pRg st="0" end="0"/>
                                            </p:txEl>
                                          </p:spTgt>
                                        </p:tgtEl>
                                      </p:cBhvr>
                                    </p:animEffect>
                                  </p:childTnLst>
                                </p:cTn>
                              </p:par>
                            </p:childTnLst>
                          </p:cTn>
                        </p:par>
                      </p:childTnLst>
                    </p:cTn>
                  </p:par>
                  <p:par>
                    <p:cTn id="167" fill="hold">
                      <p:stCondLst>
                        <p:cond delay="indefinite"/>
                      </p:stCondLst>
                      <p:childTnLst>
                        <p:par>
                          <p:cTn id="168" fill="hold">
                            <p:stCondLst>
                              <p:cond delay="0"/>
                            </p:stCondLst>
                            <p:childTnLst>
                              <p:par>
                                <p:cTn id="169" presetID="22" presetClass="entr" presetSubtype="8" fill="hold" grpId="0" nodeType="clickEffect">
                                  <p:stCondLst>
                                    <p:cond delay="0"/>
                                  </p:stCondLst>
                                  <p:childTnLst>
                                    <p:set>
                                      <p:cBhvr>
                                        <p:cTn id="170" dur="1" fill="hold">
                                          <p:stCondLst>
                                            <p:cond delay="0"/>
                                          </p:stCondLst>
                                        </p:cTn>
                                        <p:tgtEl>
                                          <p:spTgt spid="89">
                                            <p:txEl>
                                              <p:pRg st="0" end="0"/>
                                            </p:txEl>
                                          </p:spTgt>
                                        </p:tgtEl>
                                        <p:attrNameLst>
                                          <p:attrName>style.visibility</p:attrName>
                                        </p:attrNameLst>
                                      </p:cBhvr>
                                      <p:to>
                                        <p:strVal val="visible"/>
                                      </p:to>
                                    </p:set>
                                    <p:animEffect transition="in" filter="wipe(left)">
                                      <p:cBhvr>
                                        <p:cTn id="171" dur="500"/>
                                        <p:tgtEl>
                                          <p:spTgt spid="89">
                                            <p:txEl>
                                              <p:pRg st="0" end="0"/>
                                            </p:txEl>
                                          </p:spTgt>
                                        </p:tgtEl>
                                      </p:cBhvr>
                                    </p:animEffect>
                                  </p:childTnLst>
                                </p:cTn>
                              </p:par>
                            </p:childTnLst>
                          </p:cTn>
                        </p:par>
                      </p:childTnLst>
                    </p:cTn>
                  </p:par>
                  <p:par>
                    <p:cTn id="172" fill="hold">
                      <p:stCondLst>
                        <p:cond delay="indefinite"/>
                      </p:stCondLst>
                      <p:childTnLst>
                        <p:par>
                          <p:cTn id="173" fill="hold">
                            <p:stCondLst>
                              <p:cond delay="0"/>
                            </p:stCondLst>
                            <p:childTnLst>
                              <p:par>
                                <p:cTn id="174" presetID="22" presetClass="entr" presetSubtype="8" fill="hold" nodeType="clickEffect">
                                  <p:stCondLst>
                                    <p:cond delay="0"/>
                                  </p:stCondLst>
                                  <p:childTnLst>
                                    <p:set>
                                      <p:cBhvr>
                                        <p:cTn id="175" dur="1" fill="hold">
                                          <p:stCondLst>
                                            <p:cond delay="0"/>
                                          </p:stCondLst>
                                        </p:cTn>
                                        <p:tgtEl>
                                          <p:spTgt spid="90"/>
                                        </p:tgtEl>
                                        <p:attrNameLst>
                                          <p:attrName>style.visibility</p:attrName>
                                        </p:attrNameLst>
                                      </p:cBhvr>
                                      <p:to>
                                        <p:strVal val="visible"/>
                                      </p:to>
                                    </p:set>
                                    <p:animEffect transition="in" filter="wipe(left)">
                                      <p:cBhvr>
                                        <p:cTn id="176"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utoUpdateAnimBg="0"/>
      <p:bldP spid="7" grpId="0" autoUpdateAnimBg="0"/>
      <p:bldP spid="8" grpId="0" animBg="1" autoUpdateAnimBg="0"/>
      <p:bldP spid="9" grpId="0" animBg="1" autoUpdateAnimBg="0"/>
      <p:bldP spid="10" grpId="0" animBg="1" autoUpdateAnimBg="0"/>
      <p:bldP spid="36" grpId="0" build="p" autoUpdateAnimBg="0"/>
      <p:bldP spid="49" grpId="0" animBg="1"/>
      <p:bldP spid="50" grpId="0" animBg="1"/>
      <p:bldP spid="51" grpId="0" animBg="1"/>
      <p:bldP spid="65" grpId="0" animBg="1" autoUpdateAnimBg="0"/>
      <p:bldP spid="66" grpId="0" animBg="1" autoUpdateAnimBg="0"/>
      <p:bldP spid="67" grpId="0" animBg="1" autoUpdateAnimBg="0"/>
      <p:bldP spid="68" grpId="0" animBg="1" autoUpdateAnimBg="0"/>
      <p:bldP spid="69" grpId="0" animBg="1"/>
      <p:bldP spid="70" grpId="0" animBg="1"/>
      <p:bldP spid="71" grpId="0" animBg="1"/>
      <p:bldP spid="72" grpId="0" animBg="1"/>
      <p:bldP spid="78" grpId="0" build="p" autoUpdateAnimBg="0" advAuto="1000"/>
      <p:bldP spid="79" grpId="0" build="p" autoUpdateAnimBg="0"/>
      <p:bldP spid="80" grpId="0" autoUpdateAnimBg="0"/>
      <p:bldP spid="81" grpId="0" animBg="1" autoUpdateAnimBg="0"/>
      <p:bldP spid="82" grpId="0" build="p" autoUpdateAnimBg="0" advAuto="1000"/>
      <p:bldP spid="83" grpId="0" build="p" autoUpdateAnimBg="0" advAuto="1000"/>
      <p:bldP spid="84" grpId="0" build="p" autoUpdateAnimBg="0" advAuto="1000"/>
      <p:bldP spid="85" grpId="0" autoUpdateAnimBg="0"/>
      <p:bldP spid="86" grpId="0" build="p" autoUpdateAnimBg="0"/>
      <p:bldP spid="87" grpId="0" build="p" autoUpdateAnimBg="0"/>
      <p:bldP spid="88" grpId="0" build="p" autoUpdateAnimBg="0"/>
      <p:bldP spid="89" grpId="0" build="p" autoUpdateAnimBg="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4.1</a:t>
            </a:r>
            <a:r>
              <a:rPr kumimoji="1" lang="zh-CN" altLang="en-US" dirty="0"/>
              <a:t> 数据选择器</a:t>
            </a:r>
          </a:p>
        </p:txBody>
      </p:sp>
      <p:sp>
        <p:nvSpPr>
          <p:cNvPr id="6" name="Text Box 2">
            <a:extLst>
              <a:ext uri="{FF2B5EF4-FFF2-40B4-BE49-F238E27FC236}">
                <a16:creationId xmlns:a16="http://schemas.microsoft.com/office/drawing/2014/main" id="{BDC76CF1-9326-6657-C14A-12C55C549625}"/>
              </a:ext>
            </a:extLst>
          </p:cNvPr>
          <p:cNvSpPr txBox="1">
            <a:spLocks noChangeArrowheads="1"/>
          </p:cNvSpPr>
          <p:nvPr/>
        </p:nvSpPr>
        <p:spPr bwMode="auto">
          <a:xfrm>
            <a:off x="1903054" y="755678"/>
            <a:ext cx="5222875"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00"/>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一、</a:t>
            </a:r>
            <a:r>
              <a:rPr lang="en-US" altLang="zh-CN" sz="2800" b="1">
                <a:solidFill>
                  <a:srgbClr val="0033CC"/>
                </a:solidFill>
              </a:rPr>
              <a:t>4 </a:t>
            </a:r>
            <a:r>
              <a:rPr lang="zh-CN" altLang="en-US" sz="2800" b="1">
                <a:solidFill>
                  <a:srgbClr val="0033CC"/>
                </a:solidFill>
              </a:rPr>
              <a:t>选 </a:t>
            </a:r>
            <a:r>
              <a:rPr lang="en-US" altLang="zh-CN" sz="2800" b="1">
                <a:solidFill>
                  <a:srgbClr val="0033CC"/>
                </a:solidFill>
              </a:rPr>
              <a:t>1 </a:t>
            </a:r>
            <a:r>
              <a:rPr lang="zh-CN" altLang="en-US" sz="2800" b="1">
                <a:solidFill>
                  <a:srgbClr val="0033CC"/>
                </a:solidFill>
              </a:rPr>
              <a:t>数据选择器</a:t>
            </a:r>
          </a:p>
        </p:txBody>
      </p:sp>
      <p:sp>
        <p:nvSpPr>
          <p:cNvPr id="7" name="Text Box 3">
            <a:extLst>
              <a:ext uri="{FF2B5EF4-FFF2-40B4-BE49-F238E27FC236}">
                <a16:creationId xmlns:a16="http://schemas.microsoft.com/office/drawing/2014/main" id="{520E48C7-5967-4FCF-063F-0316F4B03718}"/>
              </a:ext>
            </a:extLst>
          </p:cNvPr>
          <p:cNvSpPr txBox="1">
            <a:spLocks noChangeArrowheads="1"/>
          </p:cNvSpPr>
          <p:nvPr/>
        </p:nvSpPr>
        <p:spPr bwMode="auto">
          <a:xfrm>
            <a:off x="1868129" y="1339878"/>
            <a:ext cx="3327400" cy="519113"/>
          </a:xfrm>
          <a:prstGeom prst="rect">
            <a:avLst/>
          </a:prstGeom>
          <a:noFill/>
          <a:ln>
            <a:noFill/>
          </a:ln>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996600"/>
                </a:solidFill>
                <a:miter lim="800000"/>
                <a:headEnd/>
                <a:tailEnd/>
              </a14:hiddenLine>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2.  </a:t>
            </a:r>
            <a:r>
              <a:rPr lang="zh-CN" altLang="en-US" sz="2800" b="1"/>
              <a:t>逻辑表达式 </a:t>
            </a:r>
          </a:p>
        </p:txBody>
      </p:sp>
      <p:graphicFrame>
        <p:nvGraphicFramePr>
          <p:cNvPr id="8" name="Object 4">
            <a:extLst>
              <a:ext uri="{FF2B5EF4-FFF2-40B4-BE49-F238E27FC236}">
                <a16:creationId xmlns:a16="http://schemas.microsoft.com/office/drawing/2014/main" id="{C97C57D8-DCD9-0A1C-1369-90FDE86465E0}"/>
              </a:ext>
            </a:extLst>
          </p:cNvPr>
          <p:cNvGraphicFramePr>
            <a:graphicFrameLocks noChangeAspect="1"/>
          </p:cNvGraphicFramePr>
          <p:nvPr>
            <p:extLst>
              <p:ext uri="{D42A27DB-BD31-4B8C-83A1-F6EECF244321}">
                <p14:modId xmlns:p14="http://schemas.microsoft.com/office/powerpoint/2010/main" val="3240279708"/>
              </p:ext>
            </p:extLst>
          </p:nvPr>
        </p:nvGraphicFramePr>
        <p:xfrm>
          <a:off x="2096729" y="1995516"/>
          <a:ext cx="5753100" cy="512762"/>
        </p:xfrm>
        <a:graphic>
          <a:graphicData uri="http://schemas.openxmlformats.org/presentationml/2006/ole">
            <mc:AlternateContent xmlns:mc="http://schemas.openxmlformats.org/markup-compatibility/2006">
              <mc:Choice xmlns:v="urn:schemas-microsoft-com:vml" Requires="v">
                <p:oleObj name="Equation" r:id="rId2" imgW="2381135" imgH="200106" progId="Equation.3">
                  <p:embed/>
                </p:oleObj>
              </mc:Choice>
              <mc:Fallback>
                <p:oleObj name="Equation" r:id="rId2" imgW="2381135" imgH="200106" progId="Equation.3">
                  <p:embed/>
                  <p:pic>
                    <p:nvPicPr>
                      <p:cNvPr id="8" name="Object 4">
                        <a:extLst>
                          <a:ext uri="{FF2B5EF4-FFF2-40B4-BE49-F238E27FC236}">
                            <a16:creationId xmlns:a16="http://schemas.microsoft.com/office/drawing/2014/main" id="{C97C57D8-DCD9-0A1C-1369-90FDE86465E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96729" y="1995516"/>
                        <a:ext cx="5753100" cy="512762"/>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99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9" name="Text Box 5">
            <a:extLst>
              <a:ext uri="{FF2B5EF4-FFF2-40B4-BE49-F238E27FC236}">
                <a16:creationId xmlns:a16="http://schemas.microsoft.com/office/drawing/2014/main" id="{D0BB7780-EDCA-E01F-79A0-2B33C3904F70}"/>
              </a:ext>
            </a:extLst>
          </p:cNvPr>
          <p:cNvSpPr txBox="1">
            <a:spLocks noChangeArrowheads="1"/>
          </p:cNvSpPr>
          <p:nvPr/>
        </p:nvSpPr>
        <p:spPr bwMode="auto">
          <a:xfrm>
            <a:off x="1891942" y="3313141"/>
            <a:ext cx="3022600" cy="519112"/>
          </a:xfrm>
          <a:prstGeom prst="rect">
            <a:avLst/>
          </a:prstGeom>
          <a:noFill/>
          <a:ln>
            <a:noFill/>
          </a:ln>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996600"/>
                </a:solidFill>
                <a:miter lim="800000"/>
                <a:headEnd/>
                <a:tailEnd/>
              </a14:hiddenLine>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3.  </a:t>
            </a:r>
            <a:r>
              <a:rPr lang="zh-CN" altLang="en-US" sz="2800" b="1"/>
              <a:t>逻辑图</a:t>
            </a:r>
          </a:p>
        </p:txBody>
      </p:sp>
      <p:graphicFrame>
        <p:nvGraphicFramePr>
          <p:cNvPr id="10" name="Object 6">
            <a:extLst>
              <a:ext uri="{FF2B5EF4-FFF2-40B4-BE49-F238E27FC236}">
                <a16:creationId xmlns:a16="http://schemas.microsoft.com/office/drawing/2014/main" id="{27ADE066-69C9-D05A-6716-6AAE76F6F3E3}"/>
              </a:ext>
            </a:extLst>
          </p:cNvPr>
          <p:cNvGraphicFramePr>
            <a:graphicFrameLocks noChangeAspect="1"/>
          </p:cNvGraphicFramePr>
          <p:nvPr>
            <p:extLst>
              <p:ext uri="{D42A27DB-BD31-4B8C-83A1-F6EECF244321}">
                <p14:modId xmlns:p14="http://schemas.microsoft.com/office/powerpoint/2010/main" val="849861650"/>
              </p:ext>
            </p:extLst>
          </p:nvPr>
        </p:nvGraphicFramePr>
        <p:xfrm>
          <a:off x="2412642" y="2567016"/>
          <a:ext cx="4151312" cy="488950"/>
        </p:xfrm>
        <a:graphic>
          <a:graphicData uri="http://schemas.openxmlformats.org/presentationml/2006/ole">
            <mc:AlternateContent xmlns:mc="http://schemas.openxmlformats.org/markup-compatibility/2006">
              <mc:Choice xmlns:v="urn:schemas-microsoft-com:vml" Requires="v">
                <p:oleObj name="Equation" r:id="rId4" imgW="1914430" imgH="209545" progId="Equation.3">
                  <p:embed/>
                </p:oleObj>
              </mc:Choice>
              <mc:Fallback>
                <p:oleObj name="Equation" r:id="rId4" imgW="1914430" imgH="209545" progId="Equation.3">
                  <p:embed/>
                  <p:pic>
                    <p:nvPicPr>
                      <p:cNvPr id="10" name="Object 6">
                        <a:extLst>
                          <a:ext uri="{FF2B5EF4-FFF2-40B4-BE49-F238E27FC236}">
                            <a16:creationId xmlns:a16="http://schemas.microsoft.com/office/drawing/2014/main" id="{27ADE066-69C9-D05A-6716-6AAE76F6F3E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412642" y="2567016"/>
                        <a:ext cx="4151312" cy="488950"/>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99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11" name="Group 7">
            <a:extLst>
              <a:ext uri="{FF2B5EF4-FFF2-40B4-BE49-F238E27FC236}">
                <a16:creationId xmlns:a16="http://schemas.microsoft.com/office/drawing/2014/main" id="{5F3883BA-B041-0D05-6E32-122411F4D0ED}"/>
              </a:ext>
            </a:extLst>
          </p:cNvPr>
          <p:cNvGrpSpPr>
            <a:grpSpLocks/>
          </p:cNvGrpSpPr>
          <p:nvPr/>
        </p:nvGrpSpPr>
        <p:grpSpPr bwMode="auto">
          <a:xfrm>
            <a:off x="5465404" y="2622578"/>
            <a:ext cx="3717925" cy="3573463"/>
            <a:chOff x="3174" y="1043"/>
            <a:chExt cx="2342" cy="2251"/>
          </a:xfrm>
        </p:grpSpPr>
        <p:sp>
          <p:nvSpPr>
            <p:cNvPr id="12" name="Line 8">
              <a:extLst>
                <a:ext uri="{FF2B5EF4-FFF2-40B4-BE49-F238E27FC236}">
                  <a16:creationId xmlns:a16="http://schemas.microsoft.com/office/drawing/2014/main" id="{BDE04E91-F21B-7FC6-9A07-52F7B97718D3}"/>
                </a:ext>
              </a:extLst>
            </p:cNvPr>
            <p:cNvSpPr>
              <a:spLocks noChangeShapeType="1"/>
            </p:cNvSpPr>
            <p:nvPr/>
          </p:nvSpPr>
          <p:spPr bwMode="auto">
            <a:xfrm>
              <a:off x="4208" y="2176"/>
              <a:ext cx="0" cy="13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 name="Line 9">
              <a:extLst>
                <a:ext uri="{FF2B5EF4-FFF2-40B4-BE49-F238E27FC236}">
                  <a16:creationId xmlns:a16="http://schemas.microsoft.com/office/drawing/2014/main" id="{7108DD8B-0BC0-4F54-79C4-518B63ACE6A1}"/>
                </a:ext>
              </a:extLst>
            </p:cNvPr>
            <p:cNvSpPr>
              <a:spLocks noChangeShapeType="1"/>
            </p:cNvSpPr>
            <p:nvPr/>
          </p:nvSpPr>
          <p:spPr bwMode="auto">
            <a:xfrm>
              <a:off x="4512" y="2172"/>
              <a:ext cx="0" cy="13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 name="Line 10">
              <a:extLst>
                <a:ext uri="{FF2B5EF4-FFF2-40B4-BE49-F238E27FC236}">
                  <a16:creationId xmlns:a16="http://schemas.microsoft.com/office/drawing/2014/main" id="{0450717B-AABB-C7FD-6BE7-6A1F96E5A39B}"/>
                </a:ext>
              </a:extLst>
            </p:cNvPr>
            <p:cNvSpPr>
              <a:spLocks noChangeShapeType="1"/>
            </p:cNvSpPr>
            <p:nvPr/>
          </p:nvSpPr>
          <p:spPr bwMode="auto">
            <a:xfrm flipV="1">
              <a:off x="5116" y="2164"/>
              <a:ext cx="0" cy="34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 name="Line 11">
              <a:extLst>
                <a:ext uri="{FF2B5EF4-FFF2-40B4-BE49-F238E27FC236}">
                  <a16:creationId xmlns:a16="http://schemas.microsoft.com/office/drawing/2014/main" id="{AF780EC9-F55F-65E8-9E43-EFB08755D35E}"/>
                </a:ext>
              </a:extLst>
            </p:cNvPr>
            <p:cNvSpPr>
              <a:spLocks noChangeShapeType="1"/>
            </p:cNvSpPr>
            <p:nvPr/>
          </p:nvSpPr>
          <p:spPr bwMode="auto">
            <a:xfrm flipV="1">
              <a:off x="4806" y="2168"/>
              <a:ext cx="0" cy="34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 name="Line 12">
              <a:extLst>
                <a:ext uri="{FF2B5EF4-FFF2-40B4-BE49-F238E27FC236}">
                  <a16:creationId xmlns:a16="http://schemas.microsoft.com/office/drawing/2014/main" id="{1EEE86FC-1394-C11C-3328-EC22AF448C9F}"/>
                </a:ext>
              </a:extLst>
            </p:cNvPr>
            <p:cNvSpPr>
              <a:spLocks noChangeShapeType="1"/>
            </p:cNvSpPr>
            <p:nvPr/>
          </p:nvSpPr>
          <p:spPr bwMode="auto">
            <a:xfrm flipV="1">
              <a:off x="4888" y="2164"/>
              <a:ext cx="0" cy="52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 name="Line 13">
              <a:extLst>
                <a:ext uri="{FF2B5EF4-FFF2-40B4-BE49-F238E27FC236}">
                  <a16:creationId xmlns:a16="http://schemas.microsoft.com/office/drawing/2014/main" id="{BF9EA688-1039-84AA-A748-2199C358AA94}"/>
                </a:ext>
              </a:extLst>
            </p:cNvPr>
            <p:cNvSpPr>
              <a:spLocks noChangeShapeType="1"/>
            </p:cNvSpPr>
            <p:nvPr/>
          </p:nvSpPr>
          <p:spPr bwMode="auto">
            <a:xfrm flipV="1">
              <a:off x="4284" y="2164"/>
              <a:ext cx="0" cy="52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 name="Line 14">
              <a:extLst>
                <a:ext uri="{FF2B5EF4-FFF2-40B4-BE49-F238E27FC236}">
                  <a16:creationId xmlns:a16="http://schemas.microsoft.com/office/drawing/2014/main" id="{1B01FBFB-C57F-A6D0-29E0-122413FF6972}"/>
                </a:ext>
              </a:extLst>
            </p:cNvPr>
            <p:cNvSpPr>
              <a:spLocks noChangeShapeType="1"/>
            </p:cNvSpPr>
            <p:nvPr/>
          </p:nvSpPr>
          <p:spPr bwMode="auto">
            <a:xfrm flipV="1">
              <a:off x="4584" y="2168"/>
              <a:ext cx="0" cy="71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 name="Line 15">
              <a:extLst>
                <a:ext uri="{FF2B5EF4-FFF2-40B4-BE49-F238E27FC236}">
                  <a16:creationId xmlns:a16="http://schemas.microsoft.com/office/drawing/2014/main" id="{55B89BEA-A94F-1E29-477C-D57DAB61635B}"/>
                </a:ext>
              </a:extLst>
            </p:cNvPr>
            <p:cNvSpPr>
              <a:spLocks noChangeShapeType="1"/>
            </p:cNvSpPr>
            <p:nvPr/>
          </p:nvSpPr>
          <p:spPr bwMode="auto">
            <a:xfrm flipV="1">
              <a:off x="5184" y="2168"/>
              <a:ext cx="0" cy="71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 name="Line 16">
              <a:extLst>
                <a:ext uri="{FF2B5EF4-FFF2-40B4-BE49-F238E27FC236}">
                  <a16:creationId xmlns:a16="http://schemas.microsoft.com/office/drawing/2014/main" id="{A6F6AAF1-AB65-FE6D-EAF2-CAD0C8BAA7D0}"/>
                </a:ext>
              </a:extLst>
            </p:cNvPr>
            <p:cNvSpPr>
              <a:spLocks noChangeShapeType="1"/>
            </p:cNvSpPr>
            <p:nvPr/>
          </p:nvSpPr>
          <p:spPr bwMode="auto">
            <a:xfrm>
              <a:off x="4360" y="2168"/>
              <a:ext cx="0" cy="85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 name="Line 17">
              <a:extLst>
                <a:ext uri="{FF2B5EF4-FFF2-40B4-BE49-F238E27FC236}">
                  <a16:creationId xmlns:a16="http://schemas.microsoft.com/office/drawing/2014/main" id="{EF0F57F9-1065-74FE-3B1E-BEF4DE036AF5}"/>
                </a:ext>
              </a:extLst>
            </p:cNvPr>
            <p:cNvSpPr>
              <a:spLocks noChangeShapeType="1"/>
            </p:cNvSpPr>
            <p:nvPr/>
          </p:nvSpPr>
          <p:spPr bwMode="auto">
            <a:xfrm>
              <a:off x="4664" y="2168"/>
              <a:ext cx="0" cy="85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 name="Line 18">
              <a:extLst>
                <a:ext uri="{FF2B5EF4-FFF2-40B4-BE49-F238E27FC236}">
                  <a16:creationId xmlns:a16="http://schemas.microsoft.com/office/drawing/2014/main" id="{9B630B57-439F-273E-CB21-38AADE285348}"/>
                </a:ext>
              </a:extLst>
            </p:cNvPr>
            <p:cNvSpPr>
              <a:spLocks noChangeShapeType="1"/>
            </p:cNvSpPr>
            <p:nvPr/>
          </p:nvSpPr>
          <p:spPr bwMode="auto">
            <a:xfrm>
              <a:off x="4964" y="2168"/>
              <a:ext cx="0" cy="85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3" name="Line 19">
              <a:extLst>
                <a:ext uri="{FF2B5EF4-FFF2-40B4-BE49-F238E27FC236}">
                  <a16:creationId xmlns:a16="http://schemas.microsoft.com/office/drawing/2014/main" id="{F2ED6087-4EF3-6DD8-9DB4-2B5E53EA4680}"/>
                </a:ext>
              </a:extLst>
            </p:cNvPr>
            <p:cNvSpPr>
              <a:spLocks noChangeShapeType="1"/>
            </p:cNvSpPr>
            <p:nvPr/>
          </p:nvSpPr>
          <p:spPr bwMode="auto">
            <a:xfrm>
              <a:off x="5264" y="2171"/>
              <a:ext cx="0" cy="84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4" name="Rectangle 20">
              <a:extLst>
                <a:ext uri="{FF2B5EF4-FFF2-40B4-BE49-F238E27FC236}">
                  <a16:creationId xmlns:a16="http://schemas.microsoft.com/office/drawing/2014/main" id="{3DCFDCCF-FEC0-62E8-3C93-EE5A432008F1}"/>
                </a:ext>
              </a:extLst>
            </p:cNvPr>
            <p:cNvSpPr>
              <a:spLocks noChangeArrowheads="1"/>
            </p:cNvSpPr>
            <p:nvPr/>
          </p:nvSpPr>
          <p:spPr bwMode="auto">
            <a:xfrm>
              <a:off x="4620" y="1340"/>
              <a:ext cx="248" cy="168"/>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5" name="Line 21">
              <a:extLst>
                <a:ext uri="{FF2B5EF4-FFF2-40B4-BE49-F238E27FC236}">
                  <a16:creationId xmlns:a16="http://schemas.microsoft.com/office/drawing/2014/main" id="{64F2FB6A-C6B0-36A0-AF42-102300606396}"/>
                </a:ext>
              </a:extLst>
            </p:cNvPr>
            <p:cNvSpPr>
              <a:spLocks noChangeShapeType="1"/>
            </p:cNvSpPr>
            <p:nvPr/>
          </p:nvSpPr>
          <p:spPr bwMode="auto">
            <a:xfrm>
              <a:off x="3476" y="2312"/>
              <a:ext cx="203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6" name="Rectangle 22">
              <a:extLst>
                <a:ext uri="{FF2B5EF4-FFF2-40B4-BE49-F238E27FC236}">
                  <a16:creationId xmlns:a16="http://schemas.microsoft.com/office/drawing/2014/main" id="{AA9DDA9E-1364-34CD-E637-9FF18A16D638}"/>
                </a:ext>
              </a:extLst>
            </p:cNvPr>
            <p:cNvSpPr>
              <a:spLocks noChangeArrowheads="1"/>
            </p:cNvSpPr>
            <p:nvPr/>
          </p:nvSpPr>
          <p:spPr bwMode="auto">
            <a:xfrm>
              <a:off x="4120" y="1708"/>
              <a:ext cx="1224" cy="46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7" name="Line 23">
              <a:extLst>
                <a:ext uri="{FF2B5EF4-FFF2-40B4-BE49-F238E27FC236}">
                  <a16:creationId xmlns:a16="http://schemas.microsoft.com/office/drawing/2014/main" id="{5DA04A78-C833-7E80-52F8-21C63796088D}"/>
                </a:ext>
              </a:extLst>
            </p:cNvPr>
            <p:cNvSpPr>
              <a:spLocks noChangeShapeType="1"/>
            </p:cNvSpPr>
            <p:nvPr/>
          </p:nvSpPr>
          <p:spPr bwMode="auto">
            <a:xfrm>
              <a:off x="4120" y="1940"/>
              <a:ext cx="1224"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8" name="Line 24">
              <a:extLst>
                <a:ext uri="{FF2B5EF4-FFF2-40B4-BE49-F238E27FC236}">
                  <a16:creationId xmlns:a16="http://schemas.microsoft.com/office/drawing/2014/main" id="{068188BC-6189-7003-07A2-AA585F822521}"/>
                </a:ext>
              </a:extLst>
            </p:cNvPr>
            <p:cNvSpPr>
              <a:spLocks noChangeShapeType="1"/>
            </p:cNvSpPr>
            <p:nvPr/>
          </p:nvSpPr>
          <p:spPr bwMode="auto">
            <a:xfrm flipV="1">
              <a:off x="4432" y="1940"/>
              <a:ext cx="0" cy="232"/>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9" name="Line 25">
              <a:extLst>
                <a:ext uri="{FF2B5EF4-FFF2-40B4-BE49-F238E27FC236}">
                  <a16:creationId xmlns:a16="http://schemas.microsoft.com/office/drawing/2014/main" id="{6AB449F3-08BF-2CF0-84E6-C556A5161C2D}"/>
                </a:ext>
              </a:extLst>
            </p:cNvPr>
            <p:cNvSpPr>
              <a:spLocks noChangeShapeType="1"/>
            </p:cNvSpPr>
            <p:nvPr/>
          </p:nvSpPr>
          <p:spPr bwMode="auto">
            <a:xfrm flipV="1">
              <a:off x="4736" y="1940"/>
              <a:ext cx="0" cy="231"/>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0" name="Line 26">
              <a:extLst>
                <a:ext uri="{FF2B5EF4-FFF2-40B4-BE49-F238E27FC236}">
                  <a16:creationId xmlns:a16="http://schemas.microsoft.com/office/drawing/2014/main" id="{DB038C11-BA00-0708-1E0B-0C219EF04DBE}"/>
                </a:ext>
              </a:extLst>
            </p:cNvPr>
            <p:cNvSpPr>
              <a:spLocks noChangeShapeType="1"/>
            </p:cNvSpPr>
            <p:nvPr/>
          </p:nvSpPr>
          <p:spPr bwMode="auto">
            <a:xfrm flipV="1">
              <a:off x="5048" y="1937"/>
              <a:ext cx="0" cy="235"/>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1" name="Rectangle 27">
              <a:extLst>
                <a:ext uri="{FF2B5EF4-FFF2-40B4-BE49-F238E27FC236}">
                  <a16:creationId xmlns:a16="http://schemas.microsoft.com/office/drawing/2014/main" id="{7F8C3C03-2617-1565-0FB2-BDD69B7F02FB}"/>
                </a:ext>
              </a:extLst>
            </p:cNvPr>
            <p:cNvSpPr>
              <a:spLocks noChangeArrowheads="1"/>
            </p:cNvSpPr>
            <p:nvPr/>
          </p:nvSpPr>
          <p:spPr bwMode="auto">
            <a:xfrm>
              <a:off x="3760" y="2212"/>
              <a:ext cx="160" cy="232"/>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2" name="Text Box 28">
              <a:extLst>
                <a:ext uri="{FF2B5EF4-FFF2-40B4-BE49-F238E27FC236}">
                  <a16:creationId xmlns:a16="http://schemas.microsoft.com/office/drawing/2014/main" id="{38A4F496-2411-FEB8-73AF-705B88632AD2}"/>
                </a:ext>
              </a:extLst>
            </p:cNvPr>
            <p:cNvSpPr txBox="1">
              <a:spLocks noChangeArrowheads="1"/>
            </p:cNvSpPr>
            <p:nvPr/>
          </p:nvSpPr>
          <p:spPr bwMode="auto">
            <a:xfrm>
              <a:off x="3742" y="2173"/>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a:t>
              </a:r>
            </a:p>
          </p:txBody>
        </p:sp>
        <p:sp>
          <p:nvSpPr>
            <p:cNvPr id="33" name="Text Box 29">
              <a:extLst>
                <a:ext uri="{FF2B5EF4-FFF2-40B4-BE49-F238E27FC236}">
                  <a16:creationId xmlns:a16="http://schemas.microsoft.com/office/drawing/2014/main" id="{B7048CF7-3A6B-325D-06C8-B06B70B98C9F}"/>
                </a:ext>
              </a:extLst>
            </p:cNvPr>
            <p:cNvSpPr txBox="1">
              <a:spLocks noChangeArrowheads="1"/>
            </p:cNvSpPr>
            <p:nvPr/>
          </p:nvSpPr>
          <p:spPr bwMode="auto">
            <a:xfrm>
              <a:off x="4162" y="1913"/>
              <a:ext cx="24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&amp;</a:t>
              </a:r>
            </a:p>
          </p:txBody>
        </p:sp>
        <p:sp>
          <p:nvSpPr>
            <p:cNvPr id="34" name="Text Box 30">
              <a:extLst>
                <a:ext uri="{FF2B5EF4-FFF2-40B4-BE49-F238E27FC236}">
                  <a16:creationId xmlns:a16="http://schemas.microsoft.com/office/drawing/2014/main" id="{7AF78EAC-2C76-B374-0763-B0DFEE2D8CDD}"/>
                </a:ext>
              </a:extLst>
            </p:cNvPr>
            <p:cNvSpPr txBox="1">
              <a:spLocks noChangeArrowheads="1"/>
            </p:cNvSpPr>
            <p:nvPr/>
          </p:nvSpPr>
          <p:spPr bwMode="auto">
            <a:xfrm>
              <a:off x="4574" y="1693"/>
              <a:ext cx="35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latin typeface="宋体" panose="02010600030101010101" pitchFamily="2" charset="-122"/>
                </a:rPr>
                <a:t>≥</a:t>
              </a:r>
              <a:r>
                <a:rPr lang="en-US" altLang="zh-CN" sz="2000" b="1">
                  <a:solidFill>
                    <a:srgbClr val="0033CC"/>
                  </a:solidFill>
                </a:rPr>
                <a:t>1</a:t>
              </a:r>
            </a:p>
          </p:txBody>
        </p:sp>
        <p:sp>
          <p:nvSpPr>
            <p:cNvPr id="35" name="Text Box 31">
              <a:extLst>
                <a:ext uri="{FF2B5EF4-FFF2-40B4-BE49-F238E27FC236}">
                  <a16:creationId xmlns:a16="http://schemas.microsoft.com/office/drawing/2014/main" id="{3E9482DB-4763-C9AD-ED41-DA03811D6CD4}"/>
                </a:ext>
              </a:extLst>
            </p:cNvPr>
            <p:cNvSpPr txBox="1">
              <a:spLocks noChangeArrowheads="1"/>
            </p:cNvSpPr>
            <p:nvPr/>
          </p:nvSpPr>
          <p:spPr bwMode="auto">
            <a:xfrm>
              <a:off x="4642" y="1301"/>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a:t>
              </a:r>
            </a:p>
          </p:txBody>
        </p:sp>
        <p:sp>
          <p:nvSpPr>
            <p:cNvPr id="36" name="Oval 32">
              <a:extLst>
                <a:ext uri="{FF2B5EF4-FFF2-40B4-BE49-F238E27FC236}">
                  <a16:creationId xmlns:a16="http://schemas.microsoft.com/office/drawing/2014/main" id="{85CC6DC2-B1EE-F8D7-358C-87D5672AE435}"/>
                </a:ext>
              </a:extLst>
            </p:cNvPr>
            <p:cNvSpPr>
              <a:spLocks noChangeArrowheads="1"/>
            </p:cNvSpPr>
            <p:nvPr/>
          </p:nvSpPr>
          <p:spPr bwMode="auto">
            <a:xfrm>
              <a:off x="4706" y="1268"/>
              <a:ext cx="68" cy="67"/>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7" name="Oval 33">
              <a:extLst>
                <a:ext uri="{FF2B5EF4-FFF2-40B4-BE49-F238E27FC236}">
                  <a16:creationId xmlns:a16="http://schemas.microsoft.com/office/drawing/2014/main" id="{9E0DA48A-B6BB-085C-B0AC-78B8709E1AEE}"/>
                </a:ext>
              </a:extLst>
            </p:cNvPr>
            <p:cNvSpPr>
              <a:spLocks noChangeArrowheads="1"/>
            </p:cNvSpPr>
            <p:nvPr/>
          </p:nvSpPr>
          <p:spPr bwMode="auto">
            <a:xfrm>
              <a:off x="4706" y="1630"/>
              <a:ext cx="68" cy="67"/>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8" name="Line 34">
              <a:extLst>
                <a:ext uri="{FF2B5EF4-FFF2-40B4-BE49-F238E27FC236}">
                  <a16:creationId xmlns:a16="http://schemas.microsoft.com/office/drawing/2014/main" id="{31AC6634-FBBE-415D-9D6F-B304608ACDC0}"/>
                </a:ext>
              </a:extLst>
            </p:cNvPr>
            <p:cNvSpPr>
              <a:spLocks noChangeShapeType="1"/>
            </p:cNvSpPr>
            <p:nvPr/>
          </p:nvSpPr>
          <p:spPr bwMode="auto">
            <a:xfrm flipV="1">
              <a:off x="4740" y="1510"/>
              <a:ext cx="0" cy="11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9" name="Line 35">
              <a:extLst>
                <a:ext uri="{FF2B5EF4-FFF2-40B4-BE49-F238E27FC236}">
                  <a16:creationId xmlns:a16="http://schemas.microsoft.com/office/drawing/2014/main" id="{418C6734-A2FD-5DB9-7F62-28A75BE5F8CA}"/>
                </a:ext>
              </a:extLst>
            </p:cNvPr>
            <p:cNvSpPr>
              <a:spLocks noChangeShapeType="1"/>
            </p:cNvSpPr>
            <p:nvPr/>
          </p:nvSpPr>
          <p:spPr bwMode="auto">
            <a:xfrm flipH="1" flipV="1">
              <a:off x="4740" y="1159"/>
              <a:ext cx="0" cy="11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0" name="Oval 36">
              <a:extLst>
                <a:ext uri="{FF2B5EF4-FFF2-40B4-BE49-F238E27FC236}">
                  <a16:creationId xmlns:a16="http://schemas.microsoft.com/office/drawing/2014/main" id="{E87F4A51-E4B0-489A-73C7-343704941C2C}"/>
                </a:ext>
              </a:extLst>
            </p:cNvPr>
            <p:cNvSpPr>
              <a:spLocks noChangeArrowheads="1"/>
            </p:cNvSpPr>
            <p:nvPr/>
          </p:nvSpPr>
          <p:spPr bwMode="auto">
            <a:xfrm>
              <a:off x="3436" y="2296"/>
              <a:ext cx="37" cy="37"/>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1" name="Oval 37">
              <a:extLst>
                <a:ext uri="{FF2B5EF4-FFF2-40B4-BE49-F238E27FC236}">
                  <a16:creationId xmlns:a16="http://schemas.microsoft.com/office/drawing/2014/main" id="{CC5A48AA-DD9B-3A7D-85C6-4ABBB4E7D0F8}"/>
                </a:ext>
              </a:extLst>
            </p:cNvPr>
            <p:cNvSpPr>
              <a:spLocks noChangeArrowheads="1"/>
            </p:cNvSpPr>
            <p:nvPr/>
          </p:nvSpPr>
          <p:spPr bwMode="auto">
            <a:xfrm>
              <a:off x="4721" y="1126"/>
              <a:ext cx="37" cy="37"/>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2" name="Text Box 38">
              <a:extLst>
                <a:ext uri="{FF2B5EF4-FFF2-40B4-BE49-F238E27FC236}">
                  <a16:creationId xmlns:a16="http://schemas.microsoft.com/office/drawing/2014/main" id="{4CBF014D-D469-85A9-55DE-69BEBCC4C5E5}"/>
                </a:ext>
              </a:extLst>
            </p:cNvPr>
            <p:cNvSpPr txBox="1">
              <a:spLocks noChangeArrowheads="1"/>
            </p:cNvSpPr>
            <p:nvPr/>
          </p:nvSpPr>
          <p:spPr bwMode="auto">
            <a:xfrm>
              <a:off x="4763" y="1043"/>
              <a:ext cx="23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Y</a:t>
              </a:r>
            </a:p>
          </p:txBody>
        </p:sp>
        <p:sp>
          <p:nvSpPr>
            <p:cNvPr id="43" name="Oval 39">
              <a:extLst>
                <a:ext uri="{FF2B5EF4-FFF2-40B4-BE49-F238E27FC236}">
                  <a16:creationId xmlns:a16="http://schemas.microsoft.com/office/drawing/2014/main" id="{D81677C5-1016-F927-9EAA-781092222BC2}"/>
                </a:ext>
              </a:extLst>
            </p:cNvPr>
            <p:cNvSpPr>
              <a:spLocks noChangeArrowheads="1"/>
            </p:cNvSpPr>
            <p:nvPr/>
          </p:nvSpPr>
          <p:spPr bwMode="auto">
            <a:xfrm>
              <a:off x="3922" y="2278"/>
              <a:ext cx="68" cy="67"/>
            </a:xfrm>
            <a:prstGeom prst="ellipse">
              <a:avLst/>
            </a:prstGeom>
            <a:solidFill>
              <a:schemeClr val="bg1"/>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4" name="Oval 40">
              <a:extLst>
                <a:ext uri="{FF2B5EF4-FFF2-40B4-BE49-F238E27FC236}">
                  <a16:creationId xmlns:a16="http://schemas.microsoft.com/office/drawing/2014/main" id="{D7D22490-4283-67FD-AB90-489ECCB6E34C}"/>
                </a:ext>
              </a:extLst>
            </p:cNvPr>
            <p:cNvSpPr>
              <a:spLocks noChangeArrowheads="1"/>
            </p:cNvSpPr>
            <p:nvPr/>
          </p:nvSpPr>
          <p:spPr bwMode="auto">
            <a:xfrm>
              <a:off x="3570" y="2292"/>
              <a:ext cx="37" cy="37"/>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5" name="Oval 41">
              <a:extLst>
                <a:ext uri="{FF2B5EF4-FFF2-40B4-BE49-F238E27FC236}">
                  <a16:creationId xmlns:a16="http://schemas.microsoft.com/office/drawing/2014/main" id="{D6C41566-5003-D0E8-8664-A556FFD7D64F}"/>
                </a:ext>
              </a:extLst>
            </p:cNvPr>
            <p:cNvSpPr>
              <a:spLocks noChangeArrowheads="1"/>
            </p:cNvSpPr>
            <p:nvPr/>
          </p:nvSpPr>
          <p:spPr bwMode="auto">
            <a:xfrm>
              <a:off x="5095" y="2483"/>
              <a:ext cx="37" cy="37"/>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6" name="Line 42">
              <a:extLst>
                <a:ext uri="{FF2B5EF4-FFF2-40B4-BE49-F238E27FC236}">
                  <a16:creationId xmlns:a16="http://schemas.microsoft.com/office/drawing/2014/main" id="{3DECB06A-3322-1FCD-03E9-3B50D5B9C371}"/>
                </a:ext>
              </a:extLst>
            </p:cNvPr>
            <p:cNvSpPr>
              <a:spLocks noChangeShapeType="1"/>
            </p:cNvSpPr>
            <p:nvPr/>
          </p:nvSpPr>
          <p:spPr bwMode="auto">
            <a:xfrm>
              <a:off x="3588" y="2312"/>
              <a:ext cx="0" cy="19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7" name="Line 43">
              <a:extLst>
                <a:ext uri="{FF2B5EF4-FFF2-40B4-BE49-F238E27FC236}">
                  <a16:creationId xmlns:a16="http://schemas.microsoft.com/office/drawing/2014/main" id="{22EEF9D1-BCF7-463E-B791-046BC3BFEF98}"/>
                </a:ext>
              </a:extLst>
            </p:cNvPr>
            <p:cNvSpPr>
              <a:spLocks noChangeShapeType="1"/>
            </p:cNvSpPr>
            <p:nvPr/>
          </p:nvSpPr>
          <p:spPr bwMode="auto">
            <a:xfrm>
              <a:off x="3584" y="2508"/>
              <a:ext cx="192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8" name="Text Box 44">
              <a:extLst>
                <a:ext uri="{FF2B5EF4-FFF2-40B4-BE49-F238E27FC236}">
                  <a16:creationId xmlns:a16="http://schemas.microsoft.com/office/drawing/2014/main" id="{3FD5A813-8443-1AF0-20FB-62D7099F55AF}"/>
                </a:ext>
              </a:extLst>
            </p:cNvPr>
            <p:cNvSpPr txBox="1">
              <a:spLocks noChangeArrowheads="1"/>
            </p:cNvSpPr>
            <p:nvPr/>
          </p:nvSpPr>
          <p:spPr bwMode="auto">
            <a:xfrm>
              <a:off x="3174" y="2130"/>
              <a:ext cx="3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A</a:t>
              </a:r>
              <a:r>
                <a:rPr lang="en-US" altLang="zh-CN" b="1" baseline="-25000">
                  <a:solidFill>
                    <a:srgbClr val="FF0066"/>
                  </a:solidFill>
                </a:rPr>
                <a:t>1</a:t>
              </a:r>
              <a:endParaRPr lang="en-US" altLang="zh-CN" b="1" i="1">
                <a:solidFill>
                  <a:srgbClr val="FF0066"/>
                </a:solidFill>
              </a:endParaRPr>
            </a:p>
          </p:txBody>
        </p:sp>
        <p:sp>
          <p:nvSpPr>
            <p:cNvPr id="49" name="Line 45">
              <a:extLst>
                <a:ext uri="{FF2B5EF4-FFF2-40B4-BE49-F238E27FC236}">
                  <a16:creationId xmlns:a16="http://schemas.microsoft.com/office/drawing/2014/main" id="{6B149A25-2C82-5CC9-ACC6-5E2221451973}"/>
                </a:ext>
              </a:extLst>
            </p:cNvPr>
            <p:cNvSpPr>
              <a:spLocks noChangeShapeType="1"/>
            </p:cNvSpPr>
            <p:nvPr/>
          </p:nvSpPr>
          <p:spPr bwMode="auto">
            <a:xfrm>
              <a:off x="3480" y="2688"/>
              <a:ext cx="203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0" name="Rectangle 46">
              <a:extLst>
                <a:ext uri="{FF2B5EF4-FFF2-40B4-BE49-F238E27FC236}">
                  <a16:creationId xmlns:a16="http://schemas.microsoft.com/office/drawing/2014/main" id="{DF215D8B-E729-22D5-C9AA-14554FCAD512}"/>
                </a:ext>
              </a:extLst>
            </p:cNvPr>
            <p:cNvSpPr>
              <a:spLocks noChangeArrowheads="1"/>
            </p:cNvSpPr>
            <p:nvPr/>
          </p:nvSpPr>
          <p:spPr bwMode="auto">
            <a:xfrm>
              <a:off x="3764" y="2588"/>
              <a:ext cx="160" cy="232"/>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1" name="Text Box 47">
              <a:extLst>
                <a:ext uri="{FF2B5EF4-FFF2-40B4-BE49-F238E27FC236}">
                  <a16:creationId xmlns:a16="http://schemas.microsoft.com/office/drawing/2014/main" id="{AE1F401B-8279-6ED9-BEC4-169072590E9C}"/>
                </a:ext>
              </a:extLst>
            </p:cNvPr>
            <p:cNvSpPr txBox="1">
              <a:spLocks noChangeArrowheads="1"/>
            </p:cNvSpPr>
            <p:nvPr/>
          </p:nvSpPr>
          <p:spPr bwMode="auto">
            <a:xfrm>
              <a:off x="3746" y="2549"/>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a:t>
              </a:r>
            </a:p>
          </p:txBody>
        </p:sp>
        <p:sp>
          <p:nvSpPr>
            <p:cNvPr id="52" name="Oval 48">
              <a:extLst>
                <a:ext uri="{FF2B5EF4-FFF2-40B4-BE49-F238E27FC236}">
                  <a16:creationId xmlns:a16="http://schemas.microsoft.com/office/drawing/2014/main" id="{65E83DC5-5026-77C1-7827-89BA9742BF14}"/>
                </a:ext>
              </a:extLst>
            </p:cNvPr>
            <p:cNvSpPr>
              <a:spLocks noChangeArrowheads="1"/>
            </p:cNvSpPr>
            <p:nvPr/>
          </p:nvSpPr>
          <p:spPr bwMode="auto">
            <a:xfrm>
              <a:off x="3440" y="2672"/>
              <a:ext cx="37" cy="37"/>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3" name="Oval 49">
              <a:extLst>
                <a:ext uri="{FF2B5EF4-FFF2-40B4-BE49-F238E27FC236}">
                  <a16:creationId xmlns:a16="http://schemas.microsoft.com/office/drawing/2014/main" id="{7716F1DA-33C3-28A4-2B68-C9BE3DB5F4D9}"/>
                </a:ext>
              </a:extLst>
            </p:cNvPr>
            <p:cNvSpPr>
              <a:spLocks noChangeArrowheads="1"/>
            </p:cNvSpPr>
            <p:nvPr/>
          </p:nvSpPr>
          <p:spPr bwMode="auto">
            <a:xfrm>
              <a:off x="3926" y="2654"/>
              <a:ext cx="68" cy="67"/>
            </a:xfrm>
            <a:prstGeom prst="ellipse">
              <a:avLst/>
            </a:prstGeom>
            <a:solidFill>
              <a:schemeClr val="bg1"/>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4" name="Line 50">
              <a:extLst>
                <a:ext uri="{FF2B5EF4-FFF2-40B4-BE49-F238E27FC236}">
                  <a16:creationId xmlns:a16="http://schemas.microsoft.com/office/drawing/2014/main" id="{442424EF-4785-137D-D412-63EEB11F3920}"/>
                </a:ext>
              </a:extLst>
            </p:cNvPr>
            <p:cNvSpPr>
              <a:spLocks noChangeShapeType="1"/>
            </p:cNvSpPr>
            <p:nvPr/>
          </p:nvSpPr>
          <p:spPr bwMode="auto">
            <a:xfrm>
              <a:off x="3592" y="2688"/>
              <a:ext cx="0" cy="19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5" name="Line 51">
              <a:extLst>
                <a:ext uri="{FF2B5EF4-FFF2-40B4-BE49-F238E27FC236}">
                  <a16:creationId xmlns:a16="http://schemas.microsoft.com/office/drawing/2014/main" id="{1BC813B6-9D0D-29E1-D9A1-5849F4D5D6DE}"/>
                </a:ext>
              </a:extLst>
            </p:cNvPr>
            <p:cNvSpPr>
              <a:spLocks noChangeShapeType="1"/>
            </p:cNvSpPr>
            <p:nvPr/>
          </p:nvSpPr>
          <p:spPr bwMode="auto">
            <a:xfrm>
              <a:off x="3588" y="2884"/>
              <a:ext cx="192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6" name="Text Box 52">
              <a:extLst>
                <a:ext uri="{FF2B5EF4-FFF2-40B4-BE49-F238E27FC236}">
                  <a16:creationId xmlns:a16="http://schemas.microsoft.com/office/drawing/2014/main" id="{4594A83B-2FBB-5276-B614-4C5BCF0558F7}"/>
                </a:ext>
              </a:extLst>
            </p:cNvPr>
            <p:cNvSpPr txBox="1">
              <a:spLocks noChangeArrowheads="1"/>
            </p:cNvSpPr>
            <p:nvPr/>
          </p:nvSpPr>
          <p:spPr bwMode="auto">
            <a:xfrm>
              <a:off x="3178" y="2506"/>
              <a:ext cx="3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A</a:t>
              </a:r>
              <a:r>
                <a:rPr lang="en-US" altLang="zh-CN" b="1" baseline="-25000">
                  <a:solidFill>
                    <a:srgbClr val="FF0066"/>
                  </a:solidFill>
                </a:rPr>
                <a:t>0</a:t>
              </a:r>
              <a:endParaRPr lang="en-US" altLang="zh-CN" b="1" i="1">
                <a:solidFill>
                  <a:srgbClr val="FF0066"/>
                </a:solidFill>
              </a:endParaRPr>
            </a:p>
          </p:txBody>
        </p:sp>
        <p:sp>
          <p:nvSpPr>
            <p:cNvPr id="57" name="Oval 53">
              <a:extLst>
                <a:ext uri="{FF2B5EF4-FFF2-40B4-BE49-F238E27FC236}">
                  <a16:creationId xmlns:a16="http://schemas.microsoft.com/office/drawing/2014/main" id="{84C73C75-3D62-4898-2DE2-6C6DAE466868}"/>
                </a:ext>
              </a:extLst>
            </p:cNvPr>
            <p:cNvSpPr>
              <a:spLocks noChangeArrowheads="1"/>
            </p:cNvSpPr>
            <p:nvPr/>
          </p:nvSpPr>
          <p:spPr bwMode="auto">
            <a:xfrm>
              <a:off x="4868" y="2665"/>
              <a:ext cx="37" cy="37"/>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8" name="Oval 54">
              <a:extLst>
                <a:ext uri="{FF2B5EF4-FFF2-40B4-BE49-F238E27FC236}">
                  <a16:creationId xmlns:a16="http://schemas.microsoft.com/office/drawing/2014/main" id="{F191DB71-F391-1E4B-53F3-FBD6519D9C66}"/>
                </a:ext>
              </a:extLst>
            </p:cNvPr>
            <p:cNvSpPr>
              <a:spLocks noChangeArrowheads="1"/>
            </p:cNvSpPr>
            <p:nvPr/>
          </p:nvSpPr>
          <p:spPr bwMode="auto">
            <a:xfrm>
              <a:off x="4568" y="2868"/>
              <a:ext cx="37" cy="37"/>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9" name="Oval 55">
              <a:extLst>
                <a:ext uri="{FF2B5EF4-FFF2-40B4-BE49-F238E27FC236}">
                  <a16:creationId xmlns:a16="http://schemas.microsoft.com/office/drawing/2014/main" id="{9B435CD7-2906-D392-6A36-94719A088F7C}"/>
                </a:ext>
              </a:extLst>
            </p:cNvPr>
            <p:cNvSpPr>
              <a:spLocks noChangeArrowheads="1"/>
            </p:cNvSpPr>
            <p:nvPr/>
          </p:nvSpPr>
          <p:spPr bwMode="auto">
            <a:xfrm>
              <a:off x="4188" y="2291"/>
              <a:ext cx="37" cy="37"/>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0" name="Oval 56">
              <a:extLst>
                <a:ext uri="{FF2B5EF4-FFF2-40B4-BE49-F238E27FC236}">
                  <a16:creationId xmlns:a16="http://schemas.microsoft.com/office/drawing/2014/main" id="{B5CADED8-DC2E-5229-2CCE-3252B39CF1ED}"/>
                </a:ext>
              </a:extLst>
            </p:cNvPr>
            <p:cNvSpPr>
              <a:spLocks noChangeArrowheads="1"/>
            </p:cNvSpPr>
            <p:nvPr/>
          </p:nvSpPr>
          <p:spPr bwMode="auto">
            <a:xfrm>
              <a:off x="3572" y="2669"/>
              <a:ext cx="37" cy="37"/>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1" name="Oval 57">
              <a:extLst>
                <a:ext uri="{FF2B5EF4-FFF2-40B4-BE49-F238E27FC236}">
                  <a16:creationId xmlns:a16="http://schemas.microsoft.com/office/drawing/2014/main" id="{05980742-137B-403D-D3FD-44D16CEE1458}"/>
                </a:ext>
              </a:extLst>
            </p:cNvPr>
            <p:cNvSpPr>
              <a:spLocks noChangeArrowheads="1"/>
            </p:cNvSpPr>
            <p:nvPr/>
          </p:nvSpPr>
          <p:spPr bwMode="auto">
            <a:xfrm>
              <a:off x="4494" y="2290"/>
              <a:ext cx="37" cy="37"/>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2" name="Oval 58">
              <a:extLst>
                <a:ext uri="{FF2B5EF4-FFF2-40B4-BE49-F238E27FC236}">
                  <a16:creationId xmlns:a16="http://schemas.microsoft.com/office/drawing/2014/main" id="{C5246B64-FC1C-5F82-FEF8-C5A0E69BB4F0}"/>
                </a:ext>
              </a:extLst>
            </p:cNvPr>
            <p:cNvSpPr>
              <a:spLocks noChangeArrowheads="1"/>
            </p:cNvSpPr>
            <p:nvPr/>
          </p:nvSpPr>
          <p:spPr bwMode="auto">
            <a:xfrm>
              <a:off x="4794" y="2483"/>
              <a:ext cx="37" cy="37"/>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3" name="Oval 59">
              <a:extLst>
                <a:ext uri="{FF2B5EF4-FFF2-40B4-BE49-F238E27FC236}">
                  <a16:creationId xmlns:a16="http://schemas.microsoft.com/office/drawing/2014/main" id="{E4E1525E-CC1F-EB27-2421-4B64FEDC769D}"/>
                </a:ext>
              </a:extLst>
            </p:cNvPr>
            <p:cNvSpPr>
              <a:spLocks noChangeArrowheads="1"/>
            </p:cNvSpPr>
            <p:nvPr/>
          </p:nvSpPr>
          <p:spPr bwMode="auto">
            <a:xfrm>
              <a:off x="4265" y="2665"/>
              <a:ext cx="37" cy="37"/>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4" name="Oval 60">
              <a:extLst>
                <a:ext uri="{FF2B5EF4-FFF2-40B4-BE49-F238E27FC236}">
                  <a16:creationId xmlns:a16="http://schemas.microsoft.com/office/drawing/2014/main" id="{EFAC837C-3418-1528-21D3-1D2587A746A6}"/>
                </a:ext>
              </a:extLst>
            </p:cNvPr>
            <p:cNvSpPr>
              <a:spLocks noChangeArrowheads="1"/>
            </p:cNvSpPr>
            <p:nvPr/>
          </p:nvSpPr>
          <p:spPr bwMode="auto">
            <a:xfrm>
              <a:off x="5168" y="2868"/>
              <a:ext cx="37" cy="37"/>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5" name="Oval 61">
              <a:extLst>
                <a:ext uri="{FF2B5EF4-FFF2-40B4-BE49-F238E27FC236}">
                  <a16:creationId xmlns:a16="http://schemas.microsoft.com/office/drawing/2014/main" id="{87984908-F7AA-AF63-54BA-7736DF517E9C}"/>
                </a:ext>
              </a:extLst>
            </p:cNvPr>
            <p:cNvSpPr>
              <a:spLocks noChangeArrowheads="1"/>
            </p:cNvSpPr>
            <p:nvPr/>
          </p:nvSpPr>
          <p:spPr bwMode="auto">
            <a:xfrm>
              <a:off x="4340" y="3016"/>
              <a:ext cx="37" cy="37"/>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6" name="Text Box 62">
              <a:extLst>
                <a:ext uri="{FF2B5EF4-FFF2-40B4-BE49-F238E27FC236}">
                  <a16:creationId xmlns:a16="http://schemas.microsoft.com/office/drawing/2014/main" id="{0A5332FF-1398-BAAE-0A18-1E6BF5264DF1}"/>
                </a:ext>
              </a:extLst>
            </p:cNvPr>
            <p:cNvSpPr txBox="1">
              <a:spLocks noChangeArrowheads="1"/>
            </p:cNvSpPr>
            <p:nvPr/>
          </p:nvSpPr>
          <p:spPr bwMode="auto">
            <a:xfrm>
              <a:off x="4218" y="3006"/>
              <a:ext cx="31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D</a:t>
              </a:r>
              <a:r>
                <a:rPr lang="en-US" altLang="zh-CN" b="1" baseline="-25000">
                  <a:solidFill>
                    <a:srgbClr val="FF0066"/>
                  </a:solidFill>
                </a:rPr>
                <a:t>0</a:t>
              </a:r>
              <a:endParaRPr lang="en-US" altLang="zh-CN" b="1" i="1">
                <a:solidFill>
                  <a:srgbClr val="FF0066"/>
                </a:solidFill>
              </a:endParaRPr>
            </a:p>
          </p:txBody>
        </p:sp>
        <p:sp>
          <p:nvSpPr>
            <p:cNvPr id="67" name="Oval 63">
              <a:extLst>
                <a:ext uri="{FF2B5EF4-FFF2-40B4-BE49-F238E27FC236}">
                  <a16:creationId xmlns:a16="http://schemas.microsoft.com/office/drawing/2014/main" id="{1A29BFF8-E752-E358-3E9B-39554EF8EA20}"/>
                </a:ext>
              </a:extLst>
            </p:cNvPr>
            <p:cNvSpPr>
              <a:spLocks noChangeArrowheads="1"/>
            </p:cNvSpPr>
            <p:nvPr/>
          </p:nvSpPr>
          <p:spPr bwMode="auto">
            <a:xfrm>
              <a:off x="4644" y="3016"/>
              <a:ext cx="37" cy="37"/>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8" name="Text Box 64">
              <a:extLst>
                <a:ext uri="{FF2B5EF4-FFF2-40B4-BE49-F238E27FC236}">
                  <a16:creationId xmlns:a16="http://schemas.microsoft.com/office/drawing/2014/main" id="{BBC27C00-7B90-8382-B115-9B60673787D2}"/>
                </a:ext>
              </a:extLst>
            </p:cNvPr>
            <p:cNvSpPr txBox="1">
              <a:spLocks noChangeArrowheads="1"/>
            </p:cNvSpPr>
            <p:nvPr/>
          </p:nvSpPr>
          <p:spPr bwMode="auto">
            <a:xfrm>
              <a:off x="4522" y="3006"/>
              <a:ext cx="31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D</a:t>
              </a:r>
              <a:r>
                <a:rPr lang="en-US" altLang="zh-CN" b="1" baseline="-25000">
                  <a:solidFill>
                    <a:srgbClr val="FF0066"/>
                  </a:solidFill>
                </a:rPr>
                <a:t>1</a:t>
              </a:r>
              <a:endParaRPr lang="en-US" altLang="zh-CN" b="1" i="1">
                <a:solidFill>
                  <a:srgbClr val="FF0066"/>
                </a:solidFill>
              </a:endParaRPr>
            </a:p>
          </p:txBody>
        </p:sp>
        <p:sp>
          <p:nvSpPr>
            <p:cNvPr id="69" name="Oval 65">
              <a:extLst>
                <a:ext uri="{FF2B5EF4-FFF2-40B4-BE49-F238E27FC236}">
                  <a16:creationId xmlns:a16="http://schemas.microsoft.com/office/drawing/2014/main" id="{D2BE1004-5B8E-EAF6-2F25-B9EEF8334F21}"/>
                </a:ext>
              </a:extLst>
            </p:cNvPr>
            <p:cNvSpPr>
              <a:spLocks noChangeArrowheads="1"/>
            </p:cNvSpPr>
            <p:nvPr/>
          </p:nvSpPr>
          <p:spPr bwMode="auto">
            <a:xfrm>
              <a:off x="4944" y="3016"/>
              <a:ext cx="37" cy="37"/>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0" name="Text Box 66">
              <a:extLst>
                <a:ext uri="{FF2B5EF4-FFF2-40B4-BE49-F238E27FC236}">
                  <a16:creationId xmlns:a16="http://schemas.microsoft.com/office/drawing/2014/main" id="{38E8F123-FB2B-1F08-F211-C50CD87AA954}"/>
                </a:ext>
              </a:extLst>
            </p:cNvPr>
            <p:cNvSpPr txBox="1">
              <a:spLocks noChangeArrowheads="1"/>
            </p:cNvSpPr>
            <p:nvPr/>
          </p:nvSpPr>
          <p:spPr bwMode="auto">
            <a:xfrm>
              <a:off x="4822" y="3006"/>
              <a:ext cx="31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D</a:t>
              </a:r>
              <a:r>
                <a:rPr lang="en-US" altLang="zh-CN" b="1" baseline="-25000">
                  <a:solidFill>
                    <a:srgbClr val="FF0066"/>
                  </a:solidFill>
                </a:rPr>
                <a:t>2</a:t>
              </a:r>
              <a:endParaRPr lang="en-US" altLang="zh-CN" b="1" i="1">
                <a:solidFill>
                  <a:srgbClr val="FF0066"/>
                </a:solidFill>
              </a:endParaRPr>
            </a:p>
          </p:txBody>
        </p:sp>
        <p:sp>
          <p:nvSpPr>
            <p:cNvPr id="71" name="Oval 67">
              <a:extLst>
                <a:ext uri="{FF2B5EF4-FFF2-40B4-BE49-F238E27FC236}">
                  <a16:creationId xmlns:a16="http://schemas.microsoft.com/office/drawing/2014/main" id="{6069923A-CBAA-6F83-82D7-A2FC1CB1F13E}"/>
                </a:ext>
              </a:extLst>
            </p:cNvPr>
            <p:cNvSpPr>
              <a:spLocks noChangeArrowheads="1"/>
            </p:cNvSpPr>
            <p:nvPr/>
          </p:nvSpPr>
          <p:spPr bwMode="auto">
            <a:xfrm>
              <a:off x="5244" y="3016"/>
              <a:ext cx="37" cy="37"/>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2" name="Text Box 68">
              <a:extLst>
                <a:ext uri="{FF2B5EF4-FFF2-40B4-BE49-F238E27FC236}">
                  <a16:creationId xmlns:a16="http://schemas.microsoft.com/office/drawing/2014/main" id="{631B40B9-99A2-1902-DD00-CAC4F962FD23}"/>
                </a:ext>
              </a:extLst>
            </p:cNvPr>
            <p:cNvSpPr txBox="1">
              <a:spLocks noChangeArrowheads="1"/>
            </p:cNvSpPr>
            <p:nvPr/>
          </p:nvSpPr>
          <p:spPr bwMode="auto">
            <a:xfrm>
              <a:off x="5122" y="3006"/>
              <a:ext cx="31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D</a:t>
              </a:r>
              <a:r>
                <a:rPr lang="en-US" altLang="zh-CN" b="1" baseline="-25000">
                  <a:solidFill>
                    <a:srgbClr val="FF0066"/>
                  </a:solidFill>
                </a:rPr>
                <a:t>3</a:t>
              </a:r>
              <a:endParaRPr lang="en-US" altLang="zh-CN" b="1" i="1">
                <a:solidFill>
                  <a:srgbClr val="FF0066"/>
                </a:solidFill>
              </a:endParaRPr>
            </a:p>
          </p:txBody>
        </p:sp>
      </p:grpSp>
      <p:grpSp>
        <p:nvGrpSpPr>
          <p:cNvPr id="73" name="Group 69">
            <a:extLst>
              <a:ext uri="{FF2B5EF4-FFF2-40B4-BE49-F238E27FC236}">
                <a16:creationId xmlns:a16="http://schemas.microsoft.com/office/drawing/2014/main" id="{F83EE6F9-C542-3682-D91B-7A298CEB34F9}"/>
              </a:ext>
            </a:extLst>
          </p:cNvPr>
          <p:cNvGrpSpPr>
            <a:grpSpLocks/>
          </p:cNvGrpSpPr>
          <p:nvPr/>
        </p:nvGrpSpPr>
        <p:grpSpPr bwMode="auto">
          <a:xfrm>
            <a:off x="5049479" y="4357716"/>
            <a:ext cx="400050" cy="1120775"/>
            <a:chOff x="2418" y="2726"/>
            <a:chExt cx="252" cy="706"/>
          </a:xfrm>
        </p:grpSpPr>
        <p:sp>
          <p:nvSpPr>
            <p:cNvPr id="74" name="Text Box 70">
              <a:extLst>
                <a:ext uri="{FF2B5EF4-FFF2-40B4-BE49-F238E27FC236}">
                  <a16:creationId xmlns:a16="http://schemas.microsoft.com/office/drawing/2014/main" id="{818C77DC-2FEA-2127-8D9D-FBB1C1B8B613}"/>
                </a:ext>
              </a:extLst>
            </p:cNvPr>
            <p:cNvSpPr txBox="1">
              <a:spLocks noChangeArrowheads="1"/>
            </p:cNvSpPr>
            <p:nvPr/>
          </p:nvSpPr>
          <p:spPr bwMode="auto">
            <a:xfrm>
              <a:off x="2418" y="2726"/>
              <a:ext cx="252"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a:solidFill>
                    <a:srgbClr val="0033CC"/>
                  </a:solidFill>
                </a:rPr>
                <a:t>0   </a:t>
              </a:r>
            </a:p>
          </p:txBody>
        </p:sp>
        <p:sp>
          <p:nvSpPr>
            <p:cNvPr id="75" name="Text Box 71">
              <a:extLst>
                <a:ext uri="{FF2B5EF4-FFF2-40B4-BE49-F238E27FC236}">
                  <a16:creationId xmlns:a16="http://schemas.microsoft.com/office/drawing/2014/main" id="{8D3A6FCC-D22D-3710-6D9F-BA8857A4EB92}"/>
                </a:ext>
              </a:extLst>
            </p:cNvPr>
            <p:cNvSpPr txBox="1">
              <a:spLocks noChangeArrowheads="1"/>
            </p:cNvSpPr>
            <p:nvPr/>
          </p:nvSpPr>
          <p:spPr bwMode="auto">
            <a:xfrm>
              <a:off x="2418" y="3136"/>
              <a:ext cx="252"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a:solidFill>
                    <a:srgbClr val="0033CC"/>
                  </a:solidFill>
                </a:rPr>
                <a:t>0   </a:t>
              </a:r>
            </a:p>
          </p:txBody>
        </p:sp>
      </p:grpSp>
      <p:grpSp>
        <p:nvGrpSpPr>
          <p:cNvPr id="76" name="Group 72">
            <a:extLst>
              <a:ext uri="{FF2B5EF4-FFF2-40B4-BE49-F238E27FC236}">
                <a16:creationId xmlns:a16="http://schemas.microsoft.com/office/drawing/2014/main" id="{3A1CE5D1-9E65-E8E6-FE9A-86BC94A2BA6A}"/>
              </a:ext>
            </a:extLst>
          </p:cNvPr>
          <p:cNvGrpSpPr>
            <a:grpSpLocks/>
          </p:cNvGrpSpPr>
          <p:nvPr/>
        </p:nvGrpSpPr>
        <p:grpSpPr bwMode="auto">
          <a:xfrm>
            <a:off x="5049479" y="4357716"/>
            <a:ext cx="400050" cy="1120775"/>
            <a:chOff x="2418" y="2726"/>
            <a:chExt cx="252" cy="706"/>
          </a:xfrm>
        </p:grpSpPr>
        <p:sp>
          <p:nvSpPr>
            <p:cNvPr id="77" name="Text Box 73">
              <a:extLst>
                <a:ext uri="{FF2B5EF4-FFF2-40B4-BE49-F238E27FC236}">
                  <a16:creationId xmlns:a16="http://schemas.microsoft.com/office/drawing/2014/main" id="{70F4FCFE-DEAA-8E0D-595B-107A7A804B87}"/>
                </a:ext>
              </a:extLst>
            </p:cNvPr>
            <p:cNvSpPr txBox="1">
              <a:spLocks noChangeArrowheads="1"/>
            </p:cNvSpPr>
            <p:nvPr/>
          </p:nvSpPr>
          <p:spPr bwMode="auto">
            <a:xfrm>
              <a:off x="2418" y="2726"/>
              <a:ext cx="252"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a:solidFill>
                    <a:srgbClr val="0033CC"/>
                  </a:solidFill>
                </a:rPr>
                <a:t>0   </a:t>
              </a:r>
            </a:p>
          </p:txBody>
        </p:sp>
        <p:sp>
          <p:nvSpPr>
            <p:cNvPr id="78" name="Text Box 74">
              <a:extLst>
                <a:ext uri="{FF2B5EF4-FFF2-40B4-BE49-F238E27FC236}">
                  <a16:creationId xmlns:a16="http://schemas.microsoft.com/office/drawing/2014/main" id="{555D34E1-E364-787B-3DDC-4624DDE27E4D}"/>
                </a:ext>
              </a:extLst>
            </p:cNvPr>
            <p:cNvSpPr txBox="1">
              <a:spLocks noChangeArrowheads="1"/>
            </p:cNvSpPr>
            <p:nvPr/>
          </p:nvSpPr>
          <p:spPr bwMode="auto">
            <a:xfrm>
              <a:off x="2418" y="3136"/>
              <a:ext cx="252"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a:solidFill>
                    <a:srgbClr val="0033CC"/>
                  </a:solidFill>
                </a:rPr>
                <a:t>1   </a:t>
              </a:r>
            </a:p>
          </p:txBody>
        </p:sp>
      </p:grpSp>
      <p:grpSp>
        <p:nvGrpSpPr>
          <p:cNvPr id="79" name="Group 75">
            <a:extLst>
              <a:ext uri="{FF2B5EF4-FFF2-40B4-BE49-F238E27FC236}">
                <a16:creationId xmlns:a16="http://schemas.microsoft.com/office/drawing/2014/main" id="{37212FE9-8760-4915-72FB-9C5F6CBA4EAB}"/>
              </a:ext>
            </a:extLst>
          </p:cNvPr>
          <p:cNvGrpSpPr>
            <a:grpSpLocks/>
          </p:cNvGrpSpPr>
          <p:nvPr/>
        </p:nvGrpSpPr>
        <p:grpSpPr bwMode="auto">
          <a:xfrm>
            <a:off x="5051067" y="4357716"/>
            <a:ext cx="403225" cy="1119187"/>
            <a:chOff x="2419" y="2726"/>
            <a:chExt cx="254" cy="705"/>
          </a:xfrm>
        </p:grpSpPr>
        <p:sp>
          <p:nvSpPr>
            <p:cNvPr id="80" name="Text Box 76">
              <a:extLst>
                <a:ext uri="{FF2B5EF4-FFF2-40B4-BE49-F238E27FC236}">
                  <a16:creationId xmlns:a16="http://schemas.microsoft.com/office/drawing/2014/main" id="{C04C690E-9F0C-8F50-6032-28773557E1B5}"/>
                </a:ext>
              </a:extLst>
            </p:cNvPr>
            <p:cNvSpPr txBox="1">
              <a:spLocks noChangeArrowheads="1"/>
            </p:cNvSpPr>
            <p:nvPr/>
          </p:nvSpPr>
          <p:spPr bwMode="auto">
            <a:xfrm>
              <a:off x="2419" y="2726"/>
              <a:ext cx="252"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a:solidFill>
                    <a:srgbClr val="0033CC"/>
                  </a:solidFill>
                </a:rPr>
                <a:t>1   </a:t>
              </a:r>
            </a:p>
          </p:txBody>
        </p:sp>
        <p:sp>
          <p:nvSpPr>
            <p:cNvPr id="81" name="Text Box 77">
              <a:extLst>
                <a:ext uri="{FF2B5EF4-FFF2-40B4-BE49-F238E27FC236}">
                  <a16:creationId xmlns:a16="http://schemas.microsoft.com/office/drawing/2014/main" id="{0BE2B016-D725-FC39-5175-CB60E30EF104}"/>
                </a:ext>
              </a:extLst>
            </p:cNvPr>
            <p:cNvSpPr txBox="1">
              <a:spLocks noChangeArrowheads="1"/>
            </p:cNvSpPr>
            <p:nvPr/>
          </p:nvSpPr>
          <p:spPr bwMode="auto">
            <a:xfrm>
              <a:off x="2421" y="3135"/>
              <a:ext cx="252"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a:solidFill>
                    <a:srgbClr val="0033CC"/>
                  </a:solidFill>
                </a:rPr>
                <a:t>0   </a:t>
              </a:r>
            </a:p>
          </p:txBody>
        </p:sp>
      </p:grpSp>
      <p:grpSp>
        <p:nvGrpSpPr>
          <p:cNvPr id="82" name="Group 78">
            <a:extLst>
              <a:ext uri="{FF2B5EF4-FFF2-40B4-BE49-F238E27FC236}">
                <a16:creationId xmlns:a16="http://schemas.microsoft.com/office/drawing/2014/main" id="{68F01AC0-35C4-208E-7081-3CB0A9CA15D6}"/>
              </a:ext>
            </a:extLst>
          </p:cNvPr>
          <p:cNvGrpSpPr>
            <a:grpSpLocks/>
          </p:cNvGrpSpPr>
          <p:nvPr/>
        </p:nvGrpSpPr>
        <p:grpSpPr bwMode="auto">
          <a:xfrm>
            <a:off x="5049479" y="4357716"/>
            <a:ext cx="404813" cy="1117600"/>
            <a:chOff x="2418" y="2726"/>
            <a:chExt cx="255" cy="704"/>
          </a:xfrm>
        </p:grpSpPr>
        <p:sp>
          <p:nvSpPr>
            <p:cNvPr id="83" name="Text Box 79">
              <a:extLst>
                <a:ext uri="{FF2B5EF4-FFF2-40B4-BE49-F238E27FC236}">
                  <a16:creationId xmlns:a16="http://schemas.microsoft.com/office/drawing/2014/main" id="{F15F0455-1A86-B730-BE1E-0212FC35C42C}"/>
                </a:ext>
              </a:extLst>
            </p:cNvPr>
            <p:cNvSpPr txBox="1">
              <a:spLocks noChangeArrowheads="1"/>
            </p:cNvSpPr>
            <p:nvPr/>
          </p:nvSpPr>
          <p:spPr bwMode="auto">
            <a:xfrm>
              <a:off x="2418" y="2726"/>
              <a:ext cx="252"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a:solidFill>
                    <a:srgbClr val="0033CC"/>
                  </a:solidFill>
                </a:rPr>
                <a:t>1   </a:t>
              </a:r>
            </a:p>
          </p:txBody>
        </p:sp>
        <p:sp>
          <p:nvSpPr>
            <p:cNvPr id="84" name="Text Box 80">
              <a:extLst>
                <a:ext uri="{FF2B5EF4-FFF2-40B4-BE49-F238E27FC236}">
                  <a16:creationId xmlns:a16="http://schemas.microsoft.com/office/drawing/2014/main" id="{2FB9E89B-583E-259B-01F1-BFA54977D3F1}"/>
                </a:ext>
              </a:extLst>
            </p:cNvPr>
            <p:cNvSpPr txBox="1">
              <a:spLocks noChangeArrowheads="1"/>
            </p:cNvSpPr>
            <p:nvPr/>
          </p:nvSpPr>
          <p:spPr bwMode="auto">
            <a:xfrm>
              <a:off x="2421" y="3134"/>
              <a:ext cx="252"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a:solidFill>
                    <a:srgbClr val="0033CC"/>
                  </a:solidFill>
                </a:rPr>
                <a:t>1   </a:t>
              </a:r>
            </a:p>
          </p:txBody>
        </p:sp>
      </p:grpSp>
      <p:sp>
        <p:nvSpPr>
          <p:cNvPr id="85" name="Text Box 81">
            <a:extLst>
              <a:ext uri="{FF2B5EF4-FFF2-40B4-BE49-F238E27FC236}">
                <a16:creationId xmlns:a16="http://schemas.microsoft.com/office/drawing/2014/main" id="{5AFCE404-8C76-BD62-7919-FCEFC203CA1F}"/>
              </a:ext>
            </a:extLst>
          </p:cNvPr>
          <p:cNvSpPr txBox="1">
            <a:spLocks noChangeArrowheads="1"/>
          </p:cNvSpPr>
          <p:nvPr/>
        </p:nvSpPr>
        <p:spPr bwMode="auto">
          <a:xfrm>
            <a:off x="8302267" y="2614641"/>
            <a:ext cx="754062" cy="457200"/>
          </a:xfrm>
          <a:prstGeom prst="rect">
            <a:avLst/>
          </a:prstGeom>
          <a:solidFill>
            <a:srgbClr val="A5CEAD"/>
          </a:solidFill>
          <a:ln>
            <a:noFill/>
          </a:ln>
          <a:effectLst/>
          <a:extLs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rPr>
              <a:t>= </a:t>
            </a:r>
            <a:r>
              <a:rPr lang="en-US" altLang="zh-CN" b="1" i="1">
                <a:solidFill>
                  <a:srgbClr val="FF0066"/>
                </a:solidFill>
              </a:rPr>
              <a:t>D</a:t>
            </a:r>
            <a:r>
              <a:rPr lang="en-US" altLang="zh-CN" b="1" baseline="-25000">
                <a:solidFill>
                  <a:srgbClr val="FF0066"/>
                </a:solidFill>
              </a:rPr>
              <a:t>0</a:t>
            </a:r>
          </a:p>
        </p:txBody>
      </p:sp>
      <p:sp>
        <p:nvSpPr>
          <p:cNvPr id="86" name="Text Box 82">
            <a:extLst>
              <a:ext uri="{FF2B5EF4-FFF2-40B4-BE49-F238E27FC236}">
                <a16:creationId xmlns:a16="http://schemas.microsoft.com/office/drawing/2014/main" id="{6FD22708-6801-AE36-180E-EEB2AFE3B530}"/>
              </a:ext>
            </a:extLst>
          </p:cNvPr>
          <p:cNvSpPr txBox="1">
            <a:spLocks noChangeArrowheads="1"/>
          </p:cNvSpPr>
          <p:nvPr/>
        </p:nvSpPr>
        <p:spPr bwMode="auto">
          <a:xfrm>
            <a:off x="8302267" y="2614641"/>
            <a:ext cx="754062" cy="457200"/>
          </a:xfrm>
          <a:prstGeom prst="rect">
            <a:avLst/>
          </a:prstGeom>
          <a:solidFill>
            <a:srgbClr val="A5CEAD"/>
          </a:solidFill>
          <a:ln>
            <a:noFill/>
          </a:ln>
          <a:effectLst/>
          <a:extLs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rPr>
              <a:t>= </a:t>
            </a:r>
            <a:r>
              <a:rPr lang="en-US" altLang="zh-CN" b="1" i="1">
                <a:solidFill>
                  <a:srgbClr val="FF0066"/>
                </a:solidFill>
              </a:rPr>
              <a:t>D</a:t>
            </a:r>
            <a:r>
              <a:rPr lang="en-US" altLang="zh-CN" b="1" baseline="-25000">
                <a:solidFill>
                  <a:srgbClr val="FF0066"/>
                </a:solidFill>
              </a:rPr>
              <a:t>1</a:t>
            </a:r>
          </a:p>
        </p:txBody>
      </p:sp>
      <p:sp>
        <p:nvSpPr>
          <p:cNvPr id="87" name="Text Box 83">
            <a:extLst>
              <a:ext uri="{FF2B5EF4-FFF2-40B4-BE49-F238E27FC236}">
                <a16:creationId xmlns:a16="http://schemas.microsoft.com/office/drawing/2014/main" id="{E39B06E8-F5AA-8437-0082-E8D40C2BBE4F}"/>
              </a:ext>
            </a:extLst>
          </p:cNvPr>
          <p:cNvSpPr txBox="1">
            <a:spLocks noChangeArrowheads="1"/>
          </p:cNvSpPr>
          <p:nvPr/>
        </p:nvSpPr>
        <p:spPr bwMode="auto">
          <a:xfrm>
            <a:off x="8302267" y="2614641"/>
            <a:ext cx="754062" cy="457200"/>
          </a:xfrm>
          <a:prstGeom prst="rect">
            <a:avLst/>
          </a:prstGeom>
          <a:solidFill>
            <a:srgbClr val="A5CEAD"/>
          </a:solidFill>
          <a:ln>
            <a:noFill/>
          </a:ln>
          <a:effectLst/>
          <a:extLs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rPr>
              <a:t>= </a:t>
            </a:r>
            <a:r>
              <a:rPr lang="en-US" altLang="zh-CN" b="1" i="1">
                <a:solidFill>
                  <a:srgbClr val="FF0066"/>
                </a:solidFill>
              </a:rPr>
              <a:t>D</a:t>
            </a:r>
            <a:r>
              <a:rPr lang="en-US" altLang="zh-CN" b="1" baseline="-25000">
                <a:solidFill>
                  <a:srgbClr val="FF0066"/>
                </a:solidFill>
              </a:rPr>
              <a:t>2</a:t>
            </a:r>
          </a:p>
        </p:txBody>
      </p:sp>
      <p:sp>
        <p:nvSpPr>
          <p:cNvPr id="88" name="Text Box 84">
            <a:extLst>
              <a:ext uri="{FF2B5EF4-FFF2-40B4-BE49-F238E27FC236}">
                <a16:creationId xmlns:a16="http://schemas.microsoft.com/office/drawing/2014/main" id="{3A7E01FB-818E-BF37-9469-3166BEED224F}"/>
              </a:ext>
            </a:extLst>
          </p:cNvPr>
          <p:cNvSpPr txBox="1">
            <a:spLocks noChangeArrowheads="1"/>
          </p:cNvSpPr>
          <p:nvPr/>
        </p:nvSpPr>
        <p:spPr bwMode="auto">
          <a:xfrm>
            <a:off x="8302267" y="2614641"/>
            <a:ext cx="754062" cy="457200"/>
          </a:xfrm>
          <a:prstGeom prst="rect">
            <a:avLst/>
          </a:prstGeom>
          <a:solidFill>
            <a:srgbClr val="A5CEAD"/>
          </a:solidFill>
          <a:ln>
            <a:noFill/>
          </a:ln>
          <a:effectLst/>
          <a:extLs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rPr>
              <a:t>= </a:t>
            </a:r>
            <a:r>
              <a:rPr lang="en-US" altLang="zh-CN" b="1" i="1">
                <a:solidFill>
                  <a:srgbClr val="FF0066"/>
                </a:solidFill>
              </a:rPr>
              <a:t>D</a:t>
            </a:r>
            <a:r>
              <a:rPr lang="en-US" altLang="zh-CN" b="1" baseline="-25000">
                <a:solidFill>
                  <a:srgbClr val="FF0066"/>
                </a:solidFill>
              </a:rPr>
              <a:t>3</a:t>
            </a:r>
          </a:p>
        </p:txBody>
      </p:sp>
      <p:sp>
        <p:nvSpPr>
          <p:cNvPr id="2" name="灯片编号占位符 1">
            <a:extLst>
              <a:ext uri="{FF2B5EF4-FFF2-40B4-BE49-F238E27FC236}">
                <a16:creationId xmlns:a16="http://schemas.microsoft.com/office/drawing/2014/main" id="{CDD1478B-2852-965F-9C01-110AB3C48AE5}"/>
              </a:ext>
            </a:extLst>
          </p:cNvPr>
          <p:cNvSpPr>
            <a:spLocks noGrp="1"/>
          </p:cNvSpPr>
          <p:nvPr>
            <p:ph type="sldNum" sz="quarter" idx="12"/>
          </p:nvPr>
        </p:nvSpPr>
        <p:spPr/>
        <p:txBody>
          <a:bodyPr/>
          <a:lstStyle/>
          <a:p>
            <a:fld id="{392CBAA0-59E6-204E-8F03-85E5040D48B8}" type="slidenum">
              <a:rPr kumimoji="1" lang="zh-CN" altLang="en-US" smtClean="0"/>
              <a:t>63</a:t>
            </a:fld>
            <a:r>
              <a:rPr kumimoji="1" lang="en-US" altLang="zh-CN"/>
              <a:t>/133</a:t>
            </a:r>
            <a:endParaRPr kumimoji="1" lang="zh-CN" altLang="en-US" dirty="0"/>
          </a:p>
        </p:txBody>
      </p:sp>
    </p:spTree>
    <p:extLst>
      <p:ext uri="{BB962C8B-B14F-4D97-AF65-F5344CB8AC3E}">
        <p14:creationId xmlns:p14="http://schemas.microsoft.com/office/powerpoint/2010/main" val="42750663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100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wipe(left)">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wipe(left)">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12" presetClass="entr" presetSubtype="4" fill="hold" nodeType="click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additive="base">
                                        <p:cTn id="22" dur="500"/>
                                        <p:tgtEl>
                                          <p:spTgt spid="11"/>
                                        </p:tgtEl>
                                        <p:attrNameLst>
                                          <p:attrName>ppt_y</p:attrName>
                                        </p:attrNameLst>
                                      </p:cBhvr>
                                      <p:tavLst>
                                        <p:tav tm="0">
                                          <p:val>
                                            <p:strVal val="#ppt_y+#ppt_h*1.125000"/>
                                          </p:val>
                                        </p:tav>
                                        <p:tav tm="100000">
                                          <p:val>
                                            <p:strVal val="#ppt_y"/>
                                          </p:val>
                                        </p:tav>
                                      </p:tavLst>
                                    </p:anim>
                                    <p:animEffect transition="in" filter="wipe(up)">
                                      <p:cBhvr>
                                        <p:cTn id="23" dur="500"/>
                                        <p:tgtEl>
                                          <p:spTgt spid="11"/>
                                        </p:tgtEl>
                                      </p:cBhvr>
                                    </p:animEffect>
                                  </p:childTnLst>
                                </p:cTn>
                              </p:par>
                            </p:childTnLst>
                          </p:cTn>
                        </p:par>
                      </p:childTnLst>
                    </p:cTn>
                  </p:par>
                  <p:par>
                    <p:cTn id="24" fill="hold">
                      <p:stCondLst>
                        <p:cond delay="indefinite"/>
                      </p:stCondLst>
                      <p:childTnLst>
                        <p:par>
                          <p:cTn id="25" fill="hold">
                            <p:stCondLst>
                              <p:cond delay="0"/>
                            </p:stCondLst>
                            <p:childTnLst>
                              <p:par>
                                <p:cTn id="26" presetID="12" presetClass="entr" presetSubtype="8" fill="hold" nodeType="clickEffect">
                                  <p:stCondLst>
                                    <p:cond delay="0"/>
                                  </p:stCondLst>
                                  <p:childTnLst>
                                    <p:set>
                                      <p:cBhvr>
                                        <p:cTn id="27" dur="1" fill="hold">
                                          <p:stCondLst>
                                            <p:cond delay="0"/>
                                          </p:stCondLst>
                                        </p:cTn>
                                        <p:tgtEl>
                                          <p:spTgt spid="73"/>
                                        </p:tgtEl>
                                        <p:attrNameLst>
                                          <p:attrName>style.visibility</p:attrName>
                                        </p:attrNameLst>
                                      </p:cBhvr>
                                      <p:to>
                                        <p:strVal val="visible"/>
                                      </p:to>
                                    </p:set>
                                    <p:anim calcmode="lin" valueType="num">
                                      <p:cBhvr additive="base">
                                        <p:cTn id="28" dur="500"/>
                                        <p:tgtEl>
                                          <p:spTgt spid="73"/>
                                        </p:tgtEl>
                                        <p:attrNameLst>
                                          <p:attrName>ppt_x</p:attrName>
                                        </p:attrNameLst>
                                      </p:cBhvr>
                                      <p:tavLst>
                                        <p:tav tm="0">
                                          <p:val>
                                            <p:strVal val="#ppt_x-#ppt_w*1.125000"/>
                                          </p:val>
                                        </p:tav>
                                        <p:tav tm="100000">
                                          <p:val>
                                            <p:strVal val="#ppt_x"/>
                                          </p:val>
                                        </p:tav>
                                      </p:tavLst>
                                    </p:anim>
                                    <p:animEffect transition="in" filter="wipe(right)">
                                      <p:cBhvr>
                                        <p:cTn id="29" dur="500"/>
                                        <p:tgtEl>
                                          <p:spTgt spid="73"/>
                                        </p:tgtEl>
                                      </p:cBhvr>
                                    </p:animEffect>
                                  </p:childTnLst>
                                </p:cTn>
                              </p:par>
                            </p:childTnLst>
                          </p:cTn>
                        </p:par>
                        <p:par>
                          <p:cTn id="30" fill="hold">
                            <p:stCondLst>
                              <p:cond delay="500"/>
                            </p:stCondLst>
                            <p:childTnLst>
                              <p:par>
                                <p:cTn id="31" presetID="12" presetClass="entr" presetSubtype="8" fill="hold" grpId="0" nodeType="afterEffect">
                                  <p:stCondLst>
                                    <p:cond delay="1000"/>
                                  </p:stCondLst>
                                  <p:childTnLst>
                                    <p:set>
                                      <p:cBhvr>
                                        <p:cTn id="32" dur="1" fill="hold">
                                          <p:stCondLst>
                                            <p:cond delay="0"/>
                                          </p:stCondLst>
                                        </p:cTn>
                                        <p:tgtEl>
                                          <p:spTgt spid="85"/>
                                        </p:tgtEl>
                                        <p:attrNameLst>
                                          <p:attrName>style.visibility</p:attrName>
                                        </p:attrNameLst>
                                      </p:cBhvr>
                                      <p:to>
                                        <p:strVal val="visible"/>
                                      </p:to>
                                    </p:set>
                                    <p:anim calcmode="lin" valueType="num">
                                      <p:cBhvr additive="base">
                                        <p:cTn id="33" dur="500"/>
                                        <p:tgtEl>
                                          <p:spTgt spid="85"/>
                                        </p:tgtEl>
                                        <p:attrNameLst>
                                          <p:attrName>ppt_x</p:attrName>
                                        </p:attrNameLst>
                                      </p:cBhvr>
                                      <p:tavLst>
                                        <p:tav tm="0">
                                          <p:val>
                                            <p:strVal val="#ppt_x-#ppt_w*1.125000"/>
                                          </p:val>
                                        </p:tav>
                                        <p:tav tm="100000">
                                          <p:val>
                                            <p:strVal val="#ppt_x"/>
                                          </p:val>
                                        </p:tav>
                                      </p:tavLst>
                                    </p:anim>
                                    <p:animEffect transition="in" filter="wipe(right)">
                                      <p:cBhvr>
                                        <p:cTn id="34" dur="500"/>
                                        <p:tgtEl>
                                          <p:spTgt spid="85"/>
                                        </p:tgtEl>
                                      </p:cBhvr>
                                    </p:animEffect>
                                  </p:childTnLst>
                                </p:cTn>
                              </p:par>
                            </p:childTnLst>
                          </p:cTn>
                        </p:par>
                        <p:par>
                          <p:cTn id="35" fill="hold">
                            <p:stCondLst>
                              <p:cond delay="2000"/>
                            </p:stCondLst>
                            <p:childTnLst>
                              <p:par>
                                <p:cTn id="36" presetID="12" presetClass="entr" presetSubtype="8" fill="hold" nodeType="afterEffect">
                                  <p:stCondLst>
                                    <p:cond delay="2000"/>
                                  </p:stCondLst>
                                  <p:childTnLst>
                                    <p:set>
                                      <p:cBhvr>
                                        <p:cTn id="37" dur="1" fill="hold">
                                          <p:stCondLst>
                                            <p:cond delay="0"/>
                                          </p:stCondLst>
                                        </p:cTn>
                                        <p:tgtEl>
                                          <p:spTgt spid="76"/>
                                        </p:tgtEl>
                                        <p:attrNameLst>
                                          <p:attrName>style.visibility</p:attrName>
                                        </p:attrNameLst>
                                      </p:cBhvr>
                                      <p:to>
                                        <p:strVal val="visible"/>
                                      </p:to>
                                    </p:set>
                                    <p:anim calcmode="lin" valueType="num">
                                      <p:cBhvr additive="base">
                                        <p:cTn id="38" dur="500"/>
                                        <p:tgtEl>
                                          <p:spTgt spid="76"/>
                                        </p:tgtEl>
                                        <p:attrNameLst>
                                          <p:attrName>ppt_x</p:attrName>
                                        </p:attrNameLst>
                                      </p:cBhvr>
                                      <p:tavLst>
                                        <p:tav tm="0">
                                          <p:val>
                                            <p:strVal val="#ppt_x-#ppt_w*1.125000"/>
                                          </p:val>
                                        </p:tav>
                                        <p:tav tm="100000">
                                          <p:val>
                                            <p:strVal val="#ppt_x"/>
                                          </p:val>
                                        </p:tav>
                                      </p:tavLst>
                                    </p:anim>
                                    <p:animEffect transition="in" filter="wipe(right)">
                                      <p:cBhvr>
                                        <p:cTn id="39" dur="500"/>
                                        <p:tgtEl>
                                          <p:spTgt spid="76"/>
                                        </p:tgtEl>
                                      </p:cBhvr>
                                    </p:animEffect>
                                  </p:childTnLst>
                                </p:cTn>
                              </p:par>
                            </p:childTnLst>
                          </p:cTn>
                        </p:par>
                        <p:par>
                          <p:cTn id="40" fill="hold">
                            <p:stCondLst>
                              <p:cond delay="4500"/>
                            </p:stCondLst>
                            <p:childTnLst>
                              <p:par>
                                <p:cTn id="41" presetID="12" presetClass="entr" presetSubtype="8" fill="hold" grpId="0" nodeType="afterEffect">
                                  <p:stCondLst>
                                    <p:cond delay="1000"/>
                                  </p:stCondLst>
                                  <p:childTnLst>
                                    <p:set>
                                      <p:cBhvr>
                                        <p:cTn id="42" dur="1" fill="hold">
                                          <p:stCondLst>
                                            <p:cond delay="0"/>
                                          </p:stCondLst>
                                        </p:cTn>
                                        <p:tgtEl>
                                          <p:spTgt spid="86"/>
                                        </p:tgtEl>
                                        <p:attrNameLst>
                                          <p:attrName>style.visibility</p:attrName>
                                        </p:attrNameLst>
                                      </p:cBhvr>
                                      <p:to>
                                        <p:strVal val="visible"/>
                                      </p:to>
                                    </p:set>
                                    <p:anim calcmode="lin" valueType="num">
                                      <p:cBhvr additive="base">
                                        <p:cTn id="43" dur="500"/>
                                        <p:tgtEl>
                                          <p:spTgt spid="86"/>
                                        </p:tgtEl>
                                        <p:attrNameLst>
                                          <p:attrName>ppt_x</p:attrName>
                                        </p:attrNameLst>
                                      </p:cBhvr>
                                      <p:tavLst>
                                        <p:tav tm="0">
                                          <p:val>
                                            <p:strVal val="#ppt_x-#ppt_w*1.125000"/>
                                          </p:val>
                                        </p:tav>
                                        <p:tav tm="100000">
                                          <p:val>
                                            <p:strVal val="#ppt_x"/>
                                          </p:val>
                                        </p:tav>
                                      </p:tavLst>
                                    </p:anim>
                                    <p:animEffect transition="in" filter="wipe(right)">
                                      <p:cBhvr>
                                        <p:cTn id="44" dur="500"/>
                                        <p:tgtEl>
                                          <p:spTgt spid="86"/>
                                        </p:tgtEl>
                                      </p:cBhvr>
                                    </p:animEffect>
                                  </p:childTnLst>
                                </p:cTn>
                              </p:par>
                            </p:childTnLst>
                          </p:cTn>
                        </p:par>
                        <p:par>
                          <p:cTn id="45" fill="hold">
                            <p:stCondLst>
                              <p:cond delay="6000"/>
                            </p:stCondLst>
                            <p:childTnLst>
                              <p:par>
                                <p:cTn id="46" presetID="12" presetClass="entr" presetSubtype="8" fill="hold" nodeType="afterEffect">
                                  <p:stCondLst>
                                    <p:cond delay="2000"/>
                                  </p:stCondLst>
                                  <p:childTnLst>
                                    <p:set>
                                      <p:cBhvr>
                                        <p:cTn id="47" dur="1" fill="hold">
                                          <p:stCondLst>
                                            <p:cond delay="0"/>
                                          </p:stCondLst>
                                        </p:cTn>
                                        <p:tgtEl>
                                          <p:spTgt spid="79"/>
                                        </p:tgtEl>
                                        <p:attrNameLst>
                                          <p:attrName>style.visibility</p:attrName>
                                        </p:attrNameLst>
                                      </p:cBhvr>
                                      <p:to>
                                        <p:strVal val="visible"/>
                                      </p:to>
                                    </p:set>
                                    <p:anim calcmode="lin" valueType="num">
                                      <p:cBhvr additive="base">
                                        <p:cTn id="48" dur="500"/>
                                        <p:tgtEl>
                                          <p:spTgt spid="79"/>
                                        </p:tgtEl>
                                        <p:attrNameLst>
                                          <p:attrName>ppt_x</p:attrName>
                                        </p:attrNameLst>
                                      </p:cBhvr>
                                      <p:tavLst>
                                        <p:tav tm="0">
                                          <p:val>
                                            <p:strVal val="#ppt_x-#ppt_w*1.125000"/>
                                          </p:val>
                                        </p:tav>
                                        <p:tav tm="100000">
                                          <p:val>
                                            <p:strVal val="#ppt_x"/>
                                          </p:val>
                                        </p:tav>
                                      </p:tavLst>
                                    </p:anim>
                                    <p:animEffect transition="in" filter="wipe(right)">
                                      <p:cBhvr>
                                        <p:cTn id="49" dur="500"/>
                                        <p:tgtEl>
                                          <p:spTgt spid="79"/>
                                        </p:tgtEl>
                                      </p:cBhvr>
                                    </p:animEffect>
                                  </p:childTnLst>
                                </p:cTn>
                              </p:par>
                            </p:childTnLst>
                          </p:cTn>
                        </p:par>
                        <p:par>
                          <p:cTn id="50" fill="hold">
                            <p:stCondLst>
                              <p:cond delay="8500"/>
                            </p:stCondLst>
                            <p:childTnLst>
                              <p:par>
                                <p:cTn id="51" presetID="12" presetClass="entr" presetSubtype="8" fill="hold" grpId="0" nodeType="afterEffect">
                                  <p:stCondLst>
                                    <p:cond delay="1000"/>
                                  </p:stCondLst>
                                  <p:childTnLst>
                                    <p:set>
                                      <p:cBhvr>
                                        <p:cTn id="52" dur="1" fill="hold">
                                          <p:stCondLst>
                                            <p:cond delay="0"/>
                                          </p:stCondLst>
                                        </p:cTn>
                                        <p:tgtEl>
                                          <p:spTgt spid="87"/>
                                        </p:tgtEl>
                                        <p:attrNameLst>
                                          <p:attrName>style.visibility</p:attrName>
                                        </p:attrNameLst>
                                      </p:cBhvr>
                                      <p:to>
                                        <p:strVal val="visible"/>
                                      </p:to>
                                    </p:set>
                                    <p:anim calcmode="lin" valueType="num">
                                      <p:cBhvr additive="base">
                                        <p:cTn id="53" dur="500"/>
                                        <p:tgtEl>
                                          <p:spTgt spid="87"/>
                                        </p:tgtEl>
                                        <p:attrNameLst>
                                          <p:attrName>ppt_x</p:attrName>
                                        </p:attrNameLst>
                                      </p:cBhvr>
                                      <p:tavLst>
                                        <p:tav tm="0">
                                          <p:val>
                                            <p:strVal val="#ppt_x-#ppt_w*1.125000"/>
                                          </p:val>
                                        </p:tav>
                                        <p:tav tm="100000">
                                          <p:val>
                                            <p:strVal val="#ppt_x"/>
                                          </p:val>
                                        </p:tav>
                                      </p:tavLst>
                                    </p:anim>
                                    <p:animEffect transition="in" filter="wipe(right)">
                                      <p:cBhvr>
                                        <p:cTn id="54" dur="500"/>
                                        <p:tgtEl>
                                          <p:spTgt spid="87"/>
                                        </p:tgtEl>
                                      </p:cBhvr>
                                    </p:animEffect>
                                  </p:childTnLst>
                                </p:cTn>
                              </p:par>
                            </p:childTnLst>
                          </p:cTn>
                        </p:par>
                        <p:par>
                          <p:cTn id="55" fill="hold">
                            <p:stCondLst>
                              <p:cond delay="10000"/>
                            </p:stCondLst>
                            <p:childTnLst>
                              <p:par>
                                <p:cTn id="56" presetID="12" presetClass="entr" presetSubtype="8" fill="hold" nodeType="afterEffect">
                                  <p:stCondLst>
                                    <p:cond delay="2000"/>
                                  </p:stCondLst>
                                  <p:childTnLst>
                                    <p:set>
                                      <p:cBhvr>
                                        <p:cTn id="57" dur="1" fill="hold">
                                          <p:stCondLst>
                                            <p:cond delay="0"/>
                                          </p:stCondLst>
                                        </p:cTn>
                                        <p:tgtEl>
                                          <p:spTgt spid="82"/>
                                        </p:tgtEl>
                                        <p:attrNameLst>
                                          <p:attrName>style.visibility</p:attrName>
                                        </p:attrNameLst>
                                      </p:cBhvr>
                                      <p:to>
                                        <p:strVal val="visible"/>
                                      </p:to>
                                    </p:set>
                                    <p:anim calcmode="lin" valueType="num">
                                      <p:cBhvr additive="base">
                                        <p:cTn id="58" dur="500"/>
                                        <p:tgtEl>
                                          <p:spTgt spid="82"/>
                                        </p:tgtEl>
                                        <p:attrNameLst>
                                          <p:attrName>ppt_x</p:attrName>
                                        </p:attrNameLst>
                                      </p:cBhvr>
                                      <p:tavLst>
                                        <p:tav tm="0">
                                          <p:val>
                                            <p:strVal val="#ppt_x-#ppt_w*1.125000"/>
                                          </p:val>
                                        </p:tav>
                                        <p:tav tm="100000">
                                          <p:val>
                                            <p:strVal val="#ppt_x"/>
                                          </p:val>
                                        </p:tav>
                                      </p:tavLst>
                                    </p:anim>
                                    <p:animEffect transition="in" filter="wipe(right)">
                                      <p:cBhvr>
                                        <p:cTn id="59" dur="500"/>
                                        <p:tgtEl>
                                          <p:spTgt spid="82"/>
                                        </p:tgtEl>
                                      </p:cBhvr>
                                    </p:animEffect>
                                  </p:childTnLst>
                                </p:cTn>
                              </p:par>
                            </p:childTnLst>
                          </p:cTn>
                        </p:par>
                        <p:par>
                          <p:cTn id="60" fill="hold">
                            <p:stCondLst>
                              <p:cond delay="12500"/>
                            </p:stCondLst>
                            <p:childTnLst>
                              <p:par>
                                <p:cTn id="61" presetID="12" presetClass="entr" presetSubtype="8" fill="hold" grpId="0" nodeType="afterEffect">
                                  <p:stCondLst>
                                    <p:cond delay="1000"/>
                                  </p:stCondLst>
                                  <p:childTnLst>
                                    <p:set>
                                      <p:cBhvr>
                                        <p:cTn id="62" dur="1" fill="hold">
                                          <p:stCondLst>
                                            <p:cond delay="0"/>
                                          </p:stCondLst>
                                        </p:cTn>
                                        <p:tgtEl>
                                          <p:spTgt spid="88"/>
                                        </p:tgtEl>
                                        <p:attrNameLst>
                                          <p:attrName>style.visibility</p:attrName>
                                        </p:attrNameLst>
                                      </p:cBhvr>
                                      <p:to>
                                        <p:strVal val="visible"/>
                                      </p:to>
                                    </p:set>
                                    <p:anim calcmode="lin" valueType="num">
                                      <p:cBhvr additive="base">
                                        <p:cTn id="63" dur="500"/>
                                        <p:tgtEl>
                                          <p:spTgt spid="88"/>
                                        </p:tgtEl>
                                        <p:attrNameLst>
                                          <p:attrName>ppt_x</p:attrName>
                                        </p:attrNameLst>
                                      </p:cBhvr>
                                      <p:tavLst>
                                        <p:tav tm="0">
                                          <p:val>
                                            <p:strVal val="#ppt_x-#ppt_w*1.125000"/>
                                          </p:val>
                                        </p:tav>
                                        <p:tav tm="100000">
                                          <p:val>
                                            <p:strVal val="#ppt_x"/>
                                          </p:val>
                                        </p:tav>
                                      </p:tavLst>
                                    </p:anim>
                                    <p:animEffect transition="in" filter="wipe(right)">
                                      <p:cBhvr>
                                        <p:cTn id="64" dur="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utoUpdateAnimBg="0"/>
      <p:bldP spid="85" grpId="0" animBg="1" autoUpdateAnimBg="0"/>
      <p:bldP spid="86" grpId="0" animBg="1" autoUpdateAnimBg="0"/>
      <p:bldP spid="87" grpId="0" animBg="1" autoUpdateAnimBg="0"/>
      <p:bldP spid="88" grpId="0" animBg="1" autoUpdateAnimBg="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mc:Choice xmlns:a14="http://schemas.microsoft.com/office/drawing/2010/main" Requires="a14">
          <p:sp>
            <p:nvSpPr>
              <p:cNvPr id="199" name="文本框 198">
                <a:extLst>
                  <a:ext uri="{FF2B5EF4-FFF2-40B4-BE49-F238E27FC236}">
                    <a16:creationId xmlns:a16="http://schemas.microsoft.com/office/drawing/2014/main" id="{66833B86-11A7-76F7-1C24-D31C1CD43E23}"/>
                  </a:ext>
                </a:extLst>
              </p:cNvPr>
              <p:cNvSpPr txBox="1"/>
              <p:nvPr/>
            </p:nvSpPr>
            <p:spPr>
              <a:xfrm>
                <a:off x="2268820" y="6147620"/>
                <a:ext cx="2013948" cy="369332"/>
              </a:xfrm>
              <a:prstGeom prst="rect">
                <a:avLst/>
              </a:prstGeom>
              <a:noFill/>
            </p:spPr>
            <p:txBody>
              <a:bodyPr wrap="none" lIns="0" tIns="0" rIns="0" bIns="0" rtlCol="0">
                <a:spAutoFit/>
              </a:bodyPr>
              <a:lstStyle/>
              <a:p>
                <a14:m>
                  <m:oMathPara xmlns:m="http://schemas.openxmlformats.org/officeDocument/2006/math">
                    <m:oMathParaPr>
                      <m:jc m:val="centerGroup"/>
                    </m:oMathParaPr>
                    <m:oMath xmlns:m="http://schemas.openxmlformats.org/officeDocument/2006/math">
                      <m:r>
                        <a:rPr kumimoji="1" lang="en-US" altLang="zh-CN" sz="2400" b="1" i="1" smtClean="0">
                          <a:solidFill>
                            <a:srgbClr val="FF0000"/>
                          </a:solidFill>
                          <a:latin typeface="Cambria Math" panose="02040503050406030204" pitchFamily="18" charset="0"/>
                        </a:rPr>
                        <m:t>𝒀</m:t>
                      </m:r>
                      <m:r>
                        <a:rPr kumimoji="1" lang="en-US" altLang="zh-CN" sz="2400" b="1" i="1" smtClean="0">
                          <a:solidFill>
                            <a:srgbClr val="FF0000"/>
                          </a:solidFill>
                          <a:latin typeface="Cambria Math" panose="02040503050406030204" pitchFamily="18" charset="0"/>
                        </a:rPr>
                        <m:t>,</m:t>
                      </m:r>
                      <m:r>
                        <a:rPr kumimoji="1" lang="zh-CN" altLang="en-US" sz="2400" b="1" i="1" smtClean="0">
                          <a:solidFill>
                            <a:srgbClr val="FF0000"/>
                          </a:solidFill>
                          <a:latin typeface="Cambria Math" panose="02040503050406030204" pitchFamily="18" charset="0"/>
                        </a:rPr>
                        <m:t> </m:t>
                      </m:r>
                      <m:acc>
                        <m:accPr>
                          <m:chr m:val="̅"/>
                          <m:ctrlPr>
                            <a:rPr kumimoji="1" lang="en-US" altLang="zh-CN" sz="2400" b="1" i="1" smtClean="0">
                              <a:solidFill>
                                <a:srgbClr val="FF0000"/>
                              </a:solidFill>
                              <a:latin typeface="Cambria Math" panose="02040503050406030204" pitchFamily="18" charset="0"/>
                            </a:rPr>
                          </m:ctrlPr>
                        </m:accPr>
                        <m:e>
                          <m:r>
                            <a:rPr kumimoji="1" lang="en-US" altLang="zh-CN" sz="2400" b="1" i="1" smtClean="0">
                              <a:solidFill>
                                <a:srgbClr val="FF0000"/>
                              </a:solidFill>
                              <a:latin typeface="Cambria Math" panose="02040503050406030204" pitchFamily="18" charset="0"/>
                            </a:rPr>
                            <m:t>𝒀</m:t>
                          </m:r>
                        </m:e>
                      </m:acc>
                      <m:r>
                        <a:rPr kumimoji="1" lang="zh-CN" altLang="en-US" sz="2400" b="1" i="1" smtClean="0">
                          <a:solidFill>
                            <a:srgbClr val="FF0000"/>
                          </a:solidFill>
                          <a:latin typeface="Cambria Math" panose="02040503050406030204" pitchFamily="18" charset="0"/>
                        </a:rPr>
                        <m:t>  </m:t>
                      </m:r>
                      <m:r>
                        <a:rPr kumimoji="1" lang="en-US" altLang="zh-CN" sz="2400" b="1" i="1" smtClean="0">
                          <a:solidFill>
                            <a:srgbClr val="FF0000"/>
                          </a:solidFill>
                          <a:latin typeface="Cambria Math" panose="02040503050406030204" pitchFamily="18" charset="0"/>
                        </a:rPr>
                        <m:t>−</m:t>
                      </m:r>
                      <m:r>
                        <a:rPr kumimoji="1" lang="zh-CN" altLang="en-US" sz="2400" b="1" i="1">
                          <a:solidFill>
                            <a:srgbClr val="FF0000"/>
                          </a:solidFill>
                          <a:latin typeface="Cambria Math" panose="02040503050406030204" pitchFamily="18" charset="0"/>
                        </a:rPr>
                        <m:t>输出端</m:t>
                      </m:r>
                    </m:oMath>
                  </m:oMathPara>
                </a14:m>
                <a:endParaRPr kumimoji="1" lang="zh-CN" altLang="en-US" sz="2400" b="1" dirty="0">
                  <a:solidFill>
                    <a:srgbClr val="FF0000"/>
                  </a:solidFill>
                </a:endParaRPr>
              </a:p>
            </p:txBody>
          </p:sp>
        </mc:Choice>
        <mc:Fallback>
          <p:sp>
            <p:nvSpPr>
              <p:cNvPr id="199" name="文本框 198">
                <a:extLst>
                  <a:ext uri="{FF2B5EF4-FFF2-40B4-BE49-F238E27FC236}">
                    <a16:creationId xmlns:a16="http://schemas.microsoft.com/office/drawing/2014/main" id="{66833B86-11A7-76F7-1C24-D31C1CD43E23}"/>
                  </a:ext>
                </a:extLst>
              </p:cNvPr>
              <p:cNvSpPr txBox="1">
                <a:spLocks noRot="1" noChangeAspect="1" noMove="1" noResize="1" noEditPoints="1" noAdjustHandles="1" noChangeArrowheads="1" noChangeShapeType="1" noTextEdit="1"/>
              </p:cNvSpPr>
              <p:nvPr/>
            </p:nvSpPr>
            <p:spPr>
              <a:xfrm>
                <a:off x="2268820" y="6147620"/>
                <a:ext cx="2013948" cy="369332"/>
              </a:xfrm>
              <a:prstGeom prst="rect">
                <a:avLst/>
              </a:prstGeom>
              <a:blipFill>
                <a:blip r:embed="rId2"/>
                <a:stretch>
                  <a:fillRect l="-2500" t="-6452" r="-4375" b="-35484"/>
                </a:stretch>
              </a:blipFill>
            </p:spPr>
            <p:txBody>
              <a:bodyPr/>
              <a:lstStyle/>
              <a:p>
                <a:r>
                  <a:rPr lang="zh-CN" altLang="en-US">
                    <a:noFill/>
                  </a:rPr>
                  <a:t> </a:t>
                </a:r>
              </a:p>
            </p:txBody>
          </p:sp>
        </mc:Fallback>
      </mc:AlternateContent>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4.1</a:t>
            </a:r>
            <a:r>
              <a:rPr kumimoji="1" lang="zh-CN" altLang="en-US" dirty="0"/>
              <a:t> 数据选择器</a:t>
            </a:r>
          </a:p>
        </p:txBody>
      </p:sp>
      <p:sp>
        <p:nvSpPr>
          <p:cNvPr id="6" name="Text Box 2">
            <a:extLst>
              <a:ext uri="{FF2B5EF4-FFF2-40B4-BE49-F238E27FC236}">
                <a16:creationId xmlns:a16="http://schemas.microsoft.com/office/drawing/2014/main" id="{C4444E9B-0B84-0C73-71A4-2CD55ACE0088}"/>
              </a:ext>
            </a:extLst>
          </p:cNvPr>
          <p:cNvSpPr txBox="1">
            <a:spLocks noChangeArrowheads="1"/>
          </p:cNvSpPr>
          <p:nvPr/>
        </p:nvSpPr>
        <p:spPr bwMode="auto">
          <a:xfrm>
            <a:off x="8361056" y="4428874"/>
            <a:ext cx="1168400" cy="396875"/>
          </a:xfrm>
          <a:prstGeom prst="rect">
            <a:avLst/>
          </a:prstGeom>
          <a:solidFill>
            <a:srgbClr val="A5CEAD"/>
          </a:solidFill>
          <a:ln>
            <a:noFill/>
          </a:ln>
          <a:effectLst/>
          <a:extLst>
            <a:ext uri="{91240B29-F687-4F45-9708-019B960494DF}">
              <a14:hiddenLine xmlns:a14="http://schemas.microsoft.com/office/drawing/2010/main" w="12700">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200" b="1">
                <a:solidFill>
                  <a:srgbClr val="0033CC"/>
                </a:solidFill>
              </a:rPr>
              <a:t>╳</a:t>
            </a:r>
            <a:r>
              <a:rPr lang="en-US" altLang="zh-CN" sz="1400" b="1">
                <a:solidFill>
                  <a:srgbClr val="0033CC"/>
                </a:solidFill>
              </a:rPr>
              <a:t>     </a:t>
            </a:r>
            <a:r>
              <a:rPr lang="en-US" altLang="zh-CN" sz="1200" b="1">
                <a:solidFill>
                  <a:srgbClr val="0033CC"/>
                </a:solidFill>
              </a:rPr>
              <a:t>╳    </a:t>
            </a:r>
            <a:r>
              <a:rPr lang="en-US" altLang="zh-CN" sz="2000" b="1">
                <a:solidFill>
                  <a:srgbClr val="0033CC"/>
                </a:solidFill>
              </a:rPr>
              <a:t> </a:t>
            </a:r>
            <a:r>
              <a:rPr lang="en-US" altLang="zh-CN" sz="1200" b="1">
                <a:solidFill>
                  <a:srgbClr val="0033CC"/>
                </a:solidFill>
              </a:rPr>
              <a:t>╳</a:t>
            </a:r>
          </a:p>
        </p:txBody>
      </p:sp>
      <p:sp>
        <p:nvSpPr>
          <p:cNvPr id="7" name="Text Box 3">
            <a:extLst>
              <a:ext uri="{FF2B5EF4-FFF2-40B4-BE49-F238E27FC236}">
                <a16:creationId xmlns:a16="http://schemas.microsoft.com/office/drawing/2014/main" id="{C0470C7D-AD6F-224C-8FD1-BC46E8B5AAEF}"/>
              </a:ext>
            </a:extLst>
          </p:cNvPr>
          <p:cNvSpPr txBox="1">
            <a:spLocks noChangeArrowheads="1"/>
          </p:cNvSpPr>
          <p:nvPr/>
        </p:nvSpPr>
        <p:spPr bwMode="auto">
          <a:xfrm>
            <a:off x="1626881" y="653799"/>
            <a:ext cx="5106987"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00"/>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latin typeface="宋体" panose="02010600030101010101" pitchFamily="2" charset="-122"/>
              </a:rPr>
              <a:t>二、集成数据选择器</a:t>
            </a:r>
          </a:p>
        </p:txBody>
      </p:sp>
      <p:sp>
        <p:nvSpPr>
          <p:cNvPr id="8" name="Text Box 4">
            <a:extLst>
              <a:ext uri="{FF2B5EF4-FFF2-40B4-BE49-F238E27FC236}">
                <a16:creationId xmlns:a16="http://schemas.microsoft.com/office/drawing/2014/main" id="{C537A8D8-3402-15A8-25BD-DBAF111A257E}"/>
              </a:ext>
            </a:extLst>
          </p:cNvPr>
          <p:cNvSpPr txBox="1">
            <a:spLocks noChangeArrowheads="1"/>
          </p:cNvSpPr>
          <p:nvPr/>
        </p:nvSpPr>
        <p:spPr bwMode="auto">
          <a:xfrm>
            <a:off x="1649106" y="1203074"/>
            <a:ext cx="3944937" cy="519112"/>
          </a:xfrm>
          <a:prstGeom prst="rect">
            <a:avLst/>
          </a:prstGeom>
          <a:noFill/>
          <a:ln>
            <a:noFill/>
          </a:ln>
          <a:extLst>
            <a:ext uri="{909E8E84-426E-40DD-AFC4-6F175D3DCCD1}">
              <a14:hiddenFill xmlns:a14="http://schemas.microsoft.com/office/drawing/2010/main">
                <a:solidFill>
                  <a:srgbClr val="00FFFF"/>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1.  8 </a:t>
            </a:r>
            <a:r>
              <a:rPr lang="zh-CN" altLang="en-US" sz="2800" b="1"/>
              <a:t>选 </a:t>
            </a:r>
            <a:r>
              <a:rPr lang="en-US" altLang="zh-CN" sz="2800" b="1"/>
              <a:t>1 </a:t>
            </a:r>
            <a:r>
              <a:rPr lang="zh-CN" altLang="en-US" sz="2800" b="1"/>
              <a:t>数据选择器</a:t>
            </a:r>
          </a:p>
        </p:txBody>
      </p:sp>
      <p:sp>
        <p:nvSpPr>
          <p:cNvPr id="9" name="Text Box 5">
            <a:extLst>
              <a:ext uri="{FF2B5EF4-FFF2-40B4-BE49-F238E27FC236}">
                <a16:creationId xmlns:a16="http://schemas.microsoft.com/office/drawing/2014/main" id="{F44F596C-488E-65C4-363B-C7AB817D309C}"/>
              </a:ext>
            </a:extLst>
          </p:cNvPr>
          <p:cNvSpPr txBox="1">
            <a:spLocks noChangeArrowheads="1"/>
          </p:cNvSpPr>
          <p:nvPr/>
        </p:nvSpPr>
        <p:spPr bwMode="auto">
          <a:xfrm>
            <a:off x="5377682" y="1234030"/>
            <a:ext cx="5049837" cy="457200"/>
          </a:xfrm>
          <a:prstGeom prst="rect">
            <a:avLst/>
          </a:prstGeom>
          <a:noFill/>
          <a:ln w="9525">
            <a:solidFill>
              <a:srgbClr val="C00000"/>
            </a:solidFill>
            <a:miter lim="800000"/>
            <a:headEnd/>
            <a:tailEnd/>
          </a:ln>
          <a:extLst>
            <a:ext uri="{909E8E84-426E-40DD-AFC4-6F175D3DCCD1}">
              <a14:hiddenFill xmlns:a14="http://schemas.microsoft.com/office/drawing/2010/main">
                <a:solidFill>
                  <a:schemeClr val="accent1"/>
                </a:solidFill>
              </a14:hiddenFill>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ea typeface="楷体_GB2312" pitchFamily="49" charset="-122"/>
              </a:rPr>
              <a:t>74151   74LS151   74251   74LS251</a:t>
            </a:r>
          </a:p>
        </p:txBody>
      </p:sp>
      <p:sp>
        <p:nvSpPr>
          <p:cNvPr id="10" name="Text Box 6">
            <a:extLst>
              <a:ext uri="{FF2B5EF4-FFF2-40B4-BE49-F238E27FC236}">
                <a16:creationId xmlns:a16="http://schemas.microsoft.com/office/drawing/2014/main" id="{92DF50EA-88BB-FF70-305F-6B1E50CC8499}"/>
              </a:ext>
            </a:extLst>
          </p:cNvPr>
          <p:cNvSpPr txBox="1">
            <a:spLocks noChangeArrowheads="1"/>
          </p:cNvSpPr>
          <p:nvPr/>
        </p:nvSpPr>
        <p:spPr bwMode="auto">
          <a:xfrm>
            <a:off x="1738006" y="2068261"/>
            <a:ext cx="534987" cy="1927225"/>
          </a:xfrm>
          <a:prstGeom prst="rect">
            <a:avLst/>
          </a:prstGeom>
          <a:solidFill>
            <a:srgbClr val="FFFFCC"/>
          </a:solidFill>
          <a:ln w="9525">
            <a:solidFill>
              <a:srgbClr val="996600"/>
            </a:solidFill>
            <a:miter lim="800000"/>
            <a:headEnd/>
            <a:tailEnd/>
          </a:ln>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0033CC"/>
                </a:solidFill>
              </a:rPr>
              <a:t>引</a:t>
            </a:r>
          </a:p>
          <a:p>
            <a:pPr eaLnBrk="1" hangingPunct="1"/>
            <a:r>
              <a:rPr lang="zh-CN" altLang="en-US" b="1">
                <a:solidFill>
                  <a:srgbClr val="0033CC"/>
                </a:solidFill>
              </a:rPr>
              <a:t>脚</a:t>
            </a:r>
          </a:p>
          <a:p>
            <a:pPr eaLnBrk="1" hangingPunct="1"/>
            <a:r>
              <a:rPr lang="zh-CN" altLang="en-US" b="1">
                <a:solidFill>
                  <a:srgbClr val="0033CC"/>
                </a:solidFill>
              </a:rPr>
              <a:t>排</a:t>
            </a:r>
          </a:p>
          <a:p>
            <a:pPr eaLnBrk="1" hangingPunct="1"/>
            <a:r>
              <a:rPr lang="zh-CN" altLang="en-US" b="1">
                <a:solidFill>
                  <a:srgbClr val="0033CC"/>
                </a:solidFill>
              </a:rPr>
              <a:t>列</a:t>
            </a:r>
          </a:p>
          <a:p>
            <a:pPr eaLnBrk="1" hangingPunct="1"/>
            <a:r>
              <a:rPr lang="zh-CN" altLang="en-US" b="1">
                <a:solidFill>
                  <a:srgbClr val="0033CC"/>
                </a:solidFill>
              </a:rPr>
              <a:t>图</a:t>
            </a:r>
          </a:p>
        </p:txBody>
      </p:sp>
      <p:sp>
        <p:nvSpPr>
          <p:cNvPr id="11" name="Text Box 7">
            <a:extLst>
              <a:ext uri="{FF2B5EF4-FFF2-40B4-BE49-F238E27FC236}">
                <a16:creationId xmlns:a16="http://schemas.microsoft.com/office/drawing/2014/main" id="{C9EC206D-F665-D201-6527-E80E5D87454A}"/>
              </a:ext>
            </a:extLst>
          </p:cNvPr>
          <p:cNvSpPr txBox="1">
            <a:spLocks noChangeArrowheads="1"/>
          </p:cNvSpPr>
          <p:nvPr/>
        </p:nvSpPr>
        <p:spPr bwMode="auto">
          <a:xfrm>
            <a:off x="6222693" y="2068261"/>
            <a:ext cx="563563" cy="1927225"/>
          </a:xfrm>
          <a:prstGeom prst="rect">
            <a:avLst/>
          </a:prstGeom>
          <a:solidFill>
            <a:srgbClr val="FFFFCC"/>
          </a:solidFill>
          <a:ln w="9525">
            <a:solidFill>
              <a:srgbClr val="996600"/>
            </a:solidFill>
            <a:miter lim="800000"/>
            <a:headEnd/>
            <a:tailEnd/>
          </a:ln>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0033CC"/>
                </a:solidFill>
              </a:rPr>
              <a:t>功</a:t>
            </a:r>
          </a:p>
          <a:p>
            <a:pPr eaLnBrk="1" hangingPunct="1"/>
            <a:r>
              <a:rPr lang="zh-CN" altLang="en-US" b="1">
                <a:solidFill>
                  <a:srgbClr val="0033CC"/>
                </a:solidFill>
              </a:rPr>
              <a:t>能</a:t>
            </a:r>
          </a:p>
          <a:p>
            <a:pPr eaLnBrk="1" hangingPunct="1"/>
            <a:r>
              <a:rPr lang="zh-CN" altLang="en-US" b="1">
                <a:solidFill>
                  <a:srgbClr val="0033CC"/>
                </a:solidFill>
              </a:rPr>
              <a:t>示</a:t>
            </a:r>
          </a:p>
          <a:p>
            <a:pPr eaLnBrk="1" hangingPunct="1"/>
            <a:r>
              <a:rPr lang="zh-CN" altLang="en-US" b="1">
                <a:solidFill>
                  <a:srgbClr val="0033CC"/>
                </a:solidFill>
              </a:rPr>
              <a:t>意</a:t>
            </a:r>
          </a:p>
          <a:p>
            <a:pPr eaLnBrk="1" hangingPunct="1"/>
            <a:r>
              <a:rPr lang="zh-CN" altLang="en-US" b="1">
                <a:solidFill>
                  <a:srgbClr val="0033CC"/>
                </a:solidFill>
              </a:rPr>
              <a:t>图</a:t>
            </a:r>
          </a:p>
        </p:txBody>
      </p:sp>
      <p:grpSp>
        <p:nvGrpSpPr>
          <p:cNvPr id="13" name="Group 9">
            <a:extLst>
              <a:ext uri="{FF2B5EF4-FFF2-40B4-BE49-F238E27FC236}">
                <a16:creationId xmlns:a16="http://schemas.microsoft.com/office/drawing/2014/main" id="{D75C5E56-3A57-1861-0687-80D412A01427}"/>
              </a:ext>
            </a:extLst>
          </p:cNvPr>
          <p:cNvGrpSpPr>
            <a:grpSpLocks/>
          </p:cNvGrpSpPr>
          <p:nvPr/>
        </p:nvGrpSpPr>
        <p:grpSpPr bwMode="auto">
          <a:xfrm>
            <a:off x="2301568" y="1750761"/>
            <a:ext cx="3529013" cy="2882900"/>
            <a:chOff x="3083" y="656"/>
            <a:chExt cx="2223" cy="1816"/>
          </a:xfrm>
        </p:grpSpPr>
        <p:sp>
          <p:nvSpPr>
            <p:cNvPr id="14" name="Rectangle 10">
              <a:extLst>
                <a:ext uri="{FF2B5EF4-FFF2-40B4-BE49-F238E27FC236}">
                  <a16:creationId xmlns:a16="http://schemas.microsoft.com/office/drawing/2014/main" id="{0CE64B43-2F42-2613-95F9-A280206F40D6}"/>
                </a:ext>
              </a:extLst>
            </p:cNvPr>
            <p:cNvSpPr>
              <a:spLocks noChangeArrowheads="1"/>
            </p:cNvSpPr>
            <p:nvPr/>
          </p:nvSpPr>
          <p:spPr bwMode="auto">
            <a:xfrm>
              <a:off x="3225" y="1152"/>
              <a:ext cx="1816" cy="796"/>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solidFill>
                  <a:srgbClr val="0033CC"/>
                </a:solidFill>
              </a:endParaRPr>
            </a:p>
          </p:txBody>
        </p:sp>
        <p:sp>
          <p:nvSpPr>
            <p:cNvPr id="15" name="Text Box 11">
              <a:extLst>
                <a:ext uri="{FF2B5EF4-FFF2-40B4-BE49-F238E27FC236}">
                  <a16:creationId xmlns:a16="http://schemas.microsoft.com/office/drawing/2014/main" id="{3985862A-17B5-5A99-F64E-3FBEBAA55267}"/>
                </a:ext>
              </a:extLst>
            </p:cNvPr>
            <p:cNvSpPr txBox="1">
              <a:spLocks noChangeArrowheads="1"/>
            </p:cNvSpPr>
            <p:nvPr/>
          </p:nvSpPr>
          <p:spPr bwMode="auto">
            <a:xfrm>
              <a:off x="3083" y="656"/>
              <a:ext cx="52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V</a:t>
              </a:r>
              <a:r>
                <a:rPr lang="en-US" altLang="zh-CN" b="1" baseline="-25000">
                  <a:solidFill>
                    <a:srgbClr val="FF0066"/>
                  </a:solidFill>
                  <a:ea typeface="楷体_GB2312" pitchFamily="49" charset="-122"/>
                </a:rPr>
                <a:t>CC  </a:t>
              </a:r>
            </a:p>
          </p:txBody>
        </p:sp>
        <p:sp>
          <p:nvSpPr>
            <p:cNvPr id="16" name="Text Box 12">
              <a:extLst>
                <a:ext uri="{FF2B5EF4-FFF2-40B4-BE49-F238E27FC236}">
                  <a16:creationId xmlns:a16="http://schemas.microsoft.com/office/drawing/2014/main" id="{C0A11168-213B-6F9B-C065-675973E8F156}"/>
                </a:ext>
              </a:extLst>
            </p:cNvPr>
            <p:cNvSpPr txBox="1">
              <a:spLocks noChangeArrowheads="1"/>
            </p:cNvSpPr>
            <p:nvPr/>
          </p:nvSpPr>
          <p:spPr bwMode="auto">
            <a:xfrm>
              <a:off x="4686" y="2184"/>
              <a:ext cx="50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b="1">
                  <a:solidFill>
                    <a:srgbClr val="0033CC"/>
                  </a:solidFill>
                </a:rPr>
                <a:t>地</a:t>
              </a:r>
            </a:p>
          </p:txBody>
        </p:sp>
        <p:sp>
          <p:nvSpPr>
            <p:cNvPr id="17" name="Arc 13">
              <a:extLst>
                <a:ext uri="{FF2B5EF4-FFF2-40B4-BE49-F238E27FC236}">
                  <a16:creationId xmlns:a16="http://schemas.microsoft.com/office/drawing/2014/main" id="{59495791-A4BF-4F6D-911F-0C52A5BCBBD6}"/>
                </a:ext>
              </a:extLst>
            </p:cNvPr>
            <p:cNvSpPr>
              <a:spLocks/>
            </p:cNvSpPr>
            <p:nvPr/>
          </p:nvSpPr>
          <p:spPr bwMode="auto">
            <a:xfrm>
              <a:off x="3226" y="1420"/>
              <a:ext cx="183" cy="295"/>
            </a:xfrm>
            <a:custGeom>
              <a:avLst/>
              <a:gdLst>
                <a:gd name="T0" fmla="*/ 0 w 21600"/>
                <a:gd name="T1" fmla="*/ 0 h 43200"/>
                <a:gd name="T2" fmla="*/ 0 w 21600"/>
                <a:gd name="T3" fmla="*/ 2 h 43200"/>
                <a:gd name="T4" fmla="*/ 0 w 21600"/>
                <a:gd name="T5" fmla="*/ 1 h 43200"/>
                <a:gd name="T6" fmla="*/ 0 60000 65536"/>
                <a:gd name="T7" fmla="*/ 0 60000 65536"/>
                <a:gd name="T8" fmla="*/ 0 60000 65536"/>
              </a:gdLst>
              <a:ahLst/>
              <a:cxnLst>
                <a:cxn ang="T6">
                  <a:pos x="T0" y="T1"/>
                </a:cxn>
                <a:cxn ang="T7">
                  <a:pos x="T2" y="T3"/>
                </a:cxn>
                <a:cxn ang="T8">
                  <a:pos x="T4" y="T5"/>
                </a:cxn>
              </a:cxnLst>
              <a:rect l="0" t="0" r="r" b="b"/>
              <a:pathLst>
                <a:path w="21600" h="43200" fill="none" extrusionOk="0">
                  <a:moveTo>
                    <a:pt x="0" y="0"/>
                  </a:moveTo>
                  <a:cubicBezTo>
                    <a:pt x="11929" y="0"/>
                    <a:pt x="21600" y="9670"/>
                    <a:pt x="21600" y="21600"/>
                  </a:cubicBezTo>
                  <a:cubicBezTo>
                    <a:pt x="21600" y="33529"/>
                    <a:pt x="11929" y="43199"/>
                    <a:pt x="0" y="43199"/>
                  </a:cubicBezTo>
                </a:path>
                <a:path w="21600" h="43200" stroke="0" extrusionOk="0">
                  <a:moveTo>
                    <a:pt x="0" y="0"/>
                  </a:moveTo>
                  <a:cubicBezTo>
                    <a:pt x="11929" y="0"/>
                    <a:pt x="21600" y="9670"/>
                    <a:pt x="21600" y="21600"/>
                  </a:cubicBezTo>
                  <a:cubicBezTo>
                    <a:pt x="21600" y="33529"/>
                    <a:pt x="11929" y="43199"/>
                    <a:pt x="0" y="43199"/>
                  </a:cubicBezTo>
                  <a:lnTo>
                    <a:pt x="0" y="21600"/>
                  </a:lnTo>
                  <a:lnTo>
                    <a:pt x="0" y="0"/>
                  </a:lnTo>
                  <a:close/>
                </a:path>
              </a:pathLst>
            </a:custGeom>
            <a:noFill/>
            <a:ln w="3810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nvGrpSpPr>
            <p:cNvPr id="18" name="Group 14">
              <a:extLst>
                <a:ext uri="{FF2B5EF4-FFF2-40B4-BE49-F238E27FC236}">
                  <a16:creationId xmlns:a16="http://schemas.microsoft.com/office/drawing/2014/main" id="{B0DD63D2-5D7E-12FC-4B70-7DB6637AF093}"/>
                </a:ext>
              </a:extLst>
            </p:cNvPr>
            <p:cNvGrpSpPr>
              <a:grpSpLocks/>
            </p:cNvGrpSpPr>
            <p:nvPr/>
          </p:nvGrpSpPr>
          <p:grpSpPr bwMode="auto">
            <a:xfrm>
              <a:off x="3307" y="924"/>
              <a:ext cx="48" cy="226"/>
              <a:chOff x="3025" y="1638"/>
              <a:chExt cx="56" cy="273"/>
            </a:xfrm>
          </p:grpSpPr>
          <p:sp>
            <p:nvSpPr>
              <p:cNvPr id="97" name="Line 15">
                <a:extLst>
                  <a:ext uri="{FF2B5EF4-FFF2-40B4-BE49-F238E27FC236}">
                    <a16:creationId xmlns:a16="http://schemas.microsoft.com/office/drawing/2014/main" id="{EE218B98-EAEB-03A6-5C87-E0A55C5BEAD2}"/>
                  </a:ext>
                </a:extLst>
              </p:cNvPr>
              <p:cNvSpPr>
                <a:spLocks noChangeShapeType="1"/>
              </p:cNvSpPr>
              <p:nvPr/>
            </p:nvSpPr>
            <p:spPr bwMode="auto">
              <a:xfrm flipV="1">
                <a:off x="3054" y="1701"/>
                <a:ext cx="0" cy="2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8" name="Oval 16">
                <a:extLst>
                  <a:ext uri="{FF2B5EF4-FFF2-40B4-BE49-F238E27FC236}">
                    <a16:creationId xmlns:a16="http://schemas.microsoft.com/office/drawing/2014/main" id="{F86A72BD-3DFD-0E10-38F4-78EE4A2B40EE}"/>
                  </a:ext>
                </a:extLst>
              </p:cNvPr>
              <p:cNvSpPr>
                <a:spLocks noChangeArrowheads="1"/>
              </p:cNvSpPr>
              <p:nvPr/>
            </p:nvSpPr>
            <p:spPr bwMode="auto">
              <a:xfrm>
                <a:off x="3025" y="1638"/>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9" name="Group 17">
              <a:extLst>
                <a:ext uri="{FF2B5EF4-FFF2-40B4-BE49-F238E27FC236}">
                  <a16:creationId xmlns:a16="http://schemas.microsoft.com/office/drawing/2014/main" id="{75286563-46E4-35F0-0F29-3AD983AB2EA0}"/>
                </a:ext>
              </a:extLst>
            </p:cNvPr>
            <p:cNvGrpSpPr>
              <a:grpSpLocks/>
            </p:cNvGrpSpPr>
            <p:nvPr/>
          </p:nvGrpSpPr>
          <p:grpSpPr bwMode="auto">
            <a:xfrm>
              <a:off x="3532" y="924"/>
              <a:ext cx="49" cy="226"/>
              <a:chOff x="3025" y="1638"/>
              <a:chExt cx="56" cy="273"/>
            </a:xfrm>
          </p:grpSpPr>
          <p:sp>
            <p:nvSpPr>
              <p:cNvPr id="95" name="Line 18">
                <a:extLst>
                  <a:ext uri="{FF2B5EF4-FFF2-40B4-BE49-F238E27FC236}">
                    <a16:creationId xmlns:a16="http://schemas.microsoft.com/office/drawing/2014/main" id="{F91678A3-1F53-91A9-6925-52A5BB651E2C}"/>
                  </a:ext>
                </a:extLst>
              </p:cNvPr>
              <p:cNvSpPr>
                <a:spLocks noChangeShapeType="1"/>
              </p:cNvSpPr>
              <p:nvPr/>
            </p:nvSpPr>
            <p:spPr bwMode="auto">
              <a:xfrm flipV="1">
                <a:off x="3054" y="1701"/>
                <a:ext cx="0" cy="2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6" name="Oval 19">
                <a:extLst>
                  <a:ext uri="{FF2B5EF4-FFF2-40B4-BE49-F238E27FC236}">
                    <a16:creationId xmlns:a16="http://schemas.microsoft.com/office/drawing/2014/main" id="{53E277C4-BCCF-82B7-3C24-A4C3417AEC18}"/>
                  </a:ext>
                </a:extLst>
              </p:cNvPr>
              <p:cNvSpPr>
                <a:spLocks noChangeArrowheads="1"/>
              </p:cNvSpPr>
              <p:nvPr/>
            </p:nvSpPr>
            <p:spPr bwMode="auto">
              <a:xfrm>
                <a:off x="3025" y="1638"/>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0" name="Group 20">
              <a:extLst>
                <a:ext uri="{FF2B5EF4-FFF2-40B4-BE49-F238E27FC236}">
                  <a16:creationId xmlns:a16="http://schemas.microsoft.com/office/drawing/2014/main" id="{3D15FAFA-80F5-D5CF-6619-2BEF393289A2}"/>
                </a:ext>
              </a:extLst>
            </p:cNvPr>
            <p:cNvGrpSpPr>
              <a:grpSpLocks/>
            </p:cNvGrpSpPr>
            <p:nvPr/>
          </p:nvGrpSpPr>
          <p:grpSpPr bwMode="auto">
            <a:xfrm>
              <a:off x="3759" y="924"/>
              <a:ext cx="49" cy="226"/>
              <a:chOff x="3025" y="1638"/>
              <a:chExt cx="56" cy="273"/>
            </a:xfrm>
          </p:grpSpPr>
          <p:sp>
            <p:nvSpPr>
              <p:cNvPr id="93" name="Line 21">
                <a:extLst>
                  <a:ext uri="{FF2B5EF4-FFF2-40B4-BE49-F238E27FC236}">
                    <a16:creationId xmlns:a16="http://schemas.microsoft.com/office/drawing/2014/main" id="{42C56174-BF47-D940-AE6E-32D5965DC4C9}"/>
                  </a:ext>
                </a:extLst>
              </p:cNvPr>
              <p:cNvSpPr>
                <a:spLocks noChangeShapeType="1"/>
              </p:cNvSpPr>
              <p:nvPr/>
            </p:nvSpPr>
            <p:spPr bwMode="auto">
              <a:xfrm flipV="1">
                <a:off x="3054" y="1701"/>
                <a:ext cx="0" cy="2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4" name="Oval 22">
                <a:extLst>
                  <a:ext uri="{FF2B5EF4-FFF2-40B4-BE49-F238E27FC236}">
                    <a16:creationId xmlns:a16="http://schemas.microsoft.com/office/drawing/2014/main" id="{4FF27118-C5AD-CFDD-E713-F95B0D11EBDF}"/>
                  </a:ext>
                </a:extLst>
              </p:cNvPr>
              <p:cNvSpPr>
                <a:spLocks noChangeArrowheads="1"/>
              </p:cNvSpPr>
              <p:nvPr/>
            </p:nvSpPr>
            <p:spPr bwMode="auto">
              <a:xfrm>
                <a:off x="3025" y="1638"/>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1" name="Group 23">
              <a:extLst>
                <a:ext uri="{FF2B5EF4-FFF2-40B4-BE49-F238E27FC236}">
                  <a16:creationId xmlns:a16="http://schemas.microsoft.com/office/drawing/2014/main" id="{4B83AEE2-01B7-D827-34B4-6A47DFD63CE3}"/>
                </a:ext>
              </a:extLst>
            </p:cNvPr>
            <p:cNvGrpSpPr>
              <a:grpSpLocks/>
            </p:cNvGrpSpPr>
            <p:nvPr/>
          </p:nvGrpSpPr>
          <p:grpSpPr bwMode="auto">
            <a:xfrm>
              <a:off x="3986" y="924"/>
              <a:ext cx="48" cy="226"/>
              <a:chOff x="3025" y="1638"/>
              <a:chExt cx="56" cy="273"/>
            </a:xfrm>
          </p:grpSpPr>
          <p:sp>
            <p:nvSpPr>
              <p:cNvPr id="91" name="Line 24">
                <a:extLst>
                  <a:ext uri="{FF2B5EF4-FFF2-40B4-BE49-F238E27FC236}">
                    <a16:creationId xmlns:a16="http://schemas.microsoft.com/office/drawing/2014/main" id="{EBA30819-519F-F9CB-E151-8D0183FBFDEF}"/>
                  </a:ext>
                </a:extLst>
              </p:cNvPr>
              <p:cNvSpPr>
                <a:spLocks noChangeShapeType="1"/>
              </p:cNvSpPr>
              <p:nvPr/>
            </p:nvSpPr>
            <p:spPr bwMode="auto">
              <a:xfrm flipV="1">
                <a:off x="3054" y="1701"/>
                <a:ext cx="0" cy="2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2" name="Oval 25">
                <a:extLst>
                  <a:ext uri="{FF2B5EF4-FFF2-40B4-BE49-F238E27FC236}">
                    <a16:creationId xmlns:a16="http://schemas.microsoft.com/office/drawing/2014/main" id="{22BAFCE0-7923-2505-7AD3-1365FA81C5F1}"/>
                  </a:ext>
                </a:extLst>
              </p:cNvPr>
              <p:cNvSpPr>
                <a:spLocks noChangeArrowheads="1"/>
              </p:cNvSpPr>
              <p:nvPr/>
            </p:nvSpPr>
            <p:spPr bwMode="auto">
              <a:xfrm>
                <a:off x="3025" y="1638"/>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2" name="Group 26">
              <a:extLst>
                <a:ext uri="{FF2B5EF4-FFF2-40B4-BE49-F238E27FC236}">
                  <a16:creationId xmlns:a16="http://schemas.microsoft.com/office/drawing/2014/main" id="{7CA74589-E445-57BF-A65D-1548FD9E84C2}"/>
                </a:ext>
              </a:extLst>
            </p:cNvPr>
            <p:cNvGrpSpPr>
              <a:grpSpLocks/>
            </p:cNvGrpSpPr>
            <p:nvPr/>
          </p:nvGrpSpPr>
          <p:grpSpPr bwMode="auto">
            <a:xfrm>
              <a:off x="4211" y="924"/>
              <a:ext cx="49" cy="226"/>
              <a:chOff x="3025" y="1638"/>
              <a:chExt cx="56" cy="273"/>
            </a:xfrm>
          </p:grpSpPr>
          <p:sp>
            <p:nvSpPr>
              <p:cNvPr id="89" name="Line 27">
                <a:extLst>
                  <a:ext uri="{FF2B5EF4-FFF2-40B4-BE49-F238E27FC236}">
                    <a16:creationId xmlns:a16="http://schemas.microsoft.com/office/drawing/2014/main" id="{83624C23-E8C8-458B-CF7E-C24CA50A3F65}"/>
                  </a:ext>
                </a:extLst>
              </p:cNvPr>
              <p:cNvSpPr>
                <a:spLocks noChangeShapeType="1"/>
              </p:cNvSpPr>
              <p:nvPr/>
            </p:nvSpPr>
            <p:spPr bwMode="auto">
              <a:xfrm flipV="1">
                <a:off x="3054" y="1701"/>
                <a:ext cx="0" cy="2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0" name="Oval 28">
                <a:extLst>
                  <a:ext uri="{FF2B5EF4-FFF2-40B4-BE49-F238E27FC236}">
                    <a16:creationId xmlns:a16="http://schemas.microsoft.com/office/drawing/2014/main" id="{D879F9EA-44C9-3BD9-4DE4-51DBA9B04837}"/>
                  </a:ext>
                </a:extLst>
              </p:cNvPr>
              <p:cNvSpPr>
                <a:spLocks noChangeArrowheads="1"/>
              </p:cNvSpPr>
              <p:nvPr/>
            </p:nvSpPr>
            <p:spPr bwMode="auto">
              <a:xfrm>
                <a:off x="3025" y="1638"/>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3" name="Group 29">
              <a:extLst>
                <a:ext uri="{FF2B5EF4-FFF2-40B4-BE49-F238E27FC236}">
                  <a16:creationId xmlns:a16="http://schemas.microsoft.com/office/drawing/2014/main" id="{F6E28365-37D1-F999-FE98-22A5BA23B4F4}"/>
                </a:ext>
              </a:extLst>
            </p:cNvPr>
            <p:cNvGrpSpPr>
              <a:grpSpLocks/>
            </p:cNvGrpSpPr>
            <p:nvPr/>
          </p:nvGrpSpPr>
          <p:grpSpPr bwMode="auto">
            <a:xfrm>
              <a:off x="4438" y="924"/>
              <a:ext cx="49" cy="226"/>
              <a:chOff x="3025" y="1638"/>
              <a:chExt cx="56" cy="273"/>
            </a:xfrm>
          </p:grpSpPr>
          <p:sp>
            <p:nvSpPr>
              <p:cNvPr id="87" name="Line 30">
                <a:extLst>
                  <a:ext uri="{FF2B5EF4-FFF2-40B4-BE49-F238E27FC236}">
                    <a16:creationId xmlns:a16="http://schemas.microsoft.com/office/drawing/2014/main" id="{C2339581-E408-01F6-B98C-11322BECCD8B}"/>
                  </a:ext>
                </a:extLst>
              </p:cNvPr>
              <p:cNvSpPr>
                <a:spLocks noChangeShapeType="1"/>
              </p:cNvSpPr>
              <p:nvPr/>
            </p:nvSpPr>
            <p:spPr bwMode="auto">
              <a:xfrm flipV="1">
                <a:off x="3054" y="1701"/>
                <a:ext cx="0" cy="2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8" name="Oval 31">
                <a:extLst>
                  <a:ext uri="{FF2B5EF4-FFF2-40B4-BE49-F238E27FC236}">
                    <a16:creationId xmlns:a16="http://schemas.microsoft.com/office/drawing/2014/main" id="{B5172830-A0FD-3C14-7D28-2886C9E19A86}"/>
                  </a:ext>
                </a:extLst>
              </p:cNvPr>
              <p:cNvSpPr>
                <a:spLocks noChangeArrowheads="1"/>
              </p:cNvSpPr>
              <p:nvPr/>
            </p:nvSpPr>
            <p:spPr bwMode="auto">
              <a:xfrm>
                <a:off x="3025" y="1638"/>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4" name="Group 32">
              <a:extLst>
                <a:ext uri="{FF2B5EF4-FFF2-40B4-BE49-F238E27FC236}">
                  <a16:creationId xmlns:a16="http://schemas.microsoft.com/office/drawing/2014/main" id="{69AE3492-D3EC-FBA1-6DE5-2B3AAD4E837B}"/>
                </a:ext>
              </a:extLst>
            </p:cNvPr>
            <p:cNvGrpSpPr>
              <a:grpSpLocks/>
            </p:cNvGrpSpPr>
            <p:nvPr/>
          </p:nvGrpSpPr>
          <p:grpSpPr bwMode="auto">
            <a:xfrm>
              <a:off x="4664" y="924"/>
              <a:ext cx="49" cy="226"/>
              <a:chOff x="3025" y="1638"/>
              <a:chExt cx="56" cy="273"/>
            </a:xfrm>
          </p:grpSpPr>
          <p:sp>
            <p:nvSpPr>
              <p:cNvPr id="85" name="Line 33">
                <a:extLst>
                  <a:ext uri="{FF2B5EF4-FFF2-40B4-BE49-F238E27FC236}">
                    <a16:creationId xmlns:a16="http://schemas.microsoft.com/office/drawing/2014/main" id="{06D5ABD3-2AA1-26A2-7AB0-F9AC7C0901EE}"/>
                  </a:ext>
                </a:extLst>
              </p:cNvPr>
              <p:cNvSpPr>
                <a:spLocks noChangeShapeType="1"/>
              </p:cNvSpPr>
              <p:nvPr/>
            </p:nvSpPr>
            <p:spPr bwMode="auto">
              <a:xfrm flipV="1">
                <a:off x="3054" y="1701"/>
                <a:ext cx="0" cy="2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6" name="Oval 34">
                <a:extLst>
                  <a:ext uri="{FF2B5EF4-FFF2-40B4-BE49-F238E27FC236}">
                    <a16:creationId xmlns:a16="http://schemas.microsoft.com/office/drawing/2014/main" id="{17ED46C0-6568-17E2-A9B0-AB7CF3606C42}"/>
                  </a:ext>
                </a:extLst>
              </p:cNvPr>
              <p:cNvSpPr>
                <a:spLocks noChangeArrowheads="1"/>
              </p:cNvSpPr>
              <p:nvPr/>
            </p:nvSpPr>
            <p:spPr bwMode="auto">
              <a:xfrm>
                <a:off x="3025" y="1638"/>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5" name="Group 35">
              <a:extLst>
                <a:ext uri="{FF2B5EF4-FFF2-40B4-BE49-F238E27FC236}">
                  <a16:creationId xmlns:a16="http://schemas.microsoft.com/office/drawing/2014/main" id="{48C283F9-D51E-BF2D-5BE0-5AC06C04F403}"/>
                </a:ext>
              </a:extLst>
            </p:cNvPr>
            <p:cNvGrpSpPr>
              <a:grpSpLocks/>
            </p:cNvGrpSpPr>
            <p:nvPr/>
          </p:nvGrpSpPr>
          <p:grpSpPr bwMode="auto">
            <a:xfrm>
              <a:off x="4891" y="924"/>
              <a:ext cx="49" cy="226"/>
              <a:chOff x="3025" y="1638"/>
              <a:chExt cx="56" cy="273"/>
            </a:xfrm>
          </p:grpSpPr>
          <p:sp>
            <p:nvSpPr>
              <p:cNvPr id="83" name="Line 36">
                <a:extLst>
                  <a:ext uri="{FF2B5EF4-FFF2-40B4-BE49-F238E27FC236}">
                    <a16:creationId xmlns:a16="http://schemas.microsoft.com/office/drawing/2014/main" id="{AC416108-E5B4-367D-9B2C-546482B9A8B0}"/>
                  </a:ext>
                </a:extLst>
              </p:cNvPr>
              <p:cNvSpPr>
                <a:spLocks noChangeShapeType="1"/>
              </p:cNvSpPr>
              <p:nvPr/>
            </p:nvSpPr>
            <p:spPr bwMode="auto">
              <a:xfrm flipV="1">
                <a:off x="3054" y="1701"/>
                <a:ext cx="0" cy="2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4" name="Oval 37">
                <a:extLst>
                  <a:ext uri="{FF2B5EF4-FFF2-40B4-BE49-F238E27FC236}">
                    <a16:creationId xmlns:a16="http://schemas.microsoft.com/office/drawing/2014/main" id="{3206B6FC-7B55-500B-F309-2FF4187A6A5E}"/>
                  </a:ext>
                </a:extLst>
              </p:cNvPr>
              <p:cNvSpPr>
                <a:spLocks noChangeArrowheads="1"/>
              </p:cNvSpPr>
              <p:nvPr/>
            </p:nvSpPr>
            <p:spPr bwMode="auto">
              <a:xfrm>
                <a:off x="3025" y="1638"/>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6" name="Group 38">
              <a:extLst>
                <a:ext uri="{FF2B5EF4-FFF2-40B4-BE49-F238E27FC236}">
                  <a16:creationId xmlns:a16="http://schemas.microsoft.com/office/drawing/2014/main" id="{20A5136A-5645-F9F1-EA30-6E231CB56129}"/>
                </a:ext>
              </a:extLst>
            </p:cNvPr>
            <p:cNvGrpSpPr>
              <a:grpSpLocks/>
            </p:cNvGrpSpPr>
            <p:nvPr/>
          </p:nvGrpSpPr>
          <p:grpSpPr bwMode="auto">
            <a:xfrm flipV="1">
              <a:off x="3317" y="1955"/>
              <a:ext cx="49" cy="225"/>
              <a:chOff x="3025" y="1638"/>
              <a:chExt cx="56" cy="273"/>
            </a:xfrm>
          </p:grpSpPr>
          <p:sp>
            <p:nvSpPr>
              <p:cNvPr id="81" name="Line 39">
                <a:extLst>
                  <a:ext uri="{FF2B5EF4-FFF2-40B4-BE49-F238E27FC236}">
                    <a16:creationId xmlns:a16="http://schemas.microsoft.com/office/drawing/2014/main" id="{41C9080A-C5AB-FDE4-5B9B-2196EF37C155}"/>
                  </a:ext>
                </a:extLst>
              </p:cNvPr>
              <p:cNvSpPr>
                <a:spLocks noChangeShapeType="1"/>
              </p:cNvSpPr>
              <p:nvPr/>
            </p:nvSpPr>
            <p:spPr bwMode="auto">
              <a:xfrm flipV="1">
                <a:off x="3054" y="1701"/>
                <a:ext cx="0" cy="2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2" name="Oval 40">
                <a:extLst>
                  <a:ext uri="{FF2B5EF4-FFF2-40B4-BE49-F238E27FC236}">
                    <a16:creationId xmlns:a16="http://schemas.microsoft.com/office/drawing/2014/main" id="{293DD834-8231-016F-8A7C-52DEB49FF6A4}"/>
                  </a:ext>
                </a:extLst>
              </p:cNvPr>
              <p:cNvSpPr>
                <a:spLocks noChangeArrowheads="1"/>
              </p:cNvSpPr>
              <p:nvPr/>
            </p:nvSpPr>
            <p:spPr bwMode="auto">
              <a:xfrm>
                <a:off x="3025" y="1638"/>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7" name="Group 41">
              <a:extLst>
                <a:ext uri="{FF2B5EF4-FFF2-40B4-BE49-F238E27FC236}">
                  <a16:creationId xmlns:a16="http://schemas.microsoft.com/office/drawing/2014/main" id="{C821DB7D-F359-56E4-6D29-EA377AC77421}"/>
                </a:ext>
              </a:extLst>
            </p:cNvPr>
            <p:cNvGrpSpPr>
              <a:grpSpLocks/>
            </p:cNvGrpSpPr>
            <p:nvPr/>
          </p:nvGrpSpPr>
          <p:grpSpPr bwMode="auto">
            <a:xfrm flipV="1">
              <a:off x="3543" y="1955"/>
              <a:ext cx="49" cy="225"/>
              <a:chOff x="3025" y="1638"/>
              <a:chExt cx="56" cy="273"/>
            </a:xfrm>
          </p:grpSpPr>
          <p:sp>
            <p:nvSpPr>
              <p:cNvPr id="79" name="Line 42">
                <a:extLst>
                  <a:ext uri="{FF2B5EF4-FFF2-40B4-BE49-F238E27FC236}">
                    <a16:creationId xmlns:a16="http://schemas.microsoft.com/office/drawing/2014/main" id="{F8CA3390-63C7-0862-D61D-D8C121667A23}"/>
                  </a:ext>
                </a:extLst>
              </p:cNvPr>
              <p:cNvSpPr>
                <a:spLocks noChangeShapeType="1"/>
              </p:cNvSpPr>
              <p:nvPr/>
            </p:nvSpPr>
            <p:spPr bwMode="auto">
              <a:xfrm flipV="1">
                <a:off x="3054" y="1701"/>
                <a:ext cx="0" cy="2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0" name="Oval 43">
                <a:extLst>
                  <a:ext uri="{FF2B5EF4-FFF2-40B4-BE49-F238E27FC236}">
                    <a16:creationId xmlns:a16="http://schemas.microsoft.com/office/drawing/2014/main" id="{0B5E0F23-D2D5-7B74-DA23-1261B3E8B4D3}"/>
                  </a:ext>
                </a:extLst>
              </p:cNvPr>
              <p:cNvSpPr>
                <a:spLocks noChangeArrowheads="1"/>
              </p:cNvSpPr>
              <p:nvPr/>
            </p:nvSpPr>
            <p:spPr bwMode="auto">
              <a:xfrm>
                <a:off x="3025" y="1638"/>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8" name="Group 44">
              <a:extLst>
                <a:ext uri="{FF2B5EF4-FFF2-40B4-BE49-F238E27FC236}">
                  <a16:creationId xmlns:a16="http://schemas.microsoft.com/office/drawing/2014/main" id="{714F992F-B784-AFBC-C3B2-F22A095C76F0}"/>
                </a:ext>
              </a:extLst>
            </p:cNvPr>
            <p:cNvGrpSpPr>
              <a:grpSpLocks/>
            </p:cNvGrpSpPr>
            <p:nvPr/>
          </p:nvGrpSpPr>
          <p:grpSpPr bwMode="auto">
            <a:xfrm flipV="1">
              <a:off x="3769" y="1955"/>
              <a:ext cx="49" cy="225"/>
              <a:chOff x="3025" y="1638"/>
              <a:chExt cx="56" cy="273"/>
            </a:xfrm>
          </p:grpSpPr>
          <p:sp>
            <p:nvSpPr>
              <p:cNvPr id="77" name="Line 45">
                <a:extLst>
                  <a:ext uri="{FF2B5EF4-FFF2-40B4-BE49-F238E27FC236}">
                    <a16:creationId xmlns:a16="http://schemas.microsoft.com/office/drawing/2014/main" id="{F26AF5F7-1FBA-5769-79DC-64EEE4A7482D}"/>
                  </a:ext>
                </a:extLst>
              </p:cNvPr>
              <p:cNvSpPr>
                <a:spLocks noChangeShapeType="1"/>
              </p:cNvSpPr>
              <p:nvPr/>
            </p:nvSpPr>
            <p:spPr bwMode="auto">
              <a:xfrm flipV="1">
                <a:off x="3054" y="1701"/>
                <a:ext cx="0" cy="2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8" name="Oval 46">
                <a:extLst>
                  <a:ext uri="{FF2B5EF4-FFF2-40B4-BE49-F238E27FC236}">
                    <a16:creationId xmlns:a16="http://schemas.microsoft.com/office/drawing/2014/main" id="{41C219C5-AF35-3BC8-E687-623F155E6722}"/>
                  </a:ext>
                </a:extLst>
              </p:cNvPr>
              <p:cNvSpPr>
                <a:spLocks noChangeArrowheads="1"/>
              </p:cNvSpPr>
              <p:nvPr/>
            </p:nvSpPr>
            <p:spPr bwMode="auto">
              <a:xfrm>
                <a:off x="3025" y="1638"/>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9" name="Group 47">
              <a:extLst>
                <a:ext uri="{FF2B5EF4-FFF2-40B4-BE49-F238E27FC236}">
                  <a16:creationId xmlns:a16="http://schemas.microsoft.com/office/drawing/2014/main" id="{735DCCAD-5172-2890-52FF-CCA964510E34}"/>
                </a:ext>
              </a:extLst>
            </p:cNvPr>
            <p:cNvGrpSpPr>
              <a:grpSpLocks/>
            </p:cNvGrpSpPr>
            <p:nvPr/>
          </p:nvGrpSpPr>
          <p:grpSpPr bwMode="auto">
            <a:xfrm flipV="1">
              <a:off x="3996" y="1955"/>
              <a:ext cx="49" cy="225"/>
              <a:chOff x="3025" y="1638"/>
              <a:chExt cx="56" cy="273"/>
            </a:xfrm>
          </p:grpSpPr>
          <p:sp>
            <p:nvSpPr>
              <p:cNvPr id="75" name="Line 48">
                <a:extLst>
                  <a:ext uri="{FF2B5EF4-FFF2-40B4-BE49-F238E27FC236}">
                    <a16:creationId xmlns:a16="http://schemas.microsoft.com/office/drawing/2014/main" id="{438EC78B-69A9-D714-1E58-E30B106F60A3}"/>
                  </a:ext>
                </a:extLst>
              </p:cNvPr>
              <p:cNvSpPr>
                <a:spLocks noChangeShapeType="1"/>
              </p:cNvSpPr>
              <p:nvPr/>
            </p:nvSpPr>
            <p:spPr bwMode="auto">
              <a:xfrm flipV="1">
                <a:off x="3054" y="1701"/>
                <a:ext cx="0" cy="2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6" name="Oval 49">
                <a:extLst>
                  <a:ext uri="{FF2B5EF4-FFF2-40B4-BE49-F238E27FC236}">
                    <a16:creationId xmlns:a16="http://schemas.microsoft.com/office/drawing/2014/main" id="{6DA65B7F-212A-9FD6-366F-B80D9ADCF0A6}"/>
                  </a:ext>
                </a:extLst>
              </p:cNvPr>
              <p:cNvSpPr>
                <a:spLocks noChangeArrowheads="1"/>
              </p:cNvSpPr>
              <p:nvPr/>
            </p:nvSpPr>
            <p:spPr bwMode="auto">
              <a:xfrm>
                <a:off x="3025" y="1638"/>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30" name="Group 50">
              <a:extLst>
                <a:ext uri="{FF2B5EF4-FFF2-40B4-BE49-F238E27FC236}">
                  <a16:creationId xmlns:a16="http://schemas.microsoft.com/office/drawing/2014/main" id="{8328562F-C26E-3EFD-F766-74731ECC8647}"/>
                </a:ext>
              </a:extLst>
            </p:cNvPr>
            <p:cNvGrpSpPr>
              <a:grpSpLocks/>
            </p:cNvGrpSpPr>
            <p:nvPr/>
          </p:nvGrpSpPr>
          <p:grpSpPr bwMode="auto">
            <a:xfrm flipV="1">
              <a:off x="4222" y="1955"/>
              <a:ext cx="49" cy="225"/>
              <a:chOff x="3025" y="1638"/>
              <a:chExt cx="56" cy="273"/>
            </a:xfrm>
          </p:grpSpPr>
          <p:sp>
            <p:nvSpPr>
              <p:cNvPr id="73" name="Line 51">
                <a:extLst>
                  <a:ext uri="{FF2B5EF4-FFF2-40B4-BE49-F238E27FC236}">
                    <a16:creationId xmlns:a16="http://schemas.microsoft.com/office/drawing/2014/main" id="{D97C0218-5FDB-DDEA-574C-1BC29F4AFDD9}"/>
                  </a:ext>
                </a:extLst>
              </p:cNvPr>
              <p:cNvSpPr>
                <a:spLocks noChangeShapeType="1"/>
              </p:cNvSpPr>
              <p:nvPr/>
            </p:nvSpPr>
            <p:spPr bwMode="auto">
              <a:xfrm flipV="1">
                <a:off x="3054" y="1701"/>
                <a:ext cx="0" cy="2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4" name="Oval 52">
                <a:extLst>
                  <a:ext uri="{FF2B5EF4-FFF2-40B4-BE49-F238E27FC236}">
                    <a16:creationId xmlns:a16="http://schemas.microsoft.com/office/drawing/2014/main" id="{F1D909F0-ED31-58A3-12D7-E1A0B1657C55}"/>
                  </a:ext>
                </a:extLst>
              </p:cNvPr>
              <p:cNvSpPr>
                <a:spLocks noChangeArrowheads="1"/>
              </p:cNvSpPr>
              <p:nvPr/>
            </p:nvSpPr>
            <p:spPr bwMode="auto">
              <a:xfrm>
                <a:off x="3025" y="1638"/>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31" name="Group 53">
              <a:extLst>
                <a:ext uri="{FF2B5EF4-FFF2-40B4-BE49-F238E27FC236}">
                  <a16:creationId xmlns:a16="http://schemas.microsoft.com/office/drawing/2014/main" id="{3C243545-B235-6E42-3D78-C3FAD7E25684}"/>
                </a:ext>
              </a:extLst>
            </p:cNvPr>
            <p:cNvGrpSpPr>
              <a:grpSpLocks/>
            </p:cNvGrpSpPr>
            <p:nvPr/>
          </p:nvGrpSpPr>
          <p:grpSpPr bwMode="auto">
            <a:xfrm flipV="1">
              <a:off x="4448" y="1955"/>
              <a:ext cx="49" cy="225"/>
              <a:chOff x="3025" y="1638"/>
              <a:chExt cx="56" cy="273"/>
            </a:xfrm>
          </p:grpSpPr>
          <p:sp>
            <p:nvSpPr>
              <p:cNvPr id="71" name="Line 54">
                <a:extLst>
                  <a:ext uri="{FF2B5EF4-FFF2-40B4-BE49-F238E27FC236}">
                    <a16:creationId xmlns:a16="http://schemas.microsoft.com/office/drawing/2014/main" id="{2877F2B9-69A6-7203-808D-5A10EB125E86}"/>
                  </a:ext>
                </a:extLst>
              </p:cNvPr>
              <p:cNvSpPr>
                <a:spLocks noChangeShapeType="1"/>
              </p:cNvSpPr>
              <p:nvPr/>
            </p:nvSpPr>
            <p:spPr bwMode="auto">
              <a:xfrm flipV="1">
                <a:off x="3054" y="1701"/>
                <a:ext cx="0" cy="2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2" name="Oval 55">
                <a:extLst>
                  <a:ext uri="{FF2B5EF4-FFF2-40B4-BE49-F238E27FC236}">
                    <a16:creationId xmlns:a16="http://schemas.microsoft.com/office/drawing/2014/main" id="{9FE4C26D-C911-16AE-5905-6AA55D6183DE}"/>
                  </a:ext>
                </a:extLst>
              </p:cNvPr>
              <p:cNvSpPr>
                <a:spLocks noChangeArrowheads="1"/>
              </p:cNvSpPr>
              <p:nvPr/>
            </p:nvSpPr>
            <p:spPr bwMode="auto">
              <a:xfrm>
                <a:off x="3025" y="1638"/>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32" name="Group 56">
              <a:extLst>
                <a:ext uri="{FF2B5EF4-FFF2-40B4-BE49-F238E27FC236}">
                  <a16:creationId xmlns:a16="http://schemas.microsoft.com/office/drawing/2014/main" id="{2E88F1BD-0929-0927-01CF-C093C211567E}"/>
                </a:ext>
              </a:extLst>
            </p:cNvPr>
            <p:cNvGrpSpPr>
              <a:grpSpLocks/>
            </p:cNvGrpSpPr>
            <p:nvPr/>
          </p:nvGrpSpPr>
          <p:grpSpPr bwMode="auto">
            <a:xfrm flipV="1">
              <a:off x="4675" y="1955"/>
              <a:ext cx="49" cy="225"/>
              <a:chOff x="3025" y="1638"/>
              <a:chExt cx="56" cy="273"/>
            </a:xfrm>
          </p:grpSpPr>
          <p:sp>
            <p:nvSpPr>
              <p:cNvPr id="69" name="Line 57">
                <a:extLst>
                  <a:ext uri="{FF2B5EF4-FFF2-40B4-BE49-F238E27FC236}">
                    <a16:creationId xmlns:a16="http://schemas.microsoft.com/office/drawing/2014/main" id="{F4379EFB-0088-400A-6126-B180CF91BE47}"/>
                  </a:ext>
                </a:extLst>
              </p:cNvPr>
              <p:cNvSpPr>
                <a:spLocks noChangeShapeType="1"/>
              </p:cNvSpPr>
              <p:nvPr/>
            </p:nvSpPr>
            <p:spPr bwMode="auto">
              <a:xfrm flipV="1">
                <a:off x="3054" y="1701"/>
                <a:ext cx="0" cy="2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0" name="Oval 58">
                <a:extLst>
                  <a:ext uri="{FF2B5EF4-FFF2-40B4-BE49-F238E27FC236}">
                    <a16:creationId xmlns:a16="http://schemas.microsoft.com/office/drawing/2014/main" id="{52CF663A-29D5-5115-72ED-4DB3E4697BDD}"/>
                  </a:ext>
                </a:extLst>
              </p:cNvPr>
              <p:cNvSpPr>
                <a:spLocks noChangeArrowheads="1"/>
              </p:cNvSpPr>
              <p:nvPr/>
            </p:nvSpPr>
            <p:spPr bwMode="auto">
              <a:xfrm>
                <a:off x="3025" y="1638"/>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33" name="Group 59">
              <a:extLst>
                <a:ext uri="{FF2B5EF4-FFF2-40B4-BE49-F238E27FC236}">
                  <a16:creationId xmlns:a16="http://schemas.microsoft.com/office/drawing/2014/main" id="{A0E3B95C-C01E-C430-028F-09F16D672BBD}"/>
                </a:ext>
              </a:extLst>
            </p:cNvPr>
            <p:cNvGrpSpPr>
              <a:grpSpLocks/>
            </p:cNvGrpSpPr>
            <p:nvPr/>
          </p:nvGrpSpPr>
          <p:grpSpPr bwMode="auto">
            <a:xfrm flipV="1">
              <a:off x="4902" y="1955"/>
              <a:ext cx="48" cy="225"/>
              <a:chOff x="3025" y="1638"/>
              <a:chExt cx="56" cy="273"/>
            </a:xfrm>
          </p:grpSpPr>
          <p:sp>
            <p:nvSpPr>
              <p:cNvPr id="67" name="Line 60">
                <a:extLst>
                  <a:ext uri="{FF2B5EF4-FFF2-40B4-BE49-F238E27FC236}">
                    <a16:creationId xmlns:a16="http://schemas.microsoft.com/office/drawing/2014/main" id="{989F7DCC-A53D-9F0B-24AB-DC628DF65DBE}"/>
                  </a:ext>
                </a:extLst>
              </p:cNvPr>
              <p:cNvSpPr>
                <a:spLocks noChangeShapeType="1"/>
              </p:cNvSpPr>
              <p:nvPr/>
            </p:nvSpPr>
            <p:spPr bwMode="auto">
              <a:xfrm flipV="1">
                <a:off x="3054" y="1701"/>
                <a:ext cx="0" cy="2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8" name="Oval 61">
                <a:extLst>
                  <a:ext uri="{FF2B5EF4-FFF2-40B4-BE49-F238E27FC236}">
                    <a16:creationId xmlns:a16="http://schemas.microsoft.com/office/drawing/2014/main" id="{80A56F8F-3FF0-F57A-2EFF-FFE8346C1C65}"/>
                  </a:ext>
                </a:extLst>
              </p:cNvPr>
              <p:cNvSpPr>
                <a:spLocks noChangeArrowheads="1"/>
              </p:cNvSpPr>
              <p:nvPr/>
            </p:nvSpPr>
            <p:spPr bwMode="auto">
              <a:xfrm>
                <a:off x="3025" y="1638"/>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34" name="Text Box 62">
              <a:extLst>
                <a:ext uri="{FF2B5EF4-FFF2-40B4-BE49-F238E27FC236}">
                  <a16:creationId xmlns:a16="http://schemas.microsoft.com/office/drawing/2014/main" id="{1854AEE7-4B0D-080F-85E8-471DAC1C7D32}"/>
                </a:ext>
              </a:extLst>
            </p:cNvPr>
            <p:cNvSpPr txBox="1">
              <a:spLocks noChangeArrowheads="1"/>
            </p:cNvSpPr>
            <p:nvPr/>
          </p:nvSpPr>
          <p:spPr bwMode="auto">
            <a:xfrm>
              <a:off x="3255" y="1745"/>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a:t>
              </a:r>
            </a:p>
          </p:txBody>
        </p:sp>
        <p:sp>
          <p:nvSpPr>
            <p:cNvPr id="35" name="Text Box 63">
              <a:extLst>
                <a:ext uri="{FF2B5EF4-FFF2-40B4-BE49-F238E27FC236}">
                  <a16:creationId xmlns:a16="http://schemas.microsoft.com/office/drawing/2014/main" id="{8A03F576-1C04-524A-7208-1611A1B6050F}"/>
                </a:ext>
              </a:extLst>
            </p:cNvPr>
            <p:cNvSpPr txBox="1">
              <a:spLocks noChangeArrowheads="1"/>
            </p:cNvSpPr>
            <p:nvPr/>
          </p:nvSpPr>
          <p:spPr bwMode="auto">
            <a:xfrm>
              <a:off x="3706" y="1745"/>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3</a:t>
              </a:r>
            </a:p>
          </p:txBody>
        </p:sp>
        <p:sp>
          <p:nvSpPr>
            <p:cNvPr id="36" name="Text Box 64">
              <a:extLst>
                <a:ext uri="{FF2B5EF4-FFF2-40B4-BE49-F238E27FC236}">
                  <a16:creationId xmlns:a16="http://schemas.microsoft.com/office/drawing/2014/main" id="{82543E2C-C214-E2B9-AA89-8FCB47DF7F68}"/>
                </a:ext>
              </a:extLst>
            </p:cNvPr>
            <p:cNvSpPr txBox="1">
              <a:spLocks noChangeArrowheads="1"/>
            </p:cNvSpPr>
            <p:nvPr/>
          </p:nvSpPr>
          <p:spPr bwMode="auto">
            <a:xfrm>
              <a:off x="3480" y="1745"/>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2</a:t>
              </a:r>
            </a:p>
          </p:txBody>
        </p:sp>
        <p:sp>
          <p:nvSpPr>
            <p:cNvPr id="37" name="Text Box 65">
              <a:extLst>
                <a:ext uri="{FF2B5EF4-FFF2-40B4-BE49-F238E27FC236}">
                  <a16:creationId xmlns:a16="http://schemas.microsoft.com/office/drawing/2014/main" id="{29DA9AE2-8933-A281-8E73-D162912A4BD8}"/>
                </a:ext>
              </a:extLst>
            </p:cNvPr>
            <p:cNvSpPr txBox="1">
              <a:spLocks noChangeArrowheads="1"/>
            </p:cNvSpPr>
            <p:nvPr/>
          </p:nvSpPr>
          <p:spPr bwMode="auto">
            <a:xfrm>
              <a:off x="3931" y="1745"/>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4</a:t>
              </a:r>
            </a:p>
          </p:txBody>
        </p:sp>
        <p:sp>
          <p:nvSpPr>
            <p:cNvPr id="38" name="Text Box 66">
              <a:extLst>
                <a:ext uri="{FF2B5EF4-FFF2-40B4-BE49-F238E27FC236}">
                  <a16:creationId xmlns:a16="http://schemas.microsoft.com/office/drawing/2014/main" id="{E5522207-D1D7-8AFC-2EF3-3266E76EA583}"/>
                </a:ext>
              </a:extLst>
            </p:cNvPr>
            <p:cNvSpPr txBox="1">
              <a:spLocks noChangeArrowheads="1"/>
            </p:cNvSpPr>
            <p:nvPr/>
          </p:nvSpPr>
          <p:spPr bwMode="auto">
            <a:xfrm>
              <a:off x="4157" y="1745"/>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5</a:t>
              </a:r>
            </a:p>
          </p:txBody>
        </p:sp>
        <p:sp>
          <p:nvSpPr>
            <p:cNvPr id="39" name="Text Box 67">
              <a:extLst>
                <a:ext uri="{FF2B5EF4-FFF2-40B4-BE49-F238E27FC236}">
                  <a16:creationId xmlns:a16="http://schemas.microsoft.com/office/drawing/2014/main" id="{E2C90118-5EDF-B45F-250C-74ED9E871AF0}"/>
                </a:ext>
              </a:extLst>
            </p:cNvPr>
            <p:cNvSpPr txBox="1">
              <a:spLocks noChangeArrowheads="1"/>
            </p:cNvSpPr>
            <p:nvPr/>
          </p:nvSpPr>
          <p:spPr bwMode="auto">
            <a:xfrm>
              <a:off x="4383" y="1745"/>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6</a:t>
              </a:r>
            </a:p>
          </p:txBody>
        </p:sp>
        <p:sp>
          <p:nvSpPr>
            <p:cNvPr id="40" name="Text Box 68">
              <a:extLst>
                <a:ext uri="{FF2B5EF4-FFF2-40B4-BE49-F238E27FC236}">
                  <a16:creationId xmlns:a16="http://schemas.microsoft.com/office/drawing/2014/main" id="{6A230D6A-0805-C8AE-2D93-E8C11CC79A86}"/>
                </a:ext>
              </a:extLst>
            </p:cNvPr>
            <p:cNvSpPr txBox="1">
              <a:spLocks noChangeArrowheads="1"/>
            </p:cNvSpPr>
            <p:nvPr/>
          </p:nvSpPr>
          <p:spPr bwMode="auto">
            <a:xfrm>
              <a:off x="4609" y="1745"/>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7</a:t>
              </a:r>
            </a:p>
          </p:txBody>
        </p:sp>
        <p:sp>
          <p:nvSpPr>
            <p:cNvPr id="41" name="Text Box 69">
              <a:extLst>
                <a:ext uri="{FF2B5EF4-FFF2-40B4-BE49-F238E27FC236}">
                  <a16:creationId xmlns:a16="http://schemas.microsoft.com/office/drawing/2014/main" id="{91E4D493-126B-DA83-9300-408C163BDBAB}"/>
                </a:ext>
              </a:extLst>
            </p:cNvPr>
            <p:cNvSpPr txBox="1">
              <a:spLocks noChangeArrowheads="1"/>
            </p:cNvSpPr>
            <p:nvPr/>
          </p:nvSpPr>
          <p:spPr bwMode="auto">
            <a:xfrm>
              <a:off x="4834" y="1745"/>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8</a:t>
              </a:r>
            </a:p>
          </p:txBody>
        </p:sp>
        <p:sp>
          <p:nvSpPr>
            <p:cNvPr id="42" name="Text Box 70">
              <a:extLst>
                <a:ext uri="{FF2B5EF4-FFF2-40B4-BE49-F238E27FC236}">
                  <a16:creationId xmlns:a16="http://schemas.microsoft.com/office/drawing/2014/main" id="{85BAEF11-707C-1EB8-FD9D-C40B3A90546A}"/>
                </a:ext>
              </a:extLst>
            </p:cNvPr>
            <p:cNvSpPr txBox="1">
              <a:spLocks noChangeArrowheads="1"/>
            </p:cNvSpPr>
            <p:nvPr/>
          </p:nvSpPr>
          <p:spPr bwMode="auto">
            <a:xfrm>
              <a:off x="3208" y="1140"/>
              <a:ext cx="27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16</a:t>
              </a:r>
            </a:p>
          </p:txBody>
        </p:sp>
        <p:sp>
          <p:nvSpPr>
            <p:cNvPr id="43" name="Text Box 71">
              <a:extLst>
                <a:ext uri="{FF2B5EF4-FFF2-40B4-BE49-F238E27FC236}">
                  <a16:creationId xmlns:a16="http://schemas.microsoft.com/office/drawing/2014/main" id="{43B3EE10-E046-9B64-CA4A-8B282C9E0FFC}"/>
                </a:ext>
              </a:extLst>
            </p:cNvPr>
            <p:cNvSpPr txBox="1">
              <a:spLocks noChangeArrowheads="1"/>
            </p:cNvSpPr>
            <p:nvPr/>
          </p:nvSpPr>
          <p:spPr bwMode="auto">
            <a:xfrm>
              <a:off x="3436" y="1140"/>
              <a:ext cx="27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15</a:t>
              </a:r>
            </a:p>
          </p:txBody>
        </p:sp>
        <p:sp>
          <p:nvSpPr>
            <p:cNvPr id="44" name="Text Box 72">
              <a:extLst>
                <a:ext uri="{FF2B5EF4-FFF2-40B4-BE49-F238E27FC236}">
                  <a16:creationId xmlns:a16="http://schemas.microsoft.com/office/drawing/2014/main" id="{6A09778A-8C8F-21DD-76A7-E95317D034D8}"/>
                </a:ext>
              </a:extLst>
            </p:cNvPr>
            <p:cNvSpPr txBox="1">
              <a:spLocks noChangeArrowheads="1"/>
            </p:cNvSpPr>
            <p:nvPr/>
          </p:nvSpPr>
          <p:spPr bwMode="auto">
            <a:xfrm>
              <a:off x="3663" y="1140"/>
              <a:ext cx="27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14</a:t>
              </a:r>
            </a:p>
          </p:txBody>
        </p:sp>
        <p:sp>
          <p:nvSpPr>
            <p:cNvPr id="45" name="Text Box 73">
              <a:extLst>
                <a:ext uri="{FF2B5EF4-FFF2-40B4-BE49-F238E27FC236}">
                  <a16:creationId xmlns:a16="http://schemas.microsoft.com/office/drawing/2014/main" id="{A08C926E-8A8A-6889-0987-7E23AD814DC9}"/>
                </a:ext>
              </a:extLst>
            </p:cNvPr>
            <p:cNvSpPr txBox="1">
              <a:spLocks noChangeArrowheads="1"/>
            </p:cNvSpPr>
            <p:nvPr/>
          </p:nvSpPr>
          <p:spPr bwMode="auto">
            <a:xfrm>
              <a:off x="3891" y="1140"/>
              <a:ext cx="27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13</a:t>
              </a:r>
            </a:p>
          </p:txBody>
        </p:sp>
        <p:sp>
          <p:nvSpPr>
            <p:cNvPr id="46" name="Text Box 74">
              <a:extLst>
                <a:ext uri="{FF2B5EF4-FFF2-40B4-BE49-F238E27FC236}">
                  <a16:creationId xmlns:a16="http://schemas.microsoft.com/office/drawing/2014/main" id="{AA072C48-580C-A999-E12F-A67610E029B8}"/>
                </a:ext>
              </a:extLst>
            </p:cNvPr>
            <p:cNvSpPr txBox="1">
              <a:spLocks noChangeArrowheads="1"/>
            </p:cNvSpPr>
            <p:nvPr/>
          </p:nvSpPr>
          <p:spPr bwMode="auto">
            <a:xfrm>
              <a:off x="4118" y="1140"/>
              <a:ext cx="27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12</a:t>
              </a:r>
            </a:p>
          </p:txBody>
        </p:sp>
        <p:sp>
          <p:nvSpPr>
            <p:cNvPr id="47" name="Text Box 75">
              <a:extLst>
                <a:ext uri="{FF2B5EF4-FFF2-40B4-BE49-F238E27FC236}">
                  <a16:creationId xmlns:a16="http://schemas.microsoft.com/office/drawing/2014/main" id="{4F552A40-2BDE-B688-82E3-D87894B967DB}"/>
                </a:ext>
              </a:extLst>
            </p:cNvPr>
            <p:cNvSpPr txBox="1">
              <a:spLocks noChangeArrowheads="1"/>
            </p:cNvSpPr>
            <p:nvPr/>
          </p:nvSpPr>
          <p:spPr bwMode="auto">
            <a:xfrm>
              <a:off x="4345" y="1140"/>
              <a:ext cx="27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11</a:t>
              </a:r>
            </a:p>
          </p:txBody>
        </p:sp>
        <p:sp>
          <p:nvSpPr>
            <p:cNvPr id="48" name="Text Box 76">
              <a:extLst>
                <a:ext uri="{FF2B5EF4-FFF2-40B4-BE49-F238E27FC236}">
                  <a16:creationId xmlns:a16="http://schemas.microsoft.com/office/drawing/2014/main" id="{6A0BB96B-70D7-3879-500E-8F6B6CB9F694}"/>
                </a:ext>
              </a:extLst>
            </p:cNvPr>
            <p:cNvSpPr txBox="1">
              <a:spLocks noChangeArrowheads="1"/>
            </p:cNvSpPr>
            <p:nvPr/>
          </p:nvSpPr>
          <p:spPr bwMode="auto">
            <a:xfrm>
              <a:off x="4573" y="1140"/>
              <a:ext cx="27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10</a:t>
              </a:r>
            </a:p>
          </p:txBody>
        </p:sp>
        <p:sp>
          <p:nvSpPr>
            <p:cNvPr id="49" name="Text Box 77">
              <a:extLst>
                <a:ext uri="{FF2B5EF4-FFF2-40B4-BE49-F238E27FC236}">
                  <a16:creationId xmlns:a16="http://schemas.microsoft.com/office/drawing/2014/main" id="{2FD2305E-AD0D-5348-9243-0A282A922B32}"/>
                </a:ext>
              </a:extLst>
            </p:cNvPr>
            <p:cNvSpPr txBox="1">
              <a:spLocks noChangeArrowheads="1"/>
            </p:cNvSpPr>
            <p:nvPr/>
          </p:nvSpPr>
          <p:spPr bwMode="auto">
            <a:xfrm>
              <a:off x="4834" y="1140"/>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9</a:t>
              </a:r>
            </a:p>
          </p:txBody>
        </p:sp>
        <p:sp>
          <p:nvSpPr>
            <p:cNvPr id="50" name="Text Box 78">
              <a:extLst>
                <a:ext uri="{FF2B5EF4-FFF2-40B4-BE49-F238E27FC236}">
                  <a16:creationId xmlns:a16="http://schemas.microsoft.com/office/drawing/2014/main" id="{F038D930-4A9A-26A8-D8E1-1829DDFD978A}"/>
                </a:ext>
              </a:extLst>
            </p:cNvPr>
            <p:cNvSpPr txBox="1">
              <a:spLocks noChangeArrowheads="1"/>
            </p:cNvSpPr>
            <p:nvPr/>
          </p:nvSpPr>
          <p:spPr bwMode="auto">
            <a:xfrm>
              <a:off x="3710" y="1428"/>
              <a:ext cx="150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b="1">
                  <a:solidFill>
                    <a:srgbClr val="FF0066"/>
                  </a:solidFill>
                </a:rPr>
                <a:t>74LS151</a:t>
              </a:r>
            </a:p>
          </p:txBody>
        </p:sp>
        <p:sp>
          <p:nvSpPr>
            <p:cNvPr id="51" name="Text Box 79">
              <a:extLst>
                <a:ext uri="{FF2B5EF4-FFF2-40B4-BE49-F238E27FC236}">
                  <a16:creationId xmlns:a16="http://schemas.microsoft.com/office/drawing/2014/main" id="{ADF1EE40-FEB6-3052-E2E4-DEFB42EE5880}"/>
                </a:ext>
              </a:extLst>
            </p:cNvPr>
            <p:cNvSpPr txBox="1">
              <a:spLocks noChangeArrowheads="1"/>
            </p:cNvSpPr>
            <p:nvPr/>
          </p:nvSpPr>
          <p:spPr bwMode="auto">
            <a:xfrm>
              <a:off x="3415" y="687"/>
              <a:ext cx="52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D</a:t>
              </a:r>
              <a:r>
                <a:rPr lang="en-US" altLang="zh-CN" b="1" baseline="-25000">
                  <a:solidFill>
                    <a:srgbClr val="0033CC"/>
                  </a:solidFill>
                  <a:ea typeface="楷体_GB2312" pitchFamily="49" charset="-122"/>
                </a:rPr>
                <a:t>4  </a:t>
              </a:r>
            </a:p>
          </p:txBody>
        </p:sp>
        <p:sp>
          <p:nvSpPr>
            <p:cNvPr id="52" name="Text Box 80">
              <a:extLst>
                <a:ext uri="{FF2B5EF4-FFF2-40B4-BE49-F238E27FC236}">
                  <a16:creationId xmlns:a16="http://schemas.microsoft.com/office/drawing/2014/main" id="{642BA0A1-751A-9A86-A638-838E5BBFF786}"/>
                </a:ext>
              </a:extLst>
            </p:cNvPr>
            <p:cNvSpPr txBox="1">
              <a:spLocks noChangeArrowheads="1"/>
            </p:cNvSpPr>
            <p:nvPr/>
          </p:nvSpPr>
          <p:spPr bwMode="auto">
            <a:xfrm>
              <a:off x="3643" y="687"/>
              <a:ext cx="52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D</a:t>
              </a:r>
              <a:r>
                <a:rPr lang="en-US" altLang="zh-CN" b="1" baseline="-25000">
                  <a:solidFill>
                    <a:srgbClr val="0033CC"/>
                  </a:solidFill>
                  <a:ea typeface="楷体_GB2312" pitchFamily="49" charset="-122"/>
                </a:rPr>
                <a:t>5  </a:t>
              </a:r>
            </a:p>
          </p:txBody>
        </p:sp>
        <p:sp>
          <p:nvSpPr>
            <p:cNvPr id="53" name="Text Box 81">
              <a:extLst>
                <a:ext uri="{FF2B5EF4-FFF2-40B4-BE49-F238E27FC236}">
                  <a16:creationId xmlns:a16="http://schemas.microsoft.com/office/drawing/2014/main" id="{70273F62-8773-FE05-7343-88D7C877AB56}"/>
                </a:ext>
              </a:extLst>
            </p:cNvPr>
            <p:cNvSpPr txBox="1">
              <a:spLocks noChangeArrowheads="1"/>
            </p:cNvSpPr>
            <p:nvPr/>
          </p:nvSpPr>
          <p:spPr bwMode="auto">
            <a:xfrm>
              <a:off x="3870" y="687"/>
              <a:ext cx="52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D</a:t>
              </a:r>
              <a:r>
                <a:rPr lang="en-US" altLang="zh-CN" b="1" baseline="-25000">
                  <a:solidFill>
                    <a:srgbClr val="0033CC"/>
                  </a:solidFill>
                  <a:ea typeface="楷体_GB2312" pitchFamily="49" charset="-122"/>
                </a:rPr>
                <a:t>6 </a:t>
              </a:r>
            </a:p>
          </p:txBody>
        </p:sp>
        <p:sp>
          <p:nvSpPr>
            <p:cNvPr id="54" name="Text Box 82">
              <a:extLst>
                <a:ext uri="{FF2B5EF4-FFF2-40B4-BE49-F238E27FC236}">
                  <a16:creationId xmlns:a16="http://schemas.microsoft.com/office/drawing/2014/main" id="{76EC91EF-0FAB-6039-D573-9DB8F5E95F3F}"/>
                </a:ext>
              </a:extLst>
            </p:cNvPr>
            <p:cNvSpPr txBox="1">
              <a:spLocks noChangeArrowheads="1"/>
            </p:cNvSpPr>
            <p:nvPr/>
          </p:nvSpPr>
          <p:spPr bwMode="auto">
            <a:xfrm>
              <a:off x="4098" y="687"/>
              <a:ext cx="52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D</a:t>
              </a:r>
              <a:r>
                <a:rPr lang="en-US" altLang="zh-CN" b="1" baseline="-25000">
                  <a:solidFill>
                    <a:srgbClr val="0033CC"/>
                  </a:solidFill>
                  <a:ea typeface="楷体_GB2312" pitchFamily="49" charset="-122"/>
                </a:rPr>
                <a:t>7 </a:t>
              </a:r>
            </a:p>
          </p:txBody>
        </p:sp>
        <p:sp>
          <p:nvSpPr>
            <p:cNvPr id="55" name="Text Box 83">
              <a:extLst>
                <a:ext uri="{FF2B5EF4-FFF2-40B4-BE49-F238E27FC236}">
                  <a16:creationId xmlns:a16="http://schemas.microsoft.com/office/drawing/2014/main" id="{6E19926B-BEBB-DA73-8CB8-3AA01A8C0993}"/>
                </a:ext>
              </a:extLst>
            </p:cNvPr>
            <p:cNvSpPr txBox="1">
              <a:spLocks noChangeArrowheads="1"/>
            </p:cNvSpPr>
            <p:nvPr/>
          </p:nvSpPr>
          <p:spPr bwMode="auto">
            <a:xfrm>
              <a:off x="4326" y="687"/>
              <a:ext cx="52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A</a:t>
              </a:r>
              <a:r>
                <a:rPr lang="en-US" altLang="zh-CN" b="1" baseline="-25000">
                  <a:solidFill>
                    <a:srgbClr val="FF0066"/>
                  </a:solidFill>
                  <a:ea typeface="楷体_GB2312" pitchFamily="49" charset="-122"/>
                </a:rPr>
                <a:t>0 </a:t>
              </a:r>
            </a:p>
          </p:txBody>
        </p:sp>
        <p:sp>
          <p:nvSpPr>
            <p:cNvPr id="56" name="Text Box 84">
              <a:extLst>
                <a:ext uri="{FF2B5EF4-FFF2-40B4-BE49-F238E27FC236}">
                  <a16:creationId xmlns:a16="http://schemas.microsoft.com/office/drawing/2014/main" id="{8EE2FFD5-A8B5-3EF1-D754-60BA5AE2911E}"/>
                </a:ext>
              </a:extLst>
            </p:cNvPr>
            <p:cNvSpPr txBox="1">
              <a:spLocks noChangeArrowheads="1"/>
            </p:cNvSpPr>
            <p:nvPr/>
          </p:nvSpPr>
          <p:spPr bwMode="auto">
            <a:xfrm>
              <a:off x="4554" y="687"/>
              <a:ext cx="52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A</a:t>
              </a:r>
              <a:r>
                <a:rPr lang="en-US" altLang="zh-CN" b="1" baseline="-25000">
                  <a:solidFill>
                    <a:srgbClr val="FF0066"/>
                  </a:solidFill>
                  <a:ea typeface="楷体_GB2312" pitchFamily="49" charset="-122"/>
                </a:rPr>
                <a:t>1  </a:t>
              </a:r>
            </a:p>
          </p:txBody>
        </p:sp>
        <p:sp>
          <p:nvSpPr>
            <p:cNvPr id="57" name="Text Box 85">
              <a:extLst>
                <a:ext uri="{FF2B5EF4-FFF2-40B4-BE49-F238E27FC236}">
                  <a16:creationId xmlns:a16="http://schemas.microsoft.com/office/drawing/2014/main" id="{BE9DE7FE-9085-8C7A-3357-D398FD2ECD96}"/>
                </a:ext>
              </a:extLst>
            </p:cNvPr>
            <p:cNvSpPr txBox="1">
              <a:spLocks noChangeArrowheads="1"/>
            </p:cNvSpPr>
            <p:nvPr/>
          </p:nvSpPr>
          <p:spPr bwMode="auto">
            <a:xfrm>
              <a:off x="4781" y="687"/>
              <a:ext cx="52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A</a:t>
              </a:r>
              <a:r>
                <a:rPr lang="en-US" altLang="zh-CN" b="1" baseline="-25000">
                  <a:solidFill>
                    <a:srgbClr val="FF0066"/>
                  </a:solidFill>
                  <a:ea typeface="楷体_GB2312" pitchFamily="49" charset="-122"/>
                </a:rPr>
                <a:t>2  </a:t>
              </a:r>
            </a:p>
          </p:txBody>
        </p:sp>
        <p:sp>
          <p:nvSpPr>
            <p:cNvPr id="58" name="Text Box 86">
              <a:extLst>
                <a:ext uri="{FF2B5EF4-FFF2-40B4-BE49-F238E27FC236}">
                  <a16:creationId xmlns:a16="http://schemas.microsoft.com/office/drawing/2014/main" id="{36CBD5A8-2EE6-E2D6-E5D3-3198B2D14C55}"/>
                </a:ext>
              </a:extLst>
            </p:cNvPr>
            <p:cNvSpPr txBox="1">
              <a:spLocks noChangeArrowheads="1"/>
            </p:cNvSpPr>
            <p:nvPr/>
          </p:nvSpPr>
          <p:spPr bwMode="auto">
            <a:xfrm>
              <a:off x="3191" y="2180"/>
              <a:ext cx="52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D</a:t>
              </a:r>
              <a:r>
                <a:rPr lang="en-US" altLang="zh-CN" b="1" baseline="-25000">
                  <a:solidFill>
                    <a:srgbClr val="0033CC"/>
                  </a:solidFill>
                  <a:ea typeface="楷体_GB2312" pitchFamily="49" charset="-122"/>
                </a:rPr>
                <a:t>3  </a:t>
              </a:r>
            </a:p>
          </p:txBody>
        </p:sp>
        <p:sp>
          <p:nvSpPr>
            <p:cNvPr id="59" name="Text Box 87">
              <a:extLst>
                <a:ext uri="{FF2B5EF4-FFF2-40B4-BE49-F238E27FC236}">
                  <a16:creationId xmlns:a16="http://schemas.microsoft.com/office/drawing/2014/main" id="{F8578D9F-98B2-16BE-8B22-08AA3852C6FB}"/>
                </a:ext>
              </a:extLst>
            </p:cNvPr>
            <p:cNvSpPr txBox="1">
              <a:spLocks noChangeArrowheads="1"/>
            </p:cNvSpPr>
            <p:nvPr/>
          </p:nvSpPr>
          <p:spPr bwMode="auto">
            <a:xfrm>
              <a:off x="3420" y="2180"/>
              <a:ext cx="52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D</a:t>
              </a:r>
              <a:r>
                <a:rPr lang="en-US" altLang="zh-CN" b="1" baseline="-25000">
                  <a:solidFill>
                    <a:srgbClr val="0033CC"/>
                  </a:solidFill>
                  <a:ea typeface="楷体_GB2312" pitchFamily="49" charset="-122"/>
                </a:rPr>
                <a:t>2  </a:t>
              </a:r>
            </a:p>
          </p:txBody>
        </p:sp>
        <p:sp>
          <p:nvSpPr>
            <p:cNvPr id="60" name="Text Box 88">
              <a:extLst>
                <a:ext uri="{FF2B5EF4-FFF2-40B4-BE49-F238E27FC236}">
                  <a16:creationId xmlns:a16="http://schemas.microsoft.com/office/drawing/2014/main" id="{CD238EB2-58D7-A5AF-A60A-46DD792F8122}"/>
                </a:ext>
              </a:extLst>
            </p:cNvPr>
            <p:cNvSpPr txBox="1">
              <a:spLocks noChangeArrowheads="1"/>
            </p:cNvSpPr>
            <p:nvPr/>
          </p:nvSpPr>
          <p:spPr bwMode="auto">
            <a:xfrm>
              <a:off x="3647" y="2180"/>
              <a:ext cx="52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D</a:t>
              </a:r>
              <a:r>
                <a:rPr lang="en-US" altLang="zh-CN" b="1" baseline="-25000">
                  <a:solidFill>
                    <a:srgbClr val="0033CC"/>
                  </a:solidFill>
                  <a:ea typeface="楷体_GB2312" pitchFamily="49" charset="-122"/>
                </a:rPr>
                <a:t>1  </a:t>
              </a:r>
            </a:p>
          </p:txBody>
        </p:sp>
        <p:sp>
          <p:nvSpPr>
            <p:cNvPr id="61" name="Text Box 89">
              <a:extLst>
                <a:ext uri="{FF2B5EF4-FFF2-40B4-BE49-F238E27FC236}">
                  <a16:creationId xmlns:a16="http://schemas.microsoft.com/office/drawing/2014/main" id="{97694032-6B0D-0EBC-D3C7-24C63CEF3E9A}"/>
                </a:ext>
              </a:extLst>
            </p:cNvPr>
            <p:cNvSpPr txBox="1">
              <a:spLocks noChangeArrowheads="1"/>
            </p:cNvSpPr>
            <p:nvPr/>
          </p:nvSpPr>
          <p:spPr bwMode="auto">
            <a:xfrm>
              <a:off x="3875" y="2180"/>
              <a:ext cx="52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D</a:t>
              </a:r>
              <a:r>
                <a:rPr lang="en-US" altLang="zh-CN" b="1" baseline="-25000">
                  <a:solidFill>
                    <a:srgbClr val="0033CC"/>
                  </a:solidFill>
                  <a:ea typeface="楷体_GB2312" pitchFamily="49" charset="-122"/>
                </a:rPr>
                <a:t>0  </a:t>
              </a:r>
            </a:p>
          </p:txBody>
        </p:sp>
        <p:sp>
          <p:nvSpPr>
            <p:cNvPr id="62" name="Text Box 90">
              <a:extLst>
                <a:ext uri="{FF2B5EF4-FFF2-40B4-BE49-F238E27FC236}">
                  <a16:creationId xmlns:a16="http://schemas.microsoft.com/office/drawing/2014/main" id="{85418F46-2E8B-24C1-4FBF-225D062A151A}"/>
                </a:ext>
              </a:extLst>
            </p:cNvPr>
            <p:cNvSpPr txBox="1">
              <a:spLocks noChangeArrowheads="1"/>
            </p:cNvSpPr>
            <p:nvPr/>
          </p:nvSpPr>
          <p:spPr bwMode="auto">
            <a:xfrm>
              <a:off x="4115" y="2180"/>
              <a:ext cx="52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Y</a:t>
              </a:r>
              <a:endParaRPr lang="en-US" altLang="zh-CN" b="1" baseline="-25000">
                <a:solidFill>
                  <a:srgbClr val="FF0066"/>
                </a:solidFill>
                <a:ea typeface="楷体_GB2312" pitchFamily="49" charset="-122"/>
              </a:endParaRPr>
            </a:p>
          </p:txBody>
        </p:sp>
        <p:sp>
          <p:nvSpPr>
            <p:cNvPr id="63" name="Text Box 91">
              <a:extLst>
                <a:ext uri="{FF2B5EF4-FFF2-40B4-BE49-F238E27FC236}">
                  <a16:creationId xmlns:a16="http://schemas.microsoft.com/office/drawing/2014/main" id="{1431F7A5-6E43-5B21-4F5D-9F647AA1068A}"/>
                </a:ext>
              </a:extLst>
            </p:cNvPr>
            <p:cNvSpPr txBox="1">
              <a:spLocks noChangeArrowheads="1"/>
            </p:cNvSpPr>
            <p:nvPr/>
          </p:nvSpPr>
          <p:spPr bwMode="auto">
            <a:xfrm>
              <a:off x="4331" y="2180"/>
              <a:ext cx="52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Y</a:t>
              </a:r>
              <a:endParaRPr lang="en-US" altLang="zh-CN" b="1" baseline="-25000">
                <a:solidFill>
                  <a:srgbClr val="FF0066"/>
                </a:solidFill>
                <a:ea typeface="楷体_GB2312" pitchFamily="49" charset="-122"/>
              </a:endParaRPr>
            </a:p>
          </p:txBody>
        </p:sp>
        <p:sp>
          <p:nvSpPr>
            <p:cNvPr id="64" name="Text Box 92">
              <a:extLst>
                <a:ext uri="{FF2B5EF4-FFF2-40B4-BE49-F238E27FC236}">
                  <a16:creationId xmlns:a16="http://schemas.microsoft.com/office/drawing/2014/main" id="{67C59F9D-4F60-E9F4-6C4D-0F40BD905407}"/>
                </a:ext>
              </a:extLst>
            </p:cNvPr>
            <p:cNvSpPr txBox="1">
              <a:spLocks noChangeArrowheads="1"/>
            </p:cNvSpPr>
            <p:nvPr/>
          </p:nvSpPr>
          <p:spPr bwMode="auto">
            <a:xfrm>
              <a:off x="4558" y="2180"/>
              <a:ext cx="52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S</a:t>
              </a:r>
              <a:endParaRPr lang="en-US" altLang="zh-CN" b="1" baseline="-25000">
                <a:solidFill>
                  <a:srgbClr val="0033CC"/>
                </a:solidFill>
                <a:ea typeface="楷体_GB2312" pitchFamily="49" charset="-122"/>
              </a:endParaRPr>
            </a:p>
          </p:txBody>
        </p:sp>
        <p:sp>
          <p:nvSpPr>
            <p:cNvPr id="65" name="Line 93">
              <a:extLst>
                <a:ext uri="{FF2B5EF4-FFF2-40B4-BE49-F238E27FC236}">
                  <a16:creationId xmlns:a16="http://schemas.microsoft.com/office/drawing/2014/main" id="{C0B0A6CD-B939-D3CA-73FF-568F47E9364C}"/>
                </a:ext>
              </a:extLst>
            </p:cNvPr>
            <p:cNvSpPr>
              <a:spLocks noChangeShapeType="1"/>
            </p:cNvSpPr>
            <p:nvPr/>
          </p:nvSpPr>
          <p:spPr bwMode="auto">
            <a:xfrm>
              <a:off x="4424" y="2232"/>
              <a:ext cx="109"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6" name="Line 94">
              <a:extLst>
                <a:ext uri="{FF2B5EF4-FFF2-40B4-BE49-F238E27FC236}">
                  <a16:creationId xmlns:a16="http://schemas.microsoft.com/office/drawing/2014/main" id="{E2514E2C-86CF-3360-1A95-9A75617D7640}"/>
                </a:ext>
              </a:extLst>
            </p:cNvPr>
            <p:cNvSpPr>
              <a:spLocks noChangeShapeType="1"/>
            </p:cNvSpPr>
            <p:nvPr/>
          </p:nvSpPr>
          <p:spPr bwMode="auto">
            <a:xfrm>
              <a:off x="4634" y="2228"/>
              <a:ext cx="109"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99" name="Group 95">
            <a:extLst>
              <a:ext uri="{FF2B5EF4-FFF2-40B4-BE49-F238E27FC236}">
                <a16:creationId xmlns:a16="http://schemas.microsoft.com/office/drawing/2014/main" id="{52E577CA-2659-E59D-0575-40C499055550}"/>
              </a:ext>
            </a:extLst>
          </p:cNvPr>
          <p:cNvGrpSpPr>
            <a:grpSpLocks/>
          </p:cNvGrpSpPr>
          <p:nvPr/>
        </p:nvGrpSpPr>
        <p:grpSpPr bwMode="auto">
          <a:xfrm>
            <a:off x="7011681" y="2125411"/>
            <a:ext cx="3003550" cy="2325688"/>
            <a:chOff x="905" y="2475"/>
            <a:chExt cx="1892" cy="1465"/>
          </a:xfrm>
        </p:grpSpPr>
        <p:sp>
          <p:nvSpPr>
            <p:cNvPr id="100" name="Rectangle 96">
              <a:extLst>
                <a:ext uri="{FF2B5EF4-FFF2-40B4-BE49-F238E27FC236}">
                  <a16:creationId xmlns:a16="http://schemas.microsoft.com/office/drawing/2014/main" id="{5C0285FE-D8E8-1969-C02B-7176A2C2467F}"/>
                </a:ext>
              </a:extLst>
            </p:cNvPr>
            <p:cNvSpPr>
              <a:spLocks noChangeArrowheads="1"/>
            </p:cNvSpPr>
            <p:nvPr/>
          </p:nvSpPr>
          <p:spPr bwMode="auto">
            <a:xfrm>
              <a:off x="936" y="2780"/>
              <a:ext cx="1720" cy="716"/>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p>
          </p:txBody>
        </p:sp>
        <p:sp>
          <p:nvSpPr>
            <p:cNvPr id="101" name="Text Box 97">
              <a:extLst>
                <a:ext uri="{FF2B5EF4-FFF2-40B4-BE49-F238E27FC236}">
                  <a16:creationId xmlns:a16="http://schemas.microsoft.com/office/drawing/2014/main" id="{6DA1B302-8750-72C7-E0C4-D98D0F9DC6FA}"/>
                </a:ext>
              </a:extLst>
            </p:cNvPr>
            <p:cNvSpPr txBox="1">
              <a:spLocks noChangeArrowheads="1"/>
            </p:cNvSpPr>
            <p:nvPr/>
          </p:nvSpPr>
          <p:spPr bwMode="auto">
            <a:xfrm>
              <a:off x="1478" y="2978"/>
              <a:ext cx="57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rPr>
                <a:t>MUX</a:t>
              </a:r>
            </a:p>
          </p:txBody>
        </p:sp>
        <p:sp>
          <p:nvSpPr>
            <p:cNvPr id="102" name="Line 98">
              <a:extLst>
                <a:ext uri="{FF2B5EF4-FFF2-40B4-BE49-F238E27FC236}">
                  <a16:creationId xmlns:a16="http://schemas.microsoft.com/office/drawing/2014/main" id="{50F6B307-4808-1A43-5342-97ED613A8FD8}"/>
                </a:ext>
              </a:extLst>
            </p:cNvPr>
            <p:cNvSpPr>
              <a:spLocks noChangeShapeType="1"/>
            </p:cNvSpPr>
            <p:nvPr/>
          </p:nvSpPr>
          <p:spPr bwMode="auto">
            <a:xfrm>
              <a:off x="1040" y="3500"/>
              <a:ext cx="0" cy="16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3" name="Oval 99">
              <a:extLst>
                <a:ext uri="{FF2B5EF4-FFF2-40B4-BE49-F238E27FC236}">
                  <a16:creationId xmlns:a16="http://schemas.microsoft.com/office/drawing/2014/main" id="{41EB2237-494C-99F6-C9A0-54B8DE9EA9B1}"/>
                </a:ext>
              </a:extLst>
            </p:cNvPr>
            <p:cNvSpPr>
              <a:spLocks noChangeArrowheads="1"/>
            </p:cNvSpPr>
            <p:nvPr/>
          </p:nvSpPr>
          <p:spPr bwMode="auto">
            <a:xfrm>
              <a:off x="1021" y="3664"/>
              <a:ext cx="37" cy="37"/>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4" name="Line 100">
              <a:extLst>
                <a:ext uri="{FF2B5EF4-FFF2-40B4-BE49-F238E27FC236}">
                  <a16:creationId xmlns:a16="http://schemas.microsoft.com/office/drawing/2014/main" id="{C04D8E38-3257-16B1-2878-32D479C25602}"/>
                </a:ext>
              </a:extLst>
            </p:cNvPr>
            <p:cNvSpPr>
              <a:spLocks noChangeShapeType="1"/>
            </p:cNvSpPr>
            <p:nvPr/>
          </p:nvSpPr>
          <p:spPr bwMode="auto">
            <a:xfrm>
              <a:off x="2328" y="3500"/>
              <a:ext cx="0" cy="16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5" name="Oval 101">
              <a:extLst>
                <a:ext uri="{FF2B5EF4-FFF2-40B4-BE49-F238E27FC236}">
                  <a16:creationId xmlns:a16="http://schemas.microsoft.com/office/drawing/2014/main" id="{4B6E5649-0CA5-E680-20F4-2DC1135D70F6}"/>
                </a:ext>
              </a:extLst>
            </p:cNvPr>
            <p:cNvSpPr>
              <a:spLocks noChangeArrowheads="1"/>
            </p:cNvSpPr>
            <p:nvPr/>
          </p:nvSpPr>
          <p:spPr bwMode="auto">
            <a:xfrm>
              <a:off x="2309" y="3664"/>
              <a:ext cx="37" cy="37"/>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6" name="Line 102">
              <a:extLst>
                <a:ext uri="{FF2B5EF4-FFF2-40B4-BE49-F238E27FC236}">
                  <a16:creationId xmlns:a16="http://schemas.microsoft.com/office/drawing/2014/main" id="{22A9FB65-185E-A929-2C5E-D28605C66E46}"/>
                </a:ext>
              </a:extLst>
            </p:cNvPr>
            <p:cNvSpPr>
              <a:spLocks noChangeShapeType="1"/>
            </p:cNvSpPr>
            <p:nvPr/>
          </p:nvSpPr>
          <p:spPr bwMode="auto">
            <a:xfrm>
              <a:off x="2108" y="3500"/>
              <a:ext cx="0" cy="16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7" name="Oval 103">
              <a:extLst>
                <a:ext uri="{FF2B5EF4-FFF2-40B4-BE49-F238E27FC236}">
                  <a16:creationId xmlns:a16="http://schemas.microsoft.com/office/drawing/2014/main" id="{345CA866-9899-A157-40ED-CBD052142445}"/>
                </a:ext>
              </a:extLst>
            </p:cNvPr>
            <p:cNvSpPr>
              <a:spLocks noChangeArrowheads="1"/>
            </p:cNvSpPr>
            <p:nvPr/>
          </p:nvSpPr>
          <p:spPr bwMode="auto">
            <a:xfrm>
              <a:off x="2089" y="3664"/>
              <a:ext cx="37" cy="37"/>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8" name="Line 104">
              <a:extLst>
                <a:ext uri="{FF2B5EF4-FFF2-40B4-BE49-F238E27FC236}">
                  <a16:creationId xmlns:a16="http://schemas.microsoft.com/office/drawing/2014/main" id="{55475609-CAD3-596D-C00F-E18D7163188B}"/>
                </a:ext>
              </a:extLst>
            </p:cNvPr>
            <p:cNvSpPr>
              <a:spLocks noChangeShapeType="1"/>
            </p:cNvSpPr>
            <p:nvPr/>
          </p:nvSpPr>
          <p:spPr bwMode="auto">
            <a:xfrm>
              <a:off x="1888" y="3500"/>
              <a:ext cx="0" cy="16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9" name="Oval 105">
              <a:extLst>
                <a:ext uri="{FF2B5EF4-FFF2-40B4-BE49-F238E27FC236}">
                  <a16:creationId xmlns:a16="http://schemas.microsoft.com/office/drawing/2014/main" id="{FAA7291E-B182-A2E4-F735-8B3408FFDDB5}"/>
                </a:ext>
              </a:extLst>
            </p:cNvPr>
            <p:cNvSpPr>
              <a:spLocks noChangeArrowheads="1"/>
            </p:cNvSpPr>
            <p:nvPr/>
          </p:nvSpPr>
          <p:spPr bwMode="auto">
            <a:xfrm>
              <a:off x="1869" y="3664"/>
              <a:ext cx="37" cy="37"/>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0" name="Line 106">
              <a:extLst>
                <a:ext uri="{FF2B5EF4-FFF2-40B4-BE49-F238E27FC236}">
                  <a16:creationId xmlns:a16="http://schemas.microsoft.com/office/drawing/2014/main" id="{5A440E70-FB26-E6B6-7DA2-4CA69A3AB87A}"/>
                </a:ext>
              </a:extLst>
            </p:cNvPr>
            <p:cNvSpPr>
              <a:spLocks noChangeShapeType="1"/>
            </p:cNvSpPr>
            <p:nvPr/>
          </p:nvSpPr>
          <p:spPr bwMode="auto">
            <a:xfrm>
              <a:off x="1676" y="3496"/>
              <a:ext cx="0" cy="16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1" name="Oval 107">
              <a:extLst>
                <a:ext uri="{FF2B5EF4-FFF2-40B4-BE49-F238E27FC236}">
                  <a16:creationId xmlns:a16="http://schemas.microsoft.com/office/drawing/2014/main" id="{3A64088A-59C8-C4C8-3B26-09098B822F1C}"/>
                </a:ext>
              </a:extLst>
            </p:cNvPr>
            <p:cNvSpPr>
              <a:spLocks noChangeArrowheads="1"/>
            </p:cNvSpPr>
            <p:nvPr/>
          </p:nvSpPr>
          <p:spPr bwMode="auto">
            <a:xfrm>
              <a:off x="1657" y="3660"/>
              <a:ext cx="37" cy="37"/>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2" name="Line 108">
              <a:extLst>
                <a:ext uri="{FF2B5EF4-FFF2-40B4-BE49-F238E27FC236}">
                  <a16:creationId xmlns:a16="http://schemas.microsoft.com/office/drawing/2014/main" id="{8F3AEE0B-234A-BDF7-DA01-440419D23197}"/>
                </a:ext>
              </a:extLst>
            </p:cNvPr>
            <p:cNvSpPr>
              <a:spLocks noChangeShapeType="1"/>
            </p:cNvSpPr>
            <p:nvPr/>
          </p:nvSpPr>
          <p:spPr bwMode="auto">
            <a:xfrm rot="21516169" flipV="1">
              <a:off x="1508" y="2607"/>
              <a:ext cx="4" cy="16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3" name="Oval 109">
              <a:extLst>
                <a:ext uri="{FF2B5EF4-FFF2-40B4-BE49-F238E27FC236}">
                  <a16:creationId xmlns:a16="http://schemas.microsoft.com/office/drawing/2014/main" id="{5BDC2CD9-BA56-2D5F-DEA6-D80657EA404D}"/>
                </a:ext>
              </a:extLst>
            </p:cNvPr>
            <p:cNvSpPr>
              <a:spLocks noChangeArrowheads="1"/>
            </p:cNvSpPr>
            <p:nvPr/>
          </p:nvSpPr>
          <p:spPr bwMode="auto">
            <a:xfrm rot="21414761" flipV="1">
              <a:off x="1993" y="2556"/>
              <a:ext cx="37" cy="37"/>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4" name="Oval 110">
              <a:extLst>
                <a:ext uri="{FF2B5EF4-FFF2-40B4-BE49-F238E27FC236}">
                  <a16:creationId xmlns:a16="http://schemas.microsoft.com/office/drawing/2014/main" id="{61ED58FA-9362-6471-C8A6-A49CDE0E4548}"/>
                </a:ext>
              </a:extLst>
            </p:cNvPr>
            <p:cNvSpPr>
              <a:spLocks noChangeArrowheads="1"/>
            </p:cNvSpPr>
            <p:nvPr/>
          </p:nvSpPr>
          <p:spPr bwMode="auto">
            <a:xfrm rot="21414761" flipV="1">
              <a:off x="1493" y="2564"/>
              <a:ext cx="37" cy="37"/>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5" name="Oval 111">
              <a:extLst>
                <a:ext uri="{FF2B5EF4-FFF2-40B4-BE49-F238E27FC236}">
                  <a16:creationId xmlns:a16="http://schemas.microsoft.com/office/drawing/2014/main" id="{A052DD1F-5376-4C68-4960-5AD41ECBBF5B}"/>
                </a:ext>
              </a:extLst>
            </p:cNvPr>
            <p:cNvSpPr>
              <a:spLocks noChangeArrowheads="1"/>
            </p:cNvSpPr>
            <p:nvPr/>
          </p:nvSpPr>
          <p:spPr bwMode="auto">
            <a:xfrm>
              <a:off x="1984" y="2708"/>
              <a:ext cx="56" cy="60"/>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6" name="Oval 112">
              <a:extLst>
                <a:ext uri="{FF2B5EF4-FFF2-40B4-BE49-F238E27FC236}">
                  <a16:creationId xmlns:a16="http://schemas.microsoft.com/office/drawing/2014/main" id="{FD1FBF5A-198D-B183-E592-E391CDF51CF7}"/>
                </a:ext>
              </a:extLst>
            </p:cNvPr>
            <p:cNvSpPr>
              <a:spLocks noChangeArrowheads="1"/>
            </p:cNvSpPr>
            <p:nvPr/>
          </p:nvSpPr>
          <p:spPr bwMode="auto">
            <a:xfrm>
              <a:off x="2496" y="3512"/>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7" name="Line 113">
              <a:extLst>
                <a:ext uri="{FF2B5EF4-FFF2-40B4-BE49-F238E27FC236}">
                  <a16:creationId xmlns:a16="http://schemas.microsoft.com/office/drawing/2014/main" id="{FA0A3DA8-3B8C-065E-3069-78C49D273411}"/>
                </a:ext>
              </a:extLst>
            </p:cNvPr>
            <p:cNvSpPr>
              <a:spLocks noChangeShapeType="1"/>
            </p:cNvSpPr>
            <p:nvPr/>
          </p:nvSpPr>
          <p:spPr bwMode="auto">
            <a:xfrm>
              <a:off x="2524" y="3564"/>
              <a:ext cx="0" cy="9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8" name="Oval 114">
              <a:extLst>
                <a:ext uri="{FF2B5EF4-FFF2-40B4-BE49-F238E27FC236}">
                  <a16:creationId xmlns:a16="http://schemas.microsoft.com/office/drawing/2014/main" id="{4E6BF7F9-DD29-B1A1-A513-48D0D1BDF8A7}"/>
                </a:ext>
              </a:extLst>
            </p:cNvPr>
            <p:cNvSpPr>
              <a:spLocks noChangeArrowheads="1"/>
            </p:cNvSpPr>
            <p:nvPr/>
          </p:nvSpPr>
          <p:spPr bwMode="auto">
            <a:xfrm rot="21414761" flipV="1">
              <a:off x="2505" y="3656"/>
              <a:ext cx="37" cy="37"/>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9" name="Line 115">
              <a:extLst>
                <a:ext uri="{FF2B5EF4-FFF2-40B4-BE49-F238E27FC236}">
                  <a16:creationId xmlns:a16="http://schemas.microsoft.com/office/drawing/2014/main" id="{7E543E39-2B4F-B235-AA8B-8E2F7B06F8FA}"/>
                </a:ext>
              </a:extLst>
            </p:cNvPr>
            <p:cNvSpPr>
              <a:spLocks noChangeShapeType="1"/>
            </p:cNvSpPr>
            <p:nvPr/>
          </p:nvSpPr>
          <p:spPr bwMode="auto">
            <a:xfrm flipV="1">
              <a:off x="2012" y="2592"/>
              <a:ext cx="0" cy="11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120" name="Group 116">
              <a:extLst>
                <a:ext uri="{FF2B5EF4-FFF2-40B4-BE49-F238E27FC236}">
                  <a16:creationId xmlns:a16="http://schemas.microsoft.com/office/drawing/2014/main" id="{784D83C5-D524-3270-C22F-B8C98E78AB0C}"/>
                </a:ext>
              </a:extLst>
            </p:cNvPr>
            <p:cNvGrpSpPr>
              <a:grpSpLocks/>
            </p:cNvGrpSpPr>
            <p:nvPr/>
          </p:nvGrpSpPr>
          <p:grpSpPr bwMode="auto">
            <a:xfrm>
              <a:off x="905" y="3690"/>
              <a:ext cx="1892" cy="250"/>
              <a:chOff x="902" y="3675"/>
              <a:chExt cx="1892" cy="250"/>
            </a:xfrm>
          </p:grpSpPr>
          <p:sp>
            <p:nvSpPr>
              <p:cNvPr id="126" name="Text Box 117">
                <a:extLst>
                  <a:ext uri="{FF2B5EF4-FFF2-40B4-BE49-F238E27FC236}">
                    <a16:creationId xmlns:a16="http://schemas.microsoft.com/office/drawing/2014/main" id="{1E269CF9-16DB-742E-E392-3DF7B006722D}"/>
                  </a:ext>
                </a:extLst>
              </p:cNvPr>
              <p:cNvSpPr txBox="1">
                <a:spLocks noChangeArrowheads="1"/>
              </p:cNvSpPr>
              <p:nvPr/>
            </p:nvSpPr>
            <p:spPr bwMode="auto">
              <a:xfrm>
                <a:off x="902" y="3675"/>
                <a:ext cx="36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i="1">
                    <a:solidFill>
                      <a:srgbClr val="FF0066"/>
                    </a:solidFill>
                  </a:rPr>
                  <a:t>D</a:t>
                </a:r>
                <a:r>
                  <a:rPr lang="en-US" altLang="zh-CN" sz="2000" b="1" baseline="-25000">
                    <a:solidFill>
                      <a:srgbClr val="FF0066"/>
                    </a:solidFill>
                  </a:rPr>
                  <a:t>7</a:t>
                </a:r>
                <a:endParaRPr lang="en-US" altLang="zh-CN" sz="2000" b="1" i="1">
                  <a:solidFill>
                    <a:srgbClr val="FF0066"/>
                  </a:solidFill>
                </a:endParaRPr>
              </a:p>
            </p:txBody>
          </p:sp>
          <p:sp>
            <p:nvSpPr>
              <p:cNvPr id="127" name="Text Box 118">
                <a:extLst>
                  <a:ext uri="{FF2B5EF4-FFF2-40B4-BE49-F238E27FC236}">
                    <a16:creationId xmlns:a16="http://schemas.microsoft.com/office/drawing/2014/main" id="{5A0A752D-0F1A-B676-4C9A-4EB7D6CABE9F}"/>
                  </a:ext>
                </a:extLst>
              </p:cNvPr>
              <p:cNvSpPr txBox="1">
                <a:spLocks noChangeArrowheads="1"/>
              </p:cNvSpPr>
              <p:nvPr/>
            </p:nvSpPr>
            <p:spPr bwMode="auto">
              <a:xfrm>
                <a:off x="1746" y="3675"/>
                <a:ext cx="36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i="1">
                    <a:solidFill>
                      <a:srgbClr val="FF0066"/>
                    </a:solidFill>
                  </a:rPr>
                  <a:t>A</a:t>
                </a:r>
                <a:r>
                  <a:rPr lang="en-US" altLang="zh-CN" sz="2000" b="1" baseline="-25000">
                    <a:solidFill>
                      <a:srgbClr val="FF0066"/>
                    </a:solidFill>
                  </a:rPr>
                  <a:t>2</a:t>
                </a:r>
                <a:endParaRPr lang="en-US" altLang="zh-CN" sz="2000" b="1" i="1">
                  <a:solidFill>
                    <a:srgbClr val="FF0066"/>
                  </a:solidFill>
                </a:endParaRPr>
              </a:p>
            </p:txBody>
          </p:sp>
          <p:sp>
            <p:nvSpPr>
              <p:cNvPr id="128" name="Text Box 119">
                <a:extLst>
                  <a:ext uri="{FF2B5EF4-FFF2-40B4-BE49-F238E27FC236}">
                    <a16:creationId xmlns:a16="http://schemas.microsoft.com/office/drawing/2014/main" id="{A12962BE-678C-B058-E0E9-347112C09EC6}"/>
                  </a:ext>
                </a:extLst>
              </p:cNvPr>
              <p:cNvSpPr txBox="1">
                <a:spLocks noChangeArrowheads="1"/>
              </p:cNvSpPr>
              <p:nvPr/>
            </p:nvSpPr>
            <p:spPr bwMode="auto">
              <a:xfrm>
                <a:off x="1530" y="3675"/>
                <a:ext cx="36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i="1">
                    <a:solidFill>
                      <a:srgbClr val="FF0066"/>
                    </a:solidFill>
                  </a:rPr>
                  <a:t>D</a:t>
                </a:r>
                <a:r>
                  <a:rPr lang="en-US" altLang="zh-CN" sz="2000" b="1" baseline="-25000">
                    <a:solidFill>
                      <a:srgbClr val="FF0066"/>
                    </a:solidFill>
                  </a:rPr>
                  <a:t>0</a:t>
                </a:r>
                <a:endParaRPr lang="en-US" altLang="zh-CN" sz="2000" b="1" i="1">
                  <a:solidFill>
                    <a:srgbClr val="FF0066"/>
                  </a:solidFill>
                </a:endParaRPr>
              </a:p>
            </p:txBody>
          </p:sp>
          <p:sp>
            <p:nvSpPr>
              <p:cNvPr id="129" name="Text Box 120">
                <a:extLst>
                  <a:ext uri="{FF2B5EF4-FFF2-40B4-BE49-F238E27FC236}">
                    <a16:creationId xmlns:a16="http://schemas.microsoft.com/office/drawing/2014/main" id="{C3927DBB-D40E-AEDE-AB6E-8F94F815E972}"/>
                  </a:ext>
                </a:extLst>
              </p:cNvPr>
              <p:cNvSpPr txBox="1">
                <a:spLocks noChangeArrowheads="1"/>
              </p:cNvSpPr>
              <p:nvPr/>
            </p:nvSpPr>
            <p:spPr bwMode="auto">
              <a:xfrm>
                <a:off x="2198" y="3675"/>
                <a:ext cx="36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i="1">
                    <a:solidFill>
                      <a:srgbClr val="FF0066"/>
                    </a:solidFill>
                  </a:rPr>
                  <a:t>A</a:t>
                </a:r>
                <a:r>
                  <a:rPr lang="en-US" altLang="zh-CN" sz="2000" b="1" baseline="-25000">
                    <a:solidFill>
                      <a:srgbClr val="FF0066"/>
                    </a:solidFill>
                  </a:rPr>
                  <a:t>0</a:t>
                </a:r>
                <a:endParaRPr lang="en-US" altLang="zh-CN" sz="2000" b="1" i="1">
                  <a:solidFill>
                    <a:srgbClr val="FF0066"/>
                  </a:solidFill>
                </a:endParaRPr>
              </a:p>
            </p:txBody>
          </p:sp>
          <p:sp>
            <p:nvSpPr>
              <p:cNvPr id="130" name="Text Box 121">
                <a:extLst>
                  <a:ext uri="{FF2B5EF4-FFF2-40B4-BE49-F238E27FC236}">
                    <a16:creationId xmlns:a16="http://schemas.microsoft.com/office/drawing/2014/main" id="{96F2BF1F-4E8A-4CBE-1208-631077313587}"/>
                  </a:ext>
                </a:extLst>
              </p:cNvPr>
              <p:cNvSpPr txBox="1">
                <a:spLocks noChangeArrowheads="1"/>
              </p:cNvSpPr>
              <p:nvPr/>
            </p:nvSpPr>
            <p:spPr bwMode="auto">
              <a:xfrm>
                <a:off x="1982" y="3675"/>
                <a:ext cx="36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i="1">
                    <a:solidFill>
                      <a:srgbClr val="FF0066"/>
                    </a:solidFill>
                  </a:rPr>
                  <a:t>A</a:t>
                </a:r>
                <a:r>
                  <a:rPr lang="en-US" altLang="zh-CN" sz="2000" b="1" baseline="-25000">
                    <a:solidFill>
                      <a:srgbClr val="FF0066"/>
                    </a:solidFill>
                  </a:rPr>
                  <a:t>1</a:t>
                </a:r>
                <a:endParaRPr lang="en-US" altLang="zh-CN" sz="2000" b="1" i="1">
                  <a:solidFill>
                    <a:srgbClr val="FF0066"/>
                  </a:solidFill>
                </a:endParaRPr>
              </a:p>
            </p:txBody>
          </p:sp>
          <p:grpSp>
            <p:nvGrpSpPr>
              <p:cNvPr id="131" name="Group 122">
                <a:extLst>
                  <a:ext uri="{FF2B5EF4-FFF2-40B4-BE49-F238E27FC236}">
                    <a16:creationId xmlns:a16="http://schemas.microsoft.com/office/drawing/2014/main" id="{2BAD68A0-6D4B-7262-376D-D890DABDB0B6}"/>
                  </a:ext>
                </a:extLst>
              </p:cNvPr>
              <p:cNvGrpSpPr>
                <a:grpSpLocks/>
              </p:cNvGrpSpPr>
              <p:nvPr/>
            </p:nvGrpSpPr>
            <p:grpSpPr bwMode="auto">
              <a:xfrm>
                <a:off x="2434" y="3675"/>
                <a:ext cx="360" cy="250"/>
                <a:chOff x="2434" y="3675"/>
                <a:chExt cx="360" cy="250"/>
              </a:xfrm>
            </p:grpSpPr>
            <p:sp>
              <p:nvSpPr>
                <p:cNvPr id="132" name="Text Box 123">
                  <a:extLst>
                    <a:ext uri="{FF2B5EF4-FFF2-40B4-BE49-F238E27FC236}">
                      <a16:creationId xmlns:a16="http://schemas.microsoft.com/office/drawing/2014/main" id="{94CFE814-105E-9F83-D84F-9EA0A46D17DC}"/>
                    </a:ext>
                  </a:extLst>
                </p:cNvPr>
                <p:cNvSpPr txBox="1">
                  <a:spLocks noChangeArrowheads="1"/>
                </p:cNvSpPr>
                <p:nvPr/>
              </p:nvSpPr>
              <p:spPr bwMode="auto">
                <a:xfrm>
                  <a:off x="2434" y="3675"/>
                  <a:ext cx="36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i="1">
                      <a:solidFill>
                        <a:srgbClr val="FF0066"/>
                      </a:solidFill>
                    </a:rPr>
                    <a:t>S</a:t>
                  </a:r>
                </a:p>
              </p:txBody>
            </p:sp>
            <p:sp>
              <p:nvSpPr>
                <p:cNvPr id="133" name="Line 124">
                  <a:extLst>
                    <a:ext uri="{FF2B5EF4-FFF2-40B4-BE49-F238E27FC236}">
                      <a16:creationId xmlns:a16="http://schemas.microsoft.com/office/drawing/2014/main" id="{B8E3CD17-162D-6363-E811-5E91DC61A13F}"/>
                    </a:ext>
                  </a:extLst>
                </p:cNvPr>
                <p:cNvSpPr>
                  <a:spLocks noChangeShapeType="1"/>
                </p:cNvSpPr>
                <p:nvPr/>
              </p:nvSpPr>
              <p:spPr bwMode="auto">
                <a:xfrm>
                  <a:off x="2500" y="3728"/>
                  <a:ext cx="88" cy="0"/>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grpSp>
          <p:nvGrpSpPr>
            <p:cNvPr id="121" name="Group 125">
              <a:extLst>
                <a:ext uri="{FF2B5EF4-FFF2-40B4-BE49-F238E27FC236}">
                  <a16:creationId xmlns:a16="http://schemas.microsoft.com/office/drawing/2014/main" id="{983150AB-C8EE-50F9-2134-800A623F9E9D}"/>
                </a:ext>
              </a:extLst>
            </p:cNvPr>
            <p:cNvGrpSpPr>
              <a:grpSpLocks/>
            </p:cNvGrpSpPr>
            <p:nvPr/>
          </p:nvGrpSpPr>
          <p:grpSpPr bwMode="auto">
            <a:xfrm>
              <a:off x="2006" y="2487"/>
              <a:ext cx="360" cy="250"/>
              <a:chOff x="2006" y="2487"/>
              <a:chExt cx="360" cy="250"/>
            </a:xfrm>
          </p:grpSpPr>
          <p:sp>
            <p:nvSpPr>
              <p:cNvPr id="124" name="Text Box 126">
                <a:extLst>
                  <a:ext uri="{FF2B5EF4-FFF2-40B4-BE49-F238E27FC236}">
                    <a16:creationId xmlns:a16="http://schemas.microsoft.com/office/drawing/2014/main" id="{EAB65375-DE7A-2C53-3154-D1AF704AB988}"/>
                  </a:ext>
                </a:extLst>
              </p:cNvPr>
              <p:cNvSpPr txBox="1">
                <a:spLocks noChangeArrowheads="1"/>
              </p:cNvSpPr>
              <p:nvPr/>
            </p:nvSpPr>
            <p:spPr bwMode="auto">
              <a:xfrm>
                <a:off x="2006" y="2487"/>
                <a:ext cx="36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i="1">
                    <a:solidFill>
                      <a:srgbClr val="FF0066"/>
                    </a:solidFill>
                  </a:rPr>
                  <a:t>Y</a:t>
                </a:r>
              </a:p>
            </p:txBody>
          </p:sp>
          <p:sp>
            <p:nvSpPr>
              <p:cNvPr id="125" name="Line 127">
                <a:extLst>
                  <a:ext uri="{FF2B5EF4-FFF2-40B4-BE49-F238E27FC236}">
                    <a16:creationId xmlns:a16="http://schemas.microsoft.com/office/drawing/2014/main" id="{418F7887-C3AA-A59F-F4C9-EE37B8ED7EA6}"/>
                  </a:ext>
                </a:extLst>
              </p:cNvPr>
              <p:cNvSpPr>
                <a:spLocks noChangeShapeType="1"/>
              </p:cNvSpPr>
              <p:nvPr/>
            </p:nvSpPr>
            <p:spPr bwMode="auto">
              <a:xfrm>
                <a:off x="2082" y="2534"/>
                <a:ext cx="88" cy="0"/>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22" name="Text Box 128">
              <a:extLst>
                <a:ext uri="{FF2B5EF4-FFF2-40B4-BE49-F238E27FC236}">
                  <a16:creationId xmlns:a16="http://schemas.microsoft.com/office/drawing/2014/main" id="{E6EE6F75-6C2D-92E0-0178-6BF8E128C529}"/>
                </a:ext>
              </a:extLst>
            </p:cNvPr>
            <p:cNvSpPr txBox="1">
              <a:spLocks noChangeArrowheads="1"/>
            </p:cNvSpPr>
            <p:nvPr/>
          </p:nvSpPr>
          <p:spPr bwMode="auto">
            <a:xfrm>
              <a:off x="1290" y="2475"/>
              <a:ext cx="36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i="1">
                  <a:solidFill>
                    <a:srgbClr val="FF0066"/>
                  </a:solidFill>
                </a:rPr>
                <a:t>Y</a:t>
              </a:r>
            </a:p>
          </p:txBody>
        </p:sp>
        <p:sp>
          <p:nvSpPr>
            <p:cNvPr id="123" name="Text Box 129">
              <a:extLst>
                <a:ext uri="{FF2B5EF4-FFF2-40B4-BE49-F238E27FC236}">
                  <a16:creationId xmlns:a16="http://schemas.microsoft.com/office/drawing/2014/main" id="{81A6EFB6-D955-A8C3-4CFC-7C3B93A03B18}"/>
                </a:ext>
              </a:extLst>
            </p:cNvPr>
            <p:cNvSpPr txBox="1">
              <a:spLocks noChangeArrowheads="1"/>
            </p:cNvSpPr>
            <p:nvPr/>
          </p:nvSpPr>
          <p:spPr bwMode="auto">
            <a:xfrm>
              <a:off x="1064" y="3409"/>
              <a:ext cx="564"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0033CC"/>
                  </a:solidFill>
                </a:rPr>
                <a:t>……</a:t>
              </a:r>
            </a:p>
          </p:txBody>
        </p:sp>
      </p:grpSp>
      <p:sp>
        <p:nvSpPr>
          <p:cNvPr id="134" name="Text Box 130">
            <a:extLst>
              <a:ext uri="{FF2B5EF4-FFF2-40B4-BE49-F238E27FC236}">
                <a16:creationId xmlns:a16="http://schemas.microsoft.com/office/drawing/2014/main" id="{654B77CB-8C37-0607-863C-BF6F3859016E}"/>
              </a:ext>
            </a:extLst>
          </p:cNvPr>
          <p:cNvSpPr txBox="1">
            <a:spLocks noChangeArrowheads="1"/>
          </p:cNvSpPr>
          <p:nvPr/>
        </p:nvSpPr>
        <p:spPr bwMode="auto">
          <a:xfrm>
            <a:off x="8861118" y="2919161"/>
            <a:ext cx="7969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0033CC"/>
                </a:solidFill>
              </a:rPr>
              <a:t>禁止</a:t>
            </a:r>
          </a:p>
        </p:txBody>
      </p:sp>
      <p:sp>
        <p:nvSpPr>
          <p:cNvPr id="135" name="Text Box 131">
            <a:extLst>
              <a:ext uri="{FF2B5EF4-FFF2-40B4-BE49-F238E27FC236}">
                <a16:creationId xmlns:a16="http://schemas.microsoft.com/office/drawing/2014/main" id="{C7E40C46-C3BE-63B4-06EE-560DB551664B}"/>
              </a:ext>
            </a:extLst>
          </p:cNvPr>
          <p:cNvSpPr txBox="1">
            <a:spLocks noChangeArrowheads="1"/>
          </p:cNvSpPr>
          <p:nvPr/>
        </p:nvSpPr>
        <p:spPr bwMode="auto">
          <a:xfrm>
            <a:off x="8856356" y="2914399"/>
            <a:ext cx="796925" cy="457200"/>
          </a:xfrm>
          <a:prstGeom prst="rect">
            <a:avLst/>
          </a:prstGeom>
          <a:solidFill>
            <a:srgbClr val="CCFFFF"/>
          </a:solidFill>
          <a:ln>
            <a:noFill/>
          </a:ln>
          <a:effectLst/>
          <a:extLs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FF0066"/>
                </a:solidFill>
              </a:rPr>
              <a:t>使能</a:t>
            </a:r>
          </a:p>
        </p:txBody>
      </p:sp>
      <p:grpSp>
        <p:nvGrpSpPr>
          <p:cNvPr id="136" name="Group 132">
            <a:extLst>
              <a:ext uri="{FF2B5EF4-FFF2-40B4-BE49-F238E27FC236}">
                <a16:creationId xmlns:a16="http://schemas.microsoft.com/office/drawing/2014/main" id="{E207B7E7-38F9-4D28-D42F-7B9AB667C746}"/>
              </a:ext>
            </a:extLst>
          </p:cNvPr>
          <p:cNvGrpSpPr>
            <a:grpSpLocks/>
          </p:cNvGrpSpPr>
          <p:nvPr/>
        </p:nvGrpSpPr>
        <p:grpSpPr bwMode="auto">
          <a:xfrm>
            <a:off x="8070543" y="2119061"/>
            <a:ext cx="1476375" cy="409575"/>
            <a:chOff x="4296" y="1006"/>
            <a:chExt cx="930" cy="258"/>
          </a:xfrm>
        </p:grpSpPr>
        <p:sp>
          <p:nvSpPr>
            <p:cNvPr id="137" name="Text Box 133">
              <a:extLst>
                <a:ext uri="{FF2B5EF4-FFF2-40B4-BE49-F238E27FC236}">
                  <a16:creationId xmlns:a16="http://schemas.microsoft.com/office/drawing/2014/main" id="{8B5D96FE-1CE5-654C-236B-6D7DB10ED16F}"/>
                </a:ext>
              </a:extLst>
            </p:cNvPr>
            <p:cNvSpPr txBox="1">
              <a:spLocks noChangeArrowheads="1"/>
            </p:cNvSpPr>
            <p:nvPr/>
          </p:nvSpPr>
          <p:spPr bwMode="auto">
            <a:xfrm>
              <a:off x="4974" y="1006"/>
              <a:ext cx="252" cy="258"/>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sz="2000" b="1">
                  <a:solidFill>
                    <a:srgbClr val="0033CC"/>
                  </a:solidFill>
                </a:rPr>
                <a:t>1   </a:t>
              </a:r>
            </a:p>
          </p:txBody>
        </p:sp>
        <p:sp>
          <p:nvSpPr>
            <p:cNvPr id="138" name="Text Box 134">
              <a:extLst>
                <a:ext uri="{FF2B5EF4-FFF2-40B4-BE49-F238E27FC236}">
                  <a16:creationId xmlns:a16="http://schemas.microsoft.com/office/drawing/2014/main" id="{9FCB2672-9850-E6DC-CEE2-B3D7308D1000}"/>
                </a:ext>
              </a:extLst>
            </p:cNvPr>
            <p:cNvSpPr txBox="1">
              <a:spLocks noChangeArrowheads="1"/>
            </p:cNvSpPr>
            <p:nvPr/>
          </p:nvSpPr>
          <p:spPr bwMode="auto">
            <a:xfrm>
              <a:off x="4296" y="1006"/>
              <a:ext cx="252" cy="258"/>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sz="2000" b="1">
                  <a:solidFill>
                    <a:srgbClr val="0033CC"/>
                  </a:solidFill>
                </a:rPr>
                <a:t>0   </a:t>
              </a:r>
            </a:p>
          </p:txBody>
        </p:sp>
      </p:grpSp>
      <p:sp>
        <p:nvSpPr>
          <p:cNvPr id="139" name="Text Box 135">
            <a:extLst>
              <a:ext uri="{FF2B5EF4-FFF2-40B4-BE49-F238E27FC236}">
                <a16:creationId xmlns:a16="http://schemas.microsoft.com/office/drawing/2014/main" id="{862D7DC9-467C-E514-D497-283C3923B86B}"/>
              </a:ext>
            </a:extLst>
          </p:cNvPr>
          <p:cNvSpPr txBox="1">
            <a:spLocks noChangeArrowheads="1"/>
          </p:cNvSpPr>
          <p:nvPr/>
        </p:nvSpPr>
        <p:spPr bwMode="auto">
          <a:xfrm>
            <a:off x="8361056" y="4428874"/>
            <a:ext cx="1168400" cy="396875"/>
          </a:xfrm>
          <a:prstGeom prst="rect">
            <a:avLst/>
          </a:prstGeom>
          <a:solidFill>
            <a:srgbClr val="A5CEAD"/>
          </a:solidFill>
          <a:ln>
            <a:noFill/>
          </a:ln>
          <a:effectLst/>
          <a:extLst>
            <a:ext uri="{91240B29-F687-4F45-9708-019B960494DF}">
              <a14:hiddenLine xmlns:a14="http://schemas.microsoft.com/office/drawing/2010/main" w="12700">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a:solidFill>
                  <a:srgbClr val="0033CC"/>
                </a:solidFill>
              </a:rPr>
              <a:t>0    0    0</a:t>
            </a:r>
          </a:p>
        </p:txBody>
      </p:sp>
      <p:grpSp>
        <p:nvGrpSpPr>
          <p:cNvPr id="140" name="Group 136">
            <a:extLst>
              <a:ext uri="{FF2B5EF4-FFF2-40B4-BE49-F238E27FC236}">
                <a16:creationId xmlns:a16="http://schemas.microsoft.com/office/drawing/2014/main" id="{50971329-6C65-FB3B-5E64-7D8803A2620B}"/>
              </a:ext>
            </a:extLst>
          </p:cNvPr>
          <p:cNvGrpSpPr>
            <a:grpSpLocks/>
          </p:cNvGrpSpPr>
          <p:nvPr/>
        </p:nvGrpSpPr>
        <p:grpSpPr bwMode="auto">
          <a:xfrm>
            <a:off x="8070543" y="2119061"/>
            <a:ext cx="1525588" cy="409575"/>
            <a:chOff x="4317" y="1005"/>
            <a:chExt cx="961" cy="258"/>
          </a:xfrm>
        </p:grpSpPr>
        <p:sp>
          <p:nvSpPr>
            <p:cNvPr id="141" name="Text Box 137">
              <a:extLst>
                <a:ext uri="{FF2B5EF4-FFF2-40B4-BE49-F238E27FC236}">
                  <a16:creationId xmlns:a16="http://schemas.microsoft.com/office/drawing/2014/main" id="{5AD04A28-45F8-9716-FA63-61B98D1F12CC}"/>
                </a:ext>
              </a:extLst>
            </p:cNvPr>
            <p:cNvSpPr txBox="1">
              <a:spLocks noChangeArrowheads="1"/>
            </p:cNvSpPr>
            <p:nvPr/>
          </p:nvSpPr>
          <p:spPr bwMode="auto">
            <a:xfrm>
              <a:off x="4317" y="1005"/>
              <a:ext cx="298" cy="258"/>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sz="2000" b="1" i="1">
                  <a:solidFill>
                    <a:srgbClr val="FF0066"/>
                  </a:solidFill>
                </a:rPr>
                <a:t>D</a:t>
              </a:r>
              <a:r>
                <a:rPr lang="en-US" altLang="zh-CN" sz="2000" b="1" baseline="-25000">
                  <a:solidFill>
                    <a:srgbClr val="FF0066"/>
                  </a:solidFill>
                </a:rPr>
                <a:t>0</a:t>
              </a:r>
              <a:r>
                <a:rPr lang="en-US" altLang="zh-CN" sz="2000" b="1">
                  <a:solidFill>
                    <a:srgbClr val="FF0066"/>
                  </a:solidFill>
                </a:rPr>
                <a:t>   </a:t>
              </a:r>
            </a:p>
          </p:txBody>
        </p:sp>
        <p:grpSp>
          <p:nvGrpSpPr>
            <p:cNvPr id="142" name="Group 138">
              <a:extLst>
                <a:ext uri="{FF2B5EF4-FFF2-40B4-BE49-F238E27FC236}">
                  <a16:creationId xmlns:a16="http://schemas.microsoft.com/office/drawing/2014/main" id="{BABA1FC8-5801-8EFD-475B-B8B9EF3809E4}"/>
                </a:ext>
              </a:extLst>
            </p:cNvPr>
            <p:cNvGrpSpPr>
              <a:grpSpLocks/>
            </p:cNvGrpSpPr>
            <p:nvPr/>
          </p:nvGrpSpPr>
          <p:grpSpPr bwMode="auto">
            <a:xfrm>
              <a:off x="4965" y="1005"/>
              <a:ext cx="313" cy="258"/>
              <a:chOff x="4962" y="998"/>
              <a:chExt cx="313" cy="258"/>
            </a:xfrm>
          </p:grpSpPr>
          <p:sp>
            <p:nvSpPr>
              <p:cNvPr id="143" name="Text Box 139">
                <a:extLst>
                  <a:ext uri="{FF2B5EF4-FFF2-40B4-BE49-F238E27FC236}">
                    <a16:creationId xmlns:a16="http://schemas.microsoft.com/office/drawing/2014/main" id="{66FBEDDD-88C6-588D-9A97-6BC84CDF9583}"/>
                  </a:ext>
                </a:extLst>
              </p:cNvPr>
              <p:cNvSpPr txBox="1">
                <a:spLocks noChangeArrowheads="1"/>
              </p:cNvSpPr>
              <p:nvPr/>
            </p:nvSpPr>
            <p:spPr bwMode="auto">
              <a:xfrm>
                <a:off x="4962" y="998"/>
                <a:ext cx="313" cy="258"/>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sz="2000" b="1" i="1">
                    <a:solidFill>
                      <a:srgbClr val="FF0066"/>
                    </a:solidFill>
                  </a:rPr>
                  <a:t>D</a:t>
                </a:r>
                <a:r>
                  <a:rPr lang="en-US" altLang="zh-CN" sz="2000" b="1" baseline="-25000">
                    <a:solidFill>
                      <a:srgbClr val="FF0066"/>
                    </a:solidFill>
                  </a:rPr>
                  <a:t>0</a:t>
                </a:r>
                <a:r>
                  <a:rPr lang="en-US" altLang="zh-CN" sz="2000" b="1">
                    <a:solidFill>
                      <a:srgbClr val="0033CC"/>
                    </a:solidFill>
                  </a:rPr>
                  <a:t> </a:t>
                </a:r>
              </a:p>
            </p:txBody>
          </p:sp>
          <p:sp>
            <p:nvSpPr>
              <p:cNvPr id="144" name="Line 140">
                <a:extLst>
                  <a:ext uri="{FF2B5EF4-FFF2-40B4-BE49-F238E27FC236}">
                    <a16:creationId xmlns:a16="http://schemas.microsoft.com/office/drawing/2014/main" id="{78FF1D9A-71F5-257C-D25F-888992B86FE3}"/>
                  </a:ext>
                </a:extLst>
              </p:cNvPr>
              <p:cNvSpPr>
                <a:spLocks noChangeShapeType="1"/>
              </p:cNvSpPr>
              <p:nvPr/>
            </p:nvSpPr>
            <p:spPr bwMode="auto">
              <a:xfrm>
                <a:off x="5041" y="1048"/>
                <a:ext cx="110" cy="0"/>
              </a:xfrm>
              <a:prstGeom prst="line">
                <a:avLst/>
              </a:prstGeom>
              <a:noFill/>
              <a:ln w="158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grpSp>
        <p:nvGrpSpPr>
          <p:cNvPr id="145" name="Group 141">
            <a:extLst>
              <a:ext uri="{FF2B5EF4-FFF2-40B4-BE49-F238E27FC236}">
                <a16:creationId xmlns:a16="http://schemas.microsoft.com/office/drawing/2014/main" id="{94793F70-329E-B0C8-3467-05CF1EF9CE0D}"/>
              </a:ext>
            </a:extLst>
          </p:cNvPr>
          <p:cNvGrpSpPr>
            <a:grpSpLocks/>
          </p:cNvGrpSpPr>
          <p:nvPr/>
        </p:nvGrpSpPr>
        <p:grpSpPr bwMode="auto">
          <a:xfrm>
            <a:off x="8070543" y="2119061"/>
            <a:ext cx="1525588" cy="409575"/>
            <a:chOff x="4317" y="1005"/>
            <a:chExt cx="961" cy="258"/>
          </a:xfrm>
        </p:grpSpPr>
        <p:sp>
          <p:nvSpPr>
            <p:cNvPr id="146" name="Text Box 142">
              <a:extLst>
                <a:ext uri="{FF2B5EF4-FFF2-40B4-BE49-F238E27FC236}">
                  <a16:creationId xmlns:a16="http://schemas.microsoft.com/office/drawing/2014/main" id="{2A134534-77BE-E3D9-EB4C-A331C3637C21}"/>
                </a:ext>
              </a:extLst>
            </p:cNvPr>
            <p:cNvSpPr txBox="1">
              <a:spLocks noChangeArrowheads="1"/>
            </p:cNvSpPr>
            <p:nvPr/>
          </p:nvSpPr>
          <p:spPr bwMode="auto">
            <a:xfrm>
              <a:off x="4317" y="1005"/>
              <a:ext cx="298" cy="258"/>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sz="2000" b="1" i="1">
                  <a:solidFill>
                    <a:srgbClr val="FF0066"/>
                  </a:solidFill>
                </a:rPr>
                <a:t>D</a:t>
              </a:r>
              <a:r>
                <a:rPr lang="en-US" altLang="zh-CN" sz="2000" b="1" baseline="-25000">
                  <a:solidFill>
                    <a:srgbClr val="FF0066"/>
                  </a:solidFill>
                </a:rPr>
                <a:t>1</a:t>
              </a:r>
              <a:r>
                <a:rPr lang="en-US" altLang="zh-CN" sz="2000" b="1">
                  <a:solidFill>
                    <a:srgbClr val="FF0066"/>
                  </a:solidFill>
                </a:rPr>
                <a:t>   </a:t>
              </a:r>
            </a:p>
          </p:txBody>
        </p:sp>
        <p:grpSp>
          <p:nvGrpSpPr>
            <p:cNvPr id="147" name="Group 143">
              <a:extLst>
                <a:ext uri="{FF2B5EF4-FFF2-40B4-BE49-F238E27FC236}">
                  <a16:creationId xmlns:a16="http://schemas.microsoft.com/office/drawing/2014/main" id="{BE9405F9-F545-F5B2-DB05-4DD075EC09B1}"/>
                </a:ext>
              </a:extLst>
            </p:cNvPr>
            <p:cNvGrpSpPr>
              <a:grpSpLocks/>
            </p:cNvGrpSpPr>
            <p:nvPr/>
          </p:nvGrpSpPr>
          <p:grpSpPr bwMode="auto">
            <a:xfrm>
              <a:off x="4965" y="1005"/>
              <a:ext cx="313" cy="258"/>
              <a:chOff x="4962" y="998"/>
              <a:chExt cx="313" cy="258"/>
            </a:xfrm>
          </p:grpSpPr>
          <p:sp>
            <p:nvSpPr>
              <p:cNvPr id="148" name="Text Box 144">
                <a:extLst>
                  <a:ext uri="{FF2B5EF4-FFF2-40B4-BE49-F238E27FC236}">
                    <a16:creationId xmlns:a16="http://schemas.microsoft.com/office/drawing/2014/main" id="{39D67ABF-4503-5BF0-634B-DB7D81946C2D}"/>
                  </a:ext>
                </a:extLst>
              </p:cNvPr>
              <p:cNvSpPr txBox="1">
                <a:spLocks noChangeArrowheads="1"/>
              </p:cNvSpPr>
              <p:nvPr/>
            </p:nvSpPr>
            <p:spPr bwMode="auto">
              <a:xfrm>
                <a:off x="4962" y="998"/>
                <a:ext cx="313" cy="258"/>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sz="2000" b="1" i="1">
                    <a:solidFill>
                      <a:srgbClr val="FF0066"/>
                    </a:solidFill>
                  </a:rPr>
                  <a:t>D</a:t>
                </a:r>
                <a:r>
                  <a:rPr lang="en-US" altLang="zh-CN" sz="2000" b="1" baseline="-25000">
                    <a:solidFill>
                      <a:srgbClr val="FF0066"/>
                    </a:solidFill>
                  </a:rPr>
                  <a:t>1</a:t>
                </a:r>
                <a:r>
                  <a:rPr lang="en-US" altLang="zh-CN" sz="2000" b="1">
                    <a:solidFill>
                      <a:srgbClr val="0033CC"/>
                    </a:solidFill>
                  </a:rPr>
                  <a:t> </a:t>
                </a:r>
              </a:p>
            </p:txBody>
          </p:sp>
          <p:sp>
            <p:nvSpPr>
              <p:cNvPr id="149" name="Line 145">
                <a:extLst>
                  <a:ext uri="{FF2B5EF4-FFF2-40B4-BE49-F238E27FC236}">
                    <a16:creationId xmlns:a16="http://schemas.microsoft.com/office/drawing/2014/main" id="{CC4C562C-2F1F-402F-75FA-E6330E1109E5}"/>
                  </a:ext>
                </a:extLst>
              </p:cNvPr>
              <p:cNvSpPr>
                <a:spLocks noChangeShapeType="1"/>
              </p:cNvSpPr>
              <p:nvPr/>
            </p:nvSpPr>
            <p:spPr bwMode="auto">
              <a:xfrm>
                <a:off x="5041" y="1048"/>
                <a:ext cx="110" cy="0"/>
              </a:xfrm>
              <a:prstGeom prst="line">
                <a:avLst/>
              </a:prstGeom>
              <a:noFill/>
              <a:ln w="158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grpSp>
        <p:nvGrpSpPr>
          <p:cNvPr id="150" name="Group 146">
            <a:extLst>
              <a:ext uri="{FF2B5EF4-FFF2-40B4-BE49-F238E27FC236}">
                <a16:creationId xmlns:a16="http://schemas.microsoft.com/office/drawing/2014/main" id="{197A7705-C287-966F-8A95-4D69E7B012A9}"/>
              </a:ext>
            </a:extLst>
          </p:cNvPr>
          <p:cNvGrpSpPr>
            <a:grpSpLocks/>
          </p:cNvGrpSpPr>
          <p:nvPr/>
        </p:nvGrpSpPr>
        <p:grpSpPr bwMode="auto">
          <a:xfrm>
            <a:off x="8070543" y="2119061"/>
            <a:ext cx="1525588" cy="409575"/>
            <a:chOff x="4317" y="1005"/>
            <a:chExt cx="961" cy="258"/>
          </a:xfrm>
        </p:grpSpPr>
        <p:sp>
          <p:nvSpPr>
            <p:cNvPr id="151" name="Text Box 147">
              <a:extLst>
                <a:ext uri="{FF2B5EF4-FFF2-40B4-BE49-F238E27FC236}">
                  <a16:creationId xmlns:a16="http://schemas.microsoft.com/office/drawing/2014/main" id="{41DB7EA3-363D-FD41-50A0-971B75823125}"/>
                </a:ext>
              </a:extLst>
            </p:cNvPr>
            <p:cNvSpPr txBox="1">
              <a:spLocks noChangeArrowheads="1"/>
            </p:cNvSpPr>
            <p:nvPr/>
          </p:nvSpPr>
          <p:spPr bwMode="auto">
            <a:xfrm>
              <a:off x="4317" y="1005"/>
              <a:ext cx="298" cy="258"/>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sz="2000" b="1" i="1">
                  <a:solidFill>
                    <a:srgbClr val="FF0066"/>
                  </a:solidFill>
                </a:rPr>
                <a:t>D</a:t>
              </a:r>
              <a:r>
                <a:rPr lang="en-US" altLang="zh-CN" sz="2000" b="1" baseline="-25000">
                  <a:solidFill>
                    <a:srgbClr val="FF0066"/>
                  </a:solidFill>
                </a:rPr>
                <a:t>2</a:t>
              </a:r>
              <a:r>
                <a:rPr lang="en-US" altLang="zh-CN" sz="2000" b="1">
                  <a:solidFill>
                    <a:srgbClr val="FF0066"/>
                  </a:solidFill>
                </a:rPr>
                <a:t>   </a:t>
              </a:r>
            </a:p>
          </p:txBody>
        </p:sp>
        <p:grpSp>
          <p:nvGrpSpPr>
            <p:cNvPr id="152" name="Group 148">
              <a:extLst>
                <a:ext uri="{FF2B5EF4-FFF2-40B4-BE49-F238E27FC236}">
                  <a16:creationId xmlns:a16="http://schemas.microsoft.com/office/drawing/2014/main" id="{19772044-EFD1-853D-4314-5652DE879FB9}"/>
                </a:ext>
              </a:extLst>
            </p:cNvPr>
            <p:cNvGrpSpPr>
              <a:grpSpLocks/>
            </p:cNvGrpSpPr>
            <p:nvPr/>
          </p:nvGrpSpPr>
          <p:grpSpPr bwMode="auto">
            <a:xfrm>
              <a:off x="4965" y="1005"/>
              <a:ext cx="313" cy="258"/>
              <a:chOff x="4962" y="998"/>
              <a:chExt cx="313" cy="258"/>
            </a:xfrm>
          </p:grpSpPr>
          <p:sp>
            <p:nvSpPr>
              <p:cNvPr id="153" name="Text Box 149">
                <a:extLst>
                  <a:ext uri="{FF2B5EF4-FFF2-40B4-BE49-F238E27FC236}">
                    <a16:creationId xmlns:a16="http://schemas.microsoft.com/office/drawing/2014/main" id="{052D4F16-1F49-817C-1708-1E3EBD10ACC9}"/>
                  </a:ext>
                </a:extLst>
              </p:cNvPr>
              <p:cNvSpPr txBox="1">
                <a:spLocks noChangeArrowheads="1"/>
              </p:cNvSpPr>
              <p:nvPr/>
            </p:nvSpPr>
            <p:spPr bwMode="auto">
              <a:xfrm>
                <a:off x="4962" y="998"/>
                <a:ext cx="313" cy="258"/>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sz="2000" b="1" i="1">
                    <a:solidFill>
                      <a:srgbClr val="FF0066"/>
                    </a:solidFill>
                  </a:rPr>
                  <a:t>D</a:t>
                </a:r>
                <a:r>
                  <a:rPr lang="en-US" altLang="zh-CN" sz="2000" b="1" baseline="-25000">
                    <a:solidFill>
                      <a:srgbClr val="FF0066"/>
                    </a:solidFill>
                  </a:rPr>
                  <a:t>2</a:t>
                </a:r>
                <a:r>
                  <a:rPr lang="en-US" altLang="zh-CN" sz="2000" b="1">
                    <a:solidFill>
                      <a:srgbClr val="0033CC"/>
                    </a:solidFill>
                  </a:rPr>
                  <a:t> </a:t>
                </a:r>
              </a:p>
            </p:txBody>
          </p:sp>
          <p:sp>
            <p:nvSpPr>
              <p:cNvPr id="154" name="Line 150">
                <a:extLst>
                  <a:ext uri="{FF2B5EF4-FFF2-40B4-BE49-F238E27FC236}">
                    <a16:creationId xmlns:a16="http://schemas.microsoft.com/office/drawing/2014/main" id="{76F528A0-A6AC-551F-4FC7-60A784550321}"/>
                  </a:ext>
                </a:extLst>
              </p:cNvPr>
              <p:cNvSpPr>
                <a:spLocks noChangeShapeType="1"/>
              </p:cNvSpPr>
              <p:nvPr/>
            </p:nvSpPr>
            <p:spPr bwMode="auto">
              <a:xfrm>
                <a:off x="5041" y="1048"/>
                <a:ext cx="110" cy="0"/>
              </a:xfrm>
              <a:prstGeom prst="line">
                <a:avLst/>
              </a:prstGeom>
              <a:noFill/>
              <a:ln w="158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grpSp>
        <p:nvGrpSpPr>
          <p:cNvPr id="155" name="Group 151">
            <a:extLst>
              <a:ext uri="{FF2B5EF4-FFF2-40B4-BE49-F238E27FC236}">
                <a16:creationId xmlns:a16="http://schemas.microsoft.com/office/drawing/2014/main" id="{D65241FE-A491-7F33-3040-79D8930F1184}"/>
              </a:ext>
            </a:extLst>
          </p:cNvPr>
          <p:cNvGrpSpPr>
            <a:grpSpLocks/>
          </p:cNvGrpSpPr>
          <p:nvPr/>
        </p:nvGrpSpPr>
        <p:grpSpPr bwMode="auto">
          <a:xfrm>
            <a:off x="8070543" y="2119061"/>
            <a:ext cx="1525588" cy="409575"/>
            <a:chOff x="4317" y="1005"/>
            <a:chExt cx="961" cy="258"/>
          </a:xfrm>
        </p:grpSpPr>
        <p:sp>
          <p:nvSpPr>
            <p:cNvPr id="156" name="Text Box 152">
              <a:extLst>
                <a:ext uri="{FF2B5EF4-FFF2-40B4-BE49-F238E27FC236}">
                  <a16:creationId xmlns:a16="http://schemas.microsoft.com/office/drawing/2014/main" id="{0A0AEBEA-21B5-BAE6-DCD7-718BFC0542B0}"/>
                </a:ext>
              </a:extLst>
            </p:cNvPr>
            <p:cNvSpPr txBox="1">
              <a:spLocks noChangeArrowheads="1"/>
            </p:cNvSpPr>
            <p:nvPr/>
          </p:nvSpPr>
          <p:spPr bwMode="auto">
            <a:xfrm>
              <a:off x="4317" y="1005"/>
              <a:ext cx="298" cy="258"/>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sz="2000" b="1" i="1">
                  <a:solidFill>
                    <a:srgbClr val="FF0066"/>
                  </a:solidFill>
                </a:rPr>
                <a:t>D</a:t>
              </a:r>
              <a:r>
                <a:rPr lang="en-US" altLang="zh-CN" sz="2000" b="1" baseline="-25000">
                  <a:solidFill>
                    <a:srgbClr val="FF0066"/>
                  </a:solidFill>
                </a:rPr>
                <a:t>3</a:t>
              </a:r>
              <a:r>
                <a:rPr lang="en-US" altLang="zh-CN" sz="2000" b="1">
                  <a:solidFill>
                    <a:srgbClr val="FF0066"/>
                  </a:solidFill>
                </a:rPr>
                <a:t>   </a:t>
              </a:r>
            </a:p>
          </p:txBody>
        </p:sp>
        <p:grpSp>
          <p:nvGrpSpPr>
            <p:cNvPr id="157" name="Group 153">
              <a:extLst>
                <a:ext uri="{FF2B5EF4-FFF2-40B4-BE49-F238E27FC236}">
                  <a16:creationId xmlns:a16="http://schemas.microsoft.com/office/drawing/2014/main" id="{EA2D758D-9661-9BE4-ACC1-DCBD17CB218F}"/>
                </a:ext>
              </a:extLst>
            </p:cNvPr>
            <p:cNvGrpSpPr>
              <a:grpSpLocks/>
            </p:cNvGrpSpPr>
            <p:nvPr/>
          </p:nvGrpSpPr>
          <p:grpSpPr bwMode="auto">
            <a:xfrm>
              <a:off x="4965" y="1005"/>
              <a:ext cx="313" cy="258"/>
              <a:chOff x="4962" y="998"/>
              <a:chExt cx="313" cy="258"/>
            </a:xfrm>
          </p:grpSpPr>
          <p:sp>
            <p:nvSpPr>
              <p:cNvPr id="158" name="Text Box 154">
                <a:extLst>
                  <a:ext uri="{FF2B5EF4-FFF2-40B4-BE49-F238E27FC236}">
                    <a16:creationId xmlns:a16="http://schemas.microsoft.com/office/drawing/2014/main" id="{FE858F0B-4DA4-797C-B7D0-B01B63A15881}"/>
                  </a:ext>
                </a:extLst>
              </p:cNvPr>
              <p:cNvSpPr txBox="1">
                <a:spLocks noChangeArrowheads="1"/>
              </p:cNvSpPr>
              <p:nvPr/>
            </p:nvSpPr>
            <p:spPr bwMode="auto">
              <a:xfrm>
                <a:off x="4962" y="998"/>
                <a:ext cx="313" cy="258"/>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sz="2000" b="1" i="1">
                    <a:solidFill>
                      <a:srgbClr val="FF0066"/>
                    </a:solidFill>
                  </a:rPr>
                  <a:t>D</a:t>
                </a:r>
                <a:r>
                  <a:rPr lang="en-US" altLang="zh-CN" sz="2000" b="1" baseline="-25000">
                    <a:solidFill>
                      <a:srgbClr val="FF0066"/>
                    </a:solidFill>
                  </a:rPr>
                  <a:t>3</a:t>
                </a:r>
                <a:r>
                  <a:rPr lang="en-US" altLang="zh-CN" sz="2000" b="1">
                    <a:solidFill>
                      <a:srgbClr val="0033CC"/>
                    </a:solidFill>
                  </a:rPr>
                  <a:t> </a:t>
                </a:r>
              </a:p>
            </p:txBody>
          </p:sp>
          <p:sp>
            <p:nvSpPr>
              <p:cNvPr id="159" name="Line 155">
                <a:extLst>
                  <a:ext uri="{FF2B5EF4-FFF2-40B4-BE49-F238E27FC236}">
                    <a16:creationId xmlns:a16="http://schemas.microsoft.com/office/drawing/2014/main" id="{CFEBD149-21A1-19B8-D67A-31323F5A2B2D}"/>
                  </a:ext>
                </a:extLst>
              </p:cNvPr>
              <p:cNvSpPr>
                <a:spLocks noChangeShapeType="1"/>
              </p:cNvSpPr>
              <p:nvPr/>
            </p:nvSpPr>
            <p:spPr bwMode="auto">
              <a:xfrm>
                <a:off x="5041" y="1048"/>
                <a:ext cx="110" cy="0"/>
              </a:xfrm>
              <a:prstGeom prst="line">
                <a:avLst/>
              </a:prstGeom>
              <a:noFill/>
              <a:ln w="158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grpSp>
        <p:nvGrpSpPr>
          <p:cNvPr id="160" name="Group 156">
            <a:extLst>
              <a:ext uri="{FF2B5EF4-FFF2-40B4-BE49-F238E27FC236}">
                <a16:creationId xmlns:a16="http://schemas.microsoft.com/office/drawing/2014/main" id="{0853A209-7B1F-2A64-0EB1-D15692309673}"/>
              </a:ext>
            </a:extLst>
          </p:cNvPr>
          <p:cNvGrpSpPr>
            <a:grpSpLocks/>
          </p:cNvGrpSpPr>
          <p:nvPr/>
        </p:nvGrpSpPr>
        <p:grpSpPr bwMode="auto">
          <a:xfrm>
            <a:off x="8070543" y="2119061"/>
            <a:ext cx="1525588" cy="409575"/>
            <a:chOff x="4317" y="1005"/>
            <a:chExt cx="961" cy="258"/>
          </a:xfrm>
        </p:grpSpPr>
        <p:sp>
          <p:nvSpPr>
            <p:cNvPr id="161" name="Text Box 157">
              <a:extLst>
                <a:ext uri="{FF2B5EF4-FFF2-40B4-BE49-F238E27FC236}">
                  <a16:creationId xmlns:a16="http://schemas.microsoft.com/office/drawing/2014/main" id="{44950441-ED12-2253-B9B0-D2ABA8A2C01C}"/>
                </a:ext>
              </a:extLst>
            </p:cNvPr>
            <p:cNvSpPr txBox="1">
              <a:spLocks noChangeArrowheads="1"/>
            </p:cNvSpPr>
            <p:nvPr/>
          </p:nvSpPr>
          <p:spPr bwMode="auto">
            <a:xfrm>
              <a:off x="4317" y="1005"/>
              <a:ext cx="298" cy="258"/>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sz="2000" b="1" i="1">
                  <a:solidFill>
                    <a:srgbClr val="FF0066"/>
                  </a:solidFill>
                </a:rPr>
                <a:t>D</a:t>
              </a:r>
              <a:r>
                <a:rPr lang="en-US" altLang="zh-CN" sz="2000" b="1" baseline="-25000">
                  <a:solidFill>
                    <a:srgbClr val="FF0066"/>
                  </a:solidFill>
                </a:rPr>
                <a:t>4</a:t>
              </a:r>
              <a:r>
                <a:rPr lang="en-US" altLang="zh-CN" sz="2000" b="1">
                  <a:solidFill>
                    <a:srgbClr val="FF0066"/>
                  </a:solidFill>
                </a:rPr>
                <a:t>   </a:t>
              </a:r>
            </a:p>
          </p:txBody>
        </p:sp>
        <p:grpSp>
          <p:nvGrpSpPr>
            <p:cNvPr id="162" name="Group 158">
              <a:extLst>
                <a:ext uri="{FF2B5EF4-FFF2-40B4-BE49-F238E27FC236}">
                  <a16:creationId xmlns:a16="http://schemas.microsoft.com/office/drawing/2014/main" id="{593D017C-6699-CB41-991A-46B04C73B201}"/>
                </a:ext>
              </a:extLst>
            </p:cNvPr>
            <p:cNvGrpSpPr>
              <a:grpSpLocks/>
            </p:cNvGrpSpPr>
            <p:nvPr/>
          </p:nvGrpSpPr>
          <p:grpSpPr bwMode="auto">
            <a:xfrm>
              <a:off x="4965" y="1005"/>
              <a:ext cx="313" cy="258"/>
              <a:chOff x="4962" y="998"/>
              <a:chExt cx="313" cy="258"/>
            </a:xfrm>
          </p:grpSpPr>
          <p:sp>
            <p:nvSpPr>
              <p:cNvPr id="163" name="Text Box 159">
                <a:extLst>
                  <a:ext uri="{FF2B5EF4-FFF2-40B4-BE49-F238E27FC236}">
                    <a16:creationId xmlns:a16="http://schemas.microsoft.com/office/drawing/2014/main" id="{167D66CC-AB65-4458-37C5-B2AFBCE90A08}"/>
                  </a:ext>
                </a:extLst>
              </p:cNvPr>
              <p:cNvSpPr txBox="1">
                <a:spLocks noChangeArrowheads="1"/>
              </p:cNvSpPr>
              <p:nvPr/>
            </p:nvSpPr>
            <p:spPr bwMode="auto">
              <a:xfrm>
                <a:off x="4962" y="998"/>
                <a:ext cx="313" cy="258"/>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sz="2000" b="1" i="1">
                    <a:solidFill>
                      <a:srgbClr val="FF0066"/>
                    </a:solidFill>
                  </a:rPr>
                  <a:t>D</a:t>
                </a:r>
                <a:r>
                  <a:rPr lang="en-US" altLang="zh-CN" sz="2000" b="1" baseline="-25000">
                    <a:solidFill>
                      <a:srgbClr val="FF0066"/>
                    </a:solidFill>
                  </a:rPr>
                  <a:t>4</a:t>
                </a:r>
                <a:r>
                  <a:rPr lang="en-US" altLang="zh-CN" sz="2000" b="1">
                    <a:solidFill>
                      <a:srgbClr val="0033CC"/>
                    </a:solidFill>
                  </a:rPr>
                  <a:t> </a:t>
                </a:r>
              </a:p>
            </p:txBody>
          </p:sp>
          <p:sp>
            <p:nvSpPr>
              <p:cNvPr id="164" name="Line 160">
                <a:extLst>
                  <a:ext uri="{FF2B5EF4-FFF2-40B4-BE49-F238E27FC236}">
                    <a16:creationId xmlns:a16="http://schemas.microsoft.com/office/drawing/2014/main" id="{AABC31F3-A5AE-E4EE-B19E-55F86F1E90BE}"/>
                  </a:ext>
                </a:extLst>
              </p:cNvPr>
              <p:cNvSpPr>
                <a:spLocks noChangeShapeType="1"/>
              </p:cNvSpPr>
              <p:nvPr/>
            </p:nvSpPr>
            <p:spPr bwMode="auto">
              <a:xfrm>
                <a:off x="5041" y="1048"/>
                <a:ext cx="110" cy="0"/>
              </a:xfrm>
              <a:prstGeom prst="line">
                <a:avLst/>
              </a:prstGeom>
              <a:noFill/>
              <a:ln w="158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grpSp>
        <p:nvGrpSpPr>
          <p:cNvPr id="165" name="Group 161">
            <a:extLst>
              <a:ext uri="{FF2B5EF4-FFF2-40B4-BE49-F238E27FC236}">
                <a16:creationId xmlns:a16="http://schemas.microsoft.com/office/drawing/2014/main" id="{53913CAD-FBF7-3C61-9E79-1AE0101D6DF9}"/>
              </a:ext>
            </a:extLst>
          </p:cNvPr>
          <p:cNvGrpSpPr>
            <a:grpSpLocks/>
          </p:cNvGrpSpPr>
          <p:nvPr/>
        </p:nvGrpSpPr>
        <p:grpSpPr bwMode="auto">
          <a:xfrm>
            <a:off x="8070543" y="2119061"/>
            <a:ext cx="1525588" cy="409575"/>
            <a:chOff x="4317" y="1005"/>
            <a:chExt cx="961" cy="258"/>
          </a:xfrm>
        </p:grpSpPr>
        <p:sp>
          <p:nvSpPr>
            <p:cNvPr id="166" name="Text Box 162">
              <a:extLst>
                <a:ext uri="{FF2B5EF4-FFF2-40B4-BE49-F238E27FC236}">
                  <a16:creationId xmlns:a16="http://schemas.microsoft.com/office/drawing/2014/main" id="{CA0AC904-B7AA-DC64-88E2-572B73EFE038}"/>
                </a:ext>
              </a:extLst>
            </p:cNvPr>
            <p:cNvSpPr txBox="1">
              <a:spLocks noChangeArrowheads="1"/>
            </p:cNvSpPr>
            <p:nvPr/>
          </p:nvSpPr>
          <p:spPr bwMode="auto">
            <a:xfrm>
              <a:off x="4317" y="1005"/>
              <a:ext cx="298" cy="258"/>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sz="2000" b="1" i="1">
                  <a:solidFill>
                    <a:srgbClr val="FF0066"/>
                  </a:solidFill>
                </a:rPr>
                <a:t>D</a:t>
              </a:r>
              <a:r>
                <a:rPr lang="en-US" altLang="zh-CN" sz="2000" b="1" baseline="-25000">
                  <a:solidFill>
                    <a:srgbClr val="FF0066"/>
                  </a:solidFill>
                </a:rPr>
                <a:t>5</a:t>
              </a:r>
              <a:r>
                <a:rPr lang="en-US" altLang="zh-CN" sz="2000" b="1">
                  <a:solidFill>
                    <a:srgbClr val="FF0066"/>
                  </a:solidFill>
                </a:rPr>
                <a:t>   </a:t>
              </a:r>
            </a:p>
          </p:txBody>
        </p:sp>
        <p:grpSp>
          <p:nvGrpSpPr>
            <p:cNvPr id="167" name="Group 163">
              <a:extLst>
                <a:ext uri="{FF2B5EF4-FFF2-40B4-BE49-F238E27FC236}">
                  <a16:creationId xmlns:a16="http://schemas.microsoft.com/office/drawing/2014/main" id="{D8C4CABD-EDC1-97BC-55FA-848563CCA42B}"/>
                </a:ext>
              </a:extLst>
            </p:cNvPr>
            <p:cNvGrpSpPr>
              <a:grpSpLocks/>
            </p:cNvGrpSpPr>
            <p:nvPr/>
          </p:nvGrpSpPr>
          <p:grpSpPr bwMode="auto">
            <a:xfrm>
              <a:off x="4965" y="1005"/>
              <a:ext cx="313" cy="258"/>
              <a:chOff x="4962" y="998"/>
              <a:chExt cx="313" cy="258"/>
            </a:xfrm>
          </p:grpSpPr>
          <p:sp>
            <p:nvSpPr>
              <p:cNvPr id="168" name="Text Box 164">
                <a:extLst>
                  <a:ext uri="{FF2B5EF4-FFF2-40B4-BE49-F238E27FC236}">
                    <a16:creationId xmlns:a16="http://schemas.microsoft.com/office/drawing/2014/main" id="{218330CB-2E9F-0CF4-4560-7036C50858C0}"/>
                  </a:ext>
                </a:extLst>
              </p:cNvPr>
              <p:cNvSpPr txBox="1">
                <a:spLocks noChangeArrowheads="1"/>
              </p:cNvSpPr>
              <p:nvPr/>
            </p:nvSpPr>
            <p:spPr bwMode="auto">
              <a:xfrm>
                <a:off x="4962" y="998"/>
                <a:ext cx="313" cy="258"/>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sz="2000" b="1" i="1">
                    <a:solidFill>
                      <a:srgbClr val="FF0066"/>
                    </a:solidFill>
                  </a:rPr>
                  <a:t>D</a:t>
                </a:r>
                <a:r>
                  <a:rPr lang="en-US" altLang="zh-CN" sz="2000" b="1" baseline="-25000">
                    <a:solidFill>
                      <a:srgbClr val="FF0066"/>
                    </a:solidFill>
                  </a:rPr>
                  <a:t>5</a:t>
                </a:r>
                <a:r>
                  <a:rPr lang="en-US" altLang="zh-CN" sz="2000" b="1">
                    <a:solidFill>
                      <a:srgbClr val="0033CC"/>
                    </a:solidFill>
                  </a:rPr>
                  <a:t> </a:t>
                </a:r>
              </a:p>
            </p:txBody>
          </p:sp>
          <p:sp>
            <p:nvSpPr>
              <p:cNvPr id="169" name="Line 165">
                <a:extLst>
                  <a:ext uri="{FF2B5EF4-FFF2-40B4-BE49-F238E27FC236}">
                    <a16:creationId xmlns:a16="http://schemas.microsoft.com/office/drawing/2014/main" id="{E3CB4F0F-11C8-8BA9-6F0E-2E402A084405}"/>
                  </a:ext>
                </a:extLst>
              </p:cNvPr>
              <p:cNvSpPr>
                <a:spLocks noChangeShapeType="1"/>
              </p:cNvSpPr>
              <p:nvPr/>
            </p:nvSpPr>
            <p:spPr bwMode="auto">
              <a:xfrm>
                <a:off x="5041" y="1048"/>
                <a:ext cx="110" cy="0"/>
              </a:xfrm>
              <a:prstGeom prst="line">
                <a:avLst/>
              </a:prstGeom>
              <a:noFill/>
              <a:ln w="158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grpSp>
        <p:nvGrpSpPr>
          <p:cNvPr id="170" name="Group 166">
            <a:extLst>
              <a:ext uri="{FF2B5EF4-FFF2-40B4-BE49-F238E27FC236}">
                <a16:creationId xmlns:a16="http://schemas.microsoft.com/office/drawing/2014/main" id="{BE9D3694-4F88-3BF0-7D84-2A30974AB582}"/>
              </a:ext>
            </a:extLst>
          </p:cNvPr>
          <p:cNvGrpSpPr>
            <a:grpSpLocks/>
          </p:cNvGrpSpPr>
          <p:nvPr/>
        </p:nvGrpSpPr>
        <p:grpSpPr bwMode="auto">
          <a:xfrm>
            <a:off x="8070543" y="2119061"/>
            <a:ext cx="1525588" cy="409575"/>
            <a:chOff x="4317" y="1005"/>
            <a:chExt cx="961" cy="258"/>
          </a:xfrm>
        </p:grpSpPr>
        <p:sp>
          <p:nvSpPr>
            <p:cNvPr id="171" name="Text Box 167">
              <a:extLst>
                <a:ext uri="{FF2B5EF4-FFF2-40B4-BE49-F238E27FC236}">
                  <a16:creationId xmlns:a16="http://schemas.microsoft.com/office/drawing/2014/main" id="{9B2B742D-9EEF-48C8-63BC-D14867191F68}"/>
                </a:ext>
              </a:extLst>
            </p:cNvPr>
            <p:cNvSpPr txBox="1">
              <a:spLocks noChangeArrowheads="1"/>
            </p:cNvSpPr>
            <p:nvPr/>
          </p:nvSpPr>
          <p:spPr bwMode="auto">
            <a:xfrm>
              <a:off x="4317" y="1005"/>
              <a:ext cx="298" cy="258"/>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sz="2000" b="1" i="1">
                  <a:solidFill>
                    <a:srgbClr val="FF0066"/>
                  </a:solidFill>
                </a:rPr>
                <a:t>D</a:t>
              </a:r>
              <a:r>
                <a:rPr lang="en-US" altLang="zh-CN" sz="2000" b="1" baseline="-25000">
                  <a:solidFill>
                    <a:srgbClr val="FF0066"/>
                  </a:solidFill>
                </a:rPr>
                <a:t>6</a:t>
              </a:r>
              <a:r>
                <a:rPr lang="en-US" altLang="zh-CN" sz="2000" b="1">
                  <a:solidFill>
                    <a:srgbClr val="FF0066"/>
                  </a:solidFill>
                </a:rPr>
                <a:t>   </a:t>
              </a:r>
            </a:p>
          </p:txBody>
        </p:sp>
        <p:grpSp>
          <p:nvGrpSpPr>
            <p:cNvPr id="172" name="Group 168">
              <a:extLst>
                <a:ext uri="{FF2B5EF4-FFF2-40B4-BE49-F238E27FC236}">
                  <a16:creationId xmlns:a16="http://schemas.microsoft.com/office/drawing/2014/main" id="{6443F888-BCB0-AF85-D475-6CC89FA841A5}"/>
                </a:ext>
              </a:extLst>
            </p:cNvPr>
            <p:cNvGrpSpPr>
              <a:grpSpLocks/>
            </p:cNvGrpSpPr>
            <p:nvPr/>
          </p:nvGrpSpPr>
          <p:grpSpPr bwMode="auto">
            <a:xfrm>
              <a:off x="4965" y="1005"/>
              <a:ext cx="313" cy="258"/>
              <a:chOff x="4962" y="998"/>
              <a:chExt cx="313" cy="258"/>
            </a:xfrm>
          </p:grpSpPr>
          <p:sp>
            <p:nvSpPr>
              <p:cNvPr id="173" name="Text Box 169">
                <a:extLst>
                  <a:ext uri="{FF2B5EF4-FFF2-40B4-BE49-F238E27FC236}">
                    <a16:creationId xmlns:a16="http://schemas.microsoft.com/office/drawing/2014/main" id="{2179718A-5BA9-5520-F239-92781A0BAE1B}"/>
                  </a:ext>
                </a:extLst>
              </p:cNvPr>
              <p:cNvSpPr txBox="1">
                <a:spLocks noChangeArrowheads="1"/>
              </p:cNvSpPr>
              <p:nvPr/>
            </p:nvSpPr>
            <p:spPr bwMode="auto">
              <a:xfrm>
                <a:off x="4962" y="998"/>
                <a:ext cx="313" cy="258"/>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sz="2000" b="1" i="1">
                    <a:solidFill>
                      <a:srgbClr val="FF0066"/>
                    </a:solidFill>
                  </a:rPr>
                  <a:t>D</a:t>
                </a:r>
                <a:r>
                  <a:rPr lang="en-US" altLang="zh-CN" sz="2000" b="1" baseline="-25000">
                    <a:solidFill>
                      <a:srgbClr val="FF0066"/>
                    </a:solidFill>
                  </a:rPr>
                  <a:t>6</a:t>
                </a:r>
                <a:r>
                  <a:rPr lang="en-US" altLang="zh-CN" sz="2000" b="1">
                    <a:solidFill>
                      <a:srgbClr val="0033CC"/>
                    </a:solidFill>
                  </a:rPr>
                  <a:t> </a:t>
                </a:r>
              </a:p>
            </p:txBody>
          </p:sp>
          <p:sp>
            <p:nvSpPr>
              <p:cNvPr id="174" name="Line 170">
                <a:extLst>
                  <a:ext uri="{FF2B5EF4-FFF2-40B4-BE49-F238E27FC236}">
                    <a16:creationId xmlns:a16="http://schemas.microsoft.com/office/drawing/2014/main" id="{ECB4B379-53CF-AF0F-8D94-EE11017BD936}"/>
                  </a:ext>
                </a:extLst>
              </p:cNvPr>
              <p:cNvSpPr>
                <a:spLocks noChangeShapeType="1"/>
              </p:cNvSpPr>
              <p:nvPr/>
            </p:nvSpPr>
            <p:spPr bwMode="auto">
              <a:xfrm>
                <a:off x="5041" y="1048"/>
                <a:ext cx="110" cy="0"/>
              </a:xfrm>
              <a:prstGeom prst="line">
                <a:avLst/>
              </a:prstGeom>
              <a:noFill/>
              <a:ln w="158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grpSp>
        <p:nvGrpSpPr>
          <p:cNvPr id="175" name="Group 171">
            <a:extLst>
              <a:ext uri="{FF2B5EF4-FFF2-40B4-BE49-F238E27FC236}">
                <a16:creationId xmlns:a16="http://schemas.microsoft.com/office/drawing/2014/main" id="{12FF0161-96E0-7075-C434-60DC91713499}"/>
              </a:ext>
            </a:extLst>
          </p:cNvPr>
          <p:cNvGrpSpPr>
            <a:grpSpLocks/>
          </p:cNvGrpSpPr>
          <p:nvPr/>
        </p:nvGrpSpPr>
        <p:grpSpPr bwMode="auto">
          <a:xfrm>
            <a:off x="8070543" y="2119061"/>
            <a:ext cx="1525588" cy="409575"/>
            <a:chOff x="4317" y="1005"/>
            <a:chExt cx="961" cy="258"/>
          </a:xfrm>
        </p:grpSpPr>
        <p:sp>
          <p:nvSpPr>
            <p:cNvPr id="176" name="Text Box 172">
              <a:extLst>
                <a:ext uri="{FF2B5EF4-FFF2-40B4-BE49-F238E27FC236}">
                  <a16:creationId xmlns:a16="http://schemas.microsoft.com/office/drawing/2014/main" id="{B404E52F-5B7B-DF0C-B0B0-6D339E4FF21A}"/>
                </a:ext>
              </a:extLst>
            </p:cNvPr>
            <p:cNvSpPr txBox="1">
              <a:spLocks noChangeArrowheads="1"/>
            </p:cNvSpPr>
            <p:nvPr/>
          </p:nvSpPr>
          <p:spPr bwMode="auto">
            <a:xfrm>
              <a:off x="4317" y="1005"/>
              <a:ext cx="298" cy="258"/>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sz="2000" b="1" i="1">
                  <a:solidFill>
                    <a:srgbClr val="FF0066"/>
                  </a:solidFill>
                </a:rPr>
                <a:t>D</a:t>
              </a:r>
              <a:r>
                <a:rPr lang="en-US" altLang="zh-CN" sz="2000" b="1" baseline="-25000">
                  <a:solidFill>
                    <a:srgbClr val="FF0066"/>
                  </a:solidFill>
                </a:rPr>
                <a:t>7</a:t>
              </a:r>
              <a:r>
                <a:rPr lang="en-US" altLang="zh-CN" sz="2000" b="1">
                  <a:solidFill>
                    <a:srgbClr val="FF0066"/>
                  </a:solidFill>
                </a:rPr>
                <a:t>   </a:t>
              </a:r>
            </a:p>
          </p:txBody>
        </p:sp>
        <p:grpSp>
          <p:nvGrpSpPr>
            <p:cNvPr id="177" name="Group 173">
              <a:extLst>
                <a:ext uri="{FF2B5EF4-FFF2-40B4-BE49-F238E27FC236}">
                  <a16:creationId xmlns:a16="http://schemas.microsoft.com/office/drawing/2014/main" id="{F7E66048-5754-0C02-81B3-2D27AF94F098}"/>
                </a:ext>
              </a:extLst>
            </p:cNvPr>
            <p:cNvGrpSpPr>
              <a:grpSpLocks/>
            </p:cNvGrpSpPr>
            <p:nvPr/>
          </p:nvGrpSpPr>
          <p:grpSpPr bwMode="auto">
            <a:xfrm>
              <a:off x="4965" y="1005"/>
              <a:ext cx="313" cy="258"/>
              <a:chOff x="4962" y="998"/>
              <a:chExt cx="313" cy="258"/>
            </a:xfrm>
          </p:grpSpPr>
          <p:sp>
            <p:nvSpPr>
              <p:cNvPr id="178" name="Text Box 174">
                <a:extLst>
                  <a:ext uri="{FF2B5EF4-FFF2-40B4-BE49-F238E27FC236}">
                    <a16:creationId xmlns:a16="http://schemas.microsoft.com/office/drawing/2014/main" id="{1DB26202-38FC-C203-01B2-1CDB38B849C9}"/>
                  </a:ext>
                </a:extLst>
              </p:cNvPr>
              <p:cNvSpPr txBox="1">
                <a:spLocks noChangeArrowheads="1"/>
              </p:cNvSpPr>
              <p:nvPr/>
            </p:nvSpPr>
            <p:spPr bwMode="auto">
              <a:xfrm>
                <a:off x="4962" y="998"/>
                <a:ext cx="313" cy="258"/>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sz="2000" b="1" i="1">
                    <a:solidFill>
                      <a:srgbClr val="FF0066"/>
                    </a:solidFill>
                  </a:rPr>
                  <a:t>D</a:t>
                </a:r>
                <a:r>
                  <a:rPr lang="en-US" altLang="zh-CN" sz="2000" b="1" baseline="-25000">
                    <a:solidFill>
                      <a:srgbClr val="FF0066"/>
                    </a:solidFill>
                  </a:rPr>
                  <a:t>7</a:t>
                </a:r>
                <a:r>
                  <a:rPr lang="en-US" altLang="zh-CN" sz="2000" b="1">
                    <a:solidFill>
                      <a:srgbClr val="0033CC"/>
                    </a:solidFill>
                  </a:rPr>
                  <a:t> </a:t>
                </a:r>
              </a:p>
            </p:txBody>
          </p:sp>
          <p:sp>
            <p:nvSpPr>
              <p:cNvPr id="179" name="Line 175">
                <a:extLst>
                  <a:ext uri="{FF2B5EF4-FFF2-40B4-BE49-F238E27FC236}">
                    <a16:creationId xmlns:a16="http://schemas.microsoft.com/office/drawing/2014/main" id="{7DD608B7-7C97-AE56-7CBD-C0890C55D091}"/>
                  </a:ext>
                </a:extLst>
              </p:cNvPr>
              <p:cNvSpPr>
                <a:spLocks noChangeShapeType="1"/>
              </p:cNvSpPr>
              <p:nvPr/>
            </p:nvSpPr>
            <p:spPr bwMode="auto">
              <a:xfrm>
                <a:off x="5041" y="1048"/>
                <a:ext cx="110" cy="0"/>
              </a:xfrm>
              <a:prstGeom prst="line">
                <a:avLst/>
              </a:prstGeom>
              <a:noFill/>
              <a:ln w="158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sp>
        <p:nvSpPr>
          <p:cNvPr id="180" name="Text Box 176">
            <a:extLst>
              <a:ext uri="{FF2B5EF4-FFF2-40B4-BE49-F238E27FC236}">
                <a16:creationId xmlns:a16="http://schemas.microsoft.com/office/drawing/2014/main" id="{A440DB09-D337-4BA6-7644-A0CB620D9FF3}"/>
              </a:ext>
            </a:extLst>
          </p:cNvPr>
          <p:cNvSpPr txBox="1">
            <a:spLocks noChangeArrowheads="1"/>
          </p:cNvSpPr>
          <p:nvPr/>
        </p:nvSpPr>
        <p:spPr bwMode="auto">
          <a:xfrm>
            <a:off x="8361056" y="4428874"/>
            <a:ext cx="1168400" cy="396875"/>
          </a:xfrm>
          <a:prstGeom prst="rect">
            <a:avLst/>
          </a:prstGeom>
          <a:solidFill>
            <a:srgbClr val="A5CEAD"/>
          </a:solidFill>
          <a:ln>
            <a:noFill/>
          </a:ln>
          <a:effectLst/>
          <a:extLst>
            <a:ext uri="{91240B29-F687-4F45-9708-019B960494DF}">
              <a14:hiddenLine xmlns:a14="http://schemas.microsoft.com/office/drawing/2010/main" w="12700">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a:solidFill>
                  <a:srgbClr val="0033CC"/>
                </a:solidFill>
              </a:rPr>
              <a:t>0    0    1</a:t>
            </a:r>
          </a:p>
        </p:txBody>
      </p:sp>
      <p:sp>
        <p:nvSpPr>
          <p:cNvPr id="181" name="Text Box 177">
            <a:extLst>
              <a:ext uri="{FF2B5EF4-FFF2-40B4-BE49-F238E27FC236}">
                <a16:creationId xmlns:a16="http://schemas.microsoft.com/office/drawing/2014/main" id="{B761BA96-7DAA-B947-F194-A813B70BED76}"/>
              </a:ext>
            </a:extLst>
          </p:cNvPr>
          <p:cNvSpPr txBox="1">
            <a:spLocks noChangeArrowheads="1"/>
          </p:cNvSpPr>
          <p:nvPr/>
        </p:nvSpPr>
        <p:spPr bwMode="auto">
          <a:xfrm>
            <a:off x="8361056" y="4428874"/>
            <a:ext cx="1168400" cy="396875"/>
          </a:xfrm>
          <a:prstGeom prst="rect">
            <a:avLst/>
          </a:prstGeom>
          <a:solidFill>
            <a:srgbClr val="A5CEAD"/>
          </a:solidFill>
          <a:ln>
            <a:noFill/>
          </a:ln>
          <a:effectLst/>
          <a:extLst>
            <a:ext uri="{91240B29-F687-4F45-9708-019B960494DF}">
              <a14:hiddenLine xmlns:a14="http://schemas.microsoft.com/office/drawing/2010/main" w="12700">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a:solidFill>
                  <a:srgbClr val="0033CC"/>
                </a:solidFill>
              </a:rPr>
              <a:t>0    1    0</a:t>
            </a:r>
          </a:p>
        </p:txBody>
      </p:sp>
      <p:sp>
        <p:nvSpPr>
          <p:cNvPr id="182" name="Text Box 178">
            <a:extLst>
              <a:ext uri="{FF2B5EF4-FFF2-40B4-BE49-F238E27FC236}">
                <a16:creationId xmlns:a16="http://schemas.microsoft.com/office/drawing/2014/main" id="{E6C683FB-FC05-2D27-C7B1-BA65C79DE2FF}"/>
              </a:ext>
            </a:extLst>
          </p:cNvPr>
          <p:cNvSpPr txBox="1">
            <a:spLocks noChangeArrowheads="1"/>
          </p:cNvSpPr>
          <p:nvPr/>
        </p:nvSpPr>
        <p:spPr bwMode="auto">
          <a:xfrm>
            <a:off x="8361056" y="4428874"/>
            <a:ext cx="1168400" cy="396875"/>
          </a:xfrm>
          <a:prstGeom prst="rect">
            <a:avLst/>
          </a:prstGeom>
          <a:solidFill>
            <a:srgbClr val="A5CEAD"/>
          </a:solidFill>
          <a:ln>
            <a:noFill/>
          </a:ln>
          <a:effectLst/>
          <a:extLst>
            <a:ext uri="{91240B29-F687-4F45-9708-019B960494DF}">
              <a14:hiddenLine xmlns:a14="http://schemas.microsoft.com/office/drawing/2010/main" w="12700">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a:solidFill>
                  <a:srgbClr val="0033CC"/>
                </a:solidFill>
              </a:rPr>
              <a:t>0    1    1</a:t>
            </a:r>
          </a:p>
        </p:txBody>
      </p:sp>
      <p:sp>
        <p:nvSpPr>
          <p:cNvPr id="183" name="Text Box 179">
            <a:extLst>
              <a:ext uri="{FF2B5EF4-FFF2-40B4-BE49-F238E27FC236}">
                <a16:creationId xmlns:a16="http://schemas.microsoft.com/office/drawing/2014/main" id="{BFAB3590-82ED-E4C1-1C36-7E5237AC5A3E}"/>
              </a:ext>
            </a:extLst>
          </p:cNvPr>
          <p:cNvSpPr txBox="1">
            <a:spLocks noChangeArrowheads="1"/>
          </p:cNvSpPr>
          <p:nvPr/>
        </p:nvSpPr>
        <p:spPr bwMode="auto">
          <a:xfrm>
            <a:off x="8361056" y="4428874"/>
            <a:ext cx="1168400" cy="396875"/>
          </a:xfrm>
          <a:prstGeom prst="rect">
            <a:avLst/>
          </a:prstGeom>
          <a:solidFill>
            <a:srgbClr val="A5CEAD"/>
          </a:solidFill>
          <a:ln>
            <a:noFill/>
          </a:ln>
          <a:effectLst/>
          <a:extLst>
            <a:ext uri="{91240B29-F687-4F45-9708-019B960494DF}">
              <a14:hiddenLine xmlns:a14="http://schemas.microsoft.com/office/drawing/2010/main" w="12700">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a:solidFill>
                  <a:srgbClr val="0033CC"/>
                </a:solidFill>
              </a:rPr>
              <a:t>1    0    0</a:t>
            </a:r>
          </a:p>
        </p:txBody>
      </p:sp>
      <p:sp>
        <p:nvSpPr>
          <p:cNvPr id="184" name="Text Box 180">
            <a:extLst>
              <a:ext uri="{FF2B5EF4-FFF2-40B4-BE49-F238E27FC236}">
                <a16:creationId xmlns:a16="http://schemas.microsoft.com/office/drawing/2014/main" id="{C23A0366-21C7-E69D-3833-970FDBBD5A07}"/>
              </a:ext>
            </a:extLst>
          </p:cNvPr>
          <p:cNvSpPr txBox="1">
            <a:spLocks noChangeArrowheads="1"/>
          </p:cNvSpPr>
          <p:nvPr/>
        </p:nvSpPr>
        <p:spPr bwMode="auto">
          <a:xfrm>
            <a:off x="8361056" y="4428874"/>
            <a:ext cx="1168400" cy="396875"/>
          </a:xfrm>
          <a:prstGeom prst="rect">
            <a:avLst/>
          </a:prstGeom>
          <a:solidFill>
            <a:srgbClr val="A5CEAD"/>
          </a:solidFill>
          <a:ln>
            <a:noFill/>
          </a:ln>
          <a:effectLst/>
          <a:extLst>
            <a:ext uri="{91240B29-F687-4F45-9708-019B960494DF}">
              <a14:hiddenLine xmlns:a14="http://schemas.microsoft.com/office/drawing/2010/main" w="12700">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a:solidFill>
                  <a:srgbClr val="0033CC"/>
                </a:solidFill>
              </a:rPr>
              <a:t>1    0    1</a:t>
            </a:r>
          </a:p>
        </p:txBody>
      </p:sp>
      <p:sp>
        <p:nvSpPr>
          <p:cNvPr id="185" name="Text Box 181">
            <a:extLst>
              <a:ext uri="{FF2B5EF4-FFF2-40B4-BE49-F238E27FC236}">
                <a16:creationId xmlns:a16="http://schemas.microsoft.com/office/drawing/2014/main" id="{02053DEB-4311-AC20-114C-77642C323026}"/>
              </a:ext>
            </a:extLst>
          </p:cNvPr>
          <p:cNvSpPr txBox="1">
            <a:spLocks noChangeArrowheads="1"/>
          </p:cNvSpPr>
          <p:nvPr/>
        </p:nvSpPr>
        <p:spPr bwMode="auto">
          <a:xfrm>
            <a:off x="8361056" y="4428874"/>
            <a:ext cx="1168400" cy="396875"/>
          </a:xfrm>
          <a:prstGeom prst="rect">
            <a:avLst/>
          </a:prstGeom>
          <a:solidFill>
            <a:srgbClr val="A5CEAD"/>
          </a:solidFill>
          <a:ln>
            <a:noFill/>
          </a:ln>
          <a:effectLst/>
          <a:extLst>
            <a:ext uri="{91240B29-F687-4F45-9708-019B960494DF}">
              <a14:hiddenLine xmlns:a14="http://schemas.microsoft.com/office/drawing/2010/main" w="12700">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a:solidFill>
                  <a:srgbClr val="0033CC"/>
                </a:solidFill>
              </a:rPr>
              <a:t>1    1    0</a:t>
            </a:r>
          </a:p>
        </p:txBody>
      </p:sp>
      <p:sp>
        <p:nvSpPr>
          <p:cNvPr id="186" name="Text Box 182">
            <a:extLst>
              <a:ext uri="{FF2B5EF4-FFF2-40B4-BE49-F238E27FC236}">
                <a16:creationId xmlns:a16="http://schemas.microsoft.com/office/drawing/2014/main" id="{FF533432-47FF-FC9B-EF4D-D8E180DC0AC8}"/>
              </a:ext>
            </a:extLst>
          </p:cNvPr>
          <p:cNvSpPr txBox="1">
            <a:spLocks noChangeArrowheads="1"/>
          </p:cNvSpPr>
          <p:nvPr/>
        </p:nvSpPr>
        <p:spPr bwMode="auto">
          <a:xfrm>
            <a:off x="8361056" y="4428874"/>
            <a:ext cx="1168400" cy="396875"/>
          </a:xfrm>
          <a:prstGeom prst="rect">
            <a:avLst/>
          </a:prstGeom>
          <a:solidFill>
            <a:srgbClr val="A5CEAD"/>
          </a:solidFill>
          <a:ln>
            <a:noFill/>
          </a:ln>
          <a:effectLst/>
          <a:extLst>
            <a:ext uri="{91240B29-F687-4F45-9708-019B960494DF}">
              <a14:hiddenLine xmlns:a14="http://schemas.microsoft.com/office/drawing/2010/main" w="12700">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a:solidFill>
                  <a:srgbClr val="0033CC"/>
                </a:solidFill>
              </a:rPr>
              <a:t>1    1    1</a:t>
            </a:r>
          </a:p>
        </p:txBody>
      </p:sp>
      <p:sp>
        <p:nvSpPr>
          <p:cNvPr id="187" name="Text Box 183">
            <a:extLst>
              <a:ext uri="{FF2B5EF4-FFF2-40B4-BE49-F238E27FC236}">
                <a16:creationId xmlns:a16="http://schemas.microsoft.com/office/drawing/2014/main" id="{0613B073-55FC-C19B-68C0-F4CCA77F82AE}"/>
              </a:ext>
            </a:extLst>
          </p:cNvPr>
          <p:cNvSpPr txBox="1">
            <a:spLocks noChangeArrowheads="1"/>
          </p:cNvSpPr>
          <p:nvPr/>
        </p:nvSpPr>
        <p:spPr bwMode="auto">
          <a:xfrm>
            <a:off x="9497706" y="4441574"/>
            <a:ext cx="400050" cy="409575"/>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sz="2000" b="1">
                <a:solidFill>
                  <a:srgbClr val="FF0066"/>
                </a:solidFill>
              </a:rPr>
              <a:t>1   </a:t>
            </a:r>
          </a:p>
        </p:txBody>
      </p:sp>
      <p:sp>
        <p:nvSpPr>
          <p:cNvPr id="188" name="Text Box 184">
            <a:extLst>
              <a:ext uri="{FF2B5EF4-FFF2-40B4-BE49-F238E27FC236}">
                <a16:creationId xmlns:a16="http://schemas.microsoft.com/office/drawing/2014/main" id="{70A152CC-00D9-62C9-EF2E-5F13A5054D93}"/>
              </a:ext>
            </a:extLst>
          </p:cNvPr>
          <p:cNvSpPr txBox="1">
            <a:spLocks noChangeArrowheads="1"/>
          </p:cNvSpPr>
          <p:nvPr/>
        </p:nvSpPr>
        <p:spPr bwMode="auto">
          <a:xfrm>
            <a:off x="9496118" y="4444749"/>
            <a:ext cx="400050" cy="409575"/>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sz="2000" b="1">
                <a:solidFill>
                  <a:srgbClr val="FF0066"/>
                </a:solidFill>
              </a:rPr>
              <a:t>0</a:t>
            </a:r>
            <a:r>
              <a:rPr lang="en-US" altLang="zh-CN" sz="2000" b="1">
                <a:solidFill>
                  <a:srgbClr val="0033CC"/>
                </a:solidFill>
              </a:rPr>
              <a:t>   </a:t>
            </a:r>
          </a:p>
        </p:txBody>
      </p:sp>
      <p:sp>
        <p:nvSpPr>
          <p:cNvPr id="189" name="Text Box 185">
            <a:extLst>
              <a:ext uri="{FF2B5EF4-FFF2-40B4-BE49-F238E27FC236}">
                <a16:creationId xmlns:a16="http://schemas.microsoft.com/office/drawing/2014/main" id="{02455228-E30E-6D1C-6BAD-2BB2A85FB411}"/>
              </a:ext>
            </a:extLst>
          </p:cNvPr>
          <p:cNvSpPr txBox="1">
            <a:spLocks noChangeArrowheads="1"/>
          </p:cNvSpPr>
          <p:nvPr/>
        </p:nvSpPr>
        <p:spPr bwMode="auto">
          <a:xfrm>
            <a:off x="2219018" y="5074986"/>
            <a:ext cx="27273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A</a:t>
            </a:r>
            <a:r>
              <a:rPr lang="en-US" altLang="zh-CN" b="1" baseline="-25000">
                <a:solidFill>
                  <a:srgbClr val="FF0066"/>
                </a:solidFill>
              </a:rPr>
              <a:t>2 </a:t>
            </a:r>
            <a:r>
              <a:rPr lang="en-US" altLang="zh-CN" b="1">
                <a:solidFill>
                  <a:srgbClr val="FF0066"/>
                </a:solidFill>
                <a:sym typeface="Symbol" panose="05050102010706020507" pitchFamily="18" charset="2"/>
              </a:rPr>
              <a:t> </a:t>
            </a:r>
            <a:r>
              <a:rPr lang="en-US" altLang="zh-CN" b="1" i="1">
                <a:solidFill>
                  <a:srgbClr val="FF0066"/>
                </a:solidFill>
                <a:sym typeface="Symbol" panose="05050102010706020507" pitchFamily="18" charset="2"/>
              </a:rPr>
              <a:t>A</a:t>
            </a:r>
            <a:r>
              <a:rPr lang="en-US" altLang="zh-CN" b="1" baseline="-25000">
                <a:solidFill>
                  <a:srgbClr val="FF0066"/>
                </a:solidFill>
                <a:sym typeface="Symbol" panose="05050102010706020507" pitchFamily="18" charset="2"/>
              </a:rPr>
              <a:t>0</a:t>
            </a:r>
            <a:r>
              <a:rPr lang="en-US" altLang="zh-CN" b="1">
                <a:solidFill>
                  <a:srgbClr val="FF0066"/>
                </a:solidFill>
                <a:sym typeface="Symbol" panose="05050102010706020507" pitchFamily="18" charset="2"/>
              </a:rPr>
              <a:t> — </a:t>
            </a:r>
            <a:r>
              <a:rPr lang="zh-CN" altLang="en-US" b="1">
                <a:solidFill>
                  <a:srgbClr val="FF0066"/>
                </a:solidFill>
                <a:sym typeface="Symbol" panose="05050102010706020507" pitchFamily="18" charset="2"/>
              </a:rPr>
              <a:t>地址端</a:t>
            </a:r>
            <a:endParaRPr lang="zh-CN" altLang="en-US" b="1">
              <a:solidFill>
                <a:srgbClr val="FF0066"/>
              </a:solidFill>
            </a:endParaRPr>
          </a:p>
        </p:txBody>
      </p:sp>
      <p:sp>
        <p:nvSpPr>
          <p:cNvPr id="190" name="Text Box 186">
            <a:extLst>
              <a:ext uri="{FF2B5EF4-FFF2-40B4-BE49-F238E27FC236}">
                <a16:creationId xmlns:a16="http://schemas.microsoft.com/office/drawing/2014/main" id="{39480ABE-38E3-26D7-9BBB-EF112E09DA6D}"/>
              </a:ext>
            </a:extLst>
          </p:cNvPr>
          <p:cNvSpPr txBox="1">
            <a:spLocks noChangeArrowheads="1"/>
          </p:cNvSpPr>
          <p:nvPr/>
        </p:nvSpPr>
        <p:spPr bwMode="auto">
          <a:xfrm>
            <a:off x="2195206" y="5613149"/>
            <a:ext cx="354488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rPr>
              <a:t>D</a:t>
            </a:r>
            <a:r>
              <a:rPr lang="en-US" altLang="zh-CN" b="1" baseline="-25000">
                <a:solidFill>
                  <a:srgbClr val="0033CC"/>
                </a:solidFill>
              </a:rPr>
              <a:t>7 </a:t>
            </a:r>
            <a:r>
              <a:rPr lang="en-US" altLang="zh-CN" b="1">
                <a:solidFill>
                  <a:srgbClr val="0033CC"/>
                </a:solidFill>
                <a:sym typeface="Symbol" panose="05050102010706020507" pitchFamily="18" charset="2"/>
              </a:rPr>
              <a:t> </a:t>
            </a:r>
            <a:r>
              <a:rPr lang="en-US" altLang="zh-CN" b="1" i="1">
                <a:solidFill>
                  <a:srgbClr val="0033CC"/>
                </a:solidFill>
                <a:sym typeface="Symbol" panose="05050102010706020507" pitchFamily="18" charset="2"/>
              </a:rPr>
              <a:t>D</a:t>
            </a:r>
            <a:r>
              <a:rPr lang="en-US" altLang="zh-CN" b="1" baseline="-25000">
                <a:solidFill>
                  <a:srgbClr val="0033CC"/>
                </a:solidFill>
                <a:sym typeface="Symbol" panose="05050102010706020507" pitchFamily="18" charset="2"/>
              </a:rPr>
              <a:t>0</a:t>
            </a:r>
            <a:r>
              <a:rPr lang="en-US" altLang="zh-CN" b="1">
                <a:solidFill>
                  <a:srgbClr val="0033CC"/>
                </a:solidFill>
                <a:sym typeface="Symbol" panose="05050102010706020507" pitchFamily="18" charset="2"/>
              </a:rPr>
              <a:t> — </a:t>
            </a:r>
            <a:r>
              <a:rPr lang="zh-CN" altLang="en-US" b="1">
                <a:solidFill>
                  <a:srgbClr val="0033CC"/>
                </a:solidFill>
                <a:sym typeface="Symbol" panose="05050102010706020507" pitchFamily="18" charset="2"/>
              </a:rPr>
              <a:t>数据输入端</a:t>
            </a:r>
            <a:endParaRPr lang="zh-CN" altLang="en-US" b="1">
              <a:solidFill>
                <a:srgbClr val="0033CC"/>
              </a:solidFill>
            </a:endParaRPr>
          </a:p>
        </p:txBody>
      </p:sp>
      <p:sp>
        <p:nvSpPr>
          <p:cNvPr id="192" name="Rectangle 188">
            <a:extLst>
              <a:ext uri="{FF2B5EF4-FFF2-40B4-BE49-F238E27FC236}">
                <a16:creationId xmlns:a16="http://schemas.microsoft.com/office/drawing/2014/main" id="{5AA37CF1-BF61-A800-154A-1F1C8573D2F8}"/>
              </a:ext>
            </a:extLst>
          </p:cNvPr>
          <p:cNvSpPr>
            <a:spLocks noChangeArrowheads="1"/>
          </p:cNvSpPr>
          <p:nvPr/>
        </p:nvSpPr>
        <p:spPr bwMode="auto">
          <a:xfrm>
            <a:off x="1952329" y="4970683"/>
            <a:ext cx="3802063" cy="1684338"/>
          </a:xfrm>
          <a:prstGeom prst="rect">
            <a:avLst/>
          </a:prstGeom>
          <a:solidFill>
            <a:srgbClr val="A5CEAD"/>
          </a:solidFill>
          <a:ln>
            <a:noFill/>
          </a:ln>
          <a:effectLst/>
          <a:extLs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aphicFrame>
        <p:nvGraphicFramePr>
          <p:cNvPr id="193" name="Object 189">
            <a:extLst>
              <a:ext uri="{FF2B5EF4-FFF2-40B4-BE49-F238E27FC236}">
                <a16:creationId xmlns:a16="http://schemas.microsoft.com/office/drawing/2014/main" id="{62969B50-6FFF-D65F-8167-8E0AB1FE0DC5}"/>
              </a:ext>
            </a:extLst>
          </p:cNvPr>
          <p:cNvGraphicFramePr>
            <a:graphicFrameLocks noChangeAspect="1"/>
          </p:cNvGraphicFramePr>
          <p:nvPr>
            <p:extLst>
              <p:ext uri="{D42A27DB-BD31-4B8C-83A1-F6EECF244321}">
                <p14:modId xmlns:p14="http://schemas.microsoft.com/office/powerpoint/2010/main" val="3477458024"/>
              </p:ext>
            </p:extLst>
          </p:nvPr>
        </p:nvGraphicFramePr>
        <p:xfrm>
          <a:off x="6246506" y="5073399"/>
          <a:ext cx="2044700" cy="496887"/>
        </p:xfrm>
        <a:graphic>
          <a:graphicData uri="http://schemas.openxmlformats.org/presentationml/2006/ole">
            <mc:AlternateContent xmlns:mc="http://schemas.openxmlformats.org/markup-compatibility/2006">
              <mc:Choice xmlns:v="urn:schemas-microsoft-com:vml" Requires="v">
                <p:oleObj name="Equation" r:id="rId3" imgW="866939" imgH="200106" progId="Equation.3">
                  <p:embed/>
                </p:oleObj>
              </mc:Choice>
              <mc:Fallback>
                <p:oleObj name="Equation" r:id="rId3" imgW="866939" imgH="200106" progId="Equation.3">
                  <p:embed/>
                  <p:pic>
                    <p:nvPicPr>
                      <p:cNvPr id="193" name="Object 189">
                        <a:extLst>
                          <a:ext uri="{FF2B5EF4-FFF2-40B4-BE49-F238E27FC236}">
                            <a16:creationId xmlns:a16="http://schemas.microsoft.com/office/drawing/2014/main" id="{62969B50-6FFF-D65F-8167-8E0AB1FE0DC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246506" y="5073399"/>
                        <a:ext cx="2044700" cy="4968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94" name="Object 190">
            <a:extLst>
              <a:ext uri="{FF2B5EF4-FFF2-40B4-BE49-F238E27FC236}">
                <a16:creationId xmlns:a16="http://schemas.microsoft.com/office/drawing/2014/main" id="{0CC63347-6EC8-D124-8A35-476C88FFEDEF}"/>
              </a:ext>
            </a:extLst>
          </p:cNvPr>
          <p:cNvGraphicFramePr>
            <a:graphicFrameLocks noChangeAspect="1"/>
          </p:cNvGraphicFramePr>
          <p:nvPr>
            <p:extLst>
              <p:ext uri="{D42A27DB-BD31-4B8C-83A1-F6EECF244321}">
                <p14:modId xmlns:p14="http://schemas.microsoft.com/office/powerpoint/2010/main" val="3538081543"/>
              </p:ext>
            </p:extLst>
          </p:nvPr>
        </p:nvGraphicFramePr>
        <p:xfrm>
          <a:off x="2058680" y="6177183"/>
          <a:ext cx="6248400" cy="549275"/>
        </p:xfrm>
        <a:graphic>
          <a:graphicData uri="http://schemas.openxmlformats.org/presentationml/2006/ole">
            <mc:AlternateContent xmlns:mc="http://schemas.openxmlformats.org/markup-compatibility/2006">
              <mc:Choice xmlns:v="urn:schemas-microsoft-com:vml" Requires="v">
                <p:oleObj name="Equation" r:id="rId5" imgW="2495689" imgH="200106" progId="Equation.3">
                  <p:embed/>
                </p:oleObj>
              </mc:Choice>
              <mc:Fallback>
                <p:oleObj name="Equation" r:id="rId5" imgW="2495689" imgH="200106" progId="Equation.3">
                  <p:embed/>
                  <p:pic>
                    <p:nvPicPr>
                      <p:cNvPr id="194" name="Object 190">
                        <a:extLst>
                          <a:ext uri="{FF2B5EF4-FFF2-40B4-BE49-F238E27FC236}">
                            <a16:creationId xmlns:a16="http://schemas.microsoft.com/office/drawing/2014/main" id="{0CC63347-6EC8-D124-8A35-476C88FFEDEF}"/>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058680" y="6177183"/>
                        <a:ext cx="6248400" cy="549275"/>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99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 name="灯片编号占位符 1">
            <a:extLst>
              <a:ext uri="{FF2B5EF4-FFF2-40B4-BE49-F238E27FC236}">
                <a16:creationId xmlns:a16="http://schemas.microsoft.com/office/drawing/2014/main" id="{588FF38E-A4FC-229D-8841-01FE07411FC0}"/>
              </a:ext>
            </a:extLst>
          </p:cNvPr>
          <p:cNvSpPr>
            <a:spLocks noGrp="1"/>
          </p:cNvSpPr>
          <p:nvPr>
            <p:ph type="sldNum" sz="quarter" idx="12"/>
          </p:nvPr>
        </p:nvSpPr>
        <p:spPr/>
        <p:txBody>
          <a:bodyPr/>
          <a:lstStyle/>
          <a:p>
            <a:fld id="{392CBAA0-59E6-204E-8F03-85E5040D48B8}" type="slidenum">
              <a:rPr kumimoji="1" lang="zh-CN" altLang="en-US" smtClean="0"/>
              <a:t>64</a:t>
            </a:fld>
            <a:r>
              <a:rPr kumimoji="1" lang="en-US" altLang="zh-CN"/>
              <a:t>/133</a:t>
            </a:r>
            <a:endParaRPr kumimoji="1" lang="zh-CN" altLang="en-US" dirty="0"/>
          </a:p>
        </p:txBody>
      </p:sp>
      <mc:AlternateContent xmlns:mc="http://schemas.openxmlformats.org/markup-compatibility/2006">
        <mc:Choice xmlns:a14="http://schemas.microsoft.com/office/drawing/2010/main" Requires="a14">
          <p:sp>
            <p:nvSpPr>
              <p:cNvPr id="3" name="文本框 2">
                <a:extLst>
                  <a:ext uri="{FF2B5EF4-FFF2-40B4-BE49-F238E27FC236}">
                    <a16:creationId xmlns:a16="http://schemas.microsoft.com/office/drawing/2014/main" id="{7220012A-75B9-C8D3-8F7D-8A1818952CC0}"/>
                  </a:ext>
                </a:extLst>
              </p:cNvPr>
              <p:cNvSpPr txBox="1"/>
              <p:nvPr/>
            </p:nvSpPr>
            <p:spPr>
              <a:xfrm>
                <a:off x="2987899" y="4683639"/>
                <a:ext cx="1554913" cy="308482"/>
              </a:xfrm>
              <a:prstGeom prst="rect">
                <a:avLst/>
              </a:prstGeom>
              <a:noFill/>
            </p:spPr>
            <p:txBody>
              <a:bodyPr wrap="none" lIns="0" tIns="0" rIns="0" bIns="0" rtlCol="0">
                <a:spAutoFit/>
              </a:bodyPr>
              <a:lstStyle/>
              <a:p>
                <a14:m>
                  <m:oMathPara xmlns:m="http://schemas.openxmlformats.org/officeDocument/2006/math">
                    <m:oMathParaPr>
                      <m:jc m:val="centerGroup"/>
                    </m:oMathParaPr>
                    <m:oMath xmlns:m="http://schemas.openxmlformats.org/officeDocument/2006/math">
                      <m:acc>
                        <m:accPr>
                          <m:chr m:val="̅"/>
                          <m:ctrlPr>
                            <a:rPr kumimoji="1" lang="en-US" altLang="zh-CN" sz="2000" b="1" i="1" smtClean="0">
                              <a:solidFill>
                                <a:srgbClr val="0000FF"/>
                              </a:solidFill>
                              <a:latin typeface="Cambria Math" panose="02040503050406030204" pitchFamily="18" charset="0"/>
                            </a:rPr>
                          </m:ctrlPr>
                        </m:accPr>
                        <m:e>
                          <m:r>
                            <a:rPr kumimoji="1" lang="en-US" altLang="zh-CN" sz="2000" b="1" i="1" smtClean="0">
                              <a:solidFill>
                                <a:srgbClr val="0000FF"/>
                              </a:solidFill>
                              <a:latin typeface="Cambria Math" panose="02040503050406030204" pitchFamily="18" charset="0"/>
                            </a:rPr>
                            <m:t>𝑺</m:t>
                          </m:r>
                        </m:e>
                      </m:acc>
                      <m:r>
                        <a:rPr kumimoji="1" lang="zh-CN" altLang="en-US" sz="2000" b="1" i="1" smtClean="0">
                          <a:solidFill>
                            <a:srgbClr val="0000FF"/>
                          </a:solidFill>
                          <a:latin typeface="Cambria Math" panose="02040503050406030204" pitchFamily="18" charset="0"/>
                        </a:rPr>
                        <m:t> </m:t>
                      </m:r>
                      <m:r>
                        <a:rPr kumimoji="1" lang="zh-CN" altLang="en-US" sz="2000" b="1" i="1">
                          <a:solidFill>
                            <a:srgbClr val="0000FF"/>
                          </a:solidFill>
                          <a:latin typeface="Cambria Math" panose="02040503050406030204" pitchFamily="18" charset="0"/>
                        </a:rPr>
                        <m:t>选通</m:t>
                      </m:r>
                      <m:r>
                        <a:rPr kumimoji="1" lang="zh-CN" altLang="en-US" sz="2000" b="1" i="1" smtClean="0">
                          <a:solidFill>
                            <a:srgbClr val="0000FF"/>
                          </a:solidFill>
                          <a:latin typeface="Cambria Math" panose="02040503050406030204" pitchFamily="18" charset="0"/>
                        </a:rPr>
                        <m:t>控制端</m:t>
                      </m:r>
                    </m:oMath>
                  </m:oMathPara>
                </a14:m>
                <a:endParaRPr kumimoji="1" lang="zh-CN" altLang="en-US" sz="2000" b="1" dirty="0">
                  <a:solidFill>
                    <a:srgbClr val="0000FF"/>
                  </a:solidFill>
                </a:endParaRPr>
              </a:p>
            </p:txBody>
          </p:sp>
        </mc:Choice>
        <mc:Fallback>
          <p:sp>
            <p:nvSpPr>
              <p:cNvPr id="3" name="文本框 2">
                <a:extLst>
                  <a:ext uri="{FF2B5EF4-FFF2-40B4-BE49-F238E27FC236}">
                    <a16:creationId xmlns:a16="http://schemas.microsoft.com/office/drawing/2014/main" id="{7220012A-75B9-C8D3-8F7D-8A1818952CC0}"/>
                  </a:ext>
                </a:extLst>
              </p:cNvPr>
              <p:cNvSpPr txBox="1">
                <a:spLocks noRot="1" noChangeAspect="1" noMove="1" noResize="1" noEditPoints="1" noAdjustHandles="1" noChangeArrowheads="1" noChangeShapeType="1" noTextEdit="1"/>
              </p:cNvSpPr>
              <p:nvPr/>
            </p:nvSpPr>
            <p:spPr>
              <a:xfrm>
                <a:off x="2987899" y="4683639"/>
                <a:ext cx="1554913" cy="308482"/>
              </a:xfrm>
              <a:prstGeom prst="rect">
                <a:avLst/>
              </a:prstGeom>
              <a:blipFill>
                <a:blip r:embed="rId7"/>
                <a:stretch>
                  <a:fillRect l="-3252" t="-7692" r="-4878" b="-34615"/>
                </a:stretch>
              </a:blipFill>
            </p:spPr>
            <p:txBody>
              <a:bodyPr/>
              <a:lstStyle/>
              <a:p>
                <a:r>
                  <a:rPr lang="zh-CN" altLang="en-US">
                    <a:noFill/>
                  </a:rPr>
                  <a:t> </a:t>
                </a:r>
              </a:p>
            </p:txBody>
          </p:sp>
        </mc:Fallback>
      </mc:AlternateContent>
      <mc:AlternateContent xmlns:mc="http://schemas.openxmlformats.org/markup-compatibility/2006">
        <mc:Choice xmlns:a14="http://schemas.microsoft.com/office/drawing/2010/main" Requires="a14">
          <p:sp>
            <p:nvSpPr>
              <p:cNvPr id="5" name="文本框 4">
                <a:extLst>
                  <a:ext uri="{FF2B5EF4-FFF2-40B4-BE49-F238E27FC236}">
                    <a16:creationId xmlns:a16="http://schemas.microsoft.com/office/drawing/2014/main" id="{D235C5CF-732C-AD35-818E-B968758A8BE1}"/>
                  </a:ext>
                </a:extLst>
              </p:cNvPr>
              <p:cNvSpPr txBox="1"/>
              <p:nvPr/>
            </p:nvSpPr>
            <p:spPr>
              <a:xfrm>
                <a:off x="2005499" y="5130548"/>
                <a:ext cx="3681521" cy="370101"/>
              </a:xfrm>
              <a:prstGeom prst="rect">
                <a:avLst/>
              </a:prstGeom>
              <a:noFill/>
            </p:spPr>
            <p:txBody>
              <a:bodyPr wrap="none" lIns="0" tIns="0" rIns="0" bIns="0" rtlCol="0">
                <a:spAutoFit/>
              </a:bodyPr>
              <a:lstStyle/>
              <a:p>
                <a14:m>
                  <m:oMathPara xmlns:m="http://schemas.openxmlformats.org/officeDocument/2006/math">
                    <m:oMathParaPr>
                      <m:jc m:val="centerGroup"/>
                    </m:oMathParaPr>
                    <m:oMath xmlns:m="http://schemas.openxmlformats.org/officeDocument/2006/math">
                      <m:r>
                        <a:rPr kumimoji="1" lang="zh-CN" altLang="en-US" sz="2400" b="1" i="1" smtClean="0">
                          <a:solidFill>
                            <a:srgbClr val="0000FF"/>
                          </a:solidFill>
                          <a:latin typeface="Cambria Math" panose="02040503050406030204" pitchFamily="18" charset="0"/>
                        </a:rPr>
                        <m:t>当</m:t>
                      </m:r>
                      <m:acc>
                        <m:accPr>
                          <m:chr m:val="̅"/>
                          <m:ctrlPr>
                            <a:rPr kumimoji="1" lang="en-US" altLang="zh-CN" sz="2400" b="1" i="1" smtClean="0">
                              <a:solidFill>
                                <a:srgbClr val="0000FF"/>
                              </a:solidFill>
                              <a:latin typeface="Cambria Math" panose="02040503050406030204" pitchFamily="18" charset="0"/>
                            </a:rPr>
                          </m:ctrlPr>
                        </m:accPr>
                        <m:e>
                          <m:r>
                            <a:rPr kumimoji="1" lang="en-US" altLang="zh-CN" sz="2400" b="1" i="1" smtClean="0">
                              <a:solidFill>
                                <a:srgbClr val="0000FF"/>
                              </a:solidFill>
                              <a:latin typeface="Cambria Math" panose="02040503050406030204" pitchFamily="18" charset="0"/>
                            </a:rPr>
                            <m:t>𝑺</m:t>
                          </m:r>
                        </m:e>
                      </m:acc>
                      <m:r>
                        <a:rPr kumimoji="1" lang="en-US" altLang="zh-CN" sz="2400" b="1" i="1" smtClean="0">
                          <a:solidFill>
                            <a:srgbClr val="0000FF"/>
                          </a:solidFill>
                          <a:latin typeface="Cambria Math" panose="02040503050406030204" pitchFamily="18" charset="0"/>
                        </a:rPr>
                        <m:t>=</m:t>
                      </m:r>
                      <m:r>
                        <a:rPr kumimoji="1" lang="en-US" altLang="zh-CN" sz="2400" b="1" i="1" smtClean="0">
                          <a:solidFill>
                            <a:srgbClr val="0000FF"/>
                          </a:solidFill>
                          <a:latin typeface="Cambria Math" panose="02040503050406030204" pitchFamily="18" charset="0"/>
                        </a:rPr>
                        <m:t>𝟏</m:t>
                      </m:r>
                      <m:r>
                        <a:rPr kumimoji="1" lang="zh-CN" altLang="en-US" sz="2400" b="1" i="1" smtClean="0">
                          <a:solidFill>
                            <a:srgbClr val="0000FF"/>
                          </a:solidFill>
                          <a:latin typeface="Cambria Math" panose="02040503050406030204" pitchFamily="18" charset="0"/>
                        </a:rPr>
                        <m:t> </m:t>
                      </m:r>
                      <m:r>
                        <a:rPr kumimoji="1" lang="zh-CN" altLang="en-US" sz="2400" b="1" i="1">
                          <a:solidFill>
                            <a:srgbClr val="0000FF"/>
                          </a:solidFill>
                          <a:latin typeface="Cambria Math" panose="02040503050406030204" pitchFamily="18" charset="0"/>
                        </a:rPr>
                        <m:t>时</m:t>
                      </m:r>
                      <m:r>
                        <a:rPr kumimoji="1" lang="zh-CN" altLang="en-US" sz="2400" b="1" i="1" smtClean="0">
                          <a:solidFill>
                            <a:srgbClr val="0000FF"/>
                          </a:solidFill>
                          <a:latin typeface="Cambria Math" panose="02040503050406030204" pitchFamily="18" charset="0"/>
                        </a:rPr>
                        <m:t>，</m:t>
                      </m:r>
                      <m:r>
                        <a:rPr kumimoji="1" lang="zh-CN" altLang="en-US" sz="2400" b="1" i="1">
                          <a:solidFill>
                            <a:srgbClr val="0000FF"/>
                          </a:solidFill>
                          <a:latin typeface="Cambria Math" panose="02040503050406030204" pitchFamily="18" charset="0"/>
                        </a:rPr>
                        <m:t>选择器</m:t>
                      </m:r>
                      <m:r>
                        <a:rPr kumimoji="1" lang="zh-CN" altLang="en-US" sz="2400" b="1" i="1" smtClean="0">
                          <a:solidFill>
                            <a:srgbClr val="0000FF"/>
                          </a:solidFill>
                          <a:latin typeface="Cambria Math" panose="02040503050406030204" pitchFamily="18" charset="0"/>
                        </a:rPr>
                        <m:t>被</m:t>
                      </m:r>
                      <m:r>
                        <a:rPr kumimoji="1" lang="zh-CN" altLang="en-US" sz="2400" b="1" i="1">
                          <a:solidFill>
                            <a:srgbClr val="0000FF"/>
                          </a:solidFill>
                          <a:latin typeface="Cambria Math" panose="02040503050406030204" pitchFamily="18" charset="0"/>
                        </a:rPr>
                        <m:t>禁止</m:t>
                      </m:r>
                    </m:oMath>
                  </m:oMathPara>
                </a14:m>
                <a:endParaRPr kumimoji="1" lang="zh-CN" altLang="en-US" sz="2400" b="1" dirty="0">
                  <a:solidFill>
                    <a:srgbClr val="0000FF"/>
                  </a:solidFill>
                </a:endParaRPr>
              </a:p>
            </p:txBody>
          </p:sp>
        </mc:Choice>
        <mc:Fallback>
          <p:sp>
            <p:nvSpPr>
              <p:cNvPr id="5" name="文本框 4">
                <a:extLst>
                  <a:ext uri="{FF2B5EF4-FFF2-40B4-BE49-F238E27FC236}">
                    <a16:creationId xmlns:a16="http://schemas.microsoft.com/office/drawing/2014/main" id="{D235C5CF-732C-AD35-818E-B968758A8BE1}"/>
                  </a:ext>
                </a:extLst>
              </p:cNvPr>
              <p:cNvSpPr txBox="1">
                <a:spLocks noRot="1" noChangeAspect="1" noMove="1" noResize="1" noEditPoints="1" noAdjustHandles="1" noChangeArrowheads="1" noChangeShapeType="1" noTextEdit="1"/>
              </p:cNvSpPr>
              <p:nvPr/>
            </p:nvSpPr>
            <p:spPr>
              <a:xfrm>
                <a:off x="2005499" y="5130548"/>
                <a:ext cx="3681521" cy="370101"/>
              </a:xfrm>
              <a:prstGeom prst="rect">
                <a:avLst/>
              </a:prstGeom>
              <a:blipFill>
                <a:blip r:embed="rId8"/>
                <a:stretch>
                  <a:fillRect l="-2062" t="-10345" r="-2405" b="-41379"/>
                </a:stretch>
              </a:blipFill>
            </p:spPr>
            <p:txBody>
              <a:bodyPr/>
              <a:lstStyle/>
              <a:p>
                <a:r>
                  <a:rPr lang="zh-CN" altLang="en-US">
                    <a:noFill/>
                  </a:rPr>
                  <a:t> </a:t>
                </a:r>
              </a:p>
            </p:txBody>
          </p:sp>
        </mc:Fallback>
      </mc:AlternateContent>
      <mc:AlternateContent xmlns:mc="http://schemas.openxmlformats.org/markup-compatibility/2006">
        <mc:Choice xmlns:a14="http://schemas.microsoft.com/office/drawing/2010/main" Requires="a14">
          <p:sp>
            <p:nvSpPr>
              <p:cNvPr id="197" name="文本框 196">
                <a:extLst>
                  <a:ext uri="{FF2B5EF4-FFF2-40B4-BE49-F238E27FC236}">
                    <a16:creationId xmlns:a16="http://schemas.microsoft.com/office/drawing/2014/main" id="{DC78E945-EE45-D47A-20BA-444237BE0639}"/>
                  </a:ext>
                </a:extLst>
              </p:cNvPr>
              <p:cNvSpPr txBox="1"/>
              <p:nvPr/>
            </p:nvSpPr>
            <p:spPr>
              <a:xfrm>
                <a:off x="1987983" y="5673715"/>
                <a:ext cx="4620880" cy="370101"/>
              </a:xfrm>
              <a:prstGeom prst="rect">
                <a:avLst/>
              </a:prstGeom>
              <a:noFill/>
            </p:spPr>
            <p:txBody>
              <a:bodyPr wrap="none" lIns="0" tIns="0" rIns="0" bIns="0" rtlCol="0">
                <a:spAutoFit/>
              </a:bodyPr>
              <a:lstStyle/>
              <a:p>
                <a14:m>
                  <m:oMathPara xmlns:m="http://schemas.openxmlformats.org/officeDocument/2006/math">
                    <m:oMathParaPr>
                      <m:jc m:val="centerGroup"/>
                    </m:oMathParaPr>
                    <m:oMath xmlns:m="http://schemas.openxmlformats.org/officeDocument/2006/math">
                      <m:r>
                        <a:rPr kumimoji="1" lang="zh-CN" altLang="en-US" sz="2400" b="1" i="1" smtClean="0">
                          <a:solidFill>
                            <a:srgbClr val="0000FF"/>
                          </a:solidFill>
                          <a:latin typeface="Cambria Math" panose="02040503050406030204" pitchFamily="18" charset="0"/>
                        </a:rPr>
                        <m:t>当</m:t>
                      </m:r>
                      <m:acc>
                        <m:accPr>
                          <m:chr m:val="̅"/>
                          <m:ctrlPr>
                            <a:rPr kumimoji="1" lang="en-US" altLang="zh-CN" sz="2400" b="1" i="1" smtClean="0">
                              <a:solidFill>
                                <a:srgbClr val="0000FF"/>
                              </a:solidFill>
                              <a:latin typeface="Cambria Math" panose="02040503050406030204" pitchFamily="18" charset="0"/>
                            </a:rPr>
                          </m:ctrlPr>
                        </m:accPr>
                        <m:e>
                          <m:r>
                            <a:rPr kumimoji="1" lang="en-US" altLang="zh-CN" sz="2400" b="1" i="1" smtClean="0">
                              <a:solidFill>
                                <a:srgbClr val="0000FF"/>
                              </a:solidFill>
                              <a:latin typeface="Cambria Math" panose="02040503050406030204" pitchFamily="18" charset="0"/>
                            </a:rPr>
                            <m:t>𝑺</m:t>
                          </m:r>
                        </m:e>
                      </m:acc>
                      <m:r>
                        <a:rPr kumimoji="1" lang="en-US" altLang="zh-CN" sz="2400" b="1" i="1" smtClean="0">
                          <a:solidFill>
                            <a:srgbClr val="0000FF"/>
                          </a:solidFill>
                          <a:latin typeface="Cambria Math" panose="02040503050406030204" pitchFamily="18" charset="0"/>
                        </a:rPr>
                        <m:t>=</m:t>
                      </m:r>
                      <m:r>
                        <a:rPr kumimoji="1" lang="en-US" altLang="zh-CN" sz="2400" b="1" i="1" smtClean="0">
                          <a:solidFill>
                            <a:srgbClr val="0000FF"/>
                          </a:solidFill>
                          <a:latin typeface="Cambria Math" panose="02040503050406030204" pitchFamily="18" charset="0"/>
                        </a:rPr>
                        <m:t>𝟎</m:t>
                      </m:r>
                      <m:r>
                        <a:rPr kumimoji="1" lang="zh-CN" altLang="en-US" sz="2400" b="1" i="1" smtClean="0">
                          <a:solidFill>
                            <a:srgbClr val="0000FF"/>
                          </a:solidFill>
                          <a:latin typeface="Cambria Math" panose="02040503050406030204" pitchFamily="18" charset="0"/>
                        </a:rPr>
                        <m:t> </m:t>
                      </m:r>
                      <m:r>
                        <a:rPr kumimoji="1" lang="zh-CN" altLang="en-US" sz="2400" b="1" i="1">
                          <a:solidFill>
                            <a:srgbClr val="0000FF"/>
                          </a:solidFill>
                          <a:latin typeface="Cambria Math" panose="02040503050406030204" pitchFamily="18" charset="0"/>
                        </a:rPr>
                        <m:t>时</m:t>
                      </m:r>
                      <m:r>
                        <a:rPr kumimoji="1" lang="zh-CN" altLang="en-US" sz="2400" b="1" i="1" smtClean="0">
                          <a:solidFill>
                            <a:srgbClr val="0000FF"/>
                          </a:solidFill>
                          <a:latin typeface="Cambria Math" panose="02040503050406030204" pitchFamily="18" charset="0"/>
                        </a:rPr>
                        <m:t>，</m:t>
                      </m:r>
                      <m:r>
                        <a:rPr kumimoji="1" lang="zh-CN" altLang="en-US" sz="2400" b="1" i="1">
                          <a:solidFill>
                            <a:srgbClr val="0000FF"/>
                          </a:solidFill>
                          <a:latin typeface="Cambria Math" panose="02040503050406030204" pitchFamily="18" charset="0"/>
                        </a:rPr>
                        <m:t>选择器</m:t>
                      </m:r>
                      <m:r>
                        <a:rPr kumimoji="1" lang="zh-CN" altLang="en-US" sz="2400" b="1" i="1" smtClean="0">
                          <a:solidFill>
                            <a:srgbClr val="0000FF"/>
                          </a:solidFill>
                          <a:latin typeface="Cambria Math" panose="02040503050406030204" pitchFamily="18" charset="0"/>
                        </a:rPr>
                        <m:t>被</m:t>
                      </m:r>
                      <m:r>
                        <a:rPr kumimoji="1" lang="zh-CN" altLang="en-US" sz="2400" b="1" i="1">
                          <a:solidFill>
                            <a:srgbClr val="0000FF"/>
                          </a:solidFill>
                          <a:latin typeface="Cambria Math" panose="02040503050406030204" pitchFamily="18" charset="0"/>
                        </a:rPr>
                        <m:t>选中</m:t>
                      </m:r>
                      <m:r>
                        <a:rPr kumimoji="1" lang="zh-CN" altLang="en-US" sz="2400" b="1" i="1" smtClean="0">
                          <a:solidFill>
                            <a:srgbClr val="0000FF"/>
                          </a:solidFill>
                          <a:latin typeface="Cambria Math" panose="02040503050406030204" pitchFamily="18" charset="0"/>
                        </a:rPr>
                        <m:t> </m:t>
                      </m:r>
                      <m:r>
                        <a:rPr kumimoji="1" lang="en-US" altLang="zh-CN" sz="2400" b="1" i="1" smtClean="0">
                          <a:solidFill>
                            <a:srgbClr val="0000FF"/>
                          </a:solidFill>
                          <a:latin typeface="Cambria Math" panose="02040503050406030204" pitchFamily="18" charset="0"/>
                        </a:rPr>
                        <m:t>(</m:t>
                      </m:r>
                      <m:r>
                        <a:rPr kumimoji="1" lang="zh-CN" altLang="en-US" sz="2400" b="1" i="1">
                          <a:solidFill>
                            <a:srgbClr val="0000FF"/>
                          </a:solidFill>
                          <a:latin typeface="Cambria Math" panose="02040503050406030204" pitchFamily="18" charset="0"/>
                        </a:rPr>
                        <m:t>使能</m:t>
                      </m:r>
                      <m:r>
                        <a:rPr kumimoji="1" lang="en-US" altLang="zh-CN" sz="2400" b="1" i="1" smtClean="0">
                          <a:solidFill>
                            <a:srgbClr val="0000FF"/>
                          </a:solidFill>
                          <a:latin typeface="Cambria Math" panose="02040503050406030204" pitchFamily="18" charset="0"/>
                        </a:rPr>
                        <m:t>)</m:t>
                      </m:r>
                    </m:oMath>
                  </m:oMathPara>
                </a14:m>
                <a:endParaRPr kumimoji="1" lang="zh-CN" altLang="en-US" sz="2400" b="1" dirty="0">
                  <a:solidFill>
                    <a:srgbClr val="0000FF"/>
                  </a:solidFill>
                </a:endParaRPr>
              </a:p>
            </p:txBody>
          </p:sp>
        </mc:Choice>
        <mc:Fallback>
          <p:sp>
            <p:nvSpPr>
              <p:cNvPr id="197" name="文本框 196">
                <a:extLst>
                  <a:ext uri="{FF2B5EF4-FFF2-40B4-BE49-F238E27FC236}">
                    <a16:creationId xmlns:a16="http://schemas.microsoft.com/office/drawing/2014/main" id="{DC78E945-EE45-D47A-20BA-444237BE0639}"/>
                  </a:ext>
                </a:extLst>
              </p:cNvPr>
              <p:cNvSpPr txBox="1">
                <a:spLocks noRot="1" noChangeAspect="1" noMove="1" noResize="1" noEditPoints="1" noAdjustHandles="1" noChangeArrowheads="1" noChangeShapeType="1" noTextEdit="1"/>
              </p:cNvSpPr>
              <p:nvPr/>
            </p:nvSpPr>
            <p:spPr>
              <a:xfrm>
                <a:off x="1987983" y="5673715"/>
                <a:ext cx="4620880" cy="370101"/>
              </a:xfrm>
              <a:prstGeom prst="rect">
                <a:avLst/>
              </a:prstGeom>
              <a:blipFill>
                <a:blip r:embed="rId9"/>
                <a:stretch>
                  <a:fillRect l="-1644" t="-6667" r="-1644" b="-40000"/>
                </a:stretch>
              </a:blipFill>
            </p:spPr>
            <p:txBody>
              <a:bodyPr/>
              <a:lstStyle/>
              <a:p>
                <a:r>
                  <a:rPr lang="zh-CN" altLang="en-US">
                    <a:noFill/>
                  </a:rPr>
                  <a:t> </a:t>
                </a:r>
              </a:p>
            </p:txBody>
          </p:sp>
        </mc:Fallback>
      </mc:AlternateContent>
      <p:sp>
        <p:nvSpPr>
          <p:cNvPr id="198" name="文本框 197">
            <a:extLst>
              <a:ext uri="{FF2B5EF4-FFF2-40B4-BE49-F238E27FC236}">
                <a16:creationId xmlns:a16="http://schemas.microsoft.com/office/drawing/2014/main" id="{19DC6771-349E-9F55-3420-E5A4654BE412}"/>
              </a:ext>
            </a:extLst>
          </p:cNvPr>
          <p:cNvSpPr txBox="1"/>
          <p:nvPr/>
        </p:nvSpPr>
        <p:spPr>
          <a:xfrm>
            <a:off x="5562600" y="2987040"/>
            <a:ext cx="65" cy="276999"/>
          </a:xfrm>
          <a:prstGeom prst="rect">
            <a:avLst/>
          </a:prstGeom>
          <a:noFill/>
        </p:spPr>
        <p:txBody>
          <a:bodyPr wrap="none" lIns="0" tIns="0" rIns="0" bIns="0" rtlCol="0">
            <a:spAutoFit/>
          </a:bodyPr>
          <a:lstStyle/>
          <a:p>
            <a:endParaRPr kumimoji="1" lang="zh-CN" altLang="en-US"/>
          </a:p>
        </p:txBody>
      </p:sp>
    </p:spTree>
    <p:extLst>
      <p:ext uri="{BB962C8B-B14F-4D97-AF65-F5344CB8AC3E}">
        <p14:creationId xmlns:p14="http://schemas.microsoft.com/office/powerpoint/2010/main" val="38924225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100000"/>
                                  </p:iterate>
                                  <p:childTnLst>
                                    <p:set>
                                      <p:cBhvr>
                                        <p:cTn id="6" dur="1" fill="hold">
                                          <p:stCondLst>
                                            <p:cond delay="0"/>
                                          </p:stCondLst>
                                        </p:cTn>
                                        <p:tgtEl>
                                          <p:spTgt spid="8"/>
                                        </p:tgtEl>
                                        <p:attrNameLst>
                                          <p:attrName>style.visibility</p:attrName>
                                        </p:attrNameLst>
                                      </p:cBhvr>
                                      <p:to>
                                        <p:strVal val="visible"/>
                                      </p:to>
                                    </p:set>
                                    <p:animEffect transition="in" filter="wipe(left)">
                                      <p:cBhvr>
                                        <p:cTn id="7" dur="75"/>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iterate type="lt">
                                    <p:tmPct val="100000"/>
                                  </p:iterate>
                                  <p:childTnLst>
                                    <p:set>
                                      <p:cBhvr>
                                        <p:cTn id="11" dur="1" fill="hold">
                                          <p:stCondLst>
                                            <p:cond delay="0"/>
                                          </p:stCondLst>
                                        </p:cTn>
                                        <p:tgtEl>
                                          <p:spTgt spid="9"/>
                                        </p:tgtEl>
                                        <p:attrNameLst>
                                          <p:attrName>style.visibility</p:attrName>
                                        </p:attrNameLst>
                                      </p:cBhvr>
                                      <p:to>
                                        <p:strVal val="visible"/>
                                      </p:to>
                                    </p:set>
                                    <p:animEffect transition="in" filter="wipe(left)">
                                      <p:cBhvr>
                                        <p:cTn id="12" dur="75"/>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wipe(left)">
                                      <p:cBhvr>
                                        <p:cTn id="17" dur="500"/>
                                        <p:tgtEl>
                                          <p:spTgt spid="10"/>
                                        </p:tgtEl>
                                      </p:cBhvr>
                                    </p:animEffect>
                                  </p:childTnLst>
                                </p:cTn>
                              </p:par>
                            </p:childTnLst>
                          </p:cTn>
                        </p:par>
                      </p:childTnLst>
                    </p:cTn>
                  </p:par>
                  <p:par>
                    <p:cTn id="18" fill="hold">
                      <p:stCondLst>
                        <p:cond delay="indefinite"/>
                      </p:stCondLst>
                      <p:childTnLst>
                        <p:par>
                          <p:cTn id="19" fill="hold">
                            <p:stCondLst>
                              <p:cond delay="0"/>
                            </p:stCondLst>
                            <p:childTnLst>
                              <p:par>
                                <p:cTn id="20" presetID="12" presetClass="entr" presetSubtype="4" fill="hold" nodeType="click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additive="base">
                                        <p:cTn id="22" dur="500"/>
                                        <p:tgtEl>
                                          <p:spTgt spid="13"/>
                                        </p:tgtEl>
                                        <p:attrNameLst>
                                          <p:attrName>ppt_y</p:attrName>
                                        </p:attrNameLst>
                                      </p:cBhvr>
                                      <p:tavLst>
                                        <p:tav tm="0">
                                          <p:val>
                                            <p:strVal val="#ppt_y+#ppt_h*1.125000"/>
                                          </p:val>
                                        </p:tav>
                                        <p:tav tm="100000">
                                          <p:val>
                                            <p:strVal val="#ppt_y"/>
                                          </p:val>
                                        </p:tav>
                                      </p:tavLst>
                                    </p:anim>
                                    <p:animEffect transition="in" filter="wipe(up)">
                                      <p:cBhvr>
                                        <p:cTn id="23" dur="500"/>
                                        <p:tgtEl>
                                          <p:spTgt spid="13"/>
                                        </p:tgtEl>
                                      </p:cBhvr>
                                    </p:animEffec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3"/>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189">
                                            <p:txEl>
                                              <p:pRg st="0" end="0"/>
                                            </p:txEl>
                                          </p:spTgt>
                                        </p:tgtEl>
                                        <p:attrNameLst>
                                          <p:attrName>style.visibility</p:attrName>
                                        </p:attrNameLst>
                                      </p:cBhvr>
                                      <p:to>
                                        <p:strVal val="visible"/>
                                      </p:to>
                                    </p:set>
                                    <p:animEffect transition="in" filter="wipe(left)">
                                      <p:cBhvr>
                                        <p:cTn id="32" dur="500"/>
                                        <p:tgtEl>
                                          <p:spTgt spid="189">
                                            <p:txEl>
                                              <p:pRg st="0" end="0"/>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190">
                                            <p:txEl>
                                              <p:pRg st="0" end="0"/>
                                            </p:txEl>
                                          </p:spTgt>
                                        </p:tgtEl>
                                        <p:attrNameLst>
                                          <p:attrName>style.visibility</p:attrName>
                                        </p:attrNameLst>
                                      </p:cBhvr>
                                      <p:to>
                                        <p:strVal val="visible"/>
                                      </p:to>
                                    </p:set>
                                    <p:animEffect transition="in" filter="wipe(left)">
                                      <p:cBhvr>
                                        <p:cTn id="37" dur="500"/>
                                        <p:tgtEl>
                                          <p:spTgt spid="190">
                                            <p:txEl>
                                              <p:pRg st="0" end="0"/>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grpId="0" nodeType="clickEffect">
                                  <p:stCondLst>
                                    <p:cond delay="0"/>
                                  </p:stCondLst>
                                  <p:childTnLst>
                                    <p:set>
                                      <p:cBhvr>
                                        <p:cTn id="41" dur="1" fill="hold">
                                          <p:stCondLst>
                                            <p:cond delay="0"/>
                                          </p:stCondLst>
                                        </p:cTn>
                                        <p:tgtEl>
                                          <p:spTgt spid="199"/>
                                        </p:tgtEl>
                                        <p:attrNameLst>
                                          <p:attrName>style.visibility</p:attrName>
                                        </p:attrNameLst>
                                      </p:cBhvr>
                                      <p:to>
                                        <p:strVal val="visible"/>
                                      </p:to>
                                    </p:set>
                                  </p:childTnLst>
                                </p:cTn>
                              </p:par>
                            </p:childTnLst>
                          </p:cTn>
                        </p:par>
                      </p:childTnLst>
                    </p:cTn>
                  </p:par>
                  <p:par>
                    <p:cTn id="42" fill="hold">
                      <p:stCondLst>
                        <p:cond delay="indefinite"/>
                      </p:stCondLst>
                      <p:childTnLst>
                        <p:par>
                          <p:cTn id="43" fill="hold">
                            <p:stCondLst>
                              <p:cond delay="0"/>
                            </p:stCondLst>
                            <p:childTnLst>
                              <p:par>
                                <p:cTn id="44" presetID="22" presetClass="entr" presetSubtype="8" fill="hold" grpId="0" nodeType="clickEffect">
                                  <p:stCondLst>
                                    <p:cond delay="0"/>
                                  </p:stCondLst>
                                  <p:childTnLst>
                                    <p:set>
                                      <p:cBhvr>
                                        <p:cTn id="45" dur="1" fill="hold">
                                          <p:stCondLst>
                                            <p:cond delay="0"/>
                                          </p:stCondLst>
                                        </p:cTn>
                                        <p:tgtEl>
                                          <p:spTgt spid="11"/>
                                        </p:tgtEl>
                                        <p:attrNameLst>
                                          <p:attrName>style.visibility</p:attrName>
                                        </p:attrNameLst>
                                      </p:cBhvr>
                                      <p:to>
                                        <p:strVal val="visible"/>
                                      </p:to>
                                    </p:set>
                                    <p:animEffect transition="in" filter="wipe(left)">
                                      <p:cBhvr>
                                        <p:cTn id="46" dur="500"/>
                                        <p:tgtEl>
                                          <p:spTgt spid="11"/>
                                        </p:tgtEl>
                                      </p:cBhvr>
                                    </p:animEffect>
                                  </p:childTnLst>
                                </p:cTn>
                              </p:par>
                            </p:childTnLst>
                          </p:cTn>
                        </p:par>
                      </p:childTnLst>
                    </p:cTn>
                  </p:par>
                  <p:par>
                    <p:cTn id="47" fill="hold">
                      <p:stCondLst>
                        <p:cond delay="indefinite"/>
                      </p:stCondLst>
                      <p:childTnLst>
                        <p:par>
                          <p:cTn id="48" fill="hold">
                            <p:stCondLst>
                              <p:cond delay="0"/>
                            </p:stCondLst>
                            <p:childTnLst>
                              <p:par>
                                <p:cTn id="49" presetID="12" presetClass="entr" presetSubtype="4" fill="hold" nodeType="clickEffect">
                                  <p:stCondLst>
                                    <p:cond delay="0"/>
                                  </p:stCondLst>
                                  <p:childTnLst>
                                    <p:set>
                                      <p:cBhvr>
                                        <p:cTn id="50" dur="1" fill="hold">
                                          <p:stCondLst>
                                            <p:cond delay="0"/>
                                          </p:stCondLst>
                                        </p:cTn>
                                        <p:tgtEl>
                                          <p:spTgt spid="99"/>
                                        </p:tgtEl>
                                        <p:attrNameLst>
                                          <p:attrName>style.visibility</p:attrName>
                                        </p:attrNameLst>
                                      </p:cBhvr>
                                      <p:to>
                                        <p:strVal val="visible"/>
                                      </p:to>
                                    </p:set>
                                    <p:anim calcmode="lin" valueType="num">
                                      <p:cBhvr additive="base">
                                        <p:cTn id="51" dur="500"/>
                                        <p:tgtEl>
                                          <p:spTgt spid="99"/>
                                        </p:tgtEl>
                                        <p:attrNameLst>
                                          <p:attrName>ppt_y</p:attrName>
                                        </p:attrNameLst>
                                      </p:cBhvr>
                                      <p:tavLst>
                                        <p:tav tm="0">
                                          <p:val>
                                            <p:strVal val="#ppt_y+#ppt_h*1.125000"/>
                                          </p:val>
                                        </p:tav>
                                        <p:tav tm="100000">
                                          <p:val>
                                            <p:strVal val="#ppt_y"/>
                                          </p:val>
                                        </p:tav>
                                      </p:tavLst>
                                    </p:anim>
                                    <p:animEffect transition="in" filter="wipe(up)">
                                      <p:cBhvr>
                                        <p:cTn id="52" dur="500"/>
                                        <p:tgtEl>
                                          <p:spTgt spid="99"/>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nodeType="clickEffect">
                                  <p:stCondLst>
                                    <p:cond delay="0"/>
                                  </p:stCondLst>
                                  <p:childTnLst>
                                    <p:set>
                                      <p:cBhvr>
                                        <p:cTn id="56" dur="1" fill="hold">
                                          <p:stCondLst>
                                            <p:cond delay="0"/>
                                          </p:stCondLst>
                                        </p:cTn>
                                        <p:tgtEl>
                                          <p:spTgt spid="192"/>
                                        </p:tgtEl>
                                        <p:attrNameLst>
                                          <p:attrName>style.visibility</p:attrName>
                                        </p:attrNameLst>
                                      </p:cBhvr>
                                      <p:to>
                                        <p:strVal val="visible"/>
                                      </p:to>
                                    </p:set>
                                    <p:animEffect transition="in" filter="wipe(left)">
                                      <p:cBhvr>
                                        <p:cTn id="57" dur="500"/>
                                        <p:tgtEl>
                                          <p:spTgt spid="192"/>
                                        </p:tgtEl>
                                      </p:cBhvr>
                                    </p:animEffect>
                                  </p:childTnLst>
                                </p:cTn>
                              </p:par>
                              <p:par>
                                <p:cTn id="58" presetID="1" presetClass="entr" presetSubtype="0" fill="hold" grpId="0" nodeType="withEffect">
                                  <p:stCondLst>
                                    <p:cond delay="0"/>
                                  </p:stCondLst>
                                  <p:childTnLst>
                                    <p:set>
                                      <p:cBhvr>
                                        <p:cTn id="59" dur="1" fill="hold">
                                          <p:stCondLst>
                                            <p:cond delay="0"/>
                                          </p:stCondLst>
                                        </p:cTn>
                                        <p:tgtEl>
                                          <p:spTgt spid="5"/>
                                        </p:tgtEl>
                                        <p:attrNameLst>
                                          <p:attrName>style.visibility</p:attrName>
                                        </p:attrNameLst>
                                      </p:cBhvr>
                                      <p:to>
                                        <p:strVal val="visible"/>
                                      </p:to>
                                    </p:set>
                                  </p:childTnLst>
                                </p:cTn>
                              </p:par>
                            </p:childTnLst>
                          </p:cTn>
                        </p:par>
                      </p:childTnLst>
                    </p:cTn>
                  </p:par>
                  <p:par>
                    <p:cTn id="60" fill="hold">
                      <p:stCondLst>
                        <p:cond delay="indefinite"/>
                      </p:stCondLst>
                      <p:childTnLst>
                        <p:par>
                          <p:cTn id="61" fill="hold">
                            <p:stCondLst>
                              <p:cond delay="0"/>
                            </p:stCondLst>
                            <p:childTnLst>
                              <p:par>
                                <p:cTn id="62" presetID="22" presetClass="entr" presetSubtype="8" fill="hold" nodeType="clickEffect">
                                  <p:stCondLst>
                                    <p:cond delay="0"/>
                                  </p:stCondLst>
                                  <p:childTnLst>
                                    <p:set>
                                      <p:cBhvr>
                                        <p:cTn id="63" dur="1" fill="hold">
                                          <p:stCondLst>
                                            <p:cond delay="0"/>
                                          </p:stCondLst>
                                        </p:cTn>
                                        <p:tgtEl>
                                          <p:spTgt spid="193"/>
                                        </p:tgtEl>
                                        <p:attrNameLst>
                                          <p:attrName>style.visibility</p:attrName>
                                        </p:attrNameLst>
                                      </p:cBhvr>
                                      <p:to>
                                        <p:strVal val="visible"/>
                                      </p:to>
                                    </p:set>
                                    <p:animEffect transition="in" filter="wipe(left)">
                                      <p:cBhvr>
                                        <p:cTn id="64" dur="500"/>
                                        <p:tgtEl>
                                          <p:spTgt spid="193"/>
                                        </p:tgtEl>
                                      </p:cBhvr>
                                    </p:animEffect>
                                  </p:childTnLst>
                                </p:cTn>
                              </p:par>
                            </p:childTnLst>
                          </p:cTn>
                        </p:par>
                      </p:childTnLst>
                    </p:cTn>
                  </p:par>
                  <p:par>
                    <p:cTn id="65" fill="hold">
                      <p:stCondLst>
                        <p:cond delay="indefinite"/>
                      </p:stCondLst>
                      <p:childTnLst>
                        <p:par>
                          <p:cTn id="66" fill="hold">
                            <p:stCondLst>
                              <p:cond delay="0"/>
                            </p:stCondLst>
                            <p:childTnLst>
                              <p:par>
                                <p:cTn id="67" presetID="12" presetClass="entr" presetSubtype="4" fill="hold" grpId="0" nodeType="clickEffect">
                                  <p:stCondLst>
                                    <p:cond delay="0"/>
                                  </p:stCondLst>
                                  <p:childTnLst>
                                    <p:set>
                                      <p:cBhvr>
                                        <p:cTn id="68" dur="1" fill="hold">
                                          <p:stCondLst>
                                            <p:cond delay="0"/>
                                          </p:stCondLst>
                                        </p:cTn>
                                        <p:tgtEl>
                                          <p:spTgt spid="187"/>
                                        </p:tgtEl>
                                        <p:attrNameLst>
                                          <p:attrName>style.visibility</p:attrName>
                                        </p:attrNameLst>
                                      </p:cBhvr>
                                      <p:to>
                                        <p:strVal val="visible"/>
                                      </p:to>
                                    </p:set>
                                    <p:anim calcmode="lin" valueType="num">
                                      <p:cBhvr additive="base">
                                        <p:cTn id="69" dur="500"/>
                                        <p:tgtEl>
                                          <p:spTgt spid="187"/>
                                        </p:tgtEl>
                                        <p:attrNameLst>
                                          <p:attrName>ppt_y</p:attrName>
                                        </p:attrNameLst>
                                      </p:cBhvr>
                                      <p:tavLst>
                                        <p:tav tm="0">
                                          <p:val>
                                            <p:strVal val="#ppt_y+#ppt_h*1.125000"/>
                                          </p:val>
                                        </p:tav>
                                        <p:tav tm="100000">
                                          <p:val>
                                            <p:strVal val="#ppt_y"/>
                                          </p:val>
                                        </p:tav>
                                      </p:tavLst>
                                    </p:anim>
                                    <p:animEffect transition="in" filter="wipe(up)">
                                      <p:cBhvr>
                                        <p:cTn id="70" dur="500"/>
                                        <p:tgtEl>
                                          <p:spTgt spid="187"/>
                                        </p:tgtEl>
                                      </p:cBhvr>
                                    </p:animEffect>
                                  </p:childTnLst>
                                </p:cTn>
                              </p:par>
                            </p:childTnLst>
                          </p:cTn>
                        </p:par>
                        <p:par>
                          <p:cTn id="71" fill="hold">
                            <p:stCondLst>
                              <p:cond delay="500"/>
                            </p:stCondLst>
                            <p:childTnLst>
                              <p:par>
                                <p:cTn id="72" presetID="12" presetClass="entr" presetSubtype="4" fill="hold" grpId="0" nodeType="afterEffect">
                                  <p:stCondLst>
                                    <p:cond delay="1000"/>
                                  </p:stCondLst>
                                  <p:childTnLst>
                                    <p:set>
                                      <p:cBhvr>
                                        <p:cTn id="73" dur="1" fill="hold">
                                          <p:stCondLst>
                                            <p:cond delay="0"/>
                                          </p:stCondLst>
                                        </p:cTn>
                                        <p:tgtEl>
                                          <p:spTgt spid="6"/>
                                        </p:tgtEl>
                                        <p:attrNameLst>
                                          <p:attrName>style.visibility</p:attrName>
                                        </p:attrNameLst>
                                      </p:cBhvr>
                                      <p:to>
                                        <p:strVal val="visible"/>
                                      </p:to>
                                    </p:set>
                                    <p:anim calcmode="lin" valueType="num">
                                      <p:cBhvr additive="base">
                                        <p:cTn id="74" dur="500"/>
                                        <p:tgtEl>
                                          <p:spTgt spid="6"/>
                                        </p:tgtEl>
                                        <p:attrNameLst>
                                          <p:attrName>ppt_y</p:attrName>
                                        </p:attrNameLst>
                                      </p:cBhvr>
                                      <p:tavLst>
                                        <p:tav tm="0">
                                          <p:val>
                                            <p:strVal val="#ppt_y+#ppt_h*1.125000"/>
                                          </p:val>
                                        </p:tav>
                                        <p:tav tm="100000">
                                          <p:val>
                                            <p:strVal val="#ppt_y"/>
                                          </p:val>
                                        </p:tav>
                                      </p:tavLst>
                                    </p:anim>
                                    <p:animEffect transition="in" filter="wipe(up)">
                                      <p:cBhvr>
                                        <p:cTn id="75" dur="500"/>
                                        <p:tgtEl>
                                          <p:spTgt spid="6"/>
                                        </p:tgtEl>
                                      </p:cBhvr>
                                    </p:animEffect>
                                  </p:childTnLst>
                                </p:cTn>
                              </p:par>
                            </p:childTnLst>
                          </p:cTn>
                        </p:par>
                        <p:par>
                          <p:cTn id="76" fill="hold">
                            <p:stCondLst>
                              <p:cond delay="2000"/>
                            </p:stCondLst>
                            <p:childTnLst>
                              <p:par>
                                <p:cTn id="77" presetID="12" presetClass="entr" presetSubtype="4" fill="hold" grpId="0" nodeType="afterEffect">
                                  <p:stCondLst>
                                    <p:cond delay="1000"/>
                                  </p:stCondLst>
                                  <p:childTnLst>
                                    <p:set>
                                      <p:cBhvr>
                                        <p:cTn id="78" dur="1" fill="hold">
                                          <p:stCondLst>
                                            <p:cond delay="0"/>
                                          </p:stCondLst>
                                        </p:cTn>
                                        <p:tgtEl>
                                          <p:spTgt spid="134"/>
                                        </p:tgtEl>
                                        <p:attrNameLst>
                                          <p:attrName>style.visibility</p:attrName>
                                        </p:attrNameLst>
                                      </p:cBhvr>
                                      <p:to>
                                        <p:strVal val="visible"/>
                                      </p:to>
                                    </p:set>
                                    <p:anim calcmode="lin" valueType="num">
                                      <p:cBhvr additive="base">
                                        <p:cTn id="79" dur="500"/>
                                        <p:tgtEl>
                                          <p:spTgt spid="134"/>
                                        </p:tgtEl>
                                        <p:attrNameLst>
                                          <p:attrName>ppt_y</p:attrName>
                                        </p:attrNameLst>
                                      </p:cBhvr>
                                      <p:tavLst>
                                        <p:tav tm="0">
                                          <p:val>
                                            <p:strVal val="#ppt_y+#ppt_h*1.125000"/>
                                          </p:val>
                                        </p:tav>
                                        <p:tav tm="100000">
                                          <p:val>
                                            <p:strVal val="#ppt_y"/>
                                          </p:val>
                                        </p:tav>
                                      </p:tavLst>
                                    </p:anim>
                                    <p:animEffect transition="in" filter="wipe(up)">
                                      <p:cBhvr>
                                        <p:cTn id="80" dur="500"/>
                                        <p:tgtEl>
                                          <p:spTgt spid="134"/>
                                        </p:tgtEl>
                                      </p:cBhvr>
                                    </p:animEffect>
                                  </p:childTnLst>
                                </p:cTn>
                              </p:par>
                            </p:childTnLst>
                          </p:cTn>
                        </p:par>
                        <p:par>
                          <p:cTn id="81" fill="hold">
                            <p:stCondLst>
                              <p:cond delay="3500"/>
                            </p:stCondLst>
                            <p:childTnLst>
                              <p:par>
                                <p:cTn id="82" presetID="12" presetClass="entr" presetSubtype="4" fill="hold" nodeType="afterEffect">
                                  <p:stCondLst>
                                    <p:cond delay="1000"/>
                                  </p:stCondLst>
                                  <p:childTnLst>
                                    <p:set>
                                      <p:cBhvr>
                                        <p:cTn id="83" dur="1" fill="hold">
                                          <p:stCondLst>
                                            <p:cond delay="0"/>
                                          </p:stCondLst>
                                        </p:cTn>
                                        <p:tgtEl>
                                          <p:spTgt spid="136"/>
                                        </p:tgtEl>
                                        <p:attrNameLst>
                                          <p:attrName>style.visibility</p:attrName>
                                        </p:attrNameLst>
                                      </p:cBhvr>
                                      <p:to>
                                        <p:strVal val="visible"/>
                                      </p:to>
                                    </p:set>
                                    <p:anim calcmode="lin" valueType="num">
                                      <p:cBhvr additive="base">
                                        <p:cTn id="84" dur="500"/>
                                        <p:tgtEl>
                                          <p:spTgt spid="136"/>
                                        </p:tgtEl>
                                        <p:attrNameLst>
                                          <p:attrName>ppt_y</p:attrName>
                                        </p:attrNameLst>
                                      </p:cBhvr>
                                      <p:tavLst>
                                        <p:tav tm="0">
                                          <p:val>
                                            <p:strVal val="#ppt_y+#ppt_h*1.125000"/>
                                          </p:val>
                                        </p:tav>
                                        <p:tav tm="100000">
                                          <p:val>
                                            <p:strVal val="#ppt_y"/>
                                          </p:val>
                                        </p:tav>
                                      </p:tavLst>
                                    </p:anim>
                                    <p:animEffect transition="in" filter="wipe(up)">
                                      <p:cBhvr>
                                        <p:cTn id="85" dur="500"/>
                                        <p:tgtEl>
                                          <p:spTgt spid="136"/>
                                        </p:tgtEl>
                                      </p:cBhvr>
                                    </p:animEffect>
                                  </p:childTnLst>
                                </p:cTn>
                              </p:par>
                            </p:childTnLst>
                          </p:cTn>
                        </p:par>
                      </p:childTnLst>
                    </p:cTn>
                  </p:par>
                  <p:par>
                    <p:cTn id="86" fill="hold">
                      <p:stCondLst>
                        <p:cond delay="indefinite"/>
                      </p:stCondLst>
                      <p:childTnLst>
                        <p:par>
                          <p:cTn id="87" fill="hold">
                            <p:stCondLst>
                              <p:cond delay="0"/>
                            </p:stCondLst>
                            <p:childTnLst>
                              <p:par>
                                <p:cTn id="88" presetID="22" presetClass="entr" presetSubtype="8" fill="hold" nodeType="clickEffect">
                                  <p:stCondLst>
                                    <p:cond delay="0"/>
                                  </p:stCondLst>
                                  <p:childTnLst>
                                    <p:set>
                                      <p:cBhvr>
                                        <p:cTn id="89" dur="1" fill="hold">
                                          <p:stCondLst>
                                            <p:cond delay="0"/>
                                          </p:stCondLst>
                                        </p:cTn>
                                        <p:tgtEl>
                                          <p:spTgt spid="194"/>
                                        </p:tgtEl>
                                        <p:attrNameLst>
                                          <p:attrName>style.visibility</p:attrName>
                                        </p:attrNameLst>
                                      </p:cBhvr>
                                      <p:to>
                                        <p:strVal val="visible"/>
                                      </p:to>
                                    </p:set>
                                    <p:animEffect transition="in" filter="wipe(left)">
                                      <p:cBhvr>
                                        <p:cTn id="90" dur="500"/>
                                        <p:tgtEl>
                                          <p:spTgt spid="194"/>
                                        </p:tgtEl>
                                      </p:cBhvr>
                                    </p:animEffect>
                                  </p:childTnLst>
                                </p:cTn>
                              </p:par>
                              <p:par>
                                <p:cTn id="91" presetID="1" presetClass="entr" presetSubtype="0" fill="hold" grpId="0" nodeType="withEffect">
                                  <p:stCondLst>
                                    <p:cond delay="0"/>
                                  </p:stCondLst>
                                  <p:childTnLst>
                                    <p:set>
                                      <p:cBhvr>
                                        <p:cTn id="92" dur="1" fill="hold">
                                          <p:stCondLst>
                                            <p:cond delay="0"/>
                                          </p:stCondLst>
                                        </p:cTn>
                                        <p:tgtEl>
                                          <p:spTgt spid="197"/>
                                        </p:tgtEl>
                                        <p:attrNameLst>
                                          <p:attrName>style.visibility</p:attrName>
                                        </p:attrNameLst>
                                      </p:cBhvr>
                                      <p:to>
                                        <p:strVal val="visible"/>
                                      </p:to>
                                    </p:set>
                                  </p:childTnLst>
                                </p:cTn>
                              </p:par>
                            </p:childTnLst>
                          </p:cTn>
                        </p:par>
                      </p:childTnLst>
                    </p:cTn>
                  </p:par>
                  <p:par>
                    <p:cTn id="93" fill="hold">
                      <p:stCondLst>
                        <p:cond delay="indefinite"/>
                      </p:stCondLst>
                      <p:childTnLst>
                        <p:par>
                          <p:cTn id="94" fill="hold">
                            <p:stCondLst>
                              <p:cond delay="0"/>
                            </p:stCondLst>
                            <p:childTnLst>
                              <p:par>
                                <p:cTn id="95" presetID="12" presetClass="entr" presetSubtype="4" fill="hold" grpId="0" nodeType="clickEffect">
                                  <p:stCondLst>
                                    <p:cond delay="0"/>
                                  </p:stCondLst>
                                  <p:childTnLst>
                                    <p:set>
                                      <p:cBhvr>
                                        <p:cTn id="96" dur="1" fill="hold">
                                          <p:stCondLst>
                                            <p:cond delay="0"/>
                                          </p:stCondLst>
                                        </p:cTn>
                                        <p:tgtEl>
                                          <p:spTgt spid="188"/>
                                        </p:tgtEl>
                                        <p:attrNameLst>
                                          <p:attrName>style.visibility</p:attrName>
                                        </p:attrNameLst>
                                      </p:cBhvr>
                                      <p:to>
                                        <p:strVal val="visible"/>
                                      </p:to>
                                    </p:set>
                                    <p:anim calcmode="lin" valueType="num">
                                      <p:cBhvr additive="base">
                                        <p:cTn id="97" dur="500"/>
                                        <p:tgtEl>
                                          <p:spTgt spid="188"/>
                                        </p:tgtEl>
                                        <p:attrNameLst>
                                          <p:attrName>ppt_y</p:attrName>
                                        </p:attrNameLst>
                                      </p:cBhvr>
                                      <p:tavLst>
                                        <p:tav tm="0">
                                          <p:val>
                                            <p:strVal val="#ppt_y+#ppt_h*1.125000"/>
                                          </p:val>
                                        </p:tav>
                                        <p:tav tm="100000">
                                          <p:val>
                                            <p:strVal val="#ppt_y"/>
                                          </p:val>
                                        </p:tav>
                                      </p:tavLst>
                                    </p:anim>
                                    <p:animEffect transition="in" filter="wipe(up)">
                                      <p:cBhvr>
                                        <p:cTn id="98" dur="500"/>
                                        <p:tgtEl>
                                          <p:spTgt spid="188"/>
                                        </p:tgtEl>
                                      </p:cBhvr>
                                    </p:animEffect>
                                  </p:childTnLst>
                                </p:cTn>
                              </p:par>
                            </p:childTnLst>
                          </p:cTn>
                        </p:par>
                        <p:par>
                          <p:cTn id="99" fill="hold">
                            <p:stCondLst>
                              <p:cond delay="500"/>
                            </p:stCondLst>
                            <p:childTnLst>
                              <p:par>
                                <p:cTn id="100" presetID="12" presetClass="entr" presetSubtype="4" fill="hold" grpId="0" nodeType="afterEffect">
                                  <p:stCondLst>
                                    <p:cond delay="1000"/>
                                  </p:stCondLst>
                                  <p:childTnLst>
                                    <p:set>
                                      <p:cBhvr>
                                        <p:cTn id="101" dur="1" fill="hold">
                                          <p:stCondLst>
                                            <p:cond delay="0"/>
                                          </p:stCondLst>
                                        </p:cTn>
                                        <p:tgtEl>
                                          <p:spTgt spid="135"/>
                                        </p:tgtEl>
                                        <p:attrNameLst>
                                          <p:attrName>style.visibility</p:attrName>
                                        </p:attrNameLst>
                                      </p:cBhvr>
                                      <p:to>
                                        <p:strVal val="visible"/>
                                      </p:to>
                                    </p:set>
                                    <p:anim calcmode="lin" valueType="num">
                                      <p:cBhvr additive="base">
                                        <p:cTn id="102" dur="500"/>
                                        <p:tgtEl>
                                          <p:spTgt spid="135"/>
                                        </p:tgtEl>
                                        <p:attrNameLst>
                                          <p:attrName>ppt_y</p:attrName>
                                        </p:attrNameLst>
                                      </p:cBhvr>
                                      <p:tavLst>
                                        <p:tav tm="0">
                                          <p:val>
                                            <p:strVal val="#ppt_y+#ppt_h*1.125000"/>
                                          </p:val>
                                        </p:tav>
                                        <p:tav tm="100000">
                                          <p:val>
                                            <p:strVal val="#ppt_y"/>
                                          </p:val>
                                        </p:tav>
                                      </p:tavLst>
                                    </p:anim>
                                    <p:animEffect transition="in" filter="wipe(up)">
                                      <p:cBhvr>
                                        <p:cTn id="103" dur="500"/>
                                        <p:tgtEl>
                                          <p:spTgt spid="135"/>
                                        </p:tgtEl>
                                      </p:cBhvr>
                                    </p:animEffect>
                                  </p:childTnLst>
                                </p:cTn>
                              </p:par>
                            </p:childTnLst>
                          </p:cTn>
                        </p:par>
                        <p:par>
                          <p:cTn id="104" fill="hold">
                            <p:stCondLst>
                              <p:cond delay="2000"/>
                            </p:stCondLst>
                            <p:childTnLst>
                              <p:par>
                                <p:cTn id="105" presetID="12" presetClass="entr" presetSubtype="4" fill="hold" grpId="0" nodeType="afterEffect">
                                  <p:stCondLst>
                                    <p:cond delay="1000"/>
                                  </p:stCondLst>
                                  <p:childTnLst>
                                    <p:set>
                                      <p:cBhvr>
                                        <p:cTn id="106" dur="1" fill="hold">
                                          <p:stCondLst>
                                            <p:cond delay="0"/>
                                          </p:stCondLst>
                                        </p:cTn>
                                        <p:tgtEl>
                                          <p:spTgt spid="139"/>
                                        </p:tgtEl>
                                        <p:attrNameLst>
                                          <p:attrName>style.visibility</p:attrName>
                                        </p:attrNameLst>
                                      </p:cBhvr>
                                      <p:to>
                                        <p:strVal val="visible"/>
                                      </p:to>
                                    </p:set>
                                    <p:anim calcmode="lin" valueType="num">
                                      <p:cBhvr additive="base">
                                        <p:cTn id="107" dur="500"/>
                                        <p:tgtEl>
                                          <p:spTgt spid="139"/>
                                        </p:tgtEl>
                                        <p:attrNameLst>
                                          <p:attrName>ppt_y</p:attrName>
                                        </p:attrNameLst>
                                      </p:cBhvr>
                                      <p:tavLst>
                                        <p:tav tm="0">
                                          <p:val>
                                            <p:strVal val="#ppt_y+#ppt_h*1.125000"/>
                                          </p:val>
                                        </p:tav>
                                        <p:tav tm="100000">
                                          <p:val>
                                            <p:strVal val="#ppt_y"/>
                                          </p:val>
                                        </p:tav>
                                      </p:tavLst>
                                    </p:anim>
                                    <p:animEffect transition="in" filter="wipe(up)">
                                      <p:cBhvr>
                                        <p:cTn id="108" dur="500"/>
                                        <p:tgtEl>
                                          <p:spTgt spid="139"/>
                                        </p:tgtEl>
                                      </p:cBhvr>
                                    </p:animEffect>
                                  </p:childTnLst>
                                </p:cTn>
                              </p:par>
                            </p:childTnLst>
                          </p:cTn>
                        </p:par>
                        <p:par>
                          <p:cTn id="109" fill="hold">
                            <p:stCondLst>
                              <p:cond delay="3500"/>
                            </p:stCondLst>
                            <p:childTnLst>
                              <p:par>
                                <p:cTn id="110" presetID="12" presetClass="entr" presetSubtype="4" fill="hold" nodeType="afterEffect">
                                  <p:stCondLst>
                                    <p:cond delay="1000"/>
                                  </p:stCondLst>
                                  <p:childTnLst>
                                    <p:set>
                                      <p:cBhvr>
                                        <p:cTn id="111" dur="1" fill="hold">
                                          <p:stCondLst>
                                            <p:cond delay="0"/>
                                          </p:stCondLst>
                                        </p:cTn>
                                        <p:tgtEl>
                                          <p:spTgt spid="140"/>
                                        </p:tgtEl>
                                        <p:attrNameLst>
                                          <p:attrName>style.visibility</p:attrName>
                                        </p:attrNameLst>
                                      </p:cBhvr>
                                      <p:to>
                                        <p:strVal val="visible"/>
                                      </p:to>
                                    </p:set>
                                    <p:anim calcmode="lin" valueType="num">
                                      <p:cBhvr additive="base">
                                        <p:cTn id="112" dur="500"/>
                                        <p:tgtEl>
                                          <p:spTgt spid="140"/>
                                        </p:tgtEl>
                                        <p:attrNameLst>
                                          <p:attrName>ppt_y</p:attrName>
                                        </p:attrNameLst>
                                      </p:cBhvr>
                                      <p:tavLst>
                                        <p:tav tm="0">
                                          <p:val>
                                            <p:strVal val="#ppt_y+#ppt_h*1.125000"/>
                                          </p:val>
                                        </p:tav>
                                        <p:tav tm="100000">
                                          <p:val>
                                            <p:strVal val="#ppt_y"/>
                                          </p:val>
                                        </p:tav>
                                      </p:tavLst>
                                    </p:anim>
                                    <p:animEffect transition="in" filter="wipe(up)">
                                      <p:cBhvr>
                                        <p:cTn id="113" dur="500"/>
                                        <p:tgtEl>
                                          <p:spTgt spid="140"/>
                                        </p:tgtEl>
                                      </p:cBhvr>
                                    </p:animEffect>
                                  </p:childTnLst>
                                </p:cTn>
                              </p:par>
                            </p:childTnLst>
                          </p:cTn>
                        </p:par>
                        <p:par>
                          <p:cTn id="114" fill="hold">
                            <p:stCondLst>
                              <p:cond delay="5000"/>
                            </p:stCondLst>
                            <p:childTnLst>
                              <p:par>
                                <p:cTn id="115" presetID="12" presetClass="entr" presetSubtype="4" fill="hold" grpId="0" nodeType="afterEffect">
                                  <p:stCondLst>
                                    <p:cond delay="1000"/>
                                  </p:stCondLst>
                                  <p:childTnLst>
                                    <p:set>
                                      <p:cBhvr>
                                        <p:cTn id="116" dur="1" fill="hold">
                                          <p:stCondLst>
                                            <p:cond delay="0"/>
                                          </p:stCondLst>
                                        </p:cTn>
                                        <p:tgtEl>
                                          <p:spTgt spid="180"/>
                                        </p:tgtEl>
                                        <p:attrNameLst>
                                          <p:attrName>style.visibility</p:attrName>
                                        </p:attrNameLst>
                                      </p:cBhvr>
                                      <p:to>
                                        <p:strVal val="visible"/>
                                      </p:to>
                                    </p:set>
                                    <p:anim calcmode="lin" valueType="num">
                                      <p:cBhvr additive="base">
                                        <p:cTn id="117" dur="500"/>
                                        <p:tgtEl>
                                          <p:spTgt spid="180"/>
                                        </p:tgtEl>
                                        <p:attrNameLst>
                                          <p:attrName>ppt_y</p:attrName>
                                        </p:attrNameLst>
                                      </p:cBhvr>
                                      <p:tavLst>
                                        <p:tav tm="0">
                                          <p:val>
                                            <p:strVal val="#ppt_y+#ppt_h*1.125000"/>
                                          </p:val>
                                        </p:tav>
                                        <p:tav tm="100000">
                                          <p:val>
                                            <p:strVal val="#ppt_y"/>
                                          </p:val>
                                        </p:tav>
                                      </p:tavLst>
                                    </p:anim>
                                    <p:animEffect transition="in" filter="wipe(up)">
                                      <p:cBhvr>
                                        <p:cTn id="118" dur="500"/>
                                        <p:tgtEl>
                                          <p:spTgt spid="180"/>
                                        </p:tgtEl>
                                      </p:cBhvr>
                                    </p:animEffect>
                                  </p:childTnLst>
                                </p:cTn>
                              </p:par>
                            </p:childTnLst>
                          </p:cTn>
                        </p:par>
                        <p:par>
                          <p:cTn id="119" fill="hold">
                            <p:stCondLst>
                              <p:cond delay="6500"/>
                            </p:stCondLst>
                            <p:childTnLst>
                              <p:par>
                                <p:cTn id="120" presetID="12" presetClass="entr" presetSubtype="4" fill="hold" nodeType="afterEffect">
                                  <p:stCondLst>
                                    <p:cond delay="1000"/>
                                  </p:stCondLst>
                                  <p:childTnLst>
                                    <p:set>
                                      <p:cBhvr>
                                        <p:cTn id="121" dur="1" fill="hold">
                                          <p:stCondLst>
                                            <p:cond delay="0"/>
                                          </p:stCondLst>
                                        </p:cTn>
                                        <p:tgtEl>
                                          <p:spTgt spid="145"/>
                                        </p:tgtEl>
                                        <p:attrNameLst>
                                          <p:attrName>style.visibility</p:attrName>
                                        </p:attrNameLst>
                                      </p:cBhvr>
                                      <p:to>
                                        <p:strVal val="visible"/>
                                      </p:to>
                                    </p:set>
                                    <p:anim calcmode="lin" valueType="num">
                                      <p:cBhvr additive="base">
                                        <p:cTn id="122" dur="500"/>
                                        <p:tgtEl>
                                          <p:spTgt spid="145"/>
                                        </p:tgtEl>
                                        <p:attrNameLst>
                                          <p:attrName>ppt_y</p:attrName>
                                        </p:attrNameLst>
                                      </p:cBhvr>
                                      <p:tavLst>
                                        <p:tav tm="0">
                                          <p:val>
                                            <p:strVal val="#ppt_y+#ppt_h*1.125000"/>
                                          </p:val>
                                        </p:tav>
                                        <p:tav tm="100000">
                                          <p:val>
                                            <p:strVal val="#ppt_y"/>
                                          </p:val>
                                        </p:tav>
                                      </p:tavLst>
                                    </p:anim>
                                    <p:animEffect transition="in" filter="wipe(up)">
                                      <p:cBhvr>
                                        <p:cTn id="123" dur="500"/>
                                        <p:tgtEl>
                                          <p:spTgt spid="145"/>
                                        </p:tgtEl>
                                      </p:cBhvr>
                                    </p:animEffect>
                                  </p:childTnLst>
                                </p:cTn>
                              </p:par>
                            </p:childTnLst>
                          </p:cTn>
                        </p:par>
                        <p:par>
                          <p:cTn id="124" fill="hold">
                            <p:stCondLst>
                              <p:cond delay="8000"/>
                            </p:stCondLst>
                            <p:childTnLst>
                              <p:par>
                                <p:cTn id="125" presetID="12" presetClass="entr" presetSubtype="4" fill="hold" grpId="0" nodeType="afterEffect">
                                  <p:stCondLst>
                                    <p:cond delay="1000"/>
                                  </p:stCondLst>
                                  <p:childTnLst>
                                    <p:set>
                                      <p:cBhvr>
                                        <p:cTn id="126" dur="1" fill="hold">
                                          <p:stCondLst>
                                            <p:cond delay="0"/>
                                          </p:stCondLst>
                                        </p:cTn>
                                        <p:tgtEl>
                                          <p:spTgt spid="181"/>
                                        </p:tgtEl>
                                        <p:attrNameLst>
                                          <p:attrName>style.visibility</p:attrName>
                                        </p:attrNameLst>
                                      </p:cBhvr>
                                      <p:to>
                                        <p:strVal val="visible"/>
                                      </p:to>
                                    </p:set>
                                    <p:anim calcmode="lin" valueType="num">
                                      <p:cBhvr additive="base">
                                        <p:cTn id="127" dur="500"/>
                                        <p:tgtEl>
                                          <p:spTgt spid="181"/>
                                        </p:tgtEl>
                                        <p:attrNameLst>
                                          <p:attrName>ppt_y</p:attrName>
                                        </p:attrNameLst>
                                      </p:cBhvr>
                                      <p:tavLst>
                                        <p:tav tm="0">
                                          <p:val>
                                            <p:strVal val="#ppt_y+#ppt_h*1.125000"/>
                                          </p:val>
                                        </p:tav>
                                        <p:tav tm="100000">
                                          <p:val>
                                            <p:strVal val="#ppt_y"/>
                                          </p:val>
                                        </p:tav>
                                      </p:tavLst>
                                    </p:anim>
                                    <p:animEffect transition="in" filter="wipe(up)">
                                      <p:cBhvr>
                                        <p:cTn id="128" dur="500"/>
                                        <p:tgtEl>
                                          <p:spTgt spid="181"/>
                                        </p:tgtEl>
                                      </p:cBhvr>
                                    </p:animEffect>
                                  </p:childTnLst>
                                </p:cTn>
                              </p:par>
                            </p:childTnLst>
                          </p:cTn>
                        </p:par>
                        <p:par>
                          <p:cTn id="129" fill="hold">
                            <p:stCondLst>
                              <p:cond delay="9500"/>
                            </p:stCondLst>
                            <p:childTnLst>
                              <p:par>
                                <p:cTn id="130" presetID="12" presetClass="entr" presetSubtype="4" fill="hold" nodeType="afterEffect">
                                  <p:stCondLst>
                                    <p:cond delay="1000"/>
                                  </p:stCondLst>
                                  <p:childTnLst>
                                    <p:set>
                                      <p:cBhvr>
                                        <p:cTn id="131" dur="1" fill="hold">
                                          <p:stCondLst>
                                            <p:cond delay="0"/>
                                          </p:stCondLst>
                                        </p:cTn>
                                        <p:tgtEl>
                                          <p:spTgt spid="150"/>
                                        </p:tgtEl>
                                        <p:attrNameLst>
                                          <p:attrName>style.visibility</p:attrName>
                                        </p:attrNameLst>
                                      </p:cBhvr>
                                      <p:to>
                                        <p:strVal val="visible"/>
                                      </p:to>
                                    </p:set>
                                    <p:anim calcmode="lin" valueType="num">
                                      <p:cBhvr additive="base">
                                        <p:cTn id="132" dur="500"/>
                                        <p:tgtEl>
                                          <p:spTgt spid="150"/>
                                        </p:tgtEl>
                                        <p:attrNameLst>
                                          <p:attrName>ppt_y</p:attrName>
                                        </p:attrNameLst>
                                      </p:cBhvr>
                                      <p:tavLst>
                                        <p:tav tm="0">
                                          <p:val>
                                            <p:strVal val="#ppt_y+#ppt_h*1.125000"/>
                                          </p:val>
                                        </p:tav>
                                        <p:tav tm="100000">
                                          <p:val>
                                            <p:strVal val="#ppt_y"/>
                                          </p:val>
                                        </p:tav>
                                      </p:tavLst>
                                    </p:anim>
                                    <p:animEffect transition="in" filter="wipe(up)">
                                      <p:cBhvr>
                                        <p:cTn id="133" dur="500"/>
                                        <p:tgtEl>
                                          <p:spTgt spid="150"/>
                                        </p:tgtEl>
                                      </p:cBhvr>
                                    </p:animEffect>
                                  </p:childTnLst>
                                </p:cTn>
                              </p:par>
                            </p:childTnLst>
                          </p:cTn>
                        </p:par>
                        <p:par>
                          <p:cTn id="134" fill="hold">
                            <p:stCondLst>
                              <p:cond delay="11000"/>
                            </p:stCondLst>
                            <p:childTnLst>
                              <p:par>
                                <p:cTn id="135" presetID="12" presetClass="entr" presetSubtype="4" fill="hold" grpId="0" nodeType="afterEffect">
                                  <p:stCondLst>
                                    <p:cond delay="1000"/>
                                  </p:stCondLst>
                                  <p:childTnLst>
                                    <p:set>
                                      <p:cBhvr>
                                        <p:cTn id="136" dur="1" fill="hold">
                                          <p:stCondLst>
                                            <p:cond delay="0"/>
                                          </p:stCondLst>
                                        </p:cTn>
                                        <p:tgtEl>
                                          <p:spTgt spid="182"/>
                                        </p:tgtEl>
                                        <p:attrNameLst>
                                          <p:attrName>style.visibility</p:attrName>
                                        </p:attrNameLst>
                                      </p:cBhvr>
                                      <p:to>
                                        <p:strVal val="visible"/>
                                      </p:to>
                                    </p:set>
                                    <p:anim calcmode="lin" valueType="num">
                                      <p:cBhvr additive="base">
                                        <p:cTn id="137" dur="500"/>
                                        <p:tgtEl>
                                          <p:spTgt spid="182"/>
                                        </p:tgtEl>
                                        <p:attrNameLst>
                                          <p:attrName>ppt_y</p:attrName>
                                        </p:attrNameLst>
                                      </p:cBhvr>
                                      <p:tavLst>
                                        <p:tav tm="0">
                                          <p:val>
                                            <p:strVal val="#ppt_y+#ppt_h*1.125000"/>
                                          </p:val>
                                        </p:tav>
                                        <p:tav tm="100000">
                                          <p:val>
                                            <p:strVal val="#ppt_y"/>
                                          </p:val>
                                        </p:tav>
                                      </p:tavLst>
                                    </p:anim>
                                    <p:animEffect transition="in" filter="wipe(up)">
                                      <p:cBhvr>
                                        <p:cTn id="138" dur="500"/>
                                        <p:tgtEl>
                                          <p:spTgt spid="182"/>
                                        </p:tgtEl>
                                      </p:cBhvr>
                                    </p:animEffect>
                                  </p:childTnLst>
                                </p:cTn>
                              </p:par>
                            </p:childTnLst>
                          </p:cTn>
                        </p:par>
                        <p:par>
                          <p:cTn id="139" fill="hold">
                            <p:stCondLst>
                              <p:cond delay="12500"/>
                            </p:stCondLst>
                            <p:childTnLst>
                              <p:par>
                                <p:cTn id="140" presetID="12" presetClass="entr" presetSubtype="4" fill="hold" nodeType="afterEffect">
                                  <p:stCondLst>
                                    <p:cond delay="1000"/>
                                  </p:stCondLst>
                                  <p:childTnLst>
                                    <p:set>
                                      <p:cBhvr>
                                        <p:cTn id="141" dur="1" fill="hold">
                                          <p:stCondLst>
                                            <p:cond delay="0"/>
                                          </p:stCondLst>
                                        </p:cTn>
                                        <p:tgtEl>
                                          <p:spTgt spid="155"/>
                                        </p:tgtEl>
                                        <p:attrNameLst>
                                          <p:attrName>style.visibility</p:attrName>
                                        </p:attrNameLst>
                                      </p:cBhvr>
                                      <p:to>
                                        <p:strVal val="visible"/>
                                      </p:to>
                                    </p:set>
                                    <p:anim calcmode="lin" valueType="num">
                                      <p:cBhvr additive="base">
                                        <p:cTn id="142" dur="500"/>
                                        <p:tgtEl>
                                          <p:spTgt spid="155"/>
                                        </p:tgtEl>
                                        <p:attrNameLst>
                                          <p:attrName>ppt_y</p:attrName>
                                        </p:attrNameLst>
                                      </p:cBhvr>
                                      <p:tavLst>
                                        <p:tav tm="0">
                                          <p:val>
                                            <p:strVal val="#ppt_y+#ppt_h*1.125000"/>
                                          </p:val>
                                        </p:tav>
                                        <p:tav tm="100000">
                                          <p:val>
                                            <p:strVal val="#ppt_y"/>
                                          </p:val>
                                        </p:tav>
                                      </p:tavLst>
                                    </p:anim>
                                    <p:animEffect transition="in" filter="wipe(up)">
                                      <p:cBhvr>
                                        <p:cTn id="143" dur="500"/>
                                        <p:tgtEl>
                                          <p:spTgt spid="155"/>
                                        </p:tgtEl>
                                      </p:cBhvr>
                                    </p:animEffect>
                                  </p:childTnLst>
                                </p:cTn>
                              </p:par>
                            </p:childTnLst>
                          </p:cTn>
                        </p:par>
                        <p:par>
                          <p:cTn id="144" fill="hold">
                            <p:stCondLst>
                              <p:cond delay="14000"/>
                            </p:stCondLst>
                            <p:childTnLst>
                              <p:par>
                                <p:cTn id="145" presetID="12" presetClass="entr" presetSubtype="4" fill="hold" grpId="0" nodeType="afterEffect">
                                  <p:stCondLst>
                                    <p:cond delay="1000"/>
                                  </p:stCondLst>
                                  <p:childTnLst>
                                    <p:set>
                                      <p:cBhvr>
                                        <p:cTn id="146" dur="1" fill="hold">
                                          <p:stCondLst>
                                            <p:cond delay="0"/>
                                          </p:stCondLst>
                                        </p:cTn>
                                        <p:tgtEl>
                                          <p:spTgt spid="183"/>
                                        </p:tgtEl>
                                        <p:attrNameLst>
                                          <p:attrName>style.visibility</p:attrName>
                                        </p:attrNameLst>
                                      </p:cBhvr>
                                      <p:to>
                                        <p:strVal val="visible"/>
                                      </p:to>
                                    </p:set>
                                    <p:anim calcmode="lin" valueType="num">
                                      <p:cBhvr additive="base">
                                        <p:cTn id="147" dur="500"/>
                                        <p:tgtEl>
                                          <p:spTgt spid="183"/>
                                        </p:tgtEl>
                                        <p:attrNameLst>
                                          <p:attrName>ppt_y</p:attrName>
                                        </p:attrNameLst>
                                      </p:cBhvr>
                                      <p:tavLst>
                                        <p:tav tm="0">
                                          <p:val>
                                            <p:strVal val="#ppt_y+#ppt_h*1.125000"/>
                                          </p:val>
                                        </p:tav>
                                        <p:tav tm="100000">
                                          <p:val>
                                            <p:strVal val="#ppt_y"/>
                                          </p:val>
                                        </p:tav>
                                      </p:tavLst>
                                    </p:anim>
                                    <p:animEffect transition="in" filter="wipe(up)">
                                      <p:cBhvr>
                                        <p:cTn id="148" dur="500"/>
                                        <p:tgtEl>
                                          <p:spTgt spid="183"/>
                                        </p:tgtEl>
                                      </p:cBhvr>
                                    </p:animEffect>
                                  </p:childTnLst>
                                </p:cTn>
                              </p:par>
                            </p:childTnLst>
                          </p:cTn>
                        </p:par>
                        <p:par>
                          <p:cTn id="149" fill="hold">
                            <p:stCondLst>
                              <p:cond delay="15500"/>
                            </p:stCondLst>
                            <p:childTnLst>
                              <p:par>
                                <p:cTn id="150" presetID="12" presetClass="entr" presetSubtype="4" fill="hold" nodeType="afterEffect">
                                  <p:stCondLst>
                                    <p:cond delay="1000"/>
                                  </p:stCondLst>
                                  <p:childTnLst>
                                    <p:set>
                                      <p:cBhvr>
                                        <p:cTn id="151" dur="1" fill="hold">
                                          <p:stCondLst>
                                            <p:cond delay="0"/>
                                          </p:stCondLst>
                                        </p:cTn>
                                        <p:tgtEl>
                                          <p:spTgt spid="160"/>
                                        </p:tgtEl>
                                        <p:attrNameLst>
                                          <p:attrName>style.visibility</p:attrName>
                                        </p:attrNameLst>
                                      </p:cBhvr>
                                      <p:to>
                                        <p:strVal val="visible"/>
                                      </p:to>
                                    </p:set>
                                    <p:anim calcmode="lin" valueType="num">
                                      <p:cBhvr additive="base">
                                        <p:cTn id="152" dur="500"/>
                                        <p:tgtEl>
                                          <p:spTgt spid="160"/>
                                        </p:tgtEl>
                                        <p:attrNameLst>
                                          <p:attrName>ppt_y</p:attrName>
                                        </p:attrNameLst>
                                      </p:cBhvr>
                                      <p:tavLst>
                                        <p:tav tm="0">
                                          <p:val>
                                            <p:strVal val="#ppt_y+#ppt_h*1.125000"/>
                                          </p:val>
                                        </p:tav>
                                        <p:tav tm="100000">
                                          <p:val>
                                            <p:strVal val="#ppt_y"/>
                                          </p:val>
                                        </p:tav>
                                      </p:tavLst>
                                    </p:anim>
                                    <p:animEffect transition="in" filter="wipe(up)">
                                      <p:cBhvr>
                                        <p:cTn id="153" dur="500"/>
                                        <p:tgtEl>
                                          <p:spTgt spid="160"/>
                                        </p:tgtEl>
                                      </p:cBhvr>
                                    </p:animEffect>
                                  </p:childTnLst>
                                </p:cTn>
                              </p:par>
                            </p:childTnLst>
                          </p:cTn>
                        </p:par>
                        <p:par>
                          <p:cTn id="154" fill="hold">
                            <p:stCondLst>
                              <p:cond delay="17000"/>
                            </p:stCondLst>
                            <p:childTnLst>
                              <p:par>
                                <p:cTn id="155" presetID="12" presetClass="entr" presetSubtype="4" fill="hold" grpId="0" nodeType="afterEffect">
                                  <p:stCondLst>
                                    <p:cond delay="1000"/>
                                  </p:stCondLst>
                                  <p:childTnLst>
                                    <p:set>
                                      <p:cBhvr>
                                        <p:cTn id="156" dur="1" fill="hold">
                                          <p:stCondLst>
                                            <p:cond delay="0"/>
                                          </p:stCondLst>
                                        </p:cTn>
                                        <p:tgtEl>
                                          <p:spTgt spid="184"/>
                                        </p:tgtEl>
                                        <p:attrNameLst>
                                          <p:attrName>style.visibility</p:attrName>
                                        </p:attrNameLst>
                                      </p:cBhvr>
                                      <p:to>
                                        <p:strVal val="visible"/>
                                      </p:to>
                                    </p:set>
                                    <p:anim calcmode="lin" valueType="num">
                                      <p:cBhvr additive="base">
                                        <p:cTn id="157" dur="500"/>
                                        <p:tgtEl>
                                          <p:spTgt spid="184"/>
                                        </p:tgtEl>
                                        <p:attrNameLst>
                                          <p:attrName>ppt_y</p:attrName>
                                        </p:attrNameLst>
                                      </p:cBhvr>
                                      <p:tavLst>
                                        <p:tav tm="0">
                                          <p:val>
                                            <p:strVal val="#ppt_y+#ppt_h*1.125000"/>
                                          </p:val>
                                        </p:tav>
                                        <p:tav tm="100000">
                                          <p:val>
                                            <p:strVal val="#ppt_y"/>
                                          </p:val>
                                        </p:tav>
                                      </p:tavLst>
                                    </p:anim>
                                    <p:animEffect transition="in" filter="wipe(up)">
                                      <p:cBhvr>
                                        <p:cTn id="158" dur="500"/>
                                        <p:tgtEl>
                                          <p:spTgt spid="184"/>
                                        </p:tgtEl>
                                      </p:cBhvr>
                                    </p:animEffect>
                                  </p:childTnLst>
                                </p:cTn>
                              </p:par>
                            </p:childTnLst>
                          </p:cTn>
                        </p:par>
                        <p:par>
                          <p:cTn id="159" fill="hold">
                            <p:stCondLst>
                              <p:cond delay="18500"/>
                            </p:stCondLst>
                            <p:childTnLst>
                              <p:par>
                                <p:cTn id="160" presetID="12" presetClass="entr" presetSubtype="4" fill="hold" nodeType="afterEffect">
                                  <p:stCondLst>
                                    <p:cond delay="1000"/>
                                  </p:stCondLst>
                                  <p:childTnLst>
                                    <p:set>
                                      <p:cBhvr>
                                        <p:cTn id="161" dur="1" fill="hold">
                                          <p:stCondLst>
                                            <p:cond delay="0"/>
                                          </p:stCondLst>
                                        </p:cTn>
                                        <p:tgtEl>
                                          <p:spTgt spid="165"/>
                                        </p:tgtEl>
                                        <p:attrNameLst>
                                          <p:attrName>style.visibility</p:attrName>
                                        </p:attrNameLst>
                                      </p:cBhvr>
                                      <p:to>
                                        <p:strVal val="visible"/>
                                      </p:to>
                                    </p:set>
                                    <p:anim calcmode="lin" valueType="num">
                                      <p:cBhvr additive="base">
                                        <p:cTn id="162" dur="500"/>
                                        <p:tgtEl>
                                          <p:spTgt spid="165"/>
                                        </p:tgtEl>
                                        <p:attrNameLst>
                                          <p:attrName>ppt_y</p:attrName>
                                        </p:attrNameLst>
                                      </p:cBhvr>
                                      <p:tavLst>
                                        <p:tav tm="0">
                                          <p:val>
                                            <p:strVal val="#ppt_y+#ppt_h*1.125000"/>
                                          </p:val>
                                        </p:tav>
                                        <p:tav tm="100000">
                                          <p:val>
                                            <p:strVal val="#ppt_y"/>
                                          </p:val>
                                        </p:tav>
                                      </p:tavLst>
                                    </p:anim>
                                    <p:animEffect transition="in" filter="wipe(up)">
                                      <p:cBhvr>
                                        <p:cTn id="163" dur="500"/>
                                        <p:tgtEl>
                                          <p:spTgt spid="165"/>
                                        </p:tgtEl>
                                      </p:cBhvr>
                                    </p:animEffect>
                                  </p:childTnLst>
                                </p:cTn>
                              </p:par>
                            </p:childTnLst>
                          </p:cTn>
                        </p:par>
                        <p:par>
                          <p:cTn id="164" fill="hold">
                            <p:stCondLst>
                              <p:cond delay="20000"/>
                            </p:stCondLst>
                            <p:childTnLst>
                              <p:par>
                                <p:cTn id="165" presetID="12" presetClass="entr" presetSubtype="4" fill="hold" grpId="0" nodeType="afterEffect">
                                  <p:stCondLst>
                                    <p:cond delay="1000"/>
                                  </p:stCondLst>
                                  <p:childTnLst>
                                    <p:set>
                                      <p:cBhvr>
                                        <p:cTn id="166" dur="1" fill="hold">
                                          <p:stCondLst>
                                            <p:cond delay="0"/>
                                          </p:stCondLst>
                                        </p:cTn>
                                        <p:tgtEl>
                                          <p:spTgt spid="185"/>
                                        </p:tgtEl>
                                        <p:attrNameLst>
                                          <p:attrName>style.visibility</p:attrName>
                                        </p:attrNameLst>
                                      </p:cBhvr>
                                      <p:to>
                                        <p:strVal val="visible"/>
                                      </p:to>
                                    </p:set>
                                    <p:anim calcmode="lin" valueType="num">
                                      <p:cBhvr additive="base">
                                        <p:cTn id="167" dur="500"/>
                                        <p:tgtEl>
                                          <p:spTgt spid="185"/>
                                        </p:tgtEl>
                                        <p:attrNameLst>
                                          <p:attrName>ppt_y</p:attrName>
                                        </p:attrNameLst>
                                      </p:cBhvr>
                                      <p:tavLst>
                                        <p:tav tm="0">
                                          <p:val>
                                            <p:strVal val="#ppt_y+#ppt_h*1.125000"/>
                                          </p:val>
                                        </p:tav>
                                        <p:tav tm="100000">
                                          <p:val>
                                            <p:strVal val="#ppt_y"/>
                                          </p:val>
                                        </p:tav>
                                      </p:tavLst>
                                    </p:anim>
                                    <p:animEffect transition="in" filter="wipe(up)">
                                      <p:cBhvr>
                                        <p:cTn id="168" dur="500"/>
                                        <p:tgtEl>
                                          <p:spTgt spid="185"/>
                                        </p:tgtEl>
                                      </p:cBhvr>
                                    </p:animEffect>
                                  </p:childTnLst>
                                </p:cTn>
                              </p:par>
                            </p:childTnLst>
                          </p:cTn>
                        </p:par>
                        <p:par>
                          <p:cTn id="169" fill="hold">
                            <p:stCondLst>
                              <p:cond delay="21500"/>
                            </p:stCondLst>
                            <p:childTnLst>
                              <p:par>
                                <p:cTn id="170" presetID="12" presetClass="entr" presetSubtype="4" fill="hold" nodeType="afterEffect">
                                  <p:stCondLst>
                                    <p:cond delay="1000"/>
                                  </p:stCondLst>
                                  <p:childTnLst>
                                    <p:set>
                                      <p:cBhvr>
                                        <p:cTn id="171" dur="1" fill="hold">
                                          <p:stCondLst>
                                            <p:cond delay="0"/>
                                          </p:stCondLst>
                                        </p:cTn>
                                        <p:tgtEl>
                                          <p:spTgt spid="170"/>
                                        </p:tgtEl>
                                        <p:attrNameLst>
                                          <p:attrName>style.visibility</p:attrName>
                                        </p:attrNameLst>
                                      </p:cBhvr>
                                      <p:to>
                                        <p:strVal val="visible"/>
                                      </p:to>
                                    </p:set>
                                    <p:anim calcmode="lin" valueType="num">
                                      <p:cBhvr additive="base">
                                        <p:cTn id="172" dur="500"/>
                                        <p:tgtEl>
                                          <p:spTgt spid="170"/>
                                        </p:tgtEl>
                                        <p:attrNameLst>
                                          <p:attrName>ppt_y</p:attrName>
                                        </p:attrNameLst>
                                      </p:cBhvr>
                                      <p:tavLst>
                                        <p:tav tm="0">
                                          <p:val>
                                            <p:strVal val="#ppt_y+#ppt_h*1.125000"/>
                                          </p:val>
                                        </p:tav>
                                        <p:tav tm="100000">
                                          <p:val>
                                            <p:strVal val="#ppt_y"/>
                                          </p:val>
                                        </p:tav>
                                      </p:tavLst>
                                    </p:anim>
                                    <p:animEffect transition="in" filter="wipe(up)">
                                      <p:cBhvr>
                                        <p:cTn id="173" dur="500"/>
                                        <p:tgtEl>
                                          <p:spTgt spid="170"/>
                                        </p:tgtEl>
                                      </p:cBhvr>
                                    </p:animEffect>
                                  </p:childTnLst>
                                </p:cTn>
                              </p:par>
                            </p:childTnLst>
                          </p:cTn>
                        </p:par>
                        <p:par>
                          <p:cTn id="174" fill="hold">
                            <p:stCondLst>
                              <p:cond delay="23000"/>
                            </p:stCondLst>
                            <p:childTnLst>
                              <p:par>
                                <p:cTn id="175" presetID="12" presetClass="entr" presetSubtype="4" fill="hold" grpId="0" nodeType="afterEffect">
                                  <p:stCondLst>
                                    <p:cond delay="1000"/>
                                  </p:stCondLst>
                                  <p:childTnLst>
                                    <p:set>
                                      <p:cBhvr>
                                        <p:cTn id="176" dur="1" fill="hold">
                                          <p:stCondLst>
                                            <p:cond delay="0"/>
                                          </p:stCondLst>
                                        </p:cTn>
                                        <p:tgtEl>
                                          <p:spTgt spid="186"/>
                                        </p:tgtEl>
                                        <p:attrNameLst>
                                          <p:attrName>style.visibility</p:attrName>
                                        </p:attrNameLst>
                                      </p:cBhvr>
                                      <p:to>
                                        <p:strVal val="visible"/>
                                      </p:to>
                                    </p:set>
                                    <p:anim calcmode="lin" valueType="num">
                                      <p:cBhvr additive="base">
                                        <p:cTn id="177" dur="500"/>
                                        <p:tgtEl>
                                          <p:spTgt spid="186"/>
                                        </p:tgtEl>
                                        <p:attrNameLst>
                                          <p:attrName>ppt_y</p:attrName>
                                        </p:attrNameLst>
                                      </p:cBhvr>
                                      <p:tavLst>
                                        <p:tav tm="0">
                                          <p:val>
                                            <p:strVal val="#ppt_y+#ppt_h*1.125000"/>
                                          </p:val>
                                        </p:tav>
                                        <p:tav tm="100000">
                                          <p:val>
                                            <p:strVal val="#ppt_y"/>
                                          </p:val>
                                        </p:tav>
                                      </p:tavLst>
                                    </p:anim>
                                    <p:animEffect transition="in" filter="wipe(up)">
                                      <p:cBhvr>
                                        <p:cTn id="178" dur="500"/>
                                        <p:tgtEl>
                                          <p:spTgt spid="186"/>
                                        </p:tgtEl>
                                      </p:cBhvr>
                                    </p:animEffect>
                                  </p:childTnLst>
                                </p:cTn>
                              </p:par>
                            </p:childTnLst>
                          </p:cTn>
                        </p:par>
                        <p:par>
                          <p:cTn id="179" fill="hold">
                            <p:stCondLst>
                              <p:cond delay="24500"/>
                            </p:stCondLst>
                            <p:childTnLst>
                              <p:par>
                                <p:cTn id="180" presetID="12" presetClass="entr" presetSubtype="4" fill="hold" nodeType="afterEffect">
                                  <p:stCondLst>
                                    <p:cond delay="1000"/>
                                  </p:stCondLst>
                                  <p:childTnLst>
                                    <p:set>
                                      <p:cBhvr>
                                        <p:cTn id="181" dur="1" fill="hold">
                                          <p:stCondLst>
                                            <p:cond delay="0"/>
                                          </p:stCondLst>
                                        </p:cTn>
                                        <p:tgtEl>
                                          <p:spTgt spid="175"/>
                                        </p:tgtEl>
                                        <p:attrNameLst>
                                          <p:attrName>style.visibility</p:attrName>
                                        </p:attrNameLst>
                                      </p:cBhvr>
                                      <p:to>
                                        <p:strVal val="visible"/>
                                      </p:to>
                                    </p:set>
                                    <p:anim calcmode="lin" valueType="num">
                                      <p:cBhvr additive="base">
                                        <p:cTn id="182" dur="500"/>
                                        <p:tgtEl>
                                          <p:spTgt spid="175"/>
                                        </p:tgtEl>
                                        <p:attrNameLst>
                                          <p:attrName>ppt_y</p:attrName>
                                        </p:attrNameLst>
                                      </p:cBhvr>
                                      <p:tavLst>
                                        <p:tav tm="0">
                                          <p:val>
                                            <p:strVal val="#ppt_y+#ppt_h*1.125000"/>
                                          </p:val>
                                        </p:tav>
                                        <p:tav tm="100000">
                                          <p:val>
                                            <p:strVal val="#ppt_y"/>
                                          </p:val>
                                        </p:tav>
                                      </p:tavLst>
                                    </p:anim>
                                    <p:animEffect transition="in" filter="wipe(up)">
                                      <p:cBhvr>
                                        <p:cTn id="183" dur="500"/>
                                        <p:tgtEl>
                                          <p:spTgt spid="1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9" grpId="0"/>
      <p:bldP spid="6" grpId="0" animBg="1" autoUpdateAnimBg="0"/>
      <p:bldP spid="8" grpId="0" autoUpdateAnimBg="0"/>
      <p:bldP spid="9" grpId="0" animBg="1" autoUpdateAnimBg="0"/>
      <p:bldP spid="10" grpId="0" animBg="1" autoUpdateAnimBg="0"/>
      <p:bldP spid="11" grpId="0" animBg="1" autoUpdateAnimBg="0"/>
      <p:bldP spid="134" grpId="0" autoUpdateAnimBg="0"/>
      <p:bldP spid="135" grpId="0" animBg="1" autoUpdateAnimBg="0"/>
      <p:bldP spid="139" grpId="0" animBg="1" autoUpdateAnimBg="0"/>
      <p:bldP spid="180" grpId="0" animBg="1" autoUpdateAnimBg="0"/>
      <p:bldP spid="181" grpId="0" animBg="1" autoUpdateAnimBg="0"/>
      <p:bldP spid="182" grpId="0" animBg="1" autoUpdateAnimBg="0"/>
      <p:bldP spid="183" grpId="0" animBg="1" autoUpdateAnimBg="0"/>
      <p:bldP spid="184" grpId="0" animBg="1" autoUpdateAnimBg="0"/>
      <p:bldP spid="185" grpId="0" animBg="1" autoUpdateAnimBg="0"/>
      <p:bldP spid="186" grpId="0" animBg="1" autoUpdateAnimBg="0"/>
      <p:bldP spid="187" grpId="0" animBg="1" autoUpdateAnimBg="0"/>
      <p:bldP spid="188" grpId="0" animBg="1" autoUpdateAnimBg="0"/>
      <p:bldP spid="189" grpId="0" build="p" autoUpdateAnimBg="0"/>
      <p:bldP spid="190" grpId="0" build="p" autoUpdateAnimBg="0"/>
      <p:bldP spid="3" grpId="0"/>
      <p:bldP spid="5" grpId="0"/>
      <p:bldP spid="197"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4.1</a:t>
            </a:r>
            <a:r>
              <a:rPr kumimoji="1" lang="zh-CN" altLang="en-US" dirty="0"/>
              <a:t> 数据选择器</a:t>
            </a:r>
          </a:p>
        </p:txBody>
      </p:sp>
      <p:sp>
        <p:nvSpPr>
          <p:cNvPr id="6" name="Text Box 2">
            <a:extLst>
              <a:ext uri="{FF2B5EF4-FFF2-40B4-BE49-F238E27FC236}">
                <a16:creationId xmlns:a16="http://schemas.microsoft.com/office/drawing/2014/main" id="{1965BDB2-F11A-8E52-251F-7858E45AD88F}"/>
              </a:ext>
            </a:extLst>
          </p:cNvPr>
          <p:cNvSpPr txBox="1">
            <a:spLocks noChangeArrowheads="1"/>
          </p:cNvSpPr>
          <p:nvPr/>
        </p:nvSpPr>
        <p:spPr bwMode="auto">
          <a:xfrm>
            <a:off x="2092325" y="634182"/>
            <a:ext cx="5299075"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00"/>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2.  </a:t>
            </a:r>
            <a:r>
              <a:rPr lang="zh-CN" altLang="en-US" sz="2800" b="1"/>
              <a:t>集成数据选择器的扩展</a:t>
            </a:r>
          </a:p>
        </p:txBody>
      </p:sp>
      <p:sp>
        <p:nvSpPr>
          <p:cNvPr id="7" name="Text Box 3">
            <a:extLst>
              <a:ext uri="{FF2B5EF4-FFF2-40B4-BE49-F238E27FC236}">
                <a16:creationId xmlns:a16="http://schemas.microsoft.com/office/drawing/2014/main" id="{8B8D8067-44B6-53A0-4E31-4FFC178088AA}"/>
              </a:ext>
            </a:extLst>
          </p:cNvPr>
          <p:cNvSpPr txBox="1">
            <a:spLocks noChangeArrowheads="1"/>
          </p:cNvSpPr>
          <p:nvPr/>
        </p:nvSpPr>
        <p:spPr bwMode="auto">
          <a:xfrm>
            <a:off x="6478588" y="700857"/>
            <a:ext cx="3709987" cy="457200"/>
          </a:xfrm>
          <a:prstGeom prst="rect">
            <a:avLst/>
          </a:prstGeom>
          <a:noFill/>
          <a:ln>
            <a:noFill/>
          </a:ln>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0000FF"/>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0033CC"/>
                </a:solidFill>
              </a:rPr>
              <a:t>两片 </a:t>
            </a:r>
            <a:r>
              <a:rPr lang="en-US" altLang="zh-CN" b="1">
                <a:solidFill>
                  <a:srgbClr val="0033CC"/>
                </a:solidFill>
              </a:rPr>
              <a:t>8 </a:t>
            </a:r>
            <a:r>
              <a:rPr lang="zh-CN" altLang="en-US" b="1">
                <a:solidFill>
                  <a:srgbClr val="0033CC"/>
                </a:solidFill>
              </a:rPr>
              <a:t>选 </a:t>
            </a:r>
            <a:r>
              <a:rPr lang="en-US" altLang="zh-CN" b="1">
                <a:solidFill>
                  <a:srgbClr val="0033CC"/>
                </a:solidFill>
              </a:rPr>
              <a:t>1</a:t>
            </a:r>
            <a:r>
              <a:rPr lang="zh-CN" altLang="en-US" b="1">
                <a:solidFill>
                  <a:srgbClr val="0033CC"/>
                </a:solidFill>
              </a:rPr>
              <a:t>（</a:t>
            </a:r>
            <a:r>
              <a:rPr lang="en-US" altLang="zh-CN" b="1">
                <a:solidFill>
                  <a:srgbClr val="0033CC"/>
                </a:solidFill>
              </a:rPr>
              <a:t>74151</a:t>
            </a:r>
            <a:r>
              <a:rPr lang="zh-CN" altLang="en-US" b="1">
                <a:solidFill>
                  <a:srgbClr val="0033CC"/>
                </a:solidFill>
              </a:rPr>
              <a:t>）</a:t>
            </a:r>
          </a:p>
        </p:txBody>
      </p:sp>
      <p:sp>
        <p:nvSpPr>
          <p:cNvPr id="8" name="Rectangle 4">
            <a:extLst>
              <a:ext uri="{FF2B5EF4-FFF2-40B4-BE49-F238E27FC236}">
                <a16:creationId xmlns:a16="http://schemas.microsoft.com/office/drawing/2014/main" id="{42A7D263-A935-C214-BFA7-C5E9EC4E19E7}"/>
              </a:ext>
            </a:extLst>
          </p:cNvPr>
          <p:cNvSpPr>
            <a:spLocks noChangeArrowheads="1"/>
          </p:cNvSpPr>
          <p:nvPr/>
        </p:nvSpPr>
        <p:spPr bwMode="auto">
          <a:xfrm>
            <a:off x="7289800" y="1177107"/>
            <a:ext cx="3225800" cy="457200"/>
          </a:xfrm>
          <a:prstGeom prst="rect">
            <a:avLst/>
          </a:prstGeom>
          <a:noFill/>
          <a:ln>
            <a:noFill/>
          </a:ln>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0000FF"/>
                </a:solidFill>
                <a:miter lim="800000"/>
                <a:headEnd/>
                <a:tailEnd/>
              </a14:hiddenLine>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16 </a:t>
            </a:r>
            <a:r>
              <a:rPr lang="zh-CN" altLang="en-US" b="1">
                <a:solidFill>
                  <a:srgbClr val="0033CC"/>
                </a:solidFill>
              </a:rPr>
              <a:t>选 </a:t>
            </a:r>
            <a:r>
              <a:rPr lang="en-US" altLang="zh-CN" b="1">
                <a:solidFill>
                  <a:srgbClr val="0033CC"/>
                </a:solidFill>
              </a:rPr>
              <a:t>1</a:t>
            </a:r>
            <a:r>
              <a:rPr lang="zh-CN" altLang="en-US" b="1">
                <a:solidFill>
                  <a:srgbClr val="0033CC"/>
                </a:solidFill>
              </a:rPr>
              <a:t>数据选择器</a:t>
            </a:r>
          </a:p>
        </p:txBody>
      </p:sp>
      <p:sp>
        <p:nvSpPr>
          <p:cNvPr id="9" name="AutoShape 5">
            <a:extLst>
              <a:ext uri="{FF2B5EF4-FFF2-40B4-BE49-F238E27FC236}">
                <a16:creationId xmlns:a16="http://schemas.microsoft.com/office/drawing/2014/main" id="{683D6C6D-8094-C146-11C1-E75EFF2D3D2B}"/>
              </a:ext>
            </a:extLst>
          </p:cNvPr>
          <p:cNvSpPr>
            <a:spLocks noChangeArrowheads="1"/>
          </p:cNvSpPr>
          <p:nvPr/>
        </p:nvSpPr>
        <p:spPr bwMode="auto">
          <a:xfrm>
            <a:off x="6480175" y="1351732"/>
            <a:ext cx="603250" cy="109538"/>
          </a:xfrm>
          <a:prstGeom prst="notchedRightArrow">
            <a:avLst>
              <a:gd name="adj1" fmla="val 50000"/>
              <a:gd name="adj2" fmla="val 137681"/>
            </a:avLst>
          </a:prstGeom>
          <a:solidFill>
            <a:srgbClr val="FF0066"/>
          </a:solidFill>
          <a:ln w="2857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 name="Line 6">
            <a:extLst>
              <a:ext uri="{FF2B5EF4-FFF2-40B4-BE49-F238E27FC236}">
                <a16:creationId xmlns:a16="http://schemas.microsoft.com/office/drawing/2014/main" id="{9E236EAF-CBC9-3D96-CC08-8EA0C8DDA260}"/>
              </a:ext>
            </a:extLst>
          </p:cNvPr>
          <p:cNvSpPr>
            <a:spLocks noChangeShapeType="1"/>
          </p:cNvSpPr>
          <p:nvPr/>
        </p:nvSpPr>
        <p:spPr bwMode="auto">
          <a:xfrm flipH="1">
            <a:off x="4187825" y="4734695"/>
            <a:ext cx="0" cy="29686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 name="Line 7">
            <a:extLst>
              <a:ext uri="{FF2B5EF4-FFF2-40B4-BE49-F238E27FC236}">
                <a16:creationId xmlns:a16="http://schemas.microsoft.com/office/drawing/2014/main" id="{84845ECD-90B5-781D-5ED0-2F8FC05F76B9}"/>
              </a:ext>
            </a:extLst>
          </p:cNvPr>
          <p:cNvSpPr>
            <a:spLocks noChangeShapeType="1"/>
          </p:cNvSpPr>
          <p:nvPr/>
        </p:nvSpPr>
        <p:spPr bwMode="auto">
          <a:xfrm>
            <a:off x="4579938" y="4733107"/>
            <a:ext cx="0" cy="57467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 name="Line 8">
            <a:extLst>
              <a:ext uri="{FF2B5EF4-FFF2-40B4-BE49-F238E27FC236}">
                <a16:creationId xmlns:a16="http://schemas.microsoft.com/office/drawing/2014/main" id="{1997777A-C8B3-1C1D-798A-8250E9F64DA3}"/>
              </a:ext>
            </a:extLst>
          </p:cNvPr>
          <p:cNvSpPr>
            <a:spLocks noChangeShapeType="1"/>
          </p:cNvSpPr>
          <p:nvPr/>
        </p:nvSpPr>
        <p:spPr bwMode="auto">
          <a:xfrm>
            <a:off x="7669213" y="4739457"/>
            <a:ext cx="0" cy="30797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 name="Line 9">
            <a:extLst>
              <a:ext uri="{FF2B5EF4-FFF2-40B4-BE49-F238E27FC236}">
                <a16:creationId xmlns:a16="http://schemas.microsoft.com/office/drawing/2014/main" id="{4773E26B-A92E-E163-C197-0A51354CE3BF}"/>
              </a:ext>
            </a:extLst>
          </p:cNvPr>
          <p:cNvSpPr>
            <a:spLocks noChangeShapeType="1"/>
          </p:cNvSpPr>
          <p:nvPr/>
        </p:nvSpPr>
        <p:spPr bwMode="auto">
          <a:xfrm>
            <a:off x="8066088" y="4745807"/>
            <a:ext cx="0" cy="56832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 name="Line 10">
            <a:extLst>
              <a:ext uri="{FF2B5EF4-FFF2-40B4-BE49-F238E27FC236}">
                <a16:creationId xmlns:a16="http://schemas.microsoft.com/office/drawing/2014/main" id="{BCE25DD5-AD0F-BAEE-6C57-0D6E54DF119E}"/>
              </a:ext>
            </a:extLst>
          </p:cNvPr>
          <p:cNvSpPr>
            <a:spLocks noChangeShapeType="1"/>
          </p:cNvSpPr>
          <p:nvPr/>
        </p:nvSpPr>
        <p:spPr bwMode="auto">
          <a:xfrm>
            <a:off x="3783013" y="4742632"/>
            <a:ext cx="3519487"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 name="Line 11">
            <a:extLst>
              <a:ext uri="{FF2B5EF4-FFF2-40B4-BE49-F238E27FC236}">
                <a16:creationId xmlns:a16="http://schemas.microsoft.com/office/drawing/2014/main" id="{5C11CEE8-AE0F-862A-1E10-9E576C7627E1}"/>
              </a:ext>
            </a:extLst>
          </p:cNvPr>
          <p:cNvSpPr>
            <a:spLocks noChangeShapeType="1"/>
          </p:cNvSpPr>
          <p:nvPr/>
        </p:nvSpPr>
        <p:spPr bwMode="auto">
          <a:xfrm>
            <a:off x="4178300" y="5033145"/>
            <a:ext cx="350043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 name="Line 12">
            <a:extLst>
              <a:ext uri="{FF2B5EF4-FFF2-40B4-BE49-F238E27FC236}">
                <a16:creationId xmlns:a16="http://schemas.microsoft.com/office/drawing/2014/main" id="{6D342AC5-B9DF-F000-0080-430A1B5096DF}"/>
              </a:ext>
            </a:extLst>
          </p:cNvPr>
          <p:cNvSpPr>
            <a:spLocks noChangeShapeType="1"/>
          </p:cNvSpPr>
          <p:nvPr/>
        </p:nvSpPr>
        <p:spPr bwMode="auto">
          <a:xfrm>
            <a:off x="4578350" y="5303020"/>
            <a:ext cx="348932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 name="Line 13">
            <a:extLst>
              <a:ext uri="{FF2B5EF4-FFF2-40B4-BE49-F238E27FC236}">
                <a16:creationId xmlns:a16="http://schemas.microsoft.com/office/drawing/2014/main" id="{BDBF1D11-6B80-5390-153A-FA26E94DD18D}"/>
              </a:ext>
            </a:extLst>
          </p:cNvPr>
          <p:cNvSpPr>
            <a:spLocks noChangeShapeType="1"/>
          </p:cNvSpPr>
          <p:nvPr/>
        </p:nvSpPr>
        <p:spPr bwMode="auto">
          <a:xfrm>
            <a:off x="8461375" y="4339407"/>
            <a:ext cx="1588" cy="1247775"/>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 name="Line 14">
            <a:extLst>
              <a:ext uri="{FF2B5EF4-FFF2-40B4-BE49-F238E27FC236}">
                <a16:creationId xmlns:a16="http://schemas.microsoft.com/office/drawing/2014/main" id="{2D235199-3F7F-7ABE-D90A-C430FE868DE8}"/>
              </a:ext>
            </a:extLst>
          </p:cNvPr>
          <p:cNvSpPr>
            <a:spLocks noChangeShapeType="1"/>
          </p:cNvSpPr>
          <p:nvPr/>
        </p:nvSpPr>
        <p:spPr bwMode="auto">
          <a:xfrm>
            <a:off x="4995863" y="5579245"/>
            <a:ext cx="3473450"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19" name="Group 15">
            <a:extLst>
              <a:ext uri="{FF2B5EF4-FFF2-40B4-BE49-F238E27FC236}">
                <a16:creationId xmlns:a16="http://schemas.microsoft.com/office/drawing/2014/main" id="{41C40AD4-54B1-1DCD-81AC-EAD3D901063B}"/>
              </a:ext>
            </a:extLst>
          </p:cNvPr>
          <p:cNvGrpSpPr>
            <a:grpSpLocks/>
          </p:cNvGrpSpPr>
          <p:nvPr/>
        </p:nvGrpSpPr>
        <p:grpSpPr bwMode="auto">
          <a:xfrm>
            <a:off x="6553200" y="4980757"/>
            <a:ext cx="139700" cy="1187450"/>
            <a:chOff x="3264" y="3046"/>
            <a:chExt cx="88" cy="748"/>
          </a:xfrm>
        </p:grpSpPr>
        <p:sp>
          <p:nvSpPr>
            <p:cNvPr id="20" name="Oval 16">
              <a:extLst>
                <a:ext uri="{FF2B5EF4-FFF2-40B4-BE49-F238E27FC236}">
                  <a16:creationId xmlns:a16="http://schemas.microsoft.com/office/drawing/2014/main" id="{7900BA00-E6F5-14D7-EFF4-DE86A0D7442D}"/>
                </a:ext>
              </a:extLst>
            </p:cNvPr>
            <p:cNvSpPr>
              <a:spLocks noChangeArrowheads="1"/>
            </p:cNvSpPr>
            <p:nvPr/>
          </p:nvSpPr>
          <p:spPr bwMode="auto">
            <a:xfrm>
              <a:off x="3264" y="3711"/>
              <a:ext cx="88" cy="8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 name="Line 17">
              <a:extLst>
                <a:ext uri="{FF2B5EF4-FFF2-40B4-BE49-F238E27FC236}">
                  <a16:creationId xmlns:a16="http://schemas.microsoft.com/office/drawing/2014/main" id="{B58179CF-5EB0-95CC-570D-4880BD9E4922}"/>
                </a:ext>
              </a:extLst>
            </p:cNvPr>
            <p:cNvSpPr>
              <a:spLocks noChangeShapeType="1"/>
            </p:cNvSpPr>
            <p:nvPr/>
          </p:nvSpPr>
          <p:spPr bwMode="auto">
            <a:xfrm flipH="1">
              <a:off x="3309" y="3075"/>
              <a:ext cx="0" cy="64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 name="Oval 18">
              <a:extLst>
                <a:ext uri="{FF2B5EF4-FFF2-40B4-BE49-F238E27FC236}">
                  <a16:creationId xmlns:a16="http://schemas.microsoft.com/office/drawing/2014/main" id="{07E0050C-60EE-077E-83E3-72D87E97CEC7}"/>
                </a:ext>
              </a:extLst>
            </p:cNvPr>
            <p:cNvSpPr>
              <a:spLocks noChangeArrowheads="1"/>
            </p:cNvSpPr>
            <p:nvPr/>
          </p:nvSpPr>
          <p:spPr bwMode="auto">
            <a:xfrm>
              <a:off x="3272" y="3046"/>
              <a:ext cx="69" cy="6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3" name="Group 19">
            <a:extLst>
              <a:ext uri="{FF2B5EF4-FFF2-40B4-BE49-F238E27FC236}">
                <a16:creationId xmlns:a16="http://schemas.microsoft.com/office/drawing/2014/main" id="{1D031747-725D-3071-D4BD-FECBDFE85875}"/>
              </a:ext>
            </a:extLst>
          </p:cNvPr>
          <p:cNvGrpSpPr>
            <a:grpSpLocks/>
          </p:cNvGrpSpPr>
          <p:nvPr/>
        </p:nvGrpSpPr>
        <p:grpSpPr bwMode="auto">
          <a:xfrm>
            <a:off x="4921250" y="4663257"/>
            <a:ext cx="139700" cy="1489075"/>
            <a:chOff x="2236" y="2846"/>
            <a:chExt cx="88" cy="938"/>
          </a:xfrm>
        </p:grpSpPr>
        <p:sp>
          <p:nvSpPr>
            <p:cNvPr id="24" name="Line 20">
              <a:extLst>
                <a:ext uri="{FF2B5EF4-FFF2-40B4-BE49-F238E27FC236}">
                  <a16:creationId xmlns:a16="http://schemas.microsoft.com/office/drawing/2014/main" id="{BCD0B80F-ED51-FD20-FCE5-C3F368E0F006}"/>
                </a:ext>
              </a:extLst>
            </p:cNvPr>
            <p:cNvSpPr>
              <a:spLocks noChangeShapeType="1"/>
            </p:cNvSpPr>
            <p:nvPr/>
          </p:nvSpPr>
          <p:spPr bwMode="auto">
            <a:xfrm>
              <a:off x="2281" y="2846"/>
              <a:ext cx="0" cy="859"/>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5" name="Oval 21">
              <a:extLst>
                <a:ext uri="{FF2B5EF4-FFF2-40B4-BE49-F238E27FC236}">
                  <a16:creationId xmlns:a16="http://schemas.microsoft.com/office/drawing/2014/main" id="{D40AC9DF-6AD7-BDBC-F76F-C810F85F9D7B}"/>
                </a:ext>
              </a:extLst>
            </p:cNvPr>
            <p:cNvSpPr>
              <a:spLocks noChangeArrowheads="1"/>
            </p:cNvSpPr>
            <p:nvPr/>
          </p:nvSpPr>
          <p:spPr bwMode="auto">
            <a:xfrm>
              <a:off x="2236" y="3701"/>
              <a:ext cx="88" cy="83"/>
            </a:xfrm>
            <a:prstGeom prst="ellipse">
              <a:avLst/>
            </a:prstGeom>
            <a:noFill/>
            <a:ln w="28575">
              <a:solidFill>
                <a:srgbClr val="FF0066"/>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6" name="Oval 22">
              <a:extLst>
                <a:ext uri="{FF2B5EF4-FFF2-40B4-BE49-F238E27FC236}">
                  <a16:creationId xmlns:a16="http://schemas.microsoft.com/office/drawing/2014/main" id="{84924D4A-3893-1D7D-178E-C9A2302139B6}"/>
                </a:ext>
              </a:extLst>
            </p:cNvPr>
            <p:cNvSpPr>
              <a:spLocks noChangeArrowheads="1"/>
            </p:cNvSpPr>
            <p:nvPr/>
          </p:nvSpPr>
          <p:spPr bwMode="auto">
            <a:xfrm>
              <a:off x="2246" y="3382"/>
              <a:ext cx="70" cy="66"/>
            </a:xfrm>
            <a:prstGeom prst="ellipse">
              <a:avLst/>
            </a:prstGeom>
            <a:solidFill>
              <a:srgbClr val="FF0066"/>
            </a:solidFill>
            <a:ln w="19050">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7" name="Group 23">
            <a:extLst>
              <a:ext uri="{FF2B5EF4-FFF2-40B4-BE49-F238E27FC236}">
                <a16:creationId xmlns:a16="http://schemas.microsoft.com/office/drawing/2014/main" id="{D9E5AE30-E749-5CEC-97C7-DDB1137690BC}"/>
              </a:ext>
            </a:extLst>
          </p:cNvPr>
          <p:cNvGrpSpPr>
            <a:grpSpLocks/>
          </p:cNvGrpSpPr>
          <p:nvPr/>
        </p:nvGrpSpPr>
        <p:grpSpPr bwMode="auto">
          <a:xfrm>
            <a:off x="5748338" y="4685482"/>
            <a:ext cx="141287" cy="1492250"/>
            <a:chOff x="2757" y="2860"/>
            <a:chExt cx="89" cy="940"/>
          </a:xfrm>
        </p:grpSpPr>
        <p:sp>
          <p:nvSpPr>
            <p:cNvPr id="28" name="Oval 24">
              <a:extLst>
                <a:ext uri="{FF2B5EF4-FFF2-40B4-BE49-F238E27FC236}">
                  <a16:creationId xmlns:a16="http://schemas.microsoft.com/office/drawing/2014/main" id="{5EEAD23F-57C7-F4C0-2710-5CAF24223F51}"/>
                </a:ext>
              </a:extLst>
            </p:cNvPr>
            <p:cNvSpPr>
              <a:spLocks noChangeArrowheads="1"/>
            </p:cNvSpPr>
            <p:nvPr/>
          </p:nvSpPr>
          <p:spPr bwMode="auto">
            <a:xfrm>
              <a:off x="2757" y="3717"/>
              <a:ext cx="89" cy="8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9" name="Line 25">
              <a:extLst>
                <a:ext uri="{FF2B5EF4-FFF2-40B4-BE49-F238E27FC236}">
                  <a16:creationId xmlns:a16="http://schemas.microsoft.com/office/drawing/2014/main" id="{8107CE29-07A2-E40E-BFE9-967F7DC6B99D}"/>
                </a:ext>
              </a:extLst>
            </p:cNvPr>
            <p:cNvSpPr>
              <a:spLocks noChangeShapeType="1"/>
            </p:cNvSpPr>
            <p:nvPr/>
          </p:nvSpPr>
          <p:spPr bwMode="auto">
            <a:xfrm flipH="1">
              <a:off x="2803" y="2893"/>
              <a:ext cx="0" cy="82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0" name="Oval 26">
              <a:extLst>
                <a:ext uri="{FF2B5EF4-FFF2-40B4-BE49-F238E27FC236}">
                  <a16:creationId xmlns:a16="http://schemas.microsoft.com/office/drawing/2014/main" id="{218EF965-24C9-194F-DED7-49FBF65E8DBB}"/>
                </a:ext>
              </a:extLst>
            </p:cNvPr>
            <p:cNvSpPr>
              <a:spLocks noChangeArrowheads="1"/>
            </p:cNvSpPr>
            <p:nvPr/>
          </p:nvSpPr>
          <p:spPr bwMode="auto">
            <a:xfrm>
              <a:off x="2767" y="2860"/>
              <a:ext cx="69" cy="6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31" name="Group 27">
            <a:extLst>
              <a:ext uri="{FF2B5EF4-FFF2-40B4-BE49-F238E27FC236}">
                <a16:creationId xmlns:a16="http://schemas.microsoft.com/office/drawing/2014/main" id="{ACDD43EE-B9B0-988A-D677-472735E27ECA}"/>
              </a:ext>
            </a:extLst>
          </p:cNvPr>
          <p:cNvGrpSpPr>
            <a:grpSpLocks/>
          </p:cNvGrpSpPr>
          <p:nvPr/>
        </p:nvGrpSpPr>
        <p:grpSpPr bwMode="auto">
          <a:xfrm>
            <a:off x="7383463" y="5242695"/>
            <a:ext cx="139700" cy="925512"/>
            <a:chOff x="3787" y="3211"/>
            <a:chExt cx="88" cy="583"/>
          </a:xfrm>
        </p:grpSpPr>
        <p:sp>
          <p:nvSpPr>
            <p:cNvPr id="32" name="Oval 28">
              <a:extLst>
                <a:ext uri="{FF2B5EF4-FFF2-40B4-BE49-F238E27FC236}">
                  <a16:creationId xmlns:a16="http://schemas.microsoft.com/office/drawing/2014/main" id="{7245912D-C374-B563-238F-3157D0A27570}"/>
                </a:ext>
              </a:extLst>
            </p:cNvPr>
            <p:cNvSpPr>
              <a:spLocks noChangeArrowheads="1"/>
            </p:cNvSpPr>
            <p:nvPr/>
          </p:nvSpPr>
          <p:spPr bwMode="auto">
            <a:xfrm>
              <a:off x="3787" y="3711"/>
              <a:ext cx="88" cy="8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3" name="Line 29">
              <a:extLst>
                <a:ext uri="{FF2B5EF4-FFF2-40B4-BE49-F238E27FC236}">
                  <a16:creationId xmlns:a16="http://schemas.microsoft.com/office/drawing/2014/main" id="{27DAAF4F-D7B2-96C5-BE91-0C58414A10D9}"/>
                </a:ext>
              </a:extLst>
            </p:cNvPr>
            <p:cNvSpPr>
              <a:spLocks noChangeShapeType="1"/>
            </p:cNvSpPr>
            <p:nvPr/>
          </p:nvSpPr>
          <p:spPr bwMode="auto">
            <a:xfrm>
              <a:off x="3832" y="3246"/>
              <a:ext cx="0" cy="47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4" name="Oval 30">
              <a:extLst>
                <a:ext uri="{FF2B5EF4-FFF2-40B4-BE49-F238E27FC236}">
                  <a16:creationId xmlns:a16="http://schemas.microsoft.com/office/drawing/2014/main" id="{9C841942-7637-A23F-0492-51E634099581}"/>
                </a:ext>
              </a:extLst>
            </p:cNvPr>
            <p:cNvSpPr>
              <a:spLocks noChangeArrowheads="1"/>
            </p:cNvSpPr>
            <p:nvPr/>
          </p:nvSpPr>
          <p:spPr bwMode="auto">
            <a:xfrm>
              <a:off x="3797" y="3211"/>
              <a:ext cx="70" cy="66"/>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35" name="Text Box 31">
            <a:extLst>
              <a:ext uri="{FF2B5EF4-FFF2-40B4-BE49-F238E27FC236}">
                <a16:creationId xmlns:a16="http://schemas.microsoft.com/office/drawing/2014/main" id="{51017391-6AF3-829D-F272-A02CFD272FD6}"/>
              </a:ext>
            </a:extLst>
          </p:cNvPr>
          <p:cNvSpPr txBox="1">
            <a:spLocks noChangeArrowheads="1"/>
          </p:cNvSpPr>
          <p:nvPr/>
        </p:nvSpPr>
        <p:spPr bwMode="auto">
          <a:xfrm>
            <a:off x="5551488" y="6157095"/>
            <a:ext cx="9064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A</a:t>
            </a:r>
            <a:r>
              <a:rPr lang="en-US" altLang="zh-CN" b="1" baseline="-25000">
                <a:solidFill>
                  <a:srgbClr val="0033CC"/>
                </a:solidFill>
                <a:ea typeface="楷体_GB2312" pitchFamily="49" charset="-122"/>
              </a:rPr>
              <a:t>2  </a:t>
            </a:r>
          </a:p>
        </p:txBody>
      </p:sp>
      <p:sp>
        <p:nvSpPr>
          <p:cNvPr id="36" name="Text Box 32">
            <a:extLst>
              <a:ext uri="{FF2B5EF4-FFF2-40B4-BE49-F238E27FC236}">
                <a16:creationId xmlns:a16="http://schemas.microsoft.com/office/drawing/2014/main" id="{C698B4C6-E63C-E6CE-1184-0F74AEDEF9B6}"/>
              </a:ext>
            </a:extLst>
          </p:cNvPr>
          <p:cNvSpPr txBox="1">
            <a:spLocks noChangeArrowheads="1"/>
          </p:cNvSpPr>
          <p:nvPr/>
        </p:nvSpPr>
        <p:spPr bwMode="auto">
          <a:xfrm>
            <a:off x="6400800" y="6131695"/>
            <a:ext cx="90646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A</a:t>
            </a:r>
            <a:r>
              <a:rPr lang="en-US" altLang="zh-CN" b="1" baseline="-25000">
                <a:solidFill>
                  <a:srgbClr val="0033CC"/>
                </a:solidFill>
                <a:ea typeface="楷体_GB2312" pitchFamily="49" charset="-122"/>
              </a:rPr>
              <a:t>1  </a:t>
            </a:r>
          </a:p>
        </p:txBody>
      </p:sp>
      <p:sp>
        <p:nvSpPr>
          <p:cNvPr id="37" name="Text Box 33">
            <a:extLst>
              <a:ext uri="{FF2B5EF4-FFF2-40B4-BE49-F238E27FC236}">
                <a16:creationId xmlns:a16="http://schemas.microsoft.com/office/drawing/2014/main" id="{2132AE42-7AAF-AAC3-6A98-1299844E136E}"/>
              </a:ext>
            </a:extLst>
          </p:cNvPr>
          <p:cNvSpPr txBox="1">
            <a:spLocks noChangeArrowheads="1"/>
          </p:cNvSpPr>
          <p:nvPr/>
        </p:nvSpPr>
        <p:spPr bwMode="auto">
          <a:xfrm>
            <a:off x="7231063" y="6139632"/>
            <a:ext cx="9064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A</a:t>
            </a:r>
            <a:r>
              <a:rPr lang="en-US" altLang="zh-CN" b="1" baseline="-25000">
                <a:solidFill>
                  <a:srgbClr val="0033CC"/>
                </a:solidFill>
                <a:ea typeface="楷体_GB2312" pitchFamily="49" charset="-122"/>
              </a:rPr>
              <a:t>0  </a:t>
            </a:r>
          </a:p>
        </p:txBody>
      </p:sp>
      <p:sp>
        <p:nvSpPr>
          <p:cNvPr id="38" name="Text Box 34">
            <a:extLst>
              <a:ext uri="{FF2B5EF4-FFF2-40B4-BE49-F238E27FC236}">
                <a16:creationId xmlns:a16="http://schemas.microsoft.com/office/drawing/2014/main" id="{9BE68242-A9A6-B985-A80E-8A7C724A3EA5}"/>
              </a:ext>
            </a:extLst>
          </p:cNvPr>
          <p:cNvSpPr txBox="1">
            <a:spLocks noChangeArrowheads="1"/>
          </p:cNvSpPr>
          <p:nvPr/>
        </p:nvSpPr>
        <p:spPr bwMode="auto">
          <a:xfrm>
            <a:off x="4764088" y="6139632"/>
            <a:ext cx="9048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A</a:t>
            </a:r>
            <a:r>
              <a:rPr lang="en-US" altLang="zh-CN" b="1" baseline="-25000">
                <a:solidFill>
                  <a:srgbClr val="FF0066"/>
                </a:solidFill>
                <a:ea typeface="楷体_GB2312" pitchFamily="49" charset="-122"/>
              </a:rPr>
              <a:t>3  </a:t>
            </a:r>
          </a:p>
        </p:txBody>
      </p:sp>
      <p:grpSp>
        <p:nvGrpSpPr>
          <p:cNvPr id="39" name="Group 35">
            <a:extLst>
              <a:ext uri="{FF2B5EF4-FFF2-40B4-BE49-F238E27FC236}">
                <a16:creationId xmlns:a16="http://schemas.microsoft.com/office/drawing/2014/main" id="{563A1C3D-EA06-C880-D971-540F8F482030}"/>
              </a:ext>
            </a:extLst>
          </p:cNvPr>
          <p:cNvGrpSpPr>
            <a:grpSpLocks/>
          </p:cNvGrpSpPr>
          <p:nvPr/>
        </p:nvGrpSpPr>
        <p:grpSpPr bwMode="auto">
          <a:xfrm>
            <a:off x="2173288" y="4201295"/>
            <a:ext cx="1858962" cy="469900"/>
            <a:chOff x="505" y="2555"/>
            <a:chExt cx="1171" cy="296"/>
          </a:xfrm>
        </p:grpSpPr>
        <p:sp>
          <p:nvSpPr>
            <p:cNvPr id="40" name="Text Box 36">
              <a:extLst>
                <a:ext uri="{FF2B5EF4-FFF2-40B4-BE49-F238E27FC236}">
                  <a16:creationId xmlns:a16="http://schemas.microsoft.com/office/drawing/2014/main" id="{1EC6FBA5-DE9D-35FD-30CF-DE13D9AB0E5E}"/>
                </a:ext>
              </a:extLst>
            </p:cNvPr>
            <p:cNvSpPr txBox="1">
              <a:spLocks noChangeArrowheads="1"/>
            </p:cNvSpPr>
            <p:nvPr/>
          </p:nvSpPr>
          <p:spPr bwMode="auto">
            <a:xfrm>
              <a:off x="505" y="2563"/>
              <a:ext cx="57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D</a:t>
              </a:r>
              <a:r>
                <a:rPr lang="en-US" altLang="zh-CN" b="1" baseline="-25000">
                  <a:solidFill>
                    <a:srgbClr val="0033CC"/>
                  </a:solidFill>
                  <a:ea typeface="楷体_GB2312" pitchFamily="49" charset="-122"/>
                </a:rPr>
                <a:t>15 </a:t>
              </a:r>
            </a:p>
          </p:txBody>
        </p:sp>
        <p:sp>
          <p:nvSpPr>
            <p:cNvPr id="41" name="Text Box 37">
              <a:extLst>
                <a:ext uri="{FF2B5EF4-FFF2-40B4-BE49-F238E27FC236}">
                  <a16:creationId xmlns:a16="http://schemas.microsoft.com/office/drawing/2014/main" id="{90CE7DB9-643D-1518-3631-39D42EDBBCE9}"/>
                </a:ext>
              </a:extLst>
            </p:cNvPr>
            <p:cNvSpPr txBox="1">
              <a:spLocks noChangeArrowheads="1"/>
            </p:cNvSpPr>
            <p:nvPr/>
          </p:nvSpPr>
          <p:spPr bwMode="auto">
            <a:xfrm>
              <a:off x="1105" y="2555"/>
              <a:ext cx="57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D</a:t>
              </a:r>
              <a:r>
                <a:rPr lang="en-US" altLang="zh-CN" b="1" baseline="-25000">
                  <a:solidFill>
                    <a:srgbClr val="0033CC"/>
                  </a:solidFill>
                  <a:ea typeface="楷体_GB2312" pitchFamily="49" charset="-122"/>
                </a:rPr>
                <a:t>8</a:t>
              </a:r>
            </a:p>
          </p:txBody>
        </p:sp>
      </p:grpSp>
      <p:grpSp>
        <p:nvGrpSpPr>
          <p:cNvPr id="42" name="Group 38">
            <a:extLst>
              <a:ext uri="{FF2B5EF4-FFF2-40B4-BE49-F238E27FC236}">
                <a16:creationId xmlns:a16="http://schemas.microsoft.com/office/drawing/2014/main" id="{0105BC15-2F10-CAA9-49CF-9AF0F8055B5E}"/>
              </a:ext>
            </a:extLst>
          </p:cNvPr>
          <p:cNvGrpSpPr>
            <a:grpSpLocks/>
          </p:cNvGrpSpPr>
          <p:nvPr/>
        </p:nvGrpSpPr>
        <p:grpSpPr bwMode="auto">
          <a:xfrm>
            <a:off x="5094288" y="1577157"/>
            <a:ext cx="600075" cy="396875"/>
            <a:chOff x="2345" y="902"/>
            <a:chExt cx="378" cy="250"/>
          </a:xfrm>
        </p:grpSpPr>
        <p:sp>
          <p:nvSpPr>
            <p:cNvPr id="43" name="Rectangle 39">
              <a:extLst>
                <a:ext uri="{FF2B5EF4-FFF2-40B4-BE49-F238E27FC236}">
                  <a16:creationId xmlns:a16="http://schemas.microsoft.com/office/drawing/2014/main" id="{EC96A0E4-32FC-1F9B-7033-20099431F271}"/>
                </a:ext>
              </a:extLst>
            </p:cNvPr>
            <p:cNvSpPr>
              <a:spLocks noChangeArrowheads="1"/>
            </p:cNvSpPr>
            <p:nvPr/>
          </p:nvSpPr>
          <p:spPr bwMode="auto">
            <a:xfrm>
              <a:off x="2355" y="941"/>
              <a:ext cx="368" cy="18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4" name="Text Box 40">
              <a:extLst>
                <a:ext uri="{FF2B5EF4-FFF2-40B4-BE49-F238E27FC236}">
                  <a16:creationId xmlns:a16="http://schemas.microsoft.com/office/drawing/2014/main" id="{2BC90C70-99F0-32B7-C90F-6516A1038B5E}"/>
                </a:ext>
              </a:extLst>
            </p:cNvPr>
            <p:cNvSpPr txBox="1">
              <a:spLocks noChangeArrowheads="1"/>
            </p:cNvSpPr>
            <p:nvPr/>
          </p:nvSpPr>
          <p:spPr bwMode="auto">
            <a:xfrm>
              <a:off x="2345" y="902"/>
              <a:ext cx="35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latin typeface="宋体" panose="02010600030101010101" pitchFamily="2" charset="-122"/>
                </a:rPr>
                <a:t>≥</a:t>
              </a:r>
              <a:r>
                <a:rPr lang="en-US" altLang="zh-CN" sz="2000" b="1">
                  <a:solidFill>
                    <a:srgbClr val="0033CC"/>
                  </a:solidFill>
                </a:rPr>
                <a:t>1</a:t>
              </a:r>
            </a:p>
          </p:txBody>
        </p:sp>
      </p:grpSp>
      <p:grpSp>
        <p:nvGrpSpPr>
          <p:cNvPr id="45" name="Group 41">
            <a:extLst>
              <a:ext uri="{FF2B5EF4-FFF2-40B4-BE49-F238E27FC236}">
                <a16:creationId xmlns:a16="http://schemas.microsoft.com/office/drawing/2014/main" id="{DE738C04-CE7D-9B0F-E2C8-8FE39790314C}"/>
              </a:ext>
            </a:extLst>
          </p:cNvPr>
          <p:cNvGrpSpPr>
            <a:grpSpLocks/>
          </p:cNvGrpSpPr>
          <p:nvPr/>
        </p:nvGrpSpPr>
        <p:grpSpPr bwMode="auto">
          <a:xfrm>
            <a:off x="5384800" y="1170757"/>
            <a:ext cx="409575" cy="457200"/>
            <a:chOff x="2528" y="646"/>
            <a:chExt cx="258" cy="288"/>
          </a:xfrm>
        </p:grpSpPr>
        <p:sp>
          <p:nvSpPr>
            <p:cNvPr id="46" name="Line 42">
              <a:extLst>
                <a:ext uri="{FF2B5EF4-FFF2-40B4-BE49-F238E27FC236}">
                  <a16:creationId xmlns:a16="http://schemas.microsoft.com/office/drawing/2014/main" id="{E6AC4C44-5000-B630-E9F1-2D044B015CFF}"/>
                </a:ext>
              </a:extLst>
            </p:cNvPr>
            <p:cNvSpPr>
              <a:spLocks noChangeShapeType="1"/>
            </p:cNvSpPr>
            <p:nvPr/>
          </p:nvSpPr>
          <p:spPr bwMode="auto">
            <a:xfrm flipV="1">
              <a:off x="2547" y="785"/>
              <a:ext cx="0" cy="14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7" name="Oval 43">
              <a:extLst>
                <a:ext uri="{FF2B5EF4-FFF2-40B4-BE49-F238E27FC236}">
                  <a16:creationId xmlns:a16="http://schemas.microsoft.com/office/drawing/2014/main" id="{7C92C48F-32FF-3105-A315-0BF87CC2A79F}"/>
                </a:ext>
              </a:extLst>
            </p:cNvPr>
            <p:cNvSpPr>
              <a:spLocks noChangeArrowheads="1"/>
            </p:cNvSpPr>
            <p:nvPr/>
          </p:nvSpPr>
          <p:spPr bwMode="auto">
            <a:xfrm>
              <a:off x="2528" y="751"/>
              <a:ext cx="37" cy="37"/>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8" name="Text Box 44">
              <a:extLst>
                <a:ext uri="{FF2B5EF4-FFF2-40B4-BE49-F238E27FC236}">
                  <a16:creationId xmlns:a16="http://schemas.microsoft.com/office/drawing/2014/main" id="{32CEEFC9-F7AA-6C72-7CEE-3FD7163C51AE}"/>
                </a:ext>
              </a:extLst>
            </p:cNvPr>
            <p:cNvSpPr txBox="1">
              <a:spLocks noChangeArrowheads="1"/>
            </p:cNvSpPr>
            <p:nvPr/>
          </p:nvSpPr>
          <p:spPr bwMode="auto">
            <a:xfrm>
              <a:off x="2553" y="646"/>
              <a:ext cx="23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Y</a:t>
              </a:r>
            </a:p>
          </p:txBody>
        </p:sp>
      </p:grpSp>
      <p:sp>
        <p:nvSpPr>
          <p:cNvPr id="49" name="Line 45">
            <a:extLst>
              <a:ext uri="{FF2B5EF4-FFF2-40B4-BE49-F238E27FC236}">
                <a16:creationId xmlns:a16="http://schemas.microsoft.com/office/drawing/2014/main" id="{C130B7CF-0CE4-DA0C-393B-8ECEAAF91C25}"/>
              </a:ext>
            </a:extLst>
          </p:cNvPr>
          <p:cNvSpPr>
            <a:spLocks noChangeShapeType="1"/>
          </p:cNvSpPr>
          <p:nvPr/>
        </p:nvSpPr>
        <p:spPr bwMode="auto">
          <a:xfrm flipV="1">
            <a:off x="5281613" y="1943870"/>
            <a:ext cx="0" cy="27146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0" name="Line 46">
            <a:extLst>
              <a:ext uri="{FF2B5EF4-FFF2-40B4-BE49-F238E27FC236}">
                <a16:creationId xmlns:a16="http://schemas.microsoft.com/office/drawing/2014/main" id="{D0E03601-DD42-3E1F-A875-2C9257705120}"/>
              </a:ext>
            </a:extLst>
          </p:cNvPr>
          <p:cNvSpPr>
            <a:spLocks noChangeShapeType="1"/>
          </p:cNvSpPr>
          <p:nvPr/>
        </p:nvSpPr>
        <p:spPr bwMode="auto">
          <a:xfrm flipH="1">
            <a:off x="5514975" y="2197870"/>
            <a:ext cx="1406525" cy="158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51" name="Group 47">
            <a:extLst>
              <a:ext uri="{FF2B5EF4-FFF2-40B4-BE49-F238E27FC236}">
                <a16:creationId xmlns:a16="http://schemas.microsoft.com/office/drawing/2014/main" id="{D49E54F1-E134-3BA5-9FBC-BE9B60FB9AFB}"/>
              </a:ext>
            </a:extLst>
          </p:cNvPr>
          <p:cNvGrpSpPr>
            <a:grpSpLocks/>
          </p:cNvGrpSpPr>
          <p:nvPr/>
        </p:nvGrpSpPr>
        <p:grpSpPr bwMode="auto">
          <a:xfrm>
            <a:off x="4773613" y="4285432"/>
            <a:ext cx="619125" cy="454025"/>
            <a:chOff x="2143" y="2608"/>
            <a:chExt cx="390" cy="286"/>
          </a:xfrm>
        </p:grpSpPr>
        <p:sp>
          <p:nvSpPr>
            <p:cNvPr id="52" name="Rectangle 48">
              <a:extLst>
                <a:ext uri="{FF2B5EF4-FFF2-40B4-BE49-F238E27FC236}">
                  <a16:creationId xmlns:a16="http://schemas.microsoft.com/office/drawing/2014/main" id="{C771C027-A0EF-06AE-BF66-8D87C8117CE5}"/>
                </a:ext>
              </a:extLst>
            </p:cNvPr>
            <p:cNvSpPr>
              <a:spLocks noChangeArrowheads="1"/>
            </p:cNvSpPr>
            <p:nvPr/>
          </p:nvSpPr>
          <p:spPr bwMode="auto">
            <a:xfrm>
              <a:off x="2143" y="2701"/>
              <a:ext cx="272" cy="14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3" name="Text Box 49">
              <a:extLst>
                <a:ext uri="{FF2B5EF4-FFF2-40B4-BE49-F238E27FC236}">
                  <a16:creationId xmlns:a16="http://schemas.microsoft.com/office/drawing/2014/main" id="{D513FEAA-F8BE-D7F5-571D-3B7F5390CD93}"/>
                </a:ext>
              </a:extLst>
            </p:cNvPr>
            <p:cNvSpPr txBox="1">
              <a:spLocks noChangeArrowheads="1"/>
            </p:cNvSpPr>
            <p:nvPr/>
          </p:nvSpPr>
          <p:spPr bwMode="auto">
            <a:xfrm>
              <a:off x="2173" y="2644"/>
              <a:ext cx="36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a:solidFill>
                    <a:srgbClr val="0033CC"/>
                  </a:solidFill>
                </a:rPr>
                <a:t>1</a:t>
              </a:r>
            </a:p>
          </p:txBody>
        </p:sp>
        <p:sp>
          <p:nvSpPr>
            <p:cNvPr id="54" name="Oval 50">
              <a:extLst>
                <a:ext uri="{FF2B5EF4-FFF2-40B4-BE49-F238E27FC236}">
                  <a16:creationId xmlns:a16="http://schemas.microsoft.com/office/drawing/2014/main" id="{52E11CBF-1CBE-A5A7-4A86-1F76A208555A}"/>
                </a:ext>
              </a:extLst>
            </p:cNvPr>
            <p:cNvSpPr>
              <a:spLocks noChangeArrowheads="1"/>
            </p:cNvSpPr>
            <p:nvPr/>
          </p:nvSpPr>
          <p:spPr bwMode="auto">
            <a:xfrm>
              <a:off x="2239" y="2608"/>
              <a:ext cx="88" cy="83"/>
            </a:xfrm>
            <a:prstGeom prst="ellipse">
              <a:avLst/>
            </a:prstGeom>
            <a:solidFill>
              <a:schemeClr val="bg1"/>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55" name="Line 51">
            <a:extLst>
              <a:ext uri="{FF2B5EF4-FFF2-40B4-BE49-F238E27FC236}">
                <a16:creationId xmlns:a16="http://schemas.microsoft.com/office/drawing/2014/main" id="{EE4B6A02-42DC-E75A-3B3B-0DAF87C5F2FB}"/>
              </a:ext>
            </a:extLst>
          </p:cNvPr>
          <p:cNvSpPr>
            <a:spLocks noChangeShapeType="1"/>
          </p:cNvSpPr>
          <p:nvPr/>
        </p:nvSpPr>
        <p:spPr bwMode="auto">
          <a:xfrm>
            <a:off x="3351213" y="2210570"/>
            <a:ext cx="193675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6" name="Line 52">
            <a:extLst>
              <a:ext uri="{FF2B5EF4-FFF2-40B4-BE49-F238E27FC236}">
                <a16:creationId xmlns:a16="http://schemas.microsoft.com/office/drawing/2014/main" id="{D72DD548-8873-DD91-3C9B-0E33D931B88C}"/>
              </a:ext>
            </a:extLst>
          </p:cNvPr>
          <p:cNvSpPr>
            <a:spLocks noChangeShapeType="1"/>
          </p:cNvSpPr>
          <p:nvPr/>
        </p:nvSpPr>
        <p:spPr bwMode="auto">
          <a:xfrm flipV="1">
            <a:off x="5522913" y="1931170"/>
            <a:ext cx="0" cy="27622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57" name="Group 53">
            <a:extLst>
              <a:ext uri="{FF2B5EF4-FFF2-40B4-BE49-F238E27FC236}">
                <a16:creationId xmlns:a16="http://schemas.microsoft.com/office/drawing/2014/main" id="{0CA5E0DD-8803-EE12-7F48-9C05A62F891C}"/>
              </a:ext>
            </a:extLst>
          </p:cNvPr>
          <p:cNvGrpSpPr>
            <a:grpSpLocks/>
          </p:cNvGrpSpPr>
          <p:nvPr/>
        </p:nvGrpSpPr>
        <p:grpSpPr bwMode="auto">
          <a:xfrm>
            <a:off x="2187575" y="2161357"/>
            <a:ext cx="3378200" cy="2589213"/>
            <a:chOff x="514" y="1270"/>
            <a:chExt cx="2128" cy="1631"/>
          </a:xfrm>
        </p:grpSpPr>
        <p:sp>
          <p:nvSpPr>
            <p:cNvPr id="58" name="Text Box 54">
              <a:extLst>
                <a:ext uri="{FF2B5EF4-FFF2-40B4-BE49-F238E27FC236}">
                  <a16:creationId xmlns:a16="http://schemas.microsoft.com/office/drawing/2014/main" id="{2059DB06-2555-B201-2093-C9E5D9709462}"/>
                </a:ext>
              </a:extLst>
            </p:cNvPr>
            <p:cNvSpPr txBox="1">
              <a:spLocks noChangeArrowheads="1"/>
            </p:cNvSpPr>
            <p:nvPr/>
          </p:nvSpPr>
          <p:spPr bwMode="auto">
            <a:xfrm>
              <a:off x="2313" y="2416"/>
              <a:ext cx="32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i="1">
                  <a:solidFill>
                    <a:srgbClr val="0033CC"/>
                  </a:solidFill>
                </a:rPr>
                <a:t>S</a:t>
              </a:r>
            </a:p>
          </p:txBody>
        </p:sp>
        <p:sp>
          <p:nvSpPr>
            <p:cNvPr id="59" name="Line 55">
              <a:extLst>
                <a:ext uri="{FF2B5EF4-FFF2-40B4-BE49-F238E27FC236}">
                  <a16:creationId xmlns:a16="http://schemas.microsoft.com/office/drawing/2014/main" id="{8B5389E4-045D-B149-D7F9-1D5677E8ED9D}"/>
                </a:ext>
              </a:extLst>
            </p:cNvPr>
            <p:cNvSpPr>
              <a:spLocks noChangeShapeType="1"/>
            </p:cNvSpPr>
            <p:nvPr/>
          </p:nvSpPr>
          <p:spPr bwMode="auto">
            <a:xfrm>
              <a:off x="1523" y="2411"/>
              <a:ext cx="0" cy="48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0" name="Line 56">
              <a:extLst>
                <a:ext uri="{FF2B5EF4-FFF2-40B4-BE49-F238E27FC236}">
                  <a16:creationId xmlns:a16="http://schemas.microsoft.com/office/drawing/2014/main" id="{7CDD98BC-E027-4491-EE5E-582CFF21FEB3}"/>
                </a:ext>
              </a:extLst>
            </p:cNvPr>
            <p:cNvSpPr>
              <a:spLocks noChangeShapeType="1"/>
            </p:cNvSpPr>
            <p:nvPr/>
          </p:nvSpPr>
          <p:spPr bwMode="auto">
            <a:xfrm>
              <a:off x="1773" y="2409"/>
              <a:ext cx="0" cy="49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1" name="Line 57">
              <a:extLst>
                <a:ext uri="{FF2B5EF4-FFF2-40B4-BE49-F238E27FC236}">
                  <a16:creationId xmlns:a16="http://schemas.microsoft.com/office/drawing/2014/main" id="{BD2EC22E-7CEF-E622-C268-0D04FDCD92C1}"/>
                </a:ext>
              </a:extLst>
            </p:cNvPr>
            <p:cNvSpPr>
              <a:spLocks noChangeShapeType="1"/>
            </p:cNvSpPr>
            <p:nvPr/>
          </p:nvSpPr>
          <p:spPr bwMode="auto">
            <a:xfrm>
              <a:off x="2021" y="2413"/>
              <a:ext cx="0" cy="48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2" name="Rectangle 58">
              <a:extLst>
                <a:ext uri="{FF2B5EF4-FFF2-40B4-BE49-F238E27FC236}">
                  <a16:creationId xmlns:a16="http://schemas.microsoft.com/office/drawing/2014/main" id="{6481AEED-C296-3F34-F131-4B213F3C2834}"/>
                </a:ext>
              </a:extLst>
            </p:cNvPr>
            <p:cNvSpPr>
              <a:spLocks noChangeArrowheads="1"/>
            </p:cNvSpPr>
            <p:nvPr/>
          </p:nvSpPr>
          <p:spPr bwMode="auto">
            <a:xfrm>
              <a:off x="514" y="1549"/>
              <a:ext cx="1974" cy="86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solidFill>
                  <a:srgbClr val="0033CC"/>
                </a:solidFill>
              </a:endParaRPr>
            </a:p>
          </p:txBody>
        </p:sp>
        <p:sp>
          <p:nvSpPr>
            <p:cNvPr id="63" name="Text Box 59">
              <a:extLst>
                <a:ext uri="{FF2B5EF4-FFF2-40B4-BE49-F238E27FC236}">
                  <a16:creationId xmlns:a16="http://schemas.microsoft.com/office/drawing/2014/main" id="{A0ECFF64-CEC2-1803-A32C-6F2F30C9FABA}"/>
                </a:ext>
              </a:extLst>
            </p:cNvPr>
            <p:cNvSpPr txBox="1">
              <a:spLocks noChangeArrowheads="1"/>
            </p:cNvSpPr>
            <p:nvPr/>
          </p:nvSpPr>
          <p:spPr bwMode="auto">
            <a:xfrm>
              <a:off x="993" y="1775"/>
              <a:ext cx="1211"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800" b="1">
                  <a:solidFill>
                    <a:srgbClr val="FF0066"/>
                  </a:solidFill>
                </a:rPr>
                <a:t>74151 (2)</a:t>
              </a:r>
            </a:p>
          </p:txBody>
        </p:sp>
        <p:sp>
          <p:nvSpPr>
            <p:cNvPr id="64" name="Text Box 60">
              <a:extLst>
                <a:ext uri="{FF2B5EF4-FFF2-40B4-BE49-F238E27FC236}">
                  <a16:creationId xmlns:a16="http://schemas.microsoft.com/office/drawing/2014/main" id="{917B4521-98A3-F87C-A4CD-CC278F78FF45}"/>
                </a:ext>
              </a:extLst>
            </p:cNvPr>
            <p:cNvSpPr txBox="1">
              <a:spLocks noChangeArrowheads="1"/>
            </p:cNvSpPr>
            <p:nvPr/>
          </p:nvSpPr>
          <p:spPr bwMode="auto">
            <a:xfrm>
              <a:off x="541" y="2140"/>
              <a:ext cx="36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a:solidFill>
                    <a:srgbClr val="0033CC"/>
                  </a:solidFill>
                </a:rPr>
                <a:t>D</a:t>
              </a:r>
              <a:r>
                <a:rPr lang="en-US" altLang="zh-CN" sz="2000" b="1" baseline="-25000">
                  <a:solidFill>
                    <a:srgbClr val="0033CC"/>
                  </a:solidFill>
                </a:rPr>
                <a:t>7</a:t>
              </a:r>
              <a:endParaRPr lang="en-US" altLang="zh-CN" sz="2000" b="1" i="1">
                <a:solidFill>
                  <a:srgbClr val="0033CC"/>
                </a:solidFill>
              </a:endParaRPr>
            </a:p>
          </p:txBody>
        </p:sp>
        <p:sp>
          <p:nvSpPr>
            <p:cNvPr id="65" name="Text Box 61">
              <a:extLst>
                <a:ext uri="{FF2B5EF4-FFF2-40B4-BE49-F238E27FC236}">
                  <a16:creationId xmlns:a16="http://schemas.microsoft.com/office/drawing/2014/main" id="{0B59B99F-0D92-EF97-6C83-3CE7C270FF9D}"/>
                </a:ext>
              </a:extLst>
            </p:cNvPr>
            <p:cNvSpPr txBox="1">
              <a:spLocks noChangeArrowheads="1"/>
            </p:cNvSpPr>
            <p:nvPr/>
          </p:nvSpPr>
          <p:spPr bwMode="auto">
            <a:xfrm>
              <a:off x="1385" y="2140"/>
              <a:ext cx="36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a:solidFill>
                    <a:srgbClr val="0033CC"/>
                  </a:solidFill>
                </a:rPr>
                <a:t>A</a:t>
              </a:r>
              <a:r>
                <a:rPr lang="en-US" altLang="zh-CN" sz="2000" b="1" baseline="-25000">
                  <a:solidFill>
                    <a:srgbClr val="0033CC"/>
                  </a:solidFill>
                </a:rPr>
                <a:t>2</a:t>
              </a:r>
              <a:endParaRPr lang="en-US" altLang="zh-CN" sz="2000" b="1" i="1">
                <a:solidFill>
                  <a:srgbClr val="0033CC"/>
                </a:solidFill>
              </a:endParaRPr>
            </a:p>
          </p:txBody>
        </p:sp>
        <p:sp>
          <p:nvSpPr>
            <p:cNvPr id="66" name="Text Box 62">
              <a:extLst>
                <a:ext uri="{FF2B5EF4-FFF2-40B4-BE49-F238E27FC236}">
                  <a16:creationId xmlns:a16="http://schemas.microsoft.com/office/drawing/2014/main" id="{16FBDC54-EE44-2033-921A-C6FB0164F5F1}"/>
                </a:ext>
              </a:extLst>
            </p:cNvPr>
            <p:cNvSpPr txBox="1">
              <a:spLocks noChangeArrowheads="1"/>
            </p:cNvSpPr>
            <p:nvPr/>
          </p:nvSpPr>
          <p:spPr bwMode="auto">
            <a:xfrm>
              <a:off x="1169" y="2144"/>
              <a:ext cx="36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a:solidFill>
                    <a:srgbClr val="0033CC"/>
                  </a:solidFill>
                </a:rPr>
                <a:t>D</a:t>
              </a:r>
              <a:r>
                <a:rPr lang="en-US" altLang="zh-CN" sz="2000" b="1" baseline="-25000">
                  <a:solidFill>
                    <a:srgbClr val="0033CC"/>
                  </a:solidFill>
                </a:rPr>
                <a:t>0</a:t>
              </a:r>
              <a:endParaRPr lang="en-US" altLang="zh-CN" sz="2000" b="1" i="1">
                <a:solidFill>
                  <a:srgbClr val="0033CC"/>
                </a:solidFill>
              </a:endParaRPr>
            </a:p>
          </p:txBody>
        </p:sp>
        <p:sp>
          <p:nvSpPr>
            <p:cNvPr id="67" name="Text Box 63">
              <a:extLst>
                <a:ext uri="{FF2B5EF4-FFF2-40B4-BE49-F238E27FC236}">
                  <a16:creationId xmlns:a16="http://schemas.microsoft.com/office/drawing/2014/main" id="{631A222C-83C7-6F76-163C-25EE4A692B38}"/>
                </a:ext>
              </a:extLst>
            </p:cNvPr>
            <p:cNvSpPr txBox="1">
              <a:spLocks noChangeArrowheads="1"/>
            </p:cNvSpPr>
            <p:nvPr/>
          </p:nvSpPr>
          <p:spPr bwMode="auto">
            <a:xfrm>
              <a:off x="2073" y="2144"/>
              <a:ext cx="36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a:solidFill>
                    <a:srgbClr val="0033CC"/>
                  </a:solidFill>
                </a:rPr>
                <a:t>EN</a:t>
              </a:r>
            </a:p>
          </p:txBody>
        </p:sp>
        <p:sp>
          <p:nvSpPr>
            <p:cNvPr id="68" name="Text Box 64">
              <a:extLst>
                <a:ext uri="{FF2B5EF4-FFF2-40B4-BE49-F238E27FC236}">
                  <a16:creationId xmlns:a16="http://schemas.microsoft.com/office/drawing/2014/main" id="{E6EB08F0-95B1-8FFE-12BF-B4D30D058EC0}"/>
                </a:ext>
              </a:extLst>
            </p:cNvPr>
            <p:cNvSpPr txBox="1">
              <a:spLocks noChangeArrowheads="1"/>
            </p:cNvSpPr>
            <p:nvPr/>
          </p:nvSpPr>
          <p:spPr bwMode="auto">
            <a:xfrm>
              <a:off x="1837" y="2132"/>
              <a:ext cx="36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a:solidFill>
                    <a:srgbClr val="0033CC"/>
                  </a:solidFill>
                </a:rPr>
                <a:t>A</a:t>
              </a:r>
              <a:r>
                <a:rPr lang="en-US" altLang="zh-CN" sz="2000" b="1" baseline="-25000">
                  <a:solidFill>
                    <a:srgbClr val="0033CC"/>
                  </a:solidFill>
                </a:rPr>
                <a:t>0</a:t>
              </a:r>
              <a:endParaRPr lang="en-US" altLang="zh-CN" sz="2000" b="1" i="1">
                <a:solidFill>
                  <a:srgbClr val="0033CC"/>
                </a:solidFill>
              </a:endParaRPr>
            </a:p>
          </p:txBody>
        </p:sp>
        <p:sp>
          <p:nvSpPr>
            <p:cNvPr id="69" name="Text Box 65">
              <a:extLst>
                <a:ext uri="{FF2B5EF4-FFF2-40B4-BE49-F238E27FC236}">
                  <a16:creationId xmlns:a16="http://schemas.microsoft.com/office/drawing/2014/main" id="{0DCAFA1B-355E-81E0-357E-AF0E2E2989CB}"/>
                </a:ext>
              </a:extLst>
            </p:cNvPr>
            <p:cNvSpPr txBox="1">
              <a:spLocks noChangeArrowheads="1"/>
            </p:cNvSpPr>
            <p:nvPr/>
          </p:nvSpPr>
          <p:spPr bwMode="auto">
            <a:xfrm>
              <a:off x="1621" y="2132"/>
              <a:ext cx="36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a:solidFill>
                    <a:srgbClr val="0033CC"/>
                  </a:solidFill>
                </a:rPr>
                <a:t>A</a:t>
              </a:r>
              <a:r>
                <a:rPr lang="en-US" altLang="zh-CN" sz="2000" b="1" baseline="-25000">
                  <a:solidFill>
                    <a:srgbClr val="0033CC"/>
                  </a:solidFill>
                </a:rPr>
                <a:t>1</a:t>
              </a:r>
              <a:endParaRPr lang="en-US" altLang="zh-CN" sz="2000" b="1" i="1">
                <a:solidFill>
                  <a:srgbClr val="0033CC"/>
                </a:solidFill>
              </a:endParaRPr>
            </a:p>
          </p:txBody>
        </p:sp>
        <p:sp>
          <p:nvSpPr>
            <p:cNvPr id="70" name="Line 66">
              <a:extLst>
                <a:ext uri="{FF2B5EF4-FFF2-40B4-BE49-F238E27FC236}">
                  <a16:creationId xmlns:a16="http://schemas.microsoft.com/office/drawing/2014/main" id="{5C092F1A-3C9D-071B-D91A-C6799DAE6C6E}"/>
                </a:ext>
              </a:extLst>
            </p:cNvPr>
            <p:cNvSpPr>
              <a:spLocks noChangeShapeType="1"/>
            </p:cNvSpPr>
            <p:nvPr/>
          </p:nvSpPr>
          <p:spPr bwMode="auto">
            <a:xfrm>
              <a:off x="671" y="2417"/>
              <a:ext cx="0" cy="16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1" name="Oval 67">
              <a:extLst>
                <a:ext uri="{FF2B5EF4-FFF2-40B4-BE49-F238E27FC236}">
                  <a16:creationId xmlns:a16="http://schemas.microsoft.com/office/drawing/2014/main" id="{32903C82-5D45-3851-9A9F-FDF39C516AD2}"/>
                </a:ext>
              </a:extLst>
            </p:cNvPr>
            <p:cNvSpPr>
              <a:spLocks noChangeArrowheads="1"/>
            </p:cNvSpPr>
            <p:nvPr/>
          </p:nvSpPr>
          <p:spPr bwMode="auto">
            <a:xfrm>
              <a:off x="652" y="2581"/>
              <a:ext cx="37" cy="37"/>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2" name="Line 68">
              <a:extLst>
                <a:ext uri="{FF2B5EF4-FFF2-40B4-BE49-F238E27FC236}">
                  <a16:creationId xmlns:a16="http://schemas.microsoft.com/office/drawing/2014/main" id="{9EEEDCA6-AA0B-3B0C-575D-144425DEFF1F}"/>
                </a:ext>
              </a:extLst>
            </p:cNvPr>
            <p:cNvSpPr>
              <a:spLocks noChangeShapeType="1"/>
            </p:cNvSpPr>
            <p:nvPr/>
          </p:nvSpPr>
          <p:spPr bwMode="auto">
            <a:xfrm>
              <a:off x="1307" y="2412"/>
              <a:ext cx="0" cy="16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3" name="Oval 69">
              <a:extLst>
                <a:ext uri="{FF2B5EF4-FFF2-40B4-BE49-F238E27FC236}">
                  <a16:creationId xmlns:a16="http://schemas.microsoft.com/office/drawing/2014/main" id="{1294B8ED-DFD0-5794-EA85-F5ABD32D534B}"/>
                </a:ext>
              </a:extLst>
            </p:cNvPr>
            <p:cNvSpPr>
              <a:spLocks noChangeArrowheads="1"/>
            </p:cNvSpPr>
            <p:nvPr/>
          </p:nvSpPr>
          <p:spPr bwMode="auto">
            <a:xfrm>
              <a:off x="1288" y="2577"/>
              <a:ext cx="37" cy="37"/>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4" name="Oval 70">
              <a:extLst>
                <a:ext uri="{FF2B5EF4-FFF2-40B4-BE49-F238E27FC236}">
                  <a16:creationId xmlns:a16="http://schemas.microsoft.com/office/drawing/2014/main" id="{56022BAD-E4E1-221F-F2FE-AC89CA33A46D}"/>
                </a:ext>
              </a:extLst>
            </p:cNvPr>
            <p:cNvSpPr>
              <a:spLocks noChangeArrowheads="1"/>
            </p:cNvSpPr>
            <p:nvPr/>
          </p:nvSpPr>
          <p:spPr bwMode="auto">
            <a:xfrm>
              <a:off x="2237" y="2415"/>
              <a:ext cx="88" cy="83"/>
            </a:xfrm>
            <a:prstGeom prst="ellipse">
              <a:avLst/>
            </a:prstGeom>
            <a:solidFill>
              <a:schemeClr val="bg1"/>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5" name="Line 71">
              <a:extLst>
                <a:ext uri="{FF2B5EF4-FFF2-40B4-BE49-F238E27FC236}">
                  <a16:creationId xmlns:a16="http://schemas.microsoft.com/office/drawing/2014/main" id="{0E943783-A17A-E258-2B78-22147748739E}"/>
                </a:ext>
              </a:extLst>
            </p:cNvPr>
            <p:cNvSpPr>
              <a:spLocks noChangeShapeType="1"/>
            </p:cNvSpPr>
            <p:nvPr/>
          </p:nvSpPr>
          <p:spPr bwMode="auto">
            <a:xfrm>
              <a:off x="2379" y="2469"/>
              <a:ext cx="88" cy="0"/>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6" name="Text Box 72">
              <a:extLst>
                <a:ext uri="{FF2B5EF4-FFF2-40B4-BE49-F238E27FC236}">
                  <a16:creationId xmlns:a16="http://schemas.microsoft.com/office/drawing/2014/main" id="{BC231E17-8118-D230-E38E-C984F90C584C}"/>
                </a:ext>
              </a:extLst>
            </p:cNvPr>
            <p:cNvSpPr txBox="1">
              <a:spLocks noChangeArrowheads="1"/>
            </p:cNvSpPr>
            <p:nvPr/>
          </p:nvSpPr>
          <p:spPr bwMode="auto">
            <a:xfrm>
              <a:off x="1129" y="1534"/>
              <a:ext cx="23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rPr>
                <a:t>Y</a:t>
              </a:r>
            </a:p>
          </p:txBody>
        </p:sp>
        <p:sp>
          <p:nvSpPr>
            <p:cNvPr id="77" name="Oval 73">
              <a:extLst>
                <a:ext uri="{FF2B5EF4-FFF2-40B4-BE49-F238E27FC236}">
                  <a16:creationId xmlns:a16="http://schemas.microsoft.com/office/drawing/2014/main" id="{224EE898-1F96-6AC4-7218-59BD5EB0E504}"/>
                </a:ext>
              </a:extLst>
            </p:cNvPr>
            <p:cNvSpPr>
              <a:spLocks noChangeArrowheads="1"/>
            </p:cNvSpPr>
            <p:nvPr/>
          </p:nvSpPr>
          <p:spPr bwMode="auto">
            <a:xfrm>
              <a:off x="1808" y="1461"/>
              <a:ext cx="88" cy="83"/>
            </a:xfrm>
            <a:prstGeom prst="ellipse">
              <a:avLst/>
            </a:prstGeom>
            <a:solidFill>
              <a:schemeClr val="bg1"/>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8" name="Line 74">
              <a:extLst>
                <a:ext uri="{FF2B5EF4-FFF2-40B4-BE49-F238E27FC236}">
                  <a16:creationId xmlns:a16="http://schemas.microsoft.com/office/drawing/2014/main" id="{02EEDD69-1F58-09AC-68BF-B338F539E643}"/>
                </a:ext>
              </a:extLst>
            </p:cNvPr>
            <p:cNvSpPr>
              <a:spLocks noChangeShapeType="1"/>
            </p:cNvSpPr>
            <p:nvPr/>
          </p:nvSpPr>
          <p:spPr bwMode="auto">
            <a:xfrm flipV="1">
              <a:off x="1847" y="1357"/>
              <a:ext cx="0" cy="10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9" name="Line 75">
              <a:extLst>
                <a:ext uri="{FF2B5EF4-FFF2-40B4-BE49-F238E27FC236}">
                  <a16:creationId xmlns:a16="http://schemas.microsoft.com/office/drawing/2014/main" id="{CA6AF16C-A8FE-256D-3C48-7585918EC0B4}"/>
                </a:ext>
              </a:extLst>
            </p:cNvPr>
            <p:cNvSpPr>
              <a:spLocks noChangeShapeType="1"/>
            </p:cNvSpPr>
            <p:nvPr/>
          </p:nvSpPr>
          <p:spPr bwMode="auto">
            <a:xfrm flipV="1">
              <a:off x="1255" y="1293"/>
              <a:ext cx="0" cy="25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0" name="Text Box 76">
              <a:extLst>
                <a:ext uri="{FF2B5EF4-FFF2-40B4-BE49-F238E27FC236}">
                  <a16:creationId xmlns:a16="http://schemas.microsoft.com/office/drawing/2014/main" id="{80C38016-ABCB-75A0-8466-697A0728D37C}"/>
                </a:ext>
              </a:extLst>
            </p:cNvPr>
            <p:cNvSpPr txBox="1">
              <a:spLocks noChangeArrowheads="1"/>
            </p:cNvSpPr>
            <p:nvPr/>
          </p:nvSpPr>
          <p:spPr bwMode="auto">
            <a:xfrm>
              <a:off x="1217" y="1270"/>
              <a:ext cx="29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rPr>
                <a:t>Y</a:t>
              </a:r>
              <a:r>
                <a:rPr lang="en-US" altLang="zh-CN" b="1" baseline="-25000">
                  <a:solidFill>
                    <a:srgbClr val="0033CC"/>
                  </a:solidFill>
                </a:rPr>
                <a:t>2</a:t>
              </a:r>
              <a:endParaRPr lang="en-US" altLang="zh-CN" b="1" i="1">
                <a:solidFill>
                  <a:srgbClr val="0033CC"/>
                </a:solidFill>
              </a:endParaRPr>
            </a:p>
          </p:txBody>
        </p:sp>
        <p:sp>
          <p:nvSpPr>
            <p:cNvPr id="81" name="Line 77">
              <a:extLst>
                <a:ext uri="{FF2B5EF4-FFF2-40B4-BE49-F238E27FC236}">
                  <a16:creationId xmlns:a16="http://schemas.microsoft.com/office/drawing/2014/main" id="{AD14546B-DB2C-3D21-1A8B-98D3A13128C6}"/>
                </a:ext>
              </a:extLst>
            </p:cNvPr>
            <p:cNvSpPr>
              <a:spLocks noChangeShapeType="1"/>
            </p:cNvSpPr>
            <p:nvPr/>
          </p:nvSpPr>
          <p:spPr bwMode="auto">
            <a:xfrm>
              <a:off x="2281" y="2500"/>
              <a:ext cx="0" cy="105"/>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2" name="Text Box 78">
              <a:extLst>
                <a:ext uri="{FF2B5EF4-FFF2-40B4-BE49-F238E27FC236}">
                  <a16:creationId xmlns:a16="http://schemas.microsoft.com/office/drawing/2014/main" id="{56FD5C3F-48C7-8EC1-4544-AB6BCF5D5983}"/>
                </a:ext>
              </a:extLst>
            </p:cNvPr>
            <p:cNvSpPr txBox="1">
              <a:spLocks noChangeArrowheads="1"/>
            </p:cNvSpPr>
            <p:nvPr/>
          </p:nvSpPr>
          <p:spPr bwMode="auto">
            <a:xfrm>
              <a:off x="842" y="2120"/>
              <a:ext cx="27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a:t>
              </a:r>
            </a:p>
          </p:txBody>
        </p:sp>
        <p:sp>
          <p:nvSpPr>
            <p:cNvPr id="83" name="Text Box 79">
              <a:extLst>
                <a:ext uri="{FF2B5EF4-FFF2-40B4-BE49-F238E27FC236}">
                  <a16:creationId xmlns:a16="http://schemas.microsoft.com/office/drawing/2014/main" id="{8EB9DA37-9F21-B062-46D2-CF7FC3AF7D90}"/>
                </a:ext>
              </a:extLst>
            </p:cNvPr>
            <p:cNvSpPr txBox="1">
              <a:spLocks noChangeArrowheads="1"/>
            </p:cNvSpPr>
            <p:nvPr/>
          </p:nvSpPr>
          <p:spPr bwMode="auto">
            <a:xfrm>
              <a:off x="854" y="2355"/>
              <a:ext cx="27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a:t>
              </a:r>
            </a:p>
          </p:txBody>
        </p:sp>
      </p:grpSp>
      <p:grpSp>
        <p:nvGrpSpPr>
          <p:cNvPr id="84" name="Group 80">
            <a:extLst>
              <a:ext uri="{FF2B5EF4-FFF2-40B4-BE49-F238E27FC236}">
                <a16:creationId xmlns:a16="http://schemas.microsoft.com/office/drawing/2014/main" id="{740A6966-96BA-2597-E3BA-834614511256}"/>
              </a:ext>
            </a:extLst>
          </p:cNvPr>
          <p:cNvGrpSpPr>
            <a:grpSpLocks/>
          </p:cNvGrpSpPr>
          <p:nvPr/>
        </p:nvGrpSpPr>
        <p:grpSpPr bwMode="auto">
          <a:xfrm>
            <a:off x="5661025" y="4213995"/>
            <a:ext cx="1922463" cy="469900"/>
            <a:chOff x="2702" y="2563"/>
            <a:chExt cx="1211" cy="296"/>
          </a:xfrm>
        </p:grpSpPr>
        <p:sp>
          <p:nvSpPr>
            <p:cNvPr id="85" name="Text Box 81">
              <a:extLst>
                <a:ext uri="{FF2B5EF4-FFF2-40B4-BE49-F238E27FC236}">
                  <a16:creationId xmlns:a16="http://schemas.microsoft.com/office/drawing/2014/main" id="{56130C26-6C64-F045-54B2-9342C4C43588}"/>
                </a:ext>
              </a:extLst>
            </p:cNvPr>
            <p:cNvSpPr txBox="1">
              <a:spLocks noChangeArrowheads="1"/>
            </p:cNvSpPr>
            <p:nvPr/>
          </p:nvSpPr>
          <p:spPr bwMode="auto">
            <a:xfrm>
              <a:off x="2702" y="2571"/>
              <a:ext cx="57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D</a:t>
              </a:r>
              <a:r>
                <a:rPr lang="en-US" altLang="zh-CN" b="1" baseline="-25000">
                  <a:solidFill>
                    <a:srgbClr val="0033CC"/>
                  </a:solidFill>
                  <a:ea typeface="楷体_GB2312" pitchFamily="49" charset="-122"/>
                </a:rPr>
                <a:t>7 </a:t>
              </a:r>
            </a:p>
          </p:txBody>
        </p:sp>
        <p:sp>
          <p:nvSpPr>
            <p:cNvPr id="86" name="Text Box 82">
              <a:extLst>
                <a:ext uri="{FF2B5EF4-FFF2-40B4-BE49-F238E27FC236}">
                  <a16:creationId xmlns:a16="http://schemas.microsoft.com/office/drawing/2014/main" id="{0CBA80E0-E49D-5169-3ECD-98AD1769B581}"/>
                </a:ext>
              </a:extLst>
            </p:cNvPr>
            <p:cNvSpPr txBox="1">
              <a:spLocks noChangeArrowheads="1"/>
            </p:cNvSpPr>
            <p:nvPr/>
          </p:nvSpPr>
          <p:spPr bwMode="auto">
            <a:xfrm>
              <a:off x="3342" y="2563"/>
              <a:ext cx="57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D</a:t>
              </a:r>
              <a:r>
                <a:rPr lang="en-US" altLang="zh-CN" b="1" baseline="-25000">
                  <a:solidFill>
                    <a:srgbClr val="0033CC"/>
                  </a:solidFill>
                  <a:ea typeface="楷体_GB2312" pitchFamily="49" charset="-122"/>
                </a:rPr>
                <a:t>0</a:t>
              </a:r>
            </a:p>
          </p:txBody>
        </p:sp>
      </p:grpSp>
      <p:grpSp>
        <p:nvGrpSpPr>
          <p:cNvPr id="87" name="Group 83">
            <a:extLst>
              <a:ext uri="{FF2B5EF4-FFF2-40B4-BE49-F238E27FC236}">
                <a16:creationId xmlns:a16="http://schemas.microsoft.com/office/drawing/2014/main" id="{5E5B5BF0-194E-F905-7712-B12F81128C03}"/>
              </a:ext>
            </a:extLst>
          </p:cNvPr>
          <p:cNvGrpSpPr>
            <a:grpSpLocks/>
          </p:cNvGrpSpPr>
          <p:nvPr/>
        </p:nvGrpSpPr>
        <p:grpSpPr bwMode="auto">
          <a:xfrm>
            <a:off x="5672138" y="2161357"/>
            <a:ext cx="3379787" cy="2590800"/>
            <a:chOff x="2709" y="1270"/>
            <a:chExt cx="2129" cy="1632"/>
          </a:xfrm>
        </p:grpSpPr>
        <p:sp>
          <p:nvSpPr>
            <p:cNvPr id="88" name="Rectangle 84">
              <a:extLst>
                <a:ext uri="{FF2B5EF4-FFF2-40B4-BE49-F238E27FC236}">
                  <a16:creationId xmlns:a16="http://schemas.microsoft.com/office/drawing/2014/main" id="{391DB504-E2ED-BDE6-95EC-3B897E60B4A9}"/>
                </a:ext>
              </a:extLst>
            </p:cNvPr>
            <p:cNvSpPr>
              <a:spLocks noChangeArrowheads="1"/>
            </p:cNvSpPr>
            <p:nvPr/>
          </p:nvSpPr>
          <p:spPr bwMode="auto">
            <a:xfrm>
              <a:off x="2709" y="1549"/>
              <a:ext cx="1974" cy="86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solidFill>
                  <a:srgbClr val="0033CC"/>
                </a:solidFill>
              </a:endParaRPr>
            </a:p>
          </p:txBody>
        </p:sp>
        <p:sp>
          <p:nvSpPr>
            <p:cNvPr id="89" name="Line 85">
              <a:extLst>
                <a:ext uri="{FF2B5EF4-FFF2-40B4-BE49-F238E27FC236}">
                  <a16:creationId xmlns:a16="http://schemas.microsoft.com/office/drawing/2014/main" id="{3F7BEC58-B338-57DA-48A4-A15C7C8A47A8}"/>
                </a:ext>
              </a:extLst>
            </p:cNvPr>
            <p:cNvSpPr>
              <a:spLocks noChangeShapeType="1"/>
            </p:cNvSpPr>
            <p:nvPr/>
          </p:nvSpPr>
          <p:spPr bwMode="auto">
            <a:xfrm>
              <a:off x="3731" y="2412"/>
              <a:ext cx="0" cy="48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0" name="Text Box 86">
              <a:extLst>
                <a:ext uri="{FF2B5EF4-FFF2-40B4-BE49-F238E27FC236}">
                  <a16:creationId xmlns:a16="http://schemas.microsoft.com/office/drawing/2014/main" id="{ABBE08DA-4520-3B63-2699-71069F726998}"/>
                </a:ext>
              </a:extLst>
            </p:cNvPr>
            <p:cNvSpPr txBox="1">
              <a:spLocks noChangeArrowheads="1"/>
            </p:cNvSpPr>
            <p:nvPr/>
          </p:nvSpPr>
          <p:spPr bwMode="auto">
            <a:xfrm>
              <a:off x="3193" y="1772"/>
              <a:ext cx="1211"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800" b="1">
                  <a:solidFill>
                    <a:srgbClr val="FF0066"/>
                  </a:solidFill>
                </a:rPr>
                <a:t>74151 (1)</a:t>
              </a:r>
            </a:p>
          </p:txBody>
        </p:sp>
        <p:sp>
          <p:nvSpPr>
            <p:cNvPr id="91" name="Text Box 87">
              <a:extLst>
                <a:ext uri="{FF2B5EF4-FFF2-40B4-BE49-F238E27FC236}">
                  <a16:creationId xmlns:a16="http://schemas.microsoft.com/office/drawing/2014/main" id="{49C0550E-E360-6819-265A-E4E0691DF439}"/>
                </a:ext>
              </a:extLst>
            </p:cNvPr>
            <p:cNvSpPr txBox="1">
              <a:spLocks noChangeArrowheads="1"/>
            </p:cNvSpPr>
            <p:nvPr/>
          </p:nvSpPr>
          <p:spPr bwMode="auto">
            <a:xfrm>
              <a:off x="2730" y="2148"/>
              <a:ext cx="36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a:solidFill>
                    <a:srgbClr val="0033CC"/>
                  </a:solidFill>
                </a:rPr>
                <a:t>D</a:t>
              </a:r>
              <a:r>
                <a:rPr lang="en-US" altLang="zh-CN" sz="2000" b="1" baseline="-25000">
                  <a:solidFill>
                    <a:srgbClr val="0033CC"/>
                  </a:solidFill>
                </a:rPr>
                <a:t>7</a:t>
              </a:r>
              <a:endParaRPr lang="en-US" altLang="zh-CN" sz="2000" b="1" i="1">
                <a:solidFill>
                  <a:srgbClr val="0033CC"/>
                </a:solidFill>
              </a:endParaRPr>
            </a:p>
          </p:txBody>
        </p:sp>
        <p:sp>
          <p:nvSpPr>
            <p:cNvPr id="92" name="Text Box 88">
              <a:extLst>
                <a:ext uri="{FF2B5EF4-FFF2-40B4-BE49-F238E27FC236}">
                  <a16:creationId xmlns:a16="http://schemas.microsoft.com/office/drawing/2014/main" id="{384732C0-0382-FE97-0031-EF33BD3562CF}"/>
                </a:ext>
              </a:extLst>
            </p:cNvPr>
            <p:cNvSpPr txBox="1">
              <a:spLocks noChangeArrowheads="1"/>
            </p:cNvSpPr>
            <p:nvPr/>
          </p:nvSpPr>
          <p:spPr bwMode="auto">
            <a:xfrm>
              <a:off x="3574" y="2148"/>
              <a:ext cx="36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a:solidFill>
                    <a:srgbClr val="0033CC"/>
                  </a:solidFill>
                </a:rPr>
                <a:t>A</a:t>
              </a:r>
              <a:r>
                <a:rPr lang="en-US" altLang="zh-CN" sz="2000" b="1" baseline="-25000">
                  <a:solidFill>
                    <a:srgbClr val="0033CC"/>
                  </a:solidFill>
                </a:rPr>
                <a:t>2</a:t>
              </a:r>
              <a:endParaRPr lang="en-US" altLang="zh-CN" sz="2000" b="1" i="1">
                <a:solidFill>
                  <a:srgbClr val="0033CC"/>
                </a:solidFill>
              </a:endParaRPr>
            </a:p>
          </p:txBody>
        </p:sp>
        <p:sp>
          <p:nvSpPr>
            <p:cNvPr id="93" name="Text Box 89">
              <a:extLst>
                <a:ext uri="{FF2B5EF4-FFF2-40B4-BE49-F238E27FC236}">
                  <a16:creationId xmlns:a16="http://schemas.microsoft.com/office/drawing/2014/main" id="{825FA46C-3B00-AA1D-3A54-2992E378ADEE}"/>
                </a:ext>
              </a:extLst>
            </p:cNvPr>
            <p:cNvSpPr txBox="1">
              <a:spLocks noChangeArrowheads="1"/>
            </p:cNvSpPr>
            <p:nvPr/>
          </p:nvSpPr>
          <p:spPr bwMode="auto">
            <a:xfrm>
              <a:off x="3358" y="2152"/>
              <a:ext cx="36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a:solidFill>
                    <a:srgbClr val="0033CC"/>
                  </a:solidFill>
                </a:rPr>
                <a:t>D</a:t>
              </a:r>
              <a:r>
                <a:rPr lang="en-US" altLang="zh-CN" sz="2000" b="1" baseline="-25000">
                  <a:solidFill>
                    <a:srgbClr val="0033CC"/>
                  </a:solidFill>
                </a:rPr>
                <a:t>0</a:t>
              </a:r>
              <a:endParaRPr lang="en-US" altLang="zh-CN" sz="2000" b="1" i="1">
                <a:solidFill>
                  <a:srgbClr val="0033CC"/>
                </a:solidFill>
              </a:endParaRPr>
            </a:p>
          </p:txBody>
        </p:sp>
        <p:sp>
          <p:nvSpPr>
            <p:cNvPr id="94" name="Text Box 90">
              <a:extLst>
                <a:ext uri="{FF2B5EF4-FFF2-40B4-BE49-F238E27FC236}">
                  <a16:creationId xmlns:a16="http://schemas.microsoft.com/office/drawing/2014/main" id="{25842589-74DE-1B6B-9E0C-4A82C86EB2B7}"/>
                </a:ext>
              </a:extLst>
            </p:cNvPr>
            <p:cNvSpPr txBox="1">
              <a:spLocks noChangeArrowheads="1"/>
            </p:cNvSpPr>
            <p:nvPr/>
          </p:nvSpPr>
          <p:spPr bwMode="auto">
            <a:xfrm>
              <a:off x="4262" y="2152"/>
              <a:ext cx="36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a:solidFill>
                    <a:srgbClr val="0033CC"/>
                  </a:solidFill>
                </a:rPr>
                <a:t>EN</a:t>
              </a:r>
            </a:p>
          </p:txBody>
        </p:sp>
        <p:sp>
          <p:nvSpPr>
            <p:cNvPr id="95" name="Text Box 91">
              <a:extLst>
                <a:ext uri="{FF2B5EF4-FFF2-40B4-BE49-F238E27FC236}">
                  <a16:creationId xmlns:a16="http://schemas.microsoft.com/office/drawing/2014/main" id="{81376A20-494C-13B0-D5C0-15C3625DA2E8}"/>
                </a:ext>
              </a:extLst>
            </p:cNvPr>
            <p:cNvSpPr txBox="1">
              <a:spLocks noChangeArrowheads="1"/>
            </p:cNvSpPr>
            <p:nvPr/>
          </p:nvSpPr>
          <p:spPr bwMode="auto">
            <a:xfrm>
              <a:off x="4026" y="2140"/>
              <a:ext cx="36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a:solidFill>
                    <a:srgbClr val="0033CC"/>
                  </a:solidFill>
                </a:rPr>
                <a:t>A</a:t>
              </a:r>
              <a:r>
                <a:rPr lang="en-US" altLang="zh-CN" sz="2000" b="1" baseline="-25000">
                  <a:solidFill>
                    <a:srgbClr val="0033CC"/>
                  </a:solidFill>
                </a:rPr>
                <a:t>0</a:t>
              </a:r>
              <a:endParaRPr lang="en-US" altLang="zh-CN" sz="2000" b="1" i="1">
                <a:solidFill>
                  <a:srgbClr val="0033CC"/>
                </a:solidFill>
              </a:endParaRPr>
            </a:p>
          </p:txBody>
        </p:sp>
        <p:sp>
          <p:nvSpPr>
            <p:cNvPr id="96" name="Text Box 92">
              <a:extLst>
                <a:ext uri="{FF2B5EF4-FFF2-40B4-BE49-F238E27FC236}">
                  <a16:creationId xmlns:a16="http://schemas.microsoft.com/office/drawing/2014/main" id="{286797DA-3B2B-E72D-9D85-F15BEC020961}"/>
                </a:ext>
              </a:extLst>
            </p:cNvPr>
            <p:cNvSpPr txBox="1">
              <a:spLocks noChangeArrowheads="1"/>
            </p:cNvSpPr>
            <p:nvPr/>
          </p:nvSpPr>
          <p:spPr bwMode="auto">
            <a:xfrm>
              <a:off x="3810" y="2140"/>
              <a:ext cx="36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a:solidFill>
                    <a:srgbClr val="0033CC"/>
                  </a:solidFill>
                </a:rPr>
                <a:t>A</a:t>
              </a:r>
              <a:r>
                <a:rPr lang="en-US" altLang="zh-CN" sz="2000" b="1" baseline="-25000">
                  <a:solidFill>
                    <a:srgbClr val="0033CC"/>
                  </a:solidFill>
                </a:rPr>
                <a:t>1</a:t>
              </a:r>
              <a:endParaRPr lang="en-US" altLang="zh-CN" sz="2000" b="1" i="1">
                <a:solidFill>
                  <a:srgbClr val="0033CC"/>
                </a:solidFill>
              </a:endParaRPr>
            </a:p>
          </p:txBody>
        </p:sp>
        <p:sp>
          <p:nvSpPr>
            <p:cNvPr id="97" name="Line 93">
              <a:extLst>
                <a:ext uri="{FF2B5EF4-FFF2-40B4-BE49-F238E27FC236}">
                  <a16:creationId xmlns:a16="http://schemas.microsoft.com/office/drawing/2014/main" id="{7718F88C-3DDC-F334-ABA3-EAA04D6D6AA6}"/>
                </a:ext>
              </a:extLst>
            </p:cNvPr>
            <p:cNvSpPr>
              <a:spLocks noChangeShapeType="1"/>
            </p:cNvSpPr>
            <p:nvPr/>
          </p:nvSpPr>
          <p:spPr bwMode="auto">
            <a:xfrm>
              <a:off x="2876" y="2417"/>
              <a:ext cx="0" cy="16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8" name="Oval 94">
              <a:extLst>
                <a:ext uri="{FF2B5EF4-FFF2-40B4-BE49-F238E27FC236}">
                  <a16:creationId xmlns:a16="http://schemas.microsoft.com/office/drawing/2014/main" id="{B729EF07-F1B3-2A7A-0565-2BAA583F702D}"/>
                </a:ext>
              </a:extLst>
            </p:cNvPr>
            <p:cNvSpPr>
              <a:spLocks noChangeArrowheads="1"/>
            </p:cNvSpPr>
            <p:nvPr/>
          </p:nvSpPr>
          <p:spPr bwMode="auto">
            <a:xfrm>
              <a:off x="2857" y="2581"/>
              <a:ext cx="37" cy="37"/>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9" name="Line 95">
              <a:extLst>
                <a:ext uri="{FF2B5EF4-FFF2-40B4-BE49-F238E27FC236}">
                  <a16:creationId xmlns:a16="http://schemas.microsoft.com/office/drawing/2014/main" id="{CA0EF1F7-CDCB-95B2-749D-164217CC5F2B}"/>
                </a:ext>
              </a:extLst>
            </p:cNvPr>
            <p:cNvSpPr>
              <a:spLocks noChangeShapeType="1"/>
            </p:cNvSpPr>
            <p:nvPr/>
          </p:nvSpPr>
          <p:spPr bwMode="auto">
            <a:xfrm>
              <a:off x="3512" y="2413"/>
              <a:ext cx="0" cy="16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0" name="Oval 96">
              <a:extLst>
                <a:ext uri="{FF2B5EF4-FFF2-40B4-BE49-F238E27FC236}">
                  <a16:creationId xmlns:a16="http://schemas.microsoft.com/office/drawing/2014/main" id="{4EA8F7B0-8AD5-3214-68AA-40875BECF321}"/>
                </a:ext>
              </a:extLst>
            </p:cNvPr>
            <p:cNvSpPr>
              <a:spLocks noChangeArrowheads="1"/>
            </p:cNvSpPr>
            <p:nvPr/>
          </p:nvSpPr>
          <p:spPr bwMode="auto">
            <a:xfrm>
              <a:off x="3493" y="2577"/>
              <a:ext cx="37" cy="37"/>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1" name="Oval 97">
              <a:extLst>
                <a:ext uri="{FF2B5EF4-FFF2-40B4-BE49-F238E27FC236}">
                  <a16:creationId xmlns:a16="http://schemas.microsoft.com/office/drawing/2014/main" id="{4F18E56B-12CA-92E9-32CE-EF0903527AA6}"/>
                </a:ext>
              </a:extLst>
            </p:cNvPr>
            <p:cNvSpPr>
              <a:spLocks noChangeArrowheads="1"/>
            </p:cNvSpPr>
            <p:nvPr/>
          </p:nvSpPr>
          <p:spPr bwMode="auto">
            <a:xfrm>
              <a:off x="4421" y="2421"/>
              <a:ext cx="88" cy="83"/>
            </a:xfrm>
            <a:prstGeom prst="ellipse">
              <a:avLst/>
            </a:prstGeom>
            <a:solidFill>
              <a:schemeClr val="bg1"/>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2" name="Text Box 98">
              <a:extLst>
                <a:ext uri="{FF2B5EF4-FFF2-40B4-BE49-F238E27FC236}">
                  <a16:creationId xmlns:a16="http://schemas.microsoft.com/office/drawing/2014/main" id="{106226C4-C44A-BFD1-6515-AB1B9E1DEC02}"/>
                </a:ext>
              </a:extLst>
            </p:cNvPr>
            <p:cNvSpPr txBox="1">
              <a:spLocks noChangeArrowheads="1"/>
            </p:cNvSpPr>
            <p:nvPr/>
          </p:nvSpPr>
          <p:spPr bwMode="auto">
            <a:xfrm>
              <a:off x="4478" y="2416"/>
              <a:ext cx="36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i="1">
                  <a:solidFill>
                    <a:srgbClr val="0033CC"/>
                  </a:solidFill>
                </a:rPr>
                <a:t>S</a:t>
              </a:r>
            </a:p>
          </p:txBody>
        </p:sp>
        <p:sp>
          <p:nvSpPr>
            <p:cNvPr id="103" name="Line 99">
              <a:extLst>
                <a:ext uri="{FF2B5EF4-FFF2-40B4-BE49-F238E27FC236}">
                  <a16:creationId xmlns:a16="http://schemas.microsoft.com/office/drawing/2014/main" id="{ED0FDF48-4A32-73CE-4F43-6BB6796FE2F1}"/>
                </a:ext>
              </a:extLst>
            </p:cNvPr>
            <p:cNvSpPr>
              <a:spLocks noChangeShapeType="1"/>
            </p:cNvSpPr>
            <p:nvPr/>
          </p:nvSpPr>
          <p:spPr bwMode="auto">
            <a:xfrm>
              <a:off x="4544" y="2469"/>
              <a:ext cx="88" cy="0"/>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4" name="Text Box 100">
              <a:extLst>
                <a:ext uri="{FF2B5EF4-FFF2-40B4-BE49-F238E27FC236}">
                  <a16:creationId xmlns:a16="http://schemas.microsoft.com/office/drawing/2014/main" id="{35948A2B-0961-2576-46BD-205C9EC28792}"/>
                </a:ext>
              </a:extLst>
            </p:cNvPr>
            <p:cNvSpPr txBox="1">
              <a:spLocks noChangeArrowheads="1"/>
            </p:cNvSpPr>
            <p:nvPr/>
          </p:nvSpPr>
          <p:spPr bwMode="auto">
            <a:xfrm>
              <a:off x="3366" y="1534"/>
              <a:ext cx="23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rPr>
                <a:t>Y</a:t>
              </a:r>
            </a:p>
          </p:txBody>
        </p:sp>
        <p:sp>
          <p:nvSpPr>
            <p:cNvPr id="105" name="Oval 101">
              <a:extLst>
                <a:ext uri="{FF2B5EF4-FFF2-40B4-BE49-F238E27FC236}">
                  <a16:creationId xmlns:a16="http://schemas.microsoft.com/office/drawing/2014/main" id="{688AC756-D5DD-77D7-91F8-EBB5B712A598}"/>
                </a:ext>
              </a:extLst>
            </p:cNvPr>
            <p:cNvSpPr>
              <a:spLocks noChangeArrowheads="1"/>
            </p:cNvSpPr>
            <p:nvPr/>
          </p:nvSpPr>
          <p:spPr bwMode="auto">
            <a:xfrm>
              <a:off x="4045" y="1460"/>
              <a:ext cx="88" cy="83"/>
            </a:xfrm>
            <a:prstGeom prst="ellipse">
              <a:avLst/>
            </a:prstGeom>
            <a:solidFill>
              <a:schemeClr val="bg1"/>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6" name="Line 102">
              <a:extLst>
                <a:ext uri="{FF2B5EF4-FFF2-40B4-BE49-F238E27FC236}">
                  <a16:creationId xmlns:a16="http://schemas.microsoft.com/office/drawing/2014/main" id="{438498AB-FBEA-4EB9-6AB9-33C4198546D5}"/>
                </a:ext>
              </a:extLst>
            </p:cNvPr>
            <p:cNvSpPr>
              <a:spLocks noChangeShapeType="1"/>
            </p:cNvSpPr>
            <p:nvPr/>
          </p:nvSpPr>
          <p:spPr bwMode="auto">
            <a:xfrm flipV="1">
              <a:off x="4084" y="1361"/>
              <a:ext cx="1" cy="10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7" name="Line 103">
              <a:extLst>
                <a:ext uri="{FF2B5EF4-FFF2-40B4-BE49-F238E27FC236}">
                  <a16:creationId xmlns:a16="http://schemas.microsoft.com/office/drawing/2014/main" id="{B19FABE4-8D28-3214-68EB-CEABFD8CFDDD}"/>
                </a:ext>
              </a:extLst>
            </p:cNvPr>
            <p:cNvSpPr>
              <a:spLocks noChangeShapeType="1"/>
            </p:cNvSpPr>
            <p:nvPr/>
          </p:nvSpPr>
          <p:spPr bwMode="auto">
            <a:xfrm flipV="1">
              <a:off x="3492" y="1293"/>
              <a:ext cx="0" cy="25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8" name="Text Box 104">
              <a:extLst>
                <a:ext uri="{FF2B5EF4-FFF2-40B4-BE49-F238E27FC236}">
                  <a16:creationId xmlns:a16="http://schemas.microsoft.com/office/drawing/2014/main" id="{B4290E6E-C6A5-9EA6-C5EA-5EA5C917B1E1}"/>
                </a:ext>
              </a:extLst>
            </p:cNvPr>
            <p:cNvSpPr txBox="1">
              <a:spLocks noChangeArrowheads="1"/>
            </p:cNvSpPr>
            <p:nvPr/>
          </p:nvSpPr>
          <p:spPr bwMode="auto">
            <a:xfrm>
              <a:off x="3446" y="1270"/>
              <a:ext cx="29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rPr>
                <a:t>Y</a:t>
              </a:r>
              <a:r>
                <a:rPr lang="en-US" altLang="zh-CN" b="1" baseline="-25000">
                  <a:solidFill>
                    <a:srgbClr val="0033CC"/>
                  </a:solidFill>
                </a:rPr>
                <a:t>1</a:t>
              </a:r>
              <a:endParaRPr lang="en-US" altLang="zh-CN" b="1" i="1">
                <a:solidFill>
                  <a:srgbClr val="0033CC"/>
                </a:solidFill>
              </a:endParaRPr>
            </a:p>
          </p:txBody>
        </p:sp>
        <p:sp>
          <p:nvSpPr>
            <p:cNvPr id="109" name="Text Box 105">
              <a:extLst>
                <a:ext uri="{FF2B5EF4-FFF2-40B4-BE49-F238E27FC236}">
                  <a16:creationId xmlns:a16="http://schemas.microsoft.com/office/drawing/2014/main" id="{C69FDAF4-889F-3D9F-6552-5629D5CFC136}"/>
                </a:ext>
              </a:extLst>
            </p:cNvPr>
            <p:cNvSpPr txBox="1">
              <a:spLocks noChangeArrowheads="1"/>
            </p:cNvSpPr>
            <p:nvPr/>
          </p:nvSpPr>
          <p:spPr bwMode="auto">
            <a:xfrm>
              <a:off x="3017" y="2124"/>
              <a:ext cx="27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a:t>
              </a:r>
            </a:p>
          </p:txBody>
        </p:sp>
        <p:sp>
          <p:nvSpPr>
            <p:cNvPr id="110" name="Text Box 106">
              <a:extLst>
                <a:ext uri="{FF2B5EF4-FFF2-40B4-BE49-F238E27FC236}">
                  <a16:creationId xmlns:a16="http://schemas.microsoft.com/office/drawing/2014/main" id="{25E69DA1-7572-6315-7545-5D0FED2E6035}"/>
                </a:ext>
              </a:extLst>
            </p:cNvPr>
            <p:cNvSpPr txBox="1">
              <a:spLocks noChangeArrowheads="1"/>
            </p:cNvSpPr>
            <p:nvPr/>
          </p:nvSpPr>
          <p:spPr bwMode="auto">
            <a:xfrm>
              <a:off x="3022" y="2326"/>
              <a:ext cx="27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a:t>
              </a:r>
            </a:p>
          </p:txBody>
        </p:sp>
        <p:sp>
          <p:nvSpPr>
            <p:cNvPr id="111" name="Line 107">
              <a:extLst>
                <a:ext uri="{FF2B5EF4-FFF2-40B4-BE49-F238E27FC236}">
                  <a16:creationId xmlns:a16="http://schemas.microsoft.com/office/drawing/2014/main" id="{517B461C-3ACD-6ED5-4DD5-033B3E6A5E7C}"/>
                </a:ext>
              </a:extLst>
            </p:cNvPr>
            <p:cNvSpPr>
              <a:spLocks noChangeShapeType="1"/>
            </p:cNvSpPr>
            <p:nvPr/>
          </p:nvSpPr>
          <p:spPr bwMode="auto">
            <a:xfrm>
              <a:off x="4466" y="2512"/>
              <a:ext cx="0" cy="138"/>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2" name="Line 108">
              <a:extLst>
                <a:ext uri="{FF2B5EF4-FFF2-40B4-BE49-F238E27FC236}">
                  <a16:creationId xmlns:a16="http://schemas.microsoft.com/office/drawing/2014/main" id="{1079AA9B-38A4-0A76-F811-E99C174DA7F3}"/>
                </a:ext>
              </a:extLst>
            </p:cNvPr>
            <p:cNvSpPr>
              <a:spLocks noChangeShapeType="1"/>
            </p:cNvSpPr>
            <p:nvPr/>
          </p:nvSpPr>
          <p:spPr bwMode="auto">
            <a:xfrm flipH="1">
              <a:off x="4217" y="2409"/>
              <a:ext cx="0" cy="493"/>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3" name="Line 109">
              <a:extLst>
                <a:ext uri="{FF2B5EF4-FFF2-40B4-BE49-F238E27FC236}">
                  <a16:creationId xmlns:a16="http://schemas.microsoft.com/office/drawing/2014/main" id="{50170056-7BFF-8843-4AD8-A0C103267BAA}"/>
                </a:ext>
              </a:extLst>
            </p:cNvPr>
            <p:cNvSpPr>
              <a:spLocks noChangeShapeType="1"/>
            </p:cNvSpPr>
            <p:nvPr/>
          </p:nvSpPr>
          <p:spPr bwMode="auto">
            <a:xfrm flipH="1">
              <a:off x="3967" y="2408"/>
              <a:ext cx="0" cy="491"/>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14" name="Text Box 110">
            <a:extLst>
              <a:ext uri="{FF2B5EF4-FFF2-40B4-BE49-F238E27FC236}">
                <a16:creationId xmlns:a16="http://schemas.microsoft.com/office/drawing/2014/main" id="{AECED796-DB52-7672-E170-621F1667AA77}"/>
              </a:ext>
            </a:extLst>
          </p:cNvPr>
          <p:cNvSpPr txBox="1">
            <a:spLocks noChangeArrowheads="1"/>
          </p:cNvSpPr>
          <p:nvPr/>
        </p:nvSpPr>
        <p:spPr bwMode="auto">
          <a:xfrm>
            <a:off x="7905750" y="2986857"/>
            <a:ext cx="7969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996600"/>
                </a:solidFill>
              </a:rPr>
              <a:t>低位</a:t>
            </a:r>
          </a:p>
        </p:txBody>
      </p:sp>
      <p:sp>
        <p:nvSpPr>
          <p:cNvPr id="115" name="Text Box 111">
            <a:extLst>
              <a:ext uri="{FF2B5EF4-FFF2-40B4-BE49-F238E27FC236}">
                <a16:creationId xmlns:a16="http://schemas.microsoft.com/office/drawing/2014/main" id="{70FDE209-20DB-2145-4D02-0C811A94310A}"/>
              </a:ext>
            </a:extLst>
          </p:cNvPr>
          <p:cNvSpPr txBox="1">
            <a:spLocks noChangeArrowheads="1"/>
          </p:cNvSpPr>
          <p:nvPr/>
        </p:nvSpPr>
        <p:spPr bwMode="auto">
          <a:xfrm>
            <a:off x="4473575" y="2986857"/>
            <a:ext cx="7969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996600"/>
                </a:solidFill>
              </a:rPr>
              <a:t>高位</a:t>
            </a:r>
          </a:p>
        </p:txBody>
      </p:sp>
      <p:sp>
        <p:nvSpPr>
          <p:cNvPr id="116" name="Text Box 112">
            <a:extLst>
              <a:ext uri="{FF2B5EF4-FFF2-40B4-BE49-F238E27FC236}">
                <a16:creationId xmlns:a16="http://schemas.microsoft.com/office/drawing/2014/main" id="{D1579F83-44C7-7144-6846-27AA90FD365C}"/>
              </a:ext>
            </a:extLst>
          </p:cNvPr>
          <p:cNvSpPr txBox="1">
            <a:spLocks noChangeArrowheads="1"/>
          </p:cNvSpPr>
          <p:nvPr/>
        </p:nvSpPr>
        <p:spPr bwMode="auto">
          <a:xfrm>
            <a:off x="4259263" y="6182495"/>
            <a:ext cx="400050" cy="469900"/>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a:solidFill>
                  <a:srgbClr val="FF0066"/>
                </a:solidFill>
              </a:rPr>
              <a:t>0</a:t>
            </a:r>
            <a:r>
              <a:rPr lang="en-US" altLang="zh-CN" b="1">
                <a:solidFill>
                  <a:srgbClr val="0033CC"/>
                </a:solidFill>
              </a:rPr>
              <a:t>   </a:t>
            </a:r>
          </a:p>
        </p:txBody>
      </p:sp>
      <p:grpSp>
        <p:nvGrpSpPr>
          <p:cNvPr id="117" name="Group 113">
            <a:extLst>
              <a:ext uri="{FF2B5EF4-FFF2-40B4-BE49-F238E27FC236}">
                <a16:creationId xmlns:a16="http://schemas.microsoft.com/office/drawing/2014/main" id="{6F81DC76-1DBE-FB01-178B-4018ACBD0EBE}"/>
              </a:ext>
            </a:extLst>
          </p:cNvPr>
          <p:cNvGrpSpPr>
            <a:grpSpLocks/>
          </p:cNvGrpSpPr>
          <p:nvPr/>
        </p:nvGrpSpPr>
        <p:grpSpPr bwMode="auto">
          <a:xfrm>
            <a:off x="4441825" y="2986857"/>
            <a:ext cx="4270375" cy="458788"/>
            <a:chOff x="1950" y="1790"/>
            <a:chExt cx="2690" cy="289"/>
          </a:xfrm>
        </p:grpSpPr>
        <p:sp>
          <p:nvSpPr>
            <p:cNvPr id="118" name="Text Box 114">
              <a:extLst>
                <a:ext uri="{FF2B5EF4-FFF2-40B4-BE49-F238E27FC236}">
                  <a16:creationId xmlns:a16="http://schemas.microsoft.com/office/drawing/2014/main" id="{E41DD5EF-555F-7A53-D560-B858B3B2BEE0}"/>
                </a:ext>
              </a:extLst>
            </p:cNvPr>
            <p:cNvSpPr txBox="1">
              <a:spLocks noChangeArrowheads="1"/>
            </p:cNvSpPr>
            <p:nvPr/>
          </p:nvSpPr>
          <p:spPr bwMode="auto">
            <a:xfrm>
              <a:off x="1950" y="1791"/>
              <a:ext cx="502" cy="288"/>
            </a:xfrm>
            <a:prstGeom prst="rect">
              <a:avLst/>
            </a:prstGeom>
            <a:solidFill>
              <a:srgbClr val="CCFFFF"/>
            </a:solidFill>
            <a:ln>
              <a:noFill/>
            </a:ln>
            <a:effectLst/>
            <a:extLs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0033CC"/>
                  </a:solidFill>
                </a:rPr>
                <a:t>禁止</a:t>
              </a:r>
            </a:p>
          </p:txBody>
        </p:sp>
        <p:sp>
          <p:nvSpPr>
            <p:cNvPr id="119" name="Text Box 115">
              <a:extLst>
                <a:ext uri="{FF2B5EF4-FFF2-40B4-BE49-F238E27FC236}">
                  <a16:creationId xmlns:a16="http://schemas.microsoft.com/office/drawing/2014/main" id="{08203A8F-A66B-7F39-341B-800DB32CF1E9}"/>
                </a:ext>
              </a:extLst>
            </p:cNvPr>
            <p:cNvSpPr txBox="1">
              <a:spLocks noChangeArrowheads="1"/>
            </p:cNvSpPr>
            <p:nvPr/>
          </p:nvSpPr>
          <p:spPr bwMode="auto">
            <a:xfrm>
              <a:off x="4138" y="1790"/>
              <a:ext cx="502" cy="288"/>
            </a:xfrm>
            <a:prstGeom prst="rect">
              <a:avLst/>
            </a:prstGeom>
            <a:solidFill>
              <a:srgbClr val="CCFFFF"/>
            </a:solidFill>
            <a:ln>
              <a:noFill/>
            </a:ln>
            <a:effectLst/>
            <a:extLs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FF0066"/>
                  </a:solidFill>
                </a:rPr>
                <a:t>使能</a:t>
              </a:r>
            </a:p>
          </p:txBody>
        </p:sp>
      </p:grpSp>
      <p:sp>
        <p:nvSpPr>
          <p:cNvPr id="120" name="Text Box 116">
            <a:extLst>
              <a:ext uri="{FF2B5EF4-FFF2-40B4-BE49-F238E27FC236}">
                <a16:creationId xmlns:a16="http://schemas.microsoft.com/office/drawing/2014/main" id="{676E7276-C12C-1F4A-ED33-B68527C9161D}"/>
              </a:ext>
            </a:extLst>
          </p:cNvPr>
          <p:cNvSpPr txBox="1">
            <a:spLocks noChangeArrowheads="1"/>
          </p:cNvSpPr>
          <p:nvPr/>
        </p:nvSpPr>
        <p:spPr bwMode="auto">
          <a:xfrm>
            <a:off x="7893050" y="6117407"/>
            <a:ext cx="820738" cy="469900"/>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 </a:t>
            </a:r>
            <a:r>
              <a:rPr lang="en-US" altLang="zh-CN" b="1">
                <a:solidFill>
                  <a:srgbClr val="0033CC"/>
                </a:solidFill>
                <a:sym typeface="Symbol" panose="05050102010706020507" pitchFamily="18" charset="2"/>
              </a:rPr>
              <a:t> 7</a:t>
            </a:r>
            <a:endParaRPr lang="en-US" altLang="zh-CN" b="1">
              <a:solidFill>
                <a:srgbClr val="0033CC"/>
              </a:solidFill>
            </a:endParaRPr>
          </a:p>
        </p:txBody>
      </p:sp>
      <p:grpSp>
        <p:nvGrpSpPr>
          <p:cNvPr id="121" name="Group 117">
            <a:extLst>
              <a:ext uri="{FF2B5EF4-FFF2-40B4-BE49-F238E27FC236}">
                <a16:creationId xmlns:a16="http://schemas.microsoft.com/office/drawing/2014/main" id="{896497A4-148C-B996-BE38-75FE6B921484}"/>
              </a:ext>
            </a:extLst>
          </p:cNvPr>
          <p:cNvGrpSpPr>
            <a:grpSpLocks/>
          </p:cNvGrpSpPr>
          <p:nvPr/>
        </p:nvGrpSpPr>
        <p:grpSpPr bwMode="auto">
          <a:xfrm>
            <a:off x="3798888" y="2113732"/>
            <a:ext cx="4765675" cy="482600"/>
            <a:chOff x="1529" y="1240"/>
            <a:chExt cx="3002" cy="304"/>
          </a:xfrm>
        </p:grpSpPr>
        <p:sp>
          <p:nvSpPr>
            <p:cNvPr id="122" name="Text Box 118">
              <a:extLst>
                <a:ext uri="{FF2B5EF4-FFF2-40B4-BE49-F238E27FC236}">
                  <a16:creationId xmlns:a16="http://schemas.microsoft.com/office/drawing/2014/main" id="{0517F805-EB63-E719-68AB-C7DF30839AAD}"/>
                </a:ext>
              </a:extLst>
            </p:cNvPr>
            <p:cNvSpPr txBox="1">
              <a:spLocks noChangeArrowheads="1"/>
            </p:cNvSpPr>
            <p:nvPr/>
          </p:nvSpPr>
          <p:spPr bwMode="auto">
            <a:xfrm>
              <a:off x="1529" y="1248"/>
              <a:ext cx="252"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a:solidFill>
                    <a:srgbClr val="0033CC"/>
                  </a:solidFill>
                </a:rPr>
                <a:t>0   </a:t>
              </a:r>
            </a:p>
          </p:txBody>
        </p:sp>
        <p:sp>
          <p:nvSpPr>
            <p:cNvPr id="123" name="Text Box 119">
              <a:extLst>
                <a:ext uri="{FF2B5EF4-FFF2-40B4-BE49-F238E27FC236}">
                  <a16:creationId xmlns:a16="http://schemas.microsoft.com/office/drawing/2014/main" id="{5B66CE24-A7B2-12E5-0C16-51D9A467F7B1}"/>
                </a:ext>
              </a:extLst>
            </p:cNvPr>
            <p:cNvSpPr txBox="1">
              <a:spLocks noChangeArrowheads="1"/>
            </p:cNvSpPr>
            <p:nvPr/>
          </p:nvSpPr>
          <p:spPr bwMode="auto">
            <a:xfrm>
              <a:off x="3741" y="1240"/>
              <a:ext cx="79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i="1">
                  <a:solidFill>
                    <a:srgbClr val="0033CC"/>
                  </a:solidFill>
                </a:rPr>
                <a:t>D</a:t>
              </a:r>
              <a:r>
                <a:rPr lang="en-US" altLang="zh-CN" b="1" baseline="-25000">
                  <a:solidFill>
                    <a:srgbClr val="0033CC"/>
                  </a:solidFill>
                </a:rPr>
                <a:t>0</a:t>
              </a:r>
              <a:r>
                <a:rPr lang="en-US" altLang="zh-CN" b="1">
                  <a:solidFill>
                    <a:srgbClr val="0033CC"/>
                  </a:solidFill>
                </a:rPr>
                <a:t> </a:t>
              </a:r>
              <a:r>
                <a:rPr lang="en-US" altLang="zh-CN" b="1">
                  <a:solidFill>
                    <a:srgbClr val="0033CC"/>
                  </a:solidFill>
                  <a:sym typeface="Symbol" panose="05050102010706020507" pitchFamily="18" charset="2"/>
                </a:rPr>
                <a:t></a:t>
              </a:r>
              <a:r>
                <a:rPr lang="en-US" altLang="zh-CN" b="1" i="1">
                  <a:solidFill>
                    <a:srgbClr val="0033CC"/>
                  </a:solidFill>
                  <a:sym typeface="Symbol" panose="05050102010706020507" pitchFamily="18" charset="2"/>
                </a:rPr>
                <a:t>D</a:t>
              </a:r>
              <a:r>
                <a:rPr lang="en-US" altLang="zh-CN" b="1" baseline="-25000">
                  <a:solidFill>
                    <a:srgbClr val="0033CC"/>
                  </a:solidFill>
                  <a:sym typeface="Symbol" panose="05050102010706020507" pitchFamily="18" charset="2"/>
                </a:rPr>
                <a:t>7</a:t>
              </a:r>
              <a:r>
                <a:rPr lang="en-US" altLang="zh-CN" b="1">
                  <a:solidFill>
                    <a:srgbClr val="0033CC"/>
                  </a:solidFill>
                </a:rPr>
                <a:t> </a:t>
              </a:r>
            </a:p>
          </p:txBody>
        </p:sp>
      </p:grpSp>
      <p:sp>
        <p:nvSpPr>
          <p:cNvPr id="124" name="Text Box 120">
            <a:extLst>
              <a:ext uri="{FF2B5EF4-FFF2-40B4-BE49-F238E27FC236}">
                <a16:creationId xmlns:a16="http://schemas.microsoft.com/office/drawing/2014/main" id="{B0D1399A-C6CD-6F09-E463-42F2B5948E4E}"/>
              </a:ext>
            </a:extLst>
          </p:cNvPr>
          <p:cNvSpPr txBox="1">
            <a:spLocks noChangeArrowheads="1"/>
          </p:cNvSpPr>
          <p:nvPr/>
        </p:nvSpPr>
        <p:spPr bwMode="auto">
          <a:xfrm>
            <a:off x="3794125" y="1267595"/>
            <a:ext cx="1254125" cy="469900"/>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i="1">
                <a:solidFill>
                  <a:srgbClr val="0033CC"/>
                </a:solidFill>
              </a:rPr>
              <a:t>D</a:t>
            </a:r>
            <a:r>
              <a:rPr lang="en-US" altLang="zh-CN" b="1" baseline="-25000">
                <a:solidFill>
                  <a:srgbClr val="0033CC"/>
                </a:solidFill>
              </a:rPr>
              <a:t>0</a:t>
            </a:r>
            <a:r>
              <a:rPr lang="en-US" altLang="zh-CN" b="1">
                <a:solidFill>
                  <a:srgbClr val="0033CC"/>
                </a:solidFill>
              </a:rPr>
              <a:t> </a:t>
            </a:r>
            <a:r>
              <a:rPr lang="en-US" altLang="zh-CN" b="1">
                <a:solidFill>
                  <a:srgbClr val="0033CC"/>
                </a:solidFill>
                <a:sym typeface="Symbol" panose="05050102010706020507" pitchFamily="18" charset="2"/>
              </a:rPr>
              <a:t></a:t>
            </a:r>
            <a:r>
              <a:rPr lang="en-US" altLang="zh-CN" b="1" i="1">
                <a:solidFill>
                  <a:srgbClr val="0033CC"/>
                </a:solidFill>
                <a:sym typeface="Symbol" panose="05050102010706020507" pitchFamily="18" charset="2"/>
              </a:rPr>
              <a:t>D</a:t>
            </a:r>
            <a:r>
              <a:rPr lang="en-US" altLang="zh-CN" b="1" baseline="-25000">
                <a:solidFill>
                  <a:srgbClr val="0033CC"/>
                </a:solidFill>
                <a:sym typeface="Symbol" panose="05050102010706020507" pitchFamily="18" charset="2"/>
              </a:rPr>
              <a:t>7</a:t>
            </a:r>
            <a:r>
              <a:rPr lang="en-US" altLang="zh-CN" b="1">
                <a:solidFill>
                  <a:srgbClr val="0033CC"/>
                </a:solidFill>
              </a:rPr>
              <a:t> </a:t>
            </a:r>
          </a:p>
        </p:txBody>
      </p:sp>
      <p:sp>
        <p:nvSpPr>
          <p:cNvPr id="125" name="Text Box 121">
            <a:extLst>
              <a:ext uri="{FF2B5EF4-FFF2-40B4-BE49-F238E27FC236}">
                <a16:creationId xmlns:a16="http://schemas.microsoft.com/office/drawing/2014/main" id="{5A9202C1-431C-FCA9-DFDF-B93B6CA0481B}"/>
              </a:ext>
            </a:extLst>
          </p:cNvPr>
          <p:cNvSpPr txBox="1">
            <a:spLocks noChangeArrowheads="1"/>
          </p:cNvSpPr>
          <p:nvPr/>
        </p:nvSpPr>
        <p:spPr bwMode="auto">
          <a:xfrm>
            <a:off x="4256088" y="6182495"/>
            <a:ext cx="400050" cy="469900"/>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a:solidFill>
                  <a:srgbClr val="FF0066"/>
                </a:solidFill>
              </a:rPr>
              <a:t>1</a:t>
            </a:r>
            <a:r>
              <a:rPr lang="en-US" altLang="zh-CN" b="1">
                <a:solidFill>
                  <a:srgbClr val="0033CC"/>
                </a:solidFill>
              </a:rPr>
              <a:t>   </a:t>
            </a:r>
          </a:p>
        </p:txBody>
      </p:sp>
      <p:grpSp>
        <p:nvGrpSpPr>
          <p:cNvPr id="126" name="Group 122">
            <a:extLst>
              <a:ext uri="{FF2B5EF4-FFF2-40B4-BE49-F238E27FC236}">
                <a16:creationId xmlns:a16="http://schemas.microsoft.com/office/drawing/2014/main" id="{EBBCAD35-8525-9877-EE89-51FBDAE878CF}"/>
              </a:ext>
            </a:extLst>
          </p:cNvPr>
          <p:cNvGrpSpPr>
            <a:grpSpLocks/>
          </p:cNvGrpSpPr>
          <p:nvPr/>
        </p:nvGrpSpPr>
        <p:grpSpPr bwMode="auto">
          <a:xfrm>
            <a:off x="4475163" y="2988445"/>
            <a:ext cx="4270375" cy="458787"/>
            <a:chOff x="1950" y="1790"/>
            <a:chExt cx="2690" cy="289"/>
          </a:xfrm>
        </p:grpSpPr>
        <p:sp>
          <p:nvSpPr>
            <p:cNvPr id="127" name="Text Box 123">
              <a:extLst>
                <a:ext uri="{FF2B5EF4-FFF2-40B4-BE49-F238E27FC236}">
                  <a16:creationId xmlns:a16="http://schemas.microsoft.com/office/drawing/2014/main" id="{CE27931F-4033-9429-A632-FEE1B6A9028D}"/>
                </a:ext>
              </a:extLst>
            </p:cNvPr>
            <p:cNvSpPr txBox="1">
              <a:spLocks noChangeArrowheads="1"/>
            </p:cNvSpPr>
            <p:nvPr/>
          </p:nvSpPr>
          <p:spPr bwMode="auto">
            <a:xfrm>
              <a:off x="1950" y="1791"/>
              <a:ext cx="502" cy="288"/>
            </a:xfrm>
            <a:prstGeom prst="rect">
              <a:avLst/>
            </a:prstGeom>
            <a:solidFill>
              <a:srgbClr val="CCFFFF"/>
            </a:solidFill>
            <a:ln>
              <a:noFill/>
            </a:ln>
            <a:effectLst/>
            <a:extLs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FF0066"/>
                  </a:solidFill>
                </a:rPr>
                <a:t>使能</a:t>
              </a:r>
            </a:p>
          </p:txBody>
        </p:sp>
        <p:sp>
          <p:nvSpPr>
            <p:cNvPr id="128" name="Text Box 124">
              <a:extLst>
                <a:ext uri="{FF2B5EF4-FFF2-40B4-BE49-F238E27FC236}">
                  <a16:creationId xmlns:a16="http://schemas.microsoft.com/office/drawing/2014/main" id="{E52A1D43-BDB4-65FA-6F69-91ABF5D2E5DD}"/>
                </a:ext>
              </a:extLst>
            </p:cNvPr>
            <p:cNvSpPr txBox="1">
              <a:spLocks noChangeArrowheads="1"/>
            </p:cNvSpPr>
            <p:nvPr/>
          </p:nvSpPr>
          <p:spPr bwMode="auto">
            <a:xfrm>
              <a:off x="4138" y="1790"/>
              <a:ext cx="502" cy="288"/>
            </a:xfrm>
            <a:prstGeom prst="rect">
              <a:avLst/>
            </a:prstGeom>
            <a:solidFill>
              <a:srgbClr val="CCFFFF"/>
            </a:solidFill>
            <a:ln>
              <a:noFill/>
            </a:ln>
            <a:effectLst/>
            <a:extLs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0033CC"/>
                  </a:solidFill>
                </a:rPr>
                <a:t>禁止</a:t>
              </a:r>
            </a:p>
          </p:txBody>
        </p:sp>
      </p:grpSp>
      <p:grpSp>
        <p:nvGrpSpPr>
          <p:cNvPr id="129" name="Group 125">
            <a:extLst>
              <a:ext uri="{FF2B5EF4-FFF2-40B4-BE49-F238E27FC236}">
                <a16:creationId xmlns:a16="http://schemas.microsoft.com/office/drawing/2014/main" id="{4412E95A-6CCE-E042-FA2B-F99BE8493709}"/>
              </a:ext>
            </a:extLst>
          </p:cNvPr>
          <p:cNvGrpSpPr>
            <a:grpSpLocks/>
          </p:cNvGrpSpPr>
          <p:nvPr/>
        </p:nvGrpSpPr>
        <p:grpSpPr bwMode="auto">
          <a:xfrm>
            <a:off x="3794125" y="2112145"/>
            <a:ext cx="4779963" cy="479425"/>
            <a:chOff x="1525" y="1239"/>
            <a:chExt cx="3011" cy="302"/>
          </a:xfrm>
        </p:grpSpPr>
        <p:sp>
          <p:nvSpPr>
            <p:cNvPr id="130" name="Text Box 126">
              <a:extLst>
                <a:ext uri="{FF2B5EF4-FFF2-40B4-BE49-F238E27FC236}">
                  <a16:creationId xmlns:a16="http://schemas.microsoft.com/office/drawing/2014/main" id="{FB020E0D-ACD9-38A9-ECDA-0756400BEEBC}"/>
                </a:ext>
              </a:extLst>
            </p:cNvPr>
            <p:cNvSpPr txBox="1">
              <a:spLocks noChangeArrowheads="1"/>
            </p:cNvSpPr>
            <p:nvPr/>
          </p:nvSpPr>
          <p:spPr bwMode="auto">
            <a:xfrm>
              <a:off x="1525" y="1245"/>
              <a:ext cx="79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i="1">
                  <a:solidFill>
                    <a:srgbClr val="0033CC"/>
                  </a:solidFill>
                </a:rPr>
                <a:t>D</a:t>
              </a:r>
              <a:r>
                <a:rPr lang="en-US" altLang="zh-CN" b="1" baseline="-25000">
                  <a:solidFill>
                    <a:srgbClr val="0033CC"/>
                  </a:solidFill>
                </a:rPr>
                <a:t>8</a:t>
              </a:r>
              <a:r>
                <a:rPr lang="en-US" altLang="zh-CN" b="1">
                  <a:solidFill>
                    <a:srgbClr val="0033CC"/>
                  </a:solidFill>
                </a:rPr>
                <a:t> </a:t>
              </a:r>
              <a:r>
                <a:rPr lang="en-US" altLang="zh-CN" b="1">
                  <a:solidFill>
                    <a:srgbClr val="0033CC"/>
                  </a:solidFill>
                  <a:sym typeface="Symbol" panose="05050102010706020507" pitchFamily="18" charset="2"/>
                </a:rPr>
                <a:t></a:t>
              </a:r>
              <a:r>
                <a:rPr lang="en-US" altLang="zh-CN" b="1" i="1">
                  <a:solidFill>
                    <a:srgbClr val="0033CC"/>
                  </a:solidFill>
                  <a:sym typeface="Symbol" panose="05050102010706020507" pitchFamily="18" charset="2"/>
                </a:rPr>
                <a:t>D</a:t>
              </a:r>
              <a:r>
                <a:rPr lang="en-US" altLang="zh-CN" b="1" baseline="-25000">
                  <a:solidFill>
                    <a:srgbClr val="0033CC"/>
                  </a:solidFill>
                  <a:sym typeface="Symbol" panose="05050102010706020507" pitchFamily="18" charset="2"/>
                </a:rPr>
                <a:t>15</a:t>
              </a:r>
              <a:r>
                <a:rPr lang="en-US" altLang="zh-CN" b="1">
                  <a:solidFill>
                    <a:srgbClr val="0033CC"/>
                  </a:solidFill>
                </a:rPr>
                <a:t> </a:t>
              </a:r>
            </a:p>
          </p:txBody>
        </p:sp>
        <p:sp>
          <p:nvSpPr>
            <p:cNvPr id="131" name="Text Box 127">
              <a:extLst>
                <a:ext uri="{FF2B5EF4-FFF2-40B4-BE49-F238E27FC236}">
                  <a16:creationId xmlns:a16="http://schemas.microsoft.com/office/drawing/2014/main" id="{2E05CC26-594D-597F-7B3D-9E5508B63FDC}"/>
                </a:ext>
              </a:extLst>
            </p:cNvPr>
            <p:cNvSpPr txBox="1">
              <a:spLocks noChangeArrowheads="1"/>
            </p:cNvSpPr>
            <p:nvPr/>
          </p:nvSpPr>
          <p:spPr bwMode="auto">
            <a:xfrm>
              <a:off x="3746" y="1239"/>
              <a:ext cx="790"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a:solidFill>
                    <a:srgbClr val="0033CC"/>
                  </a:solidFill>
                </a:rPr>
                <a:t>0 </a:t>
              </a:r>
            </a:p>
          </p:txBody>
        </p:sp>
      </p:grpSp>
      <p:sp>
        <p:nvSpPr>
          <p:cNvPr id="132" name="Text Box 128">
            <a:extLst>
              <a:ext uri="{FF2B5EF4-FFF2-40B4-BE49-F238E27FC236}">
                <a16:creationId xmlns:a16="http://schemas.microsoft.com/office/drawing/2014/main" id="{62F319DD-77D6-0F0A-BB01-67EB7BE626D4}"/>
              </a:ext>
            </a:extLst>
          </p:cNvPr>
          <p:cNvSpPr txBox="1">
            <a:spLocks noChangeArrowheads="1"/>
          </p:cNvSpPr>
          <p:nvPr/>
        </p:nvSpPr>
        <p:spPr bwMode="auto">
          <a:xfrm>
            <a:off x="3794125" y="1267595"/>
            <a:ext cx="1254125" cy="469900"/>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i="1">
                <a:solidFill>
                  <a:srgbClr val="0033CC"/>
                </a:solidFill>
              </a:rPr>
              <a:t>D</a:t>
            </a:r>
            <a:r>
              <a:rPr lang="en-US" altLang="zh-CN" b="1" baseline="-25000">
                <a:solidFill>
                  <a:srgbClr val="0033CC"/>
                </a:solidFill>
              </a:rPr>
              <a:t>8</a:t>
            </a:r>
            <a:r>
              <a:rPr lang="en-US" altLang="zh-CN" b="1">
                <a:solidFill>
                  <a:srgbClr val="0033CC"/>
                </a:solidFill>
              </a:rPr>
              <a:t> </a:t>
            </a:r>
            <a:r>
              <a:rPr lang="en-US" altLang="zh-CN" b="1">
                <a:solidFill>
                  <a:srgbClr val="0033CC"/>
                </a:solidFill>
                <a:sym typeface="Symbol" panose="05050102010706020507" pitchFamily="18" charset="2"/>
              </a:rPr>
              <a:t></a:t>
            </a:r>
            <a:r>
              <a:rPr lang="en-US" altLang="zh-CN" b="1" i="1">
                <a:solidFill>
                  <a:srgbClr val="0033CC"/>
                </a:solidFill>
                <a:sym typeface="Symbol" panose="05050102010706020507" pitchFamily="18" charset="2"/>
              </a:rPr>
              <a:t>D</a:t>
            </a:r>
            <a:r>
              <a:rPr lang="en-US" altLang="zh-CN" b="1" baseline="-25000">
                <a:solidFill>
                  <a:srgbClr val="0033CC"/>
                </a:solidFill>
                <a:sym typeface="Symbol" panose="05050102010706020507" pitchFamily="18" charset="2"/>
              </a:rPr>
              <a:t>15</a:t>
            </a:r>
            <a:r>
              <a:rPr lang="en-US" altLang="zh-CN" b="1">
                <a:solidFill>
                  <a:srgbClr val="0033CC"/>
                </a:solidFill>
              </a:rPr>
              <a:t> </a:t>
            </a:r>
          </a:p>
        </p:txBody>
      </p:sp>
      <p:sp>
        <p:nvSpPr>
          <p:cNvPr id="2" name="灯片编号占位符 1">
            <a:extLst>
              <a:ext uri="{FF2B5EF4-FFF2-40B4-BE49-F238E27FC236}">
                <a16:creationId xmlns:a16="http://schemas.microsoft.com/office/drawing/2014/main" id="{32F3519E-97DD-E66C-BCB8-507235DD3DDB}"/>
              </a:ext>
            </a:extLst>
          </p:cNvPr>
          <p:cNvSpPr>
            <a:spLocks noGrp="1"/>
          </p:cNvSpPr>
          <p:nvPr>
            <p:ph type="sldNum" sz="quarter" idx="12"/>
          </p:nvPr>
        </p:nvSpPr>
        <p:spPr/>
        <p:txBody>
          <a:bodyPr/>
          <a:lstStyle/>
          <a:p>
            <a:fld id="{392CBAA0-59E6-204E-8F03-85E5040D48B8}" type="slidenum">
              <a:rPr kumimoji="1" lang="zh-CN" altLang="en-US" smtClean="0"/>
              <a:t>65</a:t>
            </a:fld>
            <a:r>
              <a:rPr kumimoji="1" lang="en-US" altLang="zh-CN"/>
              <a:t>/133</a:t>
            </a:r>
            <a:endParaRPr kumimoji="1" lang="zh-CN" altLang="en-US" dirty="0"/>
          </a:p>
        </p:txBody>
      </p:sp>
    </p:spTree>
    <p:extLst>
      <p:ext uri="{BB962C8B-B14F-4D97-AF65-F5344CB8AC3E}">
        <p14:creationId xmlns:p14="http://schemas.microsoft.com/office/powerpoint/2010/main" val="12988934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nodeType="afterEffect">
                                  <p:stCondLst>
                                    <p:cond delay="100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500"/>
                                        <p:tgtEl>
                                          <p:spTgt spid="9"/>
                                        </p:tgtEl>
                                      </p:cBhvr>
                                    </p:animEffect>
                                  </p:childTnLst>
                                </p:cTn>
                              </p:par>
                            </p:childTnLst>
                          </p:cTn>
                        </p:par>
                        <p:par>
                          <p:cTn id="12" fill="hold">
                            <p:stCondLst>
                              <p:cond delay="2000"/>
                            </p:stCondLst>
                            <p:childTnLst>
                              <p:par>
                                <p:cTn id="13" presetID="22" presetClass="entr" presetSubtype="8"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left)">
                                      <p:cBhvr>
                                        <p:cTn id="15" dur="500"/>
                                        <p:tgtEl>
                                          <p:spTgt spid="8"/>
                                        </p:tgtEl>
                                      </p:cBhvr>
                                    </p:animEffect>
                                  </p:childTnLst>
                                </p:cTn>
                              </p:par>
                            </p:childTnLst>
                          </p:cTn>
                        </p:par>
                      </p:childTnLst>
                    </p:cTn>
                  </p:par>
                  <p:par>
                    <p:cTn id="16" fill="hold">
                      <p:stCondLst>
                        <p:cond delay="indefinite"/>
                      </p:stCondLst>
                      <p:childTnLst>
                        <p:par>
                          <p:cTn id="17" fill="hold">
                            <p:stCondLst>
                              <p:cond delay="0"/>
                            </p:stCondLst>
                            <p:childTnLst>
                              <p:par>
                                <p:cTn id="18" presetID="12" presetClass="entr" presetSubtype="4" fill="hold" nodeType="clickEffect">
                                  <p:stCondLst>
                                    <p:cond delay="0"/>
                                  </p:stCondLst>
                                  <p:childTnLst>
                                    <p:set>
                                      <p:cBhvr>
                                        <p:cTn id="19" dur="1" fill="hold">
                                          <p:stCondLst>
                                            <p:cond delay="0"/>
                                          </p:stCondLst>
                                        </p:cTn>
                                        <p:tgtEl>
                                          <p:spTgt spid="87"/>
                                        </p:tgtEl>
                                        <p:attrNameLst>
                                          <p:attrName>style.visibility</p:attrName>
                                        </p:attrNameLst>
                                      </p:cBhvr>
                                      <p:to>
                                        <p:strVal val="visible"/>
                                      </p:to>
                                    </p:set>
                                    <p:anim calcmode="lin" valueType="num">
                                      <p:cBhvr additive="base">
                                        <p:cTn id="20" dur="500"/>
                                        <p:tgtEl>
                                          <p:spTgt spid="87"/>
                                        </p:tgtEl>
                                        <p:attrNameLst>
                                          <p:attrName>ppt_y</p:attrName>
                                        </p:attrNameLst>
                                      </p:cBhvr>
                                      <p:tavLst>
                                        <p:tav tm="0">
                                          <p:val>
                                            <p:strVal val="#ppt_y+#ppt_h*1.125000"/>
                                          </p:val>
                                        </p:tav>
                                        <p:tav tm="100000">
                                          <p:val>
                                            <p:strVal val="#ppt_y"/>
                                          </p:val>
                                        </p:tav>
                                      </p:tavLst>
                                    </p:anim>
                                    <p:animEffect transition="in" filter="wipe(up)">
                                      <p:cBhvr>
                                        <p:cTn id="21" dur="500"/>
                                        <p:tgtEl>
                                          <p:spTgt spid="87"/>
                                        </p:tgtEl>
                                      </p:cBhvr>
                                    </p:animEffect>
                                  </p:childTnLst>
                                </p:cTn>
                              </p:par>
                            </p:childTnLst>
                          </p:cTn>
                        </p:par>
                        <p:par>
                          <p:cTn id="22" fill="hold">
                            <p:stCondLst>
                              <p:cond delay="500"/>
                            </p:stCondLst>
                            <p:childTnLst>
                              <p:par>
                                <p:cTn id="23" presetID="12" presetClass="entr" presetSubtype="4" fill="hold" nodeType="afterEffect">
                                  <p:stCondLst>
                                    <p:cond delay="1000"/>
                                  </p:stCondLst>
                                  <p:childTnLst>
                                    <p:set>
                                      <p:cBhvr>
                                        <p:cTn id="24" dur="1" fill="hold">
                                          <p:stCondLst>
                                            <p:cond delay="0"/>
                                          </p:stCondLst>
                                        </p:cTn>
                                        <p:tgtEl>
                                          <p:spTgt spid="57"/>
                                        </p:tgtEl>
                                        <p:attrNameLst>
                                          <p:attrName>style.visibility</p:attrName>
                                        </p:attrNameLst>
                                      </p:cBhvr>
                                      <p:to>
                                        <p:strVal val="visible"/>
                                      </p:to>
                                    </p:set>
                                    <p:anim calcmode="lin" valueType="num">
                                      <p:cBhvr additive="base">
                                        <p:cTn id="25" dur="500"/>
                                        <p:tgtEl>
                                          <p:spTgt spid="57"/>
                                        </p:tgtEl>
                                        <p:attrNameLst>
                                          <p:attrName>ppt_y</p:attrName>
                                        </p:attrNameLst>
                                      </p:cBhvr>
                                      <p:tavLst>
                                        <p:tav tm="0">
                                          <p:val>
                                            <p:strVal val="#ppt_y+#ppt_h*1.125000"/>
                                          </p:val>
                                        </p:tav>
                                        <p:tav tm="100000">
                                          <p:val>
                                            <p:strVal val="#ppt_y"/>
                                          </p:val>
                                        </p:tav>
                                      </p:tavLst>
                                    </p:anim>
                                    <p:animEffect transition="in" filter="wipe(up)">
                                      <p:cBhvr>
                                        <p:cTn id="26" dur="500"/>
                                        <p:tgtEl>
                                          <p:spTgt spid="57"/>
                                        </p:tgtEl>
                                      </p:cBhvr>
                                    </p:animEffect>
                                  </p:childTnLst>
                                </p:cTn>
                              </p:par>
                            </p:childTnLst>
                          </p:cTn>
                        </p:par>
                        <p:par>
                          <p:cTn id="27" fill="hold">
                            <p:stCondLst>
                              <p:cond delay="2000"/>
                            </p:stCondLst>
                            <p:childTnLst>
                              <p:par>
                                <p:cTn id="28" presetID="17" presetClass="entr" presetSubtype="10" fill="hold" grpId="0" nodeType="afterEffect">
                                  <p:stCondLst>
                                    <p:cond delay="1000"/>
                                  </p:stCondLst>
                                  <p:childTnLst>
                                    <p:set>
                                      <p:cBhvr>
                                        <p:cTn id="29" dur="1" fill="hold">
                                          <p:stCondLst>
                                            <p:cond delay="0"/>
                                          </p:stCondLst>
                                        </p:cTn>
                                        <p:tgtEl>
                                          <p:spTgt spid="114"/>
                                        </p:tgtEl>
                                        <p:attrNameLst>
                                          <p:attrName>style.visibility</p:attrName>
                                        </p:attrNameLst>
                                      </p:cBhvr>
                                      <p:to>
                                        <p:strVal val="visible"/>
                                      </p:to>
                                    </p:set>
                                    <p:anim calcmode="lin" valueType="num">
                                      <p:cBhvr>
                                        <p:cTn id="30" dur="500" fill="hold"/>
                                        <p:tgtEl>
                                          <p:spTgt spid="114"/>
                                        </p:tgtEl>
                                        <p:attrNameLst>
                                          <p:attrName>ppt_w</p:attrName>
                                        </p:attrNameLst>
                                      </p:cBhvr>
                                      <p:tavLst>
                                        <p:tav tm="0">
                                          <p:val>
                                            <p:fltVal val="0"/>
                                          </p:val>
                                        </p:tav>
                                        <p:tav tm="100000">
                                          <p:val>
                                            <p:strVal val="#ppt_w"/>
                                          </p:val>
                                        </p:tav>
                                      </p:tavLst>
                                    </p:anim>
                                    <p:anim calcmode="lin" valueType="num">
                                      <p:cBhvr>
                                        <p:cTn id="31" dur="500" fill="hold"/>
                                        <p:tgtEl>
                                          <p:spTgt spid="114"/>
                                        </p:tgtEl>
                                        <p:attrNameLst>
                                          <p:attrName>ppt_h</p:attrName>
                                        </p:attrNameLst>
                                      </p:cBhvr>
                                      <p:tavLst>
                                        <p:tav tm="0">
                                          <p:val>
                                            <p:strVal val="#ppt_h"/>
                                          </p:val>
                                        </p:tav>
                                        <p:tav tm="100000">
                                          <p:val>
                                            <p:strVal val="#ppt_h"/>
                                          </p:val>
                                        </p:tav>
                                      </p:tavLst>
                                    </p:anim>
                                  </p:childTnLst>
                                </p:cTn>
                              </p:par>
                            </p:childTnLst>
                          </p:cTn>
                        </p:par>
                        <p:par>
                          <p:cTn id="32" fill="hold">
                            <p:stCondLst>
                              <p:cond delay="3500"/>
                            </p:stCondLst>
                            <p:childTnLst>
                              <p:par>
                                <p:cTn id="33" presetID="17" presetClass="entr" presetSubtype="10" fill="hold" grpId="0" nodeType="afterEffect">
                                  <p:stCondLst>
                                    <p:cond delay="1000"/>
                                  </p:stCondLst>
                                  <p:childTnLst>
                                    <p:set>
                                      <p:cBhvr>
                                        <p:cTn id="34" dur="1" fill="hold">
                                          <p:stCondLst>
                                            <p:cond delay="0"/>
                                          </p:stCondLst>
                                        </p:cTn>
                                        <p:tgtEl>
                                          <p:spTgt spid="115"/>
                                        </p:tgtEl>
                                        <p:attrNameLst>
                                          <p:attrName>style.visibility</p:attrName>
                                        </p:attrNameLst>
                                      </p:cBhvr>
                                      <p:to>
                                        <p:strVal val="visible"/>
                                      </p:to>
                                    </p:set>
                                    <p:anim calcmode="lin" valueType="num">
                                      <p:cBhvr>
                                        <p:cTn id="35" dur="500" fill="hold"/>
                                        <p:tgtEl>
                                          <p:spTgt spid="115"/>
                                        </p:tgtEl>
                                        <p:attrNameLst>
                                          <p:attrName>ppt_w</p:attrName>
                                        </p:attrNameLst>
                                      </p:cBhvr>
                                      <p:tavLst>
                                        <p:tav tm="0">
                                          <p:val>
                                            <p:fltVal val="0"/>
                                          </p:val>
                                        </p:tav>
                                        <p:tav tm="100000">
                                          <p:val>
                                            <p:strVal val="#ppt_w"/>
                                          </p:val>
                                        </p:tav>
                                      </p:tavLst>
                                    </p:anim>
                                    <p:anim calcmode="lin" valueType="num">
                                      <p:cBhvr>
                                        <p:cTn id="36" dur="500" fill="hold"/>
                                        <p:tgtEl>
                                          <p:spTgt spid="115"/>
                                        </p:tgtEl>
                                        <p:attrNameLst>
                                          <p:attrName>ppt_h</p:attrName>
                                        </p:attrNameLst>
                                      </p:cBhvr>
                                      <p:tavLst>
                                        <p:tav tm="0">
                                          <p:val>
                                            <p:strVal val="#ppt_h"/>
                                          </p:val>
                                        </p:tav>
                                        <p:tav tm="100000">
                                          <p:val>
                                            <p:strVal val="#ppt_h"/>
                                          </p:val>
                                        </p:tav>
                                      </p:tavLst>
                                    </p:anim>
                                  </p:childTnLst>
                                </p:cTn>
                              </p:par>
                            </p:childTnLst>
                          </p:cTn>
                        </p:par>
                        <p:par>
                          <p:cTn id="37" fill="hold">
                            <p:stCondLst>
                              <p:cond delay="5000"/>
                            </p:stCondLst>
                            <p:childTnLst>
                              <p:par>
                                <p:cTn id="38" presetID="12" presetClass="entr" presetSubtype="4" fill="hold" nodeType="afterEffect">
                                  <p:stCondLst>
                                    <p:cond delay="1000"/>
                                  </p:stCondLst>
                                  <p:childTnLst>
                                    <p:set>
                                      <p:cBhvr>
                                        <p:cTn id="39" dur="1" fill="hold">
                                          <p:stCondLst>
                                            <p:cond delay="0"/>
                                          </p:stCondLst>
                                        </p:cTn>
                                        <p:tgtEl>
                                          <p:spTgt spid="84"/>
                                        </p:tgtEl>
                                        <p:attrNameLst>
                                          <p:attrName>style.visibility</p:attrName>
                                        </p:attrNameLst>
                                      </p:cBhvr>
                                      <p:to>
                                        <p:strVal val="visible"/>
                                      </p:to>
                                    </p:set>
                                    <p:anim calcmode="lin" valueType="num">
                                      <p:cBhvr additive="base">
                                        <p:cTn id="40" dur="500"/>
                                        <p:tgtEl>
                                          <p:spTgt spid="84"/>
                                        </p:tgtEl>
                                        <p:attrNameLst>
                                          <p:attrName>ppt_y</p:attrName>
                                        </p:attrNameLst>
                                      </p:cBhvr>
                                      <p:tavLst>
                                        <p:tav tm="0">
                                          <p:val>
                                            <p:strVal val="#ppt_y+#ppt_h*1.125000"/>
                                          </p:val>
                                        </p:tav>
                                        <p:tav tm="100000">
                                          <p:val>
                                            <p:strVal val="#ppt_y"/>
                                          </p:val>
                                        </p:tav>
                                      </p:tavLst>
                                    </p:anim>
                                    <p:animEffect transition="in" filter="wipe(up)">
                                      <p:cBhvr>
                                        <p:cTn id="41" dur="500"/>
                                        <p:tgtEl>
                                          <p:spTgt spid="84"/>
                                        </p:tgtEl>
                                      </p:cBhvr>
                                    </p:animEffect>
                                  </p:childTnLst>
                                </p:cTn>
                              </p:par>
                            </p:childTnLst>
                          </p:cTn>
                        </p:par>
                        <p:par>
                          <p:cTn id="42" fill="hold">
                            <p:stCondLst>
                              <p:cond delay="6500"/>
                            </p:stCondLst>
                            <p:childTnLst>
                              <p:par>
                                <p:cTn id="43" presetID="12" presetClass="entr" presetSubtype="4" fill="hold" nodeType="afterEffect">
                                  <p:stCondLst>
                                    <p:cond delay="1000"/>
                                  </p:stCondLst>
                                  <p:childTnLst>
                                    <p:set>
                                      <p:cBhvr>
                                        <p:cTn id="44" dur="1" fill="hold">
                                          <p:stCondLst>
                                            <p:cond delay="0"/>
                                          </p:stCondLst>
                                        </p:cTn>
                                        <p:tgtEl>
                                          <p:spTgt spid="39"/>
                                        </p:tgtEl>
                                        <p:attrNameLst>
                                          <p:attrName>style.visibility</p:attrName>
                                        </p:attrNameLst>
                                      </p:cBhvr>
                                      <p:to>
                                        <p:strVal val="visible"/>
                                      </p:to>
                                    </p:set>
                                    <p:anim calcmode="lin" valueType="num">
                                      <p:cBhvr additive="base">
                                        <p:cTn id="45" dur="500"/>
                                        <p:tgtEl>
                                          <p:spTgt spid="39"/>
                                        </p:tgtEl>
                                        <p:attrNameLst>
                                          <p:attrName>ppt_y</p:attrName>
                                        </p:attrNameLst>
                                      </p:cBhvr>
                                      <p:tavLst>
                                        <p:tav tm="0">
                                          <p:val>
                                            <p:strVal val="#ppt_y+#ppt_h*1.125000"/>
                                          </p:val>
                                        </p:tav>
                                        <p:tav tm="100000">
                                          <p:val>
                                            <p:strVal val="#ppt_y"/>
                                          </p:val>
                                        </p:tav>
                                      </p:tavLst>
                                    </p:anim>
                                    <p:animEffect transition="in" filter="wipe(up)">
                                      <p:cBhvr>
                                        <p:cTn id="46" dur="500"/>
                                        <p:tgtEl>
                                          <p:spTgt spid="39"/>
                                        </p:tgtEl>
                                      </p:cBhvr>
                                    </p:animEffect>
                                  </p:childTnLst>
                                </p:cTn>
                              </p:par>
                            </p:childTnLst>
                          </p:cTn>
                        </p:par>
                        <p:par>
                          <p:cTn id="47" fill="hold">
                            <p:stCondLst>
                              <p:cond delay="8000"/>
                            </p:stCondLst>
                            <p:childTnLst>
                              <p:par>
                                <p:cTn id="48" presetID="22" presetClass="entr" presetSubtype="1" fill="hold" grpId="0" nodeType="afterEffect">
                                  <p:stCondLst>
                                    <p:cond delay="1000"/>
                                  </p:stCondLst>
                                  <p:childTnLst>
                                    <p:set>
                                      <p:cBhvr>
                                        <p:cTn id="49" dur="1" fill="hold">
                                          <p:stCondLst>
                                            <p:cond delay="0"/>
                                          </p:stCondLst>
                                        </p:cTn>
                                        <p:tgtEl>
                                          <p:spTgt spid="13"/>
                                        </p:tgtEl>
                                        <p:attrNameLst>
                                          <p:attrName>style.visibility</p:attrName>
                                        </p:attrNameLst>
                                      </p:cBhvr>
                                      <p:to>
                                        <p:strVal val="visible"/>
                                      </p:to>
                                    </p:set>
                                    <p:animEffect transition="in" filter="wipe(up)">
                                      <p:cBhvr>
                                        <p:cTn id="50" dur="500"/>
                                        <p:tgtEl>
                                          <p:spTgt spid="13"/>
                                        </p:tgtEl>
                                      </p:cBhvr>
                                    </p:animEffect>
                                  </p:childTnLst>
                                </p:cTn>
                              </p:par>
                            </p:childTnLst>
                          </p:cTn>
                        </p:par>
                        <p:par>
                          <p:cTn id="51" fill="hold">
                            <p:stCondLst>
                              <p:cond delay="9500"/>
                            </p:stCondLst>
                            <p:childTnLst>
                              <p:par>
                                <p:cTn id="52" presetID="22" presetClass="entr" presetSubtype="1" fill="hold" grpId="0" nodeType="afterEffect">
                                  <p:stCondLst>
                                    <p:cond delay="1000"/>
                                  </p:stCondLst>
                                  <p:childTnLst>
                                    <p:set>
                                      <p:cBhvr>
                                        <p:cTn id="53" dur="1" fill="hold">
                                          <p:stCondLst>
                                            <p:cond delay="0"/>
                                          </p:stCondLst>
                                        </p:cTn>
                                        <p:tgtEl>
                                          <p:spTgt spid="11"/>
                                        </p:tgtEl>
                                        <p:attrNameLst>
                                          <p:attrName>style.visibility</p:attrName>
                                        </p:attrNameLst>
                                      </p:cBhvr>
                                      <p:to>
                                        <p:strVal val="visible"/>
                                      </p:to>
                                    </p:set>
                                    <p:animEffect transition="in" filter="wipe(up)">
                                      <p:cBhvr>
                                        <p:cTn id="54" dur="500"/>
                                        <p:tgtEl>
                                          <p:spTgt spid="11"/>
                                        </p:tgtEl>
                                      </p:cBhvr>
                                    </p:animEffect>
                                  </p:childTnLst>
                                </p:cTn>
                              </p:par>
                            </p:childTnLst>
                          </p:cTn>
                        </p:par>
                        <p:par>
                          <p:cTn id="55" fill="hold">
                            <p:stCondLst>
                              <p:cond delay="11000"/>
                            </p:stCondLst>
                            <p:childTnLst>
                              <p:par>
                                <p:cTn id="56" presetID="22" presetClass="entr" presetSubtype="8" fill="hold" grpId="0" nodeType="afterEffect">
                                  <p:stCondLst>
                                    <p:cond delay="1000"/>
                                  </p:stCondLst>
                                  <p:childTnLst>
                                    <p:set>
                                      <p:cBhvr>
                                        <p:cTn id="57" dur="1" fill="hold">
                                          <p:stCondLst>
                                            <p:cond delay="0"/>
                                          </p:stCondLst>
                                        </p:cTn>
                                        <p:tgtEl>
                                          <p:spTgt spid="16"/>
                                        </p:tgtEl>
                                        <p:attrNameLst>
                                          <p:attrName>style.visibility</p:attrName>
                                        </p:attrNameLst>
                                      </p:cBhvr>
                                      <p:to>
                                        <p:strVal val="visible"/>
                                      </p:to>
                                    </p:set>
                                    <p:animEffect transition="in" filter="wipe(left)">
                                      <p:cBhvr>
                                        <p:cTn id="58" dur="500"/>
                                        <p:tgtEl>
                                          <p:spTgt spid="16"/>
                                        </p:tgtEl>
                                      </p:cBhvr>
                                    </p:animEffect>
                                  </p:childTnLst>
                                </p:cTn>
                              </p:par>
                            </p:childTnLst>
                          </p:cTn>
                        </p:par>
                        <p:par>
                          <p:cTn id="59" fill="hold">
                            <p:stCondLst>
                              <p:cond delay="12500"/>
                            </p:stCondLst>
                            <p:childTnLst>
                              <p:par>
                                <p:cTn id="60" presetID="22" presetClass="entr" presetSubtype="1" fill="hold" nodeType="afterEffect">
                                  <p:stCondLst>
                                    <p:cond delay="1000"/>
                                  </p:stCondLst>
                                  <p:childTnLst>
                                    <p:set>
                                      <p:cBhvr>
                                        <p:cTn id="61" dur="1" fill="hold">
                                          <p:stCondLst>
                                            <p:cond delay="0"/>
                                          </p:stCondLst>
                                        </p:cTn>
                                        <p:tgtEl>
                                          <p:spTgt spid="31"/>
                                        </p:tgtEl>
                                        <p:attrNameLst>
                                          <p:attrName>style.visibility</p:attrName>
                                        </p:attrNameLst>
                                      </p:cBhvr>
                                      <p:to>
                                        <p:strVal val="visible"/>
                                      </p:to>
                                    </p:set>
                                    <p:animEffect transition="in" filter="wipe(up)">
                                      <p:cBhvr>
                                        <p:cTn id="62" dur="500"/>
                                        <p:tgtEl>
                                          <p:spTgt spid="31"/>
                                        </p:tgtEl>
                                      </p:cBhvr>
                                    </p:animEffect>
                                  </p:childTnLst>
                                </p:cTn>
                              </p:par>
                            </p:childTnLst>
                          </p:cTn>
                        </p:par>
                        <p:par>
                          <p:cTn id="63" fill="hold">
                            <p:stCondLst>
                              <p:cond delay="14000"/>
                            </p:stCondLst>
                            <p:childTnLst>
                              <p:par>
                                <p:cTn id="64" presetID="23" presetClass="entr" presetSubtype="16" fill="hold" grpId="0" nodeType="afterEffect">
                                  <p:stCondLst>
                                    <p:cond delay="1000"/>
                                  </p:stCondLst>
                                  <p:childTnLst>
                                    <p:set>
                                      <p:cBhvr>
                                        <p:cTn id="65" dur="1" fill="hold">
                                          <p:stCondLst>
                                            <p:cond delay="0"/>
                                          </p:stCondLst>
                                        </p:cTn>
                                        <p:tgtEl>
                                          <p:spTgt spid="37"/>
                                        </p:tgtEl>
                                        <p:attrNameLst>
                                          <p:attrName>style.visibility</p:attrName>
                                        </p:attrNameLst>
                                      </p:cBhvr>
                                      <p:to>
                                        <p:strVal val="visible"/>
                                      </p:to>
                                    </p:set>
                                    <p:anim calcmode="lin" valueType="num">
                                      <p:cBhvr>
                                        <p:cTn id="66" dur="500" fill="hold"/>
                                        <p:tgtEl>
                                          <p:spTgt spid="37"/>
                                        </p:tgtEl>
                                        <p:attrNameLst>
                                          <p:attrName>ppt_w</p:attrName>
                                        </p:attrNameLst>
                                      </p:cBhvr>
                                      <p:tavLst>
                                        <p:tav tm="0">
                                          <p:val>
                                            <p:fltVal val="0"/>
                                          </p:val>
                                        </p:tav>
                                        <p:tav tm="100000">
                                          <p:val>
                                            <p:strVal val="#ppt_w"/>
                                          </p:val>
                                        </p:tav>
                                      </p:tavLst>
                                    </p:anim>
                                    <p:anim calcmode="lin" valueType="num">
                                      <p:cBhvr>
                                        <p:cTn id="67" dur="500" fill="hold"/>
                                        <p:tgtEl>
                                          <p:spTgt spid="37"/>
                                        </p:tgtEl>
                                        <p:attrNameLst>
                                          <p:attrName>ppt_h</p:attrName>
                                        </p:attrNameLst>
                                      </p:cBhvr>
                                      <p:tavLst>
                                        <p:tav tm="0">
                                          <p:val>
                                            <p:fltVal val="0"/>
                                          </p:val>
                                        </p:tav>
                                        <p:tav tm="100000">
                                          <p:val>
                                            <p:strVal val="#ppt_h"/>
                                          </p:val>
                                        </p:tav>
                                      </p:tavLst>
                                    </p:anim>
                                  </p:childTnLst>
                                </p:cTn>
                              </p:par>
                            </p:childTnLst>
                          </p:cTn>
                        </p:par>
                        <p:par>
                          <p:cTn id="68" fill="hold">
                            <p:stCondLst>
                              <p:cond delay="15500"/>
                            </p:stCondLst>
                            <p:childTnLst>
                              <p:par>
                                <p:cTn id="69" presetID="22" presetClass="entr" presetSubtype="1" fill="hold" grpId="0" nodeType="afterEffect">
                                  <p:stCondLst>
                                    <p:cond delay="1000"/>
                                  </p:stCondLst>
                                  <p:childTnLst>
                                    <p:set>
                                      <p:cBhvr>
                                        <p:cTn id="70" dur="1" fill="hold">
                                          <p:stCondLst>
                                            <p:cond delay="0"/>
                                          </p:stCondLst>
                                        </p:cTn>
                                        <p:tgtEl>
                                          <p:spTgt spid="12"/>
                                        </p:tgtEl>
                                        <p:attrNameLst>
                                          <p:attrName>style.visibility</p:attrName>
                                        </p:attrNameLst>
                                      </p:cBhvr>
                                      <p:to>
                                        <p:strVal val="visible"/>
                                      </p:to>
                                    </p:set>
                                    <p:animEffect transition="in" filter="wipe(up)">
                                      <p:cBhvr>
                                        <p:cTn id="71" dur="500"/>
                                        <p:tgtEl>
                                          <p:spTgt spid="12"/>
                                        </p:tgtEl>
                                      </p:cBhvr>
                                    </p:animEffect>
                                  </p:childTnLst>
                                </p:cTn>
                              </p:par>
                            </p:childTnLst>
                          </p:cTn>
                        </p:par>
                        <p:par>
                          <p:cTn id="72" fill="hold">
                            <p:stCondLst>
                              <p:cond delay="17000"/>
                            </p:stCondLst>
                            <p:childTnLst>
                              <p:par>
                                <p:cTn id="73" presetID="22" presetClass="entr" presetSubtype="1" fill="hold" grpId="0" nodeType="afterEffect">
                                  <p:stCondLst>
                                    <p:cond delay="1000"/>
                                  </p:stCondLst>
                                  <p:childTnLst>
                                    <p:set>
                                      <p:cBhvr>
                                        <p:cTn id="74" dur="1" fill="hold">
                                          <p:stCondLst>
                                            <p:cond delay="0"/>
                                          </p:stCondLst>
                                        </p:cTn>
                                        <p:tgtEl>
                                          <p:spTgt spid="10"/>
                                        </p:tgtEl>
                                        <p:attrNameLst>
                                          <p:attrName>style.visibility</p:attrName>
                                        </p:attrNameLst>
                                      </p:cBhvr>
                                      <p:to>
                                        <p:strVal val="visible"/>
                                      </p:to>
                                    </p:set>
                                    <p:animEffect transition="in" filter="wipe(up)">
                                      <p:cBhvr>
                                        <p:cTn id="75" dur="500"/>
                                        <p:tgtEl>
                                          <p:spTgt spid="10"/>
                                        </p:tgtEl>
                                      </p:cBhvr>
                                    </p:animEffect>
                                  </p:childTnLst>
                                </p:cTn>
                              </p:par>
                            </p:childTnLst>
                          </p:cTn>
                        </p:par>
                        <p:par>
                          <p:cTn id="76" fill="hold">
                            <p:stCondLst>
                              <p:cond delay="18500"/>
                            </p:stCondLst>
                            <p:childTnLst>
                              <p:par>
                                <p:cTn id="77" presetID="22" presetClass="entr" presetSubtype="8" fill="hold" grpId="0" nodeType="afterEffect">
                                  <p:stCondLst>
                                    <p:cond delay="1000"/>
                                  </p:stCondLst>
                                  <p:childTnLst>
                                    <p:set>
                                      <p:cBhvr>
                                        <p:cTn id="78" dur="1" fill="hold">
                                          <p:stCondLst>
                                            <p:cond delay="0"/>
                                          </p:stCondLst>
                                        </p:cTn>
                                        <p:tgtEl>
                                          <p:spTgt spid="15"/>
                                        </p:tgtEl>
                                        <p:attrNameLst>
                                          <p:attrName>style.visibility</p:attrName>
                                        </p:attrNameLst>
                                      </p:cBhvr>
                                      <p:to>
                                        <p:strVal val="visible"/>
                                      </p:to>
                                    </p:set>
                                    <p:animEffect transition="in" filter="wipe(left)">
                                      <p:cBhvr>
                                        <p:cTn id="79" dur="500"/>
                                        <p:tgtEl>
                                          <p:spTgt spid="15"/>
                                        </p:tgtEl>
                                      </p:cBhvr>
                                    </p:animEffect>
                                  </p:childTnLst>
                                </p:cTn>
                              </p:par>
                            </p:childTnLst>
                          </p:cTn>
                        </p:par>
                        <p:par>
                          <p:cTn id="80" fill="hold">
                            <p:stCondLst>
                              <p:cond delay="20000"/>
                            </p:stCondLst>
                            <p:childTnLst>
                              <p:par>
                                <p:cTn id="81" presetID="22" presetClass="entr" presetSubtype="1" fill="hold" nodeType="afterEffect">
                                  <p:stCondLst>
                                    <p:cond delay="1000"/>
                                  </p:stCondLst>
                                  <p:childTnLst>
                                    <p:set>
                                      <p:cBhvr>
                                        <p:cTn id="82" dur="1" fill="hold">
                                          <p:stCondLst>
                                            <p:cond delay="0"/>
                                          </p:stCondLst>
                                        </p:cTn>
                                        <p:tgtEl>
                                          <p:spTgt spid="19"/>
                                        </p:tgtEl>
                                        <p:attrNameLst>
                                          <p:attrName>style.visibility</p:attrName>
                                        </p:attrNameLst>
                                      </p:cBhvr>
                                      <p:to>
                                        <p:strVal val="visible"/>
                                      </p:to>
                                    </p:set>
                                    <p:animEffect transition="in" filter="wipe(up)">
                                      <p:cBhvr>
                                        <p:cTn id="83" dur="500"/>
                                        <p:tgtEl>
                                          <p:spTgt spid="19"/>
                                        </p:tgtEl>
                                      </p:cBhvr>
                                    </p:animEffect>
                                  </p:childTnLst>
                                </p:cTn>
                              </p:par>
                            </p:childTnLst>
                          </p:cTn>
                        </p:par>
                        <p:par>
                          <p:cTn id="84" fill="hold">
                            <p:stCondLst>
                              <p:cond delay="21500"/>
                            </p:stCondLst>
                            <p:childTnLst>
                              <p:par>
                                <p:cTn id="85" presetID="23" presetClass="entr" presetSubtype="16" fill="hold" grpId="0" nodeType="afterEffect">
                                  <p:stCondLst>
                                    <p:cond delay="1000"/>
                                  </p:stCondLst>
                                  <p:childTnLst>
                                    <p:set>
                                      <p:cBhvr>
                                        <p:cTn id="86" dur="1" fill="hold">
                                          <p:stCondLst>
                                            <p:cond delay="0"/>
                                          </p:stCondLst>
                                        </p:cTn>
                                        <p:tgtEl>
                                          <p:spTgt spid="36"/>
                                        </p:tgtEl>
                                        <p:attrNameLst>
                                          <p:attrName>style.visibility</p:attrName>
                                        </p:attrNameLst>
                                      </p:cBhvr>
                                      <p:to>
                                        <p:strVal val="visible"/>
                                      </p:to>
                                    </p:set>
                                    <p:anim calcmode="lin" valueType="num">
                                      <p:cBhvr>
                                        <p:cTn id="87" dur="500" fill="hold"/>
                                        <p:tgtEl>
                                          <p:spTgt spid="36"/>
                                        </p:tgtEl>
                                        <p:attrNameLst>
                                          <p:attrName>ppt_w</p:attrName>
                                        </p:attrNameLst>
                                      </p:cBhvr>
                                      <p:tavLst>
                                        <p:tav tm="0">
                                          <p:val>
                                            <p:fltVal val="0"/>
                                          </p:val>
                                        </p:tav>
                                        <p:tav tm="100000">
                                          <p:val>
                                            <p:strVal val="#ppt_w"/>
                                          </p:val>
                                        </p:tav>
                                      </p:tavLst>
                                    </p:anim>
                                    <p:anim calcmode="lin" valueType="num">
                                      <p:cBhvr>
                                        <p:cTn id="88" dur="500" fill="hold"/>
                                        <p:tgtEl>
                                          <p:spTgt spid="36"/>
                                        </p:tgtEl>
                                        <p:attrNameLst>
                                          <p:attrName>ppt_h</p:attrName>
                                        </p:attrNameLst>
                                      </p:cBhvr>
                                      <p:tavLst>
                                        <p:tav tm="0">
                                          <p:val>
                                            <p:fltVal val="0"/>
                                          </p:val>
                                        </p:tav>
                                        <p:tav tm="100000">
                                          <p:val>
                                            <p:strVal val="#ppt_h"/>
                                          </p:val>
                                        </p:tav>
                                      </p:tavLst>
                                    </p:anim>
                                  </p:childTnLst>
                                </p:cTn>
                              </p:par>
                            </p:childTnLst>
                          </p:cTn>
                        </p:par>
                        <p:par>
                          <p:cTn id="89" fill="hold">
                            <p:stCondLst>
                              <p:cond delay="23000"/>
                            </p:stCondLst>
                            <p:childTnLst>
                              <p:par>
                                <p:cTn id="90" presetID="22" presetClass="entr" presetSubtype="8" fill="hold" grpId="0" nodeType="afterEffect">
                                  <p:stCondLst>
                                    <p:cond delay="1000"/>
                                  </p:stCondLst>
                                  <p:childTnLst>
                                    <p:set>
                                      <p:cBhvr>
                                        <p:cTn id="91" dur="1" fill="hold">
                                          <p:stCondLst>
                                            <p:cond delay="0"/>
                                          </p:stCondLst>
                                        </p:cTn>
                                        <p:tgtEl>
                                          <p:spTgt spid="14"/>
                                        </p:tgtEl>
                                        <p:attrNameLst>
                                          <p:attrName>style.visibility</p:attrName>
                                        </p:attrNameLst>
                                      </p:cBhvr>
                                      <p:to>
                                        <p:strVal val="visible"/>
                                      </p:to>
                                    </p:set>
                                    <p:animEffect transition="in" filter="wipe(left)">
                                      <p:cBhvr>
                                        <p:cTn id="92" dur="500"/>
                                        <p:tgtEl>
                                          <p:spTgt spid="14"/>
                                        </p:tgtEl>
                                      </p:cBhvr>
                                    </p:animEffect>
                                  </p:childTnLst>
                                </p:cTn>
                              </p:par>
                            </p:childTnLst>
                          </p:cTn>
                        </p:par>
                        <p:par>
                          <p:cTn id="93" fill="hold">
                            <p:stCondLst>
                              <p:cond delay="24500"/>
                            </p:stCondLst>
                            <p:childTnLst>
                              <p:par>
                                <p:cTn id="94" presetID="22" presetClass="entr" presetSubtype="1" fill="hold" nodeType="afterEffect">
                                  <p:stCondLst>
                                    <p:cond delay="1000"/>
                                  </p:stCondLst>
                                  <p:childTnLst>
                                    <p:set>
                                      <p:cBhvr>
                                        <p:cTn id="95" dur="1" fill="hold">
                                          <p:stCondLst>
                                            <p:cond delay="0"/>
                                          </p:stCondLst>
                                        </p:cTn>
                                        <p:tgtEl>
                                          <p:spTgt spid="27"/>
                                        </p:tgtEl>
                                        <p:attrNameLst>
                                          <p:attrName>style.visibility</p:attrName>
                                        </p:attrNameLst>
                                      </p:cBhvr>
                                      <p:to>
                                        <p:strVal val="visible"/>
                                      </p:to>
                                    </p:set>
                                    <p:animEffect transition="in" filter="wipe(up)">
                                      <p:cBhvr>
                                        <p:cTn id="96" dur="500"/>
                                        <p:tgtEl>
                                          <p:spTgt spid="27"/>
                                        </p:tgtEl>
                                      </p:cBhvr>
                                    </p:animEffect>
                                  </p:childTnLst>
                                </p:cTn>
                              </p:par>
                            </p:childTnLst>
                          </p:cTn>
                        </p:par>
                        <p:par>
                          <p:cTn id="97" fill="hold">
                            <p:stCondLst>
                              <p:cond delay="26000"/>
                            </p:stCondLst>
                            <p:childTnLst>
                              <p:par>
                                <p:cTn id="98" presetID="23" presetClass="entr" presetSubtype="16" fill="hold" grpId="0" nodeType="afterEffect">
                                  <p:stCondLst>
                                    <p:cond delay="1000"/>
                                  </p:stCondLst>
                                  <p:childTnLst>
                                    <p:set>
                                      <p:cBhvr>
                                        <p:cTn id="99" dur="1" fill="hold">
                                          <p:stCondLst>
                                            <p:cond delay="0"/>
                                          </p:stCondLst>
                                        </p:cTn>
                                        <p:tgtEl>
                                          <p:spTgt spid="35"/>
                                        </p:tgtEl>
                                        <p:attrNameLst>
                                          <p:attrName>style.visibility</p:attrName>
                                        </p:attrNameLst>
                                      </p:cBhvr>
                                      <p:to>
                                        <p:strVal val="visible"/>
                                      </p:to>
                                    </p:set>
                                    <p:anim calcmode="lin" valueType="num">
                                      <p:cBhvr>
                                        <p:cTn id="100" dur="500" fill="hold"/>
                                        <p:tgtEl>
                                          <p:spTgt spid="35"/>
                                        </p:tgtEl>
                                        <p:attrNameLst>
                                          <p:attrName>ppt_w</p:attrName>
                                        </p:attrNameLst>
                                      </p:cBhvr>
                                      <p:tavLst>
                                        <p:tav tm="0">
                                          <p:val>
                                            <p:fltVal val="0"/>
                                          </p:val>
                                        </p:tav>
                                        <p:tav tm="100000">
                                          <p:val>
                                            <p:strVal val="#ppt_w"/>
                                          </p:val>
                                        </p:tav>
                                      </p:tavLst>
                                    </p:anim>
                                    <p:anim calcmode="lin" valueType="num">
                                      <p:cBhvr>
                                        <p:cTn id="101" dur="500" fill="hold"/>
                                        <p:tgtEl>
                                          <p:spTgt spid="35"/>
                                        </p:tgtEl>
                                        <p:attrNameLst>
                                          <p:attrName>ppt_h</p:attrName>
                                        </p:attrNameLst>
                                      </p:cBhvr>
                                      <p:tavLst>
                                        <p:tav tm="0">
                                          <p:val>
                                            <p:fltVal val="0"/>
                                          </p:val>
                                        </p:tav>
                                        <p:tav tm="100000">
                                          <p:val>
                                            <p:strVal val="#ppt_h"/>
                                          </p:val>
                                        </p:tav>
                                      </p:tavLst>
                                    </p:anim>
                                  </p:childTnLst>
                                </p:cTn>
                              </p:par>
                            </p:childTnLst>
                          </p:cTn>
                        </p:par>
                        <p:par>
                          <p:cTn id="102" fill="hold">
                            <p:stCondLst>
                              <p:cond delay="27500"/>
                            </p:stCondLst>
                            <p:childTnLst>
                              <p:par>
                                <p:cTn id="103" presetID="23" presetClass="entr" presetSubtype="16" fill="hold" grpId="0" nodeType="afterEffect">
                                  <p:stCondLst>
                                    <p:cond delay="1000"/>
                                  </p:stCondLst>
                                  <p:childTnLst>
                                    <p:set>
                                      <p:cBhvr>
                                        <p:cTn id="104" dur="1" fill="hold">
                                          <p:stCondLst>
                                            <p:cond delay="0"/>
                                          </p:stCondLst>
                                        </p:cTn>
                                        <p:tgtEl>
                                          <p:spTgt spid="38"/>
                                        </p:tgtEl>
                                        <p:attrNameLst>
                                          <p:attrName>style.visibility</p:attrName>
                                        </p:attrNameLst>
                                      </p:cBhvr>
                                      <p:to>
                                        <p:strVal val="visible"/>
                                      </p:to>
                                    </p:set>
                                    <p:anim calcmode="lin" valueType="num">
                                      <p:cBhvr>
                                        <p:cTn id="105" dur="500" fill="hold"/>
                                        <p:tgtEl>
                                          <p:spTgt spid="38"/>
                                        </p:tgtEl>
                                        <p:attrNameLst>
                                          <p:attrName>ppt_w</p:attrName>
                                        </p:attrNameLst>
                                      </p:cBhvr>
                                      <p:tavLst>
                                        <p:tav tm="0">
                                          <p:val>
                                            <p:fltVal val="0"/>
                                          </p:val>
                                        </p:tav>
                                        <p:tav tm="100000">
                                          <p:val>
                                            <p:strVal val="#ppt_w"/>
                                          </p:val>
                                        </p:tav>
                                      </p:tavLst>
                                    </p:anim>
                                    <p:anim calcmode="lin" valueType="num">
                                      <p:cBhvr>
                                        <p:cTn id="106" dur="500" fill="hold"/>
                                        <p:tgtEl>
                                          <p:spTgt spid="38"/>
                                        </p:tgtEl>
                                        <p:attrNameLst>
                                          <p:attrName>ppt_h</p:attrName>
                                        </p:attrNameLst>
                                      </p:cBhvr>
                                      <p:tavLst>
                                        <p:tav tm="0">
                                          <p:val>
                                            <p:fltVal val="0"/>
                                          </p:val>
                                        </p:tav>
                                        <p:tav tm="100000">
                                          <p:val>
                                            <p:strVal val="#ppt_h"/>
                                          </p:val>
                                        </p:tav>
                                      </p:tavLst>
                                    </p:anim>
                                  </p:childTnLst>
                                </p:cTn>
                              </p:par>
                            </p:childTnLst>
                          </p:cTn>
                        </p:par>
                        <p:par>
                          <p:cTn id="107" fill="hold">
                            <p:stCondLst>
                              <p:cond delay="29000"/>
                            </p:stCondLst>
                            <p:childTnLst>
                              <p:par>
                                <p:cTn id="108" presetID="22" presetClass="entr" presetSubtype="4" fill="hold" nodeType="afterEffect">
                                  <p:stCondLst>
                                    <p:cond delay="1000"/>
                                  </p:stCondLst>
                                  <p:childTnLst>
                                    <p:set>
                                      <p:cBhvr>
                                        <p:cTn id="109" dur="1" fill="hold">
                                          <p:stCondLst>
                                            <p:cond delay="0"/>
                                          </p:stCondLst>
                                        </p:cTn>
                                        <p:tgtEl>
                                          <p:spTgt spid="23"/>
                                        </p:tgtEl>
                                        <p:attrNameLst>
                                          <p:attrName>style.visibility</p:attrName>
                                        </p:attrNameLst>
                                      </p:cBhvr>
                                      <p:to>
                                        <p:strVal val="visible"/>
                                      </p:to>
                                    </p:set>
                                    <p:animEffect transition="in" filter="wipe(down)">
                                      <p:cBhvr>
                                        <p:cTn id="110" dur="500"/>
                                        <p:tgtEl>
                                          <p:spTgt spid="23"/>
                                        </p:tgtEl>
                                      </p:cBhvr>
                                    </p:animEffect>
                                  </p:childTnLst>
                                </p:cTn>
                              </p:par>
                            </p:childTnLst>
                          </p:cTn>
                        </p:par>
                        <p:par>
                          <p:cTn id="111" fill="hold">
                            <p:stCondLst>
                              <p:cond delay="30500"/>
                            </p:stCondLst>
                            <p:childTnLst>
                              <p:par>
                                <p:cTn id="112" presetID="12" presetClass="entr" presetSubtype="4" fill="hold" nodeType="afterEffect">
                                  <p:stCondLst>
                                    <p:cond delay="1000"/>
                                  </p:stCondLst>
                                  <p:childTnLst>
                                    <p:set>
                                      <p:cBhvr>
                                        <p:cTn id="113" dur="1" fill="hold">
                                          <p:stCondLst>
                                            <p:cond delay="0"/>
                                          </p:stCondLst>
                                        </p:cTn>
                                        <p:tgtEl>
                                          <p:spTgt spid="51"/>
                                        </p:tgtEl>
                                        <p:attrNameLst>
                                          <p:attrName>style.visibility</p:attrName>
                                        </p:attrNameLst>
                                      </p:cBhvr>
                                      <p:to>
                                        <p:strVal val="visible"/>
                                      </p:to>
                                    </p:set>
                                    <p:anim calcmode="lin" valueType="num">
                                      <p:cBhvr additive="base">
                                        <p:cTn id="114" dur="500"/>
                                        <p:tgtEl>
                                          <p:spTgt spid="51"/>
                                        </p:tgtEl>
                                        <p:attrNameLst>
                                          <p:attrName>ppt_y</p:attrName>
                                        </p:attrNameLst>
                                      </p:cBhvr>
                                      <p:tavLst>
                                        <p:tav tm="0">
                                          <p:val>
                                            <p:strVal val="#ppt_y+#ppt_h*1.125000"/>
                                          </p:val>
                                        </p:tav>
                                        <p:tav tm="100000">
                                          <p:val>
                                            <p:strVal val="#ppt_y"/>
                                          </p:val>
                                        </p:tav>
                                      </p:tavLst>
                                    </p:anim>
                                    <p:animEffect transition="in" filter="wipe(up)">
                                      <p:cBhvr>
                                        <p:cTn id="115" dur="500"/>
                                        <p:tgtEl>
                                          <p:spTgt spid="51"/>
                                        </p:tgtEl>
                                      </p:cBhvr>
                                    </p:animEffect>
                                  </p:childTnLst>
                                </p:cTn>
                              </p:par>
                            </p:childTnLst>
                          </p:cTn>
                        </p:par>
                        <p:par>
                          <p:cTn id="116" fill="hold">
                            <p:stCondLst>
                              <p:cond delay="32000"/>
                            </p:stCondLst>
                            <p:childTnLst>
                              <p:par>
                                <p:cTn id="117" presetID="22" presetClass="entr" presetSubtype="8" fill="hold" grpId="0" nodeType="afterEffect">
                                  <p:stCondLst>
                                    <p:cond delay="1000"/>
                                  </p:stCondLst>
                                  <p:childTnLst>
                                    <p:set>
                                      <p:cBhvr>
                                        <p:cTn id="118" dur="1" fill="hold">
                                          <p:stCondLst>
                                            <p:cond delay="0"/>
                                          </p:stCondLst>
                                        </p:cTn>
                                        <p:tgtEl>
                                          <p:spTgt spid="18"/>
                                        </p:tgtEl>
                                        <p:attrNameLst>
                                          <p:attrName>style.visibility</p:attrName>
                                        </p:attrNameLst>
                                      </p:cBhvr>
                                      <p:to>
                                        <p:strVal val="visible"/>
                                      </p:to>
                                    </p:set>
                                    <p:animEffect transition="in" filter="wipe(left)">
                                      <p:cBhvr>
                                        <p:cTn id="119" dur="500"/>
                                        <p:tgtEl>
                                          <p:spTgt spid="18"/>
                                        </p:tgtEl>
                                      </p:cBhvr>
                                    </p:animEffect>
                                  </p:childTnLst>
                                </p:cTn>
                              </p:par>
                            </p:childTnLst>
                          </p:cTn>
                        </p:par>
                        <p:par>
                          <p:cTn id="120" fill="hold">
                            <p:stCondLst>
                              <p:cond delay="33500"/>
                            </p:stCondLst>
                            <p:childTnLst>
                              <p:par>
                                <p:cTn id="121" presetID="22" presetClass="entr" presetSubtype="4" fill="hold" grpId="0" nodeType="afterEffect">
                                  <p:stCondLst>
                                    <p:cond delay="1000"/>
                                  </p:stCondLst>
                                  <p:childTnLst>
                                    <p:set>
                                      <p:cBhvr>
                                        <p:cTn id="122" dur="1" fill="hold">
                                          <p:stCondLst>
                                            <p:cond delay="0"/>
                                          </p:stCondLst>
                                        </p:cTn>
                                        <p:tgtEl>
                                          <p:spTgt spid="17"/>
                                        </p:tgtEl>
                                        <p:attrNameLst>
                                          <p:attrName>style.visibility</p:attrName>
                                        </p:attrNameLst>
                                      </p:cBhvr>
                                      <p:to>
                                        <p:strVal val="visible"/>
                                      </p:to>
                                    </p:set>
                                    <p:animEffect transition="in" filter="wipe(down)">
                                      <p:cBhvr>
                                        <p:cTn id="123" dur="500"/>
                                        <p:tgtEl>
                                          <p:spTgt spid="17"/>
                                        </p:tgtEl>
                                      </p:cBhvr>
                                    </p:animEffect>
                                  </p:childTnLst>
                                </p:cTn>
                              </p:par>
                            </p:childTnLst>
                          </p:cTn>
                        </p:par>
                        <p:par>
                          <p:cTn id="124" fill="hold">
                            <p:stCondLst>
                              <p:cond delay="35000"/>
                            </p:stCondLst>
                            <p:childTnLst>
                              <p:par>
                                <p:cTn id="125" presetID="22" presetClass="entr" presetSubtype="2" fill="hold" grpId="0" nodeType="afterEffect">
                                  <p:stCondLst>
                                    <p:cond delay="1000"/>
                                  </p:stCondLst>
                                  <p:childTnLst>
                                    <p:set>
                                      <p:cBhvr>
                                        <p:cTn id="126" dur="1" fill="hold">
                                          <p:stCondLst>
                                            <p:cond delay="0"/>
                                          </p:stCondLst>
                                        </p:cTn>
                                        <p:tgtEl>
                                          <p:spTgt spid="50"/>
                                        </p:tgtEl>
                                        <p:attrNameLst>
                                          <p:attrName>style.visibility</p:attrName>
                                        </p:attrNameLst>
                                      </p:cBhvr>
                                      <p:to>
                                        <p:strVal val="visible"/>
                                      </p:to>
                                    </p:set>
                                    <p:animEffect transition="in" filter="wipe(right)">
                                      <p:cBhvr>
                                        <p:cTn id="127" dur="500"/>
                                        <p:tgtEl>
                                          <p:spTgt spid="50"/>
                                        </p:tgtEl>
                                      </p:cBhvr>
                                    </p:animEffect>
                                  </p:childTnLst>
                                </p:cTn>
                              </p:par>
                            </p:childTnLst>
                          </p:cTn>
                        </p:par>
                        <p:par>
                          <p:cTn id="128" fill="hold">
                            <p:stCondLst>
                              <p:cond delay="36500"/>
                            </p:stCondLst>
                            <p:childTnLst>
                              <p:par>
                                <p:cTn id="129" presetID="22" presetClass="entr" presetSubtype="4" fill="hold" grpId="0" nodeType="afterEffect">
                                  <p:stCondLst>
                                    <p:cond delay="1000"/>
                                  </p:stCondLst>
                                  <p:childTnLst>
                                    <p:set>
                                      <p:cBhvr>
                                        <p:cTn id="130" dur="1" fill="hold">
                                          <p:stCondLst>
                                            <p:cond delay="0"/>
                                          </p:stCondLst>
                                        </p:cTn>
                                        <p:tgtEl>
                                          <p:spTgt spid="56"/>
                                        </p:tgtEl>
                                        <p:attrNameLst>
                                          <p:attrName>style.visibility</p:attrName>
                                        </p:attrNameLst>
                                      </p:cBhvr>
                                      <p:to>
                                        <p:strVal val="visible"/>
                                      </p:to>
                                    </p:set>
                                    <p:animEffect transition="in" filter="wipe(down)">
                                      <p:cBhvr>
                                        <p:cTn id="131" dur="500"/>
                                        <p:tgtEl>
                                          <p:spTgt spid="56"/>
                                        </p:tgtEl>
                                      </p:cBhvr>
                                    </p:animEffect>
                                  </p:childTnLst>
                                </p:cTn>
                              </p:par>
                            </p:childTnLst>
                          </p:cTn>
                        </p:par>
                        <p:par>
                          <p:cTn id="132" fill="hold">
                            <p:stCondLst>
                              <p:cond delay="38000"/>
                            </p:stCondLst>
                            <p:childTnLst>
                              <p:par>
                                <p:cTn id="133" presetID="22" presetClass="entr" presetSubtype="8" fill="hold" grpId="0" nodeType="afterEffect">
                                  <p:stCondLst>
                                    <p:cond delay="1000"/>
                                  </p:stCondLst>
                                  <p:childTnLst>
                                    <p:set>
                                      <p:cBhvr>
                                        <p:cTn id="134" dur="1" fill="hold">
                                          <p:stCondLst>
                                            <p:cond delay="0"/>
                                          </p:stCondLst>
                                        </p:cTn>
                                        <p:tgtEl>
                                          <p:spTgt spid="55"/>
                                        </p:tgtEl>
                                        <p:attrNameLst>
                                          <p:attrName>style.visibility</p:attrName>
                                        </p:attrNameLst>
                                      </p:cBhvr>
                                      <p:to>
                                        <p:strVal val="visible"/>
                                      </p:to>
                                    </p:set>
                                    <p:animEffect transition="in" filter="wipe(left)">
                                      <p:cBhvr>
                                        <p:cTn id="135" dur="500"/>
                                        <p:tgtEl>
                                          <p:spTgt spid="55"/>
                                        </p:tgtEl>
                                      </p:cBhvr>
                                    </p:animEffect>
                                  </p:childTnLst>
                                </p:cTn>
                              </p:par>
                            </p:childTnLst>
                          </p:cTn>
                        </p:par>
                        <p:par>
                          <p:cTn id="136" fill="hold">
                            <p:stCondLst>
                              <p:cond delay="39500"/>
                            </p:stCondLst>
                            <p:childTnLst>
                              <p:par>
                                <p:cTn id="137" presetID="22" presetClass="entr" presetSubtype="4" fill="hold" grpId="0" nodeType="afterEffect">
                                  <p:stCondLst>
                                    <p:cond delay="1000"/>
                                  </p:stCondLst>
                                  <p:childTnLst>
                                    <p:set>
                                      <p:cBhvr>
                                        <p:cTn id="138" dur="1" fill="hold">
                                          <p:stCondLst>
                                            <p:cond delay="0"/>
                                          </p:stCondLst>
                                        </p:cTn>
                                        <p:tgtEl>
                                          <p:spTgt spid="49"/>
                                        </p:tgtEl>
                                        <p:attrNameLst>
                                          <p:attrName>style.visibility</p:attrName>
                                        </p:attrNameLst>
                                      </p:cBhvr>
                                      <p:to>
                                        <p:strVal val="visible"/>
                                      </p:to>
                                    </p:set>
                                    <p:animEffect transition="in" filter="wipe(down)">
                                      <p:cBhvr>
                                        <p:cTn id="139" dur="500"/>
                                        <p:tgtEl>
                                          <p:spTgt spid="49"/>
                                        </p:tgtEl>
                                      </p:cBhvr>
                                    </p:animEffect>
                                  </p:childTnLst>
                                </p:cTn>
                              </p:par>
                            </p:childTnLst>
                          </p:cTn>
                        </p:par>
                        <p:par>
                          <p:cTn id="140" fill="hold">
                            <p:stCondLst>
                              <p:cond delay="41000"/>
                            </p:stCondLst>
                            <p:childTnLst>
                              <p:par>
                                <p:cTn id="141" presetID="12" presetClass="entr" presetSubtype="4" fill="hold" nodeType="afterEffect">
                                  <p:stCondLst>
                                    <p:cond delay="1000"/>
                                  </p:stCondLst>
                                  <p:childTnLst>
                                    <p:set>
                                      <p:cBhvr>
                                        <p:cTn id="142" dur="1" fill="hold">
                                          <p:stCondLst>
                                            <p:cond delay="0"/>
                                          </p:stCondLst>
                                        </p:cTn>
                                        <p:tgtEl>
                                          <p:spTgt spid="42"/>
                                        </p:tgtEl>
                                        <p:attrNameLst>
                                          <p:attrName>style.visibility</p:attrName>
                                        </p:attrNameLst>
                                      </p:cBhvr>
                                      <p:to>
                                        <p:strVal val="visible"/>
                                      </p:to>
                                    </p:set>
                                    <p:anim calcmode="lin" valueType="num">
                                      <p:cBhvr additive="base">
                                        <p:cTn id="143" dur="500"/>
                                        <p:tgtEl>
                                          <p:spTgt spid="42"/>
                                        </p:tgtEl>
                                        <p:attrNameLst>
                                          <p:attrName>ppt_y</p:attrName>
                                        </p:attrNameLst>
                                      </p:cBhvr>
                                      <p:tavLst>
                                        <p:tav tm="0">
                                          <p:val>
                                            <p:strVal val="#ppt_y+#ppt_h*1.125000"/>
                                          </p:val>
                                        </p:tav>
                                        <p:tav tm="100000">
                                          <p:val>
                                            <p:strVal val="#ppt_y"/>
                                          </p:val>
                                        </p:tav>
                                      </p:tavLst>
                                    </p:anim>
                                    <p:animEffect transition="in" filter="wipe(up)">
                                      <p:cBhvr>
                                        <p:cTn id="144" dur="500"/>
                                        <p:tgtEl>
                                          <p:spTgt spid="42"/>
                                        </p:tgtEl>
                                      </p:cBhvr>
                                    </p:animEffect>
                                  </p:childTnLst>
                                </p:cTn>
                              </p:par>
                            </p:childTnLst>
                          </p:cTn>
                        </p:par>
                        <p:par>
                          <p:cTn id="145" fill="hold">
                            <p:stCondLst>
                              <p:cond delay="42500"/>
                            </p:stCondLst>
                            <p:childTnLst>
                              <p:par>
                                <p:cTn id="146" presetID="22" presetClass="entr" presetSubtype="4" fill="hold" nodeType="afterEffect">
                                  <p:stCondLst>
                                    <p:cond delay="1000"/>
                                  </p:stCondLst>
                                  <p:childTnLst>
                                    <p:set>
                                      <p:cBhvr>
                                        <p:cTn id="147" dur="1" fill="hold">
                                          <p:stCondLst>
                                            <p:cond delay="0"/>
                                          </p:stCondLst>
                                        </p:cTn>
                                        <p:tgtEl>
                                          <p:spTgt spid="45"/>
                                        </p:tgtEl>
                                        <p:attrNameLst>
                                          <p:attrName>style.visibility</p:attrName>
                                        </p:attrNameLst>
                                      </p:cBhvr>
                                      <p:to>
                                        <p:strVal val="visible"/>
                                      </p:to>
                                    </p:set>
                                    <p:animEffect transition="in" filter="wipe(down)">
                                      <p:cBhvr>
                                        <p:cTn id="148" dur="500"/>
                                        <p:tgtEl>
                                          <p:spTgt spid="45"/>
                                        </p:tgtEl>
                                      </p:cBhvr>
                                    </p:animEffect>
                                  </p:childTnLst>
                                </p:cTn>
                              </p:par>
                            </p:childTnLst>
                          </p:cTn>
                        </p:par>
                        <p:par>
                          <p:cTn id="149" fill="hold">
                            <p:stCondLst>
                              <p:cond delay="44000"/>
                            </p:stCondLst>
                            <p:childTnLst>
                              <p:par>
                                <p:cTn id="150" presetID="12" presetClass="entr" presetSubtype="4" fill="hold" grpId="0" nodeType="afterEffect">
                                  <p:stCondLst>
                                    <p:cond delay="1000"/>
                                  </p:stCondLst>
                                  <p:childTnLst>
                                    <p:set>
                                      <p:cBhvr>
                                        <p:cTn id="151" dur="1" fill="hold">
                                          <p:stCondLst>
                                            <p:cond delay="0"/>
                                          </p:stCondLst>
                                        </p:cTn>
                                        <p:tgtEl>
                                          <p:spTgt spid="116"/>
                                        </p:tgtEl>
                                        <p:attrNameLst>
                                          <p:attrName>style.visibility</p:attrName>
                                        </p:attrNameLst>
                                      </p:cBhvr>
                                      <p:to>
                                        <p:strVal val="visible"/>
                                      </p:to>
                                    </p:set>
                                    <p:anim calcmode="lin" valueType="num">
                                      <p:cBhvr additive="base">
                                        <p:cTn id="152" dur="500"/>
                                        <p:tgtEl>
                                          <p:spTgt spid="116"/>
                                        </p:tgtEl>
                                        <p:attrNameLst>
                                          <p:attrName>ppt_y</p:attrName>
                                        </p:attrNameLst>
                                      </p:cBhvr>
                                      <p:tavLst>
                                        <p:tav tm="0">
                                          <p:val>
                                            <p:strVal val="#ppt_y+#ppt_h*1.125000"/>
                                          </p:val>
                                        </p:tav>
                                        <p:tav tm="100000">
                                          <p:val>
                                            <p:strVal val="#ppt_y"/>
                                          </p:val>
                                        </p:tav>
                                      </p:tavLst>
                                    </p:anim>
                                    <p:animEffect transition="in" filter="wipe(up)">
                                      <p:cBhvr>
                                        <p:cTn id="153" dur="500"/>
                                        <p:tgtEl>
                                          <p:spTgt spid="116"/>
                                        </p:tgtEl>
                                      </p:cBhvr>
                                    </p:animEffect>
                                  </p:childTnLst>
                                </p:cTn>
                              </p:par>
                            </p:childTnLst>
                          </p:cTn>
                        </p:par>
                        <p:par>
                          <p:cTn id="154" fill="hold">
                            <p:stCondLst>
                              <p:cond delay="45500"/>
                            </p:stCondLst>
                            <p:childTnLst>
                              <p:par>
                                <p:cTn id="155" presetID="12" presetClass="entr" presetSubtype="4" fill="hold" grpId="0" nodeType="afterEffect">
                                  <p:stCondLst>
                                    <p:cond delay="1000"/>
                                  </p:stCondLst>
                                  <p:childTnLst>
                                    <p:set>
                                      <p:cBhvr>
                                        <p:cTn id="156" dur="1" fill="hold">
                                          <p:stCondLst>
                                            <p:cond delay="0"/>
                                          </p:stCondLst>
                                        </p:cTn>
                                        <p:tgtEl>
                                          <p:spTgt spid="120"/>
                                        </p:tgtEl>
                                        <p:attrNameLst>
                                          <p:attrName>style.visibility</p:attrName>
                                        </p:attrNameLst>
                                      </p:cBhvr>
                                      <p:to>
                                        <p:strVal val="visible"/>
                                      </p:to>
                                    </p:set>
                                    <p:anim calcmode="lin" valueType="num">
                                      <p:cBhvr additive="base">
                                        <p:cTn id="157" dur="500"/>
                                        <p:tgtEl>
                                          <p:spTgt spid="120"/>
                                        </p:tgtEl>
                                        <p:attrNameLst>
                                          <p:attrName>ppt_y</p:attrName>
                                        </p:attrNameLst>
                                      </p:cBhvr>
                                      <p:tavLst>
                                        <p:tav tm="0">
                                          <p:val>
                                            <p:strVal val="#ppt_y+#ppt_h*1.125000"/>
                                          </p:val>
                                        </p:tav>
                                        <p:tav tm="100000">
                                          <p:val>
                                            <p:strVal val="#ppt_y"/>
                                          </p:val>
                                        </p:tav>
                                      </p:tavLst>
                                    </p:anim>
                                    <p:animEffect transition="in" filter="wipe(up)">
                                      <p:cBhvr>
                                        <p:cTn id="158" dur="500"/>
                                        <p:tgtEl>
                                          <p:spTgt spid="120"/>
                                        </p:tgtEl>
                                      </p:cBhvr>
                                    </p:animEffect>
                                  </p:childTnLst>
                                </p:cTn>
                              </p:par>
                            </p:childTnLst>
                          </p:cTn>
                        </p:par>
                        <p:par>
                          <p:cTn id="159" fill="hold">
                            <p:stCondLst>
                              <p:cond delay="47000"/>
                            </p:stCondLst>
                            <p:childTnLst>
                              <p:par>
                                <p:cTn id="160" presetID="12" presetClass="entr" presetSubtype="4" fill="hold" nodeType="afterEffect">
                                  <p:stCondLst>
                                    <p:cond delay="1000"/>
                                  </p:stCondLst>
                                  <p:childTnLst>
                                    <p:set>
                                      <p:cBhvr>
                                        <p:cTn id="161" dur="1" fill="hold">
                                          <p:stCondLst>
                                            <p:cond delay="0"/>
                                          </p:stCondLst>
                                        </p:cTn>
                                        <p:tgtEl>
                                          <p:spTgt spid="117"/>
                                        </p:tgtEl>
                                        <p:attrNameLst>
                                          <p:attrName>style.visibility</p:attrName>
                                        </p:attrNameLst>
                                      </p:cBhvr>
                                      <p:to>
                                        <p:strVal val="visible"/>
                                      </p:to>
                                    </p:set>
                                    <p:anim calcmode="lin" valueType="num">
                                      <p:cBhvr additive="base">
                                        <p:cTn id="162" dur="500"/>
                                        <p:tgtEl>
                                          <p:spTgt spid="117"/>
                                        </p:tgtEl>
                                        <p:attrNameLst>
                                          <p:attrName>ppt_y</p:attrName>
                                        </p:attrNameLst>
                                      </p:cBhvr>
                                      <p:tavLst>
                                        <p:tav tm="0">
                                          <p:val>
                                            <p:strVal val="#ppt_y+#ppt_h*1.125000"/>
                                          </p:val>
                                        </p:tav>
                                        <p:tav tm="100000">
                                          <p:val>
                                            <p:strVal val="#ppt_y"/>
                                          </p:val>
                                        </p:tav>
                                      </p:tavLst>
                                    </p:anim>
                                    <p:animEffect transition="in" filter="wipe(up)">
                                      <p:cBhvr>
                                        <p:cTn id="163" dur="500"/>
                                        <p:tgtEl>
                                          <p:spTgt spid="117"/>
                                        </p:tgtEl>
                                      </p:cBhvr>
                                    </p:animEffect>
                                  </p:childTnLst>
                                </p:cTn>
                              </p:par>
                            </p:childTnLst>
                          </p:cTn>
                        </p:par>
                        <p:par>
                          <p:cTn id="164" fill="hold">
                            <p:stCondLst>
                              <p:cond delay="48500"/>
                            </p:stCondLst>
                            <p:childTnLst>
                              <p:par>
                                <p:cTn id="165" presetID="12" presetClass="entr" presetSubtype="4" fill="hold" nodeType="afterEffect">
                                  <p:stCondLst>
                                    <p:cond delay="1000"/>
                                  </p:stCondLst>
                                  <p:childTnLst>
                                    <p:set>
                                      <p:cBhvr>
                                        <p:cTn id="166" dur="1" fill="hold">
                                          <p:stCondLst>
                                            <p:cond delay="0"/>
                                          </p:stCondLst>
                                        </p:cTn>
                                        <p:tgtEl>
                                          <p:spTgt spid="121"/>
                                        </p:tgtEl>
                                        <p:attrNameLst>
                                          <p:attrName>style.visibility</p:attrName>
                                        </p:attrNameLst>
                                      </p:cBhvr>
                                      <p:to>
                                        <p:strVal val="visible"/>
                                      </p:to>
                                    </p:set>
                                    <p:anim calcmode="lin" valueType="num">
                                      <p:cBhvr additive="base">
                                        <p:cTn id="167" dur="500"/>
                                        <p:tgtEl>
                                          <p:spTgt spid="121"/>
                                        </p:tgtEl>
                                        <p:attrNameLst>
                                          <p:attrName>ppt_y</p:attrName>
                                        </p:attrNameLst>
                                      </p:cBhvr>
                                      <p:tavLst>
                                        <p:tav tm="0">
                                          <p:val>
                                            <p:strVal val="#ppt_y+#ppt_h*1.125000"/>
                                          </p:val>
                                        </p:tav>
                                        <p:tav tm="100000">
                                          <p:val>
                                            <p:strVal val="#ppt_y"/>
                                          </p:val>
                                        </p:tav>
                                      </p:tavLst>
                                    </p:anim>
                                    <p:animEffect transition="in" filter="wipe(up)">
                                      <p:cBhvr>
                                        <p:cTn id="168" dur="500"/>
                                        <p:tgtEl>
                                          <p:spTgt spid="121"/>
                                        </p:tgtEl>
                                      </p:cBhvr>
                                    </p:animEffect>
                                  </p:childTnLst>
                                </p:cTn>
                              </p:par>
                            </p:childTnLst>
                          </p:cTn>
                        </p:par>
                        <p:par>
                          <p:cTn id="169" fill="hold">
                            <p:stCondLst>
                              <p:cond delay="50000"/>
                            </p:stCondLst>
                            <p:childTnLst>
                              <p:par>
                                <p:cTn id="170" presetID="12" presetClass="entr" presetSubtype="4" fill="hold" grpId="0" nodeType="afterEffect">
                                  <p:stCondLst>
                                    <p:cond delay="1000"/>
                                  </p:stCondLst>
                                  <p:childTnLst>
                                    <p:set>
                                      <p:cBhvr>
                                        <p:cTn id="171" dur="1" fill="hold">
                                          <p:stCondLst>
                                            <p:cond delay="0"/>
                                          </p:stCondLst>
                                        </p:cTn>
                                        <p:tgtEl>
                                          <p:spTgt spid="124"/>
                                        </p:tgtEl>
                                        <p:attrNameLst>
                                          <p:attrName>style.visibility</p:attrName>
                                        </p:attrNameLst>
                                      </p:cBhvr>
                                      <p:to>
                                        <p:strVal val="visible"/>
                                      </p:to>
                                    </p:set>
                                    <p:anim calcmode="lin" valueType="num">
                                      <p:cBhvr additive="base">
                                        <p:cTn id="172" dur="500"/>
                                        <p:tgtEl>
                                          <p:spTgt spid="124"/>
                                        </p:tgtEl>
                                        <p:attrNameLst>
                                          <p:attrName>ppt_y</p:attrName>
                                        </p:attrNameLst>
                                      </p:cBhvr>
                                      <p:tavLst>
                                        <p:tav tm="0">
                                          <p:val>
                                            <p:strVal val="#ppt_y+#ppt_h*1.125000"/>
                                          </p:val>
                                        </p:tav>
                                        <p:tav tm="100000">
                                          <p:val>
                                            <p:strVal val="#ppt_y"/>
                                          </p:val>
                                        </p:tav>
                                      </p:tavLst>
                                    </p:anim>
                                    <p:animEffect transition="in" filter="wipe(up)">
                                      <p:cBhvr>
                                        <p:cTn id="173" dur="500"/>
                                        <p:tgtEl>
                                          <p:spTgt spid="124"/>
                                        </p:tgtEl>
                                      </p:cBhvr>
                                    </p:animEffect>
                                  </p:childTnLst>
                                </p:cTn>
                              </p:par>
                            </p:childTnLst>
                          </p:cTn>
                        </p:par>
                        <p:par>
                          <p:cTn id="174" fill="hold">
                            <p:stCondLst>
                              <p:cond delay="51500"/>
                            </p:stCondLst>
                            <p:childTnLst>
                              <p:par>
                                <p:cTn id="175" presetID="12" presetClass="entr" presetSubtype="4" fill="hold" grpId="0" nodeType="afterEffect">
                                  <p:stCondLst>
                                    <p:cond delay="1000"/>
                                  </p:stCondLst>
                                  <p:childTnLst>
                                    <p:set>
                                      <p:cBhvr>
                                        <p:cTn id="176" dur="1" fill="hold">
                                          <p:stCondLst>
                                            <p:cond delay="0"/>
                                          </p:stCondLst>
                                        </p:cTn>
                                        <p:tgtEl>
                                          <p:spTgt spid="125"/>
                                        </p:tgtEl>
                                        <p:attrNameLst>
                                          <p:attrName>style.visibility</p:attrName>
                                        </p:attrNameLst>
                                      </p:cBhvr>
                                      <p:to>
                                        <p:strVal val="visible"/>
                                      </p:to>
                                    </p:set>
                                    <p:anim calcmode="lin" valueType="num">
                                      <p:cBhvr additive="base">
                                        <p:cTn id="177" dur="500"/>
                                        <p:tgtEl>
                                          <p:spTgt spid="125"/>
                                        </p:tgtEl>
                                        <p:attrNameLst>
                                          <p:attrName>ppt_y</p:attrName>
                                        </p:attrNameLst>
                                      </p:cBhvr>
                                      <p:tavLst>
                                        <p:tav tm="0">
                                          <p:val>
                                            <p:strVal val="#ppt_y+#ppt_h*1.125000"/>
                                          </p:val>
                                        </p:tav>
                                        <p:tav tm="100000">
                                          <p:val>
                                            <p:strVal val="#ppt_y"/>
                                          </p:val>
                                        </p:tav>
                                      </p:tavLst>
                                    </p:anim>
                                    <p:animEffect transition="in" filter="wipe(up)">
                                      <p:cBhvr>
                                        <p:cTn id="178" dur="500"/>
                                        <p:tgtEl>
                                          <p:spTgt spid="125"/>
                                        </p:tgtEl>
                                      </p:cBhvr>
                                    </p:animEffect>
                                  </p:childTnLst>
                                </p:cTn>
                              </p:par>
                            </p:childTnLst>
                          </p:cTn>
                        </p:par>
                        <p:par>
                          <p:cTn id="179" fill="hold">
                            <p:stCondLst>
                              <p:cond delay="53000"/>
                            </p:stCondLst>
                            <p:childTnLst>
                              <p:par>
                                <p:cTn id="180" presetID="12" presetClass="entr" presetSubtype="4" fill="hold" nodeType="afterEffect">
                                  <p:stCondLst>
                                    <p:cond delay="1000"/>
                                  </p:stCondLst>
                                  <p:childTnLst>
                                    <p:set>
                                      <p:cBhvr>
                                        <p:cTn id="181" dur="1" fill="hold">
                                          <p:stCondLst>
                                            <p:cond delay="0"/>
                                          </p:stCondLst>
                                        </p:cTn>
                                        <p:tgtEl>
                                          <p:spTgt spid="126"/>
                                        </p:tgtEl>
                                        <p:attrNameLst>
                                          <p:attrName>style.visibility</p:attrName>
                                        </p:attrNameLst>
                                      </p:cBhvr>
                                      <p:to>
                                        <p:strVal val="visible"/>
                                      </p:to>
                                    </p:set>
                                    <p:anim calcmode="lin" valueType="num">
                                      <p:cBhvr additive="base">
                                        <p:cTn id="182" dur="500"/>
                                        <p:tgtEl>
                                          <p:spTgt spid="126"/>
                                        </p:tgtEl>
                                        <p:attrNameLst>
                                          <p:attrName>ppt_y</p:attrName>
                                        </p:attrNameLst>
                                      </p:cBhvr>
                                      <p:tavLst>
                                        <p:tav tm="0">
                                          <p:val>
                                            <p:strVal val="#ppt_y+#ppt_h*1.125000"/>
                                          </p:val>
                                        </p:tav>
                                        <p:tav tm="100000">
                                          <p:val>
                                            <p:strVal val="#ppt_y"/>
                                          </p:val>
                                        </p:tav>
                                      </p:tavLst>
                                    </p:anim>
                                    <p:animEffect transition="in" filter="wipe(up)">
                                      <p:cBhvr>
                                        <p:cTn id="183" dur="500"/>
                                        <p:tgtEl>
                                          <p:spTgt spid="126"/>
                                        </p:tgtEl>
                                      </p:cBhvr>
                                    </p:animEffect>
                                  </p:childTnLst>
                                </p:cTn>
                              </p:par>
                            </p:childTnLst>
                          </p:cTn>
                        </p:par>
                        <p:par>
                          <p:cTn id="184" fill="hold">
                            <p:stCondLst>
                              <p:cond delay="54500"/>
                            </p:stCondLst>
                            <p:childTnLst>
                              <p:par>
                                <p:cTn id="185" presetID="12" presetClass="entr" presetSubtype="4" fill="hold" nodeType="afterEffect">
                                  <p:stCondLst>
                                    <p:cond delay="1000"/>
                                  </p:stCondLst>
                                  <p:childTnLst>
                                    <p:set>
                                      <p:cBhvr>
                                        <p:cTn id="186" dur="1" fill="hold">
                                          <p:stCondLst>
                                            <p:cond delay="0"/>
                                          </p:stCondLst>
                                        </p:cTn>
                                        <p:tgtEl>
                                          <p:spTgt spid="129"/>
                                        </p:tgtEl>
                                        <p:attrNameLst>
                                          <p:attrName>style.visibility</p:attrName>
                                        </p:attrNameLst>
                                      </p:cBhvr>
                                      <p:to>
                                        <p:strVal val="visible"/>
                                      </p:to>
                                    </p:set>
                                    <p:anim calcmode="lin" valueType="num">
                                      <p:cBhvr additive="base">
                                        <p:cTn id="187" dur="500"/>
                                        <p:tgtEl>
                                          <p:spTgt spid="129"/>
                                        </p:tgtEl>
                                        <p:attrNameLst>
                                          <p:attrName>ppt_y</p:attrName>
                                        </p:attrNameLst>
                                      </p:cBhvr>
                                      <p:tavLst>
                                        <p:tav tm="0">
                                          <p:val>
                                            <p:strVal val="#ppt_y+#ppt_h*1.125000"/>
                                          </p:val>
                                        </p:tav>
                                        <p:tav tm="100000">
                                          <p:val>
                                            <p:strVal val="#ppt_y"/>
                                          </p:val>
                                        </p:tav>
                                      </p:tavLst>
                                    </p:anim>
                                    <p:animEffect transition="in" filter="wipe(up)">
                                      <p:cBhvr>
                                        <p:cTn id="188" dur="500"/>
                                        <p:tgtEl>
                                          <p:spTgt spid="129"/>
                                        </p:tgtEl>
                                      </p:cBhvr>
                                    </p:animEffect>
                                  </p:childTnLst>
                                </p:cTn>
                              </p:par>
                            </p:childTnLst>
                          </p:cTn>
                        </p:par>
                        <p:par>
                          <p:cTn id="189" fill="hold">
                            <p:stCondLst>
                              <p:cond delay="56000"/>
                            </p:stCondLst>
                            <p:childTnLst>
                              <p:par>
                                <p:cTn id="190" presetID="12" presetClass="entr" presetSubtype="4" fill="hold" grpId="0" nodeType="afterEffect">
                                  <p:stCondLst>
                                    <p:cond delay="1000"/>
                                  </p:stCondLst>
                                  <p:childTnLst>
                                    <p:set>
                                      <p:cBhvr>
                                        <p:cTn id="191" dur="1" fill="hold">
                                          <p:stCondLst>
                                            <p:cond delay="0"/>
                                          </p:stCondLst>
                                        </p:cTn>
                                        <p:tgtEl>
                                          <p:spTgt spid="132"/>
                                        </p:tgtEl>
                                        <p:attrNameLst>
                                          <p:attrName>style.visibility</p:attrName>
                                        </p:attrNameLst>
                                      </p:cBhvr>
                                      <p:to>
                                        <p:strVal val="visible"/>
                                      </p:to>
                                    </p:set>
                                    <p:anim calcmode="lin" valueType="num">
                                      <p:cBhvr additive="base">
                                        <p:cTn id="192" dur="500"/>
                                        <p:tgtEl>
                                          <p:spTgt spid="132"/>
                                        </p:tgtEl>
                                        <p:attrNameLst>
                                          <p:attrName>ppt_y</p:attrName>
                                        </p:attrNameLst>
                                      </p:cBhvr>
                                      <p:tavLst>
                                        <p:tav tm="0">
                                          <p:val>
                                            <p:strVal val="#ppt_y+#ppt_h*1.125000"/>
                                          </p:val>
                                        </p:tav>
                                        <p:tav tm="100000">
                                          <p:val>
                                            <p:strVal val="#ppt_y"/>
                                          </p:val>
                                        </p:tav>
                                      </p:tavLst>
                                    </p:anim>
                                    <p:animEffect transition="in" filter="wipe(up)">
                                      <p:cBhvr>
                                        <p:cTn id="193" dur="500"/>
                                        <p:tgtEl>
                                          <p:spTgt spid="1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utoUpdateAnimBg="0"/>
      <p:bldP spid="8" grpId="0" autoUpdateAnimBg="0"/>
      <p:bldP spid="10" grpId="0" animBg="1"/>
      <p:bldP spid="11" grpId="0" animBg="1"/>
      <p:bldP spid="12" grpId="0" animBg="1"/>
      <p:bldP spid="13" grpId="0" animBg="1"/>
      <p:bldP spid="14" grpId="0" animBg="1"/>
      <p:bldP spid="15" grpId="0" animBg="1"/>
      <p:bldP spid="16" grpId="0" animBg="1"/>
      <p:bldP spid="17" grpId="0" animBg="1"/>
      <p:bldP spid="18" grpId="0" animBg="1"/>
      <p:bldP spid="35" grpId="0" autoUpdateAnimBg="0"/>
      <p:bldP spid="36" grpId="0" autoUpdateAnimBg="0"/>
      <p:bldP spid="37" grpId="0" autoUpdateAnimBg="0"/>
      <p:bldP spid="38" grpId="0" autoUpdateAnimBg="0"/>
      <p:bldP spid="49" grpId="0" animBg="1"/>
      <p:bldP spid="50" grpId="0" animBg="1"/>
      <p:bldP spid="55" grpId="0" animBg="1"/>
      <p:bldP spid="56" grpId="0" animBg="1"/>
      <p:bldP spid="114" grpId="0" autoUpdateAnimBg="0"/>
      <p:bldP spid="115" grpId="0" autoUpdateAnimBg="0"/>
      <p:bldP spid="116" grpId="0" animBg="1" autoUpdateAnimBg="0"/>
      <p:bldP spid="120" grpId="0" animBg="1" autoUpdateAnimBg="0"/>
      <p:bldP spid="124" grpId="0" animBg="1" autoUpdateAnimBg="0"/>
      <p:bldP spid="125" grpId="0" animBg="1" autoUpdateAnimBg="0"/>
      <p:bldP spid="132" grpId="0" animBg="1" autoUpdateAnimBg="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4.1</a:t>
            </a:r>
            <a:r>
              <a:rPr kumimoji="1" lang="zh-CN" altLang="en-US" dirty="0"/>
              <a:t> 数据选择器</a:t>
            </a:r>
          </a:p>
        </p:txBody>
      </p:sp>
      <p:sp>
        <p:nvSpPr>
          <p:cNvPr id="6" name="Text Box 2">
            <a:extLst>
              <a:ext uri="{FF2B5EF4-FFF2-40B4-BE49-F238E27FC236}">
                <a16:creationId xmlns:a16="http://schemas.microsoft.com/office/drawing/2014/main" id="{A6EC81F1-2649-2936-4DB7-719C65299922}"/>
              </a:ext>
            </a:extLst>
          </p:cNvPr>
          <p:cNvSpPr txBox="1">
            <a:spLocks noChangeArrowheads="1"/>
          </p:cNvSpPr>
          <p:nvPr/>
        </p:nvSpPr>
        <p:spPr bwMode="auto">
          <a:xfrm>
            <a:off x="6228582" y="1922771"/>
            <a:ext cx="400050" cy="469900"/>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a:solidFill>
                  <a:srgbClr val="0033CC"/>
                </a:solidFill>
              </a:rPr>
              <a:t>0   </a:t>
            </a:r>
          </a:p>
        </p:txBody>
      </p:sp>
      <p:sp>
        <p:nvSpPr>
          <p:cNvPr id="7" name="Text Box 3">
            <a:extLst>
              <a:ext uri="{FF2B5EF4-FFF2-40B4-BE49-F238E27FC236}">
                <a16:creationId xmlns:a16="http://schemas.microsoft.com/office/drawing/2014/main" id="{E6A67ED6-88EA-2D1E-2310-E27157335760}"/>
              </a:ext>
            </a:extLst>
          </p:cNvPr>
          <p:cNvSpPr txBox="1">
            <a:spLocks noChangeArrowheads="1"/>
          </p:cNvSpPr>
          <p:nvPr/>
        </p:nvSpPr>
        <p:spPr bwMode="auto">
          <a:xfrm>
            <a:off x="2032819" y="621021"/>
            <a:ext cx="3886200" cy="519112"/>
          </a:xfrm>
          <a:prstGeom prst="rect">
            <a:avLst/>
          </a:prstGeom>
          <a:noFill/>
          <a:ln>
            <a:noFill/>
          </a:ln>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四片 </a:t>
            </a:r>
            <a:r>
              <a:rPr lang="en-US" altLang="zh-CN" sz="2800" b="1">
                <a:solidFill>
                  <a:srgbClr val="0033CC"/>
                </a:solidFill>
              </a:rPr>
              <a:t>8 </a:t>
            </a:r>
            <a:r>
              <a:rPr lang="zh-CN" altLang="en-US" sz="2800" b="1">
                <a:solidFill>
                  <a:srgbClr val="0033CC"/>
                </a:solidFill>
              </a:rPr>
              <a:t>选 </a:t>
            </a:r>
            <a:r>
              <a:rPr lang="en-US" altLang="zh-CN" sz="2800" b="1">
                <a:solidFill>
                  <a:srgbClr val="0033CC"/>
                </a:solidFill>
              </a:rPr>
              <a:t>1</a:t>
            </a:r>
            <a:r>
              <a:rPr lang="zh-CN" altLang="en-US" sz="2800" b="1">
                <a:solidFill>
                  <a:srgbClr val="0033CC"/>
                </a:solidFill>
              </a:rPr>
              <a:t>（</a:t>
            </a:r>
            <a:r>
              <a:rPr lang="en-US" altLang="zh-CN" sz="2800" b="1">
                <a:solidFill>
                  <a:srgbClr val="0033CC"/>
                </a:solidFill>
              </a:rPr>
              <a:t>74151</a:t>
            </a:r>
            <a:r>
              <a:rPr lang="zh-CN" altLang="en-US" sz="2800" b="1">
                <a:solidFill>
                  <a:srgbClr val="0033CC"/>
                </a:solidFill>
              </a:rPr>
              <a:t>）</a:t>
            </a:r>
          </a:p>
        </p:txBody>
      </p:sp>
      <p:sp>
        <p:nvSpPr>
          <p:cNvPr id="8" name="Rectangle 4">
            <a:extLst>
              <a:ext uri="{FF2B5EF4-FFF2-40B4-BE49-F238E27FC236}">
                <a16:creationId xmlns:a16="http://schemas.microsoft.com/office/drawing/2014/main" id="{BFEADA1F-9592-CE58-6208-0D61DDE8C058}"/>
              </a:ext>
            </a:extLst>
          </p:cNvPr>
          <p:cNvSpPr>
            <a:spLocks noChangeArrowheads="1"/>
          </p:cNvSpPr>
          <p:nvPr/>
        </p:nvSpPr>
        <p:spPr bwMode="auto">
          <a:xfrm>
            <a:off x="6212707" y="619433"/>
            <a:ext cx="3592512" cy="519113"/>
          </a:xfrm>
          <a:prstGeom prst="rect">
            <a:avLst/>
          </a:prstGeom>
          <a:noFill/>
          <a:ln>
            <a:noFill/>
          </a:ln>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32 </a:t>
            </a:r>
            <a:r>
              <a:rPr lang="zh-CN" altLang="en-US" sz="2800" b="1">
                <a:solidFill>
                  <a:srgbClr val="0033CC"/>
                </a:solidFill>
              </a:rPr>
              <a:t>选 </a:t>
            </a:r>
            <a:r>
              <a:rPr lang="en-US" altLang="zh-CN" sz="2800" b="1">
                <a:solidFill>
                  <a:srgbClr val="0033CC"/>
                </a:solidFill>
              </a:rPr>
              <a:t>1 </a:t>
            </a:r>
            <a:r>
              <a:rPr lang="zh-CN" altLang="en-US" sz="2800" b="1">
                <a:solidFill>
                  <a:srgbClr val="0033CC"/>
                </a:solidFill>
              </a:rPr>
              <a:t>数据选择器</a:t>
            </a:r>
          </a:p>
        </p:txBody>
      </p:sp>
      <p:sp>
        <p:nvSpPr>
          <p:cNvPr id="9" name="AutoShape 5">
            <a:extLst>
              <a:ext uri="{FF2B5EF4-FFF2-40B4-BE49-F238E27FC236}">
                <a16:creationId xmlns:a16="http://schemas.microsoft.com/office/drawing/2014/main" id="{87C70563-AF2A-F8BE-25B0-3927C6100A9B}"/>
              </a:ext>
            </a:extLst>
          </p:cNvPr>
          <p:cNvSpPr>
            <a:spLocks noChangeArrowheads="1"/>
          </p:cNvSpPr>
          <p:nvPr/>
        </p:nvSpPr>
        <p:spPr bwMode="auto">
          <a:xfrm>
            <a:off x="5399907" y="800408"/>
            <a:ext cx="652462" cy="158750"/>
          </a:xfrm>
          <a:prstGeom prst="notchedRightArrow">
            <a:avLst>
              <a:gd name="adj1" fmla="val 50000"/>
              <a:gd name="adj2" fmla="val 102750"/>
            </a:avLst>
          </a:prstGeom>
          <a:solidFill>
            <a:srgbClr val="FF0066"/>
          </a:solidFill>
          <a:ln w="2857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10" name="Group 6">
            <a:extLst>
              <a:ext uri="{FF2B5EF4-FFF2-40B4-BE49-F238E27FC236}">
                <a16:creationId xmlns:a16="http://schemas.microsoft.com/office/drawing/2014/main" id="{FEDA1EC0-51FC-BF8D-DE9C-62AA8E802416}"/>
              </a:ext>
            </a:extLst>
          </p:cNvPr>
          <p:cNvGrpSpPr>
            <a:grpSpLocks/>
          </p:cNvGrpSpPr>
          <p:nvPr/>
        </p:nvGrpSpPr>
        <p:grpSpPr bwMode="auto">
          <a:xfrm>
            <a:off x="3332982" y="3988108"/>
            <a:ext cx="6294437" cy="928688"/>
            <a:chOff x="1445" y="2554"/>
            <a:chExt cx="3965" cy="585"/>
          </a:xfrm>
        </p:grpSpPr>
        <p:sp>
          <p:nvSpPr>
            <p:cNvPr id="11" name="Line 7">
              <a:extLst>
                <a:ext uri="{FF2B5EF4-FFF2-40B4-BE49-F238E27FC236}">
                  <a16:creationId xmlns:a16="http://schemas.microsoft.com/office/drawing/2014/main" id="{37DC84EB-CB0D-6E8F-9B09-3D3D00D6082F}"/>
                </a:ext>
              </a:extLst>
            </p:cNvPr>
            <p:cNvSpPr>
              <a:spLocks noChangeShapeType="1"/>
            </p:cNvSpPr>
            <p:nvPr/>
          </p:nvSpPr>
          <p:spPr bwMode="auto">
            <a:xfrm>
              <a:off x="2770" y="2554"/>
              <a:ext cx="0" cy="446"/>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 name="Line 8">
              <a:extLst>
                <a:ext uri="{FF2B5EF4-FFF2-40B4-BE49-F238E27FC236}">
                  <a16:creationId xmlns:a16="http://schemas.microsoft.com/office/drawing/2014/main" id="{151DEF14-6CD0-D4EB-D1B2-91BEE9B1D46C}"/>
                </a:ext>
              </a:extLst>
            </p:cNvPr>
            <p:cNvSpPr>
              <a:spLocks noChangeShapeType="1"/>
            </p:cNvSpPr>
            <p:nvPr/>
          </p:nvSpPr>
          <p:spPr bwMode="auto">
            <a:xfrm>
              <a:off x="4084" y="2560"/>
              <a:ext cx="0" cy="435"/>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 name="Line 9">
              <a:extLst>
                <a:ext uri="{FF2B5EF4-FFF2-40B4-BE49-F238E27FC236}">
                  <a16:creationId xmlns:a16="http://schemas.microsoft.com/office/drawing/2014/main" id="{C218324B-24B6-8144-EECD-95E70461D95E}"/>
                </a:ext>
              </a:extLst>
            </p:cNvPr>
            <p:cNvSpPr>
              <a:spLocks noChangeShapeType="1"/>
            </p:cNvSpPr>
            <p:nvPr/>
          </p:nvSpPr>
          <p:spPr bwMode="auto">
            <a:xfrm>
              <a:off x="2764" y="2995"/>
              <a:ext cx="542"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 name="Line 10">
              <a:extLst>
                <a:ext uri="{FF2B5EF4-FFF2-40B4-BE49-F238E27FC236}">
                  <a16:creationId xmlns:a16="http://schemas.microsoft.com/office/drawing/2014/main" id="{6A2334BB-7836-4674-218A-E144382ED08C}"/>
                </a:ext>
              </a:extLst>
            </p:cNvPr>
            <p:cNvSpPr>
              <a:spLocks noChangeShapeType="1"/>
            </p:cNvSpPr>
            <p:nvPr/>
          </p:nvSpPr>
          <p:spPr bwMode="auto">
            <a:xfrm>
              <a:off x="3301" y="2992"/>
              <a:ext cx="0" cy="147"/>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 name="Line 11">
              <a:extLst>
                <a:ext uri="{FF2B5EF4-FFF2-40B4-BE49-F238E27FC236}">
                  <a16:creationId xmlns:a16="http://schemas.microsoft.com/office/drawing/2014/main" id="{645A7E4E-708E-0731-127B-4EFB255E2A97}"/>
                </a:ext>
              </a:extLst>
            </p:cNvPr>
            <p:cNvSpPr>
              <a:spLocks noChangeShapeType="1"/>
            </p:cNvSpPr>
            <p:nvPr/>
          </p:nvSpPr>
          <p:spPr bwMode="auto">
            <a:xfrm flipH="1">
              <a:off x="3469" y="2986"/>
              <a:ext cx="0" cy="153"/>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 name="Line 12">
              <a:extLst>
                <a:ext uri="{FF2B5EF4-FFF2-40B4-BE49-F238E27FC236}">
                  <a16:creationId xmlns:a16="http://schemas.microsoft.com/office/drawing/2014/main" id="{1C024593-139B-4F67-B303-C982E66822F9}"/>
                </a:ext>
              </a:extLst>
            </p:cNvPr>
            <p:cNvSpPr>
              <a:spLocks noChangeShapeType="1"/>
            </p:cNvSpPr>
            <p:nvPr/>
          </p:nvSpPr>
          <p:spPr bwMode="auto">
            <a:xfrm>
              <a:off x="3466" y="2989"/>
              <a:ext cx="627"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 name="Line 13">
              <a:extLst>
                <a:ext uri="{FF2B5EF4-FFF2-40B4-BE49-F238E27FC236}">
                  <a16:creationId xmlns:a16="http://schemas.microsoft.com/office/drawing/2014/main" id="{2EA16AAC-C81E-7FA8-242E-FA87BD8EC4DB}"/>
                </a:ext>
              </a:extLst>
            </p:cNvPr>
            <p:cNvSpPr>
              <a:spLocks noChangeShapeType="1"/>
            </p:cNvSpPr>
            <p:nvPr/>
          </p:nvSpPr>
          <p:spPr bwMode="auto">
            <a:xfrm flipV="1">
              <a:off x="3637" y="3078"/>
              <a:ext cx="0" cy="52"/>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 name="Line 14">
              <a:extLst>
                <a:ext uri="{FF2B5EF4-FFF2-40B4-BE49-F238E27FC236}">
                  <a16:creationId xmlns:a16="http://schemas.microsoft.com/office/drawing/2014/main" id="{87A5121E-301B-CB6B-D267-12336796456D}"/>
                </a:ext>
              </a:extLst>
            </p:cNvPr>
            <p:cNvSpPr>
              <a:spLocks noChangeShapeType="1"/>
            </p:cNvSpPr>
            <p:nvPr/>
          </p:nvSpPr>
          <p:spPr bwMode="auto">
            <a:xfrm flipV="1">
              <a:off x="3148" y="3069"/>
              <a:ext cx="0" cy="61"/>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 name="Line 15">
              <a:extLst>
                <a:ext uri="{FF2B5EF4-FFF2-40B4-BE49-F238E27FC236}">
                  <a16:creationId xmlns:a16="http://schemas.microsoft.com/office/drawing/2014/main" id="{3185FA5D-DF4B-14F1-F92A-FA36B41EFA66}"/>
                </a:ext>
              </a:extLst>
            </p:cNvPr>
            <p:cNvSpPr>
              <a:spLocks noChangeShapeType="1"/>
            </p:cNvSpPr>
            <p:nvPr/>
          </p:nvSpPr>
          <p:spPr bwMode="auto">
            <a:xfrm flipH="1">
              <a:off x="1445" y="3070"/>
              <a:ext cx="1709"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 name="Line 16">
              <a:extLst>
                <a:ext uri="{FF2B5EF4-FFF2-40B4-BE49-F238E27FC236}">
                  <a16:creationId xmlns:a16="http://schemas.microsoft.com/office/drawing/2014/main" id="{A8B461D3-0E02-D2C2-7094-71A7B94A6C06}"/>
                </a:ext>
              </a:extLst>
            </p:cNvPr>
            <p:cNvSpPr>
              <a:spLocks noChangeShapeType="1"/>
            </p:cNvSpPr>
            <p:nvPr/>
          </p:nvSpPr>
          <p:spPr bwMode="auto">
            <a:xfrm>
              <a:off x="1451" y="2556"/>
              <a:ext cx="0" cy="516"/>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 name="Line 17">
              <a:extLst>
                <a:ext uri="{FF2B5EF4-FFF2-40B4-BE49-F238E27FC236}">
                  <a16:creationId xmlns:a16="http://schemas.microsoft.com/office/drawing/2014/main" id="{1BAF3B3B-1EBF-F8D0-EB3A-1D549DE2D498}"/>
                </a:ext>
              </a:extLst>
            </p:cNvPr>
            <p:cNvSpPr>
              <a:spLocks noChangeShapeType="1"/>
            </p:cNvSpPr>
            <p:nvPr/>
          </p:nvSpPr>
          <p:spPr bwMode="auto">
            <a:xfrm>
              <a:off x="3634" y="3082"/>
              <a:ext cx="1776"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 name="Line 18">
              <a:extLst>
                <a:ext uri="{FF2B5EF4-FFF2-40B4-BE49-F238E27FC236}">
                  <a16:creationId xmlns:a16="http://schemas.microsoft.com/office/drawing/2014/main" id="{13FDCA18-25BE-C468-A445-7BC00FD85F98}"/>
                </a:ext>
              </a:extLst>
            </p:cNvPr>
            <p:cNvSpPr>
              <a:spLocks noChangeShapeType="1"/>
            </p:cNvSpPr>
            <p:nvPr/>
          </p:nvSpPr>
          <p:spPr bwMode="auto">
            <a:xfrm>
              <a:off x="5404" y="2560"/>
              <a:ext cx="0" cy="522"/>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23" name="Group 19">
            <a:extLst>
              <a:ext uri="{FF2B5EF4-FFF2-40B4-BE49-F238E27FC236}">
                <a16:creationId xmlns:a16="http://schemas.microsoft.com/office/drawing/2014/main" id="{8939D2EC-9BC4-D7D6-01B2-651F6EA4A910}"/>
              </a:ext>
            </a:extLst>
          </p:cNvPr>
          <p:cNvGrpSpPr>
            <a:grpSpLocks/>
          </p:cNvGrpSpPr>
          <p:nvPr/>
        </p:nvGrpSpPr>
        <p:grpSpPr bwMode="auto">
          <a:xfrm>
            <a:off x="5796782" y="4910446"/>
            <a:ext cx="1293812" cy="1298575"/>
            <a:chOff x="2997" y="3135"/>
            <a:chExt cx="815" cy="818"/>
          </a:xfrm>
        </p:grpSpPr>
        <p:grpSp>
          <p:nvGrpSpPr>
            <p:cNvPr id="24" name="Group 20">
              <a:extLst>
                <a:ext uri="{FF2B5EF4-FFF2-40B4-BE49-F238E27FC236}">
                  <a16:creationId xmlns:a16="http://schemas.microsoft.com/office/drawing/2014/main" id="{D971FE31-CB5B-51E6-CAA3-A9C96DF4ABF1}"/>
                </a:ext>
              </a:extLst>
            </p:cNvPr>
            <p:cNvGrpSpPr>
              <a:grpSpLocks/>
            </p:cNvGrpSpPr>
            <p:nvPr/>
          </p:nvGrpSpPr>
          <p:grpSpPr bwMode="auto">
            <a:xfrm flipV="1">
              <a:off x="3145" y="3498"/>
              <a:ext cx="59" cy="190"/>
              <a:chOff x="4122" y="2462"/>
              <a:chExt cx="59" cy="190"/>
            </a:xfrm>
          </p:grpSpPr>
          <p:sp>
            <p:nvSpPr>
              <p:cNvPr id="39" name="Oval 21">
                <a:extLst>
                  <a:ext uri="{FF2B5EF4-FFF2-40B4-BE49-F238E27FC236}">
                    <a16:creationId xmlns:a16="http://schemas.microsoft.com/office/drawing/2014/main" id="{F78CCA0B-ADA8-1E81-DE43-3986216F2710}"/>
                  </a:ext>
                </a:extLst>
              </p:cNvPr>
              <p:cNvSpPr>
                <a:spLocks noChangeArrowheads="1"/>
              </p:cNvSpPr>
              <p:nvPr/>
            </p:nvSpPr>
            <p:spPr bwMode="auto">
              <a:xfrm>
                <a:off x="4122" y="2594"/>
                <a:ext cx="59" cy="58"/>
              </a:xfrm>
              <a:prstGeom prst="ellipse">
                <a:avLst/>
              </a:prstGeom>
              <a:solidFill>
                <a:schemeClr val="bg1"/>
              </a:solidFill>
              <a:ln w="2857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0" name="Line 22">
                <a:extLst>
                  <a:ext uri="{FF2B5EF4-FFF2-40B4-BE49-F238E27FC236}">
                    <a16:creationId xmlns:a16="http://schemas.microsoft.com/office/drawing/2014/main" id="{ACF12CC7-C70B-6D2C-0473-B26152EDE3E6}"/>
                  </a:ext>
                </a:extLst>
              </p:cNvPr>
              <p:cNvSpPr>
                <a:spLocks noChangeShapeType="1"/>
              </p:cNvSpPr>
              <p:nvPr/>
            </p:nvSpPr>
            <p:spPr bwMode="auto">
              <a:xfrm flipV="1">
                <a:off x="4152" y="2508"/>
                <a:ext cx="0" cy="82"/>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1" name="Oval 23">
                <a:extLst>
                  <a:ext uri="{FF2B5EF4-FFF2-40B4-BE49-F238E27FC236}">
                    <a16:creationId xmlns:a16="http://schemas.microsoft.com/office/drawing/2014/main" id="{6D1DE3DB-E737-A808-BAA5-4F75318550CA}"/>
                  </a:ext>
                </a:extLst>
              </p:cNvPr>
              <p:cNvSpPr>
                <a:spLocks noChangeArrowheads="1"/>
              </p:cNvSpPr>
              <p:nvPr/>
            </p:nvSpPr>
            <p:spPr bwMode="auto">
              <a:xfrm>
                <a:off x="4128" y="2462"/>
                <a:ext cx="46" cy="46"/>
              </a:xfrm>
              <a:prstGeom prst="ellipse">
                <a:avLst/>
              </a:prstGeom>
              <a:noFill/>
              <a:ln w="28575">
                <a:solidFill>
                  <a:srgbClr val="FF0066"/>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25" name="Rectangle 24">
              <a:extLst>
                <a:ext uri="{FF2B5EF4-FFF2-40B4-BE49-F238E27FC236}">
                  <a16:creationId xmlns:a16="http://schemas.microsoft.com/office/drawing/2014/main" id="{FA3A70CD-FB60-7E89-5A06-84B5EB093213}"/>
                </a:ext>
              </a:extLst>
            </p:cNvPr>
            <p:cNvSpPr>
              <a:spLocks noChangeArrowheads="1"/>
            </p:cNvSpPr>
            <p:nvPr/>
          </p:nvSpPr>
          <p:spPr bwMode="auto">
            <a:xfrm>
              <a:off x="3045" y="3208"/>
              <a:ext cx="723" cy="285"/>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6" name="Text Box 25">
              <a:extLst>
                <a:ext uri="{FF2B5EF4-FFF2-40B4-BE49-F238E27FC236}">
                  <a16:creationId xmlns:a16="http://schemas.microsoft.com/office/drawing/2014/main" id="{3103ADCF-4453-8A57-B647-3B173479B9B3}"/>
                </a:ext>
              </a:extLst>
            </p:cNvPr>
            <p:cNvSpPr txBox="1">
              <a:spLocks noChangeArrowheads="1"/>
            </p:cNvSpPr>
            <p:nvPr/>
          </p:nvSpPr>
          <p:spPr bwMode="auto">
            <a:xfrm>
              <a:off x="2997" y="3241"/>
              <a:ext cx="788"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600" b="1">
                  <a:solidFill>
                    <a:srgbClr val="0033CC"/>
                  </a:solidFill>
                </a:rPr>
                <a:t>1/2 74LS139</a:t>
              </a:r>
            </a:p>
          </p:txBody>
        </p:sp>
        <p:sp>
          <p:nvSpPr>
            <p:cNvPr id="27" name="Oval 26">
              <a:extLst>
                <a:ext uri="{FF2B5EF4-FFF2-40B4-BE49-F238E27FC236}">
                  <a16:creationId xmlns:a16="http://schemas.microsoft.com/office/drawing/2014/main" id="{DFDF3FB6-4BEB-CC05-045A-A85C5CFD4211}"/>
                </a:ext>
              </a:extLst>
            </p:cNvPr>
            <p:cNvSpPr>
              <a:spLocks noChangeArrowheads="1"/>
            </p:cNvSpPr>
            <p:nvPr/>
          </p:nvSpPr>
          <p:spPr bwMode="auto">
            <a:xfrm>
              <a:off x="3604" y="3135"/>
              <a:ext cx="59" cy="58"/>
            </a:xfrm>
            <a:prstGeom prst="ellipse">
              <a:avLst/>
            </a:prstGeom>
            <a:solidFill>
              <a:schemeClr val="bg1"/>
            </a:solidFill>
            <a:ln w="2857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8" name="Oval 27">
              <a:extLst>
                <a:ext uri="{FF2B5EF4-FFF2-40B4-BE49-F238E27FC236}">
                  <a16:creationId xmlns:a16="http://schemas.microsoft.com/office/drawing/2014/main" id="{578924EB-4DE4-2298-DC09-C25BBFB36AB4}"/>
                </a:ext>
              </a:extLst>
            </p:cNvPr>
            <p:cNvSpPr>
              <a:spLocks noChangeArrowheads="1"/>
            </p:cNvSpPr>
            <p:nvPr/>
          </p:nvSpPr>
          <p:spPr bwMode="auto">
            <a:xfrm>
              <a:off x="3439" y="3141"/>
              <a:ext cx="59" cy="58"/>
            </a:xfrm>
            <a:prstGeom prst="ellipse">
              <a:avLst/>
            </a:prstGeom>
            <a:solidFill>
              <a:schemeClr val="bg1"/>
            </a:solidFill>
            <a:ln w="2857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9" name="Oval 28">
              <a:extLst>
                <a:ext uri="{FF2B5EF4-FFF2-40B4-BE49-F238E27FC236}">
                  <a16:creationId xmlns:a16="http://schemas.microsoft.com/office/drawing/2014/main" id="{8B173672-7B3F-6CE0-9BF2-744ADE6B6C47}"/>
                </a:ext>
              </a:extLst>
            </p:cNvPr>
            <p:cNvSpPr>
              <a:spLocks noChangeArrowheads="1"/>
            </p:cNvSpPr>
            <p:nvPr/>
          </p:nvSpPr>
          <p:spPr bwMode="auto">
            <a:xfrm>
              <a:off x="3268" y="3138"/>
              <a:ext cx="59" cy="58"/>
            </a:xfrm>
            <a:prstGeom prst="ellipse">
              <a:avLst/>
            </a:prstGeom>
            <a:solidFill>
              <a:schemeClr val="bg1"/>
            </a:solidFill>
            <a:ln w="2857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0" name="Oval 29">
              <a:extLst>
                <a:ext uri="{FF2B5EF4-FFF2-40B4-BE49-F238E27FC236}">
                  <a16:creationId xmlns:a16="http://schemas.microsoft.com/office/drawing/2014/main" id="{7A5D90B4-D494-7A6A-B749-23F876297232}"/>
                </a:ext>
              </a:extLst>
            </p:cNvPr>
            <p:cNvSpPr>
              <a:spLocks noChangeArrowheads="1"/>
            </p:cNvSpPr>
            <p:nvPr/>
          </p:nvSpPr>
          <p:spPr bwMode="auto">
            <a:xfrm>
              <a:off x="3118" y="3135"/>
              <a:ext cx="59" cy="58"/>
            </a:xfrm>
            <a:prstGeom prst="ellipse">
              <a:avLst/>
            </a:prstGeom>
            <a:solidFill>
              <a:schemeClr val="bg1"/>
            </a:solidFill>
            <a:ln w="2857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1" name="Oval 30">
              <a:extLst>
                <a:ext uri="{FF2B5EF4-FFF2-40B4-BE49-F238E27FC236}">
                  <a16:creationId xmlns:a16="http://schemas.microsoft.com/office/drawing/2014/main" id="{DEC19A14-9C56-D9C4-3193-D7D1CBB49F60}"/>
                </a:ext>
              </a:extLst>
            </p:cNvPr>
            <p:cNvSpPr>
              <a:spLocks noChangeArrowheads="1"/>
            </p:cNvSpPr>
            <p:nvPr/>
          </p:nvSpPr>
          <p:spPr bwMode="auto">
            <a:xfrm>
              <a:off x="3382" y="3642"/>
              <a:ext cx="46" cy="46"/>
            </a:xfrm>
            <a:prstGeom prst="ellipse">
              <a:avLst/>
            </a:prstGeom>
            <a:noFill/>
            <a:ln w="28575">
              <a:solidFill>
                <a:srgbClr val="FF0066"/>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2" name="Oval 31">
              <a:extLst>
                <a:ext uri="{FF2B5EF4-FFF2-40B4-BE49-F238E27FC236}">
                  <a16:creationId xmlns:a16="http://schemas.microsoft.com/office/drawing/2014/main" id="{29C45E9B-8E18-6805-1873-F0FB3E4436A4}"/>
                </a:ext>
              </a:extLst>
            </p:cNvPr>
            <p:cNvSpPr>
              <a:spLocks noChangeArrowheads="1"/>
            </p:cNvSpPr>
            <p:nvPr/>
          </p:nvSpPr>
          <p:spPr bwMode="auto">
            <a:xfrm>
              <a:off x="3616" y="3639"/>
              <a:ext cx="46" cy="46"/>
            </a:xfrm>
            <a:prstGeom prst="ellipse">
              <a:avLst/>
            </a:prstGeom>
            <a:noFill/>
            <a:ln w="28575">
              <a:solidFill>
                <a:srgbClr val="FF0066"/>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3" name="Line 32">
              <a:extLst>
                <a:ext uri="{FF2B5EF4-FFF2-40B4-BE49-F238E27FC236}">
                  <a16:creationId xmlns:a16="http://schemas.microsoft.com/office/drawing/2014/main" id="{629E60CD-DF7E-084F-F665-B5BA9CCD20E9}"/>
                </a:ext>
              </a:extLst>
            </p:cNvPr>
            <p:cNvSpPr>
              <a:spLocks noChangeShapeType="1"/>
            </p:cNvSpPr>
            <p:nvPr/>
          </p:nvSpPr>
          <p:spPr bwMode="auto">
            <a:xfrm flipV="1">
              <a:off x="3406" y="3496"/>
              <a:ext cx="0" cy="147"/>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4" name="Line 33">
              <a:extLst>
                <a:ext uri="{FF2B5EF4-FFF2-40B4-BE49-F238E27FC236}">
                  <a16:creationId xmlns:a16="http://schemas.microsoft.com/office/drawing/2014/main" id="{170C625F-75E4-984E-C45E-E9196FD751C4}"/>
                </a:ext>
              </a:extLst>
            </p:cNvPr>
            <p:cNvSpPr>
              <a:spLocks noChangeShapeType="1"/>
            </p:cNvSpPr>
            <p:nvPr/>
          </p:nvSpPr>
          <p:spPr bwMode="auto">
            <a:xfrm flipV="1">
              <a:off x="3640" y="3493"/>
              <a:ext cx="0" cy="147"/>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5" name="Text Box 34">
              <a:extLst>
                <a:ext uri="{FF2B5EF4-FFF2-40B4-BE49-F238E27FC236}">
                  <a16:creationId xmlns:a16="http://schemas.microsoft.com/office/drawing/2014/main" id="{3C3035D4-D9D0-9078-4766-D6B7184E412B}"/>
                </a:ext>
              </a:extLst>
            </p:cNvPr>
            <p:cNvSpPr txBox="1">
              <a:spLocks noChangeArrowheads="1"/>
            </p:cNvSpPr>
            <p:nvPr/>
          </p:nvSpPr>
          <p:spPr bwMode="auto">
            <a:xfrm>
              <a:off x="3046" y="3665"/>
              <a:ext cx="36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b="1" i="1">
                  <a:solidFill>
                    <a:srgbClr val="0033CC"/>
                  </a:solidFill>
                </a:rPr>
                <a:t>S</a:t>
              </a:r>
            </a:p>
          </p:txBody>
        </p:sp>
        <p:sp>
          <p:nvSpPr>
            <p:cNvPr id="36" name="Line 35">
              <a:extLst>
                <a:ext uri="{FF2B5EF4-FFF2-40B4-BE49-F238E27FC236}">
                  <a16:creationId xmlns:a16="http://schemas.microsoft.com/office/drawing/2014/main" id="{A25929F7-9F9B-24C1-90A3-71607B4B6F51}"/>
                </a:ext>
              </a:extLst>
            </p:cNvPr>
            <p:cNvSpPr>
              <a:spLocks noChangeShapeType="1"/>
            </p:cNvSpPr>
            <p:nvPr/>
          </p:nvSpPr>
          <p:spPr bwMode="auto">
            <a:xfrm>
              <a:off x="3112" y="3718"/>
              <a:ext cx="118" cy="0"/>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7" name="Text Box 36">
              <a:extLst>
                <a:ext uri="{FF2B5EF4-FFF2-40B4-BE49-F238E27FC236}">
                  <a16:creationId xmlns:a16="http://schemas.microsoft.com/office/drawing/2014/main" id="{A5882E98-5BC4-9385-6063-01F6A57B98F1}"/>
                </a:ext>
              </a:extLst>
            </p:cNvPr>
            <p:cNvSpPr txBox="1">
              <a:spLocks noChangeArrowheads="1"/>
            </p:cNvSpPr>
            <p:nvPr/>
          </p:nvSpPr>
          <p:spPr bwMode="auto">
            <a:xfrm>
              <a:off x="3252" y="3636"/>
              <a:ext cx="3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A</a:t>
              </a:r>
              <a:r>
                <a:rPr lang="en-US" altLang="zh-CN" b="1" baseline="-25000">
                  <a:solidFill>
                    <a:srgbClr val="FF0066"/>
                  </a:solidFill>
                </a:rPr>
                <a:t>4</a:t>
              </a:r>
              <a:endParaRPr lang="en-US" altLang="zh-CN" b="1" i="1">
                <a:solidFill>
                  <a:srgbClr val="FF0066"/>
                </a:solidFill>
              </a:endParaRPr>
            </a:p>
          </p:txBody>
        </p:sp>
        <p:sp>
          <p:nvSpPr>
            <p:cNvPr id="38" name="Text Box 37">
              <a:extLst>
                <a:ext uri="{FF2B5EF4-FFF2-40B4-BE49-F238E27FC236}">
                  <a16:creationId xmlns:a16="http://schemas.microsoft.com/office/drawing/2014/main" id="{00EDA69D-0288-C90E-721A-6A401D18E61D}"/>
                </a:ext>
              </a:extLst>
            </p:cNvPr>
            <p:cNvSpPr txBox="1">
              <a:spLocks noChangeArrowheads="1"/>
            </p:cNvSpPr>
            <p:nvPr/>
          </p:nvSpPr>
          <p:spPr bwMode="auto">
            <a:xfrm>
              <a:off x="3504" y="3630"/>
              <a:ext cx="3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A</a:t>
              </a:r>
              <a:r>
                <a:rPr lang="en-US" altLang="zh-CN" b="1" baseline="-25000">
                  <a:solidFill>
                    <a:srgbClr val="FF0066"/>
                  </a:solidFill>
                </a:rPr>
                <a:t>3</a:t>
              </a:r>
              <a:endParaRPr lang="en-US" altLang="zh-CN" b="1" i="1">
                <a:solidFill>
                  <a:srgbClr val="FF0066"/>
                </a:solidFill>
              </a:endParaRPr>
            </a:p>
          </p:txBody>
        </p:sp>
      </p:grpSp>
      <p:grpSp>
        <p:nvGrpSpPr>
          <p:cNvPr id="42" name="Group 38">
            <a:extLst>
              <a:ext uri="{FF2B5EF4-FFF2-40B4-BE49-F238E27FC236}">
                <a16:creationId xmlns:a16="http://schemas.microsoft.com/office/drawing/2014/main" id="{A927268A-924F-AA8B-5144-26B52C46E1AB}"/>
              </a:ext>
            </a:extLst>
          </p:cNvPr>
          <p:cNvGrpSpPr>
            <a:grpSpLocks/>
          </p:cNvGrpSpPr>
          <p:nvPr/>
        </p:nvGrpSpPr>
        <p:grpSpPr bwMode="auto">
          <a:xfrm>
            <a:off x="8497119" y="5654983"/>
            <a:ext cx="1203325" cy="466725"/>
            <a:chOff x="4698" y="3588"/>
            <a:chExt cx="758" cy="294"/>
          </a:xfrm>
        </p:grpSpPr>
        <p:sp>
          <p:nvSpPr>
            <p:cNvPr id="43" name="Text Box 39">
              <a:extLst>
                <a:ext uri="{FF2B5EF4-FFF2-40B4-BE49-F238E27FC236}">
                  <a16:creationId xmlns:a16="http://schemas.microsoft.com/office/drawing/2014/main" id="{9947A1A1-A3C0-E2D2-279D-6BD76898E7D4}"/>
                </a:ext>
              </a:extLst>
            </p:cNvPr>
            <p:cNvSpPr txBox="1">
              <a:spLocks noChangeArrowheads="1"/>
            </p:cNvSpPr>
            <p:nvPr/>
          </p:nvSpPr>
          <p:spPr bwMode="auto">
            <a:xfrm>
              <a:off x="4698" y="3594"/>
              <a:ext cx="3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rPr>
                <a:t>A</a:t>
              </a:r>
              <a:r>
                <a:rPr lang="en-US" altLang="zh-CN" b="1" baseline="-25000">
                  <a:solidFill>
                    <a:srgbClr val="0033CC"/>
                  </a:solidFill>
                </a:rPr>
                <a:t>2</a:t>
              </a:r>
              <a:endParaRPr lang="en-US" altLang="zh-CN" b="1" i="1">
                <a:solidFill>
                  <a:srgbClr val="0033CC"/>
                </a:solidFill>
              </a:endParaRPr>
            </a:p>
          </p:txBody>
        </p:sp>
        <p:sp>
          <p:nvSpPr>
            <p:cNvPr id="44" name="Text Box 40">
              <a:extLst>
                <a:ext uri="{FF2B5EF4-FFF2-40B4-BE49-F238E27FC236}">
                  <a16:creationId xmlns:a16="http://schemas.microsoft.com/office/drawing/2014/main" id="{543F0DBB-C5A7-A99C-E2CC-1129A152680F}"/>
                </a:ext>
              </a:extLst>
            </p:cNvPr>
            <p:cNvSpPr txBox="1">
              <a:spLocks noChangeArrowheads="1"/>
            </p:cNvSpPr>
            <p:nvPr/>
          </p:nvSpPr>
          <p:spPr bwMode="auto">
            <a:xfrm>
              <a:off x="4926" y="3588"/>
              <a:ext cx="3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rPr>
                <a:t>A</a:t>
              </a:r>
              <a:r>
                <a:rPr lang="en-US" altLang="zh-CN" b="1" baseline="-25000">
                  <a:solidFill>
                    <a:srgbClr val="0033CC"/>
                  </a:solidFill>
                </a:rPr>
                <a:t>1</a:t>
              </a:r>
              <a:endParaRPr lang="en-US" altLang="zh-CN" b="1" i="1">
                <a:solidFill>
                  <a:srgbClr val="0033CC"/>
                </a:solidFill>
              </a:endParaRPr>
            </a:p>
          </p:txBody>
        </p:sp>
        <p:sp>
          <p:nvSpPr>
            <p:cNvPr id="45" name="Text Box 41">
              <a:extLst>
                <a:ext uri="{FF2B5EF4-FFF2-40B4-BE49-F238E27FC236}">
                  <a16:creationId xmlns:a16="http://schemas.microsoft.com/office/drawing/2014/main" id="{F0B9B602-AE08-69C3-E8E6-6D5B4C58AA68}"/>
                </a:ext>
              </a:extLst>
            </p:cNvPr>
            <p:cNvSpPr txBox="1">
              <a:spLocks noChangeArrowheads="1"/>
            </p:cNvSpPr>
            <p:nvPr/>
          </p:nvSpPr>
          <p:spPr bwMode="auto">
            <a:xfrm>
              <a:off x="5148" y="3588"/>
              <a:ext cx="3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rPr>
                <a:t>A</a:t>
              </a:r>
              <a:r>
                <a:rPr lang="en-US" altLang="zh-CN" b="1" baseline="-25000">
                  <a:solidFill>
                    <a:srgbClr val="0033CC"/>
                  </a:solidFill>
                </a:rPr>
                <a:t>0</a:t>
              </a:r>
              <a:endParaRPr lang="en-US" altLang="zh-CN" b="1" i="1">
                <a:solidFill>
                  <a:srgbClr val="0033CC"/>
                </a:solidFill>
              </a:endParaRPr>
            </a:p>
          </p:txBody>
        </p:sp>
      </p:grpSp>
      <p:grpSp>
        <p:nvGrpSpPr>
          <p:cNvPr id="46" name="Group 42">
            <a:extLst>
              <a:ext uri="{FF2B5EF4-FFF2-40B4-BE49-F238E27FC236}">
                <a16:creationId xmlns:a16="http://schemas.microsoft.com/office/drawing/2014/main" id="{F8C4A1B3-389E-E513-0A1A-02E07066C6D3}"/>
              </a:ext>
            </a:extLst>
          </p:cNvPr>
          <p:cNvGrpSpPr>
            <a:grpSpLocks/>
          </p:cNvGrpSpPr>
          <p:nvPr/>
        </p:nvGrpSpPr>
        <p:grpSpPr bwMode="auto">
          <a:xfrm>
            <a:off x="5303069" y="1819583"/>
            <a:ext cx="800100" cy="788988"/>
            <a:chOff x="2686" y="1188"/>
            <a:chExt cx="504" cy="497"/>
          </a:xfrm>
        </p:grpSpPr>
        <p:sp>
          <p:nvSpPr>
            <p:cNvPr id="47" name="Rectangle 43">
              <a:extLst>
                <a:ext uri="{FF2B5EF4-FFF2-40B4-BE49-F238E27FC236}">
                  <a16:creationId xmlns:a16="http://schemas.microsoft.com/office/drawing/2014/main" id="{C1CD7E6C-AF46-CF49-A7C1-37BF368655C7}"/>
                </a:ext>
              </a:extLst>
            </p:cNvPr>
            <p:cNvSpPr>
              <a:spLocks noChangeArrowheads="1"/>
            </p:cNvSpPr>
            <p:nvPr/>
          </p:nvSpPr>
          <p:spPr bwMode="auto">
            <a:xfrm>
              <a:off x="2686" y="1480"/>
              <a:ext cx="504" cy="198"/>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8" name="Text Box 44">
              <a:extLst>
                <a:ext uri="{FF2B5EF4-FFF2-40B4-BE49-F238E27FC236}">
                  <a16:creationId xmlns:a16="http://schemas.microsoft.com/office/drawing/2014/main" id="{D22F62BB-7E65-479E-3EE6-F714CC5FE22A}"/>
                </a:ext>
              </a:extLst>
            </p:cNvPr>
            <p:cNvSpPr txBox="1">
              <a:spLocks noChangeArrowheads="1"/>
            </p:cNvSpPr>
            <p:nvPr/>
          </p:nvSpPr>
          <p:spPr bwMode="auto">
            <a:xfrm>
              <a:off x="2808" y="1435"/>
              <a:ext cx="24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&amp;</a:t>
              </a:r>
            </a:p>
          </p:txBody>
        </p:sp>
        <p:sp>
          <p:nvSpPr>
            <p:cNvPr id="49" name="Oval 45">
              <a:extLst>
                <a:ext uri="{FF2B5EF4-FFF2-40B4-BE49-F238E27FC236}">
                  <a16:creationId xmlns:a16="http://schemas.microsoft.com/office/drawing/2014/main" id="{BE645CD2-7C25-8363-9308-618A30D21051}"/>
                </a:ext>
              </a:extLst>
            </p:cNvPr>
            <p:cNvSpPr>
              <a:spLocks noChangeArrowheads="1"/>
            </p:cNvSpPr>
            <p:nvPr/>
          </p:nvSpPr>
          <p:spPr bwMode="auto">
            <a:xfrm>
              <a:off x="2916" y="1411"/>
              <a:ext cx="59" cy="58"/>
            </a:xfrm>
            <a:prstGeom prst="ellipse">
              <a:avLst/>
            </a:prstGeom>
            <a:solidFill>
              <a:schemeClr val="bg1"/>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0" name="Line 46">
              <a:extLst>
                <a:ext uri="{FF2B5EF4-FFF2-40B4-BE49-F238E27FC236}">
                  <a16:creationId xmlns:a16="http://schemas.microsoft.com/office/drawing/2014/main" id="{DF617D2F-2CA2-8955-56C3-FE1CB71E1907}"/>
                </a:ext>
              </a:extLst>
            </p:cNvPr>
            <p:cNvSpPr>
              <a:spLocks noChangeShapeType="1"/>
            </p:cNvSpPr>
            <p:nvPr/>
          </p:nvSpPr>
          <p:spPr bwMode="auto">
            <a:xfrm flipV="1">
              <a:off x="2946" y="1325"/>
              <a:ext cx="0" cy="8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1" name="Oval 47">
              <a:extLst>
                <a:ext uri="{FF2B5EF4-FFF2-40B4-BE49-F238E27FC236}">
                  <a16:creationId xmlns:a16="http://schemas.microsoft.com/office/drawing/2014/main" id="{CAB1C2C2-5BCB-B641-2DCF-4250E9446AE0}"/>
                </a:ext>
              </a:extLst>
            </p:cNvPr>
            <p:cNvSpPr>
              <a:spLocks noChangeArrowheads="1"/>
            </p:cNvSpPr>
            <p:nvPr/>
          </p:nvSpPr>
          <p:spPr bwMode="auto">
            <a:xfrm>
              <a:off x="2922" y="1279"/>
              <a:ext cx="46" cy="4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2" name="Text Box 48">
              <a:extLst>
                <a:ext uri="{FF2B5EF4-FFF2-40B4-BE49-F238E27FC236}">
                  <a16:creationId xmlns:a16="http://schemas.microsoft.com/office/drawing/2014/main" id="{6F5A03C0-8272-A3AE-5A98-30A6F8318AF3}"/>
                </a:ext>
              </a:extLst>
            </p:cNvPr>
            <p:cNvSpPr txBox="1">
              <a:spLocks noChangeArrowheads="1"/>
            </p:cNvSpPr>
            <p:nvPr/>
          </p:nvSpPr>
          <p:spPr bwMode="auto">
            <a:xfrm>
              <a:off x="2940" y="1188"/>
              <a:ext cx="23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Y</a:t>
              </a:r>
            </a:p>
          </p:txBody>
        </p:sp>
      </p:grpSp>
      <p:grpSp>
        <p:nvGrpSpPr>
          <p:cNvPr id="53" name="Group 49">
            <a:extLst>
              <a:ext uri="{FF2B5EF4-FFF2-40B4-BE49-F238E27FC236}">
                <a16:creationId xmlns:a16="http://schemas.microsoft.com/office/drawing/2014/main" id="{A43D9C42-14B3-9558-6081-627721F28BFF}"/>
              </a:ext>
            </a:extLst>
          </p:cNvPr>
          <p:cNvGrpSpPr>
            <a:grpSpLocks/>
          </p:cNvGrpSpPr>
          <p:nvPr/>
        </p:nvGrpSpPr>
        <p:grpSpPr bwMode="auto">
          <a:xfrm>
            <a:off x="2528119" y="3883333"/>
            <a:ext cx="6878638" cy="1790700"/>
            <a:chOff x="938" y="2488"/>
            <a:chExt cx="4333" cy="1128"/>
          </a:xfrm>
        </p:grpSpPr>
        <p:sp>
          <p:nvSpPr>
            <p:cNvPr id="54" name="Line 50">
              <a:extLst>
                <a:ext uri="{FF2B5EF4-FFF2-40B4-BE49-F238E27FC236}">
                  <a16:creationId xmlns:a16="http://schemas.microsoft.com/office/drawing/2014/main" id="{9361B793-3FB2-DD2E-84A5-BFB9413726DC}"/>
                </a:ext>
              </a:extLst>
            </p:cNvPr>
            <p:cNvSpPr>
              <a:spLocks noChangeShapeType="1"/>
            </p:cNvSpPr>
            <p:nvPr/>
          </p:nvSpPr>
          <p:spPr bwMode="auto">
            <a:xfrm>
              <a:off x="944" y="2497"/>
              <a:ext cx="1" cy="43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5" name="Line 51">
              <a:extLst>
                <a:ext uri="{FF2B5EF4-FFF2-40B4-BE49-F238E27FC236}">
                  <a16:creationId xmlns:a16="http://schemas.microsoft.com/office/drawing/2014/main" id="{226A168B-5A3B-D501-C1FB-BFC0DC02012A}"/>
                </a:ext>
              </a:extLst>
            </p:cNvPr>
            <p:cNvSpPr>
              <a:spLocks noChangeShapeType="1"/>
            </p:cNvSpPr>
            <p:nvPr/>
          </p:nvSpPr>
          <p:spPr bwMode="auto">
            <a:xfrm flipH="1">
              <a:off x="4890" y="2496"/>
              <a:ext cx="0" cy="107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6" name="Line 52">
              <a:extLst>
                <a:ext uri="{FF2B5EF4-FFF2-40B4-BE49-F238E27FC236}">
                  <a16:creationId xmlns:a16="http://schemas.microsoft.com/office/drawing/2014/main" id="{E365B929-222F-DA0D-2BC2-A2E8E6CB9763}"/>
                </a:ext>
              </a:extLst>
            </p:cNvPr>
            <p:cNvSpPr>
              <a:spLocks noChangeShapeType="1"/>
            </p:cNvSpPr>
            <p:nvPr/>
          </p:nvSpPr>
          <p:spPr bwMode="auto">
            <a:xfrm flipH="1">
              <a:off x="3575" y="2497"/>
              <a:ext cx="1" cy="42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7" name="Line 53">
              <a:extLst>
                <a:ext uri="{FF2B5EF4-FFF2-40B4-BE49-F238E27FC236}">
                  <a16:creationId xmlns:a16="http://schemas.microsoft.com/office/drawing/2014/main" id="{7708EBAC-1F7C-1867-7D73-BE38EF2C27C1}"/>
                </a:ext>
              </a:extLst>
            </p:cNvPr>
            <p:cNvSpPr>
              <a:spLocks noChangeShapeType="1"/>
            </p:cNvSpPr>
            <p:nvPr/>
          </p:nvSpPr>
          <p:spPr bwMode="auto">
            <a:xfrm flipH="1">
              <a:off x="2259" y="2497"/>
              <a:ext cx="1" cy="42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8" name="Line 54">
              <a:extLst>
                <a:ext uri="{FF2B5EF4-FFF2-40B4-BE49-F238E27FC236}">
                  <a16:creationId xmlns:a16="http://schemas.microsoft.com/office/drawing/2014/main" id="{5784A605-7119-A294-4B8B-8BB7EA6EE0C1}"/>
                </a:ext>
              </a:extLst>
            </p:cNvPr>
            <p:cNvSpPr>
              <a:spLocks noChangeShapeType="1"/>
            </p:cNvSpPr>
            <p:nvPr/>
          </p:nvSpPr>
          <p:spPr bwMode="auto">
            <a:xfrm>
              <a:off x="1306" y="2500"/>
              <a:ext cx="0" cy="21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9" name="Line 55">
              <a:extLst>
                <a:ext uri="{FF2B5EF4-FFF2-40B4-BE49-F238E27FC236}">
                  <a16:creationId xmlns:a16="http://schemas.microsoft.com/office/drawing/2014/main" id="{BF464492-FE79-AADD-7D08-63C5702686E3}"/>
                </a:ext>
              </a:extLst>
            </p:cNvPr>
            <p:cNvSpPr>
              <a:spLocks noChangeShapeType="1"/>
            </p:cNvSpPr>
            <p:nvPr/>
          </p:nvSpPr>
          <p:spPr bwMode="auto">
            <a:xfrm>
              <a:off x="2626" y="2494"/>
              <a:ext cx="0" cy="21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0" name="Line 56">
              <a:extLst>
                <a:ext uri="{FF2B5EF4-FFF2-40B4-BE49-F238E27FC236}">
                  <a16:creationId xmlns:a16="http://schemas.microsoft.com/office/drawing/2014/main" id="{54703919-6DF5-D516-D475-7074856D11AB}"/>
                </a:ext>
              </a:extLst>
            </p:cNvPr>
            <p:cNvSpPr>
              <a:spLocks noChangeShapeType="1"/>
            </p:cNvSpPr>
            <p:nvPr/>
          </p:nvSpPr>
          <p:spPr bwMode="auto">
            <a:xfrm>
              <a:off x="3922" y="2494"/>
              <a:ext cx="0" cy="22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1" name="Line 57">
              <a:extLst>
                <a:ext uri="{FF2B5EF4-FFF2-40B4-BE49-F238E27FC236}">
                  <a16:creationId xmlns:a16="http://schemas.microsoft.com/office/drawing/2014/main" id="{5932F849-C2E2-6BA4-EFF8-1DE0ACEDA161}"/>
                </a:ext>
              </a:extLst>
            </p:cNvPr>
            <p:cNvSpPr>
              <a:spLocks noChangeShapeType="1"/>
            </p:cNvSpPr>
            <p:nvPr/>
          </p:nvSpPr>
          <p:spPr bwMode="auto">
            <a:xfrm>
              <a:off x="1114" y="2500"/>
              <a:ext cx="0" cy="32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2" name="Line 58">
              <a:extLst>
                <a:ext uri="{FF2B5EF4-FFF2-40B4-BE49-F238E27FC236}">
                  <a16:creationId xmlns:a16="http://schemas.microsoft.com/office/drawing/2014/main" id="{3D51AC01-A1D5-5FB8-64BB-4816E3441958}"/>
                </a:ext>
              </a:extLst>
            </p:cNvPr>
            <p:cNvSpPr>
              <a:spLocks noChangeShapeType="1"/>
            </p:cNvSpPr>
            <p:nvPr/>
          </p:nvSpPr>
          <p:spPr bwMode="auto">
            <a:xfrm>
              <a:off x="2440" y="2494"/>
              <a:ext cx="0" cy="31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3" name="Line 59">
              <a:extLst>
                <a:ext uri="{FF2B5EF4-FFF2-40B4-BE49-F238E27FC236}">
                  <a16:creationId xmlns:a16="http://schemas.microsoft.com/office/drawing/2014/main" id="{DF2E2D37-6417-EFFE-81AB-014090C86F5A}"/>
                </a:ext>
              </a:extLst>
            </p:cNvPr>
            <p:cNvSpPr>
              <a:spLocks noChangeShapeType="1"/>
            </p:cNvSpPr>
            <p:nvPr/>
          </p:nvSpPr>
          <p:spPr bwMode="auto">
            <a:xfrm>
              <a:off x="3742" y="2488"/>
              <a:ext cx="0" cy="31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4" name="Line 60">
              <a:extLst>
                <a:ext uri="{FF2B5EF4-FFF2-40B4-BE49-F238E27FC236}">
                  <a16:creationId xmlns:a16="http://schemas.microsoft.com/office/drawing/2014/main" id="{3F7CB859-93DD-E0A5-0762-3DC69CFD81AB}"/>
                </a:ext>
              </a:extLst>
            </p:cNvPr>
            <p:cNvSpPr>
              <a:spLocks noChangeShapeType="1"/>
            </p:cNvSpPr>
            <p:nvPr/>
          </p:nvSpPr>
          <p:spPr bwMode="auto">
            <a:xfrm>
              <a:off x="1110" y="2818"/>
              <a:ext cx="394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5" name="Line 61">
              <a:extLst>
                <a:ext uri="{FF2B5EF4-FFF2-40B4-BE49-F238E27FC236}">
                  <a16:creationId xmlns:a16="http://schemas.microsoft.com/office/drawing/2014/main" id="{2E88A3F5-DE02-8D80-11F2-58CE2176F68B}"/>
                </a:ext>
              </a:extLst>
            </p:cNvPr>
            <p:cNvSpPr>
              <a:spLocks noChangeShapeType="1"/>
            </p:cNvSpPr>
            <p:nvPr/>
          </p:nvSpPr>
          <p:spPr bwMode="auto">
            <a:xfrm>
              <a:off x="1300" y="2716"/>
              <a:ext cx="394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6" name="Line 62">
              <a:extLst>
                <a:ext uri="{FF2B5EF4-FFF2-40B4-BE49-F238E27FC236}">
                  <a16:creationId xmlns:a16="http://schemas.microsoft.com/office/drawing/2014/main" id="{45A1CD47-6291-4B21-3C56-BAC34AEED4FB}"/>
                </a:ext>
              </a:extLst>
            </p:cNvPr>
            <p:cNvSpPr>
              <a:spLocks noChangeShapeType="1"/>
            </p:cNvSpPr>
            <p:nvPr/>
          </p:nvSpPr>
          <p:spPr bwMode="auto">
            <a:xfrm flipV="1">
              <a:off x="938" y="2924"/>
              <a:ext cx="3953"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7" name="Line 63">
              <a:extLst>
                <a:ext uri="{FF2B5EF4-FFF2-40B4-BE49-F238E27FC236}">
                  <a16:creationId xmlns:a16="http://schemas.microsoft.com/office/drawing/2014/main" id="{E044C477-5AAA-F2C9-263F-64F42EEE7EFB}"/>
                </a:ext>
              </a:extLst>
            </p:cNvPr>
            <p:cNvSpPr>
              <a:spLocks noChangeShapeType="1"/>
            </p:cNvSpPr>
            <p:nvPr/>
          </p:nvSpPr>
          <p:spPr bwMode="auto">
            <a:xfrm flipH="1">
              <a:off x="5056" y="2490"/>
              <a:ext cx="0" cy="108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8" name="Line 64">
              <a:extLst>
                <a:ext uri="{FF2B5EF4-FFF2-40B4-BE49-F238E27FC236}">
                  <a16:creationId xmlns:a16="http://schemas.microsoft.com/office/drawing/2014/main" id="{9277D46E-AEFE-60DA-10C0-67F4878D92F7}"/>
                </a:ext>
              </a:extLst>
            </p:cNvPr>
            <p:cNvSpPr>
              <a:spLocks noChangeShapeType="1"/>
            </p:cNvSpPr>
            <p:nvPr/>
          </p:nvSpPr>
          <p:spPr bwMode="auto">
            <a:xfrm flipH="1">
              <a:off x="5244" y="2502"/>
              <a:ext cx="0" cy="106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9" name="Oval 65">
              <a:extLst>
                <a:ext uri="{FF2B5EF4-FFF2-40B4-BE49-F238E27FC236}">
                  <a16:creationId xmlns:a16="http://schemas.microsoft.com/office/drawing/2014/main" id="{3CCABFDF-CDA5-180E-5801-6189EC51F270}"/>
                </a:ext>
              </a:extLst>
            </p:cNvPr>
            <p:cNvSpPr>
              <a:spLocks noChangeArrowheads="1"/>
            </p:cNvSpPr>
            <p:nvPr/>
          </p:nvSpPr>
          <p:spPr bwMode="auto">
            <a:xfrm>
              <a:off x="4866" y="3570"/>
              <a:ext cx="46" cy="4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0" name="Oval 66">
              <a:extLst>
                <a:ext uri="{FF2B5EF4-FFF2-40B4-BE49-F238E27FC236}">
                  <a16:creationId xmlns:a16="http://schemas.microsoft.com/office/drawing/2014/main" id="{A8A50F04-5D24-298C-C998-6B526741374C}"/>
                </a:ext>
              </a:extLst>
            </p:cNvPr>
            <p:cNvSpPr>
              <a:spLocks noChangeArrowheads="1"/>
            </p:cNvSpPr>
            <p:nvPr/>
          </p:nvSpPr>
          <p:spPr bwMode="auto">
            <a:xfrm>
              <a:off x="5033" y="3568"/>
              <a:ext cx="46" cy="4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1" name="Oval 67">
              <a:extLst>
                <a:ext uri="{FF2B5EF4-FFF2-40B4-BE49-F238E27FC236}">
                  <a16:creationId xmlns:a16="http://schemas.microsoft.com/office/drawing/2014/main" id="{96C7D01D-F663-83F2-C23C-ADC0AE36755C}"/>
                </a:ext>
              </a:extLst>
            </p:cNvPr>
            <p:cNvSpPr>
              <a:spLocks noChangeArrowheads="1"/>
            </p:cNvSpPr>
            <p:nvPr/>
          </p:nvSpPr>
          <p:spPr bwMode="auto">
            <a:xfrm>
              <a:off x="5222" y="3570"/>
              <a:ext cx="46" cy="4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2" name="Oval 68">
              <a:extLst>
                <a:ext uri="{FF2B5EF4-FFF2-40B4-BE49-F238E27FC236}">
                  <a16:creationId xmlns:a16="http://schemas.microsoft.com/office/drawing/2014/main" id="{751092AE-5A55-A661-2482-CA7932EFFADE}"/>
                </a:ext>
              </a:extLst>
            </p:cNvPr>
            <p:cNvSpPr>
              <a:spLocks noChangeArrowheads="1"/>
            </p:cNvSpPr>
            <p:nvPr/>
          </p:nvSpPr>
          <p:spPr bwMode="auto">
            <a:xfrm>
              <a:off x="2227" y="2893"/>
              <a:ext cx="60" cy="61"/>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3" name="Oval 69">
              <a:extLst>
                <a:ext uri="{FF2B5EF4-FFF2-40B4-BE49-F238E27FC236}">
                  <a16:creationId xmlns:a16="http://schemas.microsoft.com/office/drawing/2014/main" id="{797BB819-B27A-5A15-B466-290A6076791B}"/>
                </a:ext>
              </a:extLst>
            </p:cNvPr>
            <p:cNvSpPr>
              <a:spLocks noChangeArrowheads="1"/>
            </p:cNvSpPr>
            <p:nvPr/>
          </p:nvSpPr>
          <p:spPr bwMode="auto">
            <a:xfrm>
              <a:off x="2409" y="2781"/>
              <a:ext cx="60" cy="61"/>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4" name="Oval 70">
              <a:extLst>
                <a:ext uri="{FF2B5EF4-FFF2-40B4-BE49-F238E27FC236}">
                  <a16:creationId xmlns:a16="http://schemas.microsoft.com/office/drawing/2014/main" id="{2B295C26-9E1C-9031-CE28-D8F73D62E436}"/>
                </a:ext>
              </a:extLst>
            </p:cNvPr>
            <p:cNvSpPr>
              <a:spLocks noChangeArrowheads="1"/>
            </p:cNvSpPr>
            <p:nvPr/>
          </p:nvSpPr>
          <p:spPr bwMode="auto">
            <a:xfrm>
              <a:off x="2595" y="2683"/>
              <a:ext cx="60" cy="61"/>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5" name="Oval 71">
              <a:extLst>
                <a:ext uri="{FF2B5EF4-FFF2-40B4-BE49-F238E27FC236}">
                  <a16:creationId xmlns:a16="http://schemas.microsoft.com/office/drawing/2014/main" id="{94F48174-D1B8-0144-ED10-42861DA81931}"/>
                </a:ext>
              </a:extLst>
            </p:cNvPr>
            <p:cNvSpPr>
              <a:spLocks noChangeArrowheads="1"/>
            </p:cNvSpPr>
            <p:nvPr/>
          </p:nvSpPr>
          <p:spPr bwMode="auto">
            <a:xfrm>
              <a:off x="3544" y="2895"/>
              <a:ext cx="60" cy="61"/>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6" name="Oval 72">
              <a:extLst>
                <a:ext uri="{FF2B5EF4-FFF2-40B4-BE49-F238E27FC236}">
                  <a16:creationId xmlns:a16="http://schemas.microsoft.com/office/drawing/2014/main" id="{43474623-276E-9677-3FE9-586FDE16FADF}"/>
                </a:ext>
              </a:extLst>
            </p:cNvPr>
            <p:cNvSpPr>
              <a:spLocks noChangeArrowheads="1"/>
            </p:cNvSpPr>
            <p:nvPr/>
          </p:nvSpPr>
          <p:spPr bwMode="auto">
            <a:xfrm>
              <a:off x="3712" y="2784"/>
              <a:ext cx="60" cy="61"/>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7" name="Oval 73">
              <a:extLst>
                <a:ext uri="{FF2B5EF4-FFF2-40B4-BE49-F238E27FC236}">
                  <a16:creationId xmlns:a16="http://schemas.microsoft.com/office/drawing/2014/main" id="{48B5BCE7-359F-58BF-2F10-5F187AC7E828}"/>
                </a:ext>
              </a:extLst>
            </p:cNvPr>
            <p:cNvSpPr>
              <a:spLocks noChangeArrowheads="1"/>
            </p:cNvSpPr>
            <p:nvPr/>
          </p:nvSpPr>
          <p:spPr bwMode="auto">
            <a:xfrm>
              <a:off x="3891" y="2679"/>
              <a:ext cx="60" cy="61"/>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8" name="Oval 74">
              <a:extLst>
                <a:ext uri="{FF2B5EF4-FFF2-40B4-BE49-F238E27FC236}">
                  <a16:creationId xmlns:a16="http://schemas.microsoft.com/office/drawing/2014/main" id="{5BA3948F-3D56-1F84-2F4F-9780021E383B}"/>
                </a:ext>
              </a:extLst>
            </p:cNvPr>
            <p:cNvSpPr>
              <a:spLocks noChangeArrowheads="1"/>
            </p:cNvSpPr>
            <p:nvPr/>
          </p:nvSpPr>
          <p:spPr bwMode="auto">
            <a:xfrm>
              <a:off x="4861" y="2895"/>
              <a:ext cx="60" cy="61"/>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9" name="Oval 75">
              <a:extLst>
                <a:ext uri="{FF2B5EF4-FFF2-40B4-BE49-F238E27FC236}">
                  <a16:creationId xmlns:a16="http://schemas.microsoft.com/office/drawing/2014/main" id="{A9F3D381-3177-4B34-1AC8-9A4AE02B66D2}"/>
                </a:ext>
              </a:extLst>
            </p:cNvPr>
            <p:cNvSpPr>
              <a:spLocks noChangeArrowheads="1"/>
            </p:cNvSpPr>
            <p:nvPr/>
          </p:nvSpPr>
          <p:spPr bwMode="auto">
            <a:xfrm>
              <a:off x="5027" y="2785"/>
              <a:ext cx="60" cy="61"/>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0" name="Oval 76">
              <a:extLst>
                <a:ext uri="{FF2B5EF4-FFF2-40B4-BE49-F238E27FC236}">
                  <a16:creationId xmlns:a16="http://schemas.microsoft.com/office/drawing/2014/main" id="{FC86DBD7-9C13-F4D5-BB3F-C86ABCD717CA}"/>
                </a:ext>
              </a:extLst>
            </p:cNvPr>
            <p:cNvSpPr>
              <a:spLocks noChangeArrowheads="1"/>
            </p:cNvSpPr>
            <p:nvPr/>
          </p:nvSpPr>
          <p:spPr bwMode="auto">
            <a:xfrm>
              <a:off x="5211" y="2687"/>
              <a:ext cx="60" cy="61"/>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81" name="Text Box 77">
            <a:extLst>
              <a:ext uri="{FF2B5EF4-FFF2-40B4-BE49-F238E27FC236}">
                <a16:creationId xmlns:a16="http://schemas.microsoft.com/office/drawing/2014/main" id="{83DE39C7-BD79-B192-B2F1-51F5075584C0}"/>
              </a:ext>
            </a:extLst>
          </p:cNvPr>
          <p:cNvSpPr txBox="1">
            <a:spLocks noChangeArrowheads="1"/>
          </p:cNvSpPr>
          <p:nvPr/>
        </p:nvSpPr>
        <p:spPr bwMode="auto">
          <a:xfrm>
            <a:off x="1975669" y="1260783"/>
            <a:ext cx="211455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t>方法 </a:t>
            </a:r>
            <a:r>
              <a:rPr lang="en-US" altLang="zh-CN" sz="2800" b="1"/>
              <a:t>1</a:t>
            </a:r>
            <a:r>
              <a:rPr lang="zh-CN" altLang="en-US" sz="2800" b="1"/>
              <a:t>：</a:t>
            </a:r>
          </a:p>
        </p:txBody>
      </p:sp>
      <p:sp>
        <p:nvSpPr>
          <p:cNvPr id="82" name="Text Box 78">
            <a:extLst>
              <a:ext uri="{FF2B5EF4-FFF2-40B4-BE49-F238E27FC236}">
                <a16:creationId xmlns:a16="http://schemas.microsoft.com/office/drawing/2014/main" id="{FD5307D6-77DB-BB95-1157-144F9AD9E553}"/>
              </a:ext>
            </a:extLst>
          </p:cNvPr>
          <p:cNvSpPr txBox="1">
            <a:spLocks noChangeArrowheads="1"/>
          </p:cNvSpPr>
          <p:nvPr/>
        </p:nvSpPr>
        <p:spPr bwMode="auto">
          <a:xfrm>
            <a:off x="3436169" y="1244908"/>
            <a:ext cx="568325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74LS139  </a:t>
            </a:r>
            <a:r>
              <a:rPr lang="zh-CN" altLang="en-US" sz="2800" b="1">
                <a:solidFill>
                  <a:srgbClr val="0033CC"/>
                </a:solidFill>
              </a:rPr>
              <a:t>双 </a:t>
            </a:r>
            <a:r>
              <a:rPr lang="en-US" altLang="zh-CN" sz="2800" b="1">
                <a:solidFill>
                  <a:srgbClr val="0033CC"/>
                </a:solidFill>
              </a:rPr>
              <a:t>2 </a:t>
            </a:r>
            <a:r>
              <a:rPr lang="zh-CN" altLang="en-US" sz="2800" b="1">
                <a:solidFill>
                  <a:srgbClr val="0033CC"/>
                </a:solidFill>
              </a:rPr>
              <a:t>线 </a:t>
            </a:r>
            <a:r>
              <a:rPr lang="en-US" altLang="zh-CN" sz="2800" b="1">
                <a:solidFill>
                  <a:srgbClr val="0033CC"/>
                </a:solidFill>
              </a:rPr>
              <a:t>- 4 </a:t>
            </a:r>
            <a:r>
              <a:rPr lang="zh-CN" altLang="en-US" sz="2800" b="1">
                <a:solidFill>
                  <a:srgbClr val="0033CC"/>
                </a:solidFill>
              </a:rPr>
              <a:t>线译码器</a:t>
            </a:r>
          </a:p>
        </p:txBody>
      </p:sp>
      <p:grpSp>
        <p:nvGrpSpPr>
          <p:cNvPr id="83" name="Group 79">
            <a:extLst>
              <a:ext uri="{FF2B5EF4-FFF2-40B4-BE49-F238E27FC236}">
                <a16:creationId xmlns:a16="http://schemas.microsoft.com/office/drawing/2014/main" id="{57E13074-99BD-B720-CE43-095784938CAB}"/>
              </a:ext>
            </a:extLst>
          </p:cNvPr>
          <p:cNvGrpSpPr>
            <a:grpSpLocks/>
          </p:cNvGrpSpPr>
          <p:nvPr/>
        </p:nvGrpSpPr>
        <p:grpSpPr bwMode="auto">
          <a:xfrm>
            <a:off x="2778944" y="2597458"/>
            <a:ext cx="6229350" cy="334963"/>
            <a:chOff x="1096" y="1678"/>
            <a:chExt cx="3924" cy="211"/>
          </a:xfrm>
        </p:grpSpPr>
        <p:sp>
          <p:nvSpPr>
            <p:cNvPr id="84" name="Line 80">
              <a:extLst>
                <a:ext uri="{FF2B5EF4-FFF2-40B4-BE49-F238E27FC236}">
                  <a16:creationId xmlns:a16="http://schemas.microsoft.com/office/drawing/2014/main" id="{B7E50945-615B-5CC6-14EE-81393B570216}"/>
                </a:ext>
              </a:extLst>
            </p:cNvPr>
            <p:cNvSpPr>
              <a:spLocks noChangeShapeType="1"/>
            </p:cNvSpPr>
            <p:nvPr/>
          </p:nvSpPr>
          <p:spPr bwMode="auto">
            <a:xfrm flipV="1">
              <a:off x="1098" y="1746"/>
              <a:ext cx="0" cy="14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5" name="Line 81">
              <a:extLst>
                <a:ext uri="{FF2B5EF4-FFF2-40B4-BE49-F238E27FC236}">
                  <a16:creationId xmlns:a16="http://schemas.microsoft.com/office/drawing/2014/main" id="{330EB7D6-E07C-C4D6-8300-78499CD29A22}"/>
                </a:ext>
              </a:extLst>
            </p:cNvPr>
            <p:cNvSpPr>
              <a:spLocks noChangeShapeType="1"/>
            </p:cNvSpPr>
            <p:nvPr/>
          </p:nvSpPr>
          <p:spPr bwMode="auto">
            <a:xfrm flipH="1" flipV="1">
              <a:off x="5015" y="1751"/>
              <a:ext cx="0" cy="13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6" name="Line 82">
              <a:extLst>
                <a:ext uri="{FF2B5EF4-FFF2-40B4-BE49-F238E27FC236}">
                  <a16:creationId xmlns:a16="http://schemas.microsoft.com/office/drawing/2014/main" id="{050CFECA-6D6E-56C8-48F8-BE50C476E2ED}"/>
                </a:ext>
              </a:extLst>
            </p:cNvPr>
            <p:cNvSpPr>
              <a:spLocks noChangeShapeType="1"/>
            </p:cNvSpPr>
            <p:nvPr/>
          </p:nvSpPr>
          <p:spPr bwMode="auto">
            <a:xfrm flipV="1">
              <a:off x="2884" y="1678"/>
              <a:ext cx="0" cy="15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7" name="Line 83">
              <a:extLst>
                <a:ext uri="{FF2B5EF4-FFF2-40B4-BE49-F238E27FC236}">
                  <a16:creationId xmlns:a16="http://schemas.microsoft.com/office/drawing/2014/main" id="{8E173A36-1B7A-6308-38E2-87EFD3441CAD}"/>
                </a:ext>
              </a:extLst>
            </p:cNvPr>
            <p:cNvSpPr>
              <a:spLocks noChangeShapeType="1"/>
            </p:cNvSpPr>
            <p:nvPr/>
          </p:nvSpPr>
          <p:spPr bwMode="auto">
            <a:xfrm flipV="1">
              <a:off x="3022" y="1678"/>
              <a:ext cx="0" cy="15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8" name="Line 84">
              <a:extLst>
                <a:ext uri="{FF2B5EF4-FFF2-40B4-BE49-F238E27FC236}">
                  <a16:creationId xmlns:a16="http://schemas.microsoft.com/office/drawing/2014/main" id="{4666AEA0-1B8B-03C1-C6D2-7F37262B8EC4}"/>
                </a:ext>
              </a:extLst>
            </p:cNvPr>
            <p:cNvSpPr>
              <a:spLocks noChangeShapeType="1"/>
            </p:cNvSpPr>
            <p:nvPr/>
          </p:nvSpPr>
          <p:spPr bwMode="auto">
            <a:xfrm flipH="1">
              <a:off x="3134" y="1751"/>
              <a:ext cx="188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9" name="Line 85">
              <a:extLst>
                <a:ext uri="{FF2B5EF4-FFF2-40B4-BE49-F238E27FC236}">
                  <a16:creationId xmlns:a16="http://schemas.microsoft.com/office/drawing/2014/main" id="{86003F5B-0E3C-D933-69D1-C13A53BC657E}"/>
                </a:ext>
              </a:extLst>
            </p:cNvPr>
            <p:cNvSpPr>
              <a:spLocks noChangeShapeType="1"/>
            </p:cNvSpPr>
            <p:nvPr/>
          </p:nvSpPr>
          <p:spPr bwMode="auto">
            <a:xfrm flipV="1">
              <a:off x="3142" y="1678"/>
              <a:ext cx="0" cy="7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0" name="Line 86">
              <a:extLst>
                <a:ext uri="{FF2B5EF4-FFF2-40B4-BE49-F238E27FC236}">
                  <a16:creationId xmlns:a16="http://schemas.microsoft.com/office/drawing/2014/main" id="{2DB00AA6-8DB5-2D4A-7B92-849CDE37E37F}"/>
                </a:ext>
              </a:extLst>
            </p:cNvPr>
            <p:cNvSpPr>
              <a:spLocks noChangeShapeType="1"/>
            </p:cNvSpPr>
            <p:nvPr/>
          </p:nvSpPr>
          <p:spPr bwMode="auto">
            <a:xfrm>
              <a:off x="1096" y="1750"/>
              <a:ext cx="167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1" name="Line 87">
              <a:extLst>
                <a:ext uri="{FF2B5EF4-FFF2-40B4-BE49-F238E27FC236}">
                  <a16:creationId xmlns:a16="http://schemas.microsoft.com/office/drawing/2014/main" id="{563D409A-29A0-DD64-8CFD-98432E25A40A}"/>
                </a:ext>
              </a:extLst>
            </p:cNvPr>
            <p:cNvSpPr>
              <a:spLocks noChangeShapeType="1"/>
            </p:cNvSpPr>
            <p:nvPr/>
          </p:nvSpPr>
          <p:spPr bwMode="auto">
            <a:xfrm flipV="1">
              <a:off x="2758" y="1678"/>
              <a:ext cx="0" cy="7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2" name="Line 88">
              <a:extLst>
                <a:ext uri="{FF2B5EF4-FFF2-40B4-BE49-F238E27FC236}">
                  <a16:creationId xmlns:a16="http://schemas.microsoft.com/office/drawing/2014/main" id="{B88BF26E-62C9-BE44-68CF-ECA6C823FBD6}"/>
                </a:ext>
              </a:extLst>
            </p:cNvPr>
            <p:cNvSpPr>
              <a:spLocks noChangeShapeType="1"/>
            </p:cNvSpPr>
            <p:nvPr/>
          </p:nvSpPr>
          <p:spPr bwMode="auto">
            <a:xfrm>
              <a:off x="2404" y="1828"/>
              <a:ext cx="48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3" name="Line 89">
              <a:extLst>
                <a:ext uri="{FF2B5EF4-FFF2-40B4-BE49-F238E27FC236}">
                  <a16:creationId xmlns:a16="http://schemas.microsoft.com/office/drawing/2014/main" id="{C999C4B5-23B5-2CA1-FB32-6F7102612E5A}"/>
                </a:ext>
              </a:extLst>
            </p:cNvPr>
            <p:cNvSpPr>
              <a:spLocks noChangeShapeType="1"/>
            </p:cNvSpPr>
            <p:nvPr/>
          </p:nvSpPr>
          <p:spPr bwMode="auto">
            <a:xfrm flipH="1">
              <a:off x="3013" y="1828"/>
              <a:ext cx="669"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94" name="Group 90">
            <a:extLst>
              <a:ext uri="{FF2B5EF4-FFF2-40B4-BE49-F238E27FC236}">
                <a16:creationId xmlns:a16="http://schemas.microsoft.com/office/drawing/2014/main" id="{9B234AF6-DD74-DA59-264C-FED06A8289DA}"/>
              </a:ext>
            </a:extLst>
          </p:cNvPr>
          <p:cNvGrpSpPr>
            <a:grpSpLocks/>
          </p:cNvGrpSpPr>
          <p:nvPr/>
        </p:nvGrpSpPr>
        <p:grpSpPr bwMode="auto">
          <a:xfrm>
            <a:off x="1491482" y="2829233"/>
            <a:ext cx="8691562" cy="1471613"/>
            <a:chOff x="285" y="1824"/>
            <a:chExt cx="5475" cy="927"/>
          </a:xfrm>
        </p:grpSpPr>
        <p:sp>
          <p:nvSpPr>
            <p:cNvPr id="95" name="Rectangle 91">
              <a:extLst>
                <a:ext uri="{FF2B5EF4-FFF2-40B4-BE49-F238E27FC236}">
                  <a16:creationId xmlns:a16="http://schemas.microsoft.com/office/drawing/2014/main" id="{8DE62671-22F8-BB3B-38C9-B352A4884D42}"/>
                </a:ext>
              </a:extLst>
            </p:cNvPr>
            <p:cNvSpPr>
              <a:spLocks noChangeArrowheads="1"/>
            </p:cNvSpPr>
            <p:nvPr/>
          </p:nvSpPr>
          <p:spPr bwMode="auto">
            <a:xfrm>
              <a:off x="376" y="1953"/>
              <a:ext cx="1193" cy="5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solidFill>
                  <a:srgbClr val="0033CC"/>
                </a:solidFill>
              </a:endParaRPr>
            </a:p>
          </p:txBody>
        </p:sp>
        <p:sp>
          <p:nvSpPr>
            <p:cNvPr id="96" name="Text Box 92">
              <a:extLst>
                <a:ext uri="{FF2B5EF4-FFF2-40B4-BE49-F238E27FC236}">
                  <a16:creationId xmlns:a16="http://schemas.microsoft.com/office/drawing/2014/main" id="{98A51355-4AE8-A231-E8B8-F1B30AC31508}"/>
                </a:ext>
              </a:extLst>
            </p:cNvPr>
            <p:cNvSpPr txBox="1">
              <a:spLocks noChangeArrowheads="1"/>
            </p:cNvSpPr>
            <p:nvPr/>
          </p:nvSpPr>
          <p:spPr bwMode="auto">
            <a:xfrm>
              <a:off x="628" y="2102"/>
              <a:ext cx="97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a:solidFill>
                    <a:srgbClr val="FF0066"/>
                  </a:solidFill>
                </a:rPr>
                <a:t>74151 (4)</a:t>
              </a:r>
            </a:p>
          </p:txBody>
        </p:sp>
        <p:sp>
          <p:nvSpPr>
            <p:cNvPr id="97" name="Text Box 93">
              <a:extLst>
                <a:ext uri="{FF2B5EF4-FFF2-40B4-BE49-F238E27FC236}">
                  <a16:creationId xmlns:a16="http://schemas.microsoft.com/office/drawing/2014/main" id="{EA697100-26EF-31F7-4248-8A8E0C9F9044}"/>
                </a:ext>
              </a:extLst>
            </p:cNvPr>
            <p:cNvSpPr txBox="1">
              <a:spLocks noChangeArrowheads="1"/>
            </p:cNvSpPr>
            <p:nvPr/>
          </p:nvSpPr>
          <p:spPr bwMode="auto">
            <a:xfrm>
              <a:off x="335" y="2297"/>
              <a:ext cx="332"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400" b="1">
                  <a:solidFill>
                    <a:srgbClr val="0033CC"/>
                  </a:solidFill>
                </a:rPr>
                <a:t>D</a:t>
              </a:r>
              <a:r>
                <a:rPr lang="en-US" altLang="zh-CN" sz="1400" b="1" baseline="-25000">
                  <a:solidFill>
                    <a:srgbClr val="0033CC"/>
                  </a:solidFill>
                </a:rPr>
                <a:t>7</a:t>
              </a:r>
              <a:endParaRPr lang="en-US" altLang="zh-CN" sz="1400" b="1" i="1">
                <a:solidFill>
                  <a:srgbClr val="0033CC"/>
                </a:solidFill>
              </a:endParaRPr>
            </a:p>
          </p:txBody>
        </p:sp>
        <p:sp>
          <p:nvSpPr>
            <p:cNvPr id="98" name="Text Box 94">
              <a:extLst>
                <a:ext uri="{FF2B5EF4-FFF2-40B4-BE49-F238E27FC236}">
                  <a16:creationId xmlns:a16="http://schemas.microsoft.com/office/drawing/2014/main" id="{5103C607-DE7D-C21D-53E8-551FA1E7006E}"/>
                </a:ext>
              </a:extLst>
            </p:cNvPr>
            <p:cNvSpPr txBox="1">
              <a:spLocks noChangeArrowheads="1"/>
            </p:cNvSpPr>
            <p:nvPr/>
          </p:nvSpPr>
          <p:spPr bwMode="auto">
            <a:xfrm>
              <a:off x="849" y="2288"/>
              <a:ext cx="367"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400" b="1">
                  <a:solidFill>
                    <a:srgbClr val="0033CC"/>
                  </a:solidFill>
                </a:rPr>
                <a:t>A</a:t>
              </a:r>
              <a:r>
                <a:rPr lang="en-US" altLang="zh-CN" sz="1400" b="1" baseline="-25000">
                  <a:solidFill>
                    <a:srgbClr val="0033CC"/>
                  </a:solidFill>
                </a:rPr>
                <a:t>2</a:t>
              </a:r>
              <a:endParaRPr lang="en-US" altLang="zh-CN" sz="1400" b="1" i="1">
                <a:solidFill>
                  <a:srgbClr val="0033CC"/>
                </a:solidFill>
              </a:endParaRPr>
            </a:p>
          </p:txBody>
        </p:sp>
        <p:sp>
          <p:nvSpPr>
            <p:cNvPr id="99" name="Text Box 95">
              <a:extLst>
                <a:ext uri="{FF2B5EF4-FFF2-40B4-BE49-F238E27FC236}">
                  <a16:creationId xmlns:a16="http://schemas.microsoft.com/office/drawing/2014/main" id="{493F1038-1B99-7FDD-ADCA-9A46150E388E}"/>
                </a:ext>
              </a:extLst>
            </p:cNvPr>
            <p:cNvSpPr txBox="1">
              <a:spLocks noChangeArrowheads="1"/>
            </p:cNvSpPr>
            <p:nvPr/>
          </p:nvSpPr>
          <p:spPr bwMode="auto">
            <a:xfrm>
              <a:off x="704" y="2287"/>
              <a:ext cx="390"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400" b="1">
                  <a:solidFill>
                    <a:srgbClr val="0033CC"/>
                  </a:solidFill>
                </a:rPr>
                <a:t>D</a:t>
              </a:r>
              <a:r>
                <a:rPr lang="en-US" altLang="zh-CN" sz="1400" b="1" baseline="-25000">
                  <a:solidFill>
                    <a:srgbClr val="0033CC"/>
                  </a:solidFill>
                </a:rPr>
                <a:t>0</a:t>
              </a:r>
              <a:endParaRPr lang="en-US" altLang="zh-CN" sz="1400" b="1" i="1">
                <a:solidFill>
                  <a:srgbClr val="0033CC"/>
                </a:solidFill>
              </a:endParaRPr>
            </a:p>
          </p:txBody>
        </p:sp>
        <p:sp>
          <p:nvSpPr>
            <p:cNvPr id="100" name="Text Box 96">
              <a:extLst>
                <a:ext uri="{FF2B5EF4-FFF2-40B4-BE49-F238E27FC236}">
                  <a16:creationId xmlns:a16="http://schemas.microsoft.com/office/drawing/2014/main" id="{DCEFB364-8236-D52A-EE8D-7095093FE3A8}"/>
                </a:ext>
              </a:extLst>
            </p:cNvPr>
            <p:cNvSpPr txBox="1">
              <a:spLocks noChangeArrowheads="1"/>
            </p:cNvSpPr>
            <p:nvPr/>
          </p:nvSpPr>
          <p:spPr bwMode="auto">
            <a:xfrm>
              <a:off x="1306" y="2304"/>
              <a:ext cx="392"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400" b="1">
                  <a:solidFill>
                    <a:srgbClr val="0033CC"/>
                  </a:solidFill>
                </a:rPr>
                <a:t>EN</a:t>
              </a:r>
            </a:p>
          </p:txBody>
        </p:sp>
        <p:sp>
          <p:nvSpPr>
            <p:cNvPr id="101" name="Text Box 97">
              <a:extLst>
                <a:ext uri="{FF2B5EF4-FFF2-40B4-BE49-F238E27FC236}">
                  <a16:creationId xmlns:a16="http://schemas.microsoft.com/office/drawing/2014/main" id="{639D2DA2-781C-690F-1472-2A09DD8D949D}"/>
                </a:ext>
              </a:extLst>
            </p:cNvPr>
            <p:cNvSpPr txBox="1">
              <a:spLocks noChangeArrowheads="1"/>
            </p:cNvSpPr>
            <p:nvPr/>
          </p:nvSpPr>
          <p:spPr bwMode="auto">
            <a:xfrm>
              <a:off x="1160" y="2288"/>
              <a:ext cx="361"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400" b="1">
                  <a:solidFill>
                    <a:srgbClr val="0033CC"/>
                  </a:solidFill>
                </a:rPr>
                <a:t>A</a:t>
              </a:r>
              <a:r>
                <a:rPr lang="en-US" altLang="zh-CN" sz="1400" b="1" baseline="-25000">
                  <a:solidFill>
                    <a:srgbClr val="0033CC"/>
                  </a:solidFill>
                </a:rPr>
                <a:t>0</a:t>
              </a:r>
              <a:endParaRPr lang="en-US" altLang="zh-CN" sz="1400" b="1" i="1">
                <a:solidFill>
                  <a:srgbClr val="0033CC"/>
                </a:solidFill>
              </a:endParaRPr>
            </a:p>
          </p:txBody>
        </p:sp>
        <p:sp>
          <p:nvSpPr>
            <p:cNvPr id="102" name="Text Box 98">
              <a:extLst>
                <a:ext uri="{FF2B5EF4-FFF2-40B4-BE49-F238E27FC236}">
                  <a16:creationId xmlns:a16="http://schemas.microsoft.com/office/drawing/2014/main" id="{8BEC9362-6E9B-2221-23F1-0E56DBA3F9AC}"/>
                </a:ext>
              </a:extLst>
            </p:cNvPr>
            <p:cNvSpPr txBox="1">
              <a:spLocks noChangeArrowheads="1"/>
            </p:cNvSpPr>
            <p:nvPr/>
          </p:nvSpPr>
          <p:spPr bwMode="auto">
            <a:xfrm>
              <a:off x="1002" y="2287"/>
              <a:ext cx="399"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400" b="1">
                  <a:solidFill>
                    <a:srgbClr val="0033CC"/>
                  </a:solidFill>
                </a:rPr>
                <a:t>A</a:t>
              </a:r>
              <a:r>
                <a:rPr lang="en-US" altLang="zh-CN" sz="1400" b="1" baseline="-25000">
                  <a:solidFill>
                    <a:srgbClr val="0033CC"/>
                  </a:solidFill>
                </a:rPr>
                <a:t>1</a:t>
              </a:r>
              <a:endParaRPr lang="en-US" altLang="zh-CN" sz="1400" b="1" i="1">
                <a:solidFill>
                  <a:srgbClr val="0033CC"/>
                </a:solidFill>
              </a:endParaRPr>
            </a:p>
          </p:txBody>
        </p:sp>
        <p:sp>
          <p:nvSpPr>
            <p:cNvPr id="103" name="Line 99">
              <a:extLst>
                <a:ext uri="{FF2B5EF4-FFF2-40B4-BE49-F238E27FC236}">
                  <a16:creationId xmlns:a16="http://schemas.microsoft.com/office/drawing/2014/main" id="{9AF27102-3C27-1EF5-04B9-BA76A8D7B8F5}"/>
                </a:ext>
              </a:extLst>
            </p:cNvPr>
            <p:cNvSpPr>
              <a:spLocks noChangeShapeType="1"/>
            </p:cNvSpPr>
            <p:nvPr/>
          </p:nvSpPr>
          <p:spPr bwMode="auto">
            <a:xfrm>
              <a:off x="471" y="2498"/>
              <a:ext cx="0" cy="10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4" name="Oval 100">
              <a:extLst>
                <a:ext uri="{FF2B5EF4-FFF2-40B4-BE49-F238E27FC236}">
                  <a16:creationId xmlns:a16="http://schemas.microsoft.com/office/drawing/2014/main" id="{88D46251-6833-CEB0-EDCC-665E5B98E7E7}"/>
                </a:ext>
              </a:extLst>
            </p:cNvPr>
            <p:cNvSpPr>
              <a:spLocks noChangeArrowheads="1"/>
            </p:cNvSpPr>
            <p:nvPr/>
          </p:nvSpPr>
          <p:spPr bwMode="auto">
            <a:xfrm>
              <a:off x="460" y="2601"/>
              <a:ext cx="23" cy="24"/>
            </a:xfrm>
            <a:prstGeom prst="ellipse">
              <a:avLst/>
            </a:prstGeom>
            <a:noFill/>
            <a:ln w="1905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5" name="Line 101">
              <a:extLst>
                <a:ext uri="{FF2B5EF4-FFF2-40B4-BE49-F238E27FC236}">
                  <a16:creationId xmlns:a16="http://schemas.microsoft.com/office/drawing/2014/main" id="{0B0FC133-AD77-5A91-0973-91C92546478A}"/>
                </a:ext>
              </a:extLst>
            </p:cNvPr>
            <p:cNvSpPr>
              <a:spLocks noChangeShapeType="1"/>
            </p:cNvSpPr>
            <p:nvPr/>
          </p:nvSpPr>
          <p:spPr bwMode="auto">
            <a:xfrm>
              <a:off x="806" y="2496"/>
              <a:ext cx="0" cy="10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6" name="Oval 102">
              <a:extLst>
                <a:ext uri="{FF2B5EF4-FFF2-40B4-BE49-F238E27FC236}">
                  <a16:creationId xmlns:a16="http://schemas.microsoft.com/office/drawing/2014/main" id="{76700CCC-B149-3F24-E727-8C6CEE02A877}"/>
                </a:ext>
              </a:extLst>
            </p:cNvPr>
            <p:cNvSpPr>
              <a:spLocks noChangeArrowheads="1"/>
            </p:cNvSpPr>
            <p:nvPr/>
          </p:nvSpPr>
          <p:spPr bwMode="auto">
            <a:xfrm>
              <a:off x="794" y="2598"/>
              <a:ext cx="23" cy="24"/>
            </a:xfrm>
            <a:prstGeom prst="ellipse">
              <a:avLst/>
            </a:prstGeom>
            <a:noFill/>
            <a:ln w="1905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7" name="Text Box 103">
              <a:extLst>
                <a:ext uri="{FF2B5EF4-FFF2-40B4-BE49-F238E27FC236}">
                  <a16:creationId xmlns:a16="http://schemas.microsoft.com/office/drawing/2014/main" id="{E4B65CEC-F660-0591-0EA1-347274CF0680}"/>
                </a:ext>
              </a:extLst>
            </p:cNvPr>
            <p:cNvSpPr txBox="1">
              <a:spLocks noChangeArrowheads="1"/>
            </p:cNvSpPr>
            <p:nvPr/>
          </p:nvSpPr>
          <p:spPr bwMode="auto">
            <a:xfrm>
              <a:off x="1416" y="2524"/>
              <a:ext cx="378"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600" b="1" i="1">
                  <a:solidFill>
                    <a:srgbClr val="FF0066"/>
                  </a:solidFill>
                </a:rPr>
                <a:t>S</a:t>
              </a:r>
              <a:r>
                <a:rPr lang="en-US" altLang="zh-CN" sz="1600" b="1" baseline="-25000">
                  <a:solidFill>
                    <a:srgbClr val="FF0066"/>
                  </a:solidFill>
                </a:rPr>
                <a:t>4</a:t>
              </a:r>
              <a:endParaRPr lang="en-US" altLang="zh-CN" sz="1600" b="1" i="1">
                <a:solidFill>
                  <a:srgbClr val="FF0066"/>
                </a:solidFill>
              </a:endParaRPr>
            </a:p>
          </p:txBody>
        </p:sp>
        <p:sp>
          <p:nvSpPr>
            <p:cNvPr id="108" name="Line 104">
              <a:extLst>
                <a:ext uri="{FF2B5EF4-FFF2-40B4-BE49-F238E27FC236}">
                  <a16:creationId xmlns:a16="http://schemas.microsoft.com/office/drawing/2014/main" id="{BB9E592E-FB44-CE1E-15A0-8F37F8986AF8}"/>
                </a:ext>
              </a:extLst>
            </p:cNvPr>
            <p:cNvSpPr>
              <a:spLocks noChangeShapeType="1"/>
            </p:cNvSpPr>
            <p:nvPr/>
          </p:nvSpPr>
          <p:spPr bwMode="auto">
            <a:xfrm>
              <a:off x="1485" y="2576"/>
              <a:ext cx="81" cy="1"/>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9" name="Text Box 105">
              <a:extLst>
                <a:ext uri="{FF2B5EF4-FFF2-40B4-BE49-F238E27FC236}">
                  <a16:creationId xmlns:a16="http://schemas.microsoft.com/office/drawing/2014/main" id="{CC4AD0D3-3DCC-49A8-F30D-F599EB9A94AC}"/>
                </a:ext>
              </a:extLst>
            </p:cNvPr>
            <p:cNvSpPr txBox="1">
              <a:spLocks noChangeArrowheads="1"/>
            </p:cNvSpPr>
            <p:nvPr/>
          </p:nvSpPr>
          <p:spPr bwMode="auto">
            <a:xfrm>
              <a:off x="989" y="1926"/>
              <a:ext cx="26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800" b="1">
                  <a:solidFill>
                    <a:srgbClr val="FF0066"/>
                  </a:solidFill>
                </a:rPr>
                <a:t>Y</a:t>
              </a:r>
              <a:r>
                <a:rPr lang="en-US" altLang="zh-CN" sz="1800" b="1" baseline="-25000">
                  <a:solidFill>
                    <a:srgbClr val="FF0066"/>
                  </a:solidFill>
                </a:rPr>
                <a:t>3</a:t>
              </a:r>
              <a:endParaRPr lang="en-US" altLang="zh-CN" sz="1800" b="1" i="1">
                <a:solidFill>
                  <a:srgbClr val="FF0066"/>
                </a:solidFill>
              </a:endParaRPr>
            </a:p>
          </p:txBody>
        </p:sp>
        <p:sp>
          <p:nvSpPr>
            <p:cNvPr id="110" name="Oval 106">
              <a:extLst>
                <a:ext uri="{FF2B5EF4-FFF2-40B4-BE49-F238E27FC236}">
                  <a16:creationId xmlns:a16="http://schemas.microsoft.com/office/drawing/2014/main" id="{C3D1CEB6-C950-7304-19BC-9E2BA656CFE7}"/>
                </a:ext>
              </a:extLst>
            </p:cNvPr>
            <p:cNvSpPr>
              <a:spLocks noChangeArrowheads="1"/>
            </p:cNvSpPr>
            <p:nvPr/>
          </p:nvSpPr>
          <p:spPr bwMode="auto">
            <a:xfrm>
              <a:off x="1070" y="1887"/>
              <a:ext cx="54" cy="52"/>
            </a:xfrm>
            <a:prstGeom prst="ellipse">
              <a:avLst/>
            </a:prstGeom>
            <a:solidFill>
              <a:schemeClr val="bg1"/>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1" name="Line 107">
              <a:extLst>
                <a:ext uri="{FF2B5EF4-FFF2-40B4-BE49-F238E27FC236}">
                  <a16:creationId xmlns:a16="http://schemas.microsoft.com/office/drawing/2014/main" id="{FA81BDC1-CEBA-1320-6138-7A27BF1C77C7}"/>
                </a:ext>
              </a:extLst>
            </p:cNvPr>
            <p:cNvSpPr>
              <a:spLocks noChangeShapeType="1"/>
            </p:cNvSpPr>
            <p:nvPr/>
          </p:nvSpPr>
          <p:spPr bwMode="auto">
            <a:xfrm flipV="1">
              <a:off x="732" y="1870"/>
              <a:ext cx="0" cy="7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2" name="Rectangle 108">
              <a:extLst>
                <a:ext uri="{FF2B5EF4-FFF2-40B4-BE49-F238E27FC236}">
                  <a16:creationId xmlns:a16="http://schemas.microsoft.com/office/drawing/2014/main" id="{8F741A02-C384-46B8-EA4D-2C6F49A28B51}"/>
                </a:ext>
              </a:extLst>
            </p:cNvPr>
            <p:cNvSpPr>
              <a:spLocks noChangeArrowheads="1"/>
            </p:cNvSpPr>
            <p:nvPr/>
          </p:nvSpPr>
          <p:spPr bwMode="auto">
            <a:xfrm>
              <a:off x="4323" y="1952"/>
              <a:ext cx="1193" cy="5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solidFill>
                  <a:srgbClr val="0033CC"/>
                </a:solidFill>
              </a:endParaRPr>
            </a:p>
          </p:txBody>
        </p:sp>
        <p:sp>
          <p:nvSpPr>
            <p:cNvPr id="113" name="Text Box 109">
              <a:extLst>
                <a:ext uri="{FF2B5EF4-FFF2-40B4-BE49-F238E27FC236}">
                  <a16:creationId xmlns:a16="http://schemas.microsoft.com/office/drawing/2014/main" id="{D8A54464-2A3E-EAD0-9DD9-1B7D84B1A846}"/>
                </a:ext>
              </a:extLst>
            </p:cNvPr>
            <p:cNvSpPr txBox="1">
              <a:spLocks noChangeArrowheads="1"/>
            </p:cNvSpPr>
            <p:nvPr/>
          </p:nvSpPr>
          <p:spPr bwMode="auto">
            <a:xfrm>
              <a:off x="4575" y="2101"/>
              <a:ext cx="107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a:solidFill>
                    <a:srgbClr val="FF0066"/>
                  </a:solidFill>
                </a:rPr>
                <a:t>74151 (1)</a:t>
              </a:r>
            </a:p>
          </p:txBody>
        </p:sp>
        <p:sp>
          <p:nvSpPr>
            <p:cNvPr id="114" name="Text Box 110">
              <a:extLst>
                <a:ext uri="{FF2B5EF4-FFF2-40B4-BE49-F238E27FC236}">
                  <a16:creationId xmlns:a16="http://schemas.microsoft.com/office/drawing/2014/main" id="{DF7E24BB-4CC2-095B-B31E-D0563C5966D5}"/>
                </a:ext>
              </a:extLst>
            </p:cNvPr>
            <p:cNvSpPr txBox="1">
              <a:spLocks noChangeArrowheads="1"/>
            </p:cNvSpPr>
            <p:nvPr/>
          </p:nvSpPr>
          <p:spPr bwMode="auto">
            <a:xfrm>
              <a:off x="4282" y="2296"/>
              <a:ext cx="332"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400" b="1">
                  <a:solidFill>
                    <a:srgbClr val="0033CC"/>
                  </a:solidFill>
                </a:rPr>
                <a:t>D</a:t>
              </a:r>
              <a:r>
                <a:rPr lang="en-US" altLang="zh-CN" sz="1400" b="1" baseline="-25000">
                  <a:solidFill>
                    <a:srgbClr val="0033CC"/>
                  </a:solidFill>
                </a:rPr>
                <a:t>7</a:t>
              </a:r>
              <a:endParaRPr lang="en-US" altLang="zh-CN" sz="1400" b="1" i="1">
                <a:solidFill>
                  <a:srgbClr val="0033CC"/>
                </a:solidFill>
              </a:endParaRPr>
            </a:p>
          </p:txBody>
        </p:sp>
        <p:sp>
          <p:nvSpPr>
            <p:cNvPr id="115" name="Text Box 111">
              <a:extLst>
                <a:ext uri="{FF2B5EF4-FFF2-40B4-BE49-F238E27FC236}">
                  <a16:creationId xmlns:a16="http://schemas.microsoft.com/office/drawing/2014/main" id="{467CC917-4B27-1284-08BD-BE83F6159DFB}"/>
                </a:ext>
              </a:extLst>
            </p:cNvPr>
            <p:cNvSpPr txBox="1">
              <a:spLocks noChangeArrowheads="1"/>
            </p:cNvSpPr>
            <p:nvPr/>
          </p:nvSpPr>
          <p:spPr bwMode="auto">
            <a:xfrm>
              <a:off x="4796" y="2287"/>
              <a:ext cx="367"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400" b="1">
                  <a:solidFill>
                    <a:srgbClr val="0033CC"/>
                  </a:solidFill>
                </a:rPr>
                <a:t>A</a:t>
              </a:r>
              <a:r>
                <a:rPr lang="en-US" altLang="zh-CN" sz="1400" b="1" baseline="-25000">
                  <a:solidFill>
                    <a:srgbClr val="0033CC"/>
                  </a:solidFill>
                </a:rPr>
                <a:t>2</a:t>
              </a:r>
              <a:endParaRPr lang="en-US" altLang="zh-CN" sz="1400" b="1" i="1">
                <a:solidFill>
                  <a:srgbClr val="0033CC"/>
                </a:solidFill>
              </a:endParaRPr>
            </a:p>
          </p:txBody>
        </p:sp>
        <p:sp>
          <p:nvSpPr>
            <p:cNvPr id="116" name="Text Box 112">
              <a:extLst>
                <a:ext uri="{FF2B5EF4-FFF2-40B4-BE49-F238E27FC236}">
                  <a16:creationId xmlns:a16="http://schemas.microsoft.com/office/drawing/2014/main" id="{77E71C2E-B5F5-7E70-AB73-312D62E78E68}"/>
                </a:ext>
              </a:extLst>
            </p:cNvPr>
            <p:cNvSpPr txBox="1">
              <a:spLocks noChangeArrowheads="1"/>
            </p:cNvSpPr>
            <p:nvPr/>
          </p:nvSpPr>
          <p:spPr bwMode="auto">
            <a:xfrm>
              <a:off x="4651" y="2286"/>
              <a:ext cx="390"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400" b="1">
                  <a:solidFill>
                    <a:srgbClr val="0033CC"/>
                  </a:solidFill>
                </a:rPr>
                <a:t>D</a:t>
              </a:r>
              <a:r>
                <a:rPr lang="en-US" altLang="zh-CN" sz="1400" b="1" baseline="-25000">
                  <a:solidFill>
                    <a:srgbClr val="0033CC"/>
                  </a:solidFill>
                </a:rPr>
                <a:t>0</a:t>
              </a:r>
              <a:endParaRPr lang="en-US" altLang="zh-CN" sz="1400" b="1" i="1">
                <a:solidFill>
                  <a:srgbClr val="0033CC"/>
                </a:solidFill>
              </a:endParaRPr>
            </a:p>
          </p:txBody>
        </p:sp>
        <p:sp>
          <p:nvSpPr>
            <p:cNvPr id="117" name="Text Box 113">
              <a:extLst>
                <a:ext uri="{FF2B5EF4-FFF2-40B4-BE49-F238E27FC236}">
                  <a16:creationId xmlns:a16="http://schemas.microsoft.com/office/drawing/2014/main" id="{38F2E786-43C3-6909-6B20-760529ABE298}"/>
                </a:ext>
              </a:extLst>
            </p:cNvPr>
            <p:cNvSpPr txBox="1">
              <a:spLocks noChangeArrowheads="1"/>
            </p:cNvSpPr>
            <p:nvPr/>
          </p:nvSpPr>
          <p:spPr bwMode="auto">
            <a:xfrm>
              <a:off x="5253" y="2303"/>
              <a:ext cx="392"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400" b="1">
                  <a:solidFill>
                    <a:srgbClr val="0033CC"/>
                  </a:solidFill>
                </a:rPr>
                <a:t>EN</a:t>
              </a:r>
            </a:p>
          </p:txBody>
        </p:sp>
        <p:sp>
          <p:nvSpPr>
            <p:cNvPr id="118" name="Text Box 114">
              <a:extLst>
                <a:ext uri="{FF2B5EF4-FFF2-40B4-BE49-F238E27FC236}">
                  <a16:creationId xmlns:a16="http://schemas.microsoft.com/office/drawing/2014/main" id="{5F352EF1-3406-D7B2-86FE-0CF326C4FEE1}"/>
                </a:ext>
              </a:extLst>
            </p:cNvPr>
            <p:cNvSpPr txBox="1">
              <a:spLocks noChangeArrowheads="1"/>
            </p:cNvSpPr>
            <p:nvPr/>
          </p:nvSpPr>
          <p:spPr bwMode="auto">
            <a:xfrm>
              <a:off x="5107" y="2287"/>
              <a:ext cx="361"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400" b="1">
                  <a:solidFill>
                    <a:srgbClr val="0033CC"/>
                  </a:solidFill>
                </a:rPr>
                <a:t>A</a:t>
              </a:r>
              <a:r>
                <a:rPr lang="en-US" altLang="zh-CN" sz="1400" b="1" baseline="-25000">
                  <a:solidFill>
                    <a:srgbClr val="0033CC"/>
                  </a:solidFill>
                </a:rPr>
                <a:t>0</a:t>
              </a:r>
              <a:endParaRPr lang="en-US" altLang="zh-CN" sz="1400" b="1" i="1">
                <a:solidFill>
                  <a:srgbClr val="0033CC"/>
                </a:solidFill>
              </a:endParaRPr>
            </a:p>
          </p:txBody>
        </p:sp>
        <p:sp>
          <p:nvSpPr>
            <p:cNvPr id="119" name="Text Box 115">
              <a:extLst>
                <a:ext uri="{FF2B5EF4-FFF2-40B4-BE49-F238E27FC236}">
                  <a16:creationId xmlns:a16="http://schemas.microsoft.com/office/drawing/2014/main" id="{EEA9FB1E-FF0B-B87C-5A9E-D9B9CFE9CEC5}"/>
                </a:ext>
              </a:extLst>
            </p:cNvPr>
            <p:cNvSpPr txBox="1">
              <a:spLocks noChangeArrowheads="1"/>
            </p:cNvSpPr>
            <p:nvPr/>
          </p:nvSpPr>
          <p:spPr bwMode="auto">
            <a:xfrm>
              <a:off x="4949" y="2286"/>
              <a:ext cx="399"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400" b="1">
                  <a:solidFill>
                    <a:srgbClr val="0033CC"/>
                  </a:solidFill>
                </a:rPr>
                <a:t>A</a:t>
              </a:r>
              <a:r>
                <a:rPr lang="en-US" altLang="zh-CN" sz="1400" b="1" baseline="-25000">
                  <a:solidFill>
                    <a:srgbClr val="0033CC"/>
                  </a:solidFill>
                </a:rPr>
                <a:t>1</a:t>
              </a:r>
              <a:endParaRPr lang="en-US" altLang="zh-CN" sz="1400" b="1" i="1">
                <a:solidFill>
                  <a:srgbClr val="0033CC"/>
                </a:solidFill>
              </a:endParaRPr>
            </a:p>
          </p:txBody>
        </p:sp>
        <p:sp>
          <p:nvSpPr>
            <p:cNvPr id="120" name="Line 116">
              <a:extLst>
                <a:ext uri="{FF2B5EF4-FFF2-40B4-BE49-F238E27FC236}">
                  <a16:creationId xmlns:a16="http://schemas.microsoft.com/office/drawing/2014/main" id="{E7BE3C26-5468-C878-916D-64A667634F0E}"/>
                </a:ext>
              </a:extLst>
            </p:cNvPr>
            <p:cNvSpPr>
              <a:spLocks noChangeShapeType="1"/>
            </p:cNvSpPr>
            <p:nvPr/>
          </p:nvSpPr>
          <p:spPr bwMode="auto">
            <a:xfrm>
              <a:off x="4418" y="2497"/>
              <a:ext cx="0" cy="10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1" name="Oval 117">
              <a:extLst>
                <a:ext uri="{FF2B5EF4-FFF2-40B4-BE49-F238E27FC236}">
                  <a16:creationId xmlns:a16="http://schemas.microsoft.com/office/drawing/2014/main" id="{A46EF3CA-AD9F-DA00-5ACE-D10A5F224272}"/>
                </a:ext>
              </a:extLst>
            </p:cNvPr>
            <p:cNvSpPr>
              <a:spLocks noChangeArrowheads="1"/>
            </p:cNvSpPr>
            <p:nvPr/>
          </p:nvSpPr>
          <p:spPr bwMode="auto">
            <a:xfrm>
              <a:off x="4407" y="2600"/>
              <a:ext cx="23" cy="24"/>
            </a:xfrm>
            <a:prstGeom prst="ellipse">
              <a:avLst/>
            </a:prstGeom>
            <a:noFill/>
            <a:ln w="1905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2" name="Line 118">
              <a:extLst>
                <a:ext uri="{FF2B5EF4-FFF2-40B4-BE49-F238E27FC236}">
                  <a16:creationId xmlns:a16="http://schemas.microsoft.com/office/drawing/2014/main" id="{D0018D8C-773A-F101-57C8-E517DCD7FFF8}"/>
                </a:ext>
              </a:extLst>
            </p:cNvPr>
            <p:cNvSpPr>
              <a:spLocks noChangeShapeType="1"/>
            </p:cNvSpPr>
            <p:nvPr/>
          </p:nvSpPr>
          <p:spPr bwMode="auto">
            <a:xfrm>
              <a:off x="4753" y="2495"/>
              <a:ext cx="0" cy="10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3" name="Oval 119">
              <a:extLst>
                <a:ext uri="{FF2B5EF4-FFF2-40B4-BE49-F238E27FC236}">
                  <a16:creationId xmlns:a16="http://schemas.microsoft.com/office/drawing/2014/main" id="{E42E32F9-B0B4-A3DA-4CF8-AED3D2E9DDE0}"/>
                </a:ext>
              </a:extLst>
            </p:cNvPr>
            <p:cNvSpPr>
              <a:spLocks noChangeArrowheads="1"/>
            </p:cNvSpPr>
            <p:nvPr/>
          </p:nvSpPr>
          <p:spPr bwMode="auto">
            <a:xfrm>
              <a:off x="4741" y="2597"/>
              <a:ext cx="23" cy="24"/>
            </a:xfrm>
            <a:prstGeom prst="ellipse">
              <a:avLst/>
            </a:prstGeom>
            <a:noFill/>
            <a:ln w="1905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4" name="Text Box 120">
              <a:extLst>
                <a:ext uri="{FF2B5EF4-FFF2-40B4-BE49-F238E27FC236}">
                  <a16:creationId xmlns:a16="http://schemas.microsoft.com/office/drawing/2014/main" id="{002C78D4-A4C7-D9CF-2DB2-ACEDCA17A3E6}"/>
                </a:ext>
              </a:extLst>
            </p:cNvPr>
            <p:cNvSpPr txBox="1">
              <a:spLocks noChangeArrowheads="1"/>
            </p:cNvSpPr>
            <p:nvPr/>
          </p:nvSpPr>
          <p:spPr bwMode="auto">
            <a:xfrm>
              <a:off x="4564" y="2524"/>
              <a:ext cx="57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600" b="1" i="1">
                  <a:solidFill>
                    <a:srgbClr val="0033CC"/>
                  </a:solidFill>
                  <a:ea typeface="楷体_GB2312" pitchFamily="49" charset="-122"/>
                </a:rPr>
                <a:t>D</a:t>
              </a:r>
              <a:r>
                <a:rPr lang="en-US" altLang="zh-CN" sz="1600" b="1" baseline="-25000">
                  <a:solidFill>
                    <a:srgbClr val="0033CC"/>
                  </a:solidFill>
                  <a:ea typeface="楷体_GB2312" pitchFamily="49" charset="-122"/>
                </a:rPr>
                <a:t>0</a:t>
              </a:r>
            </a:p>
          </p:txBody>
        </p:sp>
        <p:sp>
          <p:nvSpPr>
            <p:cNvPr id="125" name="Text Box 121">
              <a:extLst>
                <a:ext uri="{FF2B5EF4-FFF2-40B4-BE49-F238E27FC236}">
                  <a16:creationId xmlns:a16="http://schemas.microsoft.com/office/drawing/2014/main" id="{D007F55E-0EE2-1A07-E463-0F72828A83DD}"/>
                </a:ext>
              </a:extLst>
            </p:cNvPr>
            <p:cNvSpPr txBox="1">
              <a:spLocks noChangeArrowheads="1"/>
            </p:cNvSpPr>
            <p:nvPr/>
          </p:nvSpPr>
          <p:spPr bwMode="auto">
            <a:xfrm>
              <a:off x="5382" y="2524"/>
              <a:ext cx="378"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600" b="1" i="1">
                  <a:solidFill>
                    <a:srgbClr val="FF0066"/>
                  </a:solidFill>
                </a:rPr>
                <a:t>S</a:t>
              </a:r>
              <a:r>
                <a:rPr lang="en-US" altLang="zh-CN" sz="1600" b="1" baseline="-25000">
                  <a:solidFill>
                    <a:srgbClr val="FF0066"/>
                  </a:solidFill>
                </a:rPr>
                <a:t>1</a:t>
              </a:r>
              <a:endParaRPr lang="en-US" altLang="zh-CN" sz="1600" b="1" i="1">
                <a:solidFill>
                  <a:srgbClr val="FF0066"/>
                </a:solidFill>
              </a:endParaRPr>
            </a:p>
          </p:txBody>
        </p:sp>
        <p:sp>
          <p:nvSpPr>
            <p:cNvPr id="126" name="Line 122">
              <a:extLst>
                <a:ext uri="{FF2B5EF4-FFF2-40B4-BE49-F238E27FC236}">
                  <a16:creationId xmlns:a16="http://schemas.microsoft.com/office/drawing/2014/main" id="{4214D01A-B9AB-C8D9-B357-89BF607BB09B}"/>
                </a:ext>
              </a:extLst>
            </p:cNvPr>
            <p:cNvSpPr>
              <a:spLocks noChangeShapeType="1"/>
            </p:cNvSpPr>
            <p:nvPr/>
          </p:nvSpPr>
          <p:spPr bwMode="auto">
            <a:xfrm>
              <a:off x="5447" y="2576"/>
              <a:ext cx="81" cy="1"/>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7" name="Text Box 123">
              <a:extLst>
                <a:ext uri="{FF2B5EF4-FFF2-40B4-BE49-F238E27FC236}">
                  <a16:creationId xmlns:a16="http://schemas.microsoft.com/office/drawing/2014/main" id="{3503F2C1-AA1C-1013-DCC6-A5F3A2C7EC28}"/>
                </a:ext>
              </a:extLst>
            </p:cNvPr>
            <p:cNvSpPr txBox="1">
              <a:spLocks noChangeArrowheads="1"/>
            </p:cNvSpPr>
            <p:nvPr/>
          </p:nvSpPr>
          <p:spPr bwMode="auto">
            <a:xfrm>
              <a:off x="4894" y="1907"/>
              <a:ext cx="26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800" b="1">
                  <a:solidFill>
                    <a:srgbClr val="FF0066"/>
                  </a:solidFill>
                </a:rPr>
                <a:t>Y</a:t>
              </a:r>
              <a:r>
                <a:rPr lang="en-US" altLang="zh-CN" sz="1800" b="1" baseline="-25000">
                  <a:solidFill>
                    <a:srgbClr val="FF0066"/>
                  </a:solidFill>
                </a:rPr>
                <a:t>0</a:t>
              </a:r>
              <a:endParaRPr lang="en-US" altLang="zh-CN" sz="1800" b="1" i="1">
                <a:solidFill>
                  <a:srgbClr val="FF0066"/>
                </a:solidFill>
              </a:endParaRPr>
            </a:p>
          </p:txBody>
        </p:sp>
        <p:sp>
          <p:nvSpPr>
            <p:cNvPr id="128" name="Oval 124">
              <a:extLst>
                <a:ext uri="{FF2B5EF4-FFF2-40B4-BE49-F238E27FC236}">
                  <a16:creationId xmlns:a16="http://schemas.microsoft.com/office/drawing/2014/main" id="{E81128A3-76A6-AAB3-3921-17CEA80DA6A8}"/>
                </a:ext>
              </a:extLst>
            </p:cNvPr>
            <p:cNvSpPr>
              <a:spLocks noChangeArrowheads="1"/>
            </p:cNvSpPr>
            <p:nvPr/>
          </p:nvSpPr>
          <p:spPr bwMode="auto">
            <a:xfrm>
              <a:off x="4987" y="1886"/>
              <a:ext cx="54" cy="52"/>
            </a:xfrm>
            <a:prstGeom prst="ellipse">
              <a:avLst/>
            </a:prstGeom>
            <a:solidFill>
              <a:schemeClr val="bg1"/>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9" name="Line 125">
              <a:extLst>
                <a:ext uri="{FF2B5EF4-FFF2-40B4-BE49-F238E27FC236}">
                  <a16:creationId xmlns:a16="http://schemas.microsoft.com/office/drawing/2014/main" id="{8804AB5D-32D2-11BE-7DD9-182FA48B5631}"/>
                </a:ext>
              </a:extLst>
            </p:cNvPr>
            <p:cNvSpPr>
              <a:spLocks noChangeShapeType="1"/>
            </p:cNvSpPr>
            <p:nvPr/>
          </p:nvSpPr>
          <p:spPr bwMode="auto">
            <a:xfrm flipV="1">
              <a:off x="4679" y="1851"/>
              <a:ext cx="0" cy="9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0" name="Rectangle 126">
              <a:extLst>
                <a:ext uri="{FF2B5EF4-FFF2-40B4-BE49-F238E27FC236}">
                  <a16:creationId xmlns:a16="http://schemas.microsoft.com/office/drawing/2014/main" id="{1CF1FEA2-1A04-DD08-9109-E5C4191FB14B}"/>
                </a:ext>
              </a:extLst>
            </p:cNvPr>
            <p:cNvSpPr>
              <a:spLocks noChangeArrowheads="1"/>
            </p:cNvSpPr>
            <p:nvPr/>
          </p:nvSpPr>
          <p:spPr bwMode="auto">
            <a:xfrm>
              <a:off x="3008" y="1953"/>
              <a:ext cx="1193" cy="5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solidFill>
                  <a:srgbClr val="0033CC"/>
                </a:solidFill>
              </a:endParaRPr>
            </a:p>
          </p:txBody>
        </p:sp>
        <p:sp>
          <p:nvSpPr>
            <p:cNvPr id="131" name="Text Box 127">
              <a:extLst>
                <a:ext uri="{FF2B5EF4-FFF2-40B4-BE49-F238E27FC236}">
                  <a16:creationId xmlns:a16="http://schemas.microsoft.com/office/drawing/2014/main" id="{5929ABE0-237F-7726-B4DD-21E3EEF9421D}"/>
                </a:ext>
              </a:extLst>
            </p:cNvPr>
            <p:cNvSpPr txBox="1">
              <a:spLocks noChangeArrowheads="1"/>
            </p:cNvSpPr>
            <p:nvPr/>
          </p:nvSpPr>
          <p:spPr bwMode="auto">
            <a:xfrm>
              <a:off x="3260" y="2102"/>
              <a:ext cx="96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a:solidFill>
                    <a:srgbClr val="FF0066"/>
                  </a:solidFill>
                </a:rPr>
                <a:t>74151 (2)</a:t>
              </a:r>
            </a:p>
          </p:txBody>
        </p:sp>
        <p:sp>
          <p:nvSpPr>
            <p:cNvPr id="132" name="Text Box 128">
              <a:extLst>
                <a:ext uri="{FF2B5EF4-FFF2-40B4-BE49-F238E27FC236}">
                  <a16:creationId xmlns:a16="http://schemas.microsoft.com/office/drawing/2014/main" id="{437A576E-2DDD-CBFC-8649-B6A879F945D9}"/>
                </a:ext>
              </a:extLst>
            </p:cNvPr>
            <p:cNvSpPr txBox="1">
              <a:spLocks noChangeArrowheads="1"/>
            </p:cNvSpPr>
            <p:nvPr/>
          </p:nvSpPr>
          <p:spPr bwMode="auto">
            <a:xfrm>
              <a:off x="2967" y="2297"/>
              <a:ext cx="332"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400" b="1">
                  <a:solidFill>
                    <a:srgbClr val="0033CC"/>
                  </a:solidFill>
                </a:rPr>
                <a:t>D</a:t>
              </a:r>
              <a:r>
                <a:rPr lang="en-US" altLang="zh-CN" sz="1400" b="1" baseline="-25000">
                  <a:solidFill>
                    <a:srgbClr val="0033CC"/>
                  </a:solidFill>
                </a:rPr>
                <a:t>7</a:t>
              </a:r>
              <a:endParaRPr lang="en-US" altLang="zh-CN" sz="1400" b="1" i="1">
                <a:solidFill>
                  <a:srgbClr val="0033CC"/>
                </a:solidFill>
              </a:endParaRPr>
            </a:p>
          </p:txBody>
        </p:sp>
        <p:sp>
          <p:nvSpPr>
            <p:cNvPr id="133" name="Text Box 129">
              <a:extLst>
                <a:ext uri="{FF2B5EF4-FFF2-40B4-BE49-F238E27FC236}">
                  <a16:creationId xmlns:a16="http://schemas.microsoft.com/office/drawing/2014/main" id="{B909B36E-9876-1D46-1B87-D8969278A4F4}"/>
                </a:ext>
              </a:extLst>
            </p:cNvPr>
            <p:cNvSpPr txBox="1">
              <a:spLocks noChangeArrowheads="1"/>
            </p:cNvSpPr>
            <p:nvPr/>
          </p:nvSpPr>
          <p:spPr bwMode="auto">
            <a:xfrm>
              <a:off x="3481" y="2288"/>
              <a:ext cx="367"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400" b="1">
                  <a:solidFill>
                    <a:srgbClr val="0033CC"/>
                  </a:solidFill>
                </a:rPr>
                <a:t>A</a:t>
              </a:r>
              <a:r>
                <a:rPr lang="en-US" altLang="zh-CN" sz="1400" b="1" baseline="-25000">
                  <a:solidFill>
                    <a:srgbClr val="0033CC"/>
                  </a:solidFill>
                </a:rPr>
                <a:t>2</a:t>
              </a:r>
              <a:endParaRPr lang="en-US" altLang="zh-CN" sz="1400" b="1" i="1">
                <a:solidFill>
                  <a:srgbClr val="0033CC"/>
                </a:solidFill>
              </a:endParaRPr>
            </a:p>
          </p:txBody>
        </p:sp>
        <p:sp>
          <p:nvSpPr>
            <p:cNvPr id="134" name="Text Box 130">
              <a:extLst>
                <a:ext uri="{FF2B5EF4-FFF2-40B4-BE49-F238E27FC236}">
                  <a16:creationId xmlns:a16="http://schemas.microsoft.com/office/drawing/2014/main" id="{F898DDE7-DA08-7399-B9A5-3CEA1515BACE}"/>
                </a:ext>
              </a:extLst>
            </p:cNvPr>
            <p:cNvSpPr txBox="1">
              <a:spLocks noChangeArrowheads="1"/>
            </p:cNvSpPr>
            <p:nvPr/>
          </p:nvSpPr>
          <p:spPr bwMode="auto">
            <a:xfrm>
              <a:off x="3336" y="2287"/>
              <a:ext cx="390"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400" b="1">
                  <a:solidFill>
                    <a:srgbClr val="0033CC"/>
                  </a:solidFill>
                </a:rPr>
                <a:t>D</a:t>
              </a:r>
              <a:r>
                <a:rPr lang="en-US" altLang="zh-CN" sz="1400" b="1" baseline="-25000">
                  <a:solidFill>
                    <a:srgbClr val="0033CC"/>
                  </a:solidFill>
                </a:rPr>
                <a:t>0</a:t>
              </a:r>
              <a:endParaRPr lang="en-US" altLang="zh-CN" sz="1400" b="1" i="1">
                <a:solidFill>
                  <a:srgbClr val="0033CC"/>
                </a:solidFill>
              </a:endParaRPr>
            </a:p>
          </p:txBody>
        </p:sp>
        <p:sp>
          <p:nvSpPr>
            <p:cNvPr id="135" name="Text Box 131">
              <a:extLst>
                <a:ext uri="{FF2B5EF4-FFF2-40B4-BE49-F238E27FC236}">
                  <a16:creationId xmlns:a16="http://schemas.microsoft.com/office/drawing/2014/main" id="{45F95A48-1EE5-0AF0-E4FD-827EEA843E4A}"/>
                </a:ext>
              </a:extLst>
            </p:cNvPr>
            <p:cNvSpPr txBox="1">
              <a:spLocks noChangeArrowheads="1"/>
            </p:cNvSpPr>
            <p:nvPr/>
          </p:nvSpPr>
          <p:spPr bwMode="auto">
            <a:xfrm>
              <a:off x="3938" y="2304"/>
              <a:ext cx="392"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400" b="1">
                  <a:solidFill>
                    <a:srgbClr val="0033CC"/>
                  </a:solidFill>
                </a:rPr>
                <a:t>EN</a:t>
              </a:r>
            </a:p>
          </p:txBody>
        </p:sp>
        <p:sp>
          <p:nvSpPr>
            <p:cNvPr id="136" name="Text Box 132">
              <a:extLst>
                <a:ext uri="{FF2B5EF4-FFF2-40B4-BE49-F238E27FC236}">
                  <a16:creationId xmlns:a16="http://schemas.microsoft.com/office/drawing/2014/main" id="{DA64B259-DA90-6D53-FAA8-B30E0992DA6F}"/>
                </a:ext>
              </a:extLst>
            </p:cNvPr>
            <p:cNvSpPr txBox="1">
              <a:spLocks noChangeArrowheads="1"/>
            </p:cNvSpPr>
            <p:nvPr/>
          </p:nvSpPr>
          <p:spPr bwMode="auto">
            <a:xfrm>
              <a:off x="3792" y="2288"/>
              <a:ext cx="361"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400" b="1">
                  <a:solidFill>
                    <a:srgbClr val="0033CC"/>
                  </a:solidFill>
                </a:rPr>
                <a:t>A</a:t>
              </a:r>
              <a:r>
                <a:rPr lang="en-US" altLang="zh-CN" sz="1400" b="1" baseline="-25000">
                  <a:solidFill>
                    <a:srgbClr val="0033CC"/>
                  </a:solidFill>
                </a:rPr>
                <a:t>0</a:t>
              </a:r>
              <a:endParaRPr lang="en-US" altLang="zh-CN" sz="1400" b="1" i="1">
                <a:solidFill>
                  <a:srgbClr val="0033CC"/>
                </a:solidFill>
              </a:endParaRPr>
            </a:p>
          </p:txBody>
        </p:sp>
        <p:sp>
          <p:nvSpPr>
            <p:cNvPr id="137" name="Text Box 133">
              <a:extLst>
                <a:ext uri="{FF2B5EF4-FFF2-40B4-BE49-F238E27FC236}">
                  <a16:creationId xmlns:a16="http://schemas.microsoft.com/office/drawing/2014/main" id="{517BC661-C376-E14B-5130-F80F94998B70}"/>
                </a:ext>
              </a:extLst>
            </p:cNvPr>
            <p:cNvSpPr txBox="1">
              <a:spLocks noChangeArrowheads="1"/>
            </p:cNvSpPr>
            <p:nvPr/>
          </p:nvSpPr>
          <p:spPr bwMode="auto">
            <a:xfrm>
              <a:off x="3634" y="2287"/>
              <a:ext cx="399"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400" b="1">
                  <a:solidFill>
                    <a:srgbClr val="0033CC"/>
                  </a:solidFill>
                </a:rPr>
                <a:t>A</a:t>
              </a:r>
              <a:r>
                <a:rPr lang="en-US" altLang="zh-CN" sz="1400" b="1" baseline="-25000">
                  <a:solidFill>
                    <a:srgbClr val="0033CC"/>
                  </a:solidFill>
                </a:rPr>
                <a:t>1</a:t>
              </a:r>
              <a:endParaRPr lang="en-US" altLang="zh-CN" sz="1400" b="1" i="1">
                <a:solidFill>
                  <a:srgbClr val="0033CC"/>
                </a:solidFill>
              </a:endParaRPr>
            </a:p>
          </p:txBody>
        </p:sp>
        <p:sp>
          <p:nvSpPr>
            <p:cNvPr id="138" name="Line 134">
              <a:extLst>
                <a:ext uri="{FF2B5EF4-FFF2-40B4-BE49-F238E27FC236}">
                  <a16:creationId xmlns:a16="http://schemas.microsoft.com/office/drawing/2014/main" id="{B807B2A4-E29B-F221-EDF7-254B50D2D787}"/>
                </a:ext>
              </a:extLst>
            </p:cNvPr>
            <p:cNvSpPr>
              <a:spLocks noChangeShapeType="1"/>
            </p:cNvSpPr>
            <p:nvPr/>
          </p:nvSpPr>
          <p:spPr bwMode="auto">
            <a:xfrm>
              <a:off x="3103" y="2498"/>
              <a:ext cx="0" cy="10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9" name="Oval 135">
              <a:extLst>
                <a:ext uri="{FF2B5EF4-FFF2-40B4-BE49-F238E27FC236}">
                  <a16:creationId xmlns:a16="http://schemas.microsoft.com/office/drawing/2014/main" id="{E3AA6800-C1F8-1807-3ECC-B920B37D349C}"/>
                </a:ext>
              </a:extLst>
            </p:cNvPr>
            <p:cNvSpPr>
              <a:spLocks noChangeArrowheads="1"/>
            </p:cNvSpPr>
            <p:nvPr/>
          </p:nvSpPr>
          <p:spPr bwMode="auto">
            <a:xfrm>
              <a:off x="3092" y="2601"/>
              <a:ext cx="23" cy="24"/>
            </a:xfrm>
            <a:prstGeom prst="ellipse">
              <a:avLst/>
            </a:prstGeom>
            <a:noFill/>
            <a:ln w="1905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0" name="Line 136">
              <a:extLst>
                <a:ext uri="{FF2B5EF4-FFF2-40B4-BE49-F238E27FC236}">
                  <a16:creationId xmlns:a16="http://schemas.microsoft.com/office/drawing/2014/main" id="{C072F287-A3C7-8844-9DAC-573121635412}"/>
                </a:ext>
              </a:extLst>
            </p:cNvPr>
            <p:cNvSpPr>
              <a:spLocks noChangeShapeType="1"/>
            </p:cNvSpPr>
            <p:nvPr/>
          </p:nvSpPr>
          <p:spPr bwMode="auto">
            <a:xfrm>
              <a:off x="3438" y="2496"/>
              <a:ext cx="0" cy="10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1" name="Oval 137">
              <a:extLst>
                <a:ext uri="{FF2B5EF4-FFF2-40B4-BE49-F238E27FC236}">
                  <a16:creationId xmlns:a16="http://schemas.microsoft.com/office/drawing/2014/main" id="{61421F17-62F4-64B9-639F-E22F1CDB7647}"/>
                </a:ext>
              </a:extLst>
            </p:cNvPr>
            <p:cNvSpPr>
              <a:spLocks noChangeArrowheads="1"/>
            </p:cNvSpPr>
            <p:nvPr/>
          </p:nvSpPr>
          <p:spPr bwMode="auto">
            <a:xfrm>
              <a:off x="3426" y="2598"/>
              <a:ext cx="23" cy="24"/>
            </a:xfrm>
            <a:prstGeom prst="ellipse">
              <a:avLst/>
            </a:prstGeom>
            <a:noFill/>
            <a:ln w="1905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2" name="Text Box 138">
              <a:extLst>
                <a:ext uri="{FF2B5EF4-FFF2-40B4-BE49-F238E27FC236}">
                  <a16:creationId xmlns:a16="http://schemas.microsoft.com/office/drawing/2014/main" id="{C01A5816-CEC6-0F91-7AF4-54193B6DCBC7}"/>
                </a:ext>
              </a:extLst>
            </p:cNvPr>
            <p:cNvSpPr txBox="1">
              <a:spLocks noChangeArrowheads="1"/>
            </p:cNvSpPr>
            <p:nvPr/>
          </p:nvSpPr>
          <p:spPr bwMode="auto">
            <a:xfrm>
              <a:off x="4049" y="2524"/>
              <a:ext cx="378"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600" b="1" i="1">
                  <a:solidFill>
                    <a:srgbClr val="FF0066"/>
                  </a:solidFill>
                </a:rPr>
                <a:t>S</a:t>
              </a:r>
              <a:r>
                <a:rPr lang="en-US" altLang="zh-CN" sz="1600" b="1" baseline="-25000">
                  <a:solidFill>
                    <a:srgbClr val="FF0066"/>
                  </a:solidFill>
                </a:rPr>
                <a:t>2</a:t>
              </a:r>
              <a:endParaRPr lang="en-US" altLang="zh-CN" sz="1600" b="1" i="1">
                <a:solidFill>
                  <a:srgbClr val="FF0066"/>
                </a:solidFill>
              </a:endParaRPr>
            </a:p>
          </p:txBody>
        </p:sp>
        <p:sp>
          <p:nvSpPr>
            <p:cNvPr id="143" name="Line 139">
              <a:extLst>
                <a:ext uri="{FF2B5EF4-FFF2-40B4-BE49-F238E27FC236}">
                  <a16:creationId xmlns:a16="http://schemas.microsoft.com/office/drawing/2014/main" id="{5090B101-AB51-672B-FE0B-BD4CB38CABB4}"/>
                </a:ext>
              </a:extLst>
            </p:cNvPr>
            <p:cNvSpPr>
              <a:spLocks noChangeShapeType="1"/>
            </p:cNvSpPr>
            <p:nvPr/>
          </p:nvSpPr>
          <p:spPr bwMode="auto">
            <a:xfrm>
              <a:off x="4116" y="2577"/>
              <a:ext cx="81" cy="0"/>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4" name="Text Box 140">
              <a:extLst>
                <a:ext uri="{FF2B5EF4-FFF2-40B4-BE49-F238E27FC236}">
                  <a16:creationId xmlns:a16="http://schemas.microsoft.com/office/drawing/2014/main" id="{16946A25-7B55-13DC-2F40-736BACAE4A03}"/>
                </a:ext>
              </a:extLst>
            </p:cNvPr>
            <p:cNvSpPr txBox="1">
              <a:spLocks noChangeArrowheads="1"/>
            </p:cNvSpPr>
            <p:nvPr/>
          </p:nvSpPr>
          <p:spPr bwMode="auto">
            <a:xfrm>
              <a:off x="3573" y="1920"/>
              <a:ext cx="26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800" b="1">
                  <a:solidFill>
                    <a:srgbClr val="FF0066"/>
                  </a:solidFill>
                </a:rPr>
                <a:t>Y</a:t>
              </a:r>
              <a:r>
                <a:rPr lang="en-US" altLang="zh-CN" sz="1800" b="1" baseline="-25000">
                  <a:solidFill>
                    <a:srgbClr val="FF0066"/>
                  </a:solidFill>
                </a:rPr>
                <a:t>1</a:t>
              </a:r>
              <a:endParaRPr lang="en-US" altLang="zh-CN" sz="1800" b="1" i="1">
                <a:solidFill>
                  <a:srgbClr val="FF0066"/>
                </a:solidFill>
              </a:endParaRPr>
            </a:p>
          </p:txBody>
        </p:sp>
        <p:sp>
          <p:nvSpPr>
            <p:cNvPr id="145" name="Oval 141">
              <a:extLst>
                <a:ext uri="{FF2B5EF4-FFF2-40B4-BE49-F238E27FC236}">
                  <a16:creationId xmlns:a16="http://schemas.microsoft.com/office/drawing/2014/main" id="{E17978CF-C600-98ED-59D9-1623FA7EA479}"/>
                </a:ext>
              </a:extLst>
            </p:cNvPr>
            <p:cNvSpPr>
              <a:spLocks noChangeArrowheads="1"/>
            </p:cNvSpPr>
            <p:nvPr/>
          </p:nvSpPr>
          <p:spPr bwMode="auto">
            <a:xfrm>
              <a:off x="3648" y="1887"/>
              <a:ext cx="54" cy="52"/>
            </a:xfrm>
            <a:prstGeom prst="ellipse">
              <a:avLst/>
            </a:prstGeom>
            <a:solidFill>
              <a:schemeClr val="bg1"/>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6" name="Line 142">
              <a:extLst>
                <a:ext uri="{FF2B5EF4-FFF2-40B4-BE49-F238E27FC236}">
                  <a16:creationId xmlns:a16="http://schemas.microsoft.com/office/drawing/2014/main" id="{DDD95F64-8B46-88BD-FCA9-2FB80B53F2FE}"/>
                </a:ext>
              </a:extLst>
            </p:cNvPr>
            <p:cNvSpPr>
              <a:spLocks noChangeShapeType="1"/>
            </p:cNvSpPr>
            <p:nvPr/>
          </p:nvSpPr>
          <p:spPr bwMode="auto">
            <a:xfrm flipV="1">
              <a:off x="3676" y="1824"/>
              <a:ext cx="0" cy="7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7" name="Line 143">
              <a:extLst>
                <a:ext uri="{FF2B5EF4-FFF2-40B4-BE49-F238E27FC236}">
                  <a16:creationId xmlns:a16="http://schemas.microsoft.com/office/drawing/2014/main" id="{4E87CD29-47FC-F05B-ACC9-839789DB7B2A}"/>
                </a:ext>
              </a:extLst>
            </p:cNvPr>
            <p:cNvSpPr>
              <a:spLocks noChangeShapeType="1"/>
            </p:cNvSpPr>
            <p:nvPr/>
          </p:nvSpPr>
          <p:spPr bwMode="auto">
            <a:xfrm flipV="1">
              <a:off x="3364" y="1876"/>
              <a:ext cx="0" cy="7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8" name="Rectangle 144">
              <a:extLst>
                <a:ext uri="{FF2B5EF4-FFF2-40B4-BE49-F238E27FC236}">
                  <a16:creationId xmlns:a16="http://schemas.microsoft.com/office/drawing/2014/main" id="{A20A0172-9DE1-C396-DC31-714908A77B68}"/>
                </a:ext>
              </a:extLst>
            </p:cNvPr>
            <p:cNvSpPr>
              <a:spLocks noChangeArrowheads="1"/>
            </p:cNvSpPr>
            <p:nvPr/>
          </p:nvSpPr>
          <p:spPr bwMode="auto">
            <a:xfrm>
              <a:off x="1692" y="1953"/>
              <a:ext cx="1193" cy="5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solidFill>
                  <a:srgbClr val="0033CC"/>
                </a:solidFill>
              </a:endParaRPr>
            </a:p>
          </p:txBody>
        </p:sp>
        <p:sp>
          <p:nvSpPr>
            <p:cNvPr id="149" name="Text Box 145">
              <a:extLst>
                <a:ext uri="{FF2B5EF4-FFF2-40B4-BE49-F238E27FC236}">
                  <a16:creationId xmlns:a16="http://schemas.microsoft.com/office/drawing/2014/main" id="{C6FE8981-A166-0916-2D2D-4354D417D1FF}"/>
                </a:ext>
              </a:extLst>
            </p:cNvPr>
            <p:cNvSpPr txBox="1">
              <a:spLocks noChangeArrowheads="1"/>
            </p:cNvSpPr>
            <p:nvPr/>
          </p:nvSpPr>
          <p:spPr bwMode="auto">
            <a:xfrm>
              <a:off x="1944" y="2102"/>
              <a:ext cx="86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a:solidFill>
                    <a:srgbClr val="FF0066"/>
                  </a:solidFill>
                </a:rPr>
                <a:t>74151 (3)</a:t>
              </a:r>
            </a:p>
          </p:txBody>
        </p:sp>
        <p:sp>
          <p:nvSpPr>
            <p:cNvPr id="150" name="Text Box 146">
              <a:extLst>
                <a:ext uri="{FF2B5EF4-FFF2-40B4-BE49-F238E27FC236}">
                  <a16:creationId xmlns:a16="http://schemas.microsoft.com/office/drawing/2014/main" id="{95324BF6-C149-18AF-ADA0-7256ECBAECF3}"/>
                </a:ext>
              </a:extLst>
            </p:cNvPr>
            <p:cNvSpPr txBox="1">
              <a:spLocks noChangeArrowheads="1"/>
            </p:cNvSpPr>
            <p:nvPr/>
          </p:nvSpPr>
          <p:spPr bwMode="auto">
            <a:xfrm>
              <a:off x="1651" y="2297"/>
              <a:ext cx="332"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400" b="1">
                  <a:solidFill>
                    <a:srgbClr val="0033CC"/>
                  </a:solidFill>
                </a:rPr>
                <a:t>D</a:t>
              </a:r>
              <a:r>
                <a:rPr lang="en-US" altLang="zh-CN" sz="1400" b="1" baseline="-25000">
                  <a:solidFill>
                    <a:srgbClr val="0033CC"/>
                  </a:solidFill>
                </a:rPr>
                <a:t>7</a:t>
              </a:r>
              <a:endParaRPr lang="en-US" altLang="zh-CN" sz="1400" b="1" i="1">
                <a:solidFill>
                  <a:srgbClr val="0033CC"/>
                </a:solidFill>
              </a:endParaRPr>
            </a:p>
          </p:txBody>
        </p:sp>
        <p:sp>
          <p:nvSpPr>
            <p:cNvPr id="151" name="Text Box 147">
              <a:extLst>
                <a:ext uri="{FF2B5EF4-FFF2-40B4-BE49-F238E27FC236}">
                  <a16:creationId xmlns:a16="http://schemas.microsoft.com/office/drawing/2014/main" id="{CCA50F22-5851-0851-2249-FA54138A3FA4}"/>
                </a:ext>
              </a:extLst>
            </p:cNvPr>
            <p:cNvSpPr txBox="1">
              <a:spLocks noChangeArrowheads="1"/>
            </p:cNvSpPr>
            <p:nvPr/>
          </p:nvSpPr>
          <p:spPr bwMode="auto">
            <a:xfrm>
              <a:off x="2165" y="2288"/>
              <a:ext cx="367"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400" b="1">
                  <a:solidFill>
                    <a:srgbClr val="0033CC"/>
                  </a:solidFill>
                </a:rPr>
                <a:t>A</a:t>
              </a:r>
              <a:r>
                <a:rPr lang="en-US" altLang="zh-CN" sz="1400" b="1" baseline="-25000">
                  <a:solidFill>
                    <a:srgbClr val="0033CC"/>
                  </a:solidFill>
                </a:rPr>
                <a:t>2</a:t>
              </a:r>
              <a:endParaRPr lang="en-US" altLang="zh-CN" sz="1400" b="1" i="1">
                <a:solidFill>
                  <a:srgbClr val="0033CC"/>
                </a:solidFill>
              </a:endParaRPr>
            </a:p>
          </p:txBody>
        </p:sp>
        <p:sp>
          <p:nvSpPr>
            <p:cNvPr id="152" name="Text Box 148">
              <a:extLst>
                <a:ext uri="{FF2B5EF4-FFF2-40B4-BE49-F238E27FC236}">
                  <a16:creationId xmlns:a16="http://schemas.microsoft.com/office/drawing/2014/main" id="{36CA4BD5-DC70-5199-B965-4687C63093CE}"/>
                </a:ext>
              </a:extLst>
            </p:cNvPr>
            <p:cNvSpPr txBox="1">
              <a:spLocks noChangeArrowheads="1"/>
            </p:cNvSpPr>
            <p:nvPr/>
          </p:nvSpPr>
          <p:spPr bwMode="auto">
            <a:xfrm>
              <a:off x="2020" y="2287"/>
              <a:ext cx="390"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400" b="1">
                  <a:solidFill>
                    <a:srgbClr val="0033CC"/>
                  </a:solidFill>
                </a:rPr>
                <a:t>D</a:t>
              </a:r>
              <a:r>
                <a:rPr lang="en-US" altLang="zh-CN" sz="1400" b="1" baseline="-25000">
                  <a:solidFill>
                    <a:srgbClr val="0033CC"/>
                  </a:solidFill>
                </a:rPr>
                <a:t>0</a:t>
              </a:r>
              <a:endParaRPr lang="en-US" altLang="zh-CN" sz="1400" b="1" i="1">
                <a:solidFill>
                  <a:srgbClr val="0033CC"/>
                </a:solidFill>
              </a:endParaRPr>
            </a:p>
          </p:txBody>
        </p:sp>
        <p:sp>
          <p:nvSpPr>
            <p:cNvPr id="153" name="Text Box 149">
              <a:extLst>
                <a:ext uri="{FF2B5EF4-FFF2-40B4-BE49-F238E27FC236}">
                  <a16:creationId xmlns:a16="http://schemas.microsoft.com/office/drawing/2014/main" id="{B239BE65-5231-B3DC-635D-75781D17FF50}"/>
                </a:ext>
              </a:extLst>
            </p:cNvPr>
            <p:cNvSpPr txBox="1">
              <a:spLocks noChangeArrowheads="1"/>
            </p:cNvSpPr>
            <p:nvPr/>
          </p:nvSpPr>
          <p:spPr bwMode="auto">
            <a:xfrm>
              <a:off x="2622" y="2304"/>
              <a:ext cx="392"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400" b="1">
                  <a:solidFill>
                    <a:srgbClr val="0033CC"/>
                  </a:solidFill>
                </a:rPr>
                <a:t>EN</a:t>
              </a:r>
            </a:p>
          </p:txBody>
        </p:sp>
        <p:sp>
          <p:nvSpPr>
            <p:cNvPr id="154" name="Text Box 150">
              <a:extLst>
                <a:ext uri="{FF2B5EF4-FFF2-40B4-BE49-F238E27FC236}">
                  <a16:creationId xmlns:a16="http://schemas.microsoft.com/office/drawing/2014/main" id="{B1206DAB-439F-8702-17CD-37AD07A9BFD4}"/>
                </a:ext>
              </a:extLst>
            </p:cNvPr>
            <p:cNvSpPr txBox="1">
              <a:spLocks noChangeArrowheads="1"/>
            </p:cNvSpPr>
            <p:nvPr/>
          </p:nvSpPr>
          <p:spPr bwMode="auto">
            <a:xfrm>
              <a:off x="2476" y="2288"/>
              <a:ext cx="361"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400" b="1">
                  <a:solidFill>
                    <a:srgbClr val="0033CC"/>
                  </a:solidFill>
                </a:rPr>
                <a:t>A</a:t>
              </a:r>
              <a:r>
                <a:rPr lang="en-US" altLang="zh-CN" sz="1400" b="1" baseline="-25000">
                  <a:solidFill>
                    <a:srgbClr val="0033CC"/>
                  </a:solidFill>
                </a:rPr>
                <a:t>0</a:t>
              </a:r>
              <a:endParaRPr lang="en-US" altLang="zh-CN" sz="1400" b="1" i="1">
                <a:solidFill>
                  <a:srgbClr val="0033CC"/>
                </a:solidFill>
              </a:endParaRPr>
            </a:p>
          </p:txBody>
        </p:sp>
        <p:sp>
          <p:nvSpPr>
            <p:cNvPr id="155" name="Text Box 151">
              <a:extLst>
                <a:ext uri="{FF2B5EF4-FFF2-40B4-BE49-F238E27FC236}">
                  <a16:creationId xmlns:a16="http://schemas.microsoft.com/office/drawing/2014/main" id="{F148023B-A6D1-FC77-BDEE-CDF608C8EFA1}"/>
                </a:ext>
              </a:extLst>
            </p:cNvPr>
            <p:cNvSpPr txBox="1">
              <a:spLocks noChangeArrowheads="1"/>
            </p:cNvSpPr>
            <p:nvPr/>
          </p:nvSpPr>
          <p:spPr bwMode="auto">
            <a:xfrm>
              <a:off x="2318" y="2287"/>
              <a:ext cx="399"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400" b="1">
                  <a:solidFill>
                    <a:srgbClr val="0033CC"/>
                  </a:solidFill>
                </a:rPr>
                <a:t>A</a:t>
              </a:r>
              <a:r>
                <a:rPr lang="en-US" altLang="zh-CN" sz="1400" b="1" baseline="-25000">
                  <a:solidFill>
                    <a:srgbClr val="0033CC"/>
                  </a:solidFill>
                </a:rPr>
                <a:t>1</a:t>
              </a:r>
              <a:endParaRPr lang="en-US" altLang="zh-CN" sz="1400" b="1" i="1">
                <a:solidFill>
                  <a:srgbClr val="0033CC"/>
                </a:solidFill>
              </a:endParaRPr>
            </a:p>
          </p:txBody>
        </p:sp>
        <p:sp>
          <p:nvSpPr>
            <p:cNvPr id="156" name="Line 152">
              <a:extLst>
                <a:ext uri="{FF2B5EF4-FFF2-40B4-BE49-F238E27FC236}">
                  <a16:creationId xmlns:a16="http://schemas.microsoft.com/office/drawing/2014/main" id="{140C5090-9143-35EF-3C58-D39E6E3D365B}"/>
                </a:ext>
              </a:extLst>
            </p:cNvPr>
            <p:cNvSpPr>
              <a:spLocks noChangeShapeType="1"/>
            </p:cNvSpPr>
            <p:nvPr/>
          </p:nvSpPr>
          <p:spPr bwMode="auto">
            <a:xfrm>
              <a:off x="1787" y="2498"/>
              <a:ext cx="0" cy="10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7" name="Oval 153">
              <a:extLst>
                <a:ext uri="{FF2B5EF4-FFF2-40B4-BE49-F238E27FC236}">
                  <a16:creationId xmlns:a16="http://schemas.microsoft.com/office/drawing/2014/main" id="{429CF4AE-13A4-EB3F-ECB0-CEECC9DA3E39}"/>
                </a:ext>
              </a:extLst>
            </p:cNvPr>
            <p:cNvSpPr>
              <a:spLocks noChangeArrowheads="1"/>
            </p:cNvSpPr>
            <p:nvPr/>
          </p:nvSpPr>
          <p:spPr bwMode="auto">
            <a:xfrm>
              <a:off x="1776" y="2601"/>
              <a:ext cx="23" cy="24"/>
            </a:xfrm>
            <a:prstGeom prst="ellipse">
              <a:avLst/>
            </a:prstGeom>
            <a:noFill/>
            <a:ln w="1905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8" name="Line 154">
              <a:extLst>
                <a:ext uri="{FF2B5EF4-FFF2-40B4-BE49-F238E27FC236}">
                  <a16:creationId xmlns:a16="http://schemas.microsoft.com/office/drawing/2014/main" id="{5553F852-8278-96F9-DA22-5FA2A58BAD83}"/>
                </a:ext>
              </a:extLst>
            </p:cNvPr>
            <p:cNvSpPr>
              <a:spLocks noChangeShapeType="1"/>
            </p:cNvSpPr>
            <p:nvPr/>
          </p:nvSpPr>
          <p:spPr bwMode="auto">
            <a:xfrm>
              <a:off x="2122" y="2496"/>
              <a:ext cx="0" cy="10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9" name="Oval 155">
              <a:extLst>
                <a:ext uri="{FF2B5EF4-FFF2-40B4-BE49-F238E27FC236}">
                  <a16:creationId xmlns:a16="http://schemas.microsoft.com/office/drawing/2014/main" id="{0D9E0A04-4922-9761-0245-ADF9C269BB42}"/>
                </a:ext>
              </a:extLst>
            </p:cNvPr>
            <p:cNvSpPr>
              <a:spLocks noChangeArrowheads="1"/>
            </p:cNvSpPr>
            <p:nvPr/>
          </p:nvSpPr>
          <p:spPr bwMode="auto">
            <a:xfrm>
              <a:off x="2110" y="2598"/>
              <a:ext cx="23" cy="24"/>
            </a:xfrm>
            <a:prstGeom prst="ellipse">
              <a:avLst/>
            </a:prstGeom>
            <a:noFill/>
            <a:ln w="1905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0" name="Text Box 156">
              <a:extLst>
                <a:ext uri="{FF2B5EF4-FFF2-40B4-BE49-F238E27FC236}">
                  <a16:creationId xmlns:a16="http://schemas.microsoft.com/office/drawing/2014/main" id="{3BDD4778-C213-7285-D1B6-30CED22A05FA}"/>
                </a:ext>
              </a:extLst>
            </p:cNvPr>
            <p:cNvSpPr txBox="1">
              <a:spLocks noChangeArrowheads="1"/>
            </p:cNvSpPr>
            <p:nvPr/>
          </p:nvSpPr>
          <p:spPr bwMode="auto">
            <a:xfrm>
              <a:off x="2738" y="2524"/>
              <a:ext cx="378"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1600" b="1" i="1">
                  <a:solidFill>
                    <a:srgbClr val="FF0066"/>
                  </a:solidFill>
                </a:rPr>
                <a:t>S</a:t>
              </a:r>
              <a:r>
                <a:rPr lang="en-US" altLang="zh-CN" sz="1600" b="1" baseline="-25000">
                  <a:solidFill>
                    <a:srgbClr val="FF0066"/>
                  </a:solidFill>
                </a:rPr>
                <a:t>3</a:t>
              </a:r>
              <a:endParaRPr lang="en-US" altLang="zh-CN" sz="1600" b="1" i="1">
                <a:solidFill>
                  <a:srgbClr val="FF0066"/>
                </a:solidFill>
              </a:endParaRPr>
            </a:p>
          </p:txBody>
        </p:sp>
        <p:sp>
          <p:nvSpPr>
            <p:cNvPr id="161" name="Line 157">
              <a:extLst>
                <a:ext uri="{FF2B5EF4-FFF2-40B4-BE49-F238E27FC236}">
                  <a16:creationId xmlns:a16="http://schemas.microsoft.com/office/drawing/2014/main" id="{33E7FF06-DDA3-B17C-F93E-11624D404CEB}"/>
                </a:ext>
              </a:extLst>
            </p:cNvPr>
            <p:cNvSpPr>
              <a:spLocks noChangeShapeType="1"/>
            </p:cNvSpPr>
            <p:nvPr/>
          </p:nvSpPr>
          <p:spPr bwMode="auto">
            <a:xfrm flipV="1">
              <a:off x="2806" y="2576"/>
              <a:ext cx="81" cy="1"/>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2" name="Text Box 158">
              <a:extLst>
                <a:ext uri="{FF2B5EF4-FFF2-40B4-BE49-F238E27FC236}">
                  <a16:creationId xmlns:a16="http://schemas.microsoft.com/office/drawing/2014/main" id="{3F766A93-00AC-5B95-F48B-D4FC72F19328}"/>
                </a:ext>
              </a:extLst>
            </p:cNvPr>
            <p:cNvSpPr txBox="1">
              <a:spLocks noChangeArrowheads="1"/>
            </p:cNvSpPr>
            <p:nvPr/>
          </p:nvSpPr>
          <p:spPr bwMode="auto">
            <a:xfrm>
              <a:off x="2305" y="1920"/>
              <a:ext cx="26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800" b="1">
                  <a:solidFill>
                    <a:srgbClr val="FF0066"/>
                  </a:solidFill>
                </a:rPr>
                <a:t>Y</a:t>
              </a:r>
              <a:r>
                <a:rPr lang="en-US" altLang="zh-CN" sz="1800" b="1" baseline="-25000">
                  <a:solidFill>
                    <a:srgbClr val="FF0066"/>
                  </a:solidFill>
                </a:rPr>
                <a:t>2</a:t>
              </a:r>
              <a:endParaRPr lang="en-US" altLang="zh-CN" sz="1800" b="1" i="1">
                <a:solidFill>
                  <a:srgbClr val="FF0066"/>
                </a:solidFill>
              </a:endParaRPr>
            </a:p>
          </p:txBody>
        </p:sp>
        <p:sp>
          <p:nvSpPr>
            <p:cNvPr id="163" name="Oval 159">
              <a:extLst>
                <a:ext uri="{FF2B5EF4-FFF2-40B4-BE49-F238E27FC236}">
                  <a16:creationId xmlns:a16="http://schemas.microsoft.com/office/drawing/2014/main" id="{404269F9-8A73-7622-DB24-EAB870A3B98F}"/>
                </a:ext>
              </a:extLst>
            </p:cNvPr>
            <p:cNvSpPr>
              <a:spLocks noChangeArrowheads="1"/>
            </p:cNvSpPr>
            <p:nvPr/>
          </p:nvSpPr>
          <p:spPr bwMode="auto">
            <a:xfrm>
              <a:off x="2380" y="1887"/>
              <a:ext cx="54" cy="52"/>
            </a:xfrm>
            <a:prstGeom prst="ellipse">
              <a:avLst/>
            </a:prstGeom>
            <a:solidFill>
              <a:schemeClr val="bg1"/>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4" name="Line 160">
              <a:extLst>
                <a:ext uri="{FF2B5EF4-FFF2-40B4-BE49-F238E27FC236}">
                  <a16:creationId xmlns:a16="http://schemas.microsoft.com/office/drawing/2014/main" id="{819A3878-5BE5-91F4-8326-728C876321CC}"/>
                </a:ext>
              </a:extLst>
            </p:cNvPr>
            <p:cNvSpPr>
              <a:spLocks noChangeShapeType="1"/>
            </p:cNvSpPr>
            <p:nvPr/>
          </p:nvSpPr>
          <p:spPr bwMode="auto">
            <a:xfrm flipV="1">
              <a:off x="2408" y="1824"/>
              <a:ext cx="0" cy="6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5" name="Line 161">
              <a:extLst>
                <a:ext uri="{FF2B5EF4-FFF2-40B4-BE49-F238E27FC236}">
                  <a16:creationId xmlns:a16="http://schemas.microsoft.com/office/drawing/2014/main" id="{B06892C2-07C0-8B43-2907-EE16C3E5785A}"/>
                </a:ext>
              </a:extLst>
            </p:cNvPr>
            <p:cNvSpPr>
              <a:spLocks noChangeShapeType="1"/>
            </p:cNvSpPr>
            <p:nvPr/>
          </p:nvSpPr>
          <p:spPr bwMode="auto">
            <a:xfrm flipV="1">
              <a:off x="2048" y="1858"/>
              <a:ext cx="0" cy="8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6" name="Text Box 162">
              <a:extLst>
                <a:ext uri="{FF2B5EF4-FFF2-40B4-BE49-F238E27FC236}">
                  <a16:creationId xmlns:a16="http://schemas.microsoft.com/office/drawing/2014/main" id="{05193057-8851-90ED-A47A-400E9773DD01}"/>
                </a:ext>
              </a:extLst>
            </p:cNvPr>
            <p:cNvSpPr txBox="1">
              <a:spLocks noChangeArrowheads="1"/>
            </p:cNvSpPr>
            <p:nvPr/>
          </p:nvSpPr>
          <p:spPr bwMode="auto">
            <a:xfrm>
              <a:off x="1796" y="2191"/>
              <a:ext cx="3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rPr>
                <a:t>…</a:t>
              </a:r>
            </a:p>
          </p:txBody>
        </p:sp>
        <p:sp>
          <p:nvSpPr>
            <p:cNvPr id="167" name="Text Box 163">
              <a:extLst>
                <a:ext uri="{FF2B5EF4-FFF2-40B4-BE49-F238E27FC236}">
                  <a16:creationId xmlns:a16="http://schemas.microsoft.com/office/drawing/2014/main" id="{BFFED9DA-B7CA-1D8E-790B-A8334225AE61}"/>
                </a:ext>
              </a:extLst>
            </p:cNvPr>
            <p:cNvSpPr txBox="1">
              <a:spLocks noChangeArrowheads="1"/>
            </p:cNvSpPr>
            <p:nvPr/>
          </p:nvSpPr>
          <p:spPr bwMode="auto">
            <a:xfrm>
              <a:off x="471" y="2191"/>
              <a:ext cx="3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rPr>
                <a:t>…</a:t>
              </a:r>
            </a:p>
          </p:txBody>
        </p:sp>
        <p:sp>
          <p:nvSpPr>
            <p:cNvPr id="168" name="Text Box 164">
              <a:extLst>
                <a:ext uri="{FF2B5EF4-FFF2-40B4-BE49-F238E27FC236}">
                  <a16:creationId xmlns:a16="http://schemas.microsoft.com/office/drawing/2014/main" id="{7CB9D194-23ED-FFFD-BA91-522AE9A70334}"/>
                </a:ext>
              </a:extLst>
            </p:cNvPr>
            <p:cNvSpPr txBox="1">
              <a:spLocks noChangeArrowheads="1"/>
            </p:cNvSpPr>
            <p:nvPr/>
          </p:nvSpPr>
          <p:spPr bwMode="auto">
            <a:xfrm>
              <a:off x="4423" y="2185"/>
              <a:ext cx="30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i="1">
                  <a:solidFill>
                    <a:srgbClr val="0033CC"/>
                  </a:solidFill>
                </a:rPr>
                <a:t>…</a:t>
              </a:r>
            </a:p>
          </p:txBody>
        </p:sp>
        <p:sp>
          <p:nvSpPr>
            <p:cNvPr id="169" name="Text Box 165">
              <a:extLst>
                <a:ext uri="{FF2B5EF4-FFF2-40B4-BE49-F238E27FC236}">
                  <a16:creationId xmlns:a16="http://schemas.microsoft.com/office/drawing/2014/main" id="{03E78992-2536-21F4-3AF4-D274E490D6CB}"/>
                </a:ext>
              </a:extLst>
            </p:cNvPr>
            <p:cNvSpPr txBox="1">
              <a:spLocks noChangeArrowheads="1"/>
            </p:cNvSpPr>
            <p:nvPr/>
          </p:nvSpPr>
          <p:spPr bwMode="auto">
            <a:xfrm>
              <a:off x="3113" y="2194"/>
              <a:ext cx="3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rPr>
                <a:t>…</a:t>
              </a:r>
            </a:p>
          </p:txBody>
        </p:sp>
        <p:sp>
          <p:nvSpPr>
            <p:cNvPr id="170" name="Oval 166">
              <a:extLst>
                <a:ext uri="{FF2B5EF4-FFF2-40B4-BE49-F238E27FC236}">
                  <a16:creationId xmlns:a16="http://schemas.microsoft.com/office/drawing/2014/main" id="{659D48ED-84F7-A11D-2806-62F6F9B2A049}"/>
                </a:ext>
              </a:extLst>
            </p:cNvPr>
            <p:cNvSpPr>
              <a:spLocks noChangeArrowheads="1"/>
            </p:cNvSpPr>
            <p:nvPr/>
          </p:nvSpPr>
          <p:spPr bwMode="auto">
            <a:xfrm>
              <a:off x="1423" y="2502"/>
              <a:ext cx="53" cy="52"/>
            </a:xfrm>
            <a:prstGeom prst="ellipse">
              <a:avLst/>
            </a:prstGeom>
            <a:solidFill>
              <a:schemeClr val="bg1"/>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1" name="Oval 167">
              <a:extLst>
                <a:ext uri="{FF2B5EF4-FFF2-40B4-BE49-F238E27FC236}">
                  <a16:creationId xmlns:a16="http://schemas.microsoft.com/office/drawing/2014/main" id="{3C598B95-EDA4-0D0D-FB04-C399BDA2A2D8}"/>
                </a:ext>
              </a:extLst>
            </p:cNvPr>
            <p:cNvSpPr>
              <a:spLocks noChangeArrowheads="1"/>
            </p:cNvSpPr>
            <p:nvPr/>
          </p:nvSpPr>
          <p:spPr bwMode="auto">
            <a:xfrm>
              <a:off x="2743" y="2502"/>
              <a:ext cx="53" cy="52"/>
            </a:xfrm>
            <a:prstGeom prst="ellipse">
              <a:avLst/>
            </a:prstGeom>
            <a:solidFill>
              <a:schemeClr val="bg1"/>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2" name="Oval 168">
              <a:extLst>
                <a:ext uri="{FF2B5EF4-FFF2-40B4-BE49-F238E27FC236}">
                  <a16:creationId xmlns:a16="http://schemas.microsoft.com/office/drawing/2014/main" id="{CAC6CC13-713E-5578-E6F9-A824E6F95AD0}"/>
                </a:ext>
              </a:extLst>
            </p:cNvPr>
            <p:cNvSpPr>
              <a:spLocks noChangeArrowheads="1"/>
            </p:cNvSpPr>
            <p:nvPr/>
          </p:nvSpPr>
          <p:spPr bwMode="auto">
            <a:xfrm>
              <a:off x="4056" y="2502"/>
              <a:ext cx="53" cy="52"/>
            </a:xfrm>
            <a:prstGeom prst="ellipse">
              <a:avLst/>
            </a:prstGeom>
            <a:solidFill>
              <a:schemeClr val="bg1"/>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3" name="Oval 169">
              <a:extLst>
                <a:ext uri="{FF2B5EF4-FFF2-40B4-BE49-F238E27FC236}">
                  <a16:creationId xmlns:a16="http://schemas.microsoft.com/office/drawing/2014/main" id="{1C036E94-6A33-7D0D-6155-ACD379595ACC}"/>
                </a:ext>
              </a:extLst>
            </p:cNvPr>
            <p:cNvSpPr>
              <a:spLocks noChangeArrowheads="1"/>
            </p:cNvSpPr>
            <p:nvPr/>
          </p:nvSpPr>
          <p:spPr bwMode="auto">
            <a:xfrm>
              <a:off x="5377" y="2501"/>
              <a:ext cx="53" cy="52"/>
            </a:xfrm>
            <a:prstGeom prst="ellipse">
              <a:avLst/>
            </a:prstGeom>
            <a:solidFill>
              <a:schemeClr val="bg1"/>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4" name="Text Box 170">
              <a:extLst>
                <a:ext uri="{FF2B5EF4-FFF2-40B4-BE49-F238E27FC236}">
                  <a16:creationId xmlns:a16="http://schemas.microsoft.com/office/drawing/2014/main" id="{D3211DCE-6E5D-5924-DF77-8BDD82611D70}"/>
                </a:ext>
              </a:extLst>
            </p:cNvPr>
            <p:cNvSpPr txBox="1">
              <a:spLocks noChangeArrowheads="1"/>
            </p:cNvSpPr>
            <p:nvPr/>
          </p:nvSpPr>
          <p:spPr bwMode="auto">
            <a:xfrm>
              <a:off x="4227" y="2524"/>
              <a:ext cx="573"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600" b="1" i="1">
                  <a:solidFill>
                    <a:srgbClr val="0033CC"/>
                  </a:solidFill>
                  <a:ea typeface="楷体_GB2312" pitchFamily="49" charset="-122"/>
                </a:rPr>
                <a:t>D</a:t>
              </a:r>
              <a:r>
                <a:rPr lang="en-US" altLang="zh-CN" sz="1600" b="1" baseline="-25000">
                  <a:solidFill>
                    <a:srgbClr val="0033CC"/>
                  </a:solidFill>
                  <a:ea typeface="楷体_GB2312" pitchFamily="49" charset="-122"/>
                </a:rPr>
                <a:t>7</a:t>
              </a:r>
            </a:p>
          </p:txBody>
        </p:sp>
        <p:sp>
          <p:nvSpPr>
            <p:cNvPr id="175" name="Text Box 171">
              <a:extLst>
                <a:ext uri="{FF2B5EF4-FFF2-40B4-BE49-F238E27FC236}">
                  <a16:creationId xmlns:a16="http://schemas.microsoft.com/office/drawing/2014/main" id="{A0B85B33-529E-C609-57D8-5E397F78CEC4}"/>
                </a:ext>
              </a:extLst>
            </p:cNvPr>
            <p:cNvSpPr txBox="1">
              <a:spLocks noChangeArrowheads="1"/>
            </p:cNvSpPr>
            <p:nvPr/>
          </p:nvSpPr>
          <p:spPr bwMode="auto">
            <a:xfrm>
              <a:off x="3248" y="2524"/>
              <a:ext cx="57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600" b="1" i="1">
                  <a:solidFill>
                    <a:srgbClr val="0033CC"/>
                  </a:solidFill>
                  <a:ea typeface="楷体_GB2312" pitchFamily="49" charset="-122"/>
                </a:rPr>
                <a:t>D</a:t>
              </a:r>
              <a:r>
                <a:rPr lang="en-US" altLang="zh-CN" sz="1600" b="1" baseline="-25000">
                  <a:solidFill>
                    <a:srgbClr val="0033CC"/>
                  </a:solidFill>
                  <a:ea typeface="楷体_GB2312" pitchFamily="49" charset="-122"/>
                </a:rPr>
                <a:t>8</a:t>
              </a:r>
            </a:p>
          </p:txBody>
        </p:sp>
        <p:sp>
          <p:nvSpPr>
            <p:cNvPr id="176" name="Text Box 172">
              <a:extLst>
                <a:ext uri="{FF2B5EF4-FFF2-40B4-BE49-F238E27FC236}">
                  <a16:creationId xmlns:a16="http://schemas.microsoft.com/office/drawing/2014/main" id="{BE73D674-34C9-7495-609E-46F75CCEC9C9}"/>
                </a:ext>
              </a:extLst>
            </p:cNvPr>
            <p:cNvSpPr txBox="1">
              <a:spLocks noChangeArrowheads="1"/>
            </p:cNvSpPr>
            <p:nvPr/>
          </p:nvSpPr>
          <p:spPr bwMode="auto">
            <a:xfrm>
              <a:off x="2918" y="2524"/>
              <a:ext cx="57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600" b="1" i="1">
                  <a:solidFill>
                    <a:srgbClr val="0033CC"/>
                  </a:solidFill>
                  <a:ea typeface="楷体_GB2312" pitchFamily="49" charset="-122"/>
                </a:rPr>
                <a:t>D</a:t>
              </a:r>
              <a:r>
                <a:rPr lang="en-US" altLang="zh-CN" sz="1600" b="1" baseline="-25000">
                  <a:solidFill>
                    <a:srgbClr val="0033CC"/>
                  </a:solidFill>
                  <a:ea typeface="楷体_GB2312" pitchFamily="49" charset="-122"/>
                </a:rPr>
                <a:t>15</a:t>
              </a:r>
            </a:p>
          </p:txBody>
        </p:sp>
        <p:sp>
          <p:nvSpPr>
            <p:cNvPr id="177" name="Text Box 173">
              <a:extLst>
                <a:ext uri="{FF2B5EF4-FFF2-40B4-BE49-F238E27FC236}">
                  <a16:creationId xmlns:a16="http://schemas.microsoft.com/office/drawing/2014/main" id="{D4C733BD-5107-C6FA-7964-54E2DFE92FCD}"/>
                </a:ext>
              </a:extLst>
            </p:cNvPr>
            <p:cNvSpPr txBox="1">
              <a:spLocks noChangeArrowheads="1"/>
            </p:cNvSpPr>
            <p:nvPr/>
          </p:nvSpPr>
          <p:spPr bwMode="auto">
            <a:xfrm>
              <a:off x="1902" y="2524"/>
              <a:ext cx="57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600" b="1" i="1">
                  <a:solidFill>
                    <a:srgbClr val="0033CC"/>
                  </a:solidFill>
                  <a:ea typeface="楷体_GB2312" pitchFamily="49" charset="-122"/>
                </a:rPr>
                <a:t>D</a:t>
              </a:r>
              <a:r>
                <a:rPr lang="en-US" altLang="zh-CN" sz="1600" b="1" baseline="-25000">
                  <a:solidFill>
                    <a:srgbClr val="0033CC"/>
                  </a:solidFill>
                  <a:ea typeface="楷体_GB2312" pitchFamily="49" charset="-122"/>
                </a:rPr>
                <a:t>16</a:t>
              </a:r>
            </a:p>
          </p:txBody>
        </p:sp>
        <p:sp>
          <p:nvSpPr>
            <p:cNvPr id="178" name="Text Box 174">
              <a:extLst>
                <a:ext uri="{FF2B5EF4-FFF2-40B4-BE49-F238E27FC236}">
                  <a16:creationId xmlns:a16="http://schemas.microsoft.com/office/drawing/2014/main" id="{CE2757B6-BA14-7FA6-0A74-3D3184AB9737}"/>
                </a:ext>
              </a:extLst>
            </p:cNvPr>
            <p:cNvSpPr txBox="1">
              <a:spLocks noChangeArrowheads="1"/>
            </p:cNvSpPr>
            <p:nvPr/>
          </p:nvSpPr>
          <p:spPr bwMode="auto">
            <a:xfrm>
              <a:off x="1563" y="2524"/>
              <a:ext cx="57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600" b="1" i="1">
                  <a:solidFill>
                    <a:srgbClr val="0033CC"/>
                  </a:solidFill>
                  <a:ea typeface="楷体_GB2312" pitchFamily="49" charset="-122"/>
                </a:rPr>
                <a:t>D</a:t>
              </a:r>
              <a:r>
                <a:rPr lang="en-US" altLang="zh-CN" sz="1600" b="1" baseline="-25000">
                  <a:solidFill>
                    <a:srgbClr val="0033CC"/>
                  </a:solidFill>
                  <a:ea typeface="楷体_GB2312" pitchFamily="49" charset="-122"/>
                </a:rPr>
                <a:t>23</a:t>
              </a:r>
            </a:p>
          </p:txBody>
        </p:sp>
        <p:sp>
          <p:nvSpPr>
            <p:cNvPr id="179" name="Text Box 175">
              <a:extLst>
                <a:ext uri="{FF2B5EF4-FFF2-40B4-BE49-F238E27FC236}">
                  <a16:creationId xmlns:a16="http://schemas.microsoft.com/office/drawing/2014/main" id="{6B4129B1-CB0E-3614-8C7A-ABB7365D0567}"/>
                </a:ext>
              </a:extLst>
            </p:cNvPr>
            <p:cNvSpPr txBox="1">
              <a:spLocks noChangeArrowheads="1"/>
            </p:cNvSpPr>
            <p:nvPr/>
          </p:nvSpPr>
          <p:spPr bwMode="auto">
            <a:xfrm>
              <a:off x="622" y="2539"/>
              <a:ext cx="572"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600" b="1" i="1">
                  <a:solidFill>
                    <a:srgbClr val="0033CC"/>
                  </a:solidFill>
                  <a:ea typeface="楷体_GB2312" pitchFamily="49" charset="-122"/>
                </a:rPr>
                <a:t>D</a:t>
              </a:r>
              <a:r>
                <a:rPr lang="en-US" altLang="zh-CN" sz="1600" b="1" baseline="-25000">
                  <a:solidFill>
                    <a:srgbClr val="0033CC"/>
                  </a:solidFill>
                  <a:ea typeface="楷体_GB2312" pitchFamily="49" charset="-122"/>
                </a:rPr>
                <a:t>24</a:t>
              </a:r>
            </a:p>
          </p:txBody>
        </p:sp>
        <p:sp>
          <p:nvSpPr>
            <p:cNvPr id="180" name="Text Box 176">
              <a:extLst>
                <a:ext uri="{FF2B5EF4-FFF2-40B4-BE49-F238E27FC236}">
                  <a16:creationId xmlns:a16="http://schemas.microsoft.com/office/drawing/2014/main" id="{DC19FEE3-6B6E-1737-B226-A760D47FF4BE}"/>
                </a:ext>
              </a:extLst>
            </p:cNvPr>
            <p:cNvSpPr txBox="1">
              <a:spLocks noChangeArrowheads="1"/>
            </p:cNvSpPr>
            <p:nvPr/>
          </p:nvSpPr>
          <p:spPr bwMode="auto">
            <a:xfrm>
              <a:off x="285" y="2523"/>
              <a:ext cx="57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600" b="1" i="1">
                  <a:solidFill>
                    <a:srgbClr val="0033CC"/>
                  </a:solidFill>
                  <a:ea typeface="楷体_GB2312" pitchFamily="49" charset="-122"/>
                </a:rPr>
                <a:t>D</a:t>
              </a:r>
              <a:r>
                <a:rPr lang="en-US" altLang="zh-CN" sz="1600" b="1" baseline="-25000">
                  <a:solidFill>
                    <a:srgbClr val="0033CC"/>
                  </a:solidFill>
                  <a:ea typeface="楷体_GB2312" pitchFamily="49" charset="-122"/>
                </a:rPr>
                <a:t>31</a:t>
              </a:r>
            </a:p>
          </p:txBody>
        </p:sp>
        <p:sp>
          <p:nvSpPr>
            <p:cNvPr id="181" name="Text Box 177">
              <a:extLst>
                <a:ext uri="{FF2B5EF4-FFF2-40B4-BE49-F238E27FC236}">
                  <a16:creationId xmlns:a16="http://schemas.microsoft.com/office/drawing/2014/main" id="{0926AFF0-5B6A-8F15-C6D8-99CAB59534A8}"/>
                </a:ext>
              </a:extLst>
            </p:cNvPr>
            <p:cNvSpPr txBox="1">
              <a:spLocks noChangeArrowheads="1"/>
            </p:cNvSpPr>
            <p:nvPr/>
          </p:nvSpPr>
          <p:spPr bwMode="auto">
            <a:xfrm>
              <a:off x="4413" y="2478"/>
              <a:ext cx="30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800" b="1" i="1">
                  <a:solidFill>
                    <a:srgbClr val="0033CC"/>
                  </a:solidFill>
                </a:rPr>
                <a:t>…</a:t>
              </a:r>
            </a:p>
          </p:txBody>
        </p:sp>
        <p:sp>
          <p:nvSpPr>
            <p:cNvPr id="182" name="Text Box 178">
              <a:extLst>
                <a:ext uri="{FF2B5EF4-FFF2-40B4-BE49-F238E27FC236}">
                  <a16:creationId xmlns:a16="http://schemas.microsoft.com/office/drawing/2014/main" id="{EC1A576A-AEBF-36F3-B34B-D43937A636F5}"/>
                </a:ext>
              </a:extLst>
            </p:cNvPr>
            <p:cNvSpPr txBox="1">
              <a:spLocks noChangeArrowheads="1"/>
            </p:cNvSpPr>
            <p:nvPr/>
          </p:nvSpPr>
          <p:spPr bwMode="auto">
            <a:xfrm>
              <a:off x="3108" y="2483"/>
              <a:ext cx="30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800" b="1" i="1">
                  <a:solidFill>
                    <a:srgbClr val="0033CC"/>
                  </a:solidFill>
                </a:rPr>
                <a:t>…</a:t>
              </a:r>
            </a:p>
          </p:txBody>
        </p:sp>
        <p:sp>
          <p:nvSpPr>
            <p:cNvPr id="183" name="Text Box 179">
              <a:extLst>
                <a:ext uri="{FF2B5EF4-FFF2-40B4-BE49-F238E27FC236}">
                  <a16:creationId xmlns:a16="http://schemas.microsoft.com/office/drawing/2014/main" id="{AC077BC1-3C48-D96F-3C61-0AFD46B48806}"/>
                </a:ext>
              </a:extLst>
            </p:cNvPr>
            <p:cNvSpPr txBox="1">
              <a:spLocks noChangeArrowheads="1"/>
            </p:cNvSpPr>
            <p:nvPr/>
          </p:nvSpPr>
          <p:spPr bwMode="auto">
            <a:xfrm>
              <a:off x="1758" y="2490"/>
              <a:ext cx="30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800" b="1" i="1">
                  <a:solidFill>
                    <a:srgbClr val="0033CC"/>
                  </a:solidFill>
                </a:rPr>
                <a:t>…</a:t>
              </a:r>
            </a:p>
          </p:txBody>
        </p:sp>
        <p:sp>
          <p:nvSpPr>
            <p:cNvPr id="184" name="Text Box 180">
              <a:extLst>
                <a:ext uri="{FF2B5EF4-FFF2-40B4-BE49-F238E27FC236}">
                  <a16:creationId xmlns:a16="http://schemas.microsoft.com/office/drawing/2014/main" id="{0900650E-C540-20A8-9FD9-A20841439E04}"/>
                </a:ext>
              </a:extLst>
            </p:cNvPr>
            <p:cNvSpPr txBox="1">
              <a:spLocks noChangeArrowheads="1"/>
            </p:cNvSpPr>
            <p:nvPr/>
          </p:nvSpPr>
          <p:spPr bwMode="auto">
            <a:xfrm>
              <a:off x="477" y="2498"/>
              <a:ext cx="30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800" b="1" i="1">
                  <a:solidFill>
                    <a:srgbClr val="0033CC"/>
                  </a:solidFill>
                </a:rPr>
                <a:t>…</a:t>
              </a:r>
            </a:p>
          </p:txBody>
        </p:sp>
      </p:grpSp>
      <p:sp>
        <p:nvSpPr>
          <p:cNvPr id="185" name="Text Box 181">
            <a:extLst>
              <a:ext uri="{FF2B5EF4-FFF2-40B4-BE49-F238E27FC236}">
                <a16:creationId xmlns:a16="http://schemas.microsoft.com/office/drawing/2014/main" id="{B0FBACBD-E09B-30AE-D5C3-FD60F78B0815}"/>
              </a:ext>
            </a:extLst>
          </p:cNvPr>
          <p:cNvSpPr txBox="1">
            <a:spLocks noChangeArrowheads="1"/>
          </p:cNvSpPr>
          <p:nvPr/>
        </p:nvSpPr>
        <p:spPr bwMode="auto">
          <a:xfrm>
            <a:off x="5817419" y="6175683"/>
            <a:ext cx="400050" cy="469900"/>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a:solidFill>
                  <a:srgbClr val="0033CC"/>
                </a:solidFill>
              </a:rPr>
              <a:t>1   </a:t>
            </a:r>
          </a:p>
        </p:txBody>
      </p:sp>
      <p:grpSp>
        <p:nvGrpSpPr>
          <p:cNvPr id="186" name="Group 182">
            <a:extLst>
              <a:ext uri="{FF2B5EF4-FFF2-40B4-BE49-F238E27FC236}">
                <a16:creationId xmlns:a16="http://schemas.microsoft.com/office/drawing/2014/main" id="{E54B5061-302A-666D-2D97-15CE0BA2FAE5}"/>
              </a:ext>
            </a:extLst>
          </p:cNvPr>
          <p:cNvGrpSpPr>
            <a:grpSpLocks/>
          </p:cNvGrpSpPr>
          <p:nvPr/>
        </p:nvGrpSpPr>
        <p:grpSpPr bwMode="auto">
          <a:xfrm>
            <a:off x="2878957" y="4646921"/>
            <a:ext cx="7186612" cy="469900"/>
            <a:chOff x="1061" y="2863"/>
            <a:chExt cx="4527" cy="296"/>
          </a:xfrm>
        </p:grpSpPr>
        <p:sp>
          <p:nvSpPr>
            <p:cNvPr id="187" name="Text Box 183">
              <a:extLst>
                <a:ext uri="{FF2B5EF4-FFF2-40B4-BE49-F238E27FC236}">
                  <a16:creationId xmlns:a16="http://schemas.microsoft.com/office/drawing/2014/main" id="{9585D8CA-9B6B-165F-FC83-6EEA307DCC0A}"/>
                </a:ext>
              </a:extLst>
            </p:cNvPr>
            <p:cNvSpPr txBox="1">
              <a:spLocks noChangeArrowheads="1"/>
            </p:cNvSpPr>
            <p:nvPr/>
          </p:nvSpPr>
          <p:spPr bwMode="auto">
            <a:xfrm>
              <a:off x="1061" y="2863"/>
              <a:ext cx="252"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a:solidFill>
                    <a:srgbClr val="FF0066"/>
                  </a:solidFill>
                </a:rPr>
                <a:t>1</a:t>
              </a:r>
              <a:r>
                <a:rPr lang="en-US" altLang="zh-CN" b="1">
                  <a:solidFill>
                    <a:srgbClr val="0033CC"/>
                  </a:solidFill>
                </a:rPr>
                <a:t>   </a:t>
              </a:r>
            </a:p>
          </p:txBody>
        </p:sp>
        <p:sp>
          <p:nvSpPr>
            <p:cNvPr id="188" name="Text Box 184">
              <a:extLst>
                <a:ext uri="{FF2B5EF4-FFF2-40B4-BE49-F238E27FC236}">
                  <a16:creationId xmlns:a16="http://schemas.microsoft.com/office/drawing/2014/main" id="{9BC6199B-8E7A-0C61-1528-2BBD8E7A05E3}"/>
                </a:ext>
              </a:extLst>
            </p:cNvPr>
            <p:cNvSpPr txBox="1">
              <a:spLocks noChangeArrowheads="1"/>
            </p:cNvSpPr>
            <p:nvPr/>
          </p:nvSpPr>
          <p:spPr bwMode="auto">
            <a:xfrm>
              <a:off x="2370" y="2863"/>
              <a:ext cx="252"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a:solidFill>
                    <a:srgbClr val="FF0066"/>
                  </a:solidFill>
                </a:rPr>
                <a:t>1</a:t>
              </a:r>
              <a:r>
                <a:rPr lang="en-US" altLang="zh-CN" b="1">
                  <a:solidFill>
                    <a:srgbClr val="0033CC"/>
                  </a:solidFill>
                </a:rPr>
                <a:t>   </a:t>
              </a:r>
            </a:p>
          </p:txBody>
        </p:sp>
        <p:sp>
          <p:nvSpPr>
            <p:cNvPr id="189" name="Text Box 185">
              <a:extLst>
                <a:ext uri="{FF2B5EF4-FFF2-40B4-BE49-F238E27FC236}">
                  <a16:creationId xmlns:a16="http://schemas.microsoft.com/office/drawing/2014/main" id="{1F06051D-4F54-4D33-F79E-70ED22C7006A}"/>
                </a:ext>
              </a:extLst>
            </p:cNvPr>
            <p:cNvSpPr txBox="1">
              <a:spLocks noChangeArrowheads="1"/>
            </p:cNvSpPr>
            <p:nvPr/>
          </p:nvSpPr>
          <p:spPr bwMode="auto">
            <a:xfrm>
              <a:off x="4034" y="2863"/>
              <a:ext cx="252"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a:solidFill>
                    <a:srgbClr val="FF0066"/>
                  </a:solidFill>
                </a:rPr>
                <a:t>1</a:t>
              </a:r>
              <a:r>
                <a:rPr lang="en-US" altLang="zh-CN" b="1">
                  <a:solidFill>
                    <a:srgbClr val="0033CC"/>
                  </a:solidFill>
                </a:rPr>
                <a:t>   </a:t>
              </a:r>
            </a:p>
          </p:txBody>
        </p:sp>
        <p:sp>
          <p:nvSpPr>
            <p:cNvPr id="190" name="Text Box 186">
              <a:extLst>
                <a:ext uri="{FF2B5EF4-FFF2-40B4-BE49-F238E27FC236}">
                  <a16:creationId xmlns:a16="http://schemas.microsoft.com/office/drawing/2014/main" id="{90F56CBA-20C2-F91C-6CDE-E4176317AC24}"/>
                </a:ext>
              </a:extLst>
            </p:cNvPr>
            <p:cNvSpPr txBox="1">
              <a:spLocks noChangeArrowheads="1"/>
            </p:cNvSpPr>
            <p:nvPr/>
          </p:nvSpPr>
          <p:spPr bwMode="auto">
            <a:xfrm>
              <a:off x="5336" y="2863"/>
              <a:ext cx="252"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a:solidFill>
                    <a:srgbClr val="FF0066"/>
                  </a:solidFill>
                </a:rPr>
                <a:t>1</a:t>
              </a:r>
              <a:r>
                <a:rPr lang="en-US" altLang="zh-CN" b="1">
                  <a:solidFill>
                    <a:srgbClr val="0033CC"/>
                  </a:solidFill>
                </a:rPr>
                <a:t>   </a:t>
              </a:r>
            </a:p>
          </p:txBody>
        </p:sp>
      </p:grpSp>
      <p:sp>
        <p:nvSpPr>
          <p:cNvPr id="191" name="Text Box 187">
            <a:extLst>
              <a:ext uri="{FF2B5EF4-FFF2-40B4-BE49-F238E27FC236}">
                <a16:creationId xmlns:a16="http://schemas.microsoft.com/office/drawing/2014/main" id="{723856C6-9D2B-6496-919E-DA221BA40EB5}"/>
              </a:ext>
            </a:extLst>
          </p:cNvPr>
          <p:cNvSpPr txBox="1">
            <a:spLocks noChangeArrowheads="1"/>
          </p:cNvSpPr>
          <p:nvPr/>
        </p:nvSpPr>
        <p:spPr bwMode="auto">
          <a:xfrm>
            <a:off x="8698732" y="6175683"/>
            <a:ext cx="820737" cy="469900"/>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0 </a:t>
            </a:r>
            <a:r>
              <a:rPr lang="en-US" altLang="zh-CN" b="1">
                <a:solidFill>
                  <a:srgbClr val="0033CC"/>
                </a:solidFill>
                <a:sym typeface="Symbol" panose="05050102010706020507" pitchFamily="18" charset="2"/>
              </a:rPr>
              <a:t> 7</a:t>
            </a:r>
            <a:endParaRPr lang="en-US" altLang="zh-CN" b="1">
              <a:solidFill>
                <a:srgbClr val="0033CC"/>
              </a:solidFill>
            </a:endParaRPr>
          </a:p>
        </p:txBody>
      </p:sp>
      <p:grpSp>
        <p:nvGrpSpPr>
          <p:cNvPr id="192" name="Group 188">
            <a:extLst>
              <a:ext uri="{FF2B5EF4-FFF2-40B4-BE49-F238E27FC236}">
                <a16:creationId xmlns:a16="http://schemas.microsoft.com/office/drawing/2014/main" id="{9722E68C-018F-C1E3-87F1-EF67E53A07E4}"/>
              </a:ext>
            </a:extLst>
          </p:cNvPr>
          <p:cNvGrpSpPr>
            <a:grpSpLocks/>
          </p:cNvGrpSpPr>
          <p:nvPr/>
        </p:nvGrpSpPr>
        <p:grpSpPr bwMode="auto">
          <a:xfrm>
            <a:off x="2051869" y="3010208"/>
            <a:ext cx="6918325" cy="366713"/>
            <a:chOff x="306" y="2020"/>
            <a:chExt cx="4358" cy="231"/>
          </a:xfrm>
        </p:grpSpPr>
        <p:sp>
          <p:nvSpPr>
            <p:cNvPr id="193" name="Text Box 189">
              <a:extLst>
                <a:ext uri="{FF2B5EF4-FFF2-40B4-BE49-F238E27FC236}">
                  <a16:creationId xmlns:a16="http://schemas.microsoft.com/office/drawing/2014/main" id="{A21FCFCF-A45E-D938-AF23-369B20DEB11E}"/>
                </a:ext>
              </a:extLst>
            </p:cNvPr>
            <p:cNvSpPr txBox="1">
              <a:spLocks noChangeArrowheads="1"/>
            </p:cNvSpPr>
            <p:nvPr/>
          </p:nvSpPr>
          <p:spPr bwMode="auto">
            <a:xfrm>
              <a:off x="306" y="2020"/>
              <a:ext cx="419" cy="231"/>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12700">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zh-CN" altLang="en-US" sz="1800" b="1">
                  <a:solidFill>
                    <a:srgbClr val="663300"/>
                  </a:solidFill>
                </a:rPr>
                <a:t>禁止   </a:t>
              </a:r>
            </a:p>
          </p:txBody>
        </p:sp>
        <p:sp>
          <p:nvSpPr>
            <p:cNvPr id="194" name="Text Box 190">
              <a:extLst>
                <a:ext uri="{FF2B5EF4-FFF2-40B4-BE49-F238E27FC236}">
                  <a16:creationId xmlns:a16="http://schemas.microsoft.com/office/drawing/2014/main" id="{EDA72608-E47D-1964-7665-7E9F1BA7F2A9}"/>
                </a:ext>
              </a:extLst>
            </p:cNvPr>
            <p:cNvSpPr txBox="1">
              <a:spLocks noChangeArrowheads="1"/>
            </p:cNvSpPr>
            <p:nvPr/>
          </p:nvSpPr>
          <p:spPr bwMode="auto">
            <a:xfrm>
              <a:off x="1619" y="2020"/>
              <a:ext cx="419" cy="231"/>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12700">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zh-CN" altLang="en-US" sz="1800" b="1">
                  <a:solidFill>
                    <a:srgbClr val="663300"/>
                  </a:solidFill>
                </a:rPr>
                <a:t>禁止   </a:t>
              </a:r>
            </a:p>
          </p:txBody>
        </p:sp>
        <p:sp>
          <p:nvSpPr>
            <p:cNvPr id="195" name="Text Box 191">
              <a:extLst>
                <a:ext uri="{FF2B5EF4-FFF2-40B4-BE49-F238E27FC236}">
                  <a16:creationId xmlns:a16="http://schemas.microsoft.com/office/drawing/2014/main" id="{1E95EAC5-9F7A-5D9C-E996-325F83951D94}"/>
                </a:ext>
              </a:extLst>
            </p:cNvPr>
            <p:cNvSpPr txBox="1">
              <a:spLocks noChangeArrowheads="1"/>
            </p:cNvSpPr>
            <p:nvPr/>
          </p:nvSpPr>
          <p:spPr bwMode="auto">
            <a:xfrm>
              <a:off x="2932" y="2020"/>
              <a:ext cx="419" cy="231"/>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12700">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zh-CN" altLang="en-US" sz="1800" b="1">
                  <a:solidFill>
                    <a:srgbClr val="663300"/>
                  </a:solidFill>
                </a:rPr>
                <a:t>禁止   </a:t>
              </a:r>
            </a:p>
          </p:txBody>
        </p:sp>
        <p:sp>
          <p:nvSpPr>
            <p:cNvPr id="196" name="Text Box 192">
              <a:extLst>
                <a:ext uri="{FF2B5EF4-FFF2-40B4-BE49-F238E27FC236}">
                  <a16:creationId xmlns:a16="http://schemas.microsoft.com/office/drawing/2014/main" id="{AF8D93FD-9B42-3AC2-CE9E-7CDDE6798521}"/>
                </a:ext>
              </a:extLst>
            </p:cNvPr>
            <p:cNvSpPr txBox="1">
              <a:spLocks noChangeArrowheads="1"/>
            </p:cNvSpPr>
            <p:nvPr/>
          </p:nvSpPr>
          <p:spPr bwMode="auto">
            <a:xfrm>
              <a:off x="4245" y="2020"/>
              <a:ext cx="419" cy="231"/>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12700">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zh-CN" altLang="en-US" sz="1800" b="1">
                  <a:solidFill>
                    <a:srgbClr val="663300"/>
                  </a:solidFill>
                </a:rPr>
                <a:t>禁止   </a:t>
              </a:r>
            </a:p>
          </p:txBody>
        </p:sp>
      </p:grpSp>
      <p:sp>
        <p:nvSpPr>
          <p:cNvPr id="197" name="Text Box 193">
            <a:extLst>
              <a:ext uri="{FF2B5EF4-FFF2-40B4-BE49-F238E27FC236}">
                <a16:creationId xmlns:a16="http://schemas.microsoft.com/office/drawing/2014/main" id="{6C301F09-D50F-3DD1-D100-8B6E6691A5B5}"/>
              </a:ext>
            </a:extLst>
          </p:cNvPr>
          <p:cNvSpPr txBox="1">
            <a:spLocks noChangeArrowheads="1"/>
          </p:cNvSpPr>
          <p:nvPr/>
        </p:nvSpPr>
        <p:spPr bwMode="auto">
          <a:xfrm>
            <a:off x="5817419" y="6186796"/>
            <a:ext cx="400050" cy="469900"/>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a:solidFill>
                  <a:srgbClr val="0033CC"/>
                </a:solidFill>
              </a:rPr>
              <a:t>0   </a:t>
            </a:r>
          </a:p>
        </p:txBody>
      </p:sp>
      <p:sp>
        <p:nvSpPr>
          <p:cNvPr id="198" name="Text Box 194">
            <a:extLst>
              <a:ext uri="{FF2B5EF4-FFF2-40B4-BE49-F238E27FC236}">
                <a16:creationId xmlns:a16="http://schemas.microsoft.com/office/drawing/2014/main" id="{97462DCB-4263-5B3E-927B-E1D2EBADF4C8}"/>
              </a:ext>
            </a:extLst>
          </p:cNvPr>
          <p:cNvSpPr txBox="1">
            <a:spLocks noChangeArrowheads="1"/>
          </p:cNvSpPr>
          <p:nvPr/>
        </p:nvSpPr>
        <p:spPr bwMode="auto">
          <a:xfrm>
            <a:off x="6327007" y="6170921"/>
            <a:ext cx="796925" cy="469900"/>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a:solidFill>
                  <a:srgbClr val="FF0066"/>
                </a:solidFill>
              </a:rPr>
              <a:t>0   0</a:t>
            </a:r>
          </a:p>
        </p:txBody>
      </p:sp>
      <p:grpSp>
        <p:nvGrpSpPr>
          <p:cNvPr id="199" name="Group 195">
            <a:extLst>
              <a:ext uri="{FF2B5EF4-FFF2-40B4-BE49-F238E27FC236}">
                <a16:creationId xmlns:a16="http://schemas.microsoft.com/office/drawing/2014/main" id="{038C2934-F26E-243F-1202-DD0332668B6F}"/>
              </a:ext>
            </a:extLst>
          </p:cNvPr>
          <p:cNvGrpSpPr>
            <a:grpSpLocks/>
          </p:cNvGrpSpPr>
          <p:nvPr/>
        </p:nvGrpSpPr>
        <p:grpSpPr bwMode="auto">
          <a:xfrm>
            <a:off x="2878957" y="4646921"/>
            <a:ext cx="7186612" cy="469900"/>
            <a:chOff x="1061" y="2863"/>
            <a:chExt cx="4527" cy="296"/>
          </a:xfrm>
        </p:grpSpPr>
        <p:sp>
          <p:nvSpPr>
            <p:cNvPr id="200" name="Text Box 196">
              <a:extLst>
                <a:ext uri="{FF2B5EF4-FFF2-40B4-BE49-F238E27FC236}">
                  <a16:creationId xmlns:a16="http://schemas.microsoft.com/office/drawing/2014/main" id="{4A99B3CD-0768-D4B6-CC9D-0D5AFCCB12E2}"/>
                </a:ext>
              </a:extLst>
            </p:cNvPr>
            <p:cNvSpPr txBox="1">
              <a:spLocks noChangeArrowheads="1"/>
            </p:cNvSpPr>
            <p:nvPr/>
          </p:nvSpPr>
          <p:spPr bwMode="auto">
            <a:xfrm>
              <a:off x="1061" y="2863"/>
              <a:ext cx="252"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a:solidFill>
                    <a:srgbClr val="FF0066"/>
                  </a:solidFill>
                </a:rPr>
                <a:t>1</a:t>
              </a:r>
              <a:r>
                <a:rPr lang="en-US" altLang="zh-CN" b="1">
                  <a:solidFill>
                    <a:srgbClr val="0033CC"/>
                  </a:solidFill>
                </a:rPr>
                <a:t>   </a:t>
              </a:r>
            </a:p>
          </p:txBody>
        </p:sp>
        <p:sp>
          <p:nvSpPr>
            <p:cNvPr id="201" name="Text Box 197">
              <a:extLst>
                <a:ext uri="{FF2B5EF4-FFF2-40B4-BE49-F238E27FC236}">
                  <a16:creationId xmlns:a16="http://schemas.microsoft.com/office/drawing/2014/main" id="{AB5F9EF1-8BD6-AF63-8EE5-846F88BBC52A}"/>
                </a:ext>
              </a:extLst>
            </p:cNvPr>
            <p:cNvSpPr txBox="1">
              <a:spLocks noChangeArrowheads="1"/>
            </p:cNvSpPr>
            <p:nvPr/>
          </p:nvSpPr>
          <p:spPr bwMode="auto">
            <a:xfrm>
              <a:off x="2370" y="2863"/>
              <a:ext cx="252"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a:solidFill>
                    <a:srgbClr val="FF0066"/>
                  </a:solidFill>
                </a:rPr>
                <a:t>1</a:t>
              </a:r>
              <a:r>
                <a:rPr lang="en-US" altLang="zh-CN" b="1">
                  <a:solidFill>
                    <a:srgbClr val="0033CC"/>
                  </a:solidFill>
                </a:rPr>
                <a:t>   </a:t>
              </a:r>
            </a:p>
          </p:txBody>
        </p:sp>
        <p:sp>
          <p:nvSpPr>
            <p:cNvPr id="202" name="Text Box 198">
              <a:extLst>
                <a:ext uri="{FF2B5EF4-FFF2-40B4-BE49-F238E27FC236}">
                  <a16:creationId xmlns:a16="http://schemas.microsoft.com/office/drawing/2014/main" id="{92AB0CCC-9752-28D4-273E-ED4998E98C27}"/>
                </a:ext>
              </a:extLst>
            </p:cNvPr>
            <p:cNvSpPr txBox="1">
              <a:spLocks noChangeArrowheads="1"/>
            </p:cNvSpPr>
            <p:nvPr/>
          </p:nvSpPr>
          <p:spPr bwMode="auto">
            <a:xfrm>
              <a:off x="4034" y="2863"/>
              <a:ext cx="252"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a:solidFill>
                    <a:srgbClr val="FF0066"/>
                  </a:solidFill>
                </a:rPr>
                <a:t>1</a:t>
              </a:r>
              <a:r>
                <a:rPr lang="en-US" altLang="zh-CN" b="1">
                  <a:solidFill>
                    <a:srgbClr val="0033CC"/>
                  </a:solidFill>
                </a:rPr>
                <a:t>   </a:t>
              </a:r>
            </a:p>
          </p:txBody>
        </p:sp>
        <p:sp>
          <p:nvSpPr>
            <p:cNvPr id="203" name="Text Box 199">
              <a:extLst>
                <a:ext uri="{FF2B5EF4-FFF2-40B4-BE49-F238E27FC236}">
                  <a16:creationId xmlns:a16="http://schemas.microsoft.com/office/drawing/2014/main" id="{B90A7198-75FF-A7AB-16CE-BDDDF674A630}"/>
                </a:ext>
              </a:extLst>
            </p:cNvPr>
            <p:cNvSpPr txBox="1">
              <a:spLocks noChangeArrowheads="1"/>
            </p:cNvSpPr>
            <p:nvPr/>
          </p:nvSpPr>
          <p:spPr bwMode="auto">
            <a:xfrm>
              <a:off x="5336" y="2863"/>
              <a:ext cx="252"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a:solidFill>
                    <a:srgbClr val="FF0066"/>
                  </a:solidFill>
                </a:rPr>
                <a:t>0</a:t>
              </a:r>
              <a:r>
                <a:rPr lang="en-US" altLang="zh-CN" b="1">
                  <a:solidFill>
                    <a:srgbClr val="0033CC"/>
                  </a:solidFill>
                </a:rPr>
                <a:t>   </a:t>
              </a:r>
            </a:p>
          </p:txBody>
        </p:sp>
      </p:grpSp>
      <p:grpSp>
        <p:nvGrpSpPr>
          <p:cNvPr id="204" name="Group 200">
            <a:extLst>
              <a:ext uri="{FF2B5EF4-FFF2-40B4-BE49-F238E27FC236}">
                <a16:creationId xmlns:a16="http://schemas.microsoft.com/office/drawing/2014/main" id="{30F0113F-33F5-0441-5E56-B189494120FD}"/>
              </a:ext>
            </a:extLst>
          </p:cNvPr>
          <p:cNvGrpSpPr>
            <a:grpSpLocks/>
          </p:cNvGrpSpPr>
          <p:nvPr/>
        </p:nvGrpSpPr>
        <p:grpSpPr bwMode="auto">
          <a:xfrm>
            <a:off x="2031232" y="3011796"/>
            <a:ext cx="6918325" cy="366712"/>
            <a:chOff x="602" y="3114"/>
            <a:chExt cx="4358" cy="231"/>
          </a:xfrm>
        </p:grpSpPr>
        <p:grpSp>
          <p:nvGrpSpPr>
            <p:cNvPr id="205" name="Group 201">
              <a:extLst>
                <a:ext uri="{FF2B5EF4-FFF2-40B4-BE49-F238E27FC236}">
                  <a16:creationId xmlns:a16="http://schemas.microsoft.com/office/drawing/2014/main" id="{FA85851A-05D8-2762-934A-E25A3C8BEE47}"/>
                </a:ext>
              </a:extLst>
            </p:cNvPr>
            <p:cNvGrpSpPr>
              <a:grpSpLocks/>
            </p:cNvGrpSpPr>
            <p:nvPr/>
          </p:nvGrpSpPr>
          <p:grpSpPr bwMode="auto">
            <a:xfrm>
              <a:off x="646" y="3161"/>
              <a:ext cx="4252" cy="146"/>
              <a:chOff x="589" y="1878"/>
              <a:chExt cx="4252" cy="146"/>
            </a:xfrm>
          </p:grpSpPr>
          <p:sp>
            <p:nvSpPr>
              <p:cNvPr id="211" name="Rectangle 202">
                <a:extLst>
                  <a:ext uri="{FF2B5EF4-FFF2-40B4-BE49-F238E27FC236}">
                    <a16:creationId xmlns:a16="http://schemas.microsoft.com/office/drawing/2014/main" id="{C9606AD9-840B-E71D-ABD3-BF58B85A6B26}"/>
                  </a:ext>
                </a:extLst>
              </p:cNvPr>
              <p:cNvSpPr>
                <a:spLocks noChangeArrowheads="1"/>
              </p:cNvSpPr>
              <p:nvPr/>
            </p:nvSpPr>
            <p:spPr bwMode="auto">
              <a:xfrm>
                <a:off x="589" y="1878"/>
                <a:ext cx="324" cy="146"/>
              </a:xfrm>
              <a:prstGeom prst="rect">
                <a:avLst/>
              </a:prstGeom>
              <a:solidFill>
                <a:srgbClr val="CCFFFF"/>
              </a:solidFill>
              <a:ln>
                <a:noFill/>
              </a:ln>
              <a:effectLst/>
              <a:extLs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2" name="Rectangle 203">
                <a:extLst>
                  <a:ext uri="{FF2B5EF4-FFF2-40B4-BE49-F238E27FC236}">
                    <a16:creationId xmlns:a16="http://schemas.microsoft.com/office/drawing/2014/main" id="{7B2C3F8B-3342-3E19-2715-29FEE815BE4E}"/>
                  </a:ext>
                </a:extLst>
              </p:cNvPr>
              <p:cNvSpPr>
                <a:spLocks noChangeArrowheads="1"/>
              </p:cNvSpPr>
              <p:nvPr/>
            </p:nvSpPr>
            <p:spPr bwMode="auto">
              <a:xfrm>
                <a:off x="1905" y="1879"/>
                <a:ext cx="321" cy="142"/>
              </a:xfrm>
              <a:prstGeom prst="rect">
                <a:avLst/>
              </a:prstGeom>
              <a:solidFill>
                <a:srgbClr val="CCFFFF"/>
              </a:solidFill>
              <a:ln>
                <a:noFill/>
              </a:ln>
              <a:effectLst/>
              <a:extLs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3" name="Rectangle 204">
                <a:extLst>
                  <a:ext uri="{FF2B5EF4-FFF2-40B4-BE49-F238E27FC236}">
                    <a16:creationId xmlns:a16="http://schemas.microsoft.com/office/drawing/2014/main" id="{E584F368-255C-3747-D700-6BA6B9DCDD0B}"/>
                  </a:ext>
                </a:extLst>
              </p:cNvPr>
              <p:cNvSpPr>
                <a:spLocks noChangeArrowheads="1"/>
              </p:cNvSpPr>
              <p:nvPr/>
            </p:nvSpPr>
            <p:spPr bwMode="auto">
              <a:xfrm>
                <a:off x="3219" y="1881"/>
                <a:ext cx="321" cy="139"/>
              </a:xfrm>
              <a:prstGeom prst="rect">
                <a:avLst/>
              </a:prstGeom>
              <a:solidFill>
                <a:srgbClr val="CCFFFF"/>
              </a:solidFill>
              <a:ln>
                <a:noFill/>
              </a:ln>
              <a:effectLst/>
              <a:extLs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4" name="Rectangle 205">
                <a:extLst>
                  <a:ext uri="{FF2B5EF4-FFF2-40B4-BE49-F238E27FC236}">
                    <a16:creationId xmlns:a16="http://schemas.microsoft.com/office/drawing/2014/main" id="{6D57ED9B-9FE0-8AB1-2950-BDFF9B4A213F}"/>
                  </a:ext>
                </a:extLst>
              </p:cNvPr>
              <p:cNvSpPr>
                <a:spLocks noChangeArrowheads="1"/>
              </p:cNvSpPr>
              <p:nvPr/>
            </p:nvSpPr>
            <p:spPr bwMode="auto">
              <a:xfrm>
                <a:off x="4520" y="1881"/>
                <a:ext cx="321" cy="139"/>
              </a:xfrm>
              <a:prstGeom prst="rect">
                <a:avLst/>
              </a:prstGeom>
              <a:solidFill>
                <a:srgbClr val="CCFFFF"/>
              </a:solidFill>
              <a:ln>
                <a:noFill/>
              </a:ln>
              <a:effectLst/>
              <a:extLs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06" name="Group 206">
              <a:extLst>
                <a:ext uri="{FF2B5EF4-FFF2-40B4-BE49-F238E27FC236}">
                  <a16:creationId xmlns:a16="http://schemas.microsoft.com/office/drawing/2014/main" id="{556D0DF8-75BA-C3AB-8031-32565F640D50}"/>
                </a:ext>
              </a:extLst>
            </p:cNvPr>
            <p:cNvGrpSpPr>
              <a:grpSpLocks/>
            </p:cNvGrpSpPr>
            <p:nvPr/>
          </p:nvGrpSpPr>
          <p:grpSpPr bwMode="auto">
            <a:xfrm>
              <a:off x="602" y="3114"/>
              <a:ext cx="4358" cy="231"/>
              <a:chOff x="306" y="2020"/>
              <a:chExt cx="4358" cy="231"/>
            </a:xfrm>
          </p:grpSpPr>
          <p:sp>
            <p:nvSpPr>
              <p:cNvPr id="207" name="Text Box 207">
                <a:extLst>
                  <a:ext uri="{FF2B5EF4-FFF2-40B4-BE49-F238E27FC236}">
                    <a16:creationId xmlns:a16="http://schemas.microsoft.com/office/drawing/2014/main" id="{C5311EA1-30C4-BC28-1687-7097512B636E}"/>
                  </a:ext>
                </a:extLst>
              </p:cNvPr>
              <p:cNvSpPr txBox="1">
                <a:spLocks noChangeArrowheads="1"/>
              </p:cNvSpPr>
              <p:nvPr/>
            </p:nvSpPr>
            <p:spPr bwMode="auto">
              <a:xfrm>
                <a:off x="306" y="2020"/>
                <a:ext cx="419" cy="231"/>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12700">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zh-CN" altLang="en-US" sz="1800" b="1">
                    <a:solidFill>
                      <a:srgbClr val="663300"/>
                    </a:solidFill>
                  </a:rPr>
                  <a:t>禁止   </a:t>
                </a:r>
              </a:p>
            </p:txBody>
          </p:sp>
          <p:sp>
            <p:nvSpPr>
              <p:cNvPr id="208" name="Text Box 208">
                <a:extLst>
                  <a:ext uri="{FF2B5EF4-FFF2-40B4-BE49-F238E27FC236}">
                    <a16:creationId xmlns:a16="http://schemas.microsoft.com/office/drawing/2014/main" id="{78532ADE-A83D-E27B-4AAD-7AECA6DFE7F1}"/>
                  </a:ext>
                </a:extLst>
              </p:cNvPr>
              <p:cNvSpPr txBox="1">
                <a:spLocks noChangeArrowheads="1"/>
              </p:cNvSpPr>
              <p:nvPr/>
            </p:nvSpPr>
            <p:spPr bwMode="auto">
              <a:xfrm>
                <a:off x="1619" y="2020"/>
                <a:ext cx="419" cy="231"/>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12700">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zh-CN" altLang="en-US" sz="1800" b="1">
                    <a:solidFill>
                      <a:srgbClr val="663300"/>
                    </a:solidFill>
                  </a:rPr>
                  <a:t>禁止   </a:t>
                </a:r>
              </a:p>
            </p:txBody>
          </p:sp>
          <p:sp>
            <p:nvSpPr>
              <p:cNvPr id="209" name="Text Box 209">
                <a:extLst>
                  <a:ext uri="{FF2B5EF4-FFF2-40B4-BE49-F238E27FC236}">
                    <a16:creationId xmlns:a16="http://schemas.microsoft.com/office/drawing/2014/main" id="{2780D250-FC1C-7A57-7CAE-F3FB96D9665A}"/>
                  </a:ext>
                </a:extLst>
              </p:cNvPr>
              <p:cNvSpPr txBox="1">
                <a:spLocks noChangeArrowheads="1"/>
              </p:cNvSpPr>
              <p:nvPr/>
            </p:nvSpPr>
            <p:spPr bwMode="auto">
              <a:xfrm>
                <a:off x="2932" y="2020"/>
                <a:ext cx="419" cy="231"/>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12700">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zh-CN" altLang="en-US" sz="1800" b="1">
                    <a:solidFill>
                      <a:srgbClr val="663300"/>
                    </a:solidFill>
                  </a:rPr>
                  <a:t>禁止   </a:t>
                </a:r>
              </a:p>
            </p:txBody>
          </p:sp>
          <p:sp>
            <p:nvSpPr>
              <p:cNvPr id="210" name="Text Box 210">
                <a:extLst>
                  <a:ext uri="{FF2B5EF4-FFF2-40B4-BE49-F238E27FC236}">
                    <a16:creationId xmlns:a16="http://schemas.microsoft.com/office/drawing/2014/main" id="{C386E04C-F985-75E4-25FD-D21790A9F3E1}"/>
                  </a:ext>
                </a:extLst>
              </p:cNvPr>
              <p:cNvSpPr txBox="1">
                <a:spLocks noChangeArrowheads="1"/>
              </p:cNvSpPr>
              <p:nvPr/>
            </p:nvSpPr>
            <p:spPr bwMode="auto">
              <a:xfrm>
                <a:off x="4245" y="2020"/>
                <a:ext cx="419" cy="231"/>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12700">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zh-CN" altLang="en-US" sz="1800" b="1">
                    <a:solidFill>
                      <a:srgbClr val="0033CC"/>
                    </a:solidFill>
                  </a:rPr>
                  <a:t>使能</a:t>
                </a:r>
                <a:r>
                  <a:rPr lang="zh-CN" altLang="en-US" sz="1800" b="1">
                    <a:solidFill>
                      <a:srgbClr val="663300"/>
                    </a:solidFill>
                  </a:rPr>
                  <a:t>   </a:t>
                </a:r>
              </a:p>
            </p:txBody>
          </p:sp>
        </p:grpSp>
      </p:grpSp>
      <p:sp>
        <p:nvSpPr>
          <p:cNvPr id="215" name="Text Box 211">
            <a:extLst>
              <a:ext uri="{FF2B5EF4-FFF2-40B4-BE49-F238E27FC236}">
                <a16:creationId xmlns:a16="http://schemas.microsoft.com/office/drawing/2014/main" id="{EF5AA4A7-6724-D1BF-6239-E48A43F96282}"/>
              </a:ext>
            </a:extLst>
          </p:cNvPr>
          <p:cNvSpPr txBox="1">
            <a:spLocks noChangeArrowheads="1"/>
          </p:cNvSpPr>
          <p:nvPr/>
        </p:nvSpPr>
        <p:spPr bwMode="auto">
          <a:xfrm>
            <a:off x="6327007" y="6170921"/>
            <a:ext cx="796925" cy="469900"/>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a:solidFill>
                  <a:srgbClr val="FF0066"/>
                </a:solidFill>
              </a:rPr>
              <a:t>0   1</a:t>
            </a:r>
          </a:p>
        </p:txBody>
      </p:sp>
      <p:grpSp>
        <p:nvGrpSpPr>
          <p:cNvPr id="216" name="Group 212">
            <a:extLst>
              <a:ext uri="{FF2B5EF4-FFF2-40B4-BE49-F238E27FC236}">
                <a16:creationId xmlns:a16="http://schemas.microsoft.com/office/drawing/2014/main" id="{BD1D0623-133F-0A5F-2C83-64AA4A3663AD}"/>
              </a:ext>
            </a:extLst>
          </p:cNvPr>
          <p:cNvGrpSpPr>
            <a:grpSpLocks/>
          </p:cNvGrpSpPr>
          <p:nvPr/>
        </p:nvGrpSpPr>
        <p:grpSpPr bwMode="auto">
          <a:xfrm>
            <a:off x="2007419" y="3013383"/>
            <a:ext cx="6918325" cy="366713"/>
            <a:chOff x="245" y="3894"/>
            <a:chExt cx="4358" cy="231"/>
          </a:xfrm>
        </p:grpSpPr>
        <p:grpSp>
          <p:nvGrpSpPr>
            <p:cNvPr id="217" name="Group 213">
              <a:extLst>
                <a:ext uri="{FF2B5EF4-FFF2-40B4-BE49-F238E27FC236}">
                  <a16:creationId xmlns:a16="http://schemas.microsoft.com/office/drawing/2014/main" id="{C206A3F6-4BA0-7887-B9E3-DF28B64DBB3D}"/>
                </a:ext>
              </a:extLst>
            </p:cNvPr>
            <p:cNvGrpSpPr>
              <a:grpSpLocks/>
            </p:cNvGrpSpPr>
            <p:nvPr/>
          </p:nvGrpSpPr>
          <p:grpSpPr bwMode="auto">
            <a:xfrm>
              <a:off x="289" y="3938"/>
              <a:ext cx="4252" cy="146"/>
              <a:chOff x="589" y="1878"/>
              <a:chExt cx="4252" cy="146"/>
            </a:xfrm>
          </p:grpSpPr>
          <p:sp>
            <p:nvSpPr>
              <p:cNvPr id="223" name="Rectangle 214">
                <a:extLst>
                  <a:ext uri="{FF2B5EF4-FFF2-40B4-BE49-F238E27FC236}">
                    <a16:creationId xmlns:a16="http://schemas.microsoft.com/office/drawing/2014/main" id="{E866C77C-571A-BFDB-92E1-460518F4762B}"/>
                  </a:ext>
                </a:extLst>
              </p:cNvPr>
              <p:cNvSpPr>
                <a:spLocks noChangeArrowheads="1"/>
              </p:cNvSpPr>
              <p:nvPr/>
            </p:nvSpPr>
            <p:spPr bwMode="auto">
              <a:xfrm>
                <a:off x="589" y="1878"/>
                <a:ext cx="324" cy="146"/>
              </a:xfrm>
              <a:prstGeom prst="rect">
                <a:avLst/>
              </a:prstGeom>
              <a:solidFill>
                <a:srgbClr val="CCFFFF"/>
              </a:solidFill>
              <a:ln>
                <a:noFill/>
              </a:ln>
              <a:effectLst/>
              <a:extLs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24" name="Rectangle 215">
                <a:extLst>
                  <a:ext uri="{FF2B5EF4-FFF2-40B4-BE49-F238E27FC236}">
                    <a16:creationId xmlns:a16="http://schemas.microsoft.com/office/drawing/2014/main" id="{1BA1B9A5-D6E2-7132-A9BE-DDA94B495965}"/>
                  </a:ext>
                </a:extLst>
              </p:cNvPr>
              <p:cNvSpPr>
                <a:spLocks noChangeArrowheads="1"/>
              </p:cNvSpPr>
              <p:nvPr/>
            </p:nvSpPr>
            <p:spPr bwMode="auto">
              <a:xfrm>
                <a:off x="1905" y="1879"/>
                <a:ext cx="321" cy="142"/>
              </a:xfrm>
              <a:prstGeom prst="rect">
                <a:avLst/>
              </a:prstGeom>
              <a:solidFill>
                <a:srgbClr val="CCFFFF"/>
              </a:solidFill>
              <a:ln>
                <a:noFill/>
              </a:ln>
              <a:effectLst/>
              <a:extLs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25" name="Rectangle 216">
                <a:extLst>
                  <a:ext uri="{FF2B5EF4-FFF2-40B4-BE49-F238E27FC236}">
                    <a16:creationId xmlns:a16="http://schemas.microsoft.com/office/drawing/2014/main" id="{5C96321F-7466-E9E2-67D0-8BC08203D803}"/>
                  </a:ext>
                </a:extLst>
              </p:cNvPr>
              <p:cNvSpPr>
                <a:spLocks noChangeArrowheads="1"/>
              </p:cNvSpPr>
              <p:nvPr/>
            </p:nvSpPr>
            <p:spPr bwMode="auto">
              <a:xfrm>
                <a:off x="3219" y="1881"/>
                <a:ext cx="321" cy="139"/>
              </a:xfrm>
              <a:prstGeom prst="rect">
                <a:avLst/>
              </a:prstGeom>
              <a:solidFill>
                <a:srgbClr val="CCFFFF"/>
              </a:solidFill>
              <a:ln>
                <a:noFill/>
              </a:ln>
              <a:effectLst/>
              <a:extLs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26" name="Rectangle 217">
                <a:extLst>
                  <a:ext uri="{FF2B5EF4-FFF2-40B4-BE49-F238E27FC236}">
                    <a16:creationId xmlns:a16="http://schemas.microsoft.com/office/drawing/2014/main" id="{4A9534A1-07DE-EEB0-A18A-9AEBE2625B0B}"/>
                  </a:ext>
                </a:extLst>
              </p:cNvPr>
              <p:cNvSpPr>
                <a:spLocks noChangeArrowheads="1"/>
              </p:cNvSpPr>
              <p:nvPr/>
            </p:nvSpPr>
            <p:spPr bwMode="auto">
              <a:xfrm>
                <a:off x="4520" y="1881"/>
                <a:ext cx="321" cy="139"/>
              </a:xfrm>
              <a:prstGeom prst="rect">
                <a:avLst/>
              </a:prstGeom>
              <a:solidFill>
                <a:srgbClr val="CCFFFF"/>
              </a:solidFill>
              <a:ln>
                <a:noFill/>
              </a:ln>
              <a:effectLst/>
              <a:extLs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18" name="Group 218">
              <a:extLst>
                <a:ext uri="{FF2B5EF4-FFF2-40B4-BE49-F238E27FC236}">
                  <a16:creationId xmlns:a16="http://schemas.microsoft.com/office/drawing/2014/main" id="{27E7C4F4-4E14-B299-733B-B831CA36B242}"/>
                </a:ext>
              </a:extLst>
            </p:cNvPr>
            <p:cNvGrpSpPr>
              <a:grpSpLocks/>
            </p:cNvGrpSpPr>
            <p:nvPr/>
          </p:nvGrpSpPr>
          <p:grpSpPr bwMode="auto">
            <a:xfrm>
              <a:off x="245" y="3894"/>
              <a:ext cx="4358" cy="231"/>
              <a:chOff x="306" y="2020"/>
              <a:chExt cx="4358" cy="231"/>
            </a:xfrm>
          </p:grpSpPr>
          <p:sp>
            <p:nvSpPr>
              <p:cNvPr id="219" name="Text Box 219">
                <a:extLst>
                  <a:ext uri="{FF2B5EF4-FFF2-40B4-BE49-F238E27FC236}">
                    <a16:creationId xmlns:a16="http://schemas.microsoft.com/office/drawing/2014/main" id="{97BBB91A-C03E-8B44-A83E-692F249119A8}"/>
                  </a:ext>
                </a:extLst>
              </p:cNvPr>
              <p:cNvSpPr txBox="1">
                <a:spLocks noChangeArrowheads="1"/>
              </p:cNvSpPr>
              <p:nvPr/>
            </p:nvSpPr>
            <p:spPr bwMode="auto">
              <a:xfrm>
                <a:off x="306" y="2020"/>
                <a:ext cx="419" cy="231"/>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12700">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zh-CN" altLang="en-US" sz="1800" b="1">
                    <a:solidFill>
                      <a:srgbClr val="663300"/>
                    </a:solidFill>
                  </a:rPr>
                  <a:t>禁止   </a:t>
                </a:r>
              </a:p>
            </p:txBody>
          </p:sp>
          <p:sp>
            <p:nvSpPr>
              <p:cNvPr id="220" name="Text Box 220">
                <a:extLst>
                  <a:ext uri="{FF2B5EF4-FFF2-40B4-BE49-F238E27FC236}">
                    <a16:creationId xmlns:a16="http://schemas.microsoft.com/office/drawing/2014/main" id="{A132E57B-AD03-A7BD-38DA-75E0DE456C9A}"/>
                  </a:ext>
                </a:extLst>
              </p:cNvPr>
              <p:cNvSpPr txBox="1">
                <a:spLocks noChangeArrowheads="1"/>
              </p:cNvSpPr>
              <p:nvPr/>
            </p:nvSpPr>
            <p:spPr bwMode="auto">
              <a:xfrm>
                <a:off x="1619" y="2020"/>
                <a:ext cx="419" cy="231"/>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12700">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zh-CN" altLang="en-US" sz="1800" b="1">
                    <a:solidFill>
                      <a:srgbClr val="663300"/>
                    </a:solidFill>
                  </a:rPr>
                  <a:t>禁止   </a:t>
                </a:r>
              </a:p>
            </p:txBody>
          </p:sp>
          <p:sp>
            <p:nvSpPr>
              <p:cNvPr id="221" name="Text Box 221">
                <a:extLst>
                  <a:ext uri="{FF2B5EF4-FFF2-40B4-BE49-F238E27FC236}">
                    <a16:creationId xmlns:a16="http://schemas.microsoft.com/office/drawing/2014/main" id="{29347A99-32C0-6FE5-D935-628DA15E55AD}"/>
                  </a:ext>
                </a:extLst>
              </p:cNvPr>
              <p:cNvSpPr txBox="1">
                <a:spLocks noChangeArrowheads="1"/>
              </p:cNvSpPr>
              <p:nvPr/>
            </p:nvSpPr>
            <p:spPr bwMode="auto">
              <a:xfrm>
                <a:off x="2932" y="2020"/>
                <a:ext cx="419" cy="231"/>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12700">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zh-CN" altLang="en-US" sz="1800" b="1">
                    <a:solidFill>
                      <a:srgbClr val="0033CC"/>
                    </a:solidFill>
                  </a:rPr>
                  <a:t>使能</a:t>
                </a:r>
                <a:r>
                  <a:rPr lang="zh-CN" altLang="en-US" sz="1800" b="1">
                    <a:solidFill>
                      <a:srgbClr val="663300"/>
                    </a:solidFill>
                  </a:rPr>
                  <a:t>   </a:t>
                </a:r>
              </a:p>
            </p:txBody>
          </p:sp>
          <p:sp>
            <p:nvSpPr>
              <p:cNvPr id="222" name="Text Box 222">
                <a:extLst>
                  <a:ext uri="{FF2B5EF4-FFF2-40B4-BE49-F238E27FC236}">
                    <a16:creationId xmlns:a16="http://schemas.microsoft.com/office/drawing/2014/main" id="{F19D5472-94E9-3D18-F131-297A8D69AD7A}"/>
                  </a:ext>
                </a:extLst>
              </p:cNvPr>
              <p:cNvSpPr txBox="1">
                <a:spLocks noChangeArrowheads="1"/>
              </p:cNvSpPr>
              <p:nvPr/>
            </p:nvSpPr>
            <p:spPr bwMode="auto">
              <a:xfrm>
                <a:off x="4245" y="2020"/>
                <a:ext cx="419" cy="231"/>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12700">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zh-CN" altLang="en-US" sz="1800" b="1">
                    <a:solidFill>
                      <a:srgbClr val="663300"/>
                    </a:solidFill>
                  </a:rPr>
                  <a:t>禁止   </a:t>
                </a:r>
              </a:p>
            </p:txBody>
          </p:sp>
        </p:grpSp>
      </p:grpSp>
      <p:grpSp>
        <p:nvGrpSpPr>
          <p:cNvPr id="227" name="Group 223">
            <a:extLst>
              <a:ext uri="{FF2B5EF4-FFF2-40B4-BE49-F238E27FC236}">
                <a16:creationId xmlns:a16="http://schemas.microsoft.com/office/drawing/2014/main" id="{8C27ABC6-F779-3676-BCD4-DF2D1EC3B541}"/>
              </a:ext>
            </a:extLst>
          </p:cNvPr>
          <p:cNvGrpSpPr>
            <a:grpSpLocks/>
          </p:cNvGrpSpPr>
          <p:nvPr/>
        </p:nvGrpSpPr>
        <p:grpSpPr bwMode="auto">
          <a:xfrm>
            <a:off x="2005832" y="3013383"/>
            <a:ext cx="6918325" cy="366713"/>
            <a:chOff x="267" y="3689"/>
            <a:chExt cx="4358" cy="231"/>
          </a:xfrm>
        </p:grpSpPr>
        <p:grpSp>
          <p:nvGrpSpPr>
            <p:cNvPr id="228" name="Group 224">
              <a:extLst>
                <a:ext uri="{FF2B5EF4-FFF2-40B4-BE49-F238E27FC236}">
                  <a16:creationId xmlns:a16="http://schemas.microsoft.com/office/drawing/2014/main" id="{6474892F-461C-D671-8948-BA56E9A135F9}"/>
                </a:ext>
              </a:extLst>
            </p:cNvPr>
            <p:cNvGrpSpPr>
              <a:grpSpLocks/>
            </p:cNvGrpSpPr>
            <p:nvPr/>
          </p:nvGrpSpPr>
          <p:grpSpPr bwMode="auto">
            <a:xfrm>
              <a:off x="321" y="3737"/>
              <a:ext cx="4252" cy="146"/>
              <a:chOff x="589" y="1878"/>
              <a:chExt cx="4252" cy="146"/>
            </a:xfrm>
          </p:grpSpPr>
          <p:sp>
            <p:nvSpPr>
              <p:cNvPr id="234" name="Rectangle 225">
                <a:extLst>
                  <a:ext uri="{FF2B5EF4-FFF2-40B4-BE49-F238E27FC236}">
                    <a16:creationId xmlns:a16="http://schemas.microsoft.com/office/drawing/2014/main" id="{FE28E815-7584-D048-1405-D44224CFA2A4}"/>
                  </a:ext>
                </a:extLst>
              </p:cNvPr>
              <p:cNvSpPr>
                <a:spLocks noChangeArrowheads="1"/>
              </p:cNvSpPr>
              <p:nvPr/>
            </p:nvSpPr>
            <p:spPr bwMode="auto">
              <a:xfrm>
                <a:off x="589" y="1878"/>
                <a:ext cx="324" cy="146"/>
              </a:xfrm>
              <a:prstGeom prst="rect">
                <a:avLst/>
              </a:prstGeom>
              <a:solidFill>
                <a:srgbClr val="CCFFFF"/>
              </a:solidFill>
              <a:ln>
                <a:noFill/>
              </a:ln>
              <a:effectLst/>
              <a:extLs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35" name="Rectangle 226">
                <a:extLst>
                  <a:ext uri="{FF2B5EF4-FFF2-40B4-BE49-F238E27FC236}">
                    <a16:creationId xmlns:a16="http://schemas.microsoft.com/office/drawing/2014/main" id="{09C9BEFF-B5C4-3DBA-146C-E95C5758FE4F}"/>
                  </a:ext>
                </a:extLst>
              </p:cNvPr>
              <p:cNvSpPr>
                <a:spLocks noChangeArrowheads="1"/>
              </p:cNvSpPr>
              <p:nvPr/>
            </p:nvSpPr>
            <p:spPr bwMode="auto">
              <a:xfrm>
                <a:off x="1905" y="1879"/>
                <a:ext cx="321" cy="142"/>
              </a:xfrm>
              <a:prstGeom prst="rect">
                <a:avLst/>
              </a:prstGeom>
              <a:solidFill>
                <a:srgbClr val="CCFFFF"/>
              </a:solidFill>
              <a:ln>
                <a:noFill/>
              </a:ln>
              <a:effectLst/>
              <a:extLs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36" name="Rectangle 227">
                <a:extLst>
                  <a:ext uri="{FF2B5EF4-FFF2-40B4-BE49-F238E27FC236}">
                    <a16:creationId xmlns:a16="http://schemas.microsoft.com/office/drawing/2014/main" id="{FC8AD39F-4D7B-7FF9-C9B4-2F1EB825542E}"/>
                  </a:ext>
                </a:extLst>
              </p:cNvPr>
              <p:cNvSpPr>
                <a:spLocks noChangeArrowheads="1"/>
              </p:cNvSpPr>
              <p:nvPr/>
            </p:nvSpPr>
            <p:spPr bwMode="auto">
              <a:xfrm>
                <a:off x="3219" y="1881"/>
                <a:ext cx="321" cy="139"/>
              </a:xfrm>
              <a:prstGeom prst="rect">
                <a:avLst/>
              </a:prstGeom>
              <a:solidFill>
                <a:srgbClr val="CCFFFF"/>
              </a:solidFill>
              <a:ln>
                <a:noFill/>
              </a:ln>
              <a:effectLst/>
              <a:extLs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37" name="Rectangle 228">
                <a:extLst>
                  <a:ext uri="{FF2B5EF4-FFF2-40B4-BE49-F238E27FC236}">
                    <a16:creationId xmlns:a16="http://schemas.microsoft.com/office/drawing/2014/main" id="{C0E015A9-5CFA-7FD5-7E51-D4E292E1F81C}"/>
                  </a:ext>
                </a:extLst>
              </p:cNvPr>
              <p:cNvSpPr>
                <a:spLocks noChangeArrowheads="1"/>
              </p:cNvSpPr>
              <p:nvPr/>
            </p:nvSpPr>
            <p:spPr bwMode="auto">
              <a:xfrm>
                <a:off x="4520" y="1881"/>
                <a:ext cx="321" cy="139"/>
              </a:xfrm>
              <a:prstGeom prst="rect">
                <a:avLst/>
              </a:prstGeom>
              <a:solidFill>
                <a:srgbClr val="CCFFFF"/>
              </a:solidFill>
              <a:ln>
                <a:noFill/>
              </a:ln>
              <a:effectLst/>
              <a:extLs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29" name="Group 229">
              <a:extLst>
                <a:ext uri="{FF2B5EF4-FFF2-40B4-BE49-F238E27FC236}">
                  <a16:creationId xmlns:a16="http://schemas.microsoft.com/office/drawing/2014/main" id="{5EEB083A-9820-96AD-CEAF-864B7E8FC39C}"/>
                </a:ext>
              </a:extLst>
            </p:cNvPr>
            <p:cNvGrpSpPr>
              <a:grpSpLocks/>
            </p:cNvGrpSpPr>
            <p:nvPr/>
          </p:nvGrpSpPr>
          <p:grpSpPr bwMode="auto">
            <a:xfrm>
              <a:off x="267" y="3689"/>
              <a:ext cx="4358" cy="231"/>
              <a:chOff x="306" y="2020"/>
              <a:chExt cx="4358" cy="231"/>
            </a:xfrm>
          </p:grpSpPr>
          <p:sp>
            <p:nvSpPr>
              <p:cNvPr id="230" name="Text Box 230">
                <a:extLst>
                  <a:ext uri="{FF2B5EF4-FFF2-40B4-BE49-F238E27FC236}">
                    <a16:creationId xmlns:a16="http://schemas.microsoft.com/office/drawing/2014/main" id="{7F458247-754D-3FF2-9B6F-3ABBA7C62D5C}"/>
                  </a:ext>
                </a:extLst>
              </p:cNvPr>
              <p:cNvSpPr txBox="1">
                <a:spLocks noChangeArrowheads="1"/>
              </p:cNvSpPr>
              <p:nvPr/>
            </p:nvSpPr>
            <p:spPr bwMode="auto">
              <a:xfrm>
                <a:off x="306" y="2020"/>
                <a:ext cx="419" cy="231"/>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12700">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zh-CN" altLang="en-US" sz="1800" b="1">
                    <a:solidFill>
                      <a:srgbClr val="663300"/>
                    </a:solidFill>
                  </a:rPr>
                  <a:t>禁止   </a:t>
                </a:r>
              </a:p>
            </p:txBody>
          </p:sp>
          <p:sp>
            <p:nvSpPr>
              <p:cNvPr id="231" name="Text Box 231">
                <a:extLst>
                  <a:ext uri="{FF2B5EF4-FFF2-40B4-BE49-F238E27FC236}">
                    <a16:creationId xmlns:a16="http://schemas.microsoft.com/office/drawing/2014/main" id="{353F7761-4CA5-09CE-536A-B39B6A891E5F}"/>
                  </a:ext>
                </a:extLst>
              </p:cNvPr>
              <p:cNvSpPr txBox="1">
                <a:spLocks noChangeArrowheads="1"/>
              </p:cNvSpPr>
              <p:nvPr/>
            </p:nvSpPr>
            <p:spPr bwMode="auto">
              <a:xfrm>
                <a:off x="1619" y="2020"/>
                <a:ext cx="419" cy="231"/>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12700">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zh-CN" altLang="en-US" sz="1800" b="1">
                    <a:solidFill>
                      <a:srgbClr val="0033CC"/>
                    </a:solidFill>
                  </a:rPr>
                  <a:t>使能</a:t>
                </a:r>
                <a:r>
                  <a:rPr lang="zh-CN" altLang="en-US" sz="1800" b="1">
                    <a:solidFill>
                      <a:srgbClr val="663300"/>
                    </a:solidFill>
                  </a:rPr>
                  <a:t>   </a:t>
                </a:r>
              </a:p>
            </p:txBody>
          </p:sp>
          <p:sp>
            <p:nvSpPr>
              <p:cNvPr id="232" name="Text Box 232">
                <a:extLst>
                  <a:ext uri="{FF2B5EF4-FFF2-40B4-BE49-F238E27FC236}">
                    <a16:creationId xmlns:a16="http://schemas.microsoft.com/office/drawing/2014/main" id="{8C570B5E-4131-0D79-0F95-EF758265CB40}"/>
                  </a:ext>
                </a:extLst>
              </p:cNvPr>
              <p:cNvSpPr txBox="1">
                <a:spLocks noChangeArrowheads="1"/>
              </p:cNvSpPr>
              <p:nvPr/>
            </p:nvSpPr>
            <p:spPr bwMode="auto">
              <a:xfrm>
                <a:off x="2932" y="2020"/>
                <a:ext cx="419" cy="231"/>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12700">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zh-CN" altLang="en-US" sz="1800" b="1">
                    <a:solidFill>
                      <a:srgbClr val="663300"/>
                    </a:solidFill>
                  </a:rPr>
                  <a:t>禁止   </a:t>
                </a:r>
              </a:p>
            </p:txBody>
          </p:sp>
          <p:sp>
            <p:nvSpPr>
              <p:cNvPr id="233" name="Text Box 233">
                <a:extLst>
                  <a:ext uri="{FF2B5EF4-FFF2-40B4-BE49-F238E27FC236}">
                    <a16:creationId xmlns:a16="http://schemas.microsoft.com/office/drawing/2014/main" id="{62A9E49C-5C82-4EE3-5DEE-C534EC132837}"/>
                  </a:ext>
                </a:extLst>
              </p:cNvPr>
              <p:cNvSpPr txBox="1">
                <a:spLocks noChangeArrowheads="1"/>
              </p:cNvSpPr>
              <p:nvPr/>
            </p:nvSpPr>
            <p:spPr bwMode="auto">
              <a:xfrm>
                <a:off x="4245" y="2020"/>
                <a:ext cx="419" cy="231"/>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12700">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zh-CN" altLang="en-US" sz="1800" b="1">
                    <a:solidFill>
                      <a:srgbClr val="663300"/>
                    </a:solidFill>
                  </a:rPr>
                  <a:t>禁止   </a:t>
                </a:r>
              </a:p>
            </p:txBody>
          </p:sp>
        </p:grpSp>
      </p:grpSp>
      <p:grpSp>
        <p:nvGrpSpPr>
          <p:cNvPr id="238" name="Group 234">
            <a:extLst>
              <a:ext uri="{FF2B5EF4-FFF2-40B4-BE49-F238E27FC236}">
                <a16:creationId xmlns:a16="http://schemas.microsoft.com/office/drawing/2014/main" id="{E65F5B72-9FE5-3BD0-3063-4D56FB6759E9}"/>
              </a:ext>
            </a:extLst>
          </p:cNvPr>
          <p:cNvGrpSpPr>
            <a:grpSpLocks/>
          </p:cNvGrpSpPr>
          <p:nvPr/>
        </p:nvGrpSpPr>
        <p:grpSpPr bwMode="auto">
          <a:xfrm>
            <a:off x="2009007" y="3013383"/>
            <a:ext cx="6918325" cy="366713"/>
            <a:chOff x="230" y="3355"/>
            <a:chExt cx="4358" cy="231"/>
          </a:xfrm>
        </p:grpSpPr>
        <p:grpSp>
          <p:nvGrpSpPr>
            <p:cNvPr id="239" name="Group 235">
              <a:extLst>
                <a:ext uri="{FF2B5EF4-FFF2-40B4-BE49-F238E27FC236}">
                  <a16:creationId xmlns:a16="http://schemas.microsoft.com/office/drawing/2014/main" id="{4DF397A2-1619-B77C-D54C-77BE5745C524}"/>
                </a:ext>
              </a:extLst>
            </p:cNvPr>
            <p:cNvGrpSpPr>
              <a:grpSpLocks/>
            </p:cNvGrpSpPr>
            <p:nvPr/>
          </p:nvGrpSpPr>
          <p:grpSpPr bwMode="auto">
            <a:xfrm>
              <a:off x="276" y="3403"/>
              <a:ext cx="4252" cy="146"/>
              <a:chOff x="589" y="1878"/>
              <a:chExt cx="4252" cy="146"/>
            </a:xfrm>
          </p:grpSpPr>
          <p:sp>
            <p:nvSpPr>
              <p:cNvPr id="245" name="Rectangle 236">
                <a:extLst>
                  <a:ext uri="{FF2B5EF4-FFF2-40B4-BE49-F238E27FC236}">
                    <a16:creationId xmlns:a16="http://schemas.microsoft.com/office/drawing/2014/main" id="{3F0E1BB5-50B2-B0B6-0713-19BF6A3551A9}"/>
                  </a:ext>
                </a:extLst>
              </p:cNvPr>
              <p:cNvSpPr>
                <a:spLocks noChangeArrowheads="1"/>
              </p:cNvSpPr>
              <p:nvPr/>
            </p:nvSpPr>
            <p:spPr bwMode="auto">
              <a:xfrm>
                <a:off x="589" y="1878"/>
                <a:ext cx="324" cy="146"/>
              </a:xfrm>
              <a:prstGeom prst="rect">
                <a:avLst/>
              </a:prstGeom>
              <a:solidFill>
                <a:srgbClr val="CCFFFF"/>
              </a:solidFill>
              <a:ln>
                <a:noFill/>
              </a:ln>
              <a:effectLst/>
              <a:extLs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46" name="Rectangle 237">
                <a:extLst>
                  <a:ext uri="{FF2B5EF4-FFF2-40B4-BE49-F238E27FC236}">
                    <a16:creationId xmlns:a16="http://schemas.microsoft.com/office/drawing/2014/main" id="{B427BA04-65FE-FD0B-E9BC-CBEBC819BE8C}"/>
                  </a:ext>
                </a:extLst>
              </p:cNvPr>
              <p:cNvSpPr>
                <a:spLocks noChangeArrowheads="1"/>
              </p:cNvSpPr>
              <p:nvPr/>
            </p:nvSpPr>
            <p:spPr bwMode="auto">
              <a:xfrm>
                <a:off x="1905" y="1879"/>
                <a:ext cx="321" cy="142"/>
              </a:xfrm>
              <a:prstGeom prst="rect">
                <a:avLst/>
              </a:prstGeom>
              <a:solidFill>
                <a:srgbClr val="CCFFFF"/>
              </a:solidFill>
              <a:ln>
                <a:noFill/>
              </a:ln>
              <a:effectLst/>
              <a:extLs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47" name="Rectangle 238">
                <a:extLst>
                  <a:ext uri="{FF2B5EF4-FFF2-40B4-BE49-F238E27FC236}">
                    <a16:creationId xmlns:a16="http://schemas.microsoft.com/office/drawing/2014/main" id="{14B84B5B-52C7-6AFD-F6D2-E1114F01F47E}"/>
                  </a:ext>
                </a:extLst>
              </p:cNvPr>
              <p:cNvSpPr>
                <a:spLocks noChangeArrowheads="1"/>
              </p:cNvSpPr>
              <p:nvPr/>
            </p:nvSpPr>
            <p:spPr bwMode="auto">
              <a:xfrm>
                <a:off x="3219" y="1881"/>
                <a:ext cx="321" cy="139"/>
              </a:xfrm>
              <a:prstGeom prst="rect">
                <a:avLst/>
              </a:prstGeom>
              <a:solidFill>
                <a:srgbClr val="CCFFFF"/>
              </a:solidFill>
              <a:ln>
                <a:noFill/>
              </a:ln>
              <a:effectLst/>
              <a:extLs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48" name="Rectangle 239">
                <a:extLst>
                  <a:ext uri="{FF2B5EF4-FFF2-40B4-BE49-F238E27FC236}">
                    <a16:creationId xmlns:a16="http://schemas.microsoft.com/office/drawing/2014/main" id="{BEB0B288-9DEF-3177-6712-FEB215FB917D}"/>
                  </a:ext>
                </a:extLst>
              </p:cNvPr>
              <p:cNvSpPr>
                <a:spLocks noChangeArrowheads="1"/>
              </p:cNvSpPr>
              <p:nvPr/>
            </p:nvSpPr>
            <p:spPr bwMode="auto">
              <a:xfrm>
                <a:off x="4520" y="1881"/>
                <a:ext cx="321" cy="139"/>
              </a:xfrm>
              <a:prstGeom prst="rect">
                <a:avLst/>
              </a:prstGeom>
              <a:solidFill>
                <a:srgbClr val="CCFFFF"/>
              </a:solidFill>
              <a:ln>
                <a:noFill/>
              </a:ln>
              <a:effectLst/>
              <a:extLs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40" name="Group 240">
              <a:extLst>
                <a:ext uri="{FF2B5EF4-FFF2-40B4-BE49-F238E27FC236}">
                  <a16:creationId xmlns:a16="http://schemas.microsoft.com/office/drawing/2014/main" id="{1608ACCD-030B-CB74-1935-60CD95BE79EF}"/>
                </a:ext>
              </a:extLst>
            </p:cNvPr>
            <p:cNvGrpSpPr>
              <a:grpSpLocks/>
            </p:cNvGrpSpPr>
            <p:nvPr/>
          </p:nvGrpSpPr>
          <p:grpSpPr bwMode="auto">
            <a:xfrm>
              <a:off x="230" y="3355"/>
              <a:ext cx="4358" cy="231"/>
              <a:chOff x="306" y="2020"/>
              <a:chExt cx="4358" cy="231"/>
            </a:xfrm>
          </p:grpSpPr>
          <p:sp>
            <p:nvSpPr>
              <p:cNvPr id="241" name="Text Box 241">
                <a:extLst>
                  <a:ext uri="{FF2B5EF4-FFF2-40B4-BE49-F238E27FC236}">
                    <a16:creationId xmlns:a16="http://schemas.microsoft.com/office/drawing/2014/main" id="{FF4B5722-ABE9-611D-2E94-F4F3B80371D6}"/>
                  </a:ext>
                </a:extLst>
              </p:cNvPr>
              <p:cNvSpPr txBox="1">
                <a:spLocks noChangeArrowheads="1"/>
              </p:cNvSpPr>
              <p:nvPr/>
            </p:nvSpPr>
            <p:spPr bwMode="auto">
              <a:xfrm>
                <a:off x="306" y="2020"/>
                <a:ext cx="419" cy="231"/>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12700">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zh-CN" altLang="en-US" sz="1800" b="1">
                    <a:solidFill>
                      <a:srgbClr val="0033CC"/>
                    </a:solidFill>
                  </a:rPr>
                  <a:t>使能</a:t>
                </a:r>
                <a:r>
                  <a:rPr lang="zh-CN" altLang="en-US" sz="1800" b="1">
                    <a:solidFill>
                      <a:srgbClr val="663300"/>
                    </a:solidFill>
                  </a:rPr>
                  <a:t>   </a:t>
                </a:r>
              </a:p>
            </p:txBody>
          </p:sp>
          <p:sp>
            <p:nvSpPr>
              <p:cNvPr id="242" name="Text Box 242">
                <a:extLst>
                  <a:ext uri="{FF2B5EF4-FFF2-40B4-BE49-F238E27FC236}">
                    <a16:creationId xmlns:a16="http://schemas.microsoft.com/office/drawing/2014/main" id="{F5120F1B-0A94-AC1B-A58A-0BE1E8E09821}"/>
                  </a:ext>
                </a:extLst>
              </p:cNvPr>
              <p:cNvSpPr txBox="1">
                <a:spLocks noChangeArrowheads="1"/>
              </p:cNvSpPr>
              <p:nvPr/>
            </p:nvSpPr>
            <p:spPr bwMode="auto">
              <a:xfrm>
                <a:off x="1619" y="2020"/>
                <a:ext cx="419" cy="231"/>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12700">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zh-CN" altLang="en-US" sz="1800" b="1">
                    <a:solidFill>
                      <a:srgbClr val="663300"/>
                    </a:solidFill>
                  </a:rPr>
                  <a:t>禁止   </a:t>
                </a:r>
              </a:p>
            </p:txBody>
          </p:sp>
          <p:sp>
            <p:nvSpPr>
              <p:cNvPr id="243" name="Text Box 243">
                <a:extLst>
                  <a:ext uri="{FF2B5EF4-FFF2-40B4-BE49-F238E27FC236}">
                    <a16:creationId xmlns:a16="http://schemas.microsoft.com/office/drawing/2014/main" id="{CA01E7F9-7761-ECA8-57E9-EBF767376554}"/>
                  </a:ext>
                </a:extLst>
              </p:cNvPr>
              <p:cNvSpPr txBox="1">
                <a:spLocks noChangeArrowheads="1"/>
              </p:cNvSpPr>
              <p:nvPr/>
            </p:nvSpPr>
            <p:spPr bwMode="auto">
              <a:xfrm>
                <a:off x="2932" y="2020"/>
                <a:ext cx="419" cy="231"/>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12700">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zh-CN" altLang="en-US" sz="1800" b="1">
                    <a:solidFill>
                      <a:srgbClr val="663300"/>
                    </a:solidFill>
                  </a:rPr>
                  <a:t>禁止   </a:t>
                </a:r>
              </a:p>
            </p:txBody>
          </p:sp>
          <p:sp>
            <p:nvSpPr>
              <p:cNvPr id="244" name="Text Box 244">
                <a:extLst>
                  <a:ext uri="{FF2B5EF4-FFF2-40B4-BE49-F238E27FC236}">
                    <a16:creationId xmlns:a16="http://schemas.microsoft.com/office/drawing/2014/main" id="{78DC4B1D-CE3A-0728-90D6-30249C6EBA45}"/>
                  </a:ext>
                </a:extLst>
              </p:cNvPr>
              <p:cNvSpPr txBox="1">
                <a:spLocks noChangeArrowheads="1"/>
              </p:cNvSpPr>
              <p:nvPr/>
            </p:nvSpPr>
            <p:spPr bwMode="auto">
              <a:xfrm>
                <a:off x="4245" y="2020"/>
                <a:ext cx="419" cy="231"/>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12700">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zh-CN" altLang="en-US" sz="1800" b="1">
                    <a:solidFill>
                      <a:srgbClr val="663300"/>
                    </a:solidFill>
                  </a:rPr>
                  <a:t>禁止   </a:t>
                </a:r>
              </a:p>
            </p:txBody>
          </p:sp>
        </p:grpSp>
      </p:grpSp>
      <p:sp>
        <p:nvSpPr>
          <p:cNvPr id="249" name="Text Box 245">
            <a:extLst>
              <a:ext uri="{FF2B5EF4-FFF2-40B4-BE49-F238E27FC236}">
                <a16:creationId xmlns:a16="http://schemas.microsoft.com/office/drawing/2014/main" id="{2136E32C-DE60-0C9F-A89D-66F6BEA47235}"/>
              </a:ext>
            </a:extLst>
          </p:cNvPr>
          <p:cNvSpPr txBox="1">
            <a:spLocks noChangeArrowheads="1"/>
          </p:cNvSpPr>
          <p:nvPr/>
        </p:nvSpPr>
        <p:spPr bwMode="auto">
          <a:xfrm>
            <a:off x="6327007" y="6170921"/>
            <a:ext cx="796925" cy="469900"/>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a:solidFill>
                  <a:srgbClr val="FF0066"/>
                </a:solidFill>
              </a:rPr>
              <a:t>1   0</a:t>
            </a:r>
          </a:p>
        </p:txBody>
      </p:sp>
      <p:sp>
        <p:nvSpPr>
          <p:cNvPr id="250" name="Text Box 246">
            <a:extLst>
              <a:ext uri="{FF2B5EF4-FFF2-40B4-BE49-F238E27FC236}">
                <a16:creationId xmlns:a16="http://schemas.microsoft.com/office/drawing/2014/main" id="{B60A0670-8196-FC1B-4E74-3529C31FADA6}"/>
              </a:ext>
            </a:extLst>
          </p:cNvPr>
          <p:cNvSpPr txBox="1">
            <a:spLocks noChangeArrowheads="1"/>
          </p:cNvSpPr>
          <p:nvPr/>
        </p:nvSpPr>
        <p:spPr bwMode="auto">
          <a:xfrm>
            <a:off x="6300019" y="6170921"/>
            <a:ext cx="838200" cy="469900"/>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a:solidFill>
                  <a:srgbClr val="FF0066"/>
                </a:solidFill>
              </a:rPr>
              <a:t>1  1</a:t>
            </a:r>
          </a:p>
        </p:txBody>
      </p:sp>
      <p:sp>
        <p:nvSpPr>
          <p:cNvPr id="251" name="Text Box 247">
            <a:extLst>
              <a:ext uri="{FF2B5EF4-FFF2-40B4-BE49-F238E27FC236}">
                <a16:creationId xmlns:a16="http://schemas.microsoft.com/office/drawing/2014/main" id="{377BBB4F-0F91-B596-C485-511D863B0C1A}"/>
              </a:ext>
            </a:extLst>
          </p:cNvPr>
          <p:cNvSpPr txBox="1">
            <a:spLocks noChangeArrowheads="1"/>
          </p:cNvSpPr>
          <p:nvPr/>
        </p:nvSpPr>
        <p:spPr bwMode="auto">
          <a:xfrm>
            <a:off x="6215882" y="1922771"/>
            <a:ext cx="1254125" cy="469900"/>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i="1">
                <a:solidFill>
                  <a:srgbClr val="0033CC"/>
                </a:solidFill>
              </a:rPr>
              <a:t>D</a:t>
            </a:r>
            <a:r>
              <a:rPr lang="en-US" altLang="zh-CN" b="1" baseline="-25000">
                <a:solidFill>
                  <a:srgbClr val="0033CC"/>
                </a:solidFill>
              </a:rPr>
              <a:t>0</a:t>
            </a:r>
            <a:r>
              <a:rPr lang="en-US" altLang="zh-CN" b="1">
                <a:solidFill>
                  <a:srgbClr val="0033CC"/>
                </a:solidFill>
              </a:rPr>
              <a:t> </a:t>
            </a:r>
            <a:r>
              <a:rPr lang="en-US" altLang="zh-CN" b="1">
                <a:solidFill>
                  <a:srgbClr val="0033CC"/>
                </a:solidFill>
                <a:sym typeface="Symbol" panose="05050102010706020507" pitchFamily="18" charset="2"/>
              </a:rPr>
              <a:t></a:t>
            </a:r>
            <a:r>
              <a:rPr lang="en-US" altLang="zh-CN" b="1" i="1">
                <a:solidFill>
                  <a:srgbClr val="0033CC"/>
                </a:solidFill>
                <a:sym typeface="Symbol" panose="05050102010706020507" pitchFamily="18" charset="2"/>
              </a:rPr>
              <a:t>D</a:t>
            </a:r>
            <a:r>
              <a:rPr lang="en-US" altLang="zh-CN" b="1" baseline="-25000">
                <a:solidFill>
                  <a:srgbClr val="0033CC"/>
                </a:solidFill>
                <a:sym typeface="Symbol" panose="05050102010706020507" pitchFamily="18" charset="2"/>
              </a:rPr>
              <a:t>7</a:t>
            </a:r>
            <a:r>
              <a:rPr lang="en-US" altLang="zh-CN" b="1">
                <a:solidFill>
                  <a:srgbClr val="0033CC"/>
                </a:solidFill>
              </a:rPr>
              <a:t> </a:t>
            </a:r>
          </a:p>
        </p:txBody>
      </p:sp>
      <p:sp>
        <p:nvSpPr>
          <p:cNvPr id="252" name="Text Box 248">
            <a:extLst>
              <a:ext uri="{FF2B5EF4-FFF2-40B4-BE49-F238E27FC236}">
                <a16:creationId xmlns:a16="http://schemas.microsoft.com/office/drawing/2014/main" id="{B7844F13-CF9F-56A5-C263-83B8D8171E0D}"/>
              </a:ext>
            </a:extLst>
          </p:cNvPr>
          <p:cNvSpPr txBox="1">
            <a:spLocks noChangeArrowheads="1"/>
          </p:cNvSpPr>
          <p:nvPr/>
        </p:nvSpPr>
        <p:spPr bwMode="auto">
          <a:xfrm>
            <a:off x="6215882" y="1922771"/>
            <a:ext cx="1254125" cy="469900"/>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i="1">
                <a:solidFill>
                  <a:srgbClr val="0033CC"/>
                </a:solidFill>
              </a:rPr>
              <a:t>D</a:t>
            </a:r>
            <a:r>
              <a:rPr lang="en-US" altLang="zh-CN" b="1" baseline="-25000">
                <a:solidFill>
                  <a:srgbClr val="0033CC"/>
                </a:solidFill>
              </a:rPr>
              <a:t>8</a:t>
            </a:r>
            <a:r>
              <a:rPr lang="en-US" altLang="zh-CN" b="1">
                <a:solidFill>
                  <a:srgbClr val="0033CC"/>
                </a:solidFill>
              </a:rPr>
              <a:t> </a:t>
            </a:r>
            <a:r>
              <a:rPr lang="en-US" altLang="zh-CN" b="1">
                <a:solidFill>
                  <a:srgbClr val="0033CC"/>
                </a:solidFill>
                <a:sym typeface="Symbol" panose="05050102010706020507" pitchFamily="18" charset="2"/>
              </a:rPr>
              <a:t></a:t>
            </a:r>
            <a:r>
              <a:rPr lang="en-US" altLang="zh-CN" b="1" i="1">
                <a:solidFill>
                  <a:srgbClr val="0033CC"/>
                </a:solidFill>
                <a:sym typeface="Symbol" panose="05050102010706020507" pitchFamily="18" charset="2"/>
              </a:rPr>
              <a:t>D</a:t>
            </a:r>
            <a:r>
              <a:rPr lang="en-US" altLang="zh-CN" b="1" baseline="-25000">
                <a:solidFill>
                  <a:srgbClr val="0033CC"/>
                </a:solidFill>
                <a:sym typeface="Symbol" panose="05050102010706020507" pitchFamily="18" charset="2"/>
              </a:rPr>
              <a:t>15</a:t>
            </a:r>
            <a:r>
              <a:rPr lang="en-US" altLang="zh-CN" b="1">
                <a:solidFill>
                  <a:srgbClr val="0033CC"/>
                </a:solidFill>
              </a:rPr>
              <a:t> </a:t>
            </a:r>
          </a:p>
        </p:txBody>
      </p:sp>
      <p:sp>
        <p:nvSpPr>
          <p:cNvPr id="253" name="Text Box 249">
            <a:extLst>
              <a:ext uri="{FF2B5EF4-FFF2-40B4-BE49-F238E27FC236}">
                <a16:creationId xmlns:a16="http://schemas.microsoft.com/office/drawing/2014/main" id="{F65B0F32-3C69-5704-41DB-91352C6E5397}"/>
              </a:ext>
            </a:extLst>
          </p:cNvPr>
          <p:cNvSpPr txBox="1">
            <a:spLocks noChangeArrowheads="1"/>
          </p:cNvSpPr>
          <p:nvPr/>
        </p:nvSpPr>
        <p:spPr bwMode="auto">
          <a:xfrm>
            <a:off x="6215882" y="1922771"/>
            <a:ext cx="1327150" cy="469900"/>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i="1">
                <a:solidFill>
                  <a:srgbClr val="0033CC"/>
                </a:solidFill>
              </a:rPr>
              <a:t>D</a:t>
            </a:r>
            <a:r>
              <a:rPr lang="en-US" altLang="zh-CN" b="1" baseline="-25000">
                <a:solidFill>
                  <a:srgbClr val="0033CC"/>
                </a:solidFill>
              </a:rPr>
              <a:t>16</a:t>
            </a:r>
            <a:r>
              <a:rPr lang="en-US" altLang="zh-CN" b="1">
                <a:solidFill>
                  <a:srgbClr val="0033CC"/>
                </a:solidFill>
              </a:rPr>
              <a:t> </a:t>
            </a:r>
            <a:r>
              <a:rPr lang="en-US" altLang="zh-CN" b="1">
                <a:solidFill>
                  <a:srgbClr val="0033CC"/>
                </a:solidFill>
                <a:sym typeface="Symbol" panose="05050102010706020507" pitchFamily="18" charset="2"/>
              </a:rPr>
              <a:t></a:t>
            </a:r>
            <a:r>
              <a:rPr lang="en-US" altLang="zh-CN" b="1" i="1">
                <a:solidFill>
                  <a:srgbClr val="0033CC"/>
                </a:solidFill>
                <a:sym typeface="Symbol" panose="05050102010706020507" pitchFamily="18" charset="2"/>
              </a:rPr>
              <a:t>D</a:t>
            </a:r>
            <a:r>
              <a:rPr lang="en-US" altLang="zh-CN" b="1" baseline="-25000">
                <a:solidFill>
                  <a:srgbClr val="0033CC"/>
                </a:solidFill>
                <a:sym typeface="Symbol" panose="05050102010706020507" pitchFamily="18" charset="2"/>
              </a:rPr>
              <a:t>23</a:t>
            </a:r>
            <a:r>
              <a:rPr lang="en-US" altLang="zh-CN" b="1">
                <a:solidFill>
                  <a:srgbClr val="0033CC"/>
                </a:solidFill>
              </a:rPr>
              <a:t> </a:t>
            </a:r>
          </a:p>
        </p:txBody>
      </p:sp>
      <p:sp>
        <p:nvSpPr>
          <p:cNvPr id="254" name="Text Box 250">
            <a:extLst>
              <a:ext uri="{FF2B5EF4-FFF2-40B4-BE49-F238E27FC236}">
                <a16:creationId xmlns:a16="http://schemas.microsoft.com/office/drawing/2014/main" id="{70FA46B9-566A-A87B-A283-0B0E5898A9DB}"/>
              </a:ext>
            </a:extLst>
          </p:cNvPr>
          <p:cNvSpPr txBox="1">
            <a:spLocks noChangeArrowheads="1"/>
          </p:cNvSpPr>
          <p:nvPr/>
        </p:nvSpPr>
        <p:spPr bwMode="auto">
          <a:xfrm>
            <a:off x="6215882" y="1922771"/>
            <a:ext cx="1531937" cy="469900"/>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i="1">
                <a:solidFill>
                  <a:srgbClr val="0033CC"/>
                </a:solidFill>
              </a:rPr>
              <a:t>D</a:t>
            </a:r>
            <a:r>
              <a:rPr lang="en-US" altLang="zh-CN" b="1" baseline="-25000">
                <a:solidFill>
                  <a:srgbClr val="0033CC"/>
                </a:solidFill>
              </a:rPr>
              <a:t>24</a:t>
            </a:r>
            <a:r>
              <a:rPr lang="en-US" altLang="zh-CN" b="1">
                <a:solidFill>
                  <a:srgbClr val="0033CC"/>
                </a:solidFill>
              </a:rPr>
              <a:t> </a:t>
            </a:r>
            <a:r>
              <a:rPr lang="en-US" altLang="zh-CN" b="1">
                <a:solidFill>
                  <a:srgbClr val="0033CC"/>
                </a:solidFill>
                <a:sym typeface="Symbol" panose="05050102010706020507" pitchFamily="18" charset="2"/>
              </a:rPr>
              <a:t></a:t>
            </a:r>
            <a:r>
              <a:rPr lang="en-US" altLang="zh-CN" b="1" i="1">
                <a:solidFill>
                  <a:srgbClr val="0033CC"/>
                </a:solidFill>
                <a:sym typeface="Symbol" panose="05050102010706020507" pitchFamily="18" charset="2"/>
              </a:rPr>
              <a:t>D</a:t>
            </a:r>
            <a:r>
              <a:rPr lang="en-US" altLang="zh-CN" b="1" baseline="-25000">
                <a:solidFill>
                  <a:srgbClr val="0033CC"/>
                </a:solidFill>
                <a:sym typeface="Symbol" panose="05050102010706020507" pitchFamily="18" charset="2"/>
              </a:rPr>
              <a:t>31</a:t>
            </a:r>
            <a:endParaRPr lang="en-US" altLang="zh-CN" b="1">
              <a:solidFill>
                <a:srgbClr val="0033CC"/>
              </a:solidFill>
            </a:endParaRPr>
          </a:p>
        </p:txBody>
      </p:sp>
      <p:grpSp>
        <p:nvGrpSpPr>
          <p:cNvPr id="255" name="Group 251">
            <a:extLst>
              <a:ext uri="{FF2B5EF4-FFF2-40B4-BE49-F238E27FC236}">
                <a16:creationId xmlns:a16="http://schemas.microsoft.com/office/drawing/2014/main" id="{73DEF6AD-3578-0916-F3BC-7F206423492A}"/>
              </a:ext>
            </a:extLst>
          </p:cNvPr>
          <p:cNvGrpSpPr>
            <a:grpSpLocks/>
          </p:cNvGrpSpPr>
          <p:nvPr/>
        </p:nvGrpSpPr>
        <p:grpSpPr bwMode="auto">
          <a:xfrm>
            <a:off x="2878957" y="4646921"/>
            <a:ext cx="7186612" cy="469900"/>
            <a:chOff x="1061" y="2863"/>
            <a:chExt cx="4527" cy="296"/>
          </a:xfrm>
        </p:grpSpPr>
        <p:sp>
          <p:nvSpPr>
            <p:cNvPr id="256" name="Text Box 252">
              <a:extLst>
                <a:ext uri="{FF2B5EF4-FFF2-40B4-BE49-F238E27FC236}">
                  <a16:creationId xmlns:a16="http://schemas.microsoft.com/office/drawing/2014/main" id="{357A6253-9F26-0ED9-B23B-03690B0396C4}"/>
                </a:ext>
              </a:extLst>
            </p:cNvPr>
            <p:cNvSpPr txBox="1">
              <a:spLocks noChangeArrowheads="1"/>
            </p:cNvSpPr>
            <p:nvPr/>
          </p:nvSpPr>
          <p:spPr bwMode="auto">
            <a:xfrm>
              <a:off x="1061" y="2863"/>
              <a:ext cx="252"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a:solidFill>
                    <a:srgbClr val="FF0066"/>
                  </a:solidFill>
                </a:rPr>
                <a:t>1</a:t>
              </a:r>
              <a:r>
                <a:rPr lang="en-US" altLang="zh-CN" b="1">
                  <a:solidFill>
                    <a:srgbClr val="0033CC"/>
                  </a:solidFill>
                </a:rPr>
                <a:t>   </a:t>
              </a:r>
            </a:p>
          </p:txBody>
        </p:sp>
        <p:sp>
          <p:nvSpPr>
            <p:cNvPr id="257" name="Text Box 253">
              <a:extLst>
                <a:ext uri="{FF2B5EF4-FFF2-40B4-BE49-F238E27FC236}">
                  <a16:creationId xmlns:a16="http://schemas.microsoft.com/office/drawing/2014/main" id="{3A5C5540-BA11-8A38-9922-B832A7615AE4}"/>
                </a:ext>
              </a:extLst>
            </p:cNvPr>
            <p:cNvSpPr txBox="1">
              <a:spLocks noChangeArrowheads="1"/>
            </p:cNvSpPr>
            <p:nvPr/>
          </p:nvSpPr>
          <p:spPr bwMode="auto">
            <a:xfrm>
              <a:off x="2370" y="2863"/>
              <a:ext cx="252"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a:solidFill>
                    <a:srgbClr val="FF0066"/>
                  </a:solidFill>
                </a:rPr>
                <a:t>1</a:t>
              </a:r>
              <a:r>
                <a:rPr lang="en-US" altLang="zh-CN" b="1">
                  <a:solidFill>
                    <a:srgbClr val="0033CC"/>
                  </a:solidFill>
                </a:rPr>
                <a:t>   </a:t>
              </a:r>
            </a:p>
          </p:txBody>
        </p:sp>
        <p:sp>
          <p:nvSpPr>
            <p:cNvPr id="258" name="Text Box 254">
              <a:extLst>
                <a:ext uri="{FF2B5EF4-FFF2-40B4-BE49-F238E27FC236}">
                  <a16:creationId xmlns:a16="http://schemas.microsoft.com/office/drawing/2014/main" id="{1FD10A37-BCDD-CB22-CA0B-84E516BF221F}"/>
                </a:ext>
              </a:extLst>
            </p:cNvPr>
            <p:cNvSpPr txBox="1">
              <a:spLocks noChangeArrowheads="1"/>
            </p:cNvSpPr>
            <p:nvPr/>
          </p:nvSpPr>
          <p:spPr bwMode="auto">
            <a:xfrm>
              <a:off x="4034" y="2863"/>
              <a:ext cx="252"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a:solidFill>
                    <a:srgbClr val="FF0066"/>
                  </a:solidFill>
                </a:rPr>
                <a:t>0</a:t>
              </a:r>
              <a:r>
                <a:rPr lang="en-US" altLang="zh-CN" b="1">
                  <a:solidFill>
                    <a:srgbClr val="0033CC"/>
                  </a:solidFill>
                </a:rPr>
                <a:t>   </a:t>
              </a:r>
            </a:p>
          </p:txBody>
        </p:sp>
        <p:sp>
          <p:nvSpPr>
            <p:cNvPr id="259" name="Text Box 255">
              <a:extLst>
                <a:ext uri="{FF2B5EF4-FFF2-40B4-BE49-F238E27FC236}">
                  <a16:creationId xmlns:a16="http://schemas.microsoft.com/office/drawing/2014/main" id="{E4F6A0CF-285B-A843-F49D-9C3CC3C89BEF}"/>
                </a:ext>
              </a:extLst>
            </p:cNvPr>
            <p:cNvSpPr txBox="1">
              <a:spLocks noChangeArrowheads="1"/>
            </p:cNvSpPr>
            <p:nvPr/>
          </p:nvSpPr>
          <p:spPr bwMode="auto">
            <a:xfrm>
              <a:off x="5336" y="2863"/>
              <a:ext cx="252"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a:solidFill>
                    <a:srgbClr val="FF0066"/>
                  </a:solidFill>
                </a:rPr>
                <a:t>1</a:t>
              </a:r>
              <a:r>
                <a:rPr lang="en-US" altLang="zh-CN" b="1">
                  <a:solidFill>
                    <a:srgbClr val="0033CC"/>
                  </a:solidFill>
                </a:rPr>
                <a:t>   </a:t>
              </a:r>
            </a:p>
          </p:txBody>
        </p:sp>
      </p:grpSp>
      <p:grpSp>
        <p:nvGrpSpPr>
          <p:cNvPr id="260" name="Group 256">
            <a:extLst>
              <a:ext uri="{FF2B5EF4-FFF2-40B4-BE49-F238E27FC236}">
                <a16:creationId xmlns:a16="http://schemas.microsoft.com/office/drawing/2014/main" id="{EA8F1B51-B25F-037E-F511-F413E68BF5BA}"/>
              </a:ext>
            </a:extLst>
          </p:cNvPr>
          <p:cNvGrpSpPr>
            <a:grpSpLocks/>
          </p:cNvGrpSpPr>
          <p:nvPr/>
        </p:nvGrpSpPr>
        <p:grpSpPr bwMode="auto">
          <a:xfrm>
            <a:off x="2878957" y="4646921"/>
            <a:ext cx="7186612" cy="469900"/>
            <a:chOff x="1061" y="2863"/>
            <a:chExt cx="4527" cy="296"/>
          </a:xfrm>
        </p:grpSpPr>
        <p:sp>
          <p:nvSpPr>
            <p:cNvPr id="261" name="Text Box 257">
              <a:extLst>
                <a:ext uri="{FF2B5EF4-FFF2-40B4-BE49-F238E27FC236}">
                  <a16:creationId xmlns:a16="http://schemas.microsoft.com/office/drawing/2014/main" id="{2E0D8EF8-124C-946C-1624-773D7B4118CB}"/>
                </a:ext>
              </a:extLst>
            </p:cNvPr>
            <p:cNvSpPr txBox="1">
              <a:spLocks noChangeArrowheads="1"/>
            </p:cNvSpPr>
            <p:nvPr/>
          </p:nvSpPr>
          <p:spPr bwMode="auto">
            <a:xfrm>
              <a:off x="1061" y="2863"/>
              <a:ext cx="252"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a:solidFill>
                    <a:srgbClr val="FF0066"/>
                  </a:solidFill>
                </a:rPr>
                <a:t>1</a:t>
              </a:r>
              <a:r>
                <a:rPr lang="en-US" altLang="zh-CN" b="1">
                  <a:solidFill>
                    <a:srgbClr val="0033CC"/>
                  </a:solidFill>
                </a:rPr>
                <a:t>   </a:t>
              </a:r>
            </a:p>
          </p:txBody>
        </p:sp>
        <p:sp>
          <p:nvSpPr>
            <p:cNvPr id="262" name="Text Box 258">
              <a:extLst>
                <a:ext uri="{FF2B5EF4-FFF2-40B4-BE49-F238E27FC236}">
                  <a16:creationId xmlns:a16="http://schemas.microsoft.com/office/drawing/2014/main" id="{0644FE92-0927-E4A7-F7FD-4ED03345AB34}"/>
                </a:ext>
              </a:extLst>
            </p:cNvPr>
            <p:cNvSpPr txBox="1">
              <a:spLocks noChangeArrowheads="1"/>
            </p:cNvSpPr>
            <p:nvPr/>
          </p:nvSpPr>
          <p:spPr bwMode="auto">
            <a:xfrm>
              <a:off x="2370" y="2863"/>
              <a:ext cx="252"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a:solidFill>
                    <a:srgbClr val="FF0066"/>
                  </a:solidFill>
                </a:rPr>
                <a:t>0</a:t>
              </a:r>
              <a:r>
                <a:rPr lang="en-US" altLang="zh-CN" b="1">
                  <a:solidFill>
                    <a:srgbClr val="0033CC"/>
                  </a:solidFill>
                </a:rPr>
                <a:t>   </a:t>
              </a:r>
            </a:p>
          </p:txBody>
        </p:sp>
        <p:sp>
          <p:nvSpPr>
            <p:cNvPr id="263" name="Text Box 259">
              <a:extLst>
                <a:ext uri="{FF2B5EF4-FFF2-40B4-BE49-F238E27FC236}">
                  <a16:creationId xmlns:a16="http://schemas.microsoft.com/office/drawing/2014/main" id="{6BFB1A42-5902-BA0B-E5AD-09E08C0BC223}"/>
                </a:ext>
              </a:extLst>
            </p:cNvPr>
            <p:cNvSpPr txBox="1">
              <a:spLocks noChangeArrowheads="1"/>
            </p:cNvSpPr>
            <p:nvPr/>
          </p:nvSpPr>
          <p:spPr bwMode="auto">
            <a:xfrm>
              <a:off x="4034" y="2863"/>
              <a:ext cx="252"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a:solidFill>
                    <a:srgbClr val="FF0066"/>
                  </a:solidFill>
                </a:rPr>
                <a:t>1</a:t>
              </a:r>
              <a:r>
                <a:rPr lang="en-US" altLang="zh-CN" b="1">
                  <a:solidFill>
                    <a:srgbClr val="0033CC"/>
                  </a:solidFill>
                </a:rPr>
                <a:t>   </a:t>
              </a:r>
            </a:p>
          </p:txBody>
        </p:sp>
        <p:sp>
          <p:nvSpPr>
            <p:cNvPr id="264" name="Text Box 260">
              <a:extLst>
                <a:ext uri="{FF2B5EF4-FFF2-40B4-BE49-F238E27FC236}">
                  <a16:creationId xmlns:a16="http://schemas.microsoft.com/office/drawing/2014/main" id="{B7AB53DB-9E6A-B550-16FF-4A6F2369A77A}"/>
                </a:ext>
              </a:extLst>
            </p:cNvPr>
            <p:cNvSpPr txBox="1">
              <a:spLocks noChangeArrowheads="1"/>
            </p:cNvSpPr>
            <p:nvPr/>
          </p:nvSpPr>
          <p:spPr bwMode="auto">
            <a:xfrm>
              <a:off x="5336" y="2863"/>
              <a:ext cx="252"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a:solidFill>
                    <a:srgbClr val="FF0066"/>
                  </a:solidFill>
                </a:rPr>
                <a:t>1</a:t>
              </a:r>
              <a:r>
                <a:rPr lang="en-US" altLang="zh-CN" b="1">
                  <a:solidFill>
                    <a:srgbClr val="0033CC"/>
                  </a:solidFill>
                </a:rPr>
                <a:t>   </a:t>
              </a:r>
            </a:p>
          </p:txBody>
        </p:sp>
      </p:grpSp>
      <p:grpSp>
        <p:nvGrpSpPr>
          <p:cNvPr id="265" name="Group 261">
            <a:extLst>
              <a:ext uri="{FF2B5EF4-FFF2-40B4-BE49-F238E27FC236}">
                <a16:creationId xmlns:a16="http://schemas.microsoft.com/office/drawing/2014/main" id="{CCAEFC24-17AD-71D3-FB76-26B394F0AC2D}"/>
              </a:ext>
            </a:extLst>
          </p:cNvPr>
          <p:cNvGrpSpPr>
            <a:grpSpLocks/>
          </p:cNvGrpSpPr>
          <p:nvPr/>
        </p:nvGrpSpPr>
        <p:grpSpPr bwMode="auto">
          <a:xfrm>
            <a:off x="2878957" y="4646921"/>
            <a:ext cx="7186612" cy="469900"/>
            <a:chOff x="1061" y="2863"/>
            <a:chExt cx="4527" cy="296"/>
          </a:xfrm>
        </p:grpSpPr>
        <p:sp>
          <p:nvSpPr>
            <p:cNvPr id="266" name="Text Box 262">
              <a:extLst>
                <a:ext uri="{FF2B5EF4-FFF2-40B4-BE49-F238E27FC236}">
                  <a16:creationId xmlns:a16="http://schemas.microsoft.com/office/drawing/2014/main" id="{886A4D78-D9BE-EC1E-0682-B43C365A4491}"/>
                </a:ext>
              </a:extLst>
            </p:cNvPr>
            <p:cNvSpPr txBox="1">
              <a:spLocks noChangeArrowheads="1"/>
            </p:cNvSpPr>
            <p:nvPr/>
          </p:nvSpPr>
          <p:spPr bwMode="auto">
            <a:xfrm>
              <a:off x="1061" y="2863"/>
              <a:ext cx="252"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a:solidFill>
                    <a:srgbClr val="FF0066"/>
                  </a:solidFill>
                </a:rPr>
                <a:t>0</a:t>
              </a:r>
              <a:r>
                <a:rPr lang="en-US" altLang="zh-CN" b="1">
                  <a:solidFill>
                    <a:srgbClr val="0033CC"/>
                  </a:solidFill>
                </a:rPr>
                <a:t>   </a:t>
              </a:r>
            </a:p>
          </p:txBody>
        </p:sp>
        <p:sp>
          <p:nvSpPr>
            <p:cNvPr id="267" name="Text Box 263">
              <a:extLst>
                <a:ext uri="{FF2B5EF4-FFF2-40B4-BE49-F238E27FC236}">
                  <a16:creationId xmlns:a16="http://schemas.microsoft.com/office/drawing/2014/main" id="{D0E0B437-995A-0B8C-5EF5-44C8A6BB9EBA}"/>
                </a:ext>
              </a:extLst>
            </p:cNvPr>
            <p:cNvSpPr txBox="1">
              <a:spLocks noChangeArrowheads="1"/>
            </p:cNvSpPr>
            <p:nvPr/>
          </p:nvSpPr>
          <p:spPr bwMode="auto">
            <a:xfrm>
              <a:off x="2370" y="2863"/>
              <a:ext cx="252"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a:solidFill>
                    <a:srgbClr val="FF0066"/>
                  </a:solidFill>
                </a:rPr>
                <a:t>1</a:t>
              </a:r>
              <a:r>
                <a:rPr lang="en-US" altLang="zh-CN" b="1">
                  <a:solidFill>
                    <a:srgbClr val="0033CC"/>
                  </a:solidFill>
                </a:rPr>
                <a:t>   </a:t>
              </a:r>
            </a:p>
          </p:txBody>
        </p:sp>
        <p:sp>
          <p:nvSpPr>
            <p:cNvPr id="268" name="Text Box 264">
              <a:extLst>
                <a:ext uri="{FF2B5EF4-FFF2-40B4-BE49-F238E27FC236}">
                  <a16:creationId xmlns:a16="http://schemas.microsoft.com/office/drawing/2014/main" id="{5F8CE2C5-A71A-3F3A-6FB7-11F15DCF9A9B}"/>
                </a:ext>
              </a:extLst>
            </p:cNvPr>
            <p:cNvSpPr txBox="1">
              <a:spLocks noChangeArrowheads="1"/>
            </p:cNvSpPr>
            <p:nvPr/>
          </p:nvSpPr>
          <p:spPr bwMode="auto">
            <a:xfrm>
              <a:off x="4034" y="2863"/>
              <a:ext cx="252"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a:solidFill>
                    <a:srgbClr val="FF0066"/>
                  </a:solidFill>
                </a:rPr>
                <a:t>1</a:t>
              </a:r>
              <a:r>
                <a:rPr lang="en-US" altLang="zh-CN" b="1">
                  <a:solidFill>
                    <a:srgbClr val="0033CC"/>
                  </a:solidFill>
                </a:rPr>
                <a:t>   </a:t>
              </a:r>
            </a:p>
          </p:txBody>
        </p:sp>
        <p:sp>
          <p:nvSpPr>
            <p:cNvPr id="269" name="Text Box 265">
              <a:extLst>
                <a:ext uri="{FF2B5EF4-FFF2-40B4-BE49-F238E27FC236}">
                  <a16:creationId xmlns:a16="http://schemas.microsoft.com/office/drawing/2014/main" id="{13DEA0D4-9A0A-2CDF-61A9-7CCED09ED69B}"/>
                </a:ext>
              </a:extLst>
            </p:cNvPr>
            <p:cNvSpPr txBox="1">
              <a:spLocks noChangeArrowheads="1"/>
            </p:cNvSpPr>
            <p:nvPr/>
          </p:nvSpPr>
          <p:spPr bwMode="auto">
            <a:xfrm>
              <a:off x="5336" y="2863"/>
              <a:ext cx="252" cy="296"/>
            </a:xfrm>
            <a:prstGeom prst="rect">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pPr>
              <a:r>
                <a:rPr lang="en-US" altLang="zh-CN" b="1">
                  <a:solidFill>
                    <a:srgbClr val="FF0066"/>
                  </a:solidFill>
                </a:rPr>
                <a:t>1</a:t>
              </a:r>
              <a:r>
                <a:rPr lang="en-US" altLang="zh-CN" b="1">
                  <a:solidFill>
                    <a:srgbClr val="0033CC"/>
                  </a:solidFill>
                </a:rPr>
                <a:t>   </a:t>
              </a:r>
            </a:p>
          </p:txBody>
        </p:sp>
      </p:grpSp>
      <p:sp>
        <p:nvSpPr>
          <p:cNvPr id="2" name="灯片编号占位符 1">
            <a:extLst>
              <a:ext uri="{FF2B5EF4-FFF2-40B4-BE49-F238E27FC236}">
                <a16:creationId xmlns:a16="http://schemas.microsoft.com/office/drawing/2014/main" id="{4D274432-D760-3587-6424-8A3DEEAE3CFB}"/>
              </a:ext>
            </a:extLst>
          </p:cNvPr>
          <p:cNvSpPr>
            <a:spLocks noGrp="1"/>
          </p:cNvSpPr>
          <p:nvPr>
            <p:ph type="sldNum" sz="quarter" idx="12"/>
          </p:nvPr>
        </p:nvSpPr>
        <p:spPr/>
        <p:txBody>
          <a:bodyPr/>
          <a:lstStyle/>
          <a:p>
            <a:fld id="{392CBAA0-59E6-204E-8F03-85E5040D48B8}" type="slidenum">
              <a:rPr kumimoji="1" lang="zh-CN" altLang="en-US" smtClean="0"/>
              <a:t>66</a:t>
            </a:fld>
            <a:r>
              <a:rPr kumimoji="1" lang="en-US" altLang="zh-CN"/>
              <a:t>/133</a:t>
            </a:r>
            <a:endParaRPr kumimoji="1" lang="zh-CN" altLang="en-US" dirty="0"/>
          </a:p>
        </p:txBody>
      </p:sp>
    </p:spTree>
    <p:extLst>
      <p:ext uri="{BB962C8B-B14F-4D97-AF65-F5344CB8AC3E}">
        <p14:creationId xmlns:p14="http://schemas.microsoft.com/office/powerpoint/2010/main" val="32975690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100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1500"/>
                            </p:stCondLst>
                            <p:childTnLst>
                              <p:par>
                                <p:cTn id="9" presetID="22" presetClass="entr" presetSubtype="8" fill="hold" nodeType="afterEffect">
                                  <p:stCondLst>
                                    <p:cond delay="100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500"/>
                                        <p:tgtEl>
                                          <p:spTgt spid="9"/>
                                        </p:tgtEl>
                                      </p:cBhvr>
                                    </p:animEffect>
                                  </p:childTnLst>
                                </p:cTn>
                              </p:par>
                            </p:childTnLst>
                          </p:cTn>
                        </p:par>
                        <p:par>
                          <p:cTn id="12" fill="hold">
                            <p:stCondLst>
                              <p:cond delay="3000"/>
                            </p:stCondLst>
                            <p:childTnLst>
                              <p:par>
                                <p:cTn id="13" presetID="22" presetClass="entr" presetSubtype="8"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left)">
                                      <p:cBhvr>
                                        <p:cTn id="15" dur="500"/>
                                        <p:tgtEl>
                                          <p:spTgt spid="8"/>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grpId="0" nodeType="clickEffect">
                                  <p:stCondLst>
                                    <p:cond delay="0"/>
                                  </p:stCondLst>
                                  <p:childTnLst>
                                    <p:set>
                                      <p:cBhvr>
                                        <p:cTn id="19" dur="1" fill="hold">
                                          <p:stCondLst>
                                            <p:cond delay="0"/>
                                          </p:stCondLst>
                                        </p:cTn>
                                        <p:tgtEl>
                                          <p:spTgt spid="81"/>
                                        </p:tgtEl>
                                        <p:attrNameLst>
                                          <p:attrName>style.visibility</p:attrName>
                                        </p:attrNameLst>
                                      </p:cBhvr>
                                      <p:to>
                                        <p:strVal val="visible"/>
                                      </p:to>
                                    </p:set>
                                    <p:animEffect transition="in" filter="wipe(left)">
                                      <p:cBhvr>
                                        <p:cTn id="20" dur="500"/>
                                        <p:tgtEl>
                                          <p:spTgt spid="81"/>
                                        </p:tgtEl>
                                      </p:cBhvr>
                                    </p:animEffect>
                                  </p:childTnLst>
                                </p:cTn>
                              </p:par>
                            </p:childTnLst>
                          </p:cTn>
                        </p:par>
                        <p:par>
                          <p:cTn id="21" fill="hold">
                            <p:stCondLst>
                              <p:cond delay="500"/>
                            </p:stCondLst>
                            <p:childTnLst>
                              <p:par>
                                <p:cTn id="22" presetID="22" presetClass="entr" presetSubtype="8" fill="hold" grpId="0" nodeType="afterEffect">
                                  <p:stCondLst>
                                    <p:cond delay="1000"/>
                                  </p:stCondLst>
                                  <p:iterate type="lt">
                                    <p:tmPct val="100000"/>
                                  </p:iterate>
                                  <p:childTnLst>
                                    <p:set>
                                      <p:cBhvr>
                                        <p:cTn id="23" dur="1" fill="hold">
                                          <p:stCondLst>
                                            <p:cond delay="0"/>
                                          </p:stCondLst>
                                        </p:cTn>
                                        <p:tgtEl>
                                          <p:spTgt spid="82"/>
                                        </p:tgtEl>
                                        <p:attrNameLst>
                                          <p:attrName>style.visibility</p:attrName>
                                        </p:attrNameLst>
                                      </p:cBhvr>
                                      <p:to>
                                        <p:strVal val="visible"/>
                                      </p:to>
                                    </p:set>
                                    <p:animEffect transition="in" filter="wipe(left)">
                                      <p:cBhvr>
                                        <p:cTn id="24" dur="75"/>
                                        <p:tgtEl>
                                          <p:spTgt spid="82"/>
                                        </p:tgtEl>
                                      </p:cBhvr>
                                    </p:animEffect>
                                  </p:childTnLst>
                                </p:cTn>
                              </p:par>
                            </p:childTnLst>
                          </p:cTn>
                        </p:par>
                      </p:childTnLst>
                    </p:cTn>
                  </p:par>
                  <p:par>
                    <p:cTn id="25" fill="hold">
                      <p:stCondLst>
                        <p:cond delay="indefinite"/>
                      </p:stCondLst>
                      <p:childTnLst>
                        <p:par>
                          <p:cTn id="26" fill="hold">
                            <p:stCondLst>
                              <p:cond delay="0"/>
                            </p:stCondLst>
                            <p:childTnLst>
                              <p:par>
                                <p:cTn id="27" presetID="12" presetClass="entr" presetSubtype="4" fill="hold" nodeType="clickEffect">
                                  <p:stCondLst>
                                    <p:cond delay="0"/>
                                  </p:stCondLst>
                                  <p:childTnLst>
                                    <p:set>
                                      <p:cBhvr>
                                        <p:cTn id="28" dur="1" fill="hold">
                                          <p:stCondLst>
                                            <p:cond delay="0"/>
                                          </p:stCondLst>
                                        </p:cTn>
                                        <p:tgtEl>
                                          <p:spTgt spid="94"/>
                                        </p:tgtEl>
                                        <p:attrNameLst>
                                          <p:attrName>style.visibility</p:attrName>
                                        </p:attrNameLst>
                                      </p:cBhvr>
                                      <p:to>
                                        <p:strVal val="visible"/>
                                      </p:to>
                                    </p:set>
                                    <p:anim calcmode="lin" valueType="num">
                                      <p:cBhvr additive="base">
                                        <p:cTn id="29" dur="500"/>
                                        <p:tgtEl>
                                          <p:spTgt spid="94"/>
                                        </p:tgtEl>
                                        <p:attrNameLst>
                                          <p:attrName>ppt_y</p:attrName>
                                        </p:attrNameLst>
                                      </p:cBhvr>
                                      <p:tavLst>
                                        <p:tav tm="0">
                                          <p:val>
                                            <p:strVal val="#ppt_y+#ppt_h*1.125000"/>
                                          </p:val>
                                        </p:tav>
                                        <p:tav tm="100000">
                                          <p:val>
                                            <p:strVal val="#ppt_y"/>
                                          </p:val>
                                        </p:tav>
                                      </p:tavLst>
                                    </p:anim>
                                    <p:animEffect transition="in" filter="wipe(up)">
                                      <p:cBhvr>
                                        <p:cTn id="30" dur="500"/>
                                        <p:tgtEl>
                                          <p:spTgt spid="94"/>
                                        </p:tgtEl>
                                      </p:cBhvr>
                                    </p:animEffect>
                                  </p:childTnLst>
                                </p:cTn>
                              </p:par>
                            </p:childTnLst>
                          </p:cTn>
                        </p:par>
                        <p:par>
                          <p:cTn id="31" fill="hold">
                            <p:stCondLst>
                              <p:cond delay="500"/>
                            </p:stCondLst>
                            <p:childTnLst>
                              <p:par>
                                <p:cTn id="32" presetID="22" presetClass="entr" presetSubtype="8" fill="hold" nodeType="afterEffect">
                                  <p:stCondLst>
                                    <p:cond delay="2000"/>
                                  </p:stCondLst>
                                  <p:childTnLst>
                                    <p:set>
                                      <p:cBhvr>
                                        <p:cTn id="33" dur="1" fill="hold">
                                          <p:stCondLst>
                                            <p:cond delay="0"/>
                                          </p:stCondLst>
                                        </p:cTn>
                                        <p:tgtEl>
                                          <p:spTgt spid="53"/>
                                        </p:tgtEl>
                                        <p:attrNameLst>
                                          <p:attrName>style.visibility</p:attrName>
                                        </p:attrNameLst>
                                      </p:cBhvr>
                                      <p:to>
                                        <p:strVal val="visible"/>
                                      </p:to>
                                    </p:set>
                                    <p:animEffect transition="in" filter="wipe(left)">
                                      <p:cBhvr>
                                        <p:cTn id="34" dur="500"/>
                                        <p:tgtEl>
                                          <p:spTgt spid="53"/>
                                        </p:tgtEl>
                                      </p:cBhvr>
                                    </p:animEffect>
                                  </p:childTnLst>
                                </p:cTn>
                              </p:par>
                            </p:childTnLst>
                          </p:cTn>
                        </p:par>
                        <p:par>
                          <p:cTn id="35" fill="hold">
                            <p:stCondLst>
                              <p:cond delay="3000"/>
                            </p:stCondLst>
                            <p:childTnLst>
                              <p:par>
                                <p:cTn id="36" presetID="12" presetClass="entr" presetSubtype="1" fill="hold" nodeType="afterEffect">
                                  <p:stCondLst>
                                    <p:cond delay="1000"/>
                                  </p:stCondLst>
                                  <p:childTnLst>
                                    <p:set>
                                      <p:cBhvr>
                                        <p:cTn id="37" dur="1" fill="hold">
                                          <p:stCondLst>
                                            <p:cond delay="0"/>
                                          </p:stCondLst>
                                        </p:cTn>
                                        <p:tgtEl>
                                          <p:spTgt spid="42"/>
                                        </p:tgtEl>
                                        <p:attrNameLst>
                                          <p:attrName>style.visibility</p:attrName>
                                        </p:attrNameLst>
                                      </p:cBhvr>
                                      <p:to>
                                        <p:strVal val="visible"/>
                                      </p:to>
                                    </p:set>
                                    <p:anim calcmode="lin" valueType="num">
                                      <p:cBhvr additive="base">
                                        <p:cTn id="38" dur="500"/>
                                        <p:tgtEl>
                                          <p:spTgt spid="42"/>
                                        </p:tgtEl>
                                        <p:attrNameLst>
                                          <p:attrName>ppt_y</p:attrName>
                                        </p:attrNameLst>
                                      </p:cBhvr>
                                      <p:tavLst>
                                        <p:tav tm="0">
                                          <p:val>
                                            <p:strVal val="#ppt_y-#ppt_h*1.125000"/>
                                          </p:val>
                                        </p:tav>
                                        <p:tav tm="100000">
                                          <p:val>
                                            <p:strVal val="#ppt_y"/>
                                          </p:val>
                                        </p:tav>
                                      </p:tavLst>
                                    </p:anim>
                                    <p:animEffect transition="in" filter="wipe(down)">
                                      <p:cBhvr>
                                        <p:cTn id="39" dur="500"/>
                                        <p:tgtEl>
                                          <p:spTgt spid="42"/>
                                        </p:tgtEl>
                                      </p:cBhvr>
                                    </p:animEffect>
                                  </p:childTnLst>
                                </p:cTn>
                              </p:par>
                            </p:childTnLst>
                          </p:cTn>
                        </p:par>
                        <p:par>
                          <p:cTn id="40" fill="hold">
                            <p:stCondLst>
                              <p:cond delay="4500"/>
                            </p:stCondLst>
                            <p:childTnLst>
                              <p:par>
                                <p:cTn id="41" presetID="12" presetClass="entr" presetSubtype="4" fill="hold" nodeType="afterEffect">
                                  <p:stCondLst>
                                    <p:cond delay="1000"/>
                                  </p:stCondLst>
                                  <p:childTnLst>
                                    <p:set>
                                      <p:cBhvr>
                                        <p:cTn id="42" dur="1" fill="hold">
                                          <p:stCondLst>
                                            <p:cond delay="0"/>
                                          </p:stCondLst>
                                        </p:cTn>
                                        <p:tgtEl>
                                          <p:spTgt spid="23"/>
                                        </p:tgtEl>
                                        <p:attrNameLst>
                                          <p:attrName>style.visibility</p:attrName>
                                        </p:attrNameLst>
                                      </p:cBhvr>
                                      <p:to>
                                        <p:strVal val="visible"/>
                                      </p:to>
                                    </p:set>
                                    <p:anim calcmode="lin" valueType="num">
                                      <p:cBhvr additive="base">
                                        <p:cTn id="43" dur="500"/>
                                        <p:tgtEl>
                                          <p:spTgt spid="23"/>
                                        </p:tgtEl>
                                        <p:attrNameLst>
                                          <p:attrName>ppt_y</p:attrName>
                                        </p:attrNameLst>
                                      </p:cBhvr>
                                      <p:tavLst>
                                        <p:tav tm="0">
                                          <p:val>
                                            <p:strVal val="#ppt_y+#ppt_h*1.125000"/>
                                          </p:val>
                                        </p:tav>
                                        <p:tav tm="100000">
                                          <p:val>
                                            <p:strVal val="#ppt_y"/>
                                          </p:val>
                                        </p:tav>
                                      </p:tavLst>
                                    </p:anim>
                                    <p:animEffect transition="in" filter="wipe(up)">
                                      <p:cBhvr>
                                        <p:cTn id="44" dur="500"/>
                                        <p:tgtEl>
                                          <p:spTgt spid="23"/>
                                        </p:tgtEl>
                                      </p:cBhvr>
                                    </p:animEffect>
                                  </p:childTnLst>
                                </p:cTn>
                              </p:par>
                            </p:childTnLst>
                          </p:cTn>
                        </p:par>
                        <p:par>
                          <p:cTn id="45" fill="hold">
                            <p:stCondLst>
                              <p:cond delay="6000"/>
                            </p:stCondLst>
                            <p:childTnLst>
                              <p:par>
                                <p:cTn id="46" presetID="22" presetClass="entr" presetSubtype="4" fill="hold" nodeType="afterEffect">
                                  <p:stCondLst>
                                    <p:cond delay="2000"/>
                                  </p:stCondLst>
                                  <p:childTnLst>
                                    <p:set>
                                      <p:cBhvr>
                                        <p:cTn id="47" dur="1" fill="hold">
                                          <p:stCondLst>
                                            <p:cond delay="0"/>
                                          </p:stCondLst>
                                        </p:cTn>
                                        <p:tgtEl>
                                          <p:spTgt spid="10"/>
                                        </p:tgtEl>
                                        <p:attrNameLst>
                                          <p:attrName>style.visibility</p:attrName>
                                        </p:attrNameLst>
                                      </p:cBhvr>
                                      <p:to>
                                        <p:strVal val="visible"/>
                                      </p:to>
                                    </p:set>
                                    <p:animEffect transition="in" filter="wipe(down)">
                                      <p:cBhvr>
                                        <p:cTn id="48" dur="500"/>
                                        <p:tgtEl>
                                          <p:spTgt spid="10"/>
                                        </p:tgtEl>
                                      </p:cBhvr>
                                    </p:animEffect>
                                  </p:childTnLst>
                                </p:cTn>
                              </p:par>
                            </p:childTnLst>
                          </p:cTn>
                        </p:par>
                        <p:par>
                          <p:cTn id="49" fill="hold">
                            <p:stCondLst>
                              <p:cond delay="8500"/>
                            </p:stCondLst>
                            <p:childTnLst>
                              <p:par>
                                <p:cTn id="50" presetID="22" presetClass="entr" presetSubtype="4" fill="hold" nodeType="afterEffect">
                                  <p:stCondLst>
                                    <p:cond delay="2000"/>
                                  </p:stCondLst>
                                  <p:childTnLst>
                                    <p:set>
                                      <p:cBhvr>
                                        <p:cTn id="51" dur="1" fill="hold">
                                          <p:stCondLst>
                                            <p:cond delay="0"/>
                                          </p:stCondLst>
                                        </p:cTn>
                                        <p:tgtEl>
                                          <p:spTgt spid="83"/>
                                        </p:tgtEl>
                                        <p:attrNameLst>
                                          <p:attrName>style.visibility</p:attrName>
                                        </p:attrNameLst>
                                      </p:cBhvr>
                                      <p:to>
                                        <p:strVal val="visible"/>
                                      </p:to>
                                    </p:set>
                                    <p:animEffect transition="in" filter="wipe(down)">
                                      <p:cBhvr>
                                        <p:cTn id="52" dur="500"/>
                                        <p:tgtEl>
                                          <p:spTgt spid="83"/>
                                        </p:tgtEl>
                                      </p:cBhvr>
                                    </p:animEffect>
                                  </p:childTnLst>
                                </p:cTn>
                              </p:par>
                            </p:childTnLst>
                          </p:cTn>
                        </p:par>
                        <p:par>
                          <p:cTn id="53" fill="hold">
                            <p:stCondLst>
                              <p:cond delay="11000"/>
                            </p:stCondLst>
                            <p:childTnLst>
                              <p:par>
                                <p:cTn id="54" presetID="12" presetClass="entr" presetSubtype="4" fill="hold" nodeType="afterEffect">
                                  <p:stCondLst>
                                    <p:cond delay="1000"/>
                                  </p:stCondLst>
                                  <p:childTnLst>
                                    <p:set>
                                      <p:cBhvr>
                                        <p:cTn id="55" dur="1" fill="hold">
                                          <p:stCondLst>
                                            <p:cond delay="0"/>
                                          </p:stCondLst>
                                        </p:cTn>
                                        <p:tgtEl>
                                          <p:spTgt spid="46"/>
                                        </p:tgtEl>
                                        <p:attrNameLst>
                                          <p:attrName>style.visibility</p:attrName>
                                        </p:attrNameLst>
                                      </p:cBhvr>
                                      <p:to>
                                        <p:strVal val="visible"/>
                                      </p:to>
                                    </p:set>
                                    <p:anim calcmode="lin" valueType="num">
                                      <p:cBhvr additive="base">
                                        <p:cTn id="56" dur="500"/>
                                        <p:tgtEl>
                                          <p:spTgt spid="46"/>
                                        </p:tgtEl>
                                        <p:attrNameLst>
                                          <p:attrName>ppt_y</p:attrName>
                                        </p:attrNameLst>
                                      </p:cBhvr>
                                      <p:tavLst>
                                        <p:tav tm="0">
                                          <p:val>
                                            <p:strVal val="#ppt_y+#ppt_h*1.125000"/>
                                          </p:val>
                                        </p:tav>
                                        <p:tav tm="100000">
                                          <p:val>
                                            <p:strVal val="#ppt_y"/>
                                          </p:val>
                                        </p:tav>
                                      </p:tavLst>
                                    </p:anim>
                                    <p:animEffect transition="in" filter="wipe(up)">
                                      <p:cBhvr>
                                        <p:cTn id="57" dur="500"/>
                                        <p:tgtEl>
                                          <p:spTgt spid="46"/>
                                        </p:tgtEl>
                                      </p:cBhvr>
                                    </p:animEffect>
                                  </p:childTnLst>
                                </p:cTn>
                              </p:par>
                            </p:childTnLst>
                          </p:cTn>
                        </p:par>
                      </p:childTnLst>
                    </p:cTn>
                  </p:par>
                  <p:par>
                    <p:cTn id="58" fill="hold">
                      <p:stCondLst>
                        <p:cond delay="indefinite"/>
                      </p:stCondLst>
                      <p:childTnLst>
                        <p:par>
                          <p:cTn id="59" fill="hold">
                            <p:stCondLst>
                              <p:cond delay="0"/>
                            </p:stCondLst>
                            <p:childTnLst>
                              <p:par>
                                <p:cTn id="60" presetID="12" presetClass="entr" presetSubtype="4" fill="hold" grpId="0" nodeType="clickEffect">
                                  <p:stCondLst>
                                    <p:cond delay="0"/>
                                  </p:stCondLst>
                                  <p:childTnLst>
                                    <p:set>
                                      <p:cBhvr>
                                        <p:cTn id="61" dur="1" fill="hold">
                                          <p:stCondLst>
                                            <p:cond delay="0"/>
                                          </p:stCondLst>
                                        </p:cTn>
                                        <p:tgtEl>
                                          <p:spTgt spid="185"/>
                                        </p:tgtEl>
                                        <p:attrNameLst>
                                          <p:attrName>style.visibility</p:attrName>
                                        </p:attrNameLst>
                                      </p:cBhvr>
                                      <p:to>
                                        <p:strVal val="visible"/>
                                      </p:to>
                                    </p:set>
                                    <p:anim calcmode="lin" valueType="num">
                                      <p:cBhvr additive="base">
                                        <p:cTn id="62" dur="500"/>
                                        <p:tgtEl>
                                          <p:spTgt spid="185"/>
                                        </p:tgtEl>
                                        <p:attrNameLst>
                                          <p:attrName>ppt_y</p:attrName>
                                        </p:attrNameLst>
                                      </p:cBhvr>
                                      <p:tavLst>
                                        <p:tav tm="0">
                                          <p:val>
                                            <p:strVal val="#ppt_y+#ppt_h*1.125000"/>
                                          </p:val>
                                        </p:tav>
                                        <p:tav tm="100000">
                                          <p:val>
                                            <p:strVal val="#ppt_y"/>
                                          </p:val>
                                        </p:tav>
                                      </p:tavLst>
                                    </p:anim>
                                    <p:animEffect transition="in" filter="wipe(up)">
                                      <p:cBhvr>
                                        <p:cTn id="63" dur="500"/>
                                        <p:tgtEl>
                                          <p:spTgt spid="185"/>
                                        </p:tgtEl>
                                      </p:cBhvr>
                                    </p:animEffect>
                                  </p:childTnLst>
                                </p:cTn>
                              </p:par>
                            </p:childTnLst>
                          </p:cTn>
                        </p:par>
                        <p:par>
                          <p:cTn id="64" fill="hold">
                            <p:stCondLst>
                              <p:cond delay="500"/>
                            </p:stCondLst>
                            <p:childTnLst>
                              <p:par>
                                <p:cTn id="65" presetID="12" presetClass="entr" presetSubtype="4" fill="hold" nodeType="afterEffect">
                                  <p:stCondLst>
                                    <p:cond delay="1000"/>
                                  </p:stCondLst>
                                  <p:childTnLst>
                                    <p:set>
                                      <p:cBhvr>
                                        <p:cTn id="66" dur="1" fill="hold">
                                          <p:stCondLst>
                                            <p:cond delay="0"/>
                                          </p:stCondLst>
                                        </p:cTn>
                                        <p:tgtEl>
                                          <p:spTgt spid="186"/>
                                        </p:tgtEl>
                                        <p:attrNameLst>
                                          <p:attrName>style.visibility</p:attrName>
                                        </p:attrNameLst>
                                      </p:cBhvr>
                                      <p:to>
                                        <p:strVal val="visible"/>
                                      </p:to>
                                    </p:set>
                                    <p:anim calcmode="lin" valueType="num">
                                      <p:cBhvr additive="base">
                                        <p:cTn id="67" dur="500"/>
                                        <p:tgtEl>
                                          <p:spTgt spid="186"/>
                                        </p:tgtEl>
                                        <p:attrNameLst>
                                          <p:attrName>ppt_y</p:attrName>
                                        </p:attrNameLst>
                                      </p:cBhvr>
                                      <p:tavLst>
                                        <p:tav tm="0">
                                          <p:val>
                                            <p:strVal val="#ppt_y+#ppt_h*1.125000"/>
                                          </p:val>
                                        </p:tav>
                                        <p:tav tm="100000">
                                          <p:val>
                                            <p:strVal val="#ppt_y"/>
                                          </p:val>
                                        </p:tav>
                                      </p:tavLst>
                                    </p:anim>
                                    <p:animEffect transition="in" filter="wipe(up)">
                                      <p:cBhvr>
                                        <p:cTn id="68" dur="500"/>
                                        <p:tgtEl>
                                          <p:spTgt spid="186"/>
                                        </p:tgtEl>
                                      </p:cBhvr>
                                    </p:animEffect>
                                  </p:childTnLst>
                                </p:cTn>
                              </p:par>
                            </p:childTnLst>
                          </p:cTn>
                        </p:par>
                        <p:par>
                          <p:cTn id="69" fill="hold">
                            <p:stCondLst>
                              <p:cond delay="2000"/>
                            </p:stCondLst>
                            <p:childTnLst>
                              <p:par>
                                <p:cTn id="70" presetID="12" presetClass="entr" presetSubtype="4" fill="hold" nodeType="afterEffect">
                                  <p:stCondLst>
                                    <p:cond delay="1000"/>
                                  </p:stCondLst>
                                  <p:childTnLst>
                                    <p:set>
                                      <p:cBhvr>
                                        <p:cTn id="71" dur="1" fill="hold">
                                          <p:stCondLst>
                                            <p:cond delay="0"/>
                                          </p:stCondLst>
                                        </p:cTn>
                                        <p:tgtEl>
                                          <p:spTgt spid="192"/>
                                        </p:tgtEl>
                                        <p:attrNameLst>
                                          <p:attrName>style.visibility</p:attrName>
                                        </p:attrNameLst>
                                      </p:cBhvr>
                                      <p:to>
                                        <p:strVal val="visible"/>
                                      </p:to>
                                    </p:set>
                                    <p:anim calcmode="lin" valueType="num">
                                      <p:cBhvr additive="base">
                                        <p:cTn id="72" dur="500"/>
                                        <p:tgtEl>
                                          <p:spTgt spid="192"/>
                                        </p:tgtEl>
                                        <p:attrNameLst>
                                          <p:attrName>ppt_y</p:attrName>
                                        </p:attrNameLst>
                                      </p:cBhvr>
                                      <p:tavLst>
                                        <p:tav tm="0">
                                          <p:val>
                                            <p:strVal val="#ppt_y+#ppt_h*1.125000"/>
                                          </p:val>
                                        </p:tav>
                                        <p:tav tm="100000">
                                          <p:val>
                                            <p:strVal val="#ppt_y"/>
                                          </p:val>
                                        </p:tav>
                                      </p:tavLst>
                                    </p:anim>
                                    <p:animEffect transition="in" filter="wipe(up)">
                                      <p:cBhvr>
                                        <p:cTn id="73" dur="500"/>
                                        <p:tgtEl>
                                          <p:spTgt spid="192"/>
                                        </p:tgtEl>
                                      </p:cBhvr>
                                    </p:animEffect>
                                  </p:childTnLst>
                                </p:cTn>
                              </p:par>
                            </p:childTnLst>
                          </p:cTn>
                        </p:par>
                        <p:par>
                          <p:cTn id="74" fill="hold">
                            <p:stCondLst>
                              <p:cond delay="3500"/>
                            </p:stCondLst>
                            <p:childTnLst>
                              <p:par>
                                <p:cTn id="75" presetID="12" presetClass="entr" presetSubtype="4" fill="hold" grpId="0" nodeType="afterEffect">
                                  <p:stCondLst>
                                    <p:cond delay="2000"/>
                                  </p:stCondLst>
                                  <p:childTnLst>
                                    <p:set>
                                      <p:cBhvr>
                                        <p:cTn id="76" dur="1" fill="hold">
                                          <p:stCondLst>
                                            <p:cond delay="0"/>
                                          </p:stCondLst>
                                        </p:cTn>
                                        <p:tgtEl>
                                          <p:spTgt spid="6"/>
                                        </p:tgtEl>
                                        <p:attrNameLst>
                                          <p:attrName>style.visibility</p:attrName>
                                        </p:attrNameLst>
                                      </p:cBhvr>
                                      <p:to>
                                        <p:strVal val="visible"/>
                                      </p:to>
                                    </p:set>
                                    <p:anim calcmode="lin" valueType="num">
                                      <p:cBhvr additive="base">
                                        <p:cTn id="77" dur="500"/>
                                        <p:tgtEl>
                                          <p:spTgt spid="6"/>
                                        </p:tgtEl>
                                        <p:attrNameLst>
                                          <p:attrName>ppt_y</p:attrName>
                                        </p:attrNameLst>
                                      </p:cBhvr>
                                      <p:tavLst>
                                        <p:tav tm="0">
                                          <p:val>
                                            <p:strVal val="#ppt_y+#ppt_h*1.125000"/>
                                          </p:val>
                                        </p:tav>
                                        <p:tav tm="100000">
                                          <p:val>
                                            <p:strVal val="#ppt_y"/>
                                          </p:val>
                                        </p:tav>
                                      </p:tavLst>
                                    </p:anim>
                                    <p:animEffect transition="in" filter="wipe(up)">
                                      <p:cBhvr>
                                        <p:cTn id="78" dur="500"/>
                                        <p:tgtEl>
                                          <p:spTgt spid="6"/>
                                        </p:tgtEl>
                                      </p:cBhvr>
                                    </p:animEffect>
                                  </p:childTnLst>
                                </p:cTn>
                              </p:par>
                            </p:childTnLst>
                          </p:cTn>
                        </p:par>
                        <p:par>
                          <p:cTn id="79" fill="hold">
                            <p:stCondLst>
                              <p:cond delay="6000"/>
                            </p:stCondLst>
                            <p:childTnLst>
                              <p:par>
                                <p:cTn id="80" presetID="12" presetClass="entr" presetSubtype="4" fill="hold" grpId="0" nodeType="afterEffect">
                                  <p:stCondLst>
                                    <p:cond delay="2000"/>
                                  </p:stCondLst>
                                  <p:childTnLst>
                                    <p:set>
                                      <p:cBhvr>
                                        <p:cTn id="81" dur="1" fill="hold">
                                          <p:stCondLst>
                                            <p:cond delay="0"/>
                                          </p:stCondLst>
                                        </p:cTn>
                                        <p:tgtEl>
                                          <p:spTgt spid="197"/>
                                        </p:tgtEl>
                                        <p:attrNameLst>
                                          <p:attrName>style.visibility</p:attrName>
                                        </p:attrNameLst>
                                      </p:cBhvr>
                                      <p:to>
                                        <p:strVal val="visible"/>
                                      </p:to>
                                    </p:set>
                                    <p:anim calcmode="lin" valueType="num">
                                      <p:cBhvr additive="base">
                                        <p:cTn id="82" dur="500"/>
                                        <p:tgtEl>
                                          <p:spTgt spid="197"/>
                                        </p:tgtEl>
                                        <p:attrNameLst>
                                          <p:attrName>ppt_y</p:attrName>
                                        </p:attrNameLst>
                                      </p:cBhvr>
                                      <p:tavLst>
                                        <p:tav tm="0">
                                          <p:val>
                                            <p:strVal val="#ppt_y+#ppt_h*1.125000"/>
                                          </p:val>
                                        </p:tav>
                                        <p:tav tm="100000">
                                          <p:val>
                                            <p:strVal val="#ppt_y"/>
                                          </p:val>
                                        </p:tav>
                                      </p:tavLst>
                                    </p:anim>
                                    <p:animEffect transition="in" filter="wipe(up)">
                                      <p:cBhvr>
                                        <p:cTn id="83" dur="500"/>
                                        <p:tgtEl>
                                          <p:spTgt spid="197"/>
                                        </p:tgtEl>
                                      </p:cBhvr>
                                    </p:animEffect>
                                  </p:childTnLst>
                                </p:cTn>
                              </p:par>
                            </p:childTnLst>
                          </p:cTn>
                        </p:par>
                        <p:par>
                          <p:cTn id="84" fill="hold">
                            <p:stCondLst>
                              <p:cond delay="8500"/>
                            </p:stCondLst>
                            <p:childTnLst>
                              <p:par>
                                <p:cTn id="85" presetID="12" presetClass="entr" presetSubtype="4" fill="hold" grpId="0" nodeType="afterEffect">
                                  <p:stCondLst>
                                    <p:cond delay="1000"/>
                                  </p:stCondLst>
                                  <p:childTnLst>
                                    <p:set>
                                      <p:cBhvr>
                                        <p:cTn id="86" dur="1" fill="hold">
                                          <p:stCondLst>
                                            <p:cond delay="0"/>
                                          </p:stCondLst>
                                        </p:cTn>
                                        <p:tgtEl>
                                          <p:spTgt spid="191"/>
                                        </p:tgtEl>
                                        <p:attrNameLst>
                                          <p:attrName>style.visibility</p:attrName>
                                        </p:attrNameLst>
                                      </p:cBhvr>
                                      <p:to>
                                        <p:strVal val="visible"/>
                                      </p:to>
                                    </p:set>
                                    <p:anim calcmode="lin" valueType="num">
                                      <p:cBhvr additive="base">
                                        <p:cTn id="87" dur="500"/>
                                        <p:tgtEl>
                                          <p:spTgt spid="191"/>
                                        </p:tgtEl>
                                        <p:attrNameLst>
                                          <p:attrName>ppt_y</p:attrName>
                                        </p:attrNameLst>
                                      </p:cBhvr>
                                      <p:tavLst>
                                        <p:tav tm="0">
                                          <p:val>
                                            <p:strVal val="#ppt_y+#ppt_h*1.125000"/>
                                          </p:val>
                                        </p:tav>
                                        <p:tav tm="100000">
                                          <p:val>
                                            <p:strVal val="#ppt_y"/>
                                          </p:val>
                                        </p:tav>
                                      </p:tavLst>
                                    </p:anim>
                                    <p:animEffect transition="in" filter="wipe(up)">
                                      <p:cBhvr>
                                        <p:cTn id="88" dur="500"/>
                                        <p:tgtEl>
                                          <p:spTgt spid="191"/>
                                        </p:tgtEl>
                                      </p:cBhvr>
                                    </p:animEffect>
                                  </p:childTnLst>
                                </p:cTn>
                              </p:par>
                            </p:childTnLst>
                          </p:cTn>
                        </p:par>
                        <p:par>
                          <p:cTn id="89" fill="hold">
                            <p:stCondLst>
                              <p:cond delay="10000"/>
                            </p:stCondLst>
                            <p:childTnLst>
                              <p:par>
                                <p:cTn id="90" presetID="12" presetClass="entr" presetSubtype="4" fill="hold" grpId="0" nodeType="afterEffect">
                                  <p:stCondLst>
                                    <p:cond delay="1000"/>
                                  </p:stCondLst>
                                  <p:childTnLst>
                                    <p:set>
                                      <p:cBhvr>
                                        <p:cTn id="91" dur="1" fill="hold">
                                          <p:stCondLst>
                                            <p:cond delay="0"/>
                                          </p:stCondLst>
                                        </p:cTn>
                                        <p:tgtEl>
                                          <p:spTgt spid="198"/>
                                        </p:tgtEl>
                                        <p:attrNameLst>
                                          <p:attrName>style.visibility</p:attrName>
                                        </p:attrNameLst>
                                      </p:cBhvr>
                                      <p:to>
                                        <p:strVal val="visible"/>
                                      </p:to>
                                    </p:set>
                                    <p:anim calcmode="lin" valueType="num">
                                      <p:cBhvr additive="base">
                                        <p:cTn id="92" dur="500"/>
                                        <p:tgtEl>
                                          <p:spTgt spid="198"/>
                                        </p:tgtEl>
                                        <p:attrNameLst>
                                          <p:attrName>ppt_y</p:attrName>
                                        </p:attrNameLst>
                                      </p:cBhvr>
                                      <p:tavLst>
                                        <p:tav tm="0">
                                          <p:val>
                                            <p:strVal val="#ppt_y+#ppt_h*1.125000"/>
                                          </p:val>
                                        </p:tav>
                                        <p:tav tm="100000">
                                          <p:val>
                                            <p:strVal val="#ppt_y"/>
                                          </p:val>
                                        </p:tav>
                                      </p:tavLst>
                                    </p:anim>
                                    <p:animEffect transition="in" filter="wipe(up)">
                                      <p:cBhvr>
                                        <p:cTn id="93" dur="500"/>
                                        <p:tgtEl>
                                          <p:spTgt spid="198"/>
                                        </p:tgtEl>
                                      </p:cBhvr>
                                    </p:animEffect>
                                  </p:childTnLst>
                                </p:cTn>
                              </p:par>
                            </p:childTnLst>
                          </p:cTn>
                        </p:par>
                        <p:par>
                          <p:cTn id="94" fill="hold">
                            <p:stCondLst>
                              <p:cond delay="11500"/>
                            </p:stCondLst>
                            <p:childTnLst>
                              <p:par>
                                <p:cTn id="95" presetID="12" presetClass="entr" presetSubtype="4" fill="hold" nodeType="afterEffect">
                                  <p:stCondLst>
                                    <p:cond delay="1000"/>
                                  </p:stCondLst>
                                  <p:childTnLst>
                                    <p:set>
                                      <p:cBhvr>
                                        <p:cTn id="96" dur="1" fill="hold">
                                          <p:stCondLst>
                                            <p:cond delay="0"/>
                                          </p:stCondLst>
                                        </p:cTn>
                                        <p:tgtEl>
                                          <p:spTgt spid="199"/>
                                        </p:tgtEl>
                                        <p:attrNameLst>
                                          <p:attrName>style.visibility</p:attrName>
                                        </p:attrNameLst>
                                      </p:cBhvr>
                                      <p:to>
                                        <p:strVal val="visible"/>
                                      </p:to>
                                    </p:set>
                                    <p:anim calcmode="lin" valueType="num">
                                      <p:cBhvr additive="base">
                                        <p:cTn id="97" dur="500"/>
                                        <p:tgtEl>
                                          <p:spTgt spid="199"/>
                                        </p:tgtEl>
                                        <p:attrNameLst>
                                          <p:attrName>ppt_y</p:attrName>
                                        </p:attrNameLst>
                                      </p:cBhvr>
                                      <p:tavLst>
                                        <p:tav tm="0">
                                          <p:val>
                                            <p:strVal val="#ppt_y+#ppt_h*1.125000"/>
                                          </p:val>
                                        </p:tav>
                                        <p:tav tm="100000">
                                          <p:val>
                                            <p:strVal val="#ppt_y"/>
                                          </p:val>
                                        </p:tav>
                                      </p:tavLst>
                                    </p:anim>
                                    <p:animEffect transition="in" filter="wipe(up)">
                                      <p:cBhvr>
                                        <p:cTn id="98" dur="500"/>
                                        <p:tgtEl>
                                          <p:spTgt spid="199"/>
                                        </p:tgtEl>
                                      </p:cBhvr>
                                    </p:animEffect>
                                  </p:childTnLst>
                                </p:cTn>
                              </p:par>
                            </p:childTnLst>
                          </p:cTn>
                        </p:par>
                        <p:par>
                          <p:cTn id="99" fill="hold">
                            <p:stCondLst>
                              <p:cond delay="13000"/>
                            </p:stCondLst>
                            <p:childTnLst>
                              <p:par>
                                <p:cTn id="100" presetID="12" presetClass="entr" presetSubtype="4" fill="hold" nodeType="afterEffect">
                                  <p:stCondLst>
                                    <p:cond delay="1000"/>
                                  </p:stCondLst>
                                  <p:childTnLst>
                                    <p:set>
                                      <p:cBhvr>
                                        <p:cTn id="101" dur="1" fill="hold">
                                          <p:stCondLst>
                                            <p:cond delay="0"/>
                                          </p:stCondLst>
                                        </p:cTn>
                                        <p:tgtEl>
                                          <p:spTgt spid="204"/>
                                        </p:tgtEl>
                                        <p:attrNameLst>
                                          <p:attrName>style.visibility</p:attrName>
                                        </p:attrNameLst>
                                      </p:cBhvr>
                                      <p:to>
                                        <p:strVal val="visible"/>
                                      </p:to>
                                    </p:set>
                                    <p:anim calcmode="lin" valueType="num">
                                      <p:cBhvr additive="base">
                                        <p:cTn id="102" dur="500"/>
                                        <p:tgtEl>
                                          <p:spTgt spid="204"/>
                                        </p:tgtEl>
                                        <p:attrNameLst>
                                          <p:attrName>ppt_y</p:attrName>
                                        </p:attrNameLst>
                                      </p:cBhvr>
                                      <p:tavLst>
                                        <p:tav tm="0">
                                          <p:val>
                                            <p:strVal val="#ppt_y+#ppt_h*1.125000"/>
                                          </p:val>
                                        </p:tav>
                                        <p:tav tm="100000">
                                          <p:val>
                                            <p:strVal val="#ppt_y"/>
                                          </p:val>
                                        </p:tav>
                                      </p:tavLst>
                                    </p:anim>
                                    <p:animEffect transition="in" filter="wipe(up)">
                                      <p:cBhvr>
                                        <p:cTn id="103" dur="500"/>
                                        <p:tgtEl>
                                          <p:spTgt spid="204"/>
                                        </p:tgtEl>
                                      </p:cBhvr>
                                    </p:animEffect>
                                  </p:childTnLst>
                                </p:cTn>
                              </p:par>
                            </p:childTnLst>
                          </p:cTn>
                        </p:par>
                        <p:par>
                          <p:cTn id="104" fill="hold">
                            <p:stCondLst>
                              <p:cond delay="14500"/>
                            </p:stCondLst>
                            <p:childTnLst>
                              <p:par>
                                <p:cTn id="105" presetID="12" presetClass="entr" presetSubtype="4" fill="hold" grpId="0" nodeType="afterEffect">
                                  <p:stCondLst>
                                    <p:cond delay="2000"/>
                                  </p:stCondLst>
                                  <p:childTnLst>
                                    <p:set>
                                      <p:cBhvr>
                                        <p:cTn id="106" dur="1" fill="hold">
                                          <p:stCondLst>
                                            <p:cond delay="0"/>
                                          </p:stCondLst>
                                        </p:cTn>
                                        <p:tgtEl>
                                          <p:spTgt spid="251"/>
                                        </p:tgtEl>
                                        <p:attrNameLst>
                                          <p:attrName>style.visibility</p:attrName>
                                        </p:attrNameLst>
                                      </p:cBhvr>
                                      <p:to>
                                        <p:strVal val="visible"/>
                                      </p:to>
                                    </p:set>
                                    <p:anim calcmode="lin" valueType="num">
                                      <p:cBhvr additive="base">
                                        <p:cTn id="107" dur="500"/>
                                        <p:tgtEl>
                                          <p:spTgt spid="251"/>
                                        </p:tgtEl>
                                        <p:attrNameLst>
                                          <p:attrName>ppt_y</p:attrName>
                                        </p:attrNameLst>
                                      </p:cBhvr>
                                      <p:tavLst>
                                        <p:tav tm="0">
                                          <p:val>
                                            <p:strVal val="#ppt_y+#ppt_h*1.125000"/>
                                          </p:val>
                                        </p:tav>
                                        <p:tav tm="100000">
                                          <p:val>
                                            <p:strVal val="#ppt_y"/>
                                          </p:val>
                                        </p:tav>
                                      </p:tavLst>
                                    </p:anim>
                                    <p:animEffect transition="in" filter="wipe(up)">
                                      <p:cBhvr>
                                        <p:cTn id="108" dur="500"/>
                                        <p:tgtEl>
                                          <p:spTgt spid="251"/>
                                        </p:tgtEl>
                                      </p:cBhvr>
                                    </p:animEffect>
                                  </p:childTnLst>
                                </p:cTn>
                              </p:par>
                            </p:childTnLst>
                          </p:cTn>
                        </p:par>
                        <p:par>
                          <p:cTn id="109" fill="hold">
                            <p:stCondLst>
                              <p:cond delay="17000"/>
                            </p:stCondLst>
                            <p:childTnLst>
                              <p:par>
                                <p:cTn id="110" presetID="12" presetClass="entr" presetSubtype="4" fill="hold" grpId="0" nodeType="afterEffect">
                                  <p:stCondLst>
                                    <p:cond delay="1000"/>
                                  </p:stCondLst>
                                  <p:childTnLst>
                                    <p:set>
                                      <p:cBhvr>
                                        <p:cTn id="111" dur="1" fill="hold">
                                          <p:stCondLst>
                                            <p:cond delay="0"/>
                                          </p:stCondLst>
                                        </p:cTn>
                                        <p:tgtEl>
                                          <p:spTgt spid="215"/>
                                        </p:tgtEl>
                                        <p:attrNameLst>
                                          <p:attrName>style.visibility</p:attrName>
                                        </p:attrNameLst>
                                      </p:cBhvr>
                                      <p:to>
                                        <p:strVal val="visible"/>
                                      </p:to>
                                    </p:set>
                                    <p:anim calcmode="lin" valueType="num">
                                      <p:cBhvr additive="base">
                                        <p:cTn id="112" dur="500"/>
                                        <p:tgtEl>
                                          <p:spTgt spid="215"/>
                                        </p:tgtEl>
                                        <p:attrNameLst>
                                          <p:attrName>ppt_y</p:attrName>
                                        </p:attrNameLst>
                                      </p:cBhvr>
                                      <p:tavLst>
                                        <p:tav tm="0">
                                          <p:val>
                                            <p:strVal val="#ppt_y+#ppt_h*1.125000"/>
                                          </p:val>
                                        </p:tav>
                                        <p:tav tm="100000">
                                          <p:val>
                                            <p:strVal val="#ppt_y"/>
                                          </p:val>
                                        </p:tav>
                                      </p:tavLst>
                                    </p:anim>
                                    <p:animEffect transition="in" filter="wipe(up)">
                                      <p:cBhvr>
                                        <p:cTn id="113" dur="500"/>
                                        <p:tgtEl>
                                          <p:spTgt spid="215"/>
                                        </p:tgtEl>
                                      </p:cBhvr>
                                    </p:animEffect>
                                  </p:childTnLst>
                                </p:cTn>
                              </p:par>
                            </p:childTnLst>
                          </p:cTn>
                        </p:par>
                        <p:par>
                          <p:cTn id="114" fill="hold">
                            <p:stCondLst>
                              <p:cond delay="18500"/>
                            </p:stCondLst>
                            <p:childTnLst>
                              <p:par>
                                <p:cTn id="115" presetID="12" presetClass="entr" presetSubtype="4" fill="hold" nodeType="afterEffect">
                                  <p:stCondLst>
                                    <p:cond delay="1000"/>
                                  </p:stCondLst>
                                  <p:childTnLst>
                                    <p:set>
                                      <p:cBhvr>
                                        <p:cTn id="116" dur="1" fill="hold">
                                          <p:stCondLst>
                                            <p:cond delay="0"/>
                                          </p:stCondLst>
                                        </p:cTn>
                                        <p:tgtEl>
                                          <p:spTgt spid="255"/>
                                        </p:tgtEl>
                                        <p:attrNameLst>
                                          <p:attrName>style.visibility</p:attrName>
                                        </p:attrNameLst>
                                      </p:cBhvr>
                                      <p:to>
                                        <p:strVal val="visible"/>
                                      </p:to>
                                    </p:set>
                                    <p:anim calcmode="lin" valueType="num">
                                      <p:cBhvr additive="base">
                                        <p:cTn id="117" dur="500"/>
                                        <p:tgtEl>
                                          <p:spTgt spid="255"/>
                                        </p:tgtEl>
                                        <p:attrNameLst>
                                          <p:attrName>ppt_y</p:attrName>
                                        </p:attrNameLst>
                                      </p:cBhvr>
                                      <p:tavLst>
                                        <p:tav tm="0">
                                          <p:val>
                                            <p:strVal val="#ppt_y+#ppt_h*1.125000"/>
                                          </p:val>
                                        </p:tav>
                                        <p:tav tm="100000">
                                          <p:val>
                                            <p:strVal val="#ppt_y"/>
                                          </p:val>
                                        </p:tav>
                                      </p:tavLst>
                                    </p:anim>
                                    <p:animEffect transition="in" filter="wipe(up)">
                                      <p:cBhvr>
                                        <p:cTn id="118" dur="500"/>
                                        <p:tgtEl>
                                          <p:spTgt spid="255"/>
                                        </p:tgtEl>
                                      </p:cBhvr>
                                    </p:animEffect>
                                  </p:childTnLst>
                                </p:cTn>
                              </p:par>
                            </p:childTnLst>
                          </p:cTn>
                        </p:par>
                        <p:par>
                          <p:cTn id="119" fill="hold">
                            <p:stCondLst>
                              <p:cond delay="20000"/>
                            </p:stCondLst>
                            <p:childTnLst>
                              <p:par>
                                <p:cTn id="120" presetID="12" presetClass="entr" presetSubtype="4" fill="hold" nodeType="afterEffect">
                                  <p:stCondLst>
                                    <p:cond delay="1000"/>
                                  </p:stCondLst>
                                  <p:childTnLst>
                                    <p:set>
                                      <p:cBhvr>
                                        <p:cTn id="121" dur="1" fill="hold">
                                          <p:stCondLst>
                                            <p:cond delay="0"/>
                                          </p:stCondLst>
                                        </p:cTn>
                                        <p:tgtEl>
                                          <p:spTgt spid="216"/>
                                        </p:tgtEl>
                                        <p:attrNameLst>
                                          <p:attrName>style.visibility</p:attrName>
                                        </p:attrNameLst>
                                      </p:cBhvr>
                                      <p:to>
                                        <p:strVal val="visible"/>
                                      </p:to>
                                    </p:set>
                                    <p:anim calcmode="lin" valueType="num">
                                      <p:cBhvr additive="base">
                                        <p:cTn id="122" dur="500"/>
                                        <p:tgtEl>
                                          <p:spTgt spid="216"/>
                                        </p:tgtEl>
                                        <p:attrNameLst>
                                          <p:attrName>ppt_y</p:attrName>
                                        </p:attrNameLst>
                                      </p:cBhvr>
                                      <p:tavLst>
                                        <p:tav tm="0">
                                          <p:val>
                                            <p:strVal val="#ppt_y+#ppt_h*1.125000"/>
                                          </p:val>
                                        </p:tav>
                                        <p:tav tm="100000">
                                          <p:val>
                                            <p:strVal val="#ppt_y"/>
                                          </p:val>
                                        </p:tav>
                                      </p:tavLst>
                                    </p:anim>
                                    <p:animEffect transition="in" filter="wipe(up)">
                                      <p:cBhvr>
                                        <p:cTn id="123" dur="500"/>
                                        <p:tgtEl>
                                          <p:spTgt spid="216"/>
                                        </p:tgtEl>
                                      </p:cBhvr>
                                    </p:animEffect>
                                  </p:childTnLst>
                                </p:cTn>
                              </p:par>
                            </p:childTnLst>
                          </p:cTn>
                        </p:par>
                        <p:par>
                          <p:cTn id="124" fill="hold">
                            <p:stCondLst>
                              <p:cond delay="21500"/>
                            </p:stCondLst>
                            <p:childTnLst>
                              <p:par>
                                <p:cTn id="125" presetID="12" presetClass="entr" presetSubtype="4" fill="hold" grpId="0" nodeType="afterEffect">
                                  <p:stCondLst>
                                    <p:cond delay="2000"/>
                                  </p:stCondLst>
                                  <p:childTnLst>
                                    <p:set>
                                      <p:cBhvr>
                                        <p:cTn id="126" dur="1" fill="hold">
                                          <p:stCondLst>
                                            <p:cond delay="0"/>
                                          </p:stCondLst>
                                        </p:cTn>
                                        <p:tgtEl>
                                          <p:spTgt spid="252"/>
                                        </p:tgtEl>
                                        <p:attrNameLst>
                                          <p:attrName>style.visibility</p:attrName>
                                        </p:attrNameLst>
                                      </p:cBhvr>
                                      <p:to>
                                        <p:strVal val="visible"/>
                                      </p:to>
                                    </p:set>
                                    <p:anim calcmode="lin" valueType="num">
                                      <p:cBhvr additive="base">
                                        <p:cTn id="127" dur="500"/>
                                        <p:tgtEl>
                                          <p:spTgt spid="252"/>
                                        </p:tgtEl>
                                        <p:attrNameLst>
                                          <p:attrName>ppt_y</p:attrName>
                                        </p:attrNameLst>
                                      </p:cBhvr>
                                      <p:tavLst>
                                        <p:tav tm="0">
                                          <p:val>
                                            <p:strVal val="#ppt_y+#ppt_h*1.125000"/>
                                          </p:val>
                                        </p:tav>
                                        <p:tav tm="100000">
                                          <p:val>
                                            <p:strVal val="#ppt_y"/>
                                          </p:val>
                                        </p:tav>
                                      </p:tavLst>
                                    </p:anim>
                                    <p:animEffect transition="in" filter="wipe(up)">
                                      <p:cBhvr>
                                        <p:cTn id="128" dur="500"/>
                                        <p:tgtEl>
                                          <p:spTgt spid="252"/>
                                        </p:tgtEl>
                                      </p:cBhvr>
                                    </p:animEffect>
                                  </p:childTnLst>
                                </p:cTn>
                              </p:par>
                            </p:childTnLst>
                          </p:cTn>
                        </p:par>
                        <p:par>
                          <p:cTn id="129" fill="hold">
                            <p:stCondLst>
                              <p:cond delay="24000"/>
                            </p:stCondLst>
                            <p:childTnLst>
                              <p:par>
                                <p:cTn id="130" presetID="12" presetClass="entr" presetSubtype="4" fill="hold" grpId="0" nodeType="afterEffect">
                                  <p:stCondLst>
                                    <p:cond delay="1000"/>
                                  </p:stCondLst>
                                  <p:childTnLst>
                                    <p:set>
                                      <p:cBhvr>
                                        <p:cTn id="131" dur="1" fill="hold">
                                          <p:stCondLst>
                                            <p:cond delay="0"/>
                                          </p:stCondLst>
                                        </p:cTn>
                                        <p:tgtEl>
                                          <p:spTgt spid="249"/>
                                        </p:tgtEl>
                                        <p:attrNameLst>
                                          <p:attrName>style.visibility</p:attrName>
                                        </p:attrNameLst>
                                      </p:cBhvr>
                                      <p:to>
                                        <p:strVal val="visible"/>
                                      </p:to>
                                    </p:set>
                                    <p:anim calcmode="lin" valueType="num">
                                      <p:cBhvr additive="base">
                                        <p:cTn id="132" dur="500"/>
                                        <p:tgtEl>
                                          <p:spTgt spid="249"/>
                                        </p:tgtEl>
                                        <p:attrNameLst>
                                          <p:attrName>ppt_y</p:attrName>
                                        </p:attrNameLst>
                                      </p:cBhvr>
                                      <p:tavLst>
                                        <p:tav tm="0">
                                          <p:val>
                                            <p:strVal val="#ppt_y+#ppt_h*1.125000"/>
                                          </p:val>
                                        </p:tav>
                                        <p:tav tm="100000">
                                          <p:val>
                                            <p:strVal val="#ppt_y"/>
                                          </p:val>
                                        </p:tav>
                                      </p:tavLst>
                                    </p:anim>
                                    <p:animEffect transition="in" filter="wipe(up)">
                                      <p:cBhvr>
                                        <p:cTn id="133" dur="500"/>
                                        <p:tgtEl>
                                          <p:spTgt spid="249"/>
                                        </p:tgtEl>
                                      </p:cBhvr>
                                    </p:animEffect>
                                  </p:childTnLst>
                                </p:cTn>
                              </p:par>
                            </p:childTnLst>
                          </p:cTn>
                        </p:par>
                        <p:par>
                          <p:cTn id="134" fill="hold">
                            <p:stCondLst>
                              <p:cond delay="25500"/>
                            </p:stCondLst>
                            <p:childTnLst>
                              <p:par>
                                <p:cTn id="135" presetID="12" presetClass="entr" presetSubtype="4" fill="hold" nodeType="afterEffect">
                                  <p:stCondLst>
                                    <p:cond delay="1000"/>
                                  </p:stCondLst>
                                  <p:childTnLst>
                                    <p:set>
                                      <p:cBhvr>
                                        <p:cTn id="136" dur="1" fill="hold">
                                          <p:stCondLst>
                                            <p:cond delay="0"/>
                                          </p:stCondLst>
                                        </p:cTn>
                                        <p:tgtEl>
                                          <p:spTgt spid="260"/>
                                        </p:tgtEl>
                                        <p:attrNameLst>
                                          <p:attrName>style.visibility</p:attrName>
                                        </p:attrNameLst>
                                      </p:cBhvr>
                                      <p:to>
                                        <p:strVal val="visible"/>
                                      </p:to>
                                    </p:set>
                                    <p:anim calcmode="lin" valueType="num">
                                      <p:cBhvr additive="base">
                                        <p:cTn id="137" dur="500"/>
                                        <p:tgtEl>
                                          <p:spTgt spid="260"/>
                                        </p:tgtEl>
                                        <p:attrNameLst>
                                          <p:attrName>ppt_y</p:attrName>
                                        </p:attrNameLst>
                                      </p:cBhvr>
                                      <p:tavLst>
                                        <p:tav tm="0">
                                          <p:val>
                                            <p:strVal val="#ppt_y+#ppt_h*1.125000"/>
                                          </p:val>
                                        </p:tav>
                                        <p:tav tm="100000">
                                          <p:val>
                                            <p:strVal val="#ppt_y"/>
                                          </p:val>
                                        </p:tav>
                                      </p:tavLst>
                                    </p:anim>
                                    <p:animEffect transition="in" filter="wipe(up)">
                                      <p:cBhvr>
                                        <p:cTn id="138" dur="500"/>
                                        <p:tgtEl>
                                          <p:spTgt spid="260"/>
                                        </p:tgtEl>
                                      </p:cBhvr>
                                    </p:animEffect>
                                  </p:childTnLst>
                                </p:cTn>
                              </p:par>
                            </p:childTnLst>
                          </p:cTn>
                        </p:par>
                        <p:par>
                          <p:cTn id="139" fill="hold">
                            <p:stCondLst>
                              <p:cond delay="27000"/>
                            </p:stCondLst>
                            <p:childTnLst>
                              <p:par>
                                <p:cTn id="140" presetID="12" presetClass="entr" presetSubtype="4" fill="hold" nodeType="afterEffect">
                                  <p:stCondLst>
                                    <p:cond delay="1000"/>
                                  </p:stCondLst>
                                  <p:childTnLst>
                                    <p:set>
                                      <p:cBhvr>
                                        <p:cTn id="141" dur="1" fill="hold">
                                          <p:stCondLst>
                                            <p:cond delay="0"/>
                                          </p:stCondLst>
                                        </p:cTn>
                                        <p:tgtEl>
                                          <p:spTgt spid="227"/>
                                        </p:tgtEl>
                                        <p:attrNameLst>
                                          <p:attrName>style.visibility</p:attrName>
                                        </p:attrNameLst>
                                      </p:cBhvr>
                                      <p:to>
                                        <p:strVal val="visible"/>
                                      </p:to>
                                    </p:set>
                                    <p:anim calcmode="lin" valueType="num">
                                      <p:cBhvr additive="base">
                                        <p:cTn id="142" dur="500"/>
                                        <p:tgtEl>
                                          <p:spTgt spid="227"/>
                                        </p:tgtEl>
                                        <p:attrNameLst>
                                          <p:attrName>ppt_y</p:attrName>
                                        </p:attrNameLst>
                                      </p:cBhvr>
                                      <p:tavLst>
                                        <p:tav tm="0">
                                          <p:val>
                                            <p:strVal val="#ppt_y+#ppt_h*1.125000"/>
                                          </p:val>
                                        </p:tav>
                                        <p:tav tm="100000">
                                          <p:val>
                                            <p:strVal val="#ppt_y"/>
                                          </p:val>
                                        </p:tav>
                                      </p:tavLst>
                                    </p:anim>
                                    <p:animEffect transition="in" filter="wipe(up)">
                                      <p:cBhvr>
                                        <p:cTn id="143" dur="500"/>
                                        <p:tgtEl>
                                          <p:spTgt spid="227"/>
                                        </p:tgtEl>
                                      </p:cBhvr>
                                    </p:animEffect>
                                  </p:childTnLst>
                                </p:cTn>
                              </p:par>
                            </p:childTnLst>
                          </p:cTn>
                        </p:par>
                        <p:par>
                          <p:cTn id="144" fill="hold">
                            <p:stCondLst>
                              <p:cond delay="28500"/>
                            </p:stCondLst>
                            <p:childTnLst>
                              <p:par>
                                <p:cTn id="145" presetID="12" presetClass="entr" presetSubtype="4" fill="hold" grpId="0" nodeType="afterEffect">
                                  <p:stCondLst>
                                    <p:cond delay="2000"/>
                                  </p:stCondLst>
                                  <p:childTnLst>
                                    <p:set>
                                      <p:cBhvr>
                                        <p:cTn id="146" dur="1" fill="hold">
                                          <p:stCondLst>
                                            <p:cond delay="0"/>
                                          </p:stCondLst>
                                        </p:cTn>
                                        <p:tgtEl>
                                          <p:spTgt spid="253"/>
                                        </p:tgtEl>
                                        <p:attrNameLst>
                                          <p:attrName>style.visibility</p:attrName>
                                        </p:attrNameLst>
                                      </p:cBhvr>
                                      <p:to>
                                        <p:strVal val="visible"/>
                                      </p:to>
                                    </p:set>
                                    <p:anim calcmode="lin" valueType="num">
                                      <p:cBhvr additive="base">
                                        <p:cTn id="147" dur="500"/>
                                        <p:tgtEl>
                                          <p:spTgt spid="253"/>
                                        </p:tgtEl>
                                        <p:attrNameLst>
                                          <p:attrName>ppt_y</p:attrName>
                                        </p:attrNameLst>
                                      </p:cBhvr>
                                      <p:tavLst>
                                        <p:tav tm="0">
                                          <p:val>
                                            <p:strVal val="#ppt_y+#ppt_h*1.125000"/>
                                          </p:val>
                                        </p:tav>
                                        <p:tav tm="100000">
                                          <p:val>
                                            <p:strVal val="#ppt_y"/>
                                          </p:val>
                                        </p:tav>
                                      </p:tavLst>
                                    </p:anim>
                                    <p:animEffect transition="in" filter="wipe(up)">
                                      <p:cBhvr>
                                        <p:cTn id="148" dur="500"/>
                                        <p:tgtEl>
                                          <p:spTgt spid="253"/>
                                        </p:tgtEl>
                                      </p:cBhvr>
                                    </p:animEffect>
                                  </p:childTnLst>
                                </p:cTn>
                              </p:par>
                            </p:childTnLst>
                          </p:cTn>
                        </p:par>
                        <p:par>
                          <p:cTn id="149" fill="hold">
                            <p:stCondLst>
                              <p:cond delay="31000"/>
                            </p:stCondLst>
                            <p:childTnLst>
                              <p:par>
                                <p:cTn id="150" presetID="12" presetClass="entr" presetSubtype="4" fill="hold" grpId="0" nodeType="afterEffect">
                                  <p:stCondLst>
                                    <p:cond delay="1000"/>
                                  </p:stCondLst>
                                  <p:childTnLst>
                                    <p:set>
                                      <p:cBhvr>
                                        <p:cTn id="151" dur="1" fill="hold">
                                          <p:stCondLst>
                                            <p:cond delay="0"/>
                                          </p:stCondLst>
                                        </p:cTn>
                                        <p:tgtEl>
                                          <p:spTgt spid="250"/>
                                        </p:tgtEl>
                                        <p:attrNameLst>
                                          <p:attrName>style.visibility</p:attrName>
                                        </p:attrNameLst>
                                      </p:cBhvr>
                                      <p:to>
                                        <p:strVal val="visible"/>
                                      </p:to>
                                    </p:set>
                                    <p:anim calcmode="lin" valueType="num">
                                      <p:cBhvr additive="base">
                                        <p:cTn id="152" dur="500"/>
                                        <p:tgtEl>
                                          <p:spTgt spid="250"/>
                                        </p:tgtEl>
                                        <p:attrNameLst>
                                          <p:attrName>ppt_y</p:attrName>
                                        </p:attrNameLst>
                                      </p:cBhvr>
                                      <p:tavLst>
                                        <p:tav tm="0">
                                          <p:val>
                                            <p:strVal val="#ppt_y+#ppt_h*1.125000"/>
                                          </p:val>
                                        </p:tav>
                                        <p:tav tm="100000">
                                          <p:val>
                                            <p:strVal val="#ppt_y"/>
                                          </p:val>
                                        </p:tav>
                                      </p:tavLst>
                                    </p:anim>
                                    <p:animEffect transition="in" filter="wipe(up)">
                                      <p:cBhvr>
                                        <p:cTn id="153" dur="500"/>
                                        <p:tgtEl>
                                          <p:spTgt spid="250"/>
                                        </p:tgtEl>
                                      </p:cBhvr>
                                    </p:animEffect>
                                  </p:childTnLst>
                                </p:cTn>
                              </p:par>
                            </p:childTnLst>
                          </p:cTn>
                        </p:par>
                        <p:par>
                          <p:cTn id="154" fill="hold">
                            <p:stCondLst>
                              <p:cond delay="32500"/>
                            </p:stCondLst>
                            <p:childTnLst>
                              <p:par>
                                <p:cTn id="155" presetID="12" presetClass="entr" presetSubtype="4" fill="hold" nodeType="afterEffect">
                                  <p:stCondLst>
                                    <p:cond delay="1000"/>
                                  </p:stCondLst>
                                  <p:childTnLst>
                                    <p:set>
                                      <p:cBhvr>
                                        <p:cTn id="156" dur="1" fill="hold">
                                          <p:stCondLst>
                                            <p:cond delay="0"/>
                                          </p:stCondLst>
                                        </p:cTn>
                                        <p:tgtEl>
                                          <p:spTgt spid="265"/>
                                        </p:tgtEl>
                                        <p:attrNameLst>
                                          <p:attrName>style.visibility</p:attrName>
                                        </p:attrNameLst>
                                      </p:cBhvr>
                                      <p:to>
                                        <p:strVal val="visible"/>
                                      </p:to>
                                    </p:set>
                                    <p:anim calcmode="lin" valueType="num">
                                      <p:cBhvr additive="base">
                                        <p:cTn id="157" dur="500"/>
                                        <p:tgtEl>
                                          <p:spTgt spid="265"/>
                                        </p:tgtEl>
                                        <p:attrNameLst>
                                          <p:attrName>ppt_y</p:attrName>
                                        </p:attrNameLst>
                                      </p:cBhvr>
                                      <p:tavLst>
                                        <p:tav tm="0">
                                          <p:val>
                                            <p:strVal val="#ppt_y+#ppt_h*1.125000"/>
                                          </p:val>
                                        </p:tav>
                                        <p:tav tm="100000">
                                          <p:val>
                                            <p:strVal val="#ppt_y"/>
                                          </p:val>
                                        </p:tav>
                                      </p:tavLst>
                                    </p:anim>
                                    <p:animEffect transition="in" filter="wipe(up)">
                                      <p:cBhvr>
                                        <p:cTn id="158" dur="500"/>
                                        <p:tgtEl>
                                          <p:spTgt spid="265"/>
                                        </p:tgtEl>
                                      </p:cBhvr>
                                    </p:animEffect>
                                  </p:childTnLst>
                                </p:cTn>
                              </p:par>
                            </p:childTnLst>
                          </p:cTn>
                        </p:par>
                        <p:par>
                          <p:cTn id="159" fill="hold">
                            <p:stCondLst>
                              <p:cond delay="34000"/>
                            </p:stCondLst>
                            <p:childTnLst>
                              <p:par>
                                <p:cTn id="160" presetID="12" presetClass="entr" presetSubtype="4" fill="hold" nodeType="afterEffect">
                                  <p:stCondLst>
                                    <p:cond delay="1000"/>
                                  </p:stCondLst>
                                  <p:childTnLst>
                                    <p:set>
                                      <p:cBhvr>
                                        <p:cTn id="161" dur="1" fill="hold">
                                          <p:stCondLst>
                                            <p:cond delay="0"/>
                                          </p:stCondLst>
                                        </p:cTn>
                                        <p:tgtEl>
                                          <p:spTgt spid="238"/>
                                        </p:tgtEl>
                                        <p:attrNameLst>
                                          <p:attrName>style.visibility</p:attrName>
                                        </p:attrNameLst>
                                      </p:cBhvr>
                                      <p:to>
                                        <p:strVal val="visible"/>
                                      </p:to>
                                    </p:set>
                                    <p:anim calcmode="lin" valueType="num">
                                      <p:cBhvr additive="base">
                                        <p:cTn id="162" dur="500"/>
                                        <p:tgtEl>
                                          <p:spTgt spid="238"/>
                                        </p:tgtEl>
                                        <p:attrNameLst>
                                          <p:attrName>ppt_y</p:attrName>
                                        </p:attrNameLst>
                                      </p:cBhvr>
                                      <p:tavLst>
                                        <p:tav tm="0">
                                          <p:val>
                                            <p:strVal val="#ppt_y+#ppt_h*1.125000"/>
                                          </p:val>
                                        </p:tav>
                                        <p:tav tm="100000">
                                          <p:val>
                                            <p:strVal val="#ppt_y"/>
                                          </p:val>
                                        </p:tav>
                                      </p:tavLst>
                                    </p:anim>
                                    <p:animEffect transition="in" filter="wipe(up)">
                                      <p:cBhvr>
                                        <p:cTn id="163" dur="500"/>
                                        <p:tgtEl>
                                          <p:spTgt spid="238"/>
                                        </p:tgtEl>
                                      </p:cBhvr>
                                    </p:animEffect>
                                  </p:childTnLst>
                                </p:cTn>
                              </p:par>
                            </p:childTnLst>
                          </p:cTn>
                        </p:par>
                        <p:par>
                          <p:cTn id="164" fill="hold">
                            <p:stCondLst>
                              <p:cond delay="35500"/>
                            </p:stCondLst>
                            <p:childTnLst>
                              <p:par>
                                <p:cTn id="165" presetID="12" presetClass="entr" presetSubtype="4" fill="hold" grpId="0" nodeType="afterEffect">
                                  <p:stCondLst>
                                    <p:cond delay="2000"/>
                                  </p:stCondLst>
                                  <p:childTnLst>
                                    <p:set>
                                      <p:cBhvr>
                                        <p:cTn id="166" dur="1" fill="hold">
                                          <p:stCondLst>
                                            <p:cond delay="0"/>
                                          </p:stCondLst>
                                        </p:cTn>
                                        <p:tgtEl>
                                          <p:spTgt spid="254"/>
                                        </p:tgtEl>
                                        <p:attrNameLst>
                                          <p:attrName>style.visibility</p:attrName>
                                        </p:attrNameLst>
                                      </p:cBhvr>
                                      <p:to>
                                        <p:strVal val="visible"/>
                                      </p:to>
                                    </p:set>
                                    <p:anim calcmode="lin" valueType="num">
                                      <p:cBhvr additive="base">
                                        <p:cTn id="167" dur="500"/>
                                        <p:tgtEl>
                                          <p:spTgt spid="254"/>
                                        </p:tgtEl>
                                        <p:attrNameLst>
                                          <p:attrName>ppt_y</p:attrName>
                                        </p:attrNameLst>
                                      </p:cBhvr>
                                      <p:tavLst>
                                        <p:tav tm="0">
                                          <p:val>
                                            <p:strVal val="#ppt_y+#ppt_h*1.125000"/>
                                          </p:val>
                                        </p:tav>
                                        <p:tav tm="100000">
                                          <p:val>
                                            <p:strVal val="#ppt_y"/>
                                          </p:val>
                                        </p:tav>
                                      </p:tavLst>
                                    </p:anim>
                                    <p:animEffect transition="in" filter="wipe(up)">
                                      <p:cBhvr>
                                        <p:cTn id="168" dur="500"/>
                                        <p:tgtEl>
                                          <p:spTgt spid="2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autoUpdateAnimBg="0"/>
      <p:bldP spid="7" grpId="0" autoUpdateAnimBg="0"/>
      <p:bldP spid="8" grpId="0" autoUpdateAnimBg="0"/>
      <p:bldP spid="81" grpId="0" autoUpdateAnimBg="0"/>
      <p:bldP spid="82" grpId="0" autoUpdateAnimBg="0"/>
      <p:bldP spid="185" grpId="0" animBg="1" autoUpdateAnimBg="0"/>
      <p:bldP spid="191" grpId="0" animBg="1" autoUpdateAnimBg="0"/>
      <p:bldP spid="197" grpId="0" animBg="1" autoUpdateAnimBg="0"/>
      <p:bldP spid="198" grpId="0" animBg="1" autoUpdateAnimBg="0"/>
      <p:bldP spid="215" grpId="0" animBg="1" autoUpdateAnimBg="0"/>
      <p:bldP spid="249" grpId="0" animBg="1" autoUpdateAnimBg="0"/>
      <p:bldP spid="250" grpId="0" animBg="1" autoUpdateAnimBg="0"/>
      <p:bldP spid="251" grpId="0" animBg="1" autoUpdateAnimBg="0"/>
      <p:bldP spid="252" grpId="0" animBg="1" autoUpdateAnimBg="0"/>
      <p:bldP spid="253" grpId="0" animBg="1" autoUpdateAnimBg="0"/>
      <p:bldP spid="254" grpId="0" animBg="1" autoUpdateAnimBg="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4.1</a:t>
            </a:r>
            <a:r>
              <a:rPr kumimoji="1" lang="zh-CN" altLang="en-US" dirty="0"/>
              <a:t> 数据选择器</a:t>
            </a:r>
          </a:p>
        </p:txBody>
      </p:sp>
      <p:sp>
        <p:nvSpPr>
          <p:cNvPr id="6" name="Text Box 2">
            <a:extLst>
              <a:ext uri="{FF2B5EF4-FFF2-40B4-BE49-F238E27FC236}">
                <a16:creationId xmlns:a16="http://schemas.microsoft.com/office/drawing/2014/main" id="{D72D9F59-BB90-8810-700A-69D16731A58C}"/>
              </a:ext>
            </a:extLst>
          </p:cNvPr>
          <p:cNvSpPr txBox="1">
            <a:spLocks noChangeArrowheads="1"/>
          </p:cNvSpPr>
          <p:nvPr/>
        </p:nvSpPr>
        <p:spPr bwMode="auto">
          <a:xfrm>
            <a:off x="1906588" y="4395835"/>
            <a:ext cx="3532187"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dirty="0"/>
              <a:t>方法 </a:t>
            </a:r>
            <a:r>
              <a:rPr lang="en-US" altLang="zh-CN" sz="2800" b="1" dirty="0"/>
              <a:t>2</a:t>
            </a:r>
            <a:r>
              <a:rPr lang="zh-CN" altLang="en-US" sz="2800" b="1" dirty="0"/>
              <a:t>：</a:t>
            </a:r>
          </a:p>
        </p:txBody>
      </p:sp>
      <p:sp>
        <p:nvSpPr>
          <p:cNvPr id="7" name="Text Box 3">
            <a:extLst>
              <a:ext uri="{FF2B5EF4-FFF2-40B4-BE49-F238E27FC236}">
                <a16:creationId xmlns:a16="http://schemas.microsoft.com/office/drawing/2014/main" id="{14D9A898-8C3F-F21C-DEB0-0C2585135971}"/>
              </a:ext>
            </a:extLst>
          </p:cNvPr>
          <p:cNvSpPr txBox="1">
            <a:spLocks noChangeArrowheads="1"/>
          </p:cNvSpPr>
          <p:nvPr/>
        </p:nvSpPr>
        <p:spPr bwMode="auto">
          <a:xfrm>
            <a:off x="3254375" y="4395836"/>
            <a:ext cx="6008687"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solidFill>
                  <a:srgbClr val="FF0066"/>
                </a:solidFill>
              </a:rPr>
              <a:t>74LS153 </a:t>
            </a:r>
            <a:r>
              <a:rPr lang="zh-CN" altLang="en-US" sz="2800" b="1" dirty="0">
                <a:solidFill>
                  <a:srgbClr val="0033CC"/>
                </a:solidFill>
              </a:rPr>
              <a:t>双 </a:t>
            </a:r>
            <a:r>
              <a:rPr lang="en-US" altLang="zh-CN" sz="2800" b="1" dirty="0">
                <a:solidFill>
                  <a:srgbClr val="0033CC"/>
                </a:solidFill>
              </a:rPr>
              <a:t>4 </a:t>
            </a:r>
            <a:r>
              <a:rPr lang="zh-CN" altLang="en-US" sz="2800" b="1" dirty="0">
                <a:solidFill>
                  <a:srgbClr val="0033CC"/>
                </a:solidFill>
              </a:rPr>
              <a:t>选 </a:t>
            </a:r>
            <a:r>
              <a:rPr lang="en-US" altLang="zh-CN" sz="2800" b="1" dirty="0">
                <a:solidFill>
                  <a:srgbClr val="0033CC"/>
                </a:solidFill>
              </a:rPr>
              <a:t>1 </a:t>
            </a:r>
            <a:r>
              <a:rPr lang="zh-CN" altLang="en-US" sz="2800" b="1" dirty="0">
                <a:solidFill>
                  <a:srgbClr val="0033CC"/>
                </a:solidFill>
              </a:rPr>
              <a:t>数据选择器</a:t>
            </a:r>
            <a:endParaRPr lang="zh-CN" altLang="en-US" sz="2800" b="1" dirty="0"/>
          </a:p>
        </p:txBody>
      </p:sp>
      <p:grpSp>
        <p:nvGrpSpPr>
          <p:cNvPr id="8" name="Group 4">
            <a:extLst>
              <a:ext uri="{FF2B5EF4-FFF2-40B4-BE49-F238E27FC236}">
                <a16:creationId xmlns:a16="http://schemas.microsoft.com/office/drawing/2014/main" id="{16F11E0F-F673-F076-89EB-EA9142E055E4}"/>
              </a:ext>
            </a:extLst>
          </p:cNvPr>
          <p:cNvGrpSpPr>
            <a:grpSpLocks/>
          </p:cNvGrpSpPr>
          <p:nvPr/>
        </p:nvGrpSpPr>
        <p:grpSpPr bwMode="auto">
          <a:xfrm>
            <a:off x="1862138" y="1989185"/>
            <a:ext cx="7756525" cy="2163763"/>
            <a:chOff x="445" y="1210"/>
            <a:chExt cx="4886" cy="1363"/>
          </a:xfrm>
        </p:grpSpPr>
        <p:sp>
          <p:nvSpPr>
            <p:cNvPr id="9" name="Line 5">
              <a:extLst>
                <a:ext uri="{FF2B5EF4-FFF2-40B4-BE49-F238E27FC236}">
                  <a16:creationId xmlns:a16="http://schemas.microsoft.com/office/drawing/2014/main" id="{1B0D3345-A661-4A71-C118-9BF8F6F16823}"/>
                </a:ext>
              </a:extLst>
            </p:cNvPr>
            <p:cNvSpPr>
              <a:spLocks noChangeShapeType="1"/>
            </p:cNvSpPr>
            <p:nvPr/>
          </p:nvSpPr>
          <p:spPr bwMode="auto">
            <a:xfrm>
              <a:off x="445" y="1512"/>
              <a:ext cx="4837" cy="0"/>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 name="Line 6">
              <a:extLst>
                <a:ext uri="{FF2B5EF4-FFF2-40B4-BE49-F238E27FC236}">
                  <a16:creationId xmlns:a16="http://schemas.microsoft.com/office/drawing/2014/main" id="{F736DE06-7890-6CCA-AECE-F433B4F20D9D}"/>
                </a:ext>
              </a:extLst>
            </p:cNvPr>
            <p:cNvSpPr>
              <a:spLocks noChangeShapeType="1"/>
            </p:cNvSpPr>
            <p:nvPr/>
          </p:nvSpPr>
          <p:spPr bwMode="auto">
            <a:xfrm>
              <a:off x="1038" y="1213"/>
              <a:ext cx="0" cy="1360"/>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1" name="Line 7">
              <a:extLst>
                <a:ext uri="{FF2B5EF4-FFF2-40B4-BE49-F238E27FC236}">
                  <a16:creationId xmlns:a16="http://schemas.microsoft.com/office/drawing/2014/main" id="{AE039894-2228-61C4-48A3-10F064756968}"/>
                </a:ext>
              </a:extLst>
            </p:cNvPr>
            <p:cNvSpPr>
              <a:spLocks noChangeShapeType="1"/>
            </p:cNvSpPr>
            <p:nvPr/>
          </p:nvSpPr>
          <p:spPr bwMode="auto">
            <a:xfrm>
              <a:off x="4236" y="1213"/>
              <a:ext cx="0" cy="1360"/>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graphicFrame>
          <p:nvGraphicFramePr>
            <p:cNvPr id="12" name="Object 8">
              <a:extLst>
                <a:ext uri="{FF2B5EF4-FFF2-40B4-BE49-F238E27FC236}">
                  <a16:creationId xmlns:a16="http://schemas.microsoft.com/office/drawing/2014/main" id="{4E18853D-9C2B-F673-1B71-C0AB9A2C5BCE}"/>
                </a:ext>
              </a:extLst>
            </p:cNvPr>
            <p:cNvGraphicFramePr>
              <a:graphicFrameLocks noChangeAspect="1"/>
            </p:cNvGraphicFramePr>
            <p:nvPr/>
          </p:nvGraphicFramePr>
          <p:xfrm>
            <a:off x="476" y="1217"/>
            <a:ext cx="560" cy="294"/>
          </p:xfrm>
          <a:graphic>
            <a:graphicData uri="http://schemas.openxmlformats.org/presentationml/2006/ole">
              <mc:AlternateContent xmlns:mc="http://schemas.openxmlformats.org/markup-compatibility/2006">
                <mc:Choice xmlns:v="urn:schemas-microsoft-com:vml" Requires="v">
                  <p:oleObj name="公式" r:id="rId2" imgW="437948" imgH="218984" progId="Equation.3">
                    <p:embed/>
                  </p:oleObj>
                </mc:Choice>
                <mc:Fallback>
                  <p:oleObj name="公式" r:id="rId2" imgW="437948" imgH="218984" progId="Equation.3">
                    <p:embed/>
                    <p:pic>
                      <p:nvPicPr>
                        <p:cNvPr id="12" name="Object 8">
                          <a:extLst>
                            <a:ext uri="{FF2B5EF4-FFF2-40B4-BE49-F238E27FC236}">
                              <a16:creationId xmlns:a16="http://schemas.microsoft.com/office/drawing/2014/main" id="{4E18853D-9C2B-F673-1B71-C0AB9A2C5BC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6" y="1217"/>
                          <a:ext cx="560" cy="29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3" name="Text Box 9">
              <a:extLst>
                <a:ext uri="{FF2B5EF4-FFF2-40B4-BE49-F238E27FC236}">
                  <a16:creationId xmlns:a16="http://schemas.microsoft.com/office/drawing/2014/main" id="{C7A2933B-E74B-D42A-0497-70DA473AE690}"/>
                </a:ext>
              </a:extLst>
            </p:cNvPr>
            <p:cNvSpPr txBox="1">
              <a:spLocks noChangeArrowheads="1"/>
            </p:cNvSpPr>
            <p:nvPr/>
          </p:nvSpPr>
          <p:spPr bwMode="auto">
            <a:xfrm>
              <a:off x="1980" y="1226"/>
              <a:ext cx="2236" cy="2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0033CC"/>
                  </a:solidFill>
                  <a:ea typeface="楷体_GB2312" pitchFamily="49" charset="-122"/>
                </a:rPr>
                <a:t>（</a:t>
              </a:r>
              <a:r>
                <a:rPr lang="en-US" altLang="zh-CN" b="1">
                  <a:solidFill>
                    <a:srgbClr val="0033CC"/>
                  </a:solidFill>
                  <a:ea typeface="楷体_GB2312" pitchFamily="49" charset="-122"/>
                </a:rPr>
                <a:t>1</a:t>
              </a:r>
              <a:r>
                <a:rPr lang="zh-CN" altLang="en-US" b="1">
                  <a:solidFill>
                    <a:srgbClr val="0033CC"/>
                  </a:solidFill>
                  <a:ea typeface="楷体_GB2312" pitchFamily="49" charset="-122"/>
                </a:rPr>
                <a:t>） （</a:t>
              </a:r>
              <a:r>
                <a:rPr lang="en-US" altLang="zh-CN" b="1">
                  <a:solidFill>
                    <a:srgbClr val="0033CC"/>
                  </a:solidFill>
                  <a:ea typeface="楷体_GB2312" pitchFamily="49" charset="-122"/>
                </a:rPr>
                <a:t>2</a:t>
              </a:r>
              <a:r>
                <a:rPr lang="zh-CN" altLang="en-US" b="1">
                  <a:solidFill>
                    <a:srgbClr val="0033CC"/>
                  </a:solidFill>
                  <a:ea typeface="楷体_GB2312" pitchFamily="49" charset="-122"/>
                </a:rPr>
                <a:t>） （</a:t>
              </a:r>
              <a:r>
                <a:rPr lang="en-US" altLang="zh-CN" b="1">
                  <a:solidFill>
                    <a:srgbClr val="0033CC"/>
                  </a:solidFill>
                  <a:ea typeface="楷体_GB2312" pitchFamily="49" charset="-122"/>
                </a:rPr>
                <a:t>3</a:t>
              </a:r>
              <a:r>
                <a:rPr lang="zh-CN" altLang="en-US" b="1">
                  <a:solidFill>
                    <a:srgbClr val="0033CC"/>
                  </a:solidFill>
                  <a:ea typeface="楷体_GB2312" pitchFamily="49" charset="-122"/>
                </a:rPr>
                <a:t>）  （</a:t>
              </a:r>
              <a:r>
                <a:rPr lang="en-US" altLang="zh-CN" b="1">
                  <a:solidFill>
                    <a:srgbClr val="0033CC"/>
                  </a:solidFill>
                  <a:ea typeface="楷体_GB2312" pitchFamily="49" charset="-122"/>
                </a:rPr>
                <a:t>4</a:t>
              </a:r>
              <a:r>
                <a:rPr lang="zh-CN" altLang="en-US" b="1">
                  <a:solidFill>
                    <a:srgbClr val="0033CC"/>
                  </a:solidFill>
                  <a:ea typeface="楷体_GB2312" pitchFamily="49" charset="-122"/>
                </a:rPr>
                <a:t>）</a:t>
              </a:r>
            </a:p>
          </p:txBody>
        </p:sp>
        <p:sp>
          <p:nvSpPr>
            <p:cNvPr id="14" name="Text Box 10">
              <a:extLst>
                <a:ext uri="{FF2B5EF4-FFF2-40B4-BE49-F238E27FC236}">
                  <a16:creationId xmlns:a16="http://schemas.microsoft.com/office/drawing/2014/main" id="{A4DB9B98-0EF6-1FCF-299F-4BACF93815D1}"/>
                </a:ext>
              </a:extLst>
            </p:cNvPr>
            <p:cNvSpPr txBox="1">
              <a:spLocks noChangeArrowheads="1"/>
            </p:cNvSpPr>
            <p:nvPr/>
          </p:nvSpPr>
          <p:spPr bwMode="auto">
            <a:xfrm>
              <a:off x="4284" y="1214"/>
              <a:ext cx="888" cy="2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FF0066"/>
                  </a:solidFill>
                </a:rPr>
                <a:t>输出信号</a:t>
              </a:r>
            </a:p>
          </p:txBody>
        </p:sp>
        <p:sp>
          <p:nvSpPr>
            <p:cNvPr id="15" name="Text Box 11">
              <a:extLst>
                <a:ext uri="{FF2B5EF4-FFF2-40B4-BE49-F238E27FC236}">
                  <a16:creationId xmlns:a16="http://schemas.microsoft.com/office/drawing/2014/main" id="{E0A79BE1-0244-EC5E-1A5A-48F4BB76E8FE}"/>
                </a:ext>
              </a:extLst>
            </p:cNvPr>
            <p:cNvSpPr txBox="1">
              <a:spLocks noChangeArrowheads="1"/>
            </p:cNvSpPr>
            <p:nvPr/>
          </p:nvSpPr>
          <p:spPr bwMode="auto">
            <a:xfrm>
              <a:off x="483" y="1505"/>
              <a:ext cx="564"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0    0</a:t>
              </a:r>
            </a:p>
          </p:txBody>
        </p:sp>
        <p:sp>
          <p:nvSpPr>
            <p:cNvPr id="16" name="Text Box 12">
              <a:extLst>
                <a:ext uri="{FF2B5EF4-FFF2-40B4-BE49-F238E27FC236}">
                  <a16:creationId xmlns:a16="http://schemas.microsoft.com/office/drawing/2014/main" id="{5ABCB366-177A-FACD-5714-FD81B600CF1D}"/>
                </a:ext>
              </a:extLst>
            </p:cNvPr>
            <p:cNvSpPr txBox="1">
              <a:spLocks noChangeArrowheads="1"/>
            </p:cNvSpPr>
            <p:nvPr/>
          </p:nvSpPr>
          <p:spPr bwMode="auto">
            <a:xfrm>
              <a:off x="2115" y="1505"/>
              <a:ext cx="2102" cy="2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FF0066"/>
                  </a:solidFill>
                  <a:latin typeface="宋体" panose="02010600030101010101" pitchFamily="2" charset="-122"/>
                </a:rPr>
                <a:t>工</a:t>
              </a:r>
              <a:r>
                <a:rPr lang="zh-CN" altLang="en-US" b="1">
                  <a:solidFill>
                    <a:srgbClr val="0033CC"/>
                  </a:solidFill>
                  <a:latin typeface="宋体" panose="02010600030101010101" pitchFamily="2" charset="-122"/>
                </a:rPr>
                <a:t>    禁   禁    禁</a:t>
              </a:r>
            </a:p>
          </p:txBody>
        </p:sp>
        <p:graphicFrame>
          <p:nvGraphicFramePr>
            <p:cNvPr id="17" name="Object 13">
              <a:extLst>
                <a:ext uri="{FF2B5EF4-FFF2-40B4-BE49-F238E27FC236}">
                  <a16:creationId xmlns:a16="http://schemas.microsoft.com/office/drawing/2014/main" id="{6E2939DB-E4AD-BD69-B952-31F0CA9D1714}"/>
                </a:ext>
              </a:extLst>
            </p:cNvPr>
            <p:cNvGraphicFramePr>
              <a:graphicFrameLocks noChangeAspect="1"/>
            </p:cNvGraphicFramePr>
            <p:nvPr/>
          </p:nvGraphicFramePr>
          <p:xfrm>
            <a:off x="4328" y="1524"/>
            <a:ext cx="727" cy="314"/>
          </p:xfrm>
          <a:graphic>
            <a:graphicData uri="http://schemas.openxmlformats.org/presentationml/2006/ole">
              <mc:AlternateContent xmlns:mc="http://schemas.openxmlformats.org/markup-compatibility/2006">
                <mc:Choice xmlns:v="urn:schemas-microsoft-com:vml" Requires="v">
                  <p:oleObj name="公式" r:id="rId4" imgW="533169" imgH="228501" progId="Equation.3">
                    <p:embed/>
                  </p:oleObj>
                </mc:Choice>
                <mc:Fallback>
                  <p:oleObj name="公式" r:id="rId4" imgW="533169" imgH="228501" progId="Equation.3">
                    <p:embed/>
                    <p:pic>
                      <p:nvPicPr>
                        <p:cNvPr id="17" name="Object 13">
                          <a:extLst>
                            <a:ext uri="{FF2B5EF4-FFF2-40B4-BE49-F238E27FC236}">
                              <a16:creationId xmlns:a16="http://schemas.microsoft.com/office/drawing/2014/main" id="{6E2939DB-E4AD-BD69-B952-31F0CA9D171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28" y="1524"/>
                          <a:ext cx="727" cy="31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8" name="Text Box 14">
              <a:extLst>
                <a:ext uri="{FF2B5EF4-FFF2-40B4-BE49-F238E27FC236}">
                  <a16:creationId xmlns:a16="http://schemas.microsoft.com/office/drawing/2014/main" id="{16B93DC7-7F11-5A3B-9F72-8748EC797221}"/>
                </a:ext>
              </a:extLst>
            </p:cNvPr>
            <p:cNvSpPr txBox="1">
              <a:spLocks noChangeArrowheads="1"/>
            </p:cNvSpPr>
            <p:nvPr/>
          </p:nvSpPr>
          <p:spPr bwMode="auto">
            <a:xfrm>
              <a:off x="483" y="1745"/>
              <a:ext cx="564"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0    1</a:t>
              </a:r>
            </a:p>
          </p:txBody>
        </p:sp>
        <p:sp>
          <p:nvSpPr>
            <p:cNvPr id="19" name="Text Box 15">
              <a:extLst>
                <a:ext uri="{FF2B5EF4-FFF2-40B4-BE49-F238E27FC236}">
                  <a16:creationId xmlns:a16="http://schemas.microsoft.com/office/drawing/2014/main" id="{ED6B42B7-CE25-EE3E-31C0-A1AC59EA3512}"/>
                </a:ext>
              </a:extLst>
            </p:cNvPr>
            <p:cNvSpPr txBox="1">
              <a:spLocks noChangeArrowheads="1"/>
            </p:cNvSpPr>
            <p:nvPr/>
          </p:nvSpPr>
          <p:spPr bwMode="auto">
            <a:xfrm>
              <a:off x="2115" y="1757"/>
              <a:ext cx="2054" cy="2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0033CC"/>
                  </a:solidFill>
                  <a:latin typeface="宋体" panose="02010600030101010101" pitchFamily="2" charset="-122"/>
                </a:rPr>
                <a:t>禁    </a:t>
              </a:r>
              <a:r>
                <a:rPr lang="zh-CN" altLang="en-US" b="1">
                  <a:solidFill>
                    <a:srgbClr val="FF0066"/>
                  </a:solidFill>
                  <a:latin typeface="宋体" panose="02010600030101010101" pitchFamily="2" charset="-122"/>
                </a:rPr>
                <a:t>工</a:t>
              </a:r>
              <a:r>
                <a:rPr lang="zh-CN" altLang="en-US" b="1">
                  <a:solidFill>
                    <a:srgbClr val="0033CC"/>
                  </a:solidFill>
                  <a:latin typeface="宋体" panose="02010600030101010101" pitchFamily="2" charset="-122"/>
                </a:rPr>
                <a:t>   禁    禁</a:t>
              </a:r>
            </a:p>
          </p:txBody>
        </p:sp>
        <p:graphicFrame>
          <p:nvGraphicFramePr>
            <p:cNvPr id="20" name="Object 16">
              <a:extLst>
                <a:ext uri="{FF2B5EF4-FFF2-40B4-BE49-F238E27FC236}">
                  <a16:creationId xmlns:a16="http://schemas.microsoft.com/office/drawing/2014/main" id="{D107DD9D-367A-4147-D40C-6C39B12CA300}"/>
                </a:ext>
              </a:extLst>
            </p:cNvPr>
            <p:cNvGraphicFramePr>
              <a:graphicFrameLocks noChangeAspect="1"/>
            </p:cNvGraphicFramePr>
            <p:nvPr/>
          </p:nvGraphicFramePr>
          <p:xfrm>
            <a:off x="4335" y="1764"/>
            <a:ext cx="763" cy="307"/>
          </p:xfrm>
          <a:graphic>
            <a:graphicData uri="http://schemas.openxmlformats.org/presentationml/2006/ole">
              <mc:AlternateContent xmlns:mc="http://schemas.openxmlformats.org/markup-compatibility/2006">
                <mc:Choice xmlns:v="urn:schemas-microsoft-com:vml" Requires="v">
                  <p:oleObj name="公式" r:id="rId6" imgW="571252" imgH="228501" progId="Equation.3">
                    <p:embed/>
                  </p:oleObj>
                </mc:Choice>
                <mc:Fallback>
                  <p:oleObj name="公式" r:id="rId6" imgW="571252" imgH="228501" progId="Equation.3">
                    <p:embed/>
                    <p:pic>
                      <p:nvPicPr>
                        <p:cNvPr id="20" name="Object 16">
                          <a:extLst>
                            <a:ext uri="{FF2B5EF4-FFF2-40B4-BE49-F238E27FC236}">
                              <a16:creationId xmlns:a16="http://schemas.microsoft.com/office/drawing/2014/main" id="{D107DD9D-367A-4147-D40C-6C39B12CA300}"/>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335" y="1764"/>
                          <a:ext cx="763" cy="30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1" name="Text Box 17">
              <a:extLst>
                <a:ext uri="{FF2B5EF4-FFF2-40B4-BE49-F238E27FC236}">
                  <a16:creationId xmlns:a16="http://schemas.microsoft.com/office/drawing/2014/main" id="{ED159AA4-A361-C470-2971-FE143CB313CA}"/>
                </a:ext>
              </a:extLst>
            </p:cNvPr>
            <p:cNvSpPr txBox="1">
              <a:spLocks noChangeArrowheads="1"/>
            </p:cNvSpPr>
            <p:nvPr/>
          </p:nvSpPr>
          <p:spPr bwMode="auto">
            <a:xfrm>
              <a:off x="483" y="1985"/>
              <a:ext cx="564"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1    0</a:t>
              </a:r>
            </a:p>
          </p:txBody>
        </p:sp>
        <p:sp>
          <p:nvSpPr>
            <p:cNvPr id="22" name="Text Box 18">
              <a:extLst>
                <a:ext uri="{FF2B5EF4-FFF2-40B4-BE49-F238E27FC236}">
                  <a16:creationId xmlns:a16="http://schemas.microsoft.com/office/drawing/2014/main" id="{C7BABE62-9884-F305-4128-75053F6BF732}"/>
                </a:ext>
              </a:extLst>
            </p:cNvPr>
            <p:cNvSpPr txBox="1">
              <a:spLocks noChangeArrowheads="1"/>
            </p:cNvSpPr>
            <p:nvPr/>
          </p:nvSpPr>
          <p:spPr bwMode="auto">
            <a:xfrm>
              <a:off x="2115" y="1997"/>
              <a:ext cx="2006" cy="2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0033CC"/>
                  </a:solidFill>
                  <a:latin typeface="宋体" panose="02010600030101010101" pitchFamily="2" charset="-122"/>
                </a:rPr>
                <a:t>禁    禁   </a:t>
              </a:r>
              <a:r>
                <a:rPr lang="zh-CN" altLang="en-US" b="1">
                  <a:solidFill>
                    <a:srgbClr val="FF0066"/>
                  </a:solidFill>
                  <a:latin typeface="宋体" panose="02010600030101010101" pitchFamily="2" charset="-122"/>
                </a:rPr>
                <a:t>工</a:t>
              </a:r>
              <a:r>
                <a:rPr lang="zh-CN" altLang="en-US" b="1">
                  <a:solidFill>
                    <a:srgbClr val="0033CC"/>
                  </a:solidFill>
                  <a:latin typeface="宋体" panose="02010600030101010101" pitchFamily="2" charset="-122"/>
                </a:rPr>
                <a:t>    禁</a:t>
              </a:r>
            </a:p>
          </p:txBody>
        </p:sp>
        <p:graphicFrame>
          <p:nvGraphicFramePr>
            <p:cNvPr id="23" name="Object 19">
              <a:extLst>
                <a:ext uri="{FF2B5EF4-FFF2-40B4-BE49-F238E27FC236}">
                  <a16:creationId xmlns:a16="http://schemas.microsoft.com/office/drawing/2014/main" id="{46354210-DA45-A48E-5DEE-DCF9DD395310}"/>
                </a:ext>
              </a:extLst>
            </p:cNvPr>
            <p:cNvGraphicFramePr>
              <a:graphicFrameLocks noChangeAspect="1"/>
            </p:cNvGraphicFramePr>
            <p:nvPr/>
          </p:nvGraphicFramePr>
          <p:xfrm>
            <a:off x="4351" y="2004"/>
            <a:ext cx="801" cy="301"/>
          </p:xfrm>
          <a:graphic>
            <a:graphicData uri="http://schemas.openxmlformats.org/presentationml/2006/ole">
              <mc:AlternateContent xmlns:mc="http://schemas.openxmlformats.org/markup-compatibility/2006">
                <mc:Choice xmlns:v="urn:schemas-microsoft-com:vml" Requires="v">
                  <p:oleObj name="公式" r:id="rId8" imgW="609600" imgH="228600" progId="Equation.3">
                    <p:embed/>
                  </p:oleObj>
                </mc:Choice>
                <mc:Fallback>
                  <p:oleObj name="公式" r:id="rId8" imgW="609600" imgH="228600" progId="Equation.3">
                    <p:embed/>
                    <p:pic>
                      <p:nvPicPr>
                        <p:cNvPr id="23" name="Object 19">
                          <a:extLst>
                            <a:ext uri="{FF2B5EF4-FFF2-40B4-BE49-F238E27FC236}">
                              <a16:creationId xmlns:a16="http://schemas.microsoft.com/office/drawing/2014/main" id="{46354210-DA45-A48E-5DEE-DCF9DD39531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351" y="2004"/>
                          <a:ext cx="801" cy="30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4" name="Text Box 20">
              <a:extLst>
                <a:ext uri="{FF2B5EF4-FFF2-40B4-BE49-F238E27FC236}">
                  <a16:creationId xmlns:a16="http://schemas.microsoft.com/office/drawing/2014/main" id="{31B2473F-BB34-971B-508D-2ACAB99A2590}"/>
                </a:ext>
              </a:extLst>
            </p:cNvPr>
            <p:cNvSpPr txBox="1">
              <a:spLocks noChangeArrowheads="1"/>
            </p:cNvSpPr>
            <p:nvPr/>
          </p:nvSpPr>
          <p:spPr bwMode="auto">
            <a:xfrm>
              <a:off x="483" y="2225"/>
              <a:ext cx="564"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1    1</a:t>
              </a:r>
            </a:p>
          </p:txBody>
        </p:sp>
        <p:sp>
          <p:nvSpPr>
            <p:cNvPr id="25" name="Text Box 21">
              <a:extLst>
                <a:ext uri="{FF2B5EF4-FFF2-40B4-BE49-F238E27FC236}">
                  <a16:creationId xmlns:a16="http://schemas.microsoft.com/office/drawing/2014/main" id="{758FC2FA-F159-25A0-3B45-3E02B93091E1}"/>
                </a:ext>
              </a:extLst>
            </p:cNvPr>
            <p:cNvSpPr txBox="1">
              <a:spLocks noChangeArrowheads="1"/>
            </p:cNvSpPr>
            <p:nvPr/>
          </p:nvSpPr>
          <p:spPr bwMode="auto">
            <a:xfrm>
              <a:off x="2115" y="2246"/>
              <a:ext cx="2102" cy="2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0033CC"/>
                  </a:solidFill>
                  <a:latin typeface="宋体" panose="02010600030101010101" pitchFamily="2" charset="-122"/>
                </a:rPr>
                <a:t>禁    禁   禁    </a:t>
              </a:r>
              <a:r>
                <a:rPr lang="zh-CN" altLang="en-US" b="1">
                  <a:solidFill>
                    <a:srgbClr val="FF0066"/>
                  </a:solidFill>
                  <a:latin typeface="宋体" panose="02010600030101010101" pitchFamily="2" charset="-122"/>
                </a:rPr>
                <a:t>工</a:t>
              </a:r>
              <a:endParaRPr lang="zh-CN" altLang="en-US" b="1">
                <a:solidFill>
                  <a:srgbClr val="0033CC"/>
                </a:solidFill>
                <a:latin typeface="宋体" panose="02010600030101010101" pitchFamily="2" charset="-122"/>
              </a:endParaRPr>
            </a:p>
          </p:txBody>
        </p:sp>
        <p:graphicFrame>
          <p:nvGraphicFramePr>
            <p:cNvPr id="26" name="Object 22">
              <a:extLst>
                <a:ext uri="{FF2B5EF4-FFF2-40B4-BE49-F238E27FC236}">
                  <a16:creationId xmlns:a16="http://schemas.microsoft.com/office/drawing/2014/main" id="{3B5689F9-872F-3E71-992B-138874BA9ADF}"/>
                </a:ext>
              </a:extLst>
            </p:cNvPr>
            <p:cNvGraphicFramePr>
              <a:graphicFrameLocks noChangeAspect="1"/>
            </p:cNvGraphicFramePr>
            <p:nvPr/>
          </p:nvGraphicFramePr>
          <p:xfrm>
            <a:off x="4350" y="2269"/>
            <a:ext cx="789" cy="296"/>
          </p:xfrm>
          <a:graphic>
            <a:graphicData uri="http://schemas.openxmlformats.org/presentationml/2006/ole">
              <mc:AlternateContent xmlns:mc="http://schemas.openxmlformats.org/markup-compatibility/2006">
                <mc:Choice xmlns:v="urn:schemas-microsoft-com:vml" Requires="v">
                  <p:oleObj name="公式" r:id="rId10" imgW="609600" imgH="228600" progId="Equation.3">
                    <p:embed/>
                  </p:oleObj>
                </mc:Choice>
                <mc:Fallback>
                  <p:oleObj name="公式" r:id="rId10" imgW="609600" imgH="228600" progId="Equation.3">
                    <p:embed/>
                    <p:pic>
                      <p:nvPicPr>
                        <p:cNvPr id="26" name="Object 22">
                          <a:extLst>
                            <a:ext uri="{FF2B5EF4-FFF2-40B4-BE49-F238E27FC236}">
                              <a16:creationId xmlns:a16="http://schemas.microsoft.com/office/drawing/2014/main" id="{3B5689F9-872F-3E71-992B-138874BA9ADF}"/>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350" y="2269"/>
                          <a:ext cx="789" cy="2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7" name="Line 23">
              <a:extLst>
                <a:ext uri="{FF2B5EF4-FFF2-40B4-BE49-F238E27FC236}">
                  <a16:creationId xmlns:a16="http://schemas.microsoft.com/office/drawing/2014/main" id="{05B27CDB-EB20-6F4E-A32B-AF73EB6A5219}"/>
                </a:ext>
              </a:extLst>
            </p:cNvPr>
            <p:cNvSpPr>
              <a:spLocks noChangeShapeType="1"/>
            </p:cNvSpPr>
            <p:nvPr/>
          </p:nvSpPr>
          <p:spPr bwMode="auto">
            <a:xfrm>
              <a:off x="2028" y="1213"/>
              <a:ext cx="0" cy="1360"/>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graphicFrame>
          <p:nvGraphicFramePr>
            <p:cNvPr id="29" name="Object 25">
              <a:extLst>
                <a:ext uri="{FF2B5EF4-FFF2-40B4-BE49-F238E27FC236}">
                  <a16:creationId xmlns:a16="http://schemas.microsoft.com/office/drawing/2014/main" id="{2A8E2E92-7C5E-77EA-0E73-A8F4D53A2A0F}"/>
                </a:ext>
              </a:extLst>
            </p:cNvPr>
            <p:cNvGraphicFramePr>
              <a:graphicFrameLocks noChangeAspect="1"/>
            </p:cNvGraphicFramePr>
            <p:nvPr/>
          </p:nvGraphicFramePr>
          <p:xfrm>
            <a:off x="1255" y="1512"/>
            <a:ext cx="596" cy="287"/>
          </p:xfrm>
          <a:graphic>
            <a:graphicData uri="http://schemas.openxmlformats.org/presentationml/2006/ole">
              <mc:AlternateContent xmlns:mc="http://schemas.openxmlformats.org/markup-compatibility/2006">
                <mc:Choice xmlns:v="urn:schemas-microsoft-com:vml" Requires="v">
                  <p:oleObj name="公式" r:id="rId12" imgW="444114" imgH="215713" progId="Equation.3">
                    <p:embed/>
                  </p:oleObj>
                </mc:Choice>
                <mc:Fallback>
                  <p:oleObj name="公式" r:id="rId12" imgW="444114" imgH="215713" progId="Equation.3">
                    <p:embed/>
                    <p:pic>
                      <p:nvPicPr>
                        <p:cNvPr id="29" name="Object 25">
                          <a:extLst>
                            <a:ext uri="{FF2B5EF4-FFF2-40B4-BE49-F238E27FC236}">
                              <a16:creationId xmlns:a16="http://schemas.microsoft.com/office/drawing/2014/main" id="{2A8E2E92-7C5E-77EA-0E73-A8F4D53A2A0F}"/>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1255" y="1512"/>
                          <a:ext cx="596" cy="2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0" name="Object 26">
              <a:extLst>
                <a:ext uri="{FF2B5EF4-FFF2-40B4-BE49-F238E27FC236}">
                  <a16:creationId xmlns:a16="http://schemas.microsoft.com/office/drawing/2014/main" id="{0493BAFA-749B-A267-AD8A-4B1C9D691FA5}"/>
                </a:ext>
              </a:extLst>
            </p:cNvPr>
            <p:cNvGraphicFramePr>
              <a:graphicFrameLocks noChangeAspect="1"/>
            </p:cNvGraphicFramePr>
            <p:nvPr/>
          </p:nvGraphicFramePr>
          <p:xfrm>
            <a:off x="1248" y="1762"/>
            <a:ext cx="594" cy="293"/>
          </p:xfrm>
          <a:graphic>
            <a:graphicData uri="http://schemas.openxmlformats.org/presentationml/2006/ole">
              <mc:AlternateContent xmlns:mc="http://schemas.openxmlformats.org/markup-compatibility/2006">
                <mc:Choice xmlns:v="urn:schemas-microsoft-com:vml" Requires="v">
                  <p:oleObj name="公式" r:id="rId14" imgW="431613" imgH="215806" progId="Equation.3">
                    <p:embed/>
                  </p:oleObj>
                </mc:Choice>
                <mc:Fallback>
                  <p:oleObj name="公式" r:id="rId14" imgW="431613" imgH="215806" progId="Equation.3">
                    <p:embed/>
                    <p:pic>
                      <p:nvPicPr>
                        <p:cNvPr id="30" name="Object 26">
                          <a:extLst>
                            <a:ext uri="{FF2B5EF4-FFF2-40B4-BE49-F238E27FC236}">
                              <a16:creationId xmlns:a16="http://schemas.microsoft.com/office/drawing/2014/main" id="{0493BAFA-749B-A267-AD8A-4B1C9D691FA5}"/>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1248" y="1762"/>
                          <a:ext cx="594" cy="29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1" name="Object 27">
              <a:extLst>
                <a:ext uri="{FF2B5EF4-FFF2-40B4-BE49-F238E27FC236}">
                  <a16:creationId xmlns:a16="http://schemas.microsoft.com/office/drawing/2014/main" id="{5B04FDF5-D8A4-754E-D7CA-5FE09B712B4A}"/>
                </a:ext>
              </a:extLst>
            </p:cNvPr>
            <p:cNvGraphicFramePr>
              <a:graphicFrameLocks noChangeAspect="1"/>
            </p:cNvGraphicFramePr>
            <p:nvPr/>
          </p:nvGraphicFramePr>
          <p:xfrm>
            <a:off x="1247" y="2002"/>
            <a:ext cx="595" cy="287"/>
          </p:xfrm>
          <a:graphic>
            <a:graphicData uri="http://schemas.openxmlformats.org/presentationml/2006/ole">
              <mc:AlternateContent xmlns:mc="http://schemas.openxmlformats.org/markup-compatibility/2006">
                <mc:Choice xmlns:v="urn:schemas-microsoft-com:vml" Requires="v">
                  <p:oleObj name="公式" r:id="rId16" imgW="444114" imgH="215713" progId="Equation.3">
                    <p:embed/>
                  </p:oleObj>
                </mc:Choice>
                <mc:Fallback>
                  <p:oleObj name="公式" r:id="rId16" imgW="444114" imgH="215713" progId="Equation.3">
                    <p:embed/>
                    <p:pic>
                      <p:nvPicPr>
                        <p:cNvPr id="31" name="Object 27">
                          <a:extLst>
                            <a:ext uri="{FF2B5EF4-FFF2-40B4-BE49-F238E27FC236}">
                              <a16:creationId xmlns:a16="http://schemas.microsoft.com/office/drawing/2014/main" id="{5B04FDF5-D8A4-754E-D7CA-5FE09B712B4A}"/>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1247" y="2002"/>
                          <a:ext cx="595" cy="2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 name="Object 28">
              <a:extLst>
                <a:ext uri="{FF2B5EF4-FFF2-40B4-BE49-F238E27FC236}">
                  <a16:creationId xmlns:a16="http://schemas.microsoft.com/office/drawing/2014/main" id="{76A199C3-8A6A-02D6-ED58-6935DB03DED6}"/>
                </a:ext>
              </a:extLst>
            </p:cNvPr>
            <p:cNvGraphicFramePr>
              <a:graphicFrameLocks noChangeAspect="1"/>
            </p:cNvGraphicFramePr>
            <p:nvPr/>
          </p:nvGraphicFramePr>
          <p:xfrm>
            <a:off x="1248" y="2261"/>
            <a:ext cx="611" cy="295"/>
          </p:xfrm>
          <a:graphic>
            <a:graphicData uri="http://schemas.openxmlformats.org/presentationml/2006/ole">
              <mc:AlternateContent xmlns:mc="http://schemas.openxmlformats.org/markup-compatibility/2006">
                <mc:Choice xmlns:v="urn:schemas-microsoft-com:vml" Requires="v">
                  <p:oleObj name="公式" r:id="rId18" imgW="444114" imgH="215713" progId="Equation.3">
                    <p:embed/>
                  </p:oleObj>
                </mc:Choice>
                <mc:Fallback>
                  <p:oleObj name="公式" r:id="rId18" imgW="444114" imgH="215713" progId="Equation.3">
                    <p:embed/>
                    <p:pic>
                      <p:nvPicPr>
                        <p:cNvPr id="32" name="Object 28">
                          <a:extLst>
                            <a:ext uri="{FF2B5EF4-FFF2-40B4-BE49-F238E27FC236}">
                              <a16:creationId xmlns:a16="http://schemas.microsoft.com/office/drawing/2014/main" id="{76A199C3-8A6A-02D6-ED58-6935DB03DED6}"/>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248" y="2261"/>
                          <a:ext cx="611" cy="29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 name="Line 29">
              <a:extLst>
                <a:ext uri="{FF2B5EF4-FFF2-40B4-BE49-F238E27FC236}">
                  <a16:creationId xmlns:a16="http://schemas.microsoft.com/office/drawing/2014/main" id="{E5D859E6-5BB1-DF26-AE49-D5813B620526}"/>
                </a:ext>
              </a:extLst>
            </p:cNvPr>
            <p:cNvSpPr>
              <a:spLocks noChangeShapeType="1"/>
            </p:cNvSpPr>
            <p:nvPr/>
          </p:nvSpPr>
          <p:spPr bwMode="auto">
            <a:xfrm>
              <a:off x="473" y="1210"/>
              <a:ext cx="4836" cy="0"/>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4" name="Line 30">
              <a:extLst>
                <a:ext uri="{FF2B5EF4-FFF2-40B4-BE49-F238E27FC236}">
                  <a16:creationId xmlns:a16="http://schemas.microsoft.com/office/drawing/2014/main" id="{6A3CAC93-3451-C83D-8ADD-C81E498FE678}"/>
                </a:ext>
              </a:extLst>
            </p:cNvPr>
            <p:cNvSpPr>
              <a:spLocks noChangeShapeType="1"/>
            </p:cNvSpPr>
            <p:nvPr/>
          </p:nvSpPr>
          <p:spPr bwMode="auto">
            <a:xfrm>
              <a:off x="503" y="2561"/>
              <a:ext cx="4828" cy="1"/>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35" name="Text Box 31">
            <a:extLst>
              <a:ext uri="{FF2B5EF4-FFF2-40B4-BE49-F238E27FC236}">
                <a16:creationId xmlns:a16="http://schemas.microsoft.com/office/drawing/2014/main" id="{C94282F4-5F52-8FB0-3971-7A70E0245573}"/>
              </a:ext>
            </a:extLst>
          </p:cNvPr>
          <p:cNvSpPr txBox="1">
            <a:spLocks noChangeArrowheads="1"/>
          </p:cNvSpPr>
          <p:nvPr/>
        </p:nvSpPr>
        <p:spPr bwMode="auto">
          <a:xfrm>
            <a:off x="1917700" y="1282748"/>
            <a:ext cx="259080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t>方法 </a:t>
            </a:r>
            <a:r>
              <a:rPr lang="en-US" altLang="zh-CN" sz="2800" b="1"/>
              <a:t>1</a:t>
            </a:r>
            <a:r>
              <a:rPr lang="zh-CN" altLang="en-US" sz="2800" b="1"/>
              <a:t>：</a:t>
            </a:r>
          </a:p>
        </p:txBody>
      </p:sp>
      <p:sp>
        <p:nvSpPr>
          <p:cNvPr id="36" name="Text Box 32">
            <a:extLst>
              <a:ext uri="{FF2B5EF4-FFF2-40B4-BE49-F238E27FC236}">
                <a16:creationId xmlns:a16="http://schemas.microsoft.com/office/drawing/2014/main" id="{BF752A36-D94A-9558-D8F0-D4FC6404F701}"/>
              </a:ext>
            </a:extLst>
          </p:cNvPr>
          <p:cNvSpPr txBox="1">
            <a:spLocks noChangeArrowheads="1"/>
          </p:cNvSpPr>
          <p:nvPr/>
        </p:nvSpPr>
        <p:spPr bwMode="auto">
          <a:xfrm>
            <a:off x="1916113" y="660448"/>
            <a:ext cx="3865562" cy="519112"/>
          </a:xfrm>
          <a:prstGeom prst="rect">
            <a:avLst/>
          </a:prstGeom>
          <a:noFill/>
          <a:ln>
            <a:noFill/>
          </a:ln>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四片 </a:t>
            </a:r>
            <a:r>
              <a:rPr lang="en-US" altLang="zh-CN" sz="2800" b="1">
                <a:solidFill>
                  <a:srgbClr val="0033CC"/>
                </a:solidFill>
              </a:rPr>
              <a:t>8 </a:t>
            </a:r>
            <a:r>
              <a:rPr lang="zh-CN" altLang="en-US" sz="2800" b="1">
                <a:solidFill>
                  <a:srgbClr val="0033CC"/>
                </a:solidFill>
              </a:rPr>
              <a:t>选 </a:t>
            </a:r>
            <a:r>
              <a:rPr lang="en-US" altLang="zh-CN" sz="2800" b="1">
                <a:solidFill>
                  <a:srgbClr val="0033CC"/>
                </a:solidFill>
              </a:rPr>
              <a:t>1</a:t>
            </a:r>
            <a:r>
              <a:rPr lang="zh-CN" altLang="en-US" sz="2800" b="1">
                <a:solidFill>
                  <a:srgbClr val="0033CC"/>
                </a:solidFill>
              </a:rPr>
              <a:t>（</a:t>
            </a:r>
            <a:r>
              <a:rPr lang="en-US" altLang="zh-CN" sz="2800" b="1">
                <a:solidFill>
                  <a:srgbClr val="0033CC"/>
                </a:solidFill>
              </a:rPr>
              <a:t>74151</a:t>
            </a:r>
            <a:r>
              <a:rPr lang="zh-CN" altLang="en-US" sz="2800" b="1">
                <a:solidFill>
                  <a:srgbClr val="0033CC"/>
                </a:solidFill>
              </a:rPr>
              <a:t>）</a:t>
            </a:r>
          </a:p>
        </p:txBody>
      </p:sp>
      <p:sp>
        <p:nvSpPr>
          <p:cNvPr id="37" name="Rectangle 33">
            <a:extLst>
              <a:ext uri="{FF2B5EF4-FFF2-40B4-BE49-F238E27FC236}">
                <a16:creationId xmlns:a16="http://schemas.microsoft.com/office/drawing/2014/main" id="{1D9FA950-636D-3EA3-EB63-DBE077FA0703}"/>
              </a:ext>
            </a:extLst>
          </p:cNvPr>
          <p:cNvSpPr>
            <a:spLocks noChangeArrowheads="1"/>
          </p:cNvSpPr>
          <p:nvPr/>
        </p:nvSpPr>
        <p:spPr bwMode="auto">
          <a:xfrm>
            <a:off x="6096000" y="658860"/>
            <a:ext cx="3822700" cy="519113"/>
          </a:xfrm>
          <a:prstGeom prst="rect">
            <a:avLst/>
          </a:prstGeom>
          <a:noFill/>
          <a:ln>
            <a:noFill/>
          </a:ln>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32 </a:t>
            </a:r>
            <a:r>
              <a:rPr lang="zh-CN" altLang="en-US" sz="2800" b="1">
                <a:solidFill>
                  <a:srgbClr val="0033CC"/>
                </a:solidFill>
              </a:rPr>
              <a:t>选 </a:t>
            </a:r>
            <a:r>
              <a:rPr lang="en-US" altLang="zh-CN" sz="2800" b="1">
                <a:solidFill>
                  <a:srgbClr val="0033CC"/>
                </a:solidFill>
              </a:rPr>
              <a:t>1 </a:t>
            </a:r>
            <a:r>
              <a:rPr lang="zh-CN" altLang="en-US" sz="2800" b="1">
                <a:solidFill>
                  <a:srgbClr val="0033CC"/>
                </a:solidFill>
              </a:rPr>
              <a:t>数据选择器</a:t>
            </a:r>
          </a:p>
        </p:txBody>
      </p:sp>
      <p:sp>
        <p:nvSpPr>
          <p:cNvPr id="38" name="AutoShape 34">
            <a:extLst>
              <a:ext uri="{FF2B5EF4-FFF2-40B4-BE49-F238E27FC236}">
                <a16:creationId xmlns:a16="http://schemas.microsoft.com/office/drawing/2014/main" id="{7F6EEABE-AA75-0A28-7F3A-643E920B37E4}"/>
              </a:ext>
            </a:extLst>
          </p:cNvPr>
          <p:cNvSpPr>
            <a:spLocks noChangeArrowheads="1"/>
          </p:cNvSpPr>
          <p:nvPr/>
        </p:nvSpPr>
        <p:spPr bwMode="auto">
          <a:xfrm>
            <a:off x="5354638" y="850948"/>
            <a:ext cx="652462" cy="158750"/>
          </a:xfrm>
          <a:prstGeom prst="notchedRightArrow">
            <a:avLst>
              <a:gd name="adj1" fmla="val 50000"/>
              <a:gd name="adj2" fmla="val 102750"/>
            </a:avLst>
          </a:prstGeom>
          <a:solidFill>
            <a:srgbClr val="FF0066"/>
          </a:solidFill>
          <a:ln w="2857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9" name="Text Box 35">
            <a:extLst>
              <a:ext uri="{FF2B5EF4-FFF2-40B4-BE49-F238E27FC236}">
                <a16:creationId xmlns:a16="http://schemas.microsoft.com/office/drawing/2014/main" id="{64228D22-C388-7B98-CE82-F6FB21A6BC5A}"/>
              </a:ext>
            </a:extLst>
          </p:cNvPr>
          <p:cNvSpPr txBox="1">
            <a:spLocks noChangeArrowheads="1"/>
          </p:cNvSpPr>
          <p:nvPr/>
        </p:nvSpPr>
        <p:spPr bwMode="auto">
          <a:xfrm>
            <a:off x="1689100" y="5250164"/>
            <a:ext cx="1736725" cy="831850"/>
          </a:xfrm>
          <a:prstGeom prst="rect">
            <a:avLst/>
          </a:prstGeom>
          <a:solidFill>
            <a:srgbClr val="CCFFFF"/>
          </a:solidFill>
          <a:ln w="9525">
            <a:solidFill>
              <a:srgbClr val="996600"/>
            </a:solidFill>
            <a:miter lim="800000"/>
            <a:headEnd/>
            <a:tailEnd/>
          </a:ln>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b="1">
                <a:solidFill>
                  <a:srgbClr val="0033CC"/>
                </a:solidFill>
              </a:rPr>
              <a:t>四路 </a:t>
            </a:r>
            <a:r>
              <a:rPr lang="en-US" altLang="zh-CN" b="1">
                <a:solidFill>
                  <a:srgbClr val="0033CC"/>
                </a:solidFill>
              </a:rPr>
              <a:t>8 </a:t>
            </a:r>
            <a:r>
              <a:rPr lang="zh-CN" altLang="en-US" b="1">
                <a:solidFill>
                  <a:srgbClr val="0033CC"/>
                </a:solidFill>
              </a:rPr>
              <a:t>位</a:t>
            </a:r>
          </a:p>
          <a:p>
            <a:pPr algn="ctr" eaLnBrk="1" hangingPunct="1"/>
            <a:r>
              <a:rPr lang="zh-CN" altLang="en-US" b="1">
                <a:solidFill>
                  <a:srgbClr val="0033CC"/>
                </a:solidFill>
              </a:rPr>
              <a:t>并行数据</a:t>
            </a:r>
            <a:endParaRPr lang="zh-CN" altLang="en-US" b="1"/>
          </a:p>
        </p:txBody>
      </p:sp>
      <p:grpSp>
        <p:nvGrpSpPr>
          <p:cNvPr id="40" name="Group 36">
            <a:extLst>
              <a:ext uri="{FF2B5EF4-FFF2-40B4-BE49-F238E27FC236}">
                <a16:creationId xmlns:a16="http://schemas.microsoft.com/office/drawing/2014/main" id="{B980A767-ABA5-5DB0-28D0-B9062646FDAC}"/>
              </a:ext>
            </a:extLst>
          </p:cNvPr>
          <p:cNvGrpSpPr>
            <a:grpSpLocks/>
          </p:cNvGrpSpPr>
          <p:nvPr/>
        </p:nvGrpSpPr>
        <p:grpSpPr bwMode="auto">
          <a:xfrm>
            <a:off x="3427413" y="5197777"/>
            <a:ext cx="1430337" cy="619125"/>
            <a:chOff x="1678" y="3099"/>
            <a:chExt cx="901" cy="390"/>
          </a:xfrm>
        </p:grpSpPr>
        <p:sp>
          <p:nvSpPr>
            <p:cNvPr id="41" name="AutoShape 37">
              <a:extLst>
                <a:ext uri="{FF2B5EF4-FFF2-40B4-BE49-F238E27FC236}">
                  <a16:creationId xmlns:a16="http://schemas.microsoft.com/office/drawing/2014/main" id="{806048D4-BB6E-5C9D-75F6-EDE2F2A2A813}"/>
                </a:ext>
              </a:extLst>
            </p:cNvPr>
            <p:cNvSpPr>
              <a:spLocks noChangeArrowheads="1"/>
            </p:cNvSpPr>
            <p:nvPr/>
          </p:nvSpPr>
          <p:spPr bwMode="auto">
            <a:xfrm>
              <a:off x="1789" y="3381"/>
              <a:ext cx="790" cy="108"/>
            </a:xfrm>
            <a:prstGeom prst="notchedRightArrow">
              <a:avLst>
                <a:gd name="adj1" fmla="val 50000"/>
                <a:gd name="adj2" fmla="val 182870"/>
              </a:avLst>
            </a:prstGeom>
            <a:solidFill>
              <a:srgbClr val="FF0066"/>
            </a:solidFill>
            <a:ln w="2857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2" name="Text Box 38">
              <a:extLst>
                <a:ext uri="{FF2B5EF4-FFF2-40B4-BE49-F238E27FC236}">
                  <a16:creationId xmlns:a16="http://schemas.microsoft.com/office/drawing/2014/main" id="{7A93022D-DC1E-FC58-E3B2-B9C349755E98}"/>
                </a:ext>
              </a:extLst>
            </p:cNvPr>
            <p:cNvSpPr txBox="1">
              <a:spLocks noChangeArrowheads="1"/>
            </p:cNvSpPr>
            <p:nvPr/>
          </p:nvSpPr>
          <p:spPr bwMode="auto">
            <a:xfrm>
              <a:off x="1678" y="3099"/>
              <a:ext cx="88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FF0066"/>
                  </a:solidFill>
                </a:rPr>
                <a:t>四片</a:t>
              </a:r>
              <a:r>
                <a:rPr lang="en-US" altLang="zh-CN" b="1">
                  <a:solidFill>
                    <a:srgbClr val="FF0066"/>
                  </a:solidFill>
                </a:rPr>
                <a:t>8</a:t>
              </a:r>
              <a:r>
                <a:rPr lang="zh-CN" altLang="en-US" b="1">
                  <a:solidFill>
                    <a:srgbClr val="FF0066"/>
                  </a:solidFill>
                </a:rPr>
                <a:t>选</a:t>
              </a:r>
              <a:r>
                <a:rPr lang="en-US" altLang="zh-CN" b="1">
                  <a:solidFill>
                    <a:srgbClr val="FF0066"/>
                  </a:solidFill>
                </a:rPr>
                <a:t>1</a:t>
              </a:r>
            </a:p>
          </p:txBody>
        </p:sp>
      </p:grpSp>
      <p:sp>
        <p:nvSpPr>
          <p:cNvPr id="43" name="Text Box 39">
            <a:extLst>
              <a:ext uri="{FF2B5EF4-FFF2-40B4-BE49-F238E27FC236}">
                <a16:creationId xmlns:a16="http://schemas.microsoft.com/office/drawing/2014/main" id="{BCB5CB48-EEA7-68E9-AC09-AC94B93DEBBE}"/>
              </a:ext>
            </a:extLst>
          </p:cNvPr>
          <p:cNvSpPr txBox="1">
            <a:spLocks noChangeArrowheads="1"/>
          </p:cNvSpPr>
          <p:nvPr/>
        </p:nvSpPr>
        <p:spPr bwMode="auto">
          <a:xfrm>
            <a:off x="5010150" y="5248577"/>
            <a:ext cx="1700213" cy="831850"/>
          </a:xfrm>
          <a:prstGeom prst="rect">
            <a:avLst/>
          </a:prstGeom>
          <a:solidFill>
            <a:srgbClr val="CCFFFF"/>
          </a:solidFill>
          <a:ln w="9525">
            <a:solidFill>
              <a:srgbClr val="996600"/>
            </a:solidFill>
            <a:miter lim="800000"/>
            <a:headEnd/>
            <a:tailEnd/>
          </a:ln>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b="1">
                <a:solidFill>
                  <a:srgbClr val="0033CC"/>
                </a:solidFill>
              </a:rPr>
              <a:t>四路 </a:t>
            </a:r>
            <a:r>
              <a:rPr lang="en-US" altLang="zh-CN" b="1">
                <a:solidFill>
                  <a:srgbClr val="0033CC"/>
                </a:solidFill>
              </a:rPr>
              <a:t>1 </a:t>
            </a:r>
            <a:r>
              <a:rPr lang="zh-CN" altLang="en-US" b="1">
                <a:solidFill>
                  <a:srgbClr val="0033CC"/>
                </a:solidFill>
              </a:rPr>
              <a:t>位</a:t>
            </a:r>
          </a:p>
          <a:p>
            <a:pPr algn="ctr" eaLnBrk="1" hangingPunct="1"/>
            <a:r>
              <a:rPr lang="zh-CN" altLang="en-US" b="1">
                <a:solidFill>
                  <a:srgbClr val="0033CC"/>
                </a:solidFill>
              </a:rPr>
              <a:t>串行数据</a:t>
            </a:r>
            <a:endParaRPr lang="zh-CN" altLang="en-US" b="1"/>
          </a:p>
        </p:txBody>
      </p:sp>
      <p:grpSp>
        <p:nvGrpSpPr>
          <p:cNvPr id="44" name="Group 40">
            <a:extLst>
              <a:ext uri="{FF2B5EF4-FFF2-40B4-BE49-F238E27FC236}">
                <a16:creationId xmlns:a16="http://schemas.microsoft.com/office/drawing/2014/main" id="{C6C36978-7277-0F27-A77A-6DBE04A343AD}"/>
              </a:ext>
            </a:extLst>
          </p:cNvPr>
          <p:cNvGrpSpPr>
            <a:grpSpLocks/>
          </p:cNvGrpSpPr>
          <p:nvPr/>
        </p:nvGrpSpPr>
        <p:grpSpPr bwMode="auto">
          <a:xfrm>
            <a:off x="6756400" y="5197777"/>
            <a:ext cx="1430338" cy="619125"/>
            <a:chOff x="1678" y="3099"/>
            <a:chExt cx="901" cy="390"/>
          </a:xfrm>
        </p:grpSpPr>
        <p:sp>
          <p:nvSpPr>
            <p:cNvPr id="45" name="AutoShape 41">
              <a:extLst>
                <a:ext uri="{FF2B5EF4-FFF2-40B4-BE49-F238E27FC236}">
                  <a16:creationId xmlns:a16="http://schemas.microsoft.com/office/drawing/2014/main" id="{54B958A2-E260-7BAB-E422-2AA559DF5992}"/>
                </a:ext>
              </a:extLst>
            </p:cNvPr>
            <p:cNvSpPr>
              <a:spLocks noChangeArrowheads="1"/>
            </p:cNvSpPr>
            <p:nvPr/>
          </p:nvSpPr>
          <p:spPr bwMode="auto">
            <a:xfrm>
              <a:off x="1789" y="3381"/>
              <a:ext cx="790" cy="108"/>
            </a:xfrm>
            <a:prstGeom prst="notchedRightArrow">
              <a:avLst>
                <a:gd name="adj1" fmla="val 50000"/>
                <a:gd name="adj2" fmla="val 182870"/>
              </a:avLst>
            </a:prstGeom>
            <a:solidFill>
              <a:srgbClr val="FF0066"/>
            </a:solidFill>
            <a:ln w="2857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6" name="Text Box 42">
              <a:extLst>
                <a:ext uri="{FF2B5EF4-FFF2-40B4-BE49-F238E27FC236}">
                  <a16:creationId xmlns:a16="http://schemas.microsoft.com/office/drawing/2014/main" id="{7EC74927-F80A-B553-16AF-7B0AABED9E93}"/>
                </a:ext>
              </a:extLst>
            </p:cNvPr>
            <p:cNvSpPr txBox="1">
              <a:spLocks noChangeArrowheads="1"/>
            </p:cNvSpPr>
            <p:nvPr/>
          </p:nvSpPr>
          <p:spPr bwMode="auto">
            <a:xfrm>
              <a:off x="1678" y="3099"/>
              <a:ext cx="88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FF0066"/>
                  </a:solidFill>
                </a:rPr>
                <a:t>一片</a:t>
              </a:r>
              <a:r>
                <a:rPr lang="en-US" altLang="zh-CN" b="1">
                  <a:solidFill>
                    <a:srgbClr val="FF0066"/>
                  </a:solidFill>
                </a:rPr>
                <a:t>4</a:t>
              </a:r>
              <a:r>
                <a:rPr lang="zh-CN" altLang="en-US" b="1">
                  <a:solidFill>
                    <a:srgbClr val="FF0066"/>
                  </a:solidFill>
                </a:rPr>
                <a:t>选</a:t>
              </a:r>
              <a:r>
                <a:rPr lang="en-US" altLang="zh-CN" b="1">
                  <a:solidFill>
                    <a:srgbClr val="FF0066"/>
                  </a:solidFill>
                </a:rPr>
                <a:t>1</a:t>
              </a:r>
            </a:p>
          </p:txBody>
        </p:sp>
      </p:grpSp>
      <p:sp>
        <p:nvSpPr>
          <p:cNvPr id="47" name="Text Box 43">
            <a:extLst>
              <a:ext uri="{FF2B5EF4-FFF2-40B4-BE49-F238E27FC236}">
                <a16:creationId xmlns:a16="http://schemas.microsoft.com/office/drawing/2014/main" id="{41A66C8C-E0E2-6EE8-2904-55725702BFA9}"/>
              </a:ext>
            </a:extLst>
          </p:cNvPr>
          <p:cNvSpPr txBox="1">
            <a:spLocks noChangeArrowheads="1"/>
          </p:cNvSpPr>
          <p:nvPr/>
        </p:nvSpPr>
        <p:spPr bwMode="auto">
          <a:xfrm>
            <a:off x="8296275" y="5250164"/>
            <a:ext cx="1690688" cy="831850"/>
          </a:xfrm>
          <a:prstGeom prst="rect">
            <a:avLst/>
          </a:prstGeom>
          <a:solidFill>
            <a:srgbClr val="CCFFFF"/>
          </a:solidFill>
          <a:ln w="9525">
            <a:solidFill>
              <a:srgbClr val="996600"/>
            </a:solidFill>
            <a:miter lim="800000"/>
            <a:headEnd/>
            <a:tailEnd/>
          </a:ln>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b="1">
                <a:solidFill>
                  <a:srgbClr val="0033CC"/>
                </a:solidFill>
              </a:rPr>
              <a:t>一路 </a:t>
            </a:r>
            <a:r>
              <a:rPr lang="en-US" altLang="zh-CN" b="1">
                <a:solidFill>
                  <a:srgbClr val="0033CC"/>
                </a:solidFill>
              </a:rPr>
              <a:t>1 </a:t>
            </a:r>
            <a:r>
              <a:rPr lang="zh-CN" altLang="en-US" b="1">
                <a:solidFill>
                  <a:srgbClr val="0033CC"/>
                </a:solidFill>
              </a:rPr>
              <a:t>位</a:t>
            </a:r>
          </a:p>
          <a:p>
            <a:pPr algn="ctr" eaLnBrk="1" hangingPunct="1"/>
            <a:r>
              <a:rPr lang="zh-CN" altLang="en-US" b="1">
                <a:solidFill>
                  <a:srgbClr val="0033CC"/>
                </a:solidFill>
              </a:rPr>
              <a:t>串行数据</a:t>
            </a:r>
            <a:endParaRPr lang="zh-CN" altLang="en-US" b="1"/>
          </a:p>
        </p:txBody>
      </p:sp>
      <p:sp>
        <p:nvSpPr>
          <p:cNvPr id="48" name="Text Box 44">
            <a:extLst>
              <a:ext uri="{FF2B5EF4-FFF2-40B4-BE49-F238E27FC236}">
                <a16:creationId xmlns:a16="http://schemas.microsoft.com/office/drawing/2014/main" id="{B97A8D20-8264-251C-3C6D-9EB7DF8CCA21}"/>
              </a:ext>
            </a:extLst>
          </p:cNvPr>
          <p:cNvSpPr txBox="1">
            <a:spLocks noChangeArrowheads="1"/>
          </p:cNvSpPr>
          <p:nvPr/>
        </p:nvSpPr>
        <p:spPr bwMode="auto">
          <a:xfrm>
            <a:off x="7920198" y="4460923"/>
            <a:ext cx="29559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dirty="0"/>
              <a:t>（电路略）</a:t>
            </a:r>
          </a:p>
        </p:txBody>
      </p:sp>
      <p:sp>
        <p:nvSpPr>
          <p:cNvPr id="49" name="Text Box 45">
            <a:extLst>
              <a:ext uri="{FF2B5EF4-FFF2-40B4-BE49-F238E27FC236}">
                <a16:creationId xmlns:a16="http://schemas.microsoft.com/office/drawing/2014/main" id="{63FA2F23-076B-B83B-E268-8BA40C976437}"/>
              </a:ext>
            </a:extLst>
          </p:cNvPr>
          <p:cNvSpPr txBox="1">
            <a:spLocks noChangeArrowheads="1"/>
          </p:cNvSpPr>
          <p:nvPr/>
        </p:nvSpPr>
        <p:spPr bwMode="auto">
          <a:xfrm>
            <a:off x="3187700" y="1301798"/>
            <a:ext cx="6681788"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FF0066"/>
                </a:solidFill>
              </a:rPr>
              <a:t>真值表</a:t>
            </a:r>
            <a:r>
              <a:rPr lang="zh-CN" altLang="en-US" b="1">
                <a:solidFill>
                  <a:srgbClr val="0033CC"/>
                </a:solidFill>
              </a:rPr>
              <a:t>（使用</a:t>
            </a:r>
            <a:r>
              <a:rPr lang="zh-CN" altLang="en-US" b="1">
                <a:solidFill>
                  <a:srgbClr val="FF0066"/>
                </a:solidFill>
              </a:rPr>
              <a:t> </a:t>
            </a:r>
            <a:r>
              <a:rPr lang="en-US" altLang="zh-CN" b="1">
                <a:solidFill>
                  <a:srgbClr val="FF0066"/>
                </a:solidFill>
              </a:rPr>
              <a:t>74LS139  </a:t>
            </a:r>
            <a:r>
              <a:rPr lang="zh-CN" altLang="en-US" b="1">
                <a:solidFill>
                  <a:srgbClr val="0033CC"/>
                </a:solidFill>
              </a:rPr>
              <a:t>双 </a:t>
            </a:r>
            <a:r>
              <a:rPr lang="en-US" altLang="zh-CN" b="1">
                <a:solidFill>
                  <a:srgbClr val="0033CC"/>
                </a:solidFill>
              </a:rPr>
              <a:t>2 </a:t>
            </a:r>
            <a:r>
              <a:rPr lang="zh-CN" altLang="en-US" b="1">
                <a:solidFill>
                  <a:srgbClr val="0033CC"/>
                </a:solidFill>
              </a:rPr>
              <a:t>线 </a:t>
            </a:r>
            <a:r>
              <a:rPr lang="en-US" altLang="zh-CN" b="1">
                <a:solidFill>
                  <a:srgbClr val="0033CC"/>
                </a:solidFill>
              </a:rPr>
              <a:t>- 4 </a:t>
            </a:r>
            <a:r>
              <a:rPr lang="zh-CN" altLang="en-US" b="1">
                <a:solidFill>
                  <a:srgbClr val="0033CC"/>
                </a:solidFill>
              </a:rPr>
              <a:t>线译码器）</a:t>
            </a:r>
          </a:p>
        </p:txBody>
      </p:sp>
      <p:sp>
        <p:nvSpPr>
          <p:cNvPr id="50" name="文本框 49">
            <a:extLst>
              <a:ext uri="{FF2B5EF4-FFF2-40B4-BE49-F238E27FC236}">
                <a16:creationId xmlns:a16="http://schemas.microsoft.com/office/drawing/2014/main" id="{6931A7B6-C7E2-033E-1E31-A98290FC0004}"/>
              </a:ext>
            </a:extLst>
          </p:cNvPr>
          <p:cNvSpPr txBox="1"/>
          <p:nvPr/>
        </p:nvSpPr>
        <p:spPr>
          <a:xfrm>
            <a:off x="4555728" y="6235747"/>
            <a:ext cx="3218260" cy="461665"/>
          </a:xfrm>
          <a:prstGeom prst="rect">
            <a:avLst/>
          </a:prstGeom>
          <a:noFill/>
        </p:spPr>
        <p:txBody>
          <a:bodyPr wrap="square" rtlCol="0">
            <a:spAutoFit/>
          </a:bodyPr>
          <a:lstStyle/>
          <a:p>
            <a:r>
              <a:rPr lang="zh-CN" altLang="en-US" b="1" dirty="0">
                <a:solidFill>
                  <a:schemeClr val="accent2"/>
                </a:solidFill>
              </a:rPr>
              <a:t>双选择器串行实现</a:t>
            </a:r>
          </a:p>
        </p:txBody>
      </p:sp>
      <p:sp>
        <p:nvSpPr>
          <p:cNvPr id="2" name="灯片编号占位符 1">
            <a:extLst>
              <a:ext uri="{FF2B5EF4-FFF2-40B4-BE49-F238E27FC236}">
                <a16:creationId xmlns:a16="http://schemas.microsoft.com/office/drawing/2014/main" id="{73878986-2A6C-1197-B474-33D79D44BA8F}"/>
              </a:ext>
            </a:extLst>
          </p:cNvPr>
          <p:cNvSpPr>
            <a:spLocks noGrp="1"/>
          </p:cNvSpPr>
          <p:nvPr>
            <p:ph type="sldNum" sz="quarter" idx="12"/>
          </p:nvPr>
        </p:nvSpPr>
        <p:spPr/>
        <p:txBody>
          <a:bodyPr/>
          <a:lstStyle/>
          <a:p>
            <a:fld id="{392CBAA0-59E6-204E-8F03-85E5040D48B8}" type="slidenum">
              <a:rPr kumimoji="1" lang="zh-CN" altLang="en-US" smtClean="0"/>
              <a:t>67</a:t>
            </a:fld>
            <a:r>
              <a:rPr kumimoji="1" lang="en-US" altLang="zh-CN"/>
              <a:t>/133</a:t>
            </a:r>
            <a:endParaRPr kumimoji="1" lang="zh-CN" altLang="en-US" dirty="0"/>
          </a:p>
        </p:txBody>
      </p:sp>
      <p:sp>
        <p:nvSpPr>
          <p:cNvPr id="3" name="文本框 2">
            <a:extLst>
              <a:ext uri="{FF2B5EF4-FFF2-40B4-BE49-F238E27FC236}">
                <a16:creationId xmlns:a16="http://schemas.microsoft.com/office/drawing/2014/main" id="{8E9981A9-3CB7-51E2-A041-67FCF11DC5E4}"/>
              </a:ext>
            </a:extLst>
          </p:cNvPr>
          <p:cNvSpPr txBox="1"/>
          <p:nvPr/>
        </p:nvSpPr>
        <p:spPr>
          <a:xfrm>
            <a:off x="2928026" y="2014585"/>
            <a:ext cx="1509038" cy="400110"/>
          </a:xfrm>
          <a:prstGeom prst="rect">
            <a:avLst/>
          </a:prstGeom>
          <a:noFill/>
        </p:spPr>
        <p:txBody>
          <a:bodyPr wrap="square" rtlCol="0">
            <a:spAutoFit/>
          </a:bodyPr>
          <a:lstStyle/>
          <a:p>
            <a:r>
              <a:rPr kumimoji="1" lang="zh-CN" altLang="en-US" sz="2000" dirty="0">
                <a:latin typeface="SimHei" panose="02010609060101010101" pitchFamily="49" charset="-122"/>
                <a:ea typeface="SimHei" panose="02010609060101010101" pitchFamily="49" charset="-122"/>
              </a:rPr>
              <a:t>译码器输出</a:t>
            </a:r>
          </a:p>
        </p:txBody>
      </p:sp>
    </p:spTree>
    <p:extLst>
      <p:ext uri="{BB962C8B-B14F-4D97-AF65-F5344CB8AC3E}">
        <p14:creationId xmlns:p14="http://schemas.microsoft.com/office/powerpoint/2010/main" val="21669713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500"/>
                                        <p:tgtEl>
                                          <p:spTgt spid="35"/>
                                        </p:tgtEl>
                                      </p:cBhvr>
                                    </p:animEffect>
                                  </p:childTnLst>
                                </p:cTn>
                              </p:par>
                            </p:childTnLst>
                          </p:cTn>
                        </p:par>
                        <p:par>
                          <p:cTn id="8" fill="hold">
                            <p:stCondLst>
                              <p:cond delay="500"/>
                            </p:stCondLst>
                            <p:childTnLst>
                              <p:par>
                                <p:cTn id="9" presetID="22" presetClass="entr" presetSubtype="8" fill="hold" grpId="0" nodeType="afterEffect">
                                  <p:stCondLst>
                                    <p:cond delay="1000"/>
                                  </p:stCondLst>
                                  <p:iterate type="lt">
                                    <p:tmPct val="100000"/>
                                  </p:iterate>
                                  <p:childTnLst>
                                    <p:set>
                                      <p:cBhvr>
                                        <p:cTn id="10" dur="1" fill="hold">
                                          <p:stCondLst>
                                            <p:cond delay="0"/>
                                          </p:stCondLst>
                                        </p:cTn>
                                        <p:tgtEl>
                                          <p:spTgt spid="49"/>
                                        </p:tgtEl>
                                        <p:attrNameLst>
                                          <p:attrName>style.visibility</p:attrName>
                                        </p:attrNameLst>
                                      </p:cBhvr>
                                      <p:to>
                                        <p:strVal val="visible"/>
                                      </p:to>
                                    </p:set>
                                    <p:animEffect transition="in" filter="wipe(left)">
                                      <p:cBhvr>
                                        <p:cTn id="11" dur="75"/>
                                        <p:tgtEl>
                                          <p:spTgt spid="49"/>
                                        </p:tgtEl>
                                      </p:cBhvr>
                                    </p:animEffect>
                                  </p:childTnLst>
                                </p:cTn>
                              </p:par>
                            </p:childTnLst>
                          </p:cTn>
                        </p:par>
                      </p:childTnLst>
                    </p:cTn>
                  </p:par>
                  <p:par>
                    <p:cTn id="12" fill="hold">
                      <p:stCondLst>
                        <p:cond delay="indefinite"/>
                      </p:stCondLst>
                      <p:childTnLst>
                        <p:par>
                          <p:cTn id="13" fill="hold">
                            <p:stCondLst>
                              <p:cond delay="0"/>
                            </p:stCondLst>
                            <p:childTnLst>
                              <p:par>
                                <p:cTn id="14" presetID="17" presetClass="entr" presetSubtype="10" fill="hold" nodeType="click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p:cTn id="16" dur="500" fill="hold"/>
                                        <p:tgtEl>
                                          <p:spTgt spid="8"/>
                                        </p:tgtEl>
                                        <p:attrNameLst>
                                          <p:attrName>ppt_w</p:attrName>
                                        </p:attrNameLst>
                                      </p:cBhvr>
                                      <p:tavLst>
                                        <p:tav tm="0">
                                          <p:val>
                                            <p:fltVal val="0"/>
                                          </p:val>
                                        </p:tav>
                                        <p:tav tm="100000">
                                          <p:val>
                                            <p:strVal val="#ppt_w"/>
                                          </p:val>
                                        </p:tav>
                                      </p:tavLst>
                                    </p:anim>
                                    <p:anim calcmode="lin" valueType="num">
                                      <p:cBhvr>
                                        <p:cTn id="17" dur="500" fill="hold"/>
                                        <p:tgtEl>
                                          <p:spTgt spid="8"/>
                                        </p:tgtEl>
                                        <p:attrNameLst>
                                          <p:attrName>ppt_h</p:attrName>
                                        </p:attrNameLst>
                                      </p:cBhvr>
                                      <p:tavLst>
                                        <p:tav tm="0">
                                          <p:val>
                                            <p:strVal val="#ppt_h"/>
                                          </p:val>
                                        </p:tav>
                                        <p:tav tm="100000">
                                          <p:val>
                                            <p:strVal val="#ppt_h"/>
                                          </p:val>
                                        </p:tav>
                                      </p:tavLst>
                                    </p:anim>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iterate type="lt">
                                    <p:tmPct val="100000"/>
                                  </p:iterate>
                                  <p:childTnLst>
                                    <p:set>
                                      <p:cBhvr>
                                        <p:cTn id="21" dur="1" fill="hold">
                                          <p:stCondLst>
                                            <p:cond delay="0"/>
                                          </p:stCondLst>
                                        </p:cTn>
                                        <p:tgtEl>
                                          <p:spTgt spid="6"/>
                                        </p:tgtEl>
                                        <p:attrNameLst>
                                          <p:attrName>style.visibility</p:attrName>
                                        </p:attrNameLst>
                                      </p:cBhvr>
                                      <p:to>
                                        <p:strVal val="visible"/>
                                      </p:to>
                                    </p:set>
                                    <p:animEffect transition="in" filter="wipe(left)">
                                      <p:cBhvr>
                                        <p:cTn id="22" dur="75"/>
                                        <p:tgtEl>
                                          <p:spTgt spid="6"/>
                                        </p:tgtEl>
                                      </p:cBhvr>
                                    </p:animEffect>
                                  </p:childTnLst>
                                </p:cTn>
                              </p:par>
                            </p:childTnLst>
                          </p:cTn>
                        </p:par>
                        <p:par>
                          <p:cTn id="23" fill="hold">
                            <p:stCondLst>
                              <p:cond delay="300"/>
                            </p:stCondLst>
                            <p:childTnLst>
                              <p:par>
                                <p:cTn id="24" presetID="22" presetClass="entr" presetSubtype="8" fill="hold" grpId="0" nodeType="afterEffect">
                                  <p:stCondLst>
                                    <p:cond delay="1000"/>
                                  </p:stCondLst>
                                  <p:iterate type="lt">
                                    <p:tmPct val="100000"/>
                                  </p:iterate>
                                  <p:childTnLst>
                                    <p:set>
                                      <p:cBhvr>
                                        <p:cTn id="25" dur="1" fill="hold">
                                          <p:stCondLst>
                                            <p:cond delay="0"/>
                                          </p:stCondLst>
                                        </p:cTn>
                                        <p:tgtEl>
                                          <p:spTgt spid="7"/>
                                        </p:tgtEl>
                                        <p:attrNameLst>
                                          <p:attrName>style.visibility</p:attrName>
                                        </p:attrNameLst>
                                      </p:cBhvr>
                                      <p:to>
                                        <p:strVal val="visible"/>
                                      </p:to>
                                    </p:set>
                                    <p:animEffect transition="in" filter="wipe(left)">
                                      <p:cBhvr>
                                        <p:cTn id="26" dur="75"/>
                                        <p:tgtEl>
                                          <p:spTgt spid="7"/>
                                        </p:tgtEl>
                                      </p:cBhvr>
                                    </p:animEffect>
                                  </p:childTnLst>
                                </p:cTn>
                              </p:par>
                            </p:childTnLst>
                          </p:cTn>
                        </p:par>
                      </p:childTnLst>
                    </p:cTn>
                  </p:par>
                  <p:par>
                    <p:cTn id="27" fill="hold">
                      <p:stCondLst>
                        <p:cond delay="indefinite"/>
                      </p:stCondLst>
                      <p:childTnLst>
                        <p:par>
                          <p:cTn id="28" fill="hold">
                            <p:stCondLst>
                              <p:cond delay="0"/>
                            </p:stCondLst>
                            <p:childTnLst>
                              <p:par>
                                <p:cTn id="29" presetID="23" presetClass="entr" presetSubtype="16" fill="hold" grpId="0" nodeType="clickEffect">
                                  <p:stCondLst>
                                    <p:cond delay="0"/>
                                  </p:stCondLst>
                                  <p:childTnLst>
                                    <p:set>
                                      <p:cBhvr>
                                        <p:cTn id="30" dur="1" fill="hold">
                                          <p:stCondLst>
                                            <p:cond delay="0"/>
                                          </p:stCondLst>
                                        </p:cTn>
                                        <p:tgtEl>
                                          <p:spTgt spid="39"/>
                                        </p:tgtEl>
                                        <p:attrNameLst>
                                          <p:attrName>style.visibility</p:attrName>
                                        </p:attrNameLst>
                                      </p:cBhvr>
                                      <p:to>
                                        <p:strVal val="visible"/>
                                      </p:to>
                                    </p:set>
                                    <p:anim calcmode="lin" valueType="num">
                                      <p:cBhvr>
                                        <p:cTn id="31" dur="500" fill="hold"/>
                                        <p:tgtEl>
                                          <p:spTgt spid="39"/>
                                        </p:tgtEl>
                                        <p:attrNameLst>
                                          <p:attrName>ppt_w</p:attrName>
                                        </p:attrNameLst>
                                      </p:cBhvr>
                                      <p:tavLst>
                                        <p:tav tm="0">
                                          <p:val>
                                            <p:fltVal val="0"/>
                                          </p:val>
                                        </p:tav>
                                        <p:tav tm="100000">
                                          <p:val>
                                            <p:strVal val="#ppt_w"/>
                                          </p:val>
                                        </p:tav>
                                      </p:tavLst>
                                    </p:anim>
                                    <p:anim calcmode="lin" valueType="num">
                                      <p:cBhvr>
                                        <p:cTn id="32" dur="500" fill="hold"/>
                                        <p:tgtEl>
                                          <p:spTgt spid="39"/>
                                        </p:tgtEl>
                                        <p:attrNameLst>
                                          <p:attrName>ppt_h</p:attrName>
                                        </p:attrNameLst>
                                      </p:cBhvr>
                                      <p:tavLst>
                                        <p:tav tm="0">
                                          <p:val>
                                            <p:fltVal val="0"/>
                                          </p:val>
                                        </p:tav>
                                        <p:tav tm="100000">
                                          <p:val>
                                            <p:strVal val="#ppt_h"/>
                                          </p:val>
                                        </p:tav>
                                      </p:tavLst>
                                    </p:anim>
                                  </p:childTnLst>
                                </p:cTn>
                              </p:par>
                            </p:childTnLst>
                          </p:cTn>
                        </p:par>
                        <p:par>
                          <p:cTn id="33" fill="hold">
                            <p:stCondLst>
                              <p:cond delay="500"/>
                            </p:stCondLst>
                            <p:childTnLst>
                              <p:par>
                                <p:cTn id="34" presetID="22" presetClass="entr" presetSubtype="8" fill="hold" nodeType="afterEffect">
                                  <p:stCondLst>
                                    <p:cond delay="2000"/>
                                  </p:stCondLst>
                                  <p:childTnLst>
                                    <p:set>
                                      <p:cBhvr>
                                        <p:cTn id="35" dur="1" fill="hold">
                                          <p:stCondLst>
                                            <p:cond delay="0"/>
                                          </p:stCondLst>
                                        </p:cTn>
                                        <p:tgtEl>
                                          <p:spTgt spid="40"/>
                                        </p:tgtEl>
                                        <p:attrNameLst>
                                          <p:attrName>style.visibility</p:attrName>
                                        </p:attrNameLst>
                                      </p:cBhvr>
                                      <p:to>
                                        <p:strVal val="visible"/>
                                      </p:to>
                                    </p:set>
                                    <p:animEffect transition="in" filter="wipe(left)">
                                      <p:cBhvr>
                                        <p:cTn id="36" dur="500"/>
                                        <p:tgtEl>
                                          <p:spTgt spid="40"/>
                                        </p:tgtEl>
                                      </p:cBhvr>
                                    </p:animEffect>
                                  </p:childTnLst>
                                </p:cTn>
                              </p:par>
                            </p:childTnLst>
                          </p:cTn>
                        </p:par>
                        <p:par>
                          <p:cTn id="37" fill="hold">
                            <p:stCondLst>
                              <p:cond delay="3000"/>
                            </p:stCondLst>
                            <p:childTnLst>
                              <p:par>
                                <p:cTn id="38" presetID="23" presetClass="entr" presetSubtype="16" fill="hold" grpId="0" nodeType="afterEffect">
                                  <p:stCondLst>
                                    <p:cond delay="2000"/>
                                  </p:stCondLst>
                                  <p:childTnLst>
                                    <p:set>
                                      <p:cBhvr>
                                        <p:cTn id="39" dur="1" fill="hold">
                                          <p:stCondLst>
                                            <p:cond delay="0"/>
                                          </p:stCondLst>
                                        </p:cTn>
                                        <p:tgtEl>
                                          <p:spTgt spid="43"/>
                                        </p:tgtEl>
                                        <p:attrNameLst>
                                          <p:attrName>style.visibility</p:attrName>
                                        </p:attrNameLst>
                                      </p:cBhvr>
                                      <p:to>
                                        <p:strVal val="visible"/>
                                      </p:to>
                                    </p:set>
                                    <p:anim calcmode="lin" valueType="num">
                                      <p:cBhvr>
                                        <p:cTn id="40" dur="500" fill="hold"/>
                                        <p:tgtEl>
                                          <p:spTgt spid="43"/>
                                        </p:tgtEl>
                                        <p:attrNameLst>
                                          <p:attrName>ppt_w</p:attrName>
                                        </p:attrNameLst>
                                      </p:cBhvr>
                                      <p:tavLst>
                                        <p:tav tm="0">
                                          <p:val>
                                            <p:fltVal val="0"/>
                                          </p:val>
                                        </p:tav>
                                        <p:tav tm="100000">
                                          <p:val>
                                            <p:strVal val="#ppt_w"/>
                                          </p:val>
                                        </p:tav>
                                      </p:tavLst>
                                    </p:anim>
                                    <p:anim calcmode="lin" valueType="num">
                                      <p:cBhvr>
                                        <p:cTn id="41" dur="500" fill="hold"/>
                                        <p:tgtEl>
                                          <p:spTgt spid="43"/>
                                        </p:tgtEl>
                                        <p:attrNameLst>
                                          <p:attrName>ppt_h</p:attrName>
                                        </p:attrNameLst>
                                      </p:cBhvr>
                                      <p:tavLst>
                                        <p:tav tm="0">
                                          <p:val>
                                            <p:fltVal val="0"/>
                                          </p:val>
                                        </p:tav>
                                        <p:tav tm="100000">
                                          <p:val>
                                            <p:strVal val="#ppt_h"/>
                                          </p:val>
                                        </p:tav>
                                      </p:tavLst>
                                    </p:anim>
                                  </p:childTnLst>
                                </p:cTn>
                              </p:par>
                            </p:childTnLst>
                          </p:cTn>
                        </p:par>
                        <p:par>
                          <p:cTn id="42" fill="hold">
                            <p:stCondLst>
                              <p:cond delay="5500"/>
                            </p:stCondLst>
                            <p:childTnLst>
                              <p:par>
                                <p:cTn id="43" presetID="22" presetClass="entr" presetSubtype="8" fill="hold" nodeType="afterEffect">
                                  <p:stCondLst>
                                    <p:cond delay="2000"/>
                                  </p:stCondLst>
                                  <p:childTnLst>
                                    <p:set>
                                      <p:cBhvr>
                                        <p:cTn id="44" dur="1" fill="hold">
                                          <p:stCondLst>
                                            <p:cond delay="0"/>
                                          </p:stCondLst>
                                        </p:cTn>
                                        <p:tgtEl>
                                          <p:spTgt spid="44"/>
                                        </p:tgtEl>
                                        <p:attrNameLst>
                                          <p:attrName>style.visibility</p:attrName>
                                        </p:attrNameLst>
                                      </p:cBhvr>
                                      <p:to>
                                        <p:strVal val="visible"/>
                                      </p:to>
                                    </p:set>
                                    <p:animEffect transition="in" filter="wipe(left)">
                                      <p:cBhvr>
                                        <p:cTn id="45" dur="500"/>
                                        <p:tgtEl>
                                          <p:spTgt spid="44"/>
                                        </p:tgtEl>
                                      </p:cBhvr>
                                    </p:animEffect>
                                  </p:childTnLst>
                                </p:cTn>
                              </p:par>
                            </p:childTnLst>
                          </p:cTn>
                        </p:par>
                        <p:par>
                          <p:cTn id="46" fill="hold">
                            <p:stCondLst>
                              <p:cond delay="8000"/>
                            </p:stCondLst>
                            <p:childTnLst>
                              <p:par>
                                <p:cTn id="47" presetID="23" presetClass="entr" presetSubtype="16" fill="hold" grpId="0" nodeType="afterEffect">
                                  <p:stCondLst>
                                    <p:cond delay="2000"/>
                                  </p:stCondLst>
                                  <p:childTnLst>
                                    <p:set>
                                      <p:cBhvr>
                                        <p:cTn id="48" dur="1" fill="hold">
                                          <p:stCondLst>
                                            <p:cond delay="0"/>
                                          </p:stCondLst>
                                        </p:cTn>
                                        <p:tgtEl>
                                          <p:spTgt spid="47"/>
                                        </p:tgtEl>
                                        <p:attrNameLst>
                                          <p:attrName>style.visibility</p:attrName>
                                        </p:attrNameLst>
                                      </p:cBhvr>
                                      <p:to>
                                        <p:strVal val="visible"/>
                                      </p:to>
                                    </p:set>
                                    <p:anim calcmode="lin" valueType="num">
                                      <p:cBhvr>
                                        <p:cTn id="49" dur="500" fill="hold"/>
                                        <p:tgtEl>
                                          <p:spTgt spid="47"/>
                                        </p:tgtEl>
                                        <p:attrNameLst>
                                          <p:attrName>ppt_w</p:attrName>
                                        </p:attrNameLst>
                                      </p:cBhvr>
                                      <p:tavLst>
                                        <p:tav tm="0">
                                          <p:val>
                                            <p:fltVal val="0"/>
                                          </p:val>
                                        </p:tav>
                                        <p:tav tm="100000">
                                          <p:val>
                                            <p:strVal val="#ppt_w"/>
                                          </p:val>
                                        </p:tav>
                                      </p:tavLst>
                                    </p:anim>
                                    <p:anim calcmode="lin" valueType="num">
                                      <p:cBhvr>
                                        <p:cTn id="50" dur="500" fill="hold"/>
                                        <p:tgtEl>
                                          <p:spTgt spid="47"/>
                                        </p:tgtEl>
                                        <p:attrNameLst>
                                          <p:attrName>ppt_h</p:attrName>
                                        </p:attrNameLst>
                                      </p:cBhvr>
                                      <p:tavLst>
                                        <p:tav tm="0">
                                          <p:val>
                                            <p:fltVal val="0"/>
                                          </p:val>
                                        </p:tav>
                                        <p:tav tm="100000">
                                          <p:val>
                                            <p:strVal val="#ppt_h"/>
                                          </p:val>
                                        </p:tav>
                                      </p:tavLst>
                                    </p:anim>
                                  </p:childTnLst>
                                </p:cTn>
                              </p:par>
                            </p:childTnLst>
                          </p:cTn>
                        </p:par>
                        <p:par>
                          <p:cTn id="51" fill="hold">
                            <p:stCondLst>
                              <p:cond delay="10500"/>
                            </p:stCondLst>
                            <p:childTnLst>
                              <p:par>
                                <p:cTn id="52" presetID="22" presetClass="entr" presetSubtype="8" fill="hold" grpId="0" nodeType="afterEffect">
                                  <p:stCondLst>
                                    <p:cond delay="1000"/>
                                  </p:stCondLst>
                                  <p:childTnLst>
                                    <p:set>
                                      <p:cBhvr>
                                        <p:cTn id="53" dur="1" fill="hold">
                                          <p:stCondLst>
                                            <p:cond delay="0"/>
                                          </p:stCondLst>
                                        </p:cTn>
                                        <p:tgtEl>
                                          <p:spTgt spid="48">
                                            <p:txEl>
                                              <p:pRg st="0" end="0"/>
                                            </p:txEl>
                                          </p:spTgt>
                                        </p:tgtEl>
                                        <p:attrNameLst>
                                          <p:attrName>style.visibility</p:attrName>
                                        </p:attrNameLst>
                                      </p:cBhvr>
                                      <p:to>
                                        <p:strVal val="visible"/>
                                      </p:to>
                                    </p:set>
                                    <p:animEffect transition="in" filter="wipe(left)">
                                      <p:cBhvr>
                                        <p:cTn id="54" dur="500"/>
                                        <p:tgtEl>
                                          <p:spTgt spid="4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utoUpdateAnimBg="0"/>
      <p:bldP spid="7" grpId="0" autoUpdateAnimBg="0"/>
      <p:bldP spid="35" grpId="0" autoUpdateAnimBg="0"/>
      <p:bldP spid="39" grpId="0" animBg="1" autoUpdateAnimBg="0"/>
      <p:bldP spid="43" grpId="0" animBg="1" autoUpdateAnimBg="0"/>
      <p:bldP spid="47" grpId="0" animBg="1" autoUpdateAnimBg="0"/>
      <p:bldP spid="48" grpId="0" build="p" autoUpdateAnimBg="0" advAuto="1000"/>
      <p:bldP spid="49" grpId="0" autoUpdateAnimBg="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E0F3ED29-554F-8B4F-8E1B-EB111653BE8E}"/>
              </a:ext>
            </a:extLst>
          </p:cNvPr>
          <p:cNvSpPr>
            <a:spLocks noGrp="1"/>
          </p:cNvSpPr>
          <p:nvPr>
            <p:ph type="title"/>
          </p:nvPr>
        </p:nvSpPr>
        <p:spPr/>
        <p:txBody>
          <a:bodyPr/>
          <a:lstStyle/>
          <a:p>
            <a:r>
              <a:rPr kumimoji="1" lang="zh-CN" altLang="en-US" dirty="0"/>
              <a:t>第四章   组合逻辑电路</a:t>
            </a:r>
          </a:p>
        </p:txBody>
      </p:sp>
      <p:sp>
        <p:nvSpPr>
          <p:cNvPr id="2" name="文本框 1">
            <a:extLst>
              <a:ext uri="{FF2B5EF4-FFF2-40B4-BE49-F238E27FC236}">
                <a16:creationId xmlns:a16="http://schemas.microsoft.com/office/drawing/2014/main" id="{5A62D190-C1C3-544D-BD1D-80AF513C6EDC}"/>
              </a:ext>
            </a:extLst>
          </p:cNvPr>
          <p:cNvSpPr txBox="1"/>
          <p:nvPr/>
        </p:nvSpPr>
        <p:spPr>
          <a:xfrm>
            <a:off x="308810" y="805593"/>
            <a:ext cx="5801358" cy="5724644"/>
          </a:xfrm>
          <a:prstGeom prst="rect">
            <a:avLst/>
          </a:prstGeom>
          <a:noFill/>
        </p:spPr>
        <p:txBody>
          <a:bodyPr wrap="square" rtlCol="0">
            <a:spAutoFit/>
          </a:bodyPr>
          <a:lstStyle/>
          <a:p>
            <a:pPr marL="571500" indent="-571500">
              <a:spcBef>
                <a:spcPts val="1200"/>
              </a:spcBef>
              <a:buFont typeface="+mj-ea"/>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组合电路的基本分析方法和设计方法</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组合电路的基本分析方法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组合电路的基本设计方法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12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加法器和数值比较器</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加法器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数值比较器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12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编码器和译码器</a:t>
            </a: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编码器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译码器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1200"/>
              </a:spcBef>
              <a:buFont typeface="+mj-lt"/>
              <a:buAutoNum type="ea1JpnChsDbPeriod"/>
            </a:pPr>
            <a:r>
              <a:rPr kumimoji="1" lang="zh-CN" altLang="en-US" sz="2400" dirty="0">
                <a:latin typeface="Myriad Pro" panose="020B0503030403020204" pitchFamily="34" charset="0"/>
                <a:ea typeface="Songti SC" panose="02010600040101010101" pitchFamily="2" charset="-122"/>
              </a:rPr>
              <a:t>数据选择器和分配器</a:t>
            </a: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数据选择器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latin typeface="Myriad Pro" panose="020B0503030403020204" pitchFamily="34" charset="0"/>
                <a:ea typeface="KaiTi" panose="02010609060101010101" pitchFamily="49" charset="-122"/>
              </a:rPr>
              <a:t>分配器</a:t>
            </a:r>
            <a:endParaRPr kumimoji="1" lang="en-US" altLang="zh-CN" sz="2000" dirty="0">
              <a:latin typeface="Myriad Pro" panose="020B0503030403020204" pitchFamily="34" charset="0"/>
              <a:ea typeface="KaiTi" panose="02010609060101010101" pitchFamily="49" charset="-122"/>
            </a:endParaRPr>
          </a:p>
        </p:txBody>
      </p:sp>
      <p:sp>
        <p:nvSpPr>
          <p:cNvPr id="5" name="文本框 4">
            <a:extLst>
              <a:ext uri="{FF2B5EF4-FFF2-40B4-BE49-F238E27FC236}">
                <a16:creationId xmlns:a16="http://schemas.microsoft.com/office/drawing/2014/main" id="{0E2EFA10-2E06-BA09-A642-890AA1B998F2}"/>
              </a:ext>
            </a:extLst>
          </p:cNvPr>
          <p:cNvSpPr txBox="1"/>
          <p:nvPr/>
        </p:nvSpPr>
        <p:spPr>
          <a:xfrm>
            <a:off x="6081832" y="2236754"/>
            <a:ext cx="5801358" cy="4278094"/>
          </a:xfrm>
          <a:prstGeom prst="rect">
            <a:avLst/>
          </a:prstGeom>
          <a:noFill/>
        </p:spPr>
        <p:txBody>
          <a:bodyPr wrap="square" rtlCol="0">
            <a:spAutoFit/>
          </a:bodyPr>
          <a:lstStyle/>
          <a:p>
            <a:pPr marL="514350" indent="-514350">
              <a:spcBef>
                <a:spcPts val="1200"/>
              </a:spcBef>
              <a:buFont typeface="+mj-ea"/>
              <a:buAutoNum type="ea1JpnChsDbPeriod" startAt="5"/>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用</a:t>
            </a:r>
            <a:r>
              <a:rPr kumimoji="1" lang="en-US" altLang="zh-CN" sz="2400" dirty="0">
                <a:solidFill>
                  <a:schemeClr val="bg1">
                    <a:lumMod val="50000"/>
                  </a:schemeClr>
                </a:solidFill>
                <a:latin typeface="Myriad Pro" panose="020B0503030403020204" pitchFamily="34" charset="0"/>
                <a:ea typeface="Songti SC" panose="02010600040101010101" pitchFamily="2" charset="-122"/>
              </a:rPr>
              <a:t>MSI</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实现组合逻辑函数</a:t>
            </a: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用数据选择器实现组合逻辑函数</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用二进制译码器实现组合逻辑函数</a:t>
            </a:r>
            <a:endParaRPr kumimoji="1" lang="en-US" altLang="zh-CN" sz="2400" dirty="0">
              <a:latin typeface="Myriad Pro" panose="020B0503030403020204" pitchFamily="34" charset="0"/>
              <a:ea typeface="Songti SC" panose="02010600040101010101" pitchFamily="2" charset="-122"/>
            </a:endParaRPr>
          </a:p>
          <a:p>
            <a:pPr marL="571500" indent="-571500">
              <a:spcBef>
                <a:spcPts val="1200"/>
              </a:spcBef>
              <a:buFont typeface="+mj-ea"/>
              <a:buAutoNum type="ea1JpnChsDbPeriod" startAt="5"/>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只读存储器（</a:t>
            </a:r>
            <a:r>
              <a:rPr kumimoji="1" lang="en-US" altLang="zh-CN" sz="2400" dirty="0">
                <a:solidFill>
                  <a:schemeClr val="bg1">
                    <a:lumMod val="50000"/>
                  </a:schemeClr>
                </a:solidFill>
                <a:latin typeface="Myriad Pro" panose="020B0503030403020204" pitchFamily="34" charset="0"/>
                <a:ea typeface="Songti SC" panose="02010600040101010101" pitchFamily="2" charset="-122"/>
              </a:rPr>
              <a:t>ROM</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12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ROM</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的结构和工作原理</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ROM</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应用举例及容量扩展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1200"/>
              </a:spcBef>
              <a:buFont typeface="+mj-lt"/>
              <a:buAutoNum type="ea1JpnChsDbPeriod" startAt="5"/>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组合电路中的竞争冒险</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竞争冒险的概念及其产生原因</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消除竞争冒险的方法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p:txBody>
      </p:sp>
      <p:sp>
        <p:nvSpPr>
          <p:cNvPr id="3" name="灯片编号占位符 2">
            <a:extLst>
              <a:ext uri="{FF2B5EF4-FFF2-40B4-BE49-F238E27FC236}">
                <a16:creationId xmlns:a16="http://schemas.microsoft.com/office/drawing/2014/main" id="{99949957-1414-8CD9-9922-E774870E2021}"/>
              </a:ext>
            </a:extLst>
          </p:cNvPr>
          <p:cNvSpPr>
            <a:spLocks noGrp="1"/>
          </p:cNvSpPr>
          <p:nvPr>
            <p:ph type="sldNum" sz="quarter" idx="12"/>
          </p:nvPr>
        </p:nvSpPr>
        <p:spPr/>
        <p:txBody>
          <a:bodyPr/>
          <a:lstStyle/>
          <a:p>
            <a:fld id="{392CBAA0-59E6-204E-8F03-85E5040D48B8}" type="slidenum">
              <a:rPr kumimoji="1" lang="zh-CN" altLang="en-US" smtClean="0"/>
              <a:t>68</a:t>
            </a:fld>
            <a:r>
              <a:rPr kumimoji="1" lang="en-US" altLang="zh-CN"/>
              <a:t>/133</a:t>
            </a:r>
            <a:endParaRPr kumimoji="1" lang="zh-CN" altLang="en-US" dirty="0"/>
          </a:p>
        </p:txBody>
      </p:sp>
    </p:spTree>
    <p:extLst>
      <p:ext uri="{BB962C8B-B14F-4D97-AF65-F5344CB8AC3E}">
        <p14:creationId xmlns:p14="http://schemas.microsoft.com/office/powerpoint/2010/main" val="1989877918"/>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4.2</a:t>
            </a:r>
            <a:r>
              <a:rPr kumimoji="1" lang="zh-CN" altLang="en-US" dirty="0"/>
              <a:t> 数据分配器</a:t>
            </a:r>
          </a:p>
        </p:txBody>
      </p:sp>
      <p:sp>
        <p:nvSpPr>
          <p:cNvPr id="6" name="Text Box 3">
            <a:extLst>
              <a:ext uri="{FF2B5EF4-FFF2-40B4-BE49-F238E27FC236}">
                <a16:creationId xmlns:a16="http://schemas.microsoft.com/office/drawing/2014/main" id="{A9F591E9-E094-5352-C5CD-9FB85AFDF0C3}"/>
              </a:ext>
            </a:extLst>
          </p:cNvPr>
          <p:cNvSpPr txBox="1">
            <a:spLocks noChangeArrowheads="1"/>
          </p:cNvSpPr>
          <p:nvPr/>
        </p:nvSpPr>
        <p:spPr bwMode="auto">
          <a:xfrm>
            <a:off x="1606960" y="929302"/>
            <a:ext cx="8662988" cy="519112"/>
          </a:xfrm>
          <a:prstGeom prst="rect">
            <a:avLst/>
          </a:prstGeom>
          <a:noFill/>
          <a:ln>
            <a:noFill/>
          </a:ln>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996600"/>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t>将</a:t>
            </a:r>
            <a:r>
              <a:rPr lang="zh-CN" altLang="en-US" sz="2800" b="1">
                <a:solidFill>
                  <a:srgbClr val="996600"/>
                </a:solidFill>
              </a:rPr>
              <a:t> </a:t>
            </a:r>
            <a:r>
              <a:rPr lang="en-US" altLang="zh-CN" sz="2800" b="1">
                <a:solidFill>
                  <a:srgbClr val="0033CC"/>
                </a:solidFill>
              </a:rPr>
              <a:t>1 </a:t>
            </a:r>
            <a:r>
              <a:rPr lang="zh-CN" altLang="en-US" sz="2800" b="1">
                <a:solidFill>
                  <a:srgbClr val="0033CC"/>
                </a:solidFill>
              </a:rPr>
              <a:t>路</a:t>
            </a:r>
            <a:r>
              <a:rPr lang="zh-CN" altLang="en-US" sz="2800" b="1"/>
              <a:t>输入数据，根据需要分别传送到</a:t>
            </a:r>
            <a:r>
              <a:rPr lang="zh-CN" altLang="en-US" sz="2800" b="1">
                <a:solidFill>
                  <a:srgbClr val="996600"/>
                </a:solidFill>
              </a:rPr>
              <a:t> </a:t>
            </a:r>
            <a:r>
              <a:rPr lang="en-US" altLang="zh-CN" sz="2800" b="1" i="1">
                <a:solidFill>
                  <a:srgbClr val="0033CC"/>
                </a:solidFill>
              </a:rPr>
              <a:t>m </a:t>
            </a:r>
            <a:r>
              <a:rPr lang="zh-CN" altLang="en-US" sz="2800" b="1">
                <a:solidFill>
                  <a:srgbClr val="0033CC"/>
                </a:solidFill>
              </a:rPr>
              <a:t>个</a:t>
            </a:r>
            <a:r>
              <a:rPr lang="zh-CN" altLang="en-US" sz="2800" b="1"/>
              <a:t>输出端</a:t>
            </a:r>
          </a:p>
        </p:txBody>
      </p:sp>
      <p:sp>
        <p:nvSpPr>
          <p:cNvPr id="7" name="Text Box 4">
            <a:extLst>
              <a:ext uri="{FF2B5EF4-FFF2-40B4-BE49-F238E27FC236}">
                <a16:creationId xmlns:a16="http://schemas.microsoft.com/office/drawing/2014/main" id="{50EF09BE-51FA-1406-D49D-90D9A4FEA344}"/>
              </a:ext>
            </a:extLst>
          </p:cNvPr>
          <p:cNvSpPr txBox="1">
            <a:spLocks noChangeArrowheads="1"/>
          </p:cNvSpPr>
          <p:nvPr/>
        </p:nvSpPr>
        <p:spPr bwMode="auto">
          <a:xfrm>
            <a:off x="1564098" y="1510327"/>
            <a:ext cx="7205662"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00"/>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一、</a:t>
            </a:r>
            <a:r>
              <a:rPr lang="en-US" altLang="zh-CN" sz="2800" b="1">
                <a:solidFill>
                  <a:srgbClr val="0033CC"/>
                </a:solidFill>
              </a:rPr>
              <a:t>1 </a:t>
            </a:r>
            <a:r>
              <a:rPr lang="zh-CN" altLang="en-US" sz="2800" b="1">
                <a:solidFill>
                  <a:srgbClr val="0033CC"/>
                </a:solidFill>
              </a:rPr>
              <a:t>路</a:t>
            </a:r>
            <a:r>
              <a:rPr lang="en-US" altLang="zh-CN" sz="2800" b="1">
                <a:solidFill>
                  <a:srgbClr val="0033CC"/>
                </a:solidFill>
              </a:rPr>
              <a:t>- 4 </a:t>
            </a:r>
            <a:r>
              <a:rPr lang="zh-CN" altLang="en-US" sz="2800" b="1">
                <a:solidFill>
                  <a:srgbClr val="0033CC"/>
                </a:solidFill>
              </a:rPr>
              <a:t>路数据分配器</a:t>
            </a:r>
          </a:p>
        </p:txBody>
      </p:sp>
      <p:sp>
        <p:nvSpPr>
          <p:cNvPr id="8" name="Text Box 5">
            <a:extLst>
              <a:ext uri="{FF2B5EF4-FFF2-40B4-BE49-F238E27FC236}">
                <a16:creationId xmlns:a16="http://schemas.microsoft.com/office/drawing/2014/main" id="{D68FB6D9-19E5-A2A4-C5FB-8B15F670EB33}"/>
              </a:ext>
            </a:extLst>
          </p:cNvPr>
          <p:cNvSpPr txBox="1">
            <a:spLocks noChangeArrowheads="1"/>
          </p:cNvSpPr>
          <p:nvPr/>
        </p:nvSpPr>
        <p:spPr bwMode="auto">
          <a:xfrm>
            <a:off x="1848260" y="2554902"/>
            <a:ext cx="873125" cy="711200"/>
          </a:xfrm>
          <a:prstGeom prst="rect">
            <a:avLst/>
          </a:prstGeom>
          <a:solidFill>
            <a:srgbClr val="FFFFCC"/>
          </a:solidFill>
          <a:ln w="9525">
            <a:solidFill>
              <a:srgbClr val="996600"/>
            </a:solidFill>
            <a:miter lim="800000"/>
            <a:headEnd/>
            <a:tailEnd/>
          </a:ln>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000" b="1">
                <a:solidFill>
                  <a:srgbClr val="0033CC"/>
                </a:solidFill>
                <a:latin typeface="宋体" panose="02010600030101010101" pitchFamily="2" charset="-122"/>
              </a:rPr>
              <a:t>数据</a:t>
            </a:r>
          </a:p>
          <a:p>
            <a:pPr algn="ctr" eaLnBrk="1" hangingPunct="1"/>
            <a:r>
              <a:rPr lang="zh-CN" altLang="en-US" sz="2000" b="1">
                <a:solidFill>
                  <a:srgbClr val="0033CC"/>
                </a:solidFill>
                <a:latin typeface="宋体" panose="02010600030101010101" pitchFamily="2" charset="-122"/>
              </a:rPr>
              <a:t>输入</a:t>
            </a:r>
          </a:p>
        </p:txBody>
      </p:sp>
      <p:sp>
        <p:nvSpPr>
          <p:cNvPr id="9" name="Text Box 6">
            <a:extLst>
              <a:ext uri="{FF2B5EF4-FFF2-40B4-BE49-F238E27FC236}">
                <a16:creationId xmlns:a16="http://schemas.microsoft.com/office/drawing/2014/main" id="{0ACFF5E5-7CE0-AACD-9F5A-DFB7C7C21877}"/>
              </a:ext>
            </a:extLst>
          </p:cNvPr>
          <p:cNvSpPr txBox="1">
            <a:spLocks noChangeArrowheads="1"/>
          </p:cNvSpPr>
          <p:nvPr/>
        </p:nvSpPr>
        <p:spPr bwMode="auto">
          <a:xfrm>
            <a:off x="5648735" y="1867514"/>
            <a:ext cx="1303338" cy="409575"/>
          </a:xfrm>
          <a:prstGeom prst="rect">
            <a:avLst/>
          </a:prstGeom>
          <a:solidFill>
            <a:srgbClr val="FFFFCC"/>
          </a:solidFill>
          <a:ln w="12700">
            <a:solidFill>
              <a:srgbClr val="996600"/>
            </a:solidFill>
            <a:miter lim="800000"/>
            <a:headEnd/>
            <a:tailEnd/>
          </a:ln>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000" b="1">
                <a:solidFill>
                  <a:srgbClr val="0033CC"/>
                </a:solidFill>
                <a:latin typeface="宋体" panose="02010600030101010101" pitchFamily="2" charset="-122"/>
              </a:rPr>
              <a:t>数据输出</a:t>
            </a:r>
          </a:p>
        </p:txBody>
      </p:sp>
      <p:sp>
        <p:nvSpPr>
          <p:cNvPr id="10" name="Text Box 7">
            <a:extLst>
              <a:ext uri="{FF2B5EF4-FFF2-40B4-BE49-F238E27FC236}">
                <a16:creationId xmlns:a16="http://schemas.microsoft.com/office/drawing/2014/main" id="{1665C70D-1E83-34DF-E26D-91F6C019E371}"/>
              </a:ext>
            </a:extLst>
          </p:cNvPr>
          <p:cNvSpPr txBox="1">
            <a:spLocks noChangeArrowheads="1"/>
          </p:cNvSpPr>
          <p:nvPr/>
        </p:nvSpPr>
        <p:spPr bwMode="auto">
          <a:xfrm>
            <a:off x="1865723" y="3724889"/>
            <a:ext cx="1319212" cy="406400"/>
          </a:xfrm>
          <a:prstGeom prst="rect">
            <a:avLst/>
          </a:prstGeom>
          <a:solidFill>
            <a:srgbClr val="FFFFCC"/>
          </a:solidFill>
          <a:ln w="9525">
            <a:solidFill>
              <a:srgbClr val="996600"/>
            </a:solidFill>
            <a:miter lim="800000"/>
            <a:headEnd/>
            <a:tailEnd/>
          </a:ln>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000" b="1">
                <a:solidFill>
                  <a:srgbClr val="FF0066"/>
                </a:solidFill>
                <a:latin typeface="宋体" panose="02010600030101010101" pitchFamily="2" charset="-122"/>
              </a:rPr>
              <a:t>选择控制</a:t>
            </a:r>
          </a:p>
        </p:txBody>
      </p:sp>
      <p:sp>
        <p:nvSpPr>
          <p:cNvPr id="11" name="Text Box 8">
            <a:extLst>
              <a:ext uri="{FF2B5EF4-FFF2-40B4-BE49-F238E27FC236}">
                <a16:creationId xmlns:a16="http://schemas.microsoft.com/office/drawing/2014/main" id="{82111D0D-3C0F-2F5E-641C-35C6EC876005}"/>
              </a:ext>
            </a:extLst>
          </p:cNvPr>
          <p:cNvSpPr txBox="1">
            <a:spLocks noChangeArrowheads="1"/>
          </p:cNvSpPr>
          <p:nvPr/>
        </p:nvSpPr>
        <p:spPr bwMode="auto">
          <a:xfrm>
            <a:off x="2643598" y="4778989"/>
            <a:ext cx="79375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ea typeface="楷体_GB2312" pitchFamily="49" charset="-122"/>
              </a:rPr>
              <a:t>0    0</a:t>
            </a:r>
          </a:p>
        </p:txBody>
      </p:sp>
      <p:sp>
        <p:nvSpPr>
          <p:cNvPr id="12" name="Text Box 9">
            <a:extLst>
              <a:ext uri="{FF2B5EF4-FFF2-40B4-BE49-F238E27FC236}">
                <a16:creationId xmlns:a16="http://schemas.microsoft.com/office/drawing/2014/main" id="{EE37B82D-8710-F1A8-6614-1E43B3481835}"/>
              </a:ext>
            </a:extLst>
          </p:cNvPr>
          <p:cNvSpPr txBox="1">
            <a:spLocks noChangeArrowheads="1"/>
          </p:cNvSpPr>
          <p:nvPr/>
        </p:nvSpPr>
        <p:spPr bwMode="auto">
          <a:xfrm>
            <a:off x="2643598" y="5159989"/>
            <a:ext cx="79375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ea typeface="楷体_GB2312" pitchFamily="49" charset="-122"/>
              </a:rPr>
              <a:t>0    1</a:t>
            </a:r>
          </a:p>
        </p:txBody>
      </p:sp>
      <p:sp>
        <p:nvSpPr>
          <p:cNvPr id="13" name="Text Box 10">
            <a:extLst>
              <a:ext uri="{FF2B5EF4-FFF2-40B4-BE49-F238E27FC236}">
                <a16:creationId xmlns:a16="http://schemas.microsoft.com/office/drawing/2014/main" id="{6AF588D3-302B-3190-DE65-F8A9DC49D7F5}"/>
              </a:ext>
            </a:extLst>
          </p:cNvPr>
          <p:cNvSpPr txBox="1">
            <a:spLocks noChangeArrowheads="1"/>
          </p:cNvSpPr>
          <p:nvPr/>
        </p:nvSpPr>
        <p:spPr bwMode="auto">
          <a:xfrm>
            <a:off x="2643598" y="5496539"/>
            <a:ext cx="79375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ea typeface="楷体_GB2312" pitchFamily="49" charset="-122"/>
              </a:rPr>
              <a:t>1    0</a:t>
            </a:r>
          </a:p>
        </p:txBody>
      </p:sp>
      <p:sp>
        <p:nvSpPr>
          <p:cNvPr id="14" name="Text Box 11">
            <a:extLst>
              <a:ext uri="{FF2B5EF4-FFF2-40B4-BE49-F238E27FC236}">
                <a16:creationId xmlns:a16="http://schemas.microsoft.com/office/drawing/2014/main" id="{DF225842-668A-8799-B6D0-71A1979F2D26}"/>
              </a:ext>
            </a:extLst>
          </p:cNvPr>
          <p:cNvSpPr txBox="1">
            <a:spLocks noChangeArrowheads="1"/>
          </p:cNvSpPr>
          <p:nvPr/>
        </p:nvSpPr>
        <p:spPr bwMode="auto">
          <a:xfrm>
            <a:off x="2643598" y="5877539"/>
            <a:ext cx="79375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ea typeface="楷体_GB2312" pitchFamily="49" charset="-122"/>
              </a:rPr>
              <a:t>1    1</a:t>
            </a:r>
          </a:p>
        </p:txBody>
      </p:sp>
      <p:grpSp>
        <p:nvGrpSpPr>
          <p:cNvPr id="15" name="Group 12">
            <a:extLst>
              <a:ext uri="{FF2B5EF4-FFF2-40B4-BE49-F238E27FC236}">
                <a16:creationId xmlns:a16="http://schemas.microsoft.com/office/drawing/2014/main" id="{54CA064C-565B-9811-C2B7-63A543A92F7A}"/>
              </a:ext>
            </a:extLst>
          </p:cNvPr>
          <p:cNvGrpSpPr>
            <a:grpSpLocks/>
          </p:cNvGrpSpPr>
          <p:nvPr/>
        </p:nvGrpSpPr>
        <p:grpSpPr bwMode="auto">
          <a:xfrm>
            <a:off x="2581685" y="4374177"/>
            <a:ext cx="2936875" cy="506412"/>
            <a:chOff x="806" y="2873"/>
            <a:chExt cx="1850" cy="319"/>
          </a:xfrm>
        </p:grpSpPr>
        <p:graphicFrame>
          <p:nvGraphicFramePr>
            <p:cNvPr id="16" name="Object 13">
              <a:extLst>
                <a:ext uri="{FF2B5EF4-FFF2-40B4-BE49-F238E27FC236}">
                  <a16:creationId xmlns:a16="http://schemas.microsoft.com/office/drawing/2014/main" id="{4972A66E-FC00-BC14-EA81-CD2A6215311C}"/>
                </a:ext>
              </a:extLst>
            </p:cNvPr>
            <p:cNvGraphicFramePr>
              <a:graphicFrameLocks noChangeAspect="1"/>
            </p:cNvGraphicFramePr>
            <p:nvPr/>
          </p:nvGraphicFramePr>
          <p:xfrm>
            <a:off x="806" y="2881"/>
            <a:ext cx="256" cy="304"/>
          </p:xfrm>
          <a:graphic>
            <a:graphicData uri="http://schemas.openxmlformats.org/presentationml/2006/ole">
              <mc:AlternateContent xmlns:mc="http://schemas.openxmlformats.org/markup-compatibility/2006">
                <mc:Choice xmlns:v="urn:schemas-microsoft-com:vml" Requires="v">
                  <p:oleObj name="Equation" r:id="rId2" imgW="181025" imgH="218984" progId="Equation.3">
                    <p:embed/>
                  </p:oleObj>
                </mc:Choice>
                <mc:Fallback>
                  <p:oleObj name="Equation" r:id="rId2" imgW="181025" imgH="218984" progId="Equation.3">
                    <p:embed/>
                    <p:pic>
                      <p:nvPicPr>
                        <p:cNvPr id="16" name="Object 13">
                          <a:extLst>
                            <a:ext uri="{FF2B5EF4-FFF2-40B4-BE49-F238E27FC236}">
                              <a16:creationId xmlns:a16="http://schemas.microsoft.com/office/drawing/2014/main" id="{4972A66E-FC00-BC14-EA81-CD2A6215311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6" y="2881"/>
                          <a:ext cx="256"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7" name="Object 14">
              <a:extLst>
                <a:ext uri="{FF2B5EF4-FFF2-40B4-BE49-F238E27FC236}">
                  <a16:creationId xmlns:a16="http://schemas.microsoft.com/office/drawing/2014/main" id="{473C1452-1636-1A93-31A7-C047A7E79D88}"/>
                </a:ext>
              </a:extLst>
            </p:cNvPr>
            <p:cNvGraphicFramePr>
              <a:graphicFrameLocks noChangeAspect="1"/>
            </p:cNvGraphicFramePr>
            <p:nvPr/>
          </p:nvGraphicFramePr>
          <p:xfrm>
            <a:off x="1125" y="2890"/>
            <a:ext cx="252" cy="302"/>
          </p:xfrm>
          <a:graphic>
            <a:graphicData uri="http://schemas.openxmlformats.org/presentationml/2006/ole">
              <mc:AlternateContent xmlns:mc="http://schemas.openxmlformats.org/markup-compatibility/2006">
                <mc:Choice xmlns:v="urn:schemas-microsoft-com:vml" Requires="v">
                  <p:oleObj name="Equation" r:id="rId4" imgW="171596" imgH="209545" progId="Equation.3">
                    <p:embed/>
                  </p:oleObj>
                </mc:Choice>
                <mc:Fallback>
                  <p:oleObj name="Equation" r:id="rId4" imgW="171596" imgH="209545" progId="Equation.3">
                    <p:embed/>
                    <p:pic>
                      <p:nvPicPr>
                        <p:cNvPr id="17" name="Object 14">
                          <a:extLst>
                            <a:ext uri="{FF2B5EF4-FFF2-40B4-BE49-F238E27FC236}">
                              <a16:creationId xmlns:a16="http://schemas.microsoft.com/office/drawing/2014/main" id="{473C1452-1636-1A93-31A7-C047A7E79D8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125" y="2890"/>
                          <a:ext cx="252"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8" name="Object 15">
              <a:extLst>
                <a:ext uri="{FF2B5EF4-FFF2-40B4-BE49-F238E27FC236}">
                  <a16:creationId xmlns:a16="http://schemas.microsoft.com/office/drawing/2014/main" id="{33FB46B4-BC1A-C6D4-0D37-9E9AD8E4B5E4}"/>
                </a:ext>
              </a:extLst>
            </p:cNvPr>
            <p:cNvGraphicFramePr>
              <a:graphicFrameLocks noChangeAspect="1"/>
            </p:cNvGraphicFramePr>
            <p:nvPr/>
          </p:nvGraphicFramePr>
          <p:xfrm>
            <a:off x="1559" y="2873"/>
            <a:ext cx="1097" cy="304"/>
          </p:xfrm>
          <a:graphic>
            <a:graphicData uri="http://schemas.openxmlformats.org/presentationml/2006/ole">
              <mc:AlternateContent xmlns:mc="http://schemas.openxmlformats.org/markup-compatibility/2006">
                <mc:Choice xmlns:v="urn:schemas-microsoft-com:vml" Requires="v">
                  <p:oleObj name="Equation" r:id="rId6" imgW="857039" imgH="218984" progId="Equation.3">
                    <p:embed/>
                  </p:oleObj>
                </mc:Choice>
                <mc:Fallback>
                  <p:oleObj name="Equation" r:id="rId6" imgW="857039" imgH="218984" progId="Equation.3">
                    <p:embed/>
                    <p:pic>
                      <p:nvPicPr>
                        <p:cNvPr id="18" name="Object 15">
                          <a:extLst>
                            <a:ext uri="{FF2B5EF4-FFF2-40B4-BE49-F238E27FC236}">
                              <a16:creationId xmlns:a16="http://schemas.microsoft.com/office/drawing/2014/main" id="{33FB46B4-BC1A-C6D4-0D37-9E9AD8E4B5E4}"/>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559" y="2873"/>
                          <a:ext cx="1097"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19" name="Text Box 16">
            <a:extLst>
              <a:ext uri="{FF2B5EF4-FFF2-40B4-BE49-F238E27FC236}">
                <a16:creationId xmlns:a16="http://schemas.microsoft.com/office/drawing/2014/main" id="{FD4B5DBB-B4F8-4814-BFEE-FE60AACEACAE}"/>
              </a:ext>
            </a:extLst>
          </p:cNvPr>
          <p:cNvSpPr txBox="1">
            <a:spLocks noChangeArrowheads="1"/>
          </p:cNvSpPr>
          <p:nvPr/>
        </p:nvSpPr>
        <p:spPr bwMode="auto">
          <a:xfrm>
            <a:off x="3831048" y="4778989"/>
            <a:ext cx="169703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D</a:t>
            </a:r>
            <a:r>
              <a:rPr lang="en-US" altLang="zh-CN" b="1">
                <a:ea typeface="楷体_GB2312" pitchFamily="49" charset="-122"/>
              </a:rPr>
              <a:t>   0    0    0</a:t>
            </a:r>
          </a:p>
        </p:txBody>
      </p:sp>
      <p:sp>
        <p:nvSpPr>
          <p:cNvPr id="20" name="Text Box 17">
            <a:extLst>
              <a:ext uri="{FF2B5EF4-FFF2-40B4-BE49-F238E27FC236}">
                <a16:creationId xmlns:a16="http://schemas.microsoft.com/office/drawing/2014/main" id="{1355A936-F266-746D-68A3-4C2C25522608}"/>
              </a:ext>
            </a:extLst>
          </p:cNvPr>
          <p:cNvSpPr txBox="1">
            <a:spLocks noChangeArrowheads="1"/>
          </p:cNvSpPr>
          <p:nvPr/>
        </p:nvSpPr>
        <p:spPr bwMode="auto">
          <a:xfrm>
            <a:off x="3831048" y="5159989"/>
            <a:ext cx="169703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ea typeface="楷体_GB2312" pitchFamily="49" charset="-122"/>
              </a:rPr>
              <a:t>0    </a:t>
            </a:r>
            <a:r>
              <a:rPr lang="en-US" altLang="zh-CN" b="1" i="1">
                <a:solidFill>
                  <a:srgbClr val="FF0066"/>
                </a:solidFill>
                <a:ea typeface="楷体_GB2312" pitchFamily="49" charset="-122"/>
              </a:rPr>
              <a:t>D</a:t>
            </a:r>
            <a:r>
              <a:rPr lang="en-US" altLang="zh-CN" b="1">
                <a:ea typeface="楷体_GB2312" pitchFamily="49" charset="-122"/>
              </a:rPr>
              <a:t>   0    0</a:t>
            </a:r>
          </a:p>
        </p:txBody>
      </p:sp>
      <p:sp>
        <p:nvSpPr>
          <p:cNvPr id="21" name="Text Box 18">
            <a:extLst>
              <a:ext uri="{FF2B5EF4-FFF2-40B4-BE49-F238E27FC236}">
                <a16:creationId xmlns:a16="http://schemas.microsoft.com/office/drawing/2014/main" id="{FB2B273C-6AF3-09DD-26DA-C389CBC050ED}"/>
              </a:ext>
            </a:extLst>
          </p:cNvPr>
          <p:cNvSpPr txBox="1">
            <a:spLocks noChangeArrowheads="1"/>
          </p:cNvSpPr>
          <p:nvPr/>
        </p:nvSpPr>
        <p:spPr bwMode="auto">
          <a:xfrm>
            <a:off x="3831048" y="5496539"/>
            <a:ext cx="169703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ea typeface="楷体_GB2312" pitchFamily="49" charset="-122"/>
              </a:rPr>
              <a:t>0    0   </a:t>
            </a:r>
            <a:r>
              <a:rPr lang="en-US" altLang="zh-CN" b="1" i="1">
                <a:solidFill>
                  <a:srgbClr val="FF0066"/>
                </a:solidFill>
                <a:ea typeface="楷体_GB2312" pitchFamily="49" charset="-122"/>
              </a:rPr>
              <a:t>D</a:t>
            </a:r>
            <a:r>
              <a:rPr lang="en-US" altLang="zh-CN" b="1">
                <a:ea typeface="楷体_GB2312" pitchFamily="49" charset="-122"/>
              </a:rPr>
              <a:t>    0</a:t>
            </a:r>
          </a:p>
        </p:txBody>
      </p:sp>
      <p:sp>
        <p:nvSpPr>
          <p:cNvPr id="22" name="Text Box 19">
            <a:extLst>
              <a:ext uri="{FF2B5EF4-FFF2-40B4-BE49-F238E27FC236}">
                <a16:creationId xmlns:a16="http://schemas.microsoft.com/office/drawing/2014/main" id="{2A84A35C-FB78-1654-C07C-5BD54EAA17A6}"/>
              </a:ext>
            </a:extLst>
          </p:cNvPr>
          <p:cNvSpPr txBox="1">
            <a:spLocks noChangeArrowheads="1"/>
          </p:cNvSpPr>
          <p:nvPr/>
        </p:nvSpPr>
        <p:spPr bwMode="auto">
          <a:xfrm>
            <a:off x="3831048" y="5877539"/>
            <a:ext cx="169703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ea typeface="楷体_GB2312" pitchFamily="49" charset="-122"/>
              </a:rPr>
              <a:t>0    0    0   </a:t>
            </a:r>
            <a:r>
              <a:rPr lang="en-US" altLang="zh-CN" b="1" i="1">
                <a:solidFill>
                  <a:srgbClr val="FF0066"/>
                </a:solidFill>
                <a:ea typeface="楷体_GB2312" pitchFamily="49" charset="-122"/>
              </a:rPr>
              <a:t>D</a:t>
            </a:r>
          </a:p>
        </p:txBody>
      </p:sp>
      <p:graphicFrame>
        <p:nvGraphicFramePr>
          <p:cNvPr id="23" name="Object 20">
            <a:extLst>
              <a:ext uri="{FF2B5EF4-FFF2-40B4-BE49-F238E27FC236}">
                <a16:creationId xmlns:a16="http://schemas.microsoft.com/office/drawing/2014/main" id="{9F8AAA94-8999-F6E9-ECF2-8A94DF97893B}"/>
              </a:ext>
            </a:extLst>
          </p:cNvPr>
          <p:cNvGraphicFramePr>
            <a:graphicFrameLocks noChangeAspect="1"/>
          </p:cNvGraphicFramePr>
          <p:nvPr>
            <p:extLst>
              <p:ext uri="{D42A27DB-BD31-4B8C-83A1-F6EECF244321}">
                <p14:modId xmlns:p14="http://schemas.microsoft.com/office/powerpoint/2010/main" val="1710937140"/>
              </p:ext>
            </p:extLst>
          </p:nvPr>
        </p:nvGraphicFramePr>
        <p:xfrm>
          <a:off x="6391685" y="2291377"/>
          <a:ext cx="1289050" cy="388937"/>
        </p:xfrm>
        <a:graphic>
          <a:graphicData uri="http://schemas.openxmlformats.org/presentationml/2006/ole">
            <mc:AlternateContent xmlns:mc="http://schemas.openxmlformats.org/markup-compatibility/2006">
              <mc:Choice xmlns:v="urn:schemas-microsoft-com:vml" Requires="v">
                <p:oleObj name="Equation" r:id="rId8" imgW="695342" imgH="200106" progId="Equation.3">
                  <p:embed/>
                </p:oleObj>
              </mc:Choice>
              <mc:Fallback>
                <p:oleObj name="Equation" r:id="rId8" imgW="695342" imgH="200106" progId="Equation.3">
                  <p:embed/>
                  <p:pic>
                    <p:nvPicPr>
                      <p:cNvPr id="23" name="Object 20">
                        <a:extLst>
                          <a:ext uri="{FF2B5EF4-FFF2-40B4-BE49-F238E27FC236}">
                            <a16:creationId xmlns:a16="http://schemas.microsoft.com/office/drawing/2014/main" id="{9F8AAA94-8999-F6E9-ECF2-8A94DF97893B}"/>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391685" y="2291377"/>
                        <a:ext cx="1289050" cy="3889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4" name="Object 21">
            <a:extLst>
              <a:ext uri="{FF2B5EF4-FFF2-40B4-BE49-F238E27FC236}">
                <a16:creationId xmlns:a16="http://schemas.microsoft.com/office/drawing/2014/main" id="{9EC41DCA-B1E0-6430-AE83-69D8FC6DB483}"/>
              </a:ext>
            </a:extLst>
          </p:cNvPr>
          <p:cNvGraphicFramePr>
            <a:graphicFrameLocks noChangeAspect="1"/>
          </p:cNvGraphicFramePr>
          <p:nvPr>
            <p:extLst>
              <p:ext uri="{D42A27DB-BD31-4B8C-83A1-F6EECF244321}">
                <p14:modId xmlns:p14="http://schemas.microsoft.com/office/powerpoint/2010/main" val="1823314533"/>
              </p:ext>
            </p:extLst>
          </p:nvPr>
        </p:nvGraphicFramePr>
        <p:xfrm>
          <a:off x="6391685" y="2621577"/>
          <a:ext cx="1236663" cy="457200"/>
        </p:xfrm>
        <a:graphic>
          <a:graphicData uri="http://schemas.openxmlformats.org/presentationml/2006/ole">
            <mc:AlternateContent xmlns:mc="http://schemas.openxmlformats.org/markup-compatibility/2006">
              <mc:Choice xmlns:v="urn:schemas-microsoft-com:vml" Requires="v">
                <p:oleObj name="Equation" r:id="rId10" imgW="666586" imgH="238334" progId="Equation.3">
                  <p:embed/>
                </p:oleObj>
              </mc:Choice>
              <mc:Fallback>
                <p:oleObj name="Equation" r:id="rId10" imgW="666586" imgH="238334" progId="Equation.3">
                  <p:embed/>
                  <p:pic>
                    <p:nvPicPr>
                      <p:cNvPr id="24" name="Object 21">
                        <a:extLst>
                          <a:ext uri="{FF2B5EF4-FFF2-40B4-BE49-F238E27FC236}">
                            <a16:creationId xmlns:a16="http://schemas.microsoft.com/office/drawing/2014/main" id="{9EC41DCA-B1E0-6430-AE83-69D8FC6DB483}"/>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6391685" y="2621577"/>
                        <a:ext cx="1236663"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5" name="Object 22">
            <a:extLst>
              <a:ext uri="{FF2B5EF4-FFF2-40B4-BE49-F238E27FC236}">
                <a16:creationId xmlns:a16="http://schemas.microsoft.com/office/drawing/2014/main" id="{48086ABB-AA0A-12DF-44E5-C691015D6738}"/>
              </a:ext>
            </a:extLst>
          </p:cNvPr>
          <p:cNvGraphicFramePr>
            <a:graphicFrameLocks noChangeAspect="1"/>
          </p:cNvGraphicFramePr>
          <p:nvPr>
            <p:extLst>
              <p:ext uri="{D42A27DB-BD31-4B8C-83A1-F6EECF244321}">
                <p14:modId xmlns:p14="http://schemas.microsoft.com/office/powerpoint/2010/main" val="3737878906"/>
              </p:ext>
            </p:extLst>
          </p:nvPr>
        </p:nvGraphicFramePr>
        <p:xfrm>
          <a:off x="6391685" y="2972414"/>
          <a:ext cx="1236663" cy="434975"/>
        </p:xfrm>
        <a:graphic>
          <a:graphicData uri="http://schemas.openxmlformats.org/presentationml/2006/ole">
            <mc:AlternateContent xmlns:mc="http://schemas.openxmlformats.org/markup-compatibility/2006">
              <mc:Choice xmlns:v="urn:schemas-microsoft-com:vml" Requires="v">
                <p:oleObj name="Equation" r:id="rId12" imgW="666586" imgH="218984" progId="Equation.3">
                  <p:embed/>
                </p:oleObj>
              </mc:Choice>
              <mc:Fallback>
                <p:oleObj name="Equation" r:id="rId12" imgW="666586" imgH="218984" progId="Equation.3">
                  <p:embed/>
                  <p:pic>
                    <p:nvPicPr>
                      <p:cNvPr id="25" name="Object 22">
                        <a:extLst>
                          <a:ext uri="{FF2B5EF4-FFF2-40B4-BE49-F238E27FC236}">
                            <a16:creationId xmlns:a16="http://schemas.microsoft.com/office/drawing/2014/main" id="{48086ABB-AA0A-12DF-44E5-C691015D6738}"/>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391685" y="2972414"/>
                        <a:ext cx="1236663" cy="4349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6" name="Object 23">
            <a:extLst>
              <a:ext uri="{FF2B5EF4-FFF2-40B4-BE49-F238E27FC236}">
                <a16:creationId xmlns:a16="http://schemas.microsoft.com/office/drawing/2014/main" id="{AF23C77F-B33D-364F-F773-8AE682411363}"/>
              </a:ext>
            </a:extLst>
          </p:cNvPr>
          <p:cNvGraphicFramePr>
            <a:graphicFrameLocks noChangeAspect="1"/>
          </p:cNvGraphicFramePr>
          <p:nvPr>
            <p:extLst>
              <p:ext uri="{D42A27DB-BD31-4B8C-83A1-F6EECF244321}">
                <p14:modId xmlns:p14="http://schemas.microsoft.com/office/powerpoint/2010/main" val="138874433"/>
              </p:ext>
            </p:extLst>
          </p:nvPr>
        </p:nvGraphicFramePr>
        <p:xfrm>
          <a:off x="6391685" y="3324839"/>
          <a:ext cx="1179513" cy="412750"/>
        </p:xfrm>
        <a:graphic>
          <a:graphicData uri="http://schemas.openxmlformats.org/presentationml/2006/ole">
            <mc:AlternateContent xmlns:mc="http://schemas.openxmlformats.org/markup-compatibility/2006">
              <mc:Choice xmlns:v="urn:schemas-microsoft-com:vml" Requires="v">
                <p:oleObj name="Equation" r:id="rId14" imgW="638301" imgH="209545" progId="Equation.3">
                  <p:embed/>
                </p:oleObj>
              </mc:Choice>
              <mc:Fallback>
                <p:oleObj name="Equation" r:id="rId14" imgW="638301" imgH="209545" progId="Equation.3">
                  <p:embed/>
                  <p:pic>
                    <p:nvPicPr>
                      <p:cNvPr id="26" name="Object 23">
                        <a:extLst>
                          <a:ext uri="{FF2B5EF4-FFF2-40B4-BE49-F238E27FC236}">
                            <a16:creationId xmlns:a16="http://schemas.microsoft.com/office/drawing/2014/main" id="{AF23C77F-B33D-364F-F773-8AE682411363}"/>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6391685" y="3324839"/>
                        <a:ext cx="1179513" cy="4127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27" name="Group 24">
            <a:extLst>
              <a:ext uri="{FF2B5EF4-FFF2-40B4-BE49-F238E27FC236}">
                <a16:creationId xmlns:a16="http://schemas.microsoft.com/office/drawing/2014/main" id="{A24DA46F-17BE-702C-5C71-CAB1A56F09F8}"/>
              </a:ext>
            </a:extLst>
          </p:cNvPr>
          <p:cNvGrpSpPr>
            <a:grpSpLocks/>
          </p:cNvGrpSpPr>
          <p:nvPr/>
        </p:nvGrpSpPr>
        <p:grpSpPr bwMode="auto">
          <a:xfrm>
            <a:off x="6132923" y="3672502"/>
            <a:ext cx="3687762" cy="2781300"/>
            <a:chOff x="1440" y="756"/>
            <a:chExt cx="2323" cy="1752"/>
          </a:xfrm>
        </p:grpSpPr>
        <p:sp>
          <p:nvSpPr>
            <p:cNvPr id="28" name="Oval 25">
              <a:extLst>
                <a:ext uri="{FF2B5EF4-FFF2-40B4-BE49-F238E27FC236}">
                  <a16:creationId xmlns:a16="http://schemas.microsoft.com/office/drawing/2014/main" id="{9320BEB9-0491-09AC-D021-4ED1EFA33F3E}"/>
                </a:ext>
              </a:extLst>
            </p:cNvPr>
            <p:cNvSpPr>
              <a:spLocks noChangeArrowheads="1"/>
            </p:cNvSpPr>
            <p:nvPr/>
          </p:nvSpPr>
          <p:spPr bwMode="auto">
            <a:xfrm>
              <a:off x="2706" y="2343"/>
              <a:ext cx="37" cy="35"/>
            </a:xfrm>
            <a:prstGeom prst="ellipse">
              <a:avLst/>
            </a:prstGeom>
            <a:noFill/>
            <a:ln w="1905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9" name="Rectangle 26">
              <a:extLst>
                <a:ext uri="{FF2B5EF4-FFF2-40B4-BE49-F238E27FC236}">
                  <a16:creationId xmlns:a16="http://schemas.microsoft.com/office/drawing/2014/main" id="{5E625C3A-DB37-D9D6-F656-3AEC1DE313C5}"/>
                </a:ext>
              </a:extLst>
            </p:cNvPr>
            <p:cNvSpPr>
              <a:spLocks noChangeArrowheads="1"/>
            </p:cNvSpPr>
            <p:nvPr/>
          </p:nvSpPr>
          <p:spPr bwMode="auto">
            <a:xfrm>
              <a:off x="1758" y="1094"/>
              <a:ext cx="330"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0" name="Text Box 27">
              <a:extLst>
                <a:ext uri="{FF2B5EF4-FFF2-40B4-BE49-F238E27FC236}">
                  <a16:creationId xmlns:a16="http://schemas.microsoft.com/office/drawing/2014/main" id="{AD8FA6E2-ACF9-1F6D-AD3F-11F0FFDFA012}"/>
                </a:ext>
              </a:extLst>
            </p:cNvPr>
            <p:cNvSpPr txBox="1">
              <a:spLocks noChangeArrowheads="1"/>
            </p:cNvSpPr>
            <p:nvPr/>
          </p:nvSpPr>
          <p:spPr bwMode="auto">
            <a:xfrm>
              <a:off x="1790" y="1073"/>
              <a:ext cx="24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&amp;</a:t>
              </a:r>
            </a:p>
          </p:txBody>
        </p:sp>
        <p:sp>
          <p:nvSpPr>
            <p:cNvPr id="31" name="Line 28">
              <a:extLst>
                <a:ext uri="{FF2B5EF4-FFF2-40B4-BE49-F238E27FC236}">
                  <a16:creationId xmlns:a16="http://schemas.microsoft.com/office/drawing/2014/main" id="{0CC5C55A-491D-37EC-452E-64B8D58AD538}"/>
                </a:ext>
              </a:extLst>
            </p:cNvPr>
            <p:cNvSpPr>
              <a:spLocks noChangeShapeType="1"/>
            </p:cNvSpPr>
            <p:nvPr/>
          </p:nvSpPr>
          <p:spPr bwMode="auto">
            <a:xfrm flipV="1">
              <a:off x="1924" y="966"/>
              <a:ext cx="0" cy="12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 name="Oval 29">
              <a:extLst>
                <a:ext uri="{FF2B5EF4-FFF2-40B4-BE49-F238E27FC236}">
                  <a16:creationId xmlns:a16="http://schemas.microsoft.com/office/drawing/2014/main" id="{3E95A9C7-55B5-6A67-33EB-7D2CAE527695}"/>
                </a:ext>
              </a:extLst>
            </p:cNvPr>
            <p:cNvSpPr>
              <a:spLocks noChangeArrowheads="1"/>
            </p:cNvSpPr>
            <p:nvPr/>
          </p:nvSpPr>
          <p:spPr bwMode="auto">
            <a:xfrm>
              <a:off x="1904" y="932"/>
              <a:ext cx="37" cy="35"/>
            </a:xfrm>
            <a:prstGeom prst="ellipse">
              <a:avLst/>
            </a:prstGeom>
            <a:noFill/>
            <a:ln w="1905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3" name="Line 30">
              <a:extLst>
                <a:ext uri="{FF2B5EF4-FFF2-40B4-BE49-F238E27FC236}">
                  <a16:creationId xmlns:a16="http://schemas.microsoft.com/office/drawing/2014/main" id="{2DC73C17-AA48-E08C-D38C-D6CAE7787151}"/>
                </a:ext>
              </a:extLst>
            </p:cNvPr>
            <p:cNvSpPr>
              <a:spLocks noChangeShapeType="1"/>
            </p:cNvSpPr>
            <p:nvPr/>
          </p:nvSpPr>
          <p:spPr bwMode="auto">
            <a:xfrm>
              <a:off x="1832" y="1334"/>
              <a:ext cx="0" cy="12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4" name="Line 31">
              <a:extLst>
                <a:ext uri="{FF2B5EF4-FFF2-40B4-BE49-F238E27FC236}">
                  <a16:creationId xmlns:a16="http://schemas.microsoft.com/office/drawing/2014/main" id="{9EBDFB25-EEA4-3BD4-C4FE-AFDCF67B4A62}"/>
                </a:ext>
              </a:extLst>
            </p:cNvPr>
            <p:cNvSpPr>
              <a:spLocks noChangeShapeType="1"/>
            </p:cNvSpPr>
            <p:nvPr/>
          </p:nvSpPr>
          <p:spPr bwMode="auto">
            <a:xfrm>
              <a:off x="1928" y="1330"/>
              <a:ext cx="0" cy="22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5" name="Line 32">
              <a:extLst>
                <a:ext uri="{FF2B5EF4-FFF2-40B4-BE49-F238E27FC236}">
                  <a16:creationId xmlns:a16="http://schemas.microsoft.com/office/drawing/2014/main" id="{B2669F35-2AA3-E1B8-6919-F3A9DE64A573}"/>
                </a:ext>
              </a:extLst>
            </p:cNvPr>
            <p:cNvSpPr>
              <a:spLocks noChangeShapeType="1"/>
            </p:cNvSpPr>
            <p:nvPr/>
          </p:nvSpPr>
          <p:spPr bwMode="auto">
            <a:xfrm>
              <a:off x="2024" y="1334"/>
              <a:ext cx="0" cy="38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6" name="Text Box 33">
              <a:extLst>
                <a:ext uri="{FF2B5EF4-FFF2-40B4-BE49-F238E27FC236}">
                  <a16:creationId xmlns:a16="http://schemas.microsoft.com/office/drawing/2014/main" id="{E053F290-7BFE-EEF6-A4AC-3F7B95405BD1}"/>
                </a:ext>
              </a:extLst>
            </p:cNvPr>
            <p:cNvSpPr txBox="1">
              <a:spLocks noChangeArrowheads="1"/>
            </p:cNvSpPr>
            <p:nvPr/>
          </p:nvSpPr>
          <p:spPr bwMode="auto">
            <a:xfrm>
              <a:off x="1898" y="756"/>
              <a:ext cx="29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Y</a:t>
              </a:r>
              <a:r>
                <a:rPr lang="en-US" altLang="zh-CN" b="1" baseline="-25000">
                  <a:solidFill>
                    <a:srgbClr val="FF0066"/>
                  </a:solidFill>
                </a:rPr>
                <a:t>0</a:t>
              </a:r>
              <a:endParaRPr lang="en-US" altLang="zh-CN" b="1" i="1">
                <a:solidFill>
                  <a:srgbClr val="FF0066"/>
                </a:solidFill>
              </a:endParaRPr>
            </a:p>
          </p:txBody>
        </p:sp>
        <p:sp>
          <p:nvSpPr>
            <p:cNvPr id="37" name="Rectangle 34">
              <a:extLst>
                <a:ext uri="{FF2B5EF4-FFF2-40B4-BE49-F238E27FC236}">
                  <a16:creationId xmlns:a16="http://schemas.microsoft.com/office/drawing/2014/main" id="{164A9A72-2754-00A3-9D47-F5A195A4BADB}"/>
                </a:ext>
              </a:extLst>
            </p:cNvPr>
            <p:cNvSpPr>
              <a:spLocks noChangeArrowheads="1"/>
            </p:cNvSpPr>
            <p:nvPr/>
          </p:nvSpPr>
          <p:spPr bwMode="auto">
            <a:xfrm>
              <a:off x="2280" y="1094"/>
              <a:ext cx="330"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8" name="Text Box 35">
              <a:extLst>
                <a:ext uri="{FF2B5EF4-FFF2-40B4-BE49-F238E27FC236}">
                  <a16:creationId xmlns:a16="http://schemas.microsoft.com/office/drawing/2014/main" id="{0A3B21E3-01D5-DAA9-E406-D10738FCBCBE}"/>
                </a:ext>
              </a:extLst>
            </p:cNvPr>
            <p:cNvSpPr txBox="1">
              <a:spLocks noChangeArrowheads="1"/>
            </p:cNvSpPr>
            <p:nvPr/>
          </p:nvSpPr>
          <p:spPr bwMode="auto">
            <a:xfrm>
              <a:off x="2312" y="1073"/>
              <a:ext cx="24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&amp;</a:t>
              </a:r>
            </a:p>
          </p:txBody>
        </p:sp>
        <p:sp>
          <p:nvSpPr>
            <p:cNvPr id="39" name="Line 36">
              <a:extLst>
                <a:ext uri="{FF2B5EF4-FFF2-40B4-BE49-F238E27FC236}">
                  <a16:creationId xmlns:a16="http://schemas.microsoft.com/office/drawing/2014/main" id="{2830AC83-A313-A622-51D9-D69D38BEA7A7}"/>
                </a:ext>
              </a:extLst>
            </p:cNvPr>
            <p:cNvSpPr>
              <a:spLocks noChangeShapeType="1"/>
            </p:cNvSpPr>
            <p:nvPr/>
          </p:nvSpPr>
          <p:spPr bwMode="auto">
            <a:xfrm flipV="1">
              <a:off x="2446" y="966"/>
              <a:ext cx="0" cy="12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0" name="Oval 37">
              <a:extLst>
                <a:ext uri="{FF2B5EF4-FFF2-40B4-BE49-F238E27FC236}">
                  <a16:creationId xmlns:a16="http://schemas.microsoft.com/office/drawing/2014/main" id="{61315C8E-F06D-E70A-C50F-5D0E8E43B6A3}"/>
                </a:ext>
              </a:extLst>
            </p:cNvPr>
            <p:cNvSpPr>
              <a:spLocks noChangeArrowheads="1"/>
            </p:cNvSpPr>
            <p:nvPr/>
          </p:nvSpPr>
          <p:spPr bwMode="auto">
            <a:xfrm>
              <a:off x="2426" y="932"/>
              <a:ext cx="37" cy="35"/>
            </a:xfrm>
            <a:prstGeom prst="ellipse">
              <a:avLst/>
            </a:prstGeom>
            <a:noFill/>
            <a:ln w="1905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1" name="Line 38">
              <a:extLst>
                <a:ext uri="{FF2B5EF4-FFF2-40B4-BE49-F238E27FC236}">
                  <a16:creationId xmlns:a16="http://schemas.microsoft.com/office/drawing/2014/main" id="{49EB9E71-4696-35C3-23CC-AE8B7A8A52A5}"/>
                </a:ext>
              </a:extLst>
            </p:cNvPr>
            <p:cNvSpPr>
              <a:spLocks noChangeShapeType="1"/>
            </p:cNvSpPr>
            <p:nvPr/>
          </p:nvSpPr>
          <p:spPr bwMode="auto">
            <a:xfrm>
              <a:off x="2354" y="1334"/>
              <a:ext cx="0" cy="12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2" name="Line 39">
              <a:extLst>
                <a:ext uri="{FF2B5EF4-FFF2-40B4-BE49-F238E27FC236}">
                  <a16:creationId xmlns:a16="http://schemas.microsoft.com/office/drawing/2014/main" id="{AE1B6B1F-0360-8327-0090-EF64EF909CB6}"/>
                </a:ext>
              </a:extLst>
            </p:cNvPr>
            <p:cNvSpPr>
              <a:spLocks noChangeShapeType="1"/>
            </p:cNvSpPr>
            <p:nvPr/>
          </p:nvSpPr>
          <p:spPr bwMode="auto">
            <a:xfrm>
              <a:off x="2450" y="1330"/>
              <a:ext cx="0" cy="22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3" name="Line 40">
              <a:extLst>
                <a:ext uri="{FF2B5EF4-FFF2-40B4-BE49-F238E27FC236}">
                  <a16:creationId xmlns:a16="http://schemas.microsoft.com/office/drawing/2014/main" id="{4330B430-B503-AA4F-8421-AC1091193E01}"/>
                </a:ext>
              </a:extLst>
            </p:cNvPr>
            <p:cNvSpPr>
              <a:spLocks noChangeShapeType="1"/>
            </p:cNvSpPr>
            <p:nvPr/>
          </p:nvSpPr>
          <p:spPr bwMode="auto">
            <a:xfrm>
              <a:off x="2546" y="1334"/>
              <a:ext cx="0" cy="46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4" name="Text Box 41">
              <a:extLst>
                <a:ext uri="{FF2B5EF4-FFF2-40B4-BE49-F238E27FC236}">
                  <a16:creationId xmlns:a16="http://schemas.microsoft.com/office/drawing/2014/main" id="{1211E632-B7A8-00FD-715F-3809F3483894}"/>
                </a:ext>
              </a:extLst>
            </p:cNvPr>
            <p:cNvSpPr txBox="1">
              <a:spLocks noChangeArrowheads="1"/>
            </p:cNvSpPr>
            <p:nvPr/>
          </p:nvSpPr>
          <p:spPr bwMode="auto">
            <a:xfrm>
              <a:off x="2420" y="756"/>
              <a:ext cx="29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Y</a:t>
              </a:r>
              <a:r>
                <a:rPr lang="en-US" altLang="zh-CN" b="1" baseline="-25000">
                  <a:solidFill>
                    <a:srgbClr val="FF0066"/>
                  </a:solidFill>
                </a:rPr>
                <a:t>1</a:t>
              </a:r>
              <a:endParaRPr lang="en-US" altLang="zh-CN" b="1" i="1">
                <a:solidFill>
                  <a:srgbClr val="FF0066"/>
                </a:solidFill>
              </a:endParaRPr>
            </a:p>
          </p:txBody>
        </p:sp>
        <p:sp>
          <p:nvSpPr>
            <p:cNvPr id="45" name="Rectangle 42">
              <a:extLst>
                <a:ext uri="{FF2B5EF4-FFF2-40B4-BE49-F238E27FC236}">
                  <a16:creationId xmlns:a16="http://schemas.microsoft.com/office/drawing/2014/main" id="{D7614039-AFEB-B162-86EF-4F1A33310FAF}"/>
                </a:ext>
              </a:extLst>
            </p:cNvPr>
            <p:cNvSpPr>
              <a:spLocks noChangeArrowheads="1"/>
            </p:cNvSpPr>
            <p:nvPr/>
          </p:nvSpPr>
          <p:spPr bwMode="auto">
            <a:xfrm>
              <a:off x="2803" y="1094"/>
              <a:ext cx="330"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6" name="Text Box 43">
              <a:extLst>
                <a:ext uri="{FF2B5EF4-FFF2-40B4-BE49-F238E27FC236}">
                  <a16:creationId xmlns:a16="http://schemas.microsoft.com/office/drawing/2014/main" id="{ECF21C85-AA61-08DF-5E0B-CF8A5A2C7DCC}"/>
                </a:ext>
              </a:extLst>
            </p:cNvPr>
            <p:cNvSpPr txBox="1">
              <a:spLocks noChangeArrowheads="1"/>
            </p:cNvSpPr>
            <p:nvPr/>
          </p:nvSpPr>
          <p:spPr bwMode="auto">
            <a:xfrm>
              <a:off x="2835" y="1073"/>
              <a:ext cx="24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&amp;</a:t>
              </a:r>
            </a:p>
          </p:txBody>
        </p:sp>
        <p:sp>
          <p:nvSpPr>
            <p:cNvPr id="47" name="Line 44">
              <a:extLst>
                <a:ext uri="{FF2B5EF4-FFF2-40B4-BE49-F238E27FC236}">
                  <a16:creationId xmlns:a16="http://schemas.microsoft.com/office/drawing/2014/main" id="{70D97D7D-84EF-0005-1C2F-BF87E2255D2D}"/>
                </a:ext>
              </a:extLst>
            </p:cNvPr>
            <p:cNvSpPr>
              <a:spLocks noChangeShapeType="1"/>
            </p:cNvSpPr>
            <p:nvPr/>
          </p:nvSpPr>
          <p:spPr bwMode="auto">
            <a:xfrm flipV="1">
              <a:off x="2969" y="966"/>
              <a:ext cx="0" cy="12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8" name="Oval 45">
              <a:extLst>
                <a:ext uri="{FF2B5EF4-FFF2-40B4-BE49-F238E27FC236}">
                  <a16:creationId xmlns:a16="http://schemas.microsoft.com/office/drawing/2014/main" id="{CEC00F7C-F6F5-9413-8A29-ACB084B671DC}"/>
                </a:ext>
              </a:extLst>
            </p:cNvPr>
            <p:cNvSpPr>
              <a:spLocks noChangeArrowheads="1"/>
            </p:cNvSpPr>
            <p:nvPr/>
          </p:nvSpPr>
          <p:spPr bwMode="auto">
            <a:xfrm>
              <a:off x="2949" y="932"/>
              <a:ext cx="37" cy="35"/>
            </a:xfrm>
            <a:prstGeom prst="ellipse">
              <a:avLst/>
            </a:prstGeom>
            <a:noFill/>
            <a:ln w="1905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9" name="Line 46">
              <a:extLst>
                <a:ext uri="{FF2B5EF4-FFF2-40B4-BE49-F238E27FC236}">
                  <a16:creationId xmlns:a16="http://schemas.microsoft.com/office/drawing/2014/main" id="{CD1C9DE1-65E8-FB19-E26B-9B9582E8C076}"/>
                </a:ext>
              </a:extLst>
            </p:cNvPr>
            <p:cNvSpPr>
              <a:spLocks noChangeShapeType="1"/>
            </p:cNvSpPr>
            <p:nvPr/>
          </p:nvSpPr>
          <p:spPr bwMode="auto">
            <a:xfrm>
              <a:off x="2877" y="1334"/>
              <a:ext cx="0" cy="12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0" name="Line 47">
              <a:extLst>
                <a:ext uri="{FF2B5EF4-FFF2-40B4-BE49-F238E27FC236}">
                  <a16:creationId xmlns:a16="http://schemas.microsoft.com/office/drawing/2014/main" id="{E09EB4AF-78E6-1422-B77C-CE4149154D6C}"/>
                </a:ext>
              </a:extLst>
            </p:cNvPr>
            <p:cNvSpPr>
              <a:spLocks noChangeShapeType="1"/>
            </p:cNvSpPr>
            <p:nvPr/>
          </p:nvSpPr>
          <p:spPr bwMode="auto">
            <a:xfrm>
              <a:off x="2973" y="1330"/>
              <a:ext cx="0" cy="29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1" name="Line 48">
              <a:extLst>
                <a:ext uri="{FF2B5EF4-FFF2-40B4-BE49-F238E27FC236}">
                  <a16:creationId xmlns:a16="http://schemas.microsoft.com/office/drawing/2014/main" id="{BAA04AED-A836-50EB-8954-187EF8DB6C34}"/>
                </a:ext>
              </a:extLst>
            </p:cNvPr>
            <p:cNvSpPr>
              <a:spLocks noChangeShapeType="1"/>
            </p:cNvSpPr>
            <p:nvPr/>
          </p:nvSpPr>
          <p:spPr bwMode="auto">
            <a:xfrm>
              <a:off x="3069" y="1334"/>
              <a:ext cx="0" cy="38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2" name="Text Box 49">
              <a:extLst>
                <a:ext uri="{FF2B5EF4-FFF2-40B4-BE49-F238E27FC236}">
                  <a16:creationId xmlns:a16="http://schemas.microsoft.com/office/drawing/2014/main" id="{CDAE36AB-1F0F-9C0F-58D4-F9263B54DE85}"/>
                </a:ext>
              </a:extLst>
            </p:cNvPr>
            <p:cNvSpPr txBox="1">
              <a:spLocks noChangeArrowheads="1"/>
            </p:cNvSpPr>
            <p:nvPr/>
          </p:nvSpPr>
          <p:spPr bwMode="auto">
            <a:xfrm>
              <a:off x="2943" y="756"/>
              <a:ext cx="29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Y</a:t>
              </a:r>
              <a:r>
                <a:rPr lang="en-US" altLang="zh-CN" b="1" baseline="-25000">
                  <a:solidFill>
                    <a:srgbClr val="FF0066"/>
                  </a:solidFill>
                </a:rPr>
                <a:t>2</a:t>
              </a:r>
              <a:endParaRPr lang="en-US" altLang="zh-CN" b="1" i="1">
                <a:solidFill>
                  <a:srgbClr val="FF0066"/>
                </a:solidFill>
              </a:endParaRPr>
            </a:p>
          </p:txBody>
        </p:sp>
        <p:sp>
          <p:nvSpPr>
            <p:cNvPr id="53" name="Rectangle 50">
              <a:extLst>
                <a:ext uri="{FF2B5EF4-FFF2-40B4-BE49-F238E27FC236}">
                  <a16:creationId xmlns:a16="http://schemas.microsoft.com/office/drawing/2014/main" id="{2A128171-A4DF-C520-4329-FF6E60C3C8C7}"/>
                </a:ext>
              </a:extLst>
            </p:cNvPr>
            <p:cNvSpPr>
              <a:spLocks noChangeArrowheads="1"/>
            </p:cNvSpPr>
            <p:nvPr/>
          </p:nvSpPr>
          <p:spPr bwMode="auto">
            <a:xfrm>
              <a:off x="3326" y="1094"/>
              <a:ext cx="330"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4" name="Text Box 51">
              <a:extLst>
                <a:ext uri="{FF2B5EF4-FFF2-40B4-BE49-F238E27FC236}">
                  <a16:creationId xmlns:a16="http://schemas.microsoft.com/office/drawing/2014/main" id="{415EB48D-368C-5193-E9BB-02093336FA46}"/>
                </a:ext>
              </a:extLst>
            </p:cNvPr>
            <p:cNvSpPr txBox="1">
              <a:spLocks noChangeArrowheads="1"/>
            </p:cNvSpPr>
            <p:nvPr/>
          </p:nvSpPr>
          <p:spPr bwMode="auto">
            <a:xfrm>
              <a:off x="3358" y="1073"/>
              <a:ext cx="24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&amp;</a:t>
              </a:r>
            </a:p>
          </p:txBody>
        </p:sp>
        <p:sp>
          <p:nvSpPr>
            <p:cNvPr id="55" name="Line 52">
              <a:extLst>
                <a:ext uri="{FF2B5EF4-FFF2-40B4-BE49-F238E27FC236}">
                  <a16:creationId xmlns:a16="http://schemas.microsoft.com/office/drawing/2014/main" id="{0EEA21B5-5C58-557E-C8CC-57B0D7741EDF}"/>
                </a:ext>
              </a:extLst>
            </p:cNvPr>
            <p:cNvSpPr>
              <a:spLocks noChangeShapeType="1"/>
            </p:cNvSpPr>
            <p:nvPr/>
          </p:nvSpPr>
          <p:spPr bwMode="auto">
            <a:xfrm flipV="1">
              <a:off x="3492" y="966"/>
              <a:ext cx="0" cy="12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6" name="Oval 53">
              <a:extLst>
                <a:ext uri="{FF2B5EF4-FFF2-40B4-BE49-F238E27FC236}">
                  <a16:creationId xmlns:a16="http://schemas.microsoft.com/office/drawing/2014/main" id="{2D938A54-7607-4026-CF88-0F16FD0FD42D}"/>
                </a:ext>
              </a:extLst>
            </p:cNvPr>
            <p:cNvSpPr>
              <a:spLocks noChangeArrowheads="1"/>
            </p:cNvSpPr>
            <p:nvPr/>
          </p:nvSpPr>
          <p:spPr bwMode="auto">
            <a:xfrm>
              <a:off x="3472" y="932"/>
              <a:ext cx="37" cy="35"/>
            </a:xfrm>
            <a:prstGeom prst="ellipse">
              <a:avLst/>
            </a:prstGeom>
            <a:noFill/>
            <a:ln w="1905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7" name="Line 54">
              <a:extLst>
                <a:ext uri="{FF2B5EF4-FFF2-40B4-BE49-F238E27FC236}">
                  <a16:creationId xmlns:a16="http://schemas.microsoft.com/office/drawing/2014/main" id="{B1B410E8-EA48-59EC-F071-E8A4F042DEB5}"/>
                </a:ext>
              </a:extLst>
            </p:cNvPr>
            <p:cNvSpPr>
              <a:spLocks noChangeShapeType="1"/>
            </p:cNvSpPr>
            <p:nvPr/>
          </p:nvSpPr>
          <p:spPr bwMode="auto">
            <a:xfrm>
              <a:off x="3400" y="1334"/>
              <a:ext cx="0" cy="12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8" name="Line 55">
              <a:extLst>
                <a:ext uri="{FF2B5EF4-FFF2-40B4-BE49-F238E27FC236}">
                  <a16:creationId xmlns:a16="http://schemas.microsoft.com/office/drawing/2014/main" id="{8C71F01E-FE60-0E0E-4176-FDFA6FDF7EC9}"/>
                </a:ext>
              </a:extLst>
            </p:cNvPr>
            <p:cNvSpPr>
              <a:spLocks noChangeShapeType="1"/>
            </p:cNvSpPr>
            <p:nvPr/>
          </p:nvSpPr>
          <p:spPr bwMode="auto">
            <a:xfrm>
              <a:off x="3496" y="1330"/>
              <a:ext cx="0" cy="29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9" name="Line 56">
              <a:extLst>
                <a:ext uri="{FF2B5EF4-FFF2-40B4-BE49-F238E27FC236}">
                  <a16:creationId xmlns:a16="http://schemas.microsoft.com/office/drawing/2014/main" id="{7DA06923-D9E1-E391-17FB-F5B303A3C987}"/>
                </a:ext>
              </a:extLst>
            </p:cNvPr>
            <p:cNvSpPr>
              <a:spLocks noChangeShapeType="1"/>
            </p:cNvSpPr>
            <p:nvPr/>
          </p:nvSpPr>
          <p:spPr bwMode="auto">
            <a:xfrm>
              <a:off x="3592" y="1334"/>
              <a:ext cx="0" cy="46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0" name="Text Box 57">
              <a:extLst>
                <a:ext uri="{FF2B5EF4-FFF2-40B4-BE49-F238E27FC236}">
                  <a16:creationId xmlns:a16="http://schemas.microsoft.com/office/drawing/2014/main" id="{7D4CDD89-8183-A6B5-A922-9C0B9BF5E900}"/>
                </a:ext>
              </a:extLst>
            </p:cNvPr>
            <p:cNvSpPr txBox="1">
              <a:spLocks noChangeArrowheads="1"/>
            </p:cNvSpPr>
            <p:nvPr/>
          </p:nvSpPr>
          <p:spPr bwMode="auto">
            <a:xfrm>
              <a:off x="3466" y="756"/>
              <a:ext cx="29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Y</a:t>
              </a:r>
              <a:r>
                <a:rPr lang="en-US" altLang="zh-CN" b="1" baseline="-25000">
                  <a:solidFill>
                    <a:srgbClr val="FF0066"/>
                  </a:solidFill>
                </a:rPr>
                <a:t>3</a:t>
              </a:r>
              <a:endParaRPr lang="en-US" altLang="zh-CN" b="1" i="1">
                <a:solidFill>
                  <a:srgbClr val="FF0066"/>
                </a:solidFill>
              </a:endParaRPr>
            </a:p>
          </p:txBody>
        </p:sp>
        <p:sp>
          <p:nvSpPr>
            <p:cNvPr id="61" name="Line 58">
              <a:extLst>
                <a:ext uri="{FF2B5EF4-FFF2-40B4-BE49-F238E27FC236}">
                  <a16:creationId xmlns:a16="http://schemas.microsoft.com/office/drawing/2014/main" id="{9DEF4A80-C166-C6CC-2B26-1FFEDAB3FB27}"/>
                </a:ext>
              </a:extLst>
            </p:cNvPr>
            <p:cNvSpPr>
              <a:spLocks noChangeShapeType="1"/>
            </p:cNvSpPr>
            <p:nvPr/>
          </p:nvSpPr>
          <p:spPr bwMode="auto">
            <a:xfrm>
              <a:off x="1762" y="1544"/>
              <a:ext cx="195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2" name="Line 59">
              <a:extLst>
                <a:ext uri="{FF2B5EF4-FFF2-40B4-BE49-F238E27FC236}">
                  <a16:creationId xmlns:a16="http://schemas.microsoft.com/office/drawing/2014/main" id="{C5C0FC40-11EA-8B1C-8CAF-398EE791A48D}"/>
                </a:ext>
              </a:extLst>
            </p:cNvPr>
            <p:cNvSpPr>
              <a:spLocks noChangeShapeType="1"/>
            </p:cNvSpPr>
            <p:nvPr/>
          </p:nvSpPr>
          <p:spPr bwMode="auto">
            <a:xfrm>
              <a:off x="1762" y="1626"/>
              <a:ext cx="195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3" name="Line 60">
              <a:extLst>
                <a:ext uri="{FF2B5EF4-FFF2-40B4-BE49-F238E27FC236}">
                  <a16:creationId xmlns:a16="http://schemas.microsoft.com/office/drawing/2014/main" id="{A09B2DEB-D4EE-F16E-1CAE-A7DCF37E8B2D}"/>
                </a:ext>
              </a:extLst>
            </p:cNvPr>
            <p:cNvSpPr>
              <a:spLocks noChangeShapeType="1"/>
            </p:cNvSpPr>
            <p:nvPr/>
          </p:nvSpPr>
          <p:spPr bwMode="auto">
            <a:xfrm>
              <a:off x="1762" y="1709"/>
              <a:ext cx="195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4" name="Line 61">
              <a:extLst>
                <a:ext uri="{FF2B5EF4-FFF2-40B4-BE49-F238E27FC236}">
                  <a16:creationId xmlns:a16="http://schemas.microsoft.com/office/drawing/2014/main" id="{7554F097-13AB-09A4-1552-14557A49AA07}"/>
                </a:ext>
              </a:extLst>
            </p:cNvPr>
            <p:cNvSpPr>
              <a:spLocks noChangeShapeType="1"/>
            </p:cNvSpPr>
            <p:nvPr/>
          </p:nvSpPr>
          <p:spPr bwMode="auto">
            <a:xfrm>
              <a:off x="1762" y="1792"/>
              <a:ext cx="195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5" name="Line 62">
              <a:extLst>
                <a:ext uri="{FF2B5EF4-FFF2-40B4-BE49-F238E27FC236}">
                  <a16:creationId xmlns:a16="http://schemas.microsoft.com/office/drawing/2014/main" id="{00EE21A6-4298-D504-D00A-4B4D8C6C131F}"/>
                </a:ext>
              </a:extLst>
            </p:cNvPr>
            <p:cNvSpPr>
              <a:spLocks noChangeShapeType="1"/>
            </p:cNvSpPr>
            <p:nvPr/>
          </p:nvSpPr>
          <p:spPr bwMode="auto">
            <a:xfrm>
              <a:off x="1584" y="1456"/>
              <a:ext cx="182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6" name="Oval 63">
              <a:extLst>
                <a:ext uri="{FF2B5EF4-FFF2-40B4-BE49-F238E27FC236}">
                  <a16:creationId xmlns:a16="http://schemas.microsoft.com/office/drawing/2014/main" id="{46D66EAF-474D-7F0B-8F3F-8D238DFD735A}"/>
                </a:ext>
              </a:extLst>
            </p:cNvPr>
            <p:cNvSpPr>
              <a:spLocks noChangeArrowheads="1"/>
            </p:cNvSpPr>
            <p:nvPr/>
          </p:nvSpPr>
          <p:spPr bwMode="auto">
            <a:xfrm>
              <a:off x="1554" y="1439"/>
              <a:ext cx="37" cy="35"/>
            </a:xfrm>
            <a:prstGeom prst="ellipse">
              <a:avLst/>
            </a:prstGeom>
            <a:noFill/>
            <a:ln w="1905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7" name="Rectangle 64">
              <a:extLst>
                <a:ext uri="{FF2B5EF4-FFF2-40B4-BE49-F238E27FC236}">
                  <a16:creationId xmlns:a16="http://schemas.microsoft.com/office/drawing/2014/main" id="{7D79C0DF-986D-9C9C-D8B5-861BE432895F}"/>
                </a:ext>
              </a:extLst>
            </p:cNvPr>
            <p:cNvSpPr>
              <a:spLocks noChangeArrowheads="1"/>
            </p:cNvSpPr>
            <p:nvPr/>
          </p:nvSpPr>
          <p:spPr bwMode="auto">
            <a:xfrm>
              <a:off x="2592" y="1972"/>
              <a:ext cx="252" cy="16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8" name="Oval 65">
              <a:extLst>
                <a:ext uri="{FF2B5EF4-FFF2-40B4-BE49-F238E27FC236}">
                  <a16:creationId xmlns:a16="http://schemas.microsoft.com/office/drawing/2014/main" id="{BBBD4038-9BC8-F81E-AE64-28AF9C9EE0DD}"/>
                </a:ext>
              </a:extLst>
            </p:cNvPr>
            <p:cNvSpPr>
              <a:spLocks noChangeArrowheads="1"/>
            </p:cNvSpPr>
            <p:nvPr/>
          </p:nvSpPr>
          <p:spPr bwMode="auto">
            <a:xfrm>
              <a:off x="2688" y="1884"/>
              <a:ext cx="76" cy="7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9" name="Line 66">
              <a:extLst>
                <a:ext uri="{FF2B5EF4-FFF2-40B4-BE49-F238E27FC236}">
                  <a16:creationId xmlns:a16="http://schemas.microsoft.com/office/drawing/2014/main" id="{03A79A19-780B-FFD9-C7D5-17165003DDE1}"/>
                </a:ext>
              </a:extLst>
            </p:cNvPr>
            <p:cNvSpPr>
              <a:spLocks noChangeShapeType="1"/>
            </p:cNvSpPr>
            <p:nvPr/>
          </p:nvSpPr>
          <p:spPr bwMode="auto">
            <a:xfrm flipV="1">
              <a:off x="2728" y="1708"/>
              <a:ext cx="0" cy="17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0" name="Line 67">
              <a:extLst>
                <a:ext uri="{FF2B5EF4-FFF2-40B4-BE49-F238E27FC236}">
                  <a16:creationId xmlns:a16="http://schemas.microsoft.com/office/drawing/2014/main" id="{B7EBDC81-06CC-B5D1-93D4-96D89D988594}"/>
                </a:ext>
              </a:extLst>
            </p:cNvPr>
            <p:cNvSpPr>
              <a:spLocks noChangeShapeType="1"/>
            </p:cNvSpPr>
            <p:nvPr/>
          </p:nvSpPr>
          <p:spPr bwMode="auto">
            <a:xfrm>
              <a:off x="2728" y="2136"/>
              <a:ext cx="0" cy="21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1" name="Text Box 68">
              <a:extLst>
                <a:ext uri="{FF2B5EF4-FFF2-40B4-BE49-F238E27FC236}">
                  <a16:creationId xmlns:a16="http://schemas.microsoft.com/office/drawing/2014/main" id="{378501EF-8333-24D0-A0FD-75BACA092935}"/>
                </a:ext>
              </a:extLst>
            </p:cNvPr>
            <p:cNvSpPr txBox="1">
              <a:spLocks noChangeArrowheads="1"/>
            </p:cNvSpPr>
            <p:nvPr/>
          </p:nvSpPr>
          <p:spPr bwMode="auto">
            <a:xfrm>
              <a:off x="2624" y="1921"/>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a:t>
              </a:r>
            </a:p>
          </p:txBody>
        </p:sp>
        <p:sp>
          <p:nvSpPr>
            <p:cNvPr id="72" name="Line 69">
              <a:extLst>
                <a:ext uri="{FF2B5EF4-FFF2-40B4-BE49-F238E27FC236}">
                  <a16:creationId xmlns:a16="http://schemas.microsoft.com/office/drawing/2014/main" id="{594DAD45-0DCA-DDF2-818F-74B4E0396207}"/>
                </a:ext>
              </a:extLst>
            </p:cNvPr>
            <p:cNvSpPr>
              <a:spLocks noChangeShapeType="1"/>
            </p:cNvSpPr>
            <p:nvPr/>
          </p:nvSpPr>
          <p:spPr bwMode="auto">
            <a:xfrm>
              <a:off x="2728" y="2232"/>
              <a:ext cx="23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3" name="Line 70">
              <a:extLst>
                <a:ext uri="{FF2B5EF4-FFF2-40B4-BE49-F238E27FC236}">
                  <a16:creationId xmlns:a16="http://schemas.microsoft.com/office/drawing/2014/main" id="{15D1432D-43D0-78FF-4E5F-DB2024837B49}"/>
                </a:ext>
              </a:extLst>
            </p:cNvPr>
            <p:cNvSpPr>
              <a:spLocks noChangeShapeType="1"/>
            </p:cNvSpPr>
            <p:nvPr/>
          </p:nvSpPr>
          <p:spPr bwMode="auto">
            <a:xfrm flipV="1">
              <a:off x="2960" y="1792"/>
              <a:ext cx="0" cy="44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4" name="Text Box 71">
              <a:extLst>
                <a:ext uri="{FF2B5EF4-FFF2-40B4-BE49-F238E27FC236}">
                  <a16:creationId xmlns:a16="http://schemas.microsoft.com/office/drawing/2014/main" id="{8646BC86-FAD2-F600-2519-02A6028E8480}"/>
                </a:ext>
              </a:extLst>
            </p:cNvPr>
            <p:cNvSpPr txBox="1">
              <a:spLocks noChangeArrowheads="1"/>
            </p:cNvSpPr>
            <p:nvPr/>
          </p:nvSpPr>
          <p:spPr bwMode="auto">
            <a:xfrm>
              <a:off x="2704" y="2216"/>
              <a:ext cx="3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A</a:t>
              </a:r>
              <a:r>
                <a:rPr lang="en-US" altLang="zh-CN" b="1" baseline="-25000">
                  <a:solidFill>
                    <a:srgbClr val="FF0066"/>
                  </a:solidFill>
                </a:rPr>
                <a:t>1</a:t>
              </a:r>
              <a:endParaRPr lang="en-US" altLang="zh-CN" b="1" i="1">
                <a:solidFill>
                  <a:srgbClr val="FF0066"/>
                </a:solidFill>
              </a:endParaRPr>
            </a:p>
          </p:txBody>
        </p:sp>
        <p:sp>
          <p:nvSpPr>
            <p:cNvPr id="75" name="Oval 72">
              <a:extLst>
                <a:ext uri="{FF2B5EF4-FFF2-40B4-BE49-F238E27FC236}">
                  <a16:creationId xmlns:a16="http://schemas.microsoft.com/office/drawing/2014/main" id="{F93DC683-E2DB-E9A5-6494-0EA8AFA41734}"/>
                </a:ext>
              </a:extLst>
            </p:cNvPr>
            <p:cNvSpPr>
              <a:spLocks noChangeArrowheads="1"/>
            </p:cNvSpPr>
            <p:nvPr/>
          </p:nvSpPr>
          <p:spPr bwMode="auto">
            <a:xfrm>
              <a:off x="2524" y="1768"/>
              <a:ext cx="41" cy="40"/>
            </a:xfrm>
            <a:prstGeom prst="ellipse">
              <a:avLst/>
            </a:prstGeom>
            <a:solidFill>
              <a:srgbClr val="0033CC"/>
            </a:solidFill>
            <a:ln w="127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6" name="Oval 73">
              <a:extLst>
                <a:ext uri="{FF2B5EF4-FFF2-40B4-BE49-F238E27FC236}">
                  <a16:creationId xmlns:a16="http://schemas.microsoft.com/office/drawing/2014/main" id="{B2CC0374-4B45-3096-6F7E-53D50B89F251}"/>
                </a:ext>
              </a:extLst>
            </p:cNvPr>
            <p:cNvSpPr>
              <a:spLocks noChangeArrowheads="1"/>
            </p:cNvSpPr>
            <p:nvPr/>
          </p:nvSpPr>
          <p:spPr bwMode="auto">
            <a:xfrm>
              <a:off x="2707" y="2211"/>
              <a:ext cx="41" cy="40"/>
            </a:xfrm>
            <a:prstGeom prst="ellipse">
              <a:avLst/>
            </a:prstGeom>
            <a:solidFill>
              <a:srgbClr val="0033CC"/>
            </a:solidFill>
            <a:ln w="127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7" name="Oval 74">
              <a:extLst>
                <a:ext uri="{FF2B5EF4-FFF2-40B4-BE49-F238E27FC236}">
                  <a16:creationId xmlns:a16="http://schemas.microsoft.com/office/drawing/2014/main" id="{B6762B2D-7C0E-705E-BCD8-AF8E3D82BFC6}"/>
                </a:ext>
              </a:extLst>
            </p:cNvPr>
            <p:cNvSpPr>
              <a:spLocks noChangeArrowheads="1"/>
            </p:cNvSpPr>
            <p:nvPr/>
          </p:nvSpPr>
          <p:spPr bwMode="auto">
            <a:xfrm>
              <a:off x="2126" y="2347"/>
              <a:ext cx="37" cy="35"/>
            </a:xfrm>
            <a:prstGeom prst="ellipse">
              <a:avLst/>
            </a:prstGeom>
            <a:noFill/>
            <a:ln w="1905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8" name="Rectangle 75">
              <a:extLst>
                <a:ext uri="{FF2B5EF4-FFF2-40B4-BE49-F238E27FC236}">
                  <a16:creationId xmlns:a16="http://schemas.microsoft.com/office/drawing/2014/main" id="{B158664B-3B31-A3FF-778F-5D25426D12C0}"/>
                </a:ext>
              </a:extLst>
            </p:cNvPr>
            <p:cNvSpPr>
              <a:spLocks noChangeArrowheads="1"/>
            </p:cNvSpPr>
            <p:nvPr/>
          </p:nvSpPr>
          <p:spPr bwMode="auto">
            <a:xfrm>
              <a:off x="2012" y="1976"/>
              <a:ext cx="252" cy="16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9" name="Oval 76">
              <a:extLst>
                <a:ext uri="{FF2B5EF4-FFF2-40B4-BE49-F238E27FC236}">
                  <a16:creationId xmlns:a16="http://schemas.microsoft.com/office/drawing/2014/main" id="{9DBA03D4-881C-EEC0-4D2A-11EC4B8EA505}"/>
                </a:ext>
              </a:extLst>
            </p:cNvPr>
            <p:cNvSpPr>
              <a:spLocks noChangeArrowheads="1"/>
            </p:cNvSpPr>
            <p:nvPr/>
          </p:nvSpPr>
          <p:spPr bwMode="auto">
            <a:xfrm>
              <a:off x="2108" y="1888"/>
              <a:ext cx="76" cy="7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0" name="Line 77">
              <a:extLst>
                <a:ext uri="{FF2B5EF4-FFF2-40B4-BE49-F238E27FC236}">
                  <a16:creationId xmlns:a16="http://schemas.microsoft.com/office/drawing/2014/main" id="{EA7A5837-E26A-062C-68F3-23649D6ECD2E}"/>
                </a:ext>
              </a:extLst>
            </p:cNvPr>
            <p:cNvSpPr>
              <a:spLocks noChangeShapeType="1"/>
            </p:cNvSpPr>
            <p:nvPr/>
          </p:nvSpPr>
          <p:spPr bwMode="auto">
            <a:xfrm flipV="1">
              <a:off x="2148" y="1536"/>
              <a:ext cx="0" cy="35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1" name="Line 78">
              <a:extLst>
                <a:ext uri="{FF2B5EF4-FFF2-40B4-BE49-F238E27FC236}">
                  <a16:creationId xmlns:a16="http://schemas.microsoft.com/office/drawing/2014/main" id="{24C35C46-26B8-B0CA-1EF7-FBE11BEC2B7C}"/>
                </a:ext>
              </a:extLst>
            </p:cNvPr>
            <p:cNvSpPr>
              <a:spLocks noChangeShapeType="1"/>
            </p:cNvSpPr>
            <p:nvPr/>
          </p:nvSpPr>
          <p:spPr bwMode="auto">
            <a:xfrm>
              <a:off x="2148" y="2140"/>
              <a:ext cx="0" cy="21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2" name="Text Box 79">
              <a:extLst>
                <a:ext uri="{FF2B5EF4-FFF2-40B4-BE49-F238E27FC236}">
                  <a16:creationId xmlns:a16="http://schemas.microsoft.com/office/drawing/2014/main" id="{43C1201D-2C13-D44E-7C12-B7B8A5766B5D}"/>
                </a:ext>
              </a:extLst>
            </p:cNvPr>
            <p:cNvSpPr txBox="1">
              <a:spLocks noChangeArrowheads="1"/>
            </p:cNvSpPr>
            <p:nvPr/>
          </p:nvSpPr>
          <p:spPr bwMode="auto">
            <a:xfrm>
              <a:off x="2044" y="1925"/>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a:t>
              </a:r>
            </a:p>
          </p:txBody>
        </p:sp>
        <p:sp>
          <p:nvSpPr>
            <p:cNvPr id="83" name="Line 80">
              <a:extLst>
                <a:ext uri="{FF2B5EF4-FFF2-40B4-BE49-F238E27FC236}">
                  <a16:creationId xmlns:a16="http://schemas.microsoft.com/office/drawing/2014/main" id="{0916CAD9-4827-9656-FCF7-D6CCF9276AC1}"/>
                </a:ext>
              </a:extLst>
            </p:cNvPr>
            <p:cNvSpPr>
              <a:spLocks noChangeShapeType="1"/>
            </p:cNvSpPr>
            <p:nvPr/>
          </p:nvSpPr>
          <p:spPr bwMode="auto">
            <a:xfrm>
              <a:off x="2148" y="2236"/>
              <a:ext cx="23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4" name="Line 81">
              <a:extLst>
                <a:ext uri="{FF2B5EF4-FFF2-40B4-BE49-F238E27FC236}">
                  <a16:creationId xmlns:a16="http://schemas.microsoft.com/office/drawing/2014/main" id="{DFE9D0B5-C06C-6D63-536F-ADD61DEF6A99}"/>
                </a:ext>
              </a:extLst>
            </p:cNvPr>
            <p:cNvSpPr>
              <a:spLocks noChangeShapeType="1"/>
            </p:cNvSpPr>
            <p:nvPr/>
          </p:nvSpPr>
          <p:spPr bwMode="auto">
            <a:xfrm flipV="1">
              <a:off x="2380" y="1620"/>
              <a:ext cx="0" cy="61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5" name="Text Box 82">
              <a:extLst>
                <a:ext uri="{FF2B5EF4-FFF2-40B4-BE49-F238E27FC236}">
                  <a16:creationId xmlns:a16="http://schemas.microsoft.com/office/drawing/2014/main" id="{79EC55FF-1605-CBD7-FBA9-BFE33CCF6901}"/>
                </a:ext>
              </a:extLst>
            </p:cNvPr>
            <p:cNvSpPr txBox="1">
              <a:spLocks noChangeArrowheads="1"/>
            </p:cNvSpPr>
            <p:nvPr/>
          </p:nvSpPr>
          <p:spPr bwMode="auto">
            <a:xfrm>
              <a:off x="2124" y="2220"/>
              <a:ext cx="3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A</a:t>
              </a:r>
              <a:r>
                <a:rPr lang="en-US" altLang="zh-CN" b="1" baseline="-25000">
                  <a:solidFill>
                    <a:srgbClr val="FF0066"/>
                  </a:solidFill>
                </a:rPr>
                <a:t>1</a:t>
              </a:r>
              <a:endParaRPr lang="en-US" altLang="zh-CN" b="1" i="1">
                <a:solidFill>
                  <a:srgbClr val="FF0066"/>
                </a:solidFill>
              </a:endParaRPr>
            </a:p>
          </p:txBody>
        </p:sp>
        <p:sp>
          <p:nvSpPr>
            <p:cNvPr id="86" name="Oval 83">
              <a:extLst>
                <a:ext uri="{FF2B5EF4-FFF2-40B4-BE49-F238E27FC236}">
                  <a16:creationId xmlns:a16="http://schemas.microsoft.com/office/drawing/2014/main" id="{5722A64A-84F1-D36A-16EB-40878B757286}"/>
                </a:ext>
              </a:extLst>
            </p:cNvPr>
            <p:cNvSpPr>
              <a:spLocks noChangeArrowheads="1"/>
            </p:cNvSpPr>
            <p:nvPr/>
          </p:nvSpPr>
          <p:spPr bwMode="auto">
            <a:xfrm>
              <a:off x="2127" y="2215"/>
              <a:ext cx="41" cy="40"/>
            </a:xfrm>
            <a:prstGeom prst="ellipse">
              <a:avLst/>
            </a:prstGeom>
            <a:solidFill>
              <a:srgbClr val="0033CC"/>
            </a:solidFill>
            <a:ln w="127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7" name="Text Box 84">
              <a:extLst>
                <a:ext uri="{FF2B5EF4-FFF2-40B4-BE49-F238E27FC236}">
                  <a16:creationId xmlns:a16="http://schemas.microsoft.com/office/drawing/2014/main" id="{7362B121-EF69-5C4A-997D-F6F5B25E37E4}"/>
                </a:ext>
              </a:extLst>
            </p:cNvPr>
            <p:cNvSpPr txBox="1">
              <a:spLocks noChangeArrowheads="1"/>
            </p:cNvSpPr>
            <p:nvPr/>
          </p:nvSpPr>
          <p:spPr bwMode="auto">
            <a:xfrm>
              <a:off x="1440" y="1455"/>
              <a:ext cx="25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D</a:t>
              </a:r>
            </a:p>
          </p:txBody>
        </p:sp>
        <p:sp>
          <p:nvSpPr>
            <p:cNvPr id="88" name="Oval 85">
              <a:extLst>
                <a:ext uri="{FF2B5EF4-FFF2-40B4-BE49-F238E27FC236}">
                  <a16:creationId xmlns:a16="http://schemas.microsoft.com/office/drawing/2014/main" id="{CF42D1ED-ECAD-CC8E-814E-13F15A8D2730}"/>
                </a:ext>
              </a:extLst>
            </p:cNvPr>
            <p:cNvSpPr>
              <a:spLocks noChangeArrowheads="1"/>
            </p:cNvSpPr>
            <p:nvPr/>
          </p:nvSpPr>
          <p:spPr bwMode="auto">
            <a:xfrm>
              <a:off x="2937" y="1773"/>
              <a:ext cx="41" cy="40"/>
            </a:xfrm>
            <a:prstGeom prst="ellipse">
              <a:avLst/>
            </a:prstGeom>
            <a:solidFill>
              <a:srgbClr val="0033CC"/>
            </a:solidFill>
            <a:ln w="127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9" name="Oval 86">
              <a:extLst>
                <a:ext uri="{FF2B5EF4-FFF2-40B4-BE49-F238E27FC236}">
                  <a16:creationId xmlns:a16="http://schemas.microsoft.com/office/drawing/2014/main" id="{AFC01D98-207C-8114-46D1-DA81F9272068}"/>
                </a:ext>
              </a:extLst>
            </p:cNvPr>
            <p:cNvSpPr>
              <a:spLocks noChangeArrowheads="1"/>
            </p:cNvSpPr>
            <p:nvPr/>
          </p:nvSpPr>
          <p:spPr bwMode="auto">
            <a:xfrm>
              <a:off x="2856" y="1432"/>
              <a:ext cx="41" cy="40"/>
            </a:xfrm>
            <a:prstGeom prst="ellipse">
              <a:avLst/>
            </a:prstGeom>
            <a:solidFill>
              <a:srgbClr val="0033CC"/>
            </a:solidFill>
            <a:ln w="127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0" name="Oval 87">
              <a:extLst>
                <a:ext uri="{FF2B5EF4-FFF2-40B4-BE49-F238E27FC236}">
                  <a16:creationId xmlns:a16="http://schemas.microsoft.com/office/drawing/2014/main" id="{22E10F1D-632D-4983-381F-620668777C52}"/>
                </a:ext>
              </a:extLst>
            </p:cNvPr>
            <p:cNvSpPr>
              <a:spLocks noChangeArrowheads="1"/>
            </p:cNvSpPr>
            <p:nvPr/>
          </p:nvSpPr>
          <p:spPr bwMode="auto">
            <a:xfrm>
              <a:off x="2954" y="1603"/>
              <a:ext cx="41" cy="40"/>
            </a:xfrm>
            <a:prstGeom prst="ellipse">
              <a:avLst/>
            </a:prstGeom>
            <a:solidFill>
              <a:srgbClr val="0033CC"/>
            </a:solidFill>
            <a:ln w="127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1" name="Oval 88">
              <a:extLst>
                <a:ext uri="{FF2B5EF4-FFF2-40B4-BE49-F238E27FC236}">
                  <a16:creationId xmlns:a16="http://schemas.microsoft.com/office/drawing/2014/main" id="{6B158B6D-D7B7-CD06-583A-0CA52E6187DC}"/>
                </a:ext>
              </a:extLst>
            </p:cNvPr>
            <p:cNvSpPr>
              <a:spLocks noChangeArrowheads="1"/>
            </p:cNvSpPr>
            <p:nvPr/>
          </p:nvSpPr>
          <p:spPr bwMode="auto">
            <a:xfrm>
              <a:off x="3047" y="1686"/>
              <a:ext cx="41" cy="40"/>
            </a:xfrm>
            <a:prstGeom prst="ellipse">
              <a:avLst/>
            </a:prstGeom>
            <a:solidFill>
              <a:srgbClr val="0033CC"/>
            </a:solidFill>
            <a:ln w="127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2" name="Oval 89">
              <a:extLst>
                <a:ext uri="{FF2B5EF4-FFF2-40B4-BE49-F238E27FC236}">
                  <a16:creationId xmlns:a16="http://schemas.microsoft.com/office/drawing/2014/main" id="{C86E3146-6928-51F1-A868-7C0E0F72E836}"/>
                </a:ext>
              </a:extLst>
            </p:cNvPr>
            <p:cNvSpPr>
              <a:spLocks noChangeArrowheads="1"/>
            </p:cNvSpPr>
            <p:nvPr/>
          </p:nvSpPr>
          <p:spPr bwMode="auto">
            <a:xfrm>
              <a:off x="3475" y="1603"/>
              <a:ext cx="41" cy="40"/>
            </a:xfrm>
            <a:prstGeom prst="ellipse">
              <a:avLst/>
            </a:prstGeom>
            <a:solidFill>
              <a:srgbClr val="0033CC"/>
            </a:solidFill>
            <a:ln w="127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3" name="Oval 90">
              <a:extLst>
                <a:ext uri="{FF2B5EF4-FFF2-40B4-BE49-F238E27FC236}">
                  <a16:creationId xmlns:a16="http://schemas.microsoft.com/office/drawing/2014/main" id="{14FE32ED-76E2-EF98-99F3-693604086565}"/>
                </a:ext>
              </a:extLst>
            </p:cNvPr>
            <p:cNvSpPr>
              <a:spLocks noChangeArrowheads="1"/>
            </p:cNvSpPr>
            <p:nvPr/>
          </p:nvSpPr>
          <p:spPr bwMode="auto">
            <a:xfrm>
              <a:off x="3569" y="1771"/>
              <a:ext cx="41" cy="40"/>
            </a:xfrm>
            <a:prstGeom prst="ellipse">
              <a:avLst/>
            </a:prstGeom>
            <a:solidFill>
              <a:srgbClr val="0033CC"/>
            </a:solidFill>
            <a:ln w="127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4" name="Oval 91">
              <a:extLst>
                <a:ext uri="{FF2B5EF4-FFF2-40B4-BE49-F238E27FC236}">
                  <a16:creationId xmlns:a16="http://schemas.microsoft.com/office/drawing/2014/main" id="{183DA99A-C000-1A96-147A-B86130C4C94D}"/>
                </a:ext>
              </a:extLst>
            </p:cNvPr>
            <p:cNvSpPr>
              <a:spLocks noChangeArrowheads="1"/>
            </p:cNvSpPr>
            <p:nvPr/>
          </p:nvSpPr>
          <p:spPr bwMode="auto">
            <a:xfrm>
              <a:off x="2332" y="1432"/>
              <a:ext cx="41" cy="40"/>
            </a:xfrm>
            <a:prstGeom prst="ellipse">
              <a:avLst/>
            </a:prstGeom>
            <a:solidFill>
              <a:srgbClr val="0033CC"/>
            </a:solidFill>
            <a:ln w="127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5" name="Oval 92">
              <a:extLst>
                <a:ext uri="{FF2B5EF4-FFF2-40B4-BE49-F238E27FC236}">
                  <a16:creationId xmlns:a16="http://schemas.microsoft.com/office/drawing/2014/main" id="{0CF0F261-764D-73C4-DC34-DF611A2252AE}"/>
                </a:ext>
              </a:extLst>
            </p:cNvPr>
            <p:cNvSpPr>
              <a:spLocks noChangeArrowheads="1"/>
            </p:cNvSpPr>
            <p:nvPr/>
          </p:nvSpPr>
          <p:spPr bwMode="auto">
            <a:xfrm>
              <a:off x="1808" y="1436"/>
              <a:ext cx="41" cy="40"/>
            </a:xfrm>
            <a:prstGeom prst="ellipse">
              <a:avLst/>
            </a:prstGeom>
            <a:solidFill>
              <a:srgbClr val="0033CC"/>
            </a:solidFill>
            <a:ln w="127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6" name="Oval 93">
              <a:extLst>
                <a:ext uri="{FF2B5EF4-FFF2-40B4-BE49-F238E27FC236}">
                  <a16:creationId xmlns:a16="http://schemas.microsoft.com/office/drawing/2014/main" id="{817DC838-B169-27DF-557B-566C5E6C2222}"/>
                </a:ext>
              </a:extLst>
            </p:cNvPr>
            <p:cNvSpPr>
              <a:spLocks noChangeArrowheads="1"/>
            </p:cNvSpPr>
            <p:nvPr/>
          </p:nvSpPr>
          <p:spPr bwMode="auto">
            <a:xfrm>
              <a:off x="2428" y="1524"/>
              <a:ext cx="41" cy="40"/>
            </a:xfrm>
            <a:prstGeom prst="ellipse">
              <a:avLst/>
            </a:prstGeom>
            <a:solidFill>
              <a:srgbClr val="0033CC"/>
            </a:solidFill>
            <a:ln w="127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7" name="Oval 94">
              <a:extLst>
                <a:ext uri="{FF2B5EF4-FFF2-40B4-BE49-F238E27FC236}">
                  <a16:creationId xmlns:a16="http://schemas.microsoft.com/office/drawing/2014/main" id="{668F6836-07B7-E13F-2F22-AB66C67E6CC1}"/>
                </a:ext>
              </a:extLst>
            </p:cNvPr>
            <p:cNvSpPr>
              <a:spLocks noChangeArrowheads="1"/>
            </p:cNvSpPr>
            <p:nvPr/>
          </p:nvSpPr>
          <p:spPr bwMode="auto">
            <a:xfrm>
              <a:off x="2126" y="1520"/>
              <a:ext cx="41" cy="40"/>
            </a:xfrm>
            <a:prstGeom prst="ellipse">
              <a:avLst/>
            </a:prstGeom>
            <a:solidFill>
              <a:srgbClr val="0033CC"/>
            </a:solidFill>
            <a:ln w="127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8" name="Oval 95">
              <a:extLst>
                <a:ext uri="{FF2B5EF4-FFF2-40B4-BE49-F238E27FC236}">
                  <a16:creationId xmlns:a16="http://schemas.microsoft.com/office/drawing/2014/main" id="{A478826D-6884-C6A8-AAED-59C12213FC3B}"/>
                </a:ext>
              </a:extLst>
            </p:cNvPr>
            <p:cNvSpPr>
              <a:spLocks noChangeArrowheads="1"/>
            </p:cNvSpPr>
            <p:nvPr/>
          </p:nvSpPr>
          <p:spPr bwMode="auto">
            <a:xfrm>
              <a:off x="1904" y="1512"/>
              <a:ext cx="41" cy="40"/>
            </a:xfrm>
            <a:prstGeom prst="ellipse">
              <a:avLst/>
            </a:prstGeom>
            <a:solidFill>
              <a:srgbClr val="0033CC"/>
            </a:solidFill>
            <a:ln w="127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9" name="Oval 96">
              <a:extLst>
                <a:ext uri="{FF2B5EF4-FFF2-40B4-BE49-F238E27FC236}">
                  <a16:creationId xmlns:a16="http://schemas.microsoft.com/office/drawing/2014/main" id="{9F8D93C3-6BDA-7790-548D-1BF8AE90E646}"/>
                </a:ext>
              </a:extLst>
            </p:cNvPr>
            <p:cNvSpPr>
              <a:spLocks noChangeArrowheads="1"/>
            </p:cNvSpPr>
            <p:nvPr/>
          </p:nvSpPr>
          <p:spPr bwMode="auto">
            <a:xfrm>
              <a:off x="2002" y="1687"/>
              <a:ext cx="41" cy="40"/>
            </a:xfrm>
            <a:prstGeom prst="ellipse">
              <a:avLst/>
            </a:prstGeom>
            <a:solidFill>
              <a:srgbClr val="0033CC"/>
            </a:solidFill>
            <a:ln w="127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0" name="Oval 97">
              <a:extLst>
                <a:ext uri="{FF2B5EF4-FFF2-40B4-BE49-F238E27FC236}">
                  <a16:creationId xmlns:a16="http://schemas.microsoft.com/office/drawing/2014/main" id="{24586214-3877-7A52-C135-85953D84B6EF}"/>
                </a:ext>
              </a:extLst>
            </p:cNvPr>
            <p:cNvSpPr>
              <a:spLocks noChangeArrowheads="1"/>
            </p:cNvSpPr>
            <p:nvPr/>
          </p:nvSpPr>
          <p:spPr bwMode="auto">
            <a:xfrm>
              <a:off x="2357" y="1603"/>
              <a:ext cx="41" cy="40"/>
            </a:xfrm>
            <a:prstGeom prst="ellipse">
              <a:avLst/>
            </a:prstGeom>
            <a:solidFill>
              <a:srgbClr val="0033CC"/>
            </a:solidFill>
            <a:ln w="127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1" name="Oval 98">
              <a:extLst>
                <a:ext uri="{FF2B5EF4-FFF2-40B4-BE49-F238E27FC236}">
                  <a16:creationId xmlns:a16="http://schemas.microsoft.com/office/drawing/2014/main" id="{E7202268-2E11-F042-6CBF-8B440DEE045D}"/>
                </a:ext>
              </a:extLst>
            </p:cNvPr>
            <p:cNvSpPr>
              <a:spLocks noChangeArrowheads="1"/>
            </p:cNvSpPr>
            <p:nvPr/>
          </p:nvSpPr>
          <p:spPr bwMode="auto">
            <a:xfrm>
              <a:off x="2707" y="1687"/>
              <a:ext cx="41" cy="40"/>
            </a:xfrm>
            <a:prstGeom prst="ellipse">
              <a:avLst/>
            </a:prstGeom>
            <a:solidFill>
              <a:srgbClr val="0033CC"/>
            </a:solidFill>
            <a:ln w="127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02" name="Group 99">
            <a:extLst>
              <a:ext uri="{FF2B5EF4-FFF2-40B4-BE49-F238E27FC236}">
                <a16:creationId xmlns:a16="http://schemas.microsoft.com/office/drawing/2014/main" id="{0CBE9F00-E3E0-4F72-8AA2-15BED9819196}"/>
              </a:ext>
            </a:extLst>
          </p:cNvPr>
          <p:cNvGrpSpPr>
            <a:grpSpLocks/>
          </p:cNvGrpSpPr>
          <p:nvPr/>
        </p:nvGrpSpPr>
        <p:grpSpPr bwMode="auto">
          <a:xfrm>
            <a:off x="2764248" y="2286614"/>
            <a:ext cx="3694112" cy="1870075"/>
            <a:chOff x="928" y="1497"/>
            <a:chExt cx="2327" cy="1178"/>
          </a:xfrm>
        </p:grpSpPr>
        <p:sp>
          <p:nvSpPr>
            <p:cNvPr id="103" name="Text Box 100">
              <a:extLst>
                <a:ext uri="{FF2B5EF4-FFF2-40B4-BE49-F238E27FC236}">
                  <a16:creationId xmlns:a16="http://schemas.microsoft.com/office/drawing/2014/main" id="{6924A7C1-A62A-5B59-1EC9-27B47B8F6B14}"/>
                </a:ext>
              </a:extLst>
            </p:cNvPr>
            <p:cNvSpPr txBox="1">
              <a:spLocks noChangeArrowheads="1"/>
            </p:cNvSpPr>
            <p:nvPr/>
          </p:nvSpPr>
          <p:spPr bwMode="auto">
            <a:xfrm>
              <a:off x="928" y="1764"/>
              <a:ext cx="25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D</a:t>
              </a:r>
            </a:p>
          </p:txBody>
        </p:sp>
        <p:grpSp>
          <p:nvGrpSpPr>
            <p:cNvPr id="104" name="Group 101">
              <a:extLst>
                <a:ext uri="{FF2B5EF4-FFF2-40B4-BE49-F238E27FC236}">
                  <a16:creationId xmlns:a16="http://schemas.microsoft.com/office/drawing/2014/main" id="{841B3B2F-9E7B-3FC6-1829-7CE3551DC702}"/>
                </a:ext>
              </a:extLst>
            </p:cNvPr>
            <p:cNvGrpSpPr>
              <a:grpSpLocks/>
            </p:cNvGrpSpPr>
            <p:nvPr/>
          </p:nvGrpSpPr>
          <p:grpSpPr bwMode="auto">
            <a:xfrm>
              <a:off x="2665" y="1651"/>
              <a:ext cx="196" cy="585"/>
              <a:chOff x="3098" y="1630"/>
              <a:chExt cx="196" cy="585"/>
            </a:xfrm>
          </p:grpSpPr>
          <p:sp>
            <p:nvSpPr>
              <p:cNvPr id="125" name="Line 102">
                <a:extLst>
                  <a:ext uri="{FF2B5EF4-FFF2-40B4-BE49-F238E27FC236}">
                    <a16:creationId xmlns:a16="http://schemas.microsoft.com/office/drawing/2014/main" id="{A2882DF0-6699-2B37-8C61-8F4B264DC2D1}"/>
                  </a:ext>
                </a:extLst>
              </p:cNvPr>
              <p:cNvSpPr>
                <a:spLocks noChangeShapeType="1"/>
              </p:cNvSpPr>
              <p:nvPr/>
            </p:nvSpPr>
            <p:spPr bwMode="auto">
              <a:xfrm>
                <a:off x="3102" y="1630"/>
                <a:ext cx="19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6" name="Line 103">
                <a:extLst>
                  <a:ext uri="{FF2B5EF4-FFF2-40B4-BE49-F238E27FC236}">
                    <a16:creationId xmlns:a16="http://schemas.microsoft.com/office/drawing/2014/main" id="{2AF0E736-7EE6-1DB3-4DE5-4B827B42387D}"/>
                  </a:ext>
                </a:extLst>
              </p:cNvPr>
              <p:cNvSpPr>
                <a:spLocks noChangeShapeType="1"/>
              </p:cNvSpPr>
              <p:nvPr/>
            </p:nvSpPr>
            <p:spPr bwMode="auto">
              <a:xfrm>
                <a:off x="3098" y="2215"/>
                <a:ext cx="19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7" name="Line 104">
                <a:extLst>
                  <a:ext uri="{FF2B5EF4-FFF2-40B4-BE49-F238E27FC236}">
                    <a16:creationId xmlns:a16="http://schemas.microsoft.com/office/drawing/2014/main" id="{5D9E4B35-9C0C-5677-18B3-F17B0B13BDCA}"/>
                  </a:ext>
                </a:extLst>
              </p:cNvPr>
              <p:cNvSpPr>
                <a:spLocks noChangeShapeType="1"/>
              </p:cNvSpPr>
              <p:nvPr/>
            </p:nvSpPr>
            <p:spPr bwMode="auto">
              <a:xfrm>
                <a:off x="3102" y="1828"/>
                <a:ext cx="19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8" name="Line 105">
                <a:extLst>
                  <a:ext uri="{FF2B5EF4-FFF2-40B4-BE49-F238E27FC236}">
                    <a16:creationId xmlns:a16="http://schemas.microsoft.com/office/drawing/2014/main" id="{A745DEF6-DC58-7B4F-C3FE-46671A4C771E}"/>
                  </a:ext>
                </a:extLst>
              </p:cNvPr>
              <p:cNvSpPr>
                <a:spLocks noChangeShapeType="1"/>
              </p:cNvSpPr>
              <p:nvPr/>
            </p:nvSpPr>
            <p:spPr bwMode="auto">
              <a:xfrm>
                <a:off x="3099" y="2023"/>
                <a:ext cx="19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05" name="Line 106">
              <a:extLst>
                <a:ext uri="{FF2B5EF4-FFF2-40B4-BE49-F238E27FC236}">
                  <a16:creationId xmlns:a16="http://schemas.microsoft.com/office/drawing/2014/main" id="{259D131C-D429-38D4-A727-0E690048600C}"/>
                </a:ext>
              </a:extLst>
            </p:cNvPr>
            <p:cNvSpPr>
              <a:spLocks noChangeShapeType="1"/>
            </p:cNvSpPr>
            <p:nvPr/>
          </p:nvSpPr>
          <p:spPr bwMode="auto">
            <a:xfrm>
              <a:off x="1828" y="2340"/>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6" name="Line 107">
              <a:extLst>
                <a:ext uri="{FF2B5EF4-FFF2-40B4-BE49-F238E27FC236}">
                  <a16:creationId xmlns:a16="http://schemas.microsoft.com/office/drawing/2014/main" id="{A75C3011-CE35-B55E-E98F-4DD2254F0037}"/>
                </a:ext>
              </a:extLst>
            </p:cNvPr>
            <p:cNvSpPr>
              <a:spLocks noChangeShapeType="1"/>
            </p:cNvSpPr>
            <p:nvPr/>
          </p:nvSpPr>
          <p:spPr bwMode="auto">
            <a:xfrm>
              <a:off x="2314" y="2342"/>
              <a:ext cx="0" cy="1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7" name="Text Box 108">
              <a:extLst>
                <a:ext uri="{FF2B5EF4-FFF2-40B4-BE49-F238E27FC236}">
                  <a16:creationId xmlns:a16="http://schemas.microsoft.com/office/drawing/2014/main" id="{C0E38708-0976-424F-05E2-7FB00AF87171}"/>
                </a:ext>
              </a:extLst>
            </p:cNvPr>
            <p:cNvSpPr txBox="1">
              <a:spLocks noChangeArrowheads="1"/>
            </p:cNvSpPr>
            <p:nvPr/>
          </p:nvSpPr>
          <p:spPr bwMode="auto">
            <a:xfrm>
              <a:off x="2008" y="2387"/>
              <a:ext cx="3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A</a:t>
              </a:r>
              <a:r>
                <a:rPr lang="en-US" altLang="zh-CN" b="1" baseline="-25000">
                  <a:solidFill>
                    <a:srgbClr val="FF0066"/>
                  </a:solidFill>
                </a:rPr>
                <a:t>0</a:t>
              </a:r>
              <a:endParaRPr lang="en-US" altLang="zh-CN" b="1" i="1">
                <a:solidFill>
                  <a:srgbClr val="FF0066"/>
                </a:solidFill>
              </a:endParaRPr>
            </a:p>
          </p:txBody>
        </p:sp>
        <p:sp>
          <p:nvSpPr>
            <p:cNvPr id="108" name="Oval 109">
              <a:extLst>
                <a:ext uri="{FF2B5EF4-FFF2-40B4-BE49-F238E27FC236}">
                  <a16:creationId xmlns:a16="http://schemas.microsoft.com/office/drawing/2014/main" id="{DC8DEE47-AF8D-81D1-1406-AD52406CBB5C}"/>
                </a:ext>
              </a:extLst>
            </p:cNvPr>
            <p:cNvSpPr>
              <a:spLocks noChangeArrowheads="1"/>
            </p:cNvSpPr>
            <p:nvPr/>
          </p:nvSpPr>
          <p:spPr bwMode="auto">
            <a:xfrm>
              <a:off x="2286" y="2480"/>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9" name="Oval 110">
              <a:extLst>
                <a:ext uri="{FF2B5EF4-FFF2-40B4-BE49-F238E27FC236}">
                  <a16:creationId xmlns:a16="http://schemas.microsoft.com/office/drawing/2014/main" id="{28799B72-16EA-3C26-2BC0-EB817597260C}"/>
                </a:ext>
              </a:extLst>
            </p:cNvPr>
            <p:cNvSpPr>
              <a:spLocks noChangeArrowheads="1"/>
            </p:cNvSpPr>
            <p:nvPr/>
          </p:nvSpPr>
          <p:spPr bwMode="auto">
            <a:xfrm>
              <a:off x="1802" y="2484"/>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0" name="Line 111">
              <a:extLst>
                <a:ext uri="{FF2B5EF4-FFF2-40B4-BE49-F238E27FC236}">
                  <a16:creationId xmlns:a16="http://schemas.microsoft.com/office/drawing/2014/main" id="{9173397F-8196-A708-1330-755A3C2D0160}"/>
                </a:ext>
              </a:extLst>
            </p:cNvPr>
            <p:cNvSpPr>
              <a:spLocks noChangeShapeType="1"/>
            </p:cNvSpPr>
            <p:nvPr/>
          </p:nvSpPr>
          <p:spPr bwMode="auto">
            <a:xfrm>
              <a:off x="1261" y="1917"/>
              <a:ext cx="19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1" name="Oval 112">
              <a:extLst>
                <a:ext uri="{FF2B5EF4-FFF2-40B4-BE49-F238E27FC236}">
                  <a16:creationId xmlns:a16="http://schemas.microsoft.com/office/drawing/2014/main" id="{D3D9453B-8A7B-6E02-5D54-F062ADEB2D6C}"/>
                </a:ext>
              </a:extLst>
            </p:cNvPr>
            <p:cNvSpPr>
              <a:spLocks noChangeArrowheads="1"/>
            </p:cNvSpPr>
            <p:nvPr/>
          </p:nvSpPr>
          <p:spPr bwMode="auto">
            <a:xfrm>
              <a:off x="1211" y="1888"/>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2" name="Rectangle 113">
              <a:extLst>
                <a:ext uri="{FF2B5EF4-FFF2-40B4-BE49-F238E27FC236}">
                  <a16:creationId xmlns:a16="http://schemas.microsoft.com/office/drawing/2014/main" id="{3A50C151-411F-9568-08DE-997A7B7B82D8}"/>
                </a:ext>
              </a:extLst>
            </p:cNvPr>
            <p:cNvSpPr>
              <a:spLocks noChangeArrowheads="1"/>
            </p:cNvSpPr>
            <p:nvPr/>
          </p:nvSpPr>
          <p:spPr bwMode="auto">
            <a:xfrm>
              <a:off x="1462" y="1524"/>
              <a:ext cx="1200" cy="816"/>
            </a:xfrm>
            <a:prstGeom prst="rect">
              <a:avLst/>
            </a:prstGeom>
            <a:solidFill>
              <a:srgbClr val="FFFFCC"/>
            </a:solidFill>
            <a:ln w="381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3" name="Text Box 114">
              <a:extLst>
                <a:ext uri="{FF2B5EF4-FFF2-40B4-BE49-F238E27FC236}">
                  <a16:creationId xmlns:a16="http://schemas.microsoft.com/office/drawing/2014/main" id="{0DE003AB-E25F-E19E-E94F-7374C0D8920F}"/>
                </a:ext>
              </a:extLst>
            </p:cNvPr>
            <p:cNvSpPr txBox="1">
              <a:spLocks noChangeArrowheads="1"/>
            </p:cNvSpPr>
            <p:nvPr/>
          </p:nvSpPr>
          <p:spPr bwMode="auto">
            <a:xfrm>
              <a:off x="1507" y="1639"/>
              <a:ext cx="1081" cy="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b="1">
                  <a:solidFill>
                    <a:srgbClr val="996600"/>
                  </a:solidFill>
                  <a:ea typeface="隶书" pitchFamily="49" charset="-122"/>
                </a:rPr>
                <a:t>1 </a:t>
              </a:r>
              <a:r>
                <a:rPr lang="zh-CN" altLang="en-US" b="1">
                  <a:solidFill>
                    <a:srgbClr val="996600"/>
                  </a:solidFill>
                  <a:ea typeface="隶书" pitchFamily="49" charset="-122"/>
                </a:rPr>
                <a:t>路</a:t>
              </a:r>
              <a:r>
                <a:rPr lang="en-US" altLang="zh-CN" b="1">
                  <a:solidFill>
                    <a:srgbClr val="996600"/>
                  </a:solidFill>
                  <a:ea typeface="隶书" pitchFamily="49" charset="-122"/>
                </a:rPr>
                <a:t>-4 </a:t>
              </a:r>
              <a:r>
                <a:rPr lang="zh-CN" altLang="en-US" b="1">
                  <a:solidFill>
                    <a:srgbClr val="996600"/>
                  </a:solidFill>
                  <a:ea typeface="隶书" pitchFamily="49" charset="-122"/>
                </a:rPr>
                <a:t>路</a:t>
              </a:r>
            </a:p>
            <a:p>
              <a:pPr algn="ctr" eaLnBrk="1" hangingPunct="1"/>
              <a:r>
                <a:rPr lang="zh-CN" altLang="en-US" b="1">
                  <a:solidFill>
                    <a:srgbClr val="996600"/>
                  </a:solidFill>
                  <a:ea typeface="隶书" pitchFamily="49" charset="-122"/>
                </a:rPr>
                <a:t>数据分配器</a:t>
              </a:r>
            </a:p>
          </p:txBody>
        </p:sp>
        <p:grpSp>
          <p:nvGrpSpPr>
            <p:cNvPr id="114" name="Group 115">
              <a:extLst>
                <a:ext uri="{FF2B5EF4-FFF2-40B4-BE49-F238E27FC236}">
                  <a16:creationId xmlns:a16="http://schemas.microsoft.com/office/drawing/2014/main" id="{AA553A87-5737-1864-F4EF-E6288C98F9F0}"/>
                </a:ext>
              </a:extLst>
            </p:cNvPr>
            <p:cNvGrpSpPr>
              <a:grpSpLocks/>
            </p:cNvGrpSpPr>
            <p:nvPr/>
          </p:nvGrpSpPr>
          <p:grpSpPr bwMode="auto">
            <a:xfrm>
              <a:off x="2850" y="1623"/>
              <a:ext cx="60" cy="643"/>
              <a:chOff x="2850" y="1623"/>
              <a:chExt cx="60" cy="643"/>
            </a:xfrm>
          </p:grpSpPr>
          <p:sp>
            <p:nvSpPr>
              <p:cNvPr id="121" name="Oval 116">
                <a:extLst>
                  <a:ext uri="{FF2B5EF4-FFF2-40B4-BE49-F238E27FC236}">
                    <a16:creationId xmlns:a16="http://schemas.microsoft.com/office/drawing/2014/main" id="{FEA41F27-AE05-FC96-7719-CE3A35911136}"/>
                  </a:ext>
                </a:extLst>
              </p:cNvPr>
              <p:cNvSpPr>
                <a:spLocks noChangeArrowheads="1"/>
              </p:cNvSpPr>
              <p:nvPr/>
            </p:nvSpPr>
            <p:spPr bwMode="auto">
              <a:xfrm>
                <a:off x="2854" y="2210"/>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2" name="Oval 117">
                <a:extLst>
                  <a:ext uri="{FF2B5EF4-FFF2-40B4-BE49-F238E27FC236}">
                    <a16:creationId xmlns:a16="http://schemas.microsoft.com/office/drawing/2014/main" id="{E02593C1-F60D-FED5-A162-F2BAF420D04E}"/>
                  </a:ext>
                </a:extLst>
              </p:cNvPr>
              <p:cNvSpPr>
                <a:spLocks noChangeArrowheads="1"/>
              </p:cNvSpPr>
              <p:nvPr/>
            </p:nvSpPr>
            <p:spPr bwMode="auto">
              <a:xfrm>
                <a:off x="2850" y="2015"/>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3" name="Oval 118">
                <a:extLst>
                  <a:ext uri="{FF2B5EF4-FFF2-40B4-BE49-F238E27FC236}">
                    <a16:creationId xmlns:a16="http://schemas.microsoft.com/office/drawing/2014/main" id="{CA21FC7E-DC45-3867-1C8A-3D01F061BE76}"/>
                  </a:ext>
                </a:extLst>
              </p:cNvPr>
              <p:cNvSpPr>
                <a:spLocks noChangeArrowheads="1"/>
              </p:cNvSpPr>
              <p:nvPr/>
            </p:nvSpPr>
            <p:spPr bwMode="auto">
              <a:xfrm>
                <a:off x="2850" y="1815"/>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4" name="Oval 119">
                <a:extLst>
                  <a:ext uri="{FF2B5EF4-FFF2-40B4-BE49-F238E27FC236}">
                    <a16:creationId xmlns:a16="http://schemas.microsoft.com/office/drawing/2014/main" id="{2DBB98E6-78ED-261B-57A4-DFB9B3127393}"/>
                  </a:ext>
                </a:extLst>
              </p:cNvPr>
              <p:cNvSpPr>
                <a:spLocks noChangeArrowheads="1"/>
              </p:cNvSpPr>
              <p:nvPr/>
            </p:nvSpPr>
            <p:spPr bwMode="auto">
              <a:xfrm>
                <a:off x="2850" y="1623"/>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15" name="Group 120">
              <a:extLst>
                <a:ext uri="{FF2B5EF4-FFF2-40B4-BE49-F238E27FC236}">
                  <a16:creationId xmlns:a16="http://schemas.microsoft.com/office/drawing/2014/main" id="{DC64BF29-7573-5F11-3278-952508ED52EF}"/>
                </a:ext>
              </a:extLst>
            </p:cNvPr>
            <p:cNvGrpSpPr>
              <a:grpSpLocks/>
            </p:cNvGrpSpPr>
            <p:nvPr/>
          </p:nvGrpSpPr>
          <p:grpSpPr bwMode="auto">
            <a:xfrm>
              <a:off x="2930" y="1497"/>
              <a:ext cx="325" cy="903"/>
              <a:chOff x="2927" y="2192"/>
              <a:chExt cx="325" cy="903"/>
            </a:xfrm>
          </p:grpSpPr>
          <p:sp>
            <p:nvSpPr>
              <p:cNvPr id="117" name="Text Box 121">
                <a:extLst>
                  <a:ext uri="{FF2B5EF4-FFF2-40B4-BE49-F238E27FC236}">
                    <a16:creationId xmlns:a16="http://schemas.microsoft.com/office/drawing/2014/main" id="{A98CFB0C-8E4A-4816-DFE7-28F9E4BC04F3}"/>
                  </a:ext>
                </a:extLst>
              </p:cNvPr>
              <p:cNvSpPr txBox="1">
                <a:spLocks noChangeArrowheads="1"/>
              </p:cNvSpPr>
              <p:nvPr/>
            </p:nvSpPr>
            <p:spPr bwMode="auto">
              <a:xfrm>
                <a:off x="2930" y="2192"/>
                <a:ext cx="29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Y</a:t>
                </a:r>
                <a:r>
                  <a:rPr lang="en-US" altLang="zh-CN" b="1" baseline="-25000">
                    <a:solidFill>
                      <a:srgbClr val="FF0066"/>
                    </a:solidFill>
                  </a:rPr>
                  <a:t>0</a:t>
                </a:r>
                <a:endParaRPr lang="en-US" altLang="zh-CN" b="1" i="1">
                  <a:solidFill>
                    <a:srgbClr val="FF0066"/>
                  </a:solidFill>
                </a:endParaRPr>
              </a:p>
            </p:txBody>
          </p:sp>
          <p:sp>
            <p:nvSpPr>
              <p:cNvPr id="118" name="Text Box 122">
                <a:extLst>
                  <a:ext uri="{FF2B5EF4-FFF2-40B4-BE49-F238E27FC236}">
                    <a16:creationId xmlns:a16="http://schemas.microsoft.com/office/drawing/2014/main" id="{C385249C-883E-3A62-61EB-9429037FB070}"/>
                  </a:ext>
                </a:extLst>
              </p:cNvPr>
              <p:cNvSpPr txBox="1">
                <a:spLocks noChangeArrowheads="1"/>
              </p:cNvSpPr>
              <p:nvPr/>
            </p:nvSpPr>
            <p:spPr bwMode="auto">
              <a:xfrm>
                <a:off x="2933" y="2807"/>
                <a:ext cx="31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Y</a:t>
                </a:r>
                <a:r>
                  <a:rPr lang="en-US" altLang="zh-CN" b="1" baseline="-25000">
                    <a:solidFill>
                      <a:srgbClr val="FF0066"/>
                    </a:solidFill>
                  </a:rPr>
                  <a:t>3</a:t>
                </a:r>
                <a:endParaRPr lang="en-US" altLang="zh-CN" b="1" i="1">
                  <a:solidFill>
                    <a:srgbClr val="FF0066"/>
                  </a:solidFill>
                </a:endParaRPr>
              </a:p>
            </p:txBody>
          </p:sp>
          <p:sp>
            <p:nvSpPr>
              <p:cNvPr id="119" name="Text Box 123">
                <a:extLst>
                  <a:ext uri="{FF2B5EF4-FFF2-40B4-BE49-F238E27FC236}">
                    <a16:creationId xmlns:a16="http://schemas.microsoft.com/office/drawing/2014/main" id="{5DE3A3AF-A040-B60A-0C16-0B9933FE9237}"/>
                  </a:ext>
                </a:extLst>
              </p:cNvPr>
              <p:cNvSpPr txBox="1">
                <a:spLocks noChangeArrowheads="1"/>
              </p:cNvSpPr>
              <p:nvPr/>
            </p:nvSpPr>
            <p:spPr bwMode="auto">
              <a:xfrm>
                <a:off x="2927" y="2402"/>
                <a:ext cx="29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Y</a:t>
                </a:r>
                <a:r>
                  <a:rPr lang="en-US" altLang="zh-CN" b="1" baseline="-25000">
                    <a:solidFill>
                      <a:srgbClr val="FF0066"/>
                    </a:solidFill>
                  </a:rPr>
                  <a:t>1</a:t>
                </a:r>
                <a:endParaRPr lang="en-US" altLang="zh-CN" b="1" i="1">
                  <a:solidFill>
                    <a:srgbClr val="0033CC"/>
                  </a:solidFill>
                </a:endParaRPr>
              </a:p>
            </p:txBody>
          </p:sp>
          <p:sp>
            <p:nvSpPr>
              <p:cNvPr id="120" name="Text Box 124">
                <a:extLst>
                  <a:ext uri="{FF2B5EF4-FFF2-40B4-BE49-F238E27FC236}">
                    <a16:creationId xmlns:a16="http://schemas.microsoft.com/office/drawing/2014/main" id="{CD0031FE-71F7-2692-B6DF-AFDB16B8693A}"/>
                  </a:ext>
                </a:extLst>
              </p:cNvPr>
              <p:cNvSpPr txBox="1">
                <a:spLocks noChangeArrowheads="1"/>
              </p:cNvSpPr>
              <p:nvPr/>
            </p:nvSpPr>
            <p:spPr bwMode="auto">
              <a:xfrm>
                <a:off x="2927" y="2609"/>
                <a:ext cx="29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Y</a:t>
                </a:r>
                <a:r>
                  <a:rPr lang="en-US" altLang="zh-CN" b="1" baseline="-25000">
                    <a:solidFill>
                      <a:srgbClr val="FF0066"/>
                    </a:solidFill>
                  </a:rPr>
                  <a:t>2</a:t>
                </a:r>
                <a:endParaRPr lang="en-US" altLang="zh-CN" b="1" i="1">
                  <a:solidFill>
                    <a:srgbClr val="FF0066"/>
                  </a:solidFill>
                </a:endParaRPr>
              </a:p>
            </p:txBody>
          </p:sp>
        </p:grpSp>
        <p:sp>
          <p:nvSpPr>
            <p:cNvPr id="116" name="Text Box 125">
              <a:extLst>
                <a:ext uri="{FF2B5EF4-FFF2-40B4-BE49-F238E27FC236}">
                  <a16:creationId xmlns:a16="http://schemas.microsoft.com/office/drawing/2014/main" id="{BC788AB8-D101-4BE6-B3E5-9F0652490764}"/>
                </a:ext>
              </a:extLst>
            </p:cNvPr>
            <p:cNvSpPr txBox="1">
              <a:spLocks noChangeArrowheads="1"/>
            </p:cNvSpPr>
            <p:nvPr/>
          </p:nvSpPr>
          <p:spPr bwMode="auto">
            <a:xfrm>
              <a:off x="1513" y="2387"/>
              <a:ext cx="3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A</a:t>
              </a:r>
              <a:r>
                <a:rPr lang="en-US" altLang="zh-CN" b="1" baseline="-25000">
                  <a:solidFill>
                    <a:srgbClr val="FF0066"/>
                  </a:solidFill>
                </a:rPr>
                <a:t>1</a:t>
              </a:r>
              <a:endParaRPr lang="en-US" altLang="zh-CN" b="1" i="1">
                <a:solidFill>
                  <a:srgbClr val="FF0066"/>
                </a:solidFill>
              </a:endParaRPr>
            </a:p>
          </p:txBody>
        </p:sp>
      </p:grpSp>
      <p:grpSp>
        <p:nvGrpSpPr>
          <p:cNvPr id="129" name="Group 126">
            <a:extLst>
              <a:ext uri="{FF2B5EF4-FFF2-40B4-BE49-F238E27FC236}">
                <a16:creationId xmlns:a16="http://schemas.microsoft.com/office/drawing/2014/main" id="{B09558C9-E21E-59E0-996D-2B293344E2A3}"/>
              </a:ext>
            </a:extLst>
          </p:cNvPr>
          <p:cNvGrpSpPr>
            <a:grpSpLocks/>
          </p:cNvGrpSpPr>
          <p:nvPr/>
        </p:nvGrpSpPr>
        <p:grpSpPr bwMode="auto">
          <a:xfrm>
            <a:off x="3613560" y="2318364"/>
            <a:ext cx="1933575" cy="1320800"/>
            <a:chOff x="1462" y="1520"/>
            <a:chExt cx="1218" cy="832"/>
          </a:xfrm>
        </p:grpSpPr>
        <p:sp>
          <p:nvSpPr>
            <p:cNvPr id="130" name="Rectangle 127">
              <a:extLst>
                <a:ext uri="{FF2B5EF4-FFF2-40B4-BE49-F238E27FC236}">
                  <a16:creationId xmlns:a16="http://schemas.microsoft.com/office/drawing/2014/main" id="{52079990-3B8B-FEEC-7DD0-DBDB9B6DD849}"/>
                </a:ext>
              </a:extLst>
            </p:cNvPr>
            <p:cNvSpPr>
              <a:spLocks noChangeArrowheads="1"/>
            </p:cNvSpPr>
            <p:nvPr/>
          </p:nvSpPr>
          <p:spPr bwMode="auto">
            <a:xfrm>
              <a:off x="1462" y="1520"/>
              <a:ext cx="1208" cy="832"/>
            </a:xfrm>
            <a:prstGeom prst="rect">
              <a:avLst/>
            </a:prstGeom>
            <a:solidFill>
              <a:srgbClr val="CCFFFF"/>
            </a:solidFill>
            <a:ln w="38100">
              <a:solidFill>
                <a:schemeClr val="accent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131" name="Group 128">
              <a:extLst>
                <a:ext uri="{FF2B5EF4-FFF2-40B4-BE49-F238E27FC236}">
                  <a16:creationId xmlns:a16="http://schemas.microsoft.com/office/drawing/2014/main" id="{E3F5FEB0-A90D-6EAF-8A69-F5C86600A722}"/>
                </a:ext>
              </a:extLst>
            </p:cNvPr>
            <p:cNvGrpSpPr>
              <a:grpSpLocks/>
            </p:cNvGrpSpPr>
            <p:nvPr/>
          </p:nvGrpSpPr>
          <p:grpSpPr bwMode="auto">
            <a:xfrm>
              <a:off x="2374" y="1652"/>
              <a:ext cx="306" cy="586"/>
              <a:chOff x="2374" y="1652"/>
              <a:chExt cx="306" cy="586"/>
            </a:xfrm>
          </p:grpSpPr>
          <p:sp>
            <p:nvSpPr>
              <p:cNvPr id="139" name="Line 129">
                <a:extLst>
                  <a:ext uri="{FF2B5EF4-FFF2-40B4-BE49-F238E27FC236}">
                    <a16:creationId xmlns:a16="http://schemas.microsoft.com/office/drawing/2014/main" id="{73B1198A-3453-E8D9-094F-6FE056D5925C}"/>
                  </a:ext>
                </a:extLst>
              </p:cNvPr>
              <p:cNvSpPr>
                <a:spLocks noChangeShapeType="1"/>
              </p:cNvSpPr>
              <p:nvPr/>
            </p:nvSpPr>
            <p:spPr bwMode="auto">
              <a:xfrm>
                <a:off x="2374" y="1652"/>
                <a:ext cx="302" cy="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0" name="Line 130">
                <a:extLst>
                  <a:ext uri="{FF2B5EF4-FFF2-40B4-BE49-F238E27FC236}">
                    <a16:creationId xmlns:a16="http://schemas.microsoft.com/office/drawing/2014/main" id="{F0A348A9-838D-64A0-9DCD-838A3F077BDF}"/>
                  </a:ext>
                </a:extLst>
              </p:cNvPr>
              <p:cNvSpPr>
                <a:spLocks noChangeShapeType="1"/>
              </p:cNvSpPr>
              <p:nvPr/>
            </p:nvSpPr>
            <p:spPr bwMode="auto">
              <a:xfrm>
                <a:off x="2374" y="1849"/>
                <a:ext cx="302" cy="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1" name="Line 131">
                <a:extLst>
                  <a:ext uri="{FF2B5EF4-FFF2-40B4-BE49-F238E27FC236}">
                    <a16:creationId xmlns:a16="http://schemas.microsoft.com/office/drawing/2014/main" id="{7B702900-AEFA-E1C6-6E5C-96EF1988D339}"/>
                  </a:ext>
                </a:extLst>
              </p:cNvPr>
              <p:cNvSpPr>
                <a:spLocks noChangeShapeType="1"/>
              </p:cNvSpPr>
              <p:nvPr/>
            </p:nvSpPr>
            <p:spPr bwMode="auto">
              <a:xfrm>
                <a:off x="2378" y="2045"/>
                <a:ext cx="302" cy="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2" name="Line 132">
                <a:extLst>
                  <a:ext uri="{FF2B5EF4-FFF2-40B4-BE49-F238E27FC236}">
                    <a16:creationId xmlns:a16="http://schemas.microsoft.com/office/drawing/2014/main" id="{190F429E-9A1B-5467-DA39-95300A5A4B40}"/>
                  </a:ext>
                </a:extLst>
              </p:cNvPr>
              <p:cNvSpPr>
                <a:spLocks noChangeShapeType="1"/>
              </p:cNvSpPr>
              <p:nvPr/>
            </p:nvSpPr>
            <p:spPr bwMode="auto">
              <a:xfrm>
                <a:off x="2374" y="2238"/>
                <a:ext cx="302" cy="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32" name="Group 133">
              <a:extLst>
                <a:ext uri="{FF2B5EF4-FFF2-40B4-BE49-F238E27FC236}">
                  <a16:creationId xmlns:a16="http://schemas.microsoft.com/office/drawing/2014/main" id="{4625607A-F1FF-0B6A-D7D8-5567BFC609A4}"/>
                </a:ext>
              </a:extLst>
            </p:cNvPr>
            <p:cNvGrpSpPr>
              <a:grpSpLocks/>
            </p:cNvGrpSpPr>
            <p:nvPr/>
          </p:nvGrpSpPr>
          <p:grpSpPr bwMode="auto">
            <a:xfrm>
              <a:off x="2309" y="1616"/>
              <a:ext cx="72" cy="657"/>
              <a:chOff x="2309" y="1616"/>
              <a:chExt cx="72" cy="657"/>
            </a:xfrm>
          </p:grpSpPr>
          <p:sp>
            <p:nvSpPr>
              <p:cNvPr id="135" name="Oval 134">
                <a:extLst>
                  <a:ext uri="{FF2B5EF4-FFF2-40B4-BE49-F238E27FC236}">
                    <a16:creationId xmlns:a16="http://schemas.microsoft.com/office/drawing/2014/main" id="{0E7EDAEE-DE05-FE00-52FA-CC6A698FF60E}"/>
                  </a:ext>
                </a:extLst>
              </p:cNvPr>
              <p:cNvSpPr>
                <a:spLocks noChangeArrowheads="1"/>
              </p:cNvSpPr>
              <p:nvPr/>
            </p:nvSpPr>
            <p:spPr bwMode="auto">
              <a:xfrm>
                <a:off x="2309" y="1616"/>
                <a:ext cx="67" cy="67"/>
              </a:xfrm>
              <a:prstGeom prst="ellipse">
                <a:avLst/>
              </a:prstGeom>
              <a:noFill/>
              <a:ln w="28575">
                <a:solidFill>
                  <a:schemeClr val="accent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6" name="Oval 135">
                <a:extLst>
                  <a:ext uri="{FF2B5EF4-FFF2-40B4-BE49-F238E27FC236}">
                    <a16:creationId xmlns:a16="http://schemas.microsoft.com/office/drawing/2014/main" id="{3269A48C-90DD-A627-3DA0-FE028F455643}"/>
                  </a:ext>
                </a:extLst>
              </p:cNvPr>
              <p:cNvSpPr>
                <a:spLocks noChangeArrowheads="1"/>
              </p:cNvSpPr>
              <p:nvPr/>
            </p:nvSpPr>
            <p:spPr bwMode="auto">
              <a:xfrm>
                <a:off x="2314" y="1819"/>
                <a:ext cx="67" cy="67"/>
              </a:xfrm>
              <a:prstGeom prst="ellipse">
                <a:avLst/>
              </a:prstGeom>
              <a:noFill/>
              <a:ln w="28575">
                <a:solidFill>
                  <a:schemeClr val="accent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7" name="Oval 136">
                <a:extLst>
                  <a:ext uri="{FF2B5EF4-FFF2-40B4-BE49-F238E27FC236}">
                    <a16:creationId xmlns:a16="http://schemas.microsoft.com/office/drawing/2014/main" id="{1E7AA697-4FCB-7ECE-9186-19EA96EA0726}"/>
                  </a:ext>
                </a:extLst>
              </p:cNvPr>
              <p:cNvSpPr>
                <a:spLocks noChangeArrowheads="1"/>
              </p:cNvSpPr>
              <p:nvPr/>
            </p:nvSpPr>
            <p:spPr bwMode="auto">
              <a:xfrm>
                <a:off x="2309" y="2016"/>
                <a:ext cx="67" cy="67"/>
              </a:xfrm>
              <a:prstGeom prst="ellipse">
                <a:avLst/>
              </a:prstGeom>
              <a:noFill/>
              <a:ln w="28575">
                <a:solidFill>
                  <a:schemeClr val="accent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8" name="Oval 137">
                <a:extLst>
                  <a:ext uri="{FF2B5EF4-FFF2-40B4-BE49-F238E27FC236}">
                    <a16:creationId xmlns:a16="http://schemas.microsoft.com/office/drawing/2014/main" id="{893F491F-6725-C609-6E3F-9D1E509D3A6D}"/>
                  </a:ext>
                </a:extLst>
              </p:cNvPr>
              <p:cNvSpPr>
                <a:spLocks noChangeArrowheads="1"/>
              </p:cNvSpPr>
              <p:nvPr/>
            </p:nvSpPr>
            <p:spPr bwMode="auto">
              <a:xfrm>
                <a:off x="2314" y="2206"/>
                <a:ext cx="67" cy="67"/>
              </a:xfrm>
              <a:prstGeom prst="ellipse">
                <a:avLst/>
              </a:prstGeom>
              <a:noFill/>
              <a:ln w="28575">
                <a:solidFill>
                  <a:schemeClr val="accent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133" name="Line 138">
              <a:extLst>
                <a:ext uri="{FF2B5EF4-FFF2-40B4-BE49-F238E27FC236}">
                  <a16:creationId xmlns:a16="http://schemas.microsoft.com/office/drawing/2014/main" id="{05B115A2-FFCF-6369-0721-D73E5DD3428F}"/>
                </a:ext>
              </a:extLst>
            </p:cNvPr>
            <p:cNvSpPr>
              <a:spLocks noChangeShapeType="1"/>
            </p:cNvSpPr>
            <p:nvPr/>
          </p:nvSpPr>
          <p:spPr bwMode="auto">
            <a:xfrm>
              <a:off x="1462" y="1916"/>
              <a:ext cx="289" cy="1"/>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4" name="Oval 139">
              <a:extLst>
                <a:ext uri="{FF2B5EF4-FFF2-40B4-BE49-F238E27FC236}">
                  <a16:creationId xmlns:a16="http://schemas.microsoft.com/office/drawing/2014/main" id="{7B11889D-1194-616A-3446-06ACAC595BA5}"/>
                </a:ext>
              </a:extLst>
            </p:cNvPr>
            <p:cNvSpPr>
              <a:spLocks noChangeArrowheads="1"/>
            </p:cNvSpPr>
            <p:nvPr/>
          </p:nvSpPr>
          <p:spPr bwMode="auto">
            <a:xfrm>
              <a:off x="1748" y="1878"/>
              <a:ext cx="67" cy="67"/>
            </a:xfrm>
            <a:prstGeom prst="ellipse">
              <a:avLst/>
            </a:prstGeom>
            <a:noFill/>
            <a:ln w="28575">
              <a:solidFill>
                <a:schemeClr val="accent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143" name="Line 140">
            <a:extLst>
              <a:ext uri="{FF2B5EF4-FFF2-40B4-BE49-F238E27FC236}">
                <a16:creationId xmlns:a16="http://schemas.microsoft.com/office/drawing/2014/main" id="{B265D168-6384-7DBA-20DF-6A2FABB1ACA5}"/>
              </a:ext>
            </a:extLst>
          </p:cNvPr>
          <p:cNvSpPr>
            <a:spLocks noChangeShapeType="1"/>
          </p:cNvSpPr>
          <p:nvPr/>
        </p:nvSpPr>
        <p:spPr bwMode="auto">
          <a:xfrm flipV="1">
            <a:off x="4170773" y="2534264"/>
            <a:ext cx="773112" cy="395288"/>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4" name="Line 141">
            <a:extLst>
              <a:ext uri="{FF2B5EF4-FFF2-40B4-BE49-F238E27FC236}">
                <a16:creationId xmlns:a16="http://schemas.microsoft.com/office/drawing/2014/main" id="{76C69DB0-B230-B10D-57C3-12F3F1F0A2D1}"/>
              </a:ext>
            </a:extLst>
          </p:cNvPr>
          <p:cNvSpPr>
            <a:spLocks noChangeShapeType="1"/>
          </p:cNvSpPr>
          <p:nvPr/>
        </p:nvSpPr>
        <p:spPr bwMode="auto">
          <a:xfrm flipV="1">
            <a:off x="4183473" y="2534264"/>
            <a:ext cx="760412" cy="388938"/>
          </a:xfrm>
          <a:prstGeom prst="line">
            <a:avLst/>
          </a:prstGeom>
          <a:noFill/>
          <a:ln w="38100">
            <a:solidFill>
              <a:srgbClr val="CCFFFF"/>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5" name="Line 142">
            <a:extLst>
              <a:ext uri="{FF2B5EF4-FFF2-40B4-BE49-F238E27FC236}">
                <a16:creationId xmlns:a16="http://schemas.microsoft.com/office/drawing/2014/main" id="{E18F7441-689E-9739-22EC-F16C7F72C684}"/>
              </a:ext>
            </a:extLst>
          </p:cNvPr>
          <p:cNvSpPr>
            <a:spLocks noChangeShapeType="1"/>
          </p:cNvSpPr>
          <p:nvPr/>
        </p:nvSpPr>
        <p:spPr bwMode="auto">
          <a:xfrm flipV="1">
            <a:off x="4175535" y="2853352"/>
            <a:ext cx="784225" cy="84137"/>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6" name="Line 143">
            <a:extLst>
              <a:ext uri="{FF2B5EF4-FFF2-40B4-BE49-F238E27FC236}">
                <a16:creationId xmlns:a16="http://schemas.microsoft.com/office/drawing/2014/main" id="{EE61C862-E607-CB99-3FB2-1CA716DC6843}"/>
              </a:ext>
            </a:extLst>
          </p:cNvPr>
          <p:cNvSpPr>
            <a:spLocks noChangeShapeType="1"/>
          </p:cNvSpPr>
          <p:nvPr/>
        </p:nvSpPr>
        <p:spPr bwMode="auto">
          <a:xfrm>
            <a:off x="4177123" y="2942252"/>
            <a:ext cx="773112" cy="214312"/>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7" name="Line 144">
            <a:extLst>
              <a:ext uri="{FF2B5EF4-FFF2-40B4-BE49-F238E27FC236}">
                <a16:creationId xmlns:a16="http://schemas.microsoft.com/office/drawing/2014/main" id="{2620C5BA-BAC9-7DFC-E1DB-20C16C07AC05}"/>
              </a:ext>
            </a:extLst>
          </p:cNvPr>
          <p:cNvSpPr>
            <a:spLocks noChangeShapeType="1"/>
          </p:cNvSpPr>
          <p:nvPr/>
        </p:nvSpPr>
        <p:spPr bwMode="auto">
          <a:xfrm>
            <a:off x="4186648" y="2945427"/>
            <a:ext cx="763587" cy="211137"/>
          </a:xfrm>
          <a:prstGeom prst="line">
            <a:avLst/>
          </a:prstGeom>
          <a:noFill/>
          <a:ln w="38100">
            <a:solidFill>
              <a:srgbClr val="CCFFFF"/>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8" name="Line 145">
            <a:extLst>
              <a:ext uri="{FF2B5EF4-FFF2-40B4-BE49-F238E27FC236}">
                <a16:creationId xmlns:a16="http://schemas.microsoft.com/office/drawing/2014/main" id="{9B3D63A7-D1DF-3CBA-CF11-AE134D10FC0C}"/>
              </a:ext>
            </a:extLst>
          </p:cNvPr>
          <p:cNvSpPr>
            <a:spLocks noChangeShapeType="1"/>
          </p:cNvSpPr>
          <p:nvPr/>
        </p:nvSpPr>
        <p:spPr bwMode="auto">
          <a:xfrm flipV="1">
            <a:off x="4181885" y="2853352"/>
            <a:ext cx="777875" cy="82550"/>
          </a:xfrm>
          <a:prstGeom prst="line">
            <a:avLst/>
          </a:prstGeom>
          <a:noFill/>
          <a:ln w="38100">
            <a:solidFill>
              <a:srgbClr val="CCFFFF"/>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9" name="Line 146">
            <a:extLst>
              <a:ext uri="{FF2B5EF4-FFF2-40B4-BE49-F238E27FC236}">
                <a16:creationId xmlns:a16="http://schemas.microsoft.com/office/drawing/2014/main" id="{94EC5CCE-674E-5572-75ED-5A6388A5A404}"/>
              </a:ext>
            </a:extLst>
          </p:cNvPr>
          <p:cNvSpPr>
            <a:spLocks noChangeShapeType="1"/>
          </p:cNvSpPr>
          <p:nvPr/>
        </p:nvSpPr>
        <p:spPr bwMode="auto">
          <a:xfrm>
            <a:off x="4169185" y="2939077"/>
            <a:ext cx="787400" cy="5207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150" name="Group 147">
            <a:extLst>
              <a:ext uri="{FF2B5EF4-FFF2-40B4-BE49-F238E27FC236}">
                <a16:creationId xmlns:a16="http://schemas.microsoft.com/office/drawing/2014/main" id="{07D16F57-1B67-2957-A3A5-1927613F8D56}"/>
              </a:ext>
            </a:extLst>
          </p:cNvPr>
          <p:cNvGrpSpPr>
            <a:grpSpLocks/>
          </p:cNvGrpSpPr>
          <p:nvPr/>
        </p:nvGrpSpPr>
        <p:grpSpPr bwMode="auto">
          <a:xfrm>
            <a:off x="2443573" y="4371002"/>
            <a:ext cx="3311525" cy="1905000"/>
            <a:chOff x="703" y="2833"/>
            <a:chExt cx="2086" cy="1200"/>
          </a:xfrm>
        </p:grpSpPr>
        <p:sp>
          <p:nvSpPr>
            <p:cNvPr id="151" name="Line 148">
              <a:extLst>
                <a:ext uri="{FF2B5EF4-FFF2-40B4-BE49-F238E27FC236}">
                  <a16:creationId xmlns:a16="http://schemas.microsoft.com/office/drawing/2014/main" id="{27840046-EECF-18EC-5455-4CABBF79F9B6}"/>
                </a:ext>
              </a:extLst>
            </p:cNvPr>
            <p:cNvSpPr>
              <a:spLocks noChangeShapeType="1"/>
            </p:cNvSpPr>
            <p:nvPr/>
          </p:nvSpPr>
          <p:spPr bwMode="auto">
            <a:xfrm>
              <a:off x="703" y="3104"/>
              <a:ext cx="2086" cy="0"/>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2" name="Line 149">
              <a:extLst>
                <a:ext uri="{FF2B5EF4-FFF2-40B4-BE49-F238E27FC236}">
                  <a16:creationId xmlns:a16="http://schemas.microsoft.com/office/drawing/2014/main" id="{E64526FF-AD57-3EC0-A2FE-F2C9FCAA8BB4}"/>
                </a:ext>
              </a:extLst>
            </p:cNvPr>
            <p:cNvSpPr>
              <a:spLocks noChangeShapeType="1"/>
            </p:cNvSpPr>
            <p:nvPr/>
          </p:nvSpPr>
          <p:spPr bwMode="auto">
            <a:xfrm>
              <a:off x="1481" y="2834"/>
              <a:ext cx="0" cy="1197"/>
            </a:xfrm>
            <a:prstGeom prst="line">
              <a:avLst/>
            </a:prstGeom>
            <a:noFill/>
            <a:ln w="1905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3" name="Line 150">
              <a:extLst>
                <a:ext uri="{FF2B5EF4-FFF2-40B4-BE49-F238E27FC236}">
                  <a16:creationId xmlns:a16="http://schemas.microsoft.com/office/drawing/2014/main" id="{5875EEC2-BB35-C658-545F-E5AF7102066E}"/>
                </a:ext>
              </a:extLst>
            </p:cNvPr>
            <p:cNvSpPr>
              <a:spLocks noChangeShapeType="1"/>
            </p:cNvSpPr>
            <p:nvPr/>
          </p:nvSpPr>
          <p:spPr bwMode="auto">
            <a:xfrm>
              <a:off x="703" y="4033"/>
              <a:ext cx="2086" cy="0"/>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4" name="Line 151">
              <a:extLst>
                <a:ext uri="{FF2B5EF4-FFF2-40B4-BE49-F238E27FC236}">
                  <a16:creationId xmlns:a16="http://schemas.microsoft.com/office/drawing/2014/main" id="{CD4C60B5-C4F8-D341-4CA4-BA4317E594EC}"/>
                </a:ext>
              </a:extLst>
            </p:cNvPr>
            <p:cNvSpPr>
              <a:spLocks noChangeShapeType="1"/>
            </p:cNvSpPr>
            <p:nvPr/>
          </p:nvSpPr>
          <p:spPr bwMode="auto">
            <a:xfrm>
              <a:off x="703" y="2833"/>
              <a:ext cx="2086" cy="0"/>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155" name="Text Box 152">
            <a:extLst>
              <a:ext uri="{FF2B5EF4-FFF2-40B4-BE49-F238E27FC236}">
                <a16:creationId xmlns:a16="http://schemas.microsoft.com/office/drawing/2014/main" id="{30DA7200-936A-498E-4CEC-239ECD52A928}"/>
              </a:ext>
            </a:extLst>
          </p:cNvPr>
          <p:cNvSpPr txBox="1">
            <a:spLocks noChangeArrowheads="1"/>
          </p:cNvSpPr>
          <p:nvPr/>
        </p:nvSpPr>
        <p:spPr bwMode="auto">
          <a:xfrm>
            <a:off x="1775235" y="4699614"/>
            <a:ext cx="490538" cy="1187450"/>
          </a:xfrm>
          <a:prstGeom prst="rect">
            <a:avLst/>
          </a:prstGeom>
          <a:solidFill>
            <a:srgbClr val="0033CC"/>
          </a:solidFill>
          <a:ln>
            <a:noFill/>
          </a:ln>
          <a:effectLst/>
          <a:extLst>
            <a:ext uri="{91240B29-F687-4F45-9708-019B960494DF}">
              <a14:hiddenLine xmlns:a14="http://schemas.microsoft.com/office/drawing/2010/main" w="9525">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chemeClr val="bg1"/>
                </a:solidFill>
              </a:rPr>
              <a:t>真</a:t>
            </a:r>
          </a:p>
          <a:p>
            <a:pPr eaLnBrk="1" hangingPunct="1"/>
            <a:r>
              <a:rPr lang="zh-CN" altLang="en-US" b="1">
                <a:solidFill>
                  <a:schemeClr val="bg1"/>
                </a:solidFill>
              </a:rPr>
              <a:t>值</a:t>
            </a:r>
          </a:p>
          <a:p>
            <a:pPr eaLnBrk="1" hangingPunct="1"/>
            <a:r>
              <a:rPr lang="zh-CN" altLang="en-US" b="1">
                <a:solidFill>
                  <a:schemeClr val="bg1"/>
                </a:solidFill>
              </a:rPr>
              <a:t>表</a:t>
            </a:r>
          </a:p>
        </p:txBody>
      </p:sp>
      <p:sp>
        <p:nvSpPr>
          <p:cNvPr id="156" name="Text Box 153">
            <a:extLst>
              <a:ext uri="{FF2B5EF4-FFF2-40B4-BE49-F238E27FC236}">
                <a16:creationId xmlns:a16="http://schemas.microsoft.com/office/drawing/2014/main" id="{C96ECA98-F4A1-2A0B-89E8-FA53FD9C3012}"/>
              </a:ext>
            </a:extLst>
          </p:cNvPr>
          <p:cNvSpPr txBox="1">
            <a:spLocks noChangeArrowheads="1"/>
          </p:cNvSpPr>
          <p:nvPr/>
        </p:nvSpPr>
        <p:spPr bwMode="auto">
          <a:xfrm>
            <a:off x="8120473" y="2383452"/>
            <a:ext cx="490537" cy="1187450"/>
          </a:xfrm>
          <a:prstGeom prst="rect">
            <a:avLst/>
          </a:prstGeom>
          <a:solidFill>
            <a:srgbClr val="0033CC"/>
          </a:solidFill>
          <a:ln>
            <a:noFill/>
          </a:ln>
          <a:effectLst/>
          <a:extLst>
            <a:ext uri="{91240B29-F687-4F45-9708-019B960494DF}">
              <a14:hiddenLine xmlns:a14="http://schemas.microsoft.com/office/drawing/2010/main" w="9525">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chemeClr val="bg1"/>
                </a:solidFill>
              </a:rPr>
              <a:t>函</a:t>
            </a:r>
          </a:p>
          <a:p>
            <a:pPr eaLnBrk="1" hangingPunct="1"/>
            <a:r>
              <a:rPr lang="zh-CN" altLang="en-US" b="1">
                <a:solidFill>
                  <a:schemeClr val="bg1"/>
                </a:solidFill>
              </a:rPr>
              <a:t>数</a:t>
            </a:r>
          </a:p>
          <a:p>
            <a:pPr eaLnBrk="1" hangingPunct="1"/>
            <a:r>
              <a:rPr lang="zh-CN" altLang="en-US" b="1">
                <a:solidFill>
                  <a:schemeClr val="bg1"/>
                </a:solidFill>
              </a:rPr>
              <a:t>式</a:t>
            </a:r>
          </a:p>
        </p:txBody>
      </p:sp>
      <p:sp>
        <p:nvSpPr>
          <p:cNvPr id="157" name="Text Box 154">
            <a:extLst>
              <a:ext uri="{FF2B5EF4-FFF2-40B4-BE49-F238E27FC236}">
                <a16:creationId xmlns:a16="http://schemas.microsoft.com/office/drawing/2014/main" id="{EB786ED1-9B18-CB85-8D78-CCA310D43DC0}"/>
              </a:ext>
            </a:extLst>
          </p:cNvPr>
          <p:cNvSpPr txBox="1">
            <a:spLocks noChangeArrowheads="1"/>
          </p:cNvSpPr>
          <p:nvPr/>
        </p:nvSpPr>
        <p:spPr bwMode="auto">
          <a:xfrm>
            <a:off x="8839610" y="5641002"/>
            <a:ext cx="1103313" cy="457200"/>
          </a:xfrm>
          <a:prstGeom prst="rect">
            <a:avLst/>
          </a:prstGeom>
          <a:solidFill>
            <a:srgbClr val="0033CC"/>
          </a:solidFill>
          <a:ln>
            <a:noFill/>
          </a:ln>
          <a:effectLst/>
          <a:extLst>
            <a:ext uri="{91240B29-F687-4F45-9708-019B960494DF}">
              <a14:hiddenLine xmlns:a14="http://schemas.microsoft.com/office/drawing/2010/main" w="9525">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chemeClr val="bg1"/>
                </a:solidFill>
              </a:rPr>
              <a:t>逻辑图</a:t>
            </a:r>
          </a:p>
        </p:txBody>
      </p:sp>
      <p:sp>
        <p:nvSpPr>
          <p:cNvPr id="2" name="灯片编号占位符 1">
            <a:extLst>
              <a:ext uri="{FF2B5EF4-FFF2-40B4-BE49-F238E27FC236}">
                <a16:creationId xmlns:a16="http://schemas.microsoft.com/office/drawing/2014/main" id="{427211E3-2F08-4C6D-3C77-7FFC632468B4}"/>
              </a:ext>
            </a:extLst>
          </p:cNvPr>
          <p:cNvSpPr>
            <a:spLocks noGrp="1"/>
          </p:cNvSpPr>
          <p:nvPr>
            <p:ph type="sldNum" sz="quarter" idx="12"/>
          </p:nvPr>
        </p:nvSpPr>
        <p:spPr/>
        <p:txBody>
          <a:bodyPr/>
          <a:lstStyle/>
          <a:p>
            <a:fld id="{392CBAA0-59E6-204E-8F03-85E5040D48B8}" type="slidenum">
              <a:rPr kumimoji="1" lang="zh-CN" altLang="en-US" smtClean="0"/>
              <a:t>69</a:t>
            </a:fld>
            <a:r>
              <a:rPr kumimoji="1" lang="en-US" altLang="zh-CN"/>
              <a:t>/133</a:t>
            </a:r>
            <a:endParaRPr kumimoji="1" lang="zh-CN" altLang="en-US" dirty="0"/>
          </a:p>
        </p:txBody>
      </p:sp>
    </p:spTree>
    <p:extLst>
      <p:ext uri="{BB962C8B-B14F-4D97-AF65-F5344CB8AC3E}">
        <p14:creationId xmlns:p14="http://schemas.microsoft.com/office/powerpoint/2010/main" val="40651865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100000"/>
                                  </p:iterate>
                                  <p:childTnLst>
                                    <p:set>
                                      <p:cBhvr>
                                        <p:cTn id="6" dur="1" fill="hold">
                                          <p:stCondLst>
                                            <p:cond delay="0"/>
                                          </p:stCondLst>
                                        </p:cTn>
                                        <p:tgtEl>
                                          <p:spTgt spid="6"/>
                                        </p:tgtEl>
                                        <p:attrNameLst>
                                          <p:attrName>style.visibility</p:attrName>
                                        </p:attrNameLst>
                                      </p:cBhvr>
                                      <p:to>
                                        <p:strVal val="visible"/>
                                      </p:to>
                                    </p:set>
                                    <p:animEffect transition="in" filter="wipe(left)">
                                      <p:cBhvr>
                                        <p:cTn id="7" dur="75"/>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iterate type="lt">
                                    <p:tmPct val="100000"/>
                                  </p:iterate>
                                  <p:childTnLst>
                                    <p:set>
                                      <p:cBhvr>
                                        <p:cTn id="11" dur="1" fill="hold">
                                          <p:stCondLst>
                                            <p:cond delay="0"/>
                                          </p:stCondLst>
                                        </p:cTn>
                                        <p:tgtEl>
                                          <p:spTgt spid="7"/>
                                        </p:tgtEl>
                                        <p:attrNameLst>
                                          <p:attrName>style.visibility</p:attrName>
                                        </p:attrNameLst>
                                      </p:cBhvr>
                                      <p:to>
                                        <p:strVal val="visible"/>
                                      </p:to>
                                    </p:set>
                                    <p:animEffect transition="in" filter="wipe(left)">
                                      <p:cBhvr>
                                        <p:cTn id="12" dur="75"/>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12" presetClass="entr" presetSubtype="4" fill="hold" nodeType="clickEffect">
                                  <p:stCondLst>
                                    <p:cond delay="0"/>
                                  </p:stCondLst>
                                  <p:childTnLst>
                                    <p:set>
                                      <p:cBhvr>
                                        <p:cTn id="16" dur="1" fill="hold">
                                          <p:stCondLst>
                                            <p:cond delay="0"/>
                                          </p:stCondLst>
                                        </p:cTn>
                                        <p:tgtEl>
                                          <p:spTgt spid="102"/>
                                        </p:tgtEl>
                                        <p:attrNameLst>
                                          <p:attrName>style.visibility</p:attrName>
                                        </p:attrNameLst>
                                      </p:cBhvr>
                                      <p:to>
                                        <p:strVal val="visible"/>
                                      </p:to>
                                    </p:set>
                                    <p:anim calcmode="lin" valueType="num">
                                      <p:cBhvr additive="base">
                                        <p:cTn id="17" dur="500"/>
                                        <p:tgtEl>
                                          <p:spTgt spid="102"/>
                                        </p:tgtEl>
                                        <p:attrNameLst>
                                          <p:attrName>ppt_y</p:attrName>
                                        </p:attrNameLst>
                                      </p:cBhvr>
                                      <p:tavLst>
                                        <p:tav tm="0">
                                          <p:val>
                                            <p:strVal val="#ppt_y+#ppt_h*1.125000"/>
                                          </p:val>
                                        </p:tav>
                                        <p:tav tm="100000">
                                          <p:val>
                                            <p:strVal val="#ppt_y"/>
                                          </p:val>
                                        </p:tav>
                                      </p:tavLst>
                                    </p:anim>
                                    <p:animEffect transition="in" filter="wipe(up)">
                                      <p:cBhvr>
                                        <p:cTn id="18" dur="500"/>
                                        <p:tgtEl>
                                          <p:spTgt spid="102"/>
                                        </p:tgtEl>
                                      </p:cBhvr>
                                    </p:animEffect>
                                  </p:childTnLst>
                                </p:cTn>
                              </p:par>
                            </p:childTnLst>
                          </p:cTn>
                        </p:par>
                        <p:par>
                          <p:cTn id="19" fill="hold">
                            <p:stCondLst>
                              <p:cond delay="500"/>
                            </p:stCondLst>
                            <p:childTnLst>
                              <p:par>
                                <p:cTn id="20" presetID="4" presetClass="entr" presetSubtype="32" fill="hold" grpId="0" nodeType="afterEffect">
                                  <p:stCondLst>
                                    <p:cond delay="1000"/>
                                  </p:stCondLst>
                                  <p:childTnLst>
                                    <p:set>
                                      <p:cBhvr>
                                        <p:cTn id="21" dur="1" fill="hold">
                                          <p:stCondLst>
                                            <p:cond delay="0"/>
                                          </p:stCondLst>
                                        </p:cTn>
                                        <p:tgtEl>
                                          <p:spTgt spid="8"/>
                                        </p:tgtEl>
                                        <p:attrNameLst>
                                          <p:attrName>style.visibility</p:attrName>
                                        </p:attrNameLst>
                                      </p:cBhvr>
                                      <p:to>
                                        <p:strVal val="visible"/>
                                      </p:to>
                                    </p:set>
                                    <p:animEffect transition="in" filter="box(out)">
                                      <p:cBhvr>
                                        <p:cTn id="22" dur="500"/>
                                        <p:tgtEl>
                                          <p:spTgt spid="8"/>
                                        </p:tgtEl>
                                      </p:cBhvr>
                                    </p:animEffect>
                                  </p:childTnLst>
                                </p:cTn>
                              </p:par>
                            </p:childTnLst>
                          </p:cTn>
                        </p:par>
                        <p:par>
                          <p:cTn id="23" fill="hold">
                            <p:stCondLst>
                              <p:cond delay="2000"/>
                            </p:stCondLst>
                            <p:childTnLst>
                              <p:par>
                                <p:cTn id="24" presetID="4" presetClass="entr" presetSubtype="32" fill="hold" grpId="0" nodeType="afterEffect">
                                  <p:stCondLst>
                                    <p:cond delay="1000"/>
                                  </p:stCondLst>
                                  <p:childTnLst>
                                    <p:set>
                                      <p:cBhvr>
                                        <p:cTn id="25" dur="1" fill="hold">
                                          <p:stCondLst>
                                            <p:cond delay="0"/>
                                          </p:stCondLst>
                                        </p:cTn>
                                        <p:tgtEl>
                                          <p:spTgt spid="9"/>
                                        </p:tgtEl>
                                        <p:attrNameLst>
                                          <p:attrName>style.visibility</p:attrName>
                                        </p:attrNameLst>
                                      </p:cBhvr>
                                      <p:to>
                                        <p:strVal val="visible"/>
                                      </p:to>
                                    </p:set>
                                    <p:animEffect transition="in" filter="box(out)">
                                      <p:cBhvr>
                                        <p:cTn id="26" dur="500"/>
                                        <p:tgtEl>
                                          <p:spTgt spid="9"/>
                                        </p:tgtEl>
                                      </p:cBhvr>
                                    </p:animEffect>
                                  </p:childTnLst>
                                </p:cTn>
                              </p:par>
                            </p:childTnLst>
                          </p:cTn>
                        </p:par>
                        <p:par>
                          <p:cTn id="27" fill="hold">
                            <p:stCondLst>
                              <p:cond delay="3500"/>
                            </p:stCondLst>
                            <p:childTnLst>
                              <p:par>
                                <p:cTn id="28" presetID="4" presetClass="entr" presetSubtype="32" fill="hold" grpId="0" nodeType="afterEffect">
                                  <p:stCondLst>
                                    <p:cond delay="1000"/>
                                  </p:stCondLst>
                                  <p:childTnLst>
                                    <p:set>
                                      <p:cBhvr>
                                        <p:cTn id="29" dur="1" fill="hold">
                                          <p:stCondLst>
                                            <p:cond delay="0"/>
                                          </p:stCondLst>
                                        </p:cTn>
                                        <p:tgtEl>
                                          <p:spTgt spid="10"/>
                                        </p:tgtEl>
                                        <p:attrNameLst>
                                          <p:attrName>style.visibility</p:attrName>
                                        </p:attrNameLst>
                                      </p:cBhvr>
                                      <p:to>
                                        <p:strVal val="visible"/>
                                      </p:to>
                                    </p:set>
                                    <p:animEffect transition="in" filter="box(out)">
                                      <p:cBhvr>
                                        <p:cTn id="30" dur="500"/>
                                        <p:tgtEl>
                                          <p:spTgt spid="10"/>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1" fill="hold" grpId="0" nodeType="clickEffect">
                                  <p:stCondLst>
                                    <p:cond delay="0"/>
                                  </p:stCondLst>
                                  <p:childTnLst>
                                    <p:set>
                                      <p:cBhvr>
                                        <p:cTn id="34" dur="1" fill="hold">
                                          <p:stCondLst>
                                            <p:cond delay="0"/>
                                          </p:stCondLst>
                                        </p:cTn>
                                        <p:tgtEl>
                                          <p:spTgt spid="155"/>
                                        </p:tgtEl>
                                        <p:attrNameLst>
                                          <p:attrName>style.visibility</p:attrName>
                                        </p:attrNameLst>
                                      </p:cBhvr>
                                      <p:to>
                                        <p:strVal val="visible"/>
                                      </p:to>
                                    </p:set>
                                    <p:animEffect transition="in" filter="wipe(up)">
                                      <p:cBhvr>
                                        <p:cTn id="35" dur="500"/>
                                        <p:tgtEl>
                                          <p:spTgt spid="155"/>
                                        </p:tgtEl>
                                      </p:cBhvr>
                                    </p:animEffect>
                                  </p:childTnLst>
                                </p:cTn>
                              </p:par>
                            </p:childTnLst>
                          </p:cTn>
                        </p:par>
                        <p:par>
                          <p:cTn id="36" fill="hold">
                            <p:stCondLst>
                              <p:cond delay="500"/>
                            </p:stCondLst>
                            <p:childTnLst>
                              <p:par>
                                <p:cTn id="37" presetID="17" presetClass="entr" presetSubtype="10" fill="hold" nodeType="afterEffect">
                                  <p:stCondLst>
                                    <p:cond delay="1000"/>
                                  </p:stCondLst>
                                  <p:childTnLst>
                                    <p:set>
                                      <p:cBhvr>
                                        <p:cTn id="38" dur="1" fill="hold">
                                          <p:stCondLst>
                                            <p:cond delay="0"/>
                                          </p:stCondLst>
                                        </p:cTn>
                                        <p:tgtEl>
                                          <p:spTgt spid="150"/>
                                        </p:tgtEl>
                                        <p:attrNameLst>
                                          <p:attrName>style.visibility</p:attrName>
                                        </p:attrNameLst>
                                      </p:cBhvr>
                                      <p:to>
                                        <p:strVal val="visible"/>
                                      </p:to>
                                    </p:set>
                                    <p:anim calcmode="lin" valueType="num">
                                      <p:cBhvr>
                                        <p:cTn id="39" dur="500" fill="hold"/>
                                        <p:tgtEl>
                                          <p:spTgt spid="150"/>
                                        </p:tgtEl>
                                        <p:attrNameLst>
                                          <p:attrName>ppt_w</p:attrName>
                                        </p:attrNameLst>
                                      </p:cBhvr>
                                      <p:tavLst>
                                        <p:tav tm="0">
                                          <p:val>
                                            <p:fltVal val="0"/>
                                          </p:val>
                                        </p:tav>
                                        <p:tav tm="100000">
                                          <p:val>
                                            <p:strVal val="#ppt_w"/>
                                          </p:val>
                                        </p:tav>
                                      </p:tavLst>
                                    </p:anim>
                                    <p:anim calcmode="lin" valueType="num">
                                      <p:cBhvr>
                                        <p:cTn id="40" dur="500" fill="hold"/>
                                        <p:tgtEl>
                                          <p:spTgt spid="150"/>
                                        </p:tgtEl>
                                        <p:attrNameLst>
                                          <p:attrName>ppt_h</p:attrName>
                                        </p:attrNameLst>
                                      </p:cBhvr>
                                      <p:tavLst>
                                        <p:tav tm="0">
                                          <p:val>
                                            <p:strVal val="#ppt_h"/>
                                          </p:val>
                                        </p:tav>
                                        <p:tav tm="100000">
                                          <p:val>
                                            <p:strVal val="#ppt_h"/>
                                          </p:val>
                                        </p:tav>
                                      </p:tavLst>
                                    </p:anim>
                                  </p:childTnLst>
                                </p:cTn>
                              </p:par>
                            </p:childTnLst>
                          </p:cTn>
                        </p:par>
                        <p:par>
                          <p:cTn id="41" fill="hold">
                            <p:stCondLst>
                              <p:cond delay="2000"/>
                            </p:stCondLst>
                            <p:childTnLst>
                              <p:par>
                                <p:cTn id="42" presetID="22" presetClass="entr" presetSubtype="8" fill="hold" nodeType="afterEffect">
                                  <p:stCondLst>
                                    <p:cond delay="1000"/>
                                  </p:stCondLst>
                                  <p:childTnLst>
                                    <p:set>
                                      <p:cBhvr>
                                        <p:cTn id="43" dur="1" fill="hold">
                                          <p:stCondLst>
                                            <p:cond delay="0"/>
                                          </p:stCondLst>
                                        </p:cTn>
                                        <p:tgtEl>
                                          <p:spTgt spid="15"/>
                                        </p:tgtEl>
                                        <p:attrNameLst>
                                          <p:attrName>style.visibility</p:attrName>
                                        </p:attrNameLst>
                                      </p:cBhvr>
                                      <p:to>
                                        <p:strVal val="visible"/>
                                      </p:to>
                                    </p:set>
                                    <p:animEffect transition="in" filter="wipe(left)">
                                      <p:cBhvr>
                                        <p:cTn id="44" dur="500"/>
                                        <p:tgtEl>
                                          <p:spTgt spid="15"/>
                                        </p:tgtEl>
                                      </p:cBhvr>
                                    </p:animEffect>
                                  </p:childTnLst>
                                </p:cTn>
                              </p:par>
                            </p:childTnLst>
                          </p:cTn>
                        </p:par>
                        <p:par>
                          <p:cTn id="45" fill="hold">
                            <p:stCondLst>
                              <p:cond delay="3500"/>
                            </p:stCondLst>
                            <p:childTnLst>
                              <p:par>
                                <p:cTn id="46" presetID="9" presetClass="entr" presetSubtype="0" fill="hold" nodeType="afterEffect">
                                  <p:stCondLst>
                                    <p:cond delay="1000"/>
                                  </p:stCondLst>
                                  <p:childTnLst>
                                    <p:set>
                                      <p:cBhvr>
                                        <p:cTn id="47" dur="1" fill="hold">
                                          <p:stCondLst>
                                            <p:cond delay="0"/>
                                          </p:stCondLst>
                                        </p:cTn>
                                        <p:tgtEl>
                                          <p:spTgt spid="129"/>
                                        </p:tgtEl>
                                        <p:attrNameLst>
                                          <p:attrName>style.visibility</p:attrName>
                                        </p:attrNameLst>
                                      </p:cBhvr>
                                      <p:to>
                                        <p:strVal val="visible"/>
                                      </p:to>
                                    </p:set>
                                    <p:animEffect transition="in" filter="dissolve">
                                      <p:cBhvr>
                                        <p:cTn id="48" dur="500"/>
                                        <p:tgtEl>
                                          <p:spTgt spid="129"/>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8" fill="hold" grpId="0" nodeType="click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wipe(left)">
                                      <p:cBhvr>
                                        <p:cTn id="53" dur="500"/>
                                        <p:tgtEl>
                                          <p:spTgt spid="11"/>
                                        </p:tgtEl>
                                      </p:cBhvr>
                                    </p:animEffect>
                                  </p:childTnLst>
                                </p:cTn>
                              </p:par>
                            </p:childTnLst>
                          </p:cTn>
                        </p:par>
                        <p:par>
                          <p:cTn id="54" fill="hold">
                            <p:stCondLst>
                              <p:cond delay="500"/>
                            </p:stCondLst>
                            <p:childTnLst>
                              <p:par>
                                <p:cTn id="55" presetID="22" presetClass="entr" presetSubtype="8" fill="hold" grpId="0" nodeType="afterEffect">
                                  <p:stCondLst>
                                    <p:cond delay="1000"/>
                                  </p:stCondLst>
                                  <p:childTnLst>
                                    <p:set>
                                      <p:cBhvr>
                                        <p:cTn id="56" dur="1" fill="hold">
                                          <p:stCondLst>
                                            <p:cond delay="0"/>
                                          </p:stCondLst>
                                        </p:cTn>
                                        <p:tgtEl>
                                          <p:spTgt spid="143"/>
                                        </p:tgtEl>
                                        <p:attrNameLst>
                                          <p:attrName>style.visibility</p:attrName>
                                        </p:attrNameLst>
                                      </p:cBhvr>
                                      <p:to>
                                        <p:strVal val="visible"/>
                                      </p:to>
                                    </p:set>
                                    <p:animEffect transition="in" filter="wipe(left)">
                                      <p:cBhvr>
                                        <p:cTn id="57" dur="500"/>
                                        <p:tgtEl>
                                          <p:spTgt spid="143"/>
                                        </p:tgtEl>
                                      </p:cBhvr>
                                    </p:animEffect>
                                  </p:childTnLst>
                                </p:cTn>
                              </p:par>
                            </p:childTnLst>
                          </p:cTn>
                        </p:par>
                        <p:par>
                          <p:cTn id="58" fill="hold">
                            <p:stCondLst>
                              <p:cond delay="2000"/>
                            </p:stCondLst>
                            <p:childTnLst>
                              <p:par>
                                <p:cTn id="59" presetID="22" presetClass="entr" presetSubtype="8" fill="hold" grpId="0" nodeType="afterEffect">
                                  <p:stCondLst>
                                    <p:cond delay="1000"/>
                                  </p:stCondLst>
                                  <p:childTnLst>
                                    <p:set>
                                      <p:cBhvr>
                                        <p:cTn id="60" dur="1" fill="hold">
                                          <p:stCondLst>
                                            <p:cond delay="0"/>
                                          </p:stCondLst>
                                        </p:cTn>
                                        <p:tgtEl>
                                          <p:spTgt spid="19"/>
                                        </p:tgtEl>
                                        <p:attrNameLst>
                                          <p:attrName>style.visibility</p:attrName>
                                        </p:attrNameLst>
                                      </p:cBhvr>
                                      <p:to>
                                        <p:strVal val="visible"/>
                                      </p:to>
                                    </p:set>
                                    <p:animEffect transition="in" filter="wipe(left)">
                                      <p:cBhvr>
                                        <p:cTn id="61" dur="500"/>
                                        <p:tgtEl>
                                          <p:spTgt spid="19"/>
                                        </p:tgtEl>
                                      </p:cBhvr>
                                    </p:animEffect>
                                  </p:childTnLst>
                                </p:cTn>
                              </p:par>
                            </p:childTnLst>
                          </p:cTn>
                        </p:par>
                        <p:par>
                          <p:cTn id="62" fill="hold">
                            <p:stCondLst>
                              <p:cond delay="3500"/>
                            </p:stCondLst>
                            <p:childTnLst>
                              <p:par>
                                <p:cTn id="63" presetID="22" presetClass="entr" presetSubtype="8" fill="hold" grpId="0" nodeType="afterEffect">
                                  <p:stCondLst>
                                    <p:cond delay="1000"/>
                                  </p:stCondLst>
                                  <p:childTnLst>
                                    <p:set>
                                      <p:cBhvr>
                                        <p:cTn id="64" dur="1" fill="hold">
                                          <p:stCondLst>
                                            <p:cond delay="0"/>
                                          </p:stCondLst>
                                        </p:cTn>
                                        <p:tgtEl>
                                          <p:spTgt spid="12"/>
                                        </p:tgtEl>
                                        <p:attrNameLst>
                                          <p:attrName>style.visibility</p:attrName>
                                        </p:attrNameLst>
                                      </p:cBhvr>
                                      <p:to>
                                        <p:strVal val="visible"/>
                                      </p:to>
                                    </p:set>
                                    <p:animEffect transition="in" filter="wipe(left)">
                                      <p:cBhvr>
                                        <p:cTn id="65" dur="500"/>
                                        <p:tgtEl>
                                          <p:spTgt spid="12"/>
                                        </p:tgtEl>
                                      </p:cBhvr>
                                    </p:animEffect>
                                  </p:childTnLst>
                                </p:cTn>
                              </p:par>
                            </p:childTnLst>
                          </p:cTn>
                        </p:par>
                        <p:par>
                          <p:cTn id="66" fill="hold">
                            <p:stCondLst>
                              <p:cond delay="5000"/>
                            </p:stCondLst>
                            <p:childTnLst>
                              <p:par>
                                <p:cTn id="67" presetID="22" presetClass="entr" presetSubtype="8" fill="hold" grpId="0" nodeType="afterEffect">
                                  <p:stCondLst>
                                    <p:cond delay="1000"/>
                                  </p:stCondLst>
                                  <p:childTnLst>
                                    <p:set>
                                      <p:cBhvr>
                                        <p:cTn id="68" dur="1" fill="hold">
                                          <p:stCondLst>
                                            <p:cond delay="0"/>
                                          </p:stCondLst>
                                        </p:cTn>
                                        <p:tgtEl>
                                          <p:spTgt spid="144"/>
                                        </p:tgtEl>
                                        <p:attrNameLst>
                                          <p:attrName>style.visibility</p:attrName>
                                        </p:attrNameLst>
                                      </p:cBhvr>
                                      <p:to>
                                        <p:strVal val="visible"/>
                                      </p:to>
                                    </p:set>
                                    <p:animEffect transition="in" filter="wipe(left)">
                                      <p:cBhvr>
                                        <p:cTn id="69" dur="500"/>
                                        <p:tgtEl>
                                          <p:spTgt spid="144"/>
                                        </p:tgtEl>
                                      </p:cBhvr>
                                    </p:animEffect>
                                  </p:childTnLst>
                                </p:cTn>
                              </p:par>
                            </p:childTnLst>
                          </p:cTn>
                        </p:par>
                        <p:par>
                          <p:cTn id="70" fill="hold">
                            <p:stCondLst>
                              <p:cond delay="6500"/>
                            </p:stCondLst>
                            <p:childTnLst>
                              <p:par>
                                <p:cTn id="71" presetID="22" presetClass="entr" presetSubtype="8" fill="hold" grpId="0" nodeType="afterEffect">
                                  <p:stCondLst>
                                    <p:cond delay="1000"/>
                                  </p:stCondLst>
                                  <p:childTnLst>
                                    <p:set>
                                      <p:cBhvr>
                                        <p:cTn id="72" dur="1" fill="hold">
                                          <p:stCondLst>
                                            <p:cond delay="0"/>
                                          </p:stCondLst>
                                        </p:cTn>
                                        <p:tgtEl>
                                          <p:spTgt spid="145"/>
                                        </p:tgtEl>
                                        <p:attrNameLst>
                                          <p:attrName>style.visibility</p:attrName>
                                        </p:attrNameLst>
                                      </p:cBhvr>
                                      <p:to>
                                        <p:strVal val="visible"/>
                                      </p:to>
                                    </p:set>
                                    <p:animEffect transition="in" filter="wipe(left)">
                                      <p:cBhvr>
                                        <p:cTn id="73" dur="500"/>
                                        <p:tgtEl>
                                          <p:spTgt spid="145"/>
                                        </p:tgtEl>
                                      </p:cBhvr>
                                    </p:animEffect>
                                  </p:childTnLst>
                                </p:cTn>
                              </p:par>
                            </p:childTnLst>
                          </p:cTn>
                        </p:par>
                        <p:par>
                          <p:cTn id="74" fill="hold">
                            <p:stCondLst>
                              <p:cond delay="8000"/>
                            </p:stCondLst>
                            <p:childTnLst>
                              <p:par>
                                <p:cTn id="75" presetID="22" presetClass="entr" presetSubtype="8" fill="hold" grpId="0" nodeType="afterEffect">
                                  <p:stCondLst>
                                    <p:cond delay="1000"/>
                                  </p:stCondLst>
                                  <p:childTnLst>
                                    <p:set>
                                      <p:cBhvr>
                                        <p:cTn id="76" dur="1" fill="hold">
                                          <p:stCondLst>
                                            <p:cond delay="0"/>
                                          </p:stCondLst>
                                        </p:cTn>
                                        <p:tgtEl>
                                          <p:spTgt spid="20"/>
                                        </p:tgtEl>
                                        <p:attrNameLst>
                                          <p:attrName>style.visibility</p:attrName>
                                        </p:attrNameLst>
                                      </p:cBhvr>
                                      <p:to>
                                        <p:strVal val="visible"/>
                                      </p:to>
                                    </p:set>
                                    <p:animEffect transition="in" filter="wipe(left)">
                                      <p:cBhvr>
                                        <p:cTn id="77" dur="500"/>
                                        <p:tgtEl>
                                          <p:spTgt spid="20"/>
                                        </p:tgtEl>
                                      </p:cBhvr>
                                    </p:animEffect>
                                  </p:childTnLst>
                                </p:cTn>
                              </p:par>
                            </p:childTnLst>
                          </p:cTn>
                        </p:par>
                        <p:par>
                          <p:cTn id="78" fill="hold">
                            <p:stCondLst>
                              <p:cond delay="9500"/>
                            </p:stCondLst>
                            <p:childTnLst>
                              <p:par>
                                <p:cTn id="79" presetID="22" presetClass="entr" presetSubtype="8" fill="hold" grpId="0" nodeType="afterEffect">
                                  <p:stCondLst>
                                    <p:cond delay="1000"/>
                                  </p:stCondLst>
                                  <p:childTnLst>
                                    <p:set>
                                      <p:cBhvr>
                                        <p:cTn id="80" dur="1" fill="hold">
                                          <p:stCondLst>
                                            <p:cond delay="0"/>
                                          </p:stCondLst>
                                        </p:cTn>
                                        <p:tgtEl>
                                          <p:spTgt spid="13"/>
                                        </p:tgtEl>
                                        <p:attrNameLst>
                                          <p:attrName>style.visibility</p:attrName>
                                        </p:attrNameLst>
                                      </p:cBhvr>
                                      <p:to>
                                        <p:strVal val="visible"/>
                                      </p:to>
                                    </p:set>
                                    <p:animEffect transition="in" filter="wipe(left)">
                                      <p:cBhvr>
                                        <p:cTn id="81" dur="500"/>
                                        <p:tgtEl>
                                          <p:spTgt spid="13"/>
                                        </p:tgtEl>
                                      </p:cBhvr>
                                    </p:animEffect>
                                  </p:childTnLst>
                                </p:cTn>
                              </p:par>
                            </p:childTnLst>
                          </p:cTn>
                        </p:par>
                        <p:par>
                          <p:cTn id="82" fill="hold">
                            <p:stCondLst>
                              <p:cond delay="11000"/>
                            </p:stCondLst>
                            <p:childTnLst>
                              <p:par>
                                <p:cTn id="83" presetID="22" presetClass="entr" presetSubtype="8" fill="hold" grpId="0" nodeType="afterEffect">
                                  <p:stCondLst>
                                    <p:cond delay="1000"/>
                                  </p:stCondLst>
                                  <p:childTnLst>
                                    <p:set>
                                      <p:cBhvr>
                                        <p:cTn id="84" dur="1" fill="hold">
                                          <p:stCondLst>
                                            <p:cond delay="0"/>
                                          </p:stCondLst>
                                        </p:cTn>
                                        <p:tgtEl>
                                          <p:spTgt spid="148"/>
                                        </p:tgtEl>
                                        <p:attrNameLst>
                                          <p:attrName>style.visibility</p:attrName>
                                        </p:attrNameLst>
                                      </p:cBhvr>
                                      <p:to>
                                        <p:strVal val="visible"/>
                                      </p:to>
                                    </p:set>
                                    <p:animEffect transition="in" filter="wipe(left)">
                                      <p:cBhvr>
                                        <p:cTn id="85" dur="500"/>
                                        <p:tgtEl>
                                          <p:spTgt spid="148"/>
                                        </p:tgtEl>
                                      </p:cBhvr>
                                    </p:animEffect>
                                  </p:childTnLst>
                                </p:cTn>
                              </p:par>
                            </p:childTnLst>
                          </p:cTn>
                        </p:par>
                        <p:par>
                          <p:cTn id="86" fill="hold">
                            <p:stCondLst>
                              <p:cond delay="12500"/>
                            </p:stCondLst>
                            <p:childTnLst>
                              <p:par>
                                <p:cTn id="87" presetID="22" presetClass="entr" presetSubtype="8" fill="hold" grpId="0" nodeType="afterEffect">
                                  <p:stCondLst>
                                    <p:cond delay="1000"/>
                                  </p:stCondLst>
                                  <p:childTnLst>
                                    <p:set>
                                      <p:cBhvr>
                                        <p:cTn id="88" dur="1" fill="hold">
                                          <p:stCondLst>
                                            <p:cond delay="0"/>
                                          </p:stCondLst>
                                        </p:cTn>
                                        <p:tgtEl>
                                          <p:spTgt spid="146"/>
                                        </p:tgtEl>
                                        <p:attrNameLst>
                                          <p:attrName>style.visibility</p:attrName>
                                        </p:attrNameLst>
                                      </p:cBhvr>
                                      <p:to>
                                        <p:strVal val="visible"/>
                                      </p:to>
                                    </p:set>
                                    <p:animEffect transition="in" filter="wipe(left)">
                                      <p:cBhvr>
                                        <p:cTn id="89" dur="500"/>
                                        <p:tgtEl>
                                          <p:spTgt spid="146"/>
                                        </p:tgtEl>
                                      </p:cBhvr>
                                    </p:animEffect>
                                  </p:childTnLst>
                                </p:cTn>
                              </p:par>
                            </p:childTnLst>
                          </p:cTn>
                        </p:par>
                        <p:par>
                          <p:cTn id="90" fill="hold">
                            <p:stCondLst>
                              <p:cond delay="14000"/>
                            </p:stCondLst>
                            <p:childTnLst>
                              <p:par>
                                <p:cTn id="91" presetID="22" presetClass="entr" presetSubtype="8" fill="hold" grpId="0" nodeType="afterEffect">
                                  <p:stCondLst>
                                    <p:cond delay="1000"/>
                                  </p:stCondLst>
                                  <p:childTnLst>
                                    <p:set>
                                      <p:cBhvr>
                                        <p:cTn id="92" dur="1" fill="hold">
                                          <p:stCondLst>
                                            <p:cond delay="0"/>
                                          </p:stCondLst>
                                        </p:cTn>
                                        <p:tgtEl>
                                          <p:spTgt spid="21"/>
                                        </p:tgtEl>
                                        <p:attrNameLst>
                                          <p:attrName>style.visibility</p:attrName>
                                        </p:attrNameLst>
                                      </p:cBhvr>
                                      <p:to>
                                        <p:strVal val="visible"/>
                                      </p:to>
                                    </p:set>
                                    <p:animEffect transition="in" filter="wipe(left)">
                                      <p:cBhvr>
                                        <p:cTn id="93" dur="500"/>
                                        <p:tgtEl>
                                          <p:spTgt spid="21"/>
                                        </p:tgtEl>
                                      </p:cBhvr>
                                    </p:animEffect>
                                  </p:childTnLst>
                                </p:cTn>
                              </p:par>
                            </p:childTnLst>
                          </p:cTn>
                        </p:par>
                        <p:par>
                          <p:cTn id="94" fill="hold">
                            <p:stCondLst>
                              <p:cond delay="15500"/>
                            </p:stCondLst>
                            <p:childTnLst>
                              <p:par>
                                <p:cTn id="95" presetID="22" presetClass="entr" presetSubtype="8" fill="hold" grpId="0" nodeType="afterEffect">
                                  <p:stCondLst>
                                    <p:cond delay="0"/>
                                  </p:stCondLst>
                                  <p:childTnLst>
                                    <p:set>
                                      <p:cBhvr>
                                        <p:cTn id="96" dur="1" fill="hold">
                                          <p:stCondLst>
                                            <p:cond delay="0"/>
                                          </p:stCondLst>
                                        </p:cTn>
                                        <p:tgtEl>
                                          <p:spTgt spid="14"/>
                                        </p:tgtEl>
                                        <p:attrNameLst>
                                          <p:attrName>style.visibility</p:attrName>
                                        </p:attrNameLst>
                                      </p:cBhvr>
                                      <p:to>
                                        <p:strVal val="visible"/>
                                      </p:to>
                                    </p:set>
                                    <p:animEffect transition="in" filter="wipe(left)">
                                      <p:cBhvr>
                                        <p:cTn id="97" dur="500"/>
                                        <p:tgtEl>
                                          <p:spTgt spid="14"/>
                                        </p:tgtEl>
                                      </p:cBhvr>
                                    </p:animEffect>
                                  </p:childTnLst>
                                </p:cTn>
                              </p:par>
                            </p:childTnLst>
                          </p:cTn>
                        </p:par>
                        <p:par>
                          <p:cTn id="98" fill="hold">
                            <p:stCondLst>
                              <p:cond delay="16000"/>
                            </p:stCondLst>
                            <p:childTnLst>
                              <p:par>
                                <p:cTn id="99" presetID="22" presetClass="entr" presetSubtype="8" fill="hold" grpId="0" nodeType="afterEffect">
                                  <p:stCondLst>
                                    <p:cond delay="1000"/>
                                  </p:stCondLst>
                                  <p:childTnLst>
                                    <p:set>
                                      <p:cBhvr>
                                        <p:cTn id="100" dur="1" fill="hold">
                                          <p:stCondLst>
                                            <p:cond delay="0"/>
                                          </p:stCondLst>
                                        </p:cTn>
                                        <p:tgtEl>
                                          <p:spTgt spid="147"/>
                                        </p:tgtEl>
                                        <p:attrNameLst>
                                          <p:attrName>style.visibility</p:attrName>
                                        </p:attrNameLst>
                                      </p:cBhvr>
                                      <p:to>
                                        <p:strVal val="visible"/>
                                      </p:to>
                                    </p:set>
                                    <p:animEffect transition="in" filter="wipe(left)">
                                      <p:cBhvr>
                                        <p:cTn id="101" dur="500"/>
                                        <p:tgtEl>
                                          <p:spTgt spid="147"/>
                                        </p:tgtEl>
                                      </p:cBhvr>
                                    </p:animEffect>
                                  </p:childTnLst>
                                </p:cTn>
                              </p:par>
                            </p:childTnLst>
                          </p:cTn>
                        </p:par>
                        <p:par>
                          <p:cTn id="102" fill="hold">
                            <p:stCondLst>
                              <p:cond delay="17500"/>
                            </p:stCondLst>
                            <p:childTnLst>
                              <p:par>
                                <p:cTn id="103" presetID="22" presetClass="entr" presetSubtype="8" fill="hold" grpId="0" nodeType="afterEffect">
                                  <p:stCondLst>
                                    <p:cond delay="1000"/>
                                  </p:stCondLst>
                                  <p:childTnLst>
                                    <p:set>
                                      <p:cBhvr>
                                        <p:cTn id="104" dur="1" fill="hold">
                                          <p:stCondLst>
                                            <p:cond delay="0"/>
                                          </p:stCondLst>
                                        </p:cTn>
                                        <p:tgtEl>
                                          <p:spTgt spid="149"/>
                                        </p:tgtEl>
                                        <p:attrNameLst>
                                          <p:attrName>style.visibility</p:attrName>
                                        </p:attrNameLst>
                                      </p:cBhvr>
                                      <p:to>
                                        <p:strVal val="visible"/>
                                      </p:to>
                                    </p:set>
                                    <p:animEffect transition="in" filter="wipe(left)">
                                      <p:cBhvr>
                                        <p:cTn id="105" dur="500"/>
                                        <p:tgtEl>
                                          <p:spTgt spid="149"/>
                                        </p:tgtEl>
                                      </p:cBhvr>
                                    </p:animEffect>
                                  </p:childTnLst>
                                </p:cTn>
                              </p:par>
                            </p:childTnLst>
                          </p:cTn>
                        </p:par>
                        <p:par>
                          <p:cTn id="106" fill="hold">
                            <p:stCondLst>
                              <p:cond delay="19000"/>
                            </p:stCondLst>
                            <p:childTnLst>
                              <p:par>
                                <p:cTn id="107" presetID="22" presetClass="entr" presetSubtype="8" fill="hold" grpId="0" nodeType="afterEffect">
                                  <p:stCondLst>
                                    <p:cond delay="1000"/>
                                  </p:stCondLst>
                                  <p:childTnLst>
                                    <p:set>
                                      <p:cBhvr>
                                        <p:cTn id="108" dur="1" fill="hold">
                                          <p:stCondLst>
                                            <p:cond delay="0"/>
                                          </p:stCondLst>
                                        </p:cTn>
                                        <p:tgtEl>
                                          <p:spTgt spid="22"/>
                                        </p:tgtEl>
                                        <p:attrNameLst>
                                          <p:attrName>style.visibility</p:attrName>
                                        </p:attrNameLst>
                                      </p:cBhvr>
                                      <p:to>
                                        <p:strVal val="visible"/>
                                      </p:to>
                                    </p:set>
                                    <p:animEffect transition="in" filter="wipe(left)">
                                      <p:cBhvr>
                                        <p:cTn id="109" dur="500"/>
                                        <p:tgtEl>
                                          <p:spTgt spid="22"/>
                                        </p:tgtEl>
                                      </p:cBhvr>
                                    </p:animEffect>
                                  </p:childTnLst>
                                </p:cTn>
                              </p:par>
                            </p:childTnLst>
                          </p:cTn>
                        </p:par>
                      </p:childTnLst>
                    </p:cTn>
                  </p:par>
                  <p:par>
                    <p:cTn id="110" fill="hold">
                      <p:stCondLst>
                        <p:cond delay="indefinite"/>
                      </p:stCondLst>
                      <p:childTnLst>
                        <p:par>
                          <p:cTn id="111" fill="hold">
                            <p:stCondLst>
                              <p:cond delay="0"/>
                            </p:stCondLst>
                            <p:childTnLst>
                              <p:par>
                                <p:cTn id="112" presetID="22" presetClass="entr" presetSubtype="1" fill="hold" grpId="0" nodeType="clickEffect">
                                  <p:stCondLst>
                                    <p:cond delay="0"/>
                                  </p:stCondLst>
                                  <p:childTnLst>
                                    <p:set>
                                      <p:cBhvr>
                                        <p:cTn id="113" dur="1" fill="hold">
                                          <p:stCondLst>
                                            <p:cond delay="0"/>
                                          </p:stCondLst>
                                        </p:cTn>
                                        <p:tgtEl>
                                          <p:spTgt spid="156"/>
                                        </p:tgtEl>
                                        <p:attrNameLst>
                                          <p:attrName>style.visibility</p:attrName>
                                        </p:attrNameLst>
                                      </p:cBhvr>
                                      <p:to>
                                        <p:strVal val="visible"/>
                                      </p:to>
                                    </p:set>
                                    <p:animEffect transition="in" filter="wipe(up)">
                                      <p:cBhvr>
                                        <p:cTn id="114" dur="500"/>
                                        <p:tgtEl>
                                          <p:spTgt spid="156"/>
                                        </p:tgtEl>
                                      </p:cBhvr>
                                    </p:animEffect>
                                  </p:childTnLst>
                                </p:cTn>
                              </p:par>
                            </p:childTnLst>
                          </p:cTn>
                        </p:par>
                      </p:childTnLst>
                    </p:cTn>
                  </p:par>
                  <p:par>
                    <p:cTn id="115" fill="hold">
                      <p:stCondLst>
                        <p:cond delay="indefinite"/>
                      </p:stCondLst>
                      <p:childTnLst>
                        <p:par>
                          <p:cTn id="116" fill="hold">
                            <p:stCondLst>
                              <p:cond delay="0"/>
                            </p:stCondLst>
                            <p:childTnLst>
                              <p:par>
                                <p:cTn id="117" presetID="22" presetClass="entr" presetSubtype="8" fill="hold" nodeType="clickEffect">
                                  <p:stCondLst>
                                    <p:cond delay="0"/>
                                  </p:stCondLst>
                                  <p:childTnLst>
                                    <p:set>
                                      <p:cBhvr>
                                        <p:cTn id="118" dur="1" fill="hold">
                                          <p:stCondLst>
                                            <p:cond delay="0"/>
                                          </p:stCondLst>
                                        </p:cTn>
                                        <p:tgtEl>
                                          <p:spTgt spid="23"/>
                                        </p:tgtEl>
                                        <p:attrNameLst>
                                          <p:attrName>style.visibility</p:attrName>
                                        </p:attrNameLst>
                                      </p:cBhvr>
                                      <p:to>
                                        <p:strVal val="visible"/>
                                      </p:to>
                                    </p:set>
                                    <p:animEffect transition="in" filter="wipe(left)">
                                      <p:cBhvr>
                                        <p:cTn id="119" dur="500"/>
                                        <p:tgtEl>
                                          <p:spTgt spid="23"/>
                                        </p:tgtEl>
                                      </p:cBhvr>
                                    </p:animEffect>
                                  </p:childTnLst>
                                </p:cTn>
                              </p:par>
                            </p:childTnLst>
                          </p:cTn>
                        </p:par>
                      </p:childTnLst>
                    </p:cTn>
                  </p:par>
                  <p:par>
                    <p:cTn id="120" fill="hold">
                      <p:stCondLst>
                        <p:cond delay="indefinite"/>
                      </p:stCondLst>
                      <p:childTnLst>
                        <p:par>
                          <p:cTn id="121" fill="hold">
                            <p:stCondLst>
                              <p:cond delay="0"/>
                            </p:stCondLst>
                            <p:childTnLst>
                              <p:par>
                                <p:cTn id="122" presetID="22" presetClass="entr" presetSubtype="8" fill="hold" nodeType="clickEffect">
                                  <p:stCondLst>
                                    <p:cond delay="0"/>
                                  </p:stCondLst>
                                  <p:childTnLst>
                                    <p:set>
                                      <p:cBhvr>
                                        <p:cTn id="123" dur="1" fill="hold">
                                          <p:stCondLst>
                                            <p:cond delay="0"/>
                                          </p:stCondLst>
                                        </p:cTn>
                                        <p:tgtEl>
                                          <p:spTgt spid="24"/>
                                        </p:tgtEl>
                                        <p:attrNameLst>
                                          <p:attrName>style.visibility</p:attrName>
                                        </p:attrNameLst>
                                      </p:cBhvr>
                                      <p:to>
                                        <p:strVal val="visible"/>
                                      </p:to>
                                    </p:set>
                                    <p:animEffect transition="in" filter="wipe(left)">
                                      <p:cBhvr>
                                        <p:cTn id="124" dur="500"/>
                                        <p:tgtEl>
                                          <p:spTgt spid="24"/>
                                        </p:tgtEl>
                                      </p:cBhvr>
                                    </p:animEffect>
                                  </p:childTnLst>
                                </p:cTn>
                              </p:par>
                            </p:childTnLst>
                          </p:cTn>
                        </p:par>
                      </p:childTnLst>
                    </p:cTn>
                  </p:par>
                  <p:par>
                    <p:cTn id="125" fill="hold">
                      <p:stCondLst>
                        <p:cond delay="indefinite"/>
                      </p:stCondLst>
                      <p:childTnLst>
                        <p:par>
                          <p:cTn id="126" fill="hold">
                            <p:stCondLst>
                              <p:cond delay="0"/>
                            </p:stCondLst>
                            <p:childTnLst>
                              <p:par>
                                <p:cTn id="127" presetID="22" presetClass="entr" presetSubtype="8" fill="hold" nodeType="clickEffect">
                                  <p:stCondLst>
                                    <p:cond delay="0"/>
                                  </p:stCondLst>
                                  <p:childTnLst>
                                    <p:set>
                                      <p:cBhvr>
                                        <p:cTn id="128" dur="1" fill="hold">
                                          <p:stCondLst>
                                            <p:cond delay="0"/>
                                          </p:stCondLst>
                                        </p:cTn>
                                        <p:tgtEl>
                                          <p:spTgt spid="25"/>
                                        </p:tgtEl>
                                        <p:attrNameLst>
                                          <p:attrName>style.visibility</p:attrName>
                                        </p:attrNameLst>
                                      </p:cBhvr>
                                      <p:to>
                                        <p:strVal val="visible"/>
                                      </p:to>
                                    </p:set>
                                    <p:animEffect transition="in" filter="wipe(left)">
                                      <p:cBhvr>
                                        <p:cTn id="129" dur="500"/>
                                        <p:tgtEl>
                                          <p:spTgt spid="25"/>
                                        </p:tgtEl>
                                      </p:cBhvr>
                                    </p:animEffect>
                                  </p:childTnLst>
                                </p:cTn>
                              </p:par>
                            </p:childTnLst>
                          </p:cTn>
                        </p:par>
                      </p:childTnLst>
                    </p:cTn>
                  </p:par>
                  <p:par>
                    <p:cTn id="130" fill="hold">
                      <p:stCondLst>
                        <p:cond delay="indefinite"/>
                      </p:stCondLst>
                      <p:childTnLst>
                        <p:par>
                          <p:cTn id="131" fill="hold">
                            <p:stCondLst>
                              <p:cond delay="0"/>
                            </p:stCondLst>
                            <p:childTnLst>
                              <p:par>
                                <p:cTn id="132" presetID="22" presetClass="entr" presetSubtype="8" fill="hold" nodeType="clickEffect">
                                  <p:stCondLst>
                                    <p:cond delay="0"/>
                                  </p:stCondLst>
                                  <p:childTnLst>
                                    <p:set>
                                      <p:cBhvr>
                                        <p:cTn id="133" dur="1" fill="hold">
                                          <p:stCondLst>
                                            <p:cond delay="0"/>
                                          </p:stCondLst>
                                        </p:cTn>
                                        <p:tgtEl>
                                          <p:spTgt spid="26"/>
                                        </p:tgtEl>
                                        <p:attrNameLst>
                                          <p:attrName>style.visibility</p:attrName>
                                        </p:attrNameLst>
                                      </p:cBhvr>
                                      <p:to>
                                        <p:strVal val="visible"/>
                                      </p:to>
                                    </p:set>
                                    <p:animEffect transition="in" filter="wipe(left)">
                                      <p:cBhvr>
                                        <p:cTn id="134" dur="500"/>
                                        <p:tgtEl>
                                          <p:spTgt spid="26"/>
                                        </p:tgtEl>
                                      </p:cBhvr>
                                    </p:animEffect>
                                  </p:childTnLst>
                                </p:cTn>
                              </p:par>
                            </p:childTnLst>
                          </p:cTn>
                        </p:par>
                      </p:childTnLst>
                    </p:cTn>
                  </p:par>
                  <p:par>
                    <p:cTn id="135" fill="hold">
                      <p:stCondLst>
                        <p:cond delay="indefinite"/>
                      </p:stCondLst>
                      <p:childTnLst>
                        <p:par>
                          <p:cTn id="136" fill="hold">
                            <p:stCondLst>
                              <p:cond delay="0"/>
                            </p:stCondLst>
                            <p:childTnLst>
                              <p:par>
                                <p:cTn id="137" presetID="12" presetClass="entr" presetSubtype="4" fill="hold" nodeType="clickEffect">
                                  <p:stCondLst>
                                    <p:cond delay="0"/>
                                  </p:stCondLst>
                                  <p:childTnLst>
                                    <p:set>
                                      <p:cBhvr>
                                        <p:cTn id="138" dur="1" fill="hold">
                                          <p:stCondLst>
                                            <p:cond delay="0"/>
                                          </p:stCondLst>
                                        </p:cTn>
                                        <p:tgtEl>
                                          <p:spTgt spid="27"/>
                                        </p:tgtEl>
                                        <p:attrNameLst>
                                          <p:attrName>style.visibility</p:attrName>
                                        </p:attrNameLst>
                                      </p:cBhvr>
                                      <p:to>
                                        <p:strVal val="visible"/>
                                      </p:to>
                                    </p:set>
                                    <p:anim calcmode="lin" valueType="num">
                                      <p:cBhvr additive="base">
                                        <p:cTn id="139" dur="500"/>
                                        <p:tgtEl>
                                          <p:spTgt spid="27"/>
                                        </p:tgtEl>
                                        <p:attrNameLst>
                                          <p:attrName>ppt_y</p:attrName>
                                        </p:attrNameLst>
                                      </p:cBhvr>
                                      <p:tavLst>
                                        <p:tav tm="0">
                                          <p:val>
                                            <p:strVal val="#ppt_y+#ppt_h*1.125000"/>
                                          </p:val>
                                        </p:tav>
                                        <p:tav tm="100000">
                                          <p:val>
                                            <p:strVal val="#ppt_y"/>
                                          </p:val>
                                        </p:tav>
                                      </p:tavLst>
                                    </p:anim>
                                    <p:animEffect transition="in" filter="wipe(up)">
                                      <p:cBhvr>
                                        <p:cTn id="140" dur="500"/>
                                        <p:tgtEl>
                                          <p:spTgt spid="27"/>
                                        </p:tgtEl>
                                      </p:cBhvr>
                                    </p:animEffect>
                                  </p:childTnLst>
                                </p:cTn>
                              </p:par>
                            </p:childTnLst>
                          </p:cTn>
                        </p:par>
                        <p:par>
                          <p:cTn id="141" fill="hold">
                            <p:stCondLst>
                              <p:cond delay="500"/>
                            </p:stCondLst>
                            <p:childTnLst>
                              <p:par>
                                <p:cTn id="142" presetID="22" presetClass="entr" presetSubtype="8" fill="hold" grpId="0" nodeType="afterEffect">
                                  <p:stCondLst>
                                    <p:cond delay="0"/>
                                  </p:stCondLst>
                                  <p:childTnLst>
                                    <p:set>
                                      <p:cBhvr>
                                        <p:cTn id="143" dur="1" fill="hold">
                                          <p:stCondLst>
                                            <p:cond delay="0"/>
                                          </p:stCondLst>
                                        </p:cTn>
                                        <p:tgtEl>
                                          <p:spTgt spid="157"/>
                                        </p:tgtEl>
                                        <p:attrNameLst>
                                          <p:attrName>style.visibility</p:attrName>
                                        </p:attrNameLst>
                                      </p:cBhvr>
                                      <p:to>
                                        <p:strVal val="visible"/>
                                      </p:to>
                                    </p:set>
                                    <p:animEffect transition="in" filter="wipe(left)">
                                      <p:cBhvr>
                                        <p:cTn id="144" dur="500"/>
                                        <p:tgtEl>
                                          <p:spTgt spid="1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utoUpdateAnimBg="0"/>
      <p:bldP spid="7" grpId="0" autoUpdateAnimBg="0"/>
      <p:bldP spid="8" grpId="0" animBg="1" autoUpdateAnimBg="0"/>
      <p:bldP spid="9" grpId="0" animBg="1" autoUpdateAnimBg="0"/>
      <p:bldP spid="10" grpId="0" animBg="1" autoUpdateAnimBg="0"/>
      <p:bldP spid="11" grpId="0" autoUpdateAnimBg="0"/>
      <p:bldP spid="12" grpId="0" autoUpdateAnimBg="0"/>
      <p:bldP spid="13" grpId="0" autoUpdateAnimBg="0"/>
      <p:bldP spid="14" grpId="0" autoUpdateAnimBg="0"/>
      <p:bldP spid="19" grpId="0" autoUpdateAnimBg="0"/>
      <p:bldP spid="20" grpId="0" autoUpdateAnimBg="0"/>
      <p:bldP spid="21" grpId="0" autoUpdateAnimBg="0"/>
      <p:bldP spid="22" grpId="0" autoUpdateAnimBg="0"/>
      <p:bldP spid="143" grpId="0" animBg="1"/>
      <p:bldP spid="144" grpId="0" animBg="1"/>
      <p:bldP spid="145" grpId="0" animBg="1"/>
      <p:bldP spid="146" grpId="0" animBg="1"/>
      <p:bldP spid="147" grpId="0" animBg="1"/>
      <p:bldP spid="148" grpId="0" animBg="1"/>
      <p:bldP spid="149" grpId="0" animBg="1"/>
      <p:bldP spid="155" grpId="0" animBg="1" autoUpdateAnimBg="0"/>
      <p:bldP spid="156" grpId="0" animBg="1" autoUpdateAnimBg="0"/>
      <p:bldP spid="157" grpId="0" animBg="1" autoUpdateAnimBg="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1.1</a:t>
            </a:r>
            <a:r>
              <a:rPr kumimoji="1" lang="zh-CN" altLang="en-US" dirty="0"/>
              <a:t> 组合电路的基本分析方法</a:t>
            </a:r>
          </a:p>
        </p:txBody>
      </p:sp>
      <p:sp>
        <p:nvSpPr>
          <p:cNvPr id="131" name="Text Box 2">
            <a:extLst>
              <a:ext uri="{FF2B5EF4-FFF2-40B4-BE49-F238E27FC236}">
                <a16:creationId xmlns:a16="http://schemas.microsoft.com/office/drawing/2014/main" id="{F091F221-93BD-CA3D-5491-75752ACA5D0C}"/>
              </a:ext>
            </a:extLst>
          </p:cNvPr>
          <p:cNvSpPr txBox="1">
            <a:spLocks noChangeArrowheads="1"/>
          </p:cNvSpPr>
          <p:nvPr/>
        </p:nvSpPr>
        <p:spPr bwMode="auto">
          <a:xfrm>
            <a:off x="1638300" y="661736"/>
            <a:ext cx="8915400"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solidFill>
                  <a:srgbClr val="FF0066"/>
                </a:solidFill>
                <a:latin typeface="宋体" panose="02010600030101010101" pitchFamily="2" charset="-122"/>
              </a:rPr>
              <a:t>[</a:t>
            </a:r>
            <a:r>
              <a:rPr lang="zh-CN" altLang="en-US" sz="2800" b="1" dirty="0">
                <a:solidFill>
                  <a:srgbClr val="FF0066"/>
                </a:solidFill>
              </a:rPr>
              <a:t>例 </a:t>
            </a:r>
            <a:r>
              <a:rPr lang="en-US" altLang="zh-CN" sz="2800" b="1" dirty="0">
                <a:solidFill>
                  <a:srgbClr val="FF0066"/>
                </a:solidFill>
              </a:rPr>
              <a:t>4. 1. 1</a:t>
            </a:r>
            <a:r>
              <a:rPr lang="en-US" altLang="zh-CN" sz="2800" b="1" dirty="0">
                <a:solidFill>
                  <a:srgbClr val="FF0066"/>
                </a:solidFill>
                <a:latin typeface="宋体" panose="02010600030101010101" pitchFamily="2" charset="-122"/>
              </a:rPr>
              <a:t>] </a:t>
            </a:r>
            <a:r>
              <a:rPr lang="zh-CN" altLang="en-US" sz="2800" b="1" dirty="0">
                <a:solidFill>
                  <a:srgbClr val="0033CC"/>
                </a:solidFill>
              </a:rPr>
              <a:t>分析图中所示电路的逻辑功能，输入信号</a:t>
            </a:r>
            <a:r>
              <a:rPr lang="en-US" altLang="zh-CN" sz="2800" b="1" i="1" dirty="0">
                <a:solidFill>
                  <a:srgbClr val="0033CC"/>
                </a:solidFill>
              </a:rPr>
              <a:t>A</a:t>
            </a:r>
            <a:r>
              <a:rPr lang="zh-CN" altLang="en-US" sz="2800" b="1" dirty="0">
                <a:solidFill>
                  <a:srgbClr val="0033CC"/>
                </a:solidFill>
              </a:rPr>
              <a:t>、</a:t>
            </a:r>
            <a:r>
              <a:rPr lang="en-US" altLang="zh-CN" sz="2800" b="1" i="1" dirty="0">
                <a:solidFill>
                  <a:srgbClr val="0033CC"/>
                </a:solidFill>
              </a:rPr>
              <a:t>B</a:t>
            </a:r>
            <a:r>
              <a:rPr lang="zh-CN" altLang="en-US" sz="2800" b="1" dirty="0">
                <a:solidFill>
                  <a:srgbClr val="0033CC"/>
                </a:solidFill>
              </a:rPr>
              <a:t>、</a:t>
            </a:r>
            <a:r>
              <a:rPr lang="en-US" altLang="zh-CN" sz="2800" b="1" i="1" dirty="0">
                <a:solidFill>
                  <a:srgbClr val="0033CC"/>
                </a:solidFill>
              </a:rPr>
              <a:t>C</a:t>
            </a:r>
            <a:r>
              <a:rPr lang="zh-CN" altLang="en-US" sz="2800" b="1" dirty="0">
                <a:solidFill>
                  <a:srgbClr val="0033CC"/>
                </a:solidFill>
              </a:rPr>
              <a:t>、</a:t>
            </a:r>
            <a:r>
              <a:rPr lang="en-US" altLang="zh-CN" sz="2800" b="1" i="1" dirty="0">
                <a:solidFill>
                  <a:srgbClr val="0033CC"/>
                </a:solidFill>
              </a:rPr>
              <a:t>D</a:t>
            </a:r>
            <a:r>
              <a:rPr lang="zh-CN" altLang="en-US" sz="2800" b="1" dirty="0">
                <a:solidFill>
                  <a:srgbClr val="0033CC"/>
                </a:solidFill>
              </a:rPr>
              <a:t>是一组二进制代码。</a:t>
            </a:r>
          </a:p>
        </p:txBody>
      </p:sp>
      <p:grpSp>
        <p:nvGrpSpPr>
          <p:cNvPr id="132" name="Group 3">
            <a:extLst>
              <a:ext uri="{FF2B5EF4-FFF2-40B4-BE49-F238E27FC236}">
                <a16:creationId xmlns:a16="http://schemas.microsoft.com/office/drawing/2014/main" id="{4FE3E255-645F-A4AF-129A-7C9D9D312E9A}"/>
              </a:ext>
            </a:extLst>
          </p:cNvPr>
          <p:cNvGrpSpPr>
            <a:grpSpLocks/>
          </p:cNvGrpSpPr>
          <p:nvPr/>
        </p:nvGrpSpPr>
        <p:grpSpPr bwMode="auto">
          <a:xfrm>
            <a:off x="2830513" y="1452311"/>
            <a:ext cx="6651625" cy="3524250"/>
            <a:chOff x="954" y="842"/>
            <a:chExt cx="4190" cy="2220"/>
          </a:xfrm>
        </p:grpSpPr>
        <p:sp>
          <p:nvSpPr>
            <p:cNvPr id="133" name="Rectangle 4">
              <a:extLst>
                <a:ext uri="{FF2B5EF4-FFF2-40B4-BE49-F238E27FC236}">
                  <a16:creationId xmlns:a16="http://schemas.microsoft.com/office/drawing/2014/main" id="{E3E3D7D5-8C4A-6BA4-D98F-75A2601B3BF0}"/>
                </a:ext>
              </a:extLst>
            </p:cNvPr>
            <p:cNvSpPr>
              <a:spLocks noChangeArrowheads="1"/>
            </p:cNvSpPr>
            <p:nvPr/>
          </p:nvSpPr>
          <p:spPr bwMode="auto">
            <a:xfrm>
              <a:off x="1301" y="2317"/>
              <a:ext cx="378" cy="25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4" name="Text Box 5">
              <a:extLst>
                <a:ext uri="{FF2B5EF4-FFF2-40B4-BE49-F238E27FC236}">
                  <a16:creationId xmlns:a16="http://schemas.microsoft.com/office/drawing/2014/main" id="{F21A7637-9B87-70F9-FBDB-C5AA1B894AE5}"/>
                </a:ext>
              </a:extLst>
            </p:cNvPr>
            <p:cNvSpPr txBox="1">
              <a:spLocks noChangeArrowheads="1"/>
            </p:cNvSpPr>
            <p:nvPr/>
          </p:nvSpPr>
          <p:spPr bwMode="auto">
            <a:xfrm>
              <a:off x="1362" y="2295"/>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&amp;</a:t>
              </a:r>
            </a:p>
          </p:txBody>
        </p:sp>
        <p:sp>
          <p:nvSpPr>
            <p:cNvPr id="135" name="Oval 6">
              <a:extLst>
                <a:ext uri="{FF2B5EF4-FFF2-40B4-BE49-F238E27FC236}">
                  <a16:creationId xmlns:a16="http://schemas.microsoft.com/office/drawing/2014/main" id="{935DEB2A-DF66-88FC-FA0C-653D612DAEDB}"/>
                </a:ext>
              </a:extLst>
            </p:cNvPr>
            <p:cNvSpPr>
              <a:spLocks noChangeArrowheads="1"/>
            </p:cNvSpPr>
            <p:nvPr/>
          </p:nvSpPr>
          <p:spPr bwMode="auto">
            <a:xfrm>
              <a:off x="1472" y="2246"/>
              <a:ext cx="58"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6" name="Line 7">
              <a:extLst>
                <a:ext uri="{FF2B5EF4-FFF2-40B4-BE49-F238E27FC236}">
                  <a16:creationId xmlns:a16="http://schemas.microsoft.com/office/drawing/2014/main" id="{C0B7CBFD-FF18-2320-A967-4CFF6303634E}"/>
                </a:ext>
              </a:extLst>
            </p:cNvPr>
            <p:cNvSpPr>
              <a:spLocks noChangeShapeType="1"/>
            </p:cNvSpPr>
            <p:nvPr/>
          </p:nvSpPr>
          <p:spPr bwMode="auto">
            <a:xfrm>
              <a:off x="1420" y="2584"/>
              <a:ext cx="0" cy="10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7" name="Line 8">
              <a:extLst>
                <a:ext uri="{FF2B5EF4-FFF2-40B4-BE49-F238E27FC236}">
                  <a16:creationId xmlns:a16="http://schemas.microsoft.com/office/drawing/2014/main" id="{51E0C4C0-5CA5-2927-2324-360F151E3C0F}"/>
                </a:ext>
              </a:extLst>
            </p:cNvPr>
            <p:cNvSpPr>
              <a:spLocks noChangeShapeType="1"/>
            </p:cNvSpPr>
            <p:nvPr/>
          </p:nvSpPr>
          <p:spPr bwMode="auto">
            <a:xfrm>
              <a:off x="1582" y="2584"/>
              <a:ext cx="0" cy="10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8" name="Line 9">
              <a:extLst>
                <a:ext uri="{FF2B5EF4-FFF2-40B4-BE49-F238E27FC236}">
                  <a16:creationId xmlns:a16="http://schemas.microsoft.com/office/drawing/2014/main" id="{3DCB9A94-1ECF-C456-6F81-0B6400367A7F}"/>
                </a:ext>
              </a:extLst>
            </p:cNvPr>
            <p:cNvSpPr>
              <a:spLocks noChangeShapeType="1"/>
            </p:cNvSpPr>
            <p:nvPr/>
          </p:nvSpPr>
          <p:spPr bwMode="auto">
            <a:xfrm>
              <a:off x="1499" y="2145"/>
              <a:ext cx="0" cy="10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9" name="Rectangle 10">
              <a:extLst>
                <a:ext uri="{FF2B5EF4-FFF2-40B4-BE49-F238E27FC236}">
                  <a16:creationId xmlns:a16="http://schemas.microsoft.com/office/drawing/2014/main" id="{0AB58B12-9D47-3961-9140-2B9C79374DE6}"/>
                </a:ext>
              </a:extLst>
            </p:cNvPr>
            <p:cNvSpPr>
              <a:spLocks noChangeArrowheads="1"/>
            </p:cNvSpPr>
            <p:nvPr/>
          </p:nvSpPr>
          <p:spPr bwMode="auto">
            <a:xfrm>
              <a:off x="954" y="1781"/>
              <a:ext cx="378" cy="25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0" name="Text Box 11">
              <a:extLst>
                <a:ext uri="{FF2B5EF4-FFF2-40B4-BE49-F238E27FC236}">
                  <a16:creationId xmlns:a16="http://schemas.microsoft.com/office/drawing/2014/main" id="{7C3B5300-6345-774D-D7FD-A6F281382635}"/>
                </a:ext>
              </a:extLst>
            </p:cNvPr>
            <p:cNvSpPr txBox="1">
              <a:spLocks noChangeArrowheads="1"/>
            </p:cNvSpPr>
            <p:nvPr/>
          </p:nvSpPr>
          <p:spPr bwMode="auto">
            <a:xfrm>
              <a:off x="1007" y="1759"/>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&amp;</a:t>
              </a:r>
            </a:p>
          </p:txBody>
        </p:sp>
        <p:sp>
          <p:nvSpPr>
            <p:cNvPr id="141" name="Oval 12">
              <a:extLst>
                <a:ext uri="{FF2B5EF4-FFF2-40B4-BE49-F238E27FC236}">
                  <a16:creationId xmlns:a16="http://schemas.microsoft.com/office/drawing/2014/main" id="{CAD8F009-9CAA-0053-07C8-56E9749492D8}"/>
                </a:ext>
              </a:extLst>
            </p:cNvPr>
            <p:cNvSpPr>
              <a:spLocks noChangeArrowheads="1"/>
            </p:cNvSpPr>
            <p:nvPr/>
          </p:nvSpPr>
          <p:spPr bwMode="auto">
            <a:xfrm>
              <a:off x="1117" y="1710"/>
              <a:ext cx="58"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2" name="Line 13">
              <a:extLst>
                <a:ext uri="{FF2B5EF4-FFF2-40B4-BE49-F238E27FC236}">
                  <a16:creationId xmlns:a16="http://schemas.microsoft.com/office/drawing/2014/main" id="{954EC07C-1677-5F12-E320-ED37E6944A1F}"/>
                </a:ext>
              </a:extLst>
            </p:cNvPr>
            <p:cNvSpPr>
              <a:spLocks noChangeShapeType="1"/>
            </p:cNvSpPr>
            <p:nvPr/>
          </p:nvSpPr>
          <p:spPr bwMode="auto">
            <a:xfrm flipH="1">
              <a:off x="1064" y="2048"/>
              <a:ext cx="0" cy="85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3" name="Line 14">
              <a:extLst>
                <a:ext uri="{FF2B5EF4-FFF2-40B4-BE49-F238E27FC236}">
                  <a16:creationId xmlns:a16="http://schemas.microsoft.com/office/drawing/2014/main" id="{6C8D8CB1-284A-E3EB-F5DC-9D18624E2907}"/>
                </a:ext>
              </a:extLst>
            </p:cNvPr>
            <p:cNvSpPr>
              <a:spLocks noChangeShapeType="1"/>
            </p:cNvSpPr>
            <p:nvPr/>
          </p:nvSpPr>
          <p:spPr bwMode="auto">
            <a:xfrm>
              <a:off x="1229" y="2046"/>
              <a:ext cx="0" cy="10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4" name="Line 15">
              <a:extLst>
                <a:ext uri="{FF2B5EF4-FFF2-40B4-BE49-F238E27FC236}">
                  <a16:creationId xmlns:a16="http://schemas.microsoft.com/office/drawing/2014/main" id="{46114AD9-F58B-66AF-F0D1-FBBD85A92AB2}"/>
                </a:ext>
              </a:extLst>
            </p:cNvPr>
            <p:cNvSpPr>
              <a:spLocks noChangeShapeType="1"/>
            </p:cNvSpPr>
            <p:nvPr/>
          </p:nvSpPr>
          <p:spPr bwMode="auto">
            <a:xfrm>
              <a:off x="1146" y="1607"/>
              <a:ext cx="0" cy="10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5" name="Rectangle 16">
              <a:extLst>
                <a:ext uri="{FF2B5EF4-FFF2-40B4-BE49-F238E27FC236}">
                  <a16:creationId xmlns:a16="http://schemas.microsoft.com/office/drawing/2014/main" id="{92B4FA56-DC11-6C3D-CF10-03E728494CCE}"/>
                </a:ext>
              </a:extLst>
            </p:cNvPr>
            <p:cNvSpPr>
              <a:spLocks noChangeArrowheads="1"/>
            </p:cNvSpPr>
            <p:nvPr/>
          </p:nvSpPr>
          <p:spPr bwMode="auto">
            <a:xfrm>
              <a:off x="1626" y="1781"/>
              <a:ext cx="378" cy="25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6" name="Text Box 17">
              <a:extLst>
                <a:ext uri="{FF2B5EF4-FFF2-40B4-BE49-F238E27FC236}">
                  <a16:creationId xmlns:a16="http://schemas.microsoft.com/office/drawing/2014/main" id="{A4ACF6EB-2F3A-F35B-8DDE-622530EA1C8B}"/>
                </a:ext>
              </a:extLst>
            </p:cNvPr>
            <p:cNvSpPr txBox="1">
              <a:spLocks noChangeArrowheads="1"/>
            </p:cNvSpPr>
            <p:nvPr/>
          </p:nvSpPr>
          <p:spPr bwMode="auto">
            <a:xfrm>
              <a:off x="1679" y="1759"/>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&amp;</a:t>
              </a:r>
            </a:p>
          </p:txBody>
        </p:sp>
        <p:sp>
          <p:nvSpPr>
            <p:cNvPr id="147" name="Oval 18">
              <a:extLst>
                <a:ext uri="{FF2B5EF4-FFF2-40B4-BE49-F238E27FC236}">
                  <a16:creationId xmlns:a16="http://schemas.microsoft.com/office/drawing/2014/main" id="{27B54FA6-FAA6-ED22-151B-8ABF70A888F4}"/>
                </a:ext>
              </a:extLst>
            </p:cNvPr>
            <p:cNvSpPr>
              <a:spLocks noChangeArrowheads="1"/>
            </p:cNvSpPr>
            <p:nvPr/>
          </p:nvSpPr>
          <p:spPr bwMode="auto">
            <a:xfrm>
              <a:off x="1789" y="1710"/>
              <a:ext cx="58"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8" name="Line 19">
              <a:extLst>
                <a:ext uri="{FF2B5EF4-FFF2-40B4-BE49-F238E27FC236}">
                  <a16:creationId xmlns:a16="http://schemas.microsoft.com/office/drawing/2014/main" id="{271E2209-5B55-2BFE-024F-AB8ACA5ADF8C}"/>
                </a:ext>
              </a:extLst>
            </p:cNvPr>
            <p:cNvSpPr>
              <a:spLocks noChangeShapeType="1"/>
            </p:cNvSpPr>
            <p:nvPr/>
          </p:nvSpPr>
          <p:spPr bwMode="auto">
            <a:xfrm flipH="1">
              <a:off x="1741" y="2046"/>
              <a:ext cx="0" cy="10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9" name="Line 20">
              <a:extLst>
                <a:ext uri="{FF2B5EF4-FFF2-40B4-BE49-F238E27FC236}">
                  <a16:creationId xmlns:a16="http://schemas.microsoft.com/office/drawing/2014/main" id="{6DEEA805-BBAD-1465-2D60-751B4F18EAA7}"/>
                </a:ext>
              </a:extLst>
            </p:cNvPr>
            <p:cNvSpPr>
              <a:spLocks noChangeShapeType="1"/>
            </p:cNvSpPr>
            <p:nvPr/>
          </p:nvSpPr>
          <p:spPr bwMode="auto">
            <a:xfrm>
              <a:off x="1818" y="1607"/>
              <a:ext cx="0" cy="10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0" name="Line 21">
              <a:extLst>
                <a:ext uri="{FF2B5EF4-FFF2-40B4-BE49-F238E27FC236}">
                  <a16:creationId xmlns:a16="http://schemas.microsoft.com/office/drawing/2014/main" id="{C88D7E1C-979F-C15A-0AB8-0A80A9C50514}"/>
                </a:ext>
              </a:extLst>
            </p:cNvPr>
            <p:cNvSpPr>
              <a:spLocks noChangeShapeType="1"/>
            </p:cNvSpPr>
            <p:nvPr/>
          </p:nvSpPr>
          <p:spPr bwMode="auto">
            <a:xfrm flipV="1">
              <a:off x="1222" y="2146"/>
              <a:ext cx="526"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1" name="Oval 22">
              <a:extLst>
                <a:ext uri="{FF2B5EF4-FFF2-40B4-BE49-F238E27FC236}">
                  <a16:creationId xmlns:a16="http://schemas.microsoft.com/office/drawing/2014/main" id="{FB8BEE0C-D9D1-AC2D-5D52-7D7B14DBF8BA}"/>
                </a:ext>
              </a:extLst>
            </p:cNvPr>
            <p:cNvSpPr>
              <a:spLocks noChangeArrowheads="1"/>
            </p:cNvSpPr>
            <p:nvPr/>
          </p:nvSpPr>
          <p:spPr bwMode="auto">
            <a:xfrm>
              <a:off x="1476" y="2123"/>
              <a:ext cx="47" cy="47"/>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2" name="Rectangle 23">
              <a:extLst>
                <a:ext uri="{FF2B5EF4-FFF2-40B4-BE49-F238E27FC236}">
                  <a16:creationId xmlns:a16="http://schemas.microsoft.com/office/drawing/2014/main" id="{2F8CF7DA-D931-ACC8-F541-884B203F820E}"/>
                </a:ext>
              </a:extLst>
            </p:cNvPr>
            <p:cNvSpPr>
              <a:spLocks noChangeArrowheads="1"/>
            </p:cNvSpPr>
            <p:nvPr/>
          </p:nvSpPr>
          <p:spPr bwMode="auto">
            <a:xfrm>
              <a:off x="1299" y="1239"/>
              <a:ext cx="378" cy="25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3" name="Text Box 24">
              <a:extLst>
                <a:ext uri="{FF2B5EF4-FFF2-40B4-BE49-F238E27FC236}">
                  <a16:creationId xmlns:a16="http://schemas.microsoft.com/office/drawing/2014/main" id="{9636B0AC-DC91-4A09-D4FE-694DFEF9FE28}"/>
                </a:ext>
              </a:extLst>
            </p:cNvPr>
            <p:cNvSpPr txBox="1">
              <a:spLocks noChangeArrowheads="1"/>
            </p:cNvSpPr>
            <p:nvPr/>
          </p:nvSpPr>
          <p:spPr bwMode="auto">
            <a:xfrm>
              <a:off x="1352" y="1217"/>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&amp;</a:t>
              </a:r>
            </a:p>
          </p:txBody>
        </p:sp>
        <p:sp>
          <p:nvSpPr>
            <p:cNvPr id="154" name="Oval 25">
              <a:extLst>
                <a:ext uri="{FF2B5EF4-FFF2-40B4-BE49-F238E27FC236}">
                  <a16:creationId xmlns:a16="http://schemas.microsoft.com/office/drawing/2014/main" id="{3E8E7ED0-EDD6-C670-A296-A6073B5E5A46}"/>
                </a:ext>
              </a:extLst>
            </p:cNvPr>
            <p:cNvSpPr>
              <a:spLocks noChangeArrowheads="1"/>
            </p:cNvSpPr>
            <p:nvPr/>
          </p:nvSpPr>
          <p:spPr bwMode="auto">
            <a:xfrm>
              <a:off x="1462" y="1168"/>
              <a:ext cx="58"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5" name="Line 26">
              <a:extLst>
                <a:ext uri="{FF2B5EF4-FFF2-40B4-BE49-F238E27FC236}">
                  <a16:creationId xmlns:a16="http://schemas.microsoft.com/office/drawing/2014/main" id="{63FC590D-A54F-DA94-4EE6-03128CFCC833}"/>
                </a:ext>
              </a:extLst>
            </p:cNvPr>
            <p:cNvSpPr>
              <a:spLocks noChangeShapeType="1"/>
            </p:cNvSpPr>
            <p:nvPr/>
          </p:nvSpPr>
          <p:spPr bwMode="auto">
            <a:xfrm>
              <a:off x="1410" y="1506"/>
              <a:ext cx="0" cy="11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6" name="Line 27">
              <a:extLst>
                <a:ext uri="{FF2B5EF4-FFF2-40B4-BE49-F238E27FC236}">
                  <a16:creationId xmlns:a16="http://schemas.microsoft.com/office/drawing/2014/main" id="{2058B6DA-3933-313F-A549-AF46CFA83C8A}"/>
                </a:ext>
              </a:extLst>
            </p:cNvPr>
            <p:cNvSpPr>
              <a:spLocks noChangeShapeType="1"/>
            </p:cNvSpPr>
            <p:nvPr/>
          </p:nvSpPr>
          <p:spPr bwMode="auto">
            <a:xfrm>
              <a:off x="1572" y="1506"/>
              <a:ext cx="0" cy="10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7" name="Line 28">
              <a:extLst>
                <a:ext uri="{FF2B5EF4-FFF2-40B4-BE49-F238E27FC236}">
                  <a16:creationId xmlns:a16="http://schemas.microsoft.com/office/drawing/2014/main" id="{FB448466-1833-27F3-682C-FC4502368B96}"/>
                </a:ext>
              </a:extLst>
            </p:cNvPr>
            <p:cNvSpPr>
              <a:spLocks noChangeShapeType="1"/>
            </p:cNvSpPr>
            <p:nvPr/>
          </p:nvSpPr>
          <p:spPr bwMode="auto">
            <a:xfrm>
              <a:off x="1493" y="1063"/>
              <a:ext cx="2" cy="10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8" name="Line 29">
              <a:extLst>
                <a:ext uri="{FF2B5EF4-FFF2-40B4-BE49-F238E27FC236}">
                  <a16:creationId xmlns:a16="http://schemas.microsoft.com/office/drawing/2014/main" id="{836CCBC4-4C3A-E22A-F95B-66EDA02C13B2}"/>
                </a:ext>
              </a:extLst>
            </p:cNvPr>
            <p:cNvSpPr>
              <a:spLocks noChangeShapeType="1"/>
            </p:cNvSpPr>
            <p:nvPr/>
          </p:nvSpPr>
          <p:spPr bwMode="auto">
            <a:xfrm>
              <a:off x="1061" y="2687"/>
              <a:ext cx="367"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9" name="Line 30">
              <a:extLst>
                <a:ext uri="{FF2B5EF4-FFF2-40B4-BE49-F238E27FC236}">
                  <a16:creationId xmlns:a16="http://schemas.microsoft.com/office/drawing/2014/main" id="{3854EB0C-AD98-C109-E3FE-D921BD8DA89C}"/>
                </a:ext>
              </a:extLst>
            </p:cNvPr>
            <p:cNvSpPr>
              <a:spLocks noChangeShapeType="1"/>
            </p:cNvSpPr>
            <p:nvPr/>
          </p:nvSpPr>
          <p:spPr bwMode="auto">
            <a:xfrm>
              <a:off x="1909" y="2049"/>
              <a:ext cx="1" cy="85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60" name="Oval 31">
              <a:extLst>
                <a:ext uri="{FF2B5EF4-FFF2-40B4-BE49-F238E27FC236}">
                  <a16:creationId xmlns:a16="http://schemas.microsoft.com/office/drawing/2014/main" id="{567E017D-4F8B-E486-7CDB-ACA883064E8B}"/>
                </a:ext>
              </a:extLst>
            </p:cNvPr>
            <p:cNvSpPr>
              <a:spLocks noChangeArrowheads="1"/>
            </p:cNvSpPr>
            <p:nvPr/>
          </p:nvSpPr>
          <p:spPr bwMode="auto">
            <a:xfrm>
              <a:off x="1036" y="2898"/>
              <a:ext cx="58" cy="56"/>
            </a:xfrm>
            <a:prstGeom prst="ellipse">
              <a:avLst/>
            </a:prstGeom>
            <a:noFill/>
            <a:ln w="1905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1" name="Oval 32">
              <a:extLst>
                <a:ext uri="{FF2B5EF4-FFF2-40B4-BE49-F238E27FC236}">
                  <a16:creationId xmlns:a16="http://schemas.microsoft.com/office/drawing/2014/main" id="{D7920560-9790-B123-E65A-93C2C3C38BF2}"/>
                </a:ext>
              </a:extLst>
            </p:cNvPr>
            <p:cNvSpPr>
              <a:spLocks noChangeArrowheads="1"/>
            </p:cNvSpPr>
            <p:nvPr/>
          </p:nvSpPr>
          <p:spPr bwMode="auto">
            <a:xfrm>
              <a:off x="1882" y="2892"/>
              <a:ext cx="58"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2" name="Line 33">
              <a:extLst>
                <a:ext uri="{FF2B5EF4-FFF2-40B4-BE49-F238E27FC236}">
                  <a16:creationId xmlns:a16="http://schemas.microsoft.com/office/drawing/2014/main" id="{A9CB516A-16BE-8A81-BDBB-2DC10FA75E34}"/>
                </a:ext>
              </a:extLst>
            </p:cNvPr>
            <p:cNvSpPr>
              <a:spLocks noChangeShapeType="1"/>
            </p:cNvSpPr>
            <p:nvPr/>
          </p:nvSpPr>
          <p:spPr bwMode="auto">
            <a:xfrm flipV="1">
              <a:off x="1576" y="2682"/>
              <a:ext cx="34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63" name="Line 34">
              <a:extLst>
                <a:ext uri="{FF2B5EF4-FFF2-40B4-BE49-F238E27FC236}">
                  <a16:creationId xmlns:a16="http://schemas.microsoft.com/office/drawing/2014/main" id="{4EE82627-59EE-743A-01D3-844377410698}"/>
                </a:ext>
              </a:extLst>
            </p:cNvPr>
            <p:cNvSpPr>
              <a:spLocks noChangeShapeType="1"/>
            </p:cNvSpPr>
            <p:nvPr/>
          </p:nvSpPr>
          <p:spPr bwMode="auto">
            <a:xfrm flipV="1">
              <a:off x="1141" y="1610"/>
              <a:ext cx="276"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64" name="Line 35">
              <a:extLst>
                <a:ext uri="{FF2B5EF4-FFF2-40B4-BE49-F238E27FC236}">
                  <a16:creationId xmlns:a16="http://schemas.microsoft.com/office/drawing/2014/main" id="{0ED7DE3A-E626-EAAF-293F-024558066117}"/>
                </a:ext>
              </a:extLst>
            </p:cNvPr>
            <p:cNvSpPr>
              <a:spLocks noChangeShapeType="1"/>
            </p:cNvSpPr>
            <p:nvPr/>
          </p:nvSpPr>
          <p:spPr bwMode="auto">
            <a:xfrm>
              <a:off x="1567" y="1607"/>
              <a:ext cx="256"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65" name="Oval 36">
              <a:extLst>
                <a:ext uri="{FF2B5EF4-FFF2-40B4-BE49-F238E27FC236}">
                  <a16:creationId xmlns:a16="http://schemas.microsoft.com/office/drawing/2014/main" id="{B9B62772-EBDB-7521-425A-66361D6E6054}"/>
                </a:ext>
              </a:extLst>
            </p:cNvPr>
            <p:cNvSpPr>
              <a:spLocks noChangeArrowheads="1"/>
            </p:cNvSpPr>
            <p:nvPr/>
          </p:nvSpPr>
          <p:spPr bwMode="auto">
            <a:xfrm>
              <a:off x="1042" y="2663"/>
              <a:ext cx="47" cy="47"/>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6" name="Oval 37">
              <a:extLst>
                <a:ext uri="{FF2B5EF4-FFF2-40B4-BE49-F238E27FC236}">
                  <a16:creationId xmlns:a16="http://schemas.microsoft.com/office/drawing/2014/main" id="{C69B8EFC-8429-F562-019C-066292F96727}"/>
                </a:ext>
              </a:extLst>
            </p:cNvPr>
            <p:cNvSpPr>
              <a:spLocks noChangeArrowheads="1"/>
            </p:cNvSpPr>
            <p:nvPr/>
          </p:nvSpPr>
          <p:spPr bwMode="auto">
            <a:xfrm>
              <a:off x="1886" y="2661"/>
              <a:ext cx="47" cy="47"/>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7" name="Rectangle 38">
              <a:extLst>
                <a:ext uri="{FF2B5EF4-FFF2-40B4-BE49-F238E27FC236}">
                  <a16:creationId xmlns:a16="http://schemas.microsoft.com/office/drawing/2014/main" id="{4489DE2D-3C99-8BF8-7EE1-D30104901632}"/>
                </a:ext>
              </a:extLst>
            </p:cNvPr>
            <p:cNvSpPr>
              <a:spLocks noChangeArrowheads="1"/>
            </p:cNvSpPr>
            <p:nvPr/>
          </p:nvSpPr>
          <p:spPr bwMode="auto">
            <a:xfrm>
              <a:off x="2879" y="2317"/>
              <a:ext cx="378" cy="25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8" name="Text Box 39">
              <a:extLst>
                <a:ext uri="{FF2B5EF4-FFF2-40B4-BE49-F238E27FC236}">
                  <a16:creationId xmlns:a16="http://schemas.microsoft.com/office/drawing/2014/main" id="{A7C22189-F1F4-87E0-B637-B7759F0F40BD}"/>
                </a:ext>
              </a:extLst>
            </p:cNvPr>
            <p:cNvSpPr txBox="1">
              <a:spLocks noChangeArrowheads="1"/>
            </p:cNvSpPr>
            <p:nvPr/>
          </p:nvSpPr>
          <p:spPr bwMode="auto">
            <a:xfrm>
              <a:off x="2940" y="2295"/>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&amp;</a:t>
              </a:r>
            </a:p>
          </p:txBody>
        </p:sp>
        <p:sp>
          <p:nvSpPr>
            <p:cNvPr id="169" name="Oval 40">
              <a:extLst>
                <a:ext uri="{FF2B5EF4-FFF2-40B4-BE49-F238E27FC236}">
                  <a16:creationId xmlns:a16="http://schemas.microsoft.com/office/drawing/2014/main" id="{4C23E604-3B14-454F-81A4-FD96E9807FB5}"/>
                </a:ext>
              </a:extLst>
            </p:cNvPr>
            <p:cNvSpPr>
              <a:spLocks noChangeArrowheads="1"/>
            </p:cNvSpPr>
            <p:nvPr/>
          </p:nvSpPr>
          <p:spPr bwMode="auto">
            <a:xfrm>
              <a:off x="3050" y="2246"/>
              <a:ext cx="58"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0" name="Line 41">
              <a:extLst>
                <a:ext uri="{FF2B5EF4-FFF2-40B4-BE49-F238E27FC236}">
                  <a16:creationId xmlns:a16="http://schemas.microsoft.com/office/drawing/2014/main" id="{ACC8AA6C-FB67-07AF-D260-7D83A25A983C}"/>
                </a:ext>
              </a:extLst>
            </p:cNvPr>
            <p:cNvSpPr>
              <a:spLocks noChangeShapeType="1"/>
            </p:cNvSpPr>
            <p:nvPr/>
          </p:nvSpPr>
          <p:spPr bwMode="auto">
            <a:xfrm>
              <a:off x="2998" y="2584"/>
              <a:ext cx="0" cy="1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1" name="Line 42">
              <a:extLst>
                <a:ext uri="{FF2B5EF4-FFF2-40B4-BE49-F238E27FC236}">
                  <a16:creationId xmlns:a16="http://schemas.microsoft.com/office/drawing/2014/main" id="{4D022247-8FF6-AAEA-3597-145190DBC6D4}"/>
                </a:ext>
              </a:extLst>
            </p:cNvPr>
            <p:cNvSpPr>
              <a:spLocks noChangeShapeType="1"/>
            </p:cNvSpPr>
            <p:nvPr/>
          </p:nvSpPr>
          <p:spPr bwMode="auto">
            <a:xfrm>
              <a:off x="3160" y="2584"/>
              <a:ext cx="0" cy="10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2" name="Line 43">
              <a:extLst>
                <a:ext uri="{FF2B5EF4-FFF2-40B4-BE49-F238E27FC236}">
                  <a16:creationId xmlns:a16="http://schemas.microsoft.com/office/drawing/2014/main" id="{EAC90896-D66D-76C7-9654-9E1E8F28A647}"/>
                </a:ext>
              </a:extLst>
            </p:cNvPr>
            <p:cNvSpPr>
              <a:spLocks noChangeShapeType="1"/>
            </p:cNvSpPr>
            <p:nvPr/>
          </p:nvSpPr>
          <p:spPr bwMode="auto">
            <a:xfrm>
              <a:off x="3077" y="2145"/>
              <a:ext cx="0" cy="10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3" name="Rectangle 44">
              <a:extLst>
                <a:ext uri="{FF2B5EF4-FFF2-40B4-BE49-F238E27FC236}">
                  <a16:creationId xmlns:a16="http://schemas.microsoft.com/office/drawing/2014/main" id="{10CD4455-C1FA-A7A7-A33F-89EC792B679B}"/>
                </a:ext>
              </a:extLst>
            </p:cNvPr>
            <p:cNvSpPr>
              <a:spLocks noChangeArrowheads="1"/>
            </p:cNvSpPr>
            <p:nvPr/>
          </p:nvSpPr>
          <p:spPr bwMode="auto">
            <a:xfrm>
              <a:off x="2532" y="1781"/>
              <a:ext cx="378" cy="25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4" name="Text Box 45">
              <a:extLst>
                <a:ext uri="{FF2B5EF4-FFF2-40B4-BE49-F238E27FC236}">
                  <a16:creationId xmlns:a16="http://schemas.microsoft.com/office/drawing/2014/main" id="{C25B34DC-08A3-07CD-FFC4-B91A081032DB}"/>
                </a:ext>
              </a:extLst>
            </p:cNvPr>
            <p:cNvSpPr txBox="1">
              <a:spLocks noChangeArrowheads="1"/>
            </p:cNvSpPr>
            <p:nvPr/>
          </p:nvSpPr>
          <p:spPr bwMode="auto">
            <a:xfrm>
              <a:off x="2585" y="1759"/>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&amp;</a:t>
              </a:r>
            </a:p>
          </p:txBody>
        </p:sp>
        <p:sp>
          <p:nvSpPr>
            <p:cNvPr id="175" name="Oval 46">
              <a:extLst>
                <a:ext uri="{FF2B5EF4-FFF2-40B4-BE49-F238E27FC236}">
                  <a16:creationId xmlns:a16="http://schemas.microsoft.com/office/drawing/2014/main" id="{391CA2DC-F941-4A3D-C1D7-E1CB697985C4}"/>
                </a:ext>
              </a:extLst>
            </p:cNvPr>
            <p:cNvSpPr>
              <a:spLocks noChangeArrowheads="1"/>
            </p:cNvSpPr>
            <p:nvPr/>
          </p:nvSpPr>
          <p:spPr bwMode="auto">
            <a:xfrm>
              <a:off x="2695" y="1710"/>
              <a:ext cx="58"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6" name="Line 47">
              <a:extLst>
                <a:ext uri="{FF2B5EF4-FFF2-40B4-BE49-F238E27FC236}">
                  <a16:creationId xmlns:a16="http://schemas.microsoft.com/office/drawing/2014/main" id="{F05B3D47-62DA-3C78-D237-F13AAAD7350E}"/>
                </a:ext>
              </a:extLst>
            </p:cNvPr>
            <p:cNvSpPr>
              <a:spLocks noChangeShapeType="1"/>
            </p:cNvSpPr>
            <p:nvPr/>
          </p:nvSpPr>
          <p:spPr bwMode="auto">
            <a:xfrm>
              <a:off x="2641" y="2046"/>
              <a:ext cx="1" cy="10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7" name="Line 48">
              <a:extLst>
                <a:ext uri="{FF2B5EF4-FFF2-40B4-BE49-F238E27FC236}">
                  <a16:creationId xmlns:a16="http://schemas.microsoft.com/office/drawing/2014/main" id="{6BD3552E-8E82-F35A-DBA5-059F263BEBB6}"/>
                </a:ext>
              </a:extLst>
            </p:cNvPr>
            <p:cNvSpPr>
              <a:spLocks noChangeShapeType="1"/>
            </p:cNvSpPr>
            <p:nvPr/>
          </p:nvSpPr>
          <p:spPr bwMode="auto">
            <a:xfrm>
              <a:off x="2807" y="2046"/>
              <a:ext cx="0" cy="1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8" name="Line 49">
              <a:extLst>
                <a:ext uri="{FF2B5EF4-FFF2-40B4-BE49-F238E27FC236}">
                  <a16:creationId xmlns:a16="http://schemas.microsoft.com/office/drawing/2014/main" id="{FDDCC4A0-6CE9-ABEF-33C3-A615EFA77EAC}"/>
                </a:ext>
              </a:extLst>
            </p:cNvPr>
            <p:cNvSpPr>
              <a:spLocks noChangeShapeType="1"/>
            </p:cNvSpPr>
            <p:nvPr/>
          </p:nvSpPr>
          <p:spPr bwMode="auto">
            <a:xfrm>
              <a:off x="2724" y="1607"/>
              <a:ext cx="0" cy="10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9" name="Rectangle 50">
              <a:extLst>
                <a:ext uri="{FF2B5EF4-FFF2-40B4-BE49-F238E27FC236}">
                  <a16:creationId xmlns:a16="http://schemas.microsoft.com/office/drawing/2014/main" id="{1E6353FE-1F77-D4A8-46B0-12AFCC9089D1}"/>
                </a:ext>
              </a:extLst>
            </p:cNvPr>
            <p:cNvSpPr>
              <a:spLocks noChangeArrowheads="1"/>
            </p:cNvSpPr>
            <p:nvPr/>
          </p:nvSpPr>
          <p:spPr bwMode="auto">
            <a:xfrm>
              <a:off x="3204" y="1781"/>
              <a:ext cx="378" cy="25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0" name="Text Box 51">
              <a:extLst>
                <a:ext uri="{FF2B5EF4-FFF2-40B4-BE49-F238E27FC236}">
                  <a16:creationId xmlns:a16="http://schemas.microsoft.com/office/drawing/2014/main" id="{BBE7B9CE-E6E4-E15A-22BD-4ED5AFE31C53}"/>
                </a:ext>
              </a:extLst>
            </p:cNvPr>
            <p:cNvSpPr txBox="1">
              <a:spLocks noChangeArrowheads="1"/>
            </p:cNvSpPr>
            <p:nvPr/>
          </p:nvSpPr>
          <p:spPr bwMode="auto">
            <a:xfrm>
              <a:off x="3257" y="1759"/>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&amp;</a:t>
              </a:r>
            </a:p>
          </p:txBody>
        </p:sp>
        <p:sp>
          <p:nvSpPr>
            <p:cNvPr id="181" name="Oval 52">
              <a:extLst>
                <a:ext uri="{FF2B5EF4-FFF2-40B4-BE49-F238E27FC236}">
                  <a16:creationId xmlns:a16="http://schemas.microsoft.com/office/drawing/2014/main" id="{CB2E36F0-57B3-88A9-2451-A6D65AF0478F}"/>
                </a:ext>
              </a:extLst>
            </p:cNvPr>
            <p:cNvSpPr>
              <a:spLocks noChangeArrowheads="1"/>
            </p:cNvSpPr>
            <p:nvPr/>
          </p:nvSpPr>
          <p:spPr bwMode="auto">
            <a:xfrm>
              <a:off x="3367" y="1710"/>
              <a:ext cx="58"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2" name="Line 53">
              <a:extLst>
                <a:ext uri="{FF2B5EF4-FFF2-40B4-BE49-F238E27FC236}">
                  <a16:creationId xmlns:a16="http://schemas.microsoft.com/office/drawing/2014/main" id="{8D5EF19C-D496-FAC4-BD4A-3F81AE8ADEBD}"/>
                </a:ext>
              </a:extLst>
            </p:cNvPr>
            <p:cNvSpPr>
              <a:spLocks noChangeShapeType="1"/>
            </p:cNvSpPr>
            <p:nvPr/>
          </p:nvSpPr>
          <p:spPr bwMode="auto">
            <a:xfrm flipH="1">
              <a:off x="3319" y="2046"/>
              <a:ext cx="0" cy="1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3" name="Line 54">
              <a:extLst>
                <a:ext uri="{FF2B5EF4-FFF2-40B4-BE49-F238E27FC236}">
                  <a16:creationId xmlns:a16="http://schemas.microsoft.com/office/drawing/2014/main" id="{49FCBE51-8021-31F7-6E4E-9EDCA831E9C9}"/>
                </a:ext>
              </a:extLst>
            </p:cNvPr>
            <p:cNvSpPr>
              <a:spLocks noChangeShapeType="1"/>
            </p:cNvSpPr>
            <p:nvPr/>
          </p:nvSpPr>
          <p:spPr bwMode="auto">
            <a:xfrm>
              <a:off x="3396" y="1607"/>
              <a:ext cx="0" cy="10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4" name="Line 55">
              <a:extLst>
                <a:ext uri="{FF2B5EF4-FFF2-40B4-BE49-F238E27FC236}">
                  <a16:creationId xmlns:a16="http://schemas.microsoft.com/office/drawing/2014/main" id="{9583A6E9-C284-CA1D-3975-53381D368C62}"/>
                </a:ext>
              </a:extLst>
            </p:cNvPr>
            <p:cNvSpPr>
              <a:spLocks noChangeShapeType="1"/>
            </p:cNvSpPr>
            <p:nvPr/>
          </p:nvSpPr>
          <p:spPr bwMode="auto">
            <a:xfrm flipV="1">
              <a:off x="2807" y="2146"/>
              <a:ext cx="520"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5" name="Oval 56">
              <a:extLst>
                <a:ext uri="{FF2B5EF4-FFF2-40B4-BE49-F238E27FC236}">
                  <a16:creationId xmlns:a16="http://schemas.microsoft.com/office/drawing/2014/main" id="{A3FC710B-DD5A-6433-6CAE-A82C609B1908}"/>
                </a:ext>
              </a:extLst>
            </p:cNvPr>
            <p:cNvSpPr>
              <a:spLocks noChangeArrowheads="1"/>
            </p:cNvSpPr>
            <p:nvPr/>
          </p:nvSpPr>
          <p:spPr bwMode="auto">
            <a:xfrm>
              <a:off x="3054" y="2123"/>
              <a:ext cx="47" cy="47"/>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6" name="Rectangle 57">
              <a:extLst>
                <a:ext uri="{FF2B5EF4-FFF2-40B4-BE49-F238E27FC236}">
                  <a16:creationId xmlns:a16="http://schemas.microsoft.com/office/drawing/2014/main" id="{BF13AB1C-D9B2-3500-A28B-5C3CE3E3C2FE}"/>
                </a:ext>
              </a:extLst>
            </p:cNvPr>
            <p:cNvSpPr>
              <a:spLocks noChangeArrowheads="1"/>
            </p:cNvSpPr>
            <p:nvPr/>
          </p:nvSpPr>
          <p:spPr bwMode="auto">
            <a:xfrm>
              <a:off x="2877" y="1239"/>
              <a:ext cx="378" cy="25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7" name="Text Box 58">
              <a:extLst>
                <a:ext uri="{FF2B5EF4-FFF2-40B4-BE49-F238E27FC236}">
                  <a16:creationId xmlns:a16="http://schemas.microsoft.com/office/drawing/2014/main" id="{CB8AAED4-EC05-E004-F3D8-691A638992A4}"/>
                </a:ext>
              </a:extLst>
            </p:cNvPr>
            <p:cNvSpPr txBox="1">
              <a:spLocks noChangeArrowheads="1"/>
            </p:cNvSpPr>
            <p:nvPr/>
          </p:nvSpPr>
          <p:spPr bwMode="auto">
            <a:xfrm>
              <a:off x="2930" y="1217"/>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&amp;</a:t>
              </a:r>
            </a:p>
          </p:txBody>
        </p:sp>
        <p:sp>
          <p:nvSpPr>
            <p:cNvPr id="188" name="Oval 59">
              <a:extLst>
                <a:ext uri="{FF2B5EF4-FFF2-40B4-BE49-F238E27FC236}">
                  <a16:creationId xmlns:a16="http://schemas.microsoft.com/office/drawing/2014/main" id="{05DF151A-EAE1-9256-6AA3-8E9FDC7A791B}"/>
                </a:ext>
              </a:extLst>
            </p:cNvPr>
            <p:cNvSpPr>
              <a:spLocks noChangeArrowheads="1"/>
            </p:cNvSpPr>
            <p:nvPr/>
          </p:nvSpPr>
          <p:spPr bwMode="auto">
            <a:xfrm>
              <a:off x="3040" y="1168"/>
              <a:ext cx="58"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9" name="Line 60">
              <a:extLst>
                <a:ext uri="{FF2B5EF4-FFF2-40B4-BE49-F238E27FC236}">
                  <a16:creationId xmlns:a16="http://schemas.microsoft.com/office/drawing/2014/main" id="{C08C2735-BEC5-3AF0-4119-6303770326B7}"/>
                </a:ext>
              </a:extLst>
            </p:cNvPr>
            <p:cNvSpPr>
              <a:spLocks noChangeShapeType="1"/>
            </p:cNvSpPr>
            <p:nvPr/>
          </p:nvSpPr>
          <p:spPr bwMode="auto">
            <a:xfrm>
              <a:off x="2988" y="1506"/>
              <a:ext cx="0" cy="11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90" name="Line 61">
              <a:extLst>
                <a:ext uri="{FF2B5EF4-FFF2-40B4-BE49-F238E27FC236}">
                  <a16:creationId xmlns:a16="http://schemas.microsoft.com/office/drawing/2014/main" id="{0D1045BE-8B48-3C6E-F68D-B54837E82452}"/>
                </a:ext>
              </a:extLst>
            </p:cNvPr>
            <p:cNvSpPr>
              <a:spLocks noChangeShapeType="1"/>
            </p:cNvSpPr>
            <p:nvPr/>
          </p:nvSpPr>
          <p:spPr bwMode="auto">
            <a:xfrm>
              <a:off x="3150" y="1506"/>
              <a:ext cx="0" cy="10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91" name="Line 62">
              <a:extLst>
                <a:ext uri="{FF2B5EF4-FFF2-40B4-BE49-F238E27FC236}">
                  <a16:creationId xmlns:a16="http://schemas.microsoft.com/office/drawing/2014/main" id="{AED94077-1758-5A1A-2969-718174121B81}"/>
                </a:ext>
              </a:extLst>
            </p:cNvPr>
            <p:cNvSpPr>
              <a:spLocks noChangeShapeType="1"/>
            </p:cNvSpPr>
            <p:nvPr/>
          </p:nvSpPr>
          <p:spPr bwMode="auto">
            <a:xfrm>
              <a:off x="3071" y="1063"/>
              <a:ext cx="2" cy="10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92" name="Line 63">
              <a:extLst>
                <a:ext uri="{FF2B5EF4-FFF2-40B4-BE49-F238E27FC236}">
                  <a16:creationId xmlns:a16="http://schemas.microsoft.com/office/drawing/2014/main" id="{54C3D13A-6C53-A20E-E6C2-198E5939C517}"/>
                </a:ext>
              </a:extLst>
            </p:cNvPr>
            <p:cNvSpPr>
              <a:spLocks noChangeShapeType="1"/>
            </p:cNvSpPr>
            <p:nvPr/>
          </p:nvSpPr>
          <p:spPr bwMode="auto">
            <a:xfrm flipV="1">
              <a:off x="2258" y="2688"/>
              <a:ext cx="748" cy="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93" name="Line 64">
              <a:extLst>
                <a:ext uri="{FF2B5EF4-FFF2-40B4-BE49-F238E27FC236}">
                  <a16:creationId xmlns:a16="http://schemas.microsoft.com/office/drawing/2014/main" id="{9ACA344F-D38B-B76F-4AEB-EC52FC7538F3}"/>
                </a:ext>
              </a:extLst>
            </p:cNvPr>
            <p:cNvSpPr>
              <a:spLocks noChangeShapeType="1"/>
            </p:cNvSpPr>
            <p:nvPr/>
          </p:nvSpPr>
          <p:spPr bwMode="auto">
            <a:xfrm>
              <a:off x="3487" y="2049"/>
              <a:ext cx="1" cy="85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94" name="Oval 65">
              <a:extLst>
                <a:ext uri="{FF2B5EF4-FFF2-40B4-BE49-F238E27FC236}">
                  <a16:creationId xmlns:a16="http://schemas.microsoft.com/office/drawing/2014/main" id="{FFFD3FBA-77E7-BA44-895E-1ACEE9B3BFE3}"/>
                </a:ext>
              </a:extLst>
            </p:cNvPr>
            <p:cNvSpPr>
              <a:spLocks noChangeArrowheads="1"/>
            </p:cNvSpPr>
            <p:nvPr/>
          </p:nvSpPr>
          <p:spPr bwMode="auto">
            <a:xfrm>
              <a:off x="3460" y="2892"/>
              <a:ext cx="58"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5" name="Line 66">
              <a:extLst>
                <a:ext uri="{FF2B5EF4-FFF2-40B4-BE49-F238E27FC236}">
                  <a16:creationId xmlns:a16="http://schemas.microsoft.com/office/drawing/2014/main" id="{EBA6D2A4-69CB-A44A-6CEA-70D4B6660D1E}"/>
                </a:ext>
              </a:extLst>
            </p:cNvPr>
            <p:cNvSpPr>
              <a:spLocks noChangeShapeType="1"/>
            </p:cNvSpPr>
            <p:nvPr/>
          </p:nvSpPr>
          <p:spPr bwMode="auto">
            <a:xfrm flipV="1">
              <a:off x="3156" y="2682"/>
              <a:ext cx="339"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96" name="Line 67">
              <a:extLst>
                <a:ext uri="{FF2B5EF4-FFF2-40B4-BE49-F238E27FC236}">
                  <a16:creationId xmlns:a16="http://schemas.microsoft.com/office/drawing/2014/main" id="{BA4AD701-5EC4-7730-F659-B533C0077B08}"/>
                </a:ext>
              </a:extLst>
            </p:cNvPr>
            <p:cNvSpPr>
              <a:spLocks noChangeShapeType="1"/>
            </p:cNvSpPr>
            <p:nvPr/>
          </p:nvSpPr>
          <p:spPr bwMode="auto">
            <a:xfrm flipV="1">
              <a:off x="2719" y="1610"/>
              <a:ext cx="276"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97" name="Line 68">
              <a:extLst>
                <a:ext uri="{FF2B5EF4-FFF2-40B4-BE49-F238E27FC236}">
                  <a16:creationId xmlns:a16="http://schemas.microsoft.com/office/drawing/2014/main" id="{51054F07-532E-2AAD-4CA6-297102154677}"/>
                </a:ext>
              </a:extLst>
            </p:cNvPr>
            <p:cNvSpPr>
              <a:spLocks noChangeShapeType="1"/>
            </p:cNvSpPr>
            <p:nvPr/>
          </p:nvSpPr>
          <p:spPr bwMode="auto">
            <a:xfrm>
              <a:off x="3145" y="1607"/>
              <a:ext cx="256"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98" name="Oval 69">
              <a:extLst>
                <a:ext uri="{FF2B5EF4-FFF2-40B4-BE49-F238E27FC236}">
                  <a16:creationId xmlns:a16="http://schemas.microsoft.com/office/drawing/2014/main" id="{B3E05C78-55CC-EAD0-6C54-B913B2B66E98}"/>
                </a:ext>
              </a:extLst>
            </p:cNvPr>
            <p:cNvSpPr>
              <a:spLocks noChangeArrowheads="1"/>
            </p:cNvSpPr>
            <p:nvPr/>
          </p:nvSpPr>
          <p:spPr bwMode="auto">
            <a:xfrm>
              <a:off x="2239" y="2123"/>
              <a:ext cx="47" cy="47"/>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9" name="Oval 70">
              <a:extLst>
                <a:ext uri="{FF2B5EF4-FFF2-40B4-BE49-F238E27FC236}">
                  <a16:creationId xmlns:a16="http://schemas.microsoft.com/office/drawing/2014/main" id="{111D53EB-FAC1-6ED4-630B-9A4FA0BDAA77}"/>
                </a:ext>
              </a:extLst>
            </p:cNvPr>
            <p:cNvSpPr>
              <a:spLocks noChangeArrowheads="1"/>
            </p:cNvSpPr>
            <p:nvPr/>
          </p:nvSpPr>
          <p:spPr bwMode="auto">
            <a:xfrm>
              <a:off x="3464" y="2661"/>
              <a:ext cx="47" cy="47"/>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0" name="Rectangle 71">
              <a:extLst>
                <a:ext uri="{FF2B5EF4-FFF2-40B4-BE49-F238E27FC236}">
                  <a16:creationId xmlns:a16="http://schemas.microsoft.com/office/drawing/2014/main" id="{82F2C548-F3A0-1F4A-CA3B-0E3BEEE52EF8}"/>
                </a:ext>
              </a:extLst>
            </p:cNvPr>
            <p:cNvSpPr>
              <a:spLocks noChangeArrowheads="1"/>
            </p:cNvSpPr>
            <p:nvPr/>
          </p:nvSpPr>
          <p:spPr bwMode="auto">
            <a:xfrm>
              <a:off x="4441" y="2317"/>
              <a:ext cx="378" cy="25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1" name="Text Box 72">
              <a:extLst>
                <a:ext uri="{FF2B5EF4-FFF2-40B4-BE49-F238E27FC236}">
                  <a16:creationId xmlns:a16="http://schemas.microsoft.com/office/drawing/2014/main" id="{1428AC22-8CC8-FB2C-D1DD-3BA546A98ACA}"/>
                </a:ext>
              </a:extLst>
            </p:cNvPr>
            <p:cNvSpPr txBox="1">
              <a:spLocks noChangeArrowheads="1"/>
            </p:cNvSpPr>
            <p:nvPr/>
          </p:nvSpPr>
          <p:spPr bwMode="auto">
            <a:xfrm>
              <a:off x="4502" y="2295"/>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&amp;</a:t>
              </a:r>
            </a:p>
          </p:txBody>
        </p:sp>
        <p:sp>
          <p:nvSpPr>
            <p:cNvPr id="202" name="Oval 73">
              <a:extLst>
                <a:ext uri="{FF2B5EF4-FFF2-40B4-BE49-F238E27FC236}">
                  <a16:creationId xmlns:a16="http://schemas.microsoft.com/office/drawing/2014/main" id="{AF7336E8-10D2-015A-8C72-ED29E7A87920}"/>
                </a:ext>
              </a:extLst>
            </p:cNvPr>
            <p:cNvSpPr>
              <a:spLocks noChangeArrowheads="1"/>
            </p:cNvSpPr>
            <p:nvPr/>
          </p:nvSpPr>
          <p:spPr bwMode="auto">
            <a:xfrm>
              <a:off x="4612" y="2246"/>
              <a:ext cx="58"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3" name="Line 74">
              <a:extLst>
                <a:ext uri="{FF2B5EF4-FFF2-40B4-BE49-F238E27FC236}">
                  <a16:creationId xmlns:a16="http://schemas.microsoft.com/office/drawing/2014/main" id="{664527B3-A014-814C-5097-7A6DD459B347}"/>
                </a:ext>
              </a:extLst>
            </p:cNvPr>
            <p:cNvSpPr>
              <a:spLocks noChangeShapeType="1"/>
            </p:cNvSpPr>
            <p:nvPr/>
          </p:nvSpPr>
          <p:spPr bwMode="auto">
            <a:xfrm>
              <a:off x="4560" y="2584"/>
              <a:ext cx="0" cy="10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4" name="Line 75">
              <a:extLst>
                <a:ext uri="{FF2B5EF4-FFF2-40B4-BE49-F238E27FC236}">
                  <a16:creationId xmlns:a16="http://schemas.microsoft.com/office/drawing/2014/main" id="{B93F13CA-4F9B-5FE1-6234-CE60A0E19195}"/>
                </a:ext>
              </a:extLst>
            </p:cNvPr>
            <p:cNvSpPr>
              <a:spLocks noChangeShapeType="1"/>
            </p:cNvSpPr>
            <p:nvPr/>
          </p:nvSpPr>
          <p:spPr bwMode="auto">
            <a:xfrm>
              <a:off x="4722" y="2584"/>
              <a:ext cx="0" cy="10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5" name="Line 76">
              <a:extLst>
                <a:ext uri="{FF2B5EF4-FFF2-40B4-BE49-F238E27FC236}">
                  <a16:creationId xmlns:a16="http://schemas.microsoft.com/office/drawing/2014/main" id="{101DEF4E-0CD4-C339-DA54-20F3CB3EF73B}"/>
                </a:ext>
              </a:extLst>
            </p:cNvPr>
            <p:cNvSpPr>
              <a:spLocks noChangeShapeType="1"/>
            </p:cNvSpPr>
            <p:nvPr/>
          </p:nvSpPr>
          <p:spPr bwMode="auto">
            <a:xfrm>
              <a:off x="4639" y="2145"/>
              <a:ext cx="0" cy="10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6" name="Rectangle 77">
              <a:extLst>
                <a:ext uri="{FF2B5EF4-FFF2-40B4-BE49-F238E27FC236}">
                  <a16:creationId xmlns:a16="http://schemas.microsoft.com/office/drawing/2014/main" id="{939D025C-D1B6-F810-27EC-6B3921B4910C}"/>
                </a:ext>
              </a:extLst>
            </p:cNvPr>
            <p:cNvSpPr>
              <a:spLocks noChangeArrowheads="1"/>
            </p:cNvSpPr>
            <p:nvPr/>
          </p:nvSpPr>
          <p:spPr bwMode="auto">
            <a:xfrm>
              <a:off x="4094" y="1781"/>
              <a:ext cx="378" cy="25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7" name="Text Box 78">
              <a:extLst>
                <a:ext uri="{FF2B5EF4-FFF2-40B4-BE49-F238E27FC236}">
                  <a16:creationId xmlns:a16="http://schemas.microsoft.com/office/drawing/2014/main" id="{F144F196-7CAF-E31C-D0A6-CFAB66A41E14}"/>
                </a:ext>
              </a:extLst>
            </p:cNvPr>
            <p:cNvSpPr txBox="1">
              <a:spLocks noChangeArrowheads="1"/>
            </p:cNvSpPr>
            <p:nvPr/>
          </p:nvSpPr>
          <p:spPr bwMode="auto">
            <a:xfrm>
              <a:off x="4147" y="1759"/>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&amp;</a:t>
              </a:r>
            </a:p>
          </p:txBody>
        </p:sp>
        <p:sp>
          <p:nvSpPr>
            <p:cNvPr id="208" name="Oval 79">
              <a:extLst>
                <a:ext uri="{FF2B5EF4-FFF2-40B4-BE49-F238E27FC236}">
                  <a16:creationId xmlns:a16="http://schemas.microsoft.com/office/drawing/2014/main" id="{0DA859F7-142B-5A44-6DA3-2C419CF79345}"/>
                </a:ext>
              </a:extLst>
            </p:cNvPr>
            <p:cNvSpPr>
              <a:spLocks noChangeArrowheads="1"/>
            </p:cNvSpPr>
            <p:nvPr/>
          </p:nvSpPr>
          <p:spPr bwMode="auto">
            <a:xfrm>
              <a:off x="4257" y="1710"/>
              <a:ext cx="58"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9" name="Line 80">
              <a:extLst>
                <a:ext uri="{FF2B5EF4-FFF2-40B4-BE49-F238E27FC236}">
                  <a16:creationId xmlns:a16="http://schemas.microsoft.com/office/drawing/2014/main" id="{2BB48F5B-08C6-EABF-E09E-63C2D414DB87}"/>
                </a:ext>
              </a:extLst>
            </p:cNvPr>
            <p:cNvSpPr>
              <a:spLocks noChangeShapeType="1"/>
            </p:cNvSpPr>
            <p:nvPr/>
          </p:nvSpPr>
          <p:spPr bwMode="auto">
            <a:xfrm flipH="1">
              <a:off x="4204" y="2048"/>
              <a:ext cx="1" cy="10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10" name="Line 81">
              <a:extLst>
                <a:ext uri="{FF2B5EF4-FFF2-40B4-BE49-F238E27FC236}">
                  <a16:creationId xmlns:a16="http://schemas.microsoft.com/office/drawing/2014/main" id="{B19EA48D-1045-8801-77CB-BFAE66AA0170}"/>
                </a:ext>
              </a:extLst>
            </p:cNvPr>
            <p:cNvSpPr>
              <a:spLocks noChangeShapeType="1"/>
            </p:cNvSpPr>
            <p:nvPr/>
          </p:nvSpPr>
          <p:spPr bwMode="auto">
            <a:xfrm>
              <a:off x="4369" y="2046"/>
              <a:ext cx="1" cy="10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11" name="Line 82">
              <a:extLst>
                <a:ext uri="{FF2B5EF4-FFF2-40B4-BE49-F238E27FC236}">
                  <a16:creationId xmlns:a16="http://schemas.microsoft.com/office/drawing/2014/main" id="{3BAFA720-3525-F151-6464-E26808F68D0D}"/>
                </a:ext>
              </a:extLst>
            </p:cNvPr>
            <p:cNvSpPr>
              <a:spLocks noChangeShapeType="1"/>
            </p:cNvSpPr>
            <p:nvPr/>
          </p:nvSpPr>
          <p:spPr bwMode="auto">
            <a:xfrm>
              <a:off x="4286" y="1607"/>
              <a:ext cx="0" cy="10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12" name="Rectangle 83">
              <a:extLst>
                <a:ext uri="{FF2B5EF4-FFF2-40B4-BE49-F238E27FC236}">
                  <a16:creationId xmlns:a16="http://schemas.microsoft.com/office/drawing/2014/main" id="{80B0360A-7D20-26B0-7D1C-66CDF0D75929}"/>
                </a:ext>
              </a:extLst>
            </p:cNvPr>
            <p:cNvSpPr>
              <a:spLocks noChangeArrowheads="1"/>
            </p:cNvSpPr>
            <p:nvPr/>
          </p:nvSpPr>
          <p:spPr bwMode="auto">
            <a:xfrm>
              <a:off x="4766" y="1781"/>
              <a:ext cx="378" cy="25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3" name="Text Box 84">
              <a:extLst>
                <a:ext uri="{FF2B5EF4-FFF2-40B4-BE49-F238E27FC236}">
                  <a16:creationId xmlns:a16="http://schemas.microsoft.com/office/drawing/2014/main" id="{B0CEDC1B-766D-6577-A396-E8A2712C5C72}"/>
                </a:ext>
              </a:extLst>
            </p:cNvPr>
            <p:cNvSpPr txBox="1">
              <a:spLocks noChangeArrowheads="1"/>
            </p:cNvSpPr>
            <p:nvPr/>
          </p:nvSpPr>
          <p:spPr bwMode="auto">
            <a:xfrm>
              <a:off x="4819" y="1759"/>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&amp;</a:t>
              </a:r>
            </a:p>
          </p:txBody>
        </p:sp>
        <p:sp>
          <p:nvSpPr>
            <p:cNvPr id="214" name="Oval 85">
              <a:extLst>
                <a:ext uri="{FF2B5EF4-FFF2-40B4-BE49-F238E27FC236}">
                  <a16:creationId xmlns:a16="http://schemas.microsoft.com/office/drawing/2014/main" id="{ABA61A27-602C-90B4-3494-99A334DAB8AB}"/>
                </a:ext>
              </a:extLst>
            </p:cNvPr>
            <p:cNvSpPr>
              <a:spLocks noChangeArrowheads="1"/>
            </p:cNvSpPr>
            <p:nvPr/>
          </p:nvSpPr>
          <p:spPr bwMode="auto">
            <a:xfrm>
              <a:off x="4929" y="1710"/>
              <a:ext cx="58"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5" name="Line 86">
              <a:extLst>
                <a:ext uri="{FF2B5EF4-FFF2-40B4-BE49-F238E27FC236}">
                  <a16:creationId xmlns:a16="http://schemas.microsoft.com/office/drawing/2014/main" id="{14B6132B-8A7C-1765-DAFA-15FA6B8D5A95}"/>
                </a:ext>
              </a:extLst>
            </p:cNvPr>
            <p:cNvSpPr>
              <a:spLocks noChangeShapeType="1"/>
            </p:cNvSpPr>
            <p:nvPr/>
          </p:nvSpPr>
          <p:spPr bwMode="auto">
            <a:xfrm flipH="1">
              <a:off x="4881" y="2046"/>
              <a:ext cx="0" cy="10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16" name="Line 87">
              <a:extLst>
                <a:ext uri="{FF2B5EF4-FFF2-40B4-BE49-F238E27FC236}">
                  <a16:creationId xmlns:a16="http://schemas.microsoft.com/office/drawing/2014/main" id="{D46E9B6C-5C75-3EB0-9B63-E50262CB6332}"/>
                </a:ext>
              </a:extLst>
            </p:cNvPr>
            <p:cNvSpPr>
              <a:spLocks noChangeShapeType="1"/>
            </p:cNvSpPr>
            <p:nvPr/>
          </p:nvSpPr>
          <p:spPr bwMode="auto">
            <a:xfrm>
              <a:off x="4958" y="1607"/>
              <a:ext cx="0" cy="10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17" name="Line 88">
              <a:extLst>
                <a:ext uri="{FF2B5EF4-FFF2-40B4-BE49-F238E27FC236}">
                  <a16:creationId xmlns:a16="http://schemas.microsoft.com/office/drawing/2014/main" id="{DF52809C-6FE5-7EC8-A4A6-CDB3010D411C}"/>
                </a:ext>
              </a:extLst>
            </p:cNvPr>
            <p:cNvSpPr>
              <a:spLocks noChangeShapeType="1"/>
            </p:cNvSpPr>
            <p:nvPr/>
          </p:nvSpPr>
          <p:spPr bwMode="auto">
            <a:xfrm flipV="1">
              <a:off x="4369" y="2146"/>
              <a:ext cx="520"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18" name="Oval 89">
              <a:extLst>
                <a:ext uri="{FF2B5EF4-FFF2-40B4-BE49-F238E27FC236}">
                  <a16:creationId xmlns:a16="http://schemas.microsoft.com/office/drawing/2014/main" id="{EA7909C1-EFAA-D112-93F6-8C5120A7C253}"/>
                </a:ext>
              </a:extLst>
            </p:cNvPr>
            <p:cNvSpPr>
              <a:spLocks noChangeArrowheads="1"/>
            </p:cNvSpPr>
            <p:nvPr/>
          </p:nvSpPr>
          <p:spPr bwMode="auto">
            <a:xfrm>
              <a:off x="4616" y="2123"/>
              <a:ext cx="47" cy="47"/>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9" name="Rectangle 90">
              <a:extLst>
                <a:ext uri="{FF2B5EF4-FFF2-40B4-BE49-F238E27FC236}">
                  <a16:creationId xmlns:a16="http://schemas.microsoft.com/office/drawing/2014/main" id="{D48C9FBF-8AD4-D5B7-5E79-6D2F85EB6835}"/>
                </a:ext>
              </a:extLst>
            </p:cNvPr>
            <p:cNvSpPr>
              <a:spLocks noChangeArrowheads="1"/>
            </p:cNvSpPr>
            <p:nvPr/>
          </p:nvSpPr>
          <p:spPr bwMode="auto">
            <a:xfrm>
              <a:off x="4439" y="1239"/>
              <a:ext cx="378" cy="25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20" name="Text Box 91">
              <a:extLst>
                <a:ext uri="{FF2B5EF4-FFF2-40B4-BE49-F238E27FC236}">
                  <a16:creationId xmlns:a16="http://schemas.microsoft.com/office/drawing/2014/main" id="{F38C083A-7E05-E723-1CA7-66D2096BCB40}"/>
                </a:ext>
              </a:extLst>
            </p:cNvPr>
            <p:cNvSpPr txBox="1">
              <a:spLocks noChangeArrowheads="1"/>
            </p:cNvSpPr>
            <p:nvPr/>
          </p:nvSpPr>
          <p:spPr bwMode="auto">
            <a:xfrm>
              <a:off x="4492" y="1217"/>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&amp;</a:t>
              </a:r>
            </a:p>
          </p:txBody>
        </p:sp>
        <p:sp>
          <p:nvSpPr>
            <p:cNvPr id="221" name="Oval 92">
              <a:extLst>
                <a:ext uri="{FF2B5EF4-FFF2-40B4-BE49-F238E27FC236}">
                  <a16:creationId xmlns:a16="http://schemas.microsoft.com/office/drawing/2014/main" id="{123D241B-6E6B-3ABE-B2CD-025E8D43F904}"/>
                </a:ext>
              </a:extLst>
            </p:cNvPr>
            <p:cNvSpPr>
              <a:spLocks noChangeArrowheads="1"/>
            </p:cNvSpPr>
            <p:nvPr/>
          </p:nvSpPr>
          <p:spPr bwMode="auto">
            <a:xfrm>
              <a:off x="4602" y="1168"/>
              <a:ext cx="58"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22" name="Line 93">
              <a:extLst>
                <a:ext uri="{FF2B5EF4-FFF2-40B4-BE49-F238E27FC236}">
                  <a16:creationId xmlns:a16="http://schemas.microsoft.com/office/drawing/2014/main" id="{C547F5E9-2132-CD22-1A8E-9A95FD948B70}"/>
                </a:ext>
              </a:extLst>
            </p:cNvPr>
            <p:cNvSpPr>
              <a:spLocks noChangeShapeType="1"/>
            </p:cNvSpPr>
            <p:nvPr/>
          </p:nvSpPr>
          <p:spPr bwMode="auto">
            <a:xfrm>
              <a:off x="4550" y="1506"/>
              <a:ext cx="0" cy="11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23" name="Line 94">
              <a:extLst>
                <a:ext uri="{FF2B5EF4-FFF2-40B4-BE49-F238E27FC236}">
                  <a16:creationId xmlns:a16="http://schemas.microsoft.com/office/drawing/2014/main" id="{3D351BCE-48A4-693E-B0A9-C6A49477C6FB}"/>
                </a:ext>
              </a:extLst>
            </p:cNvPr>
            <p:cNvSpPr>
              <a:spLocks noChangeShapeType="1"/>
            </p:cNvSpPr>
            <p:nvPr/>
          </p:nvSpPr>
          <p:spPr bwMode="auto">
            <a:xfrm>
              <a:off x="4712" y="1506"/>
              <a:ext cx="0" cy="10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24" name="Line 95">
              <a:extLst>
                <a:ext uri="{FF2B5EF4-FFF2-40B4-BE49-F238E27FC236}">
                  <a16:creationId xmlns:a16="http://schemas.microsoft.com/office/drawing/2014/main" id="{D06E0C82-266E-77E8-1EFE-3F899473A6D6}"/>
                </a:ext>
              </a:extLst>
            </p:cNvPr>
            <p:cNvSpPr>
              <a:spLocks noChangeShapeType="1"/>
            </p:cNvSpPr>
            <p:nvPr/>
          </p:nvSpPr>
          <p:spPr bwMode="auto">
            <a:xfrm flipH="1">
              <a:off x="4629" y="1063"/>
              <a:ext cx="1" cy="10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25" name="Line 96">
              <a:extLst>
                <a:ext uri="{FF2B5EF4-FFF2-40B4-BE49-F238E27FC236}">
                  <a16:creationId xmlns:a16="http://schemas.microsoft.com/office/drawing/2014/main" id="{1F09006D-F6C1-E2C0-BF78-CBB40491B96E}"/>
                </a:ext>
              </a:extLst>
            </p:cNvPr>
            <p:cNvSpPr>
              <a:spLocks noChangeShapeType="1"/>
            </p:cNvSpPr>
            <p:nvPr/>
          </p:nvSpPr>
          <p:spPr bwMode="auto">
            <a:xfrm flipV="1">
              <a:off x="3814" y="2688"/>
              <a:ext cx="754" cy="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26" name="Line 97">
              <a:extLst>
                <a:ext uri="{FF2B5EF4-FFF2-40B4-BE49-F238E27FC236}">
                  <a16:creationId xmlns:a16="http://schemas.microsoft.com/office/drawing/2014/main" id="{0ACDA195-3BE3-D3F2-06A2-CC2D0AF56892}"/>
                </a:ext>
              </a:extLst>
            </p:cNvPr>
            <p:cNvSpPr>
              <a:spLocks noChangeShapeType="1"/>
            </p:cNvSpPr>
            <p:nvPr/>
          </p:nvSpPr>
          <p:spPr bwMode="auto">
            <a:xfrm>
              <a:off x="5049" y="2049"/>
              <a:ext cx="1" cy="85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27" name="Oval 98">
              <a:extLst>
                <a:ext uri="{FF2B5EF4-FFF2-40B4-BE49-F238E27FC236}">
                  <a16:creationId xmlns:a16="http://schemas.microsoft.com/office/drawing/2014/main" id="{E36FFD92-C992-B8BB-4A6F-DABCFA21873D}"/>
                </a:ext>
              </a:extLst>
            </p:cNvPr>
            <p:cNvSpPr>
              <a:spLocks noChangeArrowheads="1"/>
            </p:cNvSpPr>
            <p:nvPr/>
          </p:nvSpPr>
          <p:spPr bwMode="auto">
            <a:xfrm>
              <a:off x="4599" y="1008"/>
              <a:ext cx="58" cy="56"/>
            </a:xfrm>
            <a:prstGeom prst="ellipse">
              <a:avLst/>
            </a:prstGeom>
            <a:noFill/>
            <a:ln w="1905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28" name="Oval 99">
              <a:extLst>
                <a:ext uri="{FF2B5EF4-FFF2-40B4-BE49-F238E27FC236}">
                  <a16:creationId xmlns:a16="http://schemas.microsoft.com/office/drawing/2014/main" id="{1B657A31-58C0-7B3C-27C1-903DD3ECB9C7}"/>
                </a:ext>
              </a:extLst>
            </p:cNvPr>
            <p:cNvSpPr>
              <a:spLocks noChangeArrowheads="1"/>
            </p:cNvSpPr>
            <p:nvPr/>
          </p:nvSpPr>
          <p:spPr bwMode="auto">
            <a:xfrm>
              <a:off x="5022" y="2892"/>
              <a:ext cx="58"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29" name="Line 100">
              <a:extLst>
                <a:ext uri="{FF2B5EF4-FFF2-40B4-BE49-F238E27FC236}">
                  <a16:creationId xmlns:a16="http://schemas.microsoft.com/office/drawing/2014/main" id="{7DE1CF96-CD06-279F-415B-FE30E5200134}"/>
                </a:ext>
              </a:extLst>
            </p:cNvPr>
            <p:cNvSpPr>
              <a:spLocks noChangeShapeType="1"/>
            </p:cNvSpPr>
            <p:nvPr/>
          </p:nvSpPr>
          <p:spPr bwMode="auto">
            <a:xfrm flipV="1">
              <a:off x="4715" y="2682"/>
              <a:ext cx="34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30" name="Line 101">
              <a:extLst>
                <a:ext uri="{FF2B5EF4-FFF2-40B4-BE49-F238E27FC236}">
                  <a16:creationId xmlns:a16="http://schemas.microsoft.com/office/drawing/2014/main" id="{DA435F91-1B4B-DE3D-5A58-353C28A7473B}"/>
                </a:ext>
              </a:extLst>
            </p:cNvPr>
            <p:cNvSpPr>
              <a:spLocks noChangeShapeType="1"/>
            </p:cNvSpPr>
            <p:nvPr/>
          </p:nvSpPr>
          <p:spPr bwMode="auto">
            <a:xfrm flipV="1">
              <a:off x="4281" y="1610"/>
              <a:ext cx="276"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31" name="Line 102">
              <a:extLst>
                <a:ext uri="{FF2B5EF4-FFF2-40B4-BE49-F238E27FC236}">
                  <a16:creationId xmlns:a16="http://schemas.microsoft.com/office/drawing/2014/main" id="{82FA0EA8-62FF-BAC5-B073-A1998491C516}"/>
                </a:ext>
              </a:extLst>
            </p:cNvPr>
            <p:cNvSpPr>
              <a:spLocks noChangeShapeType="1"/>
            </p:cNvSpPr>
            <p:nvPr/>
          </p:nvSpPr>
          <p:spPr bwMode="auto">
            <a:xfrm>
              <a:off x="4707" y="1607"/>
              <a:ext cx="256"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32" name="Oval 103">
              <a:extLst>
                <a:ext uri="{FF2B5EF4-FFF2-40B4-BE49-F238E27FC236}">
                  <a16:creationId xmlns:a16="http://schemas.microsoft.com/office/drawing/2014/main" id="{B2C6D675-1ADB-C48C-7CB0-8C35F90B88D3}"/>
                </a:ext>
              </a:extLst>
            </p:cNvPr>
            <p:cNvSpPr>
              <a:spLocks noChangeArrowheads="1"/>
            </p:cNvSpPr>
            <p:nvPr/>
          </p:nvSpPr>
          <p:spPr bwMode="auto">
            <a:xfrm>
              <a:off x="3795" y="2120"/>
              <a:ext cx="47" cy="47"/>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33" name="Oval 104">
              <a:extLst>
                <a:ext uri="{FF2B5EF4-FFF2-40B4-BE49-F238E27FC236}">
                  <a16:creationId xmlns:a16="http://schemas.microsoft.com/office/drawing/2014/main" id="{0BFD9BA0-E628-6C2A-9EE3-60DBAD443845}"/>
                </a:ext>
              </a:extLst>
            </p:cNvPr>
            <p:cNvSpPr>
              <a:spLocks noChangeArrowheads="1"/>
            </p:cNvSpPr>
            <p:nvPr/>
          </p:nvSpPr>
          <p:spPr bwMode="auto">
            <a:xfrm>
              <a:off x="5026" y="2661"/>
              <a:ext cx="47" cy="47"/>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34" name="Line 105">
              <a:extLst>
                <a:ext uri="{FF2B5EF4-FFF2-40B4-BE49-F238E27FC236}">
                  <a16:creationId xmlns:a16="http://schemas.microsoft.com/office/drawing/2014/main" id="{3F9827F2-10FA-E1EA-F386-E2233FA553AB}"/>
                </a:ext>
              </a:extLst>
            </p:cNvPr>
            <p:cNvSpPr>
              <a:spLocks noChangeShapeType="1"/>
            </p:cNvSpPr>
            <p:nvPr/>
          </p:nvSpPr>
          <p:spPr bwMode="auto">
            <a:xfrm flipV="1">
              <a:off x="1489" y="1055"/>
              <a:ext cx="779" cy="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35" name="Line 106">
              <a:extLst>
                <a:ext uri="{FF2B5EF4-FFF2-40B4-BE49-F238E27FC236}">
                  <a16:creationId xmlns:a16="http://schemas.microsoft.com/office/drawing/2014/main" id="{9ACD3BE7-4486-06E4-1C9D-60D982E906A2}"/>
                </a:ext>
              </a:extLst>
            </p:cNvPr>
            <p:cNvSpPr>
              <a:spLocks noChangeShapeType="1"/>
            </p:cNvSpPr>
            <p:nvPr/>
          </p:nvSpPr>
          <p:spPr bwMode="auto">
            <a:xfrm>
              <a:off x="2266" y="1055"/>
              <a:ext cx="0" cy="162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36" name="Line 107">
              <a:extLst>
                <a:ext uri="{FF2B5EF4-FFF2-40B4-BE49-F238E27FC236}">
                  <a16:creationId xmlns:a16="http://schemas.microsoft.com/office/drawing/2014/main" id="{6A2072A1-2165-F3FE-31A7-F86FE7D6C89C}"/>
                </a:ext>
              </a:extLst>
            </p:cNvPr>
            <p:cNvSpPr>
              <a:spLocks noChangeShapeType="1"/>
            </p:cNvSpPr>
            <p:nvPr/>
          </p:nvSpPr>
          <p:spPr bwMode="auto">
            <a:xfrm>
              <a:off x="2265" y="2149"/>
              <a:ext cx="38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37" name="Line 108">
              <a:extLst>
                <a:ext uri="{FF2B5EF4-FFF2-40B4-BE49-F238E27FC236}">
                  <a16:creationId xmlns:a16="http://schemas.microsoft.com/office/drawing/2014/main" id="{608ABE40-C731-81F6-7E2D-488132C394B6}"/>
                </a:ext>
              </a:extLst>
            </p:cNvPr>
            <p:cNvSpPr>
              <a:spLocks noChangeShapeType="1"/>
            </p:cNvSpPr>
            <p:nvPr/>
          </p:nvSpPr>
          <p:spPr bwMode="auto">
            <a:xfrm>
              <a:off x="3065" y="1058"/>
              <a:ext cx="763"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38" name="Line 109">
              <a:extLst>
                <a:ext uri="{FF2B5EF4-FFF2-40B4-BE49-F238E27FC236}">
                  <a16:creationId xmlns:a16="http://schemas.microsoft.com/office/drawing/2014/main" id="{D9314032-1EF6-1ED7-61E4-BEED64D343D7}"/>
                </a:ext>
              </a:extLst>
            </p:cNvPr>
            <p:cNvSpPr>
              <a:spLocks noChangeShapeType="1"/>
            </p:cNvSpPr>
            <p:nvPr/>
          </p:nvSpPr>
          <p:spPr bwMode="auto">
            <a:xfrm flipH="1">
              <a:off x="3819" y="1059"/>
              <a:ext cx="1" cy="163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39" name="Line 110">
              <a:extLst>
                <a:ext uri="{FF2B5EF4-FFF2-40B4-BE49-F238E27FC236}">
                  <a16:creationId xmlns:a16="http://schemas.microsoft.com/office/drawing/2014/main" id="{DE6876D9-8DEA-E1B4-B08F-0FDA5EBFBA4A}"/>
                </a:ext>
              </a:extLst>
            </p:cNvPr>
            <p:cNvSpPr>
              <a:spLocks noChangeShapeType="1"/>
            </p:cNvSpPr>
            <p:nvPr/>
          </p:nvSpPr>
          <p:spPr bwMode="auto">
            <a:xfrm flipH="1">
              <a:off x="3822" y="2148"/>
              <a:ext cx="393"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40" name="Text Box 111">
              <a:extLst>
                <a:ext uri="{FF2B5EF4-FFF2-40B4-BE49-F238E27FC236}">
                  <a16:creationId xmlns:a16="http://schemas.microsoft.com/office/drawing/2014/main" id="{F4B5AC93-C2A3-766A-E8F7-97FA4A3865C3}"/>
                </a:ext>
              </a:extLst>
            </p:cNvPr>
            <p:cNvSpPr txBox="1">
              <a:spLocks noChangeArrowheads="1"/>
            </p:cNvSpPr>
            <p:nvPr/>
          </p:nvSpPr>
          <p:spPr bwMode="auto">
            <a:xfrm>
              <a:off x="1143" y="2774"/>
              <a:ext cx="32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A</a:t>
              </a:r>
            </a:p>
          </p:txBody>
        </p:sp>
        <p:sp>
          <p:nvSpPr>
            <p:cNvPr id="241" name="Text Box 112">
              <a:extLst>
                <a:ext uri="{FF2B5EF4-FFF2-40B4-BE49-F238E27FC236}">
                  <a16:creationId xmlns:a16="http://schemas.microsoft.com/office/drawing/2014/main" id="{6BB63DDF-1E37-1956-EC74-EF272824CC65}"/>
                </a:ext>
              </a:extLst>
            </p:cNvPr>
            <p:cNvSpPr txBox="1">
              <a:spLocks noChangeArrowheads="1"/>
            </p:cNvSpPr>
            <p:nvPr/>
          </p:nvSpPr>
          <p:spPr bwMode="auto">
            <a:xfrm>
              <a:off x="1973" y="2774"/>
              <a:ext cx="30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B</a:t>
              </a:r>
            </a:p>
          </p:txBody>
        </p:sp>
        <p:sp>
          <p:nvSpPr>
            <p:cNvPr id="242" name="Text Box 113">
              <a:extLst>
                <a:ext uri="{FF2B5EF4-FFF2-40B4-BE49-F238E27FC236}">
                  <a16:creationId xmlns:a16="http://schemas.microsoft.com/office/drawing/2014/main" id="{3CB04ECF-2129-749E-3F2B-2E692BD87B53}"/>
                </a:ext>
              </a:extLst>
            </p:cNvPr>
            <p:cNvSpPr txBox="1">
              <a:spLocks noChangeArrowheads="1"/>
            </p:cNvSpPr>
            <p:nvPr/>
          </p:nvSpPr>
          <p:spPr bwMode="auto">
            <a:xfrm>
              <a:off x="3112" y="2774"/>
              <a:ext cx="35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C</a:t>
              </a:r>
            </a:p>
          </p:txBody>
        </p:sp>
        <p:sp>
          <p:nvSpPr>
            <p:cNvPr id="243" name="Text Box 114">
              <a:extLst>
                <a:ext uri="{FF2B5EF4-FFF2-40B4-BE49-F238E27FC236}">
                  <a16:creationId xmlns:a16="http://schemas.microsoft.com/office/drawing/2014/main" id="{380C3592-85DE-0E04-CFE4-B288422A4D32}"/>
                </a:ext>
              </a:extLst>
            </p:cNvPr>
            <p:cNvSpPr txBox="1">
              <a:spLocks noChangeArrowheads="1"/>
            </p:cNvSpPr>
            <p:nvPr/>
          </p:nvSpPr>
          <p:spPr bwMode="auto">
            <a:xfrm>
              <a:off x="4718" y="2774"/>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D</a:t>
              </a:r>
            </a:p>
          </p:txBody>
        </p:sp>
        <p:sp>
          <p:nvSpPr>
            <p:cNvPr id="244" name="Text Box 115">
              <a:extLst>
                <a:ext uri="{FF2B5EF4-FFF2-40B4-BE49-F238E27FC236}">
                  <a16:creationId xmlns:a16="http://schemas.microsoft.com/office/drawing/2014/main" id="{5E602A74-E6E3-9479-0AD0-55E5F8DA081A}"/>
                </a:ext>
              </a:extLst>
            </p:cNvPr>
            <p:cNvSpPr txBox="1">
              <a:spLocks noChangeArrowheads="1"/>
            </p:cNvSpPr>
            <p:nvPr/>
          </p:nvSpPr>
          <p:spPr bwMode="auto">
            <a:xfrm>
              <a:off x="4280" y="842"/>
              <a:ext cx="33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Y</a:t>
              </a:r>
            </a:p>
          </p:txBody>
        </p:sp>
      </p:grpSp>
      <p:sp>
        <p:nvSpPr>
          <p:cNvPr id="245" name="Text Box 116">
            <a:extLst>
              <a:ext uri="{FF2B5EF4-FFF2-40B4-BE49-F238E27FC236}">
                <a16:creationId xmlns:a16="http://schemas.microsoft.com/office/drawing/2014/main" id="{DE725B20-BB9D-6F46-DCE8-7B30A49D7483}"/>
              </a:ext>
            </a:extLst>
          </p:cNvPr>
          <p:cNvSpPr txBox="1">
            <a:spLocks noChangeArrowheads="1"/>
          </p:cNvSpPr>
          <p:nvPr/>
        </p:nvSpPr>
        <p:spPr bwMode="auto">
          <a:xfrm>
            <a:off x="2100263" y="5111885"/>
            <a:ext cx="89852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latin typeface="宋体" panose="02010600030101010101" pitchFamily="2" charset="-122"/>
              </a:rPr>
              <a:t>[</a:t>
            </a:r>
            <a:r>
              <a:rPr lang="zh-CN" altLang="en-US" sz="2800" b="1">
                <a:solidFill>
                  <a:srgbClr val="FF0066"/>
                </a:solidFill>
                <a:latin typeface="宋体" panose="02010600030101010101" pitchFamily="2" charset="-122"/>
              </a:rPr>
              <a:t>解</a:t>
            </a:r>
            <a:r>
              <a:rPr lang="en-US" altLang="zh-CN" sz="2800" b="1">
                <a:solidFill>
                  <a:srgbClr val="FF0066"/>
                </a:solidFill>
                <a:latin typeface="宋体" panose="02010600030101010101" pitchFamily="2" charset="-122"/>
              </a:rPr>
              <a:t>]</a:t>
            </a:r>
          </a:p>
        </p:txBody>
      </p:sp>
      <p:sp>
        <p:nvSpPr>
          <p:cNvPr id="246" name="Text Box 117">
            <a:extLst>
              <a:ext uri="{FF2B5EF4-FFF2-40B4-BE49-F238E27FC236}">
                <a16:creationId xmlns:a16="http://schemas.microsoft.com/office/drawing/2014/main" id="{1D300F9C-C23D-0E45-C351-32344DEF03F5}"/>
              </a:ext>
            </a:extLst>
          </p:cNvPr>
          <p:cNvSpPr txBox="1">
            <a:spLocks noChangeArrowheads="1"/>
          </p:cNvSpPr>
          <p:nvPr/>
        </p:nvSpPr>
        <p:spPr bwMode="auto">
          <a:xfrm>
            <a:off x="2914651" y="5126172"/>
            <a:ext cx="6770687"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(1) </a:t>
            </a:r>
            <a:r>
              <a:rPr lang="zh-CN" altLang="en-US" sz="2800" b="1">
                <a:solidFill>
                  <a:srgbClr val="0033CC"/>
                </a:solidFill>
              </a:rPr>
              <a:t>逐级写输出函数的逻辑表达式</a:t>
            </a:r>
          </a:p>
        </p:txBody>
      </p:sp>
      <p:sp>
        <p:nvSpPr>
          <p:cNvPr id="247" name="Text Box 118">
            <a:extLst>
              <a:ext uri="{FF2B5EF4-FFF2-40B4-BE49-F238E27FC236}">
                <a16:creationId xmlns:a16="http://schemas.microsoft.com/office/drawing/2014/main" id="{799955B4-5DA0-6FCA-B13D-AB3BC4B1D998}"/>
              </a:ext>
            </a:extLst>
          </p:cNvPr>
          <p:cNvSpPr txBox="1">
            <a:spLocks noChangeArrowheads="1"/>
          </p:cNvSpPr>
          <p:nvPr/>
        </p:nvSpPr>
        <p:spPr bwMode="auto">
          <a:xfrm>
            <a:off x="2957513" y="1652336"/>
            <a:ext cx="455612" cy="457200"/>
          </a:xfrm>
          <a:prstGeom prst="rect">
            <a:avLst/>
          </a:prstGeom>
          <a:solidFill>
            <a:srgbClr val="FF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W</a:t>
            </a:r>
          </a:p>
        </p:txBody>
      </p:sp>
      <p:sp>
        <p:nvSpPr>
          <p:cNvPr id="248" name="Text Box 119">
            <a:extLst>
              <a:ext uri="{FF2B5EF4-FFF2-40B4-BE49-F238E27FC236}">
                <a16:creationId xmlns:a16="http://schemas.microsoft.com/office/drawing/2014/main" id="{12BF44D2-E78B-4A25-7F5F-8A799F2B5C2B}"/>
              </a:ext>
            </a:extLst>
          </p:cNvPr>
          <p:cNvSpPr txBox="1">
            <a:spLocks noChangeArrowheads="1"/>
          </p:cNvSpPr>
          <p:nvPr/>
        </p:nvSpPr>
        <p:spPr bwMode="auto">
          <a:xfrm>
            <a:off x="5562600" y="1614236"/>
            <a:ext cx="387350" cy="457200"/>
          </a:xfrm>
          <a:prstGeom prst="rect">
            <a:avLst/>
          </a:prstGeom>
          <a:solidFill>
            <a:srgbClr val="FF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X</a:t>
            </a:r>
          </a:p>
        </p:txBody>
      </p:sp>
      <p:graphicFrame>
        <p:nvGraphicFramePr>
          <p:cNvPr id="249" name="Object 120">
            <a:extLst>
              <a:ext uri="{FF2B5EF4-FFF2-40B4-BE49-F238E27FC236}">
                <a16:creationId xmlns:a16="http://schemas.microsoft.com/office/drawing/2014/main" id="{A8E1D26E-FD1F-9864-51AD-B00112144E23}"/>
              </a:ext>
            </a:extLst>
          </p:cNvPr>
          <p:cNvGraphicFramePr>
            <a:graphicFrameLocks noChangeAspect="1"/>
          </p:cNvGraphicFramePr>
          <p:nvPr>
            <p:extLst>
              <p:ext uri="{D42A27DB-BD31-4B8C-83A1-F6EECF244321}">
                <p14:modId xmlns:p14="http://schemas.microsoft.com/office/powerpoint/2010/main" val="2957914780"/>
              </p:ext>
            </p:extLst>
          </p:nvPr>
        </p:nvGraphicFramePr>
        <p:xfrm>
          <a:off x="1743076" y="5879440"/>
          <a:ext cx="2508250" cy="614362"/>
        </p:xfrm>
        <a:graphic>
          <a:graphicData uri="http://schemas.openxmlformats.org/presentationml/2006/ole">
            <mc:AlternateContent xmlns:mc="http://schemas.openxmlformats.org/markup-compatibility/2006">
              <mc:Choice xmlns:v="urn:schemas-microsoft-com:vml" Requires="v">
                <p:oleObj name="公式" r:id="rId3" imgW="1104844" imgH="238140" progId="Equation.3">
                  <p:embed/>
                </p:oleObj>
              </mc:Choice>
              <mc:Fallback>
                <p:oleObj name="公式" r:id="rId3" imgW="1104844" imgH="238140" progId="Equation.3">
                  <p:embed/>
                  <p:pic>
                    <p:nvPicPr>
                      <p:cNvPr id="249" name="Object 120">
                        <a:extLst>
                          <a:ext uri="{FF2B5EF4-FFF2-40B4-BE49-F238E27FC236}">
                            <a16:creationId xmlns:a16="http://schemas.microsoft.com/office/drawing/2014/main" id="{A8E1D26E-FD1F-9864-51AD-B00112144E2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43076" y="5879440"/>
                        <a:ext cx="2508250" cy="6143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50" name="Object 121">
            <a:extLst>
              <a:ext uri="{FF2B5EF4-FFF2-40B4-BE49-F238E27FC236}">
                <a16:creationId xmlns:a16="http://schemas.microsoft.com/office/drawing/2014/main" id="{476E8D76-2FD4-EB24-F752-161B5F49AADC}"/>
              </a:ext>
            </a:extLst>
          </p:cNvPr>
          <p:cNvGraphicFramePr>
            <a:graphicFrameLocks noChangeAspect="1"/>
          </p:cNvGraphicFramePr>
          <p:nvPr>
            <p:extLst>
              <p:ext uri="{D42A27DB-BD31-4B8C-83A1-F6EECF244321}">
                <p14:modId xmlns:p14="http://schemas.microsoft.com/office/powerpoint/2010/main" val="3665969532"/>
              </p:ext>
            </p:extLst>
          </p:nvPr>
        </p:nvGraphicFramePr>
        <p:xfrm>
          <a:off x="4822192" y="5897696"/>
          <a:ext cx="2647950" cy="614362"/>
        </p:xfrm>
        <a:graphic>
          <a:graphicData uri="http://schemas.openxmlformats.org/presentationml/2006/ole">
            <mc:AlternateContent xmlns:mc="http://schemas.openxmlformats.org/markup-compatibility/2006">
              <mc:Choice xmlns:v="urn:schemas-microsoft-com:vml" Requires="v">
                <p:oleObj name="公式" r:id="rId5" imgW="1171567" imgH="238140" progId="Equation.3">
                  <p:embed/>
                </p:oleObj>
              </mc:Choice>
              <mc:Fallback>
                <p:oleObj name="公式" r:id="rId5" imgW="1171567" imgH="238140" progId="Equation.3">
                  <p:embed/>
                  <p:pic>
                    <p:nvPicPr>
                      <p:cNvPr id="250" name="Object 121">
                        <a:extLst>
                          <a:ext uri="{FF2B5EF4-FFF2-40B4-BE49-F238E27FC236}">
                            <a16:creationId xmlns:a16="http://schemas.microsoft.com/office/drawing/2014/main" id="{476E8D76-2FD4-EB24-F752-161B5F49AAD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822192" y="5897696"/>
                        <a:ext cx="2647950" cy="6143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51" name="Object 122">
            <a:extLst>
              <a:ext uri="{FF2B5EF4-FFF2-40B4-BE49-F238E27FC236}">
                <a16:creationId xmlns:a16="http://schemas.microsoft.com/office/drawing/2014/main" id="{6742F1EA-CAE6-3A0F-1558-B6C2A65F77A2}"/>
              </a:ext>
            </a:extLst>
          </p:cNvPr>
          <p:cNvGraphicFramePr>
            <a:graphicFrameLocks noChangeAspect="1"/>
          </p:cNvGraphicFramePr>
          <p:nvPr>
            <p:extLst>
              <p:ext uri="{D42A27DB-BD31-4B8C-83A1-F6EECF244321}">
                <p14:modId xmlns:p14="http://schemas.microsoft.com/office/powerpoint/2010/main" val="1600301591"/>
              </p:ext>
            </p:extLst>
          </p:nvPr>
        </p:nvGraphicFramePr>
        <p:xfrm>
          <a:off x="8126413" y="5873090"/>
          <a:ext cx="2508250" cy="582612"/>
        </p:xfrm>
        <a:graphic>
          <a:graphicData uri="http://schemas.openxmlformats.org/presentationml/2006/ole">
            <mc:AlternateContent xmlns:mc="http://schemas.openxmlformats.org/markup-compatibility/2006">
              <mc:Choice xmlns:v="urn:schemas-microsoft-com:vml" Requires="v">
                <p:oleObj name="公式" r:id="rId7" imgW="1104844" imgH="228690" progId="Equation.3">
                  <p:embed/>
                </p:oleObj>
              </mc:Choice>
              <mc:Fallback>
                <p:oleObj name="公式" r:id="rId7" imgW="1104844" imgH="228690" progId="Equation.3">
                  <p:embed/>
                  <p:pic>
                    <p:nvPicPr>
                      <p:cNvPr id="251" name="Object 122">
                        <a:extLst>
                          <a:ext uri="{FF2B5EF4-FFF2-40B4-BE49-F238E27FC236}">
                            <a16:creationId xmlns:a16="http://schemas.microsoft.com/office/drawing/2014/main" id="{6742F1EA-CAE6-3A0F-1558-B6C2A65F77A2}"/>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126413" y="5873090"/>
                        <a:ext cx="2508250" cy="5826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 name="灯片编号占位符 1">
            <a:extLst>
              <a:ext uri="{FF2B5EF4-FFF2-40B4-BE49-F238E27FC236}">
                <a16:creationId xmlns:a16="http://schemas.microsoft.com/office/drawing/2014/main" id="{FFF44A40-DB7B-5E04-01FC-04E9F662A6E7}"/>
              </a:ext>
            </a:extLst>
          </p:cNvPr>
          <p:cNvSpPr>
            <a:spLocks noGrp="1"/>
          </p:cNvSpPr>
          <p:nvPr>
            <p:ph type="sldNum" sz="quarter" idx="12"/>
          </p:nvPr>
        </p:nvSpPr>
        <p:spPr/>
        <p:txBody>
          <a:bodyPr/>
          <a:lstStyle/>
          <a:p>
            <a:fld id="{392CBAA0-59E6-204E-8F03-85E5040D48B8}" type="slidenum">
              <a:rPr kumimoji="1" lang="zh-CN" altLang="en-US" smtClean="0"/>
              <a:t>7</a:t>
            </a:fld>
            <a:r>
              <a:rPr kumimoji="1" lang="en-US" altLang="zh-CN"/>
              <a:t>/133</a:t>
            </a:r>
            <a:endParaRPr kumimoji="1" lang="zh-CN" altLang="en-US" dirty="0"/>
          </a:p>
        </p:txBody>
      </p:sp>
    </p:spTree>
    <p:extLst>
      <p:ext uri="{BB962C8B-B14F-4D97-AF65-F5344CB8AC3E}">
        <p14:creationId xmlns:p14="http://schemas.microsoft.com/office/powerpoint/2010/main" val="1156449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100000"/>
                                  </p:iterate>
                                  <p:childTnLst>
                                    <p:set>
                                      <p:cBhvr>
                                        <p:cTn id="6" dur="1" fill="hold">
                                          <p:stCondLst>
                                            <p:cond delay="0"/>
                                          </p:stCondLst>
                                        </p:cTn>
                                        <p:tgtEl>
                                          <p:spTgt spid="131"/>
                                        </p:tgtEl>
                                        <p:attrNameLst>
                                          <p:attrName>style.visibility</p:attrName>
                                        </p:attrNameLst>
                                      </p:cBhvr>
                                      <p:to>
                                        <p:strVal val="visible"/>
                                      </p:to>
                                    </p:set>
                                    <p:animEffect transition="in" filter="wipe(left)">
                                      <p:cBhvr>
                                        <p:cTn id="7" dur="75"/>
                                        <p:tgtEl>
                                          <p:spTgt spid="131"/>
                                        </p:tgtEl>
                                      </p:cBhvr>
                                    </p:animEffect>
                                  </p:childTnLst>
                                </p:cTn>
                              </p:par>
                            </p:childTnLst>
                          </p:cTn>
                        </p:par>
                      </p:childTnLst>
                    </p:cTn>
                  </p:par>
                  <p:par>
                    <p:cTn id="8" fill="hold">
                      <p:stCondLst>
                        <p:cond delay="indefinite"/>
                      </p:stCondLst>
                      <p:childTnLst>
                        <p:par>
                          <p:cTn id="9" fill="hold">
                            <p:stCondLst>
                              <p:cond delay="0"/>
                            </p:stCondLst>
                            <p:childTnLst>
                              <p:par>
                                <p:cTn id="10" presetID="17" presetClass="entr" presetSubtype="1" fill="hold" nodeType="clickEffect">
                                  <p:stCondLst>
                                    <p:cond delay="0"/>
                                  </p:stCondLst>
                                  <p:childTnLst>
                                    <p:set>
                                      <p:cBhvr>
                                        <p:cTn id="11" dur="1" fill="hold">
                                          <p:stCondLst>
                                            <p:cond delay="0"/>
                                          </p:stCondLst>
                                        </p:cTn>
                                        <p:tgtEl>
                                          <p:spTgt spid="132"/>
                                        </p:tgtEl>
                                        <p:attrNameLst>
                                          <p:attrName>style.visibility</p:attrName>
                                        </p:attrNameLst>
                                      </p:cBhvr>
                                      <p:to>
                                        <p:strVal val="visible"/>
                                      </p:to>
                                    </p:set>
                                    <p:anim calcmode="lin" valueType="num">
                                      <p:cBhvr>
                                        <p:cTn id="12" dur="500" fill="hold"/>
                                        <p:tgtEl>
                                          <p:spTgt spid="132"/>
                                        </p:tgtEl>
                                        <p:attrNameLst>
                                          <p:attrName>ppt_x</p:attrName>
                                        </p:attrNameLst>
                                      </p:cBhvr>
                                      <p:tavLst>
                                        <p:tav tm="0">
                                          <p:val>
                                            <p:strVal val="#ppt_x"/>
                                          </p:val>
                                        </p:tav>
                                        <p:tav tm="100000">
                                          <p:val>
                                            <p:strVal val="#ppt_x"/>
                                          </p:val>
                                        </p:tav>
                                      </p:tavLst>
                                    </p:anim>
                                    <p:anim calcmode="lin" valueType="num">
                                      <p:cBhvr>
                                        <p:cTn id="13" dur="500" fill="hold"/>
                                        <p:tgtEl>
                                          <p:spTgt spid="132"/>
                                        </p:tgtEl>
                                        <p:attrNameLst>
                                          <p:attrName>ppt_y</p:attrName>
                                        </p:attrNameLst>
                                      </p:cBhvr>
                                      <p:tavLst>
                                        <p:tav tm="0">
                                          <p:val>
                                            <p:strVal val="#ppt_y-#ppt_h/2"/>
                                          </p:val>
                                        </p:tav>
                                        <p:tav tm="100000">
                                          <p:val>
                                            <p:strVal val="#ppt_y"/>
                                          </p:val>
                                        </p:tav>
                                      </p:tavLst>
                                    </p:anim>
                                    <p:anim calcmode="lin" valueType="num">
                                      <p:cBhvr>
                                        <p:cTn id="14" dur="500" fill="hold"/>
                                        <p:tgtEl>
                                          <p:spTgt spid="132"/>
                                        </p:tgtEl>
                                        <p:attrNameLst>
                                          <p:attrName>ppt_w</p:attrName>
                                        </p:attrNameLst>
                                      </p:cBhvr>
                                      <p:tavLst>
                                        <p:tav tm="0">
                                          <p:val>
                                            <p:strVal val="#ppt_w"/>
                                          </p:val>
                                        </p:tav>
                                        <p:tav tm="100000">
                                          <p:val>
                                            <p:strVal val="#ppt_w"/>
                                          </p:val>
                                        </p:tav>
                                      </p:tavLst>
                                    </p:anim>
                                    <p:anim calcmode="lin" valueType="num">
                                      <p:cBhvr>
                                        <p:cTn id="15" dur="500" fill="hold"/>
                                        <p:tgtEl>
                                          <p:spTgt spid="132"/>
                                        </p:tgtEl>
                                        <p:attrNameLst>
                                          <p:attrName>ppt_h</p:attrName>
                                        </p:attrNameLst>
                                      </p:cBhvr>
                                      <p:tavLst>
                                        <p:tav tm="0">
                                          <p:val>
                                            <p:fltVal val="0"/>
                                          </p:val>
                                        </p:tav>
                                        <p:tav tm="100000">
                                          <p:val>
                                            <p:strVal val="#ppt_h"/>
                                          </p:val>
                                        </p:tav>
                                      </p:tavLst>
                                    </p:anim>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grpId="0" nodeType="clickEffect">
                                  <p:stCondLst>
                                    <p:cond delay="0"/>
                                  </p:stCondLst>
                                  <p:childTnLst>
                                    <p:set>
                                      <p:cBhvr>
                                        <p:cTn id="19" dur="1" fill="hold">
                                          <p:stCondLst>
                                            <p:cond delay="0"/>
                                          </p:stCondLst>
                                        </p:cTn>
                                        <p:tgtEl>
                                          <p:spTgt spid="245">
                                            <p:txEl>
                                              <p:pRg st="0" end="0"/>
                                            </p:txEl>
                                          </p:spTgt>
                                        </p:tgtEl>
                                        <p:attrNameLst>
                                          <p:attrName>style.visibility</p:attrName>
                                        </p:attrNameLst>
                                      </p:cBhvr>
                                      <p:to>
                                        <p:strVal val="visible"/>
                                      </p:to>
                                    </p:set>
                                    <p:animEffect transition="in" filter="wipe(left)">
                                      <p:cBhvr>
                                        <p:cTn id="20" dur="500"/>
                                        <p:tgtEl>
                                          <p:spTgt spid="245">
                                            <p:txEl>
                                              <p:pRg st="0" end="0"/>
                                            </p:txEl>
                                          </p:spTgt>
                                        </p:tgtEl>
                                      </p:cBhvr>
                                    </p:animEffect>
                                  </p:childTnLst>
                                </p:cTn>
                              </p:par>
                            </p:childTnLst>
                          </p:cTn>
                        </p:par>
                        <p:par>
                          <p:cTn id="21" fill="hold">
                            <p:stCondLst>
                              <p:cond delay="500"/>
                            </p:stCondLst>
                            <p:childTnLst>
                              <p:par>
                                <p:cTn id="22" presetID="22" presetClass="entr" presetSubtype="8" fill="hold" grpId="0" nodeType="afterEffect">
                                  <p:stCondLst>
                                    <p:cond delay="0"/>
                                  </p:stCondLst>
                                  <p:iterate type="lt">
                                    <p:tmPct val="100000"/>
                                  </p:iterate>
                                  <p:childTnLst>
                                    <p:set>
                                      <p:cBhvr>
                                        <p:cTn id="23" dur="1" fill="hold">
                                          <p:stCondLst>
                                            <p:cond delay="0"/>
                                          </p:stCondLst>
                                        </p:cTn>
                                        <p:tgtEl>
                                          <p:spTgt spid="246">
                                            <p:txEl>
                                              <p:pRg st="0" end="0"/>
                                            </p:txEl>
                                          </p:spTgt>
                                        </p:tgtEl>
                                        <p:attrNameLst>
                                          <p:attrName>style.visibility</p:attrName>
                                        </p:attrNameLst>
                                      </p:cBhvr>
                                      <p:to>
                                        <p:strVal val="visible"/>
                                      </p:to>
                                    </p:set>
                                    <p:animEffect transition="in" filter="wipe(left)">
                                      <p:cBhvr>
                                        <p:cTn id="24" dur="75"/>
                                        <p:tgtEl>
                                          <p:spTgt spid="246">
                                            <p:txEl>
                                              <p:pRg st="0" end="0"/>
                                            </p:txEl>
                                          </p:spTgt>
                                        </p:tgtEl>
                                      </p:cBhvr>
                                    </p:animEffect>
                                  </p:childTnLst>
                                </p:cTn>
                              </p:par>
                            </p:childTnLst>
                          </p:cTn>
                        </p:par>
                        <p:par>
                          <p:cTn id="25" fill="hold">
                            <p:stCondLst>
                              <p:cond delay="1700"/>
                            </p:stCondLst>
                            <p:childTnLst>
                              <p:par>
                                <p:cTn id="26" presetID="9" presetClass="entr" presetSubtype="0" fill="hold" grpId="0" nodeType="afterEffect">
                                  <p:stCondLst>
                                    <p:cond delay="1000"/>
                                  </p:stCondLst>
                                  <p:childTnLst>
                                    <p:set>
                                      <p:cBhvr>
                                        <p:cTn id="27" dur="1" fill="hold">
                                          <p:stCondLst>
                                            <p:cond delay="0"/>
                                          </p:stCondLst>
                                        </p:cTn>
                                        <p:tgtEl>
                                          <p:spTgt spid="247"/>
                                        </p:tgtEl>
                                        <p:attrNameLst>
                                          <p:attrName>style.visibility</p:attrName>
                                        </p:attrNameLst>
                                      </p:cBhvr>
                                      <p:to>
                                        <p:strVal val="visible"/>
                                      </p:to>
                                    </p:set>
                                    <p:animEffect transition="in" filter="dissolve">
                                      <p:cBhvr>
                                        <p:cTn id="28" dur="500"/>
                                        <p:tgtEl>
                                          <p:spTgt spid="247"/>
                                        </p:tgtEl>
                                      </p:cBhvr>
                                    </p:animEffect>
                                  </p:childTnLst>
                                  <p:subTnLst>
                                    <p:audio>
                                      <p:cMediaNode>
                                        <p:cTn display="0" masterRel="sameClick">
                                          <p:stCondLst>
                                            <p:cond evt="begin" delay="0">
                                              <p:tn val="26"/>
                                            </p:cond>
                                          </p:stCondLst>
                                          <p:endCondLst>
                                            <p:cond evt="onStopAudio" delay="0">
                                              <p:tgtEl>
                                                <p:sldTgt/>
                                              </p:tgtEl>
                                            </p:cond>
                                          </p:endCondLst>
                                        </p:cTn>
                                        <p:tgtEl>
                                          <p:sndTgt r:embed="rId2" name="CAMERA.WAV"/>
                                        </p:tgtEl>
                                      </p:cMediaNode>
                                    </p:audio>
                                  </p:subTnLst>
                                </p:cTn>
                              </p:par>
                            </p:childTnLst>
                          </p:cTn>
                        </p:par>
                        <p:par>
                          <p:cTn id="29" fill="hold">
                            <p:stCondLst>
                              <p:cond delay="3200"/>
                            </p:stCondLst>
                            <p:childTnLst>
                              <p:par>
                                <p:cTn id="30" presetID="9" presetClass="entr" presetSubtype="0" fill="hold" grpId="0" nodeType="afterEffect">
                                  <p:stCondLst>
                                    <p:cond delay="1000"/>
                                  </p:stCondLst>
                                  <p:childTnLst>
                                    <p:set>
                                      <p:cBhvr>
                                        <p:cTn id="31" dur="1" fill="hold">
                                          <p:stCondLst>
                                            <p:cond delay="0"/>
                                          </p:stCondLst>
                                        </p:cTn>
                                        <p:tgtEl>
                                          <p:spTgt spid="248"/>
                                        </p:tgtEl>
                                        <p:attrNameLst>
                                          <p:attrName>style.visibility</p:attrName>
                                        </p:attrNameLst>
                                      </p:cBhvr>
                                      <p:to>
                                        <p:strVal val="visible"/>
                                      </p:to>
                                    </p:set>
                                    <p:animEffect transition="in" filter="dissolve">
                                      <p:cBhvr>
                                        <p:cTn id="32" dur="500"/>
                                        <p:tgtEl>
                                          <p:spTgt spid="248"/>
                                        </p:tgtEl>
                                      </p:cBhvr>
                                    </p:animEffect>
                                  </p:childTnLst>
                                  <p:subTnLst>
                                    <p:audio>
                                      <p:cMediaNode>
                                        <p:cTn display="0" masterRel="sameClick">
                                          <p:stCondLst>
                                            <p:cond evt="begin" delay="0">
                                              <p:tn val="30"/>
                                            </p:cond>
                                          </p:stCondLst>
                                          <p:endCondLst>
                                            <p:cond evt="onStopAudio" delay="0">
                                              <p:tgtEl>
                                                <p:sldTgt/>
                                              </p:tgtEl>
                                            </p:cond>
                                          </p:endCondLst>
                                        </p:cTn>
                                        <p:tgtEl>
                                          <p:sndTgt r:embed="rId2" name="CAMERA.WAV"/>
                                        </p:tgtEl>
                                      </p:cMediaNode>
                                    </p:audio>
                                  </p:sub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249"/>
                                        </p:tgtEl>
                                        <p:attrNameLst>
                                          <p:attrName>style.visibility</p:attrName>
                                        </p:attrNameLst>
                                      </p:cBhvr>
                                      <p:to>
                                        <p:strVal val="visible"/>
                                      </p:to>
                                    </p:set>
                                    <p:animEffect transition="in" filter="wipe(left)">
                                      <p:cBhvr>
                                        <p:cTn id="37" dur="500"/>
                                        <p:tgtEl>
                                          <p:spTgt spid="249"/>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nodeType="clickEffect">
                                  <p:stCondLst>
                                    <p:cond delay="0"/>
                                  </p:stCondLst>
                                  <p:childTnLst>
                                    <p:set>
                                      <p:cBhvr>
                                        <p:cTn id="41" dur="1" fill="hold">
                                          <p:stCondLst>
                                            <p:cond delay="0"/>
                                          </p:stCondLst>
                                        </p:cTn>
                                        <p:tgtEl>
                                          <p:spTgt spid="250"/>
                                        </p:tgtEl>
                                        <p:attrNameLst>
                                          <p:attrName>style.visibility</p:attrName>
                                        </p:attrNameLst>
                                      </p:cBhvr>
                                      <p:to>
                                        <p:strVal val="visible"/>
                                      </p:to>
                                    </p:set>
                                    <p:animEffect transition="in" filter="wipe(left)">
                                      <p:cBhvr>
                                        <p:cTn id="42" dur="500"/>
                                        <p:tgtEl>
                                          <p:spTgt spid="250"/>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nodeType="clickEffect">
                                  <p:stCondLst>
                                    <p:cond delay="0"/>
                                  </p:stCondLst>
                                  <p:childTnLst>
                                    <p:set>
                                      <p:cBhvr>
                                        <p:cTn id="46" dur="1" fill="hold">
                                          <p:stCondLst>
                                            <p:cond delay="0"/>
                                          </p:stCondLst>
                                        </p:cTn>
                                        <p:tgtEl>
                                          <p:spTgt spid="251"/>
                                        </p:tgtEl>
                                        <p:attrNameLst>
                                          <p:attrName>style.visibility</p:attrName>
                                        </p:attrNameLst>
                                      </p:cBhvr>
                                      <p:to>
                                        <p:strVal val="visible"/>
                                      </p:to>
                                    </p:set>
                                    <p:animEffect transition="in" filter="wipe(left)">
                                      <p:cBhvr>
                                        <p:cTn id="47" dur="500"/>
                                        <p:tgtEl>
                                          <p:spTgt spid="2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 grpId="0" autoUpdateAnimBg="0"/>
      <p:bldP spid="245" grpId="0" build="p" autoUpdateAnimBg="0"/>
      <p:bldP spid="246" grpId="0" build="p" autoUpdateAnimBg="0" advAuto="0"/>
      <p:bldP spid="247" grpId="0" animBg="1" autoUpdateAnimBg="0"/>
      <p:bldP spid="248" grpId="0" animBg="1" autoUpdateAnimBg="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4.2</a:t>
            </a:r>
            <a:r>
              <a:rPr kumimoji="1" lang="zh-CN" altLang="en-US" dirty="0"/>
              <a:t> 数据分配器</a:t>
            </a:r>
          </a:p>
        </p:txBody>
      </p:sp>
      <p:sp>
        <p:nvSpPr>
          <p:cNvPr id="6" name="Text Box 2">
            <a:extLst>
              <a:ext uri="{FF2B5EF4-FFF2-40B4-BE49-F238E27FC236}">
                <a16:creationId xmlns:a16="http://schemas.microsoft.com/office/drawing/2014/main" id="{730A9DA9-5BA4-F546-C971-9FBDA7609776}"/>
              </a:ext>
            </a:extLst>
          </p:cNvPr>
          <p:cNvSpPr txBox="1">
            <a:spLocks noChangeArrowheads="1"/>
          </p:cNvSpPr>
          <p:nvPr/>
        </p:nvSpPr>
        <p:spPr bwMode="auto">
          <a:xfrm>
            <a:off x="1940232" y="803274"/>
            <a:ext cx="652780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2.  </a:t>
            </a:r>
            <a:r>
              <a:rPr lang="zh-CN" altLang="en-US" sz="2800" b="1">
                <a:solidFill>
                  <a:srgbClr val="FF0066"/>
                </a:solidFill>
              </a:rPr>
              <a:t>集成 </a:t>
            </a:r>
            <a:r>
              <a:rPr lang="en-US" altLang="zh-CN" sz="2800" b="1">
                <a:solidFill>
                  <a:srgbClr val="FF0066"/>
                </a:solidFill>
              </a:rPr>
              <a:t>3 </a:t>
            </a:r>
            <a:r>
              <a:rPr lang="zh-CN" altLang="en-US" sz="2800" b="1">
                <a:solidFill>
                  <a:srgbClr val="FF0066"/>
                </a:solidFill>
              </a:rPr>
              <a:t>线 </a:t>
            </a:r>
            <a:r>
              <a:rPr lang="en-US" altLang="zh-CN" sz="2800" b="1">
                <a:solidFill>
                  <a:srgbClr val="FF0066"/>
                </a:solidFill>
              </a:rPr>
              <a:t>– 8 </a:t>
            </a:r>
            <a:r>
              <a:rPr lang="zh-CN" altLang="en-US" sz="2800" b="1">
                <a:solidFill>
                  <a:srgbClr val="FF0066"/>
                </a:solidFill>
              </a:rPr>
              <a:t>线译码器</a:t>
            </a:r>
            <a:r>
              <a:rPr lang="zh-CN" altLang="en-US" sz="2800" b="1"/>
              <a:t> </a:t>
            </a:r>
            <a:r>
              <a:rPr lang="en-US" altLang="zh-CN" sz="2800" b="1">
                <a:solidFill>
                  <a:srgbClr val="0033CC"/>
                </a:solidFill>
              </a:rPr>
              <a:t>-- </a:t>
            </a:r>
            <a:r>
              <a:rPr lang="en-US" altLang="zh-CN" sz="2800" b="1">
                <a:solidFill>
                  <a:srgbClr val="0033CC"/>
                </a:solidFill>
                <a:ea typeface="楷体_GB2312" pitchFamily="49" charset="-122"/>
              </a:rPr>
              <a:t>74LS138</a:t>
            </a:r>
          </a:p>
        </p:txBody>
      </p:sp>
      <p:sp>
        <p:nvSpPr>
          <p:cNvPr id="7" name="Text Box 3">
            <a:extLst>
              <a:ext uri="{FF2B5EF4-FFF2-40B4-BE49-F238E27FC236}">
                <a16:creationId xmlns:a16="http://schemas.microsoft.com/office/drawing/2014/main" id="{4F50295E-A122-01F0-78CC-98858E9D7E0B}"/>
              </a:ext>
            </a:extLst>
          </p:cNvPr>
          <p:cNvSpPr txBox="1">
            <a:spLocks noChangeArrowheads="1"/>
          </p:cNvSpPr>
          <p:nvPr/>
        </p:nvSpPr>
        <p:spPr bwMode="auto">
          <a:xfrm>
            <a:off x="2511732" y="1392237"/>
            <a:ext cx="1979613" cy="528637"/>
          </a:xfrm>
          <a:prstGeom prst="rect">
            <a:avLst/>
          </a:prstGeom>
          <a:solidFill>
            <a:srgbClr val="FFFFCC"/>
          </a:solidFill>
          <a:ln w="9525">
            <a:solidFill>
              <a:srgbClr val="996600"/>
            </a:solidFill>
            <a:miter lim="800000"/>
            <a:headEnd/>
            <a:tailEnd/>
          </a:ln>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引脚排列图</a:t>
            </a:r>
          </a:p>
        </p:txBody>
      </p:sp>
      <p:sp>
        <p:nvSpPr>
          <p:cNvPr id="8" name="Text Box 4">
            <a:extLst>
              <a:ext uri="{FF2B5EF4-FFF2-40B4-BE49-F238E27FC236}">
                <a16:creationId xmlns:a16="http://schemas.microsoft.com/office/drawing/2014/main" id="{FE55ACCB-1328-A155-D68E-6F3D335191DE}"/>
              </a:ext>
            </a:extLst>
          </p:cNvPr>
          <p:cNvSpPr txBox="1">
            <a:spLocks noChangeArrowheads="1"/>
          </p:cNvSpPr>
          <p:nvPr/>
        </p:nvSpPr>
        <p:spPr bwMode="auto">
          <a:xfrm>
            <a:off x="6688445" y="1390649"/>
            <a:ext cx="1979612" cy="528638"/>
          </a:xfrm>
          <a:prstGeom prst="rect">
            <a:avLst/>
          </a:prstGeom>
          <a:solidFill>
            <a:srgbClr val="FFFFCC"/>
          </a:solidFill>
          <a:ln w="9525">
            <a:solidFill>
              <a:srgbClr val="996600"/>
            </a:solidFill>
            <a:miter lim="800000"/>
            <a:headEnd/>
            <a:tailEnd/>
          </a:ln>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功能示意图</a:t>
            </a:r>
          </a:p>
        </p:txBody>
      </p:sp>
      <p:sp>
        <p:nvSpPr>
          <p:cNvPr id="10" name="Text Box 6">
            <a:extLst>
              <a:ext uri="{FF2B5EF4-FFF2-40B4-BE49-F238E27FC236}">
                <a16:creationId xmlns:a16="http://schemas.microsoft.com/office/drawing/2014/main" id="{521E931E-DBA5-FAD2-9E51-2FC1970C0BCC}"/>
              </a:ext>
            </a:extLst>
          </p:cNvPr>
          <p:cNvSpPr txBox="1">
            <a:spLocks noChangeArrowheads="1"/>
          </p:cNvSpPr>
          <p:nvPr/>
        </p:nvSpPr>
        <p:spPr bwMode="auto">
          <a:xfrm>
            <a:off x="1552882" y="5654674"/>
            <a:ext cx="2338388" cy="466725"/>
          </a:xfrm>
          <a:prstGeom prst="rect">
            <a:avLst/>
          </a:prstGeom>
          <a:solidFill>
            <a:srgbClr val="FFFFCC"/>
          </a:solidFill>
          <a:ln w="9525">
            <a:solidFill>
              <a:srgbClr val="996600"/>
            </a:solidFill>
            <a:miter lim="800000"/>
            <a:headEnd/>
            <a:tailEnd/>
          </a:ln>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FF0066"/>
                </a:solidFill>
              </a:rPr>
              <a:t>输入选通控制端</a:t>
            </a:r>
          </a:p>
        </p:txBody>
      </p:sp>
      <p:sp>
        <p:nvSpPr>
          <p:cNvPr id="11" name="AutoShape 7">
            <a:extLst>
              <a:ext uri="{FF2B5EF4-FFF2-40B4-BE49-F238E27FC236}">
                <a16:creationId xmlns:a16="http://schemas.microsoft.com/office/drawing/2014/main" id="{6C3D476E-F12E-5620-697E-0B5086219F1A}"/>
              </a:ext>
            </a:extLst>
          </p:cNvPr>
          <p:cNvSpPr>
            <a:spLocks/>
          </p:cNvSpPr>
          <p:nvPr/>
        </p:nvSpPr>
        <p:spPr bwMode="auto">
          <a:xfrm>
            <a:off x="3999220" y="5902324"/>
            <a:ext cx="241300" cy="852488"/>
          </a:xfrm>
          <a:prstGeom prst="leftBrace">
            <a:avLst>
              <a:gd name="adj1" fmla="val 29441"/>
              <a:gd name="adj2" fmla="val 50000"/>
            </a:avLst>
          </a:prstGeom>
          <a:noFill/>
          <a:ln w="19050">
            <a:solidFill>
              <a:srgbClr val="0033CC"/>
            </a:solidFill>
            <a:round/>
            <a:headEnd/>
            <a:tailEnd/>
          </a:ln>
          <a:extLst>
            <a:ext uri="{909E8E84-426E-40DD-AFC4-6F175D3DCCD1}">
              <a14:hiddenFill xmlns:a14="http://schemas.microsoft.com/office/drawing/2010/main">
                <a:solidFill>
                  <a:schemeClr val="accent1"/>
                </a:solidFill>
              </a14:hiddenFill>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 name="Text Box 9">
            <a:extLst>
              <a:ext uri="{FF2B5EF4-FFF2-40B4-BE49-F238E27FC236}">
                <a16:creationId xmlns:a16="http://schemas.microsoft.com/office/drawing/2014/main" id="{A3F9B005-80F4-905F-C6AB-892147DB98ED}"/>
              </a:ext>
            </a:extLst>
          </p:cNvPr>
          <p:cNvSpPr txBox="1">
            <a:spLocks noChangeArrowheads="1"/>
          </p:cNvSpPr>
          <p:nvPr/>
        </p:nvSpPr>
        <p:spPr bwMode="auto">
          <a:xfrm>
            <a:off x="7371070" y="5718174"/>
            <a:ext cx="2678112" cy="46166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dirty="0">
                <a:solidFill>
                  <a:srgbClr val="0033CC"/>
                </a:solidFill>
              </a:rPr>
              <a:t>芯片</a:t>
            </a:r>
            <a:r>
              <a:rPr lang="zh-CN" altLang="en-US" b="1" dirty="0">
                <a:solidFill>
                  <a:srgbClr val="FF0066"/>
                </a:solidFill>
              </a:rPr>
              <a:t>禁止</a:t>
            </a:r>
            <a:r>
              <a:rPr lang="zh-CN" altLang="en-US" b="1" dirty="0">
                <a:solidFill>
                  <a:srgbClr val="0033CC"/>
                </a:solidFill>
              </a:rPr>
              <a:t>工作</a:t>
            </a:r>
            <a:r>
              <a:rPr lang="en-US" altLang="zh-CN" b="1" dirty="0">
                <a:solidFill>
                  <a:srgbClr val="0033CC"/>
                </a:solidFill>
              </a:rPr>
              <a:t>0,1 x</a:t>
            </a:r>
            <a:endParaRPr lang="zh-CN" altLang="en-US" b="1" dirty="0">
              <a:solidFill>
                <a:srgbClr val="0033CC"/>
              </a:solidFill>
            </a:endParaRPr>
          </a:p>
        </p:txBody>
      </p:sp>
      <p:sp>
        <p:nvSpPr>
          <p:cNvPr id="15" name="Text Box 11">
            <a:extLst>
              <a:ext uri="{FF2B5EF4-FFF2-40B4-BE49-F238E27FC236}">
                <a16:creationId xmlns:a16="http://schemas.microsoft.com/office/drawing/2014/main" id="{54F7828A-1200-12B6-D7F6-905D6A9C436B}"/>
              </a:ext>
            </a:extLst>
          </p:cNvPr>
          <p:cNvSpPr txBox="1">
            <a:spLocks noChangeArrowheads="1"/>
          </p:cNvSpPr>
          <p:nvPr/>
        </p:nvSpPr>
        <p:spPr bwMode="auto">
          <a:xfrm>
            <a:off x="7358370" y="6327774"/>
            <a:ext cx="2791924" cy="46166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dirty="0">
                <a:solidFill>
                  <a:srgbClr val="0033CC"/>
                </a:solidFill>
              </a:rPr>
              <a:t>芯片</a:t>
            </a:r>
            <a:r>
              <a:rPr lang="zh-CN" altLang="en-US" b="1" dirty="0">
                <a:solidFill>
                  <a:srgbClr val="FF0066"/>
                </a:solidFill>
              </a:rPr>
              <a:t>正常</a:t>
            </a:r>
            <a:r>
              <a:rPr lang="zh-CN" altLang="en-US" b="1" dirty="0">
                <a:solidFill>
                  <a:srgbClr val="0033CC"/>
                </a:solidFill>
              </a:rPr>
              <a:t>工作 </a:t>
            </a:r>
            <a:r>
              <a:rPr lang="en-US" altLang="zh-CN" b="1" dirty="0">
                <a:solidFill>
                  <a:srgbClr val="FF0066"/>
                </a:solidFill>
              </a:rPr>
              <a:t>1,0 0</a:t>
            </a:r>
            <a:endParaRPr lang="zh-CN" altLang="en-US" b="1" dirty="0">
              <a:solidFill>
                <a:srgbClr val="FF0066"/>
              </a:solidFill>
            </a:endParaRPr>
          </a:p>
        </p:txBody>
      </p:sp>
      <p:grpSp>
        <p:nvGrpSpPr>
          <p:cNvPr id="16" name="Group 12">
            <a:extLst>
              <a:ext uri="{FF2B5EF4-FFF2-40B4-BE49-F238E27FC236}">
                <a16:creationId xmlns:a16="http://schemas.microsoft.com/office/drawing/2014/main" id="{A86E8790-A960-7776-8958-29500BF359B2}"/>
              </a:ext>
            </a:extLst>
          </p:cNvPr>
          <p:cNvGrpSpPr>
            <a:grpSpLocks/>
          </p:cNvGrpSpPr>
          <p:nvPr/>
        </p:nvGrpSpPr>
        <p:grpSpPr bwMode="auto">
          <a:xfrm>
            <a:off x="1633845" y="2030412"/>
            <a:ext cx="4092575" cy="3359150"/>
            <a:chOff x="293" y="1115"/>
            <a:chExt cx="2578" cy="2116"/>
          </a:xfrm>
        </p:grpSpPr>
        <p:sp>
          <p:nvSpPr>
            <p:cNvPr id="17" name="Rectangle 13">
              <a:extLst>
                <a:ext uri="{FF2B5EF4-FFF2-40B4-BE49-F238E27FC236}">
                  <a16:creationId xmlns:a16="http://schemas.microsoft.com/office/drawing/2014/main" id="{7C64A7C2-48AB-2B89-7B76-41C6A5C308B5}"/>
                </a:ext>
              </a:extLst>
            </p:cNvPr>
            <p:cNvSpPr>
              <a:spLocks noChangeArrowheads="1"/>
            </p:cNvSpPr>
            <p:nvPr/>
          </p:nvSpPr>
          <p:spPr bwMode="auto">
            <a:xfrm>
              <a:off x="484" y="1694"/>
              <a:ext cx="2083" cy="96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solidFill>
                  <a:srgbClr val="0033CC"/>
                </a:solidFill>
              </a:endParaRPr>
            </a:p>
          </p:txBody>
        </p:sp>
        <p:sp>
          <p:nvSpPr>
            <p:cNvPr id="18" name="Text Box 14">
              <a:extLst>
                <a:ext uri="{FF2B5EF4-FFF2-40B4-BE49-F238E27FC236}">
                  <a16:creationId xmlns:a16="http://schemas.microsoft.com/office/drawing/2014/main" id="{74DDF152-3344-C3CD-8AC4-182B5B1BAB21}"/>
                </a:ext>
              </a:extLst>
            </p:cNvPr>
            <p:cNvSpPr txBox="1">
              <a:spLocks noChangeArrowheads="1"/>
            </p:cNvSpPr>
            <p:nvPr/>
          </p:nvSpPr>
          <p:spPr bwMode="auto">
            <a:xfrm>
              <a:off x="293" y="1115"/>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V</a:t>
              </a:r>
              <a:r>
                <a:rPr lang="en-US" altLang="zh-CN" b="1" baseline="-25000">
                  <a:solidFill>
                    <a:srgbClr val="FF0066"/>
                  </a:solidFill>
                  <a:ea typeface="楷体_GB2312" pitchFamily="49" charset="-122"/>
                </a:rPr>
                <a:t>CC  </a:t>
              </a:r>
            </a:p>
          </p:txBody>
        </p:sp>
        <p:sp>
          <p:nvSpPr>
            <p:cNvPr id="19" name="Text Box 15">
              <a:extLst>
                <a:ext uri="{FF2B5EF4-FFF2-40B4-BE49-F238E27FC236}">
                  <a16:creationId xmlns:a16="http://schemas.microsoft.com/office/drawing/2014/main" id="{5676E777-0B15-282A-8EDE-8DB941B4DD7C}"/>
                </a:ext>
              </a:extLst>
            </p:cNvPr>
            <p:cNvSpPr txBox="1">
              <a:spLocks noChangeArrowheads="1"/>
            </p:cNvSpPr>
            <p:nvPr/>
          </p:nvSpPr>
          <p:spPr bwMode="auto">
            <a:xfrm>
              <a:off x="2160" y="2943"/>
              <a:ext cx="57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b="1"/>
                <a:t>地</a:t>
              </a:r>
            </a:p>
          </p:txBody>
        </p:sp>
        <p:sp>
          <p:nvSpPr>
            <p:cNvPr id="20" name="Arc 16">
              <a:extLst>
                <a:ext uri="{FF2B5EF4-FFF2-40B4-BE49-F238E27FC236}">
                  <a16:creationId xmlns:a16="http://schemas.microsoft.com/office/drawing/2014/main" id="{C567DC77-78BA-DA64-09C2-6A2326F80CD4}"/>
                </a:ext>
              </a:extLst>
            </p:cNvPr>
            <p:cNvSpPr>
              <a:spLocks/>
            </p:cNvSpPr>
            <p:nvPr/>
          </p:nvSpPr>
          <p:spPr bwMode="auto">
            <a:xfrm>
              <a:off x="485" y="2018"/>
              <a:ext cx="210" cy="357"/>
            </a:xfrm>
            <a:custGeom>
              <a:avLst/>
              <a:gdLst>
                <a:gd name="T0" fmla="*/ 0 w 21600"/>
                <a:gd name="T1" fmla="*/ 0 h 43200"/>
                <a:gd name="T2" fmla="*/ 0 w 21600"/>
                <a:gd name="T3" fmla="*/ 3 h 43200"/>
                <a:gd name="T4" fmla="*/ 0 w 21600"/>
                <a:gd name="T5" fmla="*/ 1 h 43200"/>
                <a:gd name="T6" fmla="*/ 0 60000 65536"/>
                <a:gd name="T7" fmla="*/ 0 60000 65536"/>
                <a:gd name="T8" fmla="*/ 0 60000 65536"/>
              </a:gdLst>
              <a:ahLst/>
              <a:cxnLst>
                <a:cxn ang="T6">
                  <a:pos x="T0" y="T1"/>
                </a:cxn>
                <a:cxn ang="T7">
                  <a:pos x="T2" y="T3"/>
                </a:cxn>
                <a:cxn ang="T8">
                  <a:pos x="T4" y="T5"/>
                </a:cxn>
              </a:cxnLst>
              <a:rect l="0" t="0" r="r" b="b"/>
              <a:pathLst>
                <a:path w="21600" h="43200" fill="none" extrusionOk="0">
                  <a:moveTo>
                    <a:pt x="0" y="0"/>
                  </a:moveTo>
                  <a:cubicBezTo>
                    <a:pt x="11929" y="0"/>
                    <a:pt x="21600" y="9670"/>
                    <a:pt x="21600" y="21600"/>
                  </a:cubicBezTo>
                  <a:cubicBezTo>
                    <a:pt x="21600" y="33529"/>
                    <a:pt x="11929" y="43199"/>
                    <a:pt x="0" y="43199"/>
                  </a:cubicBezTo>
                </a:path>
                <a:path w="21600" h="43200" stroke="0" extrusionOk="0">
                  <a:moveTo>
                    <a:pt x="0" y="0"/>
                  </a:moveTo>
                  <a:cubicBezTo>
                    <a:pt x="11929" y="0"/>
                    <a:pt x="21600" y="9670"/>
                    <a:pt x="21600" y="21600"/>
                  </a:cubicBezTo>
                  <a:cubicBezTo>
                    <a:pt x="21600" y="33529"/>
                    <a:pt x="11929" y="43199"/>
                    <a:pt x="0" y="43199"/>
                  </a:cubicBezTo>
                  <a:lnTo>
                    <a:pt x="0" y="21600"/>
                  </a:lnTo>
                  <a:lnTo>
                    <a:pt x="0" y="0"/>
                  </a:lnTo>
                  <a:close/>
                </a:path>
              </a:pathLst>
            </a:custGeom>
            <a:noFill/>
            <a:ln w="3810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nvGrpSpPr>
            <p:cNvPr id="21" name="Group 17">
              <a:extLst>
                <a:ext uri="{FF2B5EF4-FFF2-40B4-BE49-F238E27FC236}">
                  <a16:creationId xmlns:a16="http://schemas.microsoft.com/office/drawing/2014/main" id="{73A791A3-8B78-69B3-2F6A-41F837A1568B}"/>
                </a:ext>
              </a:extLst>
            </p:cNvPr>
            <p:cNvGrpSpPr>
              <a:grpSpLocks/>
            </p:cNvGrpSpPr>
            <p:nvPr/>
          </p:nvGrpSpPr>
          <p:grpSpPr bwMode="auto">
            <a:xfrm>
              <a:off x="577" y="1418"/>
              <a:ext cx="56" cy="273"/>
              <a:chOff x="3025" y="1638"/>
              <a:chExt cx="56" cy="273"/>
            </a:xfrm>
          </p:grpSpPr>
          <p:sp>
            <p:nvSpPr>
              <p:cNvPr id="100" name="Line 18">
                <a:extLst>
                  <a:ext uri="{FF2B5EF4-FFF2-40B4-BE49-F238E27FC236}">
                    <a16:creationId xmlns:a16="http://schemas.microsoft.com/office/drawing/2014/main" id="{09A37DFC-BF80-35AA-354E-202E78D30895}"/>
                  </a:ext>
                </a:extLst>
              </p:cNvPr>
              <p:cNvSpPr>
                <a:spLocks noChangeShapeType="1"/>
              </p:cNvSpPr>
              <p:nvPr/>
            </p:nvSpPr>
            <p:spPr bwMode="auto">
              <a:xfrm flipV="1">
                <a:off x="3054" y="1701"/>
                <a:ext cx="0" cy="2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1" name="Oval 19">
                <a:extLst>
                  <a:ext uri="{FF2B5EF4-FFF2-40B4-BE49-F238E27FC236}">
                    <a16:creationId xmlns:a16="http://schemas.microsoft.com/office/drawing/2014/main" id="{FF57622B-159C-67F0-0B51-2989A6C00E5B}"/>
                  </a:ext>
                </a:extLst>
              </p:cNvPr>
              <p:cNvSpPr>
                <a:spLocks noChangeArrowheads="1"/>
              </p:cNvSpPr>
              <p:nvPr/>
            </p:nvSpPr>
            <p:spPr bwMode="auto">
              <a:xfrm>
                <a:off x="3025" y="1638"/>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2" name="Group 20">
              <a:extLst>
                <a:ext uri="{FF2B5EF4-FFF2-40B4-BE49-F238E27FC236}">
                  <a16:creationId xmlns:a16="http://schemas.microsoft.com/office/drawing/2014/main" id="{08EF3492-6DB8-0924-6A08-DCE55DF73E84}"/>
                </a:ext>
              </a:extLst>
            </p:cNvPr>
            <p:cNvGrpSpPr>
              <a:grpSpLocks/>
            </p:cNvGrpSpPr>
            <p:nvPr/>
          </p:nvGrpSpPr>
          <p:grpSpPr bwMode="auto">
            <a:xfrm>
              <a:off x="836" y="1418"/>
              <a:ext cx="56" cy="273"/>
              <a:chOff x="3025" y="1638"/>
              <a:chExt cx="56" cy="273"/>
            </a:xfrm>
          </p:grpSpPr>
          <p:sp>
            <p:nvSpPr>
              <p:cNvPr id="98" name="Line 21">
                <a:extLst>
                  <a:ext uri="{FF2B5EF4-FFF2-40B4-BE49-F238E27FC236}">
                    <a16:creationId xmlns:a16="http://schemas.microsoft.com/office/drawing/2014/main" id="{4D9723D9-ED9E-1C85-F900-717C04337ECC}"/>
                  </a:ext>
                </a:extLst>
              </p:cNvPr>
              <p:cNvSpPr>
                <a:spLocks noChangeShapeType="1"/>
              </p:cNvSpPr>
              <p:nvPr/>
            </p:nvSpPr>
            <p:spPr bwMode="auto">
              <a:xfrm flipV="1">
                <a:off x="3054" y="1701"/>
                <a:ext cx="0" cy="2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9" name="Oval 22">
                <a:extLst>
                  <a:ext uri="{FF2B5EF4-FFF2-40B4-BE49-F238E27FC236}">
                    <a16:creationId xmlns:a16="http://schemas.microsoft.com/office/drawing/2014/main" id="{CBA2A943-1FC5-2662-D115-103E7A7CAE8C}"/>
                  </a:ext>
                </a:extLst>
              </p:cNvPr>
              <p:cNvSpPr>
                <a:spLocks noChangeArrowheads="1"/>
              </p:cNvSpPr>
              <p:nvPr/>
            </p:nvSpPr>
            <p:spPr bwMode="auto">
              <a:xfrm>
                <a:off x="3025" y="1638"/>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3" name="Group 23">
              <a:extLst>
                <a:ext uri="{FF2B5EF4-FFF2-40B4-BE49-F238E27FC236}">
                  <a16:creationId xmlns:a16="http://schemas.microsoft.com/office/drawing/2014/main" id="{0162D402-46DB-0FDF-61DD-440081282F82}"/>
                </a:ext>
              </a:extLst>
            </p:cNvPr>
            <p:cNvGrpSpPr>
              <a:grpSpLocks/>
            </p:cNvGrpSpPr>
            <p:nvPr/>
          </p:nvGrpSpPr>
          <p:grpSpPr bwMode="auto">
            <a:xfrm>
              <a:off x="1096" y="1418"/>
              <a:ext cx="56" cy="273"/>
              <a:chOff x="3025" y="1638"/>
              <a:chExt cx="56" cy="273"/>
            </a:xfrm>
          </p:grpSpPr>
          <p:sp>
            <p:nvSpPr>
              <p:cNvPr id="96" name="Line 24">
                <a:extLst>
                  <a:ext uri="{FF2B5EF4-FFF2-40B4-BE49-F238E27FC236}">
                    <a16:creationId xmlns:a16="http://schemas.microsoft.com/office/drawing/2014/main" id="{CB0BDEFA-1797-E10C-878A-8D481A85F0CF}"/>
                  </a:ext>
                </a:extLst>
              </p:cNvPr>
              <p:cNvSpPr>
                <a:spLocks noChangeShapeType="1"/>
              </p:cNvSpPr>
              <p:nvPr/>
            </p:nvSpPr>
            <p:spPr bwMode="auto">
              <a:xfrm flipV="1">
                <a:off x="3054" y="1701"/>
                <a:ext cx="0" cy="2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7" name="Oval 25">
                <a:extLst>
                  <a:ext uri="{FF2B5EF4-FFF2-40B4-BE49-F238E27FC236}">
                    <a16:creationId xmlns:a16="http://schemas.microsoft.com/office/drawing/2014/main" id="{0BC9C03F-0CD9-8BB8-2008-1381AEBAC618}"/>
                  </a:ext>
                </a:extLst>
              </p:cNvPr>
              <p:cNvSpPr>
                <a:spLocks noChangeArrowheads="1"/>
              </p:cNvSpPr>
              <p:nvPr/>
            </p:nvSpPr>
            <p:spPr bwMode="auto">
              <a:xfrm>
                <a:off x="3025" y="1638"/>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4" name="Group 26">
              <a:extLst>
                <a:ext uri="{FF2B5EF4-FFF2-40B4-BE49-F238E27FC236}">
                  <a16:creationId xmlns:a16="http://schemas.microsoft.com/office/drawing/2014/main" id="{5AD9D3FF-7C42-F529-E600-FB4BDB65C38B}"/>
                </a:ext>
              </a:extLst>
            </p:cNvPr>
            <p:cNvGrpSpPr>
              <a:grpSpLocks/>
            </p:cNvGrpSpPr>
            <p:nvPr/>
          </p:nvGrpSpPr>
          <p:grpSpPr bwMode="auto">
            <a:xfrm>
              <a:off x="1356" y="1418"/>
              <a:ext cx="56" cy="273"/>
              <a:chOff x="3025" y="1638"/>
              <a:chExt cx="56" cy="273"/>
            </a:xfrm>
          </p:grpSpPr>
          <p:sp>
            <p:nvSpPr>
              <p:cNvPr id="94" name="Line 27">
                <a:extLst>
                  <a:ext uri="{FF2B5EF4-FFF2-40B4-BE49-F238E27FC236}">
                    <a16:creationId xmlns:a16="http://schemas.microsoft.com/office/drawing/2014/main" id="{FADC4B06-1DD6-F64B-87A9-4E132DF9C4B5}"/>
                  </a:ext>
                </a:extLst>
              </p:cNvPr>
              <p:cNvSpPr>
                <a:spLocks noChangeShapeType="1"/>
              </p:cNvSpPr>
              <p:nvPr/>
            </p:nvSpPr>
            <p:spPr bwMode="auto">
              <a:xfrm flipV="1">
                <a:off x="3054" y="1701"/>
                <a:ext cx="0" cy="2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5" name="Oval 28">
                <a:extLst>
                  <a:ext uri="{FF2B5EF4-FFF2-40B4-BE49-F238E27FC236}">
                    <a16:creationId xmlns:a16="http://schemas.microsoft.com/office/drawing/2014/main" id="{FEA38326-D710-74C8-1886-6DA634AD21C9}"/>
                  </a:ext>
                </a:extLst>
              </p:cNvPr>
              <p:cNvSpPr>
                <a:spLocks noChangeArrowheads="1"/>
              </p:cNvSpPr>
              <p:nvPr/>
            </p:nvSpPr>
            <p:spPr bwMode="auto">
              <a:xfrm>
                <a:off x="3025" y="1638"/>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5" name="Group 29">
              <a:extLst>
                <a:ext uri="{FF2B5EF4-FFF2-40B4-BE49-F238E27FC236}">
                  <a16:creationId xmlns:a16="http://schemas.microsoft.com/office/drawing/2014/main" id="{E30E8324-7A67-62F2-81F1-4A2B8D7765D7}"/>
                </a:ext>
              </a:extLst>
            </p:cNvPr>
            <p:cNvGrpSpPr>
              <a:grpSpLocks/>
            </p:cNvGrpSpPr>
            <p:nvPr/>
          </p:nvGrpSpPr>
          <p:grpSpPr bwMode="auto">
            <a:xfrm>
              <a:off x="1615" y="1418"/>
              <a:ext cx="56" cy="273"/>
              <a:chOff x="3025" y="1638"/>
              <a:chExt cx="56" cy="273"/>
            </a:xfrm>
          </p:grpSpPr>
          <p:sp>
            <p:nvSpPr>
              <p:cNvPr id="92" name="Line 30">
                <a:extLst>
                  <a:ext uri="{FF2B5EF4-FFF2-40B4-BE49-F238E27FC236}">
                    <a16:creationId xmlns:a16="http://schemas.microsoft.com/office/drawing/2014/main" id="{6E9E06FE-1049-23A8-7BAE-CAC092305C2F}"/>
                  </a:ext>
                </a:extLst>
              </p:cNvPr>
              <p:cNvSpPr>
                <a:spLocks noChangeShapeType="1"/>
              </p:cNvSpPr>
              <p:nvPr/>
            </p:nvSpPr>
            <p:spPr bwMode="auto">
              <a:xfrm flipV="1">
                <a:off x="3054" y="1701"/>
                <a:ext cx="0" cy="2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3" name="Oval 31">
                <a:extLst>
                  <a:ext uri="{FF2B5EF4-FFF2-40B4-BE49-F238E27FC236}">
                    <a16:creationId xmlns:a16="http://schemas.microsoft.com/office/drawing/2014/main" id="{70CC759B-87F9-71E4-5659-87E00E329E72}"/>
                  </a:ext>
                </a:extLst>
              </p:cNvPr>
              <p:cNvSpPr>
                <a:spLocks noChangeArrowheads="1"/>
              </p:cNvSpPr>
              <p:nvPr/>
            </p:nvSpPr>
            <p:spPr bwMode="auto">
              <a:xfrm>
                <a:off x="3025" y="1638"/>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6" name="Group 32">
              <a:extLst>
                <a:ext uri="{FF2B5EF4-FFF2-40B4-BE49-F238E27FC236}">
                  <a16:creationId xmlns:a16="http://schemas.microsoft.com/office/drawing/2014/main" id="{BFD08170-63C4-EC8A-A913-A6D2062DA035}"/>
                </a:ext>
              </a:extLst>
            </p:cNvPr>
            <p:cNvGrpSpPr>
              <a:grpSpLocks/>
            </p:cNvGrpSpPr>
            <p:nvPr/>
          </p:nvGrpSpPr>
          <p:grpSpPr bwMode="auto">
            <a:xfrm>
              <a:off x="1875" y="1418"/>
              <a:ext cx="56" cy="273"/>
              <a:chOff x="3025" y="1638"/>
              <a:chExt cx="56" cy="273"/>
            </a:xfrm>
          </p:grpSpPr>
          <p:sp>
            <p:nvSpPr>
              <p:cNvPr id="90" name="Line 33">
                <a:extLst>
                  <a:ext uri="{FF2B5EF4-FFF2-40B4-BE49-F238E27FC236}">
                    <a16:creationId xmlns:a16="http://schemas.microsoft.com/office/drawing/2014/main" id="{840086AB-9BF3-CFC1-AD78-C753BFFCDB93}"/>
                  </a:ext>
                </a:extLst>
              </p:cNvPr>
              <p:cNvSpPr>
                <a:spLocks noChangeShapeType="1"/>
              </p:cNvSpPr>
              <p:nvPr/>
            </p:nvSpPr>
            <p:spPr bwMode="auto">
              <a:xfrm flipV="1">
                <a:off x="3054" y="1701"/>
                <a:ext cx="0" cy="2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1" name="Oval 34">
                <a:extLst>
                  <a:ext uri="{FF2B5EF4-FFF2-40B4-BE49-F238E27FC236}">
                    <a16:creationId xmlns:a16="http://schemas.microsoft.com/office/drawing/2014/main" id="{5DC0A151-38E6-48B8-E30F-764FF1E1EE42}"/>
                  </a:ext>
                </a:extLst>
              </p:cNvPr>
              <p:cNvSpPr>
                <a:spLocks noChangeArrowheads="1"/>
              </p:cNvSpPr>
              <p:nvPr/>
            </p:nvSpPr>
            <p:spPr bwMode="auto">
              <a:xfrm>
                <a:off x="3025" y="1638"/>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7" name="Group 35">
              <a:extLst>
                <a:ext uri="{FF2B5EF4-FFF2-40B4-BE49-F238E27FC236}">
                  <a16:creationId xmlns:a16="http://schemas.microsoft.com/office/drawing/2014/main" id="{E9153405-DA32-4245-D0E4-FFBFBC5E7344}"/>
                </a:ext>
              </a:extLst>
            </p:cNvPr>
            <p:cNvGrpSpPr>
              <a:grpSpLocks/>
            </p:cNvGrpSpPr>
            <p:nvPr/>
          </p:nvGrpSpPr>
          <p:grpSpPr bwMode="auto">
            <a:xfrm>
              <a:off x="2135" y="1418"/>
              <a:ext cx="56" cy="273"/>
              <a:chOff x="3025" y="1638"/>
              <a:chExt cx="56" cy="273"/>
            </a:xfrm>
          </p:grpSpPr>
          <p:sp>
            <p:nvSpPr>
              <p:cNvPr id="88" name="Line 36">
                <a:extLst>
                  <a:ext uri="{FF2B5EF4-FFF2-40B4-BE49-F238E27FC236}">
                    <a16:creationId xmlns:a16="http://schemas.microsoft.com/office/drawing/2014/main" id="{49192769-6AB0-E37D-3171-0EF9C0B6E6EA}"/>
                  </a:ext>
                </a:extLst>
              </p:cNvPr>
              <p:cNvSpPr>
                <a:spLocks noChangeShapeType="1"/>
              </p:cNvSpPr>
              <p:nvPr/>
            </p:nvSpPr>
            <p:spPr bwMode="auto">
              <a:xfrm flipV="1">
                <a:off x="3054" y="1701"/>
                <a:ext cx="0" cy="2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9" name="Oval 37">
                <a:extLst>
                  <a:ext uri="{FF2B5EF4-FFF2-40B4-BE49-F238E27FC236}">
                    <a16:creationId xmlns:a16="http://schemas.microsoft.com/office/drawing/2014/main" id="{36287929-2FE9-0BEF-54D4-50202C6F5FC5}"/>
                  </a:ext>
                </a:extLst>
              </p:cNvPr>
              <p:cNvSpPr>
                <a:spLocks noChangeArrowheads="1"/>
              </p:cNvSpPr>
              <p:nvPr/>
            </p:nvSpPr>
            <p:spPr bwMode="auto">
              <a:xfrm>
                <a:off x="3025" y="1638"/>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8" name="Group 38">
              <a:extLst>
                <a:ext uri="{FF2B5EF4-FFF2-40B4-BE49-F238E27FC236}">
                  <a16:creationId xmlns:a16="http://schemas.microsoft.com/office/drawing/2014/main" id="{561F14FB-70F9-A924-B04A-A9F86EB3C30C}"/>
                </a:ext>
              </a:extLst>
            </p:cNvPr>
            <p:cNvGrpSpPr>
              <a:grpSpLocks/>
            </p:cNvGrpSpPr>
            <p:nvPr/>
          </p:nvGrpSpPr>
          <p:grpSpPr bwMode="auto">
            <a:xfrm>
              <a:off x="2395" y="1418"/>
              <a:ext cx="56" cy="273"/>
              <a:chOff x="3025" y="1638"/>
              <a:chExt cx="56" cy="273"/>
            </a:xfrm>
          </p:grpSpPr>
          <p:sp>
            <p:nvSpPr>
              <p:cNvPr id="86" name="Line 39">
                <a:extLst>
                  <a:ext uri="{FF2B5EF4-FFF2-40B4-BE49-F238E27FC236}">
                    <a16:creationId xmlns:a16="http://schemas.microsoft.com/office/drawing/2014/main" id="{E3A82F97-3D21-6B9B-283F-2F0050AE6B66}"/>
                  </a:ext>
                </a:extLst>
              </p:cNvPr>
              <p:cNvSpPr>
                <a:spLocks noChangeShapeType="1"/>
              </p:cNvSpPr>
              <p:nvPr/>
            </p:nvSpPr>
            <p:spPr bwMode="auto">
              <a:xfrm flipV="1">
                <a:off x="3054" y="1701"/>
                <a:ext cx="0" cy="2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7" name="Oval 40">
                <a:extLst>
                  <a:ext uri="{FF2B5EF4-FFF2-40B4-BE49-F238E27FC236}">
                    <a16:creationId xmlns:a16="http://schemas.microsoft.com/office/drawing/2014/main" id="{072BCF0A-1D09-59AC-97F3-CBD0AC7F2FCC}"/>
                  </a:ext>
                </a:extLst>
              </p:cNvPr>
              <p:cNvSpPr>
                <a:spLocks noChangeArrowheads="1"/>
              </p:cNvSpPr>
              <p:nvPr/>
            </p:nvSpPr>
            <p:spPr bwMode="auto">
              <a:xfrm>
                <a:off x="3025" y="1638"/>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29" name="Line 41">
              <a:extLst>
                <a:ext uri="{FF2B5EF4-FFF2-40B4-BE49-F238E27FC236}">
                  <a16:creationId xmlns:a16="http://schemas.microsoft.com/office/drawing/2014/main" id="{37E2BFB9-C442-395E-7D9C-38063FA42A2B}"/>
                </a:ext>
              </a:extLst>
            </p:cNvPr>
            <p:cNvSpPr>
              <a:spLocks noChangeShapeType="1"/>
            </p:cNvSpPr>
            <p:nvPr/>
          </p:nvSpPr>
          <p:spPr bwMode="auto">
            <a:xfrm>
              <a:off x="618" y="2659"/>
              <a:ext cx="0" cy="2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0" name="Oval 42">
              <a:extLst>
                <a:ext uri="{FF2B5EF4-FFF2-40B4-BE49-F238E27FC236}">
                  <a16:creationId xmlns:a16="http://schemas.microsoft.com/office/drawing/2014/main" id="{89975BF3-B934-D525-46DC-063990F6BFBD}"/>
                </a:ext>
              </a:extLst>
            </p:cNvPr>
            <p:cNvSpPr>
              <a:spLocks noChangeArrowheads="1"/>
            </p:cNvSpPr>
            <p:nvPr/>
          </p:nvSpPr>
          <p:spPr bwMode="auto">
            <a:xfrm flipV="1">
              <a:off x="589" y="2871"/>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1" name="Line 43">
              <a:extLst>
                <a:ext uri="{FF2B5EF4-FFF2-40B4-BE49-F238E27FC236}">
                  <a16:creationId xmlns:a16="http://schemas.microsoft.com/office/drawing/2014/main" id="{BCA7B75C-04FF-A452-5711-9D42AD3B39E9}"/>
                </a:ext>
              </a:extLst>
            </p:cNvPr>
            <p:cNvSpPr>
              <a:spLocks noChangeShapeType="1"/>
            </p:cNvSpPr>
            <p:nvPr/>
          </p:nvSpPr>
          <p:spPr bwMode="auto">
            <a:xfrm>
              <a:off x="879" y="2657"/>
              <a:ext cx="0" cy="2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 name="Oval 44">
              <a:extLst>
                <a:ext uri="{FF2B5EF4-FFF2-40B4-BE49-F238E27FC236}">
                  <a16:creationId xmlns:a16="http://schemas.microsoft.com/office/drawing/2014/main" id="{118423F0-BA3D-8DE8-9AD2-75162027700D}"/>
                </a:ext>
              </a:extLst>
            </p:cNvPr>
            <p:cNvSpPr>
              <a:spLocks noChangeArrowheads="1"/>
            </p:cNvSpPr>
            <p:nvPr/>
          </p:nvSpPr>
          <p:spPr bwMode="auto">
            <a:xfrm flipV="1">
              <a:off x="850" y="2865"/>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3" name="Line 45">
              <a:extLst>
                <a:ext uri="{FF2B5EF4-FFF2-40B4-BE49-F238E27FC236}">
                  <a16:creationId xmlns:a16="http://schemas.microsoft.com/office/drawing/2014/main" id="{AC9FA3EC-0D5F-7956-DA0C-5D97870084B2}"/>
                </a:ext>
              </a:extLst>
            </p:cNvPr>
            <p:cNvSpPr>
              <a:spLocks noChangeShapeType="1"/>
            </p:cNvSpPr>
            <p:nvPr/>
          </p:nvSpPr>
          <p:spPr bwMode="auto">
            <a:xfrm>
              <a:off x="1138" y="2657"/>
              <a:ext cx="0" cy="2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4" name="Oval 46">
              <a:extLst>
                <a:ext uri="{FF2B5EF4-FFF2-40B4-BE49-F238E27FC236}">
                  <a16:creationId xmlns:a16="http://schemas.microsoft.com/office/drawing/2014/main" id="{C8E1D6DA-BF5B-F262-8DA6-F5CF51BF5319}"/>
                </a:ext>
              </a:extLst>
            </p:cNvPr>
            <p:cNvSpPr>
              <a:spLocks noChangeArrowheads="1"/>
            </p:cNvSpPr>
            <p:nvPr/>
          </p:nvSpPr>
          <p:spPr bwMode="auto">
            <a:xfrm flipV="1">
              <a:off x="1109" y="2867"/>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5" name="Line 47">
              <a:extLst>
                <a:ext uri="{FF2B5EF4-FFF2-40B4-BE49-F238E27FC236}">
                  <a16:creationId xmlns:a16="http://schemas.microsoft.com/office/drawing/2014/main" id="{6D69C8B9-2E60-CE00-194E-1171B0F9E9DE}"/>
                </a:ext>
              </a:extLst>
            </p:cNvPr>
            <p:cNvSpPr>
              <a:spLocks noChangeShapeType="1"/>
            </p:cNvSpPr>
            <p:nvPr/>
          </p:nvSpPr>
          <p:spPr bwMode="auto">
            <a:xfrm>
              <a:off x="1397" y="2656"/>
              <a:ext cx="0" cy="2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6" name="Oval 48">
              <a:extLst>
                <a:ext uri="{FF2B5EF4-FFF2-40B4-BE49-F238E27FC236}">
                  <a16:creationId xmlns:a16="http://schemas.microsoft.com/office/drawing/2014/main" id="{61DB8B56-2453-6889-A88E-84874E3279CF}"/>
                </a:ext>
              </a:extLst>
            </p:cNvPr>
            <p:cNvSpPr>
              <a:spLocks noChangeArrowheads="1"/>
            </p:cNvSpPr>
            <p:nvPr/>
          </p:nvSpPr>
          <p:spPr bwMode="auto">
            <a:xfrm flipV="1">
              <a:off x="1368" y="2867"/>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7" name="Line 49">
              <a:extLst>
                <a:ext uri="{FF2B5EF4-FFF2-40B4-BE49-F238E27FC236}">
                  <a16:creationId xmlns:a16="http://schemas.microsoft.com/office/drawing/2014/main" id="{2ABD5B11-6EFD-3193-13DA-9AABACD8840E}"/>
                </a:ext>
              </a:extLst>
            </p:cNvPr>
            <p:cNvSpPr>
              <a:spLocks noChangeShapeType="1"/>
            </p:cNvSpPr>
            <p:nvPr/>
          </p:nvSpPr>
          <p:spPr bwMode="auto">
            <a:xfrm>
              <a:off x="1656" y="2656"/>
              <a:ext cx="0" cy="2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8" name="Oval 50">
              <a:extLst>
                <a:ext uri="{FF2B5EF4-FFF2-40B4-BE49-F238E27FC236}">
                  <a16:creationId xmlns:a16="http://schemas.microsoft.com/office/drawing/2014/main" id="{1446EA9D-1A5C-8DBD-C5AB-77C108C3E527}"/>
                </a:ext>
              </a:extLst>
            </p:cNvPr>
            <p:cNvSpPr>
              <a:spLocks noChangeArrowheads="1"/>
            </p:cNvSpPr>
            <p:nvPr/>
          </p:nvSpPr>
          <p:spPr bwMode="auto">
            <a:xfrm flipV="1">
              <a:off x="1627" y="2864"/>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9" name="Line 51">
              <a:extLst>
                <a:ext uri="{FF2B5EF4-FFF2-40B4-BE49-F238E27FC236}">
                  <a16:creationId xmlns:a16="http://schemas.microsoft.com/office/drawing/2014/main" id="{5CFA8B7C-1DB4-E9DF-DEF0-C8A05E1663A0}"/>
                </a:ext>
              </a:extLst>
            </p:cNvPr>
            <p:cNvSpPr>
              <a:spLocks noChangeShapeType="1"/>
            </p:cNvSpPr>
            <p:nvPr/>
          </p:nvSpPr>
          <p:spPr bwMode="auto">
            <a:xfrm>
              <a:off x="1916" y="2658"/>
              <a:ext cx="0" cy="2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0" name="Oval 52">
              <a:extLst>
                <a:ext uri="{FF2B5EF4-FFF2-40B4-BE49-F238E27FC236}">
                  <a16:creationId xmlns:a16="http://schemas.microsoft.com/office/drawing/2014/main" id="{899F8B45-334C-EA92-C488-71DD22EB8886}"/>
                </a:ext>
              </a:extLst>
            </p:cNvPr>
            <p:cNvSpPr>
              <a:spLocks noChangeArrowheads="1"/>
            </p:cNvSpPr>
            <p:nvPr/>
          </p:nvSpPr>
          <p:spPr bwMode="auto">
            <a:xfrm flipV="1">
              <a:off x="1887" y="2866"/>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1" name="Line 53">
              <a:extLst>
                <a:ext uri="{FF2B5EF4-FFF2-40B4-BE49-F238E27FC236}">
                  <a16:creationId xmlns:a16="http://schemas.microsoft.com/office/drawing/2014/main" id="{09780B09-2E74-B595-21BF-135A41564CE1}"/>
                </a:ext>
              </a:extLst>
            </p:cNvPr>
            <p:cNvSpPr>
              <a:spLocks noChangeShapeType="1"/>
            </p:cNvSpPr>
            <p:nvPr/>
          </p:nvSpPr>
          <p:spPr bwMode="auto">
            <a:xfrm>
              <a:off x="2176" y="2655"/>
              <a:ext cx="0" cy="2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2" name="Oval 54">
              <a:extLst>
                <a:ext uri="{FF2B5EF4-FFF2-40B4-BE49-F238E27FC236}">
                  <a16:creationId xmlns:a16="http://schemas.microsoft.com/office/drawing/2014/main" id="{0A6BCB30-22FE-4409-E2D1-8A31618684E5}"/>
                </a:ext>
              </a:extLst>
            </p:cNvPr>
            <p:cNvSpPr>
              <a:spLocks noChangeArrowheads="1"/>
            </p:cNvSpPr>
            <p:nvPr/>
          </p:nvSpPr>
          <p:spPr bwMode="auto">
            <a:xfrm flipV="1">
              <a:off x="2150" y="2861"/>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3" name="Line 55">
              <a:extLst>
                <a:ext uri="{FF2B5EF4-FFF2-40B4-BE49-F238E27FC236}">
                  <a16:creationId xmlns:a16="http://schemas.microsoft.com/office/drawing/2014/main" id="{8767F012-2C2A-89E9-CCA0-5201FC6FCCA2}"/>
                </a:ext>
              </a:extLst>
            </p:cNvPr>
            <p:cNvSpPr>
              <a:spLocks noChangeShapeType="1"/>
            </p:cNvSpPr>
            <p:nvPr/>
          </p:nvSpPr>
          <p:spPr bwMode="auto">
            <a:xfrm>
              <a:off x="2436" y="2656"/>
              <a:ext cx="0" cy="2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4" name="Oval 56">
              <a:extLst>
                <a:ext uri="{FF2B5EF4-FFF2-40B4-BE49-F238E27FC236}">
                  <a16:creationId xmlns:a16="http://schemas.microsoft.com/office/drawing/2014/main" id="{A1C72E19-06F8-3B08-AF38-6C3E6D040FA9}"/>
                </a:ext>
              </a:extLst>
            </p:cNvPr>
            <p:cNvSpPr>
              <a:spLocks noChangeArrowheads="1"/>
            </p:cNvSpPr>
            <p:nvPr/>
          </p:nvSpPr>
          <p:spPr bwMode="auto">
            <a:xfrm flipV="1">
              <a:off x="2409" y="2864"/>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5" name="Text Box 57">
              <a:extLst>
                <a:ext uri="{FF2B5EF4-FFF2-40B4-BE49-F238E27FC236}">
                  <a16:creationId xmlns:a16="http://schemas.microsoft.com/office/drawing/2014/main" id="{7CF0DCA7-1771-7C0B-6F1F-192BCA73F9D2}"/>
                </a:ext>
              </a:extLst>
            </p:cNvPr>
            <p:cNvSpPr txBox="1">
              <a:spLocks noChangeArrowheads="1"/>
            </p:cNvSpPr>
            <p:nvPr/>
          </p:nvSpPr>
          <p:spPr bwMode="auto">
            <a:xfrm>
              <a:off x="518" y="2411"/>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a:t>
              </a:r>
            </a:p>
          </p:txBody>
        </p:sp>
        <p:sp>
          <p:nvSpPr>
            <p:cNvPr id="46" name="Text Box 58">
              <a:extLst>
                <a:ext uri="{FF2B5EF4-FFF2-40B4-BE49-F238E27FC236}">
                  <a16:creationId xmlns:a16="http://schemas.microsoft.com/office/drawing/2014/main" id="{57684304-85D2-4506-EBD0-2CEA660AADBA}"/>
                </a:ext>
              </a:extLst>
            </p:cNvPr>
            <p:cNvSpPr txBox="1">
              <a:spLocks noChangeArrowheads="1"/>
            </p:cNvSpPr>
            <p:nvPr/>
          </p:nvSpPr>
          <p:spPr bwMode="auto">
            <a:xfrm>
              <a:off x="1035" y="2411"/>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3</a:t>
              </a:r>
            </a:p>
          </p:txBody>
        </p:sp>
        <p:sp>
          <p:nvSpPr>
            <p:cNvPr id="47" name="Text Box 59">
              <a:extLst>
                <a:ext uri="{FF2B5EF4-FFF2-40B4-BE49-F238E27FC236}">
                  <a16:creationId xmlns:a16="http://schemas.microsoft.com/office/drawing/2014/main" id="{59C3EA32-C177-3DA8-745A-5CA2821BD18D}"/>
                </a:ext>
              </a:extLst>
            </p:cNvPr>
            <p:cNvSpPr txBox="1">
              <a:spLocks noChangeArrowheads="1"/>
            </p:cNvSpPr>
            <p:nvPr/>
          </p:nvSpPr>
          <p:spPr bwMode="auto">
            <a:xfrm>
              <a:off x="776" y="2411"/>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2</a:t>
              </a:r>
            </a:p>
          </p:txBody>
        </p:sp>
        <p:sp>
          <p:nvSpPr>
            <p:cNvPr id="48" name="Text Box 60">
              <a:extLst>
                <a:ext uri="{FF2B5EF4-FFF2-40B4-BE49-F238E27FC236}">
                  <a16:creationId xmlns:a16="http://schemas.microsoft.com/office/drawing/2014/main" id="{4B4D225F-3A53-1DB6-4824-8012D5F50E27}"/>
                </a:ext>
              </a:extLst>
            </p:cNvPr>
            <p:cNvSpPr txBox="1">
              <a:spLocks noChangeArrowheads="1"/>
            </p:cNvSpPr>
            <p:nvPr/>
          </p:nvSpPr>
          <p:spPr bwMode="auto">
            <a:xfrm>
              <a:off x="1294" y="2411"/>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4</a:t>
              </a:r>
            </a:p>
          </p:txBody>
        </p:sp>
        <p:sp>
          <p:nvSpPr>
            <p:cNvPr id="49" name="Text Box 61">
              <a:extLst>
                <a:ext uri="{FF2B5EF4-FFF2-40B4-BE49-F238E27FC236}">
                  <a16:creationId xmlns:a16="http://schemas.microsoft.com/office/drawing/2014/main" id="{8E5E4FE0-1526-6905-2813-7F85CB9687B1}"/>
                </a:ext>
              </a:extLst>
            </p:cNvPr>
            <p:cNvSpPr txBox="1">
              <a:spLocks noChangeArrowheads="1"/>
            </p:cNvSpPr>
            <p:nvPr/>
          </p:nvSpPr>
          <p:spPr bwMode="auto">
            <a:xfrm>
              <a:off x="1553" y="2411"/>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5</a:t>
              </a:r>
            </a:p>
          </p:txBody>
        </p:sp>
        <p:sp>
          <p:nvSpPr>
            <p:cNvPr id="50" name="Text Box 62">
              <a:extLst>
                <a:ext uri="{FF2B5EF4-FFF2-40B4-BE49-F238E27FC236}">
                  <a16:creationId xmlns:a16="http://schemas.microsoft.com/office/drawing/2014/main" id="{CCADBCF2-47A3-B886-8B39-B68F3D5515E2}"/>
                </a:ext>
              </a:extLst>
            </p:cNvPr>
            <p:cNvSpPr txBox="1">
              <a:spLocks noChangeArrowheads="1"/>
            </p:cNvSpPr>
            <p:nvPr/>
          </p:nvSpPr>
          <p:spPr bwMode="auto">
            <a:xfrm>
              <a:off x="1812" y="2411"/>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6</a:t>
              </a:r>
            </a:p>
          </p:txBody>
        </p:sp>
        <p:sp>
          <p:nvSpPr>
            <p:cNvPr id="51" name="Text Box 63">
              <a:extLst>
                <a:ext uri="{FF2B5EF4-FFF2-40B4-BE49-F238E27FC236}">
                  <a16:creationId xmlns:a16="http://schemas.microsoft.com/office/drawing/2014/main" id="{26528019-C840-6BA4-A25E-7B221020290A}"/>
                </a:ext>
              </a:extLst>
            </p:cNvPr>
            <p:cNvSpPr txBox="1">
              <a:spLocks noChangeArrowheads="1"/>
            </p:cNvSpPr>
            <p:nvPr/>
          </p:nvSpPr>
          <p:spPr bwMode="auto">
            <a:xfrm>
              <a:off x="2071" y="2411"/>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7</a:t>
              </a:r>
            </a:p>
          </p:txBody>
        </p:sp>
        <p:sp>
          <p:nvSpPr>
            <p:cNvPr id="52" name="Text Box 64">
              <a:extLst>
                <a:ext uri="{FF2B5EF4-FFF2-40B4-BE49-F238E27FC236}">
                  <a16:creationId xmlns:a16="http://schemas.microsoft.com/office/drawing/2014/main" id="{C7191B43-A5BA-30B7-127D-798C7FF5A982}"/>
                </a:ext>
              </a:extLst>
            </p:cNvPr>
            <p:cNvSpPr txBox="1">
              <a:spLocks noChangeArrowheads="1"/>
            </p:cNvSpPr>
            <p:nvPr/>
          </p:nvSpPr>
          <p:spPr bwMode="auto">
            <a:xfrm>
              <a:off x="2330" y="2411"/>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8</a:t>
              </a:r>
            </a:p>
          </p:txBody>
        </p:sp>
        <p:sp>
          <p:nvSpPr>
            <p:cNvPr id="53" name="Text Box 65">
              <a:extLst>
                <a:ext uri="{FF2B5EF4-FFF2-40B4-BE49-F238E27FC236}">
                  <a16:creationId xmlns:a16="http://schemas.microsoft.com/office/drawing/2014/main" id="{6AFECC1B-2579-88D5-8C3D-55A2D5F88DD9}"/>
                </a:ext>
              </a:extLst>
            </p:cNvPr>
            <p:cNvSpPr txBox="1">
              <a:spLocks noChangeArrowheads="1"/>
            </p:cNvSpPr>
            <p:nvPr/>
          </p:nvSpPr>
          <p:spPr bwMode="auto">
            <a:xfrm>
              <a:off x="464" y="1679"/>
              <a:ext cx="27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16</a:t>
              </a:r>
            </a:p>
          </p:txBody>
        </p:sp>
        <p:sp>
          <p:nvSpPr>
            <p:cNvPr id="54" name="Text Box 66">
              <a:extLst>
                <a:ext uri="{FF2B5EF4-FFF2-40B4-BE49-F238E27FC236}">
                  <a16:creationId xmlns:a16="http://schemas.microsoft.com/office/drawing/2014/main" id="{5FCF43DE-B2DA-08E7-3257-2BE97A552686}"/>
                </a:ext>
              </a:extLst>
            </p:cNvPr>
            <p:cNvSpPr txBox="1">
              <a:spLocks noChangeArrowheads="1"/>
            </p:cNvSpPr>
            <p:nvPr/>
          </p:nvSpPr>
          <p:spPr bwMode="auto">
            <a:xfrm>
              <a:off x="725" y="1679"/>
              <a:ext cx="27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15</a:t>
              </a:r>
            </a:p>
          </p:txBody>
        </p:sp>
        <p:sp>
          <p:nvSpPr>
            <p:cNvPr id="55" name="Text Box 67">
              <a:extLst>
                <a:ext uri="{FF2B5EF4-FFF2-40B4-BE49-F238E27FC236}">
                  <a16:creationId xmlns:a16="http://schemas.microsoft.com/office/drawing/2014/main" id="{CB9FAFA0-7290-7DE6-B053-4189F7599181}"/>
                </a:ext>
              </a:extLst>
            </p:cNvPr>
            <p:cNvSpPr txBox="1">
              <a:spLocks noChangeArrowheads="1"/>
            </p:cNvSpPr>
            <p:nvPr/>
          </p:nvSpPr>
          <p:spPr bwMode="auto">
            <a:xfrm>
              <a:off x="986" y="1679"/>
              <a:ext cx="27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14</a:t>
              </a:r>
            </a:p>
          </p:txBody>
        </p:sp>
        <p:sp>
          <p:nvSpPr>
            <p:cNvPr id="56" name="Text Box 68">
              <a:extLst>
                <a:ext uri="{FF2B5EF4-FFF2-40B4-BE49-F238E27FC236}">
                  <a16:creationId xmlns:a16="http://schemas.microsoft.com/office/drawing/2014/main" id="{E61D8F90-B805-25C0-F37E-94E1307DD456}"/>
                </a:ext>
              </a:extLst>
            </p:cNvPr>
            <p:cNvSpPr txBox="1">
              <a:spLocks noChangeArrowheads="1"/>
            </p:cNvSpPr>
            <p:nvPr/>
          </p:nvSpPr>
          <p:spPr bwMode="auto">
            <a:xfrm>
              <a:off x="1247" y="1679"/>
              <a:ext cx="27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13</a:t>
              </a:r>
            </a:p>
          </p:txBody>
        </p:sp>
        <p:sp>
          <p:nvSpPr>
            <p:cNvPr id="57" name="Text Box 69">
              <a:extLst>
                <a:ext uri="{FF2B5EF4-FFF2-40B4-BE49-F238E27FC236}">
                  <a16:creationId xmlns:a16="http://schemas.microsoft.com/office/drawing/2014/main" id="{5DD77E09-4D00-FC5F-EBF0-1D7F2423FADF}"/>
                </a:ext>
              </a:extLst>
            </p:cNvPr>
            <p:cNvSpPr txBox="1">
              <a:spLocks noChangeArrowheads="1"/>
            </p:cNvSpPr>
            <p:nvPr/>
          </p:nvSpPr>
          <p:spPr bwMode="auto">
            <a:xfrm>
              <a:off x="1508" y="1679"/>
              <a:ext cx="27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12</a:t>
              </a:r>
            </a:p>
          </p:txBody>
        </p:sp>
        <p:sp>
          <p:nvSpPr>
            <p:cNvPr id="58" name="Text Box 70">
              <a:extLst>
                <a:ext uri="{FF2B5EF4-FFF2-40B4-BE49-F238E27FC236}">
                  <a16:creationId xmlns:a16="http://schemas.microsoft.com/office/drawing/2014/main" id="{C8563CA4-7444-1930-27A9-C5A96303FEC2}"/>
                </a:ext>
              </a:extLst>
            </p:cNvPr>
            <p:cNvSpPr txBox="1">
              <a:spLocks noChangeArrowheads="1"/>
            </p:cNvSpPr>
            <p:nvPr/>
          </p:nvSpPr>
          <p:spPr bwMode="auto">
            <a:xfrm>
              <a:off x="1769" y="1679"/>
              <a:ext cx="27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11</a:t>
              </a:r>
            </a:p>
          </p:txBody>
        </p:sp>
        <p:sp>
          <p:nvSpPr>
            <p:cNvPr id="59" name="Text Box 71">
              <a:extLst>
                <a:ext uri="{FF2B5EF4-FFF2-40B4-BE49-F238E27FC236}">
                  <a16:creationId xmlns:a16="http://schemas.microsoft.com/office/drawing/2014/main" id="{DC0CEC35-3654-FDB6-F7E5-BBDC72EBBDBF}"/>
                </a:ext>
              </a:extLst>
            </p:cNvPr>
            <p:cNvSpPr txBox="1">
              <a:spLocks noChangeArrowheads="1"/>
            </p:cNvSpPr>
            <p:nvPr/>
          </p:nvSpPr>
          <p:spPr bwMode="auto">
            <a:xfrm>
              <a:off x="2030" y="1679"/>
              <a:ext cx="27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10</a:t>
              </a:r>
            </a:p>
          </p:txBody>
        </p:sp>
        <p:sp>
          <p:nvSpPr>
            <p:cNvPr id="60" name="Text Box 72">
              <a:extLst>
                <a:ext uri="{FF2B5EF4-FFF2-40B4-BE49-F238E27FC236}">
                  <a16:creationId xmlns:a16="http://schemas.microsoft.com/office/drawing/2014/main" id="{C3572F32-A3B7-0E24-C41F-B68CFA61472B}"/>
                </a:ext>
              </a:extLst>
            </p:cNvPr>
            <p:cNvSpPr txBox="1">
              <a:spLocks noChangeArrowheads="1"/>
            </p:cNvSpPr>
            <p:nvPr/>
          </p:nvSpPr>
          <p:spPr bwMode="auto">
            <a:xfrm>
              <a:off x="2330" y="1679"/>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9</a:t>
              </a:r>
            </a:p>
          </p:txBody>
        </p:sp>
        <p:sp>
          <p:nvSpPr>
            <p:cNvPr id="61" name="Text Box 73">
              <a:extLst>
                <a:ext uri="{FF2B5EF4-FFF2-40B4-BE49-F238E27FC236}">
                  <a16:creationId xmlns:a16="http://schemas.microsoft.com/office/drawing/2014/main" id="{0BB0E97A-0D67-CFC4-F857-1C4E1E2E0F64}"/>
                </a:ext>
              </a:extLst>
            </p:cNvPr>
            <p:cNvSpPr txBox="1">
              <a:spLocks noChangeArrowheads="1"/>
            </p:cNvSpPr>
            <p:nvPr/>
          </p:nvSpPr>
          <p:spPr bwMode="auto">
            <a:xfrm>
              <a:off x="1040" y="2028"/>
              <a:ext cx="17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800" b="1">
                  <a:solidFill>
                    <a:srgbClr val="FF0066"/>
                  </a:solidFill>
                </a:rPr>
                <a:t>74LS138</a:t>
              </a:r>
            </a:p>
          </p:txBody>
        </p:sp>
        <p:sp>
          <p:nvSpPr>
            <p:cNvPr id="62" name="Text Box 74">
              <a:extLst>
                <a:ext uri="{FF2B5EF4-FFF2-40B4-BE49-F238E27FC236}">
                  <a16:creationId xmlns:a16="http://schemas.microsoft.com/office/drawing/2014/main" id="{D2F1FACC-86C4-F760-C137-C63A7B64F6FC}"/>
                </a:ext>
              </a:extLst>
            </p:cNvPr>
            <p:cNvSpPr txBox="1">
              <a:spLocks noChangeArrowheads="1"/>
            </p:cNvSpPr>
            <p:nvPr/>
          </p:nvSpPr>
          <p:spPr bwMode="auto">
            <a:xfrm>
              <a:off x="701" y="1131"/>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Y</a:t>
              </a:r>
              <a:r>
                <a:rPr lang="en-US" altLang="zh-CN" b="1" baseline="-25000">
                  <a:solidFill>
                    <a:srgbClr val="0033CC"/>
                  </a:solidFill>
                  <a:ea typeface="楷体_GB2312" pitchFamily="49" charset="-122"/>
                </a:rPr>
                <a:t>0  </a:t>
              </a:r>
            </a:p>
          </p:txBody>
        </p:sp>
        <p:sp>
          <p:nvSpPr>
            <p:cNvPr id="63" name="Text Box 75">
              <a:extLst>
                <a:ext uri="{FF2B5EF4-FFF2-40B4-BE49-F238E27FC236}">
                  <a16:creationId xmlns:a16="http://schemas.microsoft.com/office/drawing/2014/main" id="{A1A7EF60-E287-C47C-50B3-14D7E06B5C5E}"/>
                </a:ext>
              </a:extLst>
            </p:cNvPr>
            <p:cNvSpPr txBox="1">
              <a:spLocks noChangeArrowheads="1"/>
            </p:cNvSpPr>
            <p:nvPr/>
          </p:nvSpPr>
          <p:spPr bwMode="auto">
            <a:xfrm>
              <a:off x="963" y="1131"/>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Y</a:t>
              </a:r>
              <a:r>
                <a:rPr lang="en-US" altLang="zh-CN" b="1" baseline="-25000">
                  <a:solidFill>
                    <a:srgbClr val="0033CC"/>
                  </a:solidFill>
                  <a:ea typeface="楷体_GB2312" pitchFamily="49" charset="-122"/>
                </a:rPr>
                <a:t>1  </a:t>
              </a:r>
            </a:p>
          </p:txBody>
        </p:sp>
        <p:sp>
          <p:nvSpPr>
            <p:cNvPr id="64" name="Text Box 76">
              <a:extLst>
                <a:ext uri="{FF2B5EF4-FFF2-40B4-BE49-F238E27FC236}">
                  <a16:creationId xmlns:a16="http://schemas.microsoft.com/office/drawing/2014/main" id="{FE122A06-1606-CCD9-6C87-75BE4DE55434}"/>
                </a:ext>
              </a:extLst>
            </p:cNvPr>
            <p:cNvSpPr txBox="1">
              <a:spLocks noChangeArrowheads="1"/>
            </p:cNvSpPr>
            <p:nvPr/>
          </p:nvSpPr>
          <p:spPr bwMode="auto">
            <a:xfrm>
              <a:off x="1224" y="1131"/>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Y</a:t>
              </a:r>
              <a:r>
                <a:rPr lang="en-US" altLang="zh-CN" b="1" baseline="-25000">
                  <a:solidFill>
                    <a:srgbClr val="0033CC"/>
                  </a:solidFill>
                  <a:ea typeface="楷体_GB2312" pitchFamily="49" charset="-122"/>
                </a:rPr>
                <a:t>2 </a:t>
              </a:r>
            </a:p>
          </p:txBody>
        </p:sp>
        <p:sp>
          <p:nvSpPr>
            <p:cNvPr id="65" name="Text Box 77">
              <a:extLst>
                <a:ext uri="{FF2B5EF4-FFF2-40B4-BE49-F238E27FC236}">
                  <a16:creationId xmlns:a16="http://schemas.microsoft.com/office/drawing/2014/main" id="{9ACD8DB1-F28F-33A9-CF43-1C3068F857E2}"/>
                </a:ext>
              </a:extLst>
            </p:cNvPr>
            <p:cNvSpPr txBox="1">
              <a:spLocks noChangeArrowheads="1"/>
            </p:cNvSpPr>
            <p:nvPr/>
          </p:nvSpPr>
          <p:spPr bwMode="auto">
            <a:xfrm>
              <a:off x="1485" y="1131"/>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Y</a:t>
              </a:r>
              <a:r>
                <a:rPr lang="en-US" altLang="zh-CN" b="1" baseline="-25000">
                  <a:solidFill>
                    <a:srgbClr val="0033CC"/>
                  </a:solidFill>
                  <a:ea typeface="楷体_GB2312" pitchFamily="49" charset="-122"/>
                </a:rPr>
                <a:t>3  </a:t>
              </a:r>
            </a:p>
          </p:txBody>
        </p:sp>
        <p:sp>
          <p:nvSpPr>
            <p:cNvPr id="66" name="Text Box 78">
              <a:extLst>
                <a:ext uri="{FF2B5EF4-FFF2-40B4-BE49-F238E27FC236}">
                  <a16:creationId xmlns:a16="http://schemas.microsoft.com/office/drawing/2014/main" id="{9818A8A3-5DC8-C46C-92A5-129A817B4D4E}"/>
                </a:ext>
              </a:extLst>
            </p:cNvPr>
            <p:cNvSpPr txBox="1">
              <a:spLocks noChangeArrowheads="1"/>
            </p:cNvSpPr>
            <p:nvPr/>
          </p:nvSpPr>
          <p:spPr bwMode="auto">
            <a:xfrm>
              <a:off x="1747" y="1131"/>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Y</a:t>
              </a:r>
              <a:r>
                <a:rPr lang="en-US" altLang="zh-CN" b="1" baseline="-25000">
                  <a:solidFill>
                    <a:srgbClr val="0033CC"/>
                  </a:solidFill>
                  <a:ea typeface="楷体_GB2312" pitchFamily="49" charset="-122"/>
                </a:rPr>
                <a:t>4 </a:t>
              </a:r>
            </a:p>
          </p:txBody>
        </p:sp>
        <p:sp>
          <p:nvSpPr>
            <p:cNvPr id="67" name="Text Box 79">
              <a:extLst>
                <a:ext uri="{FF2B5EF4-FFF2-40B4-BE49-F238E27FC236}">
                  <a16:creationId xmlns:a16="http://schemas.microsoft.com/office/drawing/2014/main" id="{97F39213-C74F-2CD5-2B1B-E78A4DAF8E2A}"/>
                </a:ext>
              </a:extLst>
            </p:cNvPr>
            <p:cNvSpPr txBox="1">
              <a:spLocks noChangeArrowheads="1"/>
            </p:cNvSpPr>
            <p:nvPr/>
          </p:nvSpPr>
          <p:spPr bwMode="auto">
            <a:xfrm>
              <a:off x="2008" y="1131"/>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Y</a:t>
              </a:r>
              <a:r>
                <a:rPr lang="en-US" altLang="zh-CN" b="1" baseline="-25000">
                  <a:solidFill>
                    <a:srgbClr val="0033CC"/>
                  </a:solidFill>
                  <a:ea typeface="楷体_GB2312" pitchFamily="49" charset="-122"/>
                </a:rPr>
                <a:t>5  </a:t>
              </a:r>
            </a:p>
          </p:txBody>
        </p:sp>
        <p:sp>
          <p:nvSpPr>
            <p:cNvPr id="68" name="Text Box 80">
              <a:extLst>
                <a:ext uri="{FF2B5EF4-FFF2-40B4-BE49-F238E27FC236}">
                  <a16:creationId xmlns:a16="http://schemas.microsoft.com/office/drawing/2014/main" id="{5993BAF0-562B-C87E-FD21-3D56A847B795}"/>
                </a:ext>
              </a:extLst>
            </p:cNvPr>
            <p:cNvSpPr txBox="1">
              <a:spLocks noChangeArrowheads="1"/>
            </p:cNvSpPr>
            <p:nvPr/>
          </p:nvSpPr>
          <p:spPr bwMode="auto">
            <a:xfrm>
              <a:off x="2269" y="1131"/>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Y</a:t>
              </a:r>
              <a:r>
                <a:rPr lang="en-US" altLang="zh-CN" b="1" baseline="-25000">
                  <a:solidFill>
                    <a:srgbClr val="0033CC"/>
                  </a:solidFill>
                  <a:ea typeface="楷体_GB2312" pitchFamily="49" charset="-122"/>
                </a:rPr>
                <a:t>6  </a:t>
              </a:r>
            </a:p>
          </p:txBody>
        </p:sp>
        <p:sp>
          <p:nvSpPr>
            <p:cNvPr id="69" name="Text Box 81">
              <a:extLst>
                <a:ext uri="{FF2B5EF4-FFF2-40B4-BE49-F238E27FC236}">
                  <a16:creationId xmlns:a16="http://schemas.microsoft.com/office/drawing/2014/main" id="{C415D124-D7BE-6FFA-BD1E-AB1C91C136FB}"/>
                </a:ext>
              </a:extLst>
            </p:cNvPr>
            <p:cNvSpPr txBox="1">
              <a:spLocks noChangeArrowheads="1"/>
            </p:cNvSpPr>
            <p:nvPr/>
          </p:nvSpPr>
          <p:spPr bwMode="auto">
            <a:xfrm>
              <a:off x="445" y="2939"/>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996600"/>
                  </a:solidFill>
                  <a:ea typeface="楷体_GB2312" pitchFamily="49" charset="-122"/>
                </a:rPr>
                <a:t>A</a:t>
              </a:r>
              <a:r>
                <a:rPr lang="en-US" altLang="zh-CN" b="1" baseline="-25000">
                  <a:solidFill>
                    <a:srgbClr val="996600"/>
                  </a:solidFill>
                  <a:ea typeface="楷体_GB2312" pitchFamily="49" charset="-122"/>
                </a:rPr>
                <a:t>0  </a:t>
              </a:r>
            </a:p>
          </p:txBody>
        </p:sp>
        <p:sp>
          <p:nvSpPr>
            <p:cNvPr id="70" name="Text Box 82">
              <a:extLst>
                <a:ext uri="{FF2B5EF4-FFF2-40B4-BE49-F238E27FC236}">
                  <a16:creationId xmlns:a16="http://schemas.microsoft.com/office/drawing/2014/main" id="{6852BBE2-0CF3-912B-73EB-2CD1548FF656}"/>
                </a:ext>
              </a:extLst>
            </p:cNvPr>
            <p:cNvSpPr txBox="1">
              <a:spLocks noChangeArrowheads="1"/>
            </p:cNvSpPr>
            <p:nvPr/>
          </p:nvSpPr>
          <p:spPr bwMode="auto">
            <a:xfrm>
              <a:off x="707" y="2939"/>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996600"/>
                  </a:solidFill>
                  <a:ea typeface="楷体_GB2312" pitchFamily="49" charset="-122"/>
                </a:rPr>
                <a:t>A</a:t>
              </a:r>
              <a:r>
                <a:rPr lang="en-US" altLang="zh-CN" b="1" baseline="-25000">
                  <a:solidFill>
                    <a:srgbClr val="996600"/>
                  </a:solidFill>
                  <a:ea typeface="楷体_GB2312" pitchFamily="49" charset="-122"/>
                </a:rPr>
                <a:t>1  </a:t>
              </a:r>
            </a:p>
          </p:txBody>
        </p:sp>
        <p:sp>
          <p:nvSpPr>
            <p:cNvPr id="71" name="Text Box 83">
              <a:extLst>
                <a:ext uri="{FF2B5EF4-FFF2-40B4-BE49-F238E27FC236}">
                  <a16:creationId xmlns:a16="http://schemas.microsoft.com/office/drawing/2014/main" id="{9555A7E0-79BE-B641-F433-56F0C3201683}"/>
                </a:ext>
              </a:extLst>
            </p:cNvPr>
            <p:cNvSpPr txBox="1">
              <a:spLocks noChangeArrowheads="1"/>
            </p:cNvSpPr>
            <p:nvPr/>
          </p:nvSpPr>
          <p:spPr bwMode="auto">
            <a:xfrm>
              <a:off x="968" y="2939"/>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996600"/>
                  </a:solidFill>
                  <a:ea typeface="楷体_GB2312" pitchFamily="49" charset="-122"/>
                </a:rPr>
                <a:t>A</a:t>
              </a:r>
              <a:r>
                <a:rPr lang="en-US" altLang="zh-CN" b="1" baseline="-25000">
                  <a:solidFill>
                    <a:srgbClr val="996600"/>
                  </a:solidFill>
                  <a:ea typeface="楷体_GB2312" pitchFamily="49" charset="-122"/>
                </a:rPr>
                <a:t>2  </a:t>
              </a:r>
            </a:p>
          </p:txBody>
        </p:sp>
        <p:sp>
          <p:nvSpPr>
            <p:cNvPr id="72" name="Text Box 84">
              <a:extLst>
                <a:ext uri="{FF2B5EF4-FFF2-40B4-BE49-F238E27FC236}">
                  <a16:creationId xmlns:a16="http://schemas.microsoft.com/office/drawing/2014/main" id="{D53E703D-C58A-F8C0-138D-FFC00AF558D5}"/>
                </a:ext>
              </a:extLst>
            </p:cNvPr>
            <p:cNvSpPr txBox="1">
              <a:spLocks noChangeArrowheads="1"/>
            </p:cNvSpPr>
            <p:nvPr/>
          </p:nvSpPr>
          <p:spPr bwMode="auto">
            <a:xfrm>
              <a:off x="1229" y="2939"/>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S</a:t>
              </a:r>
              <a:r>
                <a:rPr lang="en-US" altLang="zh-CN" b="1" baseline="-25000">
                  <a:solidFill>
                    <a:srgbClr val="FF0066"/>
                  </a:solidFill>
                  <a:ea typeface="楷体_GB2312" pitchFamily="49" charset="-122"/>
                </a:rPr>
                <a:t>3  </a:t>
              </a:r>
            </a:p>
          </p:txBody>
        </p:sp>
        <p:sp>
          <p:nvSpPr>
            <p:cNvPr id="73" name="Text Box 85">
              <a:extLst>
                <a:ext uri="{FF2B5EF4-FFF2-40B4-BE49-F238E27FC236}">
                  <a16:creationId xmlns:a16="http://schemas.microsoft.com/office/drawing/2014/main" id="{7D6CC9CA-21E5-1B67-3C5B-A1D7CAF3C681}"/>
                </a:ext>
              </a:extLst>
            </p:cNvPr>
            <p:cNvSpPr txBox="1">
              <a:spLocks noChangeArrowheads="1"/>
            </p:cNvSpPr>
            <p:nvPr/>
          </p:nvSpPr>
          <p:spPr bwMode="auto">
            <a:xfrm>
              <a:off x="1491" y="2939"/>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S</a:t>
              </a:r>
              <a:r>
                <a:rPr lang="en-US" altLang="zh-CN" b="1" baseline="-25000">
                  <a:solidFill>
                    <a:srgbClr val="FF0066"/>
                  </a:solidFill>
                  <a:ea typeface="楷体_GB2312" pitchFamily="49" charset="-122"/>
                </a:rPr>
                <a:t>2  </a:t>
              </a:r>
            </a:p>
          </p:txBody>
        </p:sp>
        <p:sp>
          <p:nvSpPr>
            <p:cNvPr id="74" name="Text Box 86">
              <a:extLst>
                <a:ext uri="{FF2B5EF4-FFF2-40B4-BE49-F238E27FC236}">
                  <a16:creationId xmlns:a16="http://schemas.microsoft.com/office/drawing/2014/main" id="{179FD4E1-5AD3-C9CC-6000-4DFCBE5B23CF}"/>
                </a:ext>
              </a:extLst>
            </p:cNvPr>
            <p:cNvSpPr txBox="1">
              <a:spLocks noChangeArrowheads="1"/>
            </p:cNvSpPr>
            <p:nvPr/>
          </p:nvSpPr>
          <p:spPr bwMode="auto">
            <a:xfrm>
              <a:off x="1752" y="2939"/>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S</a:t>
              </a:r>
              <a:r>
                <a:rPr lang="en-US" altLang="zh-CN" b="1" baseline="-25000">
                  <a:solidFill>
                    <a:srgbClr val="FF0066"/>
                  </a:solidFill>
                  <a:ea typeface="楷体_GB2312" pitchFamily="49" charset="-122"/>
                </a:rPr>
                <a:t>1 </a:t>
              </a:r>
            </a:p>
          </p:txBody>
        </p:sp>
        <p:sp>
          <p:nvSpPr>
            <p:cNvPr id="75" name="Text Box 87">
              <a:extLst>
                <a:ext uri="{FF2B5EF4-FFF2-40B4-BE49-F238E27FC236}">
                  <a16:creationId xmlns:a16="http://schemas.microsoft.com/office/drawing/2014/main" id="{0D39E549-5ABB-8FEE-A217-973E3F846E34}"/>
                </a:ext>
              </a:extLst>
            </p:cNvPr>
            <p:cNvSpPr txBox="1">
              <a:spLocks noChangeArrowheads="1"/>
            </p:cNvSpPr>
            <p:nvPr/>
          </p:nvSpPr>
          <p:spPr bwMode="auto">
            <a:xfrm>
              <a:off x="2013" y="2939"/>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Y</a:t>
              </a:r>
              <a:r>
                <a:rPr lang="en-US" altLang="zh-CN" b="1" baseline="-25000">
                  <a:solidFill>
                    <a:srgbClr val="0033CC"/>
                  </a:solidFill>
                  <a:ea typeface="楷体_GB2312" pitchFamily="49" charset="-122"/>
                </a:rPr>
                <a:t>7  </a:t>
              </a:r>
            </a:p>
          </p:txBody>
        </p:sp>
        <p:sp>
          <p:nvSpPr>
            <p:cNvPr id="76" name="Line 88">
              <a:extLst>
                <a:ext uri="{FF2B5EF4-FFF2-40B4-BE49-F238E27FC236}">
                  <a16:creationId xmlns:a16="http://schemas.microsoft.com/office/drawing/2014/main" id="{6FDF21CA-6BC0-E029-1AA5-8AB1C2EC5FB8}"/>
                </a:ext>
              </a:extLst>
            </p:cNvPr>
            <p:cNvSpPr>
              <a:spLocks noChangeShapeType="1"/>
            </p:cNvSpPr>
            <p:nvPr/>
          </p:nvSpPr>
          <p:spPr bwMode="auto">
            <a:xfrm>
              <a:off x="1296" y="2994"/>
              <a:ext cx="125"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7" name="Line 89">
              <a:extLst>
                <a:ext uri="{FF2B5EF4-FFF2-40B4-BE49-F238E27FC236}">
                  <a16:creationId xmlns:a16="http://schemas.microsoft.com/office/drawing/2014/main" id="{D1ACF4A0-5582-512C-57B9-34E39FEC92A8}"/>
                </a:ext>
              </a:extLst>
            </p:cNvPr>
            <p:cNvSpPr>
              <a:spLocks noChangeShapeType="1"/>
            </p:cNvSpPr>
            <p:nvPr/>
          </p:nvSpPr>
          <p:spPr bwMode="auto">
            <a:xfrm>
              <a:off x="1563" y="2994"/>
              <a:ext cx="125"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8" name="Line 90">
              <a:extLst>
                <a:ext uri="{FF2B5EF4-FFF2-40B4-BE49-F238E27FC236}">
                  <a16:creationId xmlns:a16="http://schemas.microsoft.com/office/drawing/2014/main" id="{1B3BFE33-1FF8-7B23-8EF9-97E0462D7376}"/>
                </a:ext>
              </a:extLst>
            </p:cNvPr>
            <p:cNvSpPr>
              <a:spLocks noChangeShapeType="1"/>
            </p:cNvSpPr>
            <p:nvPr/>
          </p:nvSpPr>
          <p:spPr bwMode="auto">
            <a:xfrm>
              <a:off x="2100" y="2997"/>
              <a:ext cx="12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9" name="Line 91">
              <a:extLst>
                <a:ext uri="{FF2B5EF4-FFF2-40B4-BE49-F238E27FC236}">
                  <a16:creationId xmlns:a16="http://schemas.microsoft.com/office/drawing/2014/main" id="{A0E99856-043E-FC33-3F29-4FCAC57D6E09}"/>
                </a:ext>
              </a:extLst>
            </p:cNvPr>
            <p:cNvSpPr>
              <a:spLocks noChangeShapeType="1"/>
            </p:cNvSpPr>
            <p:nvPr/>
          </p:nvSpPr>
          <p:spPr bwMode="auto">
            <a:xfrm>
              <a:off x="788" y="1186"/>
              <a:ext cx="12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0" name="Line 92">
              <a:extLst>
                <a:ext uri="{FF2B5EF4-FFF2-40B4-BE49-F238E27FC236}">
                  <a16:creationId xmlns:a16="http://schemas.microsoft.com/office/drawing/2014/main" id="{03D9C0EE-10F3-B1AA-914A-B44434D503E9}"/>
                </a:ext>
              </a:extLst>
            </p:cNvPr>
            <p:cNvSpPr>
              <a:spLocks noChangeShapeType="1"/>
            </p:cNvSpPr>
            <p:nvPr/>
          </p:nvSpPr>
          <p:spPr bwMode="auto">
            <a:xfrm>
              <a:off x="2356" y="1186"/>
              <a:ext cx="12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1" name="Line 93">
              <a:extLst>
                <a:ext uri="{FF2B5EF4-FFF2-40B4-BE49-F238E27FC236}">
                  <a16:creationId xmlns:a16="http://schemas.microsoft.com/office/drawing/2014/main" id="{EFC1498D-9839-0558-3FFA-0478E8E241EE}"/>
                </a:ext>
              </a:extLst>
            </p:cNvPr>
            <p:cNvSpPr>
              <a:spLocks noChangeShapeType="1"/>
            </p:cNvSpPr>
            <p:nvPr/>
          </p:nvSpPr>
          <p:spPr bwMode="auto">
            <a:xfrm>
              <a:off x="2094" y="1186"/>
              <a:ext cx="12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2" name="Line 94">
              <a:extLst>
                <a:ext uri="{FF2B5EF4-FFF2-40B4-BE49-F238E27FC236}">
                  <a16:creationId xmlns:a16="http://schemas.microsoft.com/office/drawing/2014/main" id="{D613E908-CFE1-E634-AD98-41B7721CAE98}"/>
                </a:ext>
              </a:extLst>
            </p:cNvPr>
            <p:cNvSpPr>
              <a:spLocks noChangeShapeType="1"/>
            </p:cNvSpPr>
            <p:nvPr/>
          </p:nvSpPr>
          <p:spPr bwMode="auto">
            <a:xfrm>
              <a:off x="1833" y="1186"/>
              <a:ext cx="12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3" name="Line 95">
              <a:extLst>
                <a:ext uri="{FF2B5EF4-FFF2-40B4-BE49-F238E27FC236}">
                  <a16:creationId xmlns:a16="http://schemas.microsoft.com/office/drawing/2014/main" id="{1A147F4E-27EF-9EA8-80B0-12E12A7F453D}"/>
                </a:ext>
              </a:extLst>
            </p:cNvPr>
            <p:cNvSpPr>
              <a:spLocks noChangeShapeType="1"/>
            </p:cNvSpPr>
            <p:nvPr/>
          </p:nvSpPr>
          <p:spPr bwMode="auto">
            <a:xfrm>
              <a:off x="1572" y="1186"/>
              <a:ext cx="12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4" name="Line 96">
              <a:extLst>
                <a:ext uri="{FF2B5EF4-FFF2-40B4-BE49-F238E27FC236}">
                  <a16:creationId xmlns:a16="http://schemas.microsoft.com/office/drawing/2014/main" id="{94A840DE-80D7-477F-A5A6-CB67A83DAF35}"/>
                </a:ext>
              </a:extLst>
            </p:cNvPr>
            <p:cNvSpPr>
              <a:spLocks noChangeShapeType="1"/>
            </p:cNvSpPr>
            <p:nvPr/>
          </p:nvSpPr>
          <p:spPr bwMode="auto">
            <a:xfrm>
              <a:off x="1310" y="1186"/>
              <a:ext cx="12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5" name="Line 97">
              <a:extLst>
                <a:ext uri="{FF2B5EF4-FFF2-40B4-BE49-F238E27FC236}">
                  <a16:creationId xmlns:a16="http://schemas.microsoft.com/office/drawing/2014/main" id="{B39C8543-B8F1-CF77-B5E6-7642F7A63BA0}"/>
                </a:ext>
              </a:extLst>
            </p:cNvPr>
            <p:cNvSpPr>
              <a:spLocks noChangeShapeType="1"/>
            </p:cNvSpPr>
            <p:nvPr/>
          </p:nvSpPr>
          <p:spPr bwMode="auto">
            <a:xfrm>
              <a:off x="1049" y="1186"/>
              <a:ext cx="12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02" name="Group 98">
            <a:extLst>
              <a:ext uri="{FF2B5EF4-FFF2-40B4-BE49-F238E27FC236}">
                <a16:creationId xmlns:a16="http://schemas.microsoft.com/office/drawing/2014/main" id="{68386C29-1528-1415-4488-8866BC6EE858}"/>
              </a:ext>
            </a:extLst>
          </p:cNvPr>
          <p:cNvGrpSpPr>
            <a:grpSpLocks/>
          </p:cNvGrpSpPr>
          <p:nvPr/>
        </p:nvGrpSpPr>
        <p:grpSpPr bwMode="auto">
          <a:xfrm>
            <a:off x="6029632" y="2079624"/>
            <a:ext cx="3876675" cy="3238500"/>
            <a:chOff x="3062" y="1146"/>
            <a:chExt cx="2442" cy="2040"/>
          </a:xfrm>
        </p:grpSpPr>
        <p:sp>
          <p:nvSpPr>
            <p:cNvPr id="103" name="Rectangle 99">
              <a:extLst>
                <a:ext uri="{FF2B5EF4-FFF2-40B4-BE49-F238E27FC236}">
                  <a16:creationId xmlns:a16="http://schemas.microsoft.com/office/drawing/2014/main" id="{11720A93-268F-6819-D5B8-31BDFA93BAF2}"/>
                </a:ext>
              </a:extLst>
            </p:cNvPr>
            <p:cNvSpPr>
              <a:spLocks noChangeArrowheads="1"/>
            </p:cNvSpPr>
            <p:nvPr/>
          </p:nvSpPr>
          <p:spPr bwMode="auto">
            <a:xfrm>
              <a:off x="3093" y="1677"/>
              <a:ext cx="2083" cy="96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solidFill>
                  <a:srgbClr val="0033CC"/>
                </a:solidFill>
              </a:endParaRPr>
            </a:p>
          </p:txBody>
        </p:sp>
        <p:sp>
          <p:nvSpPr>
            <p:cNvPr id="104" name="Line 100">
              <a:extLst>
                <a:ext uri="{FF2B5EF4-FFF2-40B4-BE49-F238E27FC236}">
                  <a16:creationId xmlns:a16="http://schemas.microsoft.com/office/drawing/2014/main" id="{7FB1FD20-B820-E7AD-B42C-B0BF03ADF984}"/>
                </a:ext>
              </a:extLst>
            </p:cNvPr>
            <p:cNvSpPr>
              <a:spLocks noChangeShapeType="1"/>
            </p:cNvSpPr>
            <p:nvPr/>
          </p:nvSpPr>
          <p:spPr bwMode="auto">
            <a:xfrm>
              <a:off x="3227" y="2642"/>
              <a:ext cx="0" cy="2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5" name="Oval 101">
              <a:extLst>
                <a:ext uri="{FF2B5EF4-FFF2-40B4-BE49-F238E27FC236}">
                  <a16:creationId xmlns:a16="http://schemas.microsoft.com/office/drawing/2014/main" id="{283EA415-4ECA-18CE-733C-C661A0FDC333}"/>
                </a:ext>
              </a:extLst>
            </p:cNvPr>
            <p:cNvSpPr>
              <a:spLocks noChangeArrowheads="1"/>
            </p:cNvSpPr>
            <p:nvPr/>
          </p:nvSpPr>
          <p:spPr bwMode="auto">
            <a:xfrm flipV="1">
              <a:off x="3198" y="2851"/>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6" name="Line 102">
              <a:extLst>
                <a:ext uri="{FF2B5EF4-FFF2-40B4-BE49-F238E27FC236}">
                  <a16:creationId xmlns:a16="http://schemas.microsoft.com/office/drawing/2014/main" id="{307F26BB-07E5-87DB-1234-572500CC6FD5}"/>
                </a:ext>
              </a:extLst>
            </p:cNvPr>
            <p:cNvSpPr>
              <a:spLocks noChangeShapeType="1"/>
            </p:cNvSpPr>
            <p:nvPr/>
          </p:nvSpPr>
          <p:spPr bwMode="auto">
            <a:xfrm>
              <a:off x="3489" y="2642"/>
              <a:ext cx="0" cy="2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7" name="Oval 103">
              <a:extLst>
                <a:ext uri="{FF2B5EF4-FFF2-40B4-BE49-F238E27FC236}">
                  <a16:creationId xmlns:a16="http://schemas.microsoft.com/office/drawing/2014/main" id="{922D9A6C-9643-F21E-304D-B21AC0069975}"/>
                </a:ext>
              </a:extLst>
            </p:cNvPr>
            <p:cNvSpPr>
              <a:spLocks noChangeArrowheads="1"/>
            </p:cNvSpPr>
            <p:nvPr/>
          </p:nvSpPr>
          <p:spPr bwMode="auto">
            <a:xfrm flipV="1">
              <a:off x="3461" y="2849"/>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8" name="Line 104">
              <a:extLst>
                <a:ext uri="{FF2B5EF4-FFF2-40B4-BE49-F238E27FC236}">
                  <a16:creationId xmlns:a16="http://schemas.microsoft.com/office/drawing/2014/main" id="{2CB52665-8764-19A4-E906-16F9B6666EC5}"/>
                </a:ext>
              </a:extLst>
            </p:cNvPr>
            <p:cNvSpPr>
              <a:spLocks noChangeShapeType="1"/>
            </p:cNvSpPr>
            <p:nvPr/>
          </p:nvSpPr>
          <p:spPr bwMode="auto">
            <a:xfrm>
              <a:off x="3746" y="2642"/>
              <a:ext cx="0" cy="2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9" name="Oval 105">
              <a:extLst>
                <a:ext uri="{FF2B5EF4-FFF2-40B4-BE49-F238E27FC236}">
                  <a16:creationId xmlns:a16="http://schemas.microsoft.com/office/drawing/2014/main" id="{C71FE80A-7C27-D5FD-D5F2-0388DABD263D}"/>
                </a:ext>
              </a:extLst>
            </p:cNvPr>
            <p:cNvSpPr>
              <a:spLocks noChangeArrowheads="1"/>
            </p:cNvSpPr>
            <p:nvPr/>
          </p:nvSpPr>
          <p:spPr bwMode="auto">
            <a:xfrm flipV="1">
              <a:off x="3720" y="2846"/>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0" name="Line 106">
              <a:extLst>
                <a:ext uri="{FF2B5EF4-FFF2-40B4-BE49-F238E27FC236}">
                  <a16:creationId xmlns:a16="http://schemas.microsoft.com/office/drawing/2014/main" id="{F8FDFE88-F12B-2720-1963-CB3716ACDC84}"/>
                </a:ext>
              </a:extLst>
            </p:cNvPr>
            <p:cNvSpPr>
              <a:spLocks noChangeShapeType="1"/>
            </p:cNvSpPr>
            <p:nvPr/>
          </p:nvSpPr>
          <p:spPr bwMode="auto">
            <a:xfrm>
              <a:off x="4785" y="2641"/>
              <a:ext cx="0" cy="2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1" name="Oval 107">
              <a:extLst>
                <a:ext uri="{FF2B5EF4-FFF2-40B4-BE49-F238E27FC236}">
                  <a16:creationId xmlns:a16="http://schemas.microsoft.com/office/drawing/2014/main" id="{612D6BA5-D73C-348F-8649-997764D32427}"/>
                </a:ext>
              </a:extLst>
            </p:cNvPr>
            <p:cNvSpPr>
              <a:spLocks noChangeArrowheads="1"/>
            </p:cNvSpPr>
            <p:nvPr/>
          </p:nvSpPr>
          <p:spPr bwMode="auto">
            <a:xfrm flipV="1">
              <a:off x="4755" y="2847"/>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2" name="Text Box 108">
              <a:extLst>
                <a:ext uri="{FF2B5EF4-FFF2-40B4-BE49-F238E27FC236}">
                  <a16:creationId xmlns:a16="http://schemas.microsoft.com/office/drawing/2014/main" id="{31CDD3EA-15A9-3EDB-5D9A-D970F895EDD9}"/>
                </a:ext>
              </a:extLst>
            </p:cNvPr>
            <p:cNvSpPr txBox="1">
              <a:spLocks noChangeArrowheads="1"/>
            </p:cNvSpPr>
            <p:nvPr/>
          </p:nvSpPr>
          <p:spPr bwMode="auto">
            <a:xfrm>
              <a:off x="3649" y="2011"/>
              <a:ext cx="17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800" b="1">
                  <a:solidFill>
                    <a:srgbClr val="FF0066"/>
                  </a:solidFill>
                </a:rPr>
                <a:t>74LS138</a:t>
              </a:r>
            </a:p>
          </p:txBody>
        </p:sp>
        <p:sp>
          <p:nvSpPr>
            <p:cNvPr id="113" name="Text Box 109">
              <a:extLst>
                <a:ext uri="{FF2B5EF4-FFF2-40B4-BE49-F238E27FC236}">
                  <a16:creationId xmlns:a16="http://schemas.microsoft.com/office/drawing/2014/main" id="{090A2F81-A632-50A4-5E8B-DF07F6C462BE}"/>
                </a:ext>
              </a:extLst>
            </p:cNvPr>
            <p:cNvSpPr txBox="1">
              <a:spLocks noChangeArrowheads="1"/>
            </p:cNvSpPr>
            <p:nvPr/>
          </p:nvSpPr>
          <p:spPr bwMode="auto">
            <a:xfrm>
              <a:off x="3078" y="1146"/>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Y</a:t>
              </a:r>
              <a:r>
                <a:rPr lang="en-US" altLang="zh-CN" b="1" baseline="-25000">
                  <a:solidFill>
                    <a:srgbClr val="0033CC"/>
                  </a:solidFill>
                  <a:ea typeface="楷体_GB2312" pitchFamily="49" charset="-122"/>
                </a:rPr>
                <a:t>0  </a:t>
              </a:r>
            </a:p>
          </p:txBody>
        </p:sp>
        <p:sp>
          <p:nvSpPr>
            <p:cNvPr id="114" name="Text Box 110">
              <a:extLst>
                <a:ext uri="{FF2B5EF4-FFF2-40B4-BE49-F238E27FC236}">
                  <a16:creationId xmlns:a16="http://schemas.microsoft.com/office/drawing/2014/main" id="{4662DFF6-B099-995A-A25F-5925C529C271}"/>
                </a:ext>
              </a:extLst>
            </p:cNvPr>
            <p:cNvSpPr txBox="1">
              <a:spLocks noChangeArrowheads="1"/>
            </p:cNvSpPr>
            <p:nvPr/>
          </p:nvSpPr>
          <p:spPr bwMode="auto">
            <a:xfrm>
              <a:off x="3340" y="1146"/>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Y</a:t>
              </a:r>
              <a:r>
                <a:rPr lang="en-US" altLang="zh-CN" b="1" baseline="-25000">
                  <a:solidFill>
                    <a:srgbClr val="0033CC"/>
                  </a:solidFill>
                  <a:ea typeface="楷体_GB2312" pitchFamily="49" charset="-122"/>
                </a:rPr>
                <a:t>1  </a:t>
              </a:r>
            </a:p>
          </p:txBody>
        </p:sp>
        <p:sp>
          <p:nvSpPr>
            <p:cNvPr id="115" name="Text Box 111">
              <a:extLst>
                <a:ext uri="{FF2B5EF4-FFF2-40B4-BE49-F238E27FC236}">
                  <a16:creationId xmlns:a16="http://schemas.microsoft.com/office/drawing/2014/main" id="{5EF9360A-8B25-9D62-25C0-B81E3F15F00D}"/>
                </a:ext>
              </a:extLst>
            </p:cNvPr>
            <p:cNvSpPr txBox="1">
              <a:spLocks noChangeArrowheads="1"/>
            </p:cNvSpPr>
            <p:nvPr/>
          </p:nvSpPr>
          <p:spPr bwMode="auto">
            <a:xfrm>
              <a:off x="3601" y="1146"/>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Y</a:t>
              </a:r>
              <a:r>
                <a:rPr lang="en-US" altLang="zh-CN" b="1" baseline="-25000">
                  <a:solidFill>
                    <a:srgbClr val="0033CC"/>
                  </a:solidFill>
                  <a:ea typeface="楷体_GB2312" pitchFamily="49" charset="-122"/>
                </a:rPr>
                <a:t>2 </a:t>
              </a:r>
            </a:p>
          </p:txBody>
        </p:sp>
        <p:sp>
          <p:nvSpPr>
            <p:cNvPr id="116" name="Text Box 112">
              <a:extLst>
                <a:ext uri="{FF2B5EF4-FFF2-40B4-BE49-F238E27FC236}">
                  <a16:creationId xmlns:a16="http://schemas.microsoft.com/office/drawing/2014/main" id="{7C9E9BA1-B119-D73A-24A6-0DA5DAF77284}"/>
                </a:ext>
              </a:extLst>
            </p:cNvPr>
            <p:cNvSpPr txBox="1">
              <a:spLocks noChangeArrowheads="1"/>
            </p:cNvSpPr>
            <p:nvPr/>
          </p:nvSpPr>
          <p:spPr bwMode="auto">
            <a:xfrm>
              <a:off x="3862" y="1146"/>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Y</a:t>
              </a:r>
              <a:r>
                <a:rPr lang="en-US" altLang="zh-CN" b="1" baseline="-25000">
                  <a:solidFill>
                    <a:srgbClr val="0033CC"/>
                  </a:solidFill>
                  <a:ea typeface="楷体_GB2312" pitchFamily="49" charset="-122"/>
                </a:rPr>
                <a:t>3  </a:t>
              </a:r>
            </a:p>
          </p:txBody>
        </p:sp>
        <p:sp>
          <p:nvSpPr>
            <p:cNvPr id="117" name="Text Box 113">
              <a:extLst>
                <a:ext uri="{FF2B5EF4-FFF2-40B4-BE49-F238E27FC236}">
                  <a16:creationId xmlns:a16="http://schemas.microsoft.com/office/drawing/2014/main" id="{EFCB6210-C02A-1391-8CBC-01F1EA560FA3}"/>
                </a:ext>
              </a:extLst>
            </p:cNvPr>
            <p:cNvSpPr txBox="1">
              <a:spLocks noChangeArrowheads="1"/>
            </p:cNvSpPr>
            <p:nvPr/>
          </p:nvSpPr>
          <p:spPr bwMode="auto">
            <a:xfrm>
              <a:off x="4124" y="1146"/>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Y</a:t>
              </a:r>
              <a:r>
                <a:rPr lang="en-US" altLang="zh-CN" b="1" baseline="-25000">
                  <a:solidFill>
                    <a:srgbClr val="0033CC"/>
                  </a:solidFill>
                  <a:ea typeface="楷体_GB2312" pitchFamily="49" charset="-122"/>
                </a:rPr>
                <a:t>4 </a:t>
              </a:r>
            </a:p>
          </p:txBody>
        </p:sp>
        <p:sp>
          <p:nvSpPr>
            <p:cNvPr id="118" name="Text Box 114">
              <a:extLst>
                <a:ext uri="{FF2B5EF4-FFF2-40B4-BE49-F238E27FC236}">
                  <a16:creationId xmlns:a16="http://schemas.microsoft.com/office/drawing/2014/main" id="{7B4539B3-01AC-606B-595B-ED8943C16839}"/>
                </a:ext>
              </a:extLst>
            </p:cNvPr>
            <p:cNvSpPr txBox="1">
              <a:spLocks noChangeArrowheads="1"/>
            </p:cNvSpPr>
            <p:nvPr/>
          </p:nvSpPr>
          <p:spPr bwMode="auto">
            <a:xfrm>
              <a:off x="4385" y="1146"/>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Y</a:t>
              </a:r>
              <a:r>
                <a:rPr lang="en-US" altLang="zh-CN" b="1" baseline="-25000">
                  <a:solidFill>
                    <a:srgbClr val="0033CC"/>
                  </a:solidFill>
                  <a:ea typeface="楷体_GB2312" pitchFamily="49" charset="-122"/>
                </a:rPr>
                <a:t>5  </a:t>
              </a:r>
            </a:p>
          </p:txBody>
        </p:sp>
        <p:sp>
          <p:nvSpPr>
            <p:cNvPr id="119" name="Text Box 115">
              <a:extLst>
                <a:ext uri="{FF2B5EF4-FFF2-40B4-BE49-F238E27FC236}">
                  <a16:creationId xmlns:a16="http://schemas.microsoft.com/office/drawing/2014/main" id="{98338A89-AF8B-746E-4BAB-F96D2585B924}"/>
                </a:ext>
              </a:extLst>
            </p:cNvPr>
            <p:cNvSpPr txBox="1">
              <a:spLocks noChangeArrowheads="1"/>
            </p:cNvSpPr>
            <p:nvPr/>
          </p:nvSpPr>
          <p:spPr bwMode="auto">
            <a:xfrm>
              <a:off x="4646" y="1146"/>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Y</a:t>
              </a:r>
              <a:r>
                <a:rPr lang="en-US" altLang="zh-CN" b="1" baseline="-25000">
                  <a:solidFill>
                    <a:srgbClr val="0033CC"/>
                  </a:solidFill>
                  <a:ea typeface="楷体_GB2312" pitchFamily="49" charset="-122"/>
                </a:rPr>
                <a:t>6  </a:t>
              </a:r>
            </a:p>
          </p:txBody>
        </p:sp>
        <p:sp>
          <p:nvSpPr>
            <p:cNvPr id="120" name="Text Box 116">
              <a:extLst>
                <a:ext uri="{FF2B5EF4-FFF2-40B4-BE49-F238E27FC236}">
                  <a16:creationId xmlns:a16="http://schemas.microsoft.com/office/drawing/2014/main" id="{716BD17E-5BFF-FCB1-C0AC-44FEEC7FD52A}"/>
                </a:ext>
              </a:extLst>
            </p:cNvPr>
            <p:cNvSpPr txBox="1">
              <a:spLocks noChangeArrowheads="1"/>
            </p:cNvSpPr>
            <p:nvPr/>
          </p:nvSpPr>
          <p:spPr bwMode="auto">
            <a:xfrm>
              <a:off x="3062" y="2898"/>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996600"/>
                  </a:solidFill>
                  <a:ea typeface="楷体_GB2312" pitchFamily="49" charset="-122"/>
                </a:rPr>
                <a:t>A</a:t>
              </a:r>
              <a:r>
                <a:rPr lang="en-US" altLang="zh-CN" b="1" baseline="-25000">
                  <a:solidFill>
                    <a:srgbClr val="996600"/>
                  </a:solidFill>
                  <a:ea typeface="楷体_GB2312" pitchFamily="49" charset="-122"/>
                </a:rPr>
                <a:t>0  </a:t>
              </a:r>
            </a:p>
          </p:txBody>
        </p:sp>
        <p:sp>
          <p:nvSpPr>
            <p:cNvPr id="121" name="Text Box 117">
              <a:extLst>
                <a:ext uri="{FF2B5EF4-FFF2-40B4-BE49-F238E27FC236}">
                  <a16:creationId xmlns:a16="http://schemas.microsoft.com/office/drawing/2014/main" id="{6B927038-456E-DDCE-8C0E-A48A0D051593}"/>
                </a:ext>
              </a:extLst>
            </p:cNvPr>
            <p:cNvSpPr txBox="1">
              <a:spLocks noChangeArrowheads="1"/>
            </p:cNvSpPr>
            <p:nvPr/>
          </p:nvSpPr>
          <p:spPr bwMode="auto">
            <a:xfrm>
              <a:off x="3324" y="2898"/>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996600"/>
                  </a:solidFill>
                  <a:ea typeface="楷体_GB2312" pitchFamily="49" charset="-122"/>
                </a:rPr>
                <a:t>A</a:t>
              </a:r>
              <a:r>
                <a:rPr lang="en-US" altLang="zh-CN" b="1" baseline="-25000">
                  <a:solidFill>
                    <a:srgbClr val="996600"/>
                  </a:solidFill>
                  <a:ea typeface="楷体_GB2312" pitchFamily="49" charset="-122"/>
                </a:rPr>
                <a:t>1  </a:t>
              </a:r>
            </a:p>
          </p:txBody>
        </p:sp>
        <p:sp>
          <p:nvSpPr>
            <p:cNvPr id="122" name="Text Box 118">
              <a:extLst>
                <a:ext uri="{FF2B5EF4-FFF2-40B4-BE49-F238E27FC236}">
                  <a16:creationId xmlns:a16="http://schemas.microsoft.com/office/drawing/2014/main" id="{F4D0DBB7-EBFF-A672-7397-4DF65A0CFFCE}"/>
                </a:ext>
              </a:extLst>
            </p:cNvPr>
            <p:cNvSpPr txBox="1">
              <a:spLocks noChangeArrowheads="1"/>
            </p:cNvSpPr>
            <p:nvPr/>
          </p:nvSpPr>
          <p:spPr bwMode="auto">
            <a:xfrm>
              <a:off x="3585" y="2898"/>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996600"/>
                  </a:solidFill>
                  <a:ea typeface="楷体_GB2312" pitchFamily="49" charset="-122"/>
                </a:rPr>
                <a:t>A</a:t>
              </a:r>
              <a:r>
                <a:rPr lang="en-US" altLang="zh-CN" b="1" baseline="-25000">
                  <a:solidFill>
                    <a:srgbClr val="996600"/>
                  </a:solidFill>
                  <a:ea typeface="楷体_GB2312" pitchFamily="49" charset="-122"/>
                </a:rPr>
                <a:t>2  </a:t>
              </a:r>
            </a:p>
          </p:txBody>
        </p:sp>
        <p:sp>
          <p:nvSpPr>
            <p:cNvPr id="123" name="Text Box 119">
              <a:extLst>
                <a:ext uri="{FF2B5EF4-FFF2-40B4-BE49-F238E27FC236}">
                  <a16:creationId xmlns:a16="http://schemas.microsoft.com/office/drawing/2014/main" id="{477F7683-EADB-CA97-FFB8-1437503337CE}"/>
                </a:ext>
              </a:extLst>
            </p:cNvPr>
            <p:cNvSpPr txBox="1">
              <a:spLocks noChangeArrowheads="1"/>
            </p:cNvSpPr>
            <p:nvPr/>
          </p:nvSpPr>
          <p:spPr bwMode="auto">
            <a:xfrm>
              <a:off x="4150" y="2898"/>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S</a:t>
              </a:r>
              <a:r>
                <a:rPr lang="en-US" altLang="zh-CN" b="1" baseline="-25000">
                  <a:solidFill>
                    <a:srgbClr val="FF0066"/>
                  </a:solidFill>
                  <a:ea typeface="楷体_GB2312" pitchFamily="49" charset="-122"/>
                </a:rPr>
                <a:t>3  </a:t>
              </a:r>
            </a:p>
          </p:txBody>
        </p:sp>
        <p:sp>
          <p:nvSpPr>
            <p:cNvPr id="124" name="Text Box 120">
              <a:extLst>
                <a:ext uri="{FF2B5EF4-FFF2-40B4-BE49-F238E27FC236}">
                  <a16:creationId xmlns:a16="http://schemas.microsoft.com/office/drawing/2014/main" id="{9FC37CF0-566D-DF50-EC00-D948BDCC97F8}"/>
                </a:ext>
              </a:extLst>
            </p:cNvPr>
            <p:cNvSpPr txBox="1">
              <a:spLocks noChangeArrowheads="1"/>
            </p:cNvSpPr>
            <p:nvPr/>
          </p:nvSpPr>
          <p:spPr bwMode="auto">
            <a:xfrm>
              <a:off x="4412" y="2898"/>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S</a:t>
              </a:r>
              <a:r>
                <a:rPr lang="en-US" altLang="zh-CN" b="1" baseline="-25000">
                  <a:solidFill>
                    <a:srgbClr val="FF0066"/>
                  </a:solidFill>
                  <a:ea typeface="楷体_GB2312" pitchFamily="49" charset="-122"/>
                </a:rPr>
                <a:t>2  </a:t>
              </a:r>
            </a:p>
          </p:txBody>
        </p:sp>
        <p:sp>
          <p:nvSpPr>
            <p:cNvPr id="125" name="Text Box 121">
              <a:extLst>
                <a:ext uri="{FF2B5EF4-FFF2-40B4-BE49-F238E27FC236}">
                  <a16:creationId xmlns:a16="http://schemas.microsoft.com/office/drawing/2014/main" id="{8C3EE8FE-3163-C3CA-3173-9B0EDE52400E}"/>
                </a:ext>
              </a:extLst>
            </p:cNvPr>
            <p:cNvSpPr txBox="1">
              <a:spLocks noChangeArrowheads="1"/>
            </p:cNvSpPr>
            <p:nvPr/>
          </p:nvSpPr>
          <p:spPr bwMode="auto">
            <a:xfrm>
              <a:off x="4673" y="2891"/>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S</a:t>
              </a:r>
              <a:r>
                <a:rPr lang="en-US" altLang="zh-CN" b="1" baseline="-25000">
                  <a:solidFill>
                    <a:srgbClr val="FF0066"/>
                  </a:solidFill>
                  <a:ea typeface="楷体_GB2312" pitchFamily="49" charset="-122"/>
                </a:rPr>
                <a:t>1 </a:t>
              </a:r>
            </a:p>
          </p:txBody>
        </p:sp>
        <p:sp>
          <p:nvSpPr>
            <p:cNvPr id="126" name="Line 122">
              <a:extLst>
                <a:ext uri="{FF2B5EF4-FFF2-40B4-BE49-F238E27FC236}">
                  <a16:creationId xmlns:a16="http://schemas.microsoft.com/office/drawing/2014/main" id="{209234D9-CC78-8138-6431-17F809642524}"/>
                </a:ext>
              </a:extLst>
            </p:cNvPr>
            <p:cNvSpPr>
              <a:spLocks noChangeShapeType="1"/>
            </p:cNvSpPr>
            <p:nvPr/>
          </p:nvSpPr>
          <p:spPr bwMode="auto">
            <a:xfrm>
              <a:off x="4217" y="2953"/>
              <a:ext cx="125"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7" name="Line 123">
              <a:extLst>
                <a:ext uri="{FF2B5EF4-FFF2-40B4-BE49-F238E27FC236}">
                  <a16:creationId xmlns:a16="http://schemas.microsoft.com/office/drawing/2014/main" id="{99871329-64FC-0AA8-3716-A49906CA3F5C}"/>
                </a:ext>
              </a:extLst>
            </p:cNvPr>
            <p:cNvSpPr>
              <a:spLocks noChangeShapeType="1"/>
            </p:cNvSpPr>
            <p:nvPr/>
          </p:nvSpPr>
          <p:spPr bwMode="auto">
            <a:xfrm>
              <a:off x="4484" y="2953"/>
              <a:ext cx="125"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8" name="Line 124">
              <a:extLst>
                <a:ext uri="{FF2B5EF4-FFF2-40B4-BE49-F238E27FC236}">
                  <a16:creationId xmlns:a16="http://schemas.microsoft.com/office/drawing/2014/main" id="{467EA6EA-552E-C367-C195-F2D4EC86917B}"/>
                </a:ext>
              </a:extLst>
            </p:cNvPr>
            <p:cNvSpPr>
              <a:spLocks noChangeShapeType="1"/>
            </p:cNvSpPr>
            <p:nvPr/>
          </p:nvSpPr>
          <p:spPr bwMode="auto">
            <a:xfrm>
              <a:off x="3165" y="1201"/>
              <a:ext cx="12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9" name="Line 125">
              <a:extLst>
                <a:ext uri="{FF2B5EF4-FFF2-40B4-BE49-F238E27FC236}">
                  <a16:creationId xmlns:a16="http://schemas.microsoft.com/office/drawing/2014/main" id="{4E0F10DB-0B96-D426-2F34-FCCF9E6B29B1}"/>
                </a:ext>
              </a:extLst>
            </p:cNvPr>
            <p:cNvSpPr>
              <a:spLocks noChangeShapeType="1"/>
            </p:cNvSpPr>
            <p:nvPr/>
          </p:nvSpPr>
          <p:spPr bwMode="auto">
            <a:xfrm>
              <a:off x="4733" y="1201"/>
              <a:ext cx="12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0" name="Line 126">
              <a:extLst>
                <a:ext uri="{FF2B5EF4-FFF2-40B4-BE49-F238E27FC236}">
                  <a16:creationId xmlns:a16="http://schemas.microsoft.com/office/drawing/2014/main" id="{FA7FD7C8-3E97-449E-A878-CE6D16B6FA02}"/>
                </a:ext>
              </a:extLst>
            </p:cNvPr>
            <p:cNvSpPr>
              <a:spLocks noChangeShapeType="1"/>
            </p:cNvSpPr>
            <p:nvPr/>
          </p:nvSpPr>
          <p:spPr bwMode="auto">
            <a:xfrm>
              <a:off x="4471" y="1201"/>
              <a:ext cx="12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1" name="Line 127">
              <a:extLst>
                <a:ext uri="{FF2B5EF4-FFF2-40B4-BE49-F238E27FC236}">
                  <a16:creationId xmlns:a16="http://schemas.microsoft.com/office/drawing/2014/main" id="{B58F0642-B0FB-4AF2-449B-44B4EB1E02B1}"/>
                </a:ext>
              </a:extLst>
            </p:cNvPr>
            <p:cNvSpPr>
              <a:spLocks noChangeShapeType="1"/>
            </p:cNvSpPr>
            <p:nvPr/>
          </p:nvSpPr>
          <p:spPr bwMode="auto">
            <a:xfrm>
              <a:off x="4210" y="1201"/>
              <a:ext cx="12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2" name="Line 128">
              <a:extLst>
                <a:ext uri="{FF2B5EF4-FFF2-40B4-BE49-F238E27FC236}">
                  <a16:creationId xmlns:a16="http://schemas.microsoft.com/office/drawing/2014/main" id="{674F83E1-1C15-AC86-0545-73E3435ACA1A}"/>
                </a:ext>
              </a:extLst>
            </p:cNvPr>
            <p:cNvSpPr>
              <a:spLocks noChangeShapeType="1"/>
            </p:cNvSpPr>
            <p:nvPr/>
          </p:nvSpPr>
          <p:spPr bwMode="auto">
            <a:xfrm>
              <a:off x="3949" y="1201"/>
              <a:ext cx="12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3" name="Line 129">
              <a:extLst>
                <a:ext uri="{FF2B5EF4-FFF2-40B4-BE49-F238E27FC236}">
                  <a16:creationId xmlns:a16="http://schemas.microsoft.com/office/drawing/2014/main" id="{D6405EF5-A964-61E1-9689-41AA7F92F6BC}"/>
                </a:ext>
              </a:extLst>
            </p:cNvPr>
            <p:cNvSpPr>
              <a:spLocks noChangeShapeType="1"/>
            </p:cNvSpPr>
            <p:nvPr/>
          </p:nvSpPr>
          <p:spPr bwMode="auto">
            <a:xfrm>
              <a:off x="3687" y="1201"/>
              <a:ext cx="12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4" name="Line 130">
              <a:extLst>
                <a:ext uri="{FF2B5EF4-FFF2-40B4-BE49-F238E27FC236}">
                  <a16:creationId xmlns:a16="http://schemas.microsoft.com/office/drawing/2014/main" id="{F41F3DFE-32B1-21B7-9959-0F005949FEAB}"/>
                </a:ext>
              </a:extLst>
            </p:cNvPr>
            <p:cNvSpPr>
              <a:spLocks noChangeShapeType="1"/>
            </p:cNvSpPr>
            <p:nvPr/>
          </p:nvSpPr>
          <p:spPr bwMode="auto">
            <a:xfrm>
              <a:off x="3426" y="1201"/>
              <a:ext cx="12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5" name="Text Box 131">
              <a:extLst>
                <a:ext uri="{FF2B5EF4-FFF2-40B4-BE49-F238E27FC236}">
                  <a16:creationId xmlns:a16="http://schemas.microsoft.com/office/drawing/2014/main" id="{7B738AD6-FC8A-94F5-A6A9-8BC873DF918A}"/>
                </a:ext>
              </a:extLst>
            </p:cNvPr>
            <p:cNvSpPr txBox="1">
              <a:spLocks noChangeArrowheads="1"/>
            </p:cNvSpPr>
            <p:nvPr/>
          </p:nvSpPr>
          <p:spPr bwMode="auto">
            <a:xfrm>
              <a:off x="3070" y="1658"/>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Y</a:t>
              </a:r>
              <a:r>
                <a:rPr lang="en-US" altLang="zh-CN" b="1" baseline="-25000">
                  <a:solidFill>
                    <a:srgbClr val="0033CC"/>
                  </a:solidFill>
                  <a:ea typeface="楷体_GB2312" pitchFamily="49" charset="-122"/>
                </a:rPr>
                <a:t>0  </a:t>
              </a:r>
            </a:p>
          </p:txBody>
        </p:sp>
        <p:sp>
          <p:nvSpPr>
            <p:cNvPr id="136" name="Text Box 132">
              <a:extLst>
                <a:ext uri="{FF2B5EF4-FFF2-40B4-BE49-F238E27FC236}">
                  <a16:creationId xmlns:a16="http://schemas.microsoft.com/office/drawing/2014/main" id="{BB9CF81C-E8BD-EF1C-B9F7-DAD154F05128}"/>
                </a:ext>
              </a:extLst>
            </p:cNvPr>
            <p:cNvSpPr txBox="1">
              <a:spLocks noChangeArrowheads="1"/>
            </p:cNvSpPr>
            <p:nvPr/>
          </p:nvSpPr>
          <p:spPr bwMode="auto">
            <a:xfrm>
              <a:off x="3332" y="1658"/>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Y</a:t>
              </a:r>
              <a:r>
                <a:rPr lang="en-US" altLang="zh-CN" b="1" baseline="-25000">
                  <a:solidFill>
                    <a:srgbClr val="0033CC"/>
                  </a:solidFill>
                  <a:ea typeface="楷体_GB2312" pitchFamily="49" charset="-122"/>
                </a:rPr>
                <a:t>1  </a:t>
              </a:r>
            </a:p>
          </p:txBody>
        </p:sp>
        <p:sp>
          <p:nvSpPr>
            <p:cNvPr id="137" name="Text Box 133">
              <a:extLst>
                <a:ext uri="{FF2B5EF4-FFF2-40B4-BE49-F238E27FC236}">
                  <a16:creationId xmlns:a16="http://schemas.microsoft.com/office/drawing/2014/main" id="{41C3688D-3BD9-4AC0-D89F-3AC133CE764F}"/>
                </a:ext>
              </a:extLst>
            </p:cNvPr>
            <p:cNvSpPr txBox="1">
              <a:spLocks noChangeArrowheads="1"/>
            </p:cNvSpPr>
            <p:nvPr/>
          </p:nvSpPr>
          <p:spPr bwMode="auto">
            <a:xfrm>
              <a:off x="3593" y="1658"/>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Y</a:t>
              </a:r>
              <a:r>
                <a:rPr lang="en-US" altLang="zh-CN" b="1" baseline="-25000">
                  <a:solidFill>
                    <a:srgbClr val="0033CC"/>
                  </a:solidFill>
                  <a:ea typeface="楷体_GB2312" pitchFamily="49" charset="-122"/>
                </a:rPr>
                <a:t>2 </a:t>
              </a:r>
            </a:p>
          </p:txBody>
        </p:sp>
        <p:sp>
          <p:nvSpPr>
            <p:cNvPr id="138" name="Text Box 134">
              <a:extLst>
                <a:ext uri="{FF2B5EF4-FFF2-40B4-BE49-F238E27FC236}">
                  <a16:creationId xmlns:a16="http://schemas.microsoft.com/office/drawing/2014/main" id="{8D7C2022-B52F-15B1-D5DD-A007DFEB2560}"/>
                </a:ext>
              </a:extLst>
            </p:cNvPr>
            <p:cNvSpPr txBox="1">
              <a:spLocks noChangeArrowheads="1"/>
            </p:cNvSpPr>
            <p:nvPr/>
          </p:nvSpPr>
          <p:spPr bwMode="auto">
            <a:xfrm>
              <a:off x="3854" y="1658"/>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Y</a:t>
              </a:r>
              <a:r>
                <a:rPr lang="en-US" altLang="zh-CN" b="1" baseline="-25000">
                  <a:solidFill>
                    <a:srgbClr val="0033CC"/>
                  </a:solidFill>
                  <a:ea typeface="楷体_GB2312" pitchFamily="49" charset="-122"/>
                </a:rPr>
                <a:t>3  </a:t>
              </a:r>
            </a:p>
          </p:txBody>
        </p:sp>
        <p:sp>
          <p:nvSpPr>
            <p:cNvPr id="139" name="Text Box 135">
              <a:extLst>
                <a:ext uri="{FF2B5EF4-FFF2-40B4-BE49-F238E27FC236}">
                  <a16:creationId xmlns:a16="http://schemas.microsoft.com/office/drawing/2014/main" id="{B997F3FA-34DA-2928-EF08-EDB270F49F9A}"/>
                </a:ext>
              </a:extLst>
            </p:cNvPr>
            <p:cNvSpPr txBox="1">
              <a:spLocks noChangeArrowheads="1"/>
            </p:cNvSpPr>
            <p:nvPr/>
          </p:nvSpPr>
          <p:spPr bwMode="auto">
            <a:xfrm>
              <a:off x="4116" y="1658"/>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Y</a:t>
              </a:r>
              <a:r>
                <a:rPr lang="en-US" altLang="zh-CN" b="1" baseline="-25000">
                  <a:solidFill>
                    <a:srgbClr val="0033CC"/>
                  </a:solidFill>
                  <a:ea typeface="楷体_GB2312" pitchFamily="49" charset="-122"/>
                </a:rPr>
                <a:t>4 </a:t>
              </a:r>
            </a:p>
          </p:txBody>
        </p:sp>
        <p:sp>
          <p:nvSpPr>
            <p:cNvPr id="140" name="Text Box 136">
              <a:extLst>
                <a:ext uri="{FF2B5EF4-FFF2-40B4-BE49-F238E27FC236}">
                  <a16:creationId xmlns:a16="http://schemas.microsoft.com/office/drawing/2014/main" id="{D5571BCA-A776-DE26-54CA-149EA111CF15}"/>
                </a:ext>
              </a:extLst>
            </p:cNvPr>
            <p:cNvSpPr txBox="1">
              <a:spLocks noChangeArrowheads="1"/>
            </p:cNvSpPr>
            <p:nvPr/>
          </p:nvSpPr>
          <p:spPr bwMode="auto">
            <a:xfrm>
              <a:off x="4377" y="1658"/>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Y</a:t>
              </a:r>
              <a:r>
                <a:rPr lang="en-US" altLang="zh-CN" b="1" baseline="-25000">
                  <a:solidFill>
                    <a:srgbClr val="0033CC"/>
                  </a:solidFill>
                  <a:ea typeface="楷体_GB2312" pitchFamily="49" charset="-122"/>
                </a:rPr>
                <a:t>5  </a:t>
              </a:r>
            </a:p>
          </p:txBody>
        </p:sp>
        <p:sp>
          <p:nvSpPr>
            <p:cNvPr id="141" name="Text Box 137">
              <a:extLst>
                <a:ext uri="{FF2B5EF4-FFF2-40B4-BE49-F238E27FC236}">
                  <a16:creationId xmlns:a16="http://schemas.microsoft.com/office/drawing/2014/main" id="{22E2B78B-7038-3604-3FA8-CC8B3F23A564}"/>
                </a:ext>
              </a:extLst>
            </p:cNvPr>
            <p:cNvSpPr txBox="1">
              <a:spLocks noChangeArrowheads="1"/>
            </p:cNvSpPr>
            <p:nvPr/>
          </p:nvSpPr>
          <p:spPr bwMode="auto">
            <a:xfrm>
              <a:off x="4638" y="1658"/>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Y</a:t>
              </a:r>
              <a:r>
                <a:rPr lang="en-US" altLang="zh-CN" b="1" baseline="-25000">
                  <a:solidFill>
                    <a:srgbClr val="0033CC"/>
                  </a:solidFill>
                  <a:ea typeface="楷体_GB2312" pitchFamily="49" charset="-122"/>
                </a:rPr>
                <a:t>6  </a:t>
              </a:r>
            </a:p>
          </p:txBody>
        </p:sp>
        <p:sp>
          <p:nvSpPr>
            <p:cNvPr id="142" name="Text Box 138">
              <a:extLst>
                <a:ext uri="{FF2B5EF4-FFF2-40B4-BE49-F238E27FC236}">
                  <a16:creationId xmlns:a16="http://schemas.microsoft.com/office/drawing/2014/main" id="{0DE18541-4E76-F13B-886D-77DD90D029AB}"/>
                </a:ext>
              </a:extLst>
            </p:cNvPr>
            <p:cNvSpPr txBox="1">
              <a:spLocks noChangeArrowheads="1"/>
            </p:cNvSpPr>
            <p:nvPr/>
          </p:nvSpPr>
          <p:spPr bwMode="auto">
            <a:xfrm>
              <a:off x="4894" y="1666"/>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Y</a:t>
              </a:r>
              <a:r>
                <a:rPr lang="en-US" altLang="zh-CN" b="1" baseline="-25000">
                  <a:solidFill>
                    <a:srgbClr val="0033CC"/>
                  </a:solidFill>
                  <a:ea typeface="楷体_GB2312" pitchFamily="49" charset="-122"/>
                </a:rPr>
                <a:t>7  </a:t>
              </a:r>
            </a:p>
          </p:txBody>
        </p:sp>
        <p:grpSp>
          <p:nvGrpSpPr>
            <p:cNvPr id="143" name="Group 139">
              <a:extLst>
                <a:ext uri="{FF2B5EF4-FFF2-40B4-BE49-F238E27FC236}">
                  <a16:creationId xmlns:a16="http://schemas.microsoft.com/office/drawing/2014/main" id="{BD2754D3-EE24-10AA-E390-CDFE9A815D37}"/>
                </a:ext>
              </a:extLst>
            </p:cNvPr>
            <p:cNvGrpSpPr>
              <a:grpSpLocks/>
            </p:cNvGrpSpPr>
            <p:nvPr/>
          </p:nvGrpSpPr>
          <p:grpSpPr bwMode="auto">
            <a:xfrm>
              <a:off x="3167" y="1423"/>
              <a:ext cx="93" cy="253"/>
              <a:chOff x="3006" y="1652"/>
              <a:chExt cx="93" cy="253"/>
            </a:xfrm>
          </p:grpSpPr>
          <p:sp>
            <p:nvSpPr>
              <p:cNvPr id="186" name="Oval 140">
                <a:extLst>
                  <a:ext uri="{FF2B5EF4-FFF2-40B4-BE49-F238E27FC236}">
                    <a16:creationId xmlns:a16="http://schemas.microsoft.com/office/drawing/2014/main" id="{35FBA3AB-AD0C-C1FC-3CF7-20272FCF9CD2}"/>
                  </a:ext>
                </a:extLst>
              </p:cNvPr>
              <p:cNvSpPr>
                <a:spLocks noChangeArrowheads="1"/>
              </p:cNvSpPr>
              <p:nvPr/>
            </p:nvSpPr>
            <p:spPr bwMode="auto">
              <a:xfrm>
                <a:off x="3006" y="1812"/>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7" name="Oval 141">
                <a:extLst>
                  <a:ext uri="{FF2B5EF4-FFF2-40B4-BE49-F238E27FC236}">
                    <a16:creationId xmlns:a16="http://schemas.microsoft.com/office/drawing/2014/main" id="{2B9441EA-3B55-49F5-DF9E-28F0D47AB218}"/>
                  </a:ext>
                </a:extLst>
              </p:cNvPr>
              <p:cNvSpPr>
                <a:spLocks noChangeArrowheads="1"/>
              </p:cNvSpPr>
              <p:nvPr/>
            </p:nvSpPr>
            <p:spPr bwMode="auto">
              <a:xfrm>
                <a:off x="3025" y="1652"/>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8" name="Line 142">
                <a:extLst>
                  <a:ext uri="{FF2B5EF4-FFF2-40B4-BE49-F238E27FC236}">
                    <a16:creationId xmlns:a16="http://schemas.microsoft.com/office/drawing/2014/main" id="{DFEB5F27-56CF-50E2-BBD3-8F6CA33365D8}"/>
                  </a:ext>
                </a:extLst>
              </p:cNvPr>
              <p:cNvSpPr>
                <a:spLocks noChangeShapeType="1"/>
              </p:cNvSpPr>
              <p:nvPr/>
            </p:nvSpPr>
            <p:spPr bwMode="auto">
              <a:xfrm>
                <a:off x="3054" y="1711"/>
                <a:ext cx="0" cy="10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44" name="Group 143">
              <a:extLst>
                <a:ext uri="{FF2B5EF4-FFF2-40B4-BE49-F238E27FC236}">
                  <a16:creationId xmlns:a16="http://schemas.microsoft.com/office/drawing/2014/main" id="{B11D2A28-07E5-FDF7-9129-F5299FC7023C}"/>
                </a:ext>
              </a:extLst>
            </p:cNvPr>
            <p:cNvGrpSpPr>
              <a:grpSpLocks/>
            </p:cNvGrpSpPr>
            <p:nvPr/>
          </p:nvGrpSpPr>
          <p:grpSpPr bwMode="auto">
            <a:xfrm>
              <a:off x="4469" y="1423"/>
              <a:ext cx="93" cy="253"/>
              <a:chOff x="3006" y="1652"/>
              <a:chExt cx="93" cy="253"/>
            </a:xfrm>
          </p:grpSpPr>
          <p:sp>
            <p:nvSpPr>
              <p:cNvPr id="183" name="Oval 144">
                <a:extLst>
                  <a:ext uri="{FF2B5EF4-FFF2-40B4-BE49-F238E27FC236}">
                    <a16:creationId xmlns:a16="http://schemas.microsoft.com/office/drawing/2014/main" id="{4E4F0D7D-ECAE-5598-D892-34C77CB28BFF}"/>
                  </a:ext>
                </a:extLst>
              </p:cNvPr>
              <p:cNvSpPr>
                <a:spLocks noChangeArrowheads="1"/>
              </p:cNvSpPr>
              <p:nvPr/>
            </p:nvSpPr>
            <p:spPr bwMode="auto">
              <a:xfrm>
                <a:off x="3006" y="1812"/>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4" name="Oval 145">
                <a:extLst>
                  <a:ext uri="{FF2B5EF4-FFF2-40B4-BE49-F238E27FC236}">
                    <a16:creationId xmlns:a16="http://schemas.microsoft.com/office/drawing/2014/main" id="{C5C34663-F212-DBE2-7316-69232714F0B6}"/>
                  </a:ext>
                </a:extLst>
              </p:cNvPr>
              <p:cNvSpPr>
                <a:spLocks noChangeArrowheads="1"/>
              </p:cNvSpPr>
              <p:nvPr/>
            </p:nvSpPr>
            <p:spPr bwMode="auto">
              <a:xfrm>
                <a:off x="3025" y="1652"/>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5" name="Line 146">
                <a:extLst>
                  <a:ext uri="{FF2B5EF4-FFF2-40B4-BE49-F238E27FC236}">
                    <a16:creationId xmlns:a16="http://schemas.microsoft.com/office/drawing/2014/main" id="{80DE9C86-01FC-2278-178C-3BFB6B391CC4}"/>
                  </a:ext>
                </a:extLst>
              </p:cNvPr>
              <p:cNvSpPr>
                <a:spLocks noChangeShapeType="1"/>
              </p:cNvSpPr>
              <p:nvPr/>
            </p:nvSpPr>
            <p:spPr bwMode="auto">
              <a:xfrm>
                <a:off x="3054" y="1711"/>
                <a:ext cx="0" cy="10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45" name="Group 147">
              <a:extLst>
                <a:ext uri="{FF2B5EF4-FFF2-40B4-BE49-F238E27FC236}">
                  <a16:creationId xmlns:a16="http://schemas.microsoft.com/office/drawing/2014/main" id="{0ED5F891-7AD1-9C2E-867F-A03A840DE43D}"/>
                </a:ext>
              </a:extLst>
            </p:cNvPr>
            <p:cNvGrpSpPr>
              <a:grpSpLocks/>
            </p:cNvGrpSpPr>
            <p:nvPr/>
          </p:nvGrpSpPr>
          <p:grpSpPr bwMode="auto">
            <a:xfrm>
              <a:off x="4209" y="1423"/>
              <a:ext cx="93" cy="253"/>
              <a:chOff x="3006" y="1652"/>
              <a:chExt cx="93" cy="253"/>
            </a:xfrm>
          </p:grpSpPr>
          <p:sp>
            <p:nvSpPr>
              <p:cNvPr id="180" name="Oval 148">
                <a:extLst>
                  <a:ext uri="{FF2B5EF4-FFF2-40B4-BE49-F238E27FC236}">
                    <a16:creationId xmlns:a16="http://schemas.microsoft.com/office/drawing/2014/main" id="{345184FE-5E71-CA42-F890-B7D962B7D7D5}"/>
                  </a:ext>
                </a:extLst>
              </p:cNvPr>
              <p:cNvSpPr>
                <a:spLocks noChangeArrowheads="1"/>
              </p:cNvSpPr>
              <p:nvPr/>
            </p:nvSpPr>
            <p:spPr bwMode="auto">
              <a:xfrm>
                <a:off x="3006" y="1812"/>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1" name="Oval 149">
                <a:extLst>
                  <a:ext uri="{FF2B5EF4-FFF2-40B4-BE49-F238E27FC236}">
                    <a16:creationId xmlns:a16="http://schemas.microsoft.com/office/drawing/2014/main" id="{6579DA91-FC9D-1D13-3936-DE2AAE7C2957}"/>
                  </a:ext>
                </a:extLst>
              </p:cNvPr>
              <p:cNvSpPr>
                <a:spLocks noChangeArrowheads="1"/>
              </p:cNvSpPr>
              <p:nvPr/>
            </p:nvSpPr>
            <p:spPr bwMode="auto">
              <a:xfrm>
                <a:off x="3025" y="1652"/>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2" name="Line 150">
                <a:extLst>
                  <a:ext uri="{FF2B5EF4-FFF2-40B4-BE49-F238E27FC236}">
                    <a16:creationId xmlns:a16="http://schemas.microsoft.com/office/drawing/2014/main" id="{1D756274-074D-FE5D-AE2B-2C7CAA5B51E4}"/>
                  </a:ext>
                </a:extLst>
              </p:cNvPr>
              <p:cNvSpPr>
                <a:spLocks noChangeShapeType="1"/>
              </p:cNvSpPr>
              <p:nvPr/>
            </p:nvSpPr>
            <p:spPr bwMode="auto">
              <a:xfrm>
                <a:off x="3054" y="1711"/>
                <a:ext cx="0" cy="10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46" name="Group 151">
              <a:extLst>
                <a:ext uri="{FF2B5EF4-FFF2-40B4-BE49-F238E27FC236}">
                  <a16:creationId xmlns:a16="http://schemas.microsoft.com/office/drawing/2014/main" id="{6B732C2C-5F48-3F46-7550-5E0EA3A0FD93}"/>
                </a:ext>
              </a:extLst>
            </p:cNvPr>
            <p:cNvGrpSpPr>
              <a:grpSpLocks/>
            </p:cNvGrpSpPr>
            <p:nvPr/>
          </p:nvGrpSpPr>
          <p:grpSpPr bwMode="auto">
            <a:xfrm>
              <a:off x="3948" y="1423"/>
              <a:ext cx="93" cy="253"/>
              <a:chOff x="3006" y="1652"/>
              <a:chExt cx="93" cy="253"/>
            </a:xfrm>
          </p:grpSpPr>
          <p:sp>
            <p:nvSpPr>
              <p:cNvPr id="177" name="Oval 152">
                <a:extLst>
                  <a:ext uri="{FF2B5EF4-FFF2-40B4-BE49-F238E27FC236}">
                    <a16:creationId xmlns:a16="http://schemas.microsoft.com/office/drawing/2014/main" id="{B0E9403A-E4C4-B3D1-72E7-8230365C3674}"/>
                  </a:ext>
                </a:extLst>
              </p:cNvPr>
              <p:cNvSpPr>
                <a:spLocks noChangeArrowheads="1"/>
              </p:cNvSpPr>
              <p:nvPr/>
            </p:nvSpPr>
            <p:spPr bwMode="auto">
              <a:xfrm>
                <a:off x="3006" y="1812"/>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8" name="Oval 153">
                <a:extLst>
                  <a:ext uri="{FF2B5EF4-FFF2-40B4-BE49-F238E27FC236}">
                    <a16:creationId xmlns:a16="http://schemas.microsoft.com/office/drawing/2014/main" id="{1B09E690-DF73-3A4C-006A-9CF7BC3DF377}"/>
                  </a:ext>
                </a:extLst>
              </p:cNvPr>
              <p:cNvSpPr>
                <a:spLocks noChangeArrowheads="1"/>
              </p:cNvSpPr>
              <p:nvPr/>
            </p:nvSpPr>
            <p:spPr bwMode="auto">
              <a:xfrm>
                <a:off x="3025" y="1652"/>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9" name="Line 154">
                <a:extLst>
                  <a:ext uri="{FF2B5EF4-FFF2-40B4-BE49-F238E27FC236}">
                    <a16:creationId xmlns:a16="http://schemas.microsoft.com/office/drawing/2014/main" id="{89CD7B99-4967-7461-3346-C70FF15D8969}"/>
                  </a:ext>
                </a:extLst>
              </p:cNvPr>
              <p:cNvSpPr>
                <a:spLocks noChangeShapeType="1"/>
              </p:cNvSpPr>
              <p:nvPr/>
            </p:nvSpPr>
            <p:spPr bwMode="auto">
              <a:xfrm>
                <a:off x="3054" y="1711"/>
                <a:ext cx="0" cy="10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47" name="Group 155">
              <a:extLst>
                <a:ext uri="{FF2B5EF4-FFF2-40B4-BE49-F238E27FC236}">
                  <a16:creationId xmlns:a16="http://schemas.microsoft.com/office/drawing/2014/main" id="{82F89064-0487-D936-71D5-866B334B6767}"/>
                </a:ext>
              </a:extLst>
            </p:cNvPr>
            <p:cNvGrpSpPr>
              <a:grpSpLocks/>
            </p:cNvGrpSpPr>
            <p:nvPr/>
          </p:nvGrpSpPr>
          <p:grpSpPr bwMode="auto">
            <a:xfrm>
              <a:off x="3688" y="1423"/>
              <a:ext cx="93" cy="253"/>
              <a:chOff x="3006" y="1652"/>
              <a:chExt cx="93" cy="253"/>
            </a:xfrm>
          </p:grpSpPr>
          <p:sp>
            <p:nvSpPr>
              <p:cNvPr id="174" name="Oval 156">
                <a:extLst>
                  <a:ext uri="{FF2B5EF4-FFF2-40B4-BE49-F238E27FC236}">
                    <a16:creationId xmlns:a16="http://schemas.microsoft.com/office/drawing/2014/main" id="{BC5335A0-F3E2-99DC-46A3-0F5074436284}"/>
                  </a:ext>
                </a:extLst>
              </p:cNvPr>
              <p:cNvSpPr>
                <a:spLocks noChangeArrowheads="1"/>
              </p:cNvSpPr>
              <p:nvPr/>
            </p:nvSpPr>
            <p:spPr bwMode="auto">
              <a:xfrm>
                <a:off x="3006" y="1812"/>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5" name="Oval 157">
                <a:extLst>
                  <a:ext uri="{FF2B5EF4-FFF2-40B4-BE49-F238E27FC236}">
                    <a16:creationId xmlns:a16="http://schemas.microsoft.com/office/drawing/2014/main" id="{CBA9FC83-3FC3-4235-0453-09E44B5F19C1}"/>
                  </a:ext>
                </a:extLst>
              </p:cNvPr>
              <p:cNvSpPr>
                <a:spLocks noChangeArrowheads="1"/>
              </p:cNvSpPr>
              <p:nvPr/>
            </p:nvSpPr>
            <p:spPr bwMode="auto">
              <a:xfrm>
                <a:off x="3025" y="1652"/>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6" name="Line 158">
                <a:extLst>
                  <a:ext uri="{FF2B5EF4-FFF2-40B4-BE49-F238E27FC236}">
                    <a16:creationId xmlns:a16="http://schemas.microsoft.com/office/drawing/2014/main" id="{A30ED771-D401-0954-F0E0-DA9A1C5A7FFD}"/>
                  </a:ext>
                </a:extLst>
              </p:cNvPr>
              <p:cNvSpPr>
                <a:spLocks noChangeShapeType="1"/>
              </p:cNvSpPr>
              <p:nvPr/>
            </p:nvSpPr>
            <p:spPr bwMode="auto">
              <a:xfrm>
                <a:off x="3054" y="1711"/>
                <a:ext cx="0" cy="10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48" name="Group 159">
              <a:extLst>
                <a:ext uri="{FF2B5EF4-FFF2-40B4-BE49-F238E27FC236}">
                  <a16:creationId xmlns:a16="http://schemas.microsoft.com/office/drawing/2014/main" id="{40E09D7E-3196-7860-E454-BF9933FB7C18}"/>
                </a:ext>
              </a:extLst>
            </p:cNvPr>
            <p:cNvGrpSpPr>
              <a:grpSpLocks/>
            </p:cNvGrpSpPr>
            <p:nvPr/>
          </p:nvGrpSpPr>
          <p:grpSpPr bwMode="auto">
            <a:xfrm>
              <a:off x="3427" y="1423"/>
              <a:ext cx="93" cy="253"/>
              <a:chOff x="3006" y="1652"/>
              <a:chExt cx="93" cy="253"/>
            </a:xfrm>
          </p:grpSpPr>
          <p:sp>
            <p:nvSpPr>
              <p:cNvPr id="171" name="Oval 160">
                <a:extLst>
                  <a:ext uri="{FF2B5EF4-FFF2-40B4-BE49-F238E27FC236}">
                    <a16:creationId xmlns:a16="http://schemas.microsoft.com/office/drawing/2014/main" id="{F8B3554F-CEA8-9427-DFA8-5B21D0D2BB39}"/>
                  </a:ext>
                </a:extLst>
              </p:cNvPr>
              <p:cNvSpPr>
                <a:spLocks noChangeArrowheads="1"/>
              </p:cNvSpPr>
              <p:nvPr/>
            </p:nvSpPr>
            <p:spPr bwMode="auto">
              <a:xfrm>
                <a:off x="3006" y="1812"/>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2" name="Oval 161">
                <a:extLst>
                  <a:ext uri="{FF2B5EF4-FFF2-40B4-BE49-F238E27FC236}">
                    <a16:creationId xmlns:a16="http://schemas.microsoft.com/office/drawing/2014/main" id="{B99DEA53-DA6A-D54B-9049-3D6AB715AAD8}"/>
                  </a:ext>
                </a:extLst>
              </p:cNvPr>
              <p:cNvSpPr>
                <a:spLocks noChangeArrowheads="1"/>
              </p:cNvSpPr>
              <p:nvPr/>
            </p:nvSpPr>
            <p:spPr bwMode="auto">
              <a:xfrm>
                <a:off x="3025" y="1652"/>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3" name="Line 162">
                <a:extLst>
                  <a:ext uri="{FF2B5EF4-FFF2-40B4-BE49-F238E27FC236}">
                    <a16:creationId xmlns:a16="http://schemas.microsoft.com/office/drawing/2014/main" id="{3BEDB236-19FE-CFC8-985B-3DB3825DAEF6}"/>
                  </a:ext>
                </a:extLst>
              </p:cNvPr>
              <p:cNvSpPr>
                <a:spLocks noChangeShapeType="1"/>
              </p:cNvSpPr>
              <p:nvPr/>
            </p:nvSpPr>
            <p:spPr bwMode="auto">
              <a:xfrm>
                <a:off x="3054" y="1711"/>
                <a:ext cx="0" cy="10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49" name="Group 163">
              <a:extLst>
                <a:ext uri="{FF2B5EF4-FFF2-40B4-BE49-F238E27FC236}">
                  <a16:creationId xmlns:a16="http://schemas.microsoft.com/office/drawing/2014/main" id="{8E5CD9D9-AB5E-DD7A-C2DD-ADC3CC62F917}"/>
                </a:ext>
              </a:extLst>
            </p:cNvPr>
            <p:cNvGrpSpPr>
              <a:grpSpLocks/>
            </p:cNvGrpSpPr>
            <p:nvPr/>
          </p:nvGrpSpPr>
          <p:grpSpPr bwMode="auto">
            <a:xfrm>
              <a:off x="4730" y="1423"/>
              <a:ext cx="93" cy="253"/>
              <a:chOff x="3006" y="1652"/>
              <a:chExt cx="93" cy="253"/>
            </a:xfrm>
          </p:grpSpPr>
          <p:sp>
            <p:nvSpPr>
              <p:cNvPr id="168" name="Oval 164">
                <a:extLst>
                  <a:ext uri="{FF2B5EF4-FFF2-40B4-BE49-F238E27FC236}">
                    <a16:creationId xmlns:a16="http://schemas.microsoft.com/office/drawing/2014/main" id="{54D2DB49-A1CE-4E1E-9F23-2384BC4542AF}"/>
                  </a:ext>
                </a:extLst>
              </p:cNvPr>
              <p:cNvSpPr>
                <a:spLocks noChangeArrowheads="1"/>
              </p:cNvSpPr>
              <p:nvPr/>
            </p:nvSpPr>
            <p:spPr bwMode="auto">
              <a:xfrm>
                <a:off x="3006" y="1812"/>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9" name="Oval 165">
                <a:extLst>
                  <a:ext uri="{FF2B5EF4-FFF2-40B4-BE49-F238E27FC236}">
                    <a16:creationId xmlns:a16="http://schemas.microsoft.com/office/drawing/2014/main" id="{4BA29001-8338-1AF1-7C7F-940ED77DC279}"/>
                  </a:ext>
                </a:extLst>
              </p:cNvPr>
              <p:cNvSpPr>
                <a:spLocks noChangeArrowheads="1"/>
              </p:cNvSpPr>
              <p:nvPr/>
            </p:nvSpPr>
            <p:spPr bwMode="auto">
              <a:xfrm>
                <a:off x="3025" y="1652"/>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0" name="Line 166">
                <a:extLst>
                  <a:ext uri="{FF2B5EF4-FFF2-40B4-BE49-F238E27FC236}">
                    <a16:creationId xmlns:a16="http://schemas.microsoft.com/office/drawing/2014/main" id="{4C3E5A78-EF6D-4593-2F68-6E68281E33ED}"/>
                  </a:ext>
                </a:extLst>
              </p:cNvPr>
              <p:cNvSpPr>
                <a:spLocks noChangeShapeType="1"/>
              </p:cNvSpPr>
              <p:nvPr/>
            </p:nvSpPr>
            <p:spPr bwMode="auto">
              <a:xfrm>
                <a:off x="3054" y="1711"/>
                <a:ext cx="0" cy="10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50" name="Group 167">
              <a:extLst>
                <a:ext uri="{FF2B5EF4-FFF2-40B4-BE49-F238E27FC236}">
                  <a16:creationId xmlns:a16="http://schemas.microsoft.com/office/drawing/2014/main" id="{A5995C39-0D5E-E5BA-27AA-C8CA5B423400}"/>
                </a:ext>
              </a:extLst>
            </p:cNvPr>
            <p:cNvGrpSpPr>
              <a:grpSpLocks/>
            </p:cNvGrpSpPr>
            <p:nvPr/>
          </p:nvGrpSpPr>
          <p:grpSpPr bwMode="auto">
            <a:xfrm>
              <a:off x="4991" y="1423"/>
              <a:ext cx="93" cy="253"/>
              <a:chOff x="3006" y="1652"/>
              <a:chExt cx="93" cy="253"/>
            </a:xfrm>
          </p:grpSpPr>
          <p:sp>
            <p:nvSpPr>
              <p:cNvPr id="165" name="Oval 168">
                <a:extLst>
                  <a:ext uri="{FF2B5EF4-FFF2-40B4-BE49-F238E27FC236}">
                    <a16:creationId xmlns:a16="http://schemas.microsoft.com/office/drawing/2014/main" id="{39978304-7E12-670D-1874-14B8F57FFF04}"/>
                  </a:ext>
                </a:extLst>
              </p:cNvPr>
              <p:cNvSpPr>
                <a:spLocks noChangeArrowheads="1"/>
              </p:cNvSpPr>
              <p:nvPr/>
            </p:nvSpPr>
            <p:spPr bwMode="auto">
              <a:xfrm>
                <a:off x="3006" y="1812"/>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6" name="Oval 169">
                <a:extLst>
                  <a:ext uri="{FF2B5EF4-FFF2-40B4-BE49-F238E27FC236}">
                    <a16:creationId xmlns:a16="http://schemas.microsoft.com/office/drawing/2014/main" id="{568DF0BC-D9AF-1FE1-3ECB-8D1E6C59902A}"/>
                  </a:ext>
                </a:extLst>
              </p:cNvPr>
              <p:cNvSpPr>
                <a:spLocks noChangeArrowheads="1"/>
              </p:cNvSpPr>
              <p:nvPr/>
            </p:nvSpPr>
            <p:spPr bwMode="auto">
              <a:xfrm>
                <a:off x="3025" y="1652"/>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7" name="Line 170">
                <a:extLst>
                  <a:ext uri="{FF2B5EF4-FFF2-40B4-BE49-F238E27FC236}">
                    <a16:creationId xmlns:a16="http://schemas.microsoft.com/office/drawing/2014/main" id="{7211D68D-7C5C-C7C5-7981-3444BCBFBF55}"/>
                  </a:ext>
                </a:extLst>
              </p:cNvPr>
              <p:cNvSpPr>
                <a:spLocks noChangeShapeType="1"/>
              </p:cNvSpPr>
              <p:nvPr/>
            </p:nvSpPr>
            <p:spPr bwMode="auto">
              <a:xfrm>
                <a:off x="3054" y="1711"/>
                <a:ext cx="0" cy="10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51" name="Oval 171">
              <a:extLst>
                <a:ext uri="{FF2B5EF4-FFF2-40B4-BE49-F238E27FC236}">
                  <a16:creationId xmlns:a16="http://schemas.microsoft.com/office/drawing/2014/main" id="{A66AE0B9-C1F5-3D74-477B-1FF7041496D1}"/>
                </a:ext>
              </a:extLst>
            </p:cNvPr>
            <p:cNvSpPr>
              <a:spLocks noChangeArrowheads="1"/>
            </p:cNvSpPr>
            <p:nvPr/>
          </p:nvSpPr>
          <p:spPr bwMode="auto">
            <a:xfrm flipV="1">
              <a:off x="4219" y="2652"/>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2" name="Oval 172">
              <a:extLst>
                <a:ext uri="{FF2B5EF4-FFF2-40B4-BE49-F238E27FC236}">
                  <a16:creationId xmlns:a16="http://schemas.microsoft.com/office/drawing/2014/main" id="{D7B60BEA-F1E9-6887-0F02-4CE49827CFE0}"/>
                </a:ext>
              </a:extLst>
            </p:cNvPr>
            <p:cNvSpPr>
              <a:spLocks noChangeArrowheads="1"/>
            </p:cNvSpPr>
            <p:nvPr/>
          </p:nvSpPr>
          <p:spPr bwMode="auto">
            <a:xfrm flipV="1">
              <a:off x="4238" y="2849"/>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3" name="Line 173">
              <a:extLst>
                <a:ext uri="{FF2B5EF4-FFF2-40B4-BE49-F238E27FC236}">
                  <a16:creationId xmlns:a16="http://schemas.microsoft.com/office/drawing/2014/main" id="{899F682A-8660-894E-4884-EFCF500E07DD}"/>
                </a:ext>
              </a:extLst>
            </p:cNvPr>
            <p:cNvSpPr>
              <a:spLocks noChangeShapeType="1"/>
            </p:cNvSpPr>
            <p:nvPr/>
          </p:nvSpPr>
          <p:spPr bwMode="auto">
            <a:xfrm flipV="1">
              <a:off x="4266" y="2744"/>
              <a:ext cx="0" cy="10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4" name="Oval 174">
              <a:extLst>
                <a:ext uri="{FF2B5EF4-FFF2-40B4-BE49-F238E27FC236}">
                  <a16:creationId xmlns:a16="http://schemas.microsoft.com/office/drawing/2014/main" id="{DB3C063B-F0EA-0F23-598A-DD9D49340325}"/>
                </a:ext>
              </a:extLst>
            </p:cNvPr>
            <p:cNvSpPr>
              <a:spLocks noChangeArrowheads="1"/>
            </p:cNvSpPr>
            <p:nvPr/>
          </p:nvSpPr>
          <p:spPr bwMode="auto">
            <a:xfrm flipV="1">
              <a:off x="4478" y="2649"/>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5" name="Oval 175">
              <a:extLst>
                <a:ext uri="{FF2B5EF4-FFF2-40B4-BE49-F238E27FC236}">
                  <a16:creationId xmlns:a16="http://schemas.microsoft.com/office/drawing/2014/main" id="{968450AC-2712-3419-9E97-B644B6B89F0A}"/>
                </a:ext>
              </a:extLst>
            </p:cNvPr>
            <p:cNvSpPr>
              <a:spLocks noChangeArrowheads="1"/>
            </p:cNvSpPr>
            <p:nvPr/>
          </p:nvSpPr>
          <p:spPr bwMode="auto">
            <a:xfrm flipV="1">
              <a:off x="4497" y="2846"/>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6" name="Line 176">
              <a:extLst>
                <a:ext uri="{FF2B5EF4-FFF2-40B4-BE49-F238E27FC236}">
                  <a16:creationId xmlns:a16="http://schemas.microsoft.com/office/drawing/2014/main" id="{59F45B67-D141-9AC9-8BDA-0A8585995CEB}"/>
                </a:ext>
              </a:extLst>
            </p:cNvPr>
            <p:cNvSpPr>
              <a:spLocks noChangeShapeType="1"/>
            </p:cNvSpPr>
            <p:nvPr/>
          </p:nvSpPr>
          <p:spPr bwMode="auto">
            <a:xfrm flipV="1">
              <a:off x="4526" y="2744"/>
              <a:ext cx="0" cy="10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7" name="Text Box 177">
              <a:extLst>
                <a:ext uri="{FF2B5EF4-FFF2-40B4-BE49-F238E27FC236}">
                  <a16:creationId xmlns:a16="http://schemas.microsoft.com/office/drawing/2014/main" id="{ACE11D02-E0A7-25C2-B8FC-09E47D4832DF}"/>
                </a:ext>
              </a:extLst>
            </p:cNvPr>
            <p:cNvSpPr txBox="1">
              <a:spLocks noChangeArrowheads="1"/>
            </p:cNvSpPr>
            <p:nvPr/>
          </p:nvSpPr>
          <p:spPr bwMode="auto">
            <a:xfrm>
              <a:off x="3078" y="2370"/>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A</a:t>
              </a:r>
              <a:r>
                <a:rPr lang="en-US" altLang="zh-CN" b="1" baseline="-25000">
                  <a:solidFill>
                    <a:srgbClr val="0033CC"/>
                  </a:solidFill>
                  <a:ea typeface="楷体_GB2312" pitchFamily="49" charset="-122"/>
                </a:rPr>
                <a:t>0  </a:t>
              </a:r>
            </a:p>
          </p:txBody>
        </p:sp>
        <p:sp>
          <p:nvSpPr>
            <p:cNvPr id="158" name="Text Box 178">
              <a:extLst>
                <a:ext uri="{FF2B5EF4-FFF2-40B4-BE49-F238E27FC236}">
                  <a16:creationId xmlns:a16="http://schemas.microsoft.com/office/drawing/2014/main" id="{57C70CA5-D50F-52F0-2F45-F167DDC2F2F4}"/>
                </a:ext>
              </a:extLst>
            </p:cNvPr>
            <p:cNvSpPr txBox="1">
              <a:spLocks noChangeArrowheads="1"/>
            </p:cNvSpPr>
            <p:nvPr/>
          </p:nvSpPr>
          <p:spPr bwMode="auto">
            <a:xfrm>
              <a:off x="3340" y="2370"/>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A</a:t>
              </a:r>
              <a:r>
                <a:rPr lang="en-US" altLang="zh-CN" b="1" baseline="-25000">
                  <a:solidFill>
                    <a:srgbClr val="0033CC"/>
                  </a:solidFill>
                  <a:ea typeface="楷体_GB2312" pitchFamily="49" charset="-122"/>
                </a:rPr>
                <a:t>1  </a:t>
              </a:r>
            </a:p>
          </p:txBody>
        </p:sp>
        <p:sp>
          <p:nvSpPr>
            <p:cNvPr id="159" name="Text Box 179">
              <a:extLst>
                <a:ext uri="{FF2B5EF4-FFF2-40B4-BE49-F238E27FC236}">
                  <a16:creationId xmlns:a16="http://schemas.microsoft.com/office/drawing/2014/main" id="{CC9F7CEF-6594-D9DC-0CAF-6033C5B6A722}"/>
                </a:ext>
              </a:extLst>
            </p:cNvPr>
            <p:cNvSpPr txBox="1">
              <a:spLocks noChangeArrowheads="1"/>
            </p:cNvSpPr>
            <p:nvPr/>
          </p:nvSpPr>
          <p:spPr bwMode="auto">
            <a:xfrm>
              <a:off x="3601" y="2370"/>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A</a:t>
              </a:r>
              <a:r>
                <a:rPr lang="en-US" altLang="zh-CN" b="1" baseline="-25000">
                  <a:solidFill>
                    <a:srgbClr val="0033CC"/>
                  </a:solidFill>
                  <a:ea typeface="楷体_GB2312" pitchFamily="49" charset="-122"/>
                </a:rPr>
                <a:t>2  </a:t>
              </a:r>
            </a:p>
          </p:txBody>
        </p:sp>
        <p:sp>
          <p:nvSpPr>
            <p:cNvPr id="160" name="Text Box 180">
              <a:extLst>
                <a:ext uri="{FF2B5EF4-FFF2-40B4-BE49-F238E27FC236}">
                  <a16:creationId xmlns:a16="http://schemas.microsoft.com/office/drawing/2014/main" id="{AF54CCCF-3BF9-415F-39DE-B9F7A111B104}"/>
                </a:ext>
              </a:extLst>
            </p:cNvPr>
            <p:cNvSpPr txBox="1">
              <a:spLocks noChangeArrowheads="1"/>
            </p:cNvSpPr>
            <p:nvPr/>
          </p:nvSpPr>
          <p:spPr bwMode="auto">
            <a:xfrm>
              <a:off x="3982" y="2370"/>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ST</a:t>
              </a:r>
              <a:r>
                <a:rPr lang="en-US" altLang="zh-CN" b="1" baseline="-25000">
                  <a:solidFill>
                    <a:srgbClr val="0033CC"/>
                  </a:solidFill>
                  <a:ea typeface="楷体_GB2312" pitchFamily="49" charset="-122"/>
                </a:rPr>
                <a:t>B  </a:t>
              </a:r>
            </a:p>
          </p:txBody>
        </p:sp>
        <p:sp>
          <p:nvSpPr>
            <p:cNvPr id="161" name="Text Box 181">
              <a:extLst>
                <a:ext uri="{FF2B5EF4-FFF2-40B4-BE49-F238E27FC236}">
                  <a16:creationId xmlns:a16="http://schemas.microsoft.com/office/drawing/2014/main" id="{18B49F03-0F44-1711-B509-AAF88E570BB3}"/>
                </a:ext>
              </a:extLst>
            </p:cNvPr>
            <p:cNvSpPr txBox="1">
              <a:spLocks noChangeArrowheads="1"/>
            </p:cNvSpPr>
            <p:nvPr/>
          </p:nvSpPr>
          <p:spPr bwMode="auto">
            <a:xfrm>
              <a:off x="4316" y="2370"/>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ST</a:t>
              </a:r>
              <a:r>
                <a:rPr lang="en-US" altLang="zh-CN" b="1" baseline="-25000">
                  <a:solidFill>
                    <a:srgbClr val="0033CC"/>
                  </a:solidFill>
                  <a:ea typeface="楷体_GB2312" pitchFamily="49" charset="-122"/>
                </a:rPr>
                <a:t>C  </a:t>
              </a:r>
            </a:p>
          </p:txBody>
        </p:sp>
        <p:sp>
          <p:nvSpPr>
            <p:cNvPr id="162" name="Text Box 182">
              <a:extLst>
                <a:ext uri="{FF2B5EF4-FFF2-40B4-BE49-F238E27FC236}">
                  <a16:creationId xmlns:a16="http://schemas.microsoft.com/office/drawing/2014/main" id="{AFB211DD-FD05-C6C3-0A08-6E67AE25AC01}"/>
                </a:ext>
              </a:extLst>
            </p:cNvPr>
            <p:cNvSpPr txBox="1">
              <a:spLocks noChangeArrowheads="1"/>
            </p:cNvSpPr>
            <p:nvPr/>
          </p:nvSpPr>
          <p:spPr bwMode="auto">
            <a:xfrm>
              <a:off x="4665" y="2370"/>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ST</a:t>
              </a:r>
              <a:r>
                <a:rPr lang="en-US" altLang="zh-CN" b="1" baseline="-25000">
                  <a:solidFill>
                    <a:srgbClr val="0033CC"/>
                  </a:solidFill>
                  <a:ea typeface="楷体_GB2312" pitchFamily="49" charset="-122"/>
                </a:rPr>
                <a:t>A </a:t>
              </a:r>
            </a:p>
          </p:txBody>
        </p:sp>
        <p:sp>
          <p:nvSpPr>
            <p:cNvPr id="163" name="Text Box 183">
              <a:extLst>
                <a:ext uri="{FF2B5EF4-FFF2-40B4-BE49-F238E27FC236}">
                  <a16:creationId xmlns:a16="http://schemas.microsoft.com/office/drawing/2014/main" id="{B4700D79-D421-EC12-1AD6-EF6CE599F8A8}"/>
                </a:ext>
              </a:extLst>
            </p:cNvPr>
            <p:cNvSpPr txBox="1">
              <a:spLocks noChangeArrowheads="1"/>
            </p:cNvSpPr>
            <p:nvPr/>
          </p:nvSpPr>
          <p:spPr bwMode="auto">
            <a:xfrm>
              <a:off x="4902" y="1146"/>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Y</a:t>
              </a:r>
              <a:r>
                <a:rPr lang="en-US" altLang="zh-CN" b="1" baseline="-25000">
                  <a:solidFill>
                    <a:srgbClr val="0033CC"/>
                  </a:solidFill>
                  <a:ea typeface="楷体_GB2312" pitchFamily="49" charset="-122"/>
                </a:rPr>
                <a:t>7  </a:t>
              </a:r>
            </a:p>
          </p:txBody>
        </p:sp>
        <p:sp>
          <p:nvSpPr>
            <p:cNvPr id="164" name="Line 184">
              <a:extLst>
                <a:ext uri="{FF2B5EF4-FFF2-40B4-BE49-F238E27FC236}">
                  <a16:creationId xmlns:a16="http://schemas.microsoft.com/office/drawing/2014/main" id="{82FC1F44-5434-8FD4-E828-BED788DB8099}"/>
                </a:ext>
              </a:extLst>
            </p:cNvPr>
            <p:cNvSpPr>
              <a:spLocks noChangeShapeType="1"/>
            </p:cNvSpPr>
            <p:nvPr/>
          </p:nvSpPr>
          <p:spPr bwMode="auto">
            <a:xfrm>
              <a:off x="4989" y="1204"/>
              <a:ext cx="12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2" name="灯片编号占位符 1">
            <a:extLst>
              <a:ext uri="{FF2B5EF4-FFF2-40B4-BE49-F238E27FC236}">
                <a16:creationId xmlns:a16="http://schemas.microsoft.com/office/drawing/2014/main" id="{6B7FCC8C-0806-1B88-1057-386AF81C6F65}"/>
              </a:ext>
            </a:extLst>
          </p:cNvPr>
          <p:cNvSpPr>
            <a:spLocks noGrp="1"/>
          </p:cNvSpPr>
          <p:nvPr>
            <p:ph type="sldNum" sz="quarter" idx="12"/>
          </p:nvPr>
        </p:nvSpPr>
        <p:spPr/>
        <p:txBody>
          <a:bodyPr/>
          <a:lstStyle/>
          <a:p>
            <a:fld id="{392CBAA0-59E6-204E-8F03-85E5040D48B8}" type="slidenum">
              <a:rPr kumimoji="1" lang="zh-CN" altLang="en-US" smtClean="0"/>
              <a:t>70</a:t>
            </a:fld>
            <a:r>
              <a:rPr kumimoji="1" lang="en-US" altLang="zh-CN"/>
              <a:t>/133</a:t>
            </a:r>
            <a:endParaRPr kumimoji="1" lang="zh-CN" altLang="en-US" dirty="0"/>
          </a:p>
        </p:txBody>
      </p:sp>
      <mc:AlternateContent xmlns:mc="http://schemas.openxmlformats.org/markup-compatibility/2006">
        <mc:Choice xmlns:a14="http://schemas.microsoft.com/office/drawing/2010/main" Requires="a14">
          <p:sp>
            <p:nvSpPr>
              <p:cNvPr id="3" name="文本框 2">
                <a:extLst>
                  <a:ext uri="{FF2B5EF4-FFF2-40B4-BE49-F238E27FC236}">
                    <a16:creationId xmlns:a16="http://schemas.microsoft.com/office/drawing/2014/main" id="{7EFE4149-8DAF-8E06-B1F3-FD2A6F86D53C}"/>
                  </a:ext>
                </a:extLst>
              </p:cNvPr>
              <p:cNvSpPr txBox="1"/>
              <p:nvPr/>
            </p:nvSpPr>
            <p:spPr>
              <a:xfrm>
                <a:off x="1996111" y="6172577"/>
                <a:ext cx="1279003" cy="370101"/>
              </a:xfrm>
              <a:prstGeom prst="rect">
                <a:avLst/>
              </a:prstGeom>
              <a:noFill/>
            </p:spPr>
            <p:txBody>
              <a:bodyPr wrap="none" lIns="0" tIns="0" rIns="0" bIns="0" rtlCol="0">
                <a:spAutoFit/>
              </a:bodyPr>
              <a:lstStyle/>
              <a:p>
                <a14:m>
                  <m:oMathPara xmlns:m="http://schemas.openxmlformats.org/officeDocument/2006/math">
                    <m:oMathParaPr>
                      <m:jc m:val="centerGroup"/>
                    </m:oMathParaPr>
                    <m:oMath xmlns:m="http://schemas.openxmlformats.org/officeDocument/2006/math">
                      <m:sSub>
                        <m:sSubPr>
                          <m:ctrlPr>
                            <a:rPr kumimoji="1" lang="en-US" altLang="zh-CN" sz="2400" b="1" i="1" smtClean="0">
                              <a:solidFill>
                                <a:srgbClr val="FF0000"/>
                              </a:solidFill>
                              <a:latin typeface="Cambria Math" panose="02040503050406030204" pitchFamily="18" charset="0"/>
                            </a:rPr>
                          </m:ctrlPr>
                        </m:sSubPr>
                        <m:e>
                          <m:r>
                            <a:rPr kumimoji="1" lang="en-US" altLang="zh-CN" sz="2400" b="1" i="1" smtClean="0">
                              <a:solidFill>
                                <a:srgbClr val="FF0000"/>
                              </a:solidFill>
                              <a:latin typeface="Cambria Math" panose="02040503050406030204" pitchFamily="18" charset="0"/>
                            </a:rPr>
                            <m:t>𝑺</m:t>
                          </m:r>
                        </m:e>
                        <m:sub>
                          <m:r>
                            <a:rPr kumimoji="1" lang="en-US" altLang="zh-CN" sz="2400" b="1" i="1" smtClean="0">
                              <a:solidFill>
                                <a:srgbClr val="FF0000"/>
                              </a:solidFill>
                              <a:latin typeface="Cambria Math" panose="02040503050406030204" pitchFamily="18" charset="0"/>
                            </a:rPr>
                            <m:t>𝟏</m:t>
                          </m:r>
                        </m:sub>
                      </m:sSub>
                      <m:r>
                        <a:rPr kumimoji="1" lang="en-US" altLang="zh-CN" sz="2400" b="1" i="1" smtClean="0">
                          <a:solidFill>
                            <a:srgbClr val="FF0000"/>
                          </a:solidFill>
                          <a:latin typeface="Cambria Math" panose="02040503050406030204" pitchFamily="18" charset="0"/>
                        </a:rPr>
                        <m:t>,</m:t>
                      </m:r>
                      <m:r>
                        <a:rPr kumimoji="1" lang="zh-CN" altLang="en-US" sz="2400" b="1" i="1" smtClean="0">
                          <a:solidFill>
                            <a:srgbClr val="FF0000"/>
                          </a:solidFill>
                          <a:latin typeface="Cambria Math" panose="02040503050406030204" pitchFamily="18" charset="0"/>
                        </a:rPr>
                        <m:t> </m:t>
                      </m:r>
                      <m:sSub>
                        <m:sSubPr>
                          <m:ctrlPr>
                            <a:rPr kumimoji="1" lang="en-US" altLang="zh-CN" sz="2400" b="1" i="1" smtClean="0">
                              <a:solidFill>
                                <a:srgbClr val="FF0000"/>
                              </a:solidFill>
                              <a:latin typeface="Cambria Math" panose="02040503050406030204" pitchFamily="18" charset="0"/>
                            </a:rPr>
                          </m:ctrlPr>
                        </m:sSubPr>
                        <m:e>
                          <m:acc>
                            <m:accPr>
                              <m:chr m:val="̅"/>
                              <m:ctrlPr>
                                <a:rPr kumimoji="1" lang="en-US" altLang="zh-CN" sz="2400" b="1" i="1" smtClean="0">
                                  <a:solidFill>
                                    <a:srgbClr val="FF0000"/>
                                  </a:solidFill>
                                  <a:latin typeface="Cambria Math" panose="02040503050406030204" pitchFamily="18" charset="0"/>
                                </a:rPr>
                              </m:ctrlPr>
                            </m:accPr>
                            <m:e>
                              <m:r>
                                <a:rPr kumimoji="1" lang="en-US" altLang="zh-CN" sz="2400" b="1" i="1" smtClean="0">
                                  <a:solidFill>
                                    <a:srgbClr val="FF0000"/>
                                  </a:solidFill>
                                  <a:latin typeface="Cambria Math" panose="02040503050406030204" pitchFamily="18" charset="0"/>
                                </a:rPr>
                                <m:t>𝑺</m:t>
                              </m:r>
                            </m:e>
                          </m:acc>
                        </m:e>
                        <m:sub>
                          <m:r>
                            <a:rPr kumimoji="1" lang="en-US" altLang="zh-CN" sz="2400" b="1" i="1" smtClean="0">
                              <a:solidFill>
                                <a:srgbClr val="FF0000"/>
                              </a:solidFill>
                              <a:latin typeface="Cambria Math" panose="02040503050406030204" pitchFamily="18" charset="0"/>
                            </a:rPr>
                            <m:t>𝟐</m:t>
                          </m:r>
                        </m:sub>
                      </m:sSub>
                      <m:r>
                        <a:rPr kumimoji="1" lang="en-US" altLang="zh-CN" sz="2400" b="1" i="1" smtClean="0">
                          <a:solidFill>
                            <a:srgbClr val="FF0000"/>
                          </a:solidFill>
                          <a:latin typeface="Cambria Math" panose="02040503050406030204" pitchFamily="18" charset="0"/>
                        </a:rPr>
                        <m:t>,</m:t>
                      </m:r>
                      <m:r>
                        <a:rPr kumimoji="1" lang="zh-CN" altLang="en-US" sz="2400" b="1" i="1" smtClean="0">
                          <a:solidFill>
                            <a:srgbClr val="FF0000"/>
                          </a:solidFill>
                          <a:latin typeface="Cambria Math" panose="02040503050406030204" pitchFamily="18" charset="0"/>
                        </a:rPr>
                        <m:t> </m:t>
                      </m:r>
                      <m:sSub>
                        <m:sSubPr>
                          <m:ctrlPr>
                            <a:rPr kumimoji="1" lang="en-US" altLang="zh-CN" sz="2400" b="1" i="1" smtClean="0">
                              <a:solidFill>
                                <a:srgbClr val="FF0000"/>
                              </a:solidFill>
                              <a:latin typeface="Cambria Math" panose="02040503050406030204" pitchFamily="18" charset="0"/>
                            </a:rPr>
                          </m:ctrlPr>
                        </m:sSubPr>
                        <m:e>
                          <m:acc>
                            <m:accPr>
                              <m:chr m:val="̅"/>
                              <m:ctrlPr>
                                <a:rPr kumimoji="1" lang="en-US" altLang="zh-CN" sz="2400" b="1" i="1" smtClean="0">
                                  <a:solidFill>
                                    <a:srgbClr val="FF0000"/>
                                  </a:solidFill>
                                  <a:latin typeface="Cambria Math" panose="02040503050406030204" pitchFamily="18" charset="0"/>
                                </a:rPr>
                              </m:ctrlPr>
                            </m:accPr>
                            <m:e>
                              <m:r>
                                <a:rPr kumimoji="1" lang="en-US" altLang="zh-CN" sz="2400" b="1" i="1" smtClean="0">
                                  <a:solidFill>
                                    <a:srgbClr val="FF0000"/>
                                  </a:solidFill>
                                  <a:latin typeface="Cambria Math" panose="02040503050406030204" pitchFamily="18" charset="0"/>
                                </a:rPr>
                                <m:t>𝑺</m:t>
                              </m:r>
                            </m:e>
                          </m:acc>
                        </m:e>
                        <m:sub>
                          <m:r>
                            <a:rPr kumimoji="1" lang="en-US" altLang="zh-CN" sz="2400" b="1" i="1" smtClean="0">
                              <a:solidFill>
                                <a:srgbClr val="FF0000"/>
                              </a:solidFill>
                              <a:latin typeface="Cambria Math" panose="02040503050406030204" pitchFamily="18" charset="0"/>
                            </a:rPr>
                            <m:t>𝟑</m:t>
                          </m:r>
                        </m:sub>
                      </m:sSub>
                    </m:oMath>
                  </m:oMathPara>
                </a14:m>
                <a:endParaRPr kumimoji="1" lang="zh-CN" altLang="en-US" sz="2400" b="1" dirty="0">
                  <a:solidFill>
                    <a:srgbClr val="FF0000"/>
                  </a:solidFill>
                </a:endParaRPr>
              </a:p>
            </p:txBody>
          </p:sp>
        </mc:Choice>
        <mc:Fallback>
          <p:sp>
            <p:nvSpPr>
              <p:cNvPr id="3" name="文本框 2">
                <a:extLst>
                  <a:ext uri="{FF2B5EF4-FFF2-40B4-BE49-F238E27FC236}">
                    <a16:creationId xmlns:a16="http://schemas.microsoft.com/office/drawing/2014/main" id="{7EFE4149-8DAF-8E06-B1F3-FD2A6F86D53C}"/>
                  </a:ext>
                </a:extLst>
              </p:cNvPr>
              <p:cNvSpPr txBox="1">
                <a:spLocks noRot="1" noChangeAspect="1" noMove="1" noResize="1" noEditPoints="1" noAdjustHandles="1" noChangeArrowheads="1" noChangeShapeType="1" noTextEdit="1"/>
              </p:cNvSpPr>
              <p:nvPr/>
            </p:nvSpPr>
            <p:spPr>
              <a:xfrm>
                <a:off x="1996111" y="6172577"/>
                <a:ext cx="1279003" cy="370101"/>
              </a:xfrm>
              <a:prstGeom prst="rect">
                <a:avLst/>
              </a:prstGeom>
              <a:blipFill>
                <a:blip r:embed="rId2"/>
                <a:stretch>
                  <a:fillRect l="-3922" r="-1961" b="-16667"/>
                </a:stretch>
              </a:blipFill>
            </p:spPr>
            <p:txBody>
              <a:bodyPr/>
              <a:lstStyle/>
              <a:p>
                <a:r>
                  <a:rPr lang="zh-CN" altLang="en-US">
                    <a:noFill/>
                  </a:rPr>
                  <a:t> </a:t>
                </a:r>
              </a:p>
            </p:txBody>
          </p:sp>
        </mc:Fallback>
      </mc:AlternateContent>
      <mc:AlternateContent xmlns:mc="http://schemas.openxmlformats.org/markup-compatibility/2006">
        <mc:Choice xmlns:a14="http://schemas.microsoft.com/office/drawing/2010/main" Requires="a14">
          <p:sp>
            <p:nvSpPr>
              <p:cNvPr id="5" name="文本框 4">
                <a:extLst>
                  <a:ext uri="{FF2B5EF4-FFF2-40B4-BE49-F238E27FC236}">
                    <a16:creationId xmlns:a16="http://schemas.microsoft.com/office/drawing/2014/main" id="{72EE70A9-11EB-40FF-6F68-0A96ED0B5B22}"/>
                  </a:ext>
                </a:extLst>
              </p:cNvPr>
              <p:cNvSpPr txBox="1"/>
              <p:nvPr/>
            </p:nvSpPr>
            <p:spPr>
              <a:xfrm>
                <a:off x="4295445" y="5818186"/>
                <a:ext cx="3005887" cy="370101"/>
              </a:xfrm>
              <a:prstGeom prst="rect">
                <a:avLst/>
              </a:prstGeom>
              <a:noFill/>
            </p:spPr>
            <p:txBody>
              <a:bodyPr wrap="none" lIns="0" tIns="0" rIns="0" bIns="0" rtlCol="0">
                <a:spAutoFit/>
              </a:bodyPr>
              <a:lstStyle/>
              <a:p>
                <a14:m>
                  <m:oMathPara xmlns:m="http://schemas.openxmlformats.org/officeDocument/2006/math">
                    <m:oMathParaPr>
                      <m:jc m:val="centerGroup"/>
                    </m:oMathParaPr>
                    <m:oMath xmlns:m="http://schemas.openxmlformats.org/officeDocument/2006/math">
                      <m:sSub>
                        <m:sSubPr>
                          <m:ctrlPr>
                            <a:rPr kumimoji="1" lang="en-US" altLang="zh-CN" sz="2400" b="1" i="1" smtClean="0">
                              <a:solidFill>
                                <a:srgbClr val="FF0000"/>
                              </a:solidFill>
                              <a:latin typeface="Cambria Math" panose="02040503050406030204" pitchFamily="18" charset="0"/>
                            </a:rPr>
                          </m:ctrlPr>
                        </m:sSubPr>
                        <m:e>
                          <m:r>
                            <a:rPr kumimoji="1" lang="en-US" altLang="zh-CN" sz="2400" b="1" i="1" smtClean="0">
                              <a:solidFill>
                                <a:srgbClr val="FF0000"/>
                              </a:solidFill>
                              <a:latin typeface="Cambria Math" panose="02040503050406030204" pitchFamily="18" charset="0"/>
                            </a:rPr>
                            <m:t>𝑺</m:t>
                          </m:r>
                        </m:e>
                        <m:sub>
                          <m:r>
                            <a:rPr kumimoji="1" lang="en-US" altLang="zh-CN" sz="2400" b="1" i="1" smtClean="0">
                              <a:solidFill>
                                <a:srgbClr val="FF0000"/>
                              </a:solidFill>
                              <a:latin typeface="Cambria Math" panose="02040503050406030204" pitchFamily="18" charset="0"/>
                            </a:rPr>
                            <m:t>𝟏</m:t>
                          </m:r>
                        </m:sub>
                      </m:sSub>
                      <m:r>
                        <a:rPr kumimoji="1" lang="en-US" altLang="zh-CN" sz="2400" b="1" i="1" smtClean="0">
                          <a:solidFill>
                            <a:srgbClr val="FF0000"/>
                          </a:solidFill>
                          <a:latin typeface="Cambria Math" panose="02040503050406030204" pitchFamily="18" charset="0"/>
                        </a:rPr>
                        <m:t>=</m:t>
                      </m:r>
                      <m:r>
                        <a:rPr kumimoji="1" lang="en-US" altLang="zh-CN" sz="2400" b="1" i="1" smtClean="0">
                          <a:solidFill>
                            <a:srgbClr val="FF0000"/>
                          </a:solidFill>
                          <a:latin typeface="Cambria Math" panose="02040503050406030204" pitchFamily="18" charset="0"/>
                        </a:rPr>
                        <m:t>𝟎</m:t>
                      </m:r>
                      <m:r>
                        <a:rPr kumimoji="1" lang="zh-CN" altLang="en-US" sz="2400" b="1" i="1" smtClean="0">
                          <a:solidFill>
                            <a:srgbClr val="FF0000"/>
                          </a:solidFill>
                          <a:latin typeface="Cambria Math" panose="02040503050406030204" pitchFamily="18" charset="0"/>
                        </a:rPr>
                        <m:t> </m:t>
                      </m:r>
                      <m:r>
                        <a:rPr kumimoji="1" lang="zh-CN" altLang="en-US" sz="2400" b="1" i="1">
                          <a:solidFill>
                            <a:srgbClr val="FF0000"/>
                          </a:solidFill>
                          <a:latin typeface="Cambria Math" panose="02040503050406030204" pitchFamily="18" charset="0"/>
                        </a:rPr>
                        <m:t>或</m:t>
                      </m:r>
                      <m:r>
                        <a:rPr kumimoji="1" lang="zh-CN" altLang="en-US" sz="2400" b="1" i="1" smtClean="0">
                          <a:solidFill>
                            <a:srgbClr val="FF0000"/>
                          </a:solidFill>
                          <a:latin typeface="Cambria Math" panose="02040503050406030204" pitchFamily="18" charset="0"/>
                        </a:rPr>
                        <m:t> </m:t>
                      </m:r>
                      <m:sSub>
                        <m:sSubPr>
                          <m:ctrlPr>
                            <a:rPr kumimoji="1" lang="en-US" altLang="zh-CN" sz="2400" b="1" i="1" smtClean="0">
                              <a:solidFill>
                                <a:srgbClr val="FF0000"/>
                              </a:solidFill>
                              <a:latin typeface="Cambria Math" panose="02040503050406030204" pitchFamily="18" charset="0"/>
                            </a:rPr>
                          </m:ctrlPr>
                        </m:sSubPr>
                        <m:e>
                          <m:acc>
                            <m:accPr>
                              <m:chr m:val="̅"/>
                              <m:ctrlPr>
                                <a:rPr kumimoji="1" lang="en-US" altLang="zh-CN" sz="2400" b="1" i="1" smtClean="0">
                                  <a:solidFill>
                                    <a:srgbClr val="FF0000"/>
                                  </a:solidFill>
                                  <a:latin typeface="Cambria Math" panose="02040503050406030204" pitchFamily="18" charset="0"/>
                                </a:rPr>
                              </m:ctrlPr>
                            </m:accPr>
                            <m:e>
                              <m:r>
                                <a:rPr kumimoji="1" lang="en-US" altLang="zh-CN" sz="2400" b="1" i="1" smtClean="0">
                                  <a:solidFill>
                                    <a:srgbClr val="FF0000"/>
                                  </a:solidFill>
                                  <a:latin typeface="Cambria Math" panose="02040503050406030204" pitchFamily="18" charset="0"/>
                                </a:rPr>
                                <m:t>𝑺</m:t>
                              </m:r>
                            </m:e>
                          </m:acc>
                        </m:e>
                        <m:sub>
                          <m:r>
                            <a:rPr kumimoji="1" lang="en-US" altLang="zh-CN" sz="2400" b="1" i="1" smtClean="0">
                              <a:solidFill>
                                <a:srgbClr val="FF0000"/>
                              </a:solidFill>
                              <a:latin typeface="Cambria Math" panose="02040503050406030204" pitchFamily="18" charset="0"/>
                            </a:rPr>
                            <m:t>𝟐</m:t>
                          </m:r>
                        </m:sub>
                      </m:sSub>
                      <m:r>
                        <a:rPr kumimoji="1" lang="en-US" altLang="zh-CN" sz="2400" b="1" i="1" smtClean="0">
                          <a:solidFill>
                            <a:srgbClr val="FF0000"/>
                          </a:solidFill>
                          <a:latin typeface="Cambria Math" panose="02040503050406030204" pitchFamily="18" charset="0"/>
                        </a:rPr>
                        <m:t>+</m:t>
                      </m:r>
                      <m:sSub>
                        <m:sSubPr>
                          <m:ctrlPr>
                            <a:rPr kumimoji="1" lang="en-US" altLang="zh-CN" sz="2400" b="1" i="1" smtClean="0">
                              <a:solidFill>
                                <a:srgbClr val="FF0000"/>
                              </a:solidFill>
                              <a:latin typeface="Cambria Math" panose="02040503050406030204" pitchFamily="18" charset="0"/>
                            </a:rPr>
                          </m:ctrlPr>
                        </m:sSubPr>
                        <m:e>
                          <m:acc>
                            <m:accPr>
                              <m:chr m:val="̅"/>
                              <m:ctrlPr>
                                <a:rPr kumimoji="1" lang="en-US" altLang="zh-CN" sz="2400" b="1" i="1" smtClean="0">
                                  <a:solidFill>
                                    <a:srgbClr val="FF0000"/>
                                  </a:solidFill>
                                  <a:latin typeface="Cambria Math" panose="02040503050406030204" pitchFamily="18" charset="0"/>
                                </a:rPr>
                              </m:ctrlPr>
                            </m:accPr>
                            <m:e>
                              <m:r>
                                <a:rPr kumimoji="1" lang="en-US" altLang="zh-CN" sz="2400" b="1" i="1" smtClean="0">
                                  <a:solidFill>
                                    <a:srgbClr val="FF0000"/>
                                  </a:solidFill>
                                  <a:latin typeface="Cambria Math" panose="02040503050406030204" pitchFamily="18" charset="0"/>
                                </a:rPr>
                                <m:t>𝑺</m:t>
                              </m:r>
                            </m:e>
                          </m:acc>
                        </m:e>
                        <m:sub>
                          <m:r>
                            <a:rPr kumimoji="1" lang="en-US" altLang="zh-CN" sz="2400" b="1" i="1" smtClean="0">
                              <a:solidFill>
                                <a:srgbClr val="FF0000"/>
                              </a:solidFill>
                              <a:latin typeface="Cambria Math" panose="02040503050406030204" pitchFamily="18" charset="0"/>
                            </a:rPr>
                            <m:t>𝟑</m:t>
                          </m:r>
                        </m:sub>
                      </m:sSub>
                      <m:r>
                        <a:rPr kumimoji="1" lang="en-US" altLang="zh-CN" sz="2400" b="1" i="0" smtClean="0">
                          <a:solidFill>
                            <a:srgbClr val="FF0000"/>
                          </a:solidFill>
                          <a:latin typeface="Cambria Math" panose="02040503050406030204" pitchFamily="18" charset="0"/>
                        </a:rPr>
                        <m:t>=</m:t>
                      </m:r>
                      <m:r>
                        <a:rPr kumimoji="1" lang="en-US" altLang="zh-CN" sz="2400" b="1" i="0" smtClean="0">
                          <a:solidFill>
                            <a:srgbClr val="FF0000"/>
                          </a:solidFill>
                          <a:latin typeface="Cambria Math" panose="02040503050406030204" pitchFamily="18" charset="0"/>
                        </a:rPr>
                        <m:t>𝟏</m:t>
                      </m:r>
                    </m:oMath>
                  </m:oMathPara>
                </a14:m>
                <a:endParaRPr kumimoji="1" lang="zh-CN" altLang="en-US" sz="2400" b="1" dirty="0">
                  <a:solidFill>
                    <a:srgbClr val="FF0000"/>
                  </a:solidFill>
                </a:endParaRPr>
              </a:p>
            </p:txBody>
          </p:sp>
        </mc:Choice>
        <mc:Fallback>
          <p:sp>
            <p:nvSpPr>
              <p:cNvPr id="5" name="文本框 4">
                <a:extLst>
                  <a:ext uri="{FF2B5EF4-FFF2-40B4-BE49-F238E27FC236}">
                    <a16:creationId xmlns:a16="http://schemas.microsoft.com/office/drawing/2014/main" id="{72EE70A9-11EB-40FF-6F68-0A96ED0B5B22}"/>
                  </a:ext>
                </a:extLst>
              </p:cNvPr>
              <p:cNvSpPr txBox="1">
                <a:spLocks noRot="1" noChangeAspect="1" noMove="1" noResize="1" noEditPoints="1" noAdjustHandles="1" noChangeArrowheads="1" noChangeShapeType="1" noTextEdit="1"/>
              </p:cNvSpPr>
              <p:nvPr/>
            </p:nvSpPr>
            <p:spPr>
              <a:xfrm>
                <a:off x="4295445" y="5818186"/>
                <a:ext cx="3005887" cy="370101"/>
              </a:xfrm>
              <a:prstGeom prst="rect">
                <a:avLst/>
              </a:prstGeom>
              <a:blipFill>
                <a:blip r:embed="rId3"/>
                <a:stretch>
                  <a:fillRect l="-2101" t="-3226" r="-1681" b="-35484"/>
                </a:stretch>
              </a:blipFill>
            </p:spPr>
            <p:txBody>
              <a:bodyPr/>
              <a:lstStyle/>
              <a:p>
                <a:r>
                  <a:rPr lang="zh-CN" altLang="en-US">
                    <a:noFill/>
                  </a:rPr>
                  <a:t> </a:t>
                </a:r>
              </a:p>
            </p:txBody>
          </p:sp>
        </mc:Fallback>
      </mc:AlternateContent>
      <mc:AlternateContent xmlns:mc="http://schemas.openxmlformats.org/markup-compatibility/2006">
        <mc:Choice xmlns:a14="http://schemas.microsoft.com/office/drawing/2010/main" Requires="a14">
          <p:sp>
            <p:nvSpPr>
              <p:cNvPr id="189" name="文本框 188">
                <a:extLst>
                  <a:ext uri="{FF2B5EF4-FFF2-40B4-BE49-F238E27FC236}">
                    <a16:creationId xmlns:a16="http://schemas.microsoft.com/office/drawing/2014/main" id="{2321DA57-DD80-145D-B438-A6C67EB964BC}"/>
                  </a:ext>
                </a:extLst>
              </p:cNvPr>
              <p:cNvSpPr txBox="1"/>
              <p:nvPr/>
            </p:nvSpPr>
            <p:spPr>
              <a:xfrm>
                <a:off x="4266181" y="6368625"/>
                <a:ext cx="3028906" cy="370101"/>
              </a:xfrm>
              <a:prstGeom prst="rect">
                <a:avLst/>
              </a:prstGeom>
              <a:noFill/>
            </p:spPr>
            <p:txBody>
              <a:bodyPr wrap="none" lIns="0" tIns="0" rIns="0" bIns="0" rtlCol="0">
                <a:spAutoFit/>
              </a:bodyPr>
              <a:lstStyle/>
              <a:p>
                <a14:m>
                  <m:oMathPara xmlns:m="http://schemas.openxmlformats.org/officeDocument/2006/math">
                    <m:oMathParaPr>
                      <m:jc m:val="centerGroup"/>
                    </m:oMathParaPr>
                    <m:oMath xmlns:m="http://schemas.openxmlformats.org/officeDocument/2006/math">
                      <m:sSub>
                        <m:sSubPr>
                          <m:ctrlPr>
                            <a:rPr kumimoji="1" lang="en-US" altLang="zh-CN" sz="2400" b="1" i="1" smtClean="0">
                              <a:solidFill>
                                <a:srgbClr val="FF0000"/>
                              </a:solidFill>
                              <a:latin typeface="Cambria Math" panose="02040503050406030204" pitchFamily="18" charset="0"/>
                            </a:rPr>
                          </m:ctrlPr>
                        </m:sSubPr>
                        <m:e>
                          <m:r>
                            <a:rPr kumimoji="1" lang="en-US" altLang="zh-CN" sz="2400" b="1" i="1" smtClean="0">
                              <a:solidFill>
                                <a:srgbClr val="FF0000"/>
                              </a:solidFill>
                              <a:latin typeface="Cambria Math" panose="02040503050406030204" pitchFamily="18" charset="0"/>
                            </a:rPr>
                            <m:t>𝑺</m:t>
                          </m:r>
                        </m:e>
                        <m:sub>
                          <m:r>
                            <a:rPr kumimoji="1" lang="en-US" altLang="zh-CN" sz="2400" b="1" i="1" smtClean="0">
                              <a:solidFill>
                                <a:srgbClr val="FF0000"/>
                              </a:solidFill>
                              <a:latin typeface="Cambria Math" panose="02040503050406030204" pitchFamily="18" charset="0"/>
                            </a:rPr>
                            <m:t>𝟏</m:t>
                          </m:r>
                        </m:sub>
                      </m:sSub>
                      <m:r>
                        <a:rPr kumimoji="1" lang="en-US" altLang="zh-CN" sz="2400" b="1" i="1" smtClean="0">
                          <a:solidFill>
                            <a:srgbClr val="FF0000"/>
                          </a:solidFill>
                          <a:latin typeface="Cambria Math" panose="02040503050406030204" pitchFamily="18" charset="0"/>
                        </a:rPr>
                        <m:t>=</m:t>
                      </m:r>
                      <m:r>
                        <a:rPr kumimoji="1" lang="en-US" altLang="zh-CN" sz="2400" b="1" i="1" smtClean="0">
                          <a:solidFill>
                            <a:srgbClr val="FF0000"/>
                          </a:solidFill>
                          <a:latin typeface="Cambria Math" panose="02040503050406030204" pitchFamily="18" charset="0"/>
                        </a:rPr>
                        <m:t>𝟏</m:t>
                      </m:r>
                      <m:r>
                        <a:rPr kumimoji="1" lang="zh-CN" altLang="en-US" sz="2400" b="1" i="1" smtClean="0">
                          <a:solidFill>
                            <a:srgbClr val="FF0000"/>
                          </a:solidFill>
                          <a:latin typeface="Cambria Math" panose="02040503050406030204" pitchFamily="18" charset="0"/>
                        </a:rPr>
                        <m:t> </m:t>
                      </m:r>
                      <m:r>
                        <a:rPr kumimoji="1" lang="zh-CN" altLang="en-US" sz="2400" b="1" i="1">
                          <a:solidFill>
                            <a:srgbClr val="FF0000"/>
                          </a:solidFill>
                          <a:latin typeface="Cambria Math" panose="02040503050406030204" pitchFamily="18" charset="0"/>
                        </a:rPr>
                        <m:t>且</m:t>
                      </m:r>
                      <m:r>
                        <a:rPr kumimoji="1" lang="zh-CN" altLang="en-US" sz="2400" b="1" i="1" smtClean="0">
                          <a:solidFill>
                            <a:srgbClr val="FF0000"/>
                          </a:solidFill>
                          <a:latin typeface="Cambria Math" panose="02040503050406030204" pitchFamily="18" charset="0"/>
                        </a:rPr>
                        <m:t> </m:t>
                      </m:r>
                      <m:sSub>
                        <m:sSubPr>
                          <m:ctrlPr>
                            <a:rPr kumimoji="1" lang="en-US" altLang="zh-CN" sz="2400" b="1" i="1" smtClean="0">
                              <a:solidFill>
                                <a:srgbClr val="FF0000"/>
                              </a:solidFill>
                              <a:latin typeface="Cambria Math" panose="02040503050406030204" pitchFamily="18" charset="0"/>
                            </a:rPr>
                          </m:ctrlPr>
                        </m:sSubPr>
                        <m:e>
                          <m:acc>
                            <m:accPr>
                              <m:chr m:val="̅"/>
                              <m:ctrlPr>
                                <a:rPr kumimoji="1" lang="en-US" altLang="zh-CN" sz="2400" b="1" i="1" smtClean="0">
                                  <a:solidFill>
                                    <a:srgbClr val="FF0000"/>
                                  </a:solidFill>
                                  <a:latin typeface="Cambria Math" panose="02040503050406030204" pitchFamily="18" charset="0"/>
                                </a:rPr>
                              </m:ctrlPr>
                            </m:accPr>
                            <m:e>
                              <m:r>
                                <a:rPr kumimoji="1" lang="en-US" altLang="zh-CN" sz="2400" b="1" i="1" smtClean="0">
                                  <a:solidFill>
                                    <a:srgbClr val="FF0000"/>
                                  </a:solidFill>
                                  <a:latin typeface="Cambria Math" panose="02040503050406030204" pitchFamily="18" charset="0"/>
                                </a:rPr>
                                <m:t>𝑺</m:t>
                              </m:r>
                            </m:e>
                          </m:acc>
                        </m:e>
                        <m:sub>
                          <m:r>
                            <a:rPr kumimoji="1" lang="en-US" altLang="zh-CN" sz="2400" b="1" i="1" smtClean="0">
                              <a:solidFill>
                                <a:srgbClr val="FF0000"/>
                              </a:solidFill>
                              <a:latin typeface="Cambria Math" panose="02040503050406030204" pitchFamily="18" charset="0"/>
                            </a:rPr>
                            <m:t>𝟐</m:t>
                          </m:r>
                        </m:sub>
                      </m:sSub>
                      <m:r>
                        <a:rPr kumimoji="1" lang="en-US" altLang="zh-CN" sz="2400" b="1" i="1" smtClean="0">
                          <a:solidFill>
                            <a:srgbClr val="FF0000"/>
                          </a:solidFill>
                          <a:latin typeface="Cambria Math" panose="02040503050406030204" pitchFamily="18" charset="0"/>
                        </a:rPr>
                        <m:t>+</m:t>
                      </m:r>
                      <m:sSub>
                        <m:sSubPr>
                          <m:ctrlPr>
                            <a:rPr kumimoji="1" lang="en-US" altLang="zh-CN" sz="2400" b="1" i="1" smtClean="0">
                              <a:solidFill>
                                <a:srgbClr val="FF0000"/>
                              </a:solidFill>
                              <a:latin typeface="Cambria Math" panose="02040503050406030204" pitchFamily="18" charset="0"/>
                            </a:rPr>
                          </m:ctrlPr>
                        </m:sSubPr>
                        <m:e>
                          <m:acc>
                            <m:accPr>
                              <m:chr m:val="̅"/>
                              <m:ctrlPr>
                                <a:rPr kumimoji="1" lang="en-US" altLang="zh-CN" sz="2400" b="1" i="1" smtClean="0">
                                  <a:solidFill>
                                    <a:srgbClr val="FF0000"/>
                                  </a:solidFill>
                                  <a:latin typeface="Cambria Math" panose="02040503050406030204" pitchFamily="18" charset="0"/>
                                </a:rPr>
                              </m:ctrlPr>
                            </m:accPr>
                            <m:e>
                              <m:r>
                                <a:rPr kumimoji="1" lang="en-US" altLang="zh-CN" sz="2400" b="1" i="1" smtClean="0">
                                  <a:solidFill>
                                    <a:srgbClr val="FF0000"/>
                                  </a:solidFill>
                                  <a:latin typeface="Cambria Math" panose="02040503050406030204" pitchFamily="18" charset="0"/>
                                </a:rPr>
                                <m:t>𝑺</m:t>
                              </m:r>
                            </m:e>
                          </m:acc>
                        </m:e>
                        <m:sub>
                          <m:r>
                            <a:rPr kumimoji="1" lang="en-US" altLang="zh-CN" sz="2400" b="1" i="1" smtClean="0">
                              <a:solidFill>
                                <a:srgbClr val="FF0000"/>
                              </a:solidFill>
                              <a:latin typeface="Cambria Math" panose="02040503050406030204" pitchFamily="18" charset="0"/>
                            </a:rPr>
                            <m:t>𝟑</m:t>
                          </m:r>
                        </m:sub>
                      </m:sSub>
                      <m:r>
                        <a:rPr kumimoji="1" lang="en-US" altLang="zh-CN" sz="2400" b="1" i="1" smtClean="0">
                          <a:solidFill>
                            <a:srgbClr val="FF0000"/>
                          </a:solidFill>
                          <a:latin typeface="Cambria Math" panose="02040503050406030204" pitchFamily="18" charset="0"/>
                        </a:rPr>
                        <m:t>=</m:t>
                      </m:r>
                      <m:r>
                        <a:rPr kumimoji="1" lang="en-US" altLang="zh-CN" sz="2400" b="1" i="1" smtClean="0">
                          <a:solidFill>
                            <a:srgbClr val="FF0000"/>
                          </a:solidFill>
                          <a:latin typeface="Cambria Math" panose="02040503050406030204" pitchFamily="18" charset="0"/>
                        </a:rPr>
                        <m:t>𝟎</m:t>
                      </m:r>
                    </m:oMath>
                  </m:oMathPara>
                </a14:m>
                <a:endParaRPr kumimoji="1" lang="zh-CN" altLang="en-US" sz="2400" b="1" dirty="0">
                  <a:solidFill>
                    <a:srgbClr val="FF0000"/>
                  </a:solidFill>
                </a:endParaRPr>
              </a:p>
            </p:txBody>
          </p:sp>
        </mc:Choice>
        <mc:Fallback>
          <p:sp>
            <p:nvSpPr>
              <p:cNvPr id="189" name="文本框 188">
                <a:extLst>
                  <a:ext uri="{FF2B5EF4-FFF2-40B4-BE49-F238E27FC236}">
                    <a16:creationId xmlns:a16="http://schemas.microsoft.com/office/drawing/2014/main" id="{2321DA57-DD80-145D-B438-A6C67EB964BC}"/>
                  </a:ext>
                </a:extLst>
              </p:cNvPr>
              <p:cNvSpPr txBox="1">
                <a:spLocks noRot="1" noChangeAspect="1" noMove="1" noResize="1" noEditPoints="1" noAdjustHandles="1" noChangeArrowheads="1" noChangeShapeType="1" noTextEdit="1"/>
              </p:cNvSpPr>
              <p:nvPr/>
            </p:nvSpPr>
            <p:spPr>
              <a:xfrm>
                <a:off x="4266181" y="6368625"/>
                <a:ext cx="3028906" cy="370101"/>
              </a:xfrm>
              <a:prstGeom prst="rect">
                <a:avLst/>
              </a:prstGeom>
              <a:blipFill>
                <a:blip r:embed="rId4"/>
                <a:stretch>
                  <a:fillRect l="-1674" t="-6667" r="-1255" b="-36667"/>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11355208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ox(out)">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2" presetClass="entr" presetSubtype="1" fill="hold" nodeType="click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additive="base">
                                        <p:cTn id="12" dur="500"/>
                                        <p:tgtEl>
                                          <p:spTgt spid="16"/>
                                        </p:tgtEl>
                                        <p:attrNameLst>
                                          <p:attrName>ppt_y</p:attrName>
                                        </p:attrNameLst>
                                      </p:cBhvr>
                                      <p:tavLst>
                                        <p:tav tm="0">
                                          <p:val>
                                            <p:strVal val="#ppt_y-#ppt_h*1.125000"/>
                                          </p:val>
                                        </p:tav>
                                        <p:tav tm="100000">
                                          <p:val>
                                            <p:strVal val="#ppt_y"/>
                                          </p:val>
                                        </p:tav>
                                      </p:tavLst>
                                    </p:anim>
                                    <p:animEffect transition="in" filter="wipe(down)">
                                      <p:cBhvr>
                                        <p:cTn id="13" dur="500"/>
                                        <p:tgtEl>
                                          <p:spTgt spid="16"/>
                                        </p:tgtEl>
                                      </p:cBhvr>
                                    </p:animEffect>
                                  </p:childTnLst>
                                </p:cTn>
                              </p:par>
                            </p:childTnLst>
                          </p:cTn>
                        </p:par>
                      </p:childTnLst>
                    </p:cTn>
                  </p:par>
                  <p:par>
                    <p:cTn id="14" fill="hold">
                      <p:stCondLst>
                        <p:cond delay="indefinite"/>
                      </p:stCondLst>
                      <p:childTnLst>
                        <p:par>
                          <p:cTn id="15" fill="hold">
                            <p:stCondLst>
                              <p:cond delay="0"/>
                            </p:stCondLst>
                            <p:childTnLst>
                              <p:par>
                                <p:cTn id="16" presetID="4" presetClass="entr" presetSubtype="32" fill="hold" grpId="0" nodeType="click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box(out)">
                                      <p:cBhvr>
                                        <p:cTn id="18" dur="500"/>
                                        <p:tgtEl>
                                          <p:spTgt spid="8"/>
                                        </p:tgtEl>
                                      </p:cBhvr>
                                    </p:animEffect>
                                  </p:childTnLst>
                                </p:cTn>
                              </p:par>
                            </p:childTnLst>
                          </p:cTn>
                        </p:par>
                      </p:childTnLst>
                    </p:cTn>
                  </p:par>
                  <p:par>
                    <p:cTn id="19" fill="hold">
                      <p:stCondLst>
                        <p:cond delay="indefinite"/>
                      </p:stCondLst>
                      <p:childTnLst>
                        <p:par>
                          <p:cTn id="20" fill="hold">
                            <p:stCondLst>
                              <p:cond delay="0"/>
                            </p:stCondLst>
                            <p:childTnLst>
                              <p:par>
                                <p:cTn id="21" presetID="12" presetClass="entr" presetSubtype="1" fill="hold" nodeType="clickEffect">
                                  <p:stCondLst>
                                    <p:cond delay="0"/>
                                  </p:stCondLst>
                                  <p:childTnLst>
                                    <p:set>
                                      <p:cBhvr>
                                        <p:cTn id="22" dur="1" fill="hold">
                                          <p:stCondLst>
                                            <p:cond delay="0"/>
                                          </p:stCondLst>
                                        </p:cTn>
                                        <p:tgtEl>
                                          <p:spTgt spid="102"/>
                                        </p:tgtEl>
                                        <p:attrNameLst>
                                          <p:attrName>style.visibility</p:attrName>
                                        </p:attrNameLst>
                                      </p:cBhvr>
                                      <p:to>
                                        <p:strVal val="visible"/>
                                      </p:to>
                                    </p:set>
                                    <p:anim calcmode="lin" valueType="num">
                                      <p:cBhvr additive="base">
                                        <p:cTn id="23" dur="500"/>
                                        <p:tgtEl>
                                          <p:spTgt spid="102"/>
                                        </p:tgtEl>
                                        <p:attrNameLst>
                                          <p:attrName>ppt_y</p:attrName>
                                        </p:attrNameLst>
                                      </p:cBhvr>
                                      <p:tavLst>
                                        <p:tav tm="0">
                                          <p:val>
                                            <p:strVal val="#ppt_y-#ppt_h*1.125000"/>
                                          </p:val>
                                        </p:tav>
                                        <p:tav tm="100000">
                                          <p:val>
                                            <p:strVal val="#ppt_y"/>
                                          </p:val>
                                        </p:tav>
                                      </p:tavLst>
                                    </p:anim>
                                    <p:animEffect transition="in" filter="wipe(down)">
                                      <p:cBhvr>
                                        <p:cTn id="24" dur="500"/>
                                        <p:tgtEl>
                                          <p:spTgt spid="102"/>
                                        </p:tgtEl>
                                      </p:cBhvr>
                                    </p:animEffect>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0" nodeType="clickEffect">
                                  <p:stCondLst>
                                    <p:cond delay="0"/>
                                  </p:stCondLst>
                                  <p:childTnLst>
                                    <p:set>
                                      <p:cBhvr>
                                        <p:cTn id="28" dur="1" fill="hold">
                                          <p:stCondLst>
                                            <p:cond delay="0"/>
                                          </p:stCondLst>
                                        </p:cTn>
                                        <p:tgtEl>
                                          <p:spTgt spid="10"/>
                                        </p:tgtEl>
                                        <p:attrNameLst>
                                          <p:attrName>style.visibility</p:attrName>
                                        </p:attrNameLst>
                                      </p:cBhvr>
                                      <p:to>
                                        <p:strVal val="visible"/>
                                      </p:to>
                                    </p:set>
                                    <p:anim calcmode="lin" valueType="num">
                                      <p:cBhvr>
                                        <p:cTn id="29" dur="500" fill="hold"/>
                                        <p:tgtEl>
                                          <p:spTgt spid="10"/>
                                        </p:tgtEl>
                                        <p:attrNameLst>
                                          <p:attrName>ppt_w</p:attrName>
                                        </p:attrNameLst>
                                      </p:cBhvr>
                                      <p:tavLst>
                                        <p:tav tm="0">
                                          <p:val>
                                            <p:fltVal val="0"/>
                                          </p:val>
                                        </p:tav>
                                        <p:tav tm="100000">
                                          <p:val>
                                            <p:strVal val="#ppt_w"/>
                                          </p:val>
                                        </p:tav>
                                      </p:tavLst>
                                    </p:anim>
                                    <p:anim calcmode="lin" valueType="num">
                                      <p:cBhvr>
                                        <p:cTn id="30" dur="500" fill="hold"/>
                                        <p:tgtEl>
                                          <p:spTgt spid="10"/>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nodeType="click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wipe(left)">
                                      <p:cBhvr>
                                        <p:cTn id="39" dur="500"/>
                                        <p:tgtEl>
                                          <p:spTgt spid="11"/>
                                        </p:tgtEl>
                                      </p:cBhvr>
                                    </p:animEffect>
                                  </p:childTnLst>
                                </p:cTn>
                              </p:par>
                            </p:childTnLst>
                          </p:cTn>
                        </p:par>
                      </p:childTnLst>
                    </p:cTn>
                  </p:par>
                  <p:par>
                    <p:cTn id="40" fill="hold">
                      <p:stCondLst>
                        <p:cond delay="indefinite"/>
                      </p:stCondLst>
                      <p:childTnLst>
                        <p:par>
                          <p:cTn id="41" fill="hold">
                            <p:stCondLst>
                              <p:cond delay="0"/>
                            </p:stCondLst>
                            <p:childTnLst>
                              <p:par>
                                <p:cTn id="42" presetID="1" presetClass="entr" presetSubtype="0"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grpId="0" nodeType="clickEffect">
                                  <p:stCondLst>
                                    <p:cond delay="0"/>
                                  </p:stCondLst>
                                  <p:iterate type="lt">
                                    <p:tmPct val="100000"/>
                                  </p:iterate>
                                  <p:childTnLst>
                                    <p:set>
                                      <p:cBhvr>
                                        <p:cTn id="47" dur="1" fill="hold">
                                          <p:stCondLst>
                                            <p:cond delay="0"/>
                                          </p:stCondLst>
                                        </p:cTn>
                                        <p:tgtEl>
                                          <p:spTgt spid="13"/>
                                        </p:tgtEl>
                                        <p:attrNameLst>
                                          <p:attrName>style.visibility</p:attrName>
                                        </p:attrNameLst>
                                      </p:cBhvr>
                                      <p:to>
                                        <p:strVal val="visible"/>
                                      </p:to>
                                    </p:set>
                                    <p:animEffect transition="in" filter="wipe(left)">
                                      <p:cBhvr>
                                        <p:cTn id="48" dur="75"/>
                                        <p:tgtEl>
                                          <p:spTgt spid="13"/>
                                        </p:tgtEl>
                                      </p:cBhvr>
                                    </p:animEffec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189"/>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grpId="0" nodeType="clickEffect">
                                  <p:stCondLst>
                                    <p:cond delay="0"/>
                                  </p:stCondLst>
                                  <p:iterate type="lt">
                                    <p:tmPct val="100000"/>
                                  </p:iterate>
                                  <p:childTnLst>
                                    <p:set>
                                      <p:cBhvr>
                                        <p:cTn id="56" dur="1" fill="hold">
                                          <p:stCondLst>
                                            <p:cond delay="0"/>
                                          </p:stCondLst>
                                        </p:cTn>
                                        <p:tgtEl>
                                          <p:spTgt spid="15"/>
                                        </p:tgtEl>
                                        <p:attrNameLst>
                                          <p:attrName>style.visibility</p:attrName>
                                        </p:attrNameLst>
                                      </p:cBhvr>
                                      <p:to>
                                        <p:strVal val="visible"/>
                                      </p:to>
                                    </p:set>
                                    <p:animEffect transition="in" filter="wipe(left)">
                                      <p:cBhvr>
                                        <p:cTn id="57" dur="75"/>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autoUpdateAnimBg="0"/>
      <p:bldP spid="8" grpId="0" animBg="1" autoUpdateAnimBg="0"/>
      <p:bldP spid="10" grpId="0" animBg="1" autoUpdateAnimBg="0"/>
      <p:bldP spid="13" grpId="0" autoUpdateAnimBg="0"/>
      <p:bldP spid="15" grpId="0" autoUpdateAnimBg="0"/>
      <p:bldP spid="3" grpId="0"/>
      <p:bldP spid="5" grpId="0"/>
      <p:bldP spid="189"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4.2</a:t>
            </a:r>
            <a:r>
              <a:rPr kumimoji="1" lang="zh-CN" altLang="en-US" dirty="0"/>
              <a:t> 数据分配器</a:t>
            </a:r>
          </a:p>
        </p:txBody>
      </p:sp>
      <p:sp>
        <p:nvSpPr>
          <p:cNvPr id="6" name="Text Box 2">
            <a:extLst>
              <a:ext uri="{FF2B5EF4-FFF2-40B4-BE49-F238E27FC236}">
                <a16:creationId xmlns:a16="http://schemas.microsoft.com/office/drawing/2014/main" id="{6CD31F87-4E47-66C1-27C8-1FD44E76AC6C}"/>
              </a:ext>
            </a:extLst>
          </p:cNvPr>
          <p:cNvSpPr txBox="1">
            <a:spLocks noChangeArrowheads="1"/>
          </p:cNvSpPr>
          <p:nvPr/>
        </p:nvSpPr>
        <p:spPr bwMode="auto">
          <a:xfrm>
            <a:off x="2229722" y="619433"/>
            <a:ext cx="46926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00"/>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latin typeface="宋体" panose="02010600030101010101" pitchFamily="2" charset="-122"/>
              </a:rPr>
              <a:t>二、集成数据分配器</a:t>
            </a:r>
          </a:p>
        </p:txBody>
      </p:sp>
      <p:sp>
        <p:nvSpPr>
          <p:cNvPr id="7" name="Text Box 3">
            <a:extLst>
              <a:ext uri="{FF2B5EF4-FFF2-40B4-BE49-F238E27FC236}">
                <a16:creationId xmlns:a16="http://schemas.microsoft.com/office/drawing/2014/main" id="{69884F9C-5B27-C0B8-3FAB-6812D387587C}"/>
              </a:ext>
            </a:extLst>
          </p:cNvPr>
          <p:cNvSpPr txBox="1">
            <a:spLocks noChangeArrowheads="1"/>
          </p:cNvSpPr>
          <p:nvPr/>
        </p:nvSpPr>
        <p:spPr bwMode="auto">
          <a:xfrm>
            <a:off x="2015409" y="1246495"/>
            <a:ext cx="836930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t>用</a:t>
            </a:r>
            <a:r>
              <a:rPr lang="zh-CN" altLang="en-US" sz="2800" b="1">
                <a:solidFill>
                  <a:srgbClr val="996600"/>
                </a:solidFill>
              </a:rPr>
              <a:t> </a:t>
            </a:r>
            <a:r>
              <a:rPr lang="en-US" altLang="zh-CN" sz="2800" b="1">
                <a:solidFill>
                  <a:srgbClr val="FF0066"/>
                </a:solidFill>
              </a:rPr>
              <a:t>3 </a:t>
            </a:r>
            <a:r>
              <a:rPr lang="zh-CN" altLang="en-US" sz="2800" b="1">
                <a:solidFill>
                  <a:srgbClr val="FF0066"/>
                </a:solidFill>
              </a:rPr>
              <a:t>线</a:t>
            </a:r>
            <a:r>
              <a:rPr lang="en-US" altLang="zh-CN" sz="2800" b="1">
                <a:solidFill>
                  <a:srgbClr val="FF0066"/>
                </a:solidFill>
              </a:rPr>
              <a:t>-8 </a:t>
            </a:r>
            <a:r>
              <a:rPr lang="zh-CN" altLang="en-US" sz="2800" b="1">
                <a:solidFill>
                  <a:srgbClr val="FF0066"/>
                </a:solidFill>
              </a:rPr>
              <a:t>线译码器</a:t>
            </a:r>
            <a:r>
              <a:rPr lang="zh-CN" altLang="en-US" sz="2800" b="1"/>
              <a:t>可实现</a:t>
            </a:r>
            <a:r>
              <a:rPr lang="zh-CN" altLang="en-US" sz="2800" b="1">
                <a:solidFill>
                  <a:srgbClr val="996600"/>
                </a:solidFill>
              </a:rPr>
              <a:t> </a:t>
            </a:r>
            <a:r>
              <a:rPr lang="en-US" altLang="zh-CN" sz="2800" b="1">
                <a:solidFill>
                  <a:srgbClr val="FF0066"/>
                </a:solidFill>
              </a:rPr>
              <a:t>1 </a:t>
            </a:r>
            <a:r>
              <a:rPr lang="zh-CN" altLang="en-US" sz="2800" b="1">
                <a:solidFill>
                  <a:srgbClr val="FF0066"/>
                </a:solidFill>
              </a:rPr>
              <a:t>路</a:t>
            </a:r>
            <a:r>
              <a:rPr lang="en-US" altLang="zh-CN" sz="2800" b="1">
                <a:solidFill>
                  <a:srgbClr val="FF0066"/>
                </a:solidFill>
              </a:rPr>
              <a:t>-8</a:t>
            </a:r>
            <a:r>
              <a:rPr lang="en-US" altLang="zh-CN" sz="2800" b="1">
                <a:solidFill>
                  <a:srgbClr val="996600"/>
                </a:solidFill>
              </a:rPr>
              <a:t> </a:t>
            </a:r>
            <a:r>
              <a:rPr lang="zh-CN" altLang="en-US" sz="2800" b="1">
                <a:solidFill>
                  <a:srgbClr val="FF0066"/>
                </a:solidFill>
              </a:rPr>
              <a:t>路</a:t>
            </a:r>
            <a:r>
              <a:rPr lang="zh-CN" altLang="en-US" sz="2800" b="1"/>
              <a:t>数据分配器</a:t>
            </a:r>
          </a:p>
        </p:txBody>
      </p:sp>
      <p:sp>
        <p:nvSpPr>
          <p:cNvPr id="8" name="Text Box 4">
            <a:extLst>
              <a:ext uri="{FF2B5EF4-FFF2-40B4-BE49-F238E27FC236}">
                <a16:creationId xmlns:a16="http://schemas.microsoft.com/office/drawing/2014/main" id="{2565B3E6-B32A-3822-2080-46BF4D9A9765}"/>
              </a:ext>
            </a:extLst>
          </p:cNvPr>
          <p:cNvSpPr txBox="1">
            <a:spLocks noChangeArrowheads="1"/>
          </p:cNvSpPr>
          <p:nvPr/>
        </p:nvSpPr>
        <p:spPr bwMode="auto">
          <a:xfrm>
            <a:off x="3050459" y="1884670"/>
            <a:ext cx="1216025" cy="406400"/>
          </a:xfrm>
          <a:prstGeom prst="rect">
            <a:avLst/>
          </a:prstGeom>
          <a:solidFill>
            <a:srgbClr val="FFFFCC"/>
          </a:solidFill>
          <a:ln w="9525">
            <a:solidFill>
              <a:srgbClr val="996600"/>
            </a:solidFill>
            <a:miter lim="800000"/>
            <a:headEnd/>
            <a:tailEnd/>
          </a:ln>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000" b="1">
                <a:solidFill>
                  <a:srgbClr val="0033CC"/>
                </a:solidFill>
                <a:latin typeface="宋体" panose="02010600030101010101" pitchFamily="2" charset="-122"/>
              </a:rPr>
              <a:t>数据输出</a:t>
            </a:r>
          </a:p>
        </p:txBody>
      </p:sp>
      <p:sp>
        <p:nvSpPr>
          <p:cNvPr id="9" name="Text Box 5">
            <a:extLst>
              <a:ext uri="{FF2B5EF4-FFF2-40B4-BE49-F238E27FC236}">
                <a16:creationId xmlns:a16="http://schemas.microsoft.com/office/drawing/2014/main" id="{86F22C81-9055-FD93-AE94-D66A26973A52}"/>
              </a:ext>
            </a:extLst>
          </p:cNvPr>
          <p:cNvSpPr txBox="1">
            <a:spLocks noChangeArrowheads="1"/>
          </p:cNvSpPr>
          <p:nvPr/>
        </p:nvSpPr>
        <p:spPr bwMode="auto">
          <a:xfrm>
            <a:off x="6169896" y="1784658"/>
            <a:ext cx="3671888" cy="457200"/>
          </a:xfrm>
          <a:prstGeom prst="rect">
            <a:avLst/>
          </a:prstGeom>
          <a:noFill/>
          <a:ln>
            <a:noFill/>
          </a:ln>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dirty="0">
                <a:solidFill>
                  <a:srgbClr val="FF0066"/>
                </a:solidFill>
              </a:rPr>
              <a:t> </a:t>
            </a:r>
            <a:r>
              <a:rPr lang="en-US" altLang="zh-CN" b="1" i="1" dirty="0">
                <a:solidFill>
                  <a:srgbClr val="FF0066"/>
                </a:solidFill>
              </a:rPr>
              <a:t>S</a:t>
            </a:r>
            <a:r>
              <a:rPr lang="en-US" altLang="zh-CN" b="1" baseline="-25000" dirty="0">
                <a:solidFill>
                  <a:srgbClr val="FF0066"/>
                </a:solidFill>
              </a:rPr>
              <a:t>1</a:t>
            </a:r>
            <a:r>
              <a:rPr lang="en-US" altLang="zh-CN" b="1" dirty="0">
                <a:solidFill>
                  <a:srgbClr val="FF0066"/>
                </a:solidFill>
              </a:rPr>
              <a:t> — </a:t>
            </a:r>
            <a:r>
              <a:rPr lang="zh-CN" altLang="en-US" b="1" dirty="0">
                <a:solidFill>
                  <a:srgbClr val="FF0066"/>
                </a:solidFill>
              </a:rPr>
              <a:t>数据输入（</a:t>
            </a:r>
            <a:r>
              <a:rPr lang="en-US" altLang="zh-CN" b="1" i="1" dirty="0">
                <a:solidFill>
                  <a:srgbClr val="FF0066"/>
                </a:solidFill>
              </a:rPr>
              <a:t>D</a:t>
            </a:r>
            <a:r>
              <a:rPr lang="zh-CN" altLang="en-US" b="1" dirty="0">
                <a:solidFill>
                  <a:srgbClr val="FF0066"/>
                </a:solidFill>
              </a:rPr>
              <a:t>）</a:t>
            </a:r>
          </a:p>
        </p:txBody>
      </p:sp>
      <p:sp>
        <p:nvSpPr>
          <p:cNvPr id="12" name="Text Box 8">
            <a:extLst>
              <a:ext uri="{FF2B5EF4-FFF2-40B4-BE49-F238E27FC236}">
                <a16:creationId xmlns:a16="http://schemas.microsoft.com/office/drawing/2014/main" id="{72259A9E-C9EC-3079-4495-ED844F4F456F}"/>
              </a:ext>
            </a:extLst>
          </p:cNvPr>
          <p:cNvSpPr txBox="1">
            <a:spLocks noChangeArrowheads="1"/>
          </p:cNvSpPr>
          <p:nvPr/>
        </p:nvSpPr>
        <p:spPr bwMode="auto">
          <a:xfrm>
            <a:off x="2172572" y="5737533"/>
            <a:ext cx="960437" cy="406400"/>
          </a:xfrm>
          <a:prstGeom prst="rect">
            <a:avLst/>
          </a:prstGeom>
          <a:solidFill>
            <a:srgbClr val="FFFFCC"/>
          </a:solidFill>
          <a:ln w="9525">
            <a:solidFill>
              <a:srgbClr val="996600"/>
            </a:solidFill>
            <a:miter lim="800000"/>
            <a:headEnd/>
            <a:tailEnd/>
          </a:ln>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000" b="1">
                <a:solidFill>
                  <a:srgbClr val="FF0066"/>
                </a:solidFill>
                <a:latin typeface="宋体" panose="02010600030101010101" pitchFamily="2" charset="-122"/>
              </a:rPr>
              <a:t>地址码</a:t>
            </a:r>
          </a:p>
        </p:txBody>
      </p:sp>
      <p:sp>
        <p:nvSpPr>
          <p:cNvPr id="13" name="Text Box 9">
            <a:extLst>
              <a:ext uri="{FF2B5EF4-FFF2-40B4-BE49-F238E27FC236}">
                <a16:creationId xmlns:a16="http://schemas.microsoft.com/office/drawing/2014/main" id="{8C9DCD51-DACE-36B1-A24A-C381FAC03F69}"/>
              </a:ext>
            </a:extLst>
          </p:cNvPr>
          <p:cNvSpPr txBox="1">
            <a:spLocks noChangeArrowheads="1"/>
          </p:cNvSpPr>
          <p:nvPr/>
        </p:nvSpPr>
        <p:spPr bwMode="auto">
          <a:xfrm>
            <a:off x="3487022" y="5731183"/>
            <a:ext cx="1563687" cy="711200"/>
          </a:xfrm>
          <a:prstGeom prst="rect">
            <a:avLst/>
          </a:prstGeom>
          <a:solidFill>
            <a:srgbClr val="FFFFCC"/>
          </a:solidFill>
          <a:ln w="9525">
            <a:solidFill>
              <a:srgbClr val="996600"/>
            </a:solidFill>
            <a:miter lim="800000"/>
            <a:headEnd/>
            <a:tailEnd/>
          </a:ln>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latin typeface="宋体" panose="02010600030101010101" pitchFamily="2" charset="-122"/>
              </a:rPr>
              <a:t>  </a:t>
            </a:r>
            <a:r>
              <a:rPr lang="zh-CN" altLang="en-US" sz="2000" b="1">
                <a:solidFill>
                  <a:srgbClr val="0033CC"/>
                </a:solidFill>
                <a:latin typeface="宋体" panose="02010600030101010101" pitchFamily="2" charset="-122"/>
              </a:rPr>
              <a:t>数据输入</a:t>
            </a:r>
          </a:p>
          <a:p>
            <a:pPr eaLnBrk="1" hangingPunct="1"/>
            <a:r>
              <a:rPr lang="en-US" altLang="zh-CN" sz="2000" b="1">
                <a:solidFill>
                  <a:srgbClr val="996600"/>
                </a:solidFill>
                <a:latin typeface="宋体" panose="02010600030101010101" pitchFamily="2" charset="-122"/>
              </a:rPr>
              <a:t>(</a:t>
            </a:r>
            <a:r>
              <a:rPr lang="zh-CN" altLang="en-US" sz="2000" b="1">
                <a:solidFill>
                  <a:srgbClr val="996600"/>
                </a:solidFill>
                <a:latin typeface="宋体" panose="02010600030101010101" pitchFamily="2" charset="-122"/>
              </a:rPr>
              <a:t>任选一路</a:t>
            </a:r>
            <a:r>
              <a:rPr lang="en-US" altLang="zh-CN" sz="2000" b="1">
                <a:solidFill>
                  <a:srgbClr val="996600"/>
                </a:solidFill>
                <a:latin typeface="宋体" panose="02010600030101010101" pitchFamily="2" charset="-122"/>
              </a:rPr>
              <a:t>)</a:t>
            </a:r>
            <a:endParaRPr lang="en-US" altLang="zh-CN" sz="2000" b="1">
              <a:solidFill>
                <a:srgbClr val="0033CC"/>
              </a:solidFill>
              <a:latin typeface="宋体" panose="02010600030101010101" pitchFamily="2" charset="-122"/>
            </a:endParaRPr>
          </a:p>
        </p:txBody>
      </p:sp>
      <p:grpSp>
        <p:nvGrpSpPr>
          <p:cNvPr id="21" name="Group 203">
            <a:extLst>
              <a:ext uri="{FF2B5EF4-FFF2-40B4-BE49-F238E27FC236}">
                <a16:creationId xmlns:a16="http://schemas.microsoft.com/office/drawing/2014/main" id="{647A5EEC-936A-F339-7A2B-8EA55422DEB9}"/>
              </a:ext>
            </a:extLst>
          </p:cNvPr>
          <p:cNvGrpSpPr>
            <a:grpSpLocks/>
          </p:cNvGrpSpPr>
          <p:nvPr/>
        </p:nvGrpSpPr>
        <p:grpSpPr bwMode="auto">
          <a:xfrm>
            <a:off x="2012234" y="2403783"/>
            <a:ext cx="3876675" cy="3238500"/>
            <a:chOff x="2901" y="1071"/>
            <a:chExt cx="2442" cy="2040"/>
          </a:xfrm>
        </p:grpSpPr>
        <p:sp>
          <p:nvSpPr>
            <p:cNvPr id="22" name="Rectangle 204">
              <a:extLst>
                <a:ext uri="{FF2B5EF4-FFF2-40B4-BE49-F238E27FC236}">
                  <a16:creationId xmlns:a16="http://schemas.microsoft.com/office/drawing/2014/main" id="{E05B7E07-B265-1864-FD63-E2C1AC11E283}"/>
                </a:ext>
              </a:extLst>
            </p:cNvPr>
            <p:cNvSpPr>
              <a:spLocks noChangeArrowheads="1"/>
            </p:cNvSpPr>
            <p:nvPr/>
          </p:nvSpPr>
          <p:spPr bwMode="auto">
            <a:xfrm>
              <a:off x="2932" y="1602"/>
              <a:ext cx="2083" cy="96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solidFill>
                  <a:srgbClr val="0033CC"/>
                </a:solidFill>
              </a:endParaRPr>
            </a:p>
          </p:txBody>
        </p:sp>
        <p:grpSp>
          <p:nvGrpSpPr>
            <p:cNvPr id="23" name="Group 205">
              <a:extLst>
                <a:ext uri="{FF2B5EF4-FFF2-40B4-BE49-F238E27FC236}">
                  <a16:creationId xmlns:a16="http://schemas.microsoft.com/office/drawing/2014/main" id="{0788E349-3E70-B0D2-E4EA-E4891EDA3015}"/>
                </a:ext>
              </a:extLst>
            </p:cNvPr>
            <p:cNvGrpSpPr>
              <a:grpSpLocks/>
            </p:cNvGrpSpPr>
            <p:nvPr/>
          </p:nvGrpSpPr>
          <p:grpSpPr bwMode="auto">
            <a:xfrm flipV="1">
              <a:off x="3037" y="2574"/>
              <a:ext cx="56" cy="273"/>
              <a:chOff x="3025" y="1638"/>
              <a:chExt cx="56" cy="273"/>
            </a:xfrm>
          </p:grpSpPr>
          <p:sp>
            <p:nvSpPr>
              <p:cNvPr id="112" name="Line 206">
                <a:extLst>
                  <a:ext uri="{FF2B5EF4-FFF2-40B4-BE49-F238E27FC236}">
                    <a16:creationId xmlns:a16="http://schemas.microsoft.com/office/drawing/2014/main" id="{30D6E312-6580-5B4B-EA29-F0DF3DF59A29}"/>
                  </a:ext>
                </a:extLst>
              </p:cNvPr>
              <p:cNvSpPr>
                <a:spLocks noChangeShapeType="1"/>
              </p:cNvSpPr>
              <p:nvPr/>
            </p:nvSpPr>
            <p:spPr bwMode="auto">
              <a:xfrm flipV="1">
                <a:off x="3054" y="1701"/>
                <a:ext cx="0" cy="2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3" name="Oval 207">
                <a:extLst>
                  <a:ext uri="{FF2B5EF4-FFF2-40B4-BE49-F238E27FC236}">
                    <a16:creationId xmlns:a16="http://schemas.microsoft.com/office/drawing/2014/main" id="{A6603D88-CF0F-4921-7EE9-446E725CEDA1}"/>
                  </a:ext>
                </a:extLst>
              </p:cNvPr>
              <p:cNvSpPr>
                <a:spLocks noChangeArrowheads="1"/>
              </p:cNvSpPr>
              <p:nvPr/>
            </p:nvSpPr>
            <p:spPr bwMode="auto">
              <a:xfrm>
                <a:off x="3025" y="1638"/>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4" name="Group 208">
              <a:extLst>
                <a:ext uri="{FF2B5EF4-FFF2-40B4-BE49-F238E27FC236}">
                  <a16:creationId xmlns:a16="http://schemas.microsoft.com/office/drawing/2014/main" id="{B350AB6D-EB5B-03E7-87C1-D80EFAADBDE3}"/>
                </a:ext>
              </a:extLst>
            </p:cNvPr>
            <p:cNvGrpSpPr>
              <a:grpSpLocks/>
            </p:cNvGrpSpPr>
            <p:nvPr/>
          </p:nvGrpSpPr>
          <p:grpSpPr bwMode="auto">
            <a:xfrm flipV="1">
              <a:off x="3296" y="2574"/>
              <a:ext cx="56" cy="273"/>
              <a:chOff x="3025" y="1638"/>
              <a:chExt cx="56" cy="273"/>
            </a:xfrm>
          </p:grpSpPr>
          <p:sp>
            <p:nvSpPr>
              <p:cNvPr id="110" name="Line 209">
                <a:extLst>
                  <a:ext uri="{FF2B5EF4-FFF2-40B4-BE49-F238E27FC236}">
                    <a16:creationId xmlns:a16="http://schemas.microsoft.com/office/drawing/2014/main" id="{3DD0CA54-E47D-ADDB-C34C-26D13CBDB2D2}"/>
                  </a:ext>
                </a:extLst>
              </p:cNvPr>
              <p:cNvSpPr>
                <a:spLocks noChangeShapeType="1"/>
              </p:cNvSpPr>
              <p:nvPr/>
            </p:nvSpPr>
            <p:spPr bwMode="auto">
              <a:xfrm flipV="1">
                <a:off x="3054" y="1701"/>
                <a:ext cx="0" cy="2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1" name="Oval 210">
                <a:extLst>
                  <a:ext uri="{FF2B5EF4-FFF2-40B4-BE49-F238E27FC236}">
                    <a16:creationId xmlns:a16="http://schemas.microsoft.com/office/drawing/2014/main" id="{5C6204FA-57BD-D1FB-8F71-B400AB870478}"/>
                  </a:ext>
                </a:extLst>
              </p:cNvPr>
              <p:cNvSpPr>
                <a:spLocks noChangeArrowheads="1"/>
              </p:cNvSpPr>
              <p:nvPr/>
            </p:nvSpPr>
            <p:spPr bwMode="auto">
              <a:xfrm>
                <a:off x="3025" y="1638"/>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5" name="Group 211">
              <a:extLst>
                <a:ext uri="{FF2B5EF4-FFF2-40B4-BE49-F238E27FC236}">
                  <a16:creationId xmlns:a16="http://schemas.microsoft.com/office/drawing/2014/main" id="{171CE19E-3100-4394-50FD-F3D4D25175C2}"/>
                </a:ext>
              </a:extLst>
            </p:cNvPr>
            <p:cNvGrpSpPr>
              <a:grpSpLocks/>
            </p:cNvGrpSpPr>
            <p:nvPr/>
          </p:nvGrpSpPr>
          <p:grpSpPr bwMode="auto">
            <a:xfrm flipV="1">
              <a:off x="3556" y="2574"/>
              <a:ext cx="56" cy="273"/>
              <a:chOff x="3025" y="1638"/>
              <a:chExt cx="56" cy="273"/>
            </a:xfrm>
          </p:grpSpPr>
          <p:sp>
            <p:nvSpPr>
              <p:cNvPr id="108" name="Line 212">
                <a:extLst>
                  <a:ext uri="{FF2B5EF4-FFF2-40B4-BE49-F238E27FC236}">
                    <a16:creationId xmlns:a16="http://schemas.microsoft.com/office/drawing/2014/main" id="{1D0D7F62-6A12-6914-1939-6A86F529843A}"/>
                  </a:ext>
                </a:extLst>
              </p:cNvPr>
              <p:cNvSpPr>
                <a:spLocks noChangeShapeType="1"/>
              </p:cNvSpPr>
              <p:nvPr/>
            </p:nvSpPr>
            <p:spPr bwMode="auto">
              <a:xfrm flipV="1">
                <a:off x="3054" y="1701"/>
                <a:ext cx="0" cy="2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9" name="Oval 213">
                <a:extLst>
                  <a:ext uri="{FF2B5EF4-FFF2-40B4-BE49-F238E27FC236}">
                    <a16:creationId xmlns:a16="http://schemas.microsoft.com/office/drawing/2014/main" id="{6652D55C-09B5-A8E7-E93B-6A761A120FB5}"/>
                  </a:ext>
                </a:extLst>
              </p:cNvPr>
              <p:cNvSpPr>
                <a:spLocks noChangeArrowheads="1"/>
              </p:cNvSpPr>
              <p:nvPr/>
            </p:nvSpPr>
            <p:spPr bwMode="auto">
              <a:xfrm>
                <a:off x="3025" y="1638"/>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6" name="Group 214">
              <a:extLst>
                <a:ext uri="{FF2B5EF4-FFF2-40B4-BE49-F238E27FC236}">
                  <a16:creationId xmlns:a16="http://schemas.microsoft.com/office/drawing/2014/main" id="{66D0554F-DF03-306F-7E95-20B242A1BC7D}"/>
                </a:ext>
              </a:extLst>
            </p:cNvPr>
            <p:cNvGrpSpPr>
              <a:grpSpLocks/>
            </p:cNvGrpSpPr>
            <p:nvPr/>
          </p:nvGrpSpPr>
          <p:grpSpPr bwMode="auto">
            <a:xfrm flipV="1">
              <a:off x="4595" y="2574"/>
              <a:ext cx="56" cy="273"/>
              <a:chOff x="3025" y="1638"/>
              <a:chExt cx="56" cy="273"/>
            </a:xfrm>
          </p:grpSpPr>
          <p:sp>
            <p:nvSpPr>
              <p:cNvPr id="106" name="Line 215">
                <a:extLst>
                  <a:ext uri="{FF2B5EF4-FFF2-40B4-BE49-F238E27FC236}">
                    <a16:creationId xmlns:a16="http://schemas.microsoft.com/office/drawing/2014/main" id="{8A65D359-36C8-59C5-E396-358433C90644}"/>
                  </a:ext>
                </a:extLst>
              </p:cNvPr>
              <p:cNvSpPr>
                <a:spLocks noChangeShapeType="1"/>
              </p:cNvSpPr>
              <p:nvPr/>
            </p:nvSpPr>
            <p:spPr bwMode="auto">
              <a:xfrm flipV="1">
                <a:off x="3054" y="1701"/>
                <a:ext cx="0" cy="2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7" name="Oval 216">
                <a:extLst>
                  <a:ext uri="{FF2B5EF4-FFF2-40B4-BE49-F238E27FC236}">
                    <a16:creationId xmlns:a16="http://schemas.microsoft.com/office/drawing/2014/main" id="{A5472182-155B-7FD7-FA5B-19F6026625FE}"/>
                  </a:ext>
                </a:extLst>
              </p:cNvPr>
              <p:cNvSpPr>
                <a:spLocks noChangeArrowheads="1"/>
              </p:cNvSpPr>
              <p:nvPr/>
            </p:nvSpPr>
            <p:spPr bwMode="auto">
              <a:xfrm>
                <a:off x="3025" y="1638"/>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27" name="Text Box 217">
              <a:extLst>
                <a:ext uri="{FF2B5EF4-FFF2-40B4-BE49-F238E27FC236}">
                  <a16:creationId xmlns:a16="http://schemas.microsoft.com/office/drawing/2014/main" id="{85759DBE-DF6F-6C39-05C2-7E5656FBFB5F}"/>
                </a:ext>
              </a:extLst>
            </p:cNvPr>
            <p:cNvSpPr txBox="1">
              <a:spLocks noChangeArrowheads="1"/>
            </p:cNvSpPr>
            <p:nvPr/>
          </p:nvSpPr>
          <p:spPr bwMode="auto">
            <a:xfrm>
              <a:off x="3433" y="1892"/>
              <a:ext cx="172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3200" b="1">
                  <a:solidFill>
                    <a:srgbClr val="FF0066"/>
                  </a:solidFill>
                </a:rPr>
                <a:t>74LS138</a:t>
              </a:r>
            </a:p>
          </p:txBody>
        </p:sp>
        <p:sp>
          <p:nvSpPr>
            <p:cNvPr id="28" name="Text Box 218">
              <a:extLst>
                <a:ext uri="{FF2B5EF4-FFF2-40B4-BE49-F238E27FC236}">
                  <a16:creationId xmlns:a16="http://schemas.microsoft.com/office/drawing/2014/main" id="{C1DFECF1-C102-0910-F214-AC25C3603CE7}"/>
                </a:ext>
              </a:extLst>
            </p:cNvPr>
            <p:cNvSpPr txBox="1">
              <a:spLocks noChangeArrowheads="1"/>
            </p:cNvSpPr>
            <p:nvPr/>
          </p:nvSpPr>
          <p:spPr bwMode="auto">
            <a:xfrm>
              <a:off x="2917" y="1071"/>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Y</a:t>
              </a:r>
              <a:r>
                <a:rPr lang="en-US" altLang="zh-CN" b="1" baseline="-25000">
                  <a:solidFill>
                    <a:srgbClr val="FF0066"/>
                  </a:solidFill>
                  <a:ea typeface="楷体_GB2312" pitchFamily="49" charset="-122"/>
                </a:rPr>
                <a:t>0  </a:t>
              </a:r>
            </a:p>
          </p:txBody>
        </p:sp>
        <p:sp>
          <p:nvSpPr>
            <p:cNvPr id="29" name="Text Box 219">
              <a:extLst>
                <a:ext uri="{FF2B5EF4-FFF2-40B4-BE49-F238E27FC236}">
                  <a16:creationId xmlns:a16="http://schemas.microsoft.com/office/drawing/2014/main" id="{E57570DC-9E3F-9535-1FF0-0AC87D17151C}"/>
                </a:ext>
              </a:extLst>
            </p:cNvPr>
            <p:cNvSpPr txBox="1">
              <a:spLocks noChangeArrowheads="1"/>
            </p:cNvSpPr>
            <p:nvPr/>
          </p:nvSpPr>
          <p:spPr bwMode="auto">
            <a:xfrm>
              <a:off x="3179" y="1071"/>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Y</a:t>
              </a:r>
              <a:r>
                <a:rPr lang="en-US" altLang="zh-CN" b="1" baseline="-25000">
                  <a:solidFill>
                    <a:srgbClr val="FF0066"/>
                  </a:solidFill>
                  <a:ea typeface="楷体_GB2312" pitchFamily="49" charset="-122"/>
                </a:rPr>
                <a:t>1  </a:t>
              </a:r>
            </a:p>
          </p:txBody>
        </p:sp>
        <p:sp>
          <p:nvSpPr>
            <p:cNvPr id="30" name="Text Box 220">
              <a:extLst>
                <a:ext uri="{FF2B5EF4-FFF2-40B4-BE49-F238E27FC236}">
                  <a16:creationId xmlns:a16="http://schemas.microsoft.com/office/drawing/2014/main" id="{2F29221C-67CC-BB08-1BC3-2261D9176823}"/>
                </a:ext>
              </a:extLst>
            </p:cNvPr>
            <p:cNvSpPr txBox="1">
              <a:spLocks noChangeArrowheads="1"/>
            </p:cNvSpPr>
            <p:nvPr/>
          </p:nvSpPr>
          <p:spPr bwMode="auto">
            <a:xfrm>
              <a:off x="3440" y="1071"/>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Y</a:t>
              </a:r>
              <a:r>
                <a:rPr lang="en-US" altLang="zh-CN" b="1" baseline="-25000">
                  <a:solidFill>
                    <a:srgbClr val="FF0066"/>
                  </a:solidFill>
                  <a:ea typeface="楷体_GB2312" pitchFamily="49" charset="-122"/>
                </a:rPr>
                <a:t>2 </a:t>
              </a:r>
            </a:p>
          </p:txBody>
        </p:sp>
        <p:sp>
          <p:nvSpPr>
            <p:cNvPr id="31" name="Text Box 221">
              <a:extLst>
                <a:ext uri="{FF2B5EF4-FFF2-40B4-BE49-F238E27FC236}">
                  <a16:creationId xmlns:a16="http://schemas.microsoft.com/office/drawing/2014/main" id="{4F3C83BD-0989-37CD-B422-23ED9AF081FE}"/>
                </a:ext>
              </a:extLst>
            </p:cNvPr>
            <p:cNvSpPr txBox="1">
              <a:spLocks noChangeArrowheads="1"/>
            </p:cNvSpPr>
            <p:nvPr/>
          </p:nvSpPr>
          <p:spPr bwMode="auto">
            <a:xfrm>
              <a:off x="3701" y="1071"/>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Y</a:t>
              </a:r>
              <a:r>
                <a:rPr lang="en-US" altLang="zh-CN" b="1" baseline="-25000">
                  <a:solidFill>
                    <a:srgbClr val="FF0066"/>
                  </a:solidFill>
                  <a:ea typeface="楷体_GB2312" pitchFamily="49" charset="-122"/>
                </a:rPr>
                <a:t>3  </a:t>
              </a:r>
            </a:p>
          </p:txBody>
        </p:sp>
        <p:sp>
          <p:nvSpPr>
            <p:cNvPr id="32" name="Text Box 222">
              <a:extLst>
                <a:ext uri="{FF2B5EF4-FFF2-40B4-BE49-F238E27FC236}">
                  <a16:creationId xmlns:a16="http://schemas.microsoft.com/office/drawing/2014/main" id="{6093694B-F131-EC8A-CB43-F168FFE37636}"/>
                </a:ext>
              </a:extLst>
            </p:cNvPr>
            <p:cNvSpPr txBox="1">
              <a:spLocks noChangeArrowheads="1"/>
            </p:cNvSpPr>
            <p:nvPr/>
          </p:nvSpPr>
          <p:spPr bwMode="auto">
            <a:xfrm>
              <a:off x="3963" y="1071"/>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Y</a:t>
              </a:r>
              <a:r>
                <a:rPr lang="en-US" altLang="zh-CN" b="1" baseline="-25000">
                  <a:solidFill>
                    <a:srgbClr val="FF0066"/>
                  </a:solidFill>
                  <a:ea typeface="楷体_GB2312" pitchFamily="49" charset="-122"/>
                </a:rPr>
                <a:t>4 </a:t>
              </a:r>
            </a:p>
          </p:txBody>
        </p:sp>
        <p:sp>
          <p:nvSpPr>
            <p:cNvPr id="33" name="Text Box 223">
              <a:extLst>
                <a:ext uri="{FF2B5EF4-FFF2-40B4-BE49-F238E27FC236}">
                  <a16:creationId xmlns:a16="http://schemas.microsoft.com/office/drawing/2014/main" id="{B8750E0B-F451-DAAB-3FA2-69A6E28C5893}"/>
                </a:ext>
              </a:extLst>
            </p:cNvPr>
            <p:cNvSpPr txBox="1">
              <a:spLocks noChangeArrowheads="1"/>
            </p:cNvSpPr>
            <p:nvPr/>
          </p:nvSpPr>
          <p:spPr bwMode="auto">
            <a:xfrm>
              <a:off x="4224" y="1071"/>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Y</a:t>
              </a:r>
              <a:r>
                <a:rPr lang="en-US" altLang="zh-CN" b="1" baseline="-25000">
                  <a:solidFill>
                    <a:srgbClr val="FF0066"/>
                  </a:solidFill>
                  <a:ea typeface="楷体_GB2312" pitchFamily="49" charset="-122"/>
                </a:rPr>
                <a:t>5  </a:t>
              </a:r>
            </a:p>
          </p:txBody>
        </p:sp>
        <p:sp>
          <p:nvSpPr>
            <p:cNvPr id="34" name="Text Box 224">
              <a:extLst>
                <a:ext uri="{FF2B5EF4-FFF2-40B4-BE49-F238E27FC236}">
                  <a16:creationId xmlns:a16="http://schemas.microsoft.com/office/drawing/2014/main" id="{8794AD9D-78F1-8CB4-A43D-E2AAC651470C}"/>
                </a:ext>
              </a:extLst>
            </p:cNvPr>
            <p:cNvSpPr txBox="1">
              <a:spLocks noChangeArrowheads="1"/>
            </p:cNvSpPr>
            <p:nvPr/>
          </p:nvSpPr>
          <p:spPr bwMode="auto">
            <a:xfrm>
              <a:off x="4485" y="1071"/>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Y</a:t>
              </a:r>
              <a:r>
                <a:rPr lang="en-US" altLang="zh-CN" b="1" baseline="-25000">
                  <a:solidFill>
                    <a:srgbClr val="FF0066"/>
                  </a:solidFill>
                  <a:ea typeface="楷体_GB2312" pitchFamily="49" charset="-122"/>
                </a:rPr>
                <a:t>6  </a:t>
              </a:r>
            </a:p>
          </p:txBody>
        </p:sp>
        <p:sp>
          <p:nvSpPr>
            <p:cNvPr id="35" name="Text Box 225">
              <a:extLst>
                <a:ext uri="{FF2B5EF4-FFF2-40B4-BE49-F238E27FC236}">
                  <a16:creationId xmlns:a16="http://schemas.microsoft.com/office/drawing/2014/main" id="{0236E325-EBA3-CFDB-4C5A-1564880E737A}"/>
                </a:ext>
              </a:extLst>
            </p:cNvPr>
            <p:cNvSpPr txBox="1">
              <a:spLocks noChangeArrowheads="1"/>
            </p:cNvSpPr>
            <p:nvPr/>
          </p:nvSpPr>
          <p:spPr bwMode="auto">
            <a:xfrm>
              <a:off x="2901" y="2823"/>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A</a:t>
              </a:r>
              <a:r>
                <a:rPr lang="en-US" altLang="zh-CN" b="1" baseline="-25000">
                  <a:solidFill>
                    <a:srgbClr val="FF0066"/>
                  </a:solidFill>
                  <a:ea typeface="楷体_GB2312" pitchFamily="49" charset="-122"/>
                </a:rPr>
                <a:t>0  </a:t>
              </a:r>
            </a:p>
          </p:txBody>
        </p:sp>
        <p:sp>
          <p:nvSpPr>
            <p:cNvPr id="36" name="Text Box 226">
              <a:extLst>
                <a:ext uri="{FF2B5EF4-FFF2-40B4-BE49-F238E27FC236}">
                  <a16:creationId xmlns:a16="http://schemas.microsoft.com/office/drawing/2014/main" id="{3AA88C86-6919-5ED5-0346-2E7DA11E1931}"/>
                </a:ext>
              </a:extLst>
            </p:cNvPr>
            <p:cNvSpPr txBox="1">
              <a:spLocks noChangeArrowheads="1"/>
            </p:cNvSpPr>
            <p:nvPr/>
          </p:nvSpPr>
          <p:spPr bwMode="auto">
            <a:xfrm>
              <a:off x="3163" y="2823"/>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A</a:t>
              </a:r>
              <a:r>
                <a:rPr lang="en-US" altLang="zh-CN" b="1" baseline="-25000">
                  <a:solidFill>
                    <a:srgbClr val="FF0066"/>
                  </a:solidFill>
                  <a:ea typeface="楷体_GB2312" pitchFamily="49" charset="-122"/>
                </a:rPr>
                <a:t>1  </a:t>
              </a:r>
            </a:p>
          </p:txBody>
        </p:sp>
        <p:sp>
          <p:nvSpPr>
            <p:cNvPr id="37" name="Text Box 227">
              <a:extLst>
                <a:ext uri="{FF2B5EF4-FFF2-40B4-BE49-F238E27FC236}">
                  <a16:creationId xmlns:a16="http://schemas.microsoft.com/office/drawing/2014/main" id="{D38DD623-EA92-FF2B-1799-FFBBD7EC1908}"/>
                </a:ext>
              </a:extLst>
            </p:cNvPr>
            <p:cNvSpPr txBox="1">
              <a:spLocks noChangeArrowheads="1"/>
            </p:cNvSpPr>
            <p:nvPr/>
          </p:nvSpPr>
          <p:spPr bwMode="auto">
            <a:xfrm>
              <a:off x="3424" y="2823"/>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A</a:t>
              </a:r>
              <a:r>
                <a:rPr lang="en-US" altLang="zh-CN" b="1" baseline="-25000">
                  <a:solidFill>
                    <a:srgbClr val="FF0066"/>
                  </a:solidFill>
                  <a:ea typeface="楷体_GB2312" pitchFamily="49" charset="-122"/>
                </a:rPr>
                <a:t>2  </a:t>
              </a:r>
            </a:p>
          </p:txBody>
        </p:sp>
        <p:sp>
          <p:nvSpPr>
            <p:cNvPr id="38" name="Text Box 228">
              <a:extLst>
                <a:ext uri="{FF2B5EF4-FFF2-40B4-BE49-F238E27FC236}">
                  <a16:creationId xmlns:a16="http://schemas.microsoft.com/office/drawing/2014/main" id="{B9E8D231-0CF3-12EF-3F36-DD7210502484}"/>
                </a:ext>
              </a:extLst>
            </p:cNvPr>
            <p:cNvSpPr txBox="1">
              <a:spLocks noChangeArrowheads="1"/>
            </p:cNvSpPr>
            <p:nvPr/>
          </p:nvSpPr>
          <p:spPr bwMode="auto">
            <a:xfrm>
              <a:off x="3989" y="2823"/>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S</a:t>
              </a:r>
              <a:r>
                <a:rPr lang="en-US" altLang="zh-CN" b="1" baseline="-25000">
                  <a:solidFill>
                    <a:srgbClr val="0033CC"/>
                  </a:solidFill>
                  <a:ea typeface="楷体_GB2312" pitchFamily="49" charset="-122"/>
                </a:rPr>
                <a:t>3  </a:t>
              </a:r>
            </a:p>
          </p:txBody>
        </p:sp>
        <p:sp>
          <p:nvSpPr>
            <p:cNvPr id="39" name="Text Box 229">
              <a:extLst>
                <a:ext uri="{FF2B5EF4-FFF2-40B4-BE49-F238E27FC236}">
                  <a16:creationId xmlns:a16="http://schemas.microsoft.com/office/drawing/2014/main" id="{3758C60F-41A0-B1F7-9A08-A7285F0F2707}"/>
                </a:ext>
              </a:extLst>
            </p:cNvPr>
            <p:cNvSpPr txBox="1">
              <a:spLocks noChangeArrowheads="1"/>
            </p:cNvSpPr>
            <p:nvPr/>
          </p:nvSpPr>
          <p:spPr bwMode="auto">
            <a:xfrm>
              <a:off x="4251" y="2823"/>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S</a:t>
              </a:r>
              <a:r>
                <a:rPr lang="en-US" altLang="zh-CN" b="1" baseline="-25000">
                  <a:solidFill>
                    <a:srgbClr val="0033CC"/>
                  </a:solidFill>
                  <a:ea typeface="楷体_GB2312" pitchFamily="49" charset="-122"/>
                </a:rPr>
                <a:t>2  </a:t>
              </a:r>
            </a:p>
          </p:txBody>
        </p:sp>
        <p:sp>
          <p:nvSpPr>
            <p:cNvPr id="40" name="Text Box 230">
              <a:extLst>
                <a:ext uri="{FF2B5EF4-FFF2-40B4-BE49-F238E27FC236}">
                  <a16:creationId xmlns:a16="http://schemas.microsoft.com/office/drawing/2014/main" id="{C74816A7-B9FA-885D-25EE-41EC8BF07A0C}"/>
                </a:ext>
              </a:extLst>
            </p:cNvPr>
            <p:cNvSpPr txBox="1">
              <a:spLocks noChangeArrowheads="1"/>
            </p:cNvSpPr>
            <p:nvPr/>
          </p:nvSpPr>
          <p:spPr bwMode="auto">
            <a:xfrm>
              <a:off x="4512" y="2823"/>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S</a:t>
              </a:r>
              <a:r>
                <a:rPr lang="en-US" altLang="zh-CN" b="1" baseline="-25000">
                  <a:solidFill>
                    <a:srgbClr val="0033CC"/>
                  </a:solidFill>
                  <a:ea typeface="楷体_GB2312" pitchFamily="49" charset="-122"/>
                </a:rPr>
                <a:t>1 </a:t>
              </a:r>
            </a:p>
          </p:txBody>
        </p:sp>
        <p:sp>
          <p:nvSpPr>
            <p:cNvPr id="41" name="Line 231">
              <a:extLst>
                <a:ext uri="{FF2B5EF4-FFF2-40B4-BE49-F238E27FC236}">
                  <a16:creationId xmlns:a16="http://schemas.microsoft.com/office/drawing/2014/main" id="{07E0F9EA-3177-3379-8E52-58B0100EE760}"/>
                </a:ext>
              </a:extLst>
            </p:cNvPr>
            <p:cNvSpPr>
              <a:spLocks noChangeShapeType="1"/>
            </p:cNvSpPr>
            <p:nvPr/>
          </p:nvSpPr>
          <p:spPr bwMode="auto">
            <a:xfrm>
              <a:off x="4056" y="2878"/>
              <a:ext cx="12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2" name="Line 232">
              <a:extLst>
                <a:ext uri="{FF2B5EF4-FFF2-40B4-BE49-F238E27FC236}">
                  <a16:creationId xmlns:a16="http://schemas.microsoft.com/office/drawing/2014/main" id="{E4C71FD0-DB08-9CAA-5559-297AFF96480E}"/>
                </a:ext>
              </a:extLst>
            </p:cNvPr>
            <p:cNvSpPr>
              <a:spLocks noChangeShapeType="1"/>
            </p:cNvSpPr>
            <p:nvPr/>
          </p:nvSpPr>
          <p:spPr bwMode="auto">
            <a:xfrm>
              <a:off x="4323" y="2878"/>
              <a:ext cx="12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3" name="Line 233">
              <a:extLst>
                <a:ext uri="{FF2B5EF4-FFF2-40B4-BE49-F238E27FC236}">
                  <a16:creationId xmlns:a16="http://schemas.microsoft.com/office/drawing/2014/main" id="{8E34946F-3EE1-A625-3934-A64C0DCFC6C1}"/>
                </a:ext>
              </a:extLst>
            </p:cNvPr>
            <p:cNvSpPr>
              <a:spLocks noChangeShapeType="1"/>
            </p:cNvSpPr>
            <p:nvPr/>
          </p:nvSpPr>
          <p:spPr bwMode="auto">
            <a:xfrm>
              <a:off x="3004" y="1126"/>
              <a:ext cx="125"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4" name="Line 234">
              <a:extLst>
                <a:ext uri="{FF2B5EF4-FFF2-40B4-BE49-F238E27FC236}">
                  <a16:creationId xmlns:a16="http://schemas.microsoft.com/office/drawing/2014/main" id="{8CE06067-3AB9-3055-0FEC-17F458285323}"/>
                </a:ext>
              </a:extLst>
            </p:cNvPr>
            <p:cNvSpPr>
              <a:spLocks noChangeShapeType="1"/>
            </p:cNvSpPr>
            <p:nvPr/>
          </p:nvSpPr>
          <p:spPr bwMode="auto">
            <a:xfrm>
              <a:off x="4572" y="1126"/>
              <a:ext cx="125"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5" name="Line 235">
              <a:extLst>
                <a:ext uri="{FF2B5EF4-FFF2-40B4-BE49-F238E27FC236}">
                  <a16:creationId xmlns:a16="http://schemas.microsoft.com/office/drawing/2014/main" id="{1CA7C29B-D3A0-C041-C00D-3B85678A4323}"/>
                </a:ext>
              </a:extLst>
            </p:cNvPr>
            <p:cNvSpPr>
              <a:spLocks noChangeShapeType="1"/>
            </p:cNvSpPr>
            <p:nvPr/>
          </p:nvSpPr>
          <p:spPr bwMode="auto">
            <a:xfrm>
              <a:off x="4310" y="1126"/>
              <a:ext cx="125"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6" name="Line 236">
              <a:extLst>
                <a:ext uri="{FF2B5EF4-FFF2-40B4-BE49-F238E27FC236}">
                  <a16:creationId xmlns:a16="http://schemas.microsoft.com/office/drawing/2014/main" id="{DB4E3DB3-8356-8DA1-C6AD-FA1B517465EA}"/>
                </a:ext>
              </a:extLst>
            </p:cNvPr>
            <p:cNvSpPr>
              <a:spLocks noChangeShapeType="1"/>
            </p:cNvSpPr>
            <p:nvPr/>
          </p:nvSpPr>
          <p:spPr bwMode="auto">
            <a:xfrm>
              <a:off x="4049" y="1126"/>
              <a:ext cx="125"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7" name="Line 237">
              <a:extLst>
                <a:ext uri="{FF2B5EF4-FFF2-40B4-BE49-F238E27FC236}">
                  <a16:creationId xmlns:a16="http://schemas.microsoft.com/office/drawing/2014/main" id="{1D7ABDC6-0A25-A1CC-F907-91DD7F453884}"/>
                </a:ext>
              </a:extLst>
            </p:cNvPr>
            <p:cNvSpPr>
              <a:spLocks noChangeShapeType="1"/>
            </p:cNvSpPr>
            <p:nvPr/>
          </p:nvSpPr>
          <p:spPr bwMode="auto">
            <a:xfrm>
              <a:off x="3788" y="1126"/>
              <a:ext cx="125"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8" name="Line 238">
              <a:extLst>
                <a:ext uri="{FF2B5EF4-FFF2-40B4-BE49-F238E27FC236}">
                  <a16:creationId xmlns:a16="http://schemas.microsoft.com/office/drawing/2014/main" id="{13B14100-B7CC-25B4-A1FB-B2AD8F297592}"/>
                </a:ext>
              </a:extLst>
            </p:cNvPr>
            <p:cNvSpPr>
              <a:spLocks noChangeShapeType="1"/>
            </p:cNvSpPr>
            <p:nvPr/>
          </p:nvSpPr>
          <p:spPr bwMode="auto">
            <a:xfrm>
              <a:off x="3526" y="1126"/>
              <a:ext cx="125"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9" name="Line 239">
              <a:extLst>
                <a:ext uri="{FF2B5EF4-FFF2-40B4-BE49-F238E27FC236}">
                  <a16:creationId xmlns:a16="http://schemas.microsoft.com/office/drawing/2014/main" id="{22557D8A-9196-F75A-B637-A372C2C07CB0}"/>
                </a:ext>
              </a:extLst>
            </p:cNvPr>
            <p:cNvSpPr>
              <a:spLocks noChangeShapeType="1"/>
            </p:cNvSpPr>
            <p:nvPr/>
          </p:nvSpPr>
          <p:spPr bwMode="auto">
            <a:xfrm>
              <a:off x="3265" y="1126"/>
              <a:ext cx="125"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0" name="Text Box 240">
              <a:extLst>
                <a:ext uri="{FF2B5EF4-FFF2-40B4-BE49-F238E27FC236}">
                  <a16:creationId xmlns:a16="http://schemas.microsoft.com/office/drawing/2014/main" id="{304DBBA7-5E30-B5B0-5789-C523D5273313}"/>
                </a:ext>
              </a:extLst>
            </p:cNvPr>
            <p:cNvSpPr txBox="1">
              <a:spLocks noChangeArrowheads="1"/>
            </p:cNvSpPr>
            <p:nvPr/>
          </p:nvSpPr>
          <p:spPr bwMode="auto">
            <a:xfrm>
              <a:off x="2909" y="1583"/>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Y</a:t>
              </a:r>
              <a:r>
                <a:rPr lang="en-US" altLang="zh-CN" b="1" baseline="-25000">
                  <a:solidFill>
                    <a:srgbClr val="0033CC"/>
                  </a:solidFill>
                  <a:ea typeface="楷体_GB2312" pitchFamily="49" charset="-122"/>
                </a:rPr>
                <a:t>0  </a:t>
              </a:r>
            </a:p>
          </p:txBody>
        </p:sp>
        <p:sp>
          <p:nvSpPr>
            <p:cNvPr id="51" name="Text Box 241">
              <a:extLst>
                <a:ext uri="{FF2B5EF4-FFF2-40B4-BE49-F238E27FC236}">
                  <a16:creationId xmlns:a16="http://schemas.microsoft.com/office/drawing/2014/main" id="{4DE8FFE6-3C54-C9C9-45F8-5015E9C83384}"/>
                </a:ext>
              </a:extLst>
            </p:cNvPr>
            <p:cNvSpPr txBox="1">
              <a:spLocks noChangeArrowheads="1"/>
            </p:cNvSpPr>
            <p:nvPr/>
          </p:nvSpPr>
          <p:spPr bwMode="auto">
            <a:xfrm>
              <a:off x="3171" y="1583"/>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Y</a:t>
              </a:r>
              <a:r>
                <a:rPr lang="en-US" altLang="zh-CN" b="1" baseline="-25000">
                  <a:solidFill>
                    <a:srgbClr val="0033CC"/>
                  </a:solidFill>
                  <a:ea typeface="楷体_GB2312" pitchFamily="49" charset="-122"/>
                </a:rPr>
                <a:t>1  </a:t>
              </a:r>
            </a:p>
          </p:txBody>
        </p:sp>
        <p:sp>
          <p:nvSpPr>
            <p:cNvPr id="52" name="Text Box 242">
              <a:extLst>
                <a:ext uri="{FF2B5EF4-FFF2-40B4-BE49-F238E27FC236}">
                  <a16:creationId xmlns:a16="http://schemas.microsoft.com/office/drawing/2014/main" id="{1D74AADF-D099-9352-5FA5-3169D88E57A7}"/>
                </a:ext>
              </a:extLst>
            </p:cNvPr>
            <p:cNvSpPr txBox="1">
              <a:spLocks noChangeArrowheads="1"/>
            </p:cNvSpPr>
            <p:nvPr/>
          </p:nvSpPr>
          <p:spPr bwMode="auto">
            <a:xfrm>
              <a:off x="3432" y="1583"/>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Y</a:t>
              </a:r>
              <a:r>
                <a:rPr lang="en-US" altLang="zh-CN" b="1" baseline="-25000">
                  <a:solidFill>
                    <a:srgbClr val="0033CC"/>
                  </a:solidFill>
                  <a:ea typeface="楷体_GB2312" pitchFamily="49" charset="-122"/>
                </a:rPr>
                <a:t>2 </a:t>
              </a:r>
            </a:p>
          </p:txBody>
        </p:sp>
        <p:sp>
          <p:nvSpPr>
            <p:cNvPr id="53" name="Text Box 243">
              <a:extLst>
                <a:ext uri="{FF2B5EF4-FFF2-40B4-BE49-F238E27FC236}">
                  <a16:creationId xmlns:a16="http://schemas.microsoft.com/office/drawing/2014/main" id="{43596505-30AA-677C-62A5-887B2C1F772B}"/>
                </a:ext>
              </a:extLst>
            </p:cNvPr>
            <p:cNvSpPr txBox="1">
              <a:spLocks noChangeArrowheads="1"/>
            </p:cNvSpPr>
            <p:nvPr/>
          </p:nvSpPr>
          <p:spPr bwMode="auto">
            <a:xfrm>
              <a:off x="3693" y="1583"/>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Y</a:t>
              </a:r>
              <a:r>
                <a:rPr lang="en-US" altLang="zh-CN" b="1" baseline="-25000">
                  <a:solidFill>
                    <a:srgbClr val="0033CC"/>
                  </a:solidFill>
                  <a:ea typeface="楷体_GB2312" pitchFamily="49" charset="-122"/>
                </a:rPr>
                <a:t>3  </a:t>
              </a:r>
            </a:p>
          </p:txBody>
        </p:sp>
        <p:sp>
          <p:nvSpPr>
            <p:cNvPr id="54" name="Text Box 244">
              <a:extLst>
                <a:ext uri="{FF2B5EF4-FFF2-40B4-BE49-F238E27FC236}">
                  <a16:creationId xmlns:a16="http://schemas.microsoft.com/office/drawing/2014/main" id="{4B85B335-7FFE-3CA5-BBB4-947D4DBB09EA}"/>
                </a:ext>
              </a:extLst>
            </p:cNvPr>
            <p:cNvSpPr txBox="1">
              <a:spLocks noChangeArrowheads="1"/>
            </p:cNvSpPr>
            <p:nvPr/>
          </p:nvSpPr>
          <p:spPr bwMode="auto">
            <a:xfrm>
              <a:off x="3955" y="1583"/>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Y</a:t>
              </a:r>
              <a:r>
                <a:rPr lang="en-US" altLang="zh-CN" b="1" baseline="-25000">
                  <a:solidFill>
                    <a:srgbClr val="0033CC"/>
                  </a:solidFill>
                  <a:ea typeface="楷体_GB2312" pitchFamily="49" charset="-122"/>
                </a:rPr>
                <a:t>4 </a:t>
              </a:r>
            </a:p>
          </p:txBody>
        </p:sp>
        <p:sp>
          <p:nvSpPr>
            <p:cNvPr id="55" name="Text Box 245">
              <a:extLst>
                <a:ext uri="{FF2B5EF4-FFF2-40B4-BE49-F238E27FC236}">
                  <a16:creationId xmlns:a16="http://schemas.microsoft.com/office/drawing/2014/main" id="{8F3FA298-F073-2438-E25D-E1F495CC8A4F}"/>
                </a:ext>
              </a:extLst>
            </p:cNvPr>
            <p:cNvSpPr txBox="1">
              <a:spLocks noChangeArrowheads="1"/>
            </p:cNvSpPr>
            <p:nvPr/>
          </p:nvSpPr>
          <p:spPr bwMode="auto">
            <a:xfrm>
              <a:off x="4216" y="1583"/>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Y</a:t>
              </a:r>
              <a:r>
                <a:rPr lang="en-US" altLang="zh-CN" b="1" baseline="-25000">
                  <a:solidFill>
                    <a:srgbClr val="0033CC"/>
                  </a:solidFill>
                  <a:ea typeface="楷体_GB2312" pitchFamily="49" charset="-122"/>
                </a:rPr>
                <a:t>5  </a:t>
              </a:r>
            </a:p>
          </p:txBody>
        </p:sp>
        <p:sp>
          <p:nvSpPr>
            <p:cNvPr id="56" name="Text Box 246">
              <a:extLst>
                <a:ext uri="{FF2B5EF4-FFF2-40B4-BE49-F238E27FC236}">
                  <a16:creationId xmlns:a16="http://schemas.microsoft.com/office/drawing/2014/main" id="{0EB56DA3-60B7-B8B4-F25C-612937A3871D}"/>
                </a:ext>
              </a:extLst>
            </p:cNvPr>
            <p:cNvSpPr txBox="1">
              <a:spLocks noChangeArrowheads="1"/>
            </p:cNvSpPr>
            <p:nvPr/>
          </p:nvSpPr>
          <p:spPr bwMode="auto">
            <a:xfrm>
              <a:off x="4477" y="1583"/>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Y</a:t>
              </a:r>
              <a:r>
                <a:rPr lang="en-US" altLang="zh-CN" b="1" baseline="-25000">
                  <a:solidFill>
                    <a:srgbClr val="0033CC"/>
                  </a:solidFill>
                  <a:ea typeface="楷体_GB2312" pitchFamily="49" charset="-122"/>
                </a:rPr>
                <a:t>6  </a:t>
              </a:r>
            </a:p>
          </p:txBody>
        </p:sp>
        <p:sp>
          <p:nvSpPr>
            <p:cNvPr id="57" name="Text Box 247">
              <a:extLst>
                <a:ext uri="{FF2B5EF4-FFF2-40B4-BE49-F238E27FC236}">
                  <a16:creationId xmlns:a16="http://schemas.microsoft.com/office/drawing/2014/main" id="{0D47267E-D9E3-B08F-3DC3-DBBDF1BEC4D4}"/>
                </a:ext>
              </a:extLst>
            </p:cNvPr>
            <p:cNvSpPr txBox="1">
              <a:spLocks noChangeArrowheads="1"/>
            </p:cNvSpPr>
            <p:nvPr/>
          </p:nvSpPr>
          <p:spPr bwMode="auto">
            <a:xfrm>
              <a:off x="4733" y="1591"/>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Y</a:t>
              </a:r>
              <a:r>
                <a:rPr lang="en-US" altLang="zh-CN" b="1" baseline="-25000">
                  <a:solidFill>
                    <a:srgbClr val="0033CC"/>
                  </a:solidFill>
                  <a:ea typeface="楷体_GB2312" pitchFamily="49" charset="-122"/>
                </a:rPr>
                <a:t>7  </a:t>
              </a:r>
            </a:p>
          </p:txBody>
        </p:sp>
        <p:grpSp>
          <p:nvGrpSpPr>
            <p:cNvPr id="58" name="Group 248">
              <a:extLst>
                <a:ext uri="{FF2B5EF4-FFF2-40B4-BE49-F238E27FC236}">
                  <a16:creationId xmlns:a16="http://schemas.microsoft.com/office/drawing/2014/main" id="{9FAFF866-2A5F-F715-BD10-EAA0627D8B5A}"/>
                </a:ext>
              </a:extLst>
            </p:cNvPr>
            <p:cNvGrpSpPr>
              <a:grpSpLocks/>
            </p:cNvGrpSpPr>
            <p:nvPr/>
          </p:nvGrpSpPr>
          <p:grpSpPr bwMode="auto">
            <a:xfrm>
              <a:off x="3006" y="1348"/>
              <a:ext cx="93" cy="253"/>
              <a:chOff x="3006" y="1652"/>
              <a:chExt cx="93" cy="253"/>
            </a:xfrm>
          </p:grpSpPr>
          <p:sp>
            <p:nvSpPr>
              <p:cNvPr id="103" name="Oval 249">
                <a:extLst>
                  <a:ext uri="{FF2B5EF4-FFF2-40B4-BE49-F238E27FC236}">
                    <a16:creationId xmlns:a16="http://schemas.microsoft.com/office/drawing/2014/main" id="{A7D51F26-5A8C-BA2C-71A4-B56091DE56C7}"/>
                  </a:ext>
                </a:extLst>
              </p:cNvPr>
              <p:cNvSpPr>
                <a:spLocks noChangeArrowheads="1"/>
              </p:cNvSpPr>
              <p:nvPr/>
            </p:nvSpPr>
            <p:spPr bwMode="auto">
              <a:xfrm>
                <a:off x="3006" y="1812"/>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4" name="Oval 250">
                <a:extLst>
                  <a:ext uri="{FF2B5EF4-FFF2-40B4-BE49-F238E27FC236}">
                    <a16:creationId xmlns:a16="http://schemas.microsoft.com/office/drawing/2014/main" id="{2FE90063-1DEA-0C69-96DE-A1B145EE737A}"/>
                  </a:ext>
                </a:extLst>
              </p:cNvPr>
              <p:cNvSpPr>
                <a:spLocks noChangeArrowheads="1"/>
              </p:cNvSpPr>
              <p:nvPr/>
            </p:nvSpPr>
            <p:spPr bwMode="auto">
              <a:xfrm>
                <a:off x="3025" y="1652"/>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5" name="Line 251">
                <a:extLst>
                  <a:ext uri="{FF2B5EF4-FFF2-40B4-BE49-F238E27FC236}">
                    <a16:creationId xmlns:a16="http://schemas.microsoft.com/office/drawing/2014/main" id="{3E7F98AB-C9AE-3E2B-4BFB-B2EDBB143E91}"/>
                  </a:ext>
                </a:extLst>
              </p:cNvPr>
              <p:cNvSpPr>
                <a:spLocks noChangeShapeType="1"/>
              </p:cNvSpPr>
              <p:nvPr/>
            </p:nvSpPr>
            <p:spPr bwMode="auto">
              <a:xfrm>
                <a:off x="3054" y="1711"/>
                <a:ext cx="0" cy="10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59" name="Group 252">
              <a:extLst>
                <a:ext uri="{FF2B5EF4-FFF2-40B4-BE49-F238E27FC236}">
                  <a16:creationId xmlns:a16="http://schemas.microsoft.com/office/drawing/2014/main" id="{24CE3919-F6C5-D6EF-E998-696B2723EF08}"/>
                </a:ext>
              </a:extLst>
            </p:cNvPr>
            <p:cNvGrpSpPr>
              <a:grpSpLocks/>
            </p:cNvGrpSpPr>
            <p:nvPr/>
          </p:nvGrpSpPr>
          <p:grpSpPr bwMode="auto">
            <a:xfrm>
              <a:off x="4308" y="1348"/>
              <a:ext cx="93" cy="253"/>
              <a:chOff x="3006" y="1652"/>
              <a:chExt cx="93" cy="253"/>
            </a:xfrm>
          </p:grpSpPr>
          <p:sp>
            <p:nvSpPr>
              <p:cNvPr id="100" name="Oval 253">
                <a:extLst>
                  <a:ext uri="{FF2B5EF4-FFF2-40B4-BE49-F238E27FC236}">
                    <a16:creationId xmlns:a16="http://schemas.microsoft.com/office/drawing/2014/main" id="{CBCC821F-C37C-CB6B-BF28-2B67437D4D66}"/>
                  </a:ext>
                </a:extLst>
              </p:cNvPr>
              <p:cNvSpPr>
                <a:spLocks noChangeArrowheads="1"/>
              </p:cNvSpPr>
              <p:nvPr/>
            </p:nvSpPr>
            <p:spPr bwMode="auto">
              <a:xfrm>
                <a:off x="3006" y="1812"/>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1" name="Oval 254">
                <a:extLst>
                  <a:ext uri="{FF2B5EF4-FFF2-40B4-BE49-F238E27FC236}">
                    <a16:creationId xmlns:a16="http://schemas.microsoft.com/office/drawing/2014/main" id="{16904EEF-B625-B28E-B160-8B90B9BC694F}"/>
                  </a:ext>
                </a:extLst>
              </p:cNvPr>
              <p:cNvSpPr>
                <a:spLocks noChangeArrowheads="1"/>
              </p:cNvSpPr>
              <p:nvPr/>
            </p:nvSpPr>
            <p:spPr bwMode="auto">
              <a:xfrm>
                <a:off x="3025" y="1652"/>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2" name="Line 255">
                <a:extLst>
                  <a:ext uri="{FF2B5EF4-FFF2-40B4-BE49-F238E27FC236}">
                    <a16:creationId xmlns:a16="http://schemas.microsoft.com/office/drawing/2014/main" id="{46C6C358-50CB-8970-906A-D2E80826CDB3}"/>
                  </a:ext>
                </a:extLst>
              </p:cNvPr>
              <p:cNvSpPr>
                <a:spLocks noChangeShapeType="1"/>
              </p:cNvSpPr>
              <p:nvPr/>
            </p:nvSpPr>
            <p:spPr bwMode="auto">
              <a:xfrm>
                <a:off x="3054" y="1711"/>
                <a:ext cx="0" cy="10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60" name="Group 256">
              <a:extLst>
                <a:ext uri="{FF2B5EF4-FFF2-40B4-BE49-F238E27FC236}">
                  <a16:creationId xmlns:a16="http://schemas.microsoft.com/office/drawing/2014/main" id="{D6385B44-49FC-3130-5491-645AA24EBF03}"/>
                </a:ext>
              </a:extLst>
            </p:cNvPr>
            <p:cNvGrpSpPr>
              <a:grpSpLocks/>
            </p:cNvGrpSpPr>
            <p:nvPr/>
          </p:nvGrpSpPr>
          <p:grpSpPr bwMode="auto">
            <a:xfrm>
              <a:off x="4048" y="1348"/>
              <a:ext cx="93" cy="253"/>
              <a:chOff x="3006" y="1652"/>
              <a:chExt cx="93" cy="253"/>
            </a:xfrm>
          </p:grpSpPr>
          <p:sp>
            <p:nvSpPr>
              <p:cNvPr id="97" name="Oval 257">
                <a:extLst>
                  <a:ext uri="{FF2B5EF4-FFF2-40B4-BE49-F238E27FC236}">
                    <a16:creationId xmlns:a16="http://schemas.microsoft.com/office/drawing/2014/main" id="{0F939601-A712-5A93-01E8-078FB4A09296}"/>
                  </a:ext>
                </a:extLst>
              </p:cNvPr>
              <p:cNvSpPr>
                <a:spLocks noChangeArrowheads="1"/>
              </p:cNvSpPr>
              <p:nvPr/>
            </p:nvSpPr>
            <p:spPr bwMode="auto">
              <a:xfrm>
                <a:off x="3006" y="1812"/>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8" name="Oval 258">
                <a:extLst>
                  <a:ext uri="{FF2B5EF4-FFF2-40B4-BE49-F238E27FC236}">
                    <a16:creationId xmlns:a16="http://schemas.microsoft.com/office/drawing/2014/main" id="{C86CF159-A74E-8CEE-88F5-63E27AD4B6D9}"/>
                  </a:ext>
                </a:extLst>
              </p:cNvPr>
              <p:cNvSpPr>
                <a:spLocks noChangeArrowheads="1"/>
              </p:cNvSpPr>
              <p:nvPr/>
            </p:nvSpPr>
            <p:spPr bwMode="auto">
              <a:xfrm>
                <a:off x="3025" y="1652"/>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9" name="Line 259">
                <a:extLst>
                  <a:ext uri="{FF2B5EF4-FFF2-40B4-BE49-F238E27FC236}">
                    <a16:creationId xmlns:a16="http://schemas.microsoft.com/office/drawing/2014/main" id="{CE5B0045-78B6-DEAA-8D61-2A918431DDE2}"/>
                  </a:ext>
                </a:extLst>
              </p:cNvPr>
              <p:cNvSpPr>
                <a:spLocks noChangeShapeType="1"/>
              </p:cNvSpPr>
              <p:nvPr/>
            </p:nvSpPr>
            <p:spPr bwMode="auto">
              <a:xfrm>
                <a:off x="3054" y="1711"/>
                <a:ext cx="0" cy="10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61" name="Group 260">
              <a:extLst>
                <a:ext uri="{FF2B5EF4-FFF2-40B4-BE49-F238E27FC236}">
                  <a16:creationId xmlns:a16="http://schemas.microsoft.com/office/drawing/2014/main" id="{AA12D78A-B51B-8210-DC75-EAF7A4AF0CCB}"/>
                </a:ext>
              </a:extLst>
            </p:cNvPr>
            <p:cNvGrpSpPr>
              <a:grpSpLocks/>
            </p:cNvGrpSpPr>
            <p:nvPr/>
          </p:nvGrpSpPr>
          <p:grpSpPr bwMode="auto">
            <a:xfrm>
              <a:off x="3787" y="1348"/>
              <a:ext cx="93" cy="253"/>
              <a:chOff x="3006" y="1652"/>
              <a:chExt cx="93" cy="253"/>
            </a:xfrm>
          </p:grpSpPr>
          <p:sp>
            <p:nvSpPr>
              <p:cNvPr id="94" name="Oval 261">
                <a:extLst>
                  <a:ext uri="{FF2B5EF4-FFF2-40B4-BE49-F238E27FC236}">
                    <a16:creationId xmlns:a16="http://schemas.microsoft.com/office/drawing/2014/main" id="{A7AC73AE-DE6E-A9A3-6C32-A8BF3441B61A}"/>
                  </a:ext>
                </a:extLst>
              </p:cNvPr>
              <p:cNvSpPr>
                <a:spLocks noChangeArrowheads="1"/>
              </p:cNvSpPr>
              <p:nvPr/>
            </p:nvSpPr>
            <p:spPr bwMode="auto">
              <a:xfrm>
                <a:off x="3006" y="1812"/>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5" name="Oval 262">
                <a:extLst>
                  <a:ext uri="{FF2B5EF4-FFF2-40B4-BE49-F238E27FC236}">
                    <a16:creationId xmlns:a16="http://schemas.microsoft.com/office/drawing/2014/main" id="{AF44E012-6124-1D76-6139-026BB5C45B14}"/>
                  </a:ext>
                </a:extLst>
              </p:cNvPr>
              <p:cNvSpPr>
                <a:spLocks noChangeArrowheads="1"/>
              </p:cNvSpPr>
              <p:nvPr/>
            </p:nvSpPr>
            <p:spPr bwMode="auto">
              <a:xfrm>
                <a:off x="3025" y="1652"/>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6" name="Line 263">
                <a:extLst>
                  <a:ext uri="{FF2B5EF4-FFF2-40B4-BE49-F238E27FC236}">
                    <a16:creationId xmlns:a16="http://schemas.microsoft.com/office/drawing/2014/main" id="{1AB77A97-BDAA-10AC-0215-38A7945E85B0}"/>
                  </a:ext>
                </a:extLst>
              </p:cNvPr>
              <p:cNvSpPr>
                <a:spLocks noChangeShapeType="1"/>
              </p:cNvSpPr>
              <p:nvPr/>
            </p:nvSpPr>
            <p:spPr bwMode="auto">
              <a:xfrm>
                <a:off x="3054" y="1711"/>
                <a:ext cx="0" cy="10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62" name="Group 264">
              <a:extLst>
                <a:ext uri="{FF2B5EF4-FFF2-40B4-BE49-F238E27FC236}">
                  <a16:creationId xmlns:a16="http://schemas.microsoft.com/office/drawing/2014/main" id="{454D68E9-5230-BF7A-5F92-21163BB00FB2}"/>
                </a:ext>
              </a:extLst>
            </p:cNvPr>
            <p:cNvGrpSpPr>
              <a:grpSpLocks/>
            </p:cNvGrpSpPr>
            <p:nvPr/>
          </p:nvGrpSpPr>
          <p:grpSpPr bwMode="auto">
            <a:xfrm>
              <a:off x="3527" y="1348"/>
              <a:ext cx="93" cy="253"/>
              <a:chOff x="3006" y="1652"/>
              <a:chExt cx="93" cy="253"/>
            </a:xfrm>
          </p:grpSpPr>
          <p:sp>
            <p:nvSpPr>
              <p:cNvPr id="91" name="Oval 265">
                <a:extLst>
                  <a:ext uri="{FF2B5EF4-FFF2-40B4-BE49-F238E27FC236}">
                    <a16:creationId xmlns:a16="http://schemas.microsoft.com/office/drawing/2014/main" id="{0FA73288-09D0-F028-984C-D76796E09268}"/>
                  </a:ext>
                </a:extLst>
              </p:cNvPr>
              <p:cNvSpPr>
                <a:spLocks noChangeArrowheads="1"/>
              </p:cNvSpPr>
              <p:nvPr/>
            </p:nvSpPr>
            <p:spPr bwMode="auto">
              <a:xfrm>
                <a:off x="3006" y="1812"/>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2" name="Oval 266">
                <a:extLst>
                  <a:ext uri="{FF2B5EF4-FFF2-40B4-BE49-F238E27FC236}">
                    <a16:creationId xmlns:a16="http://schemas.microsoft.com/office/drawing/2014/main" id="{88437B7B-BD5A-D7F9-55E2-94FF1C38B44F}"/>
                  </a:ext>
                </a:extLst>
              </p:cNvPr>
              <p:cNvSpPr>
                <a:spLocks noChangeArrowheads="1"/>
              </p:cNvSpPr>
              <p:nvPr/>
            </p:nvSpPr>
            <p:spPr bwMode="auto">
              <a:xfrm>
                <a:off x="3025" y="1652"/>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3" name="Line 267">
                <a:extLst>
                  <a:ext uri="{FF2B5EF4-FFF2-40B4-BE49-F238E27FC236}">
                    <a16:creationId xmlns:a16="http://schemas.microsoft.com/office/drawing/2014/main" id="{8EFFC284-0EA9-C6E9-54C7-24C535D075CF}"/>
                  </a:ext>
                </a:extLst>
              </p:cNvPr>
              <p:cNvSpPr>
                <a:spLocks noChangeShapeType="1"/>
              </p:cNvSpPr>
              <p:nvPr/>
            </p:nvSpPr>
            <p:spPr bwMode="auto">
              <a:xfrm>
                <a:off x="3054" y="1711"/>
                <a:ext cx="0" cy="10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63" name="Group 268">
              <a:extLst>
                <a:ext uri="{FF2B5EF4-FFF2-40B4-BE49-F238E27FC236}">
                  <a16:creationId xmlns:a16="http://schemas.microsoft.com/office/drawing/2014/main" id="{799DEAE0-D94C-96DA-E641-3267B506E596}"/>
                </a:ext>
              </a:extLst>
            </p:cNvPr>
            <p:cNvGrpSpPr>
              <a:grpSpLocks/>
            </p:cNvGrpSpPr>
            <p:nvPr/>
          </p:nvGrpSpPr>
          <p:grpSpPr bwMode="auto">
            <a:xfrm>
              <a:off x="3266" y="1348"/>
              <a:ext cx="93" cy="253"/>
              <a:chOff x="3006" y="1652"/>
              <a:chExt cx="93" cy="253"/>
            </a:xfrm>
          </p:grpSpPr>
          <p:sp>
            <p:nvSpPr>
              <p:cNvPr id="88" name="Oval 269">
                <a:extLst>
                  <a:ext uri="{FF2B5EF4-FFF2-40B4-BE49-F238E27FC236}">
                    <a16:creationId xmlns:a16="http://schemas.microsoft.com/office/drawing/2014/main" id="{6E67C941-A417-50D0-57A3-06104DCE3F4E}"/>
                  </a:ext>
                </a:extLst>
              </p:cNvPr>
              <p:cNvSpPr>
                <a:spLocks noChangeArrowheads="1"/>
              </p:cNvSpPr>
              <p:nvPr/>
            </p:nvSpPr>
            <p:spPr bwMode="auto">
              <a:xfrm>
                <a:off x="3006" y="1812"/>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9" name="Oval 270">
                <a:extLst>
                  <a:ext uri="{FF2B5EF4-FFF2-40B4-BE49-F238E27FC236}">
                    <a16:creationId xmlns:a16="http://schemas.microsoft.com/office/drawing/2014/main" id="{AF2E9D21-8C0C-E774-8C2A-A2127B6B56E7}"/>
                  </a:ext>
                </a:extLst>
              </p:cNvPr>
              <p:cNvSpPr>
                <a:spLocks noChangeArrowheads="1"/>
              </p:cNvSpPr>
              <p:nvPr/>
            </p:nvSpPr>
            <p:spPr bwMode="auto">
              <a:xfrm>
                <a:off x="3025" y="1652"/>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0" name="Line 271">
                <a:extLst>
                  <a:ext uri="{FF2B5EF4-FFF2-40B4-BE49-F238E27FC236}">
                    <a16:creationId xmlns:a16="http://schemas.microsoft.com/office/drawing/2014/main" id="{7E23A3DB-7EE4-C091-8D3F-20797753C756}"/>
                  </a:ext>
                </a:extLst>
              </p:cNvPr>
              <p:cNvSpPr>
                <a:spLocks noChangeShapeType="1"/>
              </p:cNvSpPr>
              <p:nvPr/>
            </p:nvSpPr>
            <p:spPr bwMode="auto">
              <a:xfrm>
                <a:off x="3054" y="1711"/>
                <a:ext cx="0" cy="10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64" name="Group 272">
              <a:extLst>
                <a:ext uri="{FF2B5EF4-FFF2-40B4-BE49-F238E27FC236}">
                  <a16:creationId xmlns:a16="http://schemas.microsoft.com/office/drawing/2014/main" id="{3BCED6F0-F258-F1FD-0A63-E1BD7FE63A0F}"/>
                </a:ext>
              </a:extLst>
            </p:cNvPr>
            <p:cNvGrpSpPr>
              <a:grpSpLocks/>
            </p:cNvGrpSpPr>
            <p:nvPr/>
          </p:nvGrpSpPr>
          <p:grpSpPr bwMode="auto">
            <a:xfrm>
              <a:off x="4569" y="1348"/>
              <a:ext cx="93" cy="253"/>
              <a:chOff x="3006" y="1652"/>
              <a:chExt cx="93" cy="253"/>
            </a:xfrm>
          </p:grpSpPr>
          <p:sp>
            <p:nvSpPr>
              <p:cNvPr id="85" name="Oval 273">
                <a:extLst>
                  <a:ext uri="{FF2B5EF4-FFF2-40B4-BE49-F238E27FC236}">
                    <a16:creationId xmlns:a16="http://schemas.microsoft.com/office/drawing/2014/main" id="{B3342EC4-6480-1ECC-CE9C-592C8DC9E090}"/>
                  </a:ext>
                </a:extLst>
              </p:cNvPr>
              <p:cNvSpPr>
                <a:spLocks noChangeArrowheads="1"/>
              </p:cNvSpPr>
              <p:nvPr/>
            </p:nvSpPr>
            <p:spPr bwMode="auto">
              <a:xfrm>
                <a:off x="3006" y="1812"/>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6" name="Oval 274">
                <a:extLst>
                  <a:ext uri="{FF2B5EF4-FFF2-40B4-BE49-F238E27FC236}">
                    <a16:creationId xmlns:a16="http://schemas.microsoft.com/office/drawing/2014/main" id="{4C8F9A36-2D13-20A3-74B2-1FAFEFB73CEE}"/>
                  </a:ext>
                </a:extLst>
              </p:cNvPr>
              <p:cNvSpPr>
                <a:spLocks noChangeArrowheads="1"/>
              </p:cNvSpPr>
              <p:nvPr/>
            </p:nvSpPr>
            <p:spPr bwMode="auto">
              <a:xfrm>
                <a:off x="3025" y="1652"/>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7" name="Line 275">
                <a:extLst>
                  <a:ext uri="{FF2B5EF4-FFF2-40B4-BE49-F238E27FC236}">
                    <a16:creationId xmlns:a16="http://schemas.microsoft.com/office/drawing/2014/main" id="{B69529B5-6C16-5619-32B7-E7D9DFF4614D}"/>
                  </a:ext>
                </a:extLst>
              </p:cNvPr>
              <p:cNvSpPr>
                <a:spLocks noChangeShapeType="1"/>
              </p:cNvSpPr>
              <p:nvPr/>
            </p:nvSpPr>
            <p:spPr bwMode="auto">
              <a:xfrm>
                <a:off x="3054" y="1711"/>
                <a:ext cx="0" cy="10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65" name="Group 276">
              <a:extLst>
                <a:ext uri="{FF2B5EF4-FFF2-40B4-BE49-F238E27FC236}">
                  <a16:creationId xmlns:a16="http://schemas.microsoft.com/office/drawing/2014/main" id="{CF25E124-741C-1C18-E221-CF5AAF9607E0}"/>
                </a:ext>
              </a:extLst>
            </p:cNvPr>
            <p:cNvGrpSpPr>
              <a:grpSpLocks/>
            </p:cNvGrpSpPr>
            <p:nvPr/>
          </p:nvGrpSpPr>
          <p:grpSpPr bwMode="auto">
            <a:xfrm>
              <a:off x="4830" y="1348"/>
              <a:ext cx="93" cy="253"/>
              <a:chOff x="3006" y="1652"/>
              <a:chExt cx="93" cy="253"/>
            </a:xfrm>
          </p:grpSpPr>
          <p:sp>
            <p:nvSpPr>
              <p:cNvPr id="82" name="Oval 277">
                <a:extLst>
                  <a:ext uri="{FF2B5EF4-FFF2-40B4-BE49-F238E27FC236}">
                    <a16:creationId xmlns:a16="http://schemas.microsoft.com/office/drawing/2014/main" id="{2AC67237-8510-5236-950B-E203F62F635D}"/>
                  </a:ext>
                </a:extLst>
              </p:cNvPr>
              <p:cNvSpPr>
                <a:spLocks noChangeArrowheads="1"/>
              </p:cNvSpPr>
              <p:nvPr/>
            </p:nvSpPr>
            <p:spPr bwMode="auto">
              <a:xfrm>
                <a:off x="3006" y="1812"/>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3" name="Oval 278">
                <a:extLst>
                  <a:ext uri="{FF2B5EF4-FFF2-40B4-BE49-F238E27FC236}">
                    <a16:creationId xmlns:a16="http://schemas.microsoft.com/office/drawing/2014/main" id="{167C4F9D-5ACA-5F96-5923-4343081B039D}"/>
                  </a:ext>
                </a:extLst>
              </p:cNvPr>
              <p:cNvSpPr>
                <a:spLocks noChangeArrowheads="1"/>
              </p:cNvSpPr>
              <p:nvPr/>
            </p:nvSpPr>
            <p:spPr bwMode="auto">
              <a:xfrm>
                <a:off x="3025" y="1652"/>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4" name="Line 279">
                <a:extLst>
                  <a:ext uri="{FF2B5EF4-FFF2-40B4-BE49-F238E27FC236}">
                    <a16:creationId xmlns:a16="http://schemas.microsoft.com/office/drawing/2014/main" id="{545D7D79-8F83-0BE7-0A3F-4DBB01D38A46}"/>
                  </a:ext>
                </a:extLst>
              </p:cNvPr>
              <p:cNvSpPr>
                <a:spLocks noChangeShapeType="1"/>
              </p:cNvSpPr>
              <p:nvPr/>
            </p:nvSpPr>
            <p:spPr bwMode="auto">
              <a:xfrm>
                <a:off x="3054" y="1711"/>
                <a:ext cx="0" cy="10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66" name="Group 280">
              <a:extLst>
                <a:ext uri="{FF2B5EF4-FFF2-40B4-BE49-F238E27FC236}">
                  <a16:creationId xmlns:a16="http://schemas.microsoft.com/office/drawing/2014/main" id="{46C6A25B-A30B-4ABA-C8F7-C41FDFE50080}"/>
                </a:ext>
              </a:extLst>
            </p:cNvPr>
            <p:cNvGrpSpPr>
              <a:grpSpLocks/>
            </p:cNvGrpSpPr>
            <p:nvPr/>
          </p:nvGrpSpPr>
          <p:grpSpPr bwMode="auto">
            <a:xfrm flipV="1">
              <a:off x="4058" y="2577"/>
              <a:ext cx="93" cy="253"/>
              <a:chOff x="3006" y="1652"/>
              <a:chExt cx="93" cy="253"/>
            </a:xfrm>
          </p:grpSpPr>
          <p:sp>
            <p:nvSpPr>
              <p:cNvPr id="79" name="Oval 281">
                <a:extLst>
                  <a:ext uri="{FF2B5EF4-FFF2-40B4-BE49-F238E27FC236}">
                    <a16:creationId xmlns:a16="http://schemas.microsoft.com/office/drawing/2014/main" id="{9807C3E6-02AD-75C4-39C1-8C7B11FA61B6}"/>
                  </a:ext>
                </a:extLst>
              </p:cNvPr>
              <p:cNvSpPr>
                <a:spLocks noChangeArrowheads="1"/>
              </p:cNvSpPr>
              <p:nvPr/>
            </p:nvSpPr>
            <p:spPr bwMode="auto">
              <a:xfrm>
                <a:off x="3006" y="1812"/>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0" name="Oval 282">
                <a:extLst>
                  <a:ext uri="{FF2B5EF4-FFF2-40B4-BE49-F238E27FC236}">
                    <a16:creationId xmlns:a16="http://schemas.microsoft.com/office/drawing/2014/main" id="{A21C355A-E19D-2ACF-93A4-AEE81A830A01}"/>
                  </a:ext>
                </a:extLst>
              </p:cNvPr>
              <p:cNvSpPr>
                <a:spLocks noChangeArrowheads="1"/>
              </p:cNvSpPr>
              <p:nvPr/>
            </p:nvSpPr>
            <p:spPr bwMode="auto">
              <a:xfrm>
                <a:off x="3025" y="1652"/>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1" name="Line 283">
                <a:extLst>
                  <a:ext uri="{FF2B5EF4-FFF2-40B4-BE49-F238E27FC236}">
                    <a16:creationId xmlns:a16="http://schemas.microsoft.com/office/drawing/2014/main" id="{29DD626C-1428-0F6D-8AB8-86AD17E13734}"/>
                  </a:ext>
                </a:extLst>
              </p:cNvPr>
              <p:cNvSpPr>
                <a:spLocks noChangeShapeType="1"/>
              </p:cNvSpPr>
              <p:nvPr/>
            </p:nvSpPr>
            <p:spPr bwMode="auto">
              <a:xfrm>
                <a:off x="3054" y="1711"/>
                <a:ext cx="0" cy="10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67" name="Group 284">
              <a:extLst>
                <a:ext uri="{FF2B5EF4-FFF2-40B4-BE49-F238E27FC236}">
                  <a16:creationId xmlns:a16="http://schemas.microsoft.com/office/drawing/2014/main" id="{E4FC9747-DF2B-4842-08DE-A99BE6B1BAF4}"/>
                </a:ext>
              </a:extLst>
            </p:cNvPr>
            <p:cNvGrpSpPr>
              <a:grpSpLocks/>
            </p:cNvGrpSpPr>
            <p:nvPr/>
          </p:nvGrpSpPr>
          <p:grpSpPr bwMode="auto">
            <a:xfrm flipV="1">
              <a:off x="4317" y="2581"/>
              <a:ext cx="93" cy="253"/>
              <a:chOff x="3006" y="1652"/>
              <a:chExt cx="93" cy="253"/>
            </a:xfrm>
          </p:grpSpPr>
          <p:sp>
            <p:nvSpPr>
              <p:cNvPr id="76" name="Oval 285">
                <a:extLst>
                  <a:ext uri="{FF2B5EF4-FFF2-40B4-BE49-F238E27FC236}">
                    <a16:creationId xmlns:a16="http://schemas.microsoft.com/office/drawing/2014/main" id="{0182B143-41F8-A545-71CB-192F49B0378C}"/>
                  </a:ext>
                </a:extLst>
              </p:cNvPr>
              <p:cNvSpPr>
                <a:spLocks noChangeArrowheads="1"/>
              </p:cNvSpPr>
              <p:nvPr/>
            </p:nvSpPr>
            <p:spPr bwMode="auto">
              <a:xfrm>
                <a:off x="3006" y="1812"/>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7" name="Oval 286">
                <a:extLst>
                  <a:ext uri="{FF2B5EF4-FFF2-40B4-BE49-F238E27FC236}">
                    <a16:creationId xmlns:a16="http://schemas.microsoft.com/office/drawing/2014/main" id="{169640FB-61D9-CDED-E2D4-F8CBFD84C9D1}"/>
                  </a:ext>
                </a:extLst>
              </p:cNvPr>
              <p:cNvSpPr>
                <a:spLocks noChangeArrowheads="1"/>
              </p:cNvSpPr>
              <p:nvPr/>
            </p:nvSpPr>
            <p:spPr bwMode="auto">
              <a:xfrm>
                <a:off x="3025" y="1652"/>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8" name="Line 287">
                <a:extLst>
                  <a:ext uri="{FF2B5EF4-FFF2-40B4-BE49-F238E27FC236}">
                    <a16:creationId xmlns:a16="http://schemas.microsoft.com/office/drawing/2014/main" id="{F35006EF-EC92-F6D9-7248-8A0AE69F77A6}"/>
                  </a:ext>
                </a:extLst>
              </p:cNvPr>
              <p:cNvSpPr>
                <a:spLocks noChangeShapeType="1"/>
              </p:cNvSpPr>
              <p:nvPr/>
            </p:nvSpPr>
            <p:spPr bwMode="auto">
              <a:xfrm>
                <a:off x="3054" y="1711"/>
                <a:ext cx="0" cy="10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68" name="Text Box 288">
              <a:extLst>
                <a:ext uri="{FF2B5EF4-FFF2-40B4-BE49-F238E27FC236}">
                  <a16:creationId xmlns:a16="http://schemas.microsoft.com/office/drawing/2014/main" id="{73DCC171-3A1C-54C5-1621-189546102629}"/>
                </a:ext>
              </a:extLst>
            </p:cNvPr>
            <p:cNvSpPr txBox="1">
              <a:spLocks noChangeArrowheads="1"/>
            </p:cNvSpPr>
            <p:nvPr/>
          </p:nvSpPr>
          <p:spPr bwMode="auto">
            <a:xfrm>
              <a:off x="2917" y="2295"/>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A</a:t>
              </a:r>
              <a:r>
                <a:rPr lang="en-US" altLang="zh-CN" b="1" baseline="-25000">
                  <a:solidFill>
                    <a:srgbClr val="0033CC"/>
                  </a:solidFill>
                  <a:ea typeface="楷体_GB2312" pitchFamily="49" charset="-122"/>
                </a:rPr>
                <a:t>0  </a:t>
              </a:r>
            </a:p>
          </p:txBody>
        </p:sp>
        <p:sp>
          <p:nvSpPr>
            <p:cNvPr id="69" name="Text Box 289">
              <a:extLst>
                <a:ext uri="{FF2B5EF4-FFF2-40B4-BE49-F238E27FC236}">
                  <a16:creationId xmlns:a16="http://schemas.microsoft.com/office/drawing/2014/main" id="{9808C4FA-BE0E-65D7-786A-7A85636DF9C9}"/>
                </a:ext>
              </a:extLst>
            </p:cNvPr>
            <p:cNvSpPr txBox="1">
              <a:spLocks noChangeArrowheads="1"/>
            </p:cNvSpPr>
            <p:nvPr/>
          </p:nvSpPr>
          <p:spPr bwMode="auto">
            <a:xfrm>
              <a:off x="3179" y="2295"/>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A</a:t>
              </a:r>
              <a:r>
                <a:rPr lang="en-US" altLang="zh-CN" b="1" baseline="-25000">
                  <a:solidFill>
                    <a:srgbClr val="0033CC"/>
                  </a:solidFill>
                  <a:ea typeface="楷体_GB2312" pitchFamily="49" charset="-122"/>
                </a:rPr>
                <a:t>1  </a:t>
              </a:r>
            </a:p>
          </p:txBody>
        </p:sp>
        <p:sp>
          <p:nvSpPr>
            <p:cNvPr id="70" name="Text Box 290">
              <a:extLst>
                <a:ext uri="{FF2B5EF4-FFF2-40B4-BE49-F238E27FC236}">
                  <a16:creationId xmlns:a16="http://schemas.microsoft.com/office/drawing/2014/main" id="{F6F8189B-1B41-B3D7-9E72-AAA6DD506033}"/>
                </a:ext>
              </a:extLst>
            </p:cNvPr>
            <p:cNvSpPr txBox="1">
              <a:spLocks noChangeArrowheads="1"/>
            </p:cNvSpPr>
            <p:nvPr/>
          </p:nvSpPr>
          <p:spPr bwMode="auto">
            <a:xfrm>
              <a:off x="3440" y="2295"/>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A</a:t>
              </a:r>
              <a:r>
                <a:rPr lang="en-US" altLang="zh-CN" b="1" baseline="-25000">
                  <a:solidFill>
                    <a:srgbClr val="0033CC"/>
                  </a:solidFill>
                  <a:ea typeface="楷体_GB2312" pitchFamily="49" charset="-122"/>
                </a:rPr>
                <a:t>2  </a:t>
              </a:r>
            </a:p>
          </p:txBody>
        </p:sp>
        <p:sp>
          <p:nvSpPr>
            <p:cNvPr id="71" name="Text Box 291">
              <a:extLst>
                <a:ext uri="{FF2B5EF4-FFF2-40B4-BE49-F238E27FC236}">
                  <a16:creationId xmlns:a16="http://schemas.microsoft.com/office/drawing/2014/main" id="{D59DB506-33D4-F999-90D5-8AEADF812BD2}"/>
                </a:ext>
              </a:extLst>
            </p:cNvPr>
            <p:cNvSpPr txBox="1">
              <a:spLocks noChangeArrowheads="1"/>
            </p:cNvSpPr>
            <p:nvPr/>
          </p:nvSpPr>
          <p:spPr bwMode="auto">
            <a:xfrm>
              <a:off x="3821" y="2295"/>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ST</a:t>
              </a:r>
              <a:r>
                <a:rPr lang="en-US" altLang="zh-CN" b="1" baseline="-25000">
                  <a:solidFill>
                    <a:srgbClr val="0033CC"/>
                  </a:solidFill>
                  <a:ea typeface="楷体_GB2312" pitchFamily="49" charset="-122"/>
                </a:rPr>
                <a:t>B  </a:t>
              </a:r>
            </a:p>
          </p:txBody>
        </p:sp>
        <p:sp>
          <p:nvSpPr>
            <p:cNvPr id="72" name="Text Box 292">
              <a:extLst>
                <a:ext uri="{FF2B5EF4-FFF2-40B4-BE49-F238E27FC236}">
                  <a16:creationId xmlns:a16="http://schemas.microsoft.com/office/drawing/2014/main" id="{29CAF737-FB22-DBA0-C9C3-BF0CD8288B20}"/>
                </a:ext>
              </a:extLst>
            </p:cNvPr>
            <p:cNvSpPr txBox="1">
              <a:spLocks noChangeArrowheads="1"/>
            </p:cNvSpPr>
            <p:nvPr/>
          </p:nvSpPr>
          <p:spPr bwMode="auto">
            <a:xfrm>
              <a:off x="4155" y="2295"/>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ST</a:t>
              </a:r>
              <a:r>
                <a:rPr lang="en-US" altLang="zh-CN" b="1" baseline="-25000">
                  <a:solidFill>
                    <a:srgbClr val="0033CC"/>
                  </a:solidFill>
                  <a:ea typeface="楷体_GB2312" pitchFamily="49" charset="-122"/>
                </a:rPr>
                <a:t>C  </a:t>
              </a:r>
            </a:p>
          </p:txBody>
        </p:sp>
        <p:sp>
          <p:nvSpPr>
            <p:cNvPr id="73" name="Text Box 293">
              <a:extLst>
                <a:ext uri="{FF2B5EF4-FFF2-40B4-BE49-F238E27FC236}">
                  <a16:creationId xmlns:a16="http://schemas.microsoft.com/office/drawing/2014/main" id="{5DC1D9F6-C324-289C-47D7-3E9A26057835}"/>
                </a:ext>
              </a:extLst>
            </p:cNvPr>
            <p:cNvSpPr txBox="1">
              <a:spLocks noChangeArrowheads="1"/>
            </p:cNvSpPr>
            <p:nvPr/>
          </p:nvSpPr>
          <p:spPr bwMode="auto">
            <a:xfrm>
              <a:off x="4504" y="2295"/>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ST</a:t>
              </a:r>
              <a:r>
                <a:rPr lang="en-US" altLang="zh-CN" b="1" baseline="-25000">
                  <a:solidFill>
                    <a:srgbClr val="0033CC"/>
                  </a:solidFill>
                  <a:ea typeface="楷体_GB2312" pitchFamily="49" charset="-122"/>
                </a:rPr>
                <a:t>A </a:t>
              </a:r>
            </a:p>
          </p:txBody>
        </p:sp>
        <p:sp>
          <p:nvSpPr>
            <p:cNvPr id="74" name="Text Box 294">
              <a:extLst>
                <a:ext uri="{FF2B5EF4-FFF2-40B4-BE49-F238E27FC236}">
                  <a16:creationId xmlns:a16="http://schemas.microsoft.com/office/drawing/2014/main" id="{777532E2-0D54-C378-8790-DCB18D28F472}"/>
                </a:ext>
              </a:extLst>
            </p:cNvPr>
            <p:cNvSpPr txBox="1">
              <a:spLocks noChangeArrowheads="1"/>
            </p:cNvSpPr>
            <p:nvPr/>
          </p:nvSpPr>
          <p:spPr bwMode="auto">
            <a:xfrm>
              <a:off x="4741" y="1071"/>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Y</a:t>
              </a:r>
              <a:r>
                <a:rPr lang="en-US" altLang="zh-CN" b="1" baseline="-25000">
                  <a:solidFill>
                    <a:srgbClr val="FF0066"/>
                  </a:solidFill>
                  <a:ea typeface="楷体_GB2312" pitchFamily="49" charset="-122"/>
                </a:rPr>
                <a:t>7  </a:t>
              </a:r>
            </a:p>
          </p:txBody>
        </p:sp>
        <p:sp>
          <p:nvSpPr>
            <p:cNvPr id="75" name="Line 295">
              <a:extLst>
                <a:ext uri="{FF2B5EF4-FFF2-40B4-BE49-F238E27FC236}">
                  <a16:creationId xmlns:a16="http://schemas.microsoft.com/office/drawing/2014/main" id="{1CDDD5D3-230E-885E-2A9C-89FFFF97407E}"/>
                </a:ext>
              </a:extLst>
            </p:cNvPr>
            <p:cNvSpPr>
              <a:spLocks noChangeShapeType="1"/>
            </p:cNvSpPr>
            <p:nvPr/>
          </p:nvSpPr>
          <p:spPr bwMode="auto">
            <a:xfrm>
              <a:off x="4828" y="1129"/>
              <a:ext cx="125"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cxnSp>
        <p:nvCxnSpPr>
          <p:cNvPr id="114" name="直接连接符 2">
            <a:extLst>
              <a:ext uri="{FF2B5EF4-FFF2-40B4-BE49-F238E27FC236}">
                <a16:creationId xmlns:a16="http://schemas.microsoft.com/office/drawing/2014/main" id="{4C356256-B8FA-A0D9-6034-4916D00C989D}"/>
              </a:ext>
            </a:extLst>
          </p:cNvPr>
          <p:cNvCxnSpPr/>
          <p:nvPr/>
        </p:nvCxnSpPr>
        <p:spPr bwMode="auto">
          <a:xfrm>
            <a:off x="5723948" y="4437710"/>
            <a:ext cx="4412974" cy="0"/>
          </a:xfrm>
          <a:prstGeom prst="line">
            <a:avLst/>
          </a:prstGeom>
          <a:solidFill>
            <a:schemeClr val="accent1"/>
          </a:solidFill>
          <a:ln w="19050" cap="flat" cmpd="sng" algn="ctr">
            <a:solidFill>
              <a:srgbClr val="FFFF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5" name="直接连接符 113">
            <a:extLst>
              <a:ext uri="{FF2B5EF4-FFF2-40B4-BE49-F238E27FC236}">
                <a16:creationId xmlns:a16="http://schemas.microsoft.com/office/drawing/2014/main" id="{D8AEED81-5117-CB09-CB9D-3111729ABD44}"/>
              </a:ext>
            </a:extLst>
          </p:cNvPr>
          <p:cNvCxnSpPr/>
          <p:nvPr/>
        </p:nvCxnSpPr>
        <p:spPr bwMode="auto">
          <a:xfrm>
            <a:off x="5724017" y="1750833"/>
            <a:ext cx="4412974" cy="0"/>
          </a:xfrm>
          <a:prstGeom prst="line">
            <a:avLst/>
          </a:prstGeom>
          <a:solidFill>
            <a:schemeClr val="accent1"/>
          </a:solidFill>
          <a:ln w="19050" cap="flat" cmpd="sng" algn="ctr">
            <a:solidFill>
              <a:srgbClr val="FFFF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 name="灯片编号占位符 1">
            <a:extLst>
              <a:ext uri="{FF2B5EF4-FFF2-40B4-BE49-F238E27FC236}">
                <a16:creationId xmlns:a16="http://schemas.microsoft.com/office/drawing/2014/main" id="{97593066-82C2-E90F-9BCB-24587D9881E2}"/>
              </a:ext>
            </a:extLst>
          </p:cNvPr>
          <p:cNvSpPr>
            <a:spLocks noGrp="1"/>
          </p:cNvSpPr>
          <p:nvPr>
            <p:ph type="sldNum" sz="quarter" idx="12"/>
          </p:nvPr>
        </p:nvSpPr>
        <p:spPr/>
        <p:txBody>
          <a:bodyPr/>
          <a:lstStyle/>
          <a:p>
            <a:fld id="{392CBAA0-59E6-204E-8F03-85E5040D48B8}" type="slidenum">
              <a:rPr kumimoji="1" lang="zh-CN" altLang="en-US" smtClean="0"/>
              <a:t>71</a:t>
            </a:fld>
            <a:r>
              <a:rPr kumimoji="1" lang="en-US" altLang="zh-CN"/>
              <a:t>/133</a:t>
            </a:r>
            <a:endParaRPr kumimoji="1" lang="zh-CN" altLang="en-US" dirty="0"/>
          </a:p>
        </p:txBody>
      </p:sp>
      <mc:AlternateContent xmlns:mc="http://schemas.openxmlformats.org/markup-compatibility/2006">
        <mc:Choice xmlns:a14="http://schemas.microsoft.com/office/drawing/2010/main" Requires="a14">
          <p:sp>
            <p:nvSpPr>
              <p:cNvPr id="3" name="文本框 2">
                <a:extLst>
                  <a:ext uri="{FF2B5EF4-FFF2-40B4-BE49-F238E27FC236}">
                    <a16:creationId xmlns:a16="http://schemas.microsoft.com/office/drawing/2014/main" id="{DF9A77F8-0F29-4B10-F4F7-C1337F85336C}"/>
                  </a:ext>
                </a:extLst>
              </p:cNvPr>
              <p:cNvSpPr txBox="1"/>
              <p:nvPr/>
            </p:nvSpPr>
            <p:spPr>
              <a:xfrm>
                <a:off x="6042896" y="2383981"/>
                <a:ext cx="3671888" cy="369332"/>
              </a:xfrm>
              <a:prstGeom prst="rect">
                <a:avLst/>
              </a:prstGeom>
              <a:noFill/>
            </p:spPr>
            <p:txBody>
              <a:bodyPr wrap="square" lIns="0" tIns="0" rIns="0" bIns="0" rtlCol="0">
                <a:spAutoFit/>
              </a:bodyPr>
              <a:lstStyle/>
              <a:p>
                <a14:m>
                  <m:oMathPara xmlns:m="http://schemas.openxmlformats.org/officeDocument/2006/math">
                    <m:oMathParaPr>
                      <m:jc m:val="centerGroup"/>
                    </m:oMathParaPr>
                    <m:oMath xmlns:m="http://schemas.openxmlformats.org/officeDocument/2006/math">
                      <m:sSub>
                        <m:sSubPr>
                          <m:ctrlPr>
                            <a:rPr kumimoji="1" lang="en-US" altLang="zh-CN" sz="2400" b="1" i="1" smtClean="0">
                              <a:solidFill>
                                <a:srgbClr val="0000FF"/>
                              </a:solidFill>
                              <a:latin typeface="Cambria Math" panose="02040503050406030204" pitchFamily="18" charset="0"/>
                            </a:rPr>
                          </m:ctrlPr>
                        </m:sSubPr>
                        <m:e>
                          <m:acc>
                            <m:accPr>
                              <m:chr m:val="̅"/>
                              <m:ctrlPr>
                                <a:rPr kumimoji="1" lang="en-US" altLang="zh-CN" sz="2400" b="1" i="1" smtClean="0">
                                  <a:solidFill>
                                    <a:srgbClr val="0000FF"/>
                                  </a:solidFill>
                                  <a:latin typeface="Cambria Math" panose="02040503050406030204" pitchFamily="18" charset="0"/>
                                </a:rPr>
                              </m:ctrlPr>
                            </m:accPr>
                            <m:e>
                              <m:r>
                                <a:rPr kumimoji="1" lang="en-US" altLang="zh-CN" sz="2400" b="1" i="1" smtClean="0">
                                  <a:solidFill>
                                    <a:srgbClr val="0000FF"/>
                                  </a:solidFill>
                                  <a:latin typeface="Cambria Math" panose="02040503050406030204" pitchFamily="18" charset="0"/>
                                </a:rPr>
                                <m:t>𝒀</m:t>
                              </m:r>
                            </m:e>
                          </m:acc>
                        </m:e>
                        <m:sub>
                          <m:r>
                            <a:rPr kumimoji="1" lang="en-US" altLang="zh-CN" sz="2400" b="1" i="1" smtClean="0">
                              <a:solidFill>
                                <a:srgbClr val="0000FF"/>
                              </a:solidFill>
                              <a:latin typeface="Cambria Math" panose="02040503050406030204" pitchFamily="18" charset="0"/>
                            </a:rPr>
                            <m:t>𝟎</m:t>
                          </m:r>
                        </m:sub>
                      </m:sSub>
                      <m:r>
                        <a:rPr kumimoji="1" lang="en-US" altLang="zh-CN" sz="2400" b="1" i="1" smtClean="0">
                          <a:solidFill>
                            <a:srgbClr val="0000FF"/>
                          </a:solidFill>
                          <a:latin typeface="Cambria Math" panose="02040503050406030204" pitchFamily="18" charset="0"/>
                        </a:rPr>
                        <m:t>~</m:t>
                      </m:r>
                      <m:sSub>
                        <m:sSubPr>
                          <m:ctrlPr>
                            <a:rPr kumimoji="1" lang="en-US" altLang="zh-CN" sz="2400" b="1" i="1" smtClean="0">
                              <a:solidFill>
                                <a:srgbClr val="0000FF"/>
                              </a:solidFill>
                              <a:latin typeface="Cambria Math" panose="02040503050406030204" pitchFamily="18" charset="0"/>
                            </a:rPr>
                          </m:ctrlPr>
                        </m:sSubPr>
                        <m:e>
                          <m:acc>
                            <m:accPr>
                              <m:chr m:val="̅"/>
                              <m:ctrlPr>
                                <a:rPr kumimoji="1" lang="en-US" altLang="zh-CN" sz="2400" b="1" i="1" smtClean="0">
                                  <a:solidFill>
                                    <a:srgbClr val="0000FF"/>
                                  </a:solidFill>
                                  <a:latin typeface="Cambria Math" panose="02040503050406030204" pitchFamily="18" charset="0"/>
                                </a:rPr>
                              </m:ctrlPr>
                            </m:accPr>
                            <m:e>
                              <m:r>
                                <a:rPr kumimoji="1" lang="en-US" altLang="zh-CN" sz="2400" b="1" i="1" smtClean="0">
                                  <a:solidFill>
                                    <a:srgbClr val="0000FF"/>
                                  </a:solidFill>
                                  <a:latin typeface="Cambria Math" panose="02040503050406030204" pitchFamily="18" charset="0"/>
                                </a:rPr>
                                <m:t>𝒀</m:t>
                              </m:r>
                            </m:e>
                          </m:acc>
                        </m:e>
                        <m:sub>
                          <m:r>
                            <a:rPr kumimoji="1" lang="en-US" altLang="zh-CN" sz="2400" b="1" i="1" smtClean="0">
                              <a:solidFill>
                                <a:srgbClr val="0000FF"/>
                              </a:solidFill>
                              <a:latin typeface="Cambria Math" panose="02040503050406030204" pitchFamily="18" charset="0"/>
                            </a:rPr>
                            <m:t>𝟕</m:t>
                          </m:r>
                        </m:sub>
                      </m:sSub>
                      <m:r>
                        <a:rPr kumimoji="1" lang="zh-CN" altLang="en-US" sz="2400" b="1" i="1" smtClean="0">
                          <a:solidFill>
                            <a:srgbClr val="0000FF"/>
                          </a:solidFill>
                          <a:latin typeface="Cambria Math" panose="02040503050406030204" pitchFamily="18" charset="0"/>
                        </a:rPr>
                        <m:t> </m:t>
                      </m:r>
                      <m:r>
                        <a:rPr kumimoji="1" lang="en-US" altLang="zh-CN" sz="2400" b="1" i="1" smtClean="0">
                          <a:solidFill>
                            <a:srgbClr val="0000FF"/>
                          </a:solidFill>
                          <a:latin typeface="Cambria Math" panose="02040503050406030204" pitchFamily="18" charset="0"/>
                        </a:rPr>
                        <m:t>:</m:t>
                      </m:r>
                      <m:r>
                        <a:rPr kumimoji="1" lang="zh-CN" altLang="en-US" sz="2400" b="1" i="1">
                          <a:solidFill>
                            <a:srgbClr val="0000FF"/>
                          </a:solidFill>
                          <a:latin typeface="Cambria Math" panose="02040503050406030204" pitchFamily="18" charset="0"/>
                        </a:rPr>
                        <m:t>数据输出</m:t>
                      </m:r>
                      <m:r>
                        <a:rPr kumimoji="1" lang="zh-CN" altLang="en-US" sz="2400" b="1" i="1" smtClean="0">
                          <a:solidFill>
                            <a:srgbClr val="0000FF"/>
                          </a:solidFill>
                          <a:latin typeface="Cambria Math" panose="02040503050406030204" pitchFamily="18" charset="0"/>
                        </a:rPr>
                        <m:t>（</m:t>
                      </m:r>
                      <m:acc>
                        <m:accPr>
                          <m:chr m:val="̅"/>
                          <m:ctrlPr>
                            <a:rPr kumimoji="1" lang="en-US" altLang="zh-CN" sz="2400" b="1" i="1" smtClean="0">
                              <a:solidFill>
                                <a:srgbClr val="0000FF"/>
                              </a:solidFill>
                              <a:latin typeface="Cambria Math" panose="02040503050406030204" pitchFamily="18" charset="0"/>
                            </a:rPr>
                          </m:ctrlPr>
                        </m:accPr>
                        <m:e>
                          <m:r>
                            <a:rPr kumimoji="1" lang="en-US" altLang="zh-CN" sz="2400" b="1" i="1" smtClean="0">
                              <a:solidFill>
                                <a:srgbClr val="0000FF"/>
                              </a:solidFill>
                              <a:latin typeface="Cambria Math" panose="02040503050406030204" pitchFamily="18" charset="0"/>
                            </a:rPr>
                            <m:t>𝑫</m:t>
                          </m:r>
                        </m:e>
                      </m:acc>
                      <m:r>
                        <a:rPr kumimoji="1" lang="zh-CN" altLang="en-US" sz="2400" b="1" i="1" smtClean="0">
                          <a:solidFill>
                            <a:srgbClr val="0000FF"/>
                          </a:solidFill>
                          <a:latin typeface="Cambria Math" panose="02040503050406030204" pitchFamily="18" charset="0"/>
                        </a:rPr>
                        <m:t>）</m:t>
                      </m:r>
                    </m:oMath>
                  </m:oMathPara>
                </a14:m>
                <a:endParaRPr kumimoji="1" lang="zh-CN" altLang="en-US" sz="2400" b="1" dirty="0">
                  <a:solidFill>
                    <a:srgbClr val="0000FF"/>
                  </a:solidFill>
                </a:endParaRPr>
              </a:p>
            </p:txBody>
          </p:sp>
        </mc:Choice>
        <mc:Fallback>
          <p:sp>
            <p:nvSpPr>
              <p:cNvPr id="3" name="文本框 2">
                <a:extLst>
                  <a:ext uri="{FF2B5EF4-FFF2-40B4-BE49-F238E27FC236}">
                    <a16:creationId xmlns:a16="http://schemas.microsoft.com/office/drawing/2014/main" id="{DF9A77F8-0F29-4B10-F4F7-C1337F85336C}"/>
                  </a:ext>
                </a:extLst>
              </p:cNvPr>
              <p:cNvSpPr txBox="1">
                <a:spLocks noRot="1" noChangeAspect="1" noMove="1" noResize="1" noEditPoints="1" noAdjustHandles="1" noChangeArrowheads="1" noChangeShapeType="1" noTextEdit="1"/>
              </p:cNvSpPr>
              <p:nvPr/>
            </p:nvSpPr>
            <p:spPr>
              <a:xfrm>
                <a:off x="6042896" y="2383981"/>
                <a:ext cx="3671888" cy="369332"/>
              </a:xfrm>
              <a:prstGeom prst="rect">
                <a:avLst/>
              </a:prstGeom>
              <a:blipFill>
                <a:blip r:embed="rId2"/>
                <a:stretch>
                  <a:fillRect t="-6667" b="-33333"/>
                </a:stretch>
              </a:blipFill>
            </p:spPr>
            <p:txBody>
              <a:bodyPr/>
              <a:lstStyle/>
              <a:p>
                <a:r>
                  <a:rPr lang="zh-CN" altLang="en-US">
                    <a:noFill/>
                  </a:rPr>
                  <a:t> </a:t>
                </a:r>
              </a:p>
            </p:txBody>
          </p:sp>
        </mc:Fallback>
      </mc:AlternateContent>
      <mc:AlternateContent xmlns:mc="http://schemas.openxmlformats.org/markup-compatibility/2006">
        <mc:Choice xmlns:a14="http://schemas.microsoft.com/office/drawing/2010/main" Requires="a14">
          <p:sp>
            <p:nvSpPr>
              <p:cNvPr id="5" name="文本框 4">
                <a:extLst>
                  <a:ext uri="{FF2B5EF4-FFF2-40B4-BE49-F238E27FC236}">
                    <a16:creationId xmlns:a16="http://schemas.microsoft.com/office/drawing/2014/main" id="{0FFD1F74-F575-4D3C-7AEF-E8F5608ED2FC}"/>
                  </a:ext>
                </a:extLst>
              </p:cNvPr>
              <p:cNvSpPr txBox="1"/>
              <p:nvPr/>
            </p:nvSpPr>
            <p:spPr>
              <a:xfrm>
                <a:off x="5728839" y="2895587"/>
                <a:ext cx="3671888" cy="370101"/>
              </a:xfrm>
              <a:prstGeom prst="rect">
                <a:avLst/>
              </a:prstGeom>
              <a:noFill/>
            </p:spPr>
            <p:txBody>
              <a:bodyPr wrap="square" lIns="0" tIns="0" rIns="0" bIns="0" rtlCol="0">
                <a:spAutoFit/>
              </a:bodyPr>
              <a:lstStyle/>
              <a:p>
                <a14:m>
                  <m:oMathPara xmlns:m="http://schemas.openxmlformats.org/officeDocument/2006/math">
                    <m:oMathParaPr>
                      <m:jc m:val="centerGroup"/>
                    </m:oMathParaPr>
                    <m:oMath xmlns:m="http://schemas.openxmlformats.org/officeDocument/2006/math">
                      <m:sSub>
                        <m:sSubPr>
                          <m:ctrlPr>
                            <a:rPr kumimoji="1" lang="en-US" altLang="zh-CN" sz="2400" b="1" i="1" smtClean="0">
                              <a:solidFill>
                                <a:srgbClr val="0000FF"/>
                              </a:solidFill>
                              <a:latin typeface="Cambria Math" panose="02040503050406030204" pitchFamily="18" charset="0"/>
                            </a:rPr>
                          </m:ctrlPr>
                        </m:sSubPr>
                        <m:e>
                          <m:acc>
                            <m:accPr>
                              <m:chr m:val="̅"/>
                              <m:ctrlPr>
                                <a:rPr kumimoji="1" lang="en-US" altLang="zh-CN" sz="2400" b="1" i="1" smtClean="0">
                                  <a:solidFill>
                                    <a:srgbClr val="0000FF"/>
                                  </a:solidFill>
                                  <a:latin typeface="Cambria Math" panose="02040503050406030204" pitchFamily="18" charset="0"/>
                                </a:rPr>
                              </m:ctrlPr>
                            </m:accPr>
                            <m:e>
                              <m:r>
                                <a:rPr kumimoji="1" lang="en-US" altLang="zh-CN" sz="2400" b="1" i="1" smtClean="0">
                                  <a:solidFill>
                                    <a:srgbClr val="0000FF"/>
                                  </a:solidFill>
                                  <a:latin typeface="Cambria Math" panose="02040503050406030204" pitchFamily="18" charset="0"/>
                                </a:rPr>
                                <m:t>𝑺</m:t>
                              </m:r>
                            </m:e>
                          </m:acc>
                        </m:e>
                        <m:sub>
                          <m:r>
                            <a:rPr kumimoji="1" lang="en-US" altLang="zh-CN" sz="2400" b="1" i="1" smtClean="0">
                              <a:solidFill>
                                <a:srgbClr val="0000FF"/>
                              </a:solidFill>
                              <a:latin typeface="Cambria Math" panose="02040503050406030204" pitchFamily="18" charset="0"/>
                            </a:rPr>
                            <m:t>𝟐</m:t>
                          </m:r>
                        </m:sub>
                      </m:sSub>
                      <m:r>
                        <a:rPr kumimoji="1" lang="en-US" altLang="zh-CN" sz="2400" b="1" i="1" smtClean="0">
                          <a:solidFill>
                            <a:srgbClr val="0000FF"/>
                          </a:solidFill>
                          <a:latin typeface="Cambria Math" panose="02040503050406030204" pitchFamily="18" charset="0"/>
                        </a:rPr>
                        <m:t>,</m:t>
                      </m:r>
                      <m:r>
                        <a:rPr kumimoji="1" lang="zh-CN" altLang="en-US" sz="2400" b="1" i="1" smtClean="0">
                          <a:solidFill>
                            <a:srgbClr val="0000FF"/>
                          </a:solidFill>
                          <a:latin typeface="Cambria Math" panose="02040503050406030204" pitchFamily="18" charset="0"/>
                        </a:rPr>
                        <m:t> </m:t>
                      </m:r>
                      <m:sSub>
                        <m:sSubPr>
                          <m:ctrlPr>
                            <a:rPr kumimoji="1" lang="en-US" altLang="zh-CN" sz="2400" b="1" i="1" smtClean="0">
                              <a:solidFill>
                                <a:srgbClr val="0000FF"/>
                              </a:solidFill>
                              <a:latin typeface="Cambria Math" panose="02040503050406030204" pitchFamily="18" charset="0"/>
                            </a:rPr>
                          </m:ctrlPr>
                        </m:sSubPr>
                        <m:e>
                          <m:acc>
                            <m:accPr>
                              <m:chr m:val="̅"/>
                              <m:ctrlPr>
                                <a:rPr kumimoji="1" lang="en-US" altLang="zh-CN" sz="2400" b="1" i="1" smtClean="0">
                                  <a:solidFill>
                                    <a:srgbClr val="0000FF"/>
                                  </a:solidFill>
                                  <a:latin typeface="Cambria Math" panose="02040503050406030204" pitchFamily="18" charset="0"/>
                                </a:rPr>
                              </m:ctrlPr>
                            </m:accPr>
                            <m:e>
                              <m:r>
                                <a:rPr kumimoji="1" lang="en-US" altLang="zh-CN" sz="2400" b="1" i="1" smtClean="0">
                                  <a:solidFill>
                                    <a:srgbClr val="0000FF"/>
                                  </a:solidFill>
                                  <a:latin typeface="Cambria Math" panose="02040503050406030204" pitchFamily="18" charset="0"/>
                                </a:rPr>
                                <m:t>𝑺</m:t>
                              </m:r>
                            </m:e>
                          </m:acc>
                        </m:e>
                        <m:sub>
                          <m:r>
                            <a:rPr kumimoji="1" lang="en-US" altLang="zh-CN" sz="2400" b="1" i="1" smtClean="0">
                              <a:solidFill>
                                <a:srgbClr val="0000FF"/>
                              </a:solidFill>
                              <a:latin typeface="Cambria Math" panose="02040503050406030204" pitchFamily="18" charset="0"/>
                            </a:rPr>
                            <m:t>𝟑</m:t>
                          </m:r>
                        </m:sub>
                      </m:sSub>
                      <m:r>
                        <a:rPr kumimoji="1" lang="zh-CN" altLang="en-US" sz="2400" b="1" i="1" smtClean="0">
                          <a:solidFill>
                            <a:srgbClr val="0000FF"/>
                          </a:solidFill>
                          <a:latin typeface="Cambria Math" panose="02040503050406030204" pitchFamily="18" charset="0"/>
                        </a:rPr>
                        <m:t> </m:t>
                      </m:r>
                      <m:r>
                        <a:rPr kumimoji="1" lang="en-US" altLang="zh-CN" sz="2400" b="1" i="1" smtClean="0">
                          <a:solidFill>
                            <a:srgbClr val="0000FF"/>
                          </a:solidFill>
                          <a:latin typeface="Cambria Math" panose="02040503050406030204" pitchFamily="18" charset="0"/>
                        </a:rPr>
                        <m:t>:</m:t>
                      </m:r>
                      <m:r>
                        <a:rPr kumimoji="1" lang="zh-CN" altLang="en-US" sz="2400" b="1" i="1">
                          <a:solidFill>
                            <a:srgbClr val="0000FF"/>
                          </a:solidFill>
                          <a:latin typeface="Cambria Math" panose="02040503050406030204" pitchFamily="18" charset="0"/>
                        </a:rPr>
                        <m:t>使能</m:t>
                      </m:r>
                      <m:r>
                        <a:rPr kumimoji="1" lang="zh-CN" altLang="en-US" sz="2400" b="1" i="1" smtClean="0">
                          <a:solidFill>
                            <a:srgbClr val="0000FF"/>
                          </a:solidFill>
                          <a:latin typeface="Cambria Math" panose="02040503050406030204" pitchFamily="18" charset="0"/>
                        </a:rPr>
                        <m:t>控制端</m:t>
                      </m:r>
                    </m:oMath>
                  </m:oMathPara>
                </a14:m>
                <a:endParaRPr kumimoji="1" lang="zh-CN" altLang="en-US" sz="2400" b="1" dirty="0">
                  <a:solidFill>
                    <a:srgbClr val="0000FF"/>
                  </a:solidFill>
                </a:endParaRPr>
              </a:p>
            </p:txBody>
          </p:sp>
        </mc:Choice>
        <mc:Fallback>
          <p:sp>
            <p:nvSpPr>
              <p:cNvPr id="5" name="文本框 4">
                <a:extLst>
                  <a:ext uri="{FF2B5EF4-FFF2-40B4-BE49-F238E27FC236}">
                    <a16:creationId xmlns:a16="http://schemas.microsoft.com/office/drawing/2014/main" id="{0FFD1F74-F575-4D3C-7AEF-E8F5608ED2FC}"/>
                  </a:ext>
                </a:extLst>
              </p:cNvPr>
              <p:cNvSpPr txBox="1">
                <a:spLocks noRot="1" noChangeAspect="1" noMove="1" noResize="1" noEditPoints="1" noAdjustHandles="1" noChangeArrowheads="1" noChangeShapeType="1" noTextEdit="1"/>
              </p:cNvSpPr>
              <p:nvPr/>
            </p:nvSpPr>
            <p:spPr>
              <a:xfrm>
                <a:off x="5728839" y="2895587"/>
                <a:ext cx="3671888" cy="370101"/>
              </a:xfrm>
              <a:prstGeom prst="rect">
                <a:avLst/>
              </a:prstGeom>
              <a:blipFill>
                <a:blip r:embed="rId3"/>
                <a:stretch>
                  <a:fillRect t="-6667" b="-30000"/>
                </a:stretch>
              </a:blipFill>
            </p:spPr>
            <p:txBody>
              <a:bodyPr/>
              <a:lstStyle/>
              <a:p>
                <a:r>
                  <a:rPr lang="zh-CN" altLang="en-US">
                    <a:noFill/>
                  </a:rPr>
                  <a:t> </a:t>
                </a:r>
              </a:p>
            </p:txBody>
          </p:sp>
        </mc:Fallback>
      </mc:AlternateContent>
      <mc:AlternateContent xmlns:mc="http://schemas.openxmlformats.org/markup-compatibility/2006">
        <mc:Choice xmlns:a14="http://schemas.microsoft.com/office/drawing/2010/main" Requires="a14">
          <p:sp>
            <p:nvSpPr>
              <p:cNvPr id="116" name="文本框 115">
                <a:extLst>
                  <a:ext uri="{FF2B5EF4-FFF2-40B4-BE49-F238E27FC236}">
                    <a16:creationId xmlns:a16="http://schemas.microsoft.com/office/drawing/2014/main" id="{DF7F5139-8521-FAF9-E143-AA1CF200BD45}"/>
                  </a:ext>
                </a:extLst>
              </p:cNvPr>
              <p:cNvSpPr txBox="1"/>
              <p:nvPr/>
            </p:nvSpPr>
            <p:spPr>
              <a:xfrm>
                <a:off x="6255621" y="3415460"/>
                <a:ext cx="5635463" cy="370101"/>
              </a:xfrm>
              <a:prstGeom prst="rect">
                <a:avLst/>
              </a:prstGeom>
              <a:noFill/>
            </p:spPr>
            <p:txBody>
              <a:bodyPr wrap="square" lIns="0" tIns="0" rIns="0" bIns="0" rtlCol="0">
                <a:spAutoFit/>
              </a:bodyPr>
              <a:lstStyle/>
              <a:p>
                <a14:m>
                  <m:oMath xmlns:m="http://schemas.openxmlformats.org/officeDocument/2006/math">
                    <m:sSub>
                      <m:sSubPr>
                        <m:ctrlPr>
                          <a:rPr kumimoji="1" lang="en-US" altLang="zh-CN" sz="2400" b="1" i="1" smtClean="0">
                            <a:solidFill>
                              <a:srgbClr val="0000FF"/>
                            </a:solidFill>
                            <a:latin typeface="Cambria Math" panose="02040503050406030204" pitchFamily="18" charset="0"/>
                          </a:rPr>
                        </m:ctrlPr>
                      </m:sSubPr>
                      <m:e>
                        <m:acc>
                          <m:accPr>
                            <m:chr m:val="̅"/>
                            <m:ctrlPr>
                              <a:rPr kumimoji="1" lang="en-US" altLang="zh-CN" sz="2400" b="1" i="1" smtClean="0">
                                <a:solidFill>
                                  <a:srgbClr val="0000FF"/>
                                </a:solidFill>
                                <a:latin typeface="Cambria Math" panose="02040503050406030204" pitchFamily="18" charset="0"/>
                              </a:rPr>
                            </m:ctrlPr>
                          </m:accPr>
                          <m:e>
                            <m:r>
                              <a:rPr kumimoji="1" lang="en-US" altLang="zh-CN" sz="2400" b="1" i="1" smtClean="0">
                                <a:solidFill>
                                  <a:srgbClr val="0000FF"/>
                                </a:solidFill>
                                <a:latin typeface="Cambria Math" panose="02040503050406030204" pitchFamily="18" charset="0"/>
                              </a:rPr>
                              <m:t>𝑺</m:t>
                            </m:r>
                          </m:e>
                        </m:acc>
                      </m:e>
                      <m:sub>
                        <m:r>
                          <a:rPr kumimoji="1" lang="en-US" altLang="zh-CN" sz="2400" b="1" i="1" smtClean="0">
                            <a:solidFill>
                              <a:srgbClr val="0000FF"/>
                            </a:solidFill>
                            <a:latin typeface="Cambria Math" panose="02040503050406030204" pitchFamily="18" charset="0"/>
                          </a:rPr>
                          <m:t>𝟐</m:t>
                        </m:r>
                      </m:sub>
                    </m:sSub>
                    <m:r>
                      <a:rPr kumimoji="1" lang="en-US" altLang="zh-CN" sz="2400" b="1" i="1" smtClean="0">
                        <a:solidFill>
                          <a:srgbClr val="0000FF"/>
                        </a:solidFill>
                        <a:latin typeface="Cambria Math" panose="02040503050406030204" pitchFamily="18" charset="0"/>
                      </a:rPr>
                      <m:t>=</m:t>
                    </m:r>
                    <m:sSub>
                      <m:sSubPr>
                        <m:ctrlPr>
                          <a:rPr kumimoji="1" lang="en-US" altLang="zh-CN" sz="2400" b="1" i="1" smtClean="0">
                            <a:solidFill>
                              <a:srgbClr val="0000FF"/>
                            </a:solidFill>
                            <a:latin typeface="Cambria Math" panose="02040503050406030204" pitchFamily="18" charset="0"/>
                          </a:rPr>
                        </m:ctrlPr>
                      </m:sSubPr>
                      <m:e>
                        <m:acc>
                          <m:accPr>
                            <m:chr m:val="̅"/>
                            <m:ctrlPr>
                              <a:rPr kumimoji="1" lang="en-US" altLang="zh-CN" sz="2400" b="1" i="1" smtClean="0">
                                <a:solidFill>
                                  <a:srgbClr val="0000FF"/>
                                </a:solidFill>
                                <a:latin typeface="Cambria Math" panose="02040503050406030204" pitchFamily="18" charset="0"/>
                              </a:rPr>
                            </m:ctrlPr>
                          </m:accPr>
                          <m:e>
                            <m:r>
                              <a:rPr kumimoji="1" lang="en-US" altLang="zh-CN" sz="2400" b="1" i="1" smtClean="0">
                                <a:solidFill>
                                  <a:srgbClr val="0000FF"/>
                                </a:solidFill>
                                <a:latin typeface="Cambria Math" panose="02040503050406030204" pitchFamily="18" charset="0"/>
                              </a:rPr>
                              <m:t>𝑺</m:t>
                            </m:r>
                          </m:e>
                        </m:acc>
                      </m:e>
                      <m:sub>
                        <m:r>
                          <a:rPr kumimoji="1" lang="en-US" altLang="zh-CN" sz="2400" b="1" i="1" smtClean="0">
                            <a:solidFill>
                              <a:srgbClr val="0000FF"/>
                            </a:solidFill>
                            <a:latin typeface="Cambria Math" panose="02040503050406030204" pitchFamily="18" charset="0"/>
                          </a:rPr>
                          <m:t>𝟑</m:t>
                        </m:r>
                      </m:sub>
                    </m:sSub>
                    <m:r>
                      <a:rPr kumimoji="1" lang="en-US" altLang="zh-CN" sz="2400" b="1" i="1" smtClean="0">
                        <a:solidFill>
                          <a:srgbClr val="0000FF"/>
                        </a:solidFill>
                        <a:latin typeface="Cambria Math" panose="02040503050406030204" pitchFamily="18" charset="0"/>
                      </a:rPr>
                      <m:t>=</m:t>
                    </m:r>
                    <m:r>
                      <a:rPr kumimoji="1" lang="en-US" altLang="zh-CN" sz="2400" b="1" i="1" smtClean="0">
                        <a:solidFill>
                          <a:srgbClr val="0000FF"/>
                        </a:solidFill>
                        <a:latin typeface="Cambria Math" panose="02040503050406030204" pitchFamily="18" charset="0"/>
                      </a:rPr>
                      <m:t>𝟎</m:t>
                    </m:r>
                    <m:r>
                      <a:rPr kumimoji="1" lang="zh-CN" altLang="en-US" sz="2400" b="1" i="1">
                        <a:solidFill>
                          <a:srgbClr val="0000FF"/>
                        </a:solidFill>
                        <a:latin typeface="Cambria Math" panose="02040503050406030204" pitchFamily="18" charset="0"/>
                      </a:rPr>
                      <m:t>时</m:t>
                    </m:r>
                    <m:r>
                      <a:rPr kumimoji="1" lang="zh-CN" altLang="en-US" sz="2400" b="1" i="1" smtClean="0">
                        <a:solidFill>
                          <a:srgbClr val="0000FF"/>
                        </a:solidFill>
                        <a:latin typeface="Cambria Math" panose="02040503050406030204" pitchFamily="18" charset="0"/>
                      </a:rPr>
                      <m:t>，</m:t>
                    </m:r>
                    <m:r>
                      <a:rPr kumimoji="1" lang="zh-CN" altLang="en-US" sz="2400" b="1" i="1">
                        <a:solidFill>
                          <a:srgbClr val="0000FF"/>
                        </a:solidFill>
                        <a:latin typeface="Cambria Math" panose="02040503050406030204" pitchFamily="18" charset="0"/>
                      </a:rPr>
                      <m:t>输出</m:t>
                    </m:r>
                    <m:r>
                      <a:rPr kumimoji="1" lang="zh-CN" altLang="en-US" sz="2400" b="1" i="1" smtClean="0">
                        <a:solidFill>
                          <a:srgbClr val="0000FF"/>
                        </a:solidFill>
                        <a:latin typeface="Cambria Math" panose="02040503050406030204" pitchFamily="18" charset="0"/>
                      </a:rPr>
                      <m:t>取决于</m:t>
                    </m:r>
                    <m:sSub>
                      <m:sSubPr>
                        <m:ctrlPr>
                          <a:rPr kumimoji="1" lang="en-US" altLang="zh-CN" sz="2400" b="1" i="1" smtClean="0">
                            <a:solidFill>
                              <a:srgbClr val="0000FF"/>
                            </a:solidFill>
                            <a:latin typeface="Cambria Math" panose="02040503050406030204" pitchFamily="18" charset="0"/>
                          </a:rPr>
                        </m:ctrlPr>
                      </m:sSubPr>
                      <m:e>
                        <m:r>
                          <a:rPr kumimoji="1" lang="en-US" altLang="zh-CN" sz="2400" b="1" i="1">
                            <a:solidFill>
                              <a:srgbClr val="0000FF"/>
                            </a:solidFill>
                            <a:latin typeface="Cambria Math" panose="02040503050406030204" pitchFamily="18" charset="0"/>
                          </a:rPr>
                          <m:t>𝑺</m:t>
                        </m:r>
                      </m:e>
                      <m:sub>
                        <m:r>
                          <a:rPr kumimoji="1" lang="en-US" altLang="zh-CN" sz="2400" b="1" i="1">
                            <a:solidFill>
                              <a:srgbClr val="0000FF"/>
                            </a:solidFill>
                            <a:latin typeface="Cambria Math" panose="02040503050406030204" pitchFamily="18" charset="0"/>
                          </a:rPr>
                          <m:t>𝟏</m:t>
                        </m:r>
                      </m:sub>
                    </m:sSub>
                  </m:oMath>
                </a14:m>
                <a:r>
                  <a:rPr kumimoji="1" lang="zh-CN" altLang="en-US" sz="2400" b="1" dirty="0">
                    <a:solidFill>
                      <a:srgbClr val="0000FF"/>
                    </a:solidFill>
                  </a:rPr>
                  <a:t>的值</a:t>
                </a:r>
              </a:p>
            </p:txBody>
          </p:sp>
        </mc:Choice>
        <mc:Fallback>
          <p:sp>
            <p:nvSpPr>
              <p:cNvPr id="116" name="文本框 115">
                <a:extLst>
                  <a:ext uri="{FF2B5EF4-FFF2-40B4-BE49-F238E27FC236}">
                    <a16:creationId xmlns:a16="http://schemas.microsoft.com/office/drawing/2014/main" id="{DF7F5139-8521-FAF9-E143-AA1CF200BD45}"/>
                  </a:ext>
                </a:extLst>
              </p:cNvPr>
              <p:cNvSpPr txBox="1">
                <a:spLocks noRot="1" noChangeAspect="1" noMove="1" noResize="1" noEditPoints="1" noAdjustHandles="1" noChangeArrowheads="1" noChangeShapeType="1" noTextEdit="1"/>
              </p:cNvSpPr>
              <p:nvPr/>
            </p:nvSpPr>
            <p:spPr>
              <a:xfrm>
                <a:off x="6255621" y="3415460"/>
                <a:ext cx="5635463" cy="370101"/>
              </a:xfrm>
              <a:prstGeom prst="rect">
                <a:avLst/>
              </a:prstGeom>
              <a:blipFill>
                <a:blip r:embed="rId4"/>
                <a:stretch>
                  <a:fillRect l="-1798" t="-19355" b="-45161"/>
                </a:stretch>
              </a:blipFill>
            </p:spPr>
            <p:txBody>
              <a:bodyPr/>
              <a:lstStyle/>
              <a:p>
                <a:r>
                  <a:rPr lang="zh-CN" altLang="en-US">
                    <a:noFill/>
                  </a:rPr>
                  <a:t> </a:t>
                </a:r>
              </a:p>
            </p:txBody>
          </p:sp>
        </mc:Fallback>
      </mc:AlternateContent>
      <mc:AlternateContent xmlns:mc="http://schemas.openxmlformats.org/markup-compatibility/2006">
        <mc:Choice xmlns:a14="http://schemas.microsoft.com/office/drawing/2010/main" Requires="a14">
          <p:sp>
            <p:nvSpPr>
              <p:cNvPr id="117" name="文本框 116">
                <a:extLst>
                  <a:ext uri="{FF2B5EF4-FFF2-40B4-BE49-F238E27FC236}">
                    <a16:creationId xmlns:a16="http://schemas.microsoft.com/office/drawing/2014/main" id="{0AD7744C-02F3-03ED-FB28-0C660C1CD9F4}"/>
                  </a:ext>
                </a:extLst>
              </p:cNvPr>
              <p:cNvSpPr txBox="1"/>
              <p:nvPr/>
            </p:nvSpPr>
            <p:spPr>
              <a:xfrm>
                <a:off x="6096000" y="3962174"/>
                <a:ext cx="5014135" cy="369332"/>
              </a:xfrm>
              <a:prstGeom prst="rect">
                <a:avLst/>
              </a:prstGeom>
              <a:noFill/>
            </p:spPr>
            <p:txBody>
              <a:bodyPr wrap="square" lIns="0" tIns="0" rIns="0" bIns="0" rtlCol="0">
                <a:spAutoFit/>
              </a:bodyPr>
              <a:lstStyle/>
              <a:p>
                <a14:m>
                  <m:oMathPara xmlns:m="http://schemas.openxmlformats.org/officeDocument/2006/math">
                    <m:oMathParaPr>
                      <m:jc m:val="centerGroup"/>
                    </m:oMathParaPr>
                    <m:oMath xmlns:m="http://schemas.openxmlformats.org/officeDocument/2006/math">
                      <m:sSub>
                        <m:sSubPr>
                          <m:ctrlPr>
                            <a:rPr kumimoji="1" lang="en-US" altLang="zh-CN" sz="2400" b="1" i="1" smtClean="0">
                              <a:solidFill>
                                <a:srgbClr val="0000FF"/>
                              </a:solidFill>
                              <a:latin typeface="Cambria Math" panose="02040503050406030204" pitchFamily="18" charset="0"/>
                            </a:rPr>
                          </m:ctrlPr>
                        </m:sSubPr>
                        <m:e>
                          <m:r>
                            <m:rPr>
                              <m:sty m:val="p"/>
                            </m:rPr>
                            <a:rPr kumimoji="1" lang="en-US" altLang="zh-CN" sz="2400" b="1" i="1" smtClean="0">
                              <a:solidFill>
                                <a:srgbClr val="0000FF"/>
                              </a:solidFill>
                              <a:latin typeface="Cambria Math" panose="02040503050406030204" pitchFamily="18" charset="0"/>
                            </a:rPr>
                            <m:t>S</m:t>
                          </m:r>
                        </m:e>
                        <m:sub>
                          <m:r>
                            <a:rPr kumimoji="1" lang="en-US" altLang="zh-CN" sz="2400" b="1" i="1" smtClean="0">
                              <a:solidFill>
                                <a:srgbClr val="0000FF"/>
                              </a:solidFill>
                              <a:latin typeface="Cambria Math" panose="02040503050406030204" pitchFamily="18" charset="0"/>
                            </a:rPr>
                            <m:t>𝟏</m:t>
                          </m:r>
                        </m:sub>
                      </m:sSub>
                      <m:r>
                        <a:rPr kumimoji="1" lang="zh-CN" altLang="en-US" sz="2400" b="1" i="1">
                          <a:solidFill>
                            <a:srgbClr val="0000FF"/>
                          </a:solidFill>
                          <a:latin typeface="Cambria Math" panose="02040503050406030204" pitchFamily="18" charset="0"/>
                        </a:rPr>
                        <m:t>为</m:t>
                      </m:r>
                      <m:r>
                        <a:rPr kumimoji="1" lang="en-US" altLang="zh-CN" sz="2400" b="1" i="1" smtClean="0">
                          <a:solidFill>
                            <a:srgbClr val="0000FF"/>
                          </a:solidFill>
                          <a:latin typeface="Cambria Math" panose="02040503050406030204" pitchFamily="18" charset="0"/>
                        </a:rPr>
                        <m:t>𝟏</m:t>
                      </m:r>
                      <m:r>
                        <a:rPr kumimoji="1" lang="zh-CN" altLang="en-US" sz="2400" b="1" i="1">
                          <a:solidFill>
                            <a:srgbClr val="0000FF"/>
                          </a:solidFill>
                          <a:latin typeface="Cambria Math" panose="02040503050406030204" pitchFamily="18" charset="0"/>
                        </a:rPr>
                        <m:t>时输出</m:t>
                      </m:r>
                      <m:r>
                        <a:rPr kumimoji="1" lang="en-US" altLang="zh-CN" sz="2400" b="1" i="1" smtClean="0">
                          <a:solidFill>
                            <a:srgbClr val="0000FF"/>
                          </a:solidFill>
                          <a:latin typeface="Cambria Math" panose="02040503050406030204" pitchFamily="18" charset="0"/>
                        </a:rPr>
                        <m:t>𝟎</m:t>
                      </m:r>
                      <m:r>
                        <a:rPr kumimoji="1" lang="zh-CN" altLang="en-US" sz="2400" b="1" i="1" smtClean="0">
                          <a:solidFill>
                            <a:srgbClr val="0000FF"/>
                          </a:solidFill>
                          <a:latin typeface="Cambria Math" panose="02040503050406030204" pitchFamily="18" charset="0"/>
                        </a:rPr>
                        <m:t>，</m:t>
                      </m:r>
                      <m:r>
                        <a:rPr kumimoji="1" lang="zh-CN" altLang="en-US" sz="2400" b="1" i="1">
                          <a:solidFill>
                            <a:srgbClr val="0000FF"/>
                          </a:solidFill>
                          <a:latin typeface="Cambria Math" panose="02040503050406030204" pitchFamily="18" charset="0"/>
                        </a:rPr>
                        <m:t>为</m:t>
                      </m:r>
                      <m:r>
                        <a:rPr kumimoji="1" lang="en-US" altLang="zh-CN" sz="2400" b="1" i="1" smtClean="0">
                          <a:solidFill>
                            <a:srgbClr val="0000FF"/>
                          </a:solidFill>
                          <a:latin typeface="Cambria Math" panose="02040503050406030204" pitchFamily="18" charset="0"/>
                        </a:rPr>
                        <m:t>𝟎</m:t>
                      </m:r>
                      <m:r>
                        <a:rPr kumimoji="1" lang="zh-CN" altLang="en-US" sz="2400" b="1" i="1">
                          <a:solidFill>
                            <a:srgbClr val="0000FF"/>
                          </a:solidFill>
                          <a:latin typeface="Cambria Math" panose="02040503050406030204" pitchFamily="18" charset="0"/>
                        </a:rPr>
                        <m:t>时</m:t>
                      </m:r>
                      <m:r>
                        <a:rPr kumimoji="1" lang="zh-CN" altLang="en-US" sz="2400" b="1" i="1" smtClean="0">
                          <a:solidFill>
                            <a:srgbClr val="0000FF"/>
                          </a:solidFill>
                          <a:latin typeface="Cambria Math" panose="02040503050406030204" pitchFamily="18" charset="0"/>
                        </a:rPr>
                        <m:t>输出</m:t>
                      </m:r>
                      <m:r>
                        <a:rPr kumimoji="1" lang="en-US" altLang="zh-CN" sz="2400" b="1" i="1" smtClean="0">
                          <a:solidFill>
                            <a:srgbClr val="0000FF"/>
                          </a:solidFill>
                          <a:latin typeface="Cambria Math" panose="02040503050406030204" pitchFamily="18" charset="0"/>
                        </a:rPr>
                        <m:t>𝟏</m:t>
                      </m:r>
                      <m:r>
                        <a:rPr kumimoji="1" lang="zh-CN" altLang="en-US" sz="2400" b="1" i="1" smtClean="0">
                          <a:solidFill>
                            <a:srgbClr val="0000FF"/>
                          </a:solidFill>
                          <a:latin typeface="Cambria Math" panose="02040503050406030204" pitchFamily="18" charset="0"/>
                        </a:rPr>
                        <m:t>，</m:t>
                      </m:r>
                      <m:r>
                        <a:rPr kumimoji="1" lang="zh-CN" altLang="en-US" sz="2400" b="1" i="1">
                          <a:solidFill>
                            <a:srgbClr val="0000FF"/>
                          </a:solidFill>
                          <a:latin typeface="Cambria Math" panose="02040503050406030204" pitchFamily="18" charset="0"/>
                        </a:rPr>
                        <m:t>即</m:t>
                      </m:r>
                      <m:r>
                        <a:rPr kumimoji="1" lang="zh-CN" altLang="en-US" sz="2400" b="1" i="1" smtClean="0">
                          <a:solidFill>
                            <a:srgbClr val="0000FF"/>
                          </a:solidFill>
                          <a:latin typeface="Cambria Math" panose="02040503050406030204" pitchFamily="18" charset="0"/>
                        </a:rPr>
                        <m:t> </m:t>
                      </m:r>
                      <m:acc>
                        <m:accPr>
                          <m:chr m:val="̅"/>
                          <m:ctrlPr>
                            <a:rPr kumimoji="1" lang="en-US" altLang="zh-CN" sz="2400" b="1" i="1" smtClean="0">
                              <a:solidFill>
                                <a:srgbClr val="0000FF"/>
                              </a:solidFill>
                              <a:latin typeface="Cambria Math" panose="02040503050406030204" pitchFamily="18" charset="0"/>
                            </a:rPr>
                          </m:ctrlPr>
                        </m:accPr>
                        <m:e>
                          <m:r>
                            <a:rPr kumimoji="1" lang="en-US" altLang="zh-CN" sz="2400" b="1" i="1" smtClean="0">
                              <a:solidFill>
                                <a:srgbClr val="0000FF"/>
                              </a:solidFill>
                              <a:latin typeface="Cambria Math" panose="02040503050406030204" pitchFamily="18" charset="0"/>
                            </a:rPr>
                            <m:t>𝑫</m:t>
                          </m:r>
                        </m:e>
                      </m:acc>
                    </m:oMath>
                  </m:oMathPara>
                </a14:m>
                <a:endParaRPr kumimoji="1" lang="zh-CN" altLang="en-US" sz="2400" b="1" dirty="0">
                  <a:solidFill>
                    <a:srgbClr val="0000FF"/>
                  </a:solidFill>
                </a:endParaRPr>
              </a:p>
            </p:txBody>
          </p:sp>
        </mc:Choice>
        <mc:Fallback>
          <p:sp>
            <p:nvSpPr>
              <p:cNvPr id="117" name="文本框 116">
                <a:extLst>
                  <a:ext uri="{FF2B5EF4-FFF2-40B4-BE49-F238E27FC236}">
                    <a16:creationId xmlns:a16="http://schemas.microsoft.com/office/drawing/2014/main" id="{0AD7744C-02F3-03ED-FB28-0C660C1CD9F4}"/>
                  </a:ext>
                </a:extLst>
              </p:cNvPr>
              <p:cNvSpPr txBox="1">
                <a:spLocks noRot="1" noChangeAspect="1" noMove="1" noResize="1" noEditPoints="1" noAdjustHandles="1" noChangeArrowheads="1" noChangeShapeType="1" noTextEdit="1"/>
              </p:cNvSpPr>
              <p:nvPr/>
            </p:nvSpPr>
            <p:spPr>
              <a:xfrm>
                <a:off x="6096000" y="3962174"/>
                <a:ext cx="5014135" cy="369332"/>
              </a:xfrm>
              <a:prstGeom prst="rect">
                <a:avLst/>
              </a:prstGeom>
              <a:blipFill>
                <a:blip r:embed="rId5"/>
                <a:stretch>
                  <a:fillRect t="-6667" b="-36667"/>
                </a:stretch>
              </a:blipFill>
            </p:spPr>
            <p:txBody>
              <a:bodyPr/>
              <a:lstStyle/>
              <a:p>
                <a:r>
                  <a:rPr lang="zh-CN" altLang="en-US">
                    <a:noFill/>
                  </a:rPr>
                  <a:t> </a:t>
                </a:r>
              </a:p>
            </p:txBody>
          </p:sp>
        </mc:Fallback>
      </mc:AlternateContent>
      <p:sp>
        <p:nvSpPr>
          <p:cNvPr id="118" name="Text Box 5">
            <a:extLst>
              <a:ext uri="{FF2B5EF4-FFF2-40B4-BE49-F238E27FC236}">
                <a16:creationId xmlns:a16="http://schemas.microsoft.com/office/drawing/2014/main" id="{71DB538E-6384-19F9-F3C6-C6DA6F00007E}"/>
              </a:ext>
            </a:extLst>
          </p:cNvPr>
          <p:cNvSpPr txBox="1">
            <a:spLocks noChangeArrowheads="1"/>
          </p:cNvSpPr>
          <p:nvPr/>
        </p:nvSpPr>
        <p:spPr bwMode="auto">
          <a:xfrm>
            <a:off x="6169896" y="4601723"/>
            <a:ext cx="3671888" cy="457200"/>
          </a:xfrm>
          <a:prstGeom prst="rect">
            <a:avLst/>
          </a:prstGeom>
          <a:noFill/>
          <a:ln>
            <a:noFill/>
          </a:ln>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dirty="0">
                <a:solidFill>
                  <a:srgbClr val="FF0066"/>
                </a:solidFill>
              </a:rPr>
              <a:t> </a:t>
            </a:r>
            <a:r>
              <a:rPr lang="en-US" altLang="zh-CN" b="1" i="1" dirty="0">
                <a:solidFill>
                  <a:srgbClr val="FF0066"/>
                </a:solidFill>
              </a:rPr>
              <a:t>S</a:t>
            </a:r>
            <a:r>
              <a:rPr lang="en-US" altLang="zh-CN" b="1" baseline="-25000" dirty="0">
                <a:solidFill>
                  <a:srgbClr val="FF0066"/>
                </a:solidFill>
              </a:rPr>
              <a:t>2</a:t>
            </a:r>
            <a:r>
              <a:rPr lang="en-US" altLang="zh-CN" b="1" dirty="0">
                <a:solidFill>
                  <a:srgbClr val="FF0066"/>
                </a:solidFill>
              </a:rPr>
              <a:t> — </a:t>
            </a:r>
            <a:r>
              <a:rPr lang="zh-CN" altLang="en-US" b="1" dirty="0">
                <a:solidFill>
                  <a:srgbClr val="FF0066"/>
                </a:solidFill>
              </a:rPr>
              <a:t>数据输入（</a:t>
            </a:r>
            <a:r>
              <a:rPr lang="en-US" altLang="zh-CN" b="1" i="1" dirty="0">
                <a:solidFill>
                  <a:srgbClr val="FF0066"/>
                </a:solidFill>
              </a:rPr>
              <a:t>D</a:t>
            </a:r>
            <a:r>
              <a:rPr lang="zh-CN" altLang="en-US" b="1" dirty="0">
                <a:solidFill>
                  <a:srgbClr val="FF0066"/>
                </a:solidFill>
              </a:rPr>
              <a:t>）</a:t>
            </a:r>
          </a:p>
        </p:txBody>
      </p:sp>
      <mc:AlternateContent xmlns:mc="http://schemas.openxmlformats.org/markup-compatibility/2006">
        <mc:Choice xmlns:a14="http://schemas.microsoft.com/office/drawing/2010/main" Requires="a14">
          <p:sp>
            <p:nvSpPr>
              <p:cNvPr id="121" name="文本框 120">
                <a:extLst>
                  <a:ext uri="{FF2B5EF4-FFF2-40B4-BE49-F238E27FC236}">
                    <a16:creationId xmlns:a16="http://schemas.microsoft.com/office/drawing/2014/main" id="{5FF7673A-0720-AE6A-0B30-4BA5060F62B0}"/>
                  </a:ext>
                </a:extLst>
              </p:cNvPr>
              <p:cNvSpPr txBox="1"/>
              <p:nvPr/>
            </p:nvSpPr>
            <p:spPr>
              <a:xfrm>
                <a:off x="6042896" y="5142197"/>
                <a:ext cx="3671888" cy="369332"/>
              </a:xfrm>
              <a:prstGeom prst="rect">
                <a:avLst/>
              </a:prstGeom>
              <a:noFill/>
            </p:spPr>
            <p:txBody>
              <a:bodyPr wrap="square" lIns="0" tIns="0" rIns="0" bIns="0" rtlCol="0">
                <a:spAutoFit/>
              </a:bodyPr>
              <a:lstStyle/>
              <a:p>
                <a14:m>
                  <m:oMathPara xmlns:m="http://schemas.openxmlformats.org/officeDocument/2006/math">
                    <m:oMathParaPr>
                      <m:jc m:val="centerGroup"/>
                    </m:oMathParaPr>
                    <m:oMath xmlns:m="http://schemas.openxmlformats.org/officeDocument/2006/math">
                      <m:sSub>
                        <m:sSubPr>
                          <m:ctrlPr>
                            <a:rPr kumimoji="1" lang="en-US" altLang="zh-CN" sz="2400" b="1" i="1" smtClean="0">
                              <a:solidFill>
                                <a:srgbClr val="0000FF"/>
                              </a:solidFill>
                              <a:latin typeface="Cambria Math" panose="02040503050406030204" pitchFamily="18" charset="0"/>
                            </a:rPr>
                          </m:ctrlPr>
                        </m:sSubPr>
                        <m:e>
                          <m:acc>
                            <m:accPr>
                              <m:chr m:val="̅"/>
                              <m:ctrlPr>
                                <a:rPr kumimoji="1" lang="en-US" altLang="zh-CN" sz="2400" b="1" i="1" smtClean="0">
                                  <a:solidFill>
                                    <a:srgbClr val="0000FF"/>
                                  </a:solidFill>
                                  <a:latin typeface="Cambria Math" panose="02040503050406030204" pitchFamily="18" charset="0"/>
                                </a:rPr>
                              </m:ctrlPr>
                            </m:accPr>
                            <m:e>
                              <m:r>
                                <a:rPr kumimoji="1" lang="en-US" altLang="zh-CN" sz="2400" b="1" i="1" smtClean="0">
                                  <a:solidFill>
                                    <a:srgbClr val="0000FF"/>
                                  </a:solidFill>
                                  <a:latin typeface="Cambria Math" panose="02040503050406030204" pitchFamily="18" charset="0"/>
                                </a:rPr>
                                <m:t>𝒀</m:t>
                              </m:r>
                            </m:e>
                          </m:acc>
                        </m:e>
                        <m:sub>
                          <m:r>
                            <a:rPr kumimoji="1" lang="en-US" altLang="zh-CN" sz="2400" b="1" i="1" smtClean="0">
                              <a:solidFill>
                                <a:srgbClr val="0000FF"/>
                              </a:solidFill>
                              <a:latin typeface="Cambria Math" panose="02040503050406030204" pitchFamily="18" charset="0"/>
                            </a:rPr>
                            <m:t>𝟎</m:t>
                          </m:r>
                        </m:sub>
                      </m:sSub>
                      <m:r>
                        <a:rPr kumimoji="1" lang="en-US" altLang="zh-CN" sz="2400" b="1" i="1" smtClean="0">
                          <a:solidFill>
                            <a:srgbClr val="0000FF"/>
                          </a:solidFill>
                          <a:latin typeface="Cambria Math" panose="02040503050406030204" pitchFamily="18" charset="0"/>
                        </a:rPr>
                        <m:t>~</m:t>
                      </m:r>
                      <m:sSub>
                        <m:sSubPr>
                          <m:ctrlPr>
                            <a:rPr kumimoji="1" lang="en-US" altLang="zh-CN" sz="2400" b="1" i="1" smtClean="0">
                              <a:solidFill>
                                <a:srgbClr val="0000FF"/>
                              </a:solidFill>
                              <a:latin typeface="Cambria Math" panose="02040503050406030204" pitchFamily="18" charset="0"/>
                            </a:rPr>
                          </m:ctrlPr>
                        </m:sSubPr>
                        <m:e>
                          <m:acc>
                            <m:accPr>
                              <m:chr m:val="̅"/>
                              <m:ctrlPr>
                                <a:rPr kumimoji="1" lang="en-US" altLang="zh-CN" sz="2400" b="1" i="1" smtClean="0">
                                  <a:solidFill>
                                    <a:srgbClr val="0000FF"/>
                                  </a:solidFill>
                                  <a:latin typeface="Cambria Math" panose="02040503050406030204" pitchFamily="18" charset="0"/>
                                </a:rPr>
                              </m:ctrlPr>
                            </m:accPr>
                            <m:e>
                              <m:r>
                                <a:rPr kumimoji="1" lang="en-US" altLang="zh-CN" sz="2400" b="1" i="1" smtClean="0">
                                  <a:solidFill>
                                    <a:srgbClr val="0000FF"/>
                                  </a:solidFill>
                                  <a:latin typeface="Cambria Math" panose="02040503050406030204" pitchFamily="18" charset="0"/>
                                </a:rPr>
                                <m:t>𝒀</m:t>
                              </m:r>
                            </m:e>
                          </m:acc>
                        </m:e>
                        <m:sub>
                          <m:r>
                            <a:rPr kumimoji="1" lang="en-US" altLang="zh-CN" sz="2400" b="1" i="1" smtClean="0">
                              <a:solidFill>
                                <a:srgbClr val="0000FF"/>
                              </a:solidFill>
                              <a:latin typeface="Cambria Math" panose="02040503050406030204" pitchFamily="18" charset="0"/>
                            </a:rPr>
                            <m:t>𝟕</m:t>
                          </m:r>
                        </m:sub>
                      </m:sSub>
                      <m:r>
                        <a:rPr kumimoji="1" lang="zh-CN" altLang="en-US" sz="2400" b="1" i="1" smtClean="0">
                          <a:solidFill>
                            <a:srgbClr val="0000FF"/>
                          </a:solidFill>
                          <a:latin typeface="Cambria Math" panose="02040503050406030204" pitchFamily="18" charset="0"/>
                        </a:rPr>
                        <m:t> </m:t>
                      </m:r>
                      <m:r>
                        <a:rPr kumimoji="1" lang="en-US" altLang="zh-CN" sz="2400" b="1" i="1" smtClean="0">
                          <a:solidFill>
                            <a:srgbClr val="0000FF"/>
                          </a:solidFill>
                          <a:latin typeface="Cambria Math" panose="02040503050406030204" pitchFamily="18" charset="0"/>
                        </a:rPr>
                        <m:t>:</m:t>
                      </m:r>
                      <m:r>
                        <a:rPr kumimoji="1" lang="zh-CN" altLang="en-US" sz="2400" b="1" i="1">
                          <a:solidFill>
                            <a:srgbClr val="0000FF"/>
                          </a:solidFill>
                          <a:latin typeface="Cambria Math" panose="02040503050406030204" pitchFamily="18" charset="0"/>
                        </a:rPr>
                        <m:t>数据输出</m:t>
                      </m:r>
                      <m:r>
                        <a:rPr kumimoji="1" lang="zh-CN" altLang="en-US" sz="2400" b="1" i="1" smtClean="0">
                          <a:solidFill>
                            <a:srgbClr val="0000FF"/>
                          </a:solidFill>
                          <a:latin typeface="Cambria Math" panose="02040503050406030204" pitchFamily="18" charset="0"/>
                        </a:rPr>
                        <m:t>（</m:t>
                      </m:r>
                      <m:r>
                        <a:rPr kumimoji="1" lang="en-US" altLang="zh-CN" sz="2400" b="1" i="1" smtClean="0">
                          <a:solidFill>
                            <a:srgbClr val="0000FF"/>
                          </a:solidFill>
                          <a:latin typeface="Cambria Math" panose="02040503050406030204" pitchFamily="18" charset="0"/>
                        </a:rPr>
                        <m:t>𝑫</m:t>
                      </m:r>
                      <m:r>
                        <a:rPr kumimoji="1" lang="zh-CN" altLang="en-US" sz="2400" b="1" i="1" smtClean="0">
                          <a:solidFill>
                            <a:srgbClr val="0000FF"/>
                          </a:solidFill>
                          <a:latin typeface="Cambria Math" panose="02040503050406030204" pitchFamily="18" charset="0"/>
                        </a:rPr>
                        <m:t>）</m:t>
                      </m:r>
                    </m:oMath>
                  </m:oMathPara>
                </a14:m>
                <a:endParaRPr kumimoji="1" lang="zh-CN" altLang="en-US" sz="2400" b="1" dirty="0">
                  <a:solidFill>
                    <a:srgbClr val="0000FF"/>
                  </a:solidFill>
                </a:endParaRPr>
              </a:p>
            </p:txBody>
          </p:sp>
        </mc:Choice>
        <mc:Fallback>
          <p:sp>
            <p:nvSpPr>
              <p:cNvPr id="121" name="文本框 120">
                <a:extLst>
                  <a:ext uri="{FF2B5EF4-FFF2-40B4-BE49-F238E27FC236}">
                    <a16:creationId xmlns:a16="http://schemas.microsoft.com/office/drawing/2014/main" id="{5FF7673A-0720-AE6A-0B30-4BA5060F62B0}"/>
                  </a:ext>
                </a:extLst>
              </p:cNvPr>
              <p:cNvSpPr txBox="1">
                <a:spLocks noRot="1" noChangeAspect="1" noMove="1" noResize="1" noEditPoints="1" noAdjustHandles="1" noChangeArrowheads="1" noChangeShapeType="1" noTextEdit="1"/>
              </p:cNvSpPr>
              <p:nvPr/>
            </p:nvSpPr>
            <p:spPr>
              <a:xfrm>
                <a:off x="6042896" y="5142197"/>
                <a:ext cx="3671888" cy="369332"/>
              </a:xfrm>
              <a:prstGeom prst="rect">
                <a:avLst/>
              </a:prstGeom>
              <a:blipFill>
                <a:blip r:embed="rId6"/>
                <a:stretch>
                  <a:fillRect t="-10345" b="-34483"/>
                </a:stretch>
              </a:blipFill>
            </p:spPr>
            <p:txBody>
              <a:bodyPr/>
              <a:lstStyle/>
              <a:p>
                <a:r>
                  <a:rPr lang="zh-CN" altLang="en-US">
                    <a:noFill/>
                  </a:rPr>
                  <a:t> </a:t>
                </a:r>
              </a:p>
            </p:txBody>
          </p:sp>
        </mc:Fallback>
      </mc:AlternateContent>
      <mc:AlternateContent xmlns:mc="http://schemas.openxmlformats.org/markup-compatibility/2006">
        <mc:Choice xmlns:a14="http://schemas.microsoft.com/office/drawing/2010/main" Requires="a14">
          <p:sp>
            <p:nvSpPr>
              <p:cNvPr id="122" name="文本框 121">
                <a:extLst>
                  <a:ext uri="{FF2B5EF4-FFF2-40B4-BE49-F238E27FC236}">
                    <a16:creationId xmlns:a16="http://schemas.microsoft.com/office/drawing/2014/main" id="{62A9E69E-37AE-7798-EFA2-1B2B5054B608}"/>
                  </a:ext>
                </a:extLst>
              </p:cNvPr>
              <p:cNvSpPr txBox="1"/>
              <p:nvPr/>
            </p:nvSpPr>
            <p:spPr>
              <a:xfrm>
                <a:off x="5728839" y="5653803"/>
                <a:ext cx="3671888" cy="370101"/>
              </a:xfrm>
              <a:prstGeom prst="rect">
                <a:avLst/>
              </a:prstGeom>
              <a:noFill/>
            </p:spPr>
            <p:txBody>
              <a:bodyPr wrap="square" lIns="0" tIns="0" rIns="0" bIns="0" rtlCol="0">
                <a:spAutoFit/>
              </a:bodyPr>
              <a:lstStyle/>
              <a:p>
                <a14:m>
                  <m:oMathPara xmlns:m="http://schemas.openxmlformats.org/officeDocument/2006/math">
                    <m:oMathParaPr>
                      <m:jc m:val="centerGroup"/>
                    </m:oMathParaPr>
                    <m:oMath xmlns:m="http://schemas.openxmlformats.org/officeDocument/2006/math">
                      <m:sSub>
                        <m:sSubPr>
                          <m:ctrlPr>
                            <a:rPr kumimoji="1" lang="en-US" altLang="zh-CN" sz="2400" b="1" i="1" smtClean="0">
                              <a:solidFill>
                                <a:srgbClr val="0000FF"/>
                              </a:solidFill>
                              <a:latin typeface="Cambria Math" panose="02040503050406030204" pitchFamily="18" charset="0"/>
                            </a:rPr>
                          </m:ctrlPr>
                        </m:sSubPr>
                        <m:e>
                          <m:r>
                            <a:rPr kumimoji="1" lang="en-US" altLang="zh-CN" sz="2400" b="1" i="1" smtClean="0">
                              <a:solidFill>
                                <a:srgbClr val="0000FF"/>
                              </a:solidFill>
                              <a:latin typeface="Cambria Math" panose="02040503050406030204" pitchFamily="18" charset="0"/>
                            </a:rPr>
                            <m:t>𝑺</m:t>
                          </m:r>
                        </m:e>
                        <m:sub>
                          <m:r>
                            <a:rPr kumimoji="1" lang="en-US" altLang="zh-CN" sz="2400" b="1" i="1" smtClean="0">
                              <a:solidFill>
                                <a:srgbClr val="0000FF"/>
                              </a:solidFill>
                              <a:latin typeface="Cambria Math" panose="02040503050406030204" pitchFamily="18" charset="0"/>
                            </a:rPr>
                            <m:t>𝟏</m:t>
                          </m:r>
                        </m:sub>
                      </m:sSub>
                      <m:r>
                        <a:rPr kumimoji="1" lang="en-US" altLang="zh-CN" sz="2400" b="1" i="1" smtClean="0">
                          <a:solidFill>
                            <a:srgbClr val="0000FF"/>
                          </a:solidFill>
                          <a:latin typeface="Cambria Math" panose="02040503050406030204" pitchFamily="18" charset="0"/>
                        </a:rPr>
                        <m:t>,</m:t>
                      </m:r>
                      <m:r>
                        <a:rPr kumimoji="1" lang="zh-CN" altLang="en-US" sz="2400" b="1" i="1" smtClean="0">
                          <a:solidFill>
                            <a:srgbClr val="0000FF"/>
                          </a:solidFill>
                          <a:latin typeface="Cambria Math" panose="02040503050406030204" pitchFamily="18" charset="0"/>
                        </a:rPr>
                        <m:t> </m:t>
                      </m:r>
                      <m:sSub>
                        <m:sSubPr>
                          <m:ctrlPr>
                            <a:rPr kumimoji="1" lang="en-US" altLang="zh-CN" sz="2400" b="1" i="1" smtClean="0">
                              <a:solidFill>
                                <a:srgbClr val="0000FF"/>
                              </a:solidFill>
                              <a:latin typeface="Cambria Math" panose="02040503050406030204" pitchFamily="18" charset="0"/>
                            </a:rPr>
                          </m:ctrlPr>
                        </m:sSubPr>
                        <m:e>
                          <m:acc>
                            <m:accPr>
                              <m:chr m:val="̅"/>
                              <m:ctrlPr>
                                <a:rPr kumimoji="1" lang="en-US" altLang="zh-CN" sz="2400" b="1" i="1" smtClean="0">
                                  <a:solidFill>
                                    <a:srgbClr val="0000FF"/>
                                  </a:solidFill>
                                  <a:latin typeface="Cambria Math" panose="02040503050406030204" pitchFamily="18" charset="0"/>
                                </a:rPr>
                              </m:ctrlPr>
                            </m:accPr>
                            <m:e>
                              <m:r>
                                <a:rPr kumimoji="1" lang="en-US" altLang="zh-CN" sz="2400" b="1" i="1" smtClean="0">
                                  <a:solidFill>
                                    <a:srgbClr val="0000FF"/>
                                  </a:solidFill>
                                  <a:latin typeface="Cambria Math" panose="02040503050406030204" pitchFamily="18" charset="0"/>
                                </a:rPr>
                                <m:t>𝑺</m:t>
                              </m:r>
                            </m:e>
                          </m:acc>
                        </m:e>
                        <m:sub>
                          <m:r>
                            <a:rPr kumimoji="1" lang="en-US" altLang="zh-CN" sz="2400" b="1" i="1" smtClean="0">
                              <a:solidFill>
                                <a:srgbClr val="0000FF"/>
                              </a:solidFill>
                              <a:latin typeface="Cambria Math" panose="02040503050406030204" pitchFamily="18" charset="0"/>
                            </a:rPr>
                            <m:t>𝟑</m:t>
                          </m:r>
                        </m:sub>
                      </m:sSub>
                      <m:r>
                        <a:rPr kumimoji="1" lang="zh-CN" altLang="en-US" sz="2400" b="1" i="1" smtClean="0">
                          <a:solidFill>
                            <a:srgbClr val="0000FF"/>
                          </a:solidFill>
                          <a:latin typeface="Cambria Math" panose="02040503050406030204" pitchFamily="18" charset="0"/>
                        </a:rPr>
                        <m:t> </m:t>
                      </m:r>
                      <m:r>
                        <a:rPr kumimoji="1" lang="en-US" altLang="zh-CN" sz="2400" b="1" i="1" smtClean="0">
                          <a:solidFill>
                            <a:srgbClr val="0000FF"/>
                          </a:solidFill>
                          <a:latin typeface="Cambria Math" panose="02040503050406030204" pitchFamily="18" charset="0"/>
                        </a:rPr>
                        <m:t>:</m:t>
                      </m:r>
                      <m:r>
                        <a:rPr kumimoji="1" lang="zh-CN" altLang="en-US" sz="2400" b="1" i="1">
                          <a:solidFill>
                            <a:srgbClr val="0000FF"/>
                          </a:solidFill>
                          <a:latin typeface="Cambria Math" panose="02040503050406030204" pitchFamily="18" charset="0"/>
                        </a:rPr>
                        <m:t>使能</m:t>
                      </m:r>
                      <m:r>
                        <a:rPr kumimoji="1" lang="zh-CN" altLang="en-US" sz="2400" b="1" i="1" smtClean="0">
                          <a:solidFill>
                            <a:srgbClr val="0000FF"/>
                          </a:solidFill>
                          <a:latin typeface="Cambria Math" panose="02040503050406030204" pitchFamily="18" charset="0"/>
                        </a:rPr>
                        <m:t>控制端</m:t>
                      </m:r>
                    </m:oMath>
                  </m:oMathPara>
                </a14:m>
                <a:endParaRPr kumimoji="1" lang="zh-CN" altLang="en-US" sz="2400" b="1" dirty="0">
                  <a:solidFill>
                    <a:srgbClr val="0000FF"/>
                  </a:solidFill>
                </a:endParaRPr>
              </a:p>
            </p:txBody>
          </p:sp>
        </mc:Choice>
        <mc:Fallback>
          <p:sp>
            <p:nvSpPr>
              <p:cNvPr id="122" name="文本框 121">
                <a:extLst>
                  <a:ext uri="{FF2B5EF4-FFF2-40B4-BE49-F238E27FC236}">
                    <a16:creationId xmlns:a16="http://schemas.microsoft.com/office/drawing/2014/main" id="{62A9E69E-37AE-7798-EFA2-1B2B5054B608}"/>
                  </a:ext>
                </a:extLst>
              </p:cNvPr>
              <p:cNvSpPr txBox="1">
                <a:spLocks noRot="1" noChangeAspect="1" noMove="1" noResize="1" noEditPoints="1" noAdjustHandles="1" noChangeArrowheads="1" noChangeShapeType="1" noTextEdit="1"/>
              </p:cNvSpPr>
              <p:nvPr/>
            </p:nvSpPr>
            <p:spPr>
              <a:xfrm>
                <a:off x="5728839" y="5653803"/>
                <a:ext cx="3671888" cy="370101"/>
              </a:xfrm>
              <a:prstGeom prst="rect">
                <a:avLst/>
              </a:prstGeom>
              <a:blipFill>
                <a:blip r:embed="rId7"/>
                <a:stretch>
                  <a:fillRect t="-3226" b="-29032"/>
                </a:stretch>
              </a:blipFill>
            </p:spPr>
            <p:txBody>
              <a:bodyPr/>
              <a:lstStyle/>
              <a:p>
                <a:r>
                  <a:rPr lang="zh-CN" altLang="en-US">
                    <a:noFill/>
                  </a:rPr>
                  <a:t> </a:t>
                </a:r>
              </a:p>
            </p:txBody>
          </p:sp>
        </mc:Fallback>
      </mc:AlternateContent>
      <mc:AlternateContent xmlns:mc="http://schemas.openxmlformats.org/markup-compatibility/2006">
        <mc:Choice xmlns:a14="http://schemas.microsoft.com/office/drawing/2010/main" Requires="a14">
          <p:sp>
            <p:nvSpPr>
              <p:cNvPr id="123" name="文本框 122">
                <a:extLst>
                  <a:ext uri="{FF2B5EF4-FFF2-40B4-BE49-F238E27FC236}">
                    <a16:creationId xmlns:a16="http://schemas.microsoft.com/office/drawing/2014/main" id="{AFF8FFE0-799A-18E8-3AD0-380FD453D2F0}"/>
                  </a:ext>
                </a:extLst>
              </p:cNvPr>
              <p:cNvSpPr txBox="1"/>
              <p:nvPr/>
            </p:nvSpPr>
            <p:spPr>
              <a:xfrm>
                <a:off x="6135773" y="6116399"/>
                <a:ext cx="3459163" cy="739433"/>
              </a:xfrm>
              <a:prstGeom prst="rect">
                <a:avLst/>
              </a:prstGeom>
              <a:noFill/>
            </p:spPr>
            <p:txBody>
              <a:bodyPr wrap="square" lIns="0" tIns="0" rIns="0" bIns="0" rtlCol="0">
                <a:spAutoFit/>
              </a:bodyPr>
              <a:lstStyle/>
              <a:p>
                <a14:m>
                  <m:oMathPara xmlns:m="http://schemas.openxmlformats.org/officeDocument/2006/math">
                    <m:oMathParaPr>
                      <m:jc m:val="centerGroup"/>
                    </m:oMathParaPr>
                    <m:oMath xmlns:m="http://schemas.openxmlformats.org/officeDocument/2006/math">
                      <m:sSub>
                        <m:sSubPr>
                          <m:ctrlPr>
                            <a:rPr kumimoji="1" lang="en-US" altLang="zh-CN" sz="2400" b="1" i="1" smtClean="0">
                              <a:solidFill>
                                <a:srgbClr val="0000FF"/>
                              </a:solidFill>
                              <a:latin typeface="Cambria Math" panose="02040503050406030204" pitchFamily="18" charset="0"/>
                            </a:rPr>
                          </m:ctrlPr>
                        </m:sSubPr>
                        <m:e>
                          <m:r>
                            <a:rPr kumimoji="1" lang="en-US" altLang="zh-CN" sz="2400" b="1" i="1" smtClean="0">
                              <a:solidFill>
                                <a:srgbClr val="0000FF"/>
                              </a:solidFill>
                              <a:latin typeface="Cambria Math" panose="02040503050406030204" pitchFamily="18" charset="0"/>
                            </a:rPr>
                            <m:t>𝑺</m:t>
                          </m:r>
                        </m:e>
                        <m:sub>
                          <m:r>
                            <a:rPr kumimoji="1" lang="en-US" altLang="zh-CN" sz="2400" b="1" i="1" smtClean="0">
                              <a:solidFill>
                                <a:srgbClr val="0000FF"/>
                              </a:solidFill>
                              <a:latin typeface="Cambria Math" panose="02040503050406030204" pitchFamily="18" charset="0"/>
                            </a:rPr>
                            <m:t>𝟏</m:t>
                          </m:r>
                        </m:sub>
                      </m:sSub>
                      <m:r>
                        <a:rPr kumimoji="1" lang="en-US" altLang="zh-CN" sz="2400" b="1" i="1" smtClean="0">
                          <a:solidFill>
                            <a:srgbClr val="0000FF"/>
                          </a:solidFill>
                          <a:latin typeface="Cambria Math" panose="02040503050406030204" pitchFamily="18" charset="0"/>
                        </a:rPr>
                        <m:t>=</m:t>
                      </m:r>
                      <m:r>
                        <a:rPr kumimoji="1" lang="en-US" altLang="zh-CN" sz="2400" b="1" i="1" smtClean="0">
                          <a:solidFill>
                            <a:srgbClr val="0000FF"/>
                          </a:solidFill>
                          <a:latin typeface="Cambria Math" panose="02040503050406030204" pitchFamily="18" charset="0"/>
                        </a:rPr>
                        <m:t>𝟏</m:t>
                      </m:r>
                      <m:r>
                        <a:rPr kumimoji="1" lang="en-US" altLang="zh-CN" sz="2400" b="1" i="1" smtClean="0">
                          <a:solidFill>
                            <a:srgbClr val="0000FF"/>
                          </a:solidFill>
                          <a:latin typeface="Cambria Math" panose="02040503050406030204" pitchFamily="18" charset="0"/>
                        </a:rPr>
                        <m:t>,</m:t>
                      </m:r>
                      <m:r>
                        <a:rPr kumimoji="1" lang="zh-CN" altLang="en-US" sz="2400" b="1" i="1" smtClean="0">
                          <a:solidFill>
                            <a:srgbClr val="0000FF"/>
                          </a:solidFill>
                          <a:latin typeface="Cambria Math" panose="02040503050406030204" pitchFamily="18" charset="0"/>
                        </a:rPr>
                        <m:t> </m:t>
                      </m:r>
                      <m:sSub>
                        <m:sSubPr>
                          <m:ctrlPr>
                            <a:rPr kumimoji="1" lang="en-US" altLang="zh-CN" sz="2400" b="1" i="1" smtClean="0">
                              <a:solidFill>
                                <a:srgbClr val="0000FF"/>
                              </a:solidFill>
                              <a:latin typeface="Cambria Math" panose="02040503050406030204" pitchFamily="18" charset="0"/>
                            </a:rPr>
                          </m:ctrlPr>
                        </m:sSubPr>
                        <m:e>
                          <m:acc>
                            <m:accPr>
                              <m:chr m:val="̅"/>
                              <m:ctrlPr>
                                <a:rPr kumimoji="1" lang="en-US" altLang="zh-CN" sz="2400" b="1" i="1" smtClean="0">
                                  <a:solidFill>
                                    <a:srgbClr val="0000FF"/>
                                  </a:solidFill>
                                  <a:latin typeface="Cambria Math" panose="02040503050406030204" pitchFamily="18" charset="0"/>
                                </a:rPr>
                              </m:ctrlPr>
                            </m:accPr>
                            <m:e>
                              <m:r>
                                <a:rPr kumimoji="1" lang="en-US" altLang="zh-CN" sz="2400" b="1" i="1" smtClean="0">
                                  <a:solidFill>
                                    <a:srgbClr val="0000FF"/>
                                  </a:solidFill>
                                  <a:latin typeface="Cambria Math" panose="02040503050406030204" pitchFamily="18" charset="0"/>
                                </a:rPr>
                                <m:t>𝑺</m:t>
                              </m:r>
                            </m:e>
                          </m:acc>
                        </m:e>
                        <m:sub>
                          <m:r>
                            <a:rPr kumimoji="1" lang="en-US" altLang="zh-CN" sz="2400" b="1" i="1" smtClean="0">
                              <a:solidFill>
                                <a:srgbClr val="0000FF"/>
                              </a:solidFill>
                              <a:latin typeface="Cambria Math" panose="02040503050406030204" pitchFamily="18" charset="0"/>
                            </a:rPr>
                            <m:t>𝟑</m:t>
                          </m:r>
                        </m:sub>
                      </m:sSub>
                      <m:r>
                        <a:rPr kumimoji="1" lang="en-US" altLang="zh-CN" sz="2400" b="1" i="1" smtClean="0">
                          <a:solidFill>
                            <a:srgbClr val="0000FF"/>
                          </a:solidFill>
                          <a:latin typeface="Cambria Math" panose="02040503050406030204" pitchFamily="18" charset="0"/>
                        </a:rPr>
                        <m:t>=</m:t>
                      </m:r>
                      <m:r>
                        <a:rPr kumimoji="1" lang="en-US" altLang="zh-CN" sz="2400" b="1" i="1" smtClean="0">
                          <a:solidFill>
                            <a:srgbClr val="0000FF"/>
                          </a:solidFill>
                          <a:latin typeface="Cambria Math" panose="02040503050406030204" pitchFamily="18" charset="0"/>
                        </a:rPr>
                        <m:t>𝟎</m:t>
                      </m:r>
                      <m:r>
                        <a:rPr kumimoji="1" lang="zh-CN" altLang="en-US" sz="2400" b="1" i="1">
                          <a:solidFill>
                            <a:srgbClr val="0000FF"/>
                          </a:solidFill>
                          <a:latin typeface="Cambria Math" panose="02040503050406030204" pitchFamily="18" charset="0"/>
                        </a:rPr>
                        <m:t>时</m:t>
                      </m:r>
                      <m:r>
                        <a:rPr kumimoji="1" lang="zh-CN" altLang="en-US" sz="2400" b="1" i="1" smtClean="0">
                          <a:solidFill>
                            <a:srgbClr val="0000FF"/>
                          </a:solidFill>
                          <a:latin typeface="Cambria Math" panose="02040503050406030204" pitchFamily="18" charset="0"/>
                        </a:rPr>
                        <m:t>，</m:t>
                      </m:r>
                    </m:oMath>
                  </m:oMathPara>
                </a14:m>
                <a:endParaRPr kumimoji="1" lang="en-US" altLang="zh-CN" sz="2400" b="1" i="1" dirty="0">
                  <a:solidFill>
                    <a:srgbClr val="0000FF"/>
                  </a:solidFill>
                  <a:latin typeface="Cambria Math" panose="02040503050406030204" pitchFamily="18" charset="0"/>
                </a:endParaRPr>
              </a:p>
              <a:p>
                <a14:m>
                  <m:oMathPara xmlns:m="http://schemas.openxmlformats.org/officeDocument/2006/math">
                    <m:oMathParaPr>
                      <m:jc m:val="centerGroup"/>
                    </m:oMathParaPr>
                    <m:oMath xmlns:m="http://schemas.openxmlformats.org/officeDocument/2006/math">
                      <m:r>
                        <a:rPr kumimoji="1" lang="zh-CN" altLang="en-US" sz="2400" b="1" i="1">
                          <a:solidFill>
                            <a:srgbClr val="0000FF"/>
                          </a:solidFill>
                          <a:latin typeface="Cambria Math" panose="02040503050406030204" pitchFamily="18" charset="0"/>
                        </a:rPr>
                        <m:t>实现</m:t>
                      </m:r>
                      <m:r>
                        <a:rPr kumimoji="1" lang="zh-CN" altLang="en-US" sz="2400" b="1" i="1" smtClean="0">
                          <a:solidFill>
                            <a:srgbClr val="0000FF"/>
                          </a:solidFill>
                          <a:latin typeface="Cambria Math" panose="02040503050406030204" pitchFamily="18" charset="0"/>
                        </a:rPr>
                        <m:t>数据分配</m:t>
                      </m:r>
                      <m:r>
                        <a:rPr kumimoji="1" lang="zh-CN" altLang="en-US" sz="2400" b="1" i="1">
                          <a:solidFill>
                            <a:srgbClr val="0000FF"/>
                          </a:solidFill>
                          <a:latin typeface="Cambria Math" panose="02040503050406030204" pitchFamily="18" charset="0"/>
                        </a:rPr>
                        <m:t>器</m:t>
                      </m:r>
                      <m:r>
                        <a:rPr kumimoji="1" lang="zh-CN" altLang="en-US" sz="2400" b="1" i="1" smtClean="0">
                          <a:solidFill>
                            <a:srgbClr val="0000FF"/>
                          </a:solidFill>
                          <a:latin typeface="Cambria Math" panose="02040503050406030204" pitchFamily="18" charset="0"/>
                        </a:rPr>
                        <m:t>的</m:t>
                      </m:r>
                      <m:r>
                        <a:rPr kumimoji="1" lang="zh-CN" altLang="en-US" sz="2400" b="1" i="1">
                          <a:solidFill>
                            <a:srgbClr val="0000FF"/>
                          </a:solidFill>
                          <a:latin typeface="Cambria Math" panose="02040503050406030204" pitchFamily="18" charset="0"/>
                        </a:rPr>
                        <m:t>功能</m:t>
                      </m:r>
                    </m:oMath>
                  </m:oMathPara>
                </a14:m>
                <a:endParaRPr kumimoji="1" lang="zh-CN" altLang="en-US" sz="2400" b="1" dirty="0">
                  <a:solidFill>
                    <a:srgbClr val="0000FF"/>
                  </a:solidFill>
                </a:endParaRPr>
              </a:p>
            </p:txBody>
          </p:sp>
        </mc:Choice>
        <mc:Fallback>
          <p:sp>
            <p:nvSpPr>
              <p:cNvPr id="123" name="文本框 122">
                <a:extLst>
                  <a:ext uri="{FF2B5EF4-FFF2-40B4-BE49-F238E27FC236}">
                    <a16:creationId xmlns:a16="http://schemas.microsoft.com/office/drawing/2014/main" id="{AFF8FFE0-799A-18E8-3AD0-380FD453D2F0}"/>
                  </a:ext>
                </a:extLst>
              </p:cNvPr>
              <p:cNvSpPr txBox="1">
                <a:spLocks noRot="1" noChangeAspect="1" noMove="1" noResize="1" noEditPoints="1" noAdjustHandles="1" noChangeArrowheads="1" noChangeShapeType="1" noTextEdit="1"/>
              </p:cNvSpPr>
              <p:nvPr/>
            </p:nvSpPr>
            <p:spPr>
              <a:xfrm>
                <a:off x="6135773" y="6116399"/>
                <a:ext cx="3459163" cy="739433"/>
              </a:xfrm>
              <a:prstGeom prst="rect">
                <a:avLst/>
              </a:prstGeom>
              <a:blipFill>
                <a:blip r:embed="rId8"/>
                <a:stretch>
                  <a:fillRect t="-1695" b="-15254"/>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32934084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100000"/>
                                  </p:iterate>
                                  <p:childTnLst>
                                    <p:set>
                                      <p:cBhvr>
                                        <p:cTn id="6" dur="1" fill="hold">
                                          <p:stCondLst>
                                            <p:cond delay="0"/>
                                          </p:stCondLst>
                                        </p:cTn>
                                        <p:tgtEl>
                                          <p:spTgt spid="7"/>
                                        </p:tgtEl>
                                        <p:attrNameLst>
                                          <p:attrName>style.visibility</p:attrName>
                                        </p:attrNameLst>
                                      </p:cBhvr>
                                      <p:to>
                                        <p:strVal val="visible"/>
                                      </p:to>
                                    </p:set>
                                    <p:animEffect transition="in" filter="wipe(left)">
                                      <p:cBhvr>
                                        <p:cTn id="7" dur="75"/>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2" presetClass="entr" presetSubtype="4" fill="hold" nodeType="click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additive="base">
                                        <p:cTn id="12" dur="500"/>
                                        <p:tgtEl>
                                          <p:spTgt spid="21"/>
                                        </p:tgtEl>
                                        <p:attrNameLst>
                                          <p:attrName>ppt_y</p:attrName>
                                        </p:attrNameLst>
                                      </p:cBhvr>
                                      <p:tavLst>
                                        <p:tav tm="0">
                                          <p:val>
                                            <p:strVal val="#ppt_y+#ppt_h*1.125000"/>
                                          </p:val>
                                        </p:tav>
                                        <p:tav tm="100000">
                                          <p:val>
                                            <p:strVal val="#ppt_y"/>
                                          </p:val>
                                        </p:tav>
                                      </p:tavLst>
                                    </p:anim>
                                    <p:animEffect transition="in" filter="wipe(up)">
                                      <p:cBhvr>
                                        <p:cTn id="13" dur="500"/>
                                        <p:tgtEl>
                                          <p:spTgt spid="21"/>
                                        </p:tgtEl>
                                      </p:cBhvr>
                                    </p:animEffect>
                                  </p:childTnLst>
                                </p:cTn>
                              </p:par>
                            </p:childTnLst>
                          </p:cTn>
                        </p:par>
                        <p:par>
                          <p:cTn id="14" fill="hold">
                            <p:stCondLst>
                              <p:cond delay="500"/>
                            </p:stCondLst>
                            <p:childTnLst>
                              <p:par>
                                <p:cTn id="15" presetID="4" presetClass="entr" presetSubtype="32" fill="hold" grpId="0" nodeType="afterEffect">
                                  <p:stCondLst>
                                    <p:cond delay="1000"/>
                                  </p:stCondLst>
                                  <p:childTnLst>
                                    <p:set>
                                      <p:cBhvr>
                                        <p:cTn id="16" dur="1" fill="hold">
                                          <p:stCondLst>
                                            <p:cond delay="0"/>
                                          </p:stCondLst>
                                        </p:cTn>
                                        <p:tgtEl>
                                          <p:spTgt spid="8"/>
                                        </p:tgtEl>
                                        <p:attrNameLst>
                                          <p:attrName>style.visibility</p:attrName>
                                        </p:attrNameLst>
                                      </p:cBhvr>
                                      <p:to>
                                        <p:strVal val="visible"/>
                                      </p:to>
                                    </p:set>
                                    <p:animEffect transition="in" filter="box(out)">
                                      <p:cBhvr>
                                        <p:cTn id="17" dur="500"/>
                                        <p:tgtEl>
                                          <p:spTgt spid="8"/>
                                        </p:tgtEl>
                                      </p:cBhvr>
                                    </p:animEffect>
                                  </p:childTnLst>
                                </p:cTn>
                              </p:par>
                            </p:childTnLst>
                          </p:cTn>
                        </p:par>
                        <p:par>
                          <p:cTn id="18" fill="hold">
                            <p:stCondLst>
                              <p:cond delay="2000"/>
                            </p:stCondLst>
                            <p:childTnLst>
                              <p:par>
                                <p:cTn id="19" presetID="4" presetClass="entr" presetSubtype="32" fill="hold" grpId="0" nodeType="afterEffect">
                                  <p:stCondLst>
                                    <p:cond delay="1000"/>
                                  </p:stCondLst>
                                  <p:childTnLst>
                                    <p:set>
                                      <p:cBhvr>
                                        <p:cTn id="20" dur="1" fill="hold">
                                          <p:stCondLst>
                                            <p:cond delay="0"/>
                                          </p:stCondLst>
                                        </p:cTn>
                                        <p:tgtEl>
                                          <p:spTgt spid="12"/>
                                        </p:tgtEl>
                                        <p:attrNameLst>
                                          <p:attrName>style.visibility</p:attrName>
                                        </p:attrNameLst>
                                      </p:cBhvr>
                                      <p:to>
                                        <p:strVal val="visible"/>
                                      </p:to>
                                    </p:set>
                                    <p:animEffect transition="in" filter="box(out)">
                                      <p:cBhvr>
                                        <p:cTn id="21" dur="500"/>
                                        <p:tgtEl>
                                          <p:spTgt spid="12"/>
                                        </p:tgtEl>
                                      </p:cBhvr>
                                    </p:animEffect>
                                  </p:childTnLst>
                                </p:cTn>
                              </p:par>
                            </p:childTnLst>
                          </p:cTn>
                        </p:par>
                        <p:par>
                          <p:cTn id="22" fill="hold">
                            <p:stCondLst>
                              <p:cond delay="3500"/>
                            </p:stCondLst>
                            <p:childTnLst>
                              <p:par>
                                <p:cTn id="23" presetID="4" presetClass="entr" presetSubtype="32" fill="hold" grpId="0" nodeType="afterEffect">
                                  <p:stCondLst>
                                    <p:cond delay="1000"/>
                                  </p:stCondLst>
                                  <p:childTnLst>
                                    <p:set>
                                      <p:cBhvr>
                                        <p:cTn id="24" dur="1" fill="hold">
                                          <p:stCondLst>
                                            <p:cond delay="0"/>
                                          </p:stCondLst>
                                        </p:cTn>
                                        <p:tgtEl>
                                          <p:spTgt spid="13"/>
                                        </p:tgtEl>
                                        <p:attrNameLst>
                                          <p:attrName>style.visibility</p:attrName>
                                        </p:attrNameLst>
                                      </p:cBhvr>
                                      <p:to>
                                        <p:strVal val="visible"/>
                                      </p:to>
                                    </p:set>
                                    <p:animEffect transition="in" filter="box(out)">
                                      <p:cBhvr>
                                        <p:cTn id="25" dur="500"/>
                                        <p:tgtEl>
                                          <p:spTgt spid="13"/>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grpId="0" nodeType="clickEffect">
                                  <p:stCondLst>
                                    <p:cond delay="0"/>
                                  </p:stCondLst>
                                  <p:iterate type="lt">
                                    <p:tmPct val="100000"/>
                                  </p:iterate>
                                  <p:childTnLst>
                                    <p:set>
                                      <p:cBhvr>
                                        <p:cTn id="29" dur="1" fill="hold">
                                          <p:stCondLst>
                                            <p:cond delay="0"/>
                                          </p:stCondLst>
                                        </p:cTn>
                                        <p:tgtEl>
                                          <p:spTgt spid="9"/>
                                        </p:tgtEl>
                                        <p:attrNameLst>
                                          <p:attrName>style.visibility</p:attrName>
                                        </p:attrNameLst>
                                      </p:cBhvr>
                                      <p:to>
                                        <p:strVal val="visible"/>
                                      </p:to>
                                    </p:set>
                                    <p:animEffect transition="in" filter="wipe(left)">
                                      <p:cBhvr>
                                        <p:cTn id="30" dur="75"/>
                                        <p:tgtEl>
                                          <p:spTgt spid="9"/>
                                        </p:tgtEl>
                                      </p:cBhvr>
                                    </p:animEffec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5"/>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16"/>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17"/>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18"/>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121"/>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122"/>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1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utoUpdateAnimBg="0"/>
      <p:bldP spid="8" grpId="0" animBg="1" autoUpdateAnimBg="0"/>
      <p:bldP spid="9" grpId="0" autoUpdateAnimBg="0"/>
      <p:bldP spid="12" grpId="0" animBg="1" autoUpdateAnimBg="0"/>
      <p:bldP spid="13" grpId="0" animBg="1" autoUpdateAnimBg="0"/>
      <p:bldP spid="3" grpId="0"/>
      <p:bldP spid="5" grpId="0"/>
      <p:bldP spid="116" grpId="0"/>
      <p:bldP spid="117" grpId="0"/>
      <p:bldP spid="118" grpId="0"/>
      <p:bldP spid="121" grpId="0"/>
      <p:bldP spid="122" grpId="0"/>
      <p:bldP spid="123"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E0F3ED29-554F-8B4F-8E1B-EB111653BE8E}"/>
              </a:ext>
            </a:extLst>
          </p:cNvPr>
          <p:cNvSpPr>
            <a:spLocks noGrp="1"/>
          </p:cNvSpPr>
          <p:nvPr>
            <p:ph type="title"/>
          </p:nvPr>
        </p:nvSpPr>
        <p:spPr/>
        <p:txBody>
          <a:bodyPr/>
          <a:lstStyle/>
          <a:p>
            <a:r>
              <a:rPr kumimoji="1" lang="zh-CN" altLang="en-US" dirty="0"/>
              <a:t>第四章   组合逻辑电路</a:t>
            </a:r>
          </a:p>
        </p:txBody>
      </p:sp>
      <p:sp>
        <p:nvSpPr>
          <p:cNvPr id="2" name="文本框 1">
            <a:extLst>
              <a:ext uri="{FF2B5EF4-FFF2-40B4-BE49-F238E27FC236}">
                <a16:creationId xmlns:a16="http://schemas.microsoft.com/office/drawing/2014/main" id="{5A62D190-C1C3-544D-BD1D-80AF513C6EDC}"/>
              </a:ext>
            </a:extLst>
          </p:cNvPr>
          <p:cNvSpPr txBox="1"/>
          <p:nvPr/>
        </p:nvSpPr>
        <p:spPr>
          <a:xfrm>
            <a:off x="308810" y="805593"/>
            <a:ext cx="5801358" cy="5724644"/>
          </a:xfrm>
          <a:prstGeom prst="rect">
            <a:avLst/>
          </a:prstGeom>
          <a:noFill/>
        </p:spPr>
        <p:txBody>
          <a:bodyPr wrap="square" rtlCol="0">
            <a:spAutoFit/>
          </a:bodyPr>
          <a:lstStyle/>
          <a:p>
            <a:pPr marL="571500" indent="-571500">
              <a:spcBef>
                <a:spcPts val="1200"/>
              </a:spcBef>
              <a:buFont typeface="+mj-ea"/>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组合电路的基本分析方法和设计方法</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组合电路的基本分析方法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组合电路的基本设计方法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12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加法器和数值比较器</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加法器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数值比较器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12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编码器和译码器</a:t>
            </a: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编码器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译码器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12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数据选择器和分配器</a:t>
            </a: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数据选择器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分配器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p:txBody>
      </p:sp>
      <p:sp>
        <p:nvSpPr>
          <p:cNvPr id="5" name="文本框 4">
            <a:extLst>
              <a:ext uri="{FF2B5EF4-FFF2-40B4-BE49-F238E27FC236}">
                <a16:creationId xmlns:a16="http://schemas.microsoft.com/office/drawing/2014/main" id="{0E2EFA10-2E06-BA09-A642-890AA1B998F2}"/>
              </a:ext>
            </a:extLst>
          </p:cNvPr>
          <p:cNvSpPr txBox="1"/>
          <p:nvPr/>
        </p:nvSpPr>
        <p:spPr>
          <a:xfrm>
            <a:off x="6081832" y="2236754"/>
            <a:ext cx="5801358" cy="4278094"/>
          </a:xfrm>
          <a:prstGeom prst="rect">
            <a:avLst/>
          </a:prstGeom>
          <a:noFill/>
        </p:spPr>
        <p:txBody>
          <a:bodyPr wrap="square" rtlCol="0">
            <a:spAutoFit/>
          </a:bodyPr>
          <a:lstStyle/>
          <a:p>
            <a:pPr marL="514350" indent="-514350">
              <a:spcBef>
                <a:spcPts val="1200"/>
              </a:spcBef>
              <a:buFont typeface="+mj-ea"/>
              <a:buAutoNum type="ea1JpnChsDbPeriod" startAt="5"/>
            </a:pPr>
            <a:r>
              <a:rPr kumimoji="1" lang="zh-CN" altLang="en-US" sz="2400" dirty="0">
                <a:latin typeface="Myriad Pro" panose="020B0503030403020204" pitchFamily="34" charset="0"/>
                <a:ea typeface="Songti SC" panose="02010600040101010101" pitchFamily="2" charset="-122"/>
              </a:rPr>
              <a:t>用</a:t>
            </a:r>
            <a:r>
              <a:rPr kumimoji="1" lang="en-US" altLang="zh-CN" sz="2400" dirty="0">
                <a:latin typeface="Myriad Pro" panose="020B0503030403020204" pitchFamily="34" charset="0"/>
                <a:ea typeface="Songti SC" panose="02010600040101010101" pitchFamily="2" charset="-122"/>
              </a:rPr>
              <a:t>MSI</a:t>
            </a:r>
            <a:r>
              <a:rPr kumimoji="1" lang="zh-CN" altLang="en-US" sz="2400" dirty="0">
                <a:latin typeface="Myriad Pro" panose="020B0503030403020204" pitchFamily="34" charset="0"/>
                <a:ea typeface="Songti SC" panose="02010600040101010101" pitchFamily="2" charset="-122"/>
              </a:rPr>
              <a:t>实现组合逻辑函数</a:t>
            </a:r>
          </a:p>
          <a:p>
            <a:pPr marL="971550" lvl="1" indent="-514350">
              <a:spcBef>
                <a:spcPts val="1200"/>
              </a:spcBef>
              <a:buFont typeface="+mj-lt"/>
              <a:buAutoNum type="arabicPeriod"/>
            </a:pPr>
            <a:r>
              <a:rPr kumimoji="1" lang="zh-CN" altLang="en-US" sz="2000" dirty="0">
                <a:latin typeface="Myriad Pro" panose="020B0503030403020204" pitchFamily="34" charset="0"/>
                <a:ea typeface="KaiTi" panose="02010609060101010101" pitchFamily="49" charset="-122"/>
              </a:rPr>
              <a:t>用数据选择器实现组合逻辑函数</a:t>
            </a:r>
            <a:endParaRPr kumimoji="1" lang="en-US" altLang="zh-CN" sz="2000" dirty="0">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用二进制译码器实现组合逻辑函数</a:t>
            </a:r>
            <a:endParaRPr kumimoji="1" lang="en-US" altLang="zh-CN" sz="2400" dirty="0">
              <a:latin typeface="Myriad Pro" panose="020B0503030403020204" pitchFamily="34" charset="0"/>
              <a:ea typeface="Songti SC" panose="02010600040101010101" pitchFamily="2" charset="-122"/>
            </a:endParaRPr>
          </a:p>
          <a:p>
            <a:pPr marL="571500" indent="-571500">
              <a:spcBef>
                <a:spcPts val="1200"/>
              </a:spcBef>
              <a:buFont typeface="+mj-ea"/>
              <a:buAutoNum type="ea1JpnChsDbPeriod" startAt="5"/>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只读存储器（</a:t>
            </a:r>
            <a:r>
              <a:rPr kumimoji="1" lang="en-US" altLang="zh-CN" sz="2400" dirty="0">
                <a:solidFill>
                  <a:schemeClr val="bg1">
                    <a:lumMod val="50000"/>
                  </a:schemeClr>
                </a:solidFill>
                <a:latin typeface="Myriad Pro" panose="020B0503030403020204" pitchFamily="34" charset="0"/>
                <a:ea typeface="Songti SC" panose="02010600040101010101" pitchFamily="2" charset="-122"/>
              </a:rPr>
              <a:t>ROM</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12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ROM</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的结构和工作原理</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ROM</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应用举例及容量扩展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1200"/>
              </a:spcBef>
              <a:buFont typeface="+mj-lt"/>
              <a:buAutoNum type="ea1JpnChsDbPeriod" startAt="5"/>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组合电路中的竞争冒险</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竞争冒险的概念及其产生原因</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消除竞争冒险的方法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p:txBody>
      </p:sp>
      <p:sp>
        <p:nvSpPr>
          <p:cNvPr id="3" name="灯片编号占位符 2">
            <a:extLst>
              <a:ext uri="{FF2B5EF4-FFF2-40B4-BE49-F238E27FC236}">
                <a16:creationId xmlns:a16="http://schemas.microsoft.com/office/drawing/2014/main" id="{F05BAA9E-0738-56D5-E85D-5330BE032838}"/>
              </a:ext>
            </a:extLst>
          </p:cNvPr>
          <p:cNvSpPr>
            <a:spLocks noGrp="1"/>
          </p:cNvSpPr>
          <p:nvPr>
            <p:ph type="sldNum" sz="quarter" idx="12"/>
          </p:nvPr>
        </p:nvSpPr>
        <p:spPr/>
        <p:txBody>
          <a:bodyPr/>
          <a:lstStyle/>
          <a:p>
            <a:fld id="{392CBAA0-59E6-204E-8F03-85E5040D48B8}" type="slidenum">
              <a:rPr kumimoji="1" lang="zh-CN" altLang="en-US" smtClean="0"/>
              <a:t>72</a:t>
            </a:fld>
            <a:r>
              <a:rPr kumimoji="1" lang="en-US" altLang="zh-CN"/>
              <a:t>/133</a:t>
            </a:r>
            <a:endParaRPr kumimoji="1" lang="zh-CN" altLang="en-US" dirty="0"/>
          </a:p>
        </p:txBody>
      </p:sp>
    </p:spTree>
    <p:extLst>
      <p:ext uri="{BB962C8B-B14F-4D97-AF65-F5344CB8AC3E}">
        <p14:creationId xmlns:p14="http://schemas.microsoft.com/office/powerpoint/2010/main" val="4035063643"/>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5.1</a:t>
            </a:r>
            <a:r>
              <a:rPr kumimoji="1" lang="zh-CN" altLang="en-US" dirty="0"/>
              <a:t> 用数据选择器实现组合逻辑函数</a:t>
            </a:r>
          </a:p>
        </p:txBody>
      </p:sp>
      <p:sp>
        <p:nvSpPr>
          <p:cNvPr id="6" name="Text Box 4">
            <a:extLst>
              <a:ext uri="{FF2B5EF4-FFF2-40B4-BE49-F238E27FC236}">
                <a16:creationId xmlns:a16="http://schemas.microsoft.com/office/drawing/2014/main" id="{65500352-2D2C-BF01-1968-B50420E122C5}"/>
              </a:ext>
            </a:extLst>
          </p:cNvPr>
          <p:cNvSpPr txBox="1">
            <a:spLocks noChangeArrowheads="1"/>
          </p:cNvSpPr>
          <p:nvPr/>
        </p:nvSpPr>
        <p:spPr bwMode="auto">
          <a:xfrm>
            <a:off x="1755263" y="1262875"/>
            <a:ext cx="554990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00"/>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latin typeface="宋体" panose="02010600030101010101" pitchFamily="2" charset="-122"/>
              </a:rPr>
              <a:t>一、基本原理和步骤</a:t>
            </a:r>
          </a:p>
        </p:txBody>
      </p:sp>
      <p:sp>
        <p:nvSpPr>
          <p:cNvPr id="7" name="Text Box 5">
            <a:extLst>
              <a:ext uri="{FF2B5EF4-FFF2-40B4-BE49-F238E27FC236}">
                <a16:creationId xmlns:a16="http://schemas.microsoft.com/office/drawing/2014/main" id="{60EE9231-9A8D-B50B-EC3F-6467AFCE11AB}"/>
              </a:ext>
            </a:extLst>
          </p:cNvPr>
          <p:cNvSpPr txBox="1">
            <a:spLocks noChangeArrowheads="1"/>
          </p:cNvSpPr>
          <p:nvPr/>
        </p:nvSpPr>
        <p:spPr bwMode="auto">
          <a:xfrm>
            <a:off x="1779076" y="1951850"/>
            <a:ext cx="2897187"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1.  </a:t>
            </a:r>
            <a:r>
              <a:rPr lang="zh-CN" altLang="en-US" sz="2800" b="1"/>
              <a:t>原理：</a:t>
            </a:r>
          </a:p>
        </p:txBody>
      </p:sp>
      <p:sp>
        <p:nvSpPr>
          <p:cNvPr id="8" name="Text Box 6">
            <a:extLst>
              <a:ext uri="{FF2B5EF4-FFF2-40B4-BE49-F238E27FC236}">
                <a16:creationId xmlns:a16="http://schemas.microsoft.com/office/drawing/2014/main" id="{24C373CD-1780-F645-5D8F-AF588AC18B46}"/>
              </a:ext>
            </a:extLst>
          </p:cNvPr>
          <p:cNvSpPr txBox="1">
            <a:spLocks noChangeArrowheads="1"/>
          </p:cNvSpPr>
          <p:nvPr/>
        </p:nvSpPr>
        <p:spPr bwMode="auto">
          <a:xfrm>
            <a:off x="3253863" y="1918512"/>
            <a:ext cx="6613525" cy="9461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dirty="0">
                <a:solidFill>
                  <a:srgbClr val="0033CC"/>
                </a:solidFill>
              </a:rPr>
              <a:t>选择器输出为标准与或式，含</a:t>
            </a:r>
            <a:r>
              <a:rPr lang="zh-CN" altLang="en-US" sz="2800" b="1" dirty="0">
                <a:solidFill>
                  <a:srgbClr val="FF0000"/>
                </a:solidFill>
              </a:rPr>
              <a:t>地址变量</a:t>
            </a:r>
            <a:r>
              <a:rPr lang="zh-CN" altLang="en-US" sz="2800" b="1" dirty="0">
                <a:solidFill>
                  <a:srgbClr val="0033CC"/>
                </a:solidFill>
              </a:rPr>
              <a:t>的</a:t>
            </a:r>
          </a:p>
          <a:p>
            <a:pPr eaLnBrk="1" hangingPunct="1"/>
            <a:r>
              <a:rPr lang="zh-CN" altLang="en-US" sz="2800" b="1" dirty="0">
                <a:solidFill>
                  <a:srgbClr val="0033CC"/>
                </a:solidFill>
              </a:rPr>
              <a:t>全部最小项。例如</a:t>
            </a:r>
          </a:p>
        </p:txBody>
      </p:sp>
      <p:sp>
        <p:nvSpPr>
          <p:cNvPr id="9" name="Text Box 7">
            <a:extLst>
              <a:ext uri="{FF2B5EF4-FFF2-40B4-BE49-F238E27FC236}">
                <a16:creationId xmlns:a16="http://schemas.microsoft.com/office/drawing/2014/main" id="{D68E40B1-4D45-8FA4-BB73-1250C86AB50E}"/>
              </a:ext>
            </a:extLst>
          </p:cNvPr>
          <p:cNvSpPr txBox="1">
            <a:spLocks noChangeArrowheads="1"/>
          </p:cNvSpPr>
          <p:nvPr/>
        </p:nvSpPr>
        <p:spPr bwMode="auto">
          <a:xfrm>
            <a:off x="1253613" y="4734737"/>
            <a:ext cx="9701258" cy="954107"/>
          </a:xfrm>
          <a:prstGeom prst="rect">
            <a:avLst/>
          </a:prstGeom>
          <a:noFill/>
          <a:ln w="9525">
            <a:solidFill>
              <a:srgbClr val="FFFF00"/>
            </a:solidFill>
            <a:miter lim="800000"/>
            <a:headEnd/>
            <a:tailEnd/>
          </a:ln>
          <a:extLst>
            <a:ext uri="{909E8E84-426E-40DD-AFC4-6F175D3DCCD1}">
              <a14:hiddenFill xmlns:a14="http://schemas.microsoft.com/office/drawing/2010/main">
                <a:solidFill>
                  <a:schemeClr val="accent1"/>
                </a:solidFill>
              </a14:hiddenFill>
            </a:ext>
          </a:extLst>
        </p:spPr>
        <p:txBody>
          <a:bodyPr wrap="squar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dirty="0">
                <a:solidFill>
                  <a:srgbClr val="FF0000"/>
                </a:solidFill>
              </a:rPr>
              <a:t>如果</a:t>
            </a:r>
            <a:r>
              <a:rPr lang="en-US" altLang="zh-CN" sz="2800" b="1" dirty="0">
                <a:solidFill>
                  <a:srgbClr val="FF0000"/>
                </a:solidFill>
              </a:rPr>
              <a:t>D==1</a:t>
            </a:r>
            <a:r>
              <a:rPr lang="zh-CN" altLang="en-US" sz="2800" b="1" dirty="0">
                <a:solidFill>
                  <a:srgbClr val="FF0000"/>
                </a:solidFill>
              </a:rPr>
              <a:t>，故可用数据选择器实现任何组合逻辑函数为最小项之和的形式，但实际使用时，</a:t>
            </a:r>
            <a:r>
              <a:rPr lang="en-US" altLang="zh-CN" sz="2800" b="1" dirty="0">
                <a:solidFill>
                  <a:srgbClr val="FF0000"/>
                </a:solidFill>
              </a:rPr>
              <a:t>D</a:t>
            </a:r>
            <a:r>
              <a:rPr lang="zh-CN" altLang="en-US" sz="2800" b="1" dirty="0">
                <a:solidFill>
                  <a:srgbClr val="FF0000"/>
                </a:solidFill>
              </a:rPr>
              <a:t>需要作为变量之一。</a:t>
            </a:r>
          </a:p>
        </p:txBody>
      </p:sp>
      <p:graphicFrame>
        <p:nvGraphicFramePr>
          <p:cNvPr id="10" name="Object 8">
            <a:extLst>
              <a:ext uri="{FF2B5EF4-FFF2-40B4-BE49-F238E27FC236}">
                <a16:creationId xmlns:a16="http://schemas.microsoft.com/office/drawing/2014/main" id="{FABEAA91-CD18-0A46-B90A-2BBB1E514F3D}"/>
              </a:ext>
            </a:extLst>
          </p:cNvPr>
          <p:cNvGraphicFramePr>
            <a:graphicFrameLocks noChangeAspect="1"/>
          </p:cNvGraphicFramePr>
          <p:nvPr>
            <p:extLst>
              <p:ext uri="{D42A27DB-BD31-4B8C-83A1-F6EECF244321}">
                <p14:modId xmlns:p14="http://schemas.microsoft.com/office/powerpoint/2010/main" val="4004982790"/>
              </p:ext>
            </p:extLst>
          </p:nvPr>
        </p:nvGraphicFramePr>
        <p:xfrm>
          <a:off x="3374513" y="3105962"/>
          <a:ext cx="6021388" cy="534988"/>
        </p:xfrm>
        <a:graphic>
          <a:graphicData uri="http://schemas.openxmlformats.org/presentationml/2006/ole">
            <mc:AlternateContent xmlns:mc="http://schemas.openxmlformats.org/markup-compatibility/2006">
              <mc:Choice xmlns:v="urn:schemas-microsoft-com:vml" Requires="v">
                <p:oleObj name="Equation" r:id="rId2" imgW="2400300" imgH="215900" progId="Equation.3">
                  <p:embed/>
                </p:oleObj>
              </mc:Choice>
              <mc:Fallback>
                <p:oleObj name="Equation" r:id="rId2" imgW="2400300" imgH="215900" progId="Equation.3">
                  <p:embed/>
                  <p:pic>
                    <p:nvPicPr>
                      <p:cNvPr id="10" name="Object 8">
                        <a:extLst>
                          <a:ext uri="{FF2B5EF4-FFF2-40B4-BE49-F238E27FC236}">
                            <a16:creationId xmlns:a16="http://schemas.microsoft.com/office/drawing/2014/main" id="{FABEAA91-CD18-0A46-B90A-2BBB1E514F3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74513" y="3105962"/>
                        <a:ext cx="6021388" cy="534988"/>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FF99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1" name="Object 9">
            <a:extLst>
              <a:ext uri="{FF2B5EF4-FFF2-40B4-BE49-F238E27FC236}">
                <a16:creationId xmlns:a16="http://schemas.microsoft.com/office/drawing/2014/main" id="{FEE51F9F-A2FF-6B07-D825-00B5C0DB532A}"/>
              </a:ext>
            </a:extLst>
          </p:cNvPr>
          <p:cNvGraphicFramePr>
            <a:graphicFrameLocks noChangeAspect="1"/>
          </p:cNvGraphicFramePr>
          <p:nvPr>
            <p:extLst>
              <p:ext uri="{D42A27DB-BD31-4B8C-83A1-F6EECF244321}">
                <p14:modId xmlns:p14="http://schemas.microsoft.com/office/powerpoint/2010/main" val="4278039289"/>
              </p:ext>
            </p:extLst>
          </p:nvPr>
        </p:nvGraphicFramePr>
        <p:xfrm>
          <a:off x="3541201" y="3799700"/>
          <a:ext cx="4549775" cy="539750"/>
        </p:xfrm>
        <a:graphic>
          <a:graphicData uri="http://schemas.openxmlformats.org/presentationml/2006/ole">
            <mc:AlternateContent xmlns:mc="http://schemas.openxmlformats.org/markup-compatibility/2006">
              <mc:Choice xmlns:v="urn:schemas-microsoft-com:vml" Requires="v">
                <p:oleObj name="Equation" r:id="rId4" imgW="1803400" imgH="215900" progId="Equation.3">
                  <p:embed/>
                </p:oleObj>
              </mc:Choice>
              <mc:Fallback>
                <p:oleObj name="Equation" r:id="rId4" imgW="1803400" imgH="215900" progId="Equation.3">
                  <p:embed/>
                  <p:pic>
                    <p:nvPicPr>
                      <p:cNvPr id="11" name="Object 9">
                        <a:extLst>
                          <a:ext uri="{FF2B5EF4-FFF2-40B4-BE49-F238E27FC236}">
                            <a16:creationId xmlns:a16="http://schemas.microsoft.com/office/drawing/2014/main" id="{FEE51F9F-A2FF-6B07-D825-00B5C0DB532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541201" y="3799700"/>
                        <a:ext cx="4549775" cy="539750"/>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FF99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2" name="Text Box 10">
            <a:extLst>
              <a:ext uri="{FF2B5EF4-FFF2-40B4-BE49-F238E27FC236}">
                <a16:creationId xmlns:a16="http://schemas.microsoft.com/office/drawing/2014/main" id="{FDCD8CF0-9704-569A-EAB5-D0E19279AA17}"/>
              </a:ext>
            </a:extLst>
          </p:cNvPr>
          <p:cNvSpPr txBox="1">
            <a:spLocks noChangeArrowheads="1"/>
          </p:cNvSpPr>
          <p:nvPr/>
        </p:nvSpPr>
        <p:spPr bwMode="auto">
          <a:xfrm>
            <a:off x="2341051" y="3129775"/>
            <a:ext cx="1262062" cy="457200"/>
          </a:xfrm>
          <a:prstGeom prst="rect">
            <a:avLst/>
          </a:prstGeom>
          <a:noFill/>
          <a:ln>
            <a:noFill/>
          </a:ln>
          <a:extLst>
            <a:ext uri="{909E8E84-426E-40DD-AFC4-6F175D3DCCD1}">
              <a14:hiddenFill xmlns:a14="http://schemas.microsoft.com/office/drawing/2010/main">
                <a:solidFill>
                  <a:srgbClr val="00FFFF"/>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rPr>
              <a:t>4 </a:t>
            </a:r>
            <a:r>
              <a:rPr lang="zh-CN" altLang="en-US" b="1">
                <a:solidFill>
                  <a:srgbClr val="FF0066"/>
                </a:solidFill>
              </a:rPr>
              <a:t>选 </a:t>
            </a:r>
            <a:r>
              <a:rPr lang="en-US" altLang="zh-CN" b="1">
                <a:solidFill>
                  <a:srgbClr val="FF0066"/>
                </a:solidFill>
              </a:rPr>
              <a:t>1</a:t>
            </a:r>
          </a:p>
        </p:txBody>
      </p:sp>
      <p:sp>
        <p:nvSpPr>
          <p:cNvPr id="13" name="Text Box 11">
            <a:extLst>
              <a:ext uri="{FF2B5EF4-FFF2-40B4-BE49-F238E27FC236}">
                <a16:creationId xmlns:a16="http://schemas.microsoft.com/office/drawing/2014/main" id="{448E0362-3432-8F0C-9F77-4E9694F38862}"/>
              </a:ext>
            </a:extLst>
          </p:cNvPr>
          <p:cNvSpPr txBox="1">
            <a:spLocks noChangeArrowheads="1"/>
          </p:cNvSpPr>
          <p:nvPr/>
        </p:nvSpPr>
        <p:spPr bwMode="auto">
          <a:xfrm>
            <a:off x="2377563" y="3815575"/>
            <a:ext cx="1427163" cy="457200"/>
          </a:xfrm>
          <a:prstGeom prst="rect">
            <a:avLst/>
          </a:prstGeom>
          <a:noFill/>
          <a:ln>
            <a:noFill/>
          </a:ln>
          <a:extLst>
            <a:ext uri="{909E8E84-426E-40DD-AFC4-6F175D3DCCD1}">
              <a14:hiddenFill xmlns:a14="http://schemas.microsoft.com/office/drawing/2010/main">
                <a:solidFill>
                  <a:srgbClr val="00FFFF"/>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ea typeface="楷体_GB2312" pitchFamily="49" charset="-122"/>
              </a:rPr>
              <a:t>8 </a:t>
            </a:r>
            <a:r>
              <a:rPr lang="zh-CN" altLang="en-US" b="1">
                <a:solidFill>
                  <a:srgbClr val="FF0066"/>
                </a:solidFill>
              </a:rPr>
              <a:t>选 </a:t>
            </a:r>
            <a:r>
              <a:rPr lang="en-US" altLang="zh-CN" b="1">
                <a:solidFill>
                  <a:srgbClr val="FF0066"/>
                </a:solidFill>
                <a:ea typeface="楷体_GB2312" pitchFamily="49" charset="-122"/>
              </a:rPr>
              <a:t>1</a:t>
            </a:r>
          </a:p>
        </p:txBody>
      </p:sp>
      <p:sp>
        <p:nvSpPr>
          <p:cNvPr id="14" name="Line 12">
            <a:extLst>
              <a:ext uri="{FF2B5EF4-FFF2-40B4-BE49-F238E27FC236}">
                <a16:creationId xmlns:a16="http://schemas.microsoft.com/office/drawing/2014/main" id="{BF58547F-69C9-1BA1-4EFB-D919F472BE38}"/>
              </a:ext>
            </a:extLst>
          </p:cNvPr>
          <p:cNvSpPr>
            <a:spLocks noChangeShapeType="1"/>
          </p:cNvSpPr>
          <p:nvPr/>
        </p:nvSpPr>
        <p:spPr bwMode="auto">
          <a:xfrm>
            <a:off x="4393688" y="3553637"/>
            <a:ext cx="661988" cy="0"/>
          </a:xfrm>
          <a:prstGeom prst="line">
            <a:avLst/>
          </a:prstGeom>
          <a:noFill/>
          <a:ln w="38100">
            <a:pattFill prst="sphere">
              <a:fgClr>
                <a:srgbClr val="FF0066"/>
              </a:fgClr>
              <a:bgClr>
                <a:srgbClr val="FFFFFF"/>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 name="Line 13">
            <a:extLst>
              <a:ext uri="{FF2B5EF4-FFF2-40B4-BE49-F238E27FC236}">
                <a16:creationId xmlns:a16="http://schemas.microsoft.com/office/drawing/2014/main" id="{EB463FA3-DAE5-51EB-D298-9ED8C19AD20F}"/>
              </a:ext>
            </a:extLst>
          </p:cNvPr>
          <p:cNvSpPr>
            <a:spLocks noChangeShapeType="1"/>
          </p:cNvSpPr>
          <p:nvPr/>
        </p:nvSpPr>
        <p:spPr bwMode="auto">
          <a:xfrm>
            <a:off x="5808151" y="3553637"/>
            <a:ext cx="661987" cy="0"/>
          </a:xfrm>
          <a:prstGeom prst="line">
            <a:avLst/>
          </a:prstGeom>
          <a:noFill/>
          <a:ln w="38100">
            <a:pattFill prst="sphere">
              <a:fgClr>
                <a:srgbClr val="FF0066"/>
              </a:fgClr>
              <a:bgClr>
                <a:srgbClr val="FFFFFF"/>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 name="Line 14">
            <a:extLst>
              <a:ext uri="{FF2B5EF4-FFF2-40B4-BE49-F238E27FC236}">
                <a16:creationId xmlns:a16="http://schemas.microsoft.com/office/drawing/2014/main" id="{FA011AE6-8D23-B668-D078-DA570B05C847}"/>
              </a:ext>
            </a:extLst>
          </p:cNvPr>
          <p:cNvSpPr>
            <a:spLocks noChangeShapeType="1"/>
          </p:cNvSpPr>
          <p:nvPr/>
        </p:nvSpPr>
        <p:spPr bwMode="auto">
          <a:xfrm>
            <a:off x="7260713" y="3553637"/>
            <a:ext cx="661988" cy="0"/>
          </a:xfrm>
          <a:prstGeom prst="line">
            <a:avLst/>
          </a:prstGeom>
          <a:noFill/>
          <a:ln w="38100">
            <a:pattFill prst="sphere">
              <a:fgClr>
                <a:srgbClr val="FF0066"/>
              </a:fgClr>
              <a:bgClr>
                <a:srgbClr val="FFFFFF"/>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 name="Line 15">
            <a:extLst>
              <a:ext uri="{FF2B5EF4-FFF2-40B4-BE49-F238E27FC236}">
                <a16:creationId xmlns:a16="http://schemas.microsoft.com/office/drawing/2014/main" id="{F1577B62-1CBF-E718-DE7E-56AEC8705C0D}"/>
              </a:ext>
            </a:extLst>
          </p:cNvPr>
          <p:cNvSpPr>
            <a:spLocks noChangeShapeType="1"/>
          </p:cNvSpPr>
          <p:nvPr/>
        </p:nvSpPr>
        <p:spPr bwMode="auto">
          <a:xfrm>
            <a:off x="8640251" y="3553637"/>
            <a:ext cx="661987" cy="0"/>
          </a:xfrm>
          <a:prstGeom prst="line">
            <a:avLst/>
          </a:prstGeom>
          <a:noFill/>
          <a:ln w="38100">
            <a:pattFill prst="sphere">
              <a:fgClr>
                <a:srgbClr val="FF0066"/>
              </a:fgClr>
              <a:bgClr>
                <a:srgbClr val="FFFFFF"/>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 name="Line 16">
            <a:extLst>
              <a:ext uri="{FF2B5EF4-FFF2-40B4-BE49-F238E27FC236}">
                <a16:creationId xmlns:a16="http://schemas.microsoft.com/office/drawing/2014/main" id="{6BB0BA61-7653-C82C-9B9A-A49F9D2A871B}"/>
              </a:ext>
            </a:extLst>
          </p:cNvPr>
          <p:cNvSpPr>
            <a:spLocks noChangeShapeType="1"/>
          </p:cNvSpPr>
          <p:nvPr/>
        </p:nvSpPr>
        <p:spPr bwMode="auto">
          <a:xfrm>
            <a:off x="4414326" y="4261662"/>
            <a:ext cx="1082675" cy="0"/>
          </a:xfrm>
          <a:prstGeom prst="line">
            <a:avLst/>
          </a:prstGeom>
          <a:noFill/>
          <a:ln w="38100">
            <a:pattFill prst="sphere">
              <a:fgClr>
                <a:srgbClr val="FF0066"/>
              </a:fgClr>
              <a:bgClr>
                <a:srgbClr val="FFFFFF"/>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 name="Line 17">
            <a:extLst>
              <a:ext uri="{FF2B5EF4-FFF2-40B4-BE49-F238E27FC236}">
                <a16:creationId xmlns:a16="http://schemas.microsoft.com/office/drawing/2014/main" id="{8187C80E-8C2F-1208-6206-51FCB70D946B}"/>
              </a:ext>
            </a:extLst>
          </p:cNvPr>
          <p:cNvSpPr>
            <a:spLocks noChangeShapeType="1"/>
          </p:cNvSpPr>
          <p:nvPr/>
        </p:nvSpPr>
        <p:spPr bwMode="auto">
          <a:xfrm>
            <a:off x="6876538" y="4261662"/>
            <a:ext cx="1082675" cy="0"/>
          </a:xfrm>
          <a:prstGeom prst="line">
            <a:avLst/>
          </a:prstGeom>
          <a:noFill/>
          <a:ln w="38100">
            <a:pattFill prst="sphere">
              <a:fgClr>
                <a:srgbClr val="FF0066"/>
              </a:fgClr>
              <a:bgClr>
                <a:srgbClr val="FFFFFF"/>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 name="灯片编号占位符 1">
            <a:extLst>
              <a:ext uri="{FF2B5EF4-FFF2-40B4-BE49-F238E27FC236}">
                <a16:creationId xmlns:a16="http://schemas.microsoft.com/office/drawing/2014/main" id="{F64DF41C-A9AF-FE55-64C4-E635BB078DD2}"/>
              </a:ext>
            </a:extLst>
          </p:cNvPr>
          <p:cNvSpPr>
            <a:spLocks noGrp="1"/>
          </p:cNvSpPr>
          <p:nvPr>
            <p:ph type="sldNum" sz="quarter" idx="12"/>
          </p:nvPr>
        </p:nvSpPr>
        <p:spPr/>
        <p:txBody>
          <a:bodyPr/>
          <a:lstStyle/>
          <a:p>
            <a:fld id="{392CBAA0-59E6-204E-8F03-85E5040D48B8}" type="slidenum">
              <a:rPr kumimoji="1" lang="zh-CN" altLang="en-US" smtClean="0"/>
              <a:t>73</a:t>
            </a:fld>
            <a:r>
              <a:rPr kumimoji="1" lang="en-US" altLang="zh-CN"/>
              <a:t>/133</a:t>
            </a:r>
            <a:endParaRPr kumimoji="1" lang="zh-CN" altLang="en-US" dirty="0"/>
          </a:p>
        </p:txBody>
      </p:sp>
    </p:spTree>
    <p:extLst>
      <p:ext uri="{BB962C8B-B14F-4D97-AF65-F5344CB8AC3E}">
        <p14:creationId xmlns:p14="http://schemas.microsoft.com/office/powerpoint/2010/main" val="42077340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100000"/>
                                  </p:iterate>
                                  <p:childTnLst>
                                    <p:set>
                                      <p:cBhvr>
                                        <p:cTn id="6" dur="1" fill="hold">
                                          <p:stCondLst>
                                            <p:cond delay="0"/>
                                          </p:stCondLst>
                                        </p:cTn>
                                        <p:tgtEl>
                                          <p:spTgt spid="6"/>
                                        </p:tgtEl>
                                        <p:attrNameLst>
                                          <p:attrName>style.visibility</p:attrName>
                                        </p:attrNameLst>
                                      </p:cBhvr>
                                      <p:to>
                                        <p:strVal val="visible"/>
                                      </p:to>
                                    </p:set>
                                    <p:animEffect transition="in" filter="wipe(left)">
                                      <p:cBhvr>
                                        <p:cTn id="7" dur="75"/>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left)">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iterate type="lt">
                                    <p:tmPct val="100000"/>
                                  </p:iterate>
                                  <p:childTnLst>
                                    <p:set>
                                      <p:cBhvr>
                                        <p:cTn id="16" dur="1" fill="hold">
                                          <p:stCondLst>
                                            <p:cond delay="0"/>
                                          </p:stCondLst>
                                        </p:cTn>
                                        <p:tgtEl>
                                          <p:spTgt spid="8"/>
                                        </p:tgtEl>
                                        <p:attrNameLst>
                                          <p:attrName>style.visibility</p:attrName>
                                        </p:attrNameLst>
                                      </p:cBhvr>
                                      <p:to>
                                        <p:strVal val="visible"/>
                                      </p:to>
                                    </p:set>
                                    <p:animEffect transition="in" filter="wipe(left)">
                                      <p:cBhvr>
                                        <p:cTn id="17" dur="75"/>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4" presetClass="entr" presetSubtype="32" fill="hold" grpId="0" nodeType="click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box(out)">
                                      <p:cBhvr>
                                        <p:cTn id="22" dur="500"/>
                                        <p:tgtEl>
                                          <p:spTgt spid="12"/>
                                        </p:tgtEl>
                                      </p:cBhvr>
                                    </p:animEffect>
                                  </p:childTnLst>
                                </p:cTn>
                              </p:par>
                            </p:childTnLst>
                          </p:cTn>
                        </p:par>
                        <p:par>
                          <p:cTn id="23" fill="hold">
                            <p:stCondLst>
                              <p:cond delay="500"/>
                            </p:stCondLst>
                            <p:childTnLst>
                              <p:par>
                                <p:cTn id="24" presetID="22" presetClass="entr" presetSubtype="8" fill="hold" nodeType="afterEffect">
                                  <p:stCondLst>
                                    <p:cond delay="1000"/>
                                  </p:stCondLst>
                                  <p:childTnLst>
                                    <p:set>
                                      <p:cBhvr>
                                        <p:cTn id="25" dur="1" fill="hold">
                                          <p:stCondLst>
                                            <p:cond delay="0"/>
                                          </p:stCondLst>
                                        </p:cTn>
                                        <p:tgtEl>
                                          <p:spTgt spid="10"/>
                                        </p:tgtEl>
                                        <p:attrNameLst>
                                          <p:attrName>style.visibility</p:attrName>
                                        </p:attrNameLst>
                                      </p:cBhvr>
                                      <p:to>
                                        <p:strVal val="visible"/>
                                      </p:to>
                                    </p:set>
                                    <p:animEffect transition="in" filter="wipe(left)">
                                      <p:cBhvr>
                                        <p:cTn id="26" dur="500"/>
                                        <p:tgtEl>
                                          <p:spTgt spid="10"/>
                                        </p:tgtEl>
                                      </p:cBhvr>
                                    </p:animEffect>
                                  </p:childTnLst>
                                </p:cTn>
                              </p:par>
                            </p:childTnLst>
                          </p:cTn>
                        </p:par>
                        <p:par>
                          <p:cTn id="27" fill="hold">
                            <p:stCondLst>
                              <p:cond delay="2000"/>
                            </p:stCondLst>
                            <p:childTnLst>
                              <p:par>
                                <p:cTn id="28" presetID="22" presetClass="entr" presetSubtype="8" fill="hold" grpId="0" nodeType="afterEffect">
                                  <p:stCondLst>
                                    <p:cond delay="1000"/>
                                  </p:stCondLst>
                                  <p:childTnLst>
                                    <p:set>
                                      <p:cBhvr>
                                        <p:cTn id="29" dur="1" fill="hold">
                                          <p:stCondLst>
                                            <p:cond delay="0"/>
                                          </p:stCondLst>
                                        </p:cTn>
                                        <p:tgtEl>
                                          <p:spTgt spid="14"/>
                                        </p:tgtEl>
                                        <p:attrNameLst>
                                          <p:attrName>style.visibility</p:attrName>
                                        </p:attrNameLst>
                                      </p:cBhvr>
                                      <p:to>
                                        <p:strVal val="visible"/>
                                      </p:to>
                                    </p:set>
                                    <p:animEffect transition="in" filter="wipe(left)">
                                      <p:cBhvr>
                                        <p:cTn id="30" dur="500"/>
                                        <p:tgtEl>
                                          <p:spTgt spid="14"/>
                                        </p:tgtEl>
                                      </p:cBhvr>
                                    </p:animEffect>
                                  </p:childTnLst>
                                </p:cTn>
                              </p:par>
                            </p:childTnLst>
                          </p:cTn>
                        </p:par>
                        <p:par>
                          <p:cTn id="31" fill="hold">
                            <p:stCondLst>
                              <p:cond delay="3500"/>
                            </p:stCondLst>
                            <p:childTnLst>
                              <p:par>
                                <p:cTn id="32" presetID="22" presetClass="entr" presetSubtype="8" fill="hold" grpId="0" nodeType="afterEffect">
                                  <p:stCondLst>
                                    <p:cond delay="1000"/>
                                  </p:stCondLst>
                                  <p:childTnLst>
                                    <p:set>
                                      <p:cBhvr>
                                        <p:cTn id="33" dur="1" fill="hold">
                                          <p:stCondLst>
                                            <p:cond delay="0"/>
                                          </p:stCondLst>
                                        </p:cTn>
                                        <p:tgtEl>
                                          <p:spTgt spid="15"/>
                                        </p:tgtEl>
                                        <p:attrNameLst>
                                          <p:attrName>style.visibility</p:attrName>
                                        </p:attrNameLst>
                                      </p:cBhvr>
                                      <p:to>
                                        <p:strVal val="visible"/>
                                      </p:to>
                                    </p:set>
                                    <p:animEffect transition="in" filter="wipe(left)">
                                      <p:cBhvr>
                                        <p:cTn id="34" dur="500"/>
                                        <p:tgtEl>
                                          <p:spTgt spid="15"/>
                                        </p:tgtEl>
                                      </p:cBhvr>
                                    </p:animEffect>
                                  </p:childTnLst>
                                </p:cTn>
                              </p:par>
                            </p:childTnLst>
                          </p:cTn>
                        </p:par>
                        <p:par>
                          <p:cTn id="35" fill="hold">
                            <p:stCondLst>
                              <p:cond delay="5000"/>
                            </p:stCondLst>
                            <p:childTnLst>
                              <p:par>
                                <p:cTn id="36" presetID="22" presetClass="entr" presetSubtype="8" fill="hold" grpId="0" nodeType="afterEffect">
                                  <p:stCondLst>
                                    <p:cond delay="1000"/>
                                  </p:stCondLst>
                                  <p:childTnLst>
                                    <p:set>
                                      <p:cBhvr>
                                        <p:cTn id="37" dur="1" fill="hold">
                                          <p:stCondLst>
                                            <p:cond delay="0"/>
                                          </p:stCondLst>
                                        </p:cTn>
                                        <p:tgtEl>
                                          <p:spTgt spid="16"/>
                                        </p:tgtEl>
                                        <p:attrNameLst>
                                          <p:attrName>style.visibility</p:attrName>
                                        </p:attrNameLst>
                                      </p:cBhvr>
                                      <p:to>
                                        <p:strVal val="visible"/>
                                      </p:to>
                                    </p:set>
                                    <p:animEffect transition="in" filter="wipe(left)">
                                      <p:cBhvr>
                                        <p:cTn id="38" dur="500"/>
                                        <p:tgtEl>
                                          <p:spTgt spid="16"/>
                                        </p:tgtEl>
                                      </p:cBhvr>
                                    </p:animEffect>
                                  </p:childTnLst>
                                </p:cTn>
                              </p:par>
                            </p:childTnLst>
                          </p:cTn>
                        </p:par>
                        <p:par>
                          <p:cTn id="39" fill="hold">
                            <p:stCondLst>
                              <p:cond delay="6500"/>
                            </p:stCondLst>
                            <p:childTnLst>
                              <p:par>
                                <p:cTn id="40" presetID="22" presetClass="entr" presetSubtype="8" fill="hold" grpId="0" nodeType="afterEffect">
                                  <p:stCondLst>
                                    <p:cond delay="1000"/>
                                  </p:stCondLst>
                                  <p:childTnLst>
                                    <p:set>
                                      <p:cBhvr>
                                        <p:cTn id="41" dur="1" fill="hold">
                                          <p:stCondLst>
                                            <p:cond delay="0"/>
                                          </p:stCondLst>
                                        </p:cTn>
                                        <p:tgtEl>
                                          <p:spTgt spid="17"/>
                                        </p:tgtEl>
                                        <p:attrNameLst>
                                          <p:attrName>style.visibility</p:attrName>
                                        </p:attrNameLst>
                                      </p:cBhvr>
                                      <p:to>
                                        <p:strVal val="visible"/>
                                      </p:to>
                                    </p:set>
                                    <p:animEffect transition="in" filter="wipe(left)">
                                      <p:cBhvr>
                                        <p:cTn id="42" dur="500"/>
                                        <p:tgtEl>
                                          <p:spTgt spid="17"/>
                                        </p:tgtEl>
                                      </p:cBhvr>
                                    </p:animEffect>
                                  </p:childTnLst>
                                </p:cTn>
                              </p:par>
                            </p:childTnLst>
                          </p:cTn>
                        </p:par>
                      </p:childTnLst>
                    </p:cTn>
                  </p:par>
                  <p:par>
                    <p:cTn id="43" fill="hold">
                      <p:stCondLst>
                        <p:cond delay="indefinite"/>
                      </p:stCondLst>
                      <p:childTnLst>
                        <p:par>
                          <p:cTn id="44" fill="hold">
                            <p:stCondLst>
                              <p:cond delay="0"/>
                            </p:stCondLst>
                            <p:childTnLst>
                              <p:par>
                                <p:cTn id="45" presetID="4" presetClass="entr" presetSubtype="32" fill="hold" grpId="0" nodeType="clickEffect">
                                  <p:stCondLst>
                                    <p:cond delay="0"/>
                                  </p:stCondLst>
                                  <p:childTnLst>
                                    <p:set>
                                      <p:cBhvr>
                                        <p:cTn id="46" dur="1" fill="hold">
                                          <p:stCondLst>
                                            <p:cond delay="0"/>
                                          </p:stCondLst>
                                        </p:cTn>
                                        <p:tgtEl>
                                          <p:spTgt spid="13"/>
                                        </p:tgtEl>
                                        <p:attrNameLst>
                                          <p:attrName>style.visibility</p:attrName>
                                        </p:attrNameLst>
                                      </p:cBhvr>
                                      <p:to>
                                        <p:strVal val="visible"/>
                                      </p:to>
                                    </p:set>
                                    <p:animEffect transition="in" filter="box(out)">
                                      <p:cBhvr>
                                        <p:cTn id="47" dur="500"/>
                                        <p:tgtEl>
                                          <p:spTgt spid="13"/>
                                        </p:tgtEl>
                                      </p:cBhvr>
                                    </p:animEffect>
                                  </p:childTnLst>
                                </p:cTn>
                              </p:par>
                            </p:childTnLst>
                          </p:cTn>
                        </p:par>
                        <p:par>
                          <p:cTn id="48" fill="hold">
                            <p:stCondLst>
                              <p:cond delay="500"/>
                            </p:stCondLst>
                            <p:childTnLst>
                              <p:par>
                                <p:cTn id="49" presetID="22" presetClass="entr" presetSubtype="8" fill="hold" nodeType="afterEffect">
                                  <p:stCondLst>
                                    <p:cond delay="1000"/>
                                  </p:stCondLst>
                                  <p:childTnLst>
                                    <p:set>
                                      <p:cBhvr>
                                        <p:cTn id="50" dur="1" fill="hold">
                                          <p:stCondLst>
                                            <p:cond delay="0"/>
                                          </p:stCondLst>
                                        </p:cTn>
                                        <p:tgtEl>
                                          <p:spTgt spid="11"/>
                                        </p:tgtEl>
                                        <p:attrNameLst>
                                          <p:attrName>style.visibility</p:attrName>
                                        </p:attrNameLst>
                                      </p:cBhvr>
                                      <p:to>
                                        <p:strVal val="visible"/>
                                      </p:to>
                                    </p:set>
                                    <p:animEffect transition="in" filter="wipe(left)">
                                      <p:cBhvr>
                                        <p:cTn id="51" dur="500"/>
                                        <p:tgtEl>
                                          <p:spTgt spid="11"/>
                                        </p:tgtEl>
                                      </p:cBhvr>
                                    </p:animEffect>
                                  </p:childTnLst>
                                </p:cTn>
                              </p:par>
                            </p:childTnLst>
                          </p:cTn>
                        </p:par>
                        <p:par>
                          <p:cTn id="52" fill="hold">
                            <p:stCondLst>
                              <p:cond delay="2000"/>
                            </p:stCondLst>
                            <p:childTnLst>
                              <p:par>
                                <p:cTn id="53" presetID="22" presetClass="entr" presetSubtype="8" fill="hold" grpId="0" nodeType="afterEffect">
                                  <p:stCondLst>
                                    <p:cond delay="1000"/>
                                  </p:stCondLst>
                                  <p:childTnLst>
                                    <p:set>
                                      <p:cBhvr>
                                        <p:cTn id="54" dur="1" fill="hold">
                                          <p:stCondLst>
                                            <p:cond delay="0"/>
                                          </p:stCondLst>
                                        </p:cTn>
                                        <p:tgtEl>
                                          <p:spTgt spid="18"/>
                                        </p:tgtEl>
                                        <p:attrNameLst>
                                          <p:attrName>style.visibility</p:attrName>
                                        </p:attrNameLst>
                                      </p:cBhvr>
                                      <p:to>
                                        <p:strVal val="visible"/>
                                      </p:to>
                                    </p:set>
                                    <p:animEffect transition="in" filter="wipe(left)">
                                      <p:cBhvr>
                                        <p:cTn id="55" dur="500"/>
                                        <p:tgtEl>
                                          <p:spTgt spid="18"/>
                                        </p:tgtEl>
                                      </p:cBhvr>
                                    </p:animEffect>
                                  </p:childTnLst>
                                </p:cTn>
                              </p:par>
                            </p:childTnLst>
                          </p:cTn>
                        </p:par>
                        <p:par>
                          <p:cTn id="56" fill="hold">
                            <p:stCondLst>
                              <p:cond delay="3500"/>
                            </p:stCondLst>
                            <p:childTnLst>
                              <p:par>
                                <p:cTn id="57" presetID="22" presetClass="entr" presetSubtype="8" fill="hold" grpId="0" nodeType="afterEffect">
                                  <p:stCondLst>
                                    <p:cond delay="1000"/>
                                  </p:stCondLst>
                                  <p:childTnLst>
                                    <p:set>
                                      <p:cBhvr>
                                        <p:cTn id="58" dur="1" fill="hold">
                                          <p:stCondLst>
                                            <p:cond delay="0"/>
                                          </p:stCondLst>
                                        </p:cTn>
                                        <p:tgtEl>
                                          <p:spTgt spid="19"/>
                                        </p:tgtEl>
                                        <p:attrNameLst>
                                          <p:attrName>style.visibility</p:attrName>
                                        </p:attrNameLst>
                                      </p:cBhvr>
                                      <p:to>
                                        <p:strVal val="visible"/>
                                      </p:to>
                                    </p:set>
                                    <p:animEffect transition="in" filter="wipe(left)">
                                      <p:cBhvr>
                                        <p:cTn id="59" dur="500"/>
                                        <p:tgtEl>
                                          <p:spTgt spid="19"/>
                                        </p:tgtEl>
                                      </p:cBhvr>
                                    </p:animEffect>
                                  </p:childTnLst>
                                </p:cTn>
                              </p:par>
                            </p:childTnLst>
                          </p:cTn>
                        </p:par>
                      </p:childTnLst>
                    </p:cTn>
                  </p:par>
                  <p:par>
                    <p:cTn id="60" fill="hold">
                      <p:stCondLst>
                        <p:cond delay="indefinite"/>
                      </p:stCondLst>
                      <p:childTnLst>
                        <p:par>
                          <p:cTn id="61" fill="hold">
                            <p:stCondLst>
                              <p:cond delay="0"/>
                            </p:stCondLst>
                            <p:childTnLst>
                              <p:par>
                                <p:cTn id="62" presetID="22" presetClass="entr" presetSubtype="8" fill="hold" grpId="0" nodeType="clickEffect">
                                  <p:stCondLst>
                                    <p:cond delay="0"/>
                                  </p:stCondLst>
                                  <p:iterate type="lt">
                                    <p:tmPct val="100000"/>
                                  </p:iterate>
                                  <p:childTnLst>
                                    <p:set>
                                      <p:cBhvr>
                                        <p:cTn id="63" dur="1" fill="hold">
                                          <p:stCondLst>
                                            <p:cond delay="0"/>
                                          </p:stCondLst>
                                        </p:cTn>
                                        <p:tgtEl>
                                          <p:spTgt spid="9"/>
                                        </p:tgtEl>
                                        <p:attrNameLst>
                                          <p:attrName>style.visibility</p:attrName>
                                        </p:attrNameLst>
                                      </p:cBhvr>
                                      <p:to>
                                        <p:strVal val="visible"/>
                                      </p:to>
                                    </p:set>
                                    <p:animEffect transition="in" filter="wipe(left)">
                                      <p:cBhvr>
                                        <p:cTn id="64" dur="75"/>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utoUpdateAnimBg="0"/>
      <p:bldP spid="7" grpId="0" autoUpdateAnimBg="0"/>
      <p:bldP spid="8" grpId="0" autoUpdateAnimBg="0"/>
      <p:bldP spid="9" grpId="0" animBg="1" autoUpdateAnimBg="0"/>
      <p:bldP spid="12" grpId="0" autoUpdateAnimBg="0"/>
      <p:bldP spid="13" grpId="0" autoUpdateAnimBg="0"/>
      <p:bldP spid="14" grpId="0" animBg="1"/>
      <p:bldP spid="15" grpId="0" animBg="1"/>
      <p:bldP spid="16" grpId="0" animBg="1"/>
      <p:bldP spid="17" grpId="0" animBg="1"/>
      <p:bldP spid="18" grpId="0" animBg="1"/>
      <p:bldP spid="19"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5.1</a:t>
            </a:r>
            <a:r>
              <a:rPr kumimoji="1" lang="zh-CN" altLang="en-US" dirty="0"/>
              <a:t> 用数据选择器实现组合逻辑函数</a:t>
            </a:r>
          </a:p>
        </p:txBody>
      </p:sp>
      <p:sp>
        <p:nvSpPr>
          <p:cNvPr id="6" name="Text Box 2">
            <a:extLst>
              <a:ext uri="{FF2B5EF4-FFF2-40B4-BE49-F238E27FC236}">
                <a16:creationId xmlns:a16="http://schemas.microsoft.com/office/drawing/2014/main" id="{353EEB28-8FDB-3411-9D71-4C684BCEBFA0}"/>
              </a:ext>
            </a:extLst>
          </p:cNvPr>
          <p:cNvSpPr txBox="1">
            <a:spLocks noChangeArrowheads="1"/>
          </p:cNvSpPr>
          <p:nvPr/>
        </p:nvSpPr>
        <p:spPr bwMode="auto">
          <a:xfrm>
            <a:off x="1907100" y="872510"/>
            <a:ext cx="2860675"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2. </a:t>
            </a:r>
            <a:r>
              <a:rPr lang="zh-CN" altLang="en-US" sz="2800" b="1"/>
              <a:t>基本步骤</a:t>
            </a:r>
          </a:p>
        </p:txBody>
      </p:sp>
      <p:sp>
        <p:nvSpPr>
          <p:cNvPr id="7" name="Text Box 3">
            <a:extLst>
              <a:ext uri="{FF2B5EF4-FFF2-40B4-BE49-F238E27FC236}">
                <a16:creationId xmlns:a16="http://schemas.microsoft.com/office/drawing/2014/main" id="{232F787A-2D49-D197-6317-72805B834E31}"/>
              </a:ext>
            </a:extLst>
          </p:cNvPr>
          <p:cNvSpPr txBox="1">
            <a:spLocks noChangeArrowheads="1"/>
          </p:cNvSpPr>
          <p:nvPr/>
        </p:nvSpPr>
        <p:spPr bwMode="auto">
          <a:xfrm>
            <a:off x="1567375" y="1569423"/>
            <a:ext cx="8342312"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(1) </a:t>
            </a:r>
            <a:r>
              <a:rPr lang="zh-CN" altLang="en-US" sz="2800" b="1">
                <a:solidFill>
                  <a:srgbClr val="0033CC"/>
                </a:solidFill>
              </a:rPr>
              <a:t>根据 </a:t>
            </a:r>
            <a:r>
              <a:rPr lang="en-US" altLang="zh-CN" sz="2800" b="1" i="1">
                <a:solidFill>
                  <a:srgbClr val="FF0066"/>
                </a:solidFill>
              </a:rPr>
              <a:t>n</a:t>
            </a:r>
            <a:r>
              <a:rPr lang="en-US" altLang="zh-CN" sz="2800" b="1">
                <a:solidFill>
                  <a:srgbClr val="FF0066"/>
                </a:solidFill>
              </a:rPr>
              <a:t> = </a:t>
            </a:r>
            <a:r>
              <a:rPr lang="en-US" altLang="zh-CN" sz="2800" b="1" i="1">
                <a:solidFill>
                  <a:srgbClr val="FF0066"/>
                </a:solidFill>
              </a:rPr>
              <a:t>k</a:t>
            </a:r>
            <a:r>
              <a:rPr lang="en-US" altLang="zh-CN" sz="2800" b="1">
                <a:solidFill>
                  <a:srgbClr val="FF0066"/>
                </a:solidFill>
              </a:rPr>
              <a:t> - 1</a:t>
            </a:r>
            <a:r>
              <a:rPr lang="en-US" altLang="zh-CN" sz="2800" b="1">
                <a:solidFill>
                  <a:srgbClr val="0033CC"/>
                </a:solidFill>
              </a:rPr>
              <a:t> </a:t>
            </a:r>
            <a:r>
              <a:rPr lang="zh-CN" altLang="en-US" sz="2800" b="1">
                <a:solidFill>
                  <a:srgbClr val="0033CC"/>
                </a:solidFill>
              </a:rPr>
              <a:t>确定数据选择器的规模和型号</a:t>
            </a:r>
          </a:p>
        </p:txBody>
      </p:sp>
      <p:sp>
        <p:nvSpPr>
          <p:cNvPr id="8" name="Text Box 4">
            <a:extLst>
              <a:ext uri="{FF2B5EF4-FFF2-40B4-BE49-F238E27FC236}">
                <a16:creationId xmlns:a16="http://schemas.microsoft.com/office/drawing/2014/main" id="{82B37900-715E-098A-2D3B-047962CCD979}"/>
              </a:ext>
            </a:extLst>
          </p:cNvPr>
          <p:cNvSpPr txBox="1">
            <a:spLocks noChangeArrowheads="1"/>
          </p:cNvSpPr>
          <p:nvPr/>
        </p:nvSpPr>
        <p:spPr bwMode="auto">
          <a:xfrm>
            <a:off x="2327787" y="2069485"/>
            <a:ext cx="7885113" cy="95410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t>(</a:t>
            </a:r>
            <a:r>
              <a:rPr lang="en-US" altLang="zh-CN" sz="2800" b="1" i="1" dirty="0">
                <a:solidFill>
                  <a:srgbClr val="0033CC"/>
                </a:solidFill>
              </a:rPr>
              <a:t>n</a:t>
            </a:r>
            <a:r>
              <a:rPr lang="en-US" altLang="zh-CN" sz="2800" b="1" dirty="0">
                <a:solidFill>
                  <a:schemeClr val="accent2"/>
                </a:solidFill>
              </a:rPr>
              <a:t> </a:t>
            </a:r>
            <a:r>
              <a:rPr lang="en-US" altLang="zh-CN" sz="2800" b="1" dirty="0"/>
              <a:t>—</a:t>
            </a:r>
            <a:r>
              <a:rPr lang="zh-CN" altLang="en-US" sz="2800" b="1" dirty="0"/>
              <a:t>选择器</a:t>
            </a:r>
            <a:r>
              <a:rPr lang="zh-CN" altLang="en-US" sz="2800" b="1" dirty="0">
                <a:solidFill>
                  <a:srgbClr val="0033CC"/>
                </a:solidFill>
              </a:rPr>
              <a:t>地址码位数</a:t>
            </a:r>
            <a:r>
              <a:rPr lang="zh-CN" altLang="en-US" sz="2800" b="1" dirty="0"/>
              <a:t>，</a:t>
            </a:r>
            <a:r>
              <a:rPr lang="en-US" altLang="zh-CN" sz="2800" b="1" i="1" dirty="0">
                <a:solidFill>
                  <a:srgbClr val="0033CC"/>
                </a:solidFill>
              </a:rPr>
              <a:t>k</a:t>
            </a:r>
            <a:r>
              <a:rPr lang="en-US" altLang="zh-CN" sz="2800" b="1" dirty="0">
                <a:solidFill>
                  <a:schemeClr val="accent2"/>
                </a:solidFill>
              </a:rPr>
              <a:t> </a:t>
            </a:r>
            <a:r>
              <a:rPr lang="en-US" altLang="zh-CN" sz="2800" b="1" dirty="0"/>
              <a:t>—</a:t>
            </a:r>
            <a:r>
              <a:rPr lang="zh-CN" altLang="en-US" sz="2800" b="1" dirty="0"/>
              <a:t>函数的</a:t>
            </a:r>
            <a:r>
              <a:rPr lang="zh-CN" altLang="en-US" sz="2800" b="1" dirty="0">
                <a:solidFill>
                  <a:srgbClr val="0033CC"/>
                </a:solidFill>
              </a:rPr>
              <a:t>变量个数</a:t>
            </a:r>
            <a:r>
              <a:rPr lang="en-US" altLang="zh-CN" sz="2800" b="1" dirty="0">
                <a:solidFill>
                  <a:srgbClr val="0033CC"/>
                </a:solidFill>
              </a:rPr>
              <a:t>,</a:t>
            </a:r>
            <a:r>
              <a:rPr lang="zh-CN" altLang="en-US" sz="2800" b="1" dirty="0">
                <a:solidFill>
                  <a:srgbClr val="FF0000"/>
                </a:solidFill>
              </a:rPr>
              <a:t>选择器的输入</a:t>
            </a:r>
            <a:r>
              <a:rPr lang="zh-CN" altLang="en-US" sz="2800" b="1" dirty="0">
                <a:solidFill>
                  <a:schemeClr val="accent2"/>
                </a:solidFill>
              </a:rPr>
              <a:t>作为一个变量处理。</a:t>
            </a:r>
            <a:r>
              <a:rPr lang="en-US" altLang="zh-CN" sz="2800" b="1" dirty="0"/>
              <a:t>)</a:t>
            </a:r>
          </a:p>
        </p:txBody>
      </p:sp>
      <p:sp>
        <p:nvSpPr>
          <p:cNvPr id="9" name="Text Box 5">
            <a:extLst>
              <a:ext uri="{FF2B5EF4-FFF2-40B4-BE49-F238E27FC236}">
                <a16:creationId xmlns:a16="http://schemas.microsoft.com/office/drawing/2014/main" id="{D2A43668-6AB0-BEC0-8A4C-C4D7EAB99678}"/>
              </a:ext>
            </a:extLst>
          </p:cNvPr>
          <p:cNvSpPr txBox="1">
            <a:spLocks noChangeArrowheads="1"/>
          </p:cNvSpPr>
          <p:nvPr/>
        </p:nvSpPr>
        <p:spPr bwMode="auto">
          <a:xfrm>
            <a:off x="1603887" y="3069610"/>
            <a:ext cx="830580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(2) </a:t>
            </a:r>
            <a:r>
              <a:rPr lang="zh-CN" altLang="en-US" sz="2800" b="1">
                <a:solidFill>
                  <a:srgbClr val="0033CC"/>
                </a:solidFill>
              </a:rPr>
              <a:t>写出函数的</a:t>
            </a:r>
            <a:r>
              <a:rPr lang="zh-CN" altLang="en-US" sz="2800" b="1">
                <a:solidFill>
                  <a:srgbClr val="FF0066"/>
                </a:solidFill>
              </a:rPr>
              <a:t>标准与或式</a:t>
            </a:r>
            <a:r>
              <a:rPr lang="zh-CN" altLang="en-US" sz="2800" b="1">
                <a:solidFill>
                  <a:srgbClr val="0033CC"/>
                </a:solidFill>
              </a:rPr>
              <a:t>和选择器</a:t>
            </a:r>
            <a:r>
              <a:rPr lang="zh-CN" altLang="en-US" sz="2800" b="1">
                <a:solidFill>
                  <a:srgbClr val="FF0066"/>
                </a:solidFill>
              </a:rPr>
              <a:t>输出信号表达式</a:t>
            </a:r>
          </a:p>
        </p:txBody>
      </p:sp>
      <p:sp>
        <p:nvSpPr>
          <p:cNvPr id="10" name="Text Box 6">
            <a:extLst>
              <a:ext uri="{FF2B5EF4-FFF2-40B4-BE49-F238E27FC236}">
                <a16:creationId xmlns:a16="http://schemas.microsoft.com/office/drawing/2014/main" id="{86006535-703F-B237-23D7-30AB99C563CC}"/>
              </a:ext>
            </a:extLst>
          </p:cNvPr>
          <p:cNvSpPr txBox="1">
            <a:spLocks noChangeArrowheads="1"/>
          </p:cNvSpPr>
          <p:nvPr/>
        </p:nvSpPr>
        <p:spPr bwMode="auto">
          <a:xfrm>
            <a:off x="1603887" y="3745885"/>
            <a:ext cx="883920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(3) </a:t>
            </a:r>
            <a:r>
              <a:rPr lang="zh-CN" altLang="en-US" sz="2800" b="1">
                <a:solidFill>
                  <a:srgbClr val="0033CC"/>
                </a:solidFill>
              </a:rPr>
              <a:t>二者</a:t>
            </a:r>
            <a:r>
              <a:rPr lang="zh-CN" altLang="zh-CN" sz="2800" b="1">
                <a:solidFill>
                  <a:srgbClr val="0033CC"/>
                </a:solidFill>
              </a:rPr>
              <a:t>对照比较</a:t>
            </a:r>
            <a:r>
              <a:rPr lang="zh-CN" altLang="en-US" sz="2800" b="1">
                <a:solidFill>
                  <a:srgbClr val="0033CC"/>
                </a:solidFill>
              </a:rPr>
              <a:t>，</a:t>
            </a:r>
            <a:r>
              <a:rPr lang="zh-CN" altLang="zh-CN" sz="2800" b="1">
                <a:solidFill>
                  <a:srgbClr val="0033CC"/>
                </a:solidFill>
              </a:rPr>
              <a:t>确定选择器各个输入变量的表达式</a:t>
            </a:r>
            <a:endParaRPr lang="zh-CN" altLang="en-US" sz="2800" b="1">
              <a:solidFill>
                <a:srgbClr val="0033CC"/>
              </a:solidFill>
            </a:endParaRPr>
          </a:p>
        </p:txBody>
      </p:sp>
      <p:sp>
        <p:nvSpPr>
          <p:cNvPr id="11" name="Text Box 7">
            <a:extLst>
              <a:ext uri="{FF2B5EF4-FFF2-40B4-BE49-F238E27FC236}">
                <a16:creationId xmlns:a16="http://schemas.microsoft.com/office/drawing/2014/main" id="{0197A854-3A55-F1C4-09E6-B5D2ECF30E3D}"/>
              </a:ext>
            </a:extLst>
          </p:cNvPr>
          <p:cNvSpPr txBox="1">
            <a:spLocks noChangeArrowheads="1"/>
          </p:cNvSpPr>
          <p:nvPr/>
        </p:nvSpPr>
        <p:spPr bwMode="auto">
          <a:xfrm>
            <a:off x="995874" y="4569798"/>
            <a:ext cx="9675369" cy="55989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lnSpc>
                <a:spcPct val="120000"/>
              </a:lnSpc>
            </a:pPr>
            <a:r>
              <a:rPr lang="en-US" altLang="zh-CN" sz="2800" b="1" dirty="0">
                <a:solidFill>
                  <a:srgbClr val="0033CC"/>
                </a:solidFill>
              </a:rPr>
              <a:t>       (4) </a:t>
            </a:r>
            <a:r>
              <a:rPr lang="zh-CN" altLang="zh-CN" sz="2800" b="1" dirty="0">
                <a:solidFill>
                  <a:srgbClr val="0033CC"/>
                </a:solidFill>
              </a:rPr>
              <a:t>根据采用的</a:t>
            </a:r>
            <a:r>
              <a:rPr lang="zh-CN" altLang="zh-CN" sz="2800" b="1" dirty="0">
                <a:solidFill>
                  <a:srgbClr val="FF0000"/>
                </a:solidFill>
              </a:rPr>
              <a:t>数据选择器</a:t>
            </a:r>
            <a:r>
              <a:rPr lang="zh-CN" altLang="zh-CN" sz="2800" b="1" dirty="0">
                <a:solidFill>
                  <a:srgbClr val="0033CC"/>
                </a:solidFill>
              </a:rPr>
              <a:t>和</a:t>
            </a:r>
            <a:r>
              <a:rPr lang="zh-CN" altLang="zh-CN" sz="2800" b="1" dirty="0">
                <a:solidFill>
                  <a:srgbClr val="FF0000"/>
                </a:solidFill>
              </a:rPr>
              <a:t>求出的表达式</a:t>
            </a:r>
            <a:r>
              <a:rPr lang="zh-CN" altLang="zh-CN" sz="2800" b="1" dirty="0">
                <a:solidFill>
                  <a:srgbClr val="0033CC"/>
                </a:solidFill>
              </a:rPr>
              <a:t>画出连线图。</a:t>
            </a:r>
            <a:endParaRPr lang="zh-CN" altLang="en-US" sz="2800" b="1" dirty="0">
              <a:solidFill>
                <a:srgbClr val="0033CC"/>
              </a:solidFill>
            </a:endParaRPr>
          </a:p>
        </p:txBody>
      </p:sp>
      <p:sp>
        <p:nvSpPr>
          <p:cNvPr id="2" name="灯片编号占位符 1">
            <a:extLst>
              <a:ext uri="{FF2B5EF4-FFF2-40B4-BE49-F238E27FC236}">
                <a16:creationId xmlns:a16="http://schemas.microsoft.com/office/drawing/2014/main" id="{12075A42-A6EC-9534-0043-8F570752F182}"/>
              </a:ext>
            </a:extLst>
          </p:cNvPr>
          <p:cNvSpPr>
            <a:spLocks noGrp="1"/>
          </p:cNvSpPr>
          <p:nvPr>
            <p:ph type="sldNum" sz="quarter" idx="12"/>
          </p:nvPr>
        </p:nvSpPr>
        <p:spPr/>
        <p:txBody>
          <a:bodyPr/>
          <a:lstStyle/>
          <a:p>
            <a:fld id="{392CBAA0-59E6-204E-8F03-85E5040D48B8}" type="slidenum">
              <a:rPr kumimoji="1" lang="zh-CN" altLang="en-US" smtClean="0"/>
              <a:t>74</a:t>
            </a:fld>
            <a:r>
              <a:rPr kumimoji="1" lang="en-US" altLang="zh-CN"/>
              <a:t>/133</a:t>
            </a:r>
            <a:endParaRPr kumimoji="1" lang="zh-CN" altLang="en-US" dirty="0"/>
          </a:p>
        </p:txBody>
      </p:sp>
    </p:spTree>
    <p:extLst>
      <p:ext uri="{BB962C8B-B14F-4D97-AF65-F5344CB8AC3E}">
        <p14:creationId xmlns:p14="http://schemas.microsoft.com/office/powerpoint/2010/main" val="37345491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100000"/>
                                  </p:iterate>
                                  <p:childTnLst>
                                    <p:set>
                                      <p:cBhvr>
                                        <p:cTn id="6" dur="1" fill="hold">
                                          <p:stCondLst>
                                            <p:cond delay="0"/>
                                          </p:stCondLst>
                                        </p:cTn>
                                        <p:tgtEl>
                                          <p:spTgt spid="7"/>
                                        </p:tgtEl>
                                        <p:attrNameLst>
                                          <p:attrName>style.visibility</p:attrName>
                                        </p:attrNameLst>
                                      </p:cBhvr>
                                      <p:to>
                                        <p:strVal val="visible"/>
                                      </p:to>
                                    </p:set>
                                    <p:animEffect transition="in" filter="wipe(left)">
                                      <p:cBhvr>
                                        <p:cTn id="7" dur="75"/>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iterate type="lt">
                                    <p:tmPct val="100000"/>
                                  </p:iterate>
                                  <p:childTnLst>
                                    <p:set>
                                      <p:cBhvr>
                                        <p:cTn id="11" dur="1" fill="hold">
                                          <p:stCondLst>
                                            <p:cond delay="0"/>
                                          </p:stCondLst>
                                        </p:cTn>
                                        <p:tgtEl>
                                          <p:spTgt spid="8"/>
                                        </p:tgtEl>
                                        <p:attrNameLst>
                                          <p:attrName>style.visibility</p:attrName>
                                        </p:attrNameLst>
                                      </p:cBhvr>
                                      <p:to>
                                        <p:strVal val="visible"/>
                                      </p:to>
                                    </p:set>
                                    <p:animEffect transition="in" filter="wipe(left)">
                                      <p:cBhvr>
                                        <p:cTn id="12" dur="75"/>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iterate type="lt">
                                    <p:tmPct val="100000"/>
                                  </p:iterate>
                                  <p:childTnLst>
                                    <p:set>
                                      <p:cBhvr>
                                        <p:cTn id="16" dur="1" fill="hold">
                                          <p:stCondLst>
                                            <p:cond delay="0"/>
                                          </p:stCondLst>
                                        </p:cTn>
                                        <p:tgtEl>
                                          <p:spTgt spid="9"/>
                                        </p:tgtEl>
                                        <p:attrNameLst>
                                          <p:attrName>style.visibility</p:attrName>
                                        </p:attrNameLst>
                                      </p:cBhvr>
                                      <p:to>
                                        <p:strVal val="visible"/>
                                      </p:to>
                                    </p:set>
                                    <p:animEffect transition="in" filter="wipe(left)">
                                      <p:cBhvr>
                                        <p:cTn id="17" dur="75"/>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iterate type="lt">
                                    <p:tmPct val="100000"/>
                                  </p:iterate>
                                  <p:childTnLst>
                                    <p:set>
                                      <p:cBhvr>
                                        <p:cTn id="21" dur="1" fill="hold">
                                          <p:stCondLst>
                                            <p:cond delay="0"/>
                                          </p:stCondLst>
                                        </p:cTn>
                                        <p:tgtEl>
                                          <p:spTgt spid="10"/>
                                        </p:tgtEl>
                                        <p:attrNameLst>
                                          <p:attrName>style.visibility</p:attrName>
                                        </p:attrNameLst>
                                      </p:cBhvr>
                                      <p:to>
                                        <p:strVal val="visible"/>
                                      </p:to>
                                    </p:set>
                                    <p:animEffect transition="in" filter="wipe(left)">
                                      <p:cBhvr>
                                        <p:cTn id="22" dur="75"/>
                                        <p:tgtEl>
                                          <p:spTgt spid="10"/>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iterate type="lt">
                                    <p:tmPct val="100000"/>
                                  </p:iterate>
                                  <p:childTnLst>
                                    <p:set>
                                      <p:cBhvr>
                                        <p:cTn id="26" dur="1" fill="hold">
                                          <p:stCondLst>
                                            <p:cond delay="0"/>
                                          </p:stCondLst>
                                        </p:cTn>
                                        <p:tgtEl>
                                          <p:spTgt spid="11"/>
                                        </p:tgtEl>
                                        <p:attrNameLst>
                                          <p:attrName>style.visibility</p:attrName>
                                        </p:attrNameLst>
                                      </p:cBhvr>
                                      <p:to>
                                        <p:strVal val="visible"/>
                                      </p:to>
                                    </p:set>
                                    <p:animEffect transition="in" filter="wipe(left)">
                                      <p:cBhvr>
                                        <p:cTn id="27" dur="75"/>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utoUpdateAnimBg="0"/>
      <p:bldP spid="8" grpId="0" autoUpdateAnimBg="0"/>
      <p:bldP spid="9" grpId="0" autoUpdateAnimBg="0"/>
      <p:bldP spid="10" grpId="0" autoUpdateAnimBg="0"/>
      <p:bldP spid="11" grpId="0" autoUpdateAnimBg="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5.1</a:t>
            </a:r>
            <a:r>
              <a:rPr kumimoji="1" lang="zh-CN" altLang="en-US" dirty="0"/>
              <a:t> 用数据选择器实现组合逻辑函数</a:t>
            </a:r>
          </a:p>
        </p:txBody>
      </p:sp>
      <p:graphicFrame>
        <p:nvGraphicFramePr>
          <p:cNvPr id="6" name="Object 7">
            <a:extLst>
              <a:ext uri="{FF2B5EF4-FFF2-40B4-BE49-F238E27FC236}">
                <a16:creationId xmlns:a16="http://schemas.microsoft.com/office/drawing/2014/main" id="{5C07129A-6E9A-E96C-F8A6-2BA6B8BFB128}"/>
              </a:ext>
            </a:extLst>
          </p:cNvPr>
          <p:cNvGraphicFramePr>
            <a:graphicFrameLocks noChangeAspect="1"/>
          </p:cNvGraphicFramePr>
          <p:nvPr>
            <p:extLst>
              <p:ext uri="{D42A27DB-BD31-4B8C-83A1-F6EECF244321}">
                <p14:modId xmlns:p14="http://schemas.microsoft.com/office/powerpoint/2010/main" val="3559814621"/>
              </p:ext>
            </p:extLst>
          </p:nvPr>
        </p:nvGraphicFramePr>
        <p:xfrm>
          <a:off x="4597093" y="2711315"/>
          <a:ext cx="4422775" cy="454025"/>
        </p:xfrm>
        <a:graphic>
          <a:graphicData uri="http://schemas.openxmlformats.org/presentationml/2006/ole">
            <mc:AlternateContent xmlns:mc="http://schemas.openxmlformats.org/markup-compatibility/2006">
              <mc:Choice xmlns:v="urn:schemas-microsoft-com:vml" Requires="v">
                <p:oleObj name="公式" r:id="rId2" imgW="2047878" imgH="200070" progId="Equation.3">
                  <p:embed/>
                </p:oleObj>
              </mc:Choice>
              <mc:Fallback>
                <p:oleObj name="公式" r:id="rId2" imgW="2047878" imgH="200070" progId="Equation.3">
                  <p:embed/>
                  <p:pic>
                    <p:nvPicPr>
                      <p:cNvPr id="6" name="Object 7">
                        <a:extLst>
                          <a:ext uri="{FF2B5EF4-FFF2-40B4-BE49-F238E27FC236}">
                            <a16:creationId xmlns:a16="http://schemas.microsoft.com/office/drawing/2014/main" id="{5C07129A-6E9A-E96C-F8A6-2BA6B8BFB12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97093" y="2711315"/>
                        <a:ext cx="4422775" cy="454025"/>
                      </a:xfrm>
                      <a:prstGeom prst="rect">
                        <a:avLst/>
                      </a:prstGeom>
                      <a:noFill/>
                      <a:ln>
                        <a:noFill/>
                      </a:ln>
                      <a:effectLst/>
                    </p:spPr>
                  </p:pic>
                </p:oleObj>
              </mc:Fallback>
            </mc:AlternateContent>
          </a:graphicData>
        </a:graphic>
      </p:graphicFrame>
      <p:sp>
        <p:nvSpPr>
          <p:cNvPr id="7" name="Rectangle 2">
            <a:extLst>
              <a:ext uri="{FF2B5EF4-FFF2-40B4-BE49-F238E27FC236}">
                <a16:creationId xmlns:a16="http://schemas.microsoft.com/office/drawing/2014/main" id="{3AFEAC3D-131E-C865-8B5C-27CEDE325815}"/>
              </a:ext>
            </a:extLst>
          </p:cNvPr>
          <p:cNvSpPr>
            <a:spLocks noChangeArrowheads="1"/>
          </p:cNvSpPr>
          <p:nvPr/>
        </p:nvSpPr>
        <p:spPr bwMode="auto">
          <a:xfrm>
            <a:off x="2128531" y="619433"/>
            <a:ext cx="3749675"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latin typeface="宋体" panose="02010600030101010101" pitchFamily="2" charset="-122"/>
              </a:rPr>
              <a:t>二、应用举例</a:t>
            </a:r>
          </a:p>
        </p:txBody>
      </p:sp>
      <p:sp>
        <p:nvSpPr>
          <p:cNvPr id="8" name="Rectangle 3">
            <a:extLst>
              <a:ext uri="{FF2B5EF4-FFF2-40B4-BE49-F238E27FC236}">
                <a16:creationId xmlns:a16="http://schemas.microsoft.com/office/drawing/2014/main" id="{DFC4FF44-330C-53D5-750D-CD5E3F47721F}"/>
              </a:ext>
            </a:extLst>
          </p:cNvPr>
          <p:cNvSpPr>
            <a:spLocks noChangeArrowheads="1"/>
          </p:cNvSpPr>
          <p:nvPr/>
        </p:nvSpPr>
        <p:spPr bwMode="auto">
          <a:xfrm>
            <a:off x="1209368" y="1208395"/>
            <a:ext cx="1952625" cy="519112"/>
          </a:xfrm>
          <a:prstGeom prst="rect">
            <a:avLst/>
          </a:prstGeom>
          <a:noFill/>
          <a:ln>
            <a:noFill/>
          </a:ln>
          <a:extLst>
            <a:ext uri="{909E8E84-426E-40DD-AFC4-6F175D3DCCD1}">
              <a14:hiddenFill xmlns:a14="http://schemas.microsoft.com/office/drawing/2010/main">
                <a:solidFill>
                  <a:srgbClr val="CCFFCC"/>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solidFill>
                  <a:srgbClr val="FF0066"/>
                </a:solidFill>
                <a:latin typeface="宋体" panose="02010600030101010101" pitchFamily="2" charset="-122"/>
              </a:rPr>
              <a:t>[</a:t>
            </a:r>
            <a:r>
              <a:rPr lang="zh-CN" altLang="en-US" sz="2800" b="1" dirty="0">
                <a:solidFill>
                  <a:srgbClr val="FF0066"/>
                </a:solidFill>
              </a:rPr>
              <a:t>例 </a:t>
            </a:r>
            <a:r>
              <a:rPr lang="en-US" altLang="zh-CN" sz="2800" b="1" dirty="0">
                <a:solidFill>
                  <a:srgbClr val="FF0066"/>
                </a:solidFill>
                <a:ea typeface="楷体_GB2312" pitchFamily="49" charset="-122"/>
              </a:rPr>
              <a:t>3.5.1</a:t>
            </a:r>
            <a:r>
              <a:rPr lang="en-US" altLang="zh-CN" sz="2800" b="1" dirty="0">
                <a:solidFill>
                  <a:srgbClr val="FF0066"/>
                </a:solidFill>
                <a:latin typeface="宋体" panose="02010600030101010101" pitchFamily="2" charset="-122"/>
              </a:rPr>
              <a:t>]</a:t>
            </a:r>
          </a:p>
        </p:txBody>
      </p:sp>
      <p:sp>
        <p:nvSpPr>
          <p:cNvPr id="9" name="Rectangle 4">
            <a:extLst>
              <a:ext uri="{FF2B5EF4-FFF2-40B4-BE49-F238E27FC236}">
                <a16:creationId xmlns:a16="http://schemas.microsoft.com/office/drawing/2014/main" id="{4FE0F3DE-85EB-BCA2-2D32-BAA4699A438F}"/>
              </a:ext>
            </a:extLst>
          </p:cNvPr>
          <p:cNvSpPr>
            <a:spLocks noChangeArrowheads="1"/>
          </p:cNvSpPr>
          <p:nvPr/>
        </p:nvSpPr>
        <p:spPr bwMode="auto">
          <a:xfrm>
            <a:off x="3064362" y="1172677"/>
            <a:ext cx="4646612"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dirty="0">
                <a:latin typeface="宋体" panose="02010600030101010101" pitchFamily="2" charset="-122"/>
              </a:rPr>
              <a:t>用数据选择器实现函数</a:t>
            </a:r>
          </a:p>
        </p:txBody>
      </p:sp>
      <p:sp>
        <p:nvSpPr>
          <p:cNvPr id="10" name="Rectangle 5">
            <a:extLst>
              <a:ext uri="{FF2B5EF4-FFF2-40B4-BE49-F238E27FC236}">
                <a16:creationId xmlns:a16="http://schemas.microsoft.com/office/drawing/2014/main" id="{E98A4D0C-E10A-2EC3-A4D7-3D43E689213B}"/>
              </a:ext>
            </a:extLst>
          </p:cNvPr>
          <p:cNvSpPr>
            <a:spLocks noChangeArrowheads="1"/>
          </p:cNvSpPr>
          <p:nvPr/>
        </p:nvSpPr>
        <p:spPr bwMode="auto">
          <a:xfrm>
            <a:off x="1317318" y="2037070"/>
            <a:ext cx="1978025"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latin typeface="宋体" panose="02010600030101010101" pitchFamily="2" charset="-122"/>
              </a:rPr>
              <a:t>[</a:t>
            </a:r>
            <a:r>
              <a:rPr lang="zh-CN" altLang="en-US" sz="2800" b="1">
                <a:solidFill>
                  <a:srgbClr val="FF0066"/>
                </a:solidFill>
                <a:latin typeface="宋体" panose="02010600030101010101" pitchFamily="2" charset="-122"/>
              </a:rPr>
              <a:t>解</a:t>
            </a:r>
            <a:r>
              <a:rPr lang="en-US" altLang="zh-CN" sz="2800" b="1">
                <a:solidFill>
                  <a:srgbClr val="FF0066"/>
                </a:solidFill>
                <a:latin typeface="宋体" panose="02010600030101010101" pitchFamily="2" charset="-122"/>
              </a:rPr>
              <a:t>]</a:t>
            </a:r>
          </a:p>
        </p:txBody>
      </p:sp>
      <p:sp>
        <p:nvSpPr>
          <p:cNvPr id="11" name="Rectangle 6">
            <a:extLst>
              <a:ext uri="{FF2B5EF4-FFF2-40B4-BE49-F238E27FC236}">
                <a16:creationId xmlns:a16="http://schemas.microsoft.com/office/drawing/2014/main" id="{2DEA5440-B642-DDA3-9EF0-00CC14132D8F}"/>
              </a:ext>
            </a:extLst>
          </p:cNvPr>
          <p:cNvSpPr>
            <a:spLocks noChangeArrowheads="1"/>
          </p:cNvSpPr>
          <p:nvPr/>
        </p:nvSpPr>
        <p:spPr bwMode="auto">
          <a:xfrm>
            <a:off x="1841193" y="2714933"/>
            <a:ext cx="3192463" cy="46196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t>(2) </a:t>
            </a:r>
            <a:r>
              <a:rPr lang="zh-CN" altLang="en-US" sz="2000" b="1"/>
              <a:t>函数的</a:t>
            </a:r>
            <a:r>
              <a:rPr lang="zh-CN" altLang="en-US" sz="2000" b="1">
                <a:solidFill>
                  <a:srgbClr val="FF0000"/>
                </a:solidFill>
              </a:rPr>
              <a:t>标准与或式</a:t>
            </a:r>
          </a:p>
        </p:txBody>
      </p:sp>
      <p:graphicFrame>
        <p:nvGraphicFramePr>
          <p:cNvPr id="12" name="Object 8">
            <a:extLst>
              <a:ext uri="{FF2B5EF4-FFF2-40B4-BE49-F238E27FC236}">
                <a16:creationId xmlns:a16="http://schemas.microsoft.com/office/drawing/2014/main" id="{B9AA7F98-F9F9-6143-409D-D41B53DC5B96}"/>
              </a:ext>
            </a:extLst>
          </p:cNvPr>
          <p:cNvGraphicFramePr>
            <a:graphicFrameLocks noChangeAspect="1"/>
          </p:cNvGraphicFramePr>
          <p:nvPr>
            <p:extLst>
              <p:ext uri="{D42A27DB-BD31-4B8C-83A1-F6EECF244321}">
                <p14:modId xmlns:p14="http://schemas.microsoft.com/office/powerpoint/2010/main" val="1581780353"/>
              </p:ext>
            </p:extLst>
          </p:nvPr>
        </p:nvGraphicFramePr>
        <p:xfrm>
          <a:off x="6930719" y="1232382"/>
          <a:ext cx="2849562" cy="390525"/>
        </p:xfrm>
        <a:graphic>
          <a:graphicData uri="http://schemas.openxmlformats.org/presentationml/2006/ole">
            <mc:AlternateContent xmlns:mc="http://schemas.openxmlformats.org/markup-compatibility/2006">
              <mc:Choice xmlns:v="urn:schemas-microsoft-com:vml" Requires="v">
                <p:oleObj name="公式" r:id="rId4" imgW="1266923" imgH="162000" progId="Equation.3">
                  <p:embed/>
                </p:oleObj>
              </mc:Choice>
              <mc:Fallback>
                <p:oleObj name="公式" r:id="rId4" imgW="1266923" imgH="162000" progId="Equation.3">
                  <p:embed/>
                  <p:pic>
                    <p:nvPicPr>
                      <p:cNvPr id="12" name="Object 8">
                        <a:extLst>
                          <a:ext uri="{FF2B5EF4-FFF2-40B4-BE49-F238E27FC236}">
                            <a16:creationId xmlns:a16="http://schemas.microsoft.com/office/drawing/2014/main" id="{B9AA7F98-F9F9-6143-409D-D41B53DC5B9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930719" y="1232382"/>
                        <a:ext cx="2849562" cy="390525"/>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3" name="Rectangle 9">
            <a:extLst>
              <a:ext uri="{FF2B5EF4-FFF2-40B4-BE49-F238E27FC236}">
                <a16:creationId xmlns:a16="http://schemas.microsoft.com/office/drawing/2014/main" id="{7B491712-3C57-334B-FC4D-92826BE95440}"/>
              </a:ext>
            </a:extLst>
          </p:cNvPr>
          <p:cNvSpPr>
            <a:spLocks noChangeArrowheads="1"/>
          </p:cNvSpPr>
          <p:nvPr/>
        </p:nvSpPr>
        <p:spPr bwMode="auto">
          <a:xfrm>
            <a:off x="2082493" y="2098983"/>
            <a:ext cx="3305175"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ea typeface="楷体_GB2312" pitchFamily="49" charset="-122"/>
              </a:rPr>
              <a:t>(1) </a:t>
            </a:r>
            <a:r>
              <a:rPr lang="en-US" altLang="zh-CN" b="1" i="1">
                <a:ea typeface="楷体_GB2312" pitchFamily="49" charset="-122"/>
              </a:rPr>
              <a:t>n </a:t>
            </a:r>
            <a:r>
              <a:rPr lang="en-US" altLang="zh-CN" b="1">
                <a:ea typeface="楷体_GB2312" pitchFamily="49" charset="-122"/>
              </a:rPr>
              <a:t>= </a:t>
            </a:r>
            <a:r>
              <a:rPr lang="en-US" altLang="zh-CN" b="1" i="1">
                <a:ea typeface="楷体_GB2312" pitchFamily="49" charset="-122"/>
              </a:rPr>
              <a:t>k </a:t>
            </a:r>
            <a:r>
              <a:rPr lang="en-US" altLang="zh-CN" b="1">
                <a:latin typeface="Symbol" panose="05050102010706020507" pitchFamily="18" charset="2"/>
                <a:ea typeface="楷体_GB2312" pitchFamily="49" charset="-122"/>
              </a:rPr>
              <a:t>-</a:t>
            </a:r>
            <a:r>
              <a:rPr lang="en-US" altLang="zh-CN" b="1">
                <a:ea typeface="楷体_GB2312" pitchFamily="49" charset="-122"/>
              </a:rPr>
              <a:t>1 = 3 </a:t>
            </a:r>
            <a:r>
              <a:rPr lang="en-US" altLang="zh-CN" b="1">
                <a:latin typeface="Symbol" panose="05050102010706020507" pitchFamily="18" charset="2"/>
                <a:ea typeface="楷体_GB2312" pitchFamily="49" charset="-122"/>
              </a:rPr>
              <a:t>-</a:t>
            </a:r>
            <a:r>
              <a:rPr lang="en-US" altLang="zh-CN" b="1">
                <a:ea typeface="楷体_GB2312" pitchFamily="49" charset="-122"/>
              </a:rPr>
              <a:t>1 = 2 </a:t>
            </a:r>
          </a:p>
        </p:txBody>
      </p:sp>
      <p:sp>
        <p:nvSpPr>
          <p:cNvPr id="14" name="Rectangle 10">
            <a:extLst>
              <a:ext uri="{FF2B5EF4-FFF2-40B4-BE49-F238E27FC236}">
                <a16:creationId xmlns:a16="http://schemas.microsoft.com/office/drawing/2014/main" id="{343C4348-3716-DA6E-4940-0C0F390B6F1D}"/>
              </a:ext>
            </a:extLst>
          </p:cNvPr>
          <p:cNvSpPr>
            <a:spLocks noChangeArrowheads="1"/>
          </p:cNvSpPr>
          <p:nvPr/>
        </p:nvSpPr>
        <p:spPr bwMode="auto">
          <a:xfrm>
            <a:off x="5082868" y="2087870"/>
            <a:ext cx="4918075"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0033CC"/>
                </a:solidFill>
              </a:rPr>
              <a:t>可用 </a:t>
            </a:r>
            <a:r>
              <a:rPr lang="en-US" altLang="zh-CN" b="1">
                <a:solidFill>
                  <a:srgbClr val="0033CC"/>
                </a:solidFill>
              </a:rPr>
              <a:t>4 </a:t>
            </a:r>
            <a:r>
              <a:rPr lang="zh-CN" altLang="en-US" b="1">
                <a:solidFill>
                  <a:srgbClr val="0033CC"/>
                </a:solidFill>
              </a:rPr>
              <a:t>选 </a:t>
            </a:r>
            <a:r>
              <a:rPr lang="en-US" altLang="zh-CN" b="1">
                <a:solidFill>
                  <a:srgbClr val="0033CC"/>
                </a:solidFill>
              </a:rPr>
              <a:t>1 </a:t>
            </a:r>
            <a:r>
              <a:rPr lang="zh-CN" altLang="en-US" b="1">
                <a:solidFill>
                  <a:srgbClr val="0033CC"/>
                </a:solidFill>
              </a:rPr>
              <a:t>数据选择器 </a:t>
            </a:r>
            <a:r>
              <a:rPr lang="en-US" altLang="zh-CN" b="1">
                <a:solidFill>
                  <a:srgbClr val="FF0066"/>
                </a:solidFill>
              </a:rPr>
              <a:t>74LS153</a:t>
            </a:r>
          </a:p>
        </p:txBody>
      </p:sp>
      <p:sp>
        <p:nvSpPr>
          <p:cNvPr id="15" name="Rectangle 11">
            <a:extLst>
              <a:ext uri="{FF2B5EF4-FFF2-40B4-BE49-F238E27FC236}">
                <a16:creationId xmlns:a16="http://schemas.microsoft.com/office/drawing/2014/main" id="{FB9E285E-D9B7-7759-89CD-31B9DA66F06C}"/>
              </a:ext>
            </a:extLst>
          </p:cNvPr>
          <p:cNvSpPr>
            <a:spLocks noChangeArrowheads="1"/>
          </p:cNvSpPr>
          <p:nvPr/>
        </p:nvSpPr>
        <p:spPr bwMode="auto">
          <a:xfrm>
            <a:off x="2063443" y="3357870"/>
            <a:ext cx="3049588" cy="4000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000" b="1">
                <a:solidFill>
                  <a:srgbClr val="FF0000"/>
                </a:solidFill>
              </a:rPr>
              <a:t>数据选择器的表达式</a:t>
            </a:r>
          </a:p>
        </p:txBody>
      </p:sp>
      <p:graphicFrame>
        <p:nvGraphicFramePr>
          <p:cNvPr id="16" name="Object 12">
            <a:extLst>
              <a:ext uri="{FF2B5EF4-FFF2-40B4-BE49-F238E27FC236}">
                <a16:creationId xmlns:a16="http://schemas.microsoft.com/office/drawing/2014/main" id="{94351E59-C6B4-2024-9E5B-06F5A248367F}"/>
              </a:ext>
            </a:extLst>
          </p:cNvPr>
          <p:cNvGraphicFramePr>
            <a:graphicFrameLocks noChangeAspect="1"/>
          </p:cNvGraphicFramePr>
          <p:nvPr>
            <p:extLst>
              <p:ext uri="{D42A27DB-BD31-4B8C-83A1-F6EECF244321}">
                <p14:modId xmlns:p14="http://schemas.microsoft.com/office/powerpoint/2010/main" val="853103156"/>
              </p:ext>
            </p:extLst>
          </p:nvPr>
        </p:nvGraphicFramePr>
        <p:xfrm>
          <a:off x="4571693" y="3288020"/>
          <a:ext cx="5443538" cy="487363"/>
        </p:xfrm>
        <a:graphic>
          <a:graphicData uri="http://schemas.openxmlformats.org/presentationml/2006/ole">
            <mc:AlternateContent xmlns:mc="http://schemas.openxmlformats.org/markup-compatibility/2006">
              <mc:Choice xmlns:v="urn:schemas-microsoft-com:vml" Requires="v">
                <p:oleObj name="Equation" r:id="rId6" imgW="2381222" imgH="200070" progId="Equation.3">
                  <p:embed/>
                </p:oleObj>
              </mc:Choice>
              <mc:Fallback>
                <p:oleObj name="Equation" r:id="rId6" imgW="2381222" imgH="200070" progId="Equation.3">
                  <p:embed/>
                  <p:pic>
                    <p:nvPicPr>
                      <p:cNvPr id="16" name="Object 12">
                        <a:extLst>
                          <a:ext uri="{FF2B5EF4-FFF2-40B4-BE49-F238E27FC236}">
                            <a16:creationId xmlns:a16="http://schemas.microsoft.com/office/drawing/2014/main" id="{94351E59-C6B4-2024-9E5B-06F5A248367F}"/>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571693" y="3288020"/>
                        <a:ext cx="5443538" cy="487363"/>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99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7" name="Rectangle 13">
            <a:extLst>
              <a:ext uri="{FF2B5EF4-FFF2-40B4-BE49-F238E27FC236}">
                <a16:creationId xmlns:a16="http://schemas.microsoft.com/office/drawing/2014/main" id="{A4FD055B-94CC-CCB4-FF03-0189DEAA7F8B}"/>
              </a:ext>
            </a:extLst>
          </p:cNvPr>
          <p:cNvSpPr>
            <a:spLocks noChangeArrowheads="1"/>
          </p:cNvSpPr>
          <p:nvPr/>
        </p:nvSpPr>
        <p:spPr bwMode="auto">
          <a:xfrm>
            <a:off x="1615768" y="3888095"/>
            <a:ext cx="8763645" cy="4016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dirty="0"/>
              <a:t>(3) </a:t>
            </a:r>
            <a:r>
              <a:rPr lang="zh-CN" altLang="en-US" sz="2000" b="1" dirty="0"/>
              <a:t>确定输入变量和地址码的对应关系，选择器的</a:t>
            </a:r>
            <a:r>
              <a:rPr lang="en-US" altLang="zh-CN" sz="2000" b="1" dirty="0">
                <a:solidFill>
                  <a:srgbClr val="FF0000"/>
                </a:solidFill>
              </a:rPr>
              <a:t>Y</a:t>
            </a:r>
            <a:r>
              <a:rPr lang="zh-CN" altLang="en-US" sz="2000" b="1" dirty="0">
                <a:solidFill>
                  <a:srgbClr val="FF0000"/>
                </a:solidFill>
              </a:rPr>
              <a:t>作为函数的输出</a:t>
            </a:r>
          </a:p>
        </p:txBody>
      </p:sp>
      <p:sp>
        <p:nvSpPr>
          <p:cNvPr id="18" name="Rectangle 14">
            <a:extLst>
              <a:ext uri="{FF2B5EF4-FFF2-40B4-BE49-F238E27FC236}">
                <a16:creationId xmlns:a16="http://schemas.microsoft.com/office/drawing/2014/main" id="{88AF4F02-12FF-7ACE-6C6D-AB4494B1F7FE}"/>
              </a:ext>
            </a:extLst>
          </p:cNvPr>
          <p:cNvSpPr>
            <a:spLocks noChangeArrowheads="1"/>
          </p:cNvSpPr>
          <p:nvPr/>
        </p:nvSpPr>
        <p:spPr bwMode="auto">
          <a:xfrm>
            <a:off x="3315981" y="4443720"/>
            <a:ext cx="2994025" cy="457200"/>
          </a:xfrm>
          <a:prstGeom prst="rect">
            <a:avLst/>
          </a:prstGeom>
          <a:noFill/>
          <a:ln>
            <a:noFill/>
          </a:ln>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996600"/>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latin typeface="宋体" panose="02010600030101010101" pitchFamily="2" charset="-122"/>
              </a:rPr>
              <a:t>令 </a:t>
            </a:r>
            <a:r>
              <a:rPr lang="en-US" altLang="zh-CN" b="1" i="1">
                <a:ea typeface="楷体_GB2312" pitchFamily="49" charset="-122"/>
              </a:rPr>
              <a:t>A</a:t>
            </a:r>
            <a:r>
              <a:rPr lang="en-US" altLang="zh-CN" b="1" baseline="-25000">
                <a:ea typeface="楷体_GB2312" pitchFamily="49" charset="-122"/>
              </a:rPr>
              <a:t>1</a:t>
            </a:r>
            <a:r>
              <a:rPr lang="en-US" altLang="zh-CN" b="1" i="1" baseline="-25000">
                <a:ea typeface="楷体_GB2312" pitchFamily="49" charset="-122"/>
              </a:rPr>
              <a:t> </a:t>
            </a:r>
            <a:r>
              <a:rPr lang="en-US" altLang="zh-CN" b="1">
                <a:ea typeface="楷体_GB2312" pitchFamily="49" charset="-122"/>
              </a:rPr>
              <a:t>= </a:t>
            </a:r>
            <a:r>
              <a:rPr lang="en-US" altLang="zh-CN" b="1" i="1">
                <a:ea typeface="楷体_GB2312" pitchFamily="49" charset="-122"/>
              </a:rPr>
              <a:t>A</a:t>
            </a:r>
            <a:r>
              <a:rPr lang="en-US" altLang="zh-CN" b="1">
                <a:ea typeface="楷体_GB2312" pitchFamily="49" charset="-122"/>
              </a:rPr>
              <a:t>,  </a:t>
            </a:r>
            <a:r>
              <a:rPr lang="en-US" altLang="zh-CN" b="1" i="1">
                <a:ea typeface="楷体_GB2312" pitchFamily="49" charset="-122"/>
              </a:rPr>
              <a:t>A</a:t>
            </a:r>
            <a:r>
              <a:rPr lang="en-US" altLang="zh-CN" b="1" baseline="-25000">
                <a:ea typeface="楷体_GB2312" pitchFamily="49" charset="-122"/>
              </a:rPr>
              <a:t>0 </a:t>
            </a:r>
            <a:r>
              <a:rPr lang="en-US" altLang="zh-CN" b="1">
                <a:ea typeface="楷体_GB2312" pitchFamily="49" charset="-122"/>
              </a:rPr>
              <a:t>= </a:t>
            </a:r>
            <a:r>
              <a:rPr lang="en-US" altLang="zh-CN" b="1" i="1">
                <a:ea typeface="楷体_GB2312" pitchFamily="49" charset="-122"/>
              </a:rPr>
              <a:t>B</a:t>
            </a:r>
          </a:p>
        </p:txBody>
      </p:sp>
      <p:sp>
        <p:nvSpPr>
          <p:cNvPr id="20" name="Text Box 16">
            <a:extLst>
              <a:ext uri="{FF2B5EF4-FFF2-40B4-BE49-F238E27FC236}">
                <a16:creationId xmlns:a16="http://schemas.microsoft.com/office/drawing/2014/main" id="{1A6880A7-05A5-42BD-B0C3-CE8A1A212297}"/>
              </a:ext>
            </a:extLst>
          </p:cNvPr>
          <p:cNvSpPr txBox="1">
            <a:spLocks noChangeArrowheads="1"/>
          </p:cNvSpPr>
          <p:nvPr/>
        </p:nvSpPr>
        <p:spPr bwMode="auto">
          <a:xfrm>
            <a:off x="2028518" y="5935970"/>
            <a:ext cx="457358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FF0066"/>
                </a:solidFill>
              </a:rPr>
              <a:t>则   </a:t>
            </a:r>
            <a:r>
              <a:rPr lang="en-US" altLang="zh-CN" b="1" i="1">
                <a:solidFill>
                  <a:srgbClr val="FF0066"/>
                </a:solidFill>
                <a:ea typeface="楷体_GB2312" pitchFamily="49" charset="-122"/>
              </a:rPr>
              <a:t>D</a:t>
            </a:r>
            <a:r>
              <a:rPr lang="en-US" altLang="zh-CN" b="1" baseline="-25000">
                <a:solidFill>
                  <a:srgbClr val="FF0066"/>
                </a:solidFill>
                <a:ea typeface="楷体_GB2312" pitchFamily="49" charset="-122"/>
              </a:rPr>
              <a:t>0 </a:t>
            </a:r>
            <a:r>
              <a:rPr lang="en-US" altLang="zh-CN" b="1">
                <a:solidFill>
                  <a:srgbClr val="FF0066"/>
                </a:solidFill>
                <a:ea typeface="楷体_GB2312" pitchFamily="49" charset="-122"/>
              </a:rPr>
              <a:t>= 0   </a:t>
            </a:r>
            <a:r>
              <a:rPr lang="en-US" altLang="zh-CN" b="1" i="1">
                <a:solidFill>
                  <a:srgbClr val="FF0066"/>
                </a:solidFill>
                <a:ea typeface="楷体_GB2312" pitchFamily="49" charset="-122"/>
              </a:rPr>
              <a:t>D</a:t>
            </a:r>
            <a:r>
              <a:rPr lang="en-US" altLang="zh-CN" b="1" baseline="-25000">
                <a:solidFill>
                  <a:srgbClr val="FF0066"/>
                </a:solidFill>
                <a:ea typeface="楷体_GB2312" pitchFamily="49" charset="-122"/>
              </a:rPr>
              <a:t>1 </a:t>
            </a:r>
            <a:r>
              <a:rPr lang="en-US" altLang="zh-CN" b="1">
                <a:solidFill>
                  <a:srgbClr val="FF0066"/>
                </a:solidFill>
                <a:ea typeface="楷体_GB2312" pitchFamily="49" charset="-122"/>
              </a:rPr>
              <a:t>=</a:t>
            </a:r>
            <a:r>
              <a:rPr lang="en-US" altLang="zh-CN" b="1" i="1">
                <a:solidFill>
                  <a:srgbClr val="FF0066"/>
                </a:solidFill>
                <a:ea typeface="楷体_GB2312" pitchFamily="49" charset="-122"/>
              </a:rPr>
              <a:t>D</a:t>
            </a:r>
            <a:r>
              <a:rPr lang="en-US" altLang="zh-CN" b="1" baseline="-25000">
                <a:solidFill>
                  <a:srgbClr val="FF0066"/>
                </a:solidFill>
                <a:ea typeface="楷体_GB2312" pitchFamily="49" charset="-122"/>
              </a:rPr>
              <a:t>2 </a:t>
            </a:r>
            <a:r>
              <a:rPr lang="en-US" altLang="zh-CN" b="1">
                <a:solidFill>
                  <a:srgbClr val="FF0066"/>
                </a:solidFill>
                <a:ea typeface="楷体_GB2312" pitchFamily="49" charset="-122"/>
              </a:rPr>
              <a:t>= </a:t>
            </a:r>
            <a:r>
              <a:rPr lang="en-US" altLang="zh-CN" b="1" i="1">
                <a:solidFill>
                  <a:srgbClr val="FF0066"/>
                </a:solidFill>
                <a:ea typeface="楷体_GB2312" pitchFamily="49" charset="-122"/>
              </a:rPr>
              <a:t>C</a:t>
            </a:r>
            <a:r>
              <a:rPr lang="en-US" altLang="zh-CN" b="1">
                <a:solidFill>
                  <a:srgbClr val="FF0066"/>
                </a:solidFill>
                <a:ea typeface="楷体_GB2312" pitchFamily="49" charset="-122"/>
              </a:rPr>
              <a:t>   </a:t>
            </a:r>
            <a:r>
              <a:rPr lang="en-US" altLang="zh-CN" b="1" i="1">
                <a:solidFill>
                  <a:srgbClr val="FF0066"/>
                </a:solidFill>
                <a:ea typeface="楷体_GB2312" pitchFamily="49" charset="-122"/>
              </a:rPr>
              <a:t>D</a:t>
            </a:r>
            <a:r>
              <a:rPr lang="en-US" altLang="zh-CN" b="1" baseline="-25000">
                <a:solidFill>
                  <a:srgbClr val="FF0066"/>
                </a:solidFill>
                <a:ea typeface="楷体_GB2312" pitchFamily="49" charset="-122"/>
              </a:rPr>
              <a:t>3 </a:t>
            </a:r>
            <a:r>
              <a:rPr lang="en-US" altLang="zh-CN" b="1">
                <a:solidFill>
                  <a:srgbClr val="FF0066"/>
                </a:solidFill>
                <a:ea typeface="楷体_GB2312" pitchFamily="49" charset="-122"/>
              </a:rPr>
              <a:t>= 1</a:t>
            </a:r>
          </a:p>
        </p:txBody>
      </p:sp>
      <p:sp>
        <p:nvSpPr>
          <p:cNvPr id="21" name="Rectangle 17">
            <a:extLst>
              <a:ext uri="{FF2B5EF4-FFF2-40B4-BE49-F238E27FC236}">
                <a16:creationId xmlns:a16="http://schemas.microsoft.com/office/drawing/2014/main" id="{6B0C73B7-B2C6-AA92-D5B4-E3DEE7E265E0}"/>
              </a:ext>
            </a:extLst>
          </p:cNvPr>
          <p:cNvSpPr>
            <a:spLocks noChangeArrowheads="1"/>
          </p:cNvSpPr>
          <p:nvPr/>
        </p:nvSpPr>
        <p:spPr bwMode="auto">
          <a:xfrm>
            <a:off x="2063443" y="4442133"/>
            <a:ext cx="1516063"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FF0066"/>
                </a:solidFill>
              </a:rPr>
              <a:t>方法一：</a:t>
            </a:r>
          </a:p>
        </p:txBody>
      </p:sp>
      <p:graphicFrame>
        <p:nvGraphicFramePr>
          <p:cNvPr id="22" name="Object 18">
            <a:extLst>
              <a:ext uri="{FF2B5EF4-FFF2-40B4-BE49-F238E27FC236}">
                <a16:creationId xmlns:a16="http://schemas.microsoft.com/office/drawing/2014/main" id="{D8BE2E14-C926-68BB-4EB8-DAAAD3F1C7BA}"/>
              </a:ext>
            </a:extLst>
          </p:cNvPr>
          <p:cNvGraphicFramePr>
            <a:graphicFrameLocks noChangeAspect="1"/>
          </p:cNvGraphicFramePr>
          <p:nvPr>
            <p:extLst>
              <p:ext uri="{D42A27DB-BD31-4B8C-83A1-F6EECF244321}">
                <p14:modId xmlns:p14="http://schemas.microsoft.com/office/powerpoint/2010/main" val="1857273602"/>
              </p:ext>
            </p:extLst>
          </p:nvPr>
        </p:nvGraphicFramePr>
        <p:xfrm>
          <a:off x="1720544" y="4978708"/>
          <a:ext cx="4595812" cy="508000"/>
        </p:xfrm>
        <a:graphic>
          <a:graphicData uri="http://schemas.openxmlformats.org/presentationml/2006/ole">
            <mc:AlternateContent xmlns:mc="http://schemas.openxmlformats.org/markup-compatibility/2006">
              <mc:Choice xmlns:v="urn:schemas-microsoft-com:vml" Requires="v">
                <p:oleObj name="Equation" r:id="rId8" imgW="2266956" imgH="238140" progId="Equation.3">
                  <p:embed/>
                </p:oleObj>
              </mc:Choice>
              <mc:Fallback>
                <p:oleObj name="Equation" r:id="rId8" imgW="2266956" imgH="238140" progId="Equation.3">
                  <p:embed/>
                  <p:pic>
                    <p:nvPicPr>
                      <p:cNvPr id="22" name="Object 18">
                        <a:extLst>
                          <a:ext uri="{FF2B5EF4-FFF2-40B4-BE49-F238E27FC236}">
                            <a16:creationId xmlns:a16="http://schemas.microsoft.com/office/drawing/2014/main" id="{D8BE2E14-C926-68BB-4EB8-DAAAD3F1C7BA}"/>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720544" y="4978708"/>
                        <a:ext cx="4595812" cy="508000"/>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99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3" name="Text Box 19">
            <a:extLst>
              <a:ext uri="{FF2B5EF4-FFF2-40B4-BE49-F238E27FC236}">
                <a16:creationId xmlns:a16="http://schemas.microsoft.com/office/drawing/2014/main" id="{EEB7A411-AAB5-C47D-F1DE-FD9D023979F9}"/>
              </a:ext>
            </a:extLst>
          </p:cNvPr>
          <p:cNvSpPr txBox="1">
            <a:spLocks noChangeArrowheads="1"/>
          </p:cNvSpPr>
          <p:nvPr/>
        </p:nvSpPr>
        <p:spPr bwMode="auto">
          <a:xfrm>
            <a:off x="8635693" y="4237345"/>
            <a:ext cx="7683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F</a:t>
            </a:r>
          </a:p>
        </p:txBody>
      </p:sp>
      <p:grpSp>
        <p:nvGrpSpPr>
          <p:cNvPr id="24" name="Group 20">
            <a:extLst>
              <a:ext uri="{FF2B5EF4-FFF2-40B4-BE49-F238E27FC236}">
                <a16:creationId xmlns:a16="http://schemas.microsoft.com/office/drawing/2014/main" id="{43811366-8449-A2D1-4322-52B5E609328A}"/>
              </a:ext>
            </a:extLst>
          </p:cNvPr>
          <p:cNvGrpSpPr>
            <a:grpSpLocks/>
          </p:cNvGrpSpPr>
          <p:nvPr/>
        </p:nvGrpSpPr>
        <p:grpSpPr bwMode="auto">
          <a:xfrm>
            <a:off x="8872231" y="6350308"/>
            <a:ext cx="815975" cy="457200"/>
            <a:chOff x="4204" y="3841"/>
            <a:chExt cx="514" cy="288"/>
          </a:xfrm>
        </p:grpSpPr>
        <p:sp>
          <p:nvSpPr>
            <p:cNvPr id="25" name="Text Box 21">
              <a:extLst>
                <a:ext uri="{FF2B5EF4-FFF2-40B4-BE49-F238E27FC236}">
                  <a16:creationId xmlns:a16="http://schemas.microsoft.com/office/drawing/2014/main" id="{F96DC08E-5CFC-B912-4E9C-DD77D00F4263}"/>
                </a:ext>
              </a:extLst>
            </p:cNvPr>
            <p:cNvSpPr txBox="1">
              <a:spLocks noChangeArrowheads="1"/>
            </p:cNvSpPr>
            <p:nvPr/>
          </p:nvSpPr>
          <p:spPr bwMode="auto">
            <a:xfrm>
              <a:off x="4204" y="3841"/>
              <a:ext cx="2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A</a:t>
              </a:r>
            </a:p>
          </p:txBody>
        </p:sp>
        <p:sp>
          <p:nvSpPr>
            <p:cNvPr id="26" name="Text Box 22">
              <a:extLst>
                <a:ext uri="{FF2B5EF4-FFF2-40B4-BE49-F238E27FC236}">
                  <a16:creationId xmlns:a16="http://schemas.microsoft.com/office/drawing/2014/main" id="{A661075D-7891-DAB3-69F0-55D47D9D5AA0}"/>
                </a:ext>
              </a:extLst>
            </p:cNvPr>
            <p:cNvSpPr txBox="1">
              <a:spLocks noChangeArrowheads="1"/>
            </p:cNvSpPr>
            <p:nvPr/>
          </p:nvSpPr>
          <p:spPr bwMode="auto">
            <a:xfrm>
              <a:off x="4474" y="3841"/>
              <a:ext cx="2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B</a:t>
              </a:r>
            </a:p>
          </p:txBody>
        </p:sp>
      </p:grpSp>
      <p:grpSp>
        <p:nvGrpSpPr>
          <p:cNvPr id="27" name="Group 23">
            <a:extLst>
              <a:ext uri="{FF2B5EF4-FFF2-40B4-BE49-F238E27FC236}">
                <a16:creationId xmlns:a16="http://schemas.microsoft.com/office/drawing/2014/main" id="{9B4F649C-BC2A-B671-FD72-16829B7764E8}"/>
              </a:ext>
            </a:extLst>
          </p:cNvPr>
          <p:cNvGrpSpPr>
            <a:grpSpLocks/>
          </p:cNvGrpSpPr>
          <p:nvPr/>
        </p:nvGrpSpPr>
        <p:grpSpPr bwMode="auto">
          <a:xfrm>
            <a:off x="7013268" y="4364345"/>
            <a:ext cx="3262313" cy="2044700"/>
            <a:chOff x="3033" y="2592"/>
            <a:chExt cx="2055" cy="1288"/>
          </a:xfrm>
        </p:grpSpPr>
        <p:sp>
          <p:nvSpPr>
            <p:cNvPr id="28" name="Rectangle 24">
              <a:extLst>
                <a:ext uri="{FF2B5EF4-FFF2-40B4-BE49-F238E27FC236}">
                  <a16:creationId xmlns:a16="http://schemas.microsoft.com/office/drawing/2014/main" id="{E3E9AC96-2D8D-AFCB-A5DD-A1C2F50FEB71}"/>
                </a:ext>
              </a:extLst>
            </p:cNvPr>
            <p:cNvSpPr>
              <a:spLocks noChangeArrowheads="1"/>
            </p:cNvSpPr>
            <p:nvPr/>
          </p:nvSpPr>
          <p:spPr bwMode="auto">
            <a:xfrm>
              <a:off x="3035" y="2835"/>
              <a:ext cx="2030" cy="777"/>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9" name="Line 25">
              <a:extLst>
                <a:ext uri="{FF2B5EF4-FFF2-40B4-BE49-F238E27FC236}">
                  <a16:creationId xmlns:a16="http://schemas.microsoft.com/office/drawing/2014/main" id="{BBC980D5-E909-E375-1EEE-7EDB46643162}"/>
                </a:ext>
              </a:extLst>
            </p:cNvPr>
            <p:cNvSpPr>
              <a:spLocks noChangeShapeType="1"/>
            </p:cNvSpPr>
            <p:nvPr/>
          </p:nvSpPr>
          <p:spPr bwMode="auto">
            <a:xfrm flipV="1">
              <a:off x="4051" y="2652"/>
              <a:ext cx="0" cy="17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0" name="Oval 26">
              <a:extLst>
                <a:ext uri="{FF2B5EF4-FFF2-40B4-BE49-F238E27FC236}">
                  <a16:creationId xmlns:a16="http://schemas.microsoft.com/office/drawing/2014/main" id="{A729CC73-A80E-D05E-B0AB-876CD141D299}"/>
                </a:ext>
              </a:extLst>
            </p:cNvPr>
            <p:cNvSpPr>
              <a:spLocks noChangeArrowheads="1"/>
            </p:cNvSpPr>
            <p:nvPr/>
          </p:nvSpPr>
          <p:spPr bwMode="auto">
            <a:xfrm>
              <a:off x="4023" y="2592"/>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1" name="Text Box 27">
              <a:extLst>
                <a:ext uri="{FF2B5EF4-FFF2-40B4-BE49-F238E27FC236}">
                  <a16:creationId xmlns:a16="http://schemas.microsoft.com/office/drawing/2014/main" id="{CFE8D082-DBD5-1215-62EE-5C65BF1EBB46}"/>
                </a:ext>
              </a:extLst>
            </p:cNvPr>
            <p:cNvSpPr txBox="1">
              <a:spLocks noChangeArrowheads="1"/>
            </p:cNvSpPr>
            <p:nvPr/>
          </p:nvSpPr>
          <p:spPr bwMode="auto">
            <a:xfrm>
              <a:off x="3917" y="2806"/>
              <a:ext cx="23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rPr>
                <a:t>Y</a:t>
              </a:r>
            </a:p>
          </p:txBody>
        </p:sp>
        <p:sp>
          <p:nvSpPr>
            <p:cNvPr id="32" name="Text Box 28">
              <a:extLst>
                <a:ext uri="{FF2B5EF4-FFF2-40B4-BE49-F238E27FC236}">
                  <a16:creationId xmlns:a16="http://schemas.microsoft.com/office/drawing/2014/main" id="{93310F2B-2594-1089-6281-4F68A2AAA629}"/>
                </a:ext>
              </a:extLst>
            </p:cNvPr>
            <p:cNvSpPr txBox="1">
              <a:spLocks noChangeArrowheads="1"/>
            </p:cNvSpPr>
            <p:nvPr/>
          </p:nvSpPr>
          <p:spPr bwMode="auto">
            <a:xfrm>
              <a:off x="3381" y="3050"/>
              <a:ext cx="134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1/2</a:t>
              </a:r>
              <a:r>
                <a:rPr lang="en-US" altLang="zh-CN" sz="2800" b="1"/>
                <a:t>  </a:t>
              </a:r>
              <a:r>
                <a:rPr lang="en-US" altLang="zh-CN" sz="2800" b="1">
                  <a:solidFill>
                    <a:srgbClr val="FF0066"/>
                  </a:solidFill>
                </a:rPr>
                <a:t>74LS153</a:t>
              </a:r>
            </a:p>
          </p:txBody>
        </p:sp>
        <p:sp>
          <p:nvSpPr>
            <p:cNvPr id="33" name="Line 29">
              <a:extLst>
                <a:ext uri="{FF2B5EF4-FFF2-40B4-BE49-F238E27FC236}">
                  <a16:creationId xmlns:a16="http://schemas.microsoft.com/office/drawing/2014/main" id="{D857FF82-3EDB-4C48-A022-B43A6210FB37}"/>
                </a:ext>
              </a:extLst>
            </p:cNvPr>
            <p:cNvSpPr>
              <a:spLocks noChangeShapeType="1"/>
            </p:cNvSpPr>
            <p:nvPr/>
          </p:nvSpPr>
          <p:spPr bwMode="auto">
            <a:xfrm flipV="1">
              <a:off x="3167" y="3616"/>
              <a:ext cx="0" cy="21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4" name="Line 30">
              <a:extLst>
                <a:ext uri="{FF2B5EF4-FFF2-40B4-BE49-F238E27FC236}">
                  <a16:creationId xmlns:a16="http://schemas.microsoft.com/office/drawing/2014/main" id="{B4AFBB0F-4873-806D-DD81-3E67FB670F2F}"/>
                </a:ext>
              </a:extLst>
            </p:cNvPr>
            <p:cNvSpPr>
              <a:spLocks noChangeShapeType="1"/>
            </p:cNvSpPr>
            <p:nvPr/>
          </p:nvSpPr>
          <p:spPr bwMode="auto">
            <a:xfrm flipV="1">
              <a:off x="3407" y="3612"/>
              <a:ext cx="0" cy="26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5" name="Line 31">
              <a:extLst>
                <a:ext uri="{FF2B5EF4-FFF2-40B4-BE49-F238E27FC236}">
                  <a16:creationId xmlns:a16="http://schemas.microsoft.com/office/drawing/2014/main" id="{ADD9ABA8-4377-56C0-7B7D-4BA36E5FFBE9}"/>
                </a:ext>
              </a:extLst>
            </p:cNvPr>
            <p:cNvSpPr>
              <a:spLocks noChangeShapeType="1"/>
            </p:cNvSpPr>
            <p:nvPr/>
          </p:nvSpPr>
          <p:spPr bwMode="auto">
            <a:xfrm flipV="1">
              <a:off x="3651" y="3612"/>
              <a:ext cx="0" cy="26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6" name="Line 32">
              <a:extLst>
                <a:ext uri="{FF2B5EF4-FFF2-40B4-BE49-F238E27FC236}">
                  <a16:creationId xmlns:a16="http://schemas.microsoft.com/office/drawing/2014/main" id="{EA08F2A2-1A37-669C-A2A7-82B3625D69EF}"/>
                </a:ext>
              </a:extLst>
            </p:cNvPr>
            <p:cNvSpPr>
              <a:spLocks noChangeShapeType="1"/>
            </p:cNvSpPr>
            <p:nvPr/>
          </p:nvSpPr>
          <p:spPr bwMode="auto">
            <a:xfrm flipV="1">
              <a:off x="3915" y="3616"/>
              <a:ext cx="0" cy="26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7" name="Line 33">
              <a:extLst>
                <a:ext uri="{FF2B5EF4-FFF2-40B4-BE49-F238E27FC236}">
                  <a16:creationId xmlns:a16="http://schemas.microsoft.com/office/drawing/2014/main" id="{61773822-38B6-4F93-33FB-37DE869547A8}"/>
                </a:ext>
              </a:extLst>
            </p:cNvPr>
            <p:cNvSpPr>
              <a:spLocks noChangeShapeType="1"/>
            </p:cNvSpPr>
            <p:nvPr/>
          </p:nvSpPr>
          <p:spPr bwMode="auto">
            <a:xfrm flipV="1">
              <a:off x="4363" y="3616"/>
              <a:ext cx="0" cy="20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8" name="Line 34">
              <a:extLst>
                <a:ext uri="{FF2B5EF4-FFF2-40B4-BE49-F238E27FC236}">
                  <a16:creationId xmlns:a16="http://schemas.microsoft.com/office/drawing/2014/main" id="{84B8B35D-3680-A0D1-B61B-7EEE3C93BB09}"/>
                </a:ext>
              </a:extLst>
            </p:cNvPr>
            <p:cNvSpPr>
              <a:spLocks noChangeShapeType="1"/>
            </p:cNvSpPr>
            <p:nvPr/>
          </p:nvSpPr>
          <p:spPr bwMode="auto">
            <a:xfrm flipV="1">
              <a:off x="4623" y="3612"/>
              <a:ext cx="0" cy="21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9" name="Line 35">
              <a:extLst>
                <a:ext uri="{FF2B5EF4-FFF2-40B4-BE49-F238E27FC236}">
                  <a16:creationId xmlns:a16="http://schemas.microsoft.com/office/drawing/2014/main" id="{7CE3DBB8-7420-0E0F-5747-E00F6C12B1D6}"/>
                </a:ext>
              </a:extLst>
            </p:cNvPr>
            <p:cNvSpPr>
              <a:spLocks noChangeShapeType="1"/>
            </p:cNvSpPr>
            <p:nvPr/>
          </p:nvSpPr>
          <p:spPr bwMode="auto">
            <a:xfrm flipH="1" flipV="1">
              <a:off x="4926" y="3710"/>
              <a:ext cx="0" cy="16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0" name="Text Box 36">
              <a:extLst>
                <a:ext uri="{FF2B5EF4-FFF2-40B4-BE49-F238E27FC236}">
                  <a16:creationId xmlns:a16="http://schemas.microsoft.com/office/drawing/2014/main" id="{7515DB40-B1F0-1256-0CD2-E89E74DE91D2}"/>
                </a:ext>
              </a:extLst>
            </p:cNvPr>
            <p:cNvSpPr txBox="1">
              <a:spLocks noChangeArrowheads="1"/>
            </p:cNvSpPr>
            <p:nvPr/>
          </p:nvSpPr>
          <p:spPr bwMode="auto">
            <a:xfrm>
              <a:off x="3033" y="3322"/>
              <a:ext cx="31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D</a:t>
              </a:r>
              <a:r>
                <a:rPr lang="en-US" altLang="zh-CN" b="1" baseline="-25000">
                  <a:solidFill>
                    <a:srgbClr val="0033CC"/>
                  </a:solidFill>
                </a:rPr>
                <a:t>3</a:t>
              </a:r>
              <a:endParaRPr lang="en-US" altLang="zh-CN" b="1" i="1">
                <a:solidFill>
                  <a:srgbClr val="0033CC"/>
                </a:solidFill>
              </a:endParaRPr>
            </a:p>
          </p:txBody>
        </p:sp>
        <p:sp>
          <p:nvSpPr>
            <p:cNvPr id="41" name="Text Box 37">
              <a:extLst>
                <a:ext uri="{FF2B5EF4-FFF2-40B4-BE49-F238E27FC236}">
                  <a16:creationId xmlns:a16="http://schemas.microsoft.com/office/drawing/2014/main" id="{13204206-0C4B-0031-14A7-29245D473789}"/>
                </a:ext>
              </a:extLst>
            </p:cNvPr>
            <p:cNvSpPr txBox="1">
              <a:spLocks noChangeArrowheads="1"/>
            </p:cNvSpPr>
            <p:nvPr/>
          </p:nvSpPr>
          <p:spPr bwMode="auto">
            <a:xfrm>
              <a:off x="3277" y="3326"/>
              <a:ext cx="31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D</a:t>
              </a:r>
              <a:r>
                <a:rPr lang="en-US" altLang="zh-CN" b="1" baseline="-25000">
                  <a:solidFill>
                    <a:srgbClr val="0033CC"/>
                  </a:solidFill>
                </a:rPr>
                <a:t>2</a:t>
              </a:r>
              <a:endParaRPr lang="en-US" altLang="zh-CN" b="1" i="1">
                <a:solidFill>
                  <a:srgbClr val="0033CC"/>
                </a:solidFill>
              </a:endParaRPr>
            </a:p>
          </p:txBody>
        </p:sp>
        <p:sp>
          <p:nvSpPr>
            <p:cNvPr id="42" name="Text Box 38">
              <a:extLst>
                <a:ext uri="{FF2B5EF4-FFF2-40B4-BE49-F238E27FC236}">
                  <a16:creationId xmlns:a16="http://schemas.microsoft.com/office/drawing/2014/main" id="{187CED78-AC3A-F2B9-4DDF-82796F1B1E88}"/>
                </a:ext>
              </a:extLst>
            </p:cNvPr>
            <p:cNvSpPr txBox="1">
              <a:spLocks noChangeArrowheads="1"/>
            </p:cNvSpPr>
            <p:nvPr/>
          </p:nvSpPr>
          <p:spPr bwMode="auto">
            <a:xfrm>
              <a:off x="3509" y="3322"/>
              <a:ext cx="31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D</a:t>
              </a:r>
              <a:r>
                <a:rPr lang="en-US" altLang="zh-CN" b="1" baseline="-25000">
                  <a:solidFill>
                    <a:srgbClr val="0033CC"/>
                  </a:solidFill>
                </a:rPr>
                <a:t>1</a:t>
              </a:r>
              <a:endParaRPr lang="en-US" altLang="zh-CN" b="1" i="1">
                <a:solidFill>
                  <a:srgbClr val="0033CC"/>
                </a:solidFill>
              </a:endParaRPr>
            </a:p>
          </p:txBody>
        </p:sp>
        <p:sp>
          <p:nvSpPr>
            <p:cNvPr id="43" name="Text Box 39">
              <a:extLst>
                <a:ext uri="{FF2B5EF4-FFF2-40B4-BE49-F238E27FC236}">
                  <a16:creationId xmlns:a16="http://schemas.microsoft.com/office/drawing/2014/main" id="{DEBCB247-EF3C-1D41-8F01-F63AC43579F7}"/>
                </a:ext>
              </a:extLst>
            </p:cNvPr>
            <p:cNvSpPr txBox="1">
              <a:spLocks noChangeArrowheads="1"/>
            </p:cNvSpPr>
            <p:nvPr/>
          </p:nvSpPr>
          <p:spPr bwMode="auto">
            <a:xfrm>
              <a:off x="3793" y="3322"/>
              <a:ext cx="31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D</a:t>
              </a:r>
              <a:r>
                <a:rPr lang="en-US" altLang="zh-CN" b="1" baseline="-25000">
                  <a:solidFill>
                    <a:srgbClr val="0033CC"/>
                  </a:solidFill>
                </a:rPr>
                <a:t>0</a:t>
              </a:r>
              <a:endParaRPr lang="en-US" altLang="zh-CN" b="1" i="1">
                <a:solidFill>
                  <a:srgbClr val="0033CC"/>
                </a:solidFill>
              </a:endParaRPr>
            </a:p>
          </p:txBody>
        </p:sp>
        <p:sp>
          <p:nvSpPr>
            <p:cNvPr id="44" name="Text Box 40">
              <a:extLst>
                <a:ext uri="{FF2B5EF4-FFF2-40B4-BE49-F238E27FC236}">
                  <a16:creationId xmlns:a16="http://schemas.microsoft.com/office/drawing/2014/main" id="{0EE025EB-5C2C-86C6-42E3-ADA06987FC80}"/>
                </a:ext>
              </a:extLst>
            </p:cNvPr>
            <p:cNvSpPr txBox="1">
              <a:spLocks noChangeArrowheads="1"/>
            </p:cNvSpPr>
            <p:nvPr/>
          </p:nvSpPr>
          <p:spPr bwMode="auto">
            <a:xfrm>
              <a:off x="4185" y="3318"/>
              <a:ext cx="31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a:t>
              </a:r>
              <a:r>
                <a:rPr lang="en-US" altLang="zh-CN" b="1" baseline="-25000">
                  <a:solidFill>
                    <a:srgbClr val="0033CC"/>
                  </a:solidFill>
                </a:rPr>
                <a:t>1</a:t>
              </a:r>
              <a:endParaRPr lang="en-US" altLang="zh-CN" b="1" i="1">
                <a:solidFill>
                  <a:srgbClr val="0033CC"/>
                </a:solidFill>
              </a:endParaRPr>
            </a:p>
          </p:txBody>
        </p:sp>
        <p:sp>
          <p:nvSpPr>
            <p:cNvPr id="45" name="Text Box 41">
              <a:extLst>
                <a:ext uri="{FF2B5EF4-FFF2-40B4-BE49-F238E27FC236}">
                  <a16:creationId xmlns:a16="http://schemas.microsoft.com/office/drawing/2014/main" id="{7B92C18B-52EA-E90F-52FC-2570BF0618C2}"/>
                </a:ext>
              </a:extLst>
            </p:cNvPr>
            <p:cNvSpPr txBox="1">
              <a:spLocks noChangeArrowheads="1"/>
            </p:cNvSpPr>
            <p:nvPr/>
          </p:nvSpPr>
          <p:spPr bwMode="auto">
            <a:xfrm>
              <a:off x="4457" y="3322"/>
              <a:ext cx="31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a:t>
              </a:r>
              <a:r>
                <a:rPr lang="en-US" altLang="zh-CN" b="1" baseline="-25000">
                  <a:solidFill>
                    <a:srgbClr val="0033CC"/>
                  </a:solidFill>
                </a:rPr>
                <a:t>0</a:t>
              </a:r>
              <a:endParaRPr lang="en-US" altLang="zh-CN" b="1" i="1">
                <a:solidFill>
                  <a:srgbClr val="0033CC"/>
                </a:solidFill>
              </a:endParaRPr>
            </a:p>
          </p:txBody>
        </p:sp>
        <p:sp>
          <p:nvSpPr>
            <p:cNvPr id="46" name="Text Box 42">
              <a:extLst>
                <a:ext uri="{FF2B5EF4-FFF2-40B4-BE49-F238E27FC236}">
                  <a16:creationId xmlns:a16="http://schemas.microsoft.com/office/drawing/2014/main" id="{D2083471-1FF3-C246-6173-B50B9E86E04B}"/>
                </a:ext>
              </a:extLst>
            </p:cNvPr>
            <p:cNvSpPr txBox="1">
              <a:spLocks noChangeArrowheads="1"/>
            </p:cNvSpPr>
            <p:nvPr/>
          </p:nvSpPr>
          <p:spPr bwMode="auto">
            <a:xfrm>
              <a:off x="4737" y="3350"/>
              <a:ext cx="35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ST</a:t>
              </a:r>
            </a:p>
          </p:txBody>
        </p:sp>
        <p:sp>
          <p:nvSpPr>
            <p:cNvPr id="47" name="Oval 43">
              <a:extLst>
                <a:ext uri="{FF2B5EF4-FFF2-40B4-BE49-F238E27FC236}">
                  <a16:creationId xmlns:a16="http://schemas.microsoft.com/office/drawing/2014/main" id="{5E337EBE-7C00-E9C8-638C-29F339DD1094}"/>
                </a:ext>
              </a:extLst>
            </p:cNvPr>
            <p:cNvSpPr>
              <a:spLocks noChangeArrowheads="1"/>
            </p:cNvSpPr>
            <p:nvPr/>
          </p:nvSpPr>
          <p:spPr bwMode="auto">
            <a:xfrm>
              <a:off x="4879" y="3624"/>
              <a:ext cx="88" cy="84"/>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8" name="Oval 44">
              <a:extLst>
                <a:ext uri="{FF2B5EF4-FFF2-40B4-BE49-F238E27FC236}">
                  <a16:creationId xmlns:a16="http://schemas.microsoft.com/office/drawing/2014/main" id="{8754F77C-FC5E-1C2D-8B21-1102C2D83910}"/>
                </a:ext>
              </a:extLst>
            </p:cNvPr>
            <p:cNvSpPr>
              <a:spLocks noChangeArrowheads="1"/>
            </p:cNvSpPr>
            <p:nvPr/>
          </p:nvSpPr>
          <p:spPr bwMode="auto">
            <a:xfrm>
              <a:off x="4599" y="3819"/>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9" name="Oval 45">
              <a:extLst>
                <a:ext uri="{FF2B5EF4-FFF2-40B4-BE49-F238E27FC236}">
                  <a16:creationId xmlns:a16="http://schemas.microsoft.com/office/drawing/2014/main" id="{EE0088E9-45C6-02B2-C6F4-FEA3500B3D7F}"/>
                </a:ext>
              </a:extLst>
            </p:cNvPr>
            <p:cNvSpPr>
              <a:spLocks noChangeArrowheads="1"/>
            </p:cNvSpPr>
            <p:nvPr/>
          </p:nvSpPr>
          <p:spPr bwMode="auto">
            <a:xfrm>
              <a:off x="4335" y="3819"/>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50" name="Line 46">
            <a:extLst>
              <a:ext uri="{FF2B5EF4-FFF2-40B4-BE49-F238E27FC236}">
                <a16:creationId xmlns:a16="http://schemas.microsoft.com/office/drawing/2014/main" id="{0EB8C157-3AA6-C6A6-D8A9-B7C8666609EE}"/>
              </a:ext>
            </a:extLst>
          </p:cNvPr>
          <p:cNvSpPr>
            <a:spLocks noChangeShapeType="1"/>
          </p:cNvSpPr>
          <p:nvPr/>
        </p:nvSpPr>
        <p:spPr bwMode="auto">
          <a:xfrm flipV="1">
            <a:off x="9897756" y="6386820"/>
            <a:ext cx="239712"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51" name="Group 47">
            <a:extLst>
              <a:ext uri="{FF2B5EF4-FFF2-40B4-BE49-F238E27FC236}">
                <a16:creationId xmlns:a16="http://schemas.microsoft.com/office/drawing/2014/main" id="{1BCC9A61-D4CB-F726-8FDC-E5AFE3C9616F}"/>
              </a:ext>
            </a:extLst>
          </p:cNvPr>
          <p:cNvGrpSpPr>
            <a:grpSpLocks/>
          </p:cNvGrpSpPr>
          <p:nvPr/>
        </p:nvGrpSpPr>
        <p:grpSpPr bwMode="auto">
          <a:xfrm>
            <a:off x="6848168" y="6153458"/>
            <a:ext cx="1676400" cy="730250"/>
            <a:chOff x="2929" y="3714"/>
            <a:chExt cx="1056" cy="460"/>
          </a:xfrm>
        </p:grpSpPr>
        <p:sp>
          <p:nvSpPr>
            <p:cNvPr id="52" name="Text Box 48">
              <a:extLst>
                <a:ext uri="{FF2B5EF4-FFF2-40B4-BE49-F238E27FC236}">
                  <a16:creationId xmlns:a16="http://schemas.microsoft.com/office/drawing/2014/main" id="{70439CD1-2BA3-AB2B-AFFC-D61B8E5501F4}"/>
                </a:ext>
              </a:extLst>
            </p:cNvPr>
            <p:cNvSpPr txBox="1">
              <a:spLocks noChangeArrowheads="1"/>
            </p:cNvSpPr>
            <p:nvPr/>
          </p:nvSpPr>
          <p:spPr bwMode="auto">
            <a:xfrm>
              <a:off x="2929" y="3714"/>
              <a:ext cx="212" cy="2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ea typeface="楷体_GB2312" pitchFamily="49" charset="-122"/>
                </a:rPr>
                <a:t>1</a:t>
              </a:r>
            </a:p>
          </p:txBody>
        </p:sp>
        <p:sp>
          <p:nvSpPr>
            <p:cNvPr id="53" name="Line 49">
              <a:extLst>
                <a:ext uri="{FF2B5EF4-FFF2-40B4-BE49-F238E27FC236}">
                  <a16:creationId xmlns:a16="http://schemas.microsoft.com/office/drawing/2014/main" id="{52BFE210-370E-4FBE-D79E-6A8CA43D84E5}"/>
                </a:ext>
              </a:extLst>
            </p:cNvPr>
            <p:cNvSpPr>
              <a:spLocks noChangeShapeType="1"/>
            </p:cNvSpPr>
            <p:nvPr/>
          </p:nvSpPr>
          <p:spPr bwMode="auto">
            <a:xfrm>
              <a:off x="3409" y="3866"/>
              <a:ext cx="24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endParaRPr lang="zh-CN" altLang="en-US"/>
            </a:p>
          </p:txBody>
        </p:sp>
        <p:sp>
          <p:nvSpPr>
            <p:cNvPr id="54" name="Line 50">
              <a:extLst>
                <a:ext uri="{FF2B5EF4-FFF2-40B4-BE49-F238E27FC236}">
                  <a16:creationId xmlns:a16="http://schemas.microsoft.com/office/drawing/2014/main" id="{D3CA0CD9-598C-3A8B-B19E-31571C1DDB93}"/>
                </a:ext>
              </a:extLst>
            </p:cNvPr>
            <p:cNvSpPr>
              <a:spLocks noChangeShapeType="1"/>
            </p:cNvSpPr>
            <p:nvPr/>
          </p:nvSpPr>
          <p:spPr bwMode="auto">
            <a:xfrm>
              <a:off x="3525" y="3864"/>
              <a:ext cx="0" cy="18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endParaRPr lang="zh-CN" altLang="en-US"/>
            </a:p>
          </p:txBody>
        </p:sp>
        <p:sp>
          <p:nvSpPr>
            <p:cNvPr id="55" name="Text Box 51">
              <a:extLst>
                <a:ext uri="{FF2B5EF4-FFF2-40B4-BE49-F238E27FC236}">
                  <a16:creationId xmlns:a16="http://schemas.microsoft.com/office/drawing/2014/main" id="{4B11F978-C530-BE1C-4850-39C9A12DC76E}"/>
                </a:ext>
              </a:extLst>
            </p:cNvPr>
            <p:cNvSpPr txBox="1">
              <a:spLocks noChangeArrowheads="1"/>
            </p:cNvSpPr>
            <p:nvPr/>
          </p:nvSpPr>
          <p:spPr bwMode="auto">
            <a:xfrm>
              <a:off x="3160" y="3886"/>
              <a:ext cx="24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C</a:t>
              </a:r>
            </a:p>
          </p:txBody>
        </p:sp>
        <p:sp>
          <p:nvSpPr>
            <p:cNvPr id="56" name="Line 52">
              <a:extLst>
                <a:ext uri="{FF2B5EF4-FFF2-40B4-BE49-F238E27FC236}">
                  <a16:creationId xmlns:a16="http://schemas.microsoft.com/office/drawing/2014/main" id="{943831FC-61BC-4779-FC84-8C594662DB92}"/>
                </a:ext>
              </a:extLst>
            </p:cNvPr>
            <p:cNvSpPr>
              <a:spLocks noChangeShapeType="1"/>
            </p:cNvSpPr>
            <p:nvPr/>
          </p:nvSpPr>
          <p:spPr bwMode="auto">
            <a:xfrm>
              <a:off x="3841" y="3873"/>
              <a:ext cx="144"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endParaRPr lang="zh-CN" altLang="en-US"/>
            </a:p>
          </p:txBody>
        </p:sp>
        <p:sp>
          <p:nvSpPr>
            <p:cNvPr id="57" name="Oval 53">
              <a:extLst>
                <a:ext uri="{FF2B5EF4-FFF2-40B4-BE49-F238E27FC236}">
                  <a16:creationId xmlns:a16="http://schemas.microsoft.com/office/drawing/2014/main" id="{D8FEF37C-6DE5-B601-B79E-B07A7A810CEB}"/>
                </a:ext>
              </a:extLst>
            </p:cNvPr>
            <p:cNvSpPr>
              <a:spLocks noChangeArrowheads="1"/>
            </p:cNvSpPr>
            <p:nvPr/>
          </p:nvSpPr>
          <p:spPr bwMode="auto">
            <a:xfrm>
              <a:off x="3495" y="4038"/>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8" name="Oval 54">
              <a:extLst>
                <a:ext uri="{FF2B5EF4-FFF2-40B4-BE49-F238E27FC236}">
                  <a16:creationId xmlns:a16="http://schemas.microsoft.com/office/drawing/2014/main" id="{E9A86F94-B9F4-28D7-99C8-AB72B4D3A917}"/>
                </a:ext>
              </a:extLst>
            </p:cNvPr>
            <p:cNvSpPr>
              <a:spLocks noChangeArrowheads="1"/>
            </p:cNvSpPr>
            <p:nvPr/>
          </p:nvSpPr>
          <p:spPr bwMode="auto">
            <a:xfrm>
              <a:off x="3138" y="3834"/>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59" name="Rectangle 55">
            <a:extLst>
              <a:ext uri="{FF2B5EF4-FFF2-40B4-BE49-F238E27FC236}">
                <a16:creationId xmlns:a16="http://schemas.microsoft.com/office/drawing/2014/main" id="{2115B536-ACAF-EAD4-3A2A-0F340DBED660}"/>
              </a:ext>
            </a:extLst>
          </p:cNvPr>
          <p:cNvSpPr>
            <a:spLocks noChangeArrowheads="1"/>
          </p:cNvSpPr>
          <p:nvPr/>
        </p:nvSpPr>
        <p:spPr bwMode="auto">
          <a:xfrm>
            <a:off x="2150756" y="6393170"/>
            <a:ext cx="312578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t>(4) </a:t>
            </a:r>
            <a:r>
              <a:rPr lang="zh-CN" altLang="en-US" b="1"/>
              <a:t>画连线图</a:t>
            </a:r>
          </a:p>
        </p:txBody>
      </p:sp>
      <p:cxnSp>
        <p:nvCxnSpPr>
          <p:cNvPr id="60" name="直接连接符 2">
            <a:extLst>
              <a:ext uri="{FF2B5EF4-FFF2-40B4-BE49-F238E27FC236}">
                <a16:creationId xmlns:a16="http://schemas.microsoft.com/office/drawing/2014/main" id="{1FC80BE7-2C55-0CE9-F990-16504F491F26}"/>
              </a:ext>
            </a:extLst>
          </p:cNvPr>
          <p:cNvCxnSpPr/>
          <p:nvPr/>
        </p:nvCxnSpPr>
        <p:spPr bwMode="auto">
          <a:xfrm>
            <a:off x="7214881" y="3176895"/>
            <a:ext cx="1657350" cy="0"/>
          </a:xfrm>
          <a:prstGeom prst="line">
            <a:avLst/>
          </a:prstGeom>
          <a:ln>
            <a:headEnd type="none" w="med" len="med"/>
            <a:tailEnd type="none" w="med" len="med"/>
          </a:ln>
        </p:spPr>
        <p:style>
          <a:lnRef idx="3">
            <a:schemeClr val="accent4"/>
          </a:lnRef>
          <a:fillRef idx="0">
            <a:schemeClr val="accent4"/>
          </a:fillRef>
          <a:effectRef idx="2">
            <a:schemeClr val="accent4"/>
          </a:effectRef>
          <a:fontRef idx="minor">
            <a:schemeClr val="tx1"/>
          </a:fontRef>
        </p:style>
      </p:cxnSp>
      <p:sp>
        <p:nvSpPr>
          <p:cNvPr id="2" name="灯片编号占位符 1">
            <a:extLst>
              <a:ext uri="{FF2B5EF4-FFF2-40B4-BE49-F238E27FC236}">
                <a16:creationId xmlns:a16="http://schemas.microsoft.com/office/drawing/2014/main" id="{A07C7B51-1237-1C57-27B0-2AE666AC0461}"/>
              </a:ext>
            </a:extLst>
          </p:cNvPr>
          <p:cNvSpPr>
            <a:spLocks noGrp="1"/>
          </p:cNvSpPr>
          <p:nvPr>
            <p:ph type="sldNum" sz="quarter" idx="12"/>
          </p:nvPr>
        </p:nvSpPr>
        <p:spPr/>
        <p:txBody>
          <a:bodyPr/>
          <a:lstStyle/>
          <a:p>
            <a:fld id="{392CBAA0-59E6-204E-8F03-85E5040D48B8}" type="slidenum">
              <a:rPr kumimoji="1" lang="zh-CN" altLang="en-US" smtClean="0"/>
              <a:t>75</a:t>
            </a:fld>
            <a:r>
              <a:rPr kumimoji="1" lang="en-US" altLang="zh-CN"/>
              <a:t>/133</a:t>
            </a:r>
            <a:endParaRPr kumimoji="1" lang="zh-CN" altLang="en-US" dirty="0"/>
          </a:p>
        </p:txBody>
      </p:sp>
      <mc:AlternateContent xmlns:mc="http://schemas.openxmlformats.org/markup-compatibility/2006">
        <mc:Choice xmlns:a14="http://schemas.microsoft.com/office/drawing/2010/main" Requires="a14">
          <p:sp>
            <p:nvSpPr>
              <p:cNvPr id="3" name="文本框 2">
                <a:extLst>
                  <a:ext uri="{FF2B5EF4-FFF2-40B4-BE49-F238E27FC236}">
                    <a16:creationId xmlns:a16="http://schemas.microsoft.com/office/drawing/2014/main" id="{C786C9F0-99AB-7331-D98B-1829195E75D2}"/>
                  </a:ext>
                </a:extLst>
              </p:cNvPr>
              <p:cNvSpPr txBox="1"/>
              <p:nvPr/>
            </p:nvSpPr>
            <p:spPr>
              <a:xfrm>
                <a:off x="1469791" y="5555526"/>
                <a:ext cx="5383140" cy="369332"/>
              </a:xfrm>
              <a:prstGeom prst="rect">
                <a:avLst/>
              </a:prstGeom>
              <a:noFill/>
            </p:spPr>
            <p:txBody>
              <a:bodyPr wrap="none" lIns="0" tIns="0" rIns="0" bIns="0" rtlCol="0">
                <a:spAutoFit/>
              </a:bodyPr>
              <a:lstStyle/>
              <a:p>
                <a14:m>
                  <m:oMathPara xmlns:m="http://schemas.openxmlformats.org/officeDocument/2006/math">
                    <m:oMathParaPr>
                      <m:jc m:val="centerGroup"/>
                    </m:oMathParaPr>
                    <m:oMath xmlns:m="http://schemas.openxmlformats.org/officeDocument/2006/math">
                      <m:r>
                        <a:rPr kumimoji="1" lang="en-US" altLang="zh-CN" sz="2400" b="1" i="1" smtClean="0">
                          <a:solidFill>
                            <a:srgbClr val="0000FF"/>
                          </a:solidFill>
                          <a:latin typeface="Cambria Math" panose="02040503050406030204" pitchFamily="18" charset="0"/>
                        </a:rPr>
                        <m:t>𝑭</m:t>
                      </m:r>
                      <m:r>
                        <a:rPr kumimoji="1" lang="en-US" altLang="zh-CN" sz="2400" b="1" i="1" smtClean="0">
                          <a:solidFill>
                            <a:srgbClr val="0000FF"/>
                          </a:solidFill>
                          <a:latin typeface="Cambria Math" panose="02040503050406030204" pitchFamily="18" charset="0"/>
                        </a:rPr>
                        <m:t>=</m:t>
                      </m:r>
                      <m:r>
                        <a:rPr kumimoji="1" lang="en-US" altLang="zh-CN" sz="2400" b="1" i="1" smtClean="0">
                          <a:solidFill>
                            <a:srgbClr val="0000FF"/>
                          </a:solidFill>
                          <a:latin typeface="Cambria Math" panose="02040503050406030204" pitchFamily="18" charset="0"/>
                        </a:rPr>
                        <m:t>𝟎</m:t>
                      </m:r>
                      <m:r>
                        <a:rPr kumimoji="1" lang="zh-CN" altLang="en-US" sz="2400" b="1" i="1" smtClean="0">
                          <a:solidFill>
                            <a:srgbClr val="0000FF"/>
                          </a:solidFill>
                          <a:latin typeface="Cambria Math" panose="02040503050406030204" pitchFamily="18" charset="0"/>
                        </a:rPr>
                        <m:t>∗</m:t>
                      </m:r>
                      <m:acc>
                        <m:accPr>
                          <m:chr m:val="̅"/>
                          <m:ctrlPr>
                            <a:rPr kumimoji="1" lang="en-US" altLang="zh-CN" sz="2400" b="1" i="1" smtClean="0">
                              <a:solidFill>
                                <a:srgbClr val="0000FF"/>
                              </a:solidFill>
                              <a:latin typeface="Cambria Math" panose="02040503050406030204" pitchFamily="18" charset="0"/>
                            </a:rPr>
                          </m:ctrlPr>
                        </m:accPr>
                        <m:e>
                          <m:r>
                            <a:rPr kumimoji="1" lang="en-US" altLang="zh-CN" sz="2400" b="1" i="1" smtClean="0">
                              <a:solidFill>
                                <a:srgbClr val="0000FF"/>
                              </a:solidFill>
                              <a:latin typeface="Cambria Math" panose="02040503050406030204" pitchFamily="18" charset="0"/>
                            </a:rPr>
                            <m:t>𝑨</m:t>
                          </m:r>
                        </m:e>
                      </m:acc>
                      <m:acc>
                        <m:accPr>
                          <m:chr m:val="̅"/>
                          <m:ctrlPr>
                            <a:rPr kumimoji="1" lang="zh-CN" altLang="en-US" sz="2400" b="1" i="1" smtClean="0">
                              <a:solidFill>
                                <a:srgbClr val="0000FF"/>
                              </a:solidFill>
                              <a:latin typeface="Cambria Math" panose="02040503050406030204" pitchFamily="18" charset="0"/>
                            </a:rPr>
                          </m:ctrlPr>
                        </m:accPr>
                        <m:e>
                          <m:r>
                            <a:rPr kumimoji="1" lang="en-US" altLang="zh-CN" sz="2400" b="1" i="1" smtClean="0">
                              <a:solidFill>
                                <a:srgbClr val="0000FF"/>
                              </a:solidFill>
                              <a:latin typeface="Cambria Math" panose="02040503050406030204" pitchFamily="18" charset="0"/>
                            </a:rPr>
                            <m:t>𝑩</m:t>
                          </m:r>
                        </m:e>
                      </m:acc>
                      <m:r>
                        <a:rPr kumimoji="1" lang="en-US" altLang="zh-CN" sz="2400" b="1" i="1" smtClean="0">
                          <a:solidFill>
                            <a:srgbClr val="0000FF"/>
                          </a:solidFill>
                          <a:latin typeface="Cambria Math" panose="02040503050406030204" pitchFamily="18" charset="0"/>
                        </a:rPr>
                        <m:t>+</m:t>
                      </m:r>
                      <m:r>
                        <a:rPr kumimoji="1" lang="en-US" altLang="zh-CN" sz="2400" b="1" i="1" smtClean="0">
                          <a:solidFill>
                            <a:srgbClr val="0000FF"/>
                          </a:solidFill>
                          <a:latin typeface="Cambria Math" panose="02040503050406030204" pitchFamily="18" charset="0"/>
                        </a:rPr>
                        <m:t>𝑪</m:t>
                      </m:r>
                      <m:r>
                        <a:rPr kumimoji="1" lang="zh-CN" altLang="en-US" sz="2400" b="1" i="1" smtClean="0">
                          <a:solidFill>
                            <a:srgbClr val="0000FF"/>
                          </a:solidFill>
                          <a:latin typeface="Cambria Math" panose="02040503050406030204" pitchFamily="18" charset="0"/>
                        </a:rPr>
                        <m:t>∗</m:t>
                      </m:r>
                      <m:acc>
                        <m:accPr>
                          <m:chr m:val="̅"/>
                          <m:ctrlPr>
                            <a:rPr kumimoji="1" lang="zh-CN" altLang="en-US" sz="2400" b="1" i="1" smtClean="0">
                              <a:solidFill>
                                <a:srgbClr val="0000FF"/>
                              </a:solidFill>
                              <a:latin typeface="Cambria Math" panose="02040503050406030204" pitchFamily="18" charset="0"/>
                            </a:rPr>
                          </m:ctrlPr>
                        </m:accPr>
                        <m:e>
                          <m:r>
                            <a:rPr kumimoji="1" lang="en-US" altLang="zh-CN" sz="2400" b="1" i="1" smtClean="0">
                              <a:solidFill>
                                <a:srgbClr val="0000FF"/>
                              </a:solidFill>
                              <a:latin typeface="Cambria Math" panose="02040503050406030204" pitchFamily="18" charset="0"/>
                            </a:rPr>
                            <m:t>𝑨</m:t>
                          </m:r>
                        </m:e>
                      </m:acc>
                      <m:r>
                        <a:rPr kumimoji="1" lang="en-US" altLang="zh-CN" sz="2400" b="1" i="1" smtClean="0">
                          <a:solidFill>
                            <a:srgbClr val="0000FF"/>
                          </a:solidFill>
                          <a:latin typeface="Cambria Math" panose="02040503050406030204" pitchFamily="18" charset="0"/>
                        </a:rPr>
                        <m:t>𝑩</m:t>
                      </m:r>
                      <m:r>
                        <a:rPr kumimoji="1" lang="en-US" altLang="zh-CN" sz="2400" b="1" i="1" smtClean="0">
                          <a:solidFill>
                            <a:srgbClr val="0000FF"/>
                          </a:solidFill>
                          <a:latin typeface="Cambria Math" panose="02040503050406030204" pitchFamily="18" charset="0"/>
                        </a:rPr>
                        <m:t>+</m:t>
                      </m:r>
                      <m:r>
                        <a:rPr kumimoji="1" lang="en-US" altLang="zh-CN" sz="2400" b="1" i="1" smtClean="0">
                          <a:solidFill>
                            <a:srgbClr val="0000FF"/>
                          </a:solidFill>
                          <a:latin typeface="Cambria Math" panose="02040503050406030204" pitchFamily="18" charset="0"/>
                        </a:rPr>
                        <m:t>𝑪</m:t>
                      </m:r>
                      <m:r>
                        <a:rPr kumimoji="1" lang="zh-CN" altLang="en-US" sz="2400" b="1" i="1" smtClean="0">
                          <a:solidFill>
                            <a:srgbClr val="0000FF"/>
                          </a:solidFill>
                          <a:latin typeface="Cambria Math" panose="02040503050406030204" pitchFamily="18" charset="0"/>
                        </a:rPr>
                        <m:t>∗</m:t>
                      </m:r>
                      <m:r>
                        <a:rPr kumimoji="1" lang="en-US" altLang="zh-CN" sz="2400" b="1" i="1" smtClean="0">
                          <a:solidFill>
                            <a:srgbClr val="0000FF"/>
                          </a:solidFill>
                          <a:latin typeface="Cambria Math" panose="02040503050406030204" pitchFamily="18" charset="0"/>
                        </a:rPr>
                        <m:t>𝑨</m:t>
                      </m:r>
                      <m:acc>
                        <m:accPr>
                          <m:chr m:val="̅"/>
                          <m:ctrlPr>
                            <a:rPr kumimoji="1" lang="en-US" altLang="zh-CN" sz="2400" b="1" i="1" smtClean="0">
                              <a:solidFill>
                                <a:srgbClr val="0000FF"/>
                              </a:solidFill>
                              <a:latin typeface="Cambria Math" panose="02040503050406030204" pitchFamily="18" charset="0"/>
                            </a:rPr>
                          </m:ctrlPr>
                        </m:accPr>
                        <m:e>
                          <m:r>
                            <a:rPr kumimoji="1" lang="en-US" altLang="zh-CN" sz="2400" b="1" i="1" smtClean="0">
                              <a:solidFill>
                                <a:srgbClr val="0000FF"/>
                              </a:solidFill>
                              <a:latin typeface="Cambria Math" panose="02040503050406030204" pitchFamily="18" charset="0"/>
                            </a:rPr>
                            <m:t>𝑩</m:t>
                          </m:r>
                        </m:e>
                      </m:acc>
                      <m:r>
                        <a:rPr kumimoji="1" lang="en-US" altLang="zh-CN" sz="2400" b="1" i="1" smtClean="0">
                          <a:solidFill>
                            <a:srgbClr val="0000FF"/>
                          </a:solidFill>
                          <a:latin typeface="Cambria Math" panose="02040503050406030204" pitchFamily="18" charset="0"/>
                        </a:rPr>
                        <m:t>+</m:t>
                      </m:r>
                      <m:r>
                        <a:rPr kumimoji="1" lang="en-US" altLang="zh-CN" sz="2400" b="1" i="1" smtClean="0">
                          <a:solidFill>
                            <a:srgbClr val="0000FF"/>
                          </a:solidFill>
                          <a:latin typeface="Cambria Math" panose="02040503050406030204" pitchFamily="18" charset="0"/>
                        </a:rPr>
                        <m:t>𝟏</m:t>
                      </m:r>
                      <m:r>
                        <a:rPr kumimoji="1" lang="zh-CN" altLang="en-US" sz="2400" b="1" i="1" smtClean="0">
                          <a:solidFill>
                            <a:srgbClr val="0000FF"/>
                          </a:solidFill>
                          <a:latin typeface="Cambria Math" panose="02040503050406030204" pitchFamily="18" charset="0"/>
                        </a:rPr>
                        <m:t>∗</m:t>
                      </m:r>
                      <m:r>
                        <a:rPr kumimoji="1" lang="en-US" altLang="zh-CN" sz="2400" b="1" i="1" smtClean="0">
                          <a:solidFill>
                            <a:srgbClr val="0000FF"/>
                          </a:solidFill>
                          <a:latin typeface="Cambria Math" panose="02040503050406030204" pitchFamily="18" charset="0"/>
                        </a:rPr>
                        <m:t>𝑨𝑩</m:t>
                      </m:r>
                    </m:oMath>
                  </m:oMathPara>
                </a14:m>
                <a:endParaRPr kumimoji="1" lang="zh-CN" altLang="en-US" sz="2400" b="1" dirty="0">
                  <a:solidFill>
                    <a:srgbClr val="0000FF"/>
                  </a:solidFill>
                </a:endParaRPr>
              </a:p>
            </p:txBody>
          </p:sp>
        </mc:Choice>
        <mc:Fallback>
          <p:sp>
            <p:nvSpPr>
              <p:cNvPr id="3" name="文本框 2">
                <a:extLst>
                  <a:ext uri="{FF2B5EF4-FFF2-40B4-BE49-F238E27FC236}">
                    <a16:creationId xmlns:a16="http://schemas.microsoft.com/office/drawing/2014/main" id="{C786C9F0-99AB-7331-D98B-1829195E75D2}"/>
                  </a:ext>
                </a:extLst>
              </p:cNvPr>
              <p:cNvSpPr txBox="1">
                <a:spLocks noRot="1" noChangeAspect="1" noMove="1" noResize="1" noEditPoints="1" noAdjustHandles="1" noChangeArrowheads="1" noChangeShapeType="1" noTextEdit="1"/>
              </p:cNvSpPr>
              <p:nvPr/>
            </p:nvSpPr>
            <p:spPr>
              <a:xfrm>
                <a:off x="1469791" y="5555526"/>
                <a:ext cx="5383140" cy="369332"/>
              </a:xfrm>
              <a:prstGeom prst="rect">
                <a:avLst/>
              </a:prstGeom>
              <a:blipFill>
                <a:blip r:embed="rId10"/>
                <a:stretch>
                  <a:fillRect l="-706" r="-706" b="-6667"/>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9573755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wipe(left)">
                                      <p:cBhvr>
                                        <p:cTn id="7" dur="500"/>
                                        <p:tgtEl>
                                          <p:spTgt spid="8">
                                            <p:txEl>
                                              <p:pRg st="0" end="0"/>
                                            </p:txEl>
                                          </p:spTgt>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wipe(left)">
                                      <p:cBhvr>
                                        <p:cTn id="11" dur="500"/>
                                        <p:tgtEl>
                                          <p:spTgt spid="9">
                                            <p:txEl>
                                              <p:pRg st="0" end="0"/>
                                            </p:txEl>
                                          </p:spTgt>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left)">
                                      <p:cBhvr>
                                        <p:cTn id="15" dur="500"/>
                                        <p:tgtEl>
                                          <p:spTgt spid="12"/>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grpId="0" nodeType="clickEffect">
                                  <p:stCondLst>
                                    <p:cond delay="0"/>
                                  </p:stCondLst>
                                  <p:childTnLst>
                                    <p:set>
                                      <p:cBhvr>
                                        <p:cTn id="19" dur="1" fill="hold">
                                          <p:stCondLst>
                                            <p:cond delay="0"/>
                                          </p:stCondLst>
                                        </p:cTn>
                                        <p:tgtEl>
                                          <p:spTgt spid="10">
                                            <p:txEl>
                                              <p:pRg st="0" end="0"/>
                                            </p:txEl>
                                          </p:spTgt>
                                        </p:tgtEl>
                                        <p:attrNameLst>
                                          <p:attrName>style.visibility</p:attrName>
                                        </p:attrNameLst>
                                      </p:cBhvr>
                                      <p:to>
                                        <p:strVal val="visible"/>
                                      </p:to>
                                    </p:set>
                                    <p:animEffect transition="in" filter="wipe(left)">
                                      <p:cBhvr>
                                        <p:cTn id="20" dur="500"/>
                                        <p:tgtEl>
                                          <p:spTgt spid="10">
                                            <p:txEl>
                                              <p:pRg st="0" end="0"/>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grpId="0" nodeType="clickEffect">
                                  <p:stCondLst>
                                    <p:cond delay="0"/>
                                  </p:stCondLst>
                                  <p:childTnLst>
                                    <p:set>
                                      <p:cBhvr>
                                        <p:cTn id="24" dur="1" fill="hold">
                                          <p:stCondLst>
                                            <p:cond delay="0"/>
                                          </p:stCondLst>
                                        </p:cTn>
                                        <p:tgtEl>
                                          <p:spTgt spid="13">
                                            <p:txEl>
                                              <p:pRg st="0" end="0"/>
                                            </p:txEl>
                                          </p:spTgt>
                                        </p:tgtEl>
                                        <p:attrNameLst>
                                          <p:attrName>style.visibility</p:attrName>
                                        </p:attrNameLst>
                                      </p:cBhvr>
                                      <p:to>
                                        <p:strVal val="visible"/>
                                      </p:to>
                                    </p:set>
                                    <p:animEffect transition="in" filter="wipe(left)">
                                      <p:cBhvr>
                                        <p:cTn id="25" dur="500"/>
                                        <p:tgtEl>
                                          <p:spTgt spid="13">
                                            <p:txEl>
                                              <p:pRg st="0" end="0"/>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grpId="0" nodeType="clickEffect">
                                  <p:stCondLst>
                                    <p:cond delay="0"/>
                                  </p:stCondLst>
                                  <p:childTnLst>
                                    <p:set>
                                      <p:cBhvr>
                                        <p:cTn id="29" dur="1" fill="hold">
                                          <p:stCondLst>
                                            <p:cond delay="0"/>
                                          </p:stCondLst>
                                        </p:cTn>
                                        <p:tgtEl>
                                          <p:spTgt spid="14">
                                            <p:txEl>
                                              <p:pRg st="0" end="0"/>
                                            </p:txEl>
                                          </p:spTgt>
                                        </p:tgtEl>
                                        <p:attrNameLst>
                                          <p:attrName>style.visibility</p:attrName>
                                        </p:attrNameLst>
                                      </p:cBhvr>
                                      <p:to>
                                        <p:strVal val="visible"/>
                                      </p:to>
                                    </p:set>
                                    <p:animEffect transition="in" filter="wipe(left)">
                                      <p:cBhvr>
                                        <p:cTn id="30" dur="500"/>
                                        <p:tgtEl>
                                          <p:spTgt spid="14">
                                            <p:txEl>
                                              <p:pRg st="0" end="0"/>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2" presetClass="entr" presetSubtype="4" fill="hold" nodeType="clickEffect">
                                  <p:stCondLst>
                                    <p:cond delay="0"/>
                                  </p:stCondLst>
                                  <p:childTnLst>
                                    <p:set>
                                      <p:cBhvr>
                                        <p:cTn id="34" dur="1" fill="hold">
                                          <p:stCondLst>
                                            <p:cond delay="0"/>
                                          </p:stCondLst>
                                        </p:cTn>
                                        <p:tgtEl>
                                          <p:spTgt spid="27"/>
                                        </p:tgtEl>
                                        <p:attrNameLst>
                                          <p:attrName>style.visibility</p:attrName>
                                        </p:attrNameLst>
                                      </p:cBhvr>
                                      <p:to>
                                        <p:strVal val="visible"/>
                                      </p:to>
                                    </p:set>
                                    <p:anim calcmode="lin" valueType="num">
                                      <p:cBhvr additive="base">
                                        <p:cTn id="35" dur="500"/>
                                        <p:tgtEl>
                                          <p:spTgt spid="27"/>
                                        </p:tgtEl>
                                        <p:attrNameLst>
                                          <p:attrName>ppt_y</p:attrName>
                                        </p:attrNameLst>
                                      </p:cBhvr>
                                      <p:tavLst>
                                        <p:tav tm="0">
                                          <p:val>
                                            <p:strVal val="#ppt_y+#ppt_h*1.125000"/>
                                          </p:val>
                                        </p:tav>
                                        <p:tav tm="100000">
                                          <p:val>
                                            <p:strVal val="#ppt_y"/>
                                          </p:val>
                                        </p:tav>
                                      </p:tavLst>
                                    </p:anim>
                                    <p:animEffect transition="in" filter="wipe(up)">
                                      <p:cBhvr>
                                        <p:cTn id="36" dur="500"/>
                                        <p:tgtEl>
                                          <p:spTgt spid="27"/>
                                        </p:tgtEl>
                                      </p:cBhvr>
                                    </p:animEffect>
                                  </p:childTnLst>
                                </p:cTn>
                              </p:par>
                            </p:childTnLst>
                          </p:cTn>
                        </p:par>
                        <p:par>
                          <p:cTn id="37" fill="hold">
                            <p:stCondLst>
                              <p:cond delay="500"/>
                            </p:stCondLst>
                            <p:childTnLst>
                              <p:par>
                                <p:cTn id="38" presetID="22" presetClass="entr" presetSubtype="8" fill="hold" grpId="0" nodeType="afterEffect">
                                  <p:stCondLst>
                                    <p:cond delay="1000"/>
                                  </p:stCondLst>
                                  <p:childTnLst>
                                    <p:set>
                                      <p:cBhvr>
                                        <p:cTn id="39" dur="1" fill="hold">
                                          <p:stCondLst>
                                            <p:cond delay="0"/>
                                          </p:stCondLst>
                                        </p:cTn>
                                        <p:tgtEl>
                                          <p:spTgt spid="50"/>
                                        </p:tgtEl>
                                        <p:attrNameLst>
                                          <p:attrName>style.visibility</p:attrName>
                                        </p:attrNameLst>
                                      </p:cBhvr>
                                      <p:to>
                                        <p:strVal val="visible"/>
                                      </p:to>
                                    </p:set>
                                    <p:animEffect transition="in" filter="wipe(left)">
                                      <p:cBhvr>
                                        <p:cTn id="40" dur="500"/>
                                        <p:tgtEl>
                                          <p:spTgt spid="50"/>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grpId="0" nodeType="clickEffect">
                                  <p:stCondLst>
                                    <p:cond delay="0"/>
                                  </p:stCondLst>
                                  <p:childTnLst>
                                    <p:set>
                                      <p:cBhvr>
                                        <p:cTn id="44" dur="1" fill="hold">
                                          <p:stCondLst>
                                            <p:cond delay="0"/>
                                          </p:stCondLst>
                                        </p:cTn>
                                        <p:tgtEl>
                                          <p:spTgt spid="11">
                                            <p:txEl>
                                              <p:pRg st="0" end="0"/>
                                            </p:txEl>
                                          </p:spTgt>
                                        </p:tgtEl>
                                        <p:attrNameLst>
                                          <p:attrName>style.visibility</p:attrName>
                                        </p:attrNameLst>
                                      </p:cBhvr>
                                      <p:to>
                                        <p:strVal val="visible"/>
                                      </p:to>
                                    </p:set>
                                    <p:animEffect transition="in" filter="wipe(left)">
                                      <p:cBhvr>
                                        <p:cTn id="45" dur="500"/>
                                        <p:tgtEl>
                                          <p:spTgt spid="11">
                                            <p:txEl>
                                              <p:pRg st="0" end="0"/>
                                            </p:txEl>
                                          </p:spTgt>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8" fill="hold" nodeType="clickEffect">
                                  <p:stCondLst>
                                    <p:cond delay="0"/>
                                  </p:stCondLst>
                                  <p:childTnLst>
                                    <p:set>
                                      <p:cBhvr>
                                        <p:cTn id="49" dur="1" fill="hold">
                                          <p:stCondLst>
                                            <p:cond delay="0"/>
                                          </p:stCondLst>
                                        </p:cTn>
                                        <p:tgtEl>
                                          <p:spTgt spid="6"/>
                                        </p:tgtEl>
                                        <p:attrNameLst>
                                          <p:attrName>style.visibility</p:attrName>
                                        </p:attrNameLst>
                                      </p:cBhvr>
                                      <p:to>
                                        <p:strVal val="visible"/>
                                      </p:to>
                                    </p:set>
                                    <p:animEffect transition="in" filter="wipe(left)">
                                      <p:cBhvr>
                                        <p:cTn id="50" dur="500"/>
                                        <p:tgtEl>
                                          <p:spTgt spid="6"/>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8" fill="hold" grpId="0" nodeType="clickEffect">
                                  <p:stCondLst>
                                    <p:cond delay="0"/>
                                  </p:stCondLst>
                                  <p:childTnLst>
                                    <p:set>
                                      <p:cBhvr>
                                        <p:cTn id="54" dur="1" fill="hold">
                                          <p:stCondLst>
                                            <p:cond delay="0"/>
                                          </p:stCondLst>
                                        </p:cTn>
                                        <p:tgtEl>
                                          <p:spTgt spid="15">
                                            <p:txEl>
                                              <p:pRg st="0" end="0"/>
                                            </p:txEl>
                                          </p:spTgt>
                                        </p:tgtEl>
                                        <p:attrNameLst>
                                          <p:attrName>style.visibility</p:attrName>
                                        </p:attrNameLst>
                                      </p:cBhvr>
                                      <p:to>
                                        <p:strVal val="visible"/>
                                      </p:to>
                                    </p:set>
                                    <p:animEffect transition="in" filter="wipe(left)">
                                      <p:cBhvr>
                                        <p:cTn id="55" dur="500"/>
                                        <p:tgtEl>
                                          <p:spTgt spid="15">
                                            <p:txEl>
                                              <p:pRg st="0" end="0"/>
                                            </p:txEl>
                                          </p:spTgt>
                                        </p:tgtEl>
                                      </p:cBhvr>
                                    </p:animEffect>
                                  </p:childTnLst>
                                </p:cTn>
                              </p:par>
                            </p:childTnLst>
                          </p:cTn>
                        </p:par>
                      </p:childTnLst>
                    </p:cTn>
                  </p:par>
                  <p:par>
                    <p:cTn id="56" fill="hold">
                      <p:stCondLst>
                        <p:cond delay="indefinite"/>
                      </p:stCondLst>
                      <p:childTnLst>
                        <p:par>
                          <p:cTn id="57" fill="hold">
                            <p:stCondLst>
                              <p:cond delay="0"/>
                            </p:stCondLst>
                            <p:childTnLst>
                              <p:par>
                                <p:cTn id="58" presetID="22" presetClass="entr" presetSubtype="8" fill="hold" nodeType="clickEffect">
                                  <p:stCondLst>
                                    <p:cond delay="0"/>
                                  </p:stCondLst>
                                  <p:childTnLst>
                                    <p:set>
                                      <p:cBhvr>
                                        <p:cTn id="59" dur="1" fill="hold">
                                          <p:stCondLst>
                                            <p:cond delay="0"/>
                                          </p:stCondLst>
                                        </p:cTn>
                                        <p:tgtEl>
                                          <p:spTgt spid="16"/>
                                        </p:tgtEl>
                                        <p:attrNameLst>
                                          <p:attrName>style.visibility</p:attrName>
                                        </p:attrNameLst>
                                      </p:cBhvr>
                                      <p:to>
                                        <p:strVal val="visible"/>
                                      </p:to>
                                    </p:set>
                                    <p:animEffect transition="in" filter="wipe(left)">
                                      <p:cBhvr>
                                        <p:cTn id="60" dur="500"/>
                                        <p:tgtEl>
                                          <p:spTgt spid="16"/>
                                        </p:tgtEl>
                                      </p:cBhvr>
                                    </p:animEffect>
                                  </p:childTnLst>
                                </p:cTn>
                              </p:par>
                            </p:childTnLst>
                          </p:cTn>
                        </p:par>
                      </p:childTnLst>
                    </p:cTn>
                  </p:par>
                  <p:par>
                    <p:cTn id="61" fill="hold">
                      <p:stCondLst>
                        <p:cond delay="indefinite"/>
                      </p:stCondLst>
                      <p:childTnLst>
                        <p:par>
                          <p:cTn id="62" fill="hold">
                            <p:stCondLst>
                              <p:cond delay="0"/>
                            </p:stCondLst>
                            <p:childTnLst>
                              <p:par>
                                <p:cTn id="63" presetID="22" presetClass="entr" presetSubtype="8" fill="hold" grpId="0" nodeType="clickEffect">
                                  <p:stCondLst>
                                    <p:cond delay="0"/>
                                  </p:stCondLst>
                                  <p:childTnLst>
                                    <p:set>
                                      <p:cBhvr>
                                        <p:cTn id="64" dur="1" fill="hold">
                                          <p:stCondLst>
                                            <p:cond delay="0"/>
                                          </p:stCondLst>
                                        </p:cTn>
                                        <p:tgtEl>
                                          <p:spTgt spid="17">
                                            <p:txEl>
                                              <p:pRg st="0" end="0"/>
                                            </p:txEl>
                                          </p:spTgt>
                                        </p:tgtEl>
                                        <p:attrNameLst>
                                          <p:attrName>style.visibility</p:attrName>
                                        </p:attrNameLst>
                                      </p:cBhvr>
                                      <p:to>
                                        <p:strVal val="visible"/>
                                      </p:to>
                                    </p:set>
                                    <p:animEffect transition="in" filter="wipe(left)">
                                      <p:cBhvr>
                                        <p:cTn id="65" dur="500"/>
                                        <p:tgtEl>
                                          <p:spTgt spid="17">
                                            <p:txEl>
                                              <p:pRg st="0" end="0"/>
                                            </p:txEl>
                                          </p:spTgt>
                                        </p:tgtEl>
                                      </p:cBhvr>
                                    </p:animEffect>
                                  </p:childTnLst>
                                </p:cTn>
                              </p:par>
                            </p:childTnLst>
                          </p:cTn>
                        </p:par>
                      </p:childTnLst>
                    </p:cTn>
                  </p:par>
                  <p:par>
                    <p:cTn id="66" fill="hold">
                      <p:stCondLst>
                        <p:cond delay="indefinite"/>
                      </p:stCondLst>
                      <p:childTnLst>
                        <p:par>
                          <p:cTn id="67" fill="hold">
                            <p:stCondLst>
                              <p:cond delay="0"/>
                            </p:stCondLst>
                            <p:childTnLst>
                              <p:par>
                                <p:cTn id="68" presetID="22" presetClass="entr" presetSubtype="8" fill="hold" grpId="0" nodeType="clickEffect">
                                  <p:stCondLst>
                                    <p:cond delay="0"/>
                                  </p:stCondLst>
                                  <p:childTnLst>
                                    <p:set>
                                      <p:cBhvr>
                                        <p:cTn id="69" dur="1" fill="hold">
                                          <p:stCondLst>
                                            <p:cond delay="0"/>
                                          </p:stCondLst>
                                        </p:cTn>
                                        <p:tgtEl>
                                          <p:spTgt spid="21">
                                            <p:txEl>
                                              <p:pRg st="0" end="0"/>
                                            </p:txEl>
                                          </p:spTgt>
                                        </p:tgtEl>
                                        <p:attrNameLst>
                                          <p:attrName>style.visibility</p:attrName>
                                        </p:attrNameLst>
                                      </p:cBhvr>
                                      <p:to>
                                        <p:strVal val="visible"/>
                                      </p:to>
                                    </p:set>
                                    <p:animEffect transition="in" filter="wipe(left)">
                                      <p:cBhvr>
                                        <p:cTn id="70" dur="500"/>
                                        <p:tgtEl>
                                          <p:spTgt spid="21">
                                            <p:txEl>
                                              <p:pRg st="0" end="0"/>
                                            </p:txEl>
                                          </p:spTgt>
                                        </p:tgtEl>
                                      </p:cBhvr>
                                    </p:animEffect>
                                  </p:childTnLst>
                                </p:cTn>
                              </p:par>
                            </p:childTnLst>
                          </p:cTn>
                        </p:par>
                      </p:childTnLst>
                    </p:cTn>
                  </p:par>
                  <p:par>
                    <p:cTn id="71" fill="hold">
                      <p:stCondLst>
                        <p:cond delay="indefinite"/>
                      </p:stCondLst>
                      <p:childTnLst>
                        <p:par>
                          <p:cTn id="72" fill="hold">
                            <p:stCondLst>
                              <p:cond delay="0"/>
                            </p:stCondLst>
                            <p:childTnLst>
                              <p:par>
                                <p:cTn id="73" presetID="22" presetClass="entr" presetSubtype="8" fill="hold" grpId="0" nodeType="clickEffect">
                                  <p:stCondLst>
                                    <p:cond delay="0"/>
                                  </p:stCondLst>
                                  <p:childTnLst>
                                    <p:set>
                                      <p:cBhvr>
                                        <p:cTn id="74" dur="1" fill="hold">
                                          <p:stCondLst>
                                            <p:cond delay="0"/>
                                          </p:stCondLst>
                                        </p:cTn>
                                        <p:tgtEl>
                                          <p:spTgt spid="18"/>
                                        </p:tgtEl>
                                        <p:attrNameLst>
                                          <p:attrName>style.visibility</p:attrName>
                                        </p:attrNameLst>
                                      </p:cBhvr>
                                      <p:to>
                                        <p:strVal val="visible"/>
                                      </p:to>
                                    </p:set>
                                    <p:animEffect transition="in" filter="wipe(left)">
                                      <p:cBhvr>
                                        <p:cTn id="75" dur="500"/>
                                        <p:tgtEl>
                                          <p:spTgt spid="18"/>
                                        </p:tgtEl>
                                      </p:cBhvr>
                                    </p:animEffect>
                                  </p:childTnLst>
                                </p:cTn>
                              </p:par>
                            </p:childTnLst>
                          </p:cTn>
                        </p:par>
                        <p:par>
                          <p:cTn id="76" fill="hold">
                            <p:stCondLst>
                              <p:cond delay="500"/>
                            </p:stCondLst>
                            <p:childTnLst>
                              <p:par>
                                <p:cTn id="77" presetID="12" presetClass="entr" presetSubtype="4" fill="hold" nodeType="afterEffect">
                                  <p:stCondLst>
                                    <p:cond delay="1000"/>
                                  </p:stCondLst>
                                  <p:childTnLst>
                                    <p:set>
                                      <p:cBhvr>
                                        <p:cTn id="78" dur="1" fill="hold">
                                          <p:stCondLst>
                                            <p:cond delay="0"/>
                                          </p:stCondLst>
                                        </p:cTn>
                                        <p:tgtEl>
                                          <p:spTgt spid="24"/>
                                        </p:tgtEl>
                                        <p:attrNameLst>
                                          <p:attrName>style.visibility</p:attrName>
                                        </p:attrNameLst>
                                      </p:cBhvr>
                                      <p:to>
                                        <p:strVal val="visible"/>
                                      </p:to>
                                    </p:set>
                                    <p:anim calcmode="lin" valueType="num">
                                      <p:cBhvr additive="base">
                                        <p:cTn id="79" dur="500"/>
                                        <p:tgtEl>
                                          <p:spTgt spid="24"/>
                                        </p:tgtEl>
                                        <p:attrNameLst>
                                          <p:attrName>ppt_y</p:attrName>
                                        </p:attrNameLst>
                                      </p:cBhvr>
                                      <p:tavLst>
                                        <p:tav tm="0">
                                          <p:val>
                                            <p:strVal val="#ppt_y+#ppt_h*1.125000"/>
                                          </p:val>
                                        </p:tav>
                                        <p:tav tm="100000">
                                          <p:val>
                                            <p:strVal val="#ppt_y"/>
                                          </p:val>
                                        </p:tav>
                                      </p:tavLst>
                                    </p:anim>
                                    <p:animEffect transition="in" filter="wipe(up)">
                                      <p:cBhvr>
                                        <p:cTn id="80" dur="500"/>
                                        <p:tgtEl>
                                          <p:spTgt spid="24"/>
                                        </p:tgtEl>
                                      </p:cBhvr>
                                    </p:animEffect>
                                  </p:childTnLst>
                                </p:cTn>
                              </p:par>
                            </p:childTnLst>
                          </p:cTn>
                        </p:par>
                      </p:childTnLst>
                    </p:cTn>
                  </p:par>
                  <p:par>
                    <p:cTn id="81" fill="hold">
                      <p:stCondLst>
                        <p:cond delay="indefinite"/>
                      </p:stCondLst>
                      <p:childTnLst>
                        <p:par>
                          <p:cTn id="82" fill="hold">
                            <p:stCondLst>
                              <p:cond delay="0"/>
                            </p:stCondLst>
                            <p:childTnLst>
                              <p:par>
                                <p:cTn id="83" presetID="22" presetClass="entr" presetSubtype="8" fill="hold" nodeType="clickEffect">
                                  <p:stCondLst>
                                    <p:cond delay="0"/>
                                  </p:stCondLst>
                                  <p:childTnLst>
                                    <p:set>
                                      <p:cBhvr>
                                        <p:cTn id="84" dur="1" fill="hold">
                                          <p:stCondLst>
                                            <p:cond delay="0"/>
                                          </p:stCondLst>
                                        </p:cTn>
                                        <p:tgtEl>
                                          <p:spTgt spid="22"/>
                                        </p:tgtEl>
                                        <p:attrNameLst>
                                          <p:attrName>style.visibility</p:attrName>
                                        </p:attrNameLst>
                                      </p:cBhvr>
                                      <p:to>
                                        <p:strVal val="visible"/>
                                      </p:to>
                                    </p:set>
                                    <p:animEffect transition="in" filter="wipe(left)">
                                      <p:cBhvr>
                                        <p:cTn id="85" dur="500"/>
                                        <p:tgtEl>
                                          <p:spTgt spid="22"/>
                                        </p:tgtEl>
                                      </p:cBhvr>
                                    </p:animEffect>
                                  </p:childTnLst>
                                </p:cTn>
                              </p:par>
                            </p:childTnLst>
                          </p:cTn>
                        </p:par>
                      </p:childTnLst>
                    </p:cTn>
                  </p:par>
                  <p:par>
                    <p:cTn id="86" fill="hold">
                      <p:stCondLst>
                        <p:cond delay="indefinite"/>
                      </p:stCondLst>
                      <p:childTnLst>
                        <p:par>
                          <p:cTn id="87" fill="hold">
                            <p:stCondLst>
                              <p:cond delay="0"/>
                            </p:stCondLst>
                            <p:childTnLst>
                              <p:par>
                                <p:cTn id="88" presetID="1" presetClass="entr" presetSubtype="0" fill="hold" grpId="0" nodeType="clickEffect">
                                  <p:stCondLst>
                                    <p:cond delay="0"/>
                                  </p:stCondLst>
                                  <p:childTnLst>
                                    <p:set>
                                      <p:cBhvr>
                                        <p:cTn id="89" dur="1" fill="hold">
                                          <p:stCondLst>
                                            <p:cond delay="0"/>
                                          </p:stCondLst>
                                        </p:cTn>
                                        <p:tgtEl>
                                          <p:spTgt spid="3"/>
                                        </p:tgtEl>
                                        <p:attrNameLst>
                                          <p:attrName>style.visibility</p:attrName>
                                        </p:attrNameLst>
                                      </p:cBhvr>
                                      <p:to>
                                        <p:strVal val="visible"/>
                                      </p:to>
                                    </p:set>
                                  </p:childTnLst>
                                </p:cTn>
                              </p:par>
                            </p:childTnLst>
                          </p:cTn>
                        </p:par>
                      </p:childTnLst>
                    </p:cTn>
                  </p:par>
                  <p:par>
                    <p:cTn id="90" fill="hold">
                      <p:stCondLst>
                        <p:cond delay="indefinite"/>
                      </p:stCondLst>
                      <p:childTnLst>
                        <p:par>
                          <p:cTn id="91" fill="hold">
                            <p:stCondLst>
                              <p:cond delay="0"/>
                            </p:stCondLst>
                            <p:childTnLst>
                              <p:par>
                                <p:cTn id="92" presetID="22" presetClass="entr" presetSubtype="8" fill="hold" grpId="0" nodeType="clickEffect">
                                  <p:stCondLst>
                                    <p:cond delay="0"/>
                                  </p:stCondLst>
                                  <p:childTnLst>
                                    <p:set>
                                      <p:cBhvr>
                                        <p:cTn id="93" dur="1" fill="hold">
                                          <p:stCondLst>
                                            <p:cond delay="0"/>
                                          </p:stCondLst>
                                        </p:cTn>
                                        <p:tgtEl>
                                          <p:spTgt spid="20">
                                            <p:txEl>
                                              <p:pRg st="0" end="0"/>
                                            </p:txEl>
                                          </p:spTgt>
                                        </p:tgtEl>
                                        <p:attrNameLst>
                                          <p:attrName>style.visibility</p:attrName>
                                        </p:attrNameLst>
                                      </p:cBhvr>
                                      <p:to>
                                        <p:strVal val="visible"/>
                                      </p:to>
                                    </p:set>
                                    <p:animEffect transition="in" filter="wipe(left)">
                                      <p:cBhvr>
                                        <p:cTn id="94" dur="500"/>
                                        <p:tgtEl>
                                          <p:spTgt spid="20">
                                            <p:txEl>
                                              <p:pRg st="0" end="0"/>
                                            </p:txEl>
                                          </p:spTgt>
                                        </p:tgtEl>
                                      </p:cBhvr>
                                    </p:animEffect>
                                  </p:childTnLst>
                                </p:cTn>
                              </p:par>
                            </p:childTnLst>
                          </p:cTn>
                        </p:par>
                      </p:childTnLst>
                    </p:cTn>
                  </p:par>
                  <p:par>
                    <p:cTn id="95" fill="hold">
                      <p:stCondLst>
                        <p:cond delay="indefinite"/>
                      </p:stCondLst>
                      <p:childTnLst>
                        <p:par>
                          <p:cTn id="96" fill="hold">
                            <p:stCondLst>
                              <p:cond delay="0"/>
                            </p:stCondLst>
                            <p:childTnLst>
                              <p:par>
                                <p:cTn id="97" presetID="22" presetClass="entr" presetSubtype="8" fill="hold" grpId="0" nodeType="clickEffect">
                                  <p:stCondLst>
                                    <p:cond delay="0"/>
                                  </p:stCondLst>
                                  <p:childTnLst>
                                    <p:set>
                                      <p:cBhvr>
                                        <p:cTn id="98" dur="1" fill="hold">
                                          <p:stCondLst>
                                            <p:cond delay="0"/>
                                          </p:stCondLst>
                                        </p:cTn>
                                        <p:tgtEl>
                                          <p:spTgt spid="59">
                                            <p:txEl>
                                              <p:pRg st="0" end="0"/>
                                            </p:txEl>
                                          </p:spTgt>
                                        </p:tgtEl>
                                        <p:attrNameLst>
                                          <p:attrName>style.visibility</p:attrName>
                                        </p:attrNameLst>
                                      </p:cBhvr>
                                      <p:to>
                                        <p:strVal val="visible"/>
                                      </p:to>
                                    </p:set>
                                    <p:animEffect transition="in" filter="wipe(left)">
                                      <p:cBhvr>
                                        <p:cTn id="99" dur="500"/>
                                        <p:tgtEl>
                                          <p:spTgt spid="59">
                                            <p:txEl>
                                              <p:pRg st="0" end="0"/>
                                            </p:txEl>
                                          </p:spTgt>
                                        </p:tgtEl>
                                      </p:cBhvr>
                                    </p:animEffect>
                                  </p:childTnLst>
                                </p:cTn>
                              </p:par>
                            </p:childTnLst>
                          </p:cTn>
                        </p:par>
                      </p:childTnLst>
                    </p:cTn>
                  </p:par>
                  <p:par>
                    <p:cTn id="100" fill="hold">
                      <p:stCondLst>
                        <p:cond delay="indefinite"/>
                      </p:stCondLst>
                      <p:childTnLst>
                        <p:par>
                          <p:cTn id="101" fill="hold">
                            <p:stCondLst>
                              <p:cond delay="0"/>
                            </p:stCondLst>
                            <p:childTnLst>
                              <p:par>
                                <p:cTn id="102" presetID="12" presetClass="entr" presetSubtype="4" fill="hold" nodeType="click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additive="base">
                                        <p:cTn id="104" dur="500"/>
                                        <p:tgtEl>
                                          <p:spTgt spid="51"/>
                                        </p:tgtEl>
                                        <p:attrNameLst>
                                          <p:attrName>ppt_y</p:attrName>
                                        </p:attrNameLst>
                                      </p:cBhvr>
                                      <p:tavLst>
                                        <p:tav tm="0">
                                          <p:val>
                                            <p:strVal val="#ppt_y+#ppt_h*1.125000"/>
                                          </p:val>
                                        </p:tav>
                                        <p:tav tm="100000">
                                          <p:val>
                                            <p:strVal val="#ppt_y"/>
                                          </p:val>
                                        </p:tav>
                                      </p:tavLst>
                                    </p:anim>
                                    <p:animEffect transition="in" filter="wipe(up)">
                                      <p:cBhvr>
                                        <p:cTn id="105" dur="500"/>
                                        <p:tgtEl>
                                          <p:spTgt spid="51"/>
                                        </p:tgtEl>
                                      </p:cBhvr>
                                    </p:animEffect>
                                  </p:childTnLst>
                                </p:cTn>
                              </p:par>
                            </p:childTnLst>
                          </p:cTn>
                        </p:par>
                        <p:par>
                          <p:cTn id="106" fill="hold">
                            <p:stCondLst>
                              <p:cond delay="500"/>
                            </p:stCondLst>
                            <p:childTnLst>
                              <p:par>
                                <p:cTn id="107" presetID="12" presetClass="entr" presetSubtype="4" fill="hold" grpId="0" nodeType="afterEffect">
                                  <p:stCondLst>
                                    <p:cond delay="1000"/>
                                  </p:stCondLst>
                                  <p:childTnLst>
                                    <p:set>
                                      <p:cBhvr>
                                        <p:cTn id="108" dur="1" fill="hold">
                                          <p:stCondLst>
                                            <p:cond delay="0"/>
                                          </p:stCondLst>
                                        </p:cTn>
                                        <p:tgtEl>
                                          <p:spTgt spid="23"/>
                                        </p:tgtEl>
                                        <p:attrNameLst>
                                          <p:attrName>style.visibility</p:attrName>
                                        </p:attrNameLst>
                                      </p:cBhvr>
                                      <p:to>
                                        <p:strVal val="visible"/>
                                      </p:to>
                                    </p:set>
                                    <p:anim calcmode="lin" valueType="num">
                                      <p:cBhvr additive="base">
                                        <p:cTn id="109" dur="500"/>
                                        <p:tgtEl>
                                          <p:spTgt spid="23"/>
                                        </p:tgtEl>
                                        <p:attrNameLst>
                                          <p:attrName>ppt_y</p:attrName>
                                        </p:attrNameLst>
                                      </p:cBhvr>
                                      <p:tavLst>
                                        <p:tav tm="0">
                                          <p:val>
                                            <p:strVal val="#ppt_y+#ppt_h*1.125000"/>
                                          </p:val>
                                        </p:tav>
                                        <p:tav tm="100000">
                                          <p:val>
                                            <p:strVal val="#ppt_y"/>
                                          </p:val>
                                        </p:tav>
                                      </p:tavLst>
                                    </p:anim>
                                    <p:animEffect transition="in" filter="wipe(up)">
                                      <p:cBhvr>
                                        <p:cTn id="110"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autoUpdateAnimBg="0"/>
      <p:bldP spid="9" grpId="0" build="p" autoUpdateAnimBg="0" advAuto="0"/>
      <p:bldP spid="10" grpId="0" build="p" autoUpdateAnimBg="0"/>
      <p:bldP spid="11" grpId="0" build="p" autoUpdateAnimBg="0"/>
      <p:bldP spid="13" grpId="0" build="p" autoUpdateAnimBg="0"/>
      <p:bldP spid="14" grpId="0" build="p" autoUpdateAnimBg="0"/>
      <p:bldP spid="15" grpId="0" build="p" autoUpdateAnimBg="0"/>
      <p:bldP spid="17" grpId="0" build="p" autoUpdateAnimBg="0"/>
      <p:bldP spid="18" grpId="0" autoUpdateAnimBg="0"/>
      <p:bldP spid="20" grpId="0" build="p" autoUpdateAnimBg="0"/>
      <p:bldP spid="21" grpId="0" build="p" autoUpdateAnimBg="0"/>
      <p:bldP spid="23" grpId="0" autoUpdateAnimBg="0"/>
      <p:bldP spid="50" grpId="0" animBg="1"/>
      <p:bldP spid="59" grpId="0" build="p" autoUpdateAnimBg="0"/>
      <p:bldP spid="3"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5.1</a:t>
            </a:r>
            <a:r>
              <a:rPr kumimoji="1" lang="zh-CN" altLang="en-US" dirty="0"/>
              <a:t> 用数据选择器实现组合逻辑函数</a:t>
            </a:r>
          </a:p>
        </p:txBody>
      </p:sp>
      <p:sp>
        <p:nvSpPr>
          <p:cNvPr id="6" name="Rectangle 3">
            <a:extLst>
              <a:ext uri="{FF2B5EF4-FFF2-40B4-BE49-F238E27FC236}">
                <a16:creationId xmlns:a16="http://schemas.microsoft.com/office/drawing/2014/main" id="{D35A9BC5-4EAB-34F4-DCBB-8989E099C639}"/>
              </a:ext>
            </a:extLst>
          </p:cNvPr>
          <p:cNvSpPr>
            <a:spLocks noChangeArrowheads="1"/>
          </p:cNvSpPr>
          <p:nvPr/>
        </p:nvSpPr>
        <p:spPr bwMode="auto">
          <a:xfrm>
            <a:off x="2290456" y="1903411"/>
            <a:ext cx="28035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r>
              <a:rPr lang="zh-CN" altLang="en-US" sz="2800" b="1">
                <a:solidFill>
                  <a:srgbClr val="0033CC"/>
                </a:solidFill>
              </a:rPr>
              <a:t>方法二：</a:t>
            </a:r>
          </a:p>
        </p:txBody>
      </p:sp>
      <p:sp>
        <p:nvSpPr>
          <p:cNvPr id="7" name="Text Box 49">
            <a:extLst>
              <a:ext uri="{FF2B5EF4-FFF2-40B4-BE49-F238E27FC236}">
                <a16:creationId xmlns:a16="http://schemas.microsoft.com/office/drawing/2014/main" id="{3A7B6297-FEEA-DE3E-8240-89528FCA0CF7}"/>
              </a:ext>
            </a:extLst>
          </p:cNvPr>
          <p:cNvSpPr txBox="1">
            <a:spLocks noChangeArrowheads="1"/>
          </p:cNvSpPr>
          <p:nvPr/>
        </p:nvSpPr>
        <p:spPr bwMode="auto">
          <a:xfrm>
            <a:off x="8426143" y="3927474"/>
            <a:ext cx="7683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F</a:t>
            </a:r>
          </a:p>
        </p:txBody>
      </p:sp>
      <p:grpSp>
        <p:nvGrpSpPr>
          <p:cNvPr id="8" name="Group 50">
            <a:extLst>
              <a:ext uri="{FF2B5EF4-FFF2-40B4-BE49-F238E27FC236}">
                <a16:creationId xmlns:a16="http://schemas.microsoft.com/office/drawing/2014/main" id="{BEEE0F33-9C98-EAA8-7B11-7BB04A5A1740}"/>
              </a:ext>
            </a:extLst>
          </p:cNvPr>
          <p:cNvGrpSpPr>
            <a:grpSpLocks/>
          </p:cNvGrpSpPr>
          <p:nvPr/>
        </p:nvGrpSpPr>
        <p:grpSpPr bwMode="auto">
          <a:xfrm>
            <a:off x="8872231" y="6324599"/>
            <a:ext cx="815975" cy="457200"/>
            <a:chOff x="4204" y="3841"/>
            <a:chExt cx="514" cy="288"/>
          </a:xfrm>
        </p:grpSpPr>
        <p:sp>
          <p:nvSpPr>
            <p:cNvPr id="9" name="Text Box 51">
              <a:extLst>
                <a:ext uri="{FF2B5EF4-FFF2-40B4-BE49-F238E27FC236}">
                  <a16:creationId xmlns:a16="http://schemas.microsoft.com/office/drawing/2014/main" id="{F15F1DEC-2B02-68CE-8285-7EED78757B46}"/>
                </a:ext>
              </a:extLst>
            </p:cNvPr>
            <p:cNvSpPr txBox="1">
              <a:spLocks noChangeArrowheads="1"/>
            </p:cNvSpPr>
            <p:nvPr/>
          </p:nvSpPr>
          <p:spPr bwMode="auto">
            <a:xfrm>
              <a:off x="4204" y="3841"/>
              <a:ext cx="2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B</a:t>
              </a:r>
            </a:p>
          </p:txBody>
        </p:sp>
        <p:sp>
          <p:nvSpPr>
            <p:cNvPr id="10" name="Text Box 52">
              <a:extLst>
                <a:ext uri="{FF2B5EF4-FFF2-40B4-BE49-F238E27FC236}">
                  <a16:creationId xmlns:a16="http://schemas.microsoft.com/office/drawing/2014/main" id="{69F00BBE-9461-1561-CB54-7DA1BFEA7A98}"/>
                </a:ext>
              </a:extLst>
            </p:cNvPr>
            <p:cNvSpPr txBox="1">
              <a:spLocks noChangeArrowheads="1"/>
            </p:cNvSpPr>
            <p:nvPr/>
          </p:nvSpPr>
          <p:spPr bwMode="auto">
            <a:xfrm>
              <a:off x="4474" y="3841"/>
              <a:ext cx="2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C</a:t>
              </a:r>
            </a:p>
          </p:txBody>
        </p:sp>
      </p:grpSp>
      <p:grpSp>
        <p:nvGrpSpPr>
          <p:cNvPr id="11" name="Group 53">
            <a:extLst>
              <a:ext uri="{FF2B5EF4-FFF2-40B4-BE49-F238E27FC236}">
                <a16:creationId xmlns:a16="http://schemas.microsoft.com/office/drawing/2014/main" id="{6D9F5025-3502-EBEB-5976-72068455B0F7}"/>
              </a:ext>
            </a:extLst>
          </p:cNvPr>
          <p:cNvGrpSpPr>
            <a:grpSpLocks/>
          </p:cNvGrpSpPr>
          <p:nvPr/>
        </p:nvGrpSpPr>
        <p:grpSpPr bwMode="auto">
          <a:xfrm>
            <a:off x="7013268" y="4338636"/>
            <a:ext cx="3262313" cy="2044700"/>
            <a:chOff x="3033" y="2592"/>
            <a:chExt cx="2055" cy="1288"/>
          </a:xfrm>
        </p:grpSpPr>
        <p:sp>
          <p:nvSpPr>
            <p:cNvPr id="12" name="Rectangle 54">
              <a:extLst>
                <a:ext uri="{FF2B5EF4-FFF2-40B4-BE49-F238E27FC236}">
                  <a16:creationId xmlns:a16="http://schemas.microsoft.com/office/drawing/2014/main" id="{270CD568-6CB8-7370-CFCA-06C6FC882900}"/>
                </a:ext>
              </a:extLst>
            </p:cNvPr>
            <p:cNvSpPr>
              <a:spLocks noChangeArrowheads="1"/>
            </p:cNvSpPr>
            <p:nvPr/>
          </p:nvSpPr>
          <p:spPr bwMode="auto">
            <a:xfrm>
              <a:off x="3035" y="2835"/>
              <a:ext cx="2030" cy="777"/>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 name="Line 55">
              <a:extLst>
                <a:ext uri="{FF2B5EF4-FFF2-40B4-BE49-F238E27FC236}">
                  <a16:creationId xmlns:a16="http://schemas.microsoft.com/office/drawing/2014/main" id="{343B395D-2883-5DD4-8BAD-04FA1D008E1B}"/>
                </a:ext>
              </a:extLst>
            </p:cNvPr>
            <p:cNvSpPr>
              <a:spLocks noChangeShapeType="1"/>
            </p:cNvSpPr>
            <p:nvPr/>
          </p:nvSpPr>
          <p:spPr bwMode="auto">
            <a:xfrm flipV="1">
              <a:off x="4051" y="2652"/>
              <a:ext cx="0" cy="17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 name="Oval 56">
              <a:extLst>
                <a:ext uri="{FF2B5EF4-FFF2-40B4-BE49-F238E27FC236}">
                  <a16:creationId xmlns:a16="http://schemas.microsoft.com/office/drawing/2014/main" id="{A88E1629-183C-647A-DAA4-FC7E2522AC03}"/>
                </a:ext>
              </a:extLst>
            </p:cNvPr>
            <p:cNvSpPr>
              <a:spLocks noChangeArrowheads="1"/>
            </p:cNvSpPr>
            <p:nvPr/>
          </p:nvSpPr>
          <p:spPr bwMode="auto">
            <a:xfrm>
              <a:off x="4023" y="2592"/>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 name="Text Box 57">
              <a:extLst>
                <a:ext uri="{FF2B5EF4-FFF2-40B4-BE49-F238E27FC236}">
                  <a16:creationId xmlns:a16="http://schemas.microsoft.com/office/drawing/2014/main" id="{83CE978E-99ED-66E5-5F54-70F00418969D}"/>
                </a:ext>
              </a:extLst>
            </p:cNvPr>
            <p:cNvSpPr txBox="1">
              <a:spLocks noChangeArrowheads="1"/>
            </p:cNvSpPr>
            <p:nvPr/>
          </p:nvSpPr>
          <p:spPr bwMode="auto">
            <a:xfrm>
              <a:off x="3917" y="2806"/>
              <a:ext cx="23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rPr>
                <a:t>Y</a:t>
              </a:r>
            </a:p>
          </p:txBody>
        </p:sp>
        <p:sp>
          <p:nvSpPr>
            <p:cNvPr id="16" name="Text Box 58">
              <a:extLst>
                <a:ext uri="{FF2B5EF4-FFF2-40B4-BE49-F238E27FC236}">
                  <a16:creationId xmlns:a16="http://schemas.microsoft.com/office/drawing/2014/main" id="{104589CA-F482-8BCC-AC40-59AD3BA64B5D}"/>
                </a:ext>
              </a:extLst>
            </p:cNvPr>
            <p:cNvSpPr txBox="1">
              <a:spLocks noChangeArrowheads="1"/>
            </p:cNvSpPr>
            <p:nvPr/>
          </p:nvSpPr>
          <p:spPr bwMode="auto">
            <a:xfrm>
              <a:off x="3381" y="3050"/>
              <a:ext cx="134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1/2</a:t>
              </a:r>
              <a:r>
                <a:rPr lang="en-US" altLang="zh-CN" sz="2800" b="1"/>
                <a:t>  </a:t>
              </a:r>
              <a:r>
                <a:rPr lang="en-US" altLang="zh-CN" sz="2800" b="1">
                  <a:solidFill>
                    <a:srgbClr val="FF0066"/>
                  </a:solidFill>
                </a:rPr>
                <a:t>74LS153</a:t>
              </a:r>
            </a:p>
          </p:txBody>
        </p:sp>
        <p:sp>
          <p:nvSpPr>
            <p:cNvPr id="17" name="Line 59">
              <a:extLst>
                <a:ext uri="{FF2B5EF4-FFF2-40B4-BE49-F238E27FC236}">
                  <a16:creationId xmlns:a16="http://schemas.microsoft.com/office/drawing/2014/main" id="{C7748015-CDF3-FC29-97E9-6601DCE817EB}"/>
                </a:ext>
              </a:extLst>
            </p:cNvPr>
            <p:cNvSpPr>
              <a:spLocks noChangeShapeType="1"/>
            </p:cNvSpPr>
            <p:nvPr/>
          </p:nvSpPr>
          <p:spPr bwMode="auto">
            <a:xfrm flipV="1">
              <a:off x="3167" y="3616"/>
              <a:ext cx="0" cy="21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 name="Line 60">
              <a:extLst>
                <a:ext uri="{FF2B5EF4-FFF2-40B4-BE49-F238E27FC236}">
                  <a16:creationId xmlns:a16="http://schemas.microsoft.com/office/drawing/2014/main" id="{7CB4654E-F832-BAA0-347B-6963B2180468}"/>
                </a:ext>
              </a:extLst>
            </p:cNvPr>
            <p:cNvSpPr>
              <a:spLocks noChangeShapeType="1"/>
            </p:cNvSpPr>
            <p:nvPr/>
          </p:nvSpPr>
          <p:spPr bwMode="auto">
            <a:xfrm flipV="1">
              <a:off x="3407" y="3612"/>
              <a:ext cx="0" cy="26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 name="Line 61">
              <a:extLst>
                <a:ext uri="{FF2B5EF4-FFF2-40B4-BE49-F238E27FC236}">
                  <a16:creationId xmlns:a16="http://schemas.microsoft.com/office/drawing/2014/main" id="{5730FF2C-78EF-5432-6163-76A8E4124ECC}"/>
                </a:ext>
              </a:extLst>
            </p:cNvPr>
            <p:cNvSpPr>
              <a:spLocks noChangeShapeType="1"/>
            </p:cNvSpPr>
            <p:nvPr/>
          </p:nvSpPr>
          <p:spPr bwMode="auto">
            <a:xfrm flipV="1">
              <a:off x="3651" y="3612"/>
              <a:ext cx="0" cy="26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 name="Line 62">
              <a:extLst>
                <a:ext uri="{FF2B5EF4-FFF2-40B4-BE49-F238E27FC236}">
                  <a16:creationId xmlns:a16="http://schemas.microsoft.com/office/drawing/2014/main" id="{4E71591D-A991-E25D-952D-7467E5001448}"/>
                </a:ext>
              </a:extLst>
            </p:cNvPr>
            <p:cNvSpPr>
              <a:spLocks noChangeShapeType="1"/>
            </p:cNvSpPr>
            <p:nvPr/>
          </p:nvSpPr>
          <p:spPr bwMode="auto">
            <a:xfrm flipV="1">
              <a:off x="3915" y="3616"/>
              <a:ext cx="0" cy="26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 name="Line 63">
              <a:extLst>
                <a:ext uri="{FF2B5EF4-FFF2-40B4-BE49-F238E27FC236}">
                  <a16:creationId xmlns:a16="http://schemas.microsoft.com/office/drawing/2014/main" id="{E3931B25-2C96-D159-21D0-280CF5170743}"/>
                </a:ext>
              </a:extLst>
            </p:cNvPr>
            <p:cNvSpPr>
              <a:spLocks noChangeShapeType="1"/>
            </p:cNvSpPr>
            <p:nvPr/>
          </p:nvSpPr>
          <p:spPr bwMode="auto">
            <a:xfrm flipV="1">
              <a:off x="4363" y="3616"/>
              <a:ext cx="0" cy="20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 name="Line 64">
              <a:extLst>
                <a:ext uri="{FF2B5EF4-FFF2-40B4-BE49-F238E27FC236}">
                  <a16:creationId xmlns:a16="http://schemas.microsoft.com/office/drawing/2014/main" id="{66BAD525-F449-7E2C-1207-2ABD59081BCD}"/>
                </a:ext>
              </a:extLst>
            </p:cNvPr>
            <p:cNvSpPr>
              <a:spLocks noChangeShapeType="1"/>
            </p:cNvSpPr>
            <p:nvPr/>
          </p:nvSpPr>
          <p:spPr bwMode="auto">
            <a:xfrm flipV="1">
              <a:off x="4623" y="3612"/>
              <a:ext cx="0" cy="21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3" name="Line 65">
              <a:extLst>
                <a:ext uri="{FF2B5EF4-FFF2-40B4-BE49-F238E27FC236}">
                  <a16:creationId xmlns:a16="http://schemas.microsoft.com/office/drawing/2014/main" id="{CB3E9AE6-4DF8-85A7-5063-0E366E666CB7}"/>
                </a:ext>
              </a:extLst>
            </p:cNvPr>
            <p:cNvSpPr>
              <a:spLocks noChangeShapeType="1"/>
            </p:cNvSpPr>
            <p:nvPr/>
          </p:nvSpPr>
          <p:spPr bwMode="auto">
            <a:xfrm flipH="1" flipV="1">
              <a:off x="4926" y="3710"/>
              <a:ext cx="0" cy="16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4" name="Text Box 66">
              <a:extLst>
                <a:ext uri="{FF2B5EF4-FFF2-40B4-BE49-F238E27FC236}">
                  <a16:creationId xmlns:a16="http://schemas.microsoft.com/office/drawing/2014/main" id="{483F971E-8BB9-505A-D52F-C4D81C7803F2}"/>
                </a:ext>
              </a:extLst>
            </p:cNvPr>
            <p:cNvSpPr txBox="1">
              <a:spLocks noChangeArrowheads="1"/>
            </p:cNvSpPr>
            <p:nvPr/>
          </p:nvSpPr>
          <p:spPr bwMode="auto">
            <a:xfrm>
              <a:off x="3033" y="3322"/>
              <a:ext cx="31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D</a:t>
              </a:r>
              <a:r>
                <a:rPr lang="en-US" altLang="zh-CN" b="1" baseline="-25000">
                  <a:solidFill>
                    <a:srgbClr val="0033CC"/>
                  </a:solidFill>
                </a:rPr>
                <a:t>3</a:t>
              </a:r>
              <a:endParaRPr lang="en-US" altLang="zh-CN" b="1" i="1">
                <a:solidFill>
                  <a:srgbClr val="0033CC"/>
                </a:solidFill>
              </a:endParaRPr>
            </a:p>
          </p:txBody>
        </p:sp>
        <p:sp>
          <p:nvSpPr>
            <p:cNvPr id="25" name="Text Box 67">
              <a:extLst>
                <a:ext uri="{FF2B5EF4-FFF2-40B4-BE49-F238E27FC236}">
                  <a16:creationId xmlns:a16="http://schemas.microsoft.com/office/drawing/2014/main" id="{0F8BB12F-39AF-E6C4-F956-3E096CD34249}"/>
                </a:ext>
              </a:extLst>
            </p:cNvPr>
            <p:cNvSpPr txBox="1">
              <a:spLocks noChangeArrowheads="1"/>
            </p:cNvSpPr>
            <p:nvPr/>
          </p:nvSpPr>
          <p:spPr bwMode="auto">
            <a:xfrm>
              <a:off x="3277" y="3326"/>
              <a:ext cx="31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D</a:t>
              </a:r>
              <a:r>
                <a:rPr lang="en-US" altLang="zh-CN" b="1" baseline="-25000">
                  <a:solidFill>
                    <a:srgbClr val="0033CC"/>
                  </a:solidFill>
                </a:rPr>
                <a:t>2</a:t>
              </a:r>
              <a:endParaRPr lang="en-US" altLang="zh-CN" b="1" i="1">
                <a:solidFill>
                  <a:srgbClr val="0033CC"/>
                </a:solidFill>
              </a:endParaRPr>
            </a:p>
          </p:txBody>
        </p:sp>
        <p:sp>
          <p:nvSpPr>
            <p:cNvPr id="26" name="Text Box 68">
              <a:extLst>
                <a:ext uri="{FF2B5EF4-FFF2-40B4-BE49-F238E27FC236}">
                  <a16:creationId xmlns:a16="http://schemas.microsoft.com/office/drawing/2014/main" id="{4E186646-CD19-2ACD-363E-3DCBDA33AEC4}"/>
                </a:ext>
              </a:extLst>
            </p:cNvPr>
            <p:cNvSpPr txBox="1">
              <a:spLocks noChangeArrowheads="1"/>
            </p:cNvSpPr>
            <p:nvPr/>
          </p:nvSpPr>
          <p:spPr bwMode="auto">
            <a:xfrm>
              <a:off x="3509" y="3322"/>
              <a:ext cx="31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D</a:t>
              </a:r>
              <a:r>
                <a:rPr lang="en-US" altLang="zh-CN" b="1" baseline="-25000">
                  <a:solidFill>
                    <a:srgbClr val="0033CC"/>
                  </a:solidFill>
                </a:rPr>
                <a:t>1</a:t>
              </a:r>
              <a:endParaRPr lang="en-US" altLang="zh-CN" b="1" i="1">
                <a:solidFill>
                  <a:srgbClr val="0033CC"/>
                </a:solidFill>
              </a:endParaRPr>
            </a:p>
          </p:txBody>
        </p:sp>
        <p:sp>
          <p:nvSpPr>
            <p:cNvPr id="27" name="Text Box 69">
              <a:extLst>
                <a:ext uri="{FF2B5EF4-FFF2-40B4-BE49-F238E27FC236}">
                  <a16:creationId xmlns:a16="http://schemas.microsoft.com/office/drawing/2014/main" id="{6C90FFF5-23C9-107E-BBBB-6882892E3263}"/>
                </a:ext>
              </a:extLst>
            </p:cNvPr>
            <p:cNvSpPr txBox="1">
              <a:spLocks noChangeArrowheads="1"/>
            </p:cNvSpPr>
            <p:nvPr/>
          </p:nvSpPr>
          <p:spPr bwMode="auto">
            <a:xfrm>
              <a:off x="3793" y="3322"/>
              <a:ext cx="31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D</a:t>
              </a:r>
              <a:r>
                <a:rPr lang="en-US" altLang="zh-CN" b="1" baseline="-25000">
                  <a:solidFill>
                    <a:srgbClr val="0033CC"/>
                  </a:solidFill>
                </a:rPr>
                <a:t>0</a:t>
              </a:r>
              <a:endParaRPr lang="en-US" altLang="zh-CN" b="1" i="1">
                <a:solidFill>
                  <a:srgbClr val="0033CC"/>
                </a:solidFill>
              </a:endParaRPr>
            </a:p>
          </p:txBody>
        </p:sp>
        <p:sp>
          <p:nvSpPr>
            <p:cNvPr id="28" name="Text Box 70">
              <a:extLst>
                <a:ext uri="{FF2B5EF4-FFF2-40B4-BE49-F238E27FC236}">
                  <a16:creationId xmlns:a16="http://schemas.microsoft.com/office/drawing/2014/main" id="{B666D28D-C530-5FD2-3AE9-35CF93BAC13D}"/>
                </a:ext>
              </a:extLst>
            </p:cNvPr>
            <p:cNvSpPr txBox="1">
              <a:spLocks noChangeArrowheads="1"/>
            </p:cNvSpPr>
            <p:nvPr/>
          </p:nvSpPr>
          <p:spPr bwMode="auto">
            <a:xfrm>
              <a:off x="4185" y="3318"/>
              <a:ext cx="31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a:t>
              </a:r>
              <a:r>
                <a:rPr lang="en-US" altLang="zh-CN" b="1" baseline="-25000">
                  <a:solidFill>
                    <a:srgbClr val="0033CC"/>
                  </a:solidFill>
                </a:rPr>
                <a:t>1</a:t>
              </a:r>
              <a:endParaRPr lang="en-US" altLang="zh-CN" b="1" i="1">
                <a:solidFill>
                  <a:srgbClr val="0033CC"/>
                </a:solidFill>
              </a:endParaRPr>
            </a:p>
          </p:txBody>
        </p:sp>
        <p:sp>
          <p:nvSpPr>
            <p:cNvPr id="29" name="Text Box 71">
              <a:extLst>
                <a:ext uri="{FF2B5EF4-FFF2-40B4-BE49-F238E27FC236}">
                  <a16:creationId xmlns:a16="http://schemas.microsoft.com/office/drawing/2014/main" id="{4614B538-7F79-6C7E-743D-CA28A5E2400C}"/>
                </a:ext>
              </a:extLst>
            </p:cNvPr>
            <p:cNvSpPr txBox="1">
              <a:spLocks noChangeArrowheads="1"/>
            </p:cNvSpPr>
            <p:nvPr/>
          </p:nvSpPr>
          <p:spPr bwMode="auto">
            <a:xfrm>
              <a:off x="4457" y="3322"/>
              <a:ext cx="31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a:t>
              </a:r>
              <a:r>
                <a:rPr lang="en-US" altLang="zh-CN" b="1" baseline="-25000">
                  <a:solidFill>
                    <a:srgbClr val="0033CC"/>
                  </a:solidFill>
                </a:rPr>
                <a:t>0</a:t>
              </a:r>
              <a:endParaRPr lang="en-US" altLang="zh-CN" b="1" i="1">
                <a:solidFill>
                  <a:srgbClr val="0033CC"/>
                </a:solidFill>
              </a:endParaRPr>
            </a:p>
          </p:txBody>
        </p:sp>
        <p:sp>
          <p:nvSpPr>
            <p:cNvPr id="30" name="Text Box 72">
              <a:extLst>
                <a:ext uri="{FF2B5EF4-FFF2-40B4-BE49-F238E27FC236}">
                  <a16:creationId xmlns:a16="http://schemas.microsoft.com/office/drawing/2014/main" id="{BFC8751A-3F63-D028-1E46-11AC7FD76F4B}"/>
                </a:ext>
              </a:extLst>
            </p:cNvPr>
            <p:cNvSpPr txBox="1">
              <a:spLocks noChangeArrowheads="1"/>
            </p:cNvSpPr>
            <p:nvPr/>
          </p:nvSpPr>
          <p:spPr bwMode="auto">
            <a:xfrm>
              <a:off x="4737" y="3350"/>
              <a:ext cx="35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ST</a:t>
              </a:r>
            </a:p>
          </p:txBody>
        </p:sp>
        <p:sp>
          <p:nvSpPr>
            <p:cNvPr id="31" name="Oval 73">
              <a:extLst>
                <a:ext uri="{FF2B5EF4-FFF2-40B4-BE49-F238E27FC236}">
                  <a16:creationId xmlns:a16="http://schemas.microsoft.com/office/drawing/2014/main" id="{FB8DB626-DD05-91C1-6703-40044E580C0D}"/>
                </a:ext>
              </a:extLst>
            </p:cNvPr>
            <p:cNvSpPr>
              <a:spLocks noChangeArrowheads="1"/>
            </p:cNvSpPr>
            <p:nvPr/>
          </p:nvSpPr>
          <p:spPr bwMode="auto">
            <a:xfrm>
              <a:off x="4879" y="3624"/>
              <a:ext cx="88" cy="84"/>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2" name="Oval 74">
              <a:extLst>
                <a:ext uri="{FF2B5EF4-FFF2-40B4-BE49-F238E27FC236}">
                  <a16:creationId xmlns:a16="http://schemas.microsoft.com/office/drawing/2014/main" id="{FB36A317-3A1C-F314-385B-739858E5AF2F}"/>
                </a:ext>
              </a:extLst>
            </p:cNvPr>
            <p:cNvSpPr>
              <a:spLocks noChangeArrowheads="1"/>
            </p:cNvSpPr>
            <p:nvPr/>
          </p:nvSpPr>
          <p:spPr bwMode="auto">
            <a:xfrm>
              <a:off x="4599" y="3819"/>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3" name="Oval 75">
              <a:extLst>
                <a:ext uri="{FF2B5EF4-FFF2-40B4-BE49-F238E27FC236}">
                  <a16:creationId xmlns:a16="http://schemas.microsoft.com/office/drawing/2014/main" id="{9BAF3F24-3315-1A5E-F69B-C0149465E016}"/>
                </a:ext>
              </a:extLst>
            </p:cNvPr>
            <p:cNvSpPr>
              <a:spLocks noChangeArrowheads="1"/>
            </p:cNvSpPr>
            <p:nvPr/>
          </p:nvSpPr>
          <p:spPr bwMode="auto">
            <a:xfrm>
              <a:off x="4335" y="3819"/>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34" name="Line 76">
            <a:extLst>
              <a:ext uri="{FF2B5EF4-FFF2-40B4-BE49-F238E27FC236}">
                <a16:creationId xmlns:a16="http://schemas.microsoft.com/office/drawing/2014/main" id="{AAA7D90A-857C-46AF-7DE8-4CC0B4E7D140}"/>
              </a:ext>
            </a:extLst>
          </p:cNvPr>
          <p:cNvSpPr>
            <a:spLocks noChangeShapeType="1"/>
          </p:cNvSpPr>
          <p:nvPr/>
        </p:nvSpPr>
        <p:spPr bwMode="auto">
          <a:xfrm flipV="1">
            <a:off x="9897756" y="6361111"/>
            <a:ext cx="239712"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35" name="Group 77">
            <a:extLst>
              <a:ext uri="{FF2B5EF4-FFF2-40B4-BE49-F238E27FC236}">
                <a16:creationId xmlns:a16="http://schemas.microsoft.com/office/drawing/2014/main" id="{5AA8FAAF-93CB-46B2-4337-6C8707979D91}"/>
              </a:ext>
            </a:extLst>
          </p:cNvPr>
          <p:cNvGrpSpPr>
            <a:grpSpLocks/>
          </p:cNvGrpSpPr>
          <p:nvPr/>
        </p:nvGrpSpPr>
        <p:grpSpPr bwMode="auto">
          <a:xfrm>
            <a:off x="6848168" y="6127749"/>
            <a:ext cx="1676400" cy="730250"/>
            <a:chOff x="2929" y="3714"/>
            <a:chExt cx="1056" cy="460"/>
          </a:xfrm>
        </p:grpSpPr>
        <p:sp>
          <p:nvSpPr>
            <p:cNvPr id="36" name="Text Box 78">
              <a:extLst>
                <a:ext uri="{FF2B5EF4-FFF2-40B4-BE49-F238E27FC236}">
                  <a16:creationId xmlns:a16="http://schemas.microsoft.com/office/drawing/2014/main" id="{190AC586-9C2F-556D-4340-1423ED913A8B}"/>
                </a:ext>
              </a:extLst>
            </p:cNvPr>
            <p:cNvSpPr txBox="1">
              <a:spLocks noChangeArrowheads="1"/>
            </p:cNvSpPr>
            <p:nvPr/>
          </p:nvSpPr>
          <p:spPr bwMode="auto">
            <a:xfrm>
              <a:off x="2929" y="3714"/>
              <a:ext cx="212" cy="2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ea typeface="楷体_GB2312" pitchFamily="49" charset="-122"/>
                </a:rPr>
                <a:t>1</a:t>
              </a:r>
            </a:p>
          </p:txBody>
        </p:sp>
        <p:sp>
          <p:nvSpPr>
            <p:cNvPr id="37" name="Line 79">
              <a:extLst>
                <a:ext uri="{FF2B5EF4-FFF2-40B4-BE49-F238E27FC236}">
                  <a16:creationId xmlns:a16="http://schemas.microsoft.com/office/drawing/2014/main" id="{56AB4AD9-A93E-62BC-026B-D1205B7F5D28}"/>
                </a:ext>
              </a:extLst>
            </p:cNvPr>
            <p:cNvSpPr>
              <a:spLocks noChangeShapeType="1"/>
            </p:cNvSpPr>
            <p:nvPr/>
          </p:nvSpPr>
          <p:spPr bwMode="auto">
            <a:xfrm>
              <a:off x="3409" y="3866"/>
              <a:ext cx="24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endParaRPr lang="zh-CN" altLang="en-US"/>
            </a:p>
          </p:txBody>
        </p:sp>
        <p:sp>
          <p:nvSpPr>
            <p:cNvPr id="38" name="Line 80">
              <a:extLst>
                <a:ext uri="{FF2B5EF4-FFF2-40B4-BE49-F238E27FC236}">
                  <a16:creationId xmlns:a16="http://schemas.microsoft.com/office/drawing/2014/main" id="{3E5503F8-DA55-28D0-1110-1E9CB57F8897}"/>
                </a:ext>
              </a:extLst>
            </p:cNvPr>
            <p:cNvSpPr>
              <a:spLocks noChangeShapeType="1"/>
            </p:cNvSpPr>
            <p:nvPr/>
          </p:nvSpPr>
          <p:spPr bwMode="auto">
            <a:xfrm>
              <a:off x="3525" y="3864"/>
              <a:ext cx="0" cy="18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endParaRPr lang="zh-CN" altLang="en-US"/>
            </a:p>
          </p:txBody>
        </p:sp>
        <p:sp>
          <p:nvSpPr>
            <p:cNvPr id="39" name="Text Box 81">
              <a:extLst>
                <a:ext uri="{FF2B5EF4-FFF2-40B4-BE49-F238E27FC236}">
                  <a16:creationId xmlns:a16="http://schemas.microsoft.com/office/drawing/2014/main" id="{8ECFE51B-C024-017B-8B61-B3E6D89992D7}"/>
                </a:ext>
              </a:extLst>
            </p:cNvPr>
            <p:cNvSpPr txBox="1">
              <a:spLocks noChangeArrowheads="1"/>
            </p:cNvSpPr>
            <p:nvPr/>
          </p:nvSpPr>
          <p:spPr bwMode="auto">
            <a:xfrm>
              <a:off x="3160" y="3886"/>
              <a:ext cx="24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A</a:t>
              </a:r>
            </a:p>
          </p:txBody>
        </p:sp>
        <p:sp>
          <p:nvSpPr>
            <p:cNvPr id="40" name="Line 82">
              <a:extLst>
                <a:ext uri="{FF2B5EF4-FFF2-40B4-BE49-F238E27FC236}">
                  <a16:creationId xmlns:a16="http://schemas.microsoft.com/office/drawing/2014/main" id="{7EA28022-1AF3-F173-FD16-F40B86D042E5}"/>
                </a:ext>
              </a:extLst>
            </p:cNvPr>
            <p:cNvSpPr>
              <a:spLocks noChangeShapeType="1"/>
            </p:cNvSpPr>
            <p:nvPr/>
          </p:nvSpPr>
          <p:spPr bwMode="auto">
            <a:xfrm>
              <a:off x="3841" y="3873"/>
              <a:ext cx="144"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endParaRPr lang="zh-CN" altLang="en-US"/>
            </a:p>
          </p:txBody>
        </p:sp>
        <p:sp>
          <p:nvSpPr>
            <p:cNvPr id="41" name="Oval 83">
              <a:extLst>
                <a:ext uri="{FF2B5EF4-FFF2-40B4-BE49-F238E27FC236}">
                  <a16:creationId xmlns:a16="http://schemas.microsoft.com/office/drawing/2014/main" id="{5D511C55-E0A7-6531-4EC8-8AACEB0F2C2F}"/>
                </a:ext>
              </a:extLst>
            </p:cNvPr>
            <p:cNvSpPr>
              <a:spLocks noChangeArrowheads="1"/>
            </p:cNvSpPr>
            <p:nvPr/>
          </p:nvSpPr>
          <p:spPr bwMode="auto">
            <a:xfrm>
              <a:off x="3495" y="4038"/>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2" name="Oval 84">
              <a:extLst>
                <a:ext uri="{FF2B5EF4-FFF2-40B4-BE49-F238E27FC236}">
                  <a16:creationId xmlns:a16="http://schemas.microsoft.com/office/drawing/2014/main" id="{C5D60B92-FAB3-4F25-0329-B412F8D550D0}"/>
                </a:ext>
              </a:extLst>
            </p:cNvPr>
            <p:cNvSpPr>
              <a:spLocks noChangeArrowheads="1"/>
            </p:cNvSpPr>
            <p:nvPr/>
          </p:nvSpPr>
          <p:spPr bwMode="auto">
            <a:xfrm>
              <a:off x="3138" y="3834"/>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43" name="Rectangle 85">
            <a:extLst>
              <a:ext uri="{FF2B5EF4-FFF2-40B4-BE49-F238E27FC236}">
                <a16:creationId xmlns:a16="http://schemas.microsoft.com/office/drawing/2014/main" id="{24E59480-B4AE-972B-C3E9-77190632D5B5}"/>
              </a:ext>
            </a:extLst>
          </p:cNvPr>
          <p:cNvSpPr>
            <a:spLocks noChangeArrowheads="1"/>
          </p:cNvSpPr>
          <p:nvPr/>
        </p:nvSpPr>
        <p:spPr bwMode="auto">
          <a:xfrm>
            <a:off x="3735081" y="1903411"/>
            <a:ext cx="2994025" cy="519113"/>
          </a:xfrm>
          <a:prstGeom prst="rect">
            <a:avLst/>
          </a:prstGeom>
          <a:noFill/>
          <a:ln>
            <a:noFill/>
          </a:ln>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996600"/>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latin typeface="宋体" panose="02010600030101010101" pitchFamily="2" charset="-122"/>
              </a:rPr>
              <a:t>令 </a:t>
            </a:r>
            <a:r>
              <a:rPr lang="en-US" altLang="zh-CN" sz="2800" b="1" i="1">
                <a:ea typeface="楷体_GB2312" pitchFamily="49" charset="-122"/>
              </a:rPr>
              <a:t>A</a:t>
            </a:r>
            <a:r>
              <a:rPr lang="en-US" altLang="zh-CN" sz="2800" b="1" baseline="-25000">
                <a:ea typeface="楷体_GB2312" pitchFamily="49" charset="-122"/>
              </a:rPr>
              <a:t>1</a:t>
            </a:r>
            <a:r>
              <a:rPr lang="en-US" altLang="zh-CN" sz="2800" b="1" i="1" baseline="-25000">
                <a:ea typeface="楷体_GB2312" pitchFamily="49" charset="-122"/>
              </a:rPr>
              <a:t> </a:t>
            </a:r>
            <a:r>
              <a:rPr lang="en-US" altLang="zh-CN" sz="2800" b="1">
                <a:ea typeface="楷体_GB2312" pitchFamily="49" charset="-122"/>
              </a:rPr>
              <a:t>= </a:t>
            </a:r>
            <a:r>
              <a:rPr lang="en-US" altLang="zh-CN" sz="2800" b="1" i="1">
                <a:ea typeface="楷体_GB2312" pitchFamily="49" charset="-122"/>
              </a:rPr>
              <a:t>B</a:t>
            </a:r>
            <a:r>
              <a:rPr lang="en-US" altLang="zh-CN" sz="2800" b="1">
                <a:ea typeface="楷体_GB2312" pitchFamily="49" charset="-122"/>
              </a:rPr>
              <a:t>,  </a:t>
            </a:r>
            <a:r>
              <a:rPr lang="en-US" altLang="zh-CN" sz="2800" b="1" i="1">
                <a:ea typeface="楷体_GB2312" pitchFamily="49" charset="-122"/>
              </a:rPr>
              <a:t>A</a:t>
            </a:r>
            <a:r>
              <a:rPr lang="en-US" altLang="zh-CN" sz="2800" b="1" baseline="-25000">
                <a:ea typeface="楷体_GB2312" pitchFamily="49" charset="-122"/>
              </a:rPr>
              <a:t>0 </a:t>
            </a:r>
            <a:r>
              <a:rPr lang="en-US" altLang="zh-CN" sz="2800" b="1">
                <a:ea typeface="楷体_GB2312" pitchFamily="49" charset="-122"/>
              </a:rPr>
              <a:t>= </a:t>
            </a:r>
            <a:r>
              <a:rPr lang="en-US" altLang="zh-CN" sz="2800" b="1" i="1">
                <a:ea typeface="楷体_GB2312" pitchFamily="49" charset="-122"/>
              </a:rPr>
              <a:t>C</a:t>
            </a:r>
          </a:p>
        </p:txBody>
      </p:sp>
      <p:sp>
        <p:nvSpPr>
          <p:cNvPr id="44" name="Rectangle 86">
            <a:extLst>
              <a:ext uri="{FF2B5EF4-FFF2-40B4-BE49-F238E27FC236}">
                <a16:creationId xmlns:a16="http://schemas.microsoft.com/office/drawing/2014/main" id="{576FABF6-A07E-191A-502D-F2888B3458E3}"/>
              </a:ext>
            </a:extLst>
          </p:cNvPr>
          <p:cNvSpPr>
            <a:spLocks noChangeArrowheads="1"/>
          </p:cNvSpPr>
          <p:nvPr/>
        </p:nvSpPr>
        <p:spPr bwMode="auto">
          <a:xfrm>
            <a:off x="1574493" y="769936"/>
            <a:ext cx="3749675"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latin typeface="宋体" panose="02010600030101010101" pitchFamily="2" charset="-122"/>
              </a:rPr>
              <a:t>二、应用举例</a:t>
            </a:r>
          </a:p>
        </p:txBody>
      </p:sp>
      <p:sp>
        <p:nvSpPr>
          <p:cNvPr id="45" name="Rectangle 87">
            <a:extLst>
              <a:ext uri="{FF2B5EF4-FFF2-40B4-BE49-F238E27FC236}">
                <a16:creationId xmlns:a16="http://schemas.microsoft.com/office/drawing/2014/main" id="{A2FD6D77-427D-51C6-2BAE-E66495A066D5}"/>
              </a:ext>
            </a:extLst>
          </p:cNvPr>
          <p:cNvSpPr>
            <a:spLocks noChangeArrowheads="1"/>
          </p:cNvSpPr>
          <p:nvPr/>
        </p:nvSpPr>
        <p:spPr bwMode="auto">
          <a:xfrm>
            <a:off x="1318906" y="1339849"/>
            <a:ext cx="1952625" cy="519112"/>
          </a:xfrm>
          <a:prstGeom prst="rect">
            <a:avLst/>
          </a:prstGeom>
          <a:noFill/>
          <a:ln>
            <a:noFill/>
          </a:ln>
          <a:extLst>
            <a:ext uri="{909E8E84-426E-40DD-AFC4-6F175D3DCCD1}">
              <a14:hiddenFill xmlns:a14="http://schemas.microsoft.com/office/drawing/2010/main">
                <a:solidFill>
                  <a:srgbClr val="CCFFCC"/>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latin typeface="宋体" panose="02010600030101010101" pitchFamily="2" charset="-122"/>
              </a:rPr>
              <a:t>[</a:t>
            </a:r>
            <a:r>
              <a:rPr lang="zh-CN" altLang="en-US" sz="2800" b="1">
                <a:solidFill>
                  <a:srgbClr val="FF0066"/>
                </a:solidFill>
              </a:rPr>
              <a:t>例 </a:t>
            </a:r>
            <a:r>
              <a:rPr lang="en-US" altLang="zh-CN" sz="2800" b="1">
                <a:solidFill>
                  <a:srgbClr val="FF0066"/>
                </a:solidFill>
                <a:ea typeface="楷体_GB2312" pitchFamily="49" charset="-122"/>
              </a:rPr>
              <a:t>3.5.1</a:t>
            </a:r>
            <a:r>
              <a:rPr lang="en-US" altLang="zh-CN" sz="2800" b="1">
                <a:solidFill>
                  <a:srgbClr val="FF0066"/>
                </a:solidFill>
                <a:latin typeface="宋体" panose="02010600030101010101" pitchFamily="2" charset="-122"/>
              </a:rPr>
              <a:t>]</a:t>
            </a:r>
          </a:p>
        </p:txBody>
      </p:sp>
      <p:sp>
        <p:nvSpPr>
          <p:cNvPr id="46" name="Rectangle 88">
            <a:extLst>
              <a:ext uri="{FF2B5EF4-FFF2-40B4-BE49-F238E27FC236}">
                <a16:creationId xmlns:a16="http://schemas.microsoft.com/office/drawing/2014/main" id="{74F21BE7-BAEA-0B6B-FACF-3D76938272F3}"/>
              </a:ext>
            </a:extLst>
          </p:cNvPr>
          <p:cNvSpPr>
            <a:spLocks noChangeArrowheads="1"/>
          </p:cNvSpPr>
          <p:nvPr/>
        </p:nvSpPr>
        <p:spPr bwMode="auto">
          <a:xfrm>
            <a:off x="3036581" y="1304924"/>
            <a:ext cx="4646612"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latin typeface="宋体" panose="02010600030101010101" pitchFamily="2" charset="-122"/>
              </a:rPr>
              <a:t>用数据选择器实现函数</a:t>
            </a:r>
          </a:p>
        </p:txBody>
      </p:sp>
      <p:sp>
        <p:nvSpPr>
          <p:cNvPr id="47" name="Rectangle 89">
            <a:extLst>
              <a:ext uri="{FF2B5EF4-FFF2-40B4-BE49-F238E27FC236}">
                <a16:creationId xmlns:a16="http://schemas.microsoft.com/office/drawing/2014/main" id="{6726FAFF-4A35-3C5E-EA2B-99CDFC8CD208}"/>
              </a:ext>
            </a:extLst>
          </p:cNvPr>
          <p:cNvSpPr>
            <a:spLocks noChangeArrowheads="1"/>
          </p:cNvSpPr>
          <p:nvPr/>
        </p:nvSpPr>
        <p:spPr bwMode="auto">
          <a:xfrm>
            <a:off x="1317318" y="1901824"/>
            <a:ext cx="1978025"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latin typeface="宋体" panose="02010600030101010101" pitchFamily="2" charset="-122"/>
              </a:rPr>
              <a:t>[</a:t>
            </a:r>
            <a:r>
              <a:rPr lang="zh-CN" altLang="en-US" sz="2800" b="1">
                <a:solidFill>
                  <a:srgbClr val="FF0066"/>
                </a:solidFill>
                <a:latin typeface="宋体" panose="02010600030101010101" pitchFamily="2" charset="-122"/>
              </a:rPr>
              <a:t>解</a:t>
            </a:r>
            <a:r>
              <a:rPr lang="en-US" altLang="zh-CN" sz="2800" b="1">
                <a:solidFill>
                  <a:srgbClr val="FF0066"/>
                </a:solidFill>
                <a:latin typeface="宋体" panose="02010600030101010101" pitchFamily="2" charset="-122"/>
              </a:rPr>
              <a:t>]</a:t>
            </a:r>
          </a:p>
        </p:txBody>
      </p:sp>
      <p:graphicFrame>
        <p:nvGraphicFramePr>
          <p:cNvPr id="48" name="Object 90">
            <a:extLst>
              <a:ext uri="{FF2B5EF4-FFF2-40B4-BE49-F238E27FC236}">
                <a16:creationId xmlns:a16="http://schemas.microsoft.com/office/drawing/2014/main" id="{93AA0062-8EBD-5B06-0EC4-E2F8EFD843F0}"/>
              </a:ext>
            </a:extLst>
          </p:cNvPr>
          <p:cNvGraphicFramePr>
            <a:graphicFrameLocks noChangeAspect="1"/>
          </p:cNvGraphicFramePr>
          <p:nvPr>
            <p:extLst>
              <p:ext uri="{D42A27DB-BD31-4B8C-83A1-F6EECF244321}">
                <p14:modId xmlns:p14="http://schemas.microsoft.com/office/powerpoint/2010/main" val="2545102879"/>
              </p:ext>
            </p:extLst>
          </p:nvPr>
        </p:nvGraphicFramePr>
        <p:xfrm>
          <a:off x="6814831" y="1404936"/>
          <a:ext cx="2849562" cy="390525"/>
        </p:xfrm>
        <a:graphic>
          <a:graphicData uri="http://schemas.openxmlformats.org/presentationml/2006/ole">
            <mc:AlternateContent xmlns:mc="http://schemas.openxmlformats.org/markup-compatibility/2006">
              <mc:Choice xmlns:v="urn:schemas-microsoft-com:vml" Requires="v">
                <p:oleObj name="公式" r:id="rId2" imgW="1266923" imgH="162000" progId="Equation.3">
                  <p:embed/>
                </p:oleObj>
              </mc:Choice>
              <mc:Fallback>
                <p:oleObj name="公式" r:id="rId2" imgW="1266923" imgH="162000" progId="Equation.3">
                  <p:embed/>
                  <p:pic>
                    <p:nvPicPr>
                      <p:cNvPr id="48" name="Object 90">
                        <a:extLst>
                          <a:ext uri="{FF2B5EF4-FFF2-40B4-BE49-F238E27FC236}">
                            <a16:creationId xmlns:a16="http://schemas.microsoft.com/office/drawing/2014/main" id="{93AA0062-8EBD-5B06-0EC4-E2F8EFD843F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14831" y="1404936"/>
                        <a:ext cx="2849562" cy="390525"/>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9" name="Object 91">
            <a:extLst>
              <a:ext uri="{FF2B5EF4-FFF2-40B4-BE49-F238E27FC236}">
                <a16:creationId xmlns:a16="http://schemas.microsoft.com/office/drawing/2014/main" id="{B3E250EA-127F-1188-0308-4BDE05024877}"/>
              </a:ext>
            </a:extLst>
          </p:cNvPr>
          <p:cNvGraphicFramePr>
            <a:graphicFrameLocks noChangeAspect="1"/>
          </p:cNvGraphicFramePr>
          <p:nvPr>
            <p:extLst>
              <p:ext uri="{D42A27DB-BD31-4B8C-83A1-F6EECF244321}">
                <p14:modId xmlns:p14="http://schemas.microsoft.com/office/powerpoint/2010/main" val="1883009172"/>
              </p:ext>
            </p:extLst>
          </p:nvPr>
        </p:nvGraphicFramePr>
        <p:xfrm>
          <a:off x="2534931" y="3111499"/>
          <a:ext cx="4800600" cy="558800"/>
        </p:xfrm>
        <a:graphic>
          <a:graphicData uri="http://schemas.openxmlformats.org/presentationml/2006/ole">
            <mc:AlternateContent xmlns:mc="http://schemas.openxmlformats.org/markup-compatibility/2006">
              <mc:Choice xmlns:v="urn:schemas-microsoft-com:vml" Requires="v">
                <p:oleObj name="Equation" r:id="rId4" imgW="2152689" imgH="238140" progId="Equation.3">
                  <p:embed/>
                </p:oleObj>
              </mc:Choice>
              <mc:Fallback>
                <p:oleObj name="Equation" r:id="rId4" imgW="2152689" imgH="238140" progId="Equation.3">
                  <p:embed/>
                  <p:pic>
                    <p:nvPicPr>
                      <p:cNvPr id="49" name="Object 91">
                        <a:extLst>
                          <a:ext uri="{FF2B5EF4-FFF2-40B4-BE49-F238E27FC236}">
                            <a16:creationId xmlns:a16="http://schemas.microsoft.com/office/drawing/2014/main" id="{B3E250EA-127F-1188-0308-4BDE0502487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34931" y="3111499"/>
                        <a:ext cx="4800600" cy="558800"/>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99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50" name="Object 93">
            <a:extLst>
              <a:ext uri="{FF2B5EF4-FFF2-40B4-BE49-F238E27FC236}">
                <a16:creationId xmlns:a16="http://schemas.microsoft.com/office/drawing/2014/main" id="{3A18BA4F-C95E-DADB-DC8D-0C8454CD3500}"/>
              </a:ext>
            </a:extLst>
          </p:cNvPr>
          <p:cNvGraphicFramePr>
            <a:graphicFrameLocks noChangeAspect="1"/>
          </p:cNvGraphicFramePr>
          <p:nvPr>
            <p:extLst>
              <p:ext uri="{D42A27DB-BD31-4B8C-83A1-F6EECF244321}">
                <p14:modId xmlns:p14="http://schemas.microsoft.com/office/powerpoint/2010/main" val="1014112923"/>
              </p:ext>
            </p:extLst>
          </p:nvPr>
        </p:nvGraphicFramePr>
        <p:xfrm>
          <a:off x="2247593" y="2527299"/>
          <a:ext cx="5922963" cy="531812"/>
        </p:xfrm>
        <a:graphic>
          <a:graphicData uri="http://schemas.openxmlformats.org/presentationml/2006/ole">
            <mc:AlternateContent xmlns:mc="http://schemas.openxmlformats.org/markup-compatibility/2006">
              <mc:Choice xmlns:v="urn:schemas-microsoft-com:vml" Requires="v">
                <p:oleObj name="Equation" r:id="rId6" imgW="2381222" imgH="200070" progId="Equation.3">
                  <p:embed/>
                </p:oleObj>
              </mc:Choice>
              <mc:Fallback>
                <p:oleObj name="Equation" r:id="rId6" imgW="2381222" imgH="200070" progId="Equation.3">
                  <p:embed/>
                  <p:pic>
                    <p:nvPicPr>
                      <p:cNvPr id="50" name="Object 93">
                        <a:extLst>
                          <a:ext uri="{FF2B5EF4-FFF2-40B4-BE49-F238E27FC236}">
                            <a16:creationId xmlns:a16="http://schemas.microsoft.com/office/drawing/2014/main" id="{3A18BA4F-C95E-DADB-DC8D-0C8454CD3500}"/>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247593" y="2527299"/>
                        <a:ext cx="5922963" cy="531812"/>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99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51" name="Object 94">
            <a:extLst>
              <a:ext uri="{FF2B5EF4-FFF2-40B4-BE49-F238E27FC236}">
                <a16:creationId xmlns:a16="http://schemas.microsoft.com/office/drawing/2014/main" id="{1F591F6C-D2E6-D88F-57E0-FAD0D94CE8A5}"/>
              </a:ext>
            </a:extLst>
          </p:cNvPr>
          <p:cNvGraphicFramePr>
            <a:graphicFrameLocks noChangeAspect="1"/>
          </p:cNvGraphicFramePr>
          <p:nvPr>
            <p:extLst>
              <p:ext uri="{D42A27DB-BD31-4B8C-83A1-F6EECF244321}">
                <p14:modId xmlns:p14="http://schemas.microsoft.com/office/powerpoint/2010/main" val="3173101430"/>
              </p:ext>
            </p:extLst>
          </p:nvPr>
        </p:nvGraphicFramePr>
        <p:xfrm>
          <a:off x="2226956" y="3716336"/>
          <a:ext cx="4514850" cy="474663"/>
        </p:xfrm>
        <a:graphic>
          <a:graphicData uri="http://schemas.openxmlformats.org/presentationml/2006/ole">
            <mc:AlternateContent xmlns:mc="http://schemas.openxmlformats.org/markup-compatibility/2006">
              <mc:Choice xmlns:v="urn:schemas-microsoft-com:vml" Requires="v">
                <p:oleObj name="Equation" r:id="rId8" imgW="2009789" imgH="200070" progId="Equation.3">
                  <p:embed/>
                </p:oleObj>
              </mc:Choice>
              <mc:Fallback>
                <p:oleObj name="Equation" r:id="rId8" imgW="2009789" imgH="200070" progId="Equation.3">
                  <p:embed/>
                  <p:pic>
                    <p:nvPicPr>
                      <p:cNvPr id="51" name="Object 94">
                        <a:extLst>
                          <a:ext uri="{FF2B5EF4-FFF2-40B4-BE49-F238E27FC236}">
                            <a16:creationId xmlns:a16="http://schemas.microsoft.com/office/drawing/2014/main" id="{1F591F6C-D2E6-D88F-57E0-FAD0D94CE8A5}"/>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226956" y="3716336"/>
                        <a:ext cx="4514850" cy="474663"/>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52" name="Object 95">
            <a:extLst>
              <a:ext uri="{FF2B5EF4-FFF2-40B4-BE49-F238E27FC236}">
                <a16:creationId xmlns:a16="http://schemas.microsoft.com/office/drawing/2014/main" id="{2FA1F22D-8439-FEC5-DA60-D93D040D9F6C}"/>
              </a:ext>
            </a:extLst>
          </p:cNvPr>
          <p:cNvGraphicFramePr>
            <a:graphicFrameLocks noChangeAspect="1"/>
          </p:cNvGraphicFramePr>
          <p:nvPr>
            <p:extLst>
              <p:ext uri="{D42A27DB-BD31-4B8C-83A1-F6EECF244321}">
                <p14:modId xmlns:p14="http://schemas.microsoft.com/office/powerpoint/2010/main" val="3351815200"/>
              </p:ext>
            </p:extLst>
          </p:nvPr>
        </p:nvGraphicFramePr>
        <p:xfrm>
          <a:off x="2561918" y="4227511"/>
          <a:ext cx="4852988" cy="474663"/>
        </p:xfrm>
        <a:graphic>
          <a:graphicData uri="http://schemas.openxmlformats.org/presentationml/2006/ole">
            <mc:AlternateContent xmlns:mc="http://schemas.openxmlformats.org/markup-compatibility/2006">
              <mc:Choice xmlns:v="urn:schemas-microsoft-com:vml" Requires="v">
                <p:oleObj name="Equation" r:id="rId10" imgW="2162144" imgH="200070" progId="Equation.3">
                  <p:embed/>
                </p:oleObj>
              </mc:Choice>
              <mc:Fallback>
                <p:oleObj name="Equation" r:id="rId10" imgW="2162144" imgH="200070" progId="Equation.3">
                  <p:embed/>
                  <p:pic>
                    <p:nvPicPr>
                      <p:cNvPr id="52" name="Object 95">
                        <a:extLst>
                          <a:ext uri="{FF2B5EF4-FFF2-40B4-BE49-F238E27FC236}">
                            <a16:creationId xmlns:a16="http://schemas.microsoft.com/office/drawing/2014/main" id="{2FA1F22D-8439-FEC5-DA60-D93D040D9F6C}"/>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561918" y="4227511"/>
                        <a:ext cx="4852988" cy="474663"/>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3" name="Text Box 96">
            <a:extLst>
              <a:ext uri="{FF2B5EF4-FFF2-40B4-BE49-F238E27FC236}">
                <a16:creationId xmlns:a16="http://schemas.microsoft.com/office/drawing/2014/main" id="{1CE28055-D266-7086-931D-43E60A4521A1}"/>
              </a:ext>
            </a:extLst>
          </p:cNvPr>
          <p:cNvSpPr txBox="1">
            <a:spLocks noChangeArrowheads="1"/>
          </p:cNvSpPr>
          <p:nvPr/>
        </p:nvSpPr>
        <p:spPr bwMode="auto">
          <a:xfrm>
            <a:off x="1450137" y="5325267"/>
            <a:ext cx="52641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dirty="0"/>
              <a:t>则</a:t>
            </a:r>
            <a:r>
              <a:rPr lang="zh-CN" altLang="en-US" sz="2800" b="1" dirty="0">
                <a:solidFill>
                  <a:srgbClr val="FF0066"/>
                </a:solidFill>
              </a:rPr>
              <a:t>   </a:t>
            </a:r>
            <a:r>
              <a:rPr lang="en-US" altLang="zh-CN" sz="2800" b="1" i="1" dirty="0">
                <a:solidFill>
                  <a:srgbClr val="FF0066"/>
                </a:solidFill>
                <a:ea typeface="楷体_GB2312" pitchFamily="49" charset="-122"/>
              </a:rPr>
              <a:t>D</a:t>
            </a:r>
            <a:r>
              <a:rPr lang="en-US" altLang="zh-CN" sz="2800" b="1" baseline="-25000" dirty="0">
                <a:solidFill>
                  <a:srgbClr val="FF0066"/>
                </a:solidFill>
                <a:ea typeface="楷体_GB2312" pitchFamily="49" charset="-122"/>
              </a:rPr>
              <a:t>0 </a:t>
            </a:r>
            <a:r>
              <a:rPr lang="en-US" altLang="zh-CN" sz="2800" b="1" dirty="0">
                <a:solidFill>
                  <a:srgbClr val="FF0066"/>
                </a:solidFill>
                <a:ea typeface="楷体_GB2312" pitchFamily="49" charset="-122"/>
              </a:rPr>
              <a:t>= 0   </a:t>
            </a:r>
            <a:r>
              <a:rPr lang="en-US" altLang="zh-CN" sz="2800" b="1" i="1" dirty="0">
                <a:solidFill>
                  <a:srgbClr val="FF0066"/>
                </a:solidFill>
                <a:ea typeface="楷体_GB2312" pitchFamily="49" charset="-122"/>
              </a:rPr>
              <a:t>D</a:t>
            </a:r>
            <a:r>
              <a:rPr lang="en-US" altLang="zh-CN" sz="2800" b="1" baseline="-25000" dirty="0">
                <a:solidFill>
                  <a:srgbClr val="FF0066"/>
                </a:solidFill>
                <a:ea typeface="楷体_GB2312" pitchFamily="49" charset="-122"/>
              </a:rPr>
              <a:t>1 </a:t>
            </a:r>
            <a:r>
              <a:rPr lang="en-US" altLang="zh-CN" sz="2800" b="1" dirty="0">
                <a:solidFill>
                  <a:srgbClr val="FF0066"/>
                </a:solidFill>
                <a:ea typeface="楷体_GB2312" pitchFamily="49" charset="-122"/>
              </a:rPr>
              <a:t>=</a:t>
            </a:r>
            <a:r>
              <a:rPr lang="en-US" altLang="zh-CN" sz="2800" b="1" i="1" dirty="0">
                <a:solidFill>
                  <a:srgbClr val="FF0066"/>
                </a:solidFill>
                <a:ea typeface="楷体_GB2312" pitchFamily="49" charset="-122"/>
              </a:rPr>
              <a:t>D</a:t>
            </a:r>
            <a:r>
              <a:rPr lang="en-US" altLang="zh-CN" sz="2800" b="1" baseline="-25000" dirty="0">
                <a:solidFill>
                  <a:srgbClr val="FF0066"/>
                </a:solidFill>
                <a:ea typeface="楷体_GB2312" pitchFamily="49" charset="-122"/>
              </a:rPr>
              <a:t>2 </a:t>
            </a:r>
            <a:r>
              <a:rPr lang="en-US" altLang="zh-CN" sz="2800" b="1" dirty="0">
                <a:solidFill>
                  <a:srgbClr val="FF0066"/>
                </a:solidFill>
                <a:ea typeface="楷体_GB2312" pitchFamily="49" charset="-122"/>
              </a:rPr>
              <a:t>= </a:t>
            </a:r>
            <a:r>
              <a:rPr lang="en-US" altLang="zh-CN" sz="2800" b="1" i="1" dirty="0">
                <a:solidFill>
                  <a:srgbClr val="FF0066"/>
                </a:solidFill>
                <a:ea typeface="楷体_GB2312" pitchFamily="49" charset="-122"/>
              </a:rPr>
              <a:t>A</a:t>
            </a:r>
            <a:r>
              <a:rPr lang="en-US" altLang="zh-CN" sz="2800" b="1" dirty="0">
                <a:solidFill>
                  <a:srgbClr val="FF0066"/>
                </a:solidFill>
                <a:ea typeface="楷体_GB2312" pitchFamily="49" charset="-122"/>
              </a:rPr>
              <a:t>   </a:t>
            </a:r>
            <a:r>
              <a:rPr lang="en-US" altLang="zh-CN" sz="2800" b="1" i="1" dirty="0">
                <a:solidFill>
                  <a:srgbClr val="FF0066"/>
                </a:solidFill>
                <a:ea typeface="楷体_GB2312" pitchFamily="49" charset="-122"/>
              </a:rPr>
              <a:t>D</a:t>
            </a:r>
            <a:r>
              <a:rPr lang="en-US" altLang="zh-CN" sz="2800" b="1" baseline="-25000" dirty="0">
                <a:solidFill>
                  <a:srgbClr val="FF0066"/>
                </a:solidFill>
                <a:ea typeface="楷体_GB2312" pitchFamily="49" charset="-122"/>
              </a:rPr>
              <a:t>3 </a:t>
            </a:r>
            <a:r>
              <a:rPr lang="en-US" altLang="zh-CN" sz="2800" b="1" dirty="0">
                <a:solidFill>
                  <a:srgbClr val="FF0066"/>
                </a:solidFill>
                <a:ea typeface="楷体_GB2312" pitchFamily="49" charset="-122"/>
              </a:rPr>
              <a:t>= 1</a:t>
            </a:r>
          </a:p>
        </p:txBody>
      </p:sp>
      <p:sp>
        <p:nvSpPr>
          <p:cNvPr id="54" name="Rectangle 97">
            <a:extLst>
              <a:ext uri="{FF2B5EF4-FFF2-40B4-BE49-F238E27FC236}">
                <a16:creationId xmlns:a16="http://schemas.microsoft.com/office/drawing/2014/main" id="{032BE023-92AC-C07D-9E8C-33998C158906}"/>
              </a:ext>
            </a:extLst>
          </p:cNvPr>
          <p:cNvSpPr>
            <a:spLocks noChangeArrowheads="1"/>
          </p:cNvSpPr>
          <p:nvPr/>
        </p:nvSpPr>
        <p:spPr bwMode="auto">
          <a:xfrm>
            <a:off x="2965604" y="6012654"/>
            <a:ext cx="312578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t>画连线图</a:t>
            </a:r>
          </a:p>
        </p:txBody>
      </p:sp>
      <p:graphicFrame>
        <p:nvGraphicFramePr>
          <p:cNvPr id="55" name="Object 90">
            <a:extLst>
              <a:ext uri="{FF2B5EF4-FFF2-40B4-BE49-F238E27FC236}">
                <a16:creationId xmlns:a16="http://schemas.microsoft.com/office/drawing/2014/main" id="{9681272C-FACD-9C0A-8AD0-F8C5D5F2D927}"/>
              </a:ext>
            </a:extLst>
          </p:cNvPr>
          <p:cNvGraphicFramePr>
            <a:graphicFrameLocks noChangeAspect="1"/>
          </p:cNvGraphicFramePr>
          <p:nvPr>
            <p:extLst>
              <p:ext uri="{D42A27DB-BD31-4B8C-83A1-F6EECF244321}">
                <p14:modId xmlns:p14="http://schemas.microsoft.com/office/powerpoint/2010/main" val="1686449532"/>
              </p:ext>
            </p:extLst>
          </p:nvPr>
        </p:nvGraphicFramePr>
        <p:xfrm>
          <a:off x="2213733" y="4804567"/>
          <a:ext cx="2849562" cy="390525"/>
        </p:xfrm>
        <a:graphic>
          <a:graphicData uri="http://schemas.openxmlformats.org/presentationml/2006/ole">
            <mc:AlternateContent xmlns:mc="http://schemas.openxmlformats.org/markup-compatibility/2006">
              <mc:Choice xmlns:v="urn:schemas-microsoft-com:vml" Requires="v">
                <p:oleObj name="公式" r:id="rId12" imgW="1266923" imgH="162000" progId="Equation.3">
                  <p:embed/>
                </p:oleObj>
              </mc:Choice>
              <mc:Fallback>
                <p:oleObj name="公式" r:id="rId12" imgW="1266923" imgH="162000" progId="Equation.3">
                  <p:embed/>
                  <p:pic>
                    <p:nvPicPr>
                      <p:cNvPr id="55" name="Object 90">
                        <a:extLst>
                          <a:ext uri="{FF2B5EF4-FFF2-40B4-BE49-F238E27FC236}">
                            <a16:creationId xmlns:a16="http://schemas.microsoft.com/office/drawing/2014/main" id="{9681272C-FACD-9C0A-8AD0-F8C5D5F2D92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13733" y="4804567"/>
                        <a:ext cx="2849562" cy="390525"/>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cxnSp>
        <p:nvCxnSpPr>
          <p:cNvPr id="56" name="直接连接符 2">
            <a:extLst>
              <a:ext uri="{FF2B5EF4-FFF2-40B4-BE49-F238E27FC236}">
                <a16:creationId xmlns:a16="http://schemas.microsoft.com/office/drawing/2014/main" id="{E5DCA6E7-9E26-1BDA-83DC-505F62765246}"/>
              </a:ext>
            </a:extLst>
          </p:cNvPr>
          <p:cNvCxnSpPr/>
          <p:nvPr/>
        </p:nvCxnSpPr>
        <p:spPr bwMode="auto">
          <a:xfrm flipV="1">
            <a:off x="4122646" y="4671130"/>
            <a:ext cx="557205" cy="11112"/>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7" name="直接连接符 57">
            <a:extLst>
              <a:ext uri="{FF2B5EF4-FFF2-40B4-BE49-F238E27FC236}">
                <a16:creationId xmlns:a16="http://schemas.microsoft.com/office/drawing/2014/main" id="{63DADDED-8C6E-D7A2-1008-4DA12ADB77A2}"/>
              </a:ext>
            </a:extLst>
          </p:cNvPr>
          <p:cNvCxnSpPr/>
          <p:nvPr/>
        </p:nvCxnSpPr>
        <p:spPr bwMode="auto">
          <a:xfrm flipV="1">
            <a:off x="2926816" y="4722812"/>
            <a:ext cx="557205" cy="11112"/>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8" name="直接连接符 58">
            <a:extLst>
              <a:ext uri="{FF2B5EF4-FFF2-40B4-BE49-F238E27FC236}">
                <a16:creationId xmlns:a16="http://schemas.microsoft.com/office/drawing/2014/main" id="{D586154C-A286-B040-79BA-161165E1EF1C}"/>
              </a:ext>
            </a:extLst>
          </p:cNvPr>
          <p:cNvCxnSpPr/>
          <p:nvPr/>
        </p:nvCxnSpPr>
        <p:spPr bwMode="auto">
          <a:xfrm flipV="1">
            <a:off x="5347977" y="4655151"/>
            <a:ext cx="557205" cy="11112"/>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9" name="直接连接符 59">
            <a:extLst>
              <a:ext uri="{FF2B5EF4-FFF2-40B4-BE49-F238E27FC236}">
                <a16:creationId xmlns:a16="http://schemas.microsoft.com/office/drawing/2014/main" id="{8F4FCB25-186D-CB40-991C-6362D03798F9}"/>
              </a:ext>
            </a:extLst>
          </p:cNvPr>
          <p:cNvCxnSpPr/>
          <p:nvPr/>
        </p:nvCxnSpPr>
        <p:spPr bwMode="auto">
          <a:xfrm flipV="1">
            <a:off x="6456063" y="4676686"/>
            <a:ext cx="557205" cy="11112"/>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0" name="直接连接符 3">
            <a:extLst>
              <a:ext uri="{FF2B5EF4-FFF2-40B4-BE49-F238E27FC236}">
                <a16:creationId xmlns:a16="http://schemas.microsoft.com/office/drawing/2014/main" id="{E52BE413-F3A4-477D-66A3-419B55C19B34}"/>
              </a:ext>
            </a:extLst>
          </p:cNvPr>
          <p:cNvCxnSpPr/>
          <p:nvPr/>
        </p:nvCxnSpPr>
        <p:spPr bwMode="auto">
          <a:xfrm>
            <a:off x="2773125" y="4190999"/>
            <a:ext cx="1906726"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 name="直接连接符 61">
            <a:extLst>
              <a:ext uri="{FF2B5EF4-FFF2-40B4-BE49-F238E27FC236}">
                <a16:creationId xmlns:a16="http://schemas.microsoft.com/office/drawing/2014/main" id="{D2758E7A-C489-999F-C1EB-34619B7D7F42}"/>
              </a:ext>
            </a:extLst>
          </p:cNvPr>
          <p:cNvCxnSpPr/>
          <p:nvPr/>
        </p:nvCxnSpPr>
        <p:spPr bwMode="auto">
          <a:xfrm>
            <a:off x="2965604" y="4183200"/>
            <a:ext cx="1906726"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2" name="直接连接符 62">
            <a:extLst>
              <a:ext uri="{FF2B5EF4-FFF2-40B4-BE49-F238E27FC236}">
                <a16:creationId xmlns:a16="http://schemas.microsoft.com/office/drawing/2014/main" id="{E355C57F-8E09-16BA-0DAD-4B55AD261251}"/>
              </a:ext>
            </a:extLst>
          </p:cNvPr>
          <p:cNvCxnSpPr/>
          <p:nvPr/>
        </p:nvCxnSpPr>
        <p:spPr bwMode="auto">
          <a:xfrm>
            <a:off x="4951819" y="4190999"/>
            <a:ext cx="1906726"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 name="灯片编号占位符 1">
            <a:extLst>
              <a:ext uri="{FF2B5EF4-FFF2-40B4-BE49-F238E27FC236}">
                <a16:creationId xmlns:a16="http://schemas.microsoft.com/office/drawing/2014/main" id="{8CE8C6A7-794D-5A06-F4D7-75177E6142D8}"/>
              </a:ext>
            </a:extLst>
          </p:cNvPr>
          <p:cNvSpPr>
            <a:spLocks noGrp="1"/>
          </p:cNvSpPr>
          <p:nvPr>
            <p:ph type="sldNum" sz="quarter" idx="12"/>
          </p:nvPr>
        </p:nvSpPr>
        <p:spPr/>
        <p:txBody>
          <a:bodyPr/>
          <a:lstStyle/>
          <a:p>
            <a:fld id="{392CBAA0-59E6-204E-8F03-85E5040D48B8}" type="slidenum">
              <a:rPr kumimoji="1" lang="zh-CN" altLang="en-US" smtClean="0"/>
              <a:t>76</a:t>
            </a:fld>
            <a:r>
              <a:rPr kumimoji="1" lang="en-US" altLang="zh-CN"/>
              <a:t>/133</a:t>
            </a:r>
            <a:endParaRPr kumimoji="1" lang="zh-CN" altLang="en-US" dirty="0"/>
          </a:p>
        </p:txBody>
      </p:sp>
    </p:spTree>
    <p:extLst>
      <p:ext uri="{BB962C8B-B14F-4D97-AF65-F5344CB8AC3E}">
        <p14:creationId xmlns:p14="http://schemas.microsoft.com/office/powerpoint/2010/main" val="28484317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p:tgtEl>
                                          <p:spTgt spid="11"/>
                                        </p:tgtEl>
                                        <p:attrNameLst>
                                          <p:attrName>ppt_y</p:attrName>
                                        </p:attrNameLst>
                                      </p:cBhvr>
                                      <p:tavLst>
                                        <p:tav tm="0">
                                          <p:val>
                                            <p:strVal val="#ppt_y+#ppt_h*1.125000"/>
                                          </p:val>
                                        </p:tav>
                                        <p:tav tm="100000">
                                          <p:val>
                                            <p:strVal val="#ppt_y"/>
                                          </p:val>
                                        </p:tav>
                                      </p:tavLst>
                                    </p:anim>
                                    <p:animEffect transition="in" filter="wipe(up)">
                                      <p:cBhvr>
                                        <p:cTn id="8" dur="500"/>
                                        <p:tgtEl>
                                          <p:spTgt spid="11"/>
                                        </p:tgtEl>
                                      </p:cBhvr>
                                    </p:animEffect>
                                  </p:childTnLst>
                                </p:cTn>
                              </p:par>
                            </p:childTnLst>
                          </p:cTn>
                        </p:par>
                        <p:par>
                          <p:cTn id="9" fill="hold">
                            <p:stCondLst>
                              <p:cond delay="500"/>
                            </p:stCondLst>
                            <p:childTnLst>
                              <p:par>
                                <p:cTn id="10" presetID="22" presetClass="entr" presetSubtype="8" fill="hold" grpId="0" nodeType="afterEffect">
                                  <p:stCondLst>
                                    <p:cond delay="1000"/>
                                  </p:stCondLst>
                                  <p:childTnLst>
                                    <p:set>
                                      <p:cBhvr>
                                        <p:cTn id="11" dur="1" fill="hold">
                                          <p:stCondLst>
                                            <p:cond delay="0"/>
                                          </p:stCondLst>
                                        </p:cTn>
                                        <p:tgtEl>
                                          <p:spTgt spid="34"/>
                                        </p:tgtEl>
                                        <p:attrNameLst>
                                          <p:attrName>style.visibility</p:attrName>
                                        </p:attrNameLst>
                                      </p:cBhvr>
                                      <p:to>
                                        <p:strVal val="visible"/>
                                      </p:to>
                                    </p:set>
                                    <p:animEffect transition="in" filter="wipe(left)">
                                      <p:cBhvr>
                                        <p:cTn id="12" dur="500"/>
                                        <p:tgtEl>
                                          <p:spTgt spid="34"/>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6">
                                            <p:txEl>
                                              <p:pRg st="0" end="0"/>
                                            </p:txEl>
                                          </p:spTgt>
                                        </p:tgtEl>
                                        <p:attrNameLst>
                                          <p:attrName>style.visibility</p:attrName>
                                        </p:attrNameLst>
                                      </p:cBhvr>
                                      <p:to>
                                        <p:strVal val="visible"/>
                                      </p:to>
                                    </p:set>
                                    <p:animEffect transition="in" filter="wipe(left)">
                                      <p:cBhvr>
                                        <p:cTn id="17" dur="500"/>
                                        <p:tgtEl>
                                          <p:spTgt spid="6">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43"/>
                                        </p:tgtEl>
                                        <p:attrNameLst>
                                          <p:attrName>style.visibility</p:attrName>
                                        </p:attrNameLst>
                                      </p:cBhvr>
                                      <p:to>
                                        <p:strVal val="visible"/>
                                      </p:to>
                                    </p:set>
                                    <p:animEffect transition="in" filter="wipe(left)">
                                      <p:cBhvr>
                                        <p:cTn id="22" dur="500"/>
                                        <p:tgtEl>
                                          <p:spTgt spid="43"/>
                                        </p:tgtEl>
                                      </p:cBhvr>
                                    </p:animEffect>
                                  </p:childTnLst>
                                </p:cTn>
                              </p:par>
                            </p:childTnLst>
                          </p:cTn>
                        </p:par>
                        <p:par>
                          <p:cTn id="23" fill="hold">
                            <p:stCondLst>
                              <p:cond delay="500"/>
                            </p:stCondLst>
                            <p:childTnLst>
                              <p:par>
                                <p:cTn id="24" presetID="12" presetClass="entr" presetSubtype="4" fill="hold" nodeType="afterEffect">
                                  <p:stCondLst>
                                    <p:cond delay="100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500"/>
                                        <p:tgtEl>
                                          <p:spTgt spid="8"/>
                                        </p:tgtEl>
                                        <p:attrNameLst>
                                          <p:attrName>ppt_y</p:attrName>
                                        </p:attrNameLst>
                                      </p:cBhvr>
                                      <p:tavLst>
                                        <p:tav tm="0">
                                          <p:val>
                                            <p:strVal val="#ppt_y+#ppt_h*1.125000"/>
                                          </p:val>
                                        </p:tav>
                                        <p:tav tm="100000">
                                          <p:val>
                                            <p:strVal val="#ppt_y"/>
                                          </p:val>
                                        </p:tav>
                                      </p:tavLst>
                                    </p:anim>
                                    <p:animEffect transition="in" filter="wipe(up)">
                                      <p:cBhvr>
                                        <p:cTn id="27" dur="500"/>
                                        <p:tgtEl>
                                          <p:spTgt spid="8"/>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50"/>
                                        </p:tgtEl>
                                        <p:attrNameLst>
                                          <p:attrName>style.visibility</p:attrName>
                                        </p:attrNameLst>
                                      </p:cBhvr>
                                      <p:to>
                                        <p:strVal val="visible"/>
                                      </p:to>
                                    </p:set>
                                    <p:animEffect transition="in" filter="wipe(left)">
                                      <p:cBhvr>
                                        <p:cTn id="32" dur="500"/>
                                        <p:tgtEl>
                                          <p:spTgt spid="50"/>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49"/>
                                        </p:tgtEl>
                                        <p:attrNameLst>
                                          <p:attrName>style.visibility</p:attrName>
                                        </p:attrNameLst>
                                      </p:cBhvr>
                                      <p:to>
                                        <p:strVal val="visible"/>
                                      </p:to>
                                    </p:set>
                                    <p:animEffect transition="in" filter="wipe(left)">
                                      <p:cBhvr>
                                        <p:cTn id="37" dur="500"/>
                                        <p:tgtEl>
                                          <p:spTgt spid="49"/>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nodeType="clickEffect">
                                  <p:stCondLst>
                                    <p:cond delay="0"/>
                                  </p:stCondLst>
                                  <p:childTnLst>
                                    <p:set>
                                      <p:cBhvr>
                                        <p:cTn id="41" dur="1" fill="hold">
                                          <p:stCondLst>
                                            <p:cond delay="0"/>
                                          </p:stCondLst>
                                        </p:cTn>
                                        <p:tgtEl>
                                          <p:spTgt spid="51"/>
                                        </p:tgtEl>
                                        <p:attrNameLst>
                                          <p:attrName>style.visibility</p:attrName>
                                        </p:attrNameLst>
                                      </p:cBhvr>
                                      <p:to>
                                        <p:strVal val="visible"/>
                                      </p:to>
                                    </p:set>
                                    <p:animEffect transition="in" filter="wipe(left)">
                                      <p:cBhvr>
                                        <p:cTn id="42" dur="500"/>
                                        <p:tgtEl>
                                          <p:spTgt spid="51"/>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nodeType="clickEffect">
                                  <p:stCondLst>
                                    <p:cond delay="0"/>
                                  </p:stCondLst>
                                  <p:childTnLst>
                                    <p:set>
                                      <p:cBhvr>
                                        <p:cTn id="46" dur="1" fill="hold">
                                          <p:stCondLst>
                                            <p:cond delay="0"/>
                                          </p:stCondLst>
                                        </p:cTn>
                                        <p:tgtEl>
                                          <p:spTgt spid="52"/>
                                        </p:tgtEl>
                                        <p:attrNameLst>
                                          <p:attrName>style.visibility</p:attrName>
                                        </p:attrNameLst>
                                      </p:cBhvr>
                                      <p:to>
                                        <p:strVal val="visible"/>
                                      </p:to>
                                    </p:set>
                                    <p:animEffect transition="in" filter="wipe(left)">
                                      <p:cBhvr>
                                        <p:cTn id="47" dur="500"/>
                                        <p:tgtEl>
                                          <p:spTgt spid="52"/>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grpId="0" nodeType="clickEffect">
                                  <p:stCondLst>
                                    <p:cond delay="0"/>
                                  </p:stCondLst>
                                  <p:childTnLst>
                                    <p:set>
                                      <p:cBhvr>
                                        <p:cTn id="51" dur="1" fill="hold">
                                          <p:stCondLst>
                                            <p:cond delay="0"/>
                                          </p:stCondLst>
                                        </p:cTn>
                                        <p:tgtEl>
                                          <p:spTgt spid="53">
                                            <p:txEl>
                                              <p:pRg st="0" end="0"/>
                                            </p:txEl>
                                          </p:spTgt>
                                        </p:tgtEl>
                                        <p:attrNameLst>
                                          <p:attrName>style.visibility</p:attrName>
                                        </p:attrNameLst>
                                      </p:cBhvr>
                                      <p:to>
                                        <p:strVal val="visible"/>
                                      </p:to>
                                    </p:set>
                                    <p:animEffect transition="in" filter="wipe(left)">
                                      <p:cBhvr>
                                        <p:cTn id="52" dur="500"/>
                                        <p:tgtEl>
                                          <p:spTgt spid="53">
                                            <p:txEl>
                                              <p:pRg st="0" end="0"/>
                                            </p:txEl>
                                          </p:spTgt>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grpId="0" nodeType="clickEffect">
                                  <p:stCondLst>
                                    <p:cond delay="0"/>
                                  </p:stCondLst>
                                  <p:childTnLst>
                                    <p:set>
                                      <p:cBhvr>
                                        <p:cTn id="56" dur="1" fill="hold">
                                          <p:stCondLst>
                                            <p:cond delay="0"/>
                                          </p:stCondLst>
                                        </p:cTn>
                                        <p:tgtEl>
                                          <p:spTgt spid="54">
                                            <p:txEl>
                                              <p:pRg st="0" end="0"/>
                                            </p:txEl>
                                          </p:spTgt>
                                        </p:tgtEl>
                                        <p:attrNameLst>
                                          <p:attrName>style.visibility</p:attrName>
                                        </p:attrNameLst>
                                      </p:cBhvr>
                                      <p:to>
                                        <p:strVal val="visible"/>
                                      </p:to>
                                    </p:set>
                                    <p:animEffect transition="in" filter="wipe(left)">
                                      <p:cBhvr>
                                        <p:cTn id="57" dur="500"/>
                                        <p:tgtEl>
                                          <p:spTgt spid="54">
                                            <p:txEl>
                                              <p:pRg st="0" end="0"/>
                                            </p:txEl>
                                          </p:spTgt>
                                        </p:tgtEl>
                                      </p:cBhvr>
                                    </p:animEffect>
                                  </p:childTnLst>
                                </p:cTn>
                              </p:par>
                            </p:childTnLst>
                          </p:cTn>
                        </p:par>
                      </p:childTnLst>
                    </p:cTn>
                  </p:par>
                  <p:par>
                    <p:cTn id="58" fill="hold">
                      <p:stCondLst>
                        <p:cond delay="indefinite"/>
                      </p:stCondLst>
                      <p:childTnLst>
                        <p:par>
                          <p:cTn id="59" fill="hold">
                            <p:stCondLst>
                              <p:cond delay="0"/>
                            </p:stCondLst>
                            <p:childTnLst>
                              <p:par>
                                <p:cTn id="60" presetID="12" presetClass="entr" presetSubtype="4" fill="hold" nodeType="clickEffect">
                                  <p:stCondLst>
                                    <p:cond delay="0"/>
                                  </p:stCondLst>
                                  <p:childTnLst>
                                    <p:set>
                                      <p:cBhvr>
                                        <p:cTn id="61" dur="1" fill="hold">
                                          <p:stCondLst>
                                            <p:cond delay="0"/>
                                          </p:stCondLst>
                                        </p:cTn>
                                        <p:tgtEl>
                                          <p:spTgt spid="35"/>
                                        </p:tgtEl>
                                        <p:attrNameLst>
                                          <p:attrName>style.visibility</p:attrName>
                                        </p:attrNameLst>
                                      </p:cBhvr>
                                      <p:to>
                                        <p:strVal val="visible"/>
                                      </p:to>
                                    </p:set>
                                    <p:anim calcmode="lin" valueType="num">
                                      <p:cBhvr additive="base">
                                        <p:cTn id="62" dur="500"/>
                                        <p:tgtEl>
                                          <p:spTgt spid="35"/>
                                        </p:tgtEl>
                                        <p:attrNameLst>
                                          <p:attrName>ppt_y</p:attrName>
                                        </p:attrNameLst>
                                      </p:cBhvr>
                                      <p:tavLst>
                                        <p:tav tm="0">
                                          <p:val>
                                            <p:strVal val="#ppt_y+#ppt_h*1.125000"/>
                                          </p:val>
                                        </p:tav>
                                        <p:tav tm="100000">
                                          <p:val>
                                            <p:strVal val="#ppt_y"/>
                                          </p:val>
                                        </p:tav>
                                      </p:tavLst>
                                    </p:anim>
                                    <p:animEffect transition="in" filter="wipe(up)">
                                      <p:cBhvr>
                                        <p:cTn id="63" dur="500"/>
                                        <p:tgtEl>
                                          <p:spTgt spid="35"/>
                                        </p:tgtEl>
                                      </p:cBhvr>
                                    </p:animEffect>
                                  </p:childTnLst>
                                </p:cTn>
                              </p:par>
                            </p:childTnLst>
                          </p:cTn>
                        </p:par>
                        <p:par>
                          <p:cTn id="64" fill="hold">
                            <p:stCondLst>
                              <p:cond delay="500"/>
                            </p:stCondLst>
                            <p:childTnLst>
                              <p:par>
                                <p:cTn id="65" presetID="12" presetClass="entr" presetSubtype="4" fill="hold" grpId="0" nodeType="afterEffect">
                                  <p:stCondLst>
                                    <p:cond delay="1000"/>
                                  </p:stCondLst>
                                  <p:childTnLst>
                                    <p:set>
                                      <p:cBhvr>
                                        <p:cTn id="66" dur="1" fill="hold">
                                          <p:stCondLst>
                                            <p:cond delay="0"/>
                                          </p:stCondLst>
                                        </p:cTn>
                                        <p:tgtEl>
                                          <p:spTgt spid="7"/>
                                        </p:tgtEl>
                                        <p:attrNameLst>
                                          <p:attrName>style.visibility</p:attrName>
                                        </p:attrNameLst>
                                      </p:cBhvr>
                                      <p:to>
                                        <p:strVal val="visible"/>
                                      </p:to>
                                    </p:set>
                                    <p:anim calcmode="lin" valueType="num">
                                      <p:cBhvr additive="base">
                                        <p:cTn id="67" dur="500"/>
                                        <p:tgtEl>
                                          <p:spTgt spid="7"/>
                                        </p:tgtEl>
                                        <p:attrNameLst>
                                          <p:attrName>ppt_y</p:attrName>
                                        </p:attrNameLst>
                                      </p:cBhvr>
                                      <p:tavLst>
                                        <p:tav tm="0">
                                          <p:val>
                                            <p:strVal val="#ppt_y+#ppt_h*1.125000"/>
                                          </p:val>
                                        </p:tav>
                                        <p:tav tm="100000">
                                          <p:val>
                                            <p:strVal val="#ppt_y"/>
                                          </p:val>
                                        </p:tav>
                                      </p:tavLst>
                                    </p:anim>
                                    <p:animEffect transition="in" filter="wipe(up)">
                                      <p:cBhvr>
                                        <p:cTn id="6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utoUpdateAnimBg="0"/>
      <p:bldP spid="7" grpId="0" autoUpdateAnimBg="0"/>
      <p:bldP spid="34" grpId="0" animBg="1"/>
      <p:bldP spid="43" grpId="0" autoUpdateAnimBg="0"/>
      <p:bldP spid="53" grpId="0" build="p" autoUpdateAnimBg="0"/>
      <p:bldP spid="54" grpId="0" build="p" autoUpdateAnimBg="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5.1</a:t>
            </a:r>
            <a:r>
              <a:rPr kumimoji="1" lang="zh-CN" altLang="en-US" dirty="0"/>
              <a:t> 用数据选择器实现组合逻辑函数</a:t>
            </a:r>
          </a:p>
        </p:txBody>
      </p:sp>
      <p:sp>
        <p:nvSpPr>
          <p:cNvPr id="6" name="Rectangle 2">
            <a:extLst>
              <a:ext uri="{FF2B5EF4-FFF2-40B4-BE49-F238E27FC236}">
                <a16:creationId xmlns:a16="http://schemas.microsoft.com/office/drawing/2014/main" id="{0F878B9E-C83D-1DBE-5D64-BE28BF5CBE6E}"/>
              </a:ext>
            </a:extLst>
          </p:cNvPr>
          <p:cNvSpPr>
            <a:spLocks noChangeArrowheads="1"/>
          </p:cNvSpPr>
          <p:nvPr/>
        </p:nvSpPr>
        <p:spPr bwMode="auto">
          <a:xfrm>
            <a:off x="1460245" y="693176"/>
            <a:ext cx="4643437" cy="457200"/>
          </a:xfrm>
          <a:prstGeom prst="rect">
            <a:avLst/>
          </a:prstGeom>
          <a:noFill/>
          <a:ln>
            <a:noFill/>
          </a:ln>
          <a:extLst>
            <a:ext uri="{909E8E84-426E-40DD-AFC4-6F175D3DCCD1}">
              <a14:hiddenFill xmlns:a14="http://schemas.microsoft.com/office/drawing/2010/main">
                <a:solidFill>
                  <a:srgbClr val="CCFFCC"/>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rPr>
              <a:t>[</a:t>
            </a:r>
            <a:r>
              <a:rPr lang="zh-CN" altLang="en-US" b="1">
                <a:solidFill>
                  <a:srgbClr val="FF0066"/>
                </a:solidFill>
              </a:rPr>
              <a:t>例</a:t>
            </a:r>
            <a:r>
              <a:rPr lang="en-US" altLang="zh-CN" b="1">
                <a:solidFill>
                  <a:srgbClr val="FF0066"/>
                </a:solidFill>
              </a:rPr>
              <a:t>] </a:t>
            </a:r>
            <a:r>
              <a:rPr lang="zh-CN" altLang="en-US" b="1"/>
              <a:t>用数据选择器实现函数</a:t>
            </a:r>
          </a:p>
        </p:txBody>
      </p:sp>
      <p:graphicFrame>
        <p:nvGraphicFramePr>
          <p:cNvPr id="7" name="Object 3">
            <a:extLst>
              <a:ext uri="{FF2B5EF4-FFF2-40B4-BE49-F238E27FC236}">
                <a16:creationId xmlns:a16="http://schemas.microsoft.com/office/drawing/2014/main" id="{D3A07C91-19EA-3445-81B5-50DAAEB7CC19}"/>
              </a:ext>
            </a:extLst>
          </p:cNvPr>
          <p:cNvGraphicFramePr>
            <a:graphicFrameLocks noChangeAspect="1"/>
          </p:cNvGraphicFramePr>
          <p:nvPr>
            <p:extLst>
              <p:ext uri="{D42A27DB-BD31-4B8C-83A1-F6EECF244321}">
                <p14:modId xmlns:p14="http://schemas.microsoft.com/office/powerpoint/2010/main" val="4221372105"/>
              </p:ext>
            </p:extLst>
          </p:nvPr>
        </p:nvGraphicFramePr>
        <p:xfrm>
          <a:off x="5509957" y="707464"/>
          <a:ext cx="4060825" cy="533400"/>
        </p:xfrm>
        <a:graphic>
          <a:graphicData uri="http://schemas.openxmlformats.org/presentationml/2006/ole">
            <mc:AlternateContent xmlns:mc="http://schemas.openxmlformats.org/markup-compatibility/2006">
              <mc:Choice xmlns:v="urn:schemas-microsoft-com:vml" Requires="v">
                <p:oleObj name="Equation" r:id="rId2" imgW="1990610" imgH="247590" progId="Equation.3">
                  <p:embed/>
                </p:oleObj>
              </mc:Choice>
              <mc:Fallback>
                <p:oleObj name="Equation" r:id="rId2" imgW="1990610" imgH="247590" progId="Equation.3">
                  <p:embed/>
                  <p:pic>
                    <p:nvPicPr>
                      <p:cNvPr id="7" name="Object 3">
                        <a:extLst>
                          <a:ext uri="{FF2B5EF4-FFF2-40B4-BE49-F238E27FC236}">
                            <a16:creationId xmlns:a16="http://schemas.microsoft.com/office/drawing/2014/main" id="{D3A07C91-19EA-3445-81B5-50DAAEB7CC1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09957" y="707464"/>
                        <a:ext cx="4060825" cy="533400"/>
                      </a:xfrm>
                      <a:prstGeom prst="rect">
                        <a:avLst/>
                      </a:prstGeom>
                      <a:noFill/>
                      <a:ln>
                        <a:noFill/>
                      </a:ln>
                      <a:effectLst/>
                      <a:extLst>
                        <a:ext uri="{909E8E84-426E-40DD-AFC4-6F175D3DCCD1}">
                          <a14:hiddenFill xmlns:a14="http://schemas.microsoft.com/office/drawing/2010/main">
                            <a:solidFill>
                              <a:srgbClr val="CCFFCC"/>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8" name="Rectangle 4">
            <a:extLst>
              <a:ext uri="{FF2B5EF4-FFF2-40B4-BE49-F238E27FC236}">
                <a16:creationId xmlns:a16="http://schemas.microsoft.com/office/drawing/2014/main" id="{1271A79E-50E3-700E-5497-BA4A9ACFA538}"/>
              </a:ext>
            </a:extLst>
          </p:cNvPr>
          <p:cNvSpPr>
            <a:spLocks noChangeArrowheads="1"/>
          </p:cNvSpPr>
          <p:nvPr/>
        </p:nvSpPr>
        <p:spPr bwMode="auto">
          <a:xfrm>
            <a:off x="1390395" y="1228164"/>
            <a:ext cx="10033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latin typeface="宋体" panose="02010600030101010101" pitchFamily="2" charset="-122"/>
              </a:rPr>
              <a:t>[</a:t>
            </a:r>
            <a:r>
              <a:rPr lang="zh-CN" altLang="en-US" b="1">
                <a:solidFill>
                  <a:srgbClr val="FF0066"/>
                </a:solidFill>
                <a:latin typeface="宋体" panose="02010600030101010101" pitchFamily="2" charset="-122"/>
              </a:rPr>
              <a:t>解</a:t>
            </a:r>
            <a:r>
              <a:rPr lang="en-US" altLang="zh-CN" b="1">
                <a:solidFill>
                  <a:srgbClr val="FF0066"/>
                </a:solidFill>
                <a:latin typeface="宋体" panose="02010600030101010101" pitchFamily="2" charset="-122"/>
              </a:rPr>
              <a:t>]</a:t>
            </a:r>
            <a:endParaRPr lang="en-US" altLang="zh-CN" b="1">
              <a:solidFill>
                <a:srgbClr val="FF0066"/>
              </a:solidFill>
              <a:latin typeface="楷体_GB2312" pitchFamily="49" charset="-122"/>
              <a:ea typeface="楷体_GB2312" pitchFamily="49" charset="-122"/>
            </a:endParaRPr>
          </a:p>
        </p:txBody>
      </p:sp>
      <p:sp>
        <p:nvSpPr>
          <p:cNvPr id="9" name="Rectangle 5">
            <a:extLst>
              <a:ext uri="{FF2B5EF4-FFF2-40B4-BE49-F238E27FC236}">
                <a16:creationId xmlns:a16="http://schemas.microsoft.com/office/drawing/2014/main" id="{B49916AC-2009-6DEF-0BF2-C7F74B435A8A}"/>
              </a:ext>
            </a:extLst>
          </p:cNvPr>
          <p:cNvSpPr>
            <a:spLocks noChangeArrowheads="1"/>
          </p:cNvSpPr>
          <p:nvPr/>
        </p:nvSpPr>
        <p:spPr bwMode="auto">
          <a:xfrm>
            <a:off x="2141282" y="1632976"/>
            <a:ext cx="5521325" cy="46196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00"/>
                </a:solidFill>
              </a:rPr>
              <a:t>(2)  </a:t>
            </a:r>
            <a:r>
              <a:rPr lang="zh-CN" altLang="en-US" b="1">
                <a:solidFill>
                  <a:srgbClr val="FF0000"/>
                </a:solidFill>
              </a:rPr>
              <a:t>函数 </a:t>
            </a:r>
            <a:r>
              <a:rPr lang="en-US" altLang="zh-CN" b="1" i="1">
                <a:solidFill>
                  <a:srgbClr val="FF0000"/>
                </a:solidFill>
              </a:rPr>
              <a:t>Z </a:t>
            </a:r>
            <a:r>
              <a:rPr lang="zh-CN" altLang="en-US" b="1">
                <a:solidFill>
                  <a:srgbClr val="FF0000"/>
                </a:solidFill>
              </a:rPr>
              <a:t>的标准最小项的与或式</a:t>
            </a:r>
          </a:p>
        </p:txBody>
      </p:sp>
      <p:graphicFrame>
        <p:nvGraphicFramePr>
          <p:cNvPr id="10" name="Object 6">
            <a:extLst>
              <a:ext uri="{FF2B5EF4-FFF2-40B4-BE49-F238E27FC236}">
                <a16:creationId xmlns:a16="http://schemas.microsoft.com/office/drawing/2014/main" id="{16A44563-6AA5-3A34-04FC-5C6F1722F38B}"/>
              </a:ext>
            </a:extLst>
          </p:cNvPr>
          <p:cNvGraphicFramePr>
            <a:graphicFrameLocks noChangeAspect="1"/>
          </p:cNvGraphicFramePr>
          <p:nvPr>
            <p:extLst>
              <p:ext uri="{D42A27DB-BD31-4B8C-83A1-F6EECF244321}">
                <p14:modId xmlns:p14="http://schemas.microsoft.com/office/powerpoint/2010/main" val="2755989238"/>
              </p:ext>
            </p:extLst>
          </p:nvPr>
        </p:nvGraphicFramePr>
        <p:xfrm>
          <a:off x="2438145" y="2145739"/>
          <a:ext cx="7337425" cy="863600"/>
        </p:xfrm>
        <a:graphic>
          <a:graphicData uri="http://schemas.openxmlformats.org/presentationml/2006/ole">
            <mc:AlternateContent xmlns:mc="http://schemas.openxmlformats.org/markup-compatibility/2006">
              <mc:Choice xmlns:v="urn:schemas-microsoft-com:vml" Requires="v">
                <p:oleObj name="公式" r:id="rId4" imgW="3648145" imgH="409590" progId="Equation.3">
                  <p:embed/>
                </p:oleObj>
              </mc:Choice>
              <mc:Fallback>
                <p:oleObj name="公式" r:id="rId4" imgW="3648145" imgH="409590" progId="Equation.3">
                  <p:embed/>
                  <p:pic>
                    <p:nvPicPr>
                      <p:cNvPr id="10" name="Object 6">
                        <a:extLst>
                          <a:ext uri="{FF2B5EF4-FFF2-40B4-BE49-F238E27FC236}">
                            <a16:creationId xmlns:a16="http://schemas.microsoft.com/office/drawing/2014/main" id="{16A44563-6AA5-3A34-04FC-5C6F1722F38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438145" y="2145739"/>
                        <a:ext cx="7337425" cy="863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1" name="Text Box 7">
            <a:extLst>
              <a:ext uri="{FF2B5EF4-FFF2-40B4-BE49-F238E27FC236}">
                <a16:creationId xmlns:a16="http://schemas.microsoft.com/office/drawing/2014/main" id="{524C5F43-5697-976E-854C-9DEDCDD59462}"/>
              </a:ext>
            </a:extLst>
          </p:cNvPr>
          <p:cNvSpPr txBox="1">
            <a:spLocks noChangeArrowheads="1"/>
          </p:cNvSpPr>
          <p:nvPr/>
        </p:nvSpPr>
        <p:spPr bwMode="auto">
          <a:xfrm>
            <a:off x="1477707" y="3142689"/>
            <a:ext cx="1982788" cy="400050"/>
          </a:xfrm>
          <a:prstGeom prst="rect">
            <a:avLst/>
          </a:prstGeom>
          <a:noFill/>
          <a:ln w="9525">
            <a:solidFill>
              <a:schemeClr val="accent2">
                <a:lumMod val="75000"/>
              </a:schemeClr>
            </a:solidFill>
            <a:miter lim="800000"/>
            <a:headEnd/>
            <a:tailEnd/>
          </a:ln>
          <a:extLst>
            <a:ext uri="{909E8E84-426E-40DD-AFC4-6F175D3DCCD1}">
              <a14:hiddenFill xmlns:a14="http://schemas.microsoft.com/office/drawing/2010/main">
                <a:solidFill>
                  <a:srgbClr val="CCFFFF"/>
                </a:solidFill>
              </a14:hiddenFill>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defRPr/>
            </a:pPr>
            <a:r>
              <a:rPr lang="zh-CN" altLang="en-US" sz="2000" b="1" dirty="0">
                <a:solidFill>
                  <a:srgbClr val="FF0000"/>
                </a:solidFill>
                <a:ea typeface="楷体_GB2312" pitchFamily="49" charset="-122"/>
              </a:rPr>
              <a:t>选择器的表达式</a:t>
            </a:r>
            <a:endParaRPr lang="en-US" altLang="zh-CN" sz="2000" b="1" dirty="0">
              <a:solidFill>
                <a:srgbClr val="FF0000"/>
              </a:solidFill>
              <a:ea typeface="楷体_GB2312" pitchFamily="49" charset="-122"/>
            </a:endParaRPr>
          </a:p>
        </p:txBody>
      </p:sp>
      <p:graphicFrame>
        <p:nvGraphicFramePr>
          <p:cNvPr id="12" name="Object 8">
            <a:extLst>
              <a:ext uri="{FF2B5EF4-FFF2-40B4-BE49-F238E27FC236}">
                <a16:creationId xmlns:a16="http://schemas.microsoft.com/office/drawing/2014/main" id="{31A1ED68-DFB5-B297-A4F4-43EB0D60960F}"/>
              </a:ext>
            </a:extLst>
          </p:cNvPr>
          <p:cNvGraphicFramePr>
            <a:graphicFrameLocks noChangeAspect="1"/>
          </p:cNvGraphicFramePr>
          <p:nvPr>
            <p:extLst>
              <p:ext uri="{D42A27DB-BD31-4B8C-83A1-F6EECF244321}">
                <p14:modId xmlns:p14="http://schemas.microsoft.com/office/powerpoint/2010/main" val="2954822663"/>
              </p:ext>
            </p:extLst>
          </p:nvPr>
        </p:nvGraphicFramePr>
        <p:xfrm>
          <a:off x="3509707" y="3071251"/>
          <a:ext cx="5729288" cy="488950"/>
        </p:xfrm>
        <a:graphic>
          <a:graphicData uri="http://schemas.openxmlformats.org/presentationml/2006/ole">
            <mc:AlternateContent xmlns:mc="http://schemas.openxmlformats.org/markup-compatibility/2006">
              <mc:Choice xmlns:v="urn:schemas-microsoft-com:vml" Requires="v">
                <p:oleObj name="Equation" r:id="rId6" imgW="2495488" imgH="200070" progId="Equation.3">
                  <p:embed/>
                </p:oleObj>
              </mc:Choice>
              <mc:Fallback>
                <p:oleObj name="Equation" r:id="rId6" imgW="2495488" imgH="200070" progId="Equation.3">
                  <p:embed/>
                  <p:pic>
                    <p:nvPicPr>
                      <p:cNvPr id="12" name="Object 8">
                        <a:extLst>
                          <a:ext uri="{FF2B5EF4-FFF2-40B4-BE49-F238E27FC236}">
                            <a16:creationId xmlns:a16="http://schemas.microsoft.com/office/drawing/2014/main" id="{31A1ED68-DFB5-B297-A4F4-43EB0D60960F}"/>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509707" y="3071251"/>
                        <a:ext cx="5729288" cy="488950"/>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99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3" name="Rectangle 9">
            <a:extLst>
              <a:ext uri="{FF2B5EF4-FFF2-40B4-BE49-F238E27FC236}">
                <a16:creationId xmlns:a16="http://schemas.microsoft.com/office/drawing/2014/main" id="{8BC9A667-FA65-C46E-4E2B-26EE33916BF6}"/>
              </a:ext>
            </a:extLst>
          </p:cNvPr>
          <p:cNvSpPr>
            <a:spLocks noChangeArrowheads="1"/>
          </p:cNvSpPr>
          <p:nvPr/>
        </p:nvSpPr>
        <p:spPr bwMode="auto">
          <a:xfrm>
            <a:off x="2179382" y="3542739"/>
            <a:ext cx="6067425"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ea typeface="楷体_GB2312" pitchFamily="49" charset="-122"/>
              </a:rPr>
              <a:t>(3) </a:t>
            </a:r>
            <a:r>
              <a:rPr lang="zh-CN" altLang="en-US" b="1"/>
              <a:t>确定输入变量和地址码的对应关系</a:t>
            </a:r>
            <a:endParaRPr lang="zh-CN" altLang="en-US" b="1">
              <a:ea typeface="楷体_GB2312" pitchFamily="49" charset="-122"/>
            </a:endParaRPr>
          </a:p>
        </p:txBody>
      </p:sp>
      <p:sp>
        <p:nvSpPr>
          <p:cNvPr id="14" name="Rectangle 10">
            <a:extLst>
              <a:ext uri="{FF2B5EF4-FFF2-40B4-BE49-F238E27FC236}">
                <a16:creationId xmlns:a16="http://schemas.microsoft.com/office/drawing/2014/main" id="{8029F1D9-3E53-AA26-8F0B-6A0E3CAC861A}"/>
              </a:ext>
            </a:extLst>
          </p:cNvPr>
          <p:cNvSpPr>
            <a:spLocks noChangeArrowheads="1"/>
          </p:cNvSpPr>
          <p:nvPr/>
        </p:nvSpPr>
        <p:spPr bwMode="auto">
          <a:xfrm>
            <a:off x="2184145" y="1209114"/>
            <a:ext cx="32258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ea typeface="楷体_GB2312" pitchFamily="49" charset="-122"/>
              </a:rPr>
              <a:t>(1) </a:t>
            </a:r>
            <a:r>
              <a:rPr lang="en-US" altLang="zh-CN" b="1" i="1">
                <a:ea typeface="楷体_GB2312" pitchFamily="49" charset="-122"/>
              </a:rPr>
              <a:t>n</a:t>
            </a:r>
            <a:r>
              <a:rPr lang="en-US" altLang="zh-CN" b="1">
                <a:ea typeface="楷体_GB2312" pitchFamily="49" charset="-122"/>
              </a:rPr>
              <a:t> = </a:t>
            </a:r>
            <a:r>
              <a:rPr lang="en-US" altLang="zh-CN" b="1" i="1">
                <a:ea typeface="楷体_GB2312" pitchFamily="49" charset="-122"/>
              </a:rPr>
              <a:t>k</a:t>
            </a:r>
            <a:r>
              <a:rPr lang="en-US" altLang="zh-CN" b="1">
                <a:ea typeface="楷体_GB2312" pitchFamily="49" charset="-122"/>
              </a:rPr>
              <a:t>-1 = 4-1 = 3</a:t>
            </a:r>
          </a:p>
        </p:txBody>
      </p:sp>
      <p:sp>
        <p:nvSpPr>
          <p:cNvPr id="15" name="Rectangle 11">
            <a:extLst>
              <a:ext uri="{FF2B5EF4-FFF2-40B4-BE49-F238E27FC236}">
                <a16:creationId xmlns:a16="http://schemas.microsoft.com/office/drawing/2014/main" id="{E43F4541-9EEA-CF20-B9F7-1FD57EC9033B}"/>
              </a:ext>
            </a:extLst>
          </p:cNvPr>
          <p:cNvSpPr>
            <a:spLocks noChangeArrowheads="1"/>
          </p:cNvSpPr>
          <p:nvPr/>
        </p:nvSpPr>
        <p:spPr bwMode="auto">
          <a:xfrm>
            <a:off x="2303207" y="4026926"/>
            <a:ext cx="1338263"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00"/>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latin typeface="宋体" panose="02010600030101010101" pitchFamily="2" charset="-122"/>
              </a:rPr>
              <a:t>若令</a:t>
            </a:r>
          </a:p>
        </p:txBody>
      </p:sp>
      <p:sp>
        <p:nvSpPr>
          <p:cNvPr id="16" name="Text Box 12">
            <a:extLst>
              <a:ext uri="{FF2B5EF4-FFF2-40B4-BE49-F238E27FC236}">
                <a16:creationId xmlns:a16="http://schemas.microsoft.com/office/drawing/2014/main" id="{64B52C87-90A1-28C6-83C4-5DEB3EFC1710}"/>
              </a:ext>
            </a:extLst>
          </p:cNvPr>
          <p:cNvSpPr txBox="1">
            <a:spLocks noChangeArrowheads="1"/>
          </p:cNvSpPr>
          <p:nvPr/>
        </p:nvSpPr>
        <p:spPr bwMode="auto">
          <a:xfrm>
            <a:off x="3252532" y="4026926"/>
            <a:ext cx="3470275" cy="457200"/>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ea typeface="楷体_GB2312" pitchFamily="49" charset="-122"/>
              </a:rPr>
              <a:t>A</a:t>
            </a:r>
            <a:r>
              <a:rPr lang="en-US" altLang="zh-CN" b="1" baseline="-25000">
                <a:ea typeface="楷体_GB2312" pitchFamily="49" charset="-122"/>
              </a:rPr>
              <a:t>2 </a:t>
            </a:r>
            <a:r>
              <a:rPr lang="en-US" altLang="zh-CN" b="1">
                <a:ea typeface="楷体_GB2312" pitchFamily="49" charset="-122"/>
              </a:rPr>
              <a:t>= </a:t>
            </a:r>
            <a:r>
              <a:rPr lang="en-US" altLang="zh-CN" b="1" i="1">
                <a:ea typeface="楷体_GB2312" pitchFamily="49" charset="-122"/>
              </a:rPr>
              <a:t>A</a:t>
            </a:r>
            <a:r>
              <a:rPr lang="en-US" altLang="zh-CN" b="1">
                <a:ea typeface="楷体_GB2312" pitchFamily="49" charset="-122"/>
              </a:rPr>
              <a:t>,  </a:t>
            </a:r>
            <a:r>
              <a:rPr lang="en-US" altLang="zh-CN" b="1" i="1">
                <a:ea typeface="楷体_GB2312" pitchFamily="49" charset="-122"/>
              </a:rPr>
              <a:t>A</a:t>
            </a:r>
            <a:r>
              <a:rPr lang="en-US" altLang="zh-CN" b="1" baseline="-25000">
                <a:ea typeface="楷体_GB2312" pitchFamily="49" charset="-122"/>
              </a:rPr>
              <a:t>1</a:t>
            </a:r>
            <a:r>
              <a:rPr lang="en-US" altLang="zh-CN" b="1">
                <a:ea typeface="楷体_GB2312" pitchFamily="49" charset="-122"/>
              </a:rPr>
              <a:t>= </a:t>
            </a:r>
            <a:r>
              <a:rPr lang="en-US" altLang="zh-CN" b="1" i="1">
                <a:ea typeface="楷体_GB2312" pitchFamily="49" charset="-122"/>
              </a:rPr>
              <a:t>B</a:t>
            </a:r>
            <a:r>
              <a:rPr lang="en-US" altLang="zh-CN" b="1">
                <a:ea typeface="楷体_GB2312" pitchFamily="49" charset="-122"/>
              </a:rPr>
              <a:t>,  </a:t>
            </a:r>
            <a:r>
              <a:rPr lang="en-US" altLang="zh-CN" b="1" i="1">
                <a:ea typeface="楷体_GB2312" pitchFamily="49" charset="-122"/>
              </a:rPr>
              <a:t>A</a:t>
            </a:r>
            <a:r>
              <a:rPr lang="en-US" altLang="zh-CN" b="1" baseline="-25000">
                <a:ea typeface="楷体_GB2312" pitchFamily="49" charset="-122"/>
              </a:rPr>
              <a:t>0</a:t>
            </a:r>
            <a:r>
              <a:rPr lang="en-US" altLang="zh-CN" b="1">
                <a:ea typeface="楷体_GB2312" pitchFamily="49" charset="-122"/>
              </a:rPr>
              <a:t>= </a:t>
            </a:r>
            <a:r>
              <a:rPr lang="en-US" altLang="zh-CN" b="1" i="1">
                <a:ea typeface="楷体_GB2312" pitchFamily="49" charset="-122"/>
              </a:rPr>
              <a:t>C</a:t>
            </a:r>
          </a:p>
        </p:txBody>
      </p:sp>
      <p:sp>
        <p:nvSpPr>
          <p:cNvPr id="17" name="Rectangle 13">
            <a:extLst>
              <a:ext uri="{FF2B5EF4-FFF2-40B4-BE49-F238E27FC236}">
                <a16:creationId xmlns:a16="http://schemas.microsoft.com/office/drawing/2014/main" id="{E63BF607-0C99-DED3-FC0C-0DD871F0BC74}"/>
              </a:ext>
            </a:extLst>
          </p:cNvPr>
          <p:cNvSpPr>
            <a:spLocks noChangeArrowheads="1"/>
          </p:cNvSpPr>
          <p:nvPr/>
        </p:nvSpPr>
        <p:spPr bwMode="auto">
          <a:xfrm>
            <a:off x="2179382" y="6335151"/>
            <a:ext cx="2490788"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dirty="0"/>
              <a:t>(4) </a:t>
            </a:r>
            <a:r>
              <a:rPr lang="zh-CN" altLang="en-US" b="1" dirty="0"/>
              <a:t>画连线图</a:t>
            </a:r>
          </a:p>
        </p:txBody>
      </p:sp>
      <p:sp>
        <p:nvSpPr>
          <p:cNvPr id="18" name="Text Box 14">
            <a:extLst>
              <a:ext uri="{FF2B5EF4-FFF2-40B4-BE49-F238E27FC236}">
                <a16:creationId xmlns:a16="http://schemas.microsoft.com/office/drawing/2014/main" id="{C3153607-82F7-D83E-1553-EDEAF16E5279}"/>
              </a:ext>
            </a:extLst>
          </p:cNvPr>
          <p:cNvSpPr txBox="1">
            <a:spLocks noChangeArrowheads="1"/>
          </p:cNvSpPr>
          <p:nvPr/>
        </p:nvSpPr>
        <p:spPr bwMode="auto">
          <a:xfrm>
            <a:off x="2101595" y="5447739"/>
            <a:ext cx="7350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t>则</a:t>
            </a:r>
            <a:endParaRPr lang="zh-CN" altLang="en-US" b="1">
              <a:ea typeface="楷体_GB2312" pitchFamily="49" charset="-122"/>
            </a:endParaRPr>
          </a:p>
        </p:txBody>
      </p:sp>
      <p:sp>
        <p:nvSpPr>
          <p:cNvPr id="19" name="Rectangle 15">
            <a:extLst>
              <a:ext uri="{FF2B5EF4-FFF2-40B4-BE49-F238E27FC236}">
                <a16:creationId xmlns:a16="http://schemas.microsoft.com/office/drawing/2014/main" id="{AE5E7401-DDDA-9A0F-52AE-3F75E78BE9C1}"/>
              </a:ext>
            </a:extLst>
          </p:cNvPr>
          <p:cNvSpPr>
            <a:spLocks noChangeArrowheads="1"/>
          </p:cNvSpPr>
          <p:nvPr/>
        </p:nvSpPr>
        <p:spPr bwMode="auto">
          <a:xfrm>
            <a:off x="4073270" y="5449326"/>
            <a:ext cx="2500312" cy="463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00"/>
                </a:solidFill>
                <a:ea typeface="楷体_GB2312" pitchFamily="49" charset="-122"/>
              </a:rPr>
              <a:t>D</a:t>
            </a:r>
            <a:r>
              <a:rPr lang="en-US" altLang="zh-CN" b="1" baseline="-25000">
                <a:solidFill>
                  <a:srgbClr val="FF0000"/>
                </a:solidFill>
                <a:ea typeface="楷体_GB2312" pitchFamily="49" charset="-122"/>
              </a:rPr>
              <a:t>2</a:t>
            </a:r>
            <a:r>
              <a:rPr lang="en-US" altLang="zh-CN" b="1">
                <a:solidFill>
                  <a:srgbClr val="FF0000"/>
                </a:solidFill>
                <a:ea typeface="楷体_GB2312" pitchFamily="49" charset="-122"/>
              </a:rPr>
              <a:t>=</a:t>
            </a:r>
            <a:r>
              <a:rPr lang="en-US" altLang="zh-CN" b="1" i="1">
                <a:solidFill>
                  <a:srgbClr val="FF0000"/>
                </a:solidFill>
                <a:ea typeface="楷体_GB2312" pitchFamily="49" charset="-122"/>
              </a:rPr>
              <a:t>D</a:t>
            </a:r>
            <a:r>
              <a:rPr lang="en-US" altLang="zh-CN" b="1" baseline="-25000">
                <a:solidFill>
                  <a:srgbClr val="FF0000"/>
                </a:solidFill>
                <a:ea typeface="楷体_GB2312" pitchFamily="49" charset="-122"/>
              </a:rPr>
              <a:t>3</a:t>
            </a:r>
            <a:r>
              <a:rPr lang="en-US" altLang="zh-CN" b="1">
                <a:solidFill>
                  <a:srgbClr val="FF0000"/>
                </a:solidFill>
                <a:ea typeface="楷体_GB2312" pitchFamily="49" charset="-122"/>
              </a:rPr>
              <a:t> =</a:t>
            </a:r>
            <a:r>
              <a:rPr lang="en-US" altLang="zh-CN" b="1" i="1">
                <a:solidFill>
                  <a:srgbClr val="FF0000"/>
                </a:solidFill>
                <a:ea typeface="楷体_GB2312" pitchFamily="49" charset="-122"/>
              </a:rPr>
              <a:t>D</a:t>
            </a:r>
            <a:r>
              <a:rPr lang="en-US" altLang="zh-CN" b="1" baseline="-25000">
                <a:solidFill>
                  <a:srgbClr val="FF0000"/>
                </a:solidFill>
                <a:ea typeface="楷体_GB2312" pitchFamily="49" charset="-122"/>
              </a:rPr>
              <a:t>4</a:t>
            </a:r>
            <a:r>
              <a:rPr lang="en-US" altLang="zh-CN" b="1">
                <a:solidFill>
                  <a:srgbClr val="FF0000"/>
                </a:solidFill>
                <a:ea typeface="楷体_GB2312" pitchFamily="49" charset="-122"/>
              </a:rPr>
              <a:t> =1</a:t>
            </a:r>
          </a:p>
        </p:txBody>
      </p:sp>
      <p:sp>
        <p:nvSpPr>
          <p:cNvPr id="20" name="Rectangle 16">
            <a:extLst>
              <a:ext uri="{FF2B5EF4-FFF2-40B4-BE49-F238E27FC236}">
                <a16:creationId xmlns:a16="http://schemas.microsoft.com/office/drawing/2014/main" id="{0A33B71A-A040-6305-47B9-84F46C2A8B75}"/>
              </a:ext>
            </a:extLst>
          </p:cNvPr>
          <p:cNvSpPr>
            <a:spLocks noChangeArrowheads="1"/>
          </p:cNvSpPr>
          <p:nvPr/>
        </p:nvSpPr>
        <p:spPr bwMode="auto">
          <a:xfrm>
            <a:off x="5489320" y="5887476"/>
            <a:ext cx="1409700" cy="463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00"/>
                </a:solidFill>
                <a:ea typeface="楷体_GB2312" pitchFamily="49" charset="-122"/>
              </a:rPr>
              <a:t>D</a:t>
            </a:r>
            <a:r>
              <a:rPr lang="en-US" altLang="zh-CN" b="1" baseline="-25000">
                <a:solidFill>
                  <a:srgbClr val="FF0000"/>
                </a:solidFill>
                <a:ea typeface="楷体_GB2312" pitchFamily="49" charset="-122"/>
              </a:rPr>
              <a:t>0</a:t>
            </a:r>
            <a:r>
              <a:rPr lang="en-US" altLang="zh-CN" b="1">
                <a:solidFill>
                  <a:srgbClr val="FF0000"/>
                </a:solidFill>
                <a:ea typeface="楷体_GB2312" pitchFamily="49" charset="-122"/>
              </a:rPr>
              <a:t>= 0</a:t>
            </a:r>
          </a:p>
        </p:txBody>
      </p:sp>
      <p:sp>
        <p:nvSpPr>
          <p:cNvPr id="21" name="Rectangle 17">
            <a:extLst>
              <a:ext uri="{FF2B5EF4-FFF2-40B4-BE49-F238E27FC236}">
                <a16:creationId xmlns:a16="http://schemas.microsoft.com/office/drawing/2014/main" id="{4F3F5BEA-47B4-8C6E-0511-985F68813613}"/>
              </a:ext>
            </a:extLst>
          </p:cNvPr>
          <p:cNvSpPr>
            <a:spLocks noChangeArrowheads="1"/>
          </p:cNvSpPr>
          <p:nvPr/>
        </p:nvSpPr>
        <p:spPr bwMode="auto">
          <a:xfrm>
            <a:off x="4901945" y="1209114"/>
            <a:ext cx="5049837"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0033CC"/>
                </a:solidFill>
              </a:rPr>
              <a:t>用 </a:t>
            </a:r>
            <a:r>
              <a:rPr lang="en-US" altLang="zh-CN" b="1">
                <a:solidFill>
                  <a:srgbClr val="0033CC"/>
                </a:solidFill>
              </a:rPr>
              <a:t>8 </a:t>
            </a:r>
            <a:r>
              <a:rPr lang="zh-CN" altLang="en-US" b="1">
                <a:solidFill>
                  <a:srgbClr val="0033CC"/>
                </a:solidFill>
              </a:rPr>
              <a:t>选 </a:t>
            </a:r>
            <a:r>
              <a:rPr lang="en-US" altLang="zh-CN" b="1">
                <a:solidFill>
                  <a:srgbClr val="0033CC"/>
                </a:solidFill>
              </a:rPr>
              <a:t>1 </a:t>
            </a:r>
            <a:r>
              <a:rPr lang="zh-CN" altLang="en-US" b="1">
                <a:solidFill>
                  <a:srgbClr val="0033CC"/>
                </a:solidFill>
              </a:rPr>
              <a:t>数据选择器</a:t>
            </a:r>
            <a:r>
              <a:rPr lang="zh-CN" altLang="en-US" b="1">
                <a:solidFill>
                  <a:srgbClr val="996600"/>
                </a:solidFill>
              </a:rPr>
              <a:t> </a:t>
            </a:r>
            <a:r>
              <a:rPr lang="zh-CN" altLang="en-US" b="1">
                <a:solidFill>
                  <a:srgbClr val="FF0066"/>
                </a:solidFill>
              </a:rPr>
              <a:t> </a:t>
            </a:r>
            <a:r>
              <a:rPr lang="en-US" altLang="zh-CN" b="1">
                <a:solidFill>
                  <a:srgbClr val="FF0066"/>
                </a:solidFill>
              </a:rPr>
              <a:t>74LS151</a:t>
            </a:r>
          </a:p>
        </p:txBody>
      </p:sp>
      <p:sp>
        <p:nvSpPr>
          <p:cNvPr id="22" name="Text Box 18">
            <a:extLst>
              <a:ext uri="{FF2B5EF4-FFF2-40B4-BE49-F238E27FC236}">
                <a16:creationId xmlns:a16="http://schemas.microsoft.com/office/drawing/2014/main" id="{99CB319C-E24C-7CA4-33ED-CCB91184B79F}"/>
              </a:ext>
            </a:extLst>
          </p:cNvPr>
          <p:cNvSpPr txBox="1">
            <a:spLocks noChangeArrowheads="1"/>
          </p:cNvSpPr>
          <p:nvPr/>
        </p:nvSpPr>
        <p:spPr bwMode="auto">
          <a:xfrm>
            <a:off x="8713532" y="3679264"/>
            <a:ext cx="36988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Z</a:t>
            </a:r>
          </a:p>
        </p:txBody>
      </p:sp>
      <p:grpSp>
        <p:nvGrpSpPr>
          <p:cNvPr id="23" name="Group 19">
            <a:extLst>
              <a:ext uri="{FF2B5EF4-FFF2-40B4-BE49-F238E27FC236}">
                <a16:creationId xmlns:a16="http://schemas.microsoft.com/office/drawing/2014/main" id="{7DCABDE8-50F8-CC0C-A706-203382797670}"/>
              </a:ext>
            </a:extLst>
          </p:cNvPr>
          <p:cNvGrpSpPr>
            <a:grpSpLocks/>
          </p:cNvGrpSpPr>
          <p:nvPr/>
        </p:nvGrpSpPr>
        <p:grpSpPr bwMode="auto">
          <a:xfrm>
            <a:off x="9223120" y="5669989"/>
            <a:ext cx="954087" cy="490537"/>
            <a:chOff x="4796" y="3588"/>
            <a:chExt cx="601" cy="309"/>
          </a:xfrm>
        </p:grpSpPr>
        <p:sp>
          <p:nvSpPr>
            <p:cNvPr id="24" name="Oval 20">
              <a:extLst>
                <a:ext uri="{FF2B5EF4-FFF2-40B4-BE49-F238E27FC236}">
                  <a16:creationId xmlns:a16="http://schemas.microsoft.com/office/drawing/2014/main" id="{5902E3A4-C1F8-217C-B1D3-A032CBD3E581}"/>
                </a:ext>
              </a:extLst>
            </p:cNvPr>
            <p:cNvSpPr>
              <a:spLocks noChangeArrowheads="1"/>
            </p:cNvSpPr>
            <p:nvPr/>
          </p:nvSpPr>
          <p:spPr bwMode="auto">
            <a:xfrm>
              <a:off x="4889" y="3591"/>
              <a:ext cx="56" cy="55"/>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5" name="Oval 21">
              <a:extLst>
                <a:ext uri="{FF2B5EF4-FFF2-40B4-BE49-F238E27FC236}">
                  <a16:creationId xmlns:a16="http://schemas.microsoft.com/office/drawing/2014/main" id="{9576A509-34C6-548E-6A81-27FF5826C67A}"/>
                </a:ext>
              </a:extLst>
            </p:cNvPr>
            <p:cNvSpPr>
              <a:spLocks noChangeArrowheads="1"/>
            </p:cNvSpPr>
            <p:nvPr/>
          </p:nvSpPr>
          <p:spPr bwMode="auto">
            <a:xfrm>
              <a:off x="5063" y="3588"/>
              <a:ext cx="56" cy="55"/>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6" name="Oval 22">
              <a:extLst>
                <a:ext uri="{FF2B5EF4-FFF2-40B4-BE49-F238E27FC236}">
                  <a16:creationId xmlns:a16="http://schemas.microsoft.com/office/drawing/2014/main" id="{A8126AE0-66A0-55C8-182D-FC06E3019C1D}"/>
                </a:ext>
              </a:extLst>
            </p:cNvPr>
            <p:cNvSpPr>
              <a:spLocks noChangeArrowheads="1"/>
            </p:cNvSpPr>
            <p:nvPr/>
          </p:nvSpPr>
          <p:spPr bwMode="auto">
            <a:xfrm>
              <a:off x="5234" y="3591"/>
              <a:ext cx="56" cy="55"/>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7" name="Text Box 23">
              <a:extLst>
                <a:ext uri="{FF2B5EF4-FFF2-40B4-BE49-F238E27FC236}">
                  <a16:creationId xmlns:a16="http://schemas.microsoft.com/office/drawing/2014/main" id="{ED8E4864-5FF6-ACEB-0C10-2065E577852E}"/>
                </a:ext>
              </a:extLst>
            </p:cNvPr>
            <p:cNvSpPr txBox="1">
              <a:spLocks noChangeArrowheads="1"/>
            </p:cNvSpPr>
            <p:nvPr/>
          </p:nvSpPr>
          <p:spPr bwMode="auto">
            <a:xfrm>
              <a:off x="4796" y="3609"/>
              <a:ext cx="2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A</a:t>
              </a:r>
            </a:p>
          </p:txBody>
        </p:sp>
        <p:sp>
          <p:nvSpPr>
            <p:cNvPr id="28" name="Text Box 24">
              <a:extLst>
                <a:ext uri="{FF2B5EF4-FFF2-40B4-BE49-F238E27FC236}">
                  <a16:creationId xmlns:a16="http://schemas.microsoft.com/office/drawing/2014/main" id="{8DCCE664-A6DE-4B24-0B1B-00D708063915}"/>
                </a:ext>
              </a:extLst>
            </p:cNvPr>
            <p:cNvSpPr txBox="1">
              <a:spLocks noChangeArrowheads="1"/>
            </p:cNvSpPr>
            <p:nvPr/>
          </p:nvSpPr>
          <p:spPr bwMode="auto">
            <a:xfrm>
              <a:off x="4976" y="3609"/>
              <a:ext cx="2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B</a:t>
              </a:r>
            </a:p>
          </p:txBody>
        </p:sp>
        <p:sp>
          <p:nvSpPr>
            <p:cNvPr id="29" name="Text Box 25">
              <a:extLst>
                <a:ext uri="{FF2B5EF4-FFF2-40B4-BE49-F238E27FC236}">
                  <a16:creationId xmlns:a16="http://schemas.microsoft.com/office/drawing/2014/main" id="{9AFE39E4-516E-5C82-96EE-8EBAA0B16010}"/>
                </a:ext>
              </a:extLst>
            </p:cNvPr>
            <p:cNvSpPr txBox="1">
              <a:spLocks noChangeArrowheads="1"/>
            </p:cNvSpPr>
            <p:nvPr/>
          </p:nvSpPr>
          <p:spPr bwMode="auto">
            <a:xfrm>
              <a:off x="5153" y="3609"/>
              <a:ext cx="2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C</a:t>
              </a:r>
            </a:p>
          </p:txBody>
        </p:sp>
      </p:grpSp>
      <p:grpSp>
        <p:nvGrpSpPr>
          <p:cNvPr id="30" name="Group 26">
            <a:extLst>
              <a:ext uri="{FF2B5EF4-FFF2-40B4-BE49-F238E27FC236}">
                <a16:creationId xmlns:a16="http://schemas.microsoft.com/office/drawing/2014/main" id="{96F44963-D609-3A2E-9C64-1275CE233439}"/>
              </a:ext>
            </a:extLst>
          </p:cNvPr>
          <p:cNvGrpSpPr>
            <a:grpSpLocks/>
          </p:cNvGrpSpPr>
          <p:nvPr/>
        </p:nvGrpSpPr>
        <p:grpSpPr bwMode="auto">
          <a:xfrm>
            <a:off x="7210170" y="5481076"/>
            <a:ext cx="2065337" cy="1112838"/>
            <a:chOff x="3528" y="3469"/>
            <a:chExt cx="1301" cy="701"/>
          </a:xfrm>
        </p:grpSpPr>
        <p:sp>
          <p:nvSpPr>
            <p:cNvPr id="31" name="Line 27">
              <a:extLst>
                <a:ext uri="{FF2B5EF4-FFF2-40B4-BE49-F238E27FC236}">
                  <a16:creationId xmlns:a16="http://schemas.microsoft.com/office/drawing/2014/main" id="{83690B95-747A-B9BF-283E-3A1849C7A8A4}"/>
                </a:ext>
              </a:extLst>
            </p:cNvPr>
            <p:cNvSpPr>
              <a:spLocks noChangeShapeType="1"/>
            </p:cNvSpPr>
            <p:nvPr/>
          </p:nvSpPr>
          <p:spPr bwMode="auto">
            <a:xfrm>
              <a:off x="3528" y="3493"/>
              <a:ext cx="357"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 name="Line 28">
              <a:extLst>
                <a:ext uri="{FF2B5EF4-FFF2-40B4-BE49-F238E27FC236}">
                  <a16:creationId xmlns:a16="http://schemas.microsoft.com/office/drawing/2014/main" id="{1F132447-5F6C-0F12-BB0D-F138DA3516F4}"/>
                </a:ext>
              </a:extLst>
            </p:cNvPr>
            <p:cNvSpPr>
              <a:spLocks noChangeShapeType="1"/>
            </p:cNvSpPr>
            <p:nvPr/>
          </p:nvSpPr>
          <p:spPr bwMode="auto">
            <a:xfrm>
              <a:off x="4053" y="3493"/>
              <a:ext cx="34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 name="Oval 29">
              <a:extLst>
                <a:ext uri="{FF2B5EF4-FFF2-40B4-BE49-F238E27FC236}">
                  <a16:creationId xmlns:a16="http://schemas.microsoft.com/office/drawing/2014/main" id="{64CBA622-AF4C-DDA9-4E80-CCB43DB3F2AD}"/>
                </a:ext>
              </a:extLst>
            </p:cNvPr>
            <p:cNvSpPr>
              <a:spLocks noChangeArrowheads="1"/>
            </p:cNvSpPr>
            <p:nvPr/>
          </p:nvSpPr>
          <p:spPr bwMode="auto">
            <a:xfrm>
              <a:off x="4205" y="3588"/>
              <a:ext cx="56" cy="55"/>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4" name="Line 30">
              <a:extLst>
                <a:ext uri="{FF2B5EF4-FFF2-40B4-BE49-F238E27FC236}">
                  <a16:creationId xmlns:a16="http://schemas.microsoft.com/office/drawing/2014/main" id="{762F4CB3-2338-9B54-6E4E-511309848205}"/>
                </a:ext>
              </a:extLst>
            </p:cNvPr>
            <p:cNvSpPr>
              <a:spLocks noChangeShapeType="1"/>
            </p:cNvSpPr>
            <p:nvPr/>
          </p:nvSpPr>
          <p:spPr bwMode="auto">
            <a:xfrm>
              <a:off x="4701" y="3490"/>
              <a:ext cx="84"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5" name="Line 31">
              <a:extLst>
                <a:ext uri="{FF2B5EF4-FFF2-40B4-BE49-F238E27FC236}">
                  <a16:creationId xmlns:a16="http://schemas.microsoft.com/office/drawing/2014/main" id="{658E9655-EC1C-0201-C2C2-2C18D206778A}"/>
                </a:ext>
              </a:extLst>
            </p:cNvPr>
            <p:cNvSpPr>
              <a:spLocks noChangeShapeType="1"/>
            </p:cNvSpPr>
            <p:nvPr/>
          </p:nvSpPr>
          <p:spPr bwMode="auto">
            <a:xfrm>
              <a:off x="4232" y="3491"/>
              <a:ext cx="1" cy="10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6" name="Rectangle 32">
              <a:extLst>
                <a:ext uri="{FF2B5EF4-FFF2-40B4-BE49-F238E27FC236}">
                  <a16:creationId xmlns:a16="http://schemas.microsoft.com/office/drawing/2014/main" id="{9B8F1B40-741B-1333-515C-950E55DD16D7}"/>
                </a:ext>
              </a:extLst>
            </p:cNvPr>
            <p:cNvSpPr>
              <a:spLocks noChangeArrowheads="1"/>
            </p:cNvSpPr>
            <p:nvPr/>
          </p:nvSpPr>
          <p:spPr bwMode="auto">
            <a:xfrm>
              <a:off x="4077" y="3742"/>
              <a:ext cx="195" cy="27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7" name="Oval 33">
              <a:extLst>
                <a:ext uri="{FF2B5EF4-FFF2-40B4-BE49-F238E27FC236}">
                  <a16:creationId xmlns:a16="http://schemas.microsoft.com/office/drawing/2014/main" id="{11B47FA8-CE17-C677-C1DC-C5B64D6134CD}"/>
                </a:ext>
              </a:extLst>
            </p:cNvPr>
            <p:cNvSpPr>
              <a:spLocks noChangeArrowheads="1"/>
            </p:cNvSpPr>
            <p:nvPr/>
          </p:nvSpPr>
          <p:spPr bwMode="auto">
            <a:xfrm>
              <a:off x="3993" y="3853"/>
              <a:ext cx="78" cy="75"/>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8" name="Line 34">
              <a:extLst>
                <a:ext uri="{FF2B5EF4-FFF2-40B4-BE49-F238E27FC236}">
                  <a16:creationId xmlns:a16="http://schemas.microsoft.com/office/drawing/2014/main" id="{835D4531-01AD-C04B-E846-D686962C58E2}"/>
                </a:ext>
              </a:extLst>
            </p:cNvPr>
            <p:cNvSpPr>
              <a:spLocks noChangeShapeType="1"/>
            </p:cNvSpPr>
            <p:nvPr/>
          </p:nvSpPr>
          <p:spPr bwMode="auto">
            <a:xfrm flipH="1">
              <a:off x="3711" y="3892"/>
              <a:ext cx="28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9" name="Line 35">
              <a:extLst>
                <a:ext uri="{FF2B5EF4-FFF2-40B4-BE49-F238E27FC236}">
                  <a16:creationId xmlns:a16="http://schemas.microsoft.com/office/drawing/2014/main" id="{0673E0FC-9AD8-A3DC-AF4A-2935A8CB16D1}"/>
                </a:ext>
              </a:extLst>
            </p:cNvPr>
            <p:cNvSpPr>
              <a:spLocks noChangeShapeType="1"/>
            </p:cNvSpPr>
            <p:nvPr/>
          </p:nvSpPr>
          <p:spPr bwMode="auto">
            <a:xfrm flipV="1">
              <a:off x="3708" y="3500"/>
              <a:ext cx="0" cy="39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0" name="Line 36">
              <a:extLst>
                <a:ext uri="{FF2B5EF4-FFF2-40B4-BE49-F238E27FC236}">
                  <a16:creationId xmlns:a16="http://schemas.microsoft.com/office/drawing/2014/main" id="{A506E6DA-257E-87AA-172C-75910B63B6A7}"/>
                </a:ext>
              </a:extLst>
            </p:cNvPr>
            <p:cNvSpPr>
              <a:spLocks noChangeShapeType="1"/>
            </p:cNvSpPr>
            <p:nvPr/>
          </p:nvSpPr>
          <p:spPr bwMode="auto">
            <a:xfrm>
              <a:off x="4275" y="3883"/>
              <a:ext cx="28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1" name="Line 37">
              <a:extLst>
                <a:ext uri="{FF2B5EF4-FFF2-40B4-BE49-F238E27FC236}">
                  <a16:creationId xmlns:a16="http://schemas.microsoft.com/office/drawing/2014/main" id="{3D128CCA-6FA5-5784-B062-890DB3B8D7AB}"/>
                </a:ext>
              </a:extLst>
            </p:cNvPr>
            <p:cNvSpPr>
              <a:spLocks noChangeShapeType="1"/>
            </p:cNvSpPr>
            <p:nvPr/>
          </p:nvSpPr>
          <p:spPr bwMode="auto">
            <a:xfrm flipH="1">
              <a:off x="4572" y="3496"/>
              <a:ext cx="0" cy="49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2" name="Oval 38">
              <a:extLst>
                <a:ext uri="{FF2B5EF4-FFF2-40B4-BE49-F238E27FC236}">
                  <a16:creationId xmlns:a16="http://schemas.microsoft.com/office/drawing/2014/main" id="{585356B5-0CB1-4346-DA37-69C184BA859A}"/>
                </a:ext>
              </a:extLst>
            </p:cNvPr>
            <p:cNvSpPr>
              <a:spLocks noChangeArrowheads="1"/>
            </p:cNvSpPr>
            <p:nvPr/>
          </p:nvSpPr>
          <p:spPr bwMode="auto">
            <a:xfrm>
              <a:off x="4541" y="3984"/>
              <a:ext cx="56" cy="55"/>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3" name="Oval 39">
              <a:extLst>
                <a:ext uri="{FF2B5EF4-FFF2-40B4-BE49-F238E27FC236}">
                  <a16:creationId xmlns:a16="http://schemas.microsoft.com/office/drawing/2014/main" id="{6008BEC8-4EEF-AF69-B4E8-BDA4342D5D84}"/>
                </a:ext>
              </a:extLst>
            </p:cNvPr>
            <p:cNvSpPr>
              <a:spLocks noChangeArrowheads="1"/>
            </p:cNvSpPr>
            <p:nvPr/>
          </p:nvSpPr>
          <p:spPr bwMode="auto">
            <a:xfrm>
              <a:off x="3688" y="3474"/>
              <a:ext cx="38" cy="41"/>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4" name="Oval 40">
              <a:extLst>
                <a:ext uri="{FF2B5EF4-FFF2-40B4-BE49-F238E27FC236}">
                  <a16:creationId xmlns:a16="http://schemas.microsoft.com/office/drawing/2014/main" id="{41A8324B-D045-C2A2-237D-9F1C69718289}"/>
                </a:ext>
              </a:extLst>
            </p:cNvPr>
            <p:cNvSpPr>
              <a:spLocks noChangeArrowheads="1"/>
            </p:cNvSpPr>
            <p:nvPr/>
          </p:nvSpPr>
          <p:spPr bwMode="auto">
            <a:xfrm>
              <a:off x="4211" y="3475"/>
              <a:ext cx="38" cy="41"/>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5" name="Oval 41">
              <a:extLst>
                <a:ext uri="{FF2B5EF4-FFF2-40B4-BE49-F238E27FC236}">
                  <a16:creationId xmlns:a16="http://schemas.microsoft.com/office/drawing/2014/main" id="{3D136506-C4C4-1530-7F4F-B365DA9A7B45}"/>
                </a:ext>
              </a:extLst>
            </p:cNvPr>
            <p:cNvSpPr>
              <a:spLocks noChangeArrowheads="1"/>
            </p:cNvSpPr>
            <p:nvPr/>
          </p:nvSpPr>
          <p:spPr bwMode="auto">
            <a:xfrm>
              <a:off x="4550" y="3862"/>
              <a:ext cx="38" cy="41"/>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6" name="Text Box 42">
              <a:extLst>
                <a:ext uri="{FF2B5EF4-FFF2-40B4-BE49-F238E27FC236}">
                  <a16:creationId xmlns:a16="http://schemas.microsoft.com/office/drawing/2014/main" id="{A7BBDE94-3E42-BF69-CDAC-3B14854C70C6}"/>
                </a:ext>
              </a:extLst>
            </p:cNvPr>
            <p:cNvSpPr txBox="1">
              <a:spLocks noChangeArrowheads="1"/>
            </p:cNvSpPr>
            <p:nvPr/>
          </p:nvSpPr>
          <p:spPr bwMode="auto">
            <a:xfrm>
              <a:off x="4083" y="3745"/>
              <a:ext cx="19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b="1">
                  <a:solidFill>
                    <a:srgbClr val="0033CC"/>
                  </a:solidFill>
                </a:rPr>
                <a:t>1</a:t>
              </a:r>
            </a:p>
          </p:txBody>
        </p:sp>
        <p:sp>
          <p:nvSpPr>
            <p:cNvPr id="47" name="Text Box 43">
              <a:extLst>
                <a:ext uri="{FF2B5EF4-FFF2-40B4-BE49-F238E27FC236}">
                  <a16:creationId xmlns:a16="http://schemas.microsoft.com/office/drawing/2014/main" id="{D6CD9FDE-46DC-C65F-78DE-C9C69AC0B51C}"/>
                </a:ext>
              </a:extLst>
            </p:cNvPr>
            <p:cNvSpPr txBox="1">
              <a:spLocks noChangeArrowheads="1"/>
            </p:cNvSpPr>
            <p:nvPr/>
          </p:nvSpPr>
          <p:spPr bwMode="auto">
            <a:xfrm>
              <a:off x="4574" y="3858"/>
              <a:ext cx="25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D</a:t>
              </a:r>
            </a:p>
          </p:txBody>
        </p:sp>
        <p:sp>
          <p:nvSpPr>
            <p:cNvPr id="48" name="Text Box 44">
              <a:extLst>
                <a:ext uri="{FF2B5EF4-FFF2-40B4-BE49-F238E27FC236}">
                  <a16:creationId xmlns:a16="http://schemas.microsoft.com/office/drawing/2014/main" id="{B0C0270D-A228-A2E9-8B53-BC9212C8C98F}"/>
                </a:ext>
              </a:extLst>
            </p:cNvPr>
            <p:cNvSpPr txBox="1">
              <a:spLocks noChangeArrowheads="1"/>
            </p:cNvSpPr>
            <p:nvPr/>
          </p:nvSpPr>
          <p:spPr bwMode="auto">
            <a:xfrm>
              <a:off x="3653" y="3882"/>
              <a:ext cx="25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D</a:t>
              </a:r>
            </a:p>
          </p:txBody>
        </p:sp>
        <p:sp>
          <p:nvSpPr>
            <p:cNvPr id="49" name="Line 45">
              <a:extLst>
                <a:ext uri="{FF2B5EF4-FFF2-40B4-BE49-F238E27FC236}">
                  <a16:creationId xmlns:a16="http://schemas.microsoft.com/office/drawing/2014/main" id="{786D8EED-1AAB-3A3A-A7D8-1509C3E2C445}"/>
                </a:ext>
              </a:extLst>
            </p:cNvPr>
            <p:cNvSpPr>
              <a:spLocks noChangeShapeType="1"/>
            </p:cNvSpPr>
            <p:nvPr/>
          </p:nvSpPr>
          <p:spPr bwMode="auto">
            <a:xfrm>
              <a:off x="3741" y="3934"/>
              <a:ext cx="117" cy="0"/>
            </a:xfrm>
            <a:prstGeom prst="line">
              <a:avLst/>
            </a:prstGeom>
            <a:noFill/>
            <a:ln w="190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0" name="Text Box 46">
              <a:extLst>
                <a:ext uri="{FF2B5EF4-FFF2-40B4-BE49-F238E27FC236}">
                  <a16:creationId xmlns:a16="http://schemas.microsoft.com/office/drawing/2014/main" id="{5201D95C-01BC-C1C9-054F-2E9F1E08A494}"/>
                </a:ext>
              </a:extLst>
            </p:cNvPr>
            <p:cNvSpPr txBox="1">
              <a:spLocks noChangeArrowheads="1"/>
            </p:cNvSpPr>
            <p:nvPr/>
          </p:nvSpPr>
          <p:spPr bwMode="auto">
            <a:xfrm>
              <a:off x="4028" y="3469"/>
              <a:ext cx="19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b="1">
                  <a:solidFill>
                    <a:srgbClr val="FF0066"/>
                  </a:solidFill>
                </a:rPr>
                <a:t>1</a:t>
              </a:r>
            </a:p>
          </p:txBody>
        </p:sp>
      </p:grpSp>
      <p:sp>
        <p:nvSpPr>
          <p:cNvPr id="51" name="Rectangle 47">
            <a:extLst>
              <a:ext uri="{FF2B5EF4-FFF2-40B4-BE49-F238E27FC236}">
                <a16:creationId xmlns:a16="http://schemas.microsoft.com/office/drawing/2014/main" id="{88EE0B16-18CC-8CDB-0A37-69246CB760BD}"/>
              </a:ext>
            </a:extLst>
          </p:cNvPr>
          <p:cNvSpPr>
            <a:spLocks noChangeArrowheads="1"/>
          </p:cNvSpPr>
          <p:nvPr/>
        </p:nvSpPr>
        <p:spPr bwMode="auto">
          <a:xfrm>
            <a:off x="2900107" y="5449326"/>
            <a:ext cx="117633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00"/>
                </a:solidFill>
                <a:ea typeface="楷体_GB2312" pitchFamily="49" charset="-122"/>
              </a:rPr>
              <a:t>D</a:t>
            </a:r>
            <a:r>
              <a:rPr lang="en-US" altLang="zh-CN" b="1" baseline="-25000">
                <a:solidFill>
                  <a:srgbClr val="FF0000"/>
                </a:solidFill>
                <a:ea typeface="楷体_GB2312" pitchFamily="49" charset="-122"/>
              </a:rPr>
              <a:t>1</a:t>
            </a:r>
            <a:r>
              <a:rPr lang="en-US" altLang="zh-CN" b="1">
                <a:solidFill>
                  <a:srgbClr val="FF0000"/>
                </a:solidFill>
                <a:ea typeface="楷体_GB2312" pitchFamily="49" charset="-122"/>
              </a:rPr>
              <a:t>=</a:t>
            </a:r>
            <a:r>
              <a:rPr lang="en-US" altLang="zh-CN" b="1" i="1">
                <a:solidFill>
                  <a:srgbClr val="FF0000"/>
                </a:solidFill>
                <a:ea typeface="楷体_GB2312" pitchFamily="49" charset="-122"/>
              </a:rPr>
              <a:t>D</a:t>
            </a:r>
          </a:p>
        </p:txBody>
      </p:sp>
      <p:graphicFrame>
        <p:nvGraphicFramePr>
          <p:cNvPr id="52" name="Object 48">
            <a:extLst>
              <a:ext uri="{FF2B5EF4-FFF2-40B4-BE49-F238E27FC236}">
                <a16:creationId xmlns:a16="http://schemas.microsoft.com/office/drawing/2014/main" id="{27B2D058-5D18-1E19-6B73-15F12C6BC104}"/>
              </a:ext>
            </a:extLst>
          </p:cNvPr>
          <p:cNvGraphicFramePr>
            <a:graphicFrameLocks noChangeAspect="1"/>
          </p:cNvGraphicFramePr>
          <p:nvPr>
            <p:extLst>
              <p:ext uri="{D42A27DB-BD31-4B8C-83A1-F6EECF244321}">
                <p14:modId xmlns:p14="http://schemas.microsoft.com/office/powerpoint/2010/main" val="3644370887"/>
              </p:ext>
            </p:extLst>
          </p:nvPr>
        </p:nvGraphicFramePr>
        <p:xfrm>
          <a:off x="2053970" y="4512701"/>
          <a:ext cx="4584700" cy="950913"/>
        </p:xfrm>
        <a:graphic>
          <a:graphicData uri="http://schemas.openxmlformats.org/presentationml/2006/ole">
            <mc:AlternateContent xmlns:mc="http://schemas.openxmlformats.org/markup-compatibility/2006">
              <mc:Choice xmlns:v="urn:schemas-microsoft-com:vml" Requires="v">
                <p:oleObj name="公式" r:id="rId8" imgW="2067057" imgH="409590" progId="Equation.3">
                  <p:embed/>
                </p:oleObj>
              </mc:Choice>
              <mc:Fallback>
                <p:oleObj name="公式" r:id="rId8" imgW="2067057" imgH="409590" progId="Equation.3">
                  <p:embed/>
                  <p:pic>
                    <p:nvPicPr>
                      <p:cNvPr id="52" name="Object 48">
                        <a:extLst>
                          <a:ext uri="{FF2B5EF4-FFF2-40B4-BE49-F238E27FC236}">
                            <a16:creationId xmlns:a16="http://schemas.microsoft.com/office/drawing/2014/main" id="{27B2D058-5D18-1E19-6B73-15F12C6BC104}"/>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053970" y="4512701"/>
                        <a:ext cx="4584700" cy="9509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53" name="Object 49">
            <a:extLst>
              <a:ext uri="{FF2B5EF4-FFF2-40B4-BE49-F238E27FC236}">
                <a16:creationId xmlns:a16="http://schemas.microsoft.com/office/drawing/2014/main" id="{EB0900A1-C3E2-959B-4200-05285F896CF4}"/>
              </a:ext>
            </a:extLst>
          </p:cNvPr>
          <p:cNvGraphicFramePr>
            <a:graphicFrameLocks noChangeAspect="1"/>
          </p:cNvGraphicFramePr>
          <p:nvPr>
            <p:extLst>
              <p:ext uri="{D42A27DB-BD31-4B8C-83A1-F6EECF244321}">
                <p14:modId xmlns:p14="http://schemas.microsoft.com/office/powerpoint/2010/main" val="3960479119"/>
              </p:ext>
            </p:extLst>
          </p:nvPr>
        </p:nvGraphicFramePr>
        <p:xfrm>
          <a:off x="5916357" y="4950851"/>
          <a:ext cx="1090613" cy="503238"/>
        </p:xfrm>
        <a:graphic>
          <a:graphicData uri="http://schemas.openxmlformats.org/presentationml/2006/ole">
            <mc:AlternateContent xmlns:mc="http://schemas.openxmlformats.org/markup-compatibility/2006">
              <mc:Choice xmlns:v="urn:schemas-microsoft-com:vml" Requires="v">
                <p:oleObj name="Equation" r:id="rId10" imgW="476244" imgH="209520" progId="Equation.3">
                  <p:embed/>
                </p:oleObj>
              </mc:Choice>
              <mc:Fallback>
                <p:oleObj name="Equation" r:id="rId10" imgW="476244" imgH="209520" progId="Equation.3">
                  <p:embed/>
                  <p:pic>
                    <p:nvPicPr>
                      <p:cNvPr id="53" name="Object 49">
                        <a:extLst>
                          <a:ext uri="{FF2B5EF4-FFF2-40B4-BE49-F238E27FC236}">
                            <a16:creationId xmlns:a16="http://schemas.microsoft.com/office/drawing/2014/main" id="{EB0900A1-C3E2-959B-4200-05285F896CF4}"/>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916357" y="4950851"/>
                        <a:ext cx="1090613" cy="5032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54" name="Object 50">
            <a:extLst>
              <a:ext uri="{FF2B5EF4-FFF2-40B4-BE49-F238E27FC236}">
                <a16:creationId xmlns:a16="http://schemas.microsoft.com/office/drawing/2014/main" id="{B956E0AA-59B5-61C1-B401-DD108D3274DE}"/>
              </a:ext>
            </a:extLst>
          </p:cNvPr>
          <p:cNvGraphicFramePr>
            <a:graphicFrameLocks noChangeAspect="1"/>
          </p:cNvGraphicFramePr>
          <p:nvPr>
            <p:extLst>
              <p:ext uri="{D42A27DB-BD31-4B8C-83A1-F6EECF244321}">
                <p14:modId xmlns:p14="http://schemas.microsoft.com/office/powerpoint/2010/main" val="1554027981"/>
              </p:ext>
            </p:extLst>
          </p:nvPr>
        </p:nvGraphicFramePr>
        <p:xfrm>
          <a:off x="2877882" y="5852551"/>
          <a:ext cx="2314575" cy="508000"/>
        </p:xfrm>
        <a:graphic>
          <a:graphicData uri="http://schemas.openxmlformats.org/presentationml/2006/ole">
            <mc:AlternateContent xmlns:mc="http://schemas.openxmlformats.org/markup-compatibility/2006">
              <mc:Choice xmlns:v="urn:schemas-microsoft-com:vml" Requires="v">
                <p:oleObj name="公式" r:id="rId12" imgW="1133478" imgH="238140" progId="Equation.3">
                  <p:embed/>
                </p:oleObj>
              </mc:Choice>
              <mc:Fallback>
                <p:oleObj name="公式" r:id="rId12" imgW="1133478" imgH="238140" progId="Equation.3">
                  <p:embed/>
                  <p:pic>
                    <p:nvPicPr>
                      <p:cNvPr id="54" name="Object 50">
                        <a:extLst>
                          <a:ext uri="{FF2B5EF4-FFF2-40B4-BE49-F238E27FC236}">
                            <a16:creationId xmlns:a16="http://schemas.microsoft.com/office/drawing/2014/main" id="{B956E0AA-59B5-61C1-B401-DD108D3274DE}"/>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2877882" y="5852551"/>
                        <a:ext cx="2314575" cy="508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55" name="Group 51">
            <a:extLst>
              <a:ext uri="{FF2B5EF4-FFF2-40B4-BE49-F238E27FC236}">
                <a16:creationId xmlns:a16="http://schemas.microsoft.com/office/drawing/2014/main" id="{FC786CA2-7EFC-9F95-C49F-F11DF3DAACFB}"/>
              </a:ext>
            </a:extLst>
          </p:cNvPr>
          <p:cNvGrpSpPr>
            <a:grpSpLocks/>
          </p:cNvGrpSpPr>
          <p:nvPr/>
        </p:nvGrpSpPr>
        <p:grpSpPr bwMode="auto">
          <a:xfrm>
            <a:off x="7060945" y="3803089"/>
            <a:ext cx="3268662" cy="1882775"/>
            <a:chOff x="3434" y="2412"/>
            <a:chExt cx="2059" cy="1186"/>
          </a:xfrm>
        </p:grpSpPr>
        <p:sp>
          <p:nvSpPr>
            <p:cNvPr id="56" name="Line 52">
              <a:extLst>
                <a:ext uri="{FF2B5EF4-FFF2-40B4-BE49-F238E27FC236}">
                  <a16:creationId xmlns:a16="http://schemas.microsoft.com/office/drawing/2014/main" id="{C82EE5F8-88F4-E603-025F-2FE75C8D459B}"/>
                </a:ext>
              </a:extLst>
            </p:cNvPr>
            <p:cNvSpPr>
              <a:spLocks noChangeShapeType="1"/>
            </p:cNvSpPr>
            <p:nvPr/>
          </p:nvSpPr>
          <p:spPr bwMode="auto">
            <a:xfrm>
              <a:off x="4917" y="3325"/>
              <a:ext cx="0" cy="27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7" name="Line 53">
              <a:extLst>
                <a:ext uri="{FF2B5EF4-FFF2-40B4-BE49-F238E27FC236}">
                  <a16:creationId xmlns:a16="http://schemas.microsoft.com/office/drawing/2014/main" id="{B1D09E20-B8CA-E5DD-3699-68DBF5C8862B}"/>
                </a:ext>
              </a:extLst>
            </p:cNvPr>
            <p:cNvSpPr>
              <a:spLocks noChangeShapeType="1"/>
            </p:cNvSpPr>
            <p:nvPr/>
          </p:nvSpPr>
          <p:spPr bwMode="auto">
            <a:xfrm>
              <a:off x="5091" y="3322"/>
              <a:ext cx="0" cy="27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8" name="Line 54">
              <a:extLst>
                <a:ext uri="{FF2B5EF4-FFF2-40B4-BE49-F238E27FC236}">
                  <a16:creationId xmlns:a16="http://schemas.microsoft.com/office/drawing/2014/main" id="{2CB3377A-80D7-445B-7707-9EB3A99BF6F6}"/>
                </a:ext>
              </a:extLst>
            </p:cNvPr>
            <p:cNvSpPr>
              <a:spLocks noChangeShapeType="1"/>
            </p:cNvSpPr>
            <p:nvPr/>
          </p:nvSpPr>
          <p:spPr bwMode="auto">
            <a:xfrm>
              <a:off x="5262" y="3325"/>
              <a:ext cx="0" cy="27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9" name="Rectangle 55">
              <a:extLst>
                <a:ext uri="{FF2B5EF4-FFF2-40B4-BE49-F238E27FC236}">
                  <a16:creationId xmlns:a16="http://schemas.microsoft.com/office/drawing/2014/main" id="{F2146432-D8D1-91B3-1F7C-3874375995C9}"/>
                </a:ext>
              </a:extLst>
            </p:cNvPr>
            <p:cNvSpPr>
              <a:spLocks noChangeArrowheads="1"/>
            </p:cNvSpPr>
            <p:nvPr/>
          </p:nvSpPr>
          <p:spPr bwMode="auto">
            <a:xfrm>
              <a:off x="3463" y="2632"/>
              <a:ext cx="2030" cy="686"/>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0" name="Line 56">
              <a:extLst>
                <a:ext uri="{FF2B5EF4-FFF2-40B4-BE49-F238E27FC236}">
                  <a16:creationId xmlns:a16="http://schemas.microsoft.com/office/drawing/2014/main" id="{BE67B07A-9A13-7A2F-F081-0C6A2D0A4329}"/>
                </a:ext>
              </a:extLst>
            </p:cNvPr>
            <p:cNvSpPr>
              <a:spLocks noChangeShapeType="1"/>
            </p:cNvSpPr>
            <p:nvPr/>
          </p:nvSpPr>
          <p:spPr bwMode="auto">
            <a:xfrm flipV="1">
              <a:off x="4479" y="2471"/>
              <a:ext cx="0" cy="15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1" name="Oval 57">
              <a:extLst>
                <a:ext uri="{FF2B5EF4-FFF2-40B4-BE49-F238E27FC236}">
                  <a16:creationId xmlns:a16="http://schemas.microsoft.com/office/drawing/2014/main" id="{BCA6937B-E2F4-0156-623D-D4BE604371D0}"/>
                </a:ext>
              </a:extLst>
            </p:cNvPr>
            <p:cNvSpPr>
              <a:spLocks noChangeArrowheads="1"/>
            </p:cNvSpPr>
            <p:nvPr/>
          </p:nvSpPr>
          <p:spPr bwMode="auto">
            <a:xfrm>
              <a:off x="4451" y="2412"/>
              <a:ext cx="56" cy="55"/>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2" name="Text Box 58">
              <a:extLst>
                <a:ext uri="{FF2B5EF4-FFF2-40B4-BE49-F238E27FC236}">
                  <a16:creationId xmlns:a16="http://schemas.microsoft.com/office/drawing/2014/main" id="{4DF26F99-7E08-2240-8998-24BFF61B4A11}"/>
                </a:ext>
              </a:extLst>
            </p:cNvPr>
            <p:cNvSpPr txBox="1">
              <a:spLocks noChangeArrowheads="1"/>
            </p:cNvSpPr>
            <p:nvPr/>
          </p:nvSpPr>
          <p:spPr bwMode="auto">
            <a:xfrm>
              <a:off x="4345" y="2607"/>
              <a:ext cx="25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Y</a:t>
              </a:r>
            </a:p>
          </p:txBody>
        </p:sp>
        <p:sp>
          <p:nvSpPr>
            <p:cNvPr id="63" name="Text Box 59">
              <a:extLst>
                <a:ext uri="{FF2B5EF4-FFF2-40B4-BE49-F238E27FC236}">
                  <a16:creationId xmlns:a16="http://schemas.microsoft.com/office/drawing/2014/main" id="{FBFDA160-9B0E-C058-45AF-DFF7682A32CE}"/>
                </a:ext>
              </a:extLst>
            </p:cNvPr>
            <p:cNvSpPr txBox="1">
              <a:spLocks noChangeArrowheads="1"/>
            </p:cNvSpPr>
            <p:nvPr/>
          </p:nvSpPr>
          <p:spPr bwMode="auto">
            <a:xfrm>
              <a:off x="3585" y="2822"/>
              <a:ext cx="139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800" b="1">
                  <a:solidFill>
                    <a:srgbClr val="FF0066"/>
                  </a:solidFill>
                </a:rPr>
                <a:t>        74LS151</a:t>
              </a:r>
            </a:p>
          </p:txBody>
        </p:sp>
        <p:sp>
          <p:nvSpPr>
            <p:cNvPr id="64" name="Line 60">
              <a:extLst>
                <a:ext uri="{FF2B5EF4-FFF2-40B4-BE49-F238E27FC236}">
                  <a16:creationId xmlns:a16="http://schemas.microsoft.com/office/drawing/2014/main" id="{C6E28FF5-80D3-DF4B-B80E-3DE2AF5B7633}"/>
                </a:ext>
              </a:extLst>
            </p:cNvPr>
            <p:cNvSpPr>
              <a:spLocks noChangeShapeType="1"/>
            </p:cNvSpPr>
            <p:nvPr/>
          </p:nvSpPr>
          <p:spPr bwMode="auto">
            <a:xfrm flipV="1">
              <a:off x="3536" y="3321"/>
              <a:ext cx="0" cy="17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5" name="Text Box 61">
              <a:extLst>
                <a:ext uri="{FF2B5EF4-FFF2-40B4-BE49-F238E27FC236}">
                  <a16:creationId xmlns:a16="http://schemas.microsoft.com/office/drawing/2014/main" id="{70F63684-5332-9E54-BAAF-4CB447B161D0}"/>
                </a:ext>
              </a:extLst>
            </p:cNvPr>
            <p:cNvSpPr txBox="1">
              <a:spLocks noChangeArrowheads="1"/>
            </p:cNvSpPr>
            <p:nvPr/>
          </p:nvSpPr>
          <p:spPr bwMode="auto">
            <a:xfrm>
              <a:off x="3434" y="3078"/>
              <a:ext cx="26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800" b="1">
                  <a:solidFill>
                    <a:srgbClr val="0033CC"/>
                  </a:solidFill>
                </a:rPr>
                <a:t>D</a:t>
              </a:r>
              <a:r>
                <a:rPr lang="en-US" altLang="zh-CN" sz="1800" b="1" baseline="-25000">
                  <a:solidFill>
                    <a:srgbClr val="0033CC"/>
                  </a:solidFill>
                </a:rPr>
                <a:t>7</a:t>
              </a:r>
              <a:endParaRPr lang="en-US" altLang="zh-CN" sz="1800" b="1" i="1">
                <a:solidFill>
                  <a:srgbClr val="0033CC"/>
                </a:solidFill>
              </a:endParaRPr>
            </a:p>
          </p:txBody>
        </p:sp>
        <p:sp>
          <p:nvSpPr>
            <p:cNvPr id="66" name="Text Box 62">
              <a:extLst>
                <a:ext uri="{FF2B5EF4-FFF2-40B4-BE49-F238E27FC236}">
                  <a16:creationId xmlns:a16="http://schemas.microsoft.com/office/drawing/2014/main" id="{38A48D4F-FB8E-47D6-9AF7-1E5ABD47D2B1}"/>
                </a:ext>
              </a:extLst>
            </p:cNvPr>
            <p:cNvSpPr txBox="1">
              <a:spLocks noChangeArrowheads="1"/>
            </p:cNvSpPr>
            <p:nvPr/>
          </p:nvSpPr>
          <p:spPr bwMode="auto">
            <a:xfrm>
              <a:off x="3603" y="3078"/>
              <a:ext cx="26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800" b="1">
                  <a:solidFill>
                    <a:srgbClr val="0033CC"/>
                  </a:solidFill>
                </a:rPr>
                <a:t>D</a:t>
              </a:r>
              <a:r>
                <a:rPr lang="en-US" altLang="zh-CN" sz="1800" b="1" baseline="-25000">
                  <a:solidFill>
                    <a:srgbClr val="0033CC"/>
                  </a:solidFill>
                </a:rPr>
                <a:t>6</a:t>
              </a:r>
              <a:endParaRPr lang="en-US" altLang="zh-CN" sz="1800" b="1" i="1">
                <a:solidFill>
                  <a:srgbClr val="0033CC"/>
                </a:solidFill>
              </a:endParaRPr>
            </a:p>
          </p:txBody>
        </p:sp>
        <p:sp>
          <p:nvSpPr>
            <p:cNvPr id="67" name="Text Box 63">
              <a:extLst>
                <a:ext uri="{FF2B5EF4-FFF2-40B4-BE49-F238E27FC236}">
                  <a16:creationId xmlns:a16="http://schemas.microsoft.com/office/drawing/2014/main" id="{6A7CD861-537D-3776-DFDF-9240DD71E6D2}"/>
                </a:ext>
              </a:extLst>
            </p:cNvPr>
            <p:cNvSpPr txBox="1">
              <a:spLocks noChangeArrowheads="1"/>
            </p:cNvSpPr>
            <p:nvPr/>
          </p:nvSpPr>
          <p:spPr bwMode="auto">
            <a:xfrm>
              <a:off x="3772" y="3078"/>
              <a:ext cx="26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800" b="1">
                  <a:solidFill>
                    <a:srgbClr val="0033CC"/>
                  </a:solidFill>
                </a:rPr>
                <a:t>D</a:t>
              </a:r>
              <a:r>
                <a:rPr lang="en-US" altLang="zh-CN" sz="1800" b="1" baseline="-25000">
                  <a:solidFill>
                    <a:srgbClr val="0033CC"/>
                  </a:solidFill>
                </a:rPr>
                <a:t>5</a:t>
              </a:r>
              <a:endParaRPr lang="en-US" altLang="zh-CN" sz="1800" b="1" i="1">
                <a:solidFill>
                  <a:srgbClr val="0033CC"/>
                </a:solidFill>
              </a:endParaRPr>
            </a:p>
          </p:txBody>
        </p:sp>
        <p:sp>
          <p:nvSpPr>
            <p:cNvPr id="68" name="Text Box 64">
              <a:extLst>
                <a:ext uri="{FF2B5EF4-FFF2-40B4-BE49-F238E27FC236}">
                  <a16:creationId xmlns:a16="http://schemas.microsoft.com/office/drawing/2014/main" id="{02193EB6-55F6-A16E-EBBA-DE585DD4B1C3}"/>
                </a:ext>
              </a:extLst>
            </p:cNvPr>
            <p:cNvSpPr txBox="1">
              <a:spLocks noChangeArrowheads="1"/>
            </p:cNvSpPr>
            <p:nvPr/>
          </p:nvSpPr>
          <p:spPr bwMode="auto">
            <a:xfrm>
              <a:off x="3941" y="3078"/>
              <a:ext cx="26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800" b="1">
                  <a:solidFill>
                    <a:srgbClr val="0033CC"/>
                  </a:solidFill>
                </a:rPr>
                <a:t>D</a:t>
              </a:r>
              <a:r>
                <a:rPr lang="en-US" altLang="zh-CN" sz="1800" b="1" baseline="-25000">
                  <a:solidFill>
                    <a:srgbClr val="0033CC"/>
                  </a:solidFill>
                </a:rPr>
                <a:t>4</a:t>
              </a:r>
              <a:endParaRPr lang="en-US" altLang="zh-CN" sz="1800" b="1" i="1">
                <a:solidFill>
                  <a:srgbClr val="0033CC"/>
                </a:solidFill>
              </a:endParaRPr>
            </a:p>
          </p:txBody>
        </p:sp>
        <p:sp>
          <p:nvSpPr>
            <p:cNvPr id="69" name="Text Box 65">
              <a:extLst>
                <a:ext uri="{FF2B5EF4-FFF2-40B4-BE49-F238E27FC236}">
                  <a16:creationId xmlns:a16="http://schemas.microsoft.com/office/drawing/2014/main" id="{75D3CF9A-E11F-7BC1-5274-79F5267E9B34}"/>
                </a:ext>
              </a:extLst>
            </p:cNvPr>
            <p:cNvSpPr txBox="1">
              <a:spLocks noChangeArrowheads="1"/>
            </p:cNvSpPr>
            <p:nvPr/>
          </p:nvSpPr>
          <p:spPr bwMode="auto">
            <a:xfrm>
              <a:off x="4110" y="3078"/>
              <a:ext cx="26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800" b="1">
                  <a:solidFill>
                    <a:srgbClr val="0033CC"/>
                  </a:solidFill>
                </a:rPr>
                <a:t>D</a:t>
              </a:r>
              <a:r>
                <a:rPr lang="en-US" altLang="zh-CN" sz="1800" b="1" baseline="-25000">
                  <a:solidFill>
                    <a:srgbClr val="0033CC"/>
                  </a:solidFill>
                </a:rPr>
                <a:t>3</a:t>
              </a:r>
              <a:endParaRPr lang="en-US" altLang="zh-CN" sz="1800" b="1" i="1">
                <a:solidFill>
                  <a:srgbClr val="0033CC"/>
                </a:solidFill>
              </a:endParaRPr>
            </a:p>
          </p:txBody>
        </p:sp>
        <p:sp>
          <p:nvSpPr>
            <p:cNvPr id="70" name="Text Box 66">
              <a:extLst>
                <a:ext uri="{FF2B5EF4-FFF2-40B4-BE49-F238E27FC236}">
                  <a16:creationId xmlns:a16="http://schemas.microsoft.com/office/drawing/2014/main" id="{B04AE459-3E38-BB4E-0C15-C2F2FB376E07}"/>
                </a:ext>
              </a:extLst>
            </p:cNvPr>
            <p:cNvSpPr txBox="1">
              <a:spLocks noChangeArrowheads="1"/>
            </p:cNvSpPr>
            <p:nvPr/>
          </p:nvSpPr>
          <p:spPr bwMode="auto">
            <a:xfrm>
              <a:off x="4279" y="3078"/>
              <a:ext cx="26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800" b="1">
                  <a:solidFill>
                    <a:srgbClr val="0033CC"/>
                  </a:solidFill>
                </a:rPr>
                <a:t>D</a:t>
              </a:r>
              <a:r>
                <a:rPr lang="en-US" altLang="zh-CN" sz="1800" b="1" baseline="-25000">
                  <a:solidFill>
                    <a:srgbClr val="0033CC"/>
                  </a:solidFill>
                </a:rPr>
                <a:t>2</a:t>
              </a:r>
              <a:endParaRPr lang="en-US" altLang="zh-CN" sz="1800" b="1" i="1">
                <a:solidFill>
                  <a:srgbClr val="0033CC"/>
                </a:solidFill>
              </a:endParaRPr>
            </a:p>
          </p:txBody>
        </p:sp>
        <p:sp>
          <p:nvSpPr>
            <p:cNvPr id="71" name="Text Box 67">
              <a:extLst>
                <a:ext uri="{FF2B5EF4-FFF2-40B4-BE49-F238E27FC236}">
                  <a16:creationId xmlns:a16="http://schemas.microsoft.com/office/drawing/2014/main" id="{5C18E0B4-DB95-F31A-E3AD-27325CE0FF62}"/>
                </a:ext>
              </a:extLst>
            </p:cNvPr>
            <p:cNvSpPr txBox="1">
              <a:spLocks noChangeArrowheads="1"/>
            </p:cNvSpPr>
            <p:nvPr/>
          </p:nvSpPr>
          <p:spPr bwMode="auto">
            <a:xfrm>
              <a:off x="4447" y="3078"/>
              <a:ext cx="26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800" b="1">
                  <a:solidFill>
                    <a:srgbClr val="0033CC"/>
                  </a:solidFill>
                </a:rPr>
                <a:t>D</a:t>
              </a:r>
              <a:r>
                <a:rPr lang="en-US" altLang="zh-CN" sz="1800" b="1" baseline="-25000">
                  <a:solidFill>
                    <a:srgbClr val="0033CC"/>
                  </a:solidFill>
                </a:rPr>
                <a:t>1</a:t>
              </a:r>
              <a:endParaRPr lang="en-US" altLang="zh-CN" sz="1800" b="1" i="1">
                <a:solidFill>
                  <a:srgbClr val="0033CC"/>
                </a:solidFill>
              </a:endParaRPr>
            </a:p>
          </p:txBody>
        </p:sp>
        <p:sp>
          <p:nvSpPr>
            <p:cNvPr id="72" name="Text Box 68">
              <a:extLst>
                <a:ext uri="{FF2B5EF4-FFF2-40B4-BE49-F238E27FC236}">
                  <a16:creationId xmlns:a16="http://schemas.microsoft.com/office/drawing/2014/main" id="{7198A264-ECEB-2706-A5E5-DC600D552A94}"/>
                </a:ext>
              </a:extLst>
            </p:cNvPr>
            <p:cNvSpPr txBox="1">
              <a:spLocks noChangeArrowheads="1"/>
            </p:cNvSpPr>
            <p:nvPr/>
          </p:nvSpPr>
          <p:spPr bwMode="auto">
            <a:xfrm>
              <a:off x="4616" y="3078"/>
              <a:ext cx="26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800" b="1">
                  <a:solidFill>
                    <a:srgbClr val="0033CC"/>
                  </a:solidFill>
                </a:rPr>
                <a:t>D</a:t>
              </a:r>
              <a:r>
                <a:rPr lang="en-US" altLang="zh-CN" sz="1800" b="1" baseline="-25000">
                  <a:solidFill>
                    <a:srgbClr val="0033CC"/>
                  </a:solidFill>
                </a:rPr>
                <a:t>0</a:t>
              </a:r>
              <a:endParaRPr lang="en-US" altLang="zh-CN" sz="1800" b="1" i="1">
                <a:solidFill>
                  <a:srgbClr val="0033CC"/>
                </a:solidFill>
              </a:endParaRPr>
            </a:p>
          </p:txBody>
        </p:sp>
        <p:sp>
          <p:nvSpPr>
            <p:cNvPr id="73" name="Text Box 69">
              <a:extLst>
                <a:ext uri="{FF2B5EF4-FFF2-40B4-BE49-F238E27FC236}">
                  <a16:creationId xmlns:a16="http://schemas.microsoft.com/office/drawing/2014/main" id="{AB0C4F54-76DD-98C5-5010-B2847432DD42}"/>
                </a:ext>
              </a:extLst>
            </p:cNvPr>
            <p:cNvSpPr txBox="1">
              <a:spLocks noChangeArrowheads="1"/>
            </p:cNvSpPr>
            <p:nvPr/>
          </p:nvSpPr>
          <p:spPr bwMode="auto">
            <a:xfrm>
              <a:off x="4785" y="3078"/>
              <a:ext cx="26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800" b="1">
                  <a:solidFill>
                    <a:srgbClr val="0033CC"/>
                  </a:solidFill>
                </a:rPr>
                <a:t>A</a:t>
              </a:r>
              <a:r>
                <a:rPr lang="en-US" altLang="zh-CN" sz="1800" b="1" baseline="-25000">
                  <a:solidFill>
                    <a:srgbClr val="0033CC"/>
                  </a:solidFill>
                </a:rPr>
                <a:t>2</a:t>
              </a:r>
              <a:endParaRPr lang="en-US" altLang="zh-CN" sz="1800" b="1" i="1">
                <a:solidFill>
                  <a:srgbClr val="0033CC"/>
                </a:solidFill>
              </a:endParaRPr>
            </a:p>
          </p:txBody>
        </p:sp>
        <p:sp>
          <p:nvSpPr>
            <p:cNvPr id="74" name="Text Box 70">
              <a:extLst>
                <a:ext uri="{FF2B5EF4-FFF2-40B4-BE49-F238E27FC236}">
                  <a16:creationId xmlns:a16="http://schemas.microsoft.com/office/drawing/2014/main" id="{72756894-068C-D6F2-7587-18DD2C8CC345}"/>
                </a:ext>
              </a:extLst>
            </p:cNvPr>
            <p:cNvSpPr txBox="1">
              <a:spLocks noChangeArrowheads="1"/>
            </p:cNvSpPr>
            <p:nvPr/>
          </p:nvSpPr>
          <p:spPr bwMode="auto">
            <a:xfrm>
              <a:off x="4946" y="3078"/>
              <a:ext cx="26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800" b="1">
                  <a:solidFill>
                    <a:srgbClr val="0033CC"/>
                  </a:solidFill>
                </a:rPr>
                <a:t>A</a:t>
              </a:r>
              <a:r>
                <a:rPr lang="en-US" altLang="zh-CN" sz="1800" b="1" baseline="-25000">
                  <a:solidFill>
                    <a:srgbClr val="0033CC"/>
                  </a:solidFill>
                </a:rPr>
                <a:t>1</a:t>
              </a:r>
              <a:endParaRPr lang="en-US" altLang="zh-CN" sz="1800" b="1" i="1">
                <a:solidFill>
                  <a:srgbClr val="0033CC"/>
                </a:solidFill>
              </a:endParaRPr>
            </a:p>
          </p:txBody>
        </p:sp>
        <p:sp>
          <p:nvSpPr>
            <p:cNvPr id="75" name="Text Box 71">
              <a:extLst>
                <a:ext uri="{FF2B5EF4-FFF2-40B4-BE49-F238E27FC236}">
                  <a16:creationId xmlns:a16="http://schemas.microsoft.com/office/drawing/2014/main" id="{02AAF98B-1F66-66FA-0A8C-472B4A7685C6}"/>
                </a:ext>
              </a:extLst>
            </p:cNvPr>
            <p:cNvSpPr txBox="1">
              <a:spLocks noChangeArrowheads="1"/>
            </p:cNvSpPr>
            <p:nvPr/>
          </p:nvSpPr>
          <p:spPr bwMode="auto">
            <a:xfrm>
              <a:off x="5107" y="3078"/>
              <a:ext cx="26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800" b="1">
                  <a:solidFill>
                    <a:srgbClr val="0033CC"/>
                  </a:solidFill>
                </a:rPr>
                <a:t>A</a:t>
              </a:r>
              <a:r>
                <a:rPr lang="en-US" altLang="zh-CN" sz="1800" b="1" baseline="-25000">
                  <a:solidFill>
                    <a:srgbClr val="0033CC"/>
                  </a:solidFill>
                </a:rPr>
                <a:t>0</a:t>
              </a:r>
              <a:endParaRPr lang="en-US" altLang="zh-CN" sz="1800" b="1" i="1">
                <a:solidFill>
                  <a:srgbClr val="0033CC"/>
                </a:solidFill>
              </a:endParaRPr>
            </a:p>
          </p:txBody>
        </p:sp>
        <p:sp>
          <p:nvSpPr>
            <p:cNvPr id="76" name="Text Box 72">
              <a:extLst>
                <a:ext uri="{FF2B5EF4-FFF2-40B4-BE49-F238E27FC236}">
                  <a16:creationId xmlns:a16="http://schemas.microsoft.com/office/drawing/2014/main" id="{352A007D-BDD0-95F3-01F3-185FBE9A6528}"/>
                </a:ext>
              </a:extLst>
            </p:cNvPr>
            <p:cNvSpPr txBox="1">
              <a:spLocks noChangeArrowheads="1"/>
            </p:cNvSpPr>
            <p:nvPr/>
          </p:nvSpPr>
          <p:spPr bwMode="auto">
            <a:xfrm>
              <a:off x="5294" y="3093"/>
              <a:ext cx="19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800" b="1">
                  <a:solidFill>
                    <a:srgbClr val="0033CC"/>
                  </a:solidFill>
                </a:rPr>
                <a:t>S</a:t>
              </a:r>
            </a:p>
          </p:txBody>
        </p:sp>
        <p:sp>
          <p:nvSpPr>
            <p:cNvPr id="77" name="Line 73">
              <a:extLst>
                <a:ext uri="{FF2B5EF4-FFF2-40B4-BE49-F238E27FC236}">
                  <a16:creationId xmlns:a16="http://schemas.microsoft.com/office/drawing/2014/main" id="{314E9C31-A235-595B-F4C0-76DD4A1BC77D}"/>
                </a:ext>
              </a:extLst>
            </p:cNvPr>
            <p:cNvSpPr>
              <a:spLocks noChangeShapeType="1"/>
            </p:cNvSpPr>
            <p:nvPr/>
          </p:nvSpPr>
          <p:spPr bwMode="auto">
            <a:xfrm>
              <a:off x="5349" y="3142"/>
              <a:ext cx="99" cy="0"/>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8" name="Line 74">
              <a:extLst>
                <a:ext uri="{FF2B5EF4-FFF2-40B4-BE49-F238E27FC236}">
                  <a16:creationId xmlns:a16="http://schemas.microsoft.com/office/drawing/2014/main" id="{2D618ED4-02BD-5BF3-70B2-0E1E26AFB8EA}"/>
                </a:ext>
              </a:extLst>
            </p:cNvPr>
            <p:cNvSpPr>
              <a:spLocks noChangeShapeType="1"/>
            </p:cNvSpPr>
            <p:nvPr/>
          </p:nvSpPr>
          <p:spPr bwMode="auto">
            <a:xfrm flipV="1">
              <a:off x="3881" y="3321"/>
              <a:ext cx="0" cy="17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9" name="Line 75">
              <a:extLst>
                <a:ext uri="{FF2B5EF4-FFF2-40B4-BE49-F238E27FC236}">
                  <a16:creationId xmlns:a16="http://schemas.microsoft.com/office/drawing/2014/main" id="{CA16DC09-DF2B-529B-EC59-297F356660FE}"/>
                </a:ext>
              </a:extLst>
            </p:cNvPr>
            <p:cNvSpPr>
              <a:spLocks noChangeShapeType="1"/>
            </p:cNvSpPr>
            <p:nvPr/>
          </p:nvSpPr>
          <p:spPr bwMode="auto">
            <a:xfrm flipV="1">
              <a:off x="4061" y="3318"/>
              <a:ext cx="0" cy="17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0" name="Line 76">
              <a:extLst>
                <a:ext uri="{FF2B5EF4-FFF2-40B4-BE49-F238E27FC236}">
                  <a16:creationId xmlns:a16="http://schemas.microsoft.com/office/drawing/2014/main" id="{98876182-0D31-45B6-B0E2-0B9871402488}"/>
                </a:ext>
              </a:extLst>
            </p:cNvPr>
            <p:cNvSpPr>
              <a:spLocks noChangeShapeType="1"/>
            </p:cNvSpPr>
            <p:nvPr/>
          </p:nvSpPr>
          <p:spPr bwMode="auto">
            <a:xfrm flipV="1">
              <a:off x="4394" y="3324"/>
              <a:ext cx="0" cy="17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1" name="Line 77">
              <a:extLst>
                <a:ext uri="{FF2B5EF4-FFF2-40B4-BE49-F238E27FC236}">
                  <a16:creationId xmlns:a16="http://schemas.microsoft.com/office/drawing/2014/main" id="{7FC1606F-F42D-F20A-4230-BE58C3B7A173}"/>
                </a:ext>
              </a:extLst>
            </p:cNvPr>
            <p:cNvSpPr>
              <a:spLocks noChangeShapeType="1"/>
            </p:cNvSpPr>
            <p:nvPr/>
          </p:nvSpPr>
          <p:spPr bwMode="auto">
            <a:xfrm flipV="1">
              <a:off x="4742" y="3318"/>
              <a:ext cx="0" cy="17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2" name="Oval 78">
              <a:extLst>
                <a:ext uri="{FF2B5EF4-FFF2-40B4-BE49-F238E27FC236}">
                  <a16:creationId xmlns:a16="http://schemas.microsoft.com/office/drawing/2014/main" id="{723CE5AF-07A1-8F0B-4E5B-0E9E3A8C9E32}"/>
                </a:ext>
              </a:extLst>
            </p:cNvPr>
            <p:cNvSpPr>
              <a:spLocks noChangeArrowheads="1"/>
            </p:cNvSpPr>
            <p:nvPr/>
          </p:nvSpPr>
          <p:spPr bwMode="auto">
            <a:xfrm>
              <a:off x="5361" y="3325"/>
              <a:ext cx="78" cy="75"/>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3" name="Line 79">
              <a:extLst>
                <a:ext uri="{FF2B5EF4-FFF2-40B4-BE49-F238E27FC236}">
                  <a16:creationId xmlns:a16="http://schemas.microsoft.com/office/drawing/2014/main" id="{81354F31-D6B1-4DB5-71BE-75532F63BFC0}"/>
                </a:ext>
              </a:extLst>
            </p:cNvPr>
            <p:cNvSpPr>
              <a:spLocks noChangeShapeType="1"/>
            </p:cNvSpPr>
            <p:nvPr/>
          </p:nvSpPr>
          <p:spPr bwMode="auto">
            <a:xfrm>
              <a:off x="5400" y="3406"/>
              <a:ext cx="0" cy="9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4" name="Line 80">
              <a:extLst>
                <a:ext uri="{FF2B5EF4-FFF2-40B4-BE49-F238E27FC236}">
                  <a16:creationId xmlns:a16="http://schemas.microsoft.com/office/drawing/2014/main" id="{E909673C-4F21-AC93-EAC0-F9FEC6D88262}"/>
                </a:ext>
              </a:extLst>
            </p:cNvPr>
            <p:cNvSpPr>
              <a:spLocks noChangeShapeType="1"/>
            </p:cNvSpPr>
            <p:nvPr/>
          </p:nvSpPr>
          <p:spPr bwMode="auto">
            <a:xfrm flipV="1">
              <a:off x="4572" y="3319"/>
              <a:ext cx="0" cy="18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5" name="Line 81">
              <a:extLst>
                <a:ext uri="{FF2B5EF4-FFF2-40B4-BE49-F238E27FC236}">
                  <a16:creationId xmlns:a16="http://schemas.microsoft.com/office/drawing/2014/main" id="{A89CF7F7-1EA4-F853-BDAA-81B08C01EA78}"/>
                </a:ext>
              </a:extLst>
            </p:cNvPr>
            <p:cNvSpPr>
              <a:spLocks noChangeShapeType="1"/>
            </p:cNvSpPr>
            <p:nvPr/>
          </p:nvSpPr>
          <p:spPr bwMode="auto">
            <a:xfrm flipV="1">
              <a:off x="4232" y="3316"/>
              <a:ext cx="0" cy="17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6" name="Line 82">
              <a:extLst>
                <a:ext uri="{FF2B5EF4-FFF2-40B4-BE49-F238E27FC236}">
                  <a16:creationId xmlns:a16="http://schemas.microsoft.com/office/drawing/2014/main" id="{9AC61AD4-1BAA-6E57-C0FE-AF54B08BCDA6}"/>
                </a:ext>
              </a:extLst>
            </p:cNvPr>
            <p:cNvSpPr>
              <a:spLocks noChangeShapeType="1"/>
            </p:cNvSpPr>
            <p:nvPr/>
          </p:nvSpPr>
          <p:spPr bwMode="auto">
            <a:xfrm flipV="1">
              <a:off x="3709" y="3321"/>
              <a:ext cx="0" cy="17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87" name="Line 84">
            <a:extLst>
              <a:ext uri="{FF2B5EF4-FFF2-40B4-BE49-F238E27FC236}">
                <a16:creationId xmlns:a16="http://schemas.microsoft.com/office/drawing/2014/main" id="{0B1A808A-33C9-4B6B-5671-C9A3AC44D825}"/>
              </a:ext>
            </a:extLst>
          </p:cNvPr>
          <p:cNvSpPr>
            <a:spLocks noChangeShapeType="1"/>
          </p:cNvSpPr>
          <p:nvPr/>
        </p:nvSpPr>
        <p:spPr bwMode="auto">
          <a:xfrm>
            <a:off x="4346320" y="2556901"/>
            <a:ext cx="2306637" cy="4763"/>
          </a:xfrm>
          <a:prstGeom prst="line">
            <a:avLst/>
          </a:prstGeom>
          <a:noFill/>
          <a:ln w="38100">
            <a:pattFill prst="sphere">
              <a:fgClr>
                <a:srgbClr val="FF0066"/>
              </a:fgClr>
              <a:bgClr>
                <a:srgbClr val="FFFFFF"/>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8" name="Line 85">
            <a:extLst>
              <a:ext uri="{FF2B5EF4-FFF2-40B4-BE49-F238E27FC236}">
                <a16:creationId xmlns:a16="http://schemas.microsoft.com/office/drawing/2014/main" id="{213467EC-3D30-FBB8-C536-07C52F727D7A}"/>
              </a:ext>
            </a:extLst>
          </p:cNvPr>
          <p:cNvSpPr>
            <a:spLocks noChangeShapeType="1"/>
          </p:cNvSpPr>
          <p:nvPr/>
        </p:nvSpPr>
        <p:spPr bwMode="auto">
          <a:xfrm flipV="1">
            <a:off x="6965695" y="2556901"/>
            <a:ext cx="2185987" cy="0"/>
          </a:xfrm>
          <a:prstGeom prst="line">
            <a:avLst/>
          </a:prstGeom>
          <a:noFill/>
          <a:ln w="38100">
            <a:pattFill prst="sphere">
              <a:fgClr>
                <a:srgbClr val="FF0066"/>
              </a:fgClr>
              <a:bgClr>
                <a:srgbClr val="FFFFFF"/>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9" name="Line 86">
            <a:extLst>
              <a:ext uri="{FF2B5EF4-FFF2-40B4-BE49-F238E27FC236}">
                <a16:creationId xmlns:a16="http://schemas.microsoft.com/office/drawing/2014/main" id="{F3083A2D-3CCB-C9E6-CEC5-99DBE57B6D7E}"/>
              </a:ext>
            </a:extLst>
          </p:cNvPr>
          <p:cNvSpPr>
            <a:spLocks noChangeShapeType="1"/>
          </p:cNvSpPr>
          <p:nvPr/>
        </p:nvSpPr>
        <p:spPr bwMode="auto">
          <a:xfrm flipV="1">
            <a:off x="3304920" y="2956951"/>
            <a:ext cx="2427287" cy="0"/>
          </a:xfrm>
          <a:prstGeom prst="line">
            <a:avLst/>
          </a:prstGeom>
          <a:noFill/>
          <a:ln w="38100">
            <a:pattFill prst="sphere">
              <a:fgClr>
                <a:srgbClr val="FF0066"/>
              </a:fgClr>
              <a:bgClr>
                <a:srgbClr val="FFFFFF"/>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0" name="Line 87">
            <a:extLst>
              <a:ext uri="{FF2B5EF4-FFF2-40B4-BE49-F238E27FC236}">
                <a16:creationId xmlns:a16="http://schemas.microsoft.com/office/drawing/2014/main" id="{2F8876CB-6861-DE71-8843-DFCB48919370}"/>
              </a:ext>
            </a:extLst>
          </p:cNvPr>
          <p:cNvSpPr>
            <a:spLocks noChangeShapeType="1"/>
          </p:cNvSpPr>
          <p:nvPr/>
        </p:nvSpPr>
        <p:spPr bwMode="auto">
          <a:xfrm>
            <a:off x="10120057" y="5536639"/>
            <a:ext cx="136525" cy="1587"/>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1" name="文本框 90">
            <a:extLst>
              <a:ext uri="{FF2B5EF4-FFF2-40B4-BE49-F238E27FC236}">
                <a16:creationId xmlns:a16="http://schemas.microsoft.com/office/drawing/2014/main" id="{855CAC2E-2645-5910-6249-440F0AF817ED}"/>
              </a:ext>
            </a:extLst>
          </p:cNvPr>
          <p:cNvSpPr txBox="1"/>
          <p:nvPr/>
        </p:nvSpPr>
        <p:spPr>
          <a:xfrm>
            <a:off x="1439608" y="4187879"/>
            <a:ext cx="593725" cy="1200329"/>
          </a:xfrm>
          <a:prstGeom prst="rect">
            <a:avLst/>
          </a:prstGeom>
          <a:noFill/>
          <a:ln>
            <a:solidFill>
              <a:schemeClr val="accent1"/>
            </a:solidFill>
          </a:ln>
        </p:spPr>
        <p:txBody>
          <a:bodyPr wrap="square" rtlCol="0">
            <a:spAutoFit/>
          </a:bodyPr>
          <a:lstStyle/>
          <a:p>
            <a:r>
              <a:rPr lang="zh-CN" altLang="en-US" b="1" dirty="0">
                <a:solidFill>
                  <a:srgbClr val="FF0000"/>
                </a:solidFill>
              </a:rPr>
              <a:t>优化后</a:t>
            </a:r>
          </a:p>
        </p:txBody>
      </p:sp>
      <p:sp>
        <p:nvSpPr>
          <p:cNvPr id="2" name="灯片编号占位符 1">
            <a:extLst>
              <a:ext uri="{FF2B5EF4-FFF2-40B4-BE49-F238E27FC236}">
                <a16:creationId xmlns:a16="http://schemas.microsoft.com/office/drawing/2014/main" id="{97008A0F-5E73-9FF1-A8F6-B8D352E4299B}"/>
              </a:ext>
            </a:extLst>
          </p:cNvPr>
          <p:cNvSpPr>
            <a:spLocks noGrp="1"/>
          </p:cNvSpPr>
          <p:nvPr>
            <p:ph type="sldNum" sz="quarter" idx="12"/>
          </p:nvPr>
        </p:nvSpPr>
        <p:spPr/>
        <p:txBody>
          <a:bodyPr/>
          <a:lstStyle/>
          <a:p>
            <a:fld id="{392CBAA0-59E6-204E-8F03-85E5040D48B8}" type="slidenum">
              <a:rPr kumimoji="1" lang="zh-CN" altLang="en-US" smtClean="0"/>
              <a:t>77</a:t>
            </a:fld>
            <a:r>
              <a:rPr kumimoji="1" lang="en-US" altLang="zh-CN"/>
              <a:t>/133</a:t>
            </a:r>
            <a:endParaRPr kumimoji="1" lang="zh-CN" altLang="en-US" dirty="0"/>
          </a:p>
        </p:txBody>
      </p:sp>
    </p:spTree>
    <p:extLst>
      <p:ext uri="{BB962C8B-B14F-4D97-AF65-F5344CB8AC3E}">
        <p14:creationId xmlns:p14="http://schemas.microsoft.com/office/powerpoint/2010/main" val="4087358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iterate type="lt">
                                    <p:tmPct val="100000"/>
                                  </p:iterate>
                                  <p:childTnLst>
                                    <p:set>
                                      <p:cBhvr>
                                        <p:cTn id="6" dur="1" fill="hold">
                                          <p:stCondLst>
                                            <p:cond delay="0"/>
                                          </p:stCondLst>
                                        </p:cTn>
                                        <p:tgtEl>
                                          <p:spTgt spid="6"/>
                                        </p:tgtEl>
                                        <p:attrNameLst>
                                          <p:attrName>style.visibility</p:attrName>
                                        </p:attrNameLst>
                                      </p:cBhvr>
                                      <p:to>
                                        <p:strVal val="visible"/>
                                      </p:to>
                                    </p:set>
                                    <p:animEffect transition="in" filter="wipe(left)">
                                      <p:cBhvr>
                                        <p:cTn id="7" dur="75"/>
                                        <p:tgtEl>
                                          <p:spTgt spid="6"/>
                                        </p:tgtEl>
                                      </p:cBhvr>
                                    </p:animEffect>
                                  </p:childTnLst>
                                </p:cTn>
                              </p:par>
                            </p:childTnLst>
                          </p:cTn>
                        </p:par>
                        <p:par>
                          <p:cTn id="8" fill="hold">
                            <p:stCondLst>
                              <p:cond delay="975"/>
                            </p:stCondLst>
                            <p:childTnLst>
                              <p:par>
                                <p:cTn id="9" presetID="22" presetClass="entr" presetSubtype="8"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left)">
                                      <p:cBhvr>
                                        <p:cTn id="11" dur="500"/>
                                        <p:tgtEl>
                                          <p:spTgt spid="7"/>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iterate type="lt">
                                    <p:tmPct val="100000"/>
                                  </p:iterate>
                                  <p:childTnLst>
                                    <p:set>
                                      <p:cBhvr>
                                        <p:cTn id="15" dur="1" fill="hold">
                                          <p:stCondLst>
                                            <p:cond delay="0"/>
                                          </p:stCondLst>
                                        </p:cTn>
                                        <p:tgtEl>
                                          <p:spTgt spid="8"/>
                                        </p:tgtEl>
                                        <p:attrNameLst>
                                          <p:attrName>style.visibility</p:attrName>
                                        </p:attrNameLst>
                                      </p:cBhvr>
                                      <p:to>
                                        <p:strVal val="visible"/>
                                      </p:to>
                                    </p:set>
                                    <p:animEffect transition="in" filter="wipe(left)">
                                      <p:cBhvr>
                                        <p:cTn id="16" dur="75"/>
                                        <p:tgtEl>
                                          <p:spTgt spid="8"/>
                                        </p:tgtEl>
                                      </p:cBhvr>
                                    </p:animEffect>
                                  </p:childTnLst>
                                </p:cTn>
                              </p:par>
                            </p:childTnLst>
                          </p:cTn>
                        </p:par>
                        <p:par>
                          <p:cTn id="17" fill="hold">
                            <p:stCondLst>
                              <p:cond delay="225"/>
                            </p:stCondLst>
                            <p:childTnLst>
                              <p:par>
                                <p:cTn id="18" presetID="22" presetClass="entr" presetSubtype="8" fill="hold" grpId="0" nodeType="afterEffect">
                                  <p:stCondLst>
                                    <p:cond delay="1000"/>
                                  </p:stCondLst>
                                  <p:iterate type="lt">
                                    <p:tmPct val="100000"/>
                                  </p:iterate>
                                  <p:childTnLst>
                                    <p:set>
                                      <p:cBhvr>
                                        <p:cTn id="19" dur="1" fill="hold">
                                          <p:stCondLst>
                                            <p:cond delay="0"/>
                                          </p:stCondLst>
                                        </p:cTn>
                                        <p:tgtEl>
                                          <p:spTgt spid="14"/>
                                        </p:tgtEl>
                                        <p:attrNameLst>
                                          <p:attrName>style.visibility</p:attrName>
                                        </p:attrNameLst>
                                      </p:cBhvr>
                                      <p:to>
                                        <p:strVal val="visible"/>
                                      </p:to>
                                    </p:set>
                                    <p:animEffect transition="in" filter="wipe(left)">
                                      <p:cBhvr>
                                        <p:cTn id="20" dur="75"/>
                                        <p:tgtEl>
                                          <p:spTgt spid="14"/>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grpId="0" nodeType="clickEffect">
                                  <p:stCondLst>
                                    <p:cond delay="0"/>
                                  </p:stCondLst>
                                  <p:iterate type="lt">
                                    <p:tmPct val="100000"/>
                                  </p:iterate>
                                  <p:childTnLst>
                                    <p:set>
                                      <p:cBhvr>
                                        <p:cTn id="24" dur="1" fill="hold">
                                          <p:stCondLst>
                                            <p:cond delay="0"/>
                                          </p:stCondLst>
                                        </p:cTn>
                                        <p:tgtEl>
                                          <p:spTgt spid="21"/>
                                        </p:tgtEl>
                                        <p:attrNameLst>
                                          <p:attrName>style.visibility</p:attrName>
                                        </p:attrNameLst>
                                      </p:cBhvr>
                                      <p:to>
                                        <p:strVal val="visible"/>
                                      </p:to>
                                    </p:set>
                                    <p:animEffect transition="in" filter="wipe(left)">
                                      <p:cBhvr>
                                        <p:cTn id="25" dur="75"/>
                                        <p:tgtEl>
                                          <p:spTgt spid="21"/>
                                        </p:tgtEl>
                                      </p:cBhvr>
                                    </p:animEffect>
                                  </p:childTnLst>
                                </p:cTn>
                              </p:par>
                            </p:childTnLst>
                          </p:cTn>
                        </p:par>
                        <p:par>
                          <p:cTn id="26" fill="hold">
                            <p:stCondLst>
                              <p:cond delay="1200"/>
                            </p:stCondLst>
                            <p:childTnLst>
                              <p:par>
                                <p:cTn id="27" presetID="12" presetClass="entr" presetSubtype="4" fill="hold" nodeType="afterEffect">
                                  <p:stCondLst>
                                    <p:cond delay="1000"/>
                                  </p:stCondLst>
                                  <p:childTnLst>
                                    <p:set>
                                      <p:cBhvr>
                                        <p:cTn id="28" dur="1" fill="hold">
                                          <p:stCondLst>
                                            <p:cond delay="0"/>
                                          </p:stCondLst>
                                        </p:cTn>
                                        <p:tgtEl>
                                          <p:spTgt spid="55"/>
                                        </p:tgtEl>
                                        <p:attrNameLst>
                                          <p:attrName>style.visibility</p:attrName>
                                        </p:attrNameLst>
                                      </p:cBhvr>
                                      <p:to>
                                        <p:strVal val="visible"/>
                                      </p:to>
                                    </p:set>
                                    <p:anim calcmode="lin" valueType="num">
                                      <p:cBhvr additive="base">
                                        <p:cTn id="29" dur="500"/>
                                        <p:tgtEl>
                                          <p:spTgt spid="55"/>
                                        </p:tgtEl>
                                        <p:attrNameLst>
                                          <p:attrName>ppt_y</p:attrName>
                                        </p:attrNameLst>
                                      </p:cBhvr>
                                      <p:tavLst>
                                        <p:tav tm="0">
                                          <p:val>
                                            <p:strVal val="#ppt_y+#ppt_h*1.125000"/>
                                          </p:val>
                                        </p:tav>
                                        <p:tav tm="100000">
                                          <p:val>
                                            <p:strVal val="#ppt_y"/>
                                          </p:val>
                                        </p:tav>
                                      </p:tavLst>
                                    </p:anim>
                                    <p:animEffect transition="in" filter="wipe(up)">
                                      <p:cBhvr>
                                        <p:cTn id="30" dur="500"/>
                                        <p:tgtEl>
                                          <p:spTgt spid="55"/>
                                        </p:tgtEl>
                                      </p:cBhvr>
                                    </p:animEffect>
                                  </p:childTnLst>
                                </p:cTn>
                              </p:par>
                            </p:childTnLst>
                          </p:cTn>
                        </p:par>
                        <p:par>
                          <p:cTn id="31" fill="hold">
                            <p:stCondLst>
                              <p:cond delay="2700"/>
                            </p:stCondLst>
                            <p:childTnLst>
                              <p:par>
                                <p:cTn id="32" presetID="22" presetClass="entr" presetSubtype="8" fill="hold" grpId="0" nodeType="afterEffect">
                                  <p:stCondLst>
                                    <p:cond delay="1000"/>
                                  </p:stCondLst>
                                  <p:childTnLst>
                                    <p:set>
                                      <p:cBhvr>
                                        <p:cTn id="33" dur="1" fill="hold">
                                          <p:stCondLst>
                                            <p:cond delay="0"/>
                                          </p:stCondLst>
                                        </p:cTn>
                                        <p:tgtEl>
                                          <p:spTgt spid="90"/>
                                        </p:tgtEl>
                                        <p:attrNameLst>
                                          <p:attrName>style.visibility</p:attrName>
                                        </p:attrNameLst>
                                      </p:cBhvr>
                                      <p:to>
                                        <p:strVal val="visible"/>
                                      </p:to>
                                    </p:set>
                                    <p:animEffect transition="in" filter="wipe(left)">
                                      <p:cBhvr>
                                        <p:cTn id="34" dur="500"/>
                                        <p:tgtEl>
                                          <p:spTgt spid="90"/>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iterate type="lt">
                                    <p:tmPct val="100000"/>
                                  </p:iterate>
                                  <p:childTnLst>
                                    <p:set>
                                      <p:cBhvr>
                                        <p:cTn id="38" dur="1" fill="hold">
                                          <p:stCondLst>
                                            <p:cond delay="0"/>
                                          </p:stCondLst>
                                        </p:cTn>
                                        <p:tgtEl>
                                          <p:spTgt spid="9"/>
                                        </p:tgtEl>
                                        <p:attrNameLst>
                                          <p:attrName>style.visibility</p:attrName>
                                        </p:attrNameLst>
                                      </p:cBhvr>
                                      <p:to>
                                        <p:strVal val="visible"/>
                                      </p:to>
                                    </p:set>
                                    <p:animEffect transition="in" filter="wipe(left)">
                                      <p:cBhvr>
                                        <p:cTn id="39" dur="75"/>
                                        <p:tgtEl>
                                          <p:spTgt spid="9"/>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8" fill="hold" nodeType="clickEffect">
                                  <p:stCondLst>
                                    <p:cond delay="0"/>
                                  </p:stCondLst>
                                  <p:childTnLst>
                                    <p:set>
                                      <p:cBhvr>
                                        <p:cTn id="43" dur="1" fill="hold">
                                          <p:stCondLst>
                                            <p:cond delay="0"/>
                                          </p:stCondLst>
                                        </p:cTn>
                                        <p:tgtEl>
                                          <p:spTgt spid="10"/>
                                        </p:tgtEl>
                                        <p:attrNameLst>
                                          <p:attrName>style.visibility</p:attrName>
                                        </p:attrNameLst>
                                      </p:cBhvr>
                                      <p:to>
                                        <p:strVal val="visible"/>
                                      </p:to>
                                    </p:set>
                                    <p:animEffect transition="in" filter="wipe(left)">
                                      <p:cBhvr>
                                        <p:cTn id="44" dur="500"/>
                                        <p:tgtEl>
                                          <p:spTgt spid="10"/>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11"/>
                                        </p:tgtEl>
                                        <p:attrNameLst>
                                          <p:attrName>style.visibility</p:attrName>
                                        </p:attrNameLst>
                                      </p:cBhvr>
                                      <p:to>
                                        <p:strVal val="visible"/>
                                      </p:to>
                                    </p:set>
                                    <p:animEffect transition="in" filter="wipe(left)">
                                      <p:cBhvr>
                                        <p:cTn id="49" dur="500"/>
                                        <p:tgtEl>
                                          <p:spTgt spid="11"/>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8" fill="hold" nodeType="clickEffect">
                                  <p:stCondLst>
                                    <p:cond delay="0"/>
                                  </p:stCondLst>
                                  <p:childTnLst>
                                    <p:set>
                                      <p:cBhvr>
                                        <p:cTn id="53" dur="1" fill="hold">
                                          <p:stCondLst>
                                            <p:cond delay="0"/>
                                          </p:stCondLst>
                                        </p:cTn>
                                        <p:tgtEl>
                                          <p:spTgt spid="12"/>
                                        </p:tgtEl>
                                        <p:attrNameLst>
                                          <p:attrName>style.visibility</p:attrName>
                                        </p:attrNameLst>
                                      </p:cBhvr>
                                      <p:to>
                                        <p:strVal val="visible"/>
                                      </p:to>
                                    </p:set>
                                    <p:animEffect transition="in" filter="wipe(left)">
                                      <p:cBhvr>
                                        <p:cTn id="54" dur="500"/>
                                        <p:tgtEl>
                                          <p:spTgt spid="12"/>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8" fill="hold" grpId="0" nodeType="clickEffect">
                                  <p:stCondLst>
                                    <p:cond delay="0"/>
                                  </p:stCondLst>
                                  <p:iterate type="lt">
                                    <p:tmPct val="100000"/>
                                  </p:iterate>
                                  <p:childTnLst>
                                    <p:set>
                                      <p:cBhvr>
                                        <p:cTn id="58" dur="1" fill="hold">
                                          <p:stCondLst>
                                            <p:cond delay="0"/>
                                          </p:stCondLst>
                                        </p:cTn>
                                        <p:tgtEl>
                                          <p:spTgt spid="13"/>
                                        </p:tgtEl>
                                        <p:attrNameLst>
                                          <p:attrName>style.visibility</p:attrName>
                                        </p:attrNameLst>
                                      </p:cBhvr>
                                      <p:to>
                                        <p:strVal val="visible"/>
                                      </p:to>
                                    </p:set>
                                    <p:animEffect transition="in" filter="wipe(left)">
                                      <p:cBhvr>
                                        <p:cTn id="59" dur="75"/>
                                        <p:tgtEl>
                                          <p:spTgt spid="13"/>
                                        </p:tgtEl>
                                      </p:cBhvr>
                                    </p:animEffect>
                                  </p:childTnLst>
                                </p:cTn>
                              </p:par>
                            </p:childTnLst>
                          </p:cTn>
                        </p:par>
                      </p:childTnLst>
                    </p:cTn>
                  </p:par>
                  <p:par>
                    <p:cTn id="60" fill="hold">
                      <p:stCondLst>
                        <p:cond delay="indefinite"/>
                      </p:stCondLst>
                      <p:childTnLst>
                        <p:par>
                          <p:cTn id="61" fill="hold">
                            <p:stCondLst>
                              <p:cond delay="0"/>
                            </p:stCondLst>
                            <p:childTnLst>
                              <p:par>
                                <p:cTn id="62" presetID="22" presetClass="entr" presetSubtype="8" fill="hold" grpId="0" nodeType="clickEffect">
                                  <p:stCondLst>
                                    <p:cond delay="0"/>
                                  </p:stCondLst>
                                  <p:childTnLst>
                                    <p:set>
                                      <p:cBhvr>
                                        <p:cTn id="63" dur="1" fill="hold">
                                          <p:stCondLst>
                                            <p:cond delay="0"/>
                                          </p:stCondLst>
                                        </p:cTn>
                                        <p:tgtEl>
                                          <p:spTgt spid="15">
                                            <p:txEl>
                                              <p:pRg st="0" end="0"/>
                                            </p:txEl>
                                          </p:spTgt>
                                        </p:tgtEl>
                                        <p:attrNameLst>
                                          <p:attrName>style.visibility</p:attrName>
                                        </p:attrNameLst>
                                      </p:cBhvr>
                                      <p:to>
                                        <p:strVal val="visible"/>
                                      </p:to>
                                    </p:set>
                                    <p:animEffect transition="in" filter="wipe(left)">
                                      <p:cBhvr>
                                        <p:cTn id="64" dur="500"/>
                                        <p:tgtEl>
                                          <p:spTgt spid="15">
                                            <p:txEl>
                                              <p:pRg st="0" end="0"/>
                                            </p:txEl>
                                          </p:spTgt>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8" fill="hold" grpId="0" nodeType="clickEffect">
                                  <p:stCondLst>
                                    <p:cond delay="0"/>
                                  </p:stCondLst>
                                  <p:childTnLst>
                                    <p:set>
                                      <p:cBhvr>
                                        <p:cTn id="68" dur="1" fill="hold">
                                          <p:stCondLst>
                                            <p:cond delay="0"/>
                                          </p:stCondLst>
                                        </p:cTn>
                                        <p:tgtEl>
                                          <p:spTgt spid="16"/>
                                        </p:tgtEl>
                                        <p:attrNameLst>
                                          <p:attrName>style.visibility</p:attrName>
                                        </p:attrNameLst>
                                      </p:cBhvr>
                                      <p:to>
                                        <p:strVal val="visible"/>
                                      </p:to>
                                    </p:set>
                                    <p:animEffect transition="in" filter="wipe(left)">
                                      <p:cBhvr>
                                        <p:cTn id="69" dur="500"/>
                                        <p:tgtEl>
                                          <p:spTgt spid="16"/>
                                        </p:tgtEl>
                                      </p:cBhvr>
                                    </p:animEffect>
                                  </p:childTnLst>
                                </p:cTn>
                              </p:par>
                            </p:childTnLst>
                          </p:cTn>
                        </p:par>
                        <p:par>
                          <p:cTn id="70" fill="hold">
                            <p:stCondLst>
                              <p:cond delay="500"/>
                            </p:stCondLst>
                            <p:childTnLst>
                              <p:par>
                                <p:cTn id="71" presetID="12" presetClass="entr" presetSubtype="4" fill="hold" nodeType="afterEffect">
                                  <p:stCondLst>
                                    <p:cond delay="1000"/>
                                  </p:stCondLst>
                                  <p:childTnLst>
                                    <p:set>
                                      <p:cBhvr>
                                        <p:cTn id="72" dur="1" fill="hold">
                                          <p:stCondLst>
                                            <p:cond delay="0"/>
                                          </p:stCondLst>
                                        </p:cTn>
                                        <p:tgtEl>
                                          <p:spTgt spid="23"/>
                                        </p:tgtEl>
                                        <p:attrNameLst>
                                          <p:attrName>style.visibility</p:attrName>
                                        </p:attrNameLst>
                                      </p:cBhvr>
                                      <p:to>
                                        <p:strVal val="visible"/>
                                      </p:to>
                                    </p:set>
                                    <p:anim calcmode="lin" valueType="num">
                                      <p:cBhvr additive="base">
                                        <p:cTn id="73" dur="500"/>
                                        <p:tgtEl>
                                          <p:spTgt spid="23"/>
                                        </p:tgtEl>
                                        <p:attrNameLst>
                                          <p:attrName>ppt_y</p:attrName>
                                        </p:attrNameLst>
                                      </p:cBhvr>
                                      <p:tavLst>
                                        <p:tav tm="0">
                                          <p:val>
                                            <p:strVal val="#ppt_y+#ppt_h*1.125000"/>
                                          </p:val>
                                        </p:tav>
                                        <p:tav tm="100000">
                                          <p:val>
                                            <p:strVal val="#ppt_y"/>
                                          </p:val>
                                        </p:tav>
                                      </p:tavLst>
                                    </p:anim>
                                    <p:animEffect transition="in" filter="wipe(up)">
                                      <p:cBhvr>
                                        <p:cTn id="74" dur="500"/>
                                        <p:tgtEl>
                                          <p:spTgt spid="23"/>
                                        </p:tgtEl>
                                      </p:cBhvr>
                                    </p:animEffect>
                                  </p:childTnLst>
                                </p:cTn>
                              </p:par>
                            </p:childTnLst>
                          </p:cTn>
                        </p:par>
                      </p:childTnLst>
                    </p:cTn>
                  </p:par>
                  <p:par>
                    <p:cTn id="75" fill="hold">
                      <p:stCondLst>
                        <p:cond delay="indefinite"/>
                      </p:stCondLst>
                      <p:childTnLst>
                        <p:par>
                          <p:cTn id="76" fill="hold">
                            <p:stCondLst>
                              <p:cond delay="0"/>
                            </p:stCondLst>
                            <p:childTnLst>
                              <p:par>
                                <p:cTn id="77" presetID="22" presetClass="entr" presetSubtype="8" fill="hold" grpId="0" nodeType="clickEffect">
                                  <p:stCondLst>
                                    <p:cond delay="0"/>
                                  </p:stCondLst>
                                  <p:childTnLst>
                                    <p:set>
                                      <p:cBhvr>
                                        <p:cTn id="78" dur="1" fill="hold">
                                          <p:stCondLst>
                                            <p:cond delay="0"/>
                                          </p:stCondLst>
                                        </p:cTn>
                                        <p:tgtEl>
                                          <p:spTgt spid="87"/>
                                        </p:tgtEl>
                                        <p:attrNameLst>
                                          <p:attrName>style.visibility</p:attrName>
                                        </p:attrNameLst>
                                      </p:cBhvr>
                                      <p:to>
                                        <p:strVal val="visible"/>
                                      </p:to>
                                    </p:set>
                                    <p:animEffect transition="in" filter="wipe(left)">
                                      <p:cBhvr>
                                        <p:cTn id="79" dur="500"/>
                                        <p:tgtEl>
                                          <p:spTgt spid="87"/>
                                        </p:tgtEl>
                                      </p:cBhvr>
                                    </p:animEffect>
                                  </p:childTnLst>
                                </p:cTn>
                              </p:par>
                            </p:childTnLst>
                          </p:cTn>
                        </p:par>
                        <p:par>
                          <p:cTn id="80" fill="hold">
                            <p:stCondLst>
                              <p:cond delay="500"/>
                            </p:stCondLst>
                            <p:childTnLst>
                              <p:par>
                                <p:cTn id="81" presetID="22" presetClass="entr" presetSubtype="8" fill="hold" grpId="0" nodeType="afterEffect">
                                  <p:stCondLst>
                                    <p:cond delay="1000"/>
                                  </p:stCondLst>
                                  <p:childTnLst>
                                    <p:set>
                                      <p:cBhvr>
                                        <p:cTn id="82" dur="1" fill="hold">
                                          <p:stCondLst>
                                            <p:cond delay="0"/>
                                          </p:stCondLst>
                                        </p:cTn>
                                        <p:tgtEl>
                                          <p:spTgt spid="88"/>
                                        </p:tgtEl>
                                        <p:attrNameLst>
                                          <p:attrName>style.visibility</p:attrName>
                                        </p:attrNameLst>
                                      </p:cBhvr>
                                      <p:to>
                                        <p:strVal val="visible"/>
                                      </p:to>
                                    </p:set>
                                    <p:animEffect transition="in" filter="wipe(left)">
                                      <p:cBhvr>
                                        <p:cTn id="83" dur="500"/>
                                        <p:tgtEl>
                                          <p:spTgt spid="88"/>
                                        </p:tgtEl>
                                      </p:cBhvr>
                                    </p:animEffect>
                                  </p:childTnLst>
                                </p:cTn>
                              </p:par>
                            </p:childTnLst>
                          </p:cTn>
                        </p:par>
                        <p:par>
                          <p:cTn id="84" fill="hold">
                            <p:stCondLst>
                              <p:cond delay="2000"/>
                            </p:stCondLst>
                            <p:childTnLst>
                              <p:par>
                                <p:cTn id="85" presetID="22" presetClass="entr" presetSubtype="8" fill="hold" grpId="0" nodeType="afterEffect">
                                  <p:stCondLst>
                                    <p:cond delay="1000"/>
                                  </p:stCondLst>
                                  <p:childTnLst>
                                    <p:set>
                                      <p:cBhvr>
                                        <p:cTn id="86" dur="1" fill="hold">
                                          <p:stCondLst>
                                            <p:cond delay="0"/>
                                          </p:stCondLst>
                                        </p:cTn>
                                        <p:tgtEl>
                                          <p:spTgt spid="89"/>
                                        </p:tgtEl>
                                        <p:attrNameLst>
                                          <p:attrName>style.visibility</p:attrName>
                                        </p:attrNameLst>
                                      </p:cBhvr>
                                      <p:to>
                                        <p:strVal val="visible"/>
                                      </p:to>
                                    </p:set>
                                    <p:animEffect transition="in" filter="wipe(left)">
                                      <p:cBhvr>
                                        <p:cTn id="87" dur="500"/>
                                        <p:tgtEl>
                                          <p:spTgt spid="89"/>
                                        </p:tgtEl>
                                      </p:cBhvr>
                                    </p:animEffect>
                                  </p:childTnLst>
                                </p:cTn>
                              </p:par>
                            </p:childTnLst>
                          </p:cTn>
                        </p:par>
                      </p:childTnLst>
                    </p:cTn>
                  </p:par>
                  <p:par>
                    <p:cTn id="88" fill="hold">
                      <p:stCondLst>
                        <p:cond delay="indefinite"/>
                      </p:stCondLst>
                      <p:childTnLst>
                        <p:par>
                          <p:cTn id="89" fill="hold">
                            <p:stCondLst>
                              <p:cond delay="0"/>
                            </p:stCondLst>
                            <p:childTnLst>
                              <p:par>
                                <p:cTn id="90" presetID="22" presetClass="entr" presetSubtype="8" fill="hold" nodeType="click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wipe(left)">
                                      <p:cBhvr>
                                        <p:cTn id="92" dur="500"/>
                                        <p:tgtEl>
                                          <p:spTgt spid="52"/>
                                        </p:tgtEl>
                                      </p:cBhvr>
                                    </p:animEffect>
                                  </p:childTnLst>
                                </p:cTn>
                              </p:par>
                            </p:childTnLst>
                          </p:cTn>
                        </p:par>
                      </p:childTnLst>
                    </p:cTn>
                  </p:par>
                  <p:par>
                    <p:cTn id="93" fill="hold">
                      <p:stCondLst>
                        <p:cond delay="indefinite"/>
                      </p:stCondLst>
                      <p:childTnLst>
                        <p:par>
                          <p:cTn id="94" fill="hold">
                            <p:stCondLst>
                              <p:cond delay="0"/>
                            </p:stCondLst>
                            <p:childTnLst>
                              <p:par>
                                <p:cTn id="95" presetID="22" presetClass="entr" presetSubtype="8" fill="hold" nodeType="clickEffect">
                                  <p:stCondLst>
                                    <p:cond delay="0"/>
                                  </p:stCondLst>
                                  <p:childTnLst>
                                    <p:set>
                                      <p:cBhvr>
                                        <p:cTn id="96" dur="1" fill="hold">
                                          <p:stCondLst>
                                            <p:cond delay="0"/>
                                          </p:stCondLst>
                                        </p:cTn>
                                        <p:tgtEl>
                                          <p:spTgt spid="53"/>
                                        </p:tgtEl>
                                        <p:attrNameLst>
                                          <p:attrName>style.visibility</p:attrName>
                                        </p:attrNameLst>
                                      </p:cBhvr>
                                      <p:to>
                                        <p:strVal val="visible"/>
                                      </p:to>
                                    </p:set>
                                    <p:animEffect transition="in" filter="wipe(left)">
                                      <p:cBhvr>
                                        <p:cTn id="97" dur="500"/>
                                        <p:tgtEl>
                                          <p:spTgt spid="53"/>
                                        </p:tgtEl>
                                      </p:cBhvr>
                                    </p:animEffect>
                                  </p:childTnLst>
                                </p:cTn>
                              </p:par>
                            </p:childTnLst>
                          </p:cTn>
                        </p:par>
                      </p:childTnLst>
                    </p:cTn>
                  </p:par>
                  <p:par>
                    <p:cTn id="98" fill="hold">
                      <p:stCondLst>
                        <p:cond delay="indefinite"/>
                      </p:stCondLst>
                      <p:childTnLst>
                        <p:par>
                          <p:cTn id="99" fill="hold">
                            <p:stCondLst>
                              <p:cond delay="0"/>
                            </p:stCondLst>
                            <p:childTnLst>
                              <p:par>
                                <p:cTn id="100" presetID="22" presetClass="entr" presetSubtype="8" fill="hold" grpId="0" nodeType="clickEffect">
                                  <p:stCondLst>
                                    <p:cond delay="0"/>
                                  </p:stCondLst>
                                  <p:iterate type="lt">
                                    <p:tmPct val="100000"/>
                                  </p:iterate>
                                  <p:childTnLst>
                                    <p:set>
                                      <p:cBhvr>
                                        <p:cTn id="101" dur="1" fill="hold">
                                          <p:stCondLst>
                                            <p:cond delay="0"/>
                                          </p:stCondLst>
                                        </p:cTn>
                                        <p:tgtEl>
                                          <p:spTgt spid="18"/>
                                        </p:tgtEl>
                                        <p:attrNameLst>
                                          <p:attrName>style.visibility</p:attrName>
                                        </p:attrNameLst>
                                      </p:cBhvr>
                                      <p:to>
                                        <p:strVal val="visible"/>
                                      </p:to>
                                    </p:set>
                                    <p:animEffect transition="in" filter="wipe(left)">
                                      <p:cBhvr>
                                        <p:cTn id="102" dur="75"/>
                                        <p:tgtEl>
                                          <p:spTgt spid="18"/>
                                        </p:tgtEl>
                                      </p:cBhvr>
                                    </p:animEffect>
                                  </p:childTnLst>
                                </p:cTn>
                              </p:par>
                            </p:childTnLst>
                          </p:cTn>
                        </p:par>
                      </p:childTnLst>
                    </p:cTn>
                  </p:par>
                  <p:par>
                    <p:cTn id="103" fill="hold">
                      <p:stCondLst>
                        <p:cond delay="indefinite"/>
                      </p:stCondLst>
                      <p:childTnLst>
                        <p:par>
                          <p:cTn id="104" fill="hold">
                            <p:stCondLst>
                              <p:cond delay="0"/>
                            </p:stCondLst>
                            <p:childTnLst>
                              <p:par>
                                <p:cTn id="105" presetID="22" presetClass="entr" presetSubtype="8" fill="hold" grpId="0" nodeType="clickEffect">
                                  <p:stCondLst>
                                    <p:cond delay="0"/>
                                  </p:stCondLst>
                                  <p:childTnLst>
                                    <p:set>
                                      <p:cBhvr>
                                        <p:cTn id="106" dur="1" fill="hold">
                                          <p:stCondLst>
                                            <p:cond delay="0"/>
                                          </p:stCondLst>
                                        </p:cTn>
                                        <p:tgtEl>
                                          <p:spTgt spid="51"/>
                                        </p:tgtEl>
                                        <p:attrNameLst>
                                          <p:attrName>style.visibility</p:attrName>
                                        </p:attrNameLst>
                                      </p:cBhvr>
                                      <p:to>
                                        <p:strVal val="visible"/>
                                      </p:to>
                                    </p:set>
                                    <p:animEffect transition="in" filter="wipe(left)">
                                      <p:cBhvr>
                                        <p:cTn id="107" dur="500"/>
                                        <p:tgtEl>
                                          <p:spTgt spid="51"/>
                                        </p:tgtEl>
                                      </p:cBhvr>
                                    </p:animEffect>
                                  </p:childTnLst>
                                </p:cTn>
                              </p:par>
                            </p:childTnLst>
                          </p:cTn>
                        </p:par>
                        <p:par>
                          <p:cTn id="108" fill="hold">
                            <p:stCondLst>
                              <p:cond delay="500"/>
                            </p:stCondLst>
                            <p:childTnLst>
                              <p:par>
                                <p:cTn id="109" presetID="22" presetClass="entr" presetSubtype="8" fill="hold" grpId="0" nodeType="afterEffect">
                                  <p:stCondLst>
                                    <p:cond delay="1000"/>
                                  </p:stCondLst>
                                  <p:iterate type="lt">
                                    <p:tmPct val="100000"/>
                                  </p:iterate>
                                  <p:childTnLst>
                                    <p:set>
                                      <p:cBhvr>
                                        <p:cTn id="110" dur="1" fill="hold">
                                          <p:stCondLst>
                                            <p:cond delay="0"/>
                                          </p:stCondLst>
                                        </p:cTn>
                                        <p:tgtEl>
                                          <p:spTgt spid="19"/>
                                        </p:tgtEl>
                                        <p:attrNameLst>
                                          <p:attrName>style.visibility</p:attrName>
                                        </p:attrNameLst>
                                      </p:cBhvr>
                                      <p:to>
                                        <p:strVal val="visible"/>
                                      </p:to>
                                    </p:set>
                                    <p:animEffect transition="in" filter="wipe(left)">
                                      <p:cBhvr>
                                        <p:cTn id="111" dur="75"/>
                                        <p:tgtEl>
                                          <p:spTgt spid="19"/>
                                        </p:tgtEl>
                                      </p:cBhvr>
                                    </p:animEffect>
                                  </p:childTnLst>
                                </p:cTn>
                              </p:par>
                            </p:childTnLst>
                          </p:cTn>
                        </p:par>
                        <p:par>
                          <p:cTn id="112" fill="hold">
                            <p:stCondLst>
                              <p:cond delay="2250"/>
                            </p:stCondLst>
                            <p:childTnLst>
                              <p:par>
                                <p:cTn id="113" presetID="22" presetClass="entr" presetSubtype="8" fill="hold" nodeType="afterEffect">
                                  <p:stCondLst>
                                    <p:cond delay="1000"/>
                                  </p:stCondLst>
                                  <p:childTnLst>
                                    <p:set>
                                      <p:cBhvr>
                                        <p:cTn id="114" dur="1" fill="hold">
                                          <p:stCondLst>
                                            <p:cond delay="0"/>
                                          </p:stCondLst>
                                        </p:cTn>
                                        <p:tgtEl>
                                          <p:spTgt spid="54"/>
                                        </p:tgtEl>
                                        <p:attrNameLst>
                                          <p:attrName>style.visibility</p:attrName>
                                        </p:attrNameLst>
                                      </p:cBhvr>
                                      <p:to>
                                        <p:strVal val="visible"/>
                                      </p:to>
                                    </p:set>
                                    <p:animEffect transition="in" filter="wipe(left)">
                                      <p:cBhvr>
                                        <p:cTn id="115" dur="500"/>
                                        <p:tgtEl>
                                          <p:spTgt spid="54"/>
                                        </p:tgtEl>
                                      </p:cBhvr>
                                    </p:animEffect>
                                  </p:childTnLst>
                                </p:cTn>
                              </p:par>
                            </p:childTnLst>
                          </p:cTn>
                        </p:par>
                        <p:par>
                          <p:cTn id="116" fill="hold">
                            <p:stCondLst>
                              <p:cond delay="3750"/>
                            </p:stCondLst>
                            <p:childTnLst>
                              <p:par>
                                <p:cTn id="117" presetID="22" presetClass="entr" presetSubtype="8" fill="hold" grpId="0" nodeType="afterEffect">
                                  <p:stCondLst>
                                    <p:cond delay="1000"/>
                                  </p:stCondLst>
                                  <p:iterate type="lt">
                                    <p:tmPct val="100000"/>
                                  </p:iterate>
                                  <p:childTnLst>
                                    <p:set>
                                      <p:cBhvr>
                                        <p:cTn id="118" dur="1" fill="hold">
                                          <p:stCondLst>
                                            <p:cond delay="0"/>
                                          </p:stCondLst>
                                        </p:cTn>
                                        <p:tgtEl>
                                          <p:spTgt spid="20"/>
                                        </p:tgtEl>
                                        <p:attrNameLst>
                                          <p:attrName>style.visibility</p:attrName>
                                        </p:attrNameLst>
                                      </p:cBhvr>
                                      <p:to>
                                        <p:strVal val="visible"/>
                                      </p:to>
                                    </p:set>
                                    <p:animEffect transition="in" filter="wipe(left)">
                                      <p:cBhvr>
                                        <p:cTn id="119" dur="75"/>
                                        <p:tgtEl>
                                          <p:spTgt spid="20"/>
                                        </p:tgtEl>
                                      </p:cBhvr>
                                    </p:animEffect>
                                  </p:childTnLst>
                                </p:cTn>
                              </p:par>
                            </p:childTnLst>
                          </p:cTn>
                        </p:par>
                      </p:childTnLst>
                    </p:cTn>
                  </p:par>
                  <p:par>
                    <p:cTn id="120" fill="hold">
                      <p:stCondLst>
                        <p:cond delay="indefinite"/>
                      </p:stCondLst>
                      <p:childTnLst>
                        <p:par>
                          <p:cTn id="121" fill="hold">
                            <p:stCondLst>
                              <p:cond delay="0"/>
                            </p:stCondLst>
                            <p:childTnLst>
                              <p:par>
                                <p:cTn id="122" presetID="22" presetClass="entr" presetSubtype="8" fill="hold" grpId="0" nodeType="clickEffect">
                                  <p:stCondLst>
                                    <p:cond delay="0"/>
                                  </p:stCondLst>
                                  <p:iterate type="lt">
                                    <p:tmPct val="100000"/>
                                  </p:iterate>
                                  <p:childTnLst>
                                    <p:set>
                                      <p:cBhvr>
                                        <p:cTn id="123" dur="1" fill="hold">
                                          <p:stCondLst>
                                            <p:cond delay="0"/>
                                          </p:stCondLst>
                                        </p:cTn>
                                        <p:tgtEl>
                                          <p:spTgt spid="17"/>
                                        </p:tgtEl>
                                        <p:attrNameLst>
                                          <p:attrName>style.visibility</p:attrName>
                                        </p:attrNameLst>
                                      </p:cBhvr>
                                      <p:to>
                                        <p:strVal val="visible"/>
                                      </p:to>
                                    </p:set>
                                    <p:animEffect transition="in" filter="wipe(left)">
                                      <p:cBhvr>
                                        <p:cTn id="124" dur="75"/>
                                        <p:tgtEl>
                                          <p:spTgt spid="17"/>
                                        </p:tgtEl>
                                      </p:cBhvr>
                                    </p:animEffect>
                                  </p:childTnLst>
                                </p:cTn>
                              </p:par>
                            </p:childTnLst>
                          </p:cTn>
                        </p:par>
                        <p:par>
                          <p:cTn id="125" fill="hold">
                            <p:stCondLst>
                              <p:cond delay="525"/>
                            </p:stCondLst>
                            <p:childTnLst>
                              <p:par>
                                <p:cTn id="126" presetID="12" presetClass="entr" presetSubtype="4" fill="hold" nodeType="afterEffect">
                                  <p:stCondLst>
                                    <p:cond delay="1000"/>
                                  </p:stCondLst>
                                  <p:childTnLst>
                                    <p:set>
                                      <p:cBhvr>
                                        <p:cTn id="127" dur="1" fill="hold">
                                          <p:stCondLst>
                                            <p:cond delay="0"/>
                                          </p:stCondLst>
                                        </p:cTn>
                                        <p:tgtEl>
                                          <p:spTgt spid="30"/>
                                        </p:tgtEl>
                                        <p:attrNameLst>
                                          <p:attrName>style.visibility</p:attrName>
                                        </p:attrNameLst>
                                      </p:cBhvr>
                                      <p:to>
                                        <p:strVal val="visible"/>
                                      </p:to>
                                    </p:set>
                                    <p:anim calcmode="lin" valueType="num">
                                      <p:cBhvr additive="base">
                                        <p:cTn id="128" dur="500"/>
                                        <p:tgtEl>
                                          <p:spTgt spid="30"/>
                                        </p:tgtEl>
                                        <p:attrNameLst>
                                          <p:attrName>ppt_y</p:attrName>
                                        </p:attrNameLst>
                                      </p:cBhvr>
                                      <p:tavLst>
                                        <p:tav tm="0">
                                          <p:val>
                                            <p:strVal val="#ppt_y+#ppt_h*1.125000"/>
                                          </p:val>
                                        </p:tav>
                                        <p:tav tm="100000">
                                          <p:val>
                                            <p:strVal val="#ppt_y"/>
                                          </p:val>
                                        </p:tav>
                                      </p:tavLst>
                                    </p:anim>
                                    <p:animEffect transition="in" filter="wipe(up)">
                                      <p:cBhvr>
                                        <p:cTn id="129" dur="500"/>
                                        <p:tgtEl>
                                          <p:spTgt spid="30"/>
                                        </p:tgtEl>
                                      </p:cBhvr>
                                    </p:animEffect>
                                  </p:childTnLst>
                                </p:cTn>
                              </p:par>
                            </p:childTnLst>
                          </p:cTn>
                        </p:par>
                        <p:par>
                          <p:cTn id="130" fill="hold">
                            <p:stCondLst>
                              <p:cond delay="2025"/>
                            </p:stCondLst>
                            <p:childTnLst>
                              <p:par>
                                <p:cTn id="131" presetID="12" presetClass="entr" presetSubtype="4" fill="hold" grpId="0" nodeType="afterEffect">
                                  <p:stCondLst>
                                    <p:cond delay="1000"/>
                                  </p:stCondLst>
                                  <p:childTnLst>
                                    <p:set>
                                      <p:cBhvr>
                                        <p:cTn id="132" dur="1" fill="hold">
                                          <p:stCondLst>
                                            <p:cond delay="0"/>
                                          </p:stCondLst>
                                        </p:cTn>
                                        <p:tgtEl>
                                          <p:spTgt spid="22"/>
                                        </p:tgtEl>
                                        <p:attrNameLst>
                                          <p:attrName>style.visibility</p:attrName>
                                        </p:attrNameLst>
                                      </p:cBhvr>
                                      <p:to>
                                        <p:strVal val="visible"/>
                                      </p:to>
                                    </p:set>
                                    <p:anim calcmode="lin" valueType="num">
                                      <p:cBhvr additive="base">
                                        <p:cTn id="133" dur="500"/>
                                        <p:tgtEl>
                                          <p:spTgt spid="22"/>
                                        </p:tgtEl>
                                        <p:attrNameLst>
                                          <p:attrName>ppt_y</p:attrName>
                                        </p:attrNameLst>
                                      </p:cBhvr>
                                      <p:tavLst>
                                        <p:tav tm="0">
                                          <p:val>
                                            <p:strVal val="#ppt_y+#ppt_h*1.125000"/>
                                          </p:val>
                                        </p:tav>
                                        <p:tav tm="100000">
                                          <p:val>
                                            <p:strVal val="#ppt_y"/>
                                          </p:val>
                                        </p:tav>
                                      </p:tavLst>
                                    </p:anim>
                                    <p:animEffect transition="in" filter="wipe(up)">
                                      <p:cBhvr>
                                        <p:cTn id="134"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utoUpdateAnimBg="0"/>
      <p:bldP spid="8" grpId="0" autoUpdateAnimBg="0"/>
      <p:bldP spid="9" grpId="0" autoUpdateAnimBg="0"/>
      <p:bldP spid="11" grpId="0" animBg="1" autoUpdateAnimBg="0"/>
      <p:bldP spid="13" grpId="0" autoUpdateAnimBg="0"/>
      <p:bldP spid="14" grpId="0" autoUpdateAnimBg="0"/>
      <p:bldP spid="15" grpId="0" build="p" autoUpdateAnimBg="0"/>
      <p:bldP spid="16" grpId="0" autoUpdateAnimBg="0"/>
      <p:bldP spid="17" grpId="0" autoUpdateAnimBg="0"/>
      <p:bldP spid="18" grpId="0" autoUpdateAnimBg="0"/>
      <p:bldP spid="19" grpId="0" autoUpdateAnimBg="0"/>
      <p:bldP spid="20" grpId="0" autoUpdateAnimBg="0"/>
      <p:bldP spid="21" grpId="0" autoUpdateAnimBg="0"/>
      <p:bldP spid="22" grpId="0" autoUpdateAnimBg="0"/>
      <p:bldP spid="51" grpId="0" autoUpdateAnimBg="0"/>
      <p:bldP spid="87" grpId="0" animBg="1"/>
      <p:bldP spid="88" grpId="0" animBg="1"/>
      <p:bldP spid="89" grpId="0" animBg="1"/>
      <p:bldP spid="90"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5.1</a:t>
            </a:r>
            <a:r>
              <a:rPr kumimoji="1" lang="zh-CN" altLang="en-US" dirty="0"/>
              <a:t> 用数据选择器实现组合逻辑函数</a:t>
            </a:r>
          </a:p>
        </p:txBody>
      </p:sp>
      <p:sp>
        <p:nvSpPr>
          <p:cNvPr id="6" name="Text Box 3">
            <a:extLst>
              <a:ext uri="{FF2B5EF4-FFF2-40B4-BE49-F238E27FC236}">
                <a16:creationId xmlns:a16="http://schemas.microsoft.com/office/drawing/2014/main" id="{5D57BDD2-2CCC-EC23-7A2E-4BD93054F26B}"/>
              </a:ext>
            </a:extLst>
          </p:cNvPr>
          <p:cNvSpPr txBox="1">
            <a:spLocks noChangeArrowheads="1"/>
          </p:cNvSpPr>
          <p:nvPr/>
        </p:nvSpPr>
        <p:spPr bwMode="auto">
          <a:xfrm>
            <a:off x="2853147" y="928688"/>
            <a:ext cx="6088062" cy="52546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数据选择器构造逻辑函数的基本步骤</a:t>
            </a:r>
          </a:p>
        </p:txBody>
      </p:sp>
      <p:sp>
        <p:nvSpPr>
          <p:cNvPr id="7" name="Text Box 5">
            <a:extLst>
              <a:ext uri="{FF2B5EF4-FFF2-40B4-BE49-F238E27FC236}">
                <a16:creationId xmlns:a16="http://schemas.microsoft.com/office/drawing/2014/main" id="{F62A6FDB-8DA5-22ED-73CA-4AEA89E8F5FE}"/>
              </a:ext>
            </a:extLst>
          </p:cNvPr>
          <p:cNvSpPr txBox="1">
            <a:spLocks noChangeArrowheads="1"/>
          </p:cNvSpPr>
          <p:nvPr/>
        </p:nvSpPr>
        <p:spPr bwMode="auto">
          <a:xfrm>
            <a:off x="1960972" y="1960563"/>
            <a:ext cx="9922218" cy="231050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defRPr/>
            </a:pPr>
            <a:r>
              <a:rPr lang="en-US" altLang="zh-CN" b="1" dirty="0">
                <a:solidFill>
                  <a:schemeClr val="accent2">
                    <a:lumMod val="50000"/>
                  </a:schemeClr>
                </a:solidFill>
              </a:rPr>
              <a:t>1</a:t>
            </a:r>
            <a:r>
              <a:rPr lang="zh-CN" altLang="en-US" b="1" dirty="0">
                <a:solidFill>
                  <a:schemeClr val="accent2">
                    <a:lumMod val="50000"/>
                  </a:schemeClr>
                </a:solidFill>
              </a:rPr>
              <a:t>、根据函数的最小项表达式，确认变量的个数。</a:t>
            </a:r>
            <a:endParaRPr lang="en-US" altLang="zh-CN" b="1" dirty="0">
              <a:solidFill>
                <a:schemeClr val="accent2">
                  <a:lumMod val="50000"/>
                </a:schemeClr>
              </a:solidFill>
            </a:endParaRPr>
          </a:p>
          <a:p>
            <a:pPr eaLnBrk="1" hangingPunct="1">
              <a:defRPr/>
            </a:pPr>
            <a:r>
              <a:rPr lang="en-US" altLang="zh-CN" b="1" dirty="0">
                <a:solidFill>
                  <a:schemeClr val="accent2">
                    <a:lumMod val="50000"/>
                  </a:schemeClr>
                </a:solidFill>
              </a:rPr>
              <a:t>2</a:t>
            </a:r>
            <a:r>
              <a:rPr lang="zh-CN" altLang="en-US" b="1" dirty="0">
                <a:solidFill>
                  <a:schemeClr val="accent2">
                    <a:lumMod val="50000"/>
                  </a:schemeClr>
                </a:solidFill>
              </a:rPr>
              <a:t>、选择</a:t>
            </a:r>
            <a:r>
              <a:rPr lang="zh-CN" altLang="en-US" b="1" dirty="0">
                <a:solidFill>
                  <a:srgbClr val="FF0000"/>
                </a:solidFill>
              </a:rPr>
              <a:t>地址数比变量个数少一个</a:t>
            </a:r>
            <a:r>
              <a:rPr lang="zh-CN" altLang="en-US" b="1" dirty="0">
                <a:solidFill>
                  <a:schemeClr val="accent2">
                    <a:lumMod val="50000"/>
                  </a:schemeClr>
                </a:solidFill>
              </a:rPr>
              <a:t>的数据选择器。</a:t>
            </a:r>
            <a:endParaRPr lang="en-US" altLang="zh-CN" b="1" dirty="0">
              <a:solidFill>
                <a:schemeClr val="accent2">
                  <a:lumMod val="50000"/>
                </a:schemeClr>
              </a:solidFill>
            </a:endParaRPr>
          </a:p>
          <a:p>
            <a:pPr eaLnBrk="1" hangingPunct="1">
              <a:defRPr/>
            </a:pPr>
            <a:r>
              <a:rPr lang="en-US" altLang="zh-CN" b="1" dirty="0">
                <a:solidFill>
                  <a:schemeClr val="accent2">
                    <a:lumMod val="50000"/>
                  </a:schemeClr>
                </a:solidFill>
              </a:rPr>
              <a:t>3</a:t>
            </a:r>
            <a:r>
              <a:rPr lang="zh-CN" altLang="en-US" b="1" dirty="0">
                <a:solidFill>
                  <a:schemeClr val="accent2">
                    <a:lumMod val="50000"/>
                  </a:schemeClr>
                </a:solidFill>
              </a:rPr>
              <a:t>、分别写出选择器的与或表达式、所求函数的与或表达式。</a:t>
            </a:r>
            <a:endParaRPr lang="en-US" altLang="zh-CN" b="1" dirty="0">
              <a:solidFill>
                <a:schemeClr val="accent2">
                  <a:lumMod val="50000"/>
                </a:schemeClr>
              </a:solidFill>
            </a:endParaRPr>
          </a:p>
          <a:p>
            <a:pPr eaLnBrk="1" hangingPunct="1">
              <a:defRPr/>
            </a:pPr>
            <a:r>
              <a:rPr lang="en-US" altLang="zh-CN" b="1" dirty="0">
                <a:solidFill>
                  <a:schemeClr val="accent2">
                    <a:lumMod val="50000"/>
                  </a:schemeClr>
                </a:solidFill>
              </a:rPr>
              <a:t>4</a:t>
            </a:r>
            <a:r>
              <a:rPr lang="zh-CN" altLang="en-US" b="1" dirty="0">
                <a:solidFill>
                  <a:schemeClr val="accent2">
                    <a:lumMod val="50000"/>
                  </a:schemeClr>
                </a:solidFill>
              </a:rPr>
              <a:t>、自定义表达式变量和地址变量的对应关系。</a:t>
            </a:r>
            <a:endParaRPr lang="en-US" altLang="zh-CN" b="1" dirty="0">
              <a:solidFill>
                <a:schemeClr val="accent2">
                  <a:lumMod val="50000"/>
                </a:schemeClr>
              </a:solidFill>
            </a:endParaRPr>
          </a:p>
          <a:p>
            <a:pPr eaLnBrk="1" hangingPunct="1">
              <a:defRPr/>
            </a:pPr>
            <a:r>
              <a:rPr lang="en-US" altLang="zh-CN" b="1" dirty="0">
                <a:solidFill>
                  <a:schemeClr val="accent2">
                    <a:lumMod val="50000"/>
                  </a:schemeClr>
                </a:solidFill>
              </a:rPr>
              <a:t>5</a:t>
            </a:r>
            <a:r>
              <a:rPr lang="zh-CN" altLang="en-US" b="1" dirty="0">
                <a:solidFill>
                  <a:schemeClr val="accent2">
                    <a:lumMod val="50000"/>
                  </a:schemeClr>
                </a:solidFill>
              </a:rPr>
              <a:t>、根据两个表达式的对比，确定最后一个变量在数据输入端的形态。</a:t>
            </a:r>
            <a:endParaRPr lang="en-US" altLang="zh-CN" b="1" dirty="0">
              <a:solidFill>
                <a:schemeClr val="accent2">
                  <a:lumMod val="50000"/>
                </a:schemeClr>
              </a:solidFill>
            </a:endParaRPr>
          </a:p>
          <a:p>
            <a:pPr eaLnBrk="1" hangingPunct="1">
              <a:defRPr/>
            </a:pPr>
            <a:r>
              <a:rPr lang="en-US" altLang="zh-CN" b="1" dirty="0">
                <a:solidFill>
                  <a:schemeClr val="accent2">
                    <a:lumMod val="50000"/>
                  </a:schemeClr>
                </a:solidFill>
              </a:rPr>
              <a:t>6</a:t>
            </a:r>
            <a:r>
              <a:rPr lang="zh-CN" altLang="en-US" b="1" dirty="0">
                <a:solidFill>
                  <a:schemeClr val="accent2">
                    <a:lumMod val="50000"/>
                  </a:schemeClr>
                </a:solidFill>
              </a:rPr>
              <a:t>、画出相关的电路图。</a:t>
            </a:r>
          </a:p>
        </p:txBody>
      </p:sp>
      <p:sp>
        <p:nvSpPr>
          <p:cNvPr id="2" name="灯片编号占位符 1">
            <a:extLst>
              <a:ext uri="{FF2B5EF4-FFF2-40B4-BE49-F238E27FC236}">
                <a16:creationId xmlns:a16="http://schemas.microsoft.com/office/drawing/2014/main" id="{A2F85465-CE94-9187-2C03-57741F60D5FF}"/>
              </a:ext>
            </a:extLst>
          </p:cNvPr>
          <p:cNvSpPr>
            <a:spLocks noGrp="1"/>
          </p:cNvSpPr>
          <p:nvPr>
            <p:ph type="sldNum" sz="quarter" idx="12"/>
          </p:nvPr>
        </p:nvSpPr>
        <p:spPr/>
        <p:txBody>
          <a:bodyPr/>
          <a:lstStyle/>
          <a:p>
            <a:fld id="{392CBAA0-59E6-204E-8F03-85E5040D48B8}" type="slidenum">
              <a:rPr kumimoji="1" lang="zh-CN" altLang="en-US" smtClean="0"/>
              <a:t>78</a:t>
            </a:fld>
            <a:r>
              <a:rPr kumimoji="1" lang="en-US" altLang="zh-CN"/>
              <a:t>/133</a:t>
            </a:r>
            <a:endParaRPr kumimoji="1" lang="zh-CN" altLang="en-US" dirty="0"/>
          </a:p>
        </p:txBody>
      </p:sp>
    </p:spTree>
    <p:extLst>
      <p:ext uri="{BB962C8B-B14F-4D97-AF65-F5344CB8AC3E}">
        <p14:creationId xmlns:p14="http://schemas.microsoft.com/office/powerpoint/2010/main" val="21646900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100000"/>
                                  </p:iterate>
                                  <p:childTnLst>
                                    <p:set>
                                      <p:cBhvr>
                                        <p:cTn id="6" dur="1" fill="hold">
                                          <p:stCondLst>
                                            <p:cond delay="0"/>
                                          </p:stCondLst>
                                        </p:cTn>
                                        <p:tgtEl>
                                          <p:spTgt spid="6"/>
                                        </p:tgtEl>
                                        <p:attrNameLst>
                                          <p:attrName>style.visibility</p:attrName>
                                        </p:attrNameLst>
                                      </p:cBhvr>
                                      <p:to>
                                        <p:strVal val="visible"/>
                                      </p:to>
                                    </p:set>
                                    <p:animEffect transition="in" filter="wipe(left)">
                                      <p:cBhvr>
                                        <p:cTn id="7" dur="75"/>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iterate type="lt">
                                    <p:tmPct val="100000"/>
                                  </p:iterate>
                                  <p:childTnLst>
                                    <p:set>
                                      <p:cBhvr>
                                        <p:cTn id="11" dur="1" fill="hold">
                                          <p:stCondLst>
                                            <p:cond delay="0"/>
                                          </p:stCondLst>
                                        </p:cTn>
                                        <p:tgtEl>
                                          <p:spTgt spid="7"/>
                                        </p:tgtEl>
                                        <p:attrNameLst>
                                          <p:attrName>style.visibility</p:attrName>
                                        </p:attrNameLst>
                                      </p:cBhvr>
                                      <p:to>
                                        <p:strVal val="visible"/>
                                      </p:to>
                                    </p:set>
                                    <p:animEffect transition="in" filter="wipe(left)">
                                      <p:cBhvr>
                                        <p:cTn id="12" dur="75"/>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utoUpdateAnimBg="0"/>
      <p:bldP spid="7" grpId="0" autoUpdateAnimBg="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E0F3ED29-554F-8B4F-8E1B-EB111653BE8E}"/>
              </a:ext>
            </a:extLst>
          </p:cNvPr>
          <p:cNvSpPr>
            <a:spLocks noGrp="1"/>
          </p:cNvSpPr>
          <p:nvPr>
            <p:ph type="title"/>
          </p:nvPr>
        </p:nvSpPr>
        <p:spPr/>
        <p:txBody>
          <a:bodyPr/>
          <a:lstStyle/>
          <a:p>
            <a:r>
              <a:rPr kumimoji="1" lang="zh-CN" altLang="en-US" dirty="0"/>
              <a:t>第四章   组合逻辑电路</a:t>
            </a:r>
          </a:p>
        </p:txBody>
      </p:sp>
      <p:sp>
        <p:nvSpPr>
          <p:cNvPr id="2" name="文本框 1">
            <a:extLst>
              <a:ext uri="{FF2B5EF4-FFF2-40B4-BE49-F238E27FC236}">
                <a16:creationId xmlns:a16="http://schemas.microsoft.com/office/drawing/2014/main" id="{5A62D190-C1C3-544D-BD1D-80AF513C6EDC}"/>
              </a:ext>
            </a:extLst>
          </p:cNvPr>
          <p:cNvSpPr txBox="1"/>
          <p:nvPr/>
        </p:nvSpPr>
        <p:spPr>
          <a:xfrm>
            <a:off x="308810" y="805593"/>
            <a:ext cx="5801358" cy="5724644"/>
          </a:xfrm>
          <a:prstGeom prst="rect">
            <a:avLst/>
          </a:prstGeom>
          <a:noFill/>
        </p:spPr>
        <p:txBody>
          <a:bodyPr wrap="square" rtlCol="0">
            <a:spAutoFit/>
          </a:bodyPr>
          <a:lstStyle/>
          <a:p>
            <a:pPr marL="571500" indent="-571500">
              <a:spcBef>
                <a:spcPts val="1200"/>
              </a:spcBef>
              <a:buFont typeface="+mj-ea"/>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组合电路的基本分析方法和设计方法</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组合电路的基本分析方法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组合电路的基本设计方法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12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加法器和数值比较器</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加法器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数值比较器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12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编码器和译码器</a:t>
            </a: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编码器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译码器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12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数据选择器和分配器</a:t>
            </a: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数据选择器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分配器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p:txBody>
      </p:sp>
      <p:sp>
        <p:nvSpPr>
          <p:cNvPr id="5" name="文本框 4">
            <a:extLst>
              <a:ext uri="{FF2B5EF4-FFF2-40B4-BE49-F238E27FC236}">
                <a16:creationId xmlns:a16="http://schemas.microsoft.com/office/drawing/2014/main" id="{0E2EFA10-2E06-BA09-A642-890AA1B998F2}"/>
              </a:ext>
            </a:extLst>
          </p:cNvPr>
          <p:cNvSpPr txBox="1"/>
          <p:nvPr/>
        </p:nvSpPr>
        <p:spPr>
          <a:xfrm>
            <a:off x="6081832" y="2236754"/>
            <a:ext cx="5801358" cy="4278094"/>
          </a:xfrm>
          <a:prstGeom prst="rect">
            <a:avLst/>
          </a:prstGeom>
          <a:noFill/>
        </p:spPr>
        <p:txBody>
          <a:bodyPr wrap="square" rtlCol="0">
            <a:spAutoFit/>
          </a:bodyPr>
          <a:lstStyle/>
          <a:p>
            <a:pPr marL="514350" indent="-514350">
              <a:spcBef>
                <a:spcPts val="1200"/>
              </a:spcBef>
              <a:buFont typeface="+mj-ea"/>
              <a:buAutoNum type="ea1JpnChsDbPeriod" startAt="5"/>
            </a:pPr>
            <a:r>
              <a:rPr kumimoji="1" lang="zh-CN" altLang="en-US" sz="2400" dirty="0">
                <a:latin typeface="Myriad Pro" panose="020B0503030403020204" pitchFamily="34" charset="0"/>
                <a:ea typeface="Songti SC" panose="02010600040101010101" pitchFamily="2" charset="-122"/>
              </a:rPr>
              <a:t>用</a:t>
            </a:r>
            <a:r>
              <a:rPr kumimoji="1" lang="en-US" altLang="zh-CN" sz="2400" dirty="0">
                <a:latin typeface="Myriad Pro" panose="020B0503030403020204" pitchFamily="34" charset="0"/>
                <a:ea typeface="Songti SC" panose="02010600040101010101" pitchFamily="2" charset="-122"/>
              </a:rPr>
              <a:t>MSI</a:t>
            </a:r>
            <a:r>
              <a:rPr kumimoji="1" lang="zh-CN" altLang="en-US" sz="2400" dirty="0">
                <a:latin typeface="Myriad Pro" panose="020B0503030403020204" pitchFamily="34" charset="0"/>
                <a:ea typeface="Songti SC" panose="02010600040101010101" pitchFamily="2" charset="-122"/>
              </a:rPr>
              <a:t>实现组合逻辑函数</a:t>
            </a: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用数据选择器实现组合逻辑函数</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latin typeface="Myriad Pro" panose="020B0503030403020204" pitchFamily="34" charset="0"/>
                <a:ea typeface="KaiTi" panose="02010609060101010101" pitchFamily="49" charset="-122"/>
              </a:rPr>
              <a:t>用二进制译码器实现组合逻辑函数</a:t>
            </a:r>
            <a:endParaRPr kumimoji="1" lang="en-US" altLang="zh-CN" sz="2400" dirty="0">
              <a:latin typeface="Myriad Pro" panose="020B0503030403020204" pitchFamily="34" charset="0"/>
              <a:ea typeface="Songti SC" panose="02010600040101010101" pitchFamily="2" charset="-122"/>
            </a:endParaRPr>
          </a:p>
          <a:p>
            <a:pPr marL="571500" indent="-571500">
              <a:spcBef>
                <a:spcPts val="1200"/>
              </a:spcBef>
              <a:buFont typeface="+mj-ea"/>
              <a:buAutoNum type="ea1JpnChsDbPeriod" startAt="5"/>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只读存储器（</a:t>
            </a:r>
            <a:r>
              <a:rPr kumimoji="1" lang="en-US" altLang="zh-CN" sz="2400" dirty="0">
                <a:solidFill>
                  <a:schemeClr val="bg1">
                    <a:lumMod val="50000"/>
                  </a:schemeClr>
                </a:solidFill>
                <a:latin typeface="Myriad Pro" panose="020B0503030403020204" pitchFamily="34" charset="0"/>
                <a:ea typeface="Songti SC" panose="02010600040101010101" pitchFamily="2" charset="-122"/>
              </a:rPr>
              <a:t>ROM</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12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ROM</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的结构和工作原理</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ROM</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应用举例及容量扩展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1200"/>
              </a:spcBef>
              <a:buFont typeface="+mj-lt"/>
              <a:buAutoNum type="ea1JpnChsDbPeriod" startAt="5"/>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组合电路中的竞争冒险</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竞争冒险的概念及其产生原因</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消除竞争冒险的方法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p:txBody>
      </p:sp>
      <p:sp>
        <p:nvSpPr>
          <p:cNvPr id="3" name="灯片编号占位符 2">
            <a:extLst>
              <a:ext uri="{FF2B5EF4-FFF2-40B4-BE49-F238E27FC236}">
                <a16:creationId xmlns:a16="http://schemas.microsoft.com/office/drawing/2014/main" id="{F4114565-0DBC-455C-5B85-53C5281723E1}"/>
              </a:ext>
            </a:extLst>
          </p:cNvPr>
          <p:cNvSpPr>
            <a:spLocks noGrp="1"/>
          </p:cNvSpPr>
          <p:nvPr>
            <p:ph type="sldNum" sz="quarter" idx="12"/>
          </p:nvPr>
        </p:nvSpPr>
        <p:spPr/>
        <p:txBody>
          <a:bodyPr/>
          <a:lstStyle/>
          <a:p>
            <a:fld id="{392CBAA0-59E6-204E-8F03-85E5040D48B8}" type="slidenum">
              <a:rPr kumimoji="1" lang="zh-CN" altLang="en-US" smtClean="0"/>
              <a:t>79</a:t>
            </a:fld>
            <a:r>
              <a:rPr kumimoji="1" lang="en-US" altLang="zh-CN"/>
              <a:t>/133</a:t>
            </a:r>
            <a:endParaRPr kumimoji="1" lang="zh-CN" altLang="en-US" dirty="0"/>
          </a:p>
        </p:txBody>
      </p:sp>
    </p:spTree>
    <p:extLst>
      <p:ext uri="{BB962C8B-B14F-4D97-AF65-F5344CB8AC3E}">
        <p14:creationId xmlns:p14="http://schemas.microsoft.com/office/powerpoint/2010/main" val="313838227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1.1</a:t>
            </a:r>
            <a:r>
              <a:rPr kumimoji="1" lang="zh-CN" altLang="en-US" dirty="0"/>
              <a:t> 组合电路的基本分析方法</a:t>
            </a:r>
          </a:p>
        </p:txBody>
      </p:sp>
      <p:sp>
        <p:nvSpPr>
          <p:cNvPr id="6" name="Text Box 2">
            <a:extLst>
              <a:ext uri="{FF2B5EF4-FFF2-40B4-BE49-F238E27FC236}">
                <a16:creationId xmlns:a16="http://schemas.microsoft.com/office/drawing/2014/main" id="{8DD17D16-C3FE-C1DB-B63A-154214D8AD55}"/>
              </a:ext>
            </a:extLst>
          </p:cNvPr>
          <p:cNvSpPr txBox="1">
            <a:spLocks noChangeArrowheads="1"/>
          </p:cNvSpPr>
          <p:nvPr/>
        </p:nvSpPr>
        <p:spPr bwMode="auto">
          <a:xfrm>
            <a:off x="1492046" y="628914"/>
            <a:ext cx="8915400"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latin typeface="宋体" panose="02010600030101010101" pitchFamily="2" charset="-122"/>
              </a:rPr>
              <a:t>[</a:t>
            </a:r>
            <a:r>
              <a:rPr lang="zh-CN" altLang="en-US" sz="2800" b="1">
                <a:solidFill>
                  <a:srgbClr val="FF0066"/>
                </a:solidFill>
              </a:rPr>
              <a:t>例 </a:t>
            </a:r>
            <a:r>
              <a:rPr lang="en-US" altLang="zh-CN" sz="2800" b="1">
                <a:solidFill>
                  <a:srgbClr val="FF0066"/>
                </a:solidFill>
              </a:rPr>
              <a:t>3. 1. 1</a:t>
            </a:r>
            <a:r>
              <a:rPr lang="en-US" altLang="zh-CN" sz="2800" b="1">
                <a:solidFill>
                  <a:srgbClr val="FF0066"/>
                </a:solidFill>
                <a:latin typeface="宋体" panose="02010600030101010101" pitchFamily="2" charset="-122"/>
              </a:rPr>
              <a:t>] </a:t>
            </a:r>
            <a:r>
              <a:rPr lang="zh-CN" altLang="en-US" sz="2800" b="1">
                <a:solidFill>
                  <a:srgbClr val="0033CC"/>
                </a:solidFill>
              </a:rPr>
              <a:t>分析图中所示电路的逻辑功能，输入信号</a:t>
            </a:r>
            <a:r>
              <a:rPr lang="en-US" altLang="zh-CN" sz="2800" b="1" i="1">
                <a:solidFill>
                  <a:srgbClr val="0033CC"/>
                </a:solidFill>
              </a:rPr>
              <a:t>A</a:t>
            </a:r>
            <a:r>
              <a:rPr lang="zh-CN" altLang="en-US" sz="2800" b="1">
                <a:solidFill>
                  <a:srgbClr val="0033CC"/>
                </a:solidFill>
              </a:rPr>
              <a:t>、</a:t>
            </a:r>
            <a:r>
              <a:rPr lang="en-US" altLang="zh-CN" sz="2800" b="1" i="1">
                <a:solidFill>
                  <a:srgbClr val="0033CC"/>
                </a:solidFill>
              </a:rPr>
              <a:t>B</a:t>
            </a:r>
            <a:r>
              <a:rPr lang="zh-CN" altLang="en-US" sz="2800" b="1">
                <a:solidFill>
                  <a:srgbClr val="0033CC"/>
                </a:solidFill>
              </a:rPr>
              <a:t>、</a:t>
            </a:r>
            <a:r>
              <a:rPr lang="en-US" altLang="zh-CN" sz="2800" b="1" i="1">
                <a:solidFill>
                  <a:srgbClr val="0033CC"/>
                </a:solidFill>
              </a:rPr>
              <a:t>C</a:t>
            </a:r>
            <a:r>
              <a:rPr lang="zh-CN" altLang="en-US" sz="2800" b="1">
                <a:solidFill>
                  <a:srgbClr val="0033CC"/>
                </a:solidFill>
              </a:rPr>
              <a:t>、</a:t>
            </a:r>
            <a:r>
              <a:rPr lang="en-US" altLang="zh-CN" sz="2800" b="1" i="1">
                <a:solidFill>
                  <a:srgbClr val="0033CC"/>
                </a:solidFill>
              </a:rPr>
              <a:t>D</a:t>
            </a:r>
            <a:r>
              <a:rPr lang="zh-CN" altLang="en-US" sz="2800" b="1">
                <a:solidFill>
                  <a:srgbClr val="0033CC"/>
                </a:solidFill>
              </a:rPr>
              <a:t>是一组二进制代码。</a:t>
            </a:r>
          </a:p>
        </p:txBody>
      </p:sp>
      <p:grpSp>
        <p:nvGrpSpPr>
          <p:cNvPr id="7" name="Group 3">
            <a:extLst>
              <a:ext uri="{FF2B5EF4-FFF2-40B4-BE49-F238E27FC236}">
                <a16:creationId xmlns:a16="http://schemas.microsoft.com/office/drawing/2014/main" id="{52BBECB8-29ED-BD8D-6F34-F0D7F16D0EAB}"/>
              </a:ext>
            </a:extLst>
          </p:cNvPr>
          <p:cNvGrpSpPr>
            <a:grpSpLocks/>
          </p:cNvGrpSpPr>
          <p:nvPr/>
        </p:nvGrpSpPr>
        <p:grpSpPr bwMode="auto">
          <a:xfrm>
            <a:off x="2684259" y="1489339"/>
            <a:ext cx="6651625" cy="3454400"/>
            <a:chOff x="954" y="886"/>
            <a:chExt cx="4190" cy="2176"/>
          </a:xfrm>
        </p:grpSpPr>
        <p:sp>
          <p:nvSpPr>
            <p:cNvPr id="8" name="Rectangle 4">
              <a:extLst>
                <a:ext uri="{FF2B5EF4-FFF2-40B4-BE49-F238E27FC236}">
                  <a16:creationId xmlns:a16="http://schemas.microsoft.com/office/drawing/2014/main" id="{20D5E61A-2EA5-E3B7-CE6B-B45570975484}"/>
                </a:ext>
              </a:extLst>
            </p:cNvPr>
            <p:cNvSpPr>
              <a:spLocks noChangeArrowheads="1"/>
            </p:cNvSpPr>
            <p:nvPr/>
          </p:nvSpPr>
          <p:spPr bwMode="auto">
            <a:xfrm>
              <a:off x="1301" y="2317"/>
              <a:ext cx="378" cy="25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 name="Text Box 5">
              <a:extLst>
                <a:ext uri="{FF2B5EF4-FFF2-40B4-BE49-F238E27FC236}">
                  <a16:creationId xmlns:a16="http://schemas.microsoft.com/office/drawing/2014/main" id="{4A412999-F762-CFA8-8432-94343548C61E}"/>
                </a:ext>
              </a:extLst>
            </p:cNvPr>
            <p:cNvSpPr txBox="1">
              <a:spLocks noChangeArrowheads="1"/>
            </p:cNvSpPr>
            <p:nvPr/>
          </p:nvSpPr>
          <p:spPr bwMode="auto">
            <a:xfrm>
              <a:off x="1362" y="2295"/>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&amp;</a:t>
              </a:r>
            </a:p>
          </p:txBody>
        </p:sp>
        <p:sp>
          <p:nvSpPr>
            <p:cNvPr id="10" name="Oval 6">
              <a:extLst>
                <a:ext uri="{FF2B5EF4-FFF2-40B4-BE49-F238E27FC236}">
                  <a16:creationId xmlns:a16="http://schemas.microsoft.com/office/drawing/2014/main" id="{EEE4D6B1-2B6A-E992-0C3C-6223FED69A60}"/>
                </a:ext>
              </a:extLst>
            </p:cNvPr>
            <p:cNvSpPr>
              <a:spLocks noChangeArrowheads="1"/>
            </p:cNvSpPr>
            <p:nvPr/>
          </p:nvSpPr>
          <p:spPr bwMode="auto">
            <a:xfrm>
              <a:off x="1472" y="2246"/>
              <a:ext cx="58"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 name="Line 7">
              <a:extLst>
                <a:ext uri="{FF2B5EF4-FFF2-40B4-BE49-F238E27FC236}">
                  <a16:creationId xmlns:a16="http://schemas.microsoft.com/office/drawing/2014/main" id="{529BA344-AC78-40DF-AD7E-356205F47C01}"/>
                </a:ext>
              </a:extLst>
            </p:cNvPr>
            <p:cNvSpPr>
              <a:spLocks noChangeShapeType="1"/>
            </p:cNvSpPr>
            <p:nvPr/>
          </p:nvSpPr>
          <p:spPr bwMode="auto">
            <a:xfrm>
              <a:off x="1420" y="2584"/>
              <a:ext cx="0" cy="10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 name="Line 8">
              <a:extLst>
                <a:ext uri="{FF2B5EF4-FFF2-40B4-BE49-F238E27FC236}">
                  <a16:creationId xmlns:a16="http://schemas.microsoft.com/office/drawing/2014/main" id="{491A37B4-E6A6-A3B3-E319-87927DF8C133}"/>
                </a:ext>
              </a:extLst>
            </p:cNvPr>
            <p:cNvSpPr>
              <a:spLocks noChangeShapeType="1"/>
            </p:cNvSpPr>
            <p:nvPr/>
          </p:nvSpPr>
          <p:spPr bwMode="auto">
            <a:xfrm>
              <a:off x="1582" y="2584"/>
              <a:ext cx="0" cy="10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 name="Line 9">
              <a:extLst>
                <a:ext uri="{FF2B5EF4-FFF2-40B4-BE49-F238E27FC236}">
                  <a16:creationId xmlns:a16="http://schemas.microsoft.com/office/drawing/2014/main" id="{C0DFD98A-529A-6BAF-79DE-D399C0FFFE79}"/>
                </a:ext>
              </a:extLst>
            </p:cNvPr>
            <p:cNvSpPr>
              <a:spLocks noChangeShapeType="1"/>
            </p:cNvSpPr>
            <p:nvPr/>
          </p:nvSpPr>
          <p:spPr bwMode="auto">
            <a:xfrm>
              <a:off x="1499" y="2145"/>
              <a:ext cx="0" cy="10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 name="Rectangle 10">
              <a:extLst>
                <a:ext uri="{FF2B5EF4-FFF2-40B4-BE49-F238E27FC236}">
                  <a16:creationId xmlns:a16="http://schemas.microsoft.com/office/drawing/2014/main" id="{EF4766AD-F6DC-C483-0D6B-D1F4BFE5FC33}"/>
                </a:ext>
              </a:extLst>
            </p:cNvPr>
            <p:cNvSpPr>
              <a:spLocks noChangeArrowheads="1"/>
            </p:cNvSpPr>
            <p:nvPr/>
          </p:nvSpPr>
          <p:spPr bwMode="auto">
            <a:xfrm>
              <a:off x="954" y="1781"/>
              <a:ext cx="378" cy="25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 name="Text Box 11">
              <a:extLst>
                <a:ext uri="{FF2B5EF4-FFF2-40B4-BE49-F238E27FC236}">
                  <a16:creationId xmlns:a16="http://schemas.microsoft.com/office/drawing/2014/main" id="{7AB55040-6AD2-5DF0-905D-FB2EEA61E605}"/>
                </a:ext>
              </a:extLst>
            </p:cNvPr>
            <p:cNvSpPr txBox="1">
              <a:spLocks noChangeArrowheads="1"/>
            </p:cNvSpPr>
            <p:nvPr/>
          </p:nvSpPr>
          <p:spPr bwMode="auto">
            <a:xfrm>
              <a:off x="1007" y="1759"/>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&amp;</a:t>
              </a:r>
            </a:p>
          </p:txBody>
        </p:sp>
        <p:sp>
          <p:nvSpPr>
            <p:cNvPr id="16" name="Oval 12">
              <a:extLst>
                <a:ext uri="{FF2B5EF4-FFF2-40B4-BE49-F238E27FC236}">
                  <a16:creationId xmlns:a16="http://schemas.microsoft.com/office/drawing/2014/main" id="{A1EB662C-6CB6-2FAD-D69D-C1EA591254B2}"/>
                </a:ext>
              </a:extLst>
            </p:cNvPr>
            <p:cNvSpPr>
              <a:spLocks noChangeArrowheads="1"/>
            </p:cNvSpPr>
            <p:nvPr/>
          </p:nvSpPr>
          <p:spPr bwMode="auto">
            <a:xfrm>
              <a:off x="1117" y="1710"/>
              <a:ext cx="58"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 name="Line 13">
              <a:extLst>
                <a:ext uri="{FF2B5EF4-FFF2-40B4-BE49-F238E27FC236}">
                  <a16:creationId xmlns:a16="http://schemas.microsoft.com/office/drawing/2014/main" id="{0EDFD5DC-4EAC-F495-9286-CA736F9CC997}"/>
                </a:ext>
              </a:extLst>
            </p:cNvPr>
            <p:cNvSpPr>
              <a:spLocks noChangeShapeType="1"/>
            </p:cNvSpPr>
            <p:nvPr/>
          </p:nvSpPr>
          <p:spPr bwMode="auto">
            <a:xfrm flipH="1">
              <a:off x="1064" y="2048"/>
              <a:ext cx="0" cy="85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 name="Line 14">
              <a:extLst>
                <a:ext uri="{FF2B5EF4-FFF2-40B4-BE49-F238E27FC236}">
                  <a16:creationId xmlns:a16="http://schemas.microsoft.com/office/drawing/2014/main" id="{C9330305-3B7C-F208-E511-14BD097BA571}"/>
                </a:ext>
              </a:extLst>
            </p:cNvPr>
            <p:cNvSpPr>
              <a:spLocks noChangeShapeType="1"/>
            </p:cNvSpPr>
            <p:nvPr/>
          </p:nvSpPr>
          <p:spPr bwMode="auto">
            <a:xfrm>
              <a:off x="1229" y="2046"/>
              <a:ext cx="0" cy="10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9" name="Line 15">
              <a:extLst>
                <a:ext uri="{FF2B5EF4-FFF2-40B4-BE49-F238E27FC236}">
                  <a16:creationId xmlns:a16="http://schemas.microsoft.com/office/drawing/2014/main" id="{07940FB6-98CB-4E20-1212-855BF62A69ED}"/>
                </a:ext>
              </a:extLst>
            </p:cNvPr>
            <p:cNvSpPr>
              <a:spLocks noChangeShapeType="1"/>
            </p:cNvSpPr>
            <p:nvPr/>
          </p:nvSpPr>
          <p:spPr bwMode="auto">
            <a:xfrm>
              <a:off x="1146" y="1607"/>
              <a:ext cx="0" cy="10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 name="Rectangle 16">
              <a:extLst>
                <a:ext uri="{FF2B5EF4-FFF2-40B4-BE49-F238E27FC236}">
                  <a16:creationId xmlns:a16="http://schemas.microsoft.com/office/drawing/2014/main" id="{71C17AFF-AA10-92A0-7228-20758830237E}"/>
                </a:ext>
              </a:extLst>
            </p:cNvPr>
            <p:cNvSpPr>
              <a:spLocks noChangeArrowheads="1"/>
            </p:cNvSpPr>
            <p:nvPr/>
          </p:nvSpPr>
          <p:spPr bwMode="auto">
            <a:xfrm>
              <a:off x="1626" y="1781"/>
              <a:ext cx="378" cy="25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 name="Text Box 17">
              <a:extLst>
                <a:ext uri="{FF2B5EF4-FFF2-40B4-BE49-F238E27FC236}">
                  <a16:creationId xmlns:a16="http://schemas.microsoft.com/office/drawing/2014/main" id="{572D672F-08D5-7A0A-88AF-B66FFBC2747D}"/>
                </a:ext>
              </a:extLst>
            </p:cNvPr>
            <p:cNvSpPr txBox="1">
              <a:spLocks noChangeArrowheads="1"/>
            </p:cNvSpPr>
            <p:nvPr/>
          </p:nvSpPr>
          <p:spPr bwMode="auto">
            <a:xfrm>
              <a:off x="1679" y="1759"/>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&amp;</a:t>
              </a:r>
            </a:p>
          </p:txBody>
        </p:sp>
        <p:sp>
          <p:nvSpPr>
            <p:cNvPr id="22" name="Oval 18">
              <a:extLst>
                <a:ext uri="{FF2B5EF4-FFF2-40B4-BE49-F238E27FC236}">
                  <a16:creationId xmlns:a16="http://schemas.microsoft.com/office/drawing/2014/main" id="{CDD8C9B9-105E-45FC-4803-53505D9ED362}"/>
                </a:ext>
              </a:extLst>
            </p:cNvPr>
            <p:cNvSpPr>
              <a:spLocks noChangeArrowheads="1"/>
            </p:cNvSpPr>
            <p:nvPr/>
          </p:nvSpPr>
          <p:spPr bwMode="auto">
            <a:xfrm>
              <a:off x="1789" y="1710"/>
              <a:ext cx="58"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3" name="Line 19">
              <a:extLst>
                <a:ext uri="{FF2B5EF4-FFF2-40B4-BE49-F238E27FC236}">
                  <a16:creationId xmlns:a16="http://schemas.microsoft.com/office/drawing/2014/main" id="{03012B09-3E87-FBB2-15ED-465D280D7934}"/>
                </a:ext>
              </a:extLst>
            </p:cNvPr>
            <p:cNvSpPr>
              <a:spLocks noChangeShapeType="1"/>
            </p:cNvSpPr>
            <p:nvPr/>
          </p:nvSpPr>
          <p:spPr bwMode="auto">
            <a:xfrm flipH="1">
              <a:off x="1741" y="2046"/>
              <a:ext cx="0" cy="10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4" name="Line 20">
              <a:extLst>
                <a:ext uri="{FF2B5EF4-FFF2-40B4-BE49-F238E27FC236}">
                  <a16:creationId xmlns:a16="http://schemas.microsoft.com/office/drawing/2014/main" id="{EF511192-D1B7-2082-E45A-A0A10AA8AA4D}"/>
                </a:ext>
              </a:extLst>
            </p:cNvPr>
            <p:cNvSpPr>
              <a:spLocks noChangeShapeType="1"/>
            </p:cNvSpPr>
            <p:nvPr/>
          </p:nvSpPr>
          <p:spPr bwMode="auto">
            <a:xfrm>
              <a:off x="1818" y="1607"/>
              <a:ext cx="0" cy="10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5" name="Line 21">
              <a:extLst>
                <a:ext uri="{FF2B5EF4-FFF2-40B4-BE49-F238E27FC236}">
                  <a16:creationId xmlns:a16="http://schemas.microsoft.com/office/drawing/2014/main" id="{64738B1B-5AFC-2D1E-BB25-7CECD7BF2D45}"/>
                </a:ext>
              </a:extLst>
            </p:cNvPr>
            <p:cNvSpPr>
              <a:spLocks noChangeShapeType="1"/>
            </p:cNvSpPr>
            <p:nvPr/>
          </p:nvSpPr>
          <p:spPr bwMode="auto">
            <a:xfrm flipV="1">
              <a:off x="1222" y="2146"/>
              <a:ext cx="526"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6" name="Oval 22">
              <a:extLst>
                <a:ext uri="{FF2B5EF4-FFF2-40B4-BE49-F238E27FC236}">
                  <a16:creationId xmlns:a16="http://schemas.microsoft.com/office/drawing/2014/main" id="{697B38F6-3FAB-E3ED-A9EE-19A7F62BBCF8}"/>
                </a:ext>
              </a:extLst>
            </p:cNvPr>
            <p:cNvSpPr>
              <a:spLocks noChangeArrowheads="1"/>
            </p:cNvSpPr>
            <p:nvPr/>
          </p:nvSpPr>
          <p:spPr bwMode="auto">
            <a:xfrm>
              <a:off x="1476" y="2123"/>
              <a:ext cx="47" cy="47"/>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7" name="Rectangle 23">
              <a:extLst>
                <a:ext uri="{FF2B5EF4-FFF2-40B4-BE49-F238E27FC236}">
                  <a16:creationId xmlns:a16="http://schemas.microsoft.com/office/drawing/2014/main" id="{75A44C62-5C0F-7D8D-ABAD-A79E5D3C3B3E}"/>
                </a:ext>
              </a:extLst>
            </p:cNvPr>
            <p:cNvSpPr>
              <a:spLocks noChangeArrowheads="1"/>
            </p:cNvSpPr>
            <p:nvPr/>
          </p:nvSpPr>
          <p:spPr bwMode="auto">
            <a:xfrm>
              <a:off x="1299" y="1239"/>
              <a:ext cx="378" cy="25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8" name="Text Box 24">
              <a:extLst>
                <a:ext uri="{FF2B5EF4-FFF2-40B4-BE49-F238E27FC236}">
                  <a16:creationId xmlns:a16="http://schemas.microsoft.com/office/drawing/2014/main" id="{D9EAA09C-5577-36ED-EC3D-23D83C6D6337}"/>
                </a:ext>
              </a:extLst>
            </p:cNvPr>
            <p:cNvSpPr txBox="1">
              <a:spLocks noChangeArrowheads="1"/>
            </p:cNvSpPr>
            <p:nvPr/>
          </p:nvSpPr>
          <p:spPr bwMode="auto">
            <a:xfrm>
              <a:off x="1352" y="1217"/>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&amp;</a:t>
              </a:r>
            </a:p>
          </p:txBody>
        </p:sp>
        <p:sp>
          <p:nvSpPr>
            <p:cNvPr id="29" name="Oval 25">
              <a:extLst>
                <a:ext uri="{FF2B5EF4-FFF2-40B4-BE49-F238E27FC236}">
                  <a16:creationId xmlns:a16="http://schemas.microsoft.com/office/drawing/2014/main" id="{F4DE8E65-0886-E0AC-5A27-12CE1A92B310}"/>
                </a:ext>
              </a:extLst>
            </p:cNvPr>
            <p:cNvSpPr>
              <a:spLocks noChangeArrowheads="1"/>
            </p:cNvSpPr>
            <p:nvPr/>
          </p:nvSpPr>
          <p:spPr bwMode="auto">
            <a:xfrm>
              <a:off x="1462" y="1168"/>
              <a:ext cx="58"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0" name="Line 26">
              <a:extLst>
                <a:ext uri="{FF2B5EF4-FFF2-40B4-BE49-F238E27FC236}">
                  <a16:creationId xmlns:a16="http://schemas.microsoft.com/office/drawing/2014/main" id="{750A0F42-E150-7ADE-C58F-2B3D552910AB}"/>
                </a:ext>
              </a:extLst>
            </p:cNvPr>
            <p:cNvSpPr>
              <a:spLocks noChangeShapeType="1"/>
            </p:cNvSpPr>
            <p:nvPr/>
          </p:nvSpPr>
          <p:spPr bwMode="auto">
            <a:xfrm>
              <a:off x="1410" y="1506"/>
              <a:ext cx="0" cy="11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1" name="Line 27">
              <a:extLst>
                <a:ext uri="{FF2B5EF4-FFF2-40B4-BE49-F238E27FC236}">
                  <a16:creationId xmlns:a16="http://schemas.microsoft.com/office/drawing/2014/main" id="{FB487EE5-31A4-20B9-DEC0-AC69E0D52F58}"/>
                </a:ext>
              </a:extLst>
            </p:cNvPr>
            <p:cNvSpPr>
              <a:spLocks noChangeShapeType="1"/>
            </p:cNvSpPr>
            <p:nvPr/>
          </p:nvSpPr>
          <p:spPr bwMode="auto">
            <a:xfrm>
              <a:off x="1572" y="1506"/>
              <a:ext cx="0" cy="10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 name="Line 28">
              <a:extLst>
                <a:ext uri="{FF2B5EF4-FFF2-40B4-BE49-F238E27FC236}">
                  <a16:creationId xmlns:a16="http://schemas.microsoft.com/office/drawing/2014/main" id="{5BF5C9BE-B748-58C0-C26A-B3E151C60458}"/>
                </a:ext>
              </a:extLst>
            </p:cNvPr>
            <p:cNvSpPr>
              <a:spLocks noChangeShapeType="1"/>
            </p:cNvSpPr>
            <p:nvPr/>
          </p:nvSpPr>
          <p:spPr bwMode="auto">
            <a:xfrm>
              <a:off x="1493" y="1063"/>
              <a:ext cx="2" cy="10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3" name="Line 29">
              <a:extLst>
                <a:ext uri="{FF2B5EF4-FFF2-40B4-BE49-F238E27FC236}">
                  <a16:creationId xmlns:a16="http://schemas.microsoft.com/office/drawing/2014/main" id="{275DAEAF-5938-1718-0F83-DC0EB1050221}"/>
                </a:ext>
              </a:extLst>
            </p:cNvPr>
            <p:cNvSpPr>
              <a:spLocks noChangeShapeType="1"/>
            </p:cNvSpPr>
            <p:nvPr/>
          </p:nvSpPr>
          <p:spPr bwMode="auto">
            <a:xfrm>
              <a:off x="1061" y="2687"/>
              <a:ext cx="367"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4" name="Line 30">
              <a:extLst>
                <a:ext uri="{FF2B5EF4-FFF2-40B4-BE49-F238E27FC236}">
                  <a16:creationId xmlns:a16="http://schemas.microsoft.com/office/drawing/2014/main" id="{4828B22D-1E32-7119-D709-E99101BA04FB}"/>
                </a:ext>
              </a:extLst>
            </p:cNvPr>
            <p:cNvSpPr>
              <a:spLocks noChangeShapeType="1"/>
            </p:cNvSpPr>
            <p:nvPr/>
          </p:nvSpPr>
          <p:spPr bwMode="auto">
            <a:xfrm>
              <a:off x="1909" y="2049"/>
              <a:ext cx="1" cy="85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5" name="Oval 31">
              <a:extLst>
                <a:ext uri="{FF2B5EF4-FFF2-40B4-BE49-F238E27FC236}">
                  <a16:creationId xmlns:a16="http://schemas.microsoft.com/office/drawing/2014/main" id="{929744EF-1974-F357-3665-3089C07B78E9}"/>
                </a:ext>
              </a:extLst>
            </p:cNvPr>
            <p:cNvSpPr>
              <a:spLocks noChangeArrowheads="1"/>
            </p:cNvSpPr>
            <p:nvPr/>
          </p:nvSpPr>
          <p:spPr bwMode="auto">
            <a:xfrm>
              <a:off x="1036" y="2898"/>
              <a:ext cx="58" cy="56"/>
            </a:xfrm>
            <a:prstGeom prst="ellipse">
              <a:avLst/>
            </a:prstGeom>
            <a:noFill/>
            <a:ln w="1905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6" name="Oval 32">
              <a:extLst>
                <a:ext uri="{FF2B5EF4-FFF2-40B4-BE49-F238E27FC236}">
                  <a16:creationId xmlns:a16="http://schemas.microsoft.com/office/drawing/2014/main" id="{49251E4B-542C-EB4C-8935-8197E88564D1}"/>
                </a:ext>
              </a:extLst>
            </p:cNvPr>
            <p:cNvSpPr>
              <a:spLocks noChangeArrowheads="1"/>
            </p:cNvSpPr>
            <p:nvPr/>
          </p:nvSpPr>
          <p:spPr bwMode="auto">
            <a:xfrm>
              <a:off x="1882" y="2892"/>
              <a:ext cx="58"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7" name="Line 33">
              <a:extLst>
                <a:ext uri="{FF2B5EF4-FFF2-40B4-BE49-F238E27FC236}">
                  <a16:creationId xmlns:a16="http://schemas.microsoft.com/office/drawing/2014/main" id="{710C1023-44FF-4829-48E4-5A4EC432FEF4}"/>
                </a:ext>
              </a:extLst>
            </p:cNvPr>
            <p:cNvSpPr>
              <a:spLocks noChangeShapeType="1"/>
            </p:cNvSpPr>
            <p:nvPr/>
          </p:nvSpPr>
          <p:spPr bwMode="auto">
            <a:xfrm flipV="1">
              <a:off x="1576" y="2682"/>
              <a:ext cx="34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8" name="Line 34">
              <a:extLst>
                <a:ext uri="{FF2B5EF4-FFF2-40B4-BE49-F238E27FC236}">
                  <a16:creationId xmlns:a16="http://schemas.microsoft.com/office/drawing/2014/main" id="{4394A5D0-BFFA-0B82-40B5-AF63FFEACD1D}"/>
                </a:ext>
              </a:extLst>
            </p:cNvPr>
            <p:cNvSpPr>
              <a:spLocks noChangeShapeType="1"/>
            </p:cNvSpPr>
            <p:nvPr/>
          </p:nvSpPr>
          <p:spPr bwMode="auto">
            <a:xfrm flipV="1">
              <a:off x="1141" y="1610"/>
              <a:ext cx="276"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9" name="Line 35">
              <a:extLst>
                <a:ext uri="{FF2B5EF4-FFF2-40B4-BE49-F238E27FC236}">
                  <a16:creationId xmlns:a16="http://schemas.microsoft.com/office/drawing/2014/main" id="{557F0C8F-17DF-C0CD-651E-2021223DAF8A}"/>
                </a:ext>
              </a:extLst>
            </p:cNvPr>
            <p:cNvSpPr>
              <a:spLocks noChangeShapeType="1"/>
            </p:cNvSpPr>
            <p:nvPr/>
          </p:nvSpPr>
          <p:spPr bwMode="auto">
            <a:xfrm>
              <a:off x="1567" y="1607"/>
              <a:ext cx="256"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0" name="Oval 36">
              <a:extLst>
                <a:ext uri="{FF2B5EF4-FFF2-40B4-BE49-F238E27FC236}">
                  <a16:creationId xmlns:a16="http://schemas.microsoft.com/office/drawing/2014/main" id="{8DC7B785-7C55-A53A-8934-35CFEB41EE4A}"/>
                </a:ext>
              </a:extLst>
            </p:cNvPr>
            <p:cNvSpPr>
              <a:spLocks noChangeArrowheads="1"/>
            </p:cNvSpPr>
            <p:nvPr/>
          </p:nvSpPr>
          <p:spPr bwMode="auto">
            <a:xfrm>
              <a:off x="1042" y="2663"/>
              <a:ext cx="47" cy="47"/>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1" name="Oval 37">
              <a:extLst>
                <a:ext uri="{FF2B5EF4-FFF2-40B4-BE49-F238E27FC236}">
                  <a16:creationId xmlns:a16="http://schemas.microsoft.com/office/drawing/2014/main" id="{03CA6F41-E80F-5377-C4A3-BB139CC62360}"/>
                </a:ext>
              </a:extLst>
            </p:cNvPr>
            <p:cNvSpPr>
              <a:spLocks noChangeArrowheads="1"/>
            </p:cNvSpPr>
            <p:nvPr/>
          </p:nvSpPr>
          <p:spPr bwMode="auto">
            <a:xfrm>
              <a:off x="1886" y="2661"/>
              <a:ext cx="47" cy="47"/>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2" name="Rectangle 38">
              <a:extLst>
                <a:ext uri="{FF2B5EF4-FFF2-40B4-BE49-F238E27FC236}">
                  <a16:creationId xmlns:a16="http://schemas.microsoft.com/office/drawing/2014/main" id="{90CA4F13-024A-86D5-6552-7D0A57895FFC}"/>
                </a:ext>
              </a:extLst>
            </p:cNvPr>
            <p:cNvSpPr>
              <a:spLocks noChangeArrowheads="1"/>
            </p:cNvSpPr>
            <p:nvPr/>
          </p:nvSpPr>
          <p:spPr bwMode="auto">
            <a:xfrm>
              <a:off x="2879" y="2317"/>
              <a:ext cx="378" cy="25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3" name="Text Box 39">
              <a:extLst>
                <a:ext uri="{FF2B5EF4-FFF2-40B4-BE49-F238E27FC236}">
                  <a16:creationId xmlns:a16="http://schemas.microsoft.com/office/drawing/2014/main" id="{68737497-41A7-F5BF-516E-467DFEB6014B}"/>
                </a:ext>
              </a:extLst>
            </p:cNvPr>
            <p:cNvSpPr txBox="1">
              <a:spLocks noChangeArrowheads="1"/>
            </p:cNvSpPr>
            <p:nvPr/>
          </p:nvSpPr>
          <p:spPr bwMode="auto">
            <a:xfrm>
              <a:off x="2940" y="2295"/>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&amp;</a:t>
              </a:r>
            </a:p>
          </p:txBody>
        </p:sp>
        <p:sp>
          <p:nvSpPr>
            <p:cNvPr id="44" name="Oval 40">
              <a:extLst>
                <a:ext uri="{FF2B5EF4-FFF2-40B4-BE49-F238E27FC236}">
                  <a16:creationId xmlns:a16="http://schemas.microsoft.com/office/drawing/2014/main" id="{E7248402-77C5-5022-A349-3E85DB318EE5}"/>
                </a:ext>
              </a:extLst>
            </p:cNvPr>
            <p:cNvSpPr>
              <a:spLocks noChangeArrowheads="1"/>
            </p:cNvSpPr>
            <p:nvPr/>
          </p:nvSpPr>
          <p:spPr bwMode="auto">
            <a:xfrm>
              <a:off x="3050" y="2246"/>
              <a:ext cx="58"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5" name="Line 41">
              <a:extLst>
                <a:ext uri="{FF2B5EF4-FFF2-40B4-BE49-F238E27FC236}">
                  <a16:creationId xmlns:a16="http://schemas.microsoft.com/office/drawing/2014/main" id="{F17D55B5-847F-C106-BFD2-F0455E79A3B9}"/>
                </a:ext>
              </a:extLst>
            </p:cNvPr>
            <p:cNvSpPr>
              <a:spLocks noChangeShapeType="1"/>
            </p:cNvSpPr>
            <p:nvPr/>
          </p:nvSpPr>
          <p:spPr bwMode="auto">
            <a:xfrm>
              <a:off x="2998" y="2584"/>
              <a:ext cx="0" cy="1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6" name="Line 42">
              <a:extLst>
                <a:ext uri="{FF2B5EF4-FFF2-40B4-BE49-F238E27FC236}">
                  <a16:creationId xmlns:a16="http://schemas.microsoft.com/office/drawing/2014/main" id="{0D48AEA6-E89A-B989-02D6-279EB834A78B}"/>
                </a:ext>
              </a:extLst>
            </p:cNvPr>
            <p:cNvSpPr>
              <a:spLocks noChangeShapeType="1"/>
            </p:cNvSpPr>
            <p:nvPr/>
          </p:nvSpPr>
          <p:spPr bwMode="auto">
            <a:xfrm>
              <a:off x="3160" y="2584"/>
              <a:ext cx="0" cy="10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7" name="Line 43">
              <a:extLst>
                <a:ext uri="{FF2B5EF4-FFF2-40B4-BE49-F238E27FC236}">
                  <a16:creationId xmlns:a16="http://schemas.microsoft.com/office/drawing/2014/main" id="{5BD4B805-BE8B-BF35-FF83-33CF175323CC}"/>
                </a:ext>
              </a:extLst>
            </p:cNvPr>
            <p:cNvSpPr>
              <a:spLocks noChangeShapeType="1"/>
            </p:cNvSpPr>
            <p:nvPr/>
          </p:nvSpPr>
          <p:spPr bwMode="auto">
            <a:xfrm>
              <a:off x="3077" y="2145"/>
              <a:ext cx="0" cy="10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8" name="Rectangle 44">
              <a:extLst>
                <a:ext uri="{FF2B5EF4-FFF2-40B4-BE49-F238E27FC236}">
                  <a16:creationId xmlns:a16="http://schemas.microsoft.com/office/drawing/2014/main" id="{22B82DD8-1D17-80FA-3724-973A781092DA}"/>
                </a:ext>
              </a:extLst>
            </p:cNvPr>
            <p:cNvSpPr>
              <a:spLocks noChangeArrowheads="1"/>
            </p:cNvSpPr>
            <p:nvPr/>
          </p:nvSpPr>
          <p:spPr bwMode="auto">
            <a:xfrm>
              <a:off x="2532" y="1781"/>
              <a:ext cx="378" cy="25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9" name="Text Box 45">
              <a:extLst>
                <a:ext uri="{FF2B5EF4-FFF2-40B4-BE49-F238E27FC236}">
                  <a16:creationId xmlns:a16="http://schemas.microsoft.com/office/drawing/2014/main" id="{DE4D4F49-3D0F-E65F-82FF-30F799D28C71}"/>
                </a:ext>
              </a:extLst>
            </p:cNvPr>
            <p:cNvSpPr txBox="1">
              <a:spLocks noChangeArrowheads="1"/>
            </p:cNvSpPr>
            <p:nvPr/>
          </p:nvSpPr>
          <p:spPr bwMode="auto">
            <a:xfrm>
              <a:off x="2585" y="1759"/>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&amp;</a:t>
              </a:r>
            </a:p>
          </p:txBody>
        </p:sp>
        <p:sp>
          <p:nvSpPr>
            <p:cNvPr id="50" name="Oval 46">
              <a:extLst>
                <a:ext uri="{FF2B5EF4-FFF2-40B4-BE49-F238E27FC236}">
                  <a16:creationId xmlns:a16="http://schemas.microsoft.com/office/drawing/2014/main" id="{920E3F39-031B-00DA-06A4-7ECD155A869F}"/>
                </a:ext>
              </a:extLst>
            </p:cNvPr>
            <p:cNvSpPr>
              <a:spLocks noChangeArrowheads="1"/>
            </p:cNvSpPr>
            <p:nvPr/>
          </p:nvSpPr>
          <p:spPr bwMode="auto">
            <a:xfrm>
              <a:off x="2695" y="1710"/>
              <a:ext cx="58"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1" name="Line 47">
              <a:extLst>
                <a:ext uri="{FF2B5EF4-FFF2-40B4-BE49-F238E27FC236}">
                  <a16:creationId xmlns:a16="http://schemas.microsoft.com/office/drawing/2014/main" id="{525EB158-93E8-B1B0-C077-7F208E8D07CD}"/>
                </a:ext>
              </a:extLst>
            </p:cNvPr>
            <p:cNvSpPr>
              <a:spLocks noChangeShapeType="1"/>
            </p:cNvSpPr>
            <p:nvPr/>
          </p:nvSpPr>
          <p:spPr bwMode="auto">
            <a:xfrm>
              <a:off x="2641" y="2046"/>
              <a:ext cx="1" cy="10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2" name="Line 48">
              <a:extLst>
                <a:ext uri="{FF2B5EF4-FFF2-40B4-BE49-F238E27FC236}">
                  <a16:creationId xmlns:a16="http://schemas.microsoft.com/office/drawing/2014/main" id="{E9525005-867F-4121-D1BF-D0A61E61D3FC}"/>
                </a:ext>
              </a:extLst>
            </p:cNvPr>
            <p:cNvSpPr>
              <a:spLocks noChangeShapeType="1"/>
            </p:cNvSpPr>
            <p:nvPr/>
          </p:nvSpPr>
          <p:spPr bwMode="auto">
            <a:xfrm>
              <a:off x="2807" y="2046"/>
              <a:ext cx="0" cy="1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3" name="Line 49">
              <a:extLst>
                <a:ext uri="{FF2B5EF4-FFF2-40B4-BE49-F238E27FC236}">
                  <a16:creationId xmlns:a16="http://schemas.microsoft.com/office/drawing/2014/main" id="{11E51BE3-7D31-96B5-ABFB-83790E3C9869}"/>
                </a:ext>
              </a:extLst>
            </p:cNvPr>
            <p:cNvSpPr>
              <a:spLocks noChangeShapeType="1"/>
            </p:cNvSpPr>
            <p:nvPr/>
          </p:nvSpPr>
          <p:spPr bwMode="auto">
            <a:xfrm>
              <a:off x="2724" y="1607"/>
              <a:ext cx="0" cy="10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4" name="Rectangle 50">
              <a:extLst>
                <a:ext uri="{FF2B5EF4-FFF2-40B4-BE49-F238E27FC236}">
                  <a16:creationId xmlns:a16="http://schemas.microsoft.com/office/drawing/2014/main" id="{5D1D2CBA-11F6-ACF8-2333-29F789C82DA6}"/>
                </a:ext>
              </a:extLst>
            </p:cNvPr>
            <p:cNvSpPr>
              <a:spLocks noChangeArrowheads="1"/>
            </p:cNvSpPr>
            <p:nvPr/>
          </p:nvSpPr>
          <p:spPr bwMode="auto">
            <a:xfrm>
              <a:off x="3204" y="1781"/>
              <a:ext cx="378" cy="25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5" name="Text Box 51">
              <a:extLst>
                <a:ext uri="{FF2B5EF4-FFF2-40B4-BE49-F238E27FC236}">
                  <a16:creationId xmlns:a16="http://schemas.microsoft.com/office/drawing/2014/main" id="{17497734-81B7-7CFA-E81B-A3AFD1C73F95}"/>
                </a:ext>
              </a:extLst>
            </p:cNvPr>
            <p:cNvSpPr txBox="1">
              <a:spLocks noChangeArrowheads="1"/>
            </p:cNvSpPr>
            <p:nvPr/>
          </p:nvSpPr>
          <p:spPr bwMode="auto">
            <a:xfrm>
              <a:off x="3257" y="1759"/>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&amp;</a:t>
              </a:r>
            </a:p>
          </p:txBody>
        </p:sp>
        <p:sp>
          <p:nvSpPr>
            <p:cNvPr id="56" name="Oval 52">
              <a:extLst>
                <a:ext uri="{FF2B5EF4-FFF2-40B4-BE49-F238E27FC236}">
                  <a16:creationId xmlns:a16="http://schemas.microsoft.com/office/drawing/2014/main" id="{5E643139-A13B-CC9F-BAF7-7AF6E0CBCBB1}"/>
                </a:ext>
              </a:extLst>
            </p:cNvPr>
            <p:cNvSpPr>
              <a:spLocks noChangeArrowheads="1"/>
            </p:cNvSpPr>
            <p:nvPr/>
          </p:nvSpPr>
          <p:spPr bwMode="auto">
            <a:xfrm>
              <a:off x="3367" y="1710"/>
              <a:ext cx="58"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7" name="Line 53">
              <a:extLst>
                <a:ext uri="{FF2B5EF4-FFF2-40B4-BE49-F238E27FC236}">
                  <a16:creationId xmlns:a16="http://schemas.microsoft.com/office/drawing/2014/main" id="{AED336AA-7A85-E5CE-D52C-5B92C4A3ED75}"/>
                </a:ext>
              </a:extLst>
            </p:cNvPr>
            <p:cNvSpPr>
              <a:spLocks noChangeShapeType="1"/>
            </p:cNvSpPr>
            <p:nvPr/>
          </p:nvSpPr>
          <p:spPr bwMode="auto">
            <a:xfrm flipH="1">
              <a:off x="3319" y="2046"/>
              <a:ext cx="0" cy="1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8" name="Line 54">
              <a:extLst>
                <a:ext uri="{FF2B5EF4-FFF2-40B4-BE49-F238E27FC236}">
                  <a16:creationId xmlns:a16="http://schemas.microsoft.com/office/drawing/2014/main" id="{A2E804D2-CEE7-9EA8-B170-43B13DE3300A}"/>
                </a:ext>
              </a:extLst>
            </p:cNvPr>
            <p:cNvSpPr>
              <a:spLocks noChangeShapeType="1"/>
            </p:cNvSpPr>
            <p:nvPr/>
          </p:nvSpPr>
          <p:spPr bwMode="auto">
            <a:xfrm>
              <a:off x="3396" y="1607"/>
              <a:ext cx="0" cy="10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9" name="Line 55">
              <a:extLst>
                <a:ext uri="{FF2B5EF4-FFF2-40B4-BE49-F238E27FC236}">
                  <a16:creationId xmlns:a16="http://schemas.microsoft.com/office/drawing/2014/main" id="{FAD25D56-373C-E950-5121-E84801DEC213}"/>
                </a:ext>
              </a:extLst>
            </p:cNvPr>
            <p:cNvSpPr>
              <a:spLocks noChangeShapeType="1"/>
            </p:cNvSpPr>
            <p:nvPr/>
          </p:nvSpPr>
          <p:spPr bwMode="auto">
            <a:xfrm flipV="1">
              <a:off x="2807" y="2146"/>
              <a:ext cx="520"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0" name="Oval 56">
              <a:extLst>
                <a:ext uri="{FF2B5EF4-FFF2-40B4-BE49-F238E27FC236}">
                  <a16:creationId xmlns:a16="http://schemas.microsoft.com/office/drawing/2014/main" id="{A7C0A31C-789B-2419-C577-8D459F408F63}"/>
                </a:ext>
              </a:extLst>
            </p:cNvPr>
            <p:cNvSpPr>
              <a:spLocks noChangeArrowheads="1"/>
            </p:cNvSpPr>
            <p:nvPr/>
          </p:nvSpPr>
          <p:spPr bwMode="auto">
            <a:xfrm>
              <a:off x="3054" y="2123"/>
              <a:ext cx="47" cy="47"/>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1" name="Rectangle 57">
              <a:extLst>
                <a:ext uri="{FF2B5EF4-FFF2-40B4-BE49-F238E27FC236}">
                  <a16:creationId xmlns:a16="http://schemas.microsoft.com/office/drawing/2014/main" id="{A901B7F6-122E-4230-819B-47E6649DF8BF}"/>
                </a:ext>
              </a:extLst>
            </p:cNvPr>
            <p:cNvSpPr>
              <a:spLocks noChangeArrowheads="1"/>
            </p:cNvSpPr>
            <p:nvPr/>
          </p:nvSpPr>
          <p:spPr bwMode="auto">
            <a:xfrm>
              <a:off x="2877" y="1239"/>
              <a:ext cx="378" cy="25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2" name="Text Box 58">
              <a:extLst>
                <a:ext uri="{FF2B5EF4-FFF2-40B4-BE49-F238E27FC236}">
                  <a16:creationId xmlns:a16="http://schemas.microsoft.com/office/drawing/2014/main" id="{2B852319-54E5-47EB-4E96-17C2697964D8}"/>
                </a:ext>
              </a:extLst>
            </p:cNvPr>
            <p:cNvSpPr txBox="1">
              <a:spLocks noChangeArrowheads="1"/>
            </p:cNvSpPr>
            <p:nvPr/>
          </p:nvSpPr>
          <p:spPr bwMode="auto">
            <a:xfrm>
              <a:off x="2930" y="1217"/>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&amp;</a:t>
              </a:r>
            </a:p>
          </p:txBody>
        </p:sp>
        <p:sp>
          <p:nvSpPr>
            <p:cNvPr id="63" name="Oval 59">
              <a:extLst>
                <a:ext uri="{FF2B5EF4-FFF2-40B4-BE49-F238E27FC236}">
                  <a16:creationId xmlns:a16="http://schemas.microsoft.com/office/drawing/2014/main" id="{3F0F8145-0819-8D3A-DD11-4C40C6619C63}"/>
                </a:ext>
              </a:extLst>
            </p:cNvPr>
            <p:cNvSpPr>
              <a:spLocks noChangeArrowheads="1"/>
            </p:cNvSpPr>
            <p:nvPr/>
          </p:nvSpPr>
          <p:spPr bwMode="auto">
            <a:xfrm>
              <a:off x="3040" y="1168"/>
              <a:ext cx="58"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4" name="Line 60">
              <a:extLst>
                <a:ext uri="{FF2B5EF4-FFF2-40B4-BE49-F238E27FC236}">
                  <a16:creationId xmlns:a16="http://schemas.microsoft.com/office/drawing/2014/main" id="{3B194BB8-C005-F41E-D2EB-55E9480E4EDA}"/>
                </a:ext>
              </a:extLst>
            </p:cNvPr>
            <p:cNvSpPr>
              <a:spLocks noChangeShapeType="1"/>
            </p:cNvSpPr>
            <p:nvPr/>
          </p:nvSpPr>
          <p:spPr bwMode="auto">
            <a:xfrm>
              <a:off x="2988" y="1506"/>
              <a:ext cx="0" cy="11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5" name="Line 61">
              <a:extLst>
                <a:ext uri="{FF2B5EF4-FFF2-40B4-BE49-F238E27FC236}">
                  <a16:creationId xmlns:a16="http://schemas.microsoft.com/office/drawing/2014/main" id="{C7EF7BCF-4ABE-8A6C-FC7A-488DD458E84B}"/>
                </a:ext>
              </a:extLst>
            </p:cNvPr>
            <p:cNvSpPr>
              <a:spLocks noChangeShapeType="1"/>
            </p:cNvSpPr>
            <p:nvPr/>
          </p:nvSpPr>
          <p:spPr bwMode="auto">
            <a:xfrm>
              <a:off x="3150" y="1506"/>
              <a:ext cx="0" cy="10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6" name="Line 62">
              <a:extLst>
                <a:ext uri="{FF2B5EF4-FFF2-40B4-BE49-F238E27FC236}">
                  <a16:creationId xmlns:a16="http://schemas.microsoft.com/office/drawing/2014/main" id="{6674E90A-31EF-BDCA-41A7-CB2A915365E9}"/>
                </a:ext>
              </a:extLst>
            </p:cNvPr>
            <p:cNvSpPr>
              <a:spLocks noChangeShapeType="1"/>
            </p:cNvSpPr>
            <p:nvPr/>
          </p:nvSpPr>
          <p:spPr bwMode="auto">
            <a:xfrm>
              <a:off x="3071" y="1063"/>
              <a:ext cx="2" cy="10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7" name="Line 63">
              <a:extLst>
                <a:ext uri="{FF2B5EF4-FFF2-40B4-BE49-F238E27FC236}">
                  <a16:creationId xmlns:a16="http://schemas.microsoft.com/office/drawing/2014/main" id="{C70B4079-ADBE-120C-0D46-1CC81360BA00}"/>
                </a:ext>
              </a:extLst>
            </p:cNvPr>
            <p:cNvSpPr>
              <a:spLocks noChangeShapeType="1"/>
            </p:cNvSpPr>
            <p:nvPr/>
          </p:nvSpPr>
          <p:spPr bwMode="auto">
            <a:xfrm flipV="1">
              <a:off x="2258" y="2688"/>
              <a:ext cx="748" cy="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8" name="Line 64">
              <a:extLst>
                <a:ext uri="{FF2B5EF4-FFF2-40B4-BE49-F238E27FC236}">
                  <a16:creationId xmlns:a16="http://schemas.microsoft.com/office/drawing/2014/main" id="{63B08925-E5E7-B4E1-C371-BB14F0366631}"/>
                </a:ext>
              </a:extLst>
            </p:cNvPr>
            <p:cNvSpPr>
              <a:spLocks noChangeShapeType="1"/>
            </p:cNvSpPr>
            <p:nvPr/>
          </p:nvSpPr>
          <p:spPr bwMode="auto">
            <a:xfrm>
              <a:off x="3487" y="2049"/>
              <a:ext cx="1" cy="85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9" name="Oval 65">
              <a:extLst>
                <a:ext uri="{FF2B5EF4-FFF2-40B4-BE49-F238E27FC236}">
                  <a16:creationId xmlns:a16="http://schemas.microsoft.com/office/drawing/2014/main" id="{9BA76F2C-9D0C-B1FC-CEC1-4A1EA7CB78F0}"/>
                </a:ext>
              </a:extLst>
            </p:cNvPr>
            <p:cNvSpPr>
              <a:spLocks noChangeArrowheads="1"/>
            </p:cNvSpPr>
            <p:nvPr/>
          </p:nvSpPr>
          <p:spPr bwMode="auto">
            <a:xfrm>
              <a:off x="3460" y="2892"/>
              <a:ext cx="58"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0" name="Line 66">
              <a:extLst>
                <a:ext uri="{FF2B5EF4-FFF2-40B4-BE49-F238E27FC236}">
                  <a16:creationId xmlns:a16="http://schemas.microsoft.com/office/drawing/2014/main" id="{875253BF-BBFB-0E68-EC8A-37934AAEAED5}"/>
                </a:ext>
              </a:extLst>
            </p:cNvPr>
            <p:cNvSpPr>
              <a:spLocks noChangeShapeType="1"/>
            </p:cNvSpPr>
            <p:nvPr/>
          </p:nvSpPr>
          <p:spPr bwMode="auto">
            <a:xfrm flipV="1">
              <a:off x="3156" y="2682"/>
              <a:ext cx="339"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1" name="Line 67">
              <a:extLst>
                <a:ext uri="{FF2B5EF4-FFF2-40B4-BE49-F238E27FC236}">
                  <a16:creationId xmlns:a16="http://schemas.microsoft.com/office/drawing/2014/main" id="{484854EF-AEA5-2CBB-C2E0-1B1581E8AF77}"/>
                </a:ext>
              </a:extLst>
            </p:cNvPr>
            <p:cNvSpPr>
              <a:spLocks noChangeShapeType="1"/>
            </p:cNvSpPr>
            <p:nvPr/>
          </p:nvSpPr>
          <p:spPr bwMode="auto">
            <a:xfrm flipV="1">
              <a:off x="2719" y="1610"/>
              <a:ext cx="276"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2" name="Line 68">
              <a:extLst>
                <a:ext uri="{FF2B5EF4-FFF2-40B4-BE49-F238E27FC236}">
                  <a16:creationId xmlns:a16="http://schemas.microsoft.com/office/drawing/2014/main" id="{AC909195-34B9-7CAB-C5D5-5142EC6DDD14}"/>
                </a:ext>
              </a:extLst>
            </p:cNvPr>
            <p:cNvSpPr>
              <a:spLocks noChangeShapeType="1"/>
            </p:cNvSpPr>
            <p:nvPr/>
          </p:nvSpPr>
          <p:spPr bwMode="auto">
            <a:xfrm>
              <a:off x="3145" y="1607"/>
              <a:ext cx="256"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3" name="Oval 69">
              <a:extLst>
                <a:ext uri="{FF2B5EF4-FFF2-40B4-BE49-F238E27FC236}">
                  <a16:creationId xmlns:a16="http://schemas.microsoft.com/office/drawing/2014/main" id="{FF20B198-B7E1-FF14-4CEE-2B1DCDDB29BA}"/>
                </a:ext>
              </a:extLst>
            </p:cNvPr>
            <p:cNvSpPr>
              <a:spLocks noChangeArrowheads="1"/>
            </p:cNvSpPr>
            <p:nvPr/>
          </p:nvSpPr>
          <p:spPr bwMode="auto">
            <a:xfrm>
              <a:off x="2239" y="2123"/>
              <a:ext cx="47" cy="47"/>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4" name="Oval 70">
              <a:extLst>
                <a:ext uri="{FF2B5EF4-FFF2-40B4-BE49-F238E27FC236}">
                  <a16:creationId xmlns:a16="http://schemas.microsoft.com/office/drawing/2014/main" id="{637CB2AD-8042-3550-4A3B-E516F05DAE66}"/>
                </a:ext>
              </a:extLst>
            </p:cNvPr>
            <p:cNvSpPr>
              <a:spLocks noChangeArrowheads="1"/>
            </p:cNvSpPr>
            <p:nvPr/>
          </p:nvSpPr>
          <p:spPr bwMode="auto">
            <a:xfrm>
              <a:off x="3464" y="2661"/>
              <a:ext cx="47" cy="47"/>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5" name="Rectangle 71">
              <a:extLst>
                <a:ext uri="{FF2B5EF4-FFF2-40B4-BE49-F238E27FC236}">
                  <a16:creationId xmlns:a16="http://schemas.microsoft.com/office/drawing/2014/main" id="{32F3A9F1-B459-27AC-210F-06B66905D6AB}"/>
                </a:ext>
              </a:extLst>
            </p:cNvPr>
            <p:cNvSpPr>
              <a:spLocks noChangeArrowheads="1"/>
            </p:cNvSpPr>
            <p:nvPr/>
          </p:nvSpPr>
          <p:spPr bwMode="auto">
            <a:xfrm>
              <a:off x="4441" y="2317"/>
              <a:ext cx="378" cy="25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6" name="Text Box 72">
              <a:extLst>
                <a:ext uri="{FF2B5EF4-FFF2-40B4-BE49-F238E27FC236}">
                  <a16:creationId xmlns:a16="http://schemas.microsoft.com/office/drawing/2014/main" id="{1FED4A3C-3B33-17A6-E2FC-22C543F1776D}"/>
                </a:ext>
              </a:extLst>
            </p:cNvPr>
            <p:cNvSpPr txBox="1">
              <a:spLocks noChangeArrowheads="1"/>
            </p:cNvSpPr>
            <p:nvPr/>
          </p:nvSpPr>
          <p:spPr bwMode="auto">
            <a:xfrm>
              <a:off x="4502" y="2295"/>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&amp;</a:t>
              </a:r>
            </a:p>
          </p:txBody>
        </p:sp>
        <p:sp>
          <p:nvSpPr>
            <p:cNvPr id="77" name="Oval 73">
              <a:extLst>
                <a:ext uri="{FF2B5EF4-FFF2-40B4-BE49-F238E27FC236}">
                  <a16:creationId xmlns:a16="http://schemas.microsoft.com/office/drawing/2014/main" id="{50978630-A76E-9C2F-A1B4-BA3A8F57D334}"/>
                </a:ext>
              </a:extLst>
            </p:cNvPr>
            <p:cNvSpPr>
              <a:spLocks noChangeArrowheads="1"/>
            </p:cNvSpPr>
            <p:nvPr/>
          </p:nvSpPr>
          <p:spPr bwMode="auto">
            <a:xfrm>
              <a:off x="4612" y="2246"/>
              <a:ext cx="58"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8" name="Line 74">
              <a:extLst>
                <a:ext uri="{FF2B5EF4-FFF2-40B4-BE49-F238E27FC236}">
                  <a16:creationId xmlns:a16="http://schemas.microsoft.com/office/drawing/2014/main" id="{36565F92-9C46-D998-AFE7-4D2521B97E6B}"/>
                </a:ext>
              </a:extLst>
            </p:cNvPr>
            <p:cNvSpPr>
              <a:spLocks noChangeShapeType="1"/>
            </p:cNvSpPr>
            <p:nvPr/>
          </p:nvSpPr>
          <p:spPr bwMode="auto">
            <a:xfrm>
              <a:off x="4560" y="2584"/>
              <a:ext cx="0" cy="10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9" name="Line 75">
              <a:extLst>
                <a:ext uri="{FF2B5EF4-FFF2-40B4-BE49-F238E27FC236}">
                  <a16:creationId xmlns:a16="http://schemas.microsoft.com/office/drawing/2014/main" id="{1CCC9775-94DD-01AB-B306-28DF7A29AAC8}"/>
                </a:ext>
              </a:extLst>
            </p:cNvPr>
            <p:cNvSpPr>
              <a:spLocks noChangeShapeType="1"/>
            </p:cNvSpPr>
            <p:nvPr/>
          </p:nvSpPr>
          <p:spPr bwMode="auto">
            <a:xfrm>
              <a:off x="4722" y="2584"/>
              <a:ext cx="0" cy="10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0" name="Line 76">
              <a:extLst>
                <a:ext uri="{FF2B5EF4-FFF2-40B4-BE49-F238E27FC236}">
                  <a16:creationId xmlns:a16="http://schemas.microsoft.com/office/drawing/2014/main" id="{7F3BCBB5-32F7-1883-D208-3F46FC78D14B}"/>
                </a:ext>
              </a:extLst>
            </p:cNvPr>
            <p:cNvSpPr>
              <a:spLocks noChangeShapeType="1"/>
            </p:cNvSpPr>
            <p:nvPr/>
          </p:nvSpPr>
          <p:spPr bwMode="auto">
            <a:xfrm>
              <a:off x="4639" y="2145"/>
              <a:ext cx="0" cy="10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1" name="Rectangle 77">
              <a:extLst>
                <a:ext uri="{FF2B5EF4-FFF2-40B4-BE49-F238E27FC236}">
                  <a16:creationId xmlns:a16="http://schemas.microsoft.com/office/drawing/2014/main" id="{EBF62DF7-E330-65D8-D290-245368120A8D}"/>
                </a:ext>
              </a:extLst>
            </p:cNvPr>
            <p:cNvSpPr>
              <a:spLocks noChangeArrowheads="1"/>
            </p:cNvSpPr>
            <p:nvPr/>
          </p:nvSpPr>
          <p:spPr bwMode="auto">
            <a:xfrm>
              <a:off x="4094" y="1781"/>
              <a:ext cx="378" cy="25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2" name="Text Box 78">
              <a:extLst>
                <a:ext uri="{FF2B5EF4-FFF2-40B4-BE49-F238E27FC236}">
                  <a16:creationId xmlns:a16="http://schemas.microsoft.com/office/drawing/2014/main" id="{799D9940-CC66-EFF1-53D2-C65A90EF5C69}"/>
                </a:ext>
              </a:extLst>
            </p:cNvPr>
            <p:cNvSpPr txBox="1">
              <a:spLocks noChangeArrowheads="1"/>
            </p:cNvSpPr>
            <p:nvPr/>
          </p:nvSpPr>
          <p:spPr bwMode="auto">
            <a:xfrm>
              <a:off x="4147" y="1759"/>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&amp;</a:t>
              </a:r>
            </a:p>
          </p:txBody>
        </p:sp>
        <p:sp>
          <p:nvSpPr>
            <p:cNvPr id="83" name="Oval 79">
              <a:extLst>
                <a:ext uri="{FF2B5EF4-FFF2-40B4-BE49-F238E27FC236}">
                  <a16:creationId xmlns:a16="http://schemas.microsoft.com/office/drawing/2014/main" id="{E8DAE668-26D3-0D2D-04DD-D58F25C71955}"/>
                </a:ext>
              </a:extLst>
            </p:cNvPr>
            <p:cNvSpPr>
              <a:spLocks noChangeArrowheads="1"/>
            </p:cNvSpPr>
            <p:nvPr/>
          </p:nvSpPr>
          <p:spPr bwMode="auto">
            <a:xfrm>
              <a:off x="4257" y="1710"/>
              <a:ext cx="58"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4" name="Line 80">
              <a:extLst>
                <a:ext uri="{FF2B5EF4-FFF2-40B4-BE49-F238E27FC236}">
                  <a16:creationId xmlns:a16="http://schemas.microsoft.com/office/drawing/2014/main" id="{9CDB8150-05C1-D4DC-65CC-D4F5C7B2D84D}"/>
                </a:ext>
              </a:extLst>
            </p:cNvPr>
            <p:cNvSpPr>
              <a:spLocks noChangeShapeType="1"/>
            </p:cNvSpPr>
            <p:nvPr/>
          </p:nvSpPr>
          <p:spPr bwMode="auto">
            <a:xfrm flipH="1">
              <a:off x="4204" y="2048"/>
              <a:ext cx="1" cy="10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5" name="Line 81">
              <a:extLst>
                <a:ext uri="{FF2B5EF4-FFF2-40B4-BE49-F238E27FC236}">
                  <a16:creationId xmlns:a16="http://schemas.microsoft.com/office/drawing/2014/main" id="{3D1702D0-E372-C85B-48D1-369E31040E29}"/>
                </a:ext>
              </a:extLst>
            </p:cNvPr>
            <p:cNvSpPr>
              <a:spLocks noChangeShapeType="1"/>
            </p:cNvSpPr>
            <p:nvPr/>
          </p:nvSpPr>
          <p:spPr bwMode="auto">
            <a:xfrm>
              <a:off x="4369" y="2046"/>
              <a:ext cx="1" cy="10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6" name="Line 82">
              <a:extLst>
                <a:ext uri="{FF2B5EF4-FFF2-40B4-BE49-F238E27FC236}">
                  <a16:creationId xmlns:a16="http://schemas.microsoft.com/office/drawing/2014/main" id="{A18D1C2B-4313-62CF-3183-6A952340224A}"/>
                </a:ext>
              </a:extLst>
            </p:cNvPr>
            <p:cNvSpPr>
              <a:spLocks noChangeShapeType="1"/>
            </p:cNvSpPr>
            <p:nvPr/>
          </p:nvSpPr>
          <p:spPr bwMode="auto">
            <a:xfrm>
              <a:off x="4286" y="1607"/>
              <a:ext cx="0" cy="10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7" name="Rectangle 83">
              <a:extLst>
                <a:ext uri="{FF2B5EF4-FFF2-40B4-BE49-F238E27FC236}">
                  <a16:creationId xmlns:a16="http://schemas.microsoft.com/office/drawing/2014/main" id="{72FBA10E-48C4-1E67-38A7-0C60BA81C9AD}"/>
                </a:ext>
              </a:extLst>
            </p:cNvPr>
            <p:cNvSpPr>
              <a:spLocks noChangeArrowheads="1"/>
            </p:cNvSpPr>
            <p:nvPr/>
          </p:nvSpPr>
          <p:spPr bwMode="auto">
            <a:xfrm>
              <a:off x="4766" y="1781"/>
              <a:ext cx="378" cy="25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8" name="Text Box 84">
              <a:extLst>
                <a:ext uri="{FF2B5EF4-FFF2-40B4-BE49-F238E27FC236}">
                  <a16:creationId xmlns:a16="http://schemas.microsoft.com/office/drawing/2014/main" id="{5D08E0B5-23EE-EE0F-80B9-9F95196DEDEA}"/>
                </a:ext>
              </a:extLst>
            </p:cNvPr>
            <p:cNvSpPr txBox="1">
              <a:spLocks noChangeArrowheads="1"/>
            </p:cNvSpPr>
            <p:nvPr/>
          </p:nvSpPr>
          <p:spPr bwMode="auto">
            <a:xfrm>
              <a:off x="4819" y="1759"/>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&amp;</a:t>
              </a:r>
            </a:p>
          </p:txBody>
        </p:sp>
        <p:sp>
          <p:nvSpPr>
            <p:cNvPr id="89" name="Oval 85">
              <a:extLst>
                <a:ext uri="{FF2B5EF4-FFF2-40B4-BE49-F238E27FC236}">
                  <a16:creationId xmlns:a16="http://schemas.microsoft.com/office/drawing/2014/main" id="{C70421A4-CD98-B6EC-7799-5C122D447D43}"/>
                </a:ext>
              </a:extLst>
            </p:cNvPr>
            <p:cNvSpPr>
              <a:spLocks noChangeArrowheads="1"/>
            </p:cNvSpPr>
            <p:nvPr/>
          </p:nvSpPr>
          <p:spPr bwMode="auto">
            <a:xfrm>
              <a:off x="4929" y="1710"/>
              <a:ext cx="58"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0" name="Line 86">
              <a:extLst>
                <a:ext uri="{FF2B5EF4-FFF2-40B4-BE49-F238E27FC236}">
                  <a16:creationId xmlns:a16="http://schemas.microsoft.com/office/drawing/2014/main" id="{B8A73005-4AE3-5635-1EBC-8BC0C57F972C}"/>
                </a:ext>
              </a:extLst>
            </p:cNvPr>
            <p:cNvSpPr>
              <a:spLocks noChangeShapeType="1"/>
            </p:cNvSpPr>
            <p:nvPr/>
          </p:nvSpPr>
          <p:spPr bwMode="auto">
            <a:xfrm flipH="1">
              <a:off x="4881" y="2046"/>
              <a:ext cx="0" cy="10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1" name="Line 87">
              <a:extLst>
                <a:ext uri="{FF2B5EF4-FFF2-40B4-BE49-F238E27FC236}">
                  <a16:creationId xmlns:a16="http://schemas.microsoft.com/office/drawing/2014/main" id="{057047F1-42E7-DF35-0CA4-BF98A414F195}"/>
                </a:ext>
              </a:extLst>
            </p:cNvPr>
            <p:cNvSpPr>
              <a:spLocks noChangeShapeType="1"/>
            </p:cNvSpPr>
            <p:nvPr/>
          </p:nvSpPr>
          <p:spPr bwMode="auto">
            <a:xfrm>
              <a:off x="4958" y="1607"/>
              <a:ext cx="0" cy="10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2" name="Line 88">
              <a:extLst>
                <a:ext uri="{FF2B5EF4-FFF2-40B4-BE49-F238E27FC236}">
                  <a16:creationId xmlns:a16="http://schemas.microsoft.com/office/drawing/2014/main" id="{EBEC6E2C-788A-59D1-0B6C-56340A85069A}"/>
                </a:ext>
              </a:extLst>
            </p:cNvPr>
            <p:cNvSpPr>
              <a:spLocks noChangeShapeType="1"/>
            </p:cNvSpPr>
            <p:nvPr/>
          </p:nvSpPr>
          <p:spPr bwMode="auto">
            <a:xfrm flipV="1">
              <a:off x="4369" y="2146"/>
              <a:ext cx="520"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3" name="Oval 89">
              <a:extLst>
                <a:ext uri="{FF2B5EF4-FFF2-40B4-BE49-F238E27FC236}">
                  <a16:creationId xmlns:a16="http://schemas.microsoft.com/office/drawing/2014/main" id="{F9C0ADF9-2157-31B4-9AC9-8EEB25B2932D}"/>
                </a:ext>
              </a:extLst>
            </p:cNvPr>
            <p:cNvSpPr>
              <a:spLocks noChangeArrowheads="1"/>
            </p:cNvSpPr>
            <p:nvPr/>
          </p:nvSpPr>
          <p:spPr bwMode="auto">
            <a:xfrm>
              <a:off x="4616" y="2123"/>
              <a:ext cx="47" cy="47"/>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4" name="Rectangle 90">
              <a:extLst>
                <a:ext uri="{FF2B5EF4-FFF2-40B4-BE49-F238E27FC236}">
                  <a16:creationId xmlns:a16="http://schemas.microsoft.com/office/drawing/2014/main" id="{3CEF7A0E-BA98-8AD6-3B23-5A2E1F872F60}"/>
                </a:ext>
              </a:extLst>
            </p:cNvPr>
            <p:cNvSpPr>
              <a:spLocks noChangeArrowheads="1"/>
            </p:cNvSpPr>
            <p:nvPr/>
          </p:nvSpPr>
          <p:spPr bwMode="auto">
            <a:xfrm>
              <a:off x="4439" y="1239"/>
              <a:ext cx="378" cy="25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5" name="Text Box 91">
              <a:extLst>
                <a:ext uri="{FF2B5EF4-FFF2-40B4-BE49-F238E27FC236}">
                  <a16:creationId xmlns:a16="http://schemas.microsoft.com/office/drawing/2014/main" id="{8A7AEC99-1FEA-5B3D-7AC8-7F443F689E13}"/>
                </a:ext>
              </a:extLst>
            </p:cNvPr>
            <p:cNvSpPr txBox="1">
              <a:spLocks noChangeArrowheads="1"/>
            </p:cNvSpPr>
            <p:nvPr/>
          </p:nvSpPr>
          <p:spPr bwMode="auto">
            <a:xfrm>
              <a:off x="4492" y="1217"/>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&amp;</a:t>
              </a:r>
            </a:p>
          </p:txBody>
        </p:sp>
        <p:sp>
          <p:nvSpPr>
            <p:cNvPr id="96" name="Oval 92">
              <a:extLst>
                <a:ext uri="{FF2B5EF4-FFF2-40B4-BE49-F238E27FC236}">
                  <a16:creationId xmlns:a16="http://schemas.microsoft.com/office/drawing/2014/main" id="{2BD9B6B7-41C2-1107-C130-6351A48BF78E}"/>
                </a:ext>
              </a:extLst>
            </p:cNvPr>
            <p:cNvSpPr>
              <a:spLocks noChangeArrowheads="1"/>
            </p:cNvSpPr>
            <p:nvPr/>
          </p:nvSpPr>
          <p:spPr bwMode="auto">
            <a:xfrm>
              <a:off x="4602" y="1168"/>
              <a:ext cx="58"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7" name="Line 93">
              <a:extLst>
                <a:ext uri="{FF2B5EF4-FFF2-40B4-BE49-F238E27FC236}">
                  <a16:creationId xmlns:a16="http://schemas.microsoft.com/office/drawing/2014/main" id="{7C78E892-E2D7-DB53-FC81-15F57EC2F1F3}"/>
                </a:ext>
              </a:extLst>
            </p:cNvPr>
            <p:cNvSpPr>
              <a:spLocks noChangeShapeType="1"/>
            </p:cNvSpPr>
            <p:nvPr/>
          </p:nvSpPr>
          <p:spPr bwMode="auto">
            <a:xfrm>
              <a:off x="4550" y="1506"/>
              <a:ext cx="0" cy="11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8" name="Line 94">
              <a:extLst>
                <a:ext uri="{FF2B5EF4-FFF2-40B4-BE49-F238E27FC236}">
                  <a16:creationId xmlns:a16="http://schemas.microsoft.com/office/drawing/2014/main" id="{61E22C0F-24E4-BE54-8357-ECA95B264C98}"/>
                </a:ext>
              </a:extLst>
            </p:cNvPr>
            <p:cNvSpPr>
              <a:spLocks noChangeShapeType="1"/>
            </p:cNvSpPr>
            <p:nvPr/>
          </p:nvSpPr>
          <p:spPr bwMode="auto">
            <a:xfrm>
              <a:off x="4712" y="1506"/>
              <a:ext cx="0" cy="10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9" name="Line 95">
              <a:extLst>
                <a:ext uri="{FF2B5EF4-FFF2-40B4-BE49-F238E27FC236}">
                  <a16:creationId xmlns:a16="http://schemas.microsoft.com/office/drawing/2014/main" id="{B4DE2179-DF05-8AB4-B6AB-A1059BFFC265}"/>
                </a:ext>
              </a:extLst>
            </p:cNvPr>
            <p:cNvSpPr>
              <a:spLocks noChangeShapeType="1"/>
            </p:cNvSpPr>
            <p:nvPr/>
          </p:nvSpPr>
          <p:spPr bwMode="auto">
            <a:xfrm flipH="1">
              <a:off x="4629" y="1063"/>
              <a:ext cx="1" cy="10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0" name="Line 96">
              <a:extLst>
                <a:ext uri="{FF2B5EF4-FFF2-40B4-BE49-F238E27FC236}">
                  <a16:creationId xmlns:a16="http://schemas.microsoft.com/office/drawing/2014/main" id="{1ED0F691-2B07-4F8D-67A8-A35549430580}"/>
                </a:ext>
              </a:extLst>
            </p:cNvPr>
            <p:cNvSpPr>
              <a:spLocks noChangeShapeType="1"/>
            </p:cNvSpPr>
            <p:nvPr/>
          </p:nvSpPr>
          <p:spPr bwMode="auto">
            <a:xfrm flipV="1">
              <a:off x="3814" y="2688"/>
              <a:ext cx="754" cy="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1" name="Line 97">
              <a:extLst>
                <a:ext uri="{FF2B5EF4-FFF2-40B4-BE49-F238E27FC236}">
                  <a16:creationId xmlns:a16="http://schemas.microsoft.com/office/drawing/2014/main" id="{73B33B76-3EB2-E24F-E99D-B7578EB40C64}"/>
                </a:ext>
              </a:extLst>
            </p:cNvPr>
            <p:cNvSpPr>
              <a:spLocks noChangeShapeType="1"/>
            </p:cNvSpPr>
            <p:nvPr/>
          </p:nvSpPr>
          <p:spPr bwMode="auto">
            <a:xfrm>
              <a:off x="5049" y="2049"/>
              <a:ext cx="1" cy="85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2" name="Oval 98">
              <a:extLst>
                <a:ext uri="{FF2B5EF4-FFF2-40B4-BE49-F238E27FC236}">
                  <a16:creationId xmlns:a16="http://schemas.microsoft.com/office/drawing/2014/main" id="{328A181F-588B-6713-D650-7C7C2990F041}"/>
                </a:ext>
              </a:extLst>
            </p:cNvPr>
            <p:cNvSpPr>
              <a:spLocks noChangeArrowheads="1"/>
            </p:cNvSpPr>
            <p:nvPr/>
          </p:nvSpPr>
          <p:spPr bwMode="auto">
            <a:xfrm>
              <a:off x="4599" y="1008"/>
              <a:ext cx="58" cy="56"/>
            </a:xfrm>
            <a:prstGeom prst="ellipse">
              <a:avLst/>
            </a:prstGeom>
            <a:noFill/>
            <a:ln w="1905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3" name="Oval 99">
              <a:extLst>
                <a:ext uri="{FF2B5EF4-FFF2-40B4-BE49-F238E27FC236}">
                  <a16:creationId xmlns:a16="http://schemas.microsoft.com/office/drawing/2014/main" id="{E540A756-288C-D072-A076-7A86FC1C0F90}"/>
                </a:ext>
              </a:extLst>
            </p:cNvPr>
            <p:cNvSpPr>
              <a:spLocks noChangeArrowheads="1"/>
            </p:cNvSpPr>
            <p:nvPr/>
          </p:nvSpPr>
          <p:spPr bwMode="auto">
            <a:xfrm>
              <a:off x="5022" y="2892"/>
              <a:ext cx="58"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4" name="Line 100">
              <a:extLst>
                <a:ext uri="{FF2B5EF4-FFF2-40B4-BE49-F238E27FC236}">
                  <a16:creationId xmlns:a16="http://schemas.microsoft.com/office/drawing/2014/main" id="{6B35E033-8051-9A7A-83A8-1CBA3E3EC97B}"/>
                </a:ext>
              </a:extLst>
            </p:cNvPr>
            <p:cNvSpPr>
              <a:spLocks noChangeShapeType="1"/>
            </p:cNvSpPr>
            <p:nvPr/>
          </p:nvSpPr>
          <p:spPr bwMode="auto">
            <a:xfrm flipV="1">
              <a:off x="4715" y="2682"/>
              <a:ext cx="34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5" name="Line 101">
              <a:extLst>
                <a:ext uri="{FF2B5EF4-FFF2-40B4-BE49-F238E27FC236}">
                  <a16:creationId xmlns:a16="http://schemas.microsoft.com/office/drawing/2014/main" id="{D77BED22-F074-D800-415D-FCC8410FEFC5}"/>
                </a:ext>
              </a:extLst>
            </p:cNvPr>
            <p:cNvSpPr>
              <a:spLocks noChangeShapeType="1"/>
            </p:cNvSpPr>
            <p:nvPr/>
          </p:nvSpPr>
          <p:spPr bwMode="auto">
            <a:xfrm flipV="1">
              <a:off x="4281" y="1610"/>
              <a:ext cx="276"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 name="Line 102">
              <a:extLst>
                <a:ext uri="{FF2B5EF4-FFF2-40B4-BE49-F238E27FC236}">
                  <a16:creationId xmlns:a16="http://schemas.microsoft.com/office/drawing/2014/main" id="{8575791F-BC4F-E6A3-374B-3BFC82CD2E4C}"/>
                </a:ext>
              </a:extLst>
            </p:cNvPr>
            <p:cNvSpPr>
              <a:spLocks noChangeShapeType="1"/>
            </p:cNvSpPr>
            <p:nvPr/>
          </p:nvSpPr>
          <p:spPr bwMode="auto">
            <a:xfrm>
              <a:off x="4707" y="1607"/>
              <a:ext cx="256"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7" name="Oval 103">
              <a:extLst>
                <a:ext uri="{FF2B5EF4-FFF2-40B4-BE49-F238E27FC236}">
                  <a16:creationId xmlns:a16="http://schemas.microsoft.com/office/drawing/2014/main" id="{B542271A-88E6-FAE4-3DFC-26A3E4FE5CB9}"/>
                </a:ext>
              </a:extLst>
            </p:cNvPr>
            <p:cNvSpPr>
              <a:spLocks noChangeArrowheads="1"/>
            </p:cNvSpPr>
            <p:nvPr/>
          </p:nvSpPr>
          <p:spPr bwMode="auto">
            <a:xfrm>
              <a:off x="3795" y="2120"/>
              <a:ext cx="47" cy="47"/>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8" name="Oval 104">
              <a:extLst>
                <a:ext uri="{FF2B5EF4-FFF2-40B4-BE49-F238E27FC236}">
                  <a16:creationId xmlns:a16="http://schemas.microsoft.com/office/drawing/2014/main" id="{1A020367-C8C4-F766-0944-8BB2DE15024B}"/>
                </a:ext>
              </a:extLst>
            </p:cNvPr>
            <p:cNvSpPr>
              <a:spLocks noChangeArrowheads="1"/>
            </p:cNvSpPr>
            <p:nvPr/>
          </p:nvSpPr>
          <p:spPr bwMode="auto">
            <a:xfrm>
              <a:off x="5026" y="2661"/>
              <a:ext cx="47" cy="47"/>
            </a:xfrm>
            <a:prstGeom prst="ellipse">
              <a:avLst/>
            </a:prstGeom>
            <a:solidFill>
              <a:srgbClr val="0033CC"/>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9" name="Line 105">
              <a:extLst>
                <a:ext uri="{FF2B5EF4-FFF2-40B4-BE49-F238E27FC236}">
                  <a16:creationId xmlns:a16="http://schemas.microsoft.com/office/drawing/2014/main" id="{B9EECA06-B244-BB1F-659F-CAFAED2DD713}"/>
                </a:ext>
              </a:extLst>
            </p:cNvPr>
            <p:cNvSpPr>
              <a:spLocks noChangeShapeType="1"/>
            </p:cNvSpPr>
            <p:nvPr/>
          </p:nvSpPr>
          <p:spPr bwMode="auto">
            <a:xfrm flipV="1">
              <a:off x="1489" y="1055"/>
              <a:ext cx="779" cy="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0" name="Line 106">
              <a:extLst>
                <a:ext uri="{FF2B5EF4-FFF2-40B4-BE49-F238E27FC236}">
                  <a16:creationId xmlns:a16="http://schemas.microsoft.com/office/drawing/2014/main" id="{B80AA70C-8ABD-1285-DF2A-D078DFC87118}"/>
                </a:ext>
              </a:extLst>
            </p:cNvPr>
            <p:cNvSpPr>
              <a:spLocks noChangeShapeType="1"/>
            </p:cNvSpPr>
            <p:nvPr/>
          </p:nvSpPr>
          <p:spPr bwMode="auto">
            <a:xfrm>
              <a:off x="2266" y="1055"/>
              <a:ext cx="0" cy="162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1" name="Line 107">
              <a:extLst>
                <a:ext uri="{FF2B5EF4-FFF2-40B4-BE49-F238E27FC236}">
                  <a16:creationId xmlns:a16="http://schemas.microsoft.com/office/drawing/2014/main" id="{21B327AD-71C7-EEB3-5B89-7D6C16983D84}"/>
                </a:ext>
              </a:extLst>
            </p:cNvPr>
            <p:cNvSpPr>
              <a:spLocks noChangeShapeType="1"/>
            </p:cNvSpPr>
            <p:nvPr/>
          </p:nvSpPr>
          <p:spPr bwMode="auto">
            <a:xfrm>
              <a:off x="2265" y="2149"/>
              <a:ext cx="38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2" name="Line 108">
              <a:extLst>
                <a:ext uri="{FF2B5EF4-FFF2-40B4-BE49-F238E27FC236}">
                  <a16:creationId xmlns:a16="http://schemas.microsoft.com/office/drawing/2014/main" id="{A120903E-F44B-0AD3-653D-9686952680B9}"/>
                </a:ext>
              </a:extLst>
            </p:cNvPr>
            <p:cNvSpPr>
              <a:spLocks noChangeShapeType="1"/>
            </p:cNvSpPr>
            <p:nvPr/>
          </p:nvSpPr>
          <p:spPr bwMode="auto">
            <a:xfrm>
              <a:off x="3065" y="1058"/>
              <a:ext cx="763"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3" name="Line 109">
              <a:extLst>
                <a:ext uri="{FF2B5EF4-FFF2-40B4-BE49-F238E27FC236}">
                  <a16:creationId xmlns:a16="http://schemas.microsoft.com/office/drawing/2014/main" id="{30F2D4F6-B861-8664-F18F-080011CAD206}"/>
                </a:ext>
              </a:extLst>
            </p:cNvPr>
            <p:cNvSpPr>
              <a:spLocks noChangeShapeType="1"/>
            </p:cNvSpPr>
            <p:nvPr/>
          </p:nvSpPr>
          <p:spPr bwMode="auto">
            <a:xfrm flipH="1">
              <a:off x="3819" y="1059"/>
              <a:ext cx="1" cy="163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4" name="Line 110">
              <a:extLst>
                <a:ext uri="{FF2B5EF4-FFF2-40B4-BE49-F238E27FC236}">
                  <a16:creationId xmlns:a16="http://schemas.microsoft.com/office/drawing/2014/main" id="{ECA9C6AD-ACC3-0D54-6153-E8EF00AE625A}"/>
                </a:ext>
              </a:extLst>
            </p:cNvPr>
            <p:cNvSpPr>
              <a:spLocks noChangeShapeType="1"/>
            </p:cNvSpPr>
            <p:nvPr/>
          </p:nvSpPr>
          <p:spPr bwMode="auto">
            <a:xfrm flipH="1">
              <a:off x="3822" y="2148"/>
              <a:ext cx="393"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5" name="Text Box 111">
              <a:extLst>
                <a:ext uri="{FF2B5EF4-FFF2-40B4-BE49-F238E27FC236}">
                  <a16:creationId xmlns:a16="http://schemas.microsoft.com/office/drawing/2014/main" id="{FA33951C-5960-2C61-5165-301002D3F054}"/>
                </a:ext>
              </a:extLst>
            </p:cNvPr>
            <p:cNvSpPr txBox="1">
              <a:spLocks noChangeArrowheads="1"/>
            </p:cNvSpPr>
            <p:nvPr/>
          </p:nvSpPr>
          <p:spPr bwMode="auto">
            <a:xfrm>
              <a:off x="1143" y="2774"/>
              <a:ext cx="32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A</a:t>
              </a:r>
            </a:p>
          </p:txBody>
        </p:sp>
        <p:sp>
          <p:nvSpPr>
            <p:cNvPr id="116" name="Text Box 112">
              <a:extLst>
                <a:ext uri="{FF2B5EF4-FFF2-40B4-BE49-F238E27FC236}">
                  <a16:creationId xmlns:a16="http://schemas.microsoft.com/office/drawing/2014/main" id="{C26B50F8-8A4B-2C36-7D13-6843951AD674}"/>
                </a:ext>
              </a:extLst>
            </p:cNvPr>
            <p:cNvSpPr txBox="1">
              <a:spLocks noChangeArrowheads="1"/>
            </p:cNvSpPr>
            <p:nvPr/>
          </p:nvSpPr>
          <p:spPr bwMode="auto">
            <a:xfrm>
              <a:off x="1973" y="2774"/>
              <a:ext cx="30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B</a:t>
              </a:r>
            </a:p>
          </p:txBody>
        </p:sp>
        <p:sp>
          <p:nvSpPr>
            <p:cNvPr id="117" name="Text Box 113">
              <a:extLst>
                <a:ext uri="{FF2B5EF4-FFF2-40B4-BE49-F238E27FC236}">
                  <a16:creationId xmlns:a16="http://schemas.microsoft.com/office/drawing/2014/main" id="{0949FFB9-61AB-978A-BC1A-6340A4184858}"/>
                </a:ext>
              </a:extLst>
            </p:cNvPr>
            <p:cNvSpPr txBox="1">
              <a:spLocks noChangeArrowheads="1"/>
            </p:cNvSpPr>
            <p:nvPr/>
          </p:nvSpPr>
          <p:spPr bwMode="auto">
            <a:xfrm>
              <a:off x="3112" y="2774"/>
              <a:ext cx="35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C</a:t>
              </a:r>
            </a:p>
          </p:txBody>
        </p:sp>
        <p:sp>
          <p:nvSpPr>
            <p:cNvPr id="118" name="Text Box 114">
              <a:extLst>
                <a:ext uri="{FF2B5EF4-FFF2-40B4-BE49-F238E27FC236}">
                  <a16:creationId xmlns:a16="http://schemas.microsoft.com/office/drawing/2014/main" id="{4BF00605-2234-BCC5-9CE2-A1999DA99332}"/>
                </a:ext>
              </a:extLst>
            </p:cNvPr>
            <p:cNvSpPr txBox="1">
              <a:spLocks noChangeArrowheads="1"/>
            </p:cNvSpPr>
            <p:nvPr/>
          </p:nvSpPr>
          <p:spPr bwMode="auto">
            <a:xfrm>
              <a:off x="4718" y="2774"/>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D</a:t>
              </a:r>
            </a:p>
          </p:txBody>
        </p:sp>
        <p:sp>
          <p:nvSpPr>
            <p:cNvPr id="119" name="Text Box 115">
              <a:extLst>
                <a:ext uri="{FF2B5EF4-FFF2-40B4-BE49-F238E27FC236}">
                  <a16:creationId xmlns:a16="http://schemas.microsoft.com/office/drawing/2014/main" id="{B126DD4E-6984-D8F5-F094-A95666F2082B}"/>
                </a:ext>
              </a:extLst>
            </p:cNvPr>
            <p:cNvSpPr txBox="1">
              <a:spLocks noChangeArrowheads="1"/>
            </p:cNvSpPr>
            <p:nvPr/>
          </p:nvSpPr>
          <p:spPr bwMode="auto">
            <a:xfrm>
              <a:off x="4219" y="886"/>
              <a:ext cx="338" cy="288"/>
            </a:xfrm>
            <a:prstGeom prst="rect">
              <a:avLst/>
            </a:prstGeom>
            <a:solidFill>
              <a:srgbClr val="CC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dirty="0">
                  <a:solidFill>
                    <a:srgbClr val="FF0066"/>
                  </a:solidFill>
                </a:rPr>
                <a:t>Y</a:t>
              </a:r>
            </a:p>
          </p:txBody>
        </p:sp>
      </p:grpSp>
      <p:sp>
        <p:nvSpPr>
          <p:cNvPr id="120" name="Text Box 116">
            <a:extLst>
              <a:ext uri="{FF2B5EF4-FFF2-40B4-BE49-F238E27FC236}">
                <a16:creationId xmlns:a16="http://schemas.microsoft.com/office/drawing/2014/main" id="{531887F1-1AFC-0CD7-1ABD-96847A0FB6DC}"/>
              </a:ext>
            </a:extLst>
          </p:cNvPr>
          <p:cNvSpPr txBox="1">
            <a:spLocks noChangeArrowheads="1"/>
          </p:cNvSpPr>
          <p:nvPr/>
        </p:nvSpPr>
        <p:spPr bwMode="auto">
          <a:xfrm>
            <a:off x="3014054" y="1544902"/>
            <a:ext cx="455612" cy="457200"/>
          </a:xfrm>
          <a:prstGeom prst="rect">
            <a:avLst/>
          </a:prstGeom>
          <a:solidFill>
            <a:srgbClr val="FF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dirty="0">
                <a:solidFill>
                  <a:srgbClr val="FF0066"/>
                </a:solidFill>
              </a:rPr>
              <a:t>W</a:t>
            </a:r>
          </a:p>
        </p:txBody>
      </p:sp>
      <p:sp>
        <p:nvSpPr>
          <p:cNvPr id="121" name="Text Box 117">
            <a:extLst>
              <a:ext uri="{FF2B5EF4-FFF2-40B4-BE49-F238E27FC236}">
                <a16:creationId xmlns:a16="http://schemas.microsoft.com/office/drawing/2014/main" id="{B1B029D3-495B-1428-AA53-1BE67B25ABAA}"/>
              </a:ext>
            </a:extLst>
          </p:cNvPr>
          <p:cNvSpPr txBox="1">
            <a:spLocks noChangeArrowheads="1"/>
          </p:cNvSpPr>
          <p:nvPr/>
        </p:nvSpPr>
        <p:spPr bwMode="auto">
          <a:xfrm>
            <a:off x="5524297" y="1473465"/>
            <a:ext cx="387350" cy="457200"/>
          </a:xfrm>
          <a:prstGeom prst="rect">
            <a:avLst/>
          </a:prstGeom>
          <a:solidFill>
            <a:srgbClr val="FF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dirty="0">
                <a:solidFill>
                  <a:srgbClr val="FF0066"/>
                </a:solidFill>
              </a:rPr>
              <a:t>X</a:t>
            </a:r>
          </a:p>
        </p:txBody>
      </p:sp>
      <p:sp>
        <p:nvSpPr>
          <p:cNvPr id="122" name="Text Box 122">
            <a:extLst>
              <a:ext uri="{FF2B5EF4-FFF2-40B4-BE49-F238E27FC236}">
                <a16:creationId xmlns:a16="http://schemas.microsoft.com/office/drawing/2014/main" id="{FAE2CDC7-5D86-E943-DEC0-E2A0940EEA9D}"/>
              </a:ext>
            </a:extLst>
          </p:cNvPr>
          <p:cNvSpPr txBox="1">
            <a:spLocks noChangeArrowheads="1"/>
          </p:cNvSpPr>
          <p:nvPr/>
        </p:nvSpPr>
        <p:spPr bwMode="auto">
          <a:xfrm>
            <a:off x="1949246" y="4907227"/>
            <a:ext cx="89852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latin typeface="宋体" panose="02010600030101010101" pitchFamily="2" charset="-122"/>
              </a:rPr>
              <a:t>[</a:t>
            </a:r>
            <a:r>
              <a:rPr lang="zh-CN" altLang="en-US" sz="2800" b="1">
                <a:solidFill>
                  <a:srgbClr val="FF0066"/>
                </a:solidFill>
                <a:latin typeface="宋体" panose="02010600030101010101" pitchFamily="2" charset="-122"/>
              </a:rPr>
              <a:t>解</a:t>
            </a:r>
            <a:r>
              <a:rPr lang="en-US" altLang="zh-CN" sz="2800" b="1">
                <a:solidFill>
                  <a:srgbClr val="FF0066"/>
                </a:solidFill>
                <a:latin typeface="宋体" panose="02010600030101010101" pitchFamily="2" charset="-122"/>
              </a:rPr>
              <a:t>]</a:t>
            </a:r>
          </a:p>
        </p:txBody>
      </p:sp>
      <p:sp>
        <p:nvSpPr>
          <p:cNvPr id="123" name="Text Box 125" descr="未命名">
            <a:extLst>
              <a:ext uri="{FF2B5EF4-FFF2-40B4-BE49-F238E27FC236}">
                <a16:creationId xmlns:a16="http://schemas.microsoft.com/office/drawing/2014/main" id="{9A7CD6AF-D261-F789-75D6-DC99D79970DE}"/>
              </a:ext>
            </a:extLst>
          </p:cNvPr>
          <p:cNvSpPr txBox="1">
            <a:spLocks noChangeArrowheads="1"/>
          </p:cNvSpPr>
          <p:nvPr/>
        </p:nvSpPr>
        <p:spPr bwMode="auto">
          <a:xfrm>
            <a:off x="2785859" y="4932627"/>
            <a:ext cx="2405062" cy="519112"/>
          </a:xfrm>
          <a:prstGeom prst="rect">
            <a:avLst/>
          </a:prstGeom>
          <a:noFill/>
          <a:ln>
            <a:noFill/>
          </a:ln>
          <a:effectLst/>
          <a:extLst>
            <a:ext uri="{909E8E84-426E-40DD-AFC4-6F175D3DCCD1}">
              <a14:hiddenFill xmlns:a14="http://schemas.microsoft.com/office/drawing/2010/main">
                <a:blipFill dpi="0" rotWithShape="0">
                  <a:blip r:embed="rId2"/>
                  <a:srcRect/>
                  <a:stretch>
                    <a:fillRect/>
                  </a:stretch>
                </a:blip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(2) </a:t>
            </a:r>
            <a:r>
              <a:rPr lang="zh-CN" altLang="en-US" sz="2800" b="1">
                <a:solidFill>
                  <a:srgbClr val="0033CC"/>
                </a:solidFill>
              </a:rPr>
              <a:t>化简</a:t>
            </a:r>
          </a:p>
        </p:txBody>
      </p:sp>
      <p:graphicFrame>
        <p:nvGraphicFramePr>
          <p:cNvPr id="124" name="Object 126">
            <a:extLst>
              <a:ext uri="{FF2B5EF4-FFF2-40B4-BE49-F238E27FC236}">
                <a16:creationId xmlns:a16="http://schemas.microsoft.com/office/drawing/2014/main" id="{4AC9B6FB-EC57-8912-1060-425614E5C710}"/>
              </a:ext>
            </a:extLst>
          </p:cNvPr>
          <p:cNvGraphicFramePr>
            <a:graphicFrameLocks noChangeAspect="1"/>
          </p:cNvGraphicFramePr>
          <p:nvPr>
            <p:extLst>
              <p:ext uri="{D42A27DB-BD31-4B8C-83A1-F6EECF244321}">
                <p14:modId xmlns:p14="http://schemas.microsoft.com/office/powerpoint/2010/main" val="2158813571"/>
              </p:ext>
            </p:extLst>
          </p:nvPr>
        </p:nvGraphicFramePr>
        <p:xfrm>
          <a:off x="4379138" y="5524763"/>
          <a:ext cx="5582793" cy="405203"/>
        </p:xfrm>
        <a:graphic>
          <a:graphicData uri="http://schemas.openxmlformats.org/presentationml/2006/ole">
            <mc:AlternateContent xmlns:mc="http://schemas.openxmlformats.org/markup-compatibility/2006">
              <mc:Choice xmlns:v="urn:schemas-microsoft-com:vml" Requires="v">
                <p:oleObj name="公式" r:id="rId3" imgW="2924189" imgH="180900" progId="Equation.3">
                  <p:embed/>
                </p:oleObj>
              </mc:Choice>
              <mc:Fallback>
                <p:oleObj name="公式" r:id="rId3" imgW="2924189" imgH="180900" progId="Equation.3">
                  <p:embed/>
                  <p:pic>
                    <p:nvPicPr>
                      <p:cNvPr id="124" name="Object 126">
                        <a:extLst>
                          <a:ext uri="{FF2B5EF4-FFF2-40B4-BE49-F238E27FC236}">
                            <a16:creationId xmlns:a16="http://schemas.microsoft.com/office/drawing/2014/main" id="{4AC9B6FB-EC57-8912-1060-425614E5C71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79138" y="5524763"/>
                        <a:ext cx="5582793" cy="405203"/>
                      </a:xfrm>
                      <a:prstGeom prst="rect">
                        <a:avLst/>
                      </a:prstGeom>
                      <a:noFill/>
                      <a:ln>
                        <a:noFill/>
                      </a:ln>
                      <a:effectLst/>
                    </p:spPr>
                  </p:pic>
                </p:oleObj>
              </mc:Fallback>
            </mc:AlternateContent>
          </a:graphicData>
        </a:graphic>
      </p:graphicFrame>
      <p:graphicFrame>
        <p:nvGraphicFramePr>
          <p:cNvPr id="125" name="Object 128">
            <a:extLst>
              <a:ext uri="{FF2B5EF4-FFF2-40B4-BE49-F238E27FC236}">
                <a16:creationId xmlns:a16="http://schemas.microsoft.com/office/drawing/2014/main" id="{18255415-B1C5-587E-D8B6-A6142F31E6A0}"/>
              </a:ext>
            </a:extLst>
          </p:cNvPr>
          <p:cNvGraphicFramePr>
            <a:graphicFrameLocks noChangeAspect="1"/>
          </p:cNvGraphicFramePr>
          <p:nvPr>
            <p:extLst>
              <p:ext uri="{D42A27DB-BD31-4B8C-83A1-F6EECF244321}">
                <p14:modId xmlns:p14="http://schemas.microsoft.com/office/powerpoint/2010/main" val="2389930073"/>
              </p:ext>
            </p:extLst>
          </p:nvPr>
        </p:nvGraphicFramePr>
        <p:xfrm>
          <a:off x="4796742" y="4892965"/>
          <a:ext cx="3727118" cy="555195"/>
        </p:xfrm>
        <a:graphic>
          <a:graphicData uri="http://schemas.openxmlformats.org/presentationml/2006/ole">
            <mc:AlternateContent xmlns:mc="http://schemas.openxmlformats.org/markup-compatibility/2006">
              <mc:Choice xmlns:v="urn:schemas-microsoft-com:vml" Requires="v">
                <p:oleObj name="公式" r:id="rId5" imgW="1838255" imgH="238140" progId="Equation.3">
                  <p:embed/>
                </p:oleObj>
              </mc:Choice>
              <mc:Fallback>
                <p:oleObj name="公式" r:id="rId5" imgW="1838255" imgH="238140" progId="Equation.3">
                  <p:embed/>
                  <p:pic>
                    <p:nvPicPr>
                      <p:cNvPr id="125" name="Object 128">
                        <a:extLst>
                          <a:ext uri="{FF2B5EF4-FFF2-40B4-BE49-F238E27FC236}">
                            <a16:creationId xmlns:a16="http://schemas.microsoft.com/office/drawing/2014/main" id="{18255415-B1C5-587E-D8B6-A6142F31E6A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796742" y="4892965"/>
                        <a:ext cx="3727118" cy="555195"/>
                      </a:xfrm>
                      <a:prstGeom prst="rect">
                        <a:avLst/>
                      </a:prstGeom>
                      <a:noFill/>
                      <a:ln>
                        <a:noFill/>
                      </a:ln>
                      <a:effectLst/>
                    </p:spPr>
                  </p:pic>
                </p:oleObj>
              </mc:Fallback>
            </mc:AlternateContent>
          </a:graphicData>
        </a:graphic>
      </p:graphicFrame>
      <p:pic>
        <p:nvPicPr>
          <p:cNvPr id="126" name="图片 125">
            <a:extLst>
              <a:ext uri="{FF2B5EF4-FFF2-40B4-BE49-F238E27FC236}">
                <a16:creationId xmlns:a16="http://schemas.microsoft.com/office/drawing/2014/main" id="{FA0AD657-5009-B94F-593B-42A7A5CB7BA9}"/>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4426763" y="6032947"/>
            <a:ext cx="5535168" cy="664464"/>
          </a:xfrm>
          <a:prstGeom prst="rect">
            <a:avLst/>
          </a:prstGeom>
        </p:spPr>
      </p:pic>
      <p:sp>
        <p:nvSpPr>
          <p:cNvPr id="2" name="灯片编号占位符 1">
            <a:extLst>
              <a:ext uri="{FF2B5EF4-FFF2-40B4-BE49-F238E27FC236}">
                <a16:creationId xmlns:a16="http://schemas.microsoft.com/office/drawing/2014/main" id="{912C8072-C2DB-8603-A76F-1A0844062FF1}"/>
              </a:ext>
            </a:extLst>
          </p:cNvPr>
          <p:cNvSpPr>
            <a:spLocks noGrp="1"/>
          </p:cNvSpPr>
          <p:nvPr>
            <p:ph type="sldNum" sz="quarter" idx="12"/>
          </p:nvPr>
        </p:nvSpPr>
        <p:spPr/>
        <p:txBody>
          <a:bodyPr/>
          <a:lstStyle/>
          <a:p>
            <a:fld id="{392CBAA0-59E6-204E-8F03-85E5040D48B8}" type="slidenum">
              <a:rPr kumimoji="1" lang="zh-CN" altLang="en-US" smtClean="0"/>
              <a:t>8</a:t>
            </a:fld>
            <a:r>
              <a:rPr kumimoji="1" lang="en-US" altLang="zh-CN"/>
              <a:t>/133</a:t>
            </a:r>
            <a:endParaRPr kumimoji="1" lang="zh-CN" altLang="en-US" dirty="0"/>
          </a:p>
        </p:txBody>
      </p:sp>
    </p:spTree>
    <p:extLst>
      <p:ext uri="{BB962C8B-B14F-4D97-AF65-F5344CB8AC3E}">
        <p14:creationId xmlns:p14="http://schemas.microsoft.com/office/powerpoint/2010/main" val="9740529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3">
                                            <p:txEl>
                                              <p:pRg st="0" end="0"/>
                                            </p:txEl>
                                          </p:spTgt>
                                        </p:tgtEl>
                                        <p:attrNameLst>
                                          <p:attrName>style.visibility</p:attrName>
                                        </p:attrNameLst>
                                      </p:cBhvr>
                                      <p:to>
                                        <p:strVal val="visible"/>
                                      </p:to>
                                    </p:set>
                                    <p:animEffect transition="in" filter="wipe(left)">
                                      <p:cBhvr>
                                        <p:cTn id="7" dur="500"/>
                                        <p:tgtEl>
                                          <p:spTgt spid="12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25"/>
                                        </p:tgtEl>
                                        <p:attrNameLst>
                                          <p:attrName>style.visibility</p:attrName>
                                        </p:attrNameLst>
                                      </p:cBhvr>
                                      <p:to>
                                        <p:strVal val="visible"/>
                                      </p:to>
                                    </p:set>
                                    <p:animEffect transition="in" filter="wipe(left)">
                                      <p:cBhvr>
                                        <p:cTn id="12" dur="500"/>
                                        <p:tgtEl>
                                          <p:spTgt spid="12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24"/>
                                        </p:tgtEl>
                                        <p:attrNameLst>
                                          <p:attrName>style.visibility</p:attrName>
                                        </p:attrNameLst>
                                      </p:cBhvr>
                                      <p:to>
                                        <p:strVal val="visible"/>
                                      </p:to>
                                    </p:set>
                                    <p:animEffect transition="in" filter="wipe(left)">
                                      <p:cBhvr>
                                        <p:cTn id="17" dur="500"/>
                                        <p:tgtEl>
                                          <p:spTgt spid="12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126"/>
                                        </p:tgtEl>
                                        <p:attrNameLst>
                                          <p:attrName>style.visibility</p:attrName>
                                        </p:attrNameLst>
                                      </p:cBhvr>
                                      <p:to>
                                        <p:strVal val="visible"/>
                                      </p:to>
                                    </p:set>
                                    <p:animEffect transition="in" filter="wipe(left)">
                                      <p:cBhvr>
                                        <p:cTn id="22" dur="500"/>
                                        <p:tgtEl>
                                          <p:spTgt spid="1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 grpId="0" build="p" autoUpdateAnimBg="0" advAuto="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5.2</a:t>
            </a:r>
            <a:r>
              <a:rPr kumimoji="1" lang="zh-CN" altLang="en-US" dirty="0"/>
              <a:t> 用二进制译码器实现组合逻辑函数</a:t>
            </a:r>
          </a:p>
        </p:txBody>
      </p:sp>
      <p:sp>
        <p:nvSpPr>
          <p:cNvPr id="6" name="Text Box 4">
            <a:extLst>
              <a:ext uri="{FF2B5EF4-FFF2-40B4-BE49-F238E27FC236}">
                <a16:creationId xmlns:a16="http://schemas.microsoft.com/office/drawing/2014/main" id="{D19B435D-3CFD-CE98-ED1F-04847A16C368}"/>
              </a:ext>
            </a:extLst>
          </p:cNvPr>
          <p:cNvSpPr txBox="1">
            <a:spLocks noChangeArrowheads="1"/>
          </p:cNvSpPr>
          <p:nvPr/>
        </p:nvSpPr>
        <p:spPr bwMode="auto">
          <a:xfrm>
            <a:off x="1611569" y="940622"/>
            <a:ext cx="762635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二进制译码器</a:t>
            </a:r>
            <a:r>
              <a:rPr lang="en-US" altLang="zh-CN" sz="2800" b="1">
                <a:solidFill>
                  <a:srgbClr val="000000"/>
                </a:solidFill>
              </a:rPr>
              <a:t>(Binary  Decoder)</a:t>
            </a:r>
          </a:p>
        </p:txBody>
      </p:sp>
      <p:sp>
        <p:nvSpPr>
          <p:cNvPr id="7" name="Text Box 5">
            <a:extLst>
              <a:ext uri="{FF2B5EF4-FFF2-40B4-BE49-F238E27FC236}">
                <a16:creationId xmlns:a16="http://schemas.microsoft.com/office/drawing/2014/main" id="{0BA6E92B-B70C-9FBB-5D5D-CAC258C13568}"/>
              </a:ext>
            </a:extLst>
          </p:cNvPr>
          <p:cNvSpPr txBox="1">
            <a:spLocks noChangeArrowheads="1"/>
          </p:cNvSpPr>
          <p:nvPr/>
        </p:nvSpPr>
        <p:spPr bwMode="auto">
          <a:xfrm>
            <a:off x="2268794" y="2909122"/>
            <a:ext cx="1857375" cy="831850"/>
          </a:xfrm>
          <a:prstGeom prst="rect">
            <a:avLst/>
          </a:prstGeom>
          <a:solidFill>
            <a:srgbClr val="FFFFCC"/>
          </a:solidFill>
          <a:ln w="9525">
            <a:solidFill>
              <a:srgbClr val="996600"/>
            </a:solidFill>
            <a:miter lim="800000"/>
            <a:headEnd/>
            <a:tailEnd/>
          </a:ln>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b="1" i="1">
                <a:solidFill>
                  <a:srgbClr val="0033CC"/>
                </a:solidFill>
              </a:rPr>
              <a:t> </a:t>
            </a:r>
            <a:r>
              <a:rPr lang="zh-CN" altLang="en-US" b="1">
                <a:solidFill>
                  <a:srgbClr val="0033CC"/>
                </a:solidFill>
              </a:rPr>
              <a:t>输入 </a:t>
            </a:r>
            <a:r>
              <a:rPr lang="en-US" altLang="zh-CN" b="1" i="1">
                <a:solidFill>
                  <a:srgbClr val="0033CC"/>
                </a:solidFill>
              </a:rPr>
              <a:t>n </a:t>
            </a:r>
            <a:r>
              <a:rPr lang="zh-CN" altLang="zh-CN" b="1">
                <a:solidFill>
                  <a:srgbClr val="0033CC"/>
                </a:solidFill>
              </a:rPr>
              <a:t>位二进制代码</a:t>
            </a:r>
            <a:endParaRPr lang="zh-CN" altLang="en-US" b="1">
              <a:solidFill>
                <a:srgbClr val="0033CC"/>
              </a:solidFill>
            </a:endParaRPr>
          </a:p>
        </p:txBody>
      </p:sp>
      <p:sp>
        <p:nvSpPr>
          <p:cNvPr id="8" name="Text Box 6">
            <a:extLst>
              <a:ext uri="{FF2B5EF4-FFF2-40B4-BE49-F238E27FC236}">
                <a16:creationId xmlns:a16="http://schemas.microsoft.com/office/drawing/2014/main" id="{E72CD276-D8FA-B9CB-B95C-C2D0617968EE}"/>
              </a:ext>
            </a:extLst>
          </p:cNvPr>
          <p:cNvSpPr txBox="1">
            <a:spLocks noChangeArrowheads="1"/>
          </p:cNvSpPr>
          <p:nvPr/>
        </p:nvSpPr>
        <p:spPr bwMode="auto">
          <a:xfrm>
            <a:off x="1887794" y="4896672"/>
            <a:ext cx="434498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0000"/>
                </a:solidFill>
              </a:rPr>
              <a:t>如：  </a:t>
            </a:r>
            <a:r>
              <a:rPr lang="en-US" altLang="zh-CN" sz="2800" b="1">
                <a:solidFill>
                  <a:srgbClr val="0033CC"/>
                </a:solidFill>
              </a:rPr>
              <a:t>2 </a:t>
            </a:r>
            <a:r>
              <a:rPr lang="zh-CN" altLang="en-US" sz="2800" b="1">
                <a:solidFill>
                  <a:srgbClr val="0033CC"/>
                </a:solidFill>
              </a:rPr>
              <a:t>线 </a:t>
            </a:r>
            <a:r>
              <a:rPr lang="en-US" altLang="zh-CN" sz="2800" b="1">
                <a:solidFill>
                  <a:srgbClr val="0033CC"/>
                </a:solidFill>
              </a:rPr>
              <a:t>— 4 </a:t>
            </a:r>
            <a:r>
              <a:rPr lang="zh-CN" altLang="en-US" sz="2800" b="1">
                <a:solidFill>
                  <a:srgbClr val="0033CC"/>
                </a:solidFill>
              </a:rPr>
              <a:t>线译码器</a:t>
            </a:r>
          </a:p>
        </p:txBody>
      </p:sp>
      <p:sp>
        <p:nvSpPr>
          <p:cNvPr id="9" name="Rectangle 7">
            <a:extLst>
              <a:ext uri="{FF2B5EF4-FFF2-40B4-BE49-F238E27FC236}">
                <a16:creationId xmlns:a16="http://schemas.microsoft.com/office/drawing/2014/main" id="{28333631-317C-BF7B-9AE0-51DCF84CDB53}"/>
              </a:ext>
            </a:extLst>
          </p:cNvPr>
          <p:cNvSpPr>
            <a:spLocks noChangeArrowheads="1"/>
          </p:cNvSpPr>
          <p:nvPr/>
        </p:nvSpPr>
        <p:spPr bwMode="auto">
          <a:xfrm>
            <a:off x="5902582" y="4914135"/>
            <a:ext cx="37592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3 </a:t>
            </a:r>
            <a:r>
              <a:rPr lang="zh-CN" altLang="en-US" sz="2800" b="1">
                <a:solidFill>
                  <a:srgbClr val="FF0066"/>
                </a:solidFill>
              </a:rPr>
              <a:t>线 </a:t>
            </a:r>
            <a:r>
              <a:rPr lang="en-US" altLang="zh-CN" sz="2800" b="1">
                <a:solidFill>
                  <a:srgbClr val="FF0066"/>
                </a:solidFill>
              </a:rPr>
              <a:t>— 8 </a:t>
            </a:r>
            <a:r>
              <a:rPr lang="zh-CN" altLang="en-US" sz="2800" b="1">
                <a:solidFill>
                  <a:srgbClr val="FF0066"/>
                </a:solidFill>
              </a:rPr>
              <a:t>线译码器</a:t>
            </a:r>
          </a:p>
        </p:txBody>
      </p:sp>
      <p:sp>
        <p:nvSpPr>
          <p:cNvPr id="10" name="Rectangle 8">
            <a:extLst>
              <a:ext uri="{FF2B5EF4-FFF2-40B4-BE49-F238E27FC236}">
                <a16:creationId xmlns:a16="http://schemas.microsoft.com/office/drawing/2014/main" id="{998A6739-5776-3A88-5333-34A8E2D21F15}"/>
              </a:ext>
            </a:extLst>
          </p:cNvPr>
          <p:cNvSpPr>
            <a:spLocks noChangeArrowheads="1"/>
          </p:cNvSpPr>
          <p:nvPr/>
        </p:nvSpPr>
        <p:spPr bwMode="auto">
          <a:xfrm>
            <a:off x="2765682" y="5491985"/>
            <a:ext cx="35433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4 </a:t>
            </a:r>
            <a:r>
              <a:rPr lang="zh-CN" altLang="en-US" sz="2800" b="1">
                <a:solidFill>
                  <a:srgbClr val="0033CC"/>
                </a:solidFill>
              </a:rPr>
              <a:t>线 </a:t>
            </a:r>
            <a:r>
              <a:rPr lang="en-US" altLang="zh-CN" sz="2800" b="1">
                <a:solidFill>
                  <a:srgbClr val="0033CC"/>
                </a:solidFill>
              </a:rPr>
              <a:t>— 16 </a:t>
            </a:r>
            <a:r>
              <a:rPr lang="zh-CN" altLang="en-US" sz="2800" b="1">
                <a:solidFill>
                  <a:srgbClr val="0033CC"/>
                </a:solidFill>
              </a:rPr>
              <a:t>线译码器</a:t>
            </a:r>
          </a:p>
        </p:txBody>
      </p:sp>
      <p:grpSp>
        <p:nvGrpSpPr>
          <p:cNvPr id="11" name="Group 9">
            <a:extLst>
              <a:ext uri="{FF2B5EF4-FFF2-40B4-BE49-F238E27FC236}">
                <a16:creationId xmlns:a16="http://schemas.microsoft.com/office/drawing/2014/main" id="{1B317541-6E0C-5AEB-27BE-9F798192E12F}"/>
              </a:ext>
            </a:extLst>
          </p:cNvPr>
          <p:cNvGrpSpPr>
            <a:grpSpLocks/>
          </p:cNvGrpSpPr>
          <p:nvPr/>
        </p:nvGrpSpPr>
        <p:grpSpPr bwMode="auto">
          <a:xfrm>
            <a:off x="4176969" y="2275710"/>
            <a:ext cx="3671888" cy="2195512"/>
            <a:chOff x="1730" y="1722"/>
            <a:chExt cx="2313" cy="1383"/>
          </a:xfrm>
        </p:grpSpPr>
        <p:sp>
          <p:nvSpPr>
            <p:cNvPr id="12" name="Rectangle 10">
              <a:extLst>
                <a:ext uri="{FF2B5EF4-FFF2-40B4-BE49-F238E27FC236}">
                  <a16:creationId xmlns:a16="http://schemas.microsoft.com/office/drawing/2014/main" id="{32AFF8E1-C8DF-75E1-7399-7ECFB51AD71E}"/>
                </a:ext>
              </a:extLst>
            </p:cNvPr>
            <p:cNvSpPr>
              <a:spLocks noChangeArrowheads="1"/>
            </p:cNvSpPr>
            <p:nvPr/>
          </p:nvSpPr>
          <p:spPr bwMode="auto">
            <a:xfrm>
              <a:off x="2377" y="1761"/>
              <a:ext cx="912" cy="1344"/>
            </a:xfrm>
            <a:prstGeom prst="rect">
              <a:avLst/>
            </a:prstGeom>
            <a:solidFill>
              <a:srgbClr val="FFFFCC"/>
            </a:solidFill>
            <a:ln w="381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solidFill>
                  <a:srgbClr val="000000"/>
                </a:solidFill>
              </a:endParaRPr>
            </a:p>
          </p:txBody>
        </p:sp>
        <p:sp>
          <p:nvSpPr>
            <p:cNvPr id="13" name="Line 11">
              <a:extLst>
                <a:ext uri="{FF2B5EF4-FFF2-40B4-BE49-F238E27FC236}">
                  <a16:creationId xmlns:a16="http://schemas.microsoft.com/office/drawing/2014/main" id="{60B97884-A7A3-37C6-2587-8F32BE67EAF9}"/>
                </a:ext>
              </a:extLst>
            </p:cNvPr>
            <p:cNvSpPr>
              <a:spLocks noChangeShapeType="1"/>
            </p:cNvSpPr>
            <p:nvPr/>
          </p:nvSpPr>
          <p:spPr bwMode="auto">
            <a:xfrm>
              <a:off x="2185" y="1923"/>
              <a:ext cx="192"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 name="Line 12">
              <a:extLst>
                <a:ext uri="{FF2B5EF4-FFF2-40B4-BE49-F238E27FC236}">
                  <a16:creationId xmlns:a16="http://schemas.microsoft.com/office/drawing/2014/main" id="{CDB0A5F8-3021-3F63-7E5F-114B63918993}"/>
                </a:ext>
              </a:extLst>
            </p:cNvPr>
            <p:cNvSpPr>
              <a:spLocks noChangeShapeType="1"/>
            </p:cNvSpPr>
            <p:nvPr/>
          </p:nvSpPr>
          <p:spPr bwMode="auto">
            <a:xfrm>
              <a:off x="2185" y="2891"/>
              <a:ext cx="192"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 name="Line 13">
              <a:extLst>
                <a:ext uri="{FF2B5EF4-FFF2-40B4-BE49-F238E27FC236}">
                  <a16:creationId xmlns:a16="http://schemas.microsoft.com/office/drawing/2014/main" id="{214ED02D-D4C1-DB98-7426-15CBA3FC8877}"/>
                </a:ext>
              </a:extLst>
            </p:cNvPr>
            <p:cNvSpPr>
              <a:spLocks noChangeShapeType="1"/>
            </p:cNvSpPr>
            <p:nvPr/>
          </p:nvSpPr>
          <p:spPr bwMode="auto">
            <a:xfrm>
              <a:off x="2189" y="2181"/>
              <a:ext cx="192"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 name="Line 14">
              <a:extLst>
                <a:ext uri="{FF2B5EF4-FFF2-40B4-BE49-F238E27FC236}">
                  <a16:creationId xmlns:a16="http://schemas.microsoft.com/office/drawing/2014/main" id="{4E5CE27C-D1EC-DAFD-4FB4-67D9D4A3F5D4}"/>
                </a:ext>
              </a:extLst>
            </p:cNvPr>
            <p:cNvSpPr>
              <a:spLocks noChangeShapeType="1"/>
            </p:cNvSpPr>
            <p:nvPr/>
          </p:nvSpPr>
          <p:spPr bwMode="auto">
            <a:xfrm>
              <a:off x="3289" y="2905"/>
              <a:ext cx="192"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 name="Line 15">
              <a:extLst>
                <a:ext uri="{FF2B5EF4-FFF2-40B4-BE49-F238E27FC236}">
                  <a16:creationId xmlns:a16="http://schemas.microsoft.com/office/drawing/2014/main" id="{02FE1C02-7FB0-A030-5763-13AD6A167D2D}"/>
                </a:ext>
              </a:extLst>
            </p:cNvPr>
            <p:cNvSpPr>
              <a:spLocks noChangeShapeType="1"/>
            </p:cNvSpPr>
            <p:nvPr/>
          </p:nvSpPr>
          <p:spPr bwMode="auto">
            <a:xfrm>
              <a:off x="3289" y="2193"/>
              <a:ext cx="192"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 name="Line 16">
              <a:extLst>
                <a:ext uri="{FF2B5EF4-FFF2-40B4-BE49-F238E27FC236}">
                  <a16:creationId xmlns:a16="http://schemas.microsoft.com/office/drawing/2014/main" id="{1DCC1D81-03C0-9178-581D-368388D8E105}"/>
                </a:ext>
              </a:extLst>
            </p:cNvPr>
            <p:cNvSpPr>
              <a:spLocks noChangeShapeType="1"/>
            </p:cNvSpPr>
            <p:nvPr/>
          </p:nvSpPr>
          <p:spPr bwMode="auto">
            <a:xfrm>
              <a:off x="3291" y="1921"/>
              <a:ext cx="192"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 name="Text Box 17">
              <a:extLst>
                <a:ext uri="{FF2B5EF4-FFF2-40B4-BE49-F238E27FC236}">
                  <a16:creationId xmlns:a16="http://schemas.microsoft.com/office/drawing/2014/main" id="{88604C66-BC4A-17C0-3A5B-98E35CD31EDF}"/>
                </a:ext>
              </a:extLst>
            </p:cNvPr>
            <p:cNvSpPr txBox="1">
              <a:spLocks noChangeArrowheads="1"/>
            </p:cNvSpPr>
            <p:nvPr/>
          </p:nvSpPr>
          <p:spPr bwMode="auto">
            <a:xfrm>
              <a:off x="1730" y="1722"/>
              <a:ext cx="341"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0033CC"/>
                  </a:solidFill>
                </a:rPr>
                <a:t>A</a:t>
              </a:r>
              <a:r>
                <a:rPr lang="en-US" altLang="zh-CN" sz="2800" b="1" baseline="-25000">
                  <a:solidFill>
                    <a:srgbClr val="0033CC"/>
                  </a:solidFill>
                </a:rPr>
                <a:t>0</a:t>
              </a:r>
              <a:endParaRPr lang="en-US" altLang="zh-CN" sz="2800" b="1" i="1">
                <a:solidFill>
                  <a:srgbClr val="0033CC"/>
                </a:solidFill>
              </a:endParaRPr>
            </a:p>
          </p:txBody>
        </p:sp>
        <p:sp>
          <p:nvSpPr>
            <p:cNvPr id="20" name="Text Box 18">
              <a:extLst>
                <a:ext uri="{FF2B5EF4-FFF2-40B4-BE49-F238E27FC236}">
                  <a16:creationId xmlns:a16="http://schemas.microsoft.com/office/drawing/2014/main" id="{2B3AC885-A257-C8E9-4100-7B97FC674E34}"/>
                </a:ext>
              </a:extLst>
            </p:cNvPr>
            <p:cNvSpPr txBox="1">
              <a:spLocks noChangeArrowheads="1"/>
            </p:cNvSpPr>
            <p:nvPr/>
          </p:nvSpPr>
          <p:spPr bwMode="auto">
            <a:xfrm>
              <a:off x="3545" y="1722"/>
              <a:ext cx="329"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rPr>
                <a:t>Y</a:t>
              </a:r>
              <a:r>
                <a:rPr lang="en-US" altLang="zh-CN" sz="2800" b="1" baseline="-25000">
                  <a:solidFill>
                    <a:srgbClr val="FF0066"/>
                  </a:solidFill>
                </a:rPr>
                <a:t>0</a:t>
              </a:r>
              <a:endParaRPr lang="en-US" altLang="zh-CN" sz="2800" b="1" i="1">
                <a:solidFill>
                  <a:srgbClr val="FF0066"/>
                </a:solidFill>
              </a:endParaRPr>
            </a:p>
          </p:txBody>
        </p:sp>
        <p:sp>
          <p:nvSpPr>
            <p:cNvPr id="21" name="Text Box 19">
              <a:extLst>
                <a:ext uri="{FF2B5EF4-FFF2-40B4-BE49-F238E27FC236}">
                  <a16:creationId xmlns:a16="http://schemas.microsoft.com/office/drawing/2014/main" id="{F541B5DD-E157-3788-4E78-CAB710768B2D}"/>
                </a:ext>
              </a:extLst>
            </p:cNvPr>
            <p:cNvSpPr txBox="1">
              <a:spLocks noChangeArrowheads="1"/>
            </p:cNvSpPr>
            <p:nvPr/>
          </p:nvSpPr>
          <p:spPr bwMode="auto">
            <a:xfrm>
              <a:off x="1730" y="2001"/>
              <a:ext cx="341"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0033CC"/>
                  </a:solidFill>
                </a:rPr>
                <a:t>A</a:t>
              </a:r>
              <a:r>
                <a:rPr lang="en-US" altLang="zh-CN" sz="2800" b="1" baseline="-25000">
                  <a:solidFill>
                    <a:srgbClr val="0033CC"/>
                  </a:solidFill>
                </a:rPr>
                <a:t>1</a:t>
              </a:r>
              <a:endParaRPr lang="en-US" altLang="zh-CN" sz="2800" b="1" i="1">
                <a:solidFill>
                  <a:srgbClr val="0033CC"/>
                </a:solidFill>
              </a:endParaRPr>
            </a:p>
          </p:txBody>
        </p:sp>
        <p:sp>
          <p:nvSpPr>
            <p:cNvPr id="22" name="Text Box 20">
              <a:extLst>
                <a:ext uri="{FF2B5EF4-FFF2-40B4-BE49-F238E27FC236}">
                  <a16:creationId xmlns:a16="http://schemas.microsoft.com/office/drawing/2014/main" id="{CCA821C9-DE12-496F-D6DA-11151458CBA1}"/>
                </a:ext>
              </a:extLst>
            </p:cNvPr>
            <p:cNvSpPr txBox="1">
              <a:spLocks noChangeArrowheads="1"/>
            </p:cNvSpPr>
            <p:nvPr/>
          </p:nvSpPr>
          <p:spPr bwMode="auto">
            <a:xfrm>
              <a:off x="1730" y="2761"/>
              <a:ext cx="677"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0033CC"/>
                  </a:solidFill>
                </a:rPr>
                <a:t>A</a:t>
              </a:r>
              <a:r>
                <a:rPr lang="en-US" altLang="zh-CN" sz="2800" b="1" i="1" baseline="-25000">
                  <a:solidFill>
                    <a:srgbClr val="0033CC"/>
                  </a:solidFill>
                </a:rPr>
                <a:t>n</a:t>
              </a:r>
              <a:r>
                <a:rPr lang="en-US" altLang="zh-CN" sz="2800" b="1" baseline="-25000">
                  <a:solidFill>
                    <a:srgbClr val="0033CC"/>
                  </a:solidFill>
                </a:rPr>
                <a:t>-1</a:t>
              </a:r>
              <a:endParaRPr lang="en-US" altLang="zh-CN" sz="2800" b="1" i="1">
                <a:solidFill>
                  <a:srgbClr val="0033CC"/>
                </a:solidFill>
              </a:endParaRPr>
            </a:p>
          </p:txBody>
        </p:sp>
        <p:sp>
          <p:nvSpPr>
            <p:cNvPr id="23" name="Text Box 21">
              <a:extLst>
                <a:ext uri="{FF2B5EF4-FFF2-40B4-BE49-F238E27FC236}">
                  <a16:creationId xmlns:a16="http://schemas.microsoft.com/office/drawing/2014/main" id="{AFD77FA3-EB47-EB00-88D5-C48DCF60760F}"/>
                </a:ext>
              </a:extLst>
            </p:cNvPr>
            <p:cNvSpPr txBox="1">
              <a:spLocks noChangeArrowheads="1"/>
            </p:cNvSpPr>
            <p:nvPr/>
          </p:nvSpPr>
          <p:spPr bwMode="auto">
            <a:xfrm>
              <a:off x="3545" y="2025"/>
              <a:ext cx="329"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rPr>
                <a:t>Y</a:t>
              </a:r>
              <a:r>
                <a:rPr lang="en-US" altLang="zh-CN" sz="2800" b="1" baseline="-25000">
                  <a:solidFill>
                    <a:srgbClr val="FF0066"/>
                  </a:solidFill>
                </a:rPr>
                <a:t>1</a:t>
              </a:r>
              <a:endParaRPr lang="en-US" altLang="zh-CN" sz="2800" b="1" i="1">
                <a:solidFill>
                  <a:srgbClr val="FF0066"/>
                </a:solidFill>
              </a:endParaRPr>
            </a:p>
          </p:txBody>
        </p:sp>
        <p:sp>
          <p:nvSpPr>
            <p:cNvPr id="24" name="Text Box 22">
              <a:extLst>
                <a:ext uri="{FF2B5EF4-FFF2-40B4-BE49-F238E27FC236}">
                  <a16:creationId xmlns:a16="http://schemas.microsoft.com/office/drawing/2014/main" id="{DEFA87B7-62E1-1A05-A1CF-C8F67515503C}"/>
                </a:ext>
              </a:extLst>
            </p:cNvPr>
            <p:cNvSpPr txBox="1">
              <a:spLocks noChangeArrowheads="1"/>
            </p:cNvSpPr>
            <p:nvPr/>
          </p:nvSpPr>
          <p:spPr bwMode="auto">
            <a:xfrm>
              <a:off x="3545" y="2761"/>
              <a:ext cx="49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rPr>
                <a:t>Y</a:t>
              </a:r>
              <a:r>
                <a:rPr lang="en-US" altLang="zh-CN" sz="2800" b="1" i="1" baseline="-25000">
                  <a:solidFill>
                    <a:srgbClr val="FF0066"/>
                  </a:solidFill>
                </a:rPr>
                <a:t>m</a:t>
              </a:r>
              <a:r>
                <a:rPr lang="en-US" altLang="zh-CN" sz="2800" b="1" baseline="-25000">
                  <a:solidFill>
                    <a:srgbClr val="FF0066"/>
                  </a:solidFill>
                </a:rPr>
                <a:t>-1</a:t>
              </a:r>
              <a:endParaRPr lang="en-US" altLang="zh-CN" sz="2800" b="1" i="1">
                <a:solidFill>
                  <a:srgbClr val="FF0066"/>
                </a:solidFill>
              </a:endParaRPr>
            </a:p>
          </p:txBody>
        </p:sp>
        <p:sp>
          <p:nvSpPr>
            <p:cNvPr id="25" name="Text Box 23">
              <a:extLst>
                <a:ext uri="{FF2B5EF4-FFF2-40B4-BE49-F238E27FC236}">
                  <a16:creationId xmlns:a16="http://schemas.microsoft.com/office/drawing/2014/main" id="{186642E2-FA48-3B11-5E5D-48E74E0FE019}"/>
                </a:ext>
              </a:extLst>
            </p:cNvPr>
            <p:cNvSpPr txBox="1">
              <a:spLocks noChangeArrowheads="1"/>
            </p:cNvSpPr>
            <p:nvPr/>
          </p:nvSpPr>
          <p:spPr bwMode="auto">
            <a:xfrm>
              <a:off x="2422" y="2029"/>
              <a:ext cx="791" cy="5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800" b="1">
                  <a:solidFill>
                    <a:srgbClr val="996600"/>
                  </a:solidFill>
                  <a:ea typeface="隶书"/>
                  <a:cs typeface="隶书"/>
                </a:rPr>
                <a:t>二进制</a:t>
              </a:r>
            </a:p>
            <a:p>
              <a:pPr algn="ctr" eaLnBrk="1" hangingPunct="1"/>
              <a:r>
                <a:rPr lang="zh-CN" altLang="en-US" sz="2800" b="1">
                  <a:solidFill>
                    <a:srgbClr val="996600"/>
                  </a:solidFill>
                  <a:ea typeface="隶书"/>
                  <a:cs typeface="隶书"/>
                </a:rPr>
                <a:t>译码器</a:t>
              </a:r>
            </a:p>
          </p:txBody>
        </p:sp>
        <p:sp>
          <p:nvSpPr>
            <p:cNvPr id="26" name="Oval 24">
              <a:extLst>
                <a:ext uri="{FF2B5EF4-FFF2-40B4-BE49-F238E27FC236}">
                  <a16:creationId xmlns:a16="http://schemas.microsoft.com/office/drawing/2014/main" id="{DBD3A16D-B3B5-4F17-D183-D05D72103D35}"/>
                </a:ext>
              </a:extLst>
            </p:cNvPr>
            <p:cNvSpPr>
              <a:spLocks noChangeArrowheads="1"/>
            </p:cNvSpPr>
            <p:nvPr/>
          </p:nvSpPr>
          <p:spPr bwMode="auto">
            <a:xfrm>
              <a:off x="2122" y="1887"/>
              <a:ext cx="68" cy="68"/>
            </a:xfrm>
            <a:prstGeom prst="ellipse">
              <a:avLst/>
            </a:prstGeom>
            <a:noFill/>
            <a:ln w="28575">
              <a:solidFill>
                <a:srgbClr val="9966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solidFill>
                  <a:srgbClr val="000000"/>
                </a:solidFill>
              </a:endParaRPr>
            </a:p>
          </p:txBody>
        </p:sp>
        <p:sp>
          <p:nvSpPr>
            <p:cNvPr id="27" name="Oval 25">
              <a:extLst>
                <a:ext uri="{FF2B5EF4-FFF2-40B4-BE49-F238E27FC236}">
                  <a16:creationId xmlns:a16="http://schemas.microsoft.com/office/drawing/2014/main" id="{A0C33B1F-E838-E72C-1E85-FBE97C01CC12}"/>
                </a:ext>
              </a:extLst>
            </p:cNvPr>
            <p:cNvSpPr>
              <a:spLocks noChangeArrowheads="1"/>
            </p:cNvSpPr>
            <p:nvPr/>
          </p:nvSpPr>
          <p:spPr bwMode="auto">
            <a:xfrm>
              <a:off x="2122" y="2856"/>
              <a:ext cx="68" cy="68"/>
            </a:xfrm>
            <a:prstGeom prst="ellipse">
              <a:avLst/>
            </a:prstGeom>
            <a:noFill/>
            <a:ln w="28575">
              <a:solidFill>
                <a:srgbClr val="9966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solidFill>
                  <a:srgbClr val="000000"/>
                </a:solidFill>
              </a:endParaRPr>
            </a:p>
          </p:txBody>
        </p:sp>
        <p:sp>
          <p:nvSpPr>
            <p:cNvPr id="28" name="Oval 26">
              <a:extLst>
                <a:ext uri="{FF2B5EF4-FFF2-40B4-BE49-F238E27FC236}">
                  <a16:creationId xmlns:a16="http://schemas.microsoft.com/office/drawing/2014/main" id="{391E71D5-D727-444E-6727-5D3FCAA32E45}"/>
                </a:ext>
              </a:extLst>
            </p:cNvPr>
            <p:cNvSpPr>
              <a:spLocks noChangeArrowheads="1"/>
            </p:cNvSpPr>
            <p:nvPr/>
          </p:nvSpPr>
          <p:spPr bwMode="auto">
            <a:xfrm>
              <a:off x="3474" y="2156"/>
              <a:ext cx="68" cy="68"/>
            </a:xfrm>
            <a:prstGeom prst="ellipse">
              <a:avLst/>
            </a:prstGeom>
            <a:noFill/>
            <a:ln w="28575">
              <a:solidFill>
                <a:srgbClr val="9966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solidFill>
                  <a:srgbClr val="000000"/>
                </a:solidFill>
              </a:endParaRPr>
            </a:p>
          </p:txBody>
        </p:sp>
        <p:sp>
          <p:nvSpPr>
            <p:cNvPr id="29" name="Oval 27">
              <a:extLst>
                <a:ext uri="{FF2B5EF4-FFF2-40B4-BE49-F238E27FC236}">
                  <a16:creationId xmlns:a16="http://schemas.microsoft.com/office/drawing/2014/main" id="{32863AF2-05ED-1AF5-9062-93907AAA7892}"/>
                </a:ext>
              </a:extLst>
            </p:cNvPr>
            <p:cNvSpPr>
              <a:spLocks noChangeArrowheads="1"/>
            </p:cNvSpPr>
            <p:nvPr/>
          </p:nvSpPr>
          <p:spPr bwMode="auto">
            <a:xfrm>
              <a:off x="3474" y="1884"/>
              <a:ext cx="68" cy="68"/>
            </a:xfrm>
            <a:prstGeom prst="ellipse">
              <a:avLst/>
            </a:prstGeom>
            <a:noFill/>
            <a:ln w="28575">
              <a:solidFill>
                <a:srgbClr val="9966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solidFill>
                  <a:srgbClr val="000000"/>
                </a:solidFill>
              </a:endParaRPr>
            </a:p>
          </p:txBody>
        </p:sp>
        <p:sp>
          <p:nvSpPr>
            <p:cNvPr id="30" name="Oval 28">
              <a:extLst>
                <a:ext uri="{FF2B5EF4-FFF2-40B4-BE49-F238E27FC236}">
                  <a16:creationId xmlns:a16="http://schemas.microsoft.com/office/drawing/2014/main" id="{95C3DD34-A7FF-A79E-8815-9B2947942588}"/>
                </a:ext>
              </a:extLst>
            </p:cNvPr>
            <p:cNvSpPr>
              <a:spLocks noChangeArrowheads="1"/>
            </p:cNvSpPr>
            <p:nvPr/>
          </p:nvSpPr>
          <p:spPr bwMode="auto">
            <a:xfrm>
              <a:off x="2117" y="2148"/>
              <a:ext cx="68" cy="68"/>
            </a:xfrm>
            <a:prstGeom prst="ellipse">
              <a:avLst/>
            </a:prstGeom>
            <a:noFill/>
            <a:ln w="28575">
              <a:solidFill>
                <a:srgbClr val="9966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solidFill>
                  <a:srgbClr val="000000"/>
                </a:solidFill>
              </a:endParaRPr>
            </a:p>
          </p:txBody>
        </p:sp>
        <p:sp>
          <p:nvSpPr>
            <p:cNvPr id="31" name="Oval 29">
              <a:extLst>
                <a:ext uri="{FF2B5EF4-FFF2-40B4-BE49-F238E27FC236}">
                  <a16:creationId xmlns:a16="http://schemas.microsoft.com/office/drawing/2014/main" id="{9B42894E-9A28-D184-5E93-308B873BCDF5}"/>
                </a:ext>
              </a:extLst>
            </p:cNvPr>
            <p:cNvSpPr>
              <a:spLocks noChangeArrowheads="1"/>
            </p:cNvSpPr>
            <p:nvPr/>
          </p:nvSpPr>
          <p:spPr bwMode="auto">
            <a:xfrm>
              <a:off x="3473" y="2866"/>
              <a:ext cx="68" cy="68"/>
            </a:xfrm>
            <a:prstGeom prst="ellipse">
              <a:avLst/>
            </a:prstGeom>
            <a:noFill/>
            <a:ln w="28575">
              <a:solidFill>
                <a:srgbClr val="9966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solidFill>
                  <a:srgbClr val="000000"/>
                </a:solidFill>
              </a:endParaRPr>
            </a:p>
          </p:txBody>
        </p:sp>
        <p:sp>
          <p:nvSpPr>
            <p:cNvPr id="32" name="Text Box 30">
              <a:extLst>
                <a:ext uri="{FF2B5EF4-FFF2-40B4-BE49-F238E27FC236}">
                  <a16:creationId xmlns:a16="http://schemas.microsoft.com/office/drawing/2014/main" id="{90CD6527-228E-E1F5-42CA-23B955DDEC35}"/>
                </a:ext>
              </a:extLst>
            </p:cNvPr>
            <p:cNvSpPr txBox="1">
              <a:spLocks noChangeArrowheads="1"/>
            </p:cNvSpPr>
            <p:nvPr/>
          </p:nvSpPr>
          <p:spPr bwMode="auto">
            <a:xfrm rot="5400000">
              <a:off x="2112" y="2352"/>
              <a:ext cx="404"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3600">
                  <a:solidFill>
                    <a:srgbClr val="996600"/>
                  </a:solidFill>
                </a:rPr>
                <a:t>…</a:t>
              </a:r>
            </a:p>
          </p:txBody>
        </p:sp>
        <p:sp>
          <p:nvSpPr>
            <p:cNvPr id="33" name="Text Box 31">
              <a:extLst>
                <a:ext uri="{FF2B5EF4-FFF2-40B4-BE49-F238E27FC236}">
                  <a16:creationId xmlns:a16="http://schemas.microsoft.com/office/drawing/2014/main" id="{A45506DD-4548-EAF7-ED35-23216B078E6B}"/>
                </a:ext>
              </a:extLst>
            </p:cNvPr>
            <p:cNvSpPr txBox="1">
              <a:spLocks noChangeArrowheads="1"/>
            </p:cNvSpPr>
            <p:nvPr/>
          </p:nvSpPr>
          <p:spPr bwMode="auto">
            <a:xfrm rot="5400000">
              <a:off x="3312" y="2352"/>
              <a:ext cx="404"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3600">
                  <a:solidFill>
                    <a:srgbClr val="996600"/>
                  </a:solidFill>
                </a:rPr>
                <a:t>…</a:t>
              </a:r>
            </a:p>
          </p:txBody>
        </p:sp>
      </p:grpSp>
      <p:sp>
        <p:nvSpPr>
          <p:cNvPr id="34" name="Text Box 32">
            <a:extLst>
              <a:ext uri="{FF2B5EF4-FFF2-40B4-BE49-F238E27FC236}">
                <a16:creationId xmlns:a16="http://schemas.microsoft.com/office/drawing/2014/main" id="{AB12C8ED-64DC-9D5B-5529-DB4FE309BBED}"/>
              </a:ext>
            </a:extLst>
          </p:cNvPr>
          <p:cNvSpPr txBox="1">
            <a:spLocks noChangeArrowheads="1"/>
          </p:cNvSpPr>
          <p:nvPr/>
        </p:nvSpPr>
        <p:spPr bwMode="auto">
          <a:xfrm>
            <a:off x="7844094" y="2909122"/>
            <a:ext cx="1803400" cy="831850"/>
          </a:xfrm>
          <a:prstGeom prst="rect">
            <a:avLst/>
          </a:prstGeom>
          <a:solidFill>
            <a:srgbClr val="FFFFCC"/>
          </a:solidFill>
          <a:ln w="9525">
            <a:solidFill>
              <a:srgbClr val="996600"/>
            </a:solidFill>
            <a:miter lim="800000"/>
            <a:headEnd/>
            <a:tailEnd/>
          </a:ln>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b="1">
                <a:solidFill>
                  <a:srgbClr val="FF0066"/>
                </a:solidFill>
              </a:rPr>
              <a:t>输出 </a:t>
            </a:r>
            <a:r>
              <a:rPr lang="en-US" altLang="zh-CN" b="1" i="1">
                <a:solidFill>
                  <a:srgbClr val="FF0066"/>
                </a:solidFill>
              </a:rPr>
              <a:t>m </a:t>
            </a:r>
            <a:r>
              <a:rPr lang="zh-CN" altLang="en-US" b="1">
                <a:solidFill>
                  <a:srgbClr val="FF0066"/>
                </a:solidFill>
              </a:rPr>
              <a:t>个</a:t>
            </a:r>
          </a:p>
          <a:p>
            <a:pPr algn="ctr" eaLnBrk="1" hangingPunct="1"/>
            <a:r>
              <a:rPr lang="zh-CN" altLang="en-US" b="1">
                <a:solidFill>
                  <a:srgbClr val="FF0066"/>
                </a:solidFill>
              </a:rPr>
              <a:t>信号 </a:t>
            </a:r>
            <a:r>
              <a:rPr lang="en-US" altLang="zh-CN" b="1" i="1">
                <a:solidFill>
                  <a:srgbClr val="FF0066"/>
                </a:solidFill>
              </a:rPr>
              <a:t>m </a:t>
            </a:r>
            <a:r>
              <a:rPr lang="en-US" altLang="zh-CN" b="1">
                <a:solidFill>
                  <a:srgbClr val="FF0066"/>
                </a:solidFill>
              </a:rPr>
              <a:t>= 2</a:t>
            </a:r>
            <a:r>
              <a:rPr lang="en-US" altLang="zh-CN" b="1" i="1" baseline="30000">
                <a:solidFill>
                  <a:srgbClr val="FF0066"/>
                </a:solidFill>
              </a:rPr>
              <a:t>n</a:t>
            </a:r>
          </a:p>
        </p:txBody>
      </p:sp>
      <p:sp>
        <p:nvSpPr>
          <p:cNvPr id="2" name="灯片编号占位符 1">
            <a:extLst>
              <a:ext uri="{FF2B5EF4-FFF2-40B4-BE49-F238E27FC236}">
                <a16:creationId xmlns:a16="http://schemas.microsoft.com/office/drawing/2014/main" id="{C3E99E3D-EA50-E6B1-6A4D-2EDDB4A1D4EC}"/>
              </a:ext>
            </a:extLst>
          </p:cNvPr>
          <p:cNvSpPr>
            <a:spLocks noGrp="1"/>
          </p:cNvSpPr>
          <p:nvPr>
            <p:ph type="sldNum" sz="quarter" idx="12"/>
          </p:nvPr>
        </p:nvSpPr>
        <p:spPr/>
        <p:txBody>
          <a:bodyPr/>
          <a:lstStyle/>
          <a:p>
            <a:fld id="{392CBAA0-59E6-204E-8F03-85E5040D48B8}" type="slidenum">
              <a:rPr kumimoji="1" lang="zh-CN" altLang="en-US" smtClean="0"/>
              <a:t>80</a:t>
            </a:fld>
            <a:r>
              <a:rPr kumimoji="1" lang="en-US" altLang="zh-CN"/>
              <a:t>/133</a:t>
            </a:r>
            <a:endParaRPr kumimoji="1" lang="zh-CN" altLang="en-US" dirty="0"/>
          </a:p>
        </p:txBody>
      </p:sp>
    </p:spTree>
    <p:extLst>
      <p:ext uri="{BB962C8B-B14F-4D97-AF65-F5344CB8AC3E}">
        <p14:creationId xmlns:p14="http://schemas.microsoft.com/office/powerpoint/2010/main" val="13936181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100000"/>
                                  </p:iterate>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75"/>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left)">
                                      <p:cBhvr>
                                        <p:cTn id="12" dur="5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0" nodeType="clickEffect">
                                  <p:stCondLst>
                                    <p:cond delay="0"/>
                                  </p:stCondLst>
                                  <p:childTnLst>
                                    <p:set>
                                      <p:cBhvr>
                                        <p:cTn id="22" dur="1" fill="hold">
                                          <p:stCondLst>
                                            <p:cond delay="0"/>
                                          </p:stCondLst>
                                        </p:cTn>
                                        <p:tgtEl>
                                          <p:spTgt spid="34"/>
                                        </p:tgtEl>
                                        <p:attrNameLst>
                                          <p:attrName>style.visibility</p:attrName>
                                        </p:attrNameLst>
                                      </p:cBhvr>
                                      <p:to>
                                        <p:strVal val="visible"/>
                                      </p:to>
                                    </p:set>
                                    <p:anim calcmode="lin" valueType="num">
                                      <p:cBhvr>
                                        <p:cTn id="23" dur="500" fill="hold"/>
                                        <p:tgtEl>
                                          <p:spTgt spid="34"/>
                                        </p:tgtEl>
                                        <p:attrNameLst>
                                          <p:attrName>ppt_w</p:attrName>
                                        </p:attrNameLst>
                                      </p:cBhvr>
                                      <p:tavLst>
                                        <p:tav tm="0">
                                          <p:val>
                                            <p:fltVal val="0"/>
                                          </p:val>
                                        </p:tav>
                                        <p:tav tm="100000">
                                          <p:val>
                                            <p:strVal val="#ppt_w"/>
                                          </p:val>
                                        </p:tav>
                                      </p:tavLst>
                                    </p:anim>
                                    <p:anim calcmode="lin" valueType="num">
                                      <p:cBhvr>
                                        <p:cTn id="24" dur="500" fill="hold"/>
                                        <p:tgtEl>
                                          <p:spTgt spid="34"/>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grpId="0" nodeType="clickEffect">
                                  <p:stCondLst>
                                    <p:cond delay="0"/>
                                  </p:stCondLst>
                                  <p:iterate type="lt">
                                    <p:tmPct val="100000"/>
                                  </p:iterate>
                                  <p:childTnLst>
                                    <p:set>
                                      <p:cBhvr>
                                        <p:cTn id="28" dur="1" fill="hold">
                                          <p:stCondLst>
                                            <p:cond delay="0"/>
                                          </p:stCondLst>
                                        </p:cTn>
                                        <p:tgtEl>
                                          <p:spTgt spid="8"/>
                                        </p:tgtEl>
                                        <p:attrNameLst>
                                          <p:attrName>style.visibility</p:attrName>
                                        </p:attrNameLst>
                                      </p:cBhvr>
                                      <p:to>
                                        <p:strVal val="visible"/>
                                      </p:to>
                                    </p:set>
                                    <p:animEffect transition="in" filter="wipe(left)">
                                      <p:cBhvr>
                                        <p:cTn id="29" dur="75"/>
                                        <p:tgtEl>
                                          <p:spTgt spid="8"/>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grpId="0" nodeType="clickEffect">
                                  <p:stCondLst>
                                    <p:cond delay="0"/>
                                  </p:stCondLst>
                                  <p:iterate type="lt">
                                    <p:tmPct val="100000"/>
                                  </p:iterate>
                                  <p:childTnLst>
                                    <p:set>
                                      <p:cBhvr>
                                        <p:cTn id="33" dur="1" fill="hold">
                                          <p:stCondLst>
                                            <p:cond delay="0"/>
                                          </p:stCondLst>
                                        </p:cTn>
                                        <p:tgtEl>
                                          <p:spTgt spid="9"/>
                                        </p:tgtEl>
                                        <p:attrNameLst>
                                          <p:attrName>style.visibility</p:attrName>
                                        </p:attrNameLst>
                                      </p:cBhvr>
                                      <p:to>
                                        <p:strVal val="visible"/>
                                      </p:to>
                                    </p:set>
                                    <p:animEffect transition="in" filter="wipe(left)">
                                      <p:cBhvr>
                                        <p:cTn id="34" dur="75"/>
                                        <p:tgtEl>
                                          <p:spTgt spid="9"/>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iterate type="lt">
                                    <p:tmPct val="100000"/>
                                  </p:iterate>
                                  <p:childTnLst>
                                    <p:set>
                                      <p:cBhvr>
                                        <p:cTn id="38" dur="1" fill="hold">
                                          <p:stCondLst>
                                            <p:cond delay="0"/>
                                          </p:stCondLst>
                                        </p:cTn>
                                        <p:tgtEl>
                                          <p:spTgt spid="10"/>
                                        </p:tgtEl>
                                        <p:attrNameLst>
                                          <p:attrName>style.visibility</p:attrName>
                                        </p:attrNameLst>
                                      </p:cBhvr>
                                      <p:to>
                                        <p:strVal val="visible"/>
                                      </p:to>
                                    </p:set>
                                    <p:animEffect transition="in" filter="wipe(left)">
                                      <p:cBhvr>
                                        <p:cTn id="39" dur="75"/>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utoUpdateAnimBg="0"/>
      <p:bldP spid="7" grpId="0" animBg="1" autoUpdateAnimBg="0"/>
      <p:bldP spid="8" grpId="0" autoUpdateAnimBg="0"/>
      <p:bldP spid="9" grpId="0" autoUpdateAnimBg="0"/>
      <p:bldP spid="10" grpId="0" autoUpdateAnimBg="0"/>
      <p:bldP spid="34" grpId="0" animBg="1" autoUpdateAnimBg="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5.2</a:t>
            </a:r>
            <a:r>
              <a:rPr kumimoji="1" lang="zh-CN" altLang="en-US" dirty="0"/>
              <a:t> 用二进制译码器实现组合逻辑函数</a:t>
            </a:r>
          </a:p>
        </p:txBody>
      </p:sp>
      <p:sp>
        <p:nvSpPr>
          <p:cNvPr id="6" name="Text Box 3">
            <a:extLst>
              <a:ext uri="{FF2B5EF4-FFF2-40B4-BE49-F238E27FC236}">
                <a16:creationId xmlns:a16="http://schemas.microsoft.com/office/drawing/2014/main" id="{8B017560-D27A-4FF1-176E-402C15700AA5}"/>
              </a:ext>
            </a:extLst>
          </p:cNvPr>
          <p:cNvSpPr txBox="1">
            <a:spLocks noChangeArrowheads="1"/>
          </p:cNvSpPr>
          <p:nvPr/>
        </p:nvSpPr>
        <p:spPr bwMode="auto">
          <a:xfrm>
            <a:off x="1704618" y="901448"/>
            <a:ext cx="486410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一、基本原理与步骤</a:t>
            </a:r>
          </a:p>
        </p:txBody>
      </p:sp>
      <p:sp>
        <p:nvSpPr>
          <p:cNvPr id="7" name="Text Box 4">
            <a:extLst>
              <a:ext uri="{FF2B5EF4-FFF2-40B4-BE49-F238E27FC236}">
                <a16:creationId xmlns:a16="http://schemas.microsoft.com/office/drawing/2014/main" id="{058FEA1F-E13F-6331-0778-4C3144348F8C}"/>
              </a:ext>
            </a:extLst>
          </p:cNvPr>
          <p:cNvSpPr txBox="1">
            <a:spLocks noChangeArrowheads="1"/>
          </p:cNvSpPr>
          <p:nvPr/>
        </p:nvSpPr>
        <p:spPr bwMode="auto">
          <a:xfrm>
            <a:off x="1552218" y="1482473"/>
            <a:ext cx="2779712" cy="519113"/>
          </a:xfrm>
          <a:prstGeom prst="rect">
            <a:avLst/>
          </a:prstGeom>
          <a:noFill/>
          <a:ln>
            <a:noFill/>
          </a:ln>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1. </a:t>
            </a:r>
            <a:r>
              <a:rPr lang="zh-CN" altLang="en-US" sz="2800" b="1"/>
              <a:t>基本原理：</a:t>
            </a:r>
          </a:p>
        </p:txBody>
      </p:sp>
      <p:sp>
        <p:nvSpPr>
          <p:cNvPr id="8" name="Text Box 5">
            <a:extLst>
              <a:ext uri="{FF2B5EF4-FFF2-40B4-BE49-F238E27FC236}">
                <a16:creationId xmlns:a16="http://schemas.microsoft.com/office/drawing/2014/main" id="{762E9264-2F8D-49AE-D7FF-871426F3EC41}"/>
              </a:ext>
            </a:extLst>
          </p:cNvPr>
          <p:cNvSpPr txBox="1">
            <a:spLocks noChangeArrowheads="1"/>
          </p:cNvSpPr>
          <p:nvPr/>
        </p:nvSpPr>
        <p:spPr bwMode="auto">
          <a:xfrm>
            <a:off x="3688993" y="1609473"/>
            <a:ext cx="6535737" cy="8334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t>二进制译码器又叫变量译码器或最小项译码器</a:t>
            </a:r>
            <a:r>
              <a:rPr lang="en-US" altLang="zh-CN" b="1"/>
              <a:t>,</a:t>
            </a:r>
            <a:r>
              <a:rPr lang="zh-CN" altLang="en-US" b="1"/>
              <a:t>它的</a:t>
            </a:r>
            <a:r>
              <a:rPr lang="zh-CN" altLang="en-US" b="1">
                <a:solidFill>
                  <a:srgbClr val="FF0000"/>
                </a:solidFill>
              </a:rPr>
              <a:t>输出端提供了其输入变量的全部最小项</a:t>
            </a:r>
            <a:r>
              <a:rPr lang="zh-CN" altLang="en-US" b="1"/>
              <a:t>。</a:t>
            </a:r>
          </a:p>
        </p:txBody>
      </p:sp>
      <p:graphicFrame>
        <p:nvGraphicFramePr>
          <p:cNvPr id="9" name="Object 6">
            <a:extLst>
              <a:ext uri="{FF2B5EF4-FFF2-40B4-BE49-F238E27FC236}">
                <a16:creationId xmlns:a16="http://schemas.microsoft.com/office/drawing/2014/main" id="{8FC98ECB-5565-5973-A801-0AF3D23C558A}"/>
              </a:ext>
            </a:extLst>
          </p:cNvPr>
          <p:cNvGraphicFramePr>
            <a:graphicFrameLocks noChangeAspect="1"/>
          </p:cNvGraphicFramePr>
          <p:nvPr>
            <p:extLst>
              <p:ext uri="{D42A27DB-BD31-4B8C-83A1-F6EECF244321}">
                <p14:modId xmlns:p14="http://schemas.microsoft.com/office/powerpoint/2010/main" val="3009935525"/>
              </p:ext>
            </p:extLst>
          </p:nvPr>
        </p:nvGraphicFramePr>
        <p:xfrm>
          <a:off x="6106755" y="4689223"/>
          <a:ext cx="2000250" cy="606425"/>
        </p:xfrm>
        <a:graphic>
          <a:graphicData uri="http://schemas.openxmlformats.org/presentationml/2006/ole">
            <mc:AlternateContent xmlns:mc="http://schemas.openxmlformats.org/markup-compatibility/2006">
              <mc:Choice xmlns:v="urn:schemas-microsoft-com:vml" Requires="v">
                <p:oleObj name="Equation" r:id="rId2" imgW="733411" imgH="209520" progId="Equation.3">
                  <p:embed/>
                </p:oleObj>
              </mc:Choice>
              <mc:Fallback>
                <p:oleObj name="Equation" r:id="rId2" imgW="733411" imgH="209520" progId="Equation.3">
                  <p:embed/>
                  <p:pic>
                    <p:nvPicPr>
                      <p:cNvPr id="9" name="Object 6">
                        <a:extLst>
                          <a:ext uri="{FF2B5EF4-FFF2-40B4-BE49-F238E27FC236}">
                            <a16:creationId xmlns:a16="http://schemas.microsoft.com/office/drawing/2014/main" id="{8FC98ECB-5565-5973-A801-0AF3D23C558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06755" y="4689223"/>
                        <a:ext cx="2000250" cy="606425"/>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0" name="Object 7">
            <a:extLst>
              <a:ext uri="{FF2B5EF4-FFF2-40B4-BE49-F238E27FC236}">
                <a16:creationId xmlns:a16="http://schemas.microsoft.com/office/drawing/2014/main" id="{E19BAE7F-D035-D1B4-03AE-5C45B59E57EC}"/>
              </a:ext>
            </a:extLst>
          </p:cNvPr>
          <p:cNvGraphicFramePr>
            <a:graphicFrameLocks noChangeAspect="1"/>
          </p:cNvGraphicFramePr>
          <p:nvPr>
            <p:extLst>
              <p:ext uri="{D42A27DB-BD31-4B8C-83A1-F6EECF244321}">
                <p14:modId xmlns:p14="http://schemas.microsoft.com/office/powerpoint/2010/main" val="1529923077"/>
              </p:ext>
            </p:extLst>
          </p:nvPr>
        </p:nvGraphicFramePr>
        <p:xfrm>
          <a:off x="6030555" y="3165223"/>
          <a:ext cx="1981200" cy="633413"/>
        </p:xfrm>
        <a:graphic>
          <a:graphicData uri="http://schemas.openxmlformats.org/presentationml/2006/ole">
            <mc:AlternateContent xmlns:mc="http://schemas.openxmlformats.org/markup-compatibility/2006">
              <mc:Choice xmlns:v="urn:schemas-microsoft-com:vml" Requires="v">
                <p:oleObj name="Equation" r:id="rId4" imgW="733411" imgH="218970" progId="Equation.3">
                  <p:embed/>
                </p:oleObj>
              </mc:Choice>
              <mc:Fallback>
                <p:oleObj name="Equation" r:id="rId4" imgW="733411" imgH="218970" progId="Equation.3">
                  <p:embed/>
                  <p:pic>
                    <p:nvPicPr>
                      <p:cNvPr id="10" name="Object 7">
                        <a:extLst>
                          <a:ext uri="{FF2B5EF4-FFF2-40B4-BE49-F238E27FC236}">
                            <a16:creationId xmlns:a16="http://schemas.microsoft.com/office/drawing/2014/main" id="{E19BAE7F-D035-D1B4-03AE-5C45B59E57E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030555" y="3165223"/>
                        <a:ext cx="1981200" cy="633413"/>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1" name="Object 8">
            <a:extLst>
              <a:ext uri="{FF2B5EF4-FFF2-40B4-BE49-F238E27FC236}">
                <a16:creationId xmlns:a16="http://schemas.microsoft.com/office/drawing/2014/main" id="{93F6C668-DA19-39D7-931A-EA1E3C78D469}"/>
              </a:ext>
            </a:extLst>
          </p:cNvPr>
          <p:cNvGraphicFramePr>
            <a:graphicFrameLocks noChangeAspect="1"/>
          </p:cNvGraphicFramePr>
          <p:nvPr>
            <p:extLst>
              <p:ext uri="{D42A27DB-BD31-4B8C-83A1-F6EECF244321}">
                <p14:modId xmlns:p14="http://schemas.microsoft.com/office/powerpoint/2010/main" val="566359343"/>
              </p:ext>
            </p:extLst>
          </p:nvPr>
        </p:nvGraphicFramePr>
        <p:xfrm>
          <a:off x="6054368" y="3808161"/>
          <a:ext cx="1957387" cy="644525"/>
        </p:xfrm>
        <a:graphic>
          <a:graphicData uri="http://schemas.openxmlformats.org/presentationml/2006/ole">
            <mc:AlternateContent xmlns:mc="http://schemas.openxmlformats.org/markup-compatibility/2006">
              <mc:Choice xmlns:v="urn:schemas-microsoft-com:vml" Requires="v">
                <p:oleObj name="Equation" r:id="rId6" imgW="714502" imgH="218970" progId="Equation.3">
                  <p:embed/>
                </p:oleObj>
              </mc:Choice>
              <mc:Fallback>
                <p:oleObj name="Equation" r:id="rId6" imgW="714502" imgH="218970" progId="Equation.3">
                  <p:embed/>
                  <p:pic>
                    <p:nvPicPr>
                      <p:cNvPr id="11" name="Object 8">
                        <a:extLst>
                          <a:ext uri="{FF2B5EF4-FFF2-40B4-BE49-F238E27FC236}">
                            <a16:creationId xmlns:a16="http://schemas.microsoft.com/office/drawing/2014/main" id="{93F6C668-DA19-39D7-931A-EA1E3C78D469}"/>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054368" y="3808161"/>
                        <a:ext cx="1957387" cy="644525"/>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2" name="Object 9">
            <a:extLst>
              <a:ext uri="{FF2B5EF4-FFF2-40B4-BE49-F238E27FC236}">
                <a16:creationId xmlns:a16="http://schemas.microsoft.com/office/drawing/2014/main" id="{7CC24762-DBE7-893C-8AF5-A7F310EEA2D4}"/>
              </a:ext>
            </a:extLst>
          </p:cNvPr>
          <p:cNvGraphicFramePr>
            <a:graphicFrameLocks noChangeAspect="1"/>
          </p:cNvGraphicFramePr>
          <p:nvPr>
            <p:extLst>
              <p:ext uri="{D42A27DB-BD31-4B8C-83A1-F6EECF244321}">
                <p14:modId xmlns:p14="http://schemas.microsoft.com/office/powerpoint/2010/main" val="3150264854"/>
              </p:ext>
            </p:extLst>
          </p:nvPr>
        </p:nvGraphicFramePr>
        <p:xfrm>
          <a:off x="6048018" y="2527048"/>
          <a:ext cx="2930525" cy="554038"/>
        </p:xfrm>
        <a:graphic>
          <a:graphicData uri="http://schemas.openxmlformats.org/presentationml/2006/ole">
            <mc:AlternateContent xmlns:mc="http://schemas.openxmlformats.org/markup-compatibility/2006">
              <mc:Choice xmlns:v="urn:schemas-microsoft-com:vml" Requires="v">
                <p:oleObj name="公式" r:id="rId8" imgW="1162112" imgH="218970" progId="Equation.3">
                  <p:embed/>
                </p:oleObj>
              </mc:Choice>
              <mc:Fallback>
                <p:oleObj name="公式" r:id="rId8" imgW="1162112" imgH="218970" progId="Equation.3">
                  <p:embed/>
                  <p:pic>
                    <p:nvPicPr>
                      <p:cNvPr id="12" name="Object 9">
                        <a:extLst>
                          <a:ext uri="{FF2B5EF4-FFF2-40B4-BE49-F238E27FC236}">
                            <a16:creationId xmlns:a16="http://schemas.microsoft.com/office/drawing/2014/main" id="{7CC24762-DBE7-893C-8AF5-A7F310EEA2D4}"/>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048018" y="2527048"/>
                        <a:ext cx="2930525"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13" name="Object 10">
            <a:extLst>
              <a:ext uri="{FF2B5EF4-FFF2-40B4-BE49-F238E27FC236}">
                <a16:creationId xmlns:a16="http://schemas.microsoft.com/office/drawing/2014/main" id="{EED837B4-3119-1A99-DDE2-CB81DDCE0367}"/>
              </a:ext>
            </a:extLst>
          </p:cNvPr>
          <p:cNvGraphicFramePr>
            <a:graphicFrameLocks noChangeAspect="1"/>
          </p:cNvGraphicFramePr>
          <p:nvPr>
            <p:extLst>
              <p:ext uri="{D42A27DB-BD31-4B8C-83A1-F6EECF244321}">
                <p14:modId xmlns:p14="http://schemas.microsoft.com/office/powerpoint/2010/main" val="4176409588"/>
              </p:ext>
            </p:extLst>
          </p:nvPr>
        </p:nvGraphicFramePr>
        <p:xfrm>
          <a:off x="8164155" y="3201736"/>
          <a:ext cx="795338" cy="496887"/>
        </p:xfrm>
        <a:graphic>
          <a:graphicData uri="http://schemas.openxmlformats.org/presentationml/2006/ole">
            <mc:AlternateContent xmlns:mc="http://schemas.openxmlformats.org/markup-compatibility/2006">
              <mc:Choice xmlns:v="urn:schemas-microsoft-com:vml" Requires="v">
                <p:oleObj name="Equation" r:id="rId10" imgW="323889" imgH="200070" progId="Equation.3">
                  <p:embed/>
                </p:oleObj>
              </mc:Choice>
              <mc:Fallback>
                <p:oleObj name="Equation" r:id="rId10" imgW="323889" imgH="200070" progId="Equation.3">
                  <p:embed/>
                  <p:pic>
                    <p:nvPicPr>
                      <p:cNvPr id="13" name="Object 10">
                        <a:extLst>
                          <a:ext uri="{FF2B5EF4-FFF2-40B4-BE49-F238E27FC236}">
                            <a16:creationId xmlns:a16="http://schemas.microsoft.com/office/drawing/2014/main" id="{EED837B4-3119-1A99-DDE2-CB81DDCE0367}"/>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164155" y="3201736"/>
                        <a:ext cx="795338" cy="496887"/>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4" name="Object 11">
            <a:extLst>
              <a:ext uri="{FF2B5EF4-FFF2-40B4-BE49-F238E27FC236}">
                <a16:creationId xmlns:a16="http://schemas.microsoft.com/office/drawing/2014/main" id="{7C8B2580-1C43-833A-67ED-A110A6A8C856}"/>
              </a:ext>
            </a:extLst>
          </p:cNvPr>
          <p:cNvGraphicFramePr>
            <a:graphicFrameLocks noChangeAspect="1"/>
          </p:cNvGraphicFramePr>
          <p:nvPr>
            <p:extLst>
              <p:ext uri="{D42A27DB-BD31-4B8C-83A1-F6EECF244321}">
                <p14:modId xmlns:p14="http://schemas.microsoft.com/office/powerpoint/2010/main" val="2574172396"/>
              </p:ext>
            </p:extLst>
          </p:nvPr>
        </p:nvGraphicFramePr>
        <p:xfrm>
          <a:off x="8191143" y="3836736"/>
          <a:ext cx="792162" cy="496887"/>
        </p:xfrm>
        <a:graphic>
          <a:graphicData uri="http://schemas.openxmlformats.org/presentationml/2006/ole">
            <mc:AlternateContent xmlns:mc="http://schemas.openxmlformats.org/markup-compatibility/2006">
              <mc:Choice xmlns:v="urn:schemas-microsoft-com:vml" Requires="v">
                <p:oleObj name="Equation" r:id="rId12" imgW="323889" imgH="200070" progId="Equation.3">
                  <p:embed/>
                </p:oleObj>
              </mc:Choice>
              <mc:Fallback>
                <p:oleObj name="Equation" r:id="rId12" imgW="323889" imgH="200070" progId="Equation.3">
                  <p:embed/>
                  <p:pic>
                    <p:nvPicPr>
                      <p:cNvPr id="14" name="Object 11">
                        <a:extLst>
                          <a:ext uri="{FF2B5EF4-FFF2-40B4-BE49-F238E27FC236}">
                            <a16:creationId xmlns:a16="http://schemas.microsoft.com/office/drawing/2014/main" id="{7C8B2580-1C43-833A-67ED-A110A6A8C856}"/>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8191143" y="3836736"/>
                        <a:ext cx="792162" cy="496887"/>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5" name="Object 12">
            <a:extLst>
              <a:ext uri="{FF2B5EF4-FFF2-40B4-BE49-F238E27FC236}">
                <a16:creationId xmlns:a16="http://schemas.microsoft.com/office/drawing/2014/main" id="{E5C07501-0957-5C34-6F2B-7F92086130E9}"/>
              </a:ext>
            </a:extLst>
          </p:cNvPr>
          <p:cNvGraphicFramePr>
            <a:graphicFrameLocks noChangeAspect="1"/>
          </p:cNvGraphicFramePr>
          <p:nvPr>
            <p:extLst>
              <p:ext uri="{D42A27DB-BD31-4B8C-83A1-F6EECF244321}">
                <p14:modId xmlns:p14="http://schemas.microsoft.com/office/powerpoint/2010/main" val="1676936980"/>
              </p:ext>
            </p:extLst>
          </p:nvPr>
        </p:nvGraphicFramePr>
        <p:xfrm>
          <a:off x="8202255" y="4724148"/>
          <a:ext cx="795338" cy="495300"/>
        </p:xfrm>
        <a:graphic>
          <a:graphicData uri="http://schemas.openxmlformats.org/presentationml/2006/ole">
            <mc:AlternateContent xmlns:mc="http://schemas.openxmlformats.org/markup-compatibility/2006">
              <mc:Choice xmlns:v="urn:schemas-microsoft-com:vml" Requires="v">
                <p:oleObj name="Equation" r:id="rId14" imgW="323889" imgH="200070" progId="Equation.3">
                  <p:embed/>
                </p:oleObj>
              </mc:Choice>
              <mc:Fallback>
                <p:oleObj name="Equation" r:id="rId14" imgW="323889" imgH="200070" progId="Equation.3">
                  <p:embed/>
                  <p:pic>
                    <p:nvPicPr>
                      <p:cNvPr id="15" name="Object 12">
                        <a:extLst>
                          <a:ext uri="{FF2B5EF4-FFF2-40B4-BE49-F238E27FC236}">
                            <a16:creationId xmlns:a16="http://schemas.microsoft.com/office/drawing/2014/main" id="{E5C07501-0957-5C34-6F2B-7F92086130E9}"/>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8202255" y="4724148"/>
                        <a:ext cx="795338" cy="495300"/>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6" name="Text Box 13">
            <a:extLst>
              <a:ext uri="{FF2B5EF4-FFF2-40B4-BE49-F238E27FC236}">
                <a16:creationId xmlns:a16="http://schemas.microsoft.com/office/drawing/2014/main" id="{72617D22-53CC-05A4-4891-77B7C1411FEF}"/>
              </a:ext>
            </a:extLst>
          </p:cNvPr>
          <p:cNvSpPr txBox="1">
            <a:spLocks noChangeArrowheads="1"/>
          </p:cNvSpPr>
          <p:nvPr/>
        </p:nvSpPr>
        <p:spPr bwMode="auto">
          <a:xfrm>
            <a:off x="6179780" y="5500436"/>
            <a:ext cx="3254375" cy="831850"/>
          </a:xfrm>
          <a:prstGeom prst="rect">
            <a:avLst/>
          </a:prstGeom>
          <a:solidFill>
            <a:srgbClr val="FFFFCC"/>
          </a:solidFill>
          <a:ln w="9525">
            <a:solidFill>
              <a:srgbClr val="996600"/>
            </a:solidFill>
            <a:miter lim="800000"/>
            <a:headEnd/>
            <a:tailEnd/>
          </a:ln>
        </p:spPr>
        <p:txBody>
          <a:bodyPr wrap="none"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b="1">
                <a:solidFill>
                  <a:srgbClr val="0033CC"/>
                </a:solidFill>
              </a:rPr>
              <a:t>任何一个函数都可以</a:t>
            </a:r>
          </a:p>
          <a:p>
            <a:pPr algn="ctr" eaLnBrk="1" hangingPunct="1"/>
            <a:r>
              <a:rPr lang="zh-CN" altLang="en-US" b="1">
                <a:solidFill>
                  <a:srgbClr val="0033CC"/>
                </a:solidFill>
              </a:rPr>
              <a:t>写成最小项之和的形式</a:t>
            </a:r>
          </a:p>
        </p:txBody>
      </p:sp>
      <p:sp>
        <p:nvSpPr>
          <p:cNvPr id="17" name="Text Box 14">
            <a:extLst>
              <a:ext uri="{FF2B5EF4-FFF2-40B4-BE49-F238E27FC236}">
                <a16:creationId xmlns:a16="http://schemas.microsoft.com/office/drawing/2014/main" id="{25FF1EB7-EF0A-4489-FD19-D8C6CD26E94C}"/>
              </a:ext>
            </a:extLst>
          </p:cNvPr>
          <p:cNvSpPr txBox="1">
            <a:spLocks noChangeArrowheads="1"/>
          </p:cNvSpPr>
          <p:nvPr/>
        </p:nvSpPr>
        <p:spPr bwMode="auto">
          <a:xfrm rot="5400000">
            <a:off x="6467911" y="4329655"/>
            <a:ext cx="688975"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3200">
                <a:solidFill>
                  <a:srgbClr val="0033CC"/>
                </a:solidFill>
              </a:rPr>
              <a:t>…</a:t>
            </a:r>
          </a:p>
        </p:txBody>
      </p:sp>
      <p:grpSp>
        <p:nvGrpSpPr>
          <p:cNvPr id="18" name="Group 15">
            <a:extLst>
              <a:ext uri="{FF2B5EF4-FFF2-40B4-BE49-F238E27FC236}">
                <a16:creationId xmlns:a16="http://schemas.microsoft.com/office/drawing/2014/main" id="{EDD678CF-7FC0-E6F9-C021-13DCBFA6E816}"/>
              </a:ext>
            </a:extLst>
          </p:cNvPr>
          <p:cNvGrpSpPr>
            <a:grpSpLocks/>
          </p:cNvGrpSpPr>
          <p:nvPr/>
        </p:nvGrpSpPr>
        <p:grpSpPr bwMode="auto">
          <a:xfrm>
            <a:off x="1985605" y="2827086"/>
            <a:ext cx="3876675" cy="3238500"/>
            <a:chOff x="2901" y="1071"/>
            <a:chExt cx="2442" cy="2040"/>
          </a:xfrm>
        </p:grpSpPr>
        <p:sp>
          <p:nvSpPr>
            <p:cNvPr id="19" name="Rectangle 16">
              <a:extLst>
                <a:ext uri="{FF2B5EF4-FFF2-40B4-BE49-F238E27FC236}">
                  <a16:creationId xmlns:a16="http://schemas.microsoft.com/office/drawing/2014/main" id="{D2B89C6D-AC7A-D907-2469-FAFED9990A38}"/>
                </a:ext>
              </a:extLst>
            </p:cNvPr>
            <p:cNvSpPr>
              <a:spLocks noChangeArrowheads="1"/>
            </p:cNvSpPr>
            <p:nvPr/>
          </p:nvSpPr>
          <p:spPr bwMode="auto">
            <a:xfrm>
              <a:off x="2932" y="1602"/>
              <a:ext cx="2083" cy="96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solidFill>
                  <a:srgbClr val="0033CC"/>
                </a:solidFill>
              </a:endParaRPr>
            </a:p>
          </p:txBody>
        </p:sp>
        <p:grpSp>
          <p:nvGrpSpPr>
            <p:cNvPr id="20" name="Group 17">
              <a:extLst>
                <a:ext uri="{FF2B5EF4-FFF2-40B4-BE49-F238E27FC236}">
                  <a16:creationId xmlns:a16="http://schemas.microsoft.com/office/drawing/2014/main" id="{4EDDD912-2121-DB51-20CE-E132738ED977}"/>
                </a:ext>
              </a:extLst>
            </p:cNvPr>
            <p:cNvGrpSpPr>
              <a:grpSpLocks/>
            </p:cNvGrpSpPr>
            <p:nvPr/>
          </p:nvGrpSpPr>
          <p:grpSpPr bwMode="auto">
            <a:xfrm flipV="1">
              <a:off x="3037" y="2574"/>
              <a:ext cx="56" cy="273"/>
              <a:chOff x="3025" y="1638"/>
              <a:chExt cx="56" cy="273"/>
            </a:xfrm>
          </p:grpSpPr>
          <p:sp>
            <p:nvSpPr>
              <p:cNvPr id="109" name="Line 18">
                <a:extLst>
                  <a:ext uri="{FF2B5EF4-FFF2-40B4-BE49-F238E27FC236}">
                    <a16:creationId xmlns:a16="http://schemas.microsoft.com/office/drawing/2014/main" id="{09BABFE8-3EEB-93A0-8628-0975F1C4B5ED}"/>
                  </a:ext>
                </a:extLst>
              </p:cNvPr>
              <p:cNvSpPr>
                <a:spLocks noChangeShapeType="1"/>
              </p:cNvSpPr>
              <p:nvPr/>
            </p:nvSpPr>
            <p:spPr bwMode="auto">
              <a:xfrm flipV="1">
                <a:off x="3054" y="1701"/>
                <a:ext cx="0" cy="2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0" name="Oval 19">
                <a:extLst>
                  <a:ext uri="{FF2B5EF4-FFF2-40B4-BE49-F238E27FC236}">
                    <a16:creationId xmlns:a16="http://schemas.microsoft.com/office/drawing/2014/main" id="{7FC95E0B-AD22-4E6A-7494-67FDFCDF6A9A}"/>
                  </a:ext>
                </a:extLst>
              </p:cNvPr>
              <p:cNvSpPr>
                <a:spLocks noChangeArrowheads="1"/>
              </p:cNvSpPr>
              <p:nvPr/>
            </p:nvSpPr>
            <p:spPr bwMode="auto">
              <a:xfrm>
                <a:off x="3025" y="1638"/>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1" name="Group 20">
              <a:extLst>
                <a:ext uri="{FF2B5EF4-FFF2-40B4-BE49-F238E27FC236}">
                  <a16:creationId xmlns:a16="http://schemas.microsoft.com/office/drawing/2014/main" id="{50323E4E-90BD-A334-7303-24CA967403B5}"/>
                </a:ext>
              </a:extLst>
            </p:cNvPr>
            <p:cNvGrpSpPr>
              <a:grpSpLocks/>
            </p:cNvGrpSpPr>
            <p:nvPr/>
          </p:nvGrpSpPr>
          <p:grpSpPr bwMode="auto">
            <a:xfrm flipV="1">
              <a:off x="3296" y="2574"/>
              <a:ext cx="56" cy="273"/>
              <a:chOff x="3025" y="1638"/>
              <a:chExt cx="56" cy="273"/>
            </a:xfrm>
          </p:grpSpPr>
          <p:sp>
            <p:nvSpPr>
              <p:cNvPr id="107" name="Line 21">
                <a:extLst>
                  <a:ext uri="{FF2B5EF4-FFF2-40B4-BE49-F238E27FC236}">
                    <a16:creationId xmlns:a16="http://schemas.microsoft.com/office/drawing/2014/main" id="{BB293352-7427-C102-A42D-7A8DBC2DB358}"/>
                  </a:ext>
                </a:extLst>
              </p:cNvPr>
              <p:cNvSpPr>
                <a:spLocks noChangeShapeType="1"/>
              </p:cNvSpPr>
              <p:nvPr/>
            </p:nvSpPr>
            <p:spPr bwMode="auto">
              <a:xfrm flipV="1">
                <a:off x="3054" y="1701"/>
                <a:ext cx="0" cy="2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8" name="Oval 22">
                <a:extLst>
                  <a:ext uri="{FF2B5EF4-FFF2-40B4-BE49-F238E27FC236}">
                    <a16:creationId xmlns:a16="http://schemas.microsoft.com/office/drawing/2014/main" id="{DB13F5C8-ED1A-3E43-E88E-FF0AAB32625A}"/>
                  </a:ext>
                </a:extLst>
              </p:cNvPr>
              <p:cNvSpPr>
                <a:spLocks noChangeArrowheads="1"/>
              </p:cNvSpPr>
              <p:nvPr/>
            </p:nvSpPr>
            <p:spPr bwMode="auto">
              <a:xfrm>
                <a:off x="3025" y="1638"/>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2" name="Group 23">
              <a:extLst>
                <a:ext uri="{FF2B5EF4-FFF2-40B4-BE49-F238E27FC236}">
                  <a16:creationId xmlns:a16="http://schemas.microsoft.com/office/drawing/2014/main" id="{870F0CF4-AD5F-7C71-B23B-78F431323BFB}"/>
                </a:ext>
              </a:extLst>
            </p:cNvPr>
            <p:cNvGrpSpPr>
              <a:grpSpLocks/>
            </p:cNvGrpSpPr>
            <p:nvPr/>
          </p:nvGrpSpPr>
          <p:grpSpPr bwMode="auto">
            <a:xfrm flipV="1">
              <a:off x="3556" y="2574"/>
              <a:ext cx="56" cy="273"/>
              <a:chOff x="3025" y="1638"/>
              <a:chExt cx="56" cy="273"/>
            </a:xfrm>
          </p:grpSpPr>
          <p:sp>
            <p:nvSpPr>
              <p:cNvPr id="105" name="Line 24">
                <a:extLst>
                  <a:ext uri="{FF2B5EF4-FFF2-40B4-BE49-F238E27FC236}">
                    <a16:creationId xmlns:a16="http://schemas.microsoft.com/office/drawing/2014/main" id="{24AACD34-B028-25E4-244C-3E1B3FB8685B}"/>
                  </a:ext>
                </a:extLst>
              </p:cNvPr>
              <p:cNvSpPr>
                <a:spLocks noChangeShapeType="1"/>
              </p:cNvSpPr>
              <p:nvPr/>
            </p:nvSpPr>
            <p:spPr bwMode="auto">
              <a:xfrm flipV="1">
                <a:off x="3054" y="1701"/>
                <a:ext cx="0" cy="2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6" name="Oval 25">
                <a:extLst>
                  <a:ext uri="{FF2B5EF4-FFF2-40B4-BE49-F238E27FC236}">
                    <a16:creationId xmlns:a16="http://schemas.microsoft.com/office/drawing/2014/main" id="{0F9F2CD2-0940-ADB1-0C0D-FCBCCC119CFC}"/>
                  </a:ext>
                </a:extLst>
              </p:cNvPr>
              <p:cNvSpPr>
                <a:spLocks noChangeArrowheads="1"/>
              </p:cNvSpPr>
              <p:nvPr/>
            </p:nvSpPr>
            <p:spPr bwMode="auto">
              <a:xfrm>
                <a:off x="3025" y="1638"/>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3" name="Group 26">
              <a:extLst>
                <a:ext uri="{FF2B5EF4-FFF2-40B4-BE49-F238E27FC236}">
                  <a16:creationId xmlns:a16="http://schemas.microsoft.com/office/drawing/2014/main" id="{FED8A8FE-4C60-ED1B-15B5-F1C668F2A45F}"/>
                </a:ext>
              </a:extLst>
            </p:cNvPr>
            <p:cNvGrpSpPr>
              <a:grpSpLocks/>
            </p:cNvGrpSpPr>
            <p:nvPr/>
          </p:nvGrpSpPr>
          <p:grpSpPr bwMode="auto">
            <a:xfrm flipV="1">
              <a:off x="4595" y="2574"/>
              <a:ext cx="56" cy="273"/>
              <a:chOff x="3025" y="1638"/>
              <a:chExt cx="56" cy="273"/>
            </a:xfrm>
          </p:grpSpPr>
          <p:sp>
            <p:nvSpPr>
              <p:cNvPr id="103" name="Line 27">
                <a:extLst>
                  <a:ext uri="{FF2B5EF4-FFF2-40B4-BE49-F238E27FC236}">
                    <a16:creationId xmlns:a16="http://schemas.microsoft.com/office/drawing/2014/main" id="{97D2EEC4-82F3-AC63-F426-64AA393E62FD}"/>
                  </a:ext>
                </a:extLst>
              </p:cNvPr>
              <p:cNvSpPr>
                <a:spLocks noChangeShapeType="1"/>
              </p:cNvSpPr>
              <p:nvPr/>
            </p:nvSpPr>
            <p:spPr bwMode="auto">
              <a:xfrm flipV="1">
                <a:off x="3054" y="1701"/>
                <a:ext cx="0" cy="21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4" name="Oval 28">
                <a:extLst>
                  <a:ext uri="{FF2B5EF4-FFF2-40B4-BE49-F238E27FC236}">
                    <a16:creationId xmlns:a16="http://schemas.microsoft.com/office/drawing/2014/main" id="{0FB902E8-EDE4-DC81-F6F7-BF67AC16A903}"/>
                  </a:ext>
                </a:extLst>
              </p:cNvPr>
              <p:cNvSpPr>
                <a:spLocks noChangeArrowheads="1"/>
              </p:cNvSpPr>
              <p:nvPr/>
            </p:nvSpPr>
            <p:spPr bwMode="auto">
              <a:xfrm>
                <a:off x="3025" y="1638"/>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24" name="Text Box 29">
              <a:extLst>
                <a:ext uri="{FF2B5EF4-FFF2-40B4-BE49-F238E27FC236}">
                  <a16:creationId xmlns:a16="http://schemas.microsoft.com/office/drawing/2014/main" id="{CEB7EF0B-B433-A73F-94EA-83AADC06BEAE}"/>
                </a:ext>
              </a:extLst>
            </p:cNvPr>
            <p:cNvSpPr txBox="1">
              <a:spLocks noChangeArrowheads="1"/>
            </p:cNvSpPr>
            <p:nvPr/>
          </p:nvSpPr>
          <p:spPr bwMode="auto">
            <a:xfrm>
              <a:off x="3433" y="1892"/>
              <a:ext cx="172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3200" b="1">
                  <a:solidFill>
                    <a:srgbClr val="FF0066"/>
                  </a:solidFill>
                </a:rPr>
                <a:t>74LS138</a:t>
              </a:r>
            </a:p>
          </p:txBody>
        </p:sp>
        <p:sp>
          <p:nvSpPr>
            <p:cNvPr id="25" name="Text Box 30">
              <a:extLst>
                <a:ext uri="{FF2B5EF4-FFF2-40B4-BE49-F238E27FC236}">
                  <a16:creationId xmlns:a16="http://schemas.microsoft.com/office/drawing/2014/main" id="{888F4E7D-5D95-B594-B67C-1428086AB2B8}"/>
                </a:ext>
              </a:extLst>
            </p:cNvPr>
            <p:cNvSpPr txBox="1">
              <a:spLocks noChangeArrowheads="1"/>
            </p:cNvSpPr>
            <p:nvPr/>
          </p:nvSpPr>
          <p:spPr bwMode="auto">
            <a:xfrm>
              <a:off x="2917" y="1071"/>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Y</a:t>
              </a:r>
              <a:r>
                <a:rPr lang="en-US" altLang="zh-CN" b="1" baseline="-25000">
                  <a:solidFill>
                    <a:srgbClr val="FF0066"/>
                  </a:solidFill>
                  <a:ea typeface="楷体_GB2312" pitchFamily="49" charset="-122"/>
                </a:rPr>
                <a:t>0  </a:t>
              </a:r>
            </a:p>
          </p:txBody>
        </p:sp>
        <p:sp>
          <p:nvSpPr>
            <p:cNvPr id="26" name="Text Box 31">
              <a:extLst>
                <a:ext uri="{FF2B5EF4-FFF2-40B4-BE49-F238E27FC236}">
                  <a16:creationId xmlns:a16="http://schemas.microsoft.com/office/drawing/2014/main" id="{1AA2ED5C-CB9D-1DF8-E5F6-659EA6B3464E}"/>
                </a:ext>
              </a:extLst>
            </p:cNvPr>
            <p:cNvSpPr txBox="1">
              <a:spLocks noChangeArrowheads="1"/>
            </p:cNvSpPr>
            <p:nvPr/>
          </p:nvSpPr>
          <p:spPr bwMode="auto">
            <a:xfrm>
              <a:off x="3179" y="1071"/>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Y</a:t>
              </a:r>
              <a:r>
                <a:rPr lang="en-US" altLang="zh-CN" b="1" baseline="-25000">
                  <a:solidFill>
                    <a:srgbClr val="FF0066"/>
                  </a:solidFill>
                  <a:ea typeface="楷体_GB2312" pitchFamily="49" charset="-122"/>
                </a:rPr>
                <a:t>1  </a:t>
              </a:r>
            </a:p>
          </p:txBody>
        </p:sp>
        <p:sp>
          <p:nvSpPr>
            <p:cNvPr id="27" name="Text Box 32">
              <a:extLst>
                <a:ext uri="{FF2B5EF4-FFF2-40B4-BE49-F238E27FC236}">
                  <a16:creationId xmlns:a16="http://schemas.microsoft.com/office/drawing/2014/main" id="{D61A4D46-01E1-E8FD-7C51-4B2DF27E21BE}"/>
                </a:ext>
              </a:extLst>
            </p:cNvPr>
            <p:cNvSpPr txBox="1">
              <a:spLocks noChangeArrowheads="1"/>
            </p:cNvSpPr>
            <p:nvPr/>
          </p:nvSpPr>
          <p:spPr bwMode="auto">
            <a:xfrm>
              <a:off x="3440" y="1071"/>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Y</a:t>
              </a:r>
              <a:r>
                <a:rPr lang="en-US" altLang="zh-CN" b="1" baseline="-25000">
                  <a:solidFill>
                    <a:srgbClr val="FF0066"/>
                  </a:solidFill>
                  <a:ea typeface="楷体_GB2312" pitchFamily="49" charset="-122"/>
                </a:rPr>
                <a:t>2 </a:t>
              </a:r>
            </a:p>
          </p:txBody>
        </p:sp>
        <p:sp>
          <p:nvSpPr>
            <p:cNvPr id="28" name="Text Box 33">
              <a:extLst>
                <a:ext uri="{FF2B5EF4-FFF2-40B4-BE49-F238E27FC236}">
                  <a16:creationId xmlns:a16="http://schemas.microsoft.com/office/drawing/2014/main" id="{D3406668-D47D-B827-71DB-6B5DE15C15BE}"/>
                </a:ext>
              </a:extLst>
            </p:cNvPr>
            <p:cNvSpPr txBox="1">
              <a:spLocks noChangeArrowheads="1"/>
            </p:cNvSpPr>
            <p:nvPr/>
          </p:nvSpPr>
          <p:spPr bwMode="auto">
            <a:xfrm>
              <a:off x="3701" y="1071"/>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Y</a:t>
              </a:r>
              <a:r>
                <a:rPr lang="en-US" altLang="zh-CN" b="1" baseline="-25000">
                  <a:solidFill>
                    <a:srgbClr val="FF0066"/>
                  </a:solidFill>
                  <a:ea typeface="楷体_GB2312" pitchFamily="49" charset="-122"/>
                </a:rPr>
                <a:t>3  </a:t>
              </a:r>
            </a:p>
          </p:txBody>
        </p:sp>
        <p:sp>
          <p:nvSpPr>
            <p:cNvPr id="29" name="Text Box 34">
              <a:extLst>
                <a:ext uri="{FF2B5EF4-FFF2-40B4-BE49-F238E27FC236}">
                  <a16:creationId xmlns:a16="http://schemas.microsoft.com/office/drawing/2014/main" id="{554E643A-0050-2F8B-E412-9EBC5DCF6ACC}"/>
                </a:ext>
              </a:extLst>
            </p:cNvPr>
            <p:cNvSpPr txBox="1">
              <a:spLocks noChangeArrowheads="1"/>
            </p:cNvSpPr>
            <p:nvPr/>
          </p:nvSpPr>
          <p:spPr bwMode="auto">
            <a:xfrm>
              <a:off x="3963" y="1071"/>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Y</a:t>
              </a:r>
              <a:r>
                <a:rPr lang="en-US" altLang="zh-CN" b="1" baseline="-25000">
                  <a:solidFill>
                    <a:srgbClr val="FF0066"/>
                  </a:solidFill>
                  <a:ea typeface="楷体_GB2312" pitchFamily="49" charset="-122"/>
                </a:rPr>
                <a:t>4 </a:t>
              </a:r>
            </a:p>
          </p:txBody>
        </p:sp>
        <p:sp>
          <p:nvSpPr>
            <p:cNvPr id="30" name="Text Box 35">
              <a:extLst>
                <a:ext uri="{FF2B5EF4-FFF2-40B4-BE49-F238E27FC236}">
                  <a16:creationId xmlns:a16="http://schemas.microsoft.com/office/drawing/2014/main" id="{F38024C5-3F8C-EC38-2665-663B7DED17BD}"/>
                </a:ext>
              </a:extLst>
            </p:cNvPr>
            <p:cNvSpPr txBox="1">
              <a:spLocks noChangeArrowheads="1"/>
            </p:cNvSpPr>
            <p:nvPr/>
          </p:nvSpPr>
          <p:spPr bwMode="auto">
            <a:xfrm>
              <a:off x="4224" y="1071"/>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Y</a:t>
              </a:r>
              <a:r>
                <a:rPr lang="en-US" altLang="zh-CN" b="1" baseline="-25000">
                  <a:solidFill>
                    <a:srgbClr val="FF0066"/>
                  </a:solidFill>
                  <a:ea typeface="楷体_GB2312" pitchFamily="49" charset="-122"/>
                </a:rPr>
                <a:t>5  </a:t>
              </a:r>
            </a:p>
          </p:txBody>
        </p:sp>
        <p:sp>
          <p:nvSpPr>
            <p:cNvPr id="31" name="Text Box 36">
              <a:extLst>
                <a:ext uri="{FF2B5EF4-FFF2-40B4-BE49-F238E27FC236}">
                  <a16:creationId xmlns:a16="http://schemas.microsoft.com/office/drawing/2014/main" id="{C13B660A-3D78-4274-FA40-007FC3F1426F}"/>
                </a:ext>
              </a:extLst>
            </p:cNvPr>
            <p:cNvSpPr txBox="1">
              <a:spLocks noChangeArrowheads="1"/>
            </p:cNvSpPr>
            <p:nvPr/>
          </p:nvSpPr>
          <p:spPr bwMode="auto">
            <a:xfrm>
              <a:off x="4485" y="1071"/>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Y</a:t>
              </a:r>
              <a:r>
                <a:rPr lang="en-US" altLang="zh-CN" b="1" baseline="-25000">
                  <a:solidFill>
                    <a:srgbClr val="FF0066"/>
                  </a:solidFill>
                  <a:ea typeface="楷体_GB2312" pitchFamily="49" charset="-122"/>
                </a:rPr>
                <a:t>6  </a:t>
              </a:r>
            </a:p>
          </p:txBody>
        </p:sp>
        <p:sp>
          <p:nvSpPr>
            <p:cNvPr id="32" name="Text Box 37">
              <a:extLst>
                <a:ext uri="{FF2B5EF4-FFF2-40B4-BE49-F238E27FC236}">
                  <a16:creationId xmlns:a16="http://schemas.microsoft.com/office/drawing/2014/main" id="{15ECB459-51E4-A920-A4B8-217D95E884C7}"/>
                </a:ext>
              </a:extLst>
            </p:cNvPr>
            <p:cNvSpPr txBox="1">
              <a:spLocks noChangeArrowheads="1"/>
            </p:cNvSpPr>
            <p:nvPr/>
          </p:nvSpPr>
          <p:spPr bwMode="auto">
            <a:xfrm>
              <a:off x="2901" y="2823"/>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A</a:t>
              </a:r>
              <a:r>
                <a:rPr lang="en-US" altLang="zh-CN" b="1" baseline="-25000">
                  <a:solidFill>
                    <a:srgbClr val="FF0066"/>
                  </a:solidFill>
                  <a:ea typeface="楷体_GB2312" pitchFamily="49" charset="-122"/>
                </a:rPr>
                <a:t>0  </a:t>
              </a:r>
            </a:p>
          </p:txBody>
        </p:sp>
        <p:sp>
          <p:nvSpPr>
            <p:cNvPr id="33" name="Text Box 38">
              <a:extLst>
                <a:ext uri="{FF2B5EF4-FFF2-40B4-BE49-F238E27FC236}">
                  <a16:creationId xmlns:a16="http://schemas.microsoft.com/office/drawing/2014/main" id="{29DB76FF-8003-06E5-C1DD-7DFE730BCEB9}"/>
                </a:ext>
              </a:extLst>
            </p:cNvPr>
            <p:cNvSpPr txBox="1">
              <a:spLocks noChangeArrowheads="1"/>
            </p:cNvSpPr>
            <p:nvPr/>
          </p:nvSpPr>
          <p:spPr bwMode="auto">
            <a:xfrm>
              <a:off x="3163" y="2823"/>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A</a:t>
              </a:r>
              <a:r>
                <a:rPr lang="en-US" altLang="zh-CN" b="1" baseline="-25000">
                  <a:solidFill>
                    <a:srgbClr val="FF0066"/>
                  </a:solidFill>
                  <a:ea typeface="楷体_GB2312" pitchFamily="49" charset="-122"/>
                </a:rPr>
                <a:t>1  </a:t>
              </a:r>
            </a:p>
          </p:txBody>
        </p:sp>
        <p:sp>
          <p:nvSpPr>
            <p:cNvPr id="34" name="Text Box 39">
              <a:extLst>
                <a:ext uri="{FF2B5EF4-FFF2-40B4-BE49-F238E27FC236}">
                  <a16:creationId xmlns:a16="http://schemas.microsoft.com/office/drawing/2014/main" id="{76DBCD25-B1C6-8B44-B3A3-AFA5DE304EA2}"/>
                </a:ext>
              </a:extLst>
            </p:cNvPr>
            <p:cNvSpPr txBox="1">
              <a:spLocks noChangeArrowheads="1"/>
            </p:cNvSpPr>
            <p:nvPr/>
          </p:nvSpPr>
          <p:spPr bwMode="auto">
            <a:xfrm>
              <a:off x="3424" y="2823"/>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A</a:t>
              </a:r>
              <a:r>
                <a:rPr lang="en-US" altLang="zh-CN" b="1" baseline="-25000">
                  <a:solidFill>
                    <a:srgbClr val="FF0066"/>
                  </a:solidFill>
                  <a:ea typeface="楷体_GB2312" pitchFamily="49" charset="-122"/>
                </a:rPr>
                <a:t>2  </a:t>
              </a:r>
            </a:p>
          </p:txBody>
        </p:sp>
        <p:sp>
          <p:nvSpPr>
            <p:cNvPr id="35" name="Text Box 40">
              <a:extLst>
                <a:ext uri="{FF2B5EF4-FFF2-40B4-BE49-F238E27FC236}">
                  <a16:creationId xmlns:a16="http://schemas.microsoft.com/office/drawing/2014/main" id="{FA4F00F2-B890-B742-01E2-A0698A25DD49}"/>
                </a:ext>
              </a:extLst>
            </p:cNvPr>
            <p:cNvSpPr txBox="1">
              <a:spLocks noChangeArrowheads="1"/>
            </p:cNvSpPr>
            <p:nvPr/>
          </p:nvSpPr>
          <p:spPr bwMode="auto">
            <a:xfrm>
              <a:off x="3989" y="2823"/>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S</a:t>
              </a:r>
              <a:r>
                <a:rPr lang="en-US" altLang="zh-CN" b="1" baseline="-25000">
                  <a:solidFill>
                    <a:srgbClr val="0033CC"/>
                  </a:solidFill>
                  <a:ea typeface="楷体_GB2312" pitchFamily="49" charset="-122"/>
                </a:rPr>
                <a:t>3  </a:t>
              </a:r>
            </a:p>
          </p:txBody>
        </p:sp>
        <p:sp>
          <p:nvSpPr>
            <p:cNvPr id="36" name="Text Box 41">
              <a:extLst>
                <a:ext uri="{FF2B5EF4-FFF2-40B4-BE49-F238E27FC236}">
                  <a16:creationId xmlns:a16="http://schemas.microsoft.com/office/drawing/2014/main" id="{F0F6C87B-4A57-09BC-5263-83621A3BD514}"/>
                </a:ext>
              </a:extLst>
            </p:cNvPr>
            <p:cNvSpPr txBox="1">
              <a:spLocks noChangeArrowheads="1"/>
            </p:cNvSpPr>
            <p:nvPr/>
          </p:nvSpPr>
          <p:spPr bwMode="auto">
            <a:xfrm>
              <a:off x="4251" y="2823"/>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S</a:t>
              </a:r>
              <a:r>
                <a:rPr lang="en-US" altLang="zh-CN" b="1" baseline="-25000">
                  <a:solidFill>
                    <a:srgbClr val="0033CC"/>
                  </a:solidFill>
                  <a:ea typeface="楷体_GB2312" pitchFamily="49" charset="-122"/>
                </a:rPr>
                <a:t>2  </a:t>
              </a:r>
            </a:p>
          </p:txBody>
        </p:sp>
        <p:sp>
          <p:nvSpPr>
            <p:cNvPr id="37" name="Text Box 42">
              <a:extLst>
                <a:ext uri="{FF2B5EF4-FFF2-40B4-BE49-F238E27FC236}">
                  <a16:creationId xmlns:a16="http://schemas.microsoft.com/office/drawing/2014/main" id="{DDC62979-D209-441B-EF05-3392B0476409}"/>
                </a:ext>
              </a:extLst>
            </p:cNvPr>
            <p:cNvSpPr txBox="1">
              <a:spLocks noChangeArrowheads="1"/>
            </p:cNvSpPr>
            <p:nvPr/>
          </p:nvSpPr>
          <p:spPr bwMode="auto">
            <a:xfrm>
              <a:off x="4512" y="2823"/>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S</a:t>
              </a:r>
              <a:r>
                <a:rPr lang="en-US" altLang="zh-CN" b="1" baseline="-25000">
                  <a:solidFill>
                    <a:srgbClr val="0033CC"/>
                  </a:solidFill>
                  <a:ea typeface="楷体_GB2312" pitchFamily="49" charset="-122"/>
                </a:rPr>
                <a:t>1 </a:t>
              </a:r>
            </a:p>
          </p:txBody>
        </p:sp>
        <p:sp>
          <p:nvSpPr>
            <p:cNvPr id="38" name="Line 43">
              <a:extLst>
                <a:ext uri="{FF2B5EF4-FFF2-40B4-BE49-F238E27FC236}">
                  <a16:creationId xmlns:a16="http://schemas.microsoft.com/office/drawing/2014/main" id="{984EEEFB-4FC5-5FDB-C5E5-FACCBE3C0765}"/>
                </a:ext>
              </a:extLst>
            </p:cNvPr>
            <p:cNvSpPr>
              <a:spLocks noChangeShapeType="1"/>
            </p:cNvSpPr>
            <p:nvPr/>
          </p:nvSpPr>
          <p:spPr bwMode="auto">
            <a:xfrm>
              <a:off x="4056" y="2878"/>
              <a:ext cx="12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9" name="Line 44">
              <a:extLst>
                <a:ext uri="{FF2B5EF4-FFF2-40B4-BE49-F238E27FC236}">
                  <a16:creationId xmlns:a16="http://schemas.microsoft.com/office/drawing/2014/main" id="{C90FBC71-ED72-DD8E-07B0-1C36A5888D0F}"/>
                </a:ext>
              </a:extLst>
            </p:cNvPr>
            <p:cNvSpPr>
              <a:spLocks noChangeShapeType="1"/>
            </p:cNvSpPr>
            <p:nvPr/>
          </p:nvSpPr>
          <p:spPr bwMode="auto">
            <a:xfrm>
              <a:off x="4323" y="2878"/>
              <a:ext cx="12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0" name="Line 45">
              <a:extLst>
                <a:ext uri="{FF2B5EF4-FFF2-40B4-BE49-F238E27FC236}">
                  <a16:creationId xmlns:a16="http://schemas.microsoft.com/office/drawing/2014/main" id="{111F3E53-995C-19CD-139B-B235113E87E4}"/>
                </a:ext>
              </a:extLst>
            </p:cNvPr>
            <p:cNvSpPr>
              <a:spLocks noChangeShapeType="1"/>
            </p:cNvSpPr>
            <p:nvPr/>
          </p:nvSpPr>
          <p:spPr bwMode="auto">
            <a:xfrm>
              <a:off x="3004" y="1126"/>
              <a:ext cx="125"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1" name="Line 46">
              <a:extLst>
                <a:ext uri="{FF2B5EF4-FFF2-40B4-BE49-F238E27FC236}">
                  <a16:creationId xmlns:a16="http://schemas.microsoft.com/office/drawing/2014/main" id="{19432442-2EF2-3532-93B1-C65E34E5958D}"/>
                </a:ext>
              </a:extLst>
            </p:cNvPr>
            <p:cNvSpPr>
              <a:spLocks noChangeShapeType="1"/>
            </p:cNvSpPr>
            <p:nvPr/>
          </p:nvSpPr>
          <p:spPr bwMode="auto">
            <a:xfrm>
              <a:off x="4572" y="1126"/>
              <a:ext cx="125"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2" name="Line 47">
              <a:extLst>
                <a:ext uri="{FF2B5EF4-FFF2-40B4-BE49-F238E27FC236}">
                  <a16:creationId xmlns:a16="http://schemas.microsoft.com/office/drawing/2014/main" id="{692412BE-CB20-5D53-1B26-73D24F00CA5F}"/>
                </a:ext>
              </a:extLst>
            </p:cNvPr>
            <p:cNvSpPr>
              <a:spLocks noChangeShapeType="1"/>
            </p:cNvSpPr>
            <p:nvPr/>
          </p:nvSpPr>
          <p:spPr bwMode="auto">
            <a:xfrm>
              <a:off x="4310" y="1126"/>
              <a:ext cx="125"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3" name="Line 48">
              <a:extLst>
                <a:ext uri="{FF2B5EF4-FFF2-40B4-BE49-F238E27FC236}">
                  <a16:creationId xmlns:a16="http://schemas.microsoft.com/office/drawing/2014/main" id="{305E5571-2AB0-7733-6385-467C6F895E08}"/>
                </a:ext>
              </a:extLst>
            </p:cNvPr>
            <p:cNvSpPr>
              <a:spLocks noChangeShapeType="1"/>
            </p:cNvSpPr>
            <p:nvPr/>
          </p:nvSpPr>
          <p:spPr bwMode="auto">
            <a:xfrm>
              <a:off x="4049" y="1126"/>
              <a:ext cx="125"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4" name="Line 49">
              <a:extLst>
                <a:ext uri="{FF2B5EF4-FFF2-40B4-BE49-F238E27FC236}">
                  <a16:creationId xmlns:a16="http://schemas.microsoft.com/office/drawing/2014/main" id="{061A11ED-9A6E-8BA7-AC42-067D6DFFBA66}"/>
                </a:ext>
              </a:extLst>
            </p:cNvPr>
            <p:cNvSpPr>
              <a:spLocks noChangeShapeType="1"/>
            </p:cNvSpPr>
            <p:nvPr/>
          </p:nvSpPr>
          <p:spPr bwMode="auto">
            <a:xfrm>
              <a:off x="3788" y="1126"/>
              <a:ext cx="125"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5" name="Line 50">
              <a:extLst>
                <a:ext uri="{FF2B5EF4-FFF2-40B4-BE49-F238E27FC236}">
                  <a16:creationId xmlns:a16="http://schemas.microsoft.com/office/drawing/2014/main" id="{3E43911E-2A44-8669-BA8D-6AFC57891167}"/>
                </a:ext>
              </a:extLst>
            </p:cNvPr>
            <p:cNvSpPr>
              <a:spLocks noChangeShapeType="1"/>
            </p:cNvSpPr>
            <p:nvPr/>
          </p:nvSpPr>
          <p:spPr bwMode="auto">
            <a:xfrm>
              <a:off x="3526" y="1126"/>
              <a:ext cx="125"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6" name="Line 51">
              <a:extLst>
                <a:ext uri="{FF2B5EF4-FFF2-40B4-BE49-F238E27FC236}">
                  <a16:creationId xmlns:a16="http://schemas.microsoft.com/office/drawing/2014/main" id="{7CE75916-894F-5398-93DC-9841FDBF6D5C}"/>
                </a:ext>
              </a:extLst>
            </p:cNvPr>
            <p:cNvSpPr>
              <a:spLocks noChangeShapeType="1"/>
            </p:cNvSpPr>
            <p:nvPr/>
          </p:nvSpPr>
          <p:spPr bwMode="auto">
            <a:xfrm>
              <a:off x="3265" y="1126"/>
              <a:ext cx="125"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7" name="Text Box 52">
              <a:extLst>
                <a:ext uri="{FF2B5EF4-FFF2-40B4-BE49-F238E27FC236}">
                  <a16:creationId xmlns:a16="http://schemas.microsoft.com/office/drawing/2014/main" id="{7E18A788-4230-2A0C-D4D0-330C9AD79088}"/>
                </a:ext>
              </a:extLst>
            </p:cNvPr>
            <p:cNvSpPr txBox="1">
              <a:spLocks noChangeArrowheads="1"/>
            </p:cNvSpPr>
            <p:nvPr/>
          </p:nvSpPr>
          <p:spPr bwMode="auto">
            <a:xfrm>
              <a:off x="2909" y="1583"/>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Y</a:t>
              </a:r>
              <a:r>
                <a:rPr lang="en-US" altLang="zh-CN" b="1" baseline="-25000">
                  <a:solidFill>
                    <a:srgbClr val="0033CC"/>
                  </a:solidFill>
                  <a:ea typeface="楷体_GB2312" pitchFamily="49" charset="-122"/>
                </a:rPr>
                <a:t>0  </a:t>
              </a:r>
            </a:p>
          </p:txBody>
        </p:sp>
        <p:sp>
          <p:nvSpPr>
            <p:cNvPr id="48" name="Text Box 53">
              <a:extLst>
                <a:ext uri="{FF2B5EF4-FFF2-40B4-BE49-F238E27FC236}">
                  <a16:creationId xmlns:a16="http://schemas.microsoft.com/office/drawing/2014/main" id="{BA3C8F3E-05AF-166D-1198-CCB391B78F1D}"/>
                </a:ext>
              </a:extLst>
            </p:cNvPr>
            <p:cNvSpPr txBox="1">
              <a:spLocks noChangeArrowheads="1"/>
            </p:cNvSpPr>
            <p:nvPr/>
          </p:nvSpPr>
          <p:spPr bwMode="auto">
            <a:xfrm>
              <a:off x="3171" y="1583"/>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Y</a:t>
              </a:r>
              <a:r>
                <a:rPr lang="en-US" altLang="zh-CN" b="1" baseline="-25000">
                  <a:solidFill>
                    <a:srgbClr val="0033CC"/>
                  </a:solidFill>
                  <a:ea typeface="楷体_GB2312" pitchFamily="49" charset="-122"/>
                </a:rPr>
                <a:t>1  </a:t>
              </a:r>
            </a:p>
          </p:txBody>
        </p:sp>
        <p:sp>
          <p:nvSpPr>
            <p:cNvPr id="49" name="Text Box 54">
              <a:extLst>
                <a:ext uri="{FF2B5EF4-FFF2-40B4-BE49-F238E27FC236}">
                  <a16:creationId xmlns:a16="http://schemas.microsoft.com/office/drawing/2014/main" id="{EE1B20F8-C596-5E80-7038-4F6274D02951}"/>
                </a:ext>
              </a:extLst>
            </p:cNvPr>
            <p:cNvSpPr txBox="1">
              <a:spLocks noChangeArrowheads="1"/>
            </p:cNvSpPr>
            <p:nvPr/>
          </p:nvSpPr>
          <p:spPr bwMode="auto">
            <a:xfrm>
              <a:off x="3432" y="1583"/>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Y</a:t>
              </a:r>
              <a:r>
                <a:rPr lang="en-US" altLang="zh-CN" b="1" baseline="-25000">
                  <a:solidFill>
                    <a:srgbClr val="0033CC"/>
                  </a:solidFill>
                  <a:ea typeface="楷体_GB2312" pitchFamily="49" charset="-122"/>
                </a:rPr>
                <a:t>2 </a:t>
              </a:r>
            </a:p>
          </p:txBody>
        </p:sp>
        <p:sp>
          <p:nvSpPr>
            <p:cNvPr id="50" name="Text Box 55">
              <a:extLst>
                <a:ext uri="{FF2B5EF4-FFF2-40B4-BE49-F238E27FC236}">
                  <a16:creationId xmlns:a16="http://schemas.microsoft.com/office/drawing/2014/main" id="{5BCE3763-2222-3CAE-16CD-3F37BA8DAF17}"/>
                </a:ext>
              </a:extLst>
            </p:cNvPr>
            <p:cNvSpPr txBox="1">
              <a:spLocks noChangeArrowheads="1"/>
            </p:cNvSpPr>
            <p:nvPr/>
          </p:nvSpPr>
          <p:spPr bwMode="auto">
            <a:xfrm>
              <a:off x="3693" y="1583"/>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Y</a:t>
              </a:r>
              <a:r>
                <a:rPr lang="en-US" altLang="zh-CN" b="1" baseline="-25000">
                  <a:solidFill>
                    <a:srgbClr val="0033CC"/>
                  </a:solidFill>
                  <a:ea typeface="楷体_GB2312" pitchFamily="49" charset="-122"/>
                </a:rPr>
                <a:t>3  </a:t>
              </a:r>
            </a:p>
          </p:txBody>
        </p:sp>
        <p:sp>
          <p:nvSpPr>
            <p:cNvPr id="51" name="Text Box 56">
              <a:extLst>
                <a:ext uri="{FF2B5EF4-FFF2-40B4-BE49-F238E27FC236}">
                  <a16:creationId xmlns:a16="http://schemas.microsoft.com/office/drawing/2014/main" id="{277BB2BB-E088-8317-3594-0ECB1A81C9F2}"/>
                </a:ext>
              </a:extLst>
            </p:cNvPr>
            <p:cNvSpPr txBox="1">
              <a:spLocks noChangeArrowheads="1"/>
            </p:cNvSpPr>
            <p:nvPr/>
          </p:nvSpPr>
          <p:spPr bwMode="auto">
            <a:xfrm>
              <a:off x="3955" y="1583"/>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Y</a:t>
              </a:r>
              <a:r>
                <a:rPr lang="en-US" altLang="zh-CN" b="1" baseline="-25000">
                  <a:solidFill>
                    <a:srgbClr val="0033CC"/>
                  </a:solidFill>
                  <a:ea typeface="楷体_GB2312" pitchFamily="49" charset="-122"/>
                </a:rPr>
                <a:t>4 </a:t>
              </a:r>
            </a:p>
          </p:txBody>
        </p:sp>
        <p:sp>
          <p:nvSpPr>
            <p:cNvPr id="52" name="Text Box 57">
              <a:extLst>
                <a:ext uri="{FF2B5EF4-FFF2-40B4-BE49-F238E27FC236}">
                  <a16:creationId xmlns:a16="http://schemas.microsoft.com/office/drawing/2014/main" id="{496AA3BB-E63A-DB38-790B-505BF0327B40}"/>
                </a:ext>
              </a:extLst>
            </p:cNvPr>
            <p:cNvSpPr txBox="1">
              <a:spLocks noChangeArrowheads="1"/>
            </p:cNvSpPr>
            <p:nvPr/>
          </p:nvSpPr>
          <p:spPr bwMode="auto">
            <a:xfrm>
              <a:off x="4216" y="1583"/>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Y</a:t>
              </a:r>
              <a:r>
                <a:rPr lang="en-US" altLang="zh-CN" b="1" baseline="-25000">
                  <a:solidFill>
                    <a:srgbClr val="0033CC"/>
                  </a:solidFill>
                  <a:ea typeface="楷体_GB2312" pitchFamily="49" charset="-122"/>
                </a:rPr>
                <a:t>5  </a:t>
              </a:r>
            </a:p>
          </p:txBody>
        </p:sp>
        <p:sp>
          <p:nvSpPr>
            <p:cNvPr id="53" name="Text Box 58">
              <a:extLst>
                <a:ext uri="{FF2B5EF4-FFF2-40B4-BE49-F238E27FC236}">
                  <a16:creationId xmlns:a16="http://schemas.microsoft.com/office/drawing/2014/main" id="{6EC118A5-6726-A56C-E2F8-FA2202E6C28E}"/>
                </a:ext>
              </a:extLst>
            </p:cNvPr>
            <p:cNvSpPr txBox="1">
              <a:spLocks noChangeArrowheads="1"/>
            </p:cNvSpPr>
            <p:nvPr/>
          </p:nvSpPr>
          <p:spPr bwMode="auto">
            <a:xfrm>
              <a:off x="4477" y="1583"/>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Y</a:t>
              </a:r>
              <a:r>
                <a:rPr lang="en-US" altLang="zh-CN" b="1" baseline="-25000">
                  <a:solidFill>
                    <a:srgbClr val="0033CC"/>
                  </a:solidFill>
                  <a:ea typeface="楷体_GB2312" pitchFamily="49" charset="-122"/>
                </a:rPr>
                <a:t>6  </a:t>
              </a:r>
            </a:p>
          </p:txBody>
        </p:sp>
        <p:sp>
          <p:nvSpPr>
            <p:cNvPr id="54" name="Text Box 59">
              <a:extLst>
                <a:ext uri="{FF2B5EF4-FFF2-40B4-BE49-F238E27FC236}">
                  <a16:creationId xmlns:a16="http://schemas.microsoft.com/office/drawing/2014/main" id="{09AC6D97-9758-1A4E-063D-4EA617DFF881}"/>
                </a:ext>
              </a:extLst>
            </p:cNvPr>
            <p:cNvSpPr txBox="1">
              <a:spLocks noChangeArrowheads="1"/>
            </p:cNvSpPr>
            <p:nvPr/>
          </p:nvSpPr>
          <p:spPr bwMode="auto">
            <a:xfrm>
              <a:off x="4733" y="1591"/>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Y</a:t>
              </a:r>
              <a:r>
                <a:rPr lang="en-US" altLang="zh-CN" b="1" baseline="-25000">
                  <a:solidFill>
                    <a:srgbClr val="0033CC"/>
                  </a:solidFill>
                  <a:ea typeface="楷体_GB2312" pitchFamily="49" charset="-122"/>
                </a:rPr>
                <a:t>7  </a:t>
              </a:r>
            </a:p>
          </p:txBody>
        </p:sp>
        <p:grpSp>
          <p:nvGrpSpPr>
            <p:cNvPr id="55" name="Group 60">
              <a:extLst>
                <a:ext uri="{FF2B5EF4-FFF2-40B4-BE49-F238E27FC236}">
                  <a16:creationId xmlns:a16="http://schemas.microsoft.com/office/drawing/2014/main" id="{27283E31-FE66-9647-CF96-A166D3D714A9}"/>
                </a:ext>
              </a:extLst>
            </p:cNvPr>
            <p:cNvGrpSpPr>
              <a:grpSpLocks/>
            </p:cNvGrpSpPr>
            <p:nvPr/>
          </p:nvGrpSpPr>
          <p:grpSpPr bwMode="auto">
            <a:xfrm>
              <a:off x="3006" y="1348"/>
              <a:ext cx="93" cy="253"/>
              <a:chOff x="3006" y="1652"/>
              <a:chExt cx="93" cy="253"/>
            </a:xfrm>
          </p:grpSpPr>
          <p:sp>
            <p:nvSpPr>
              <p:cNvPr id="100" name="Oval 61">
                <a:extLst>
                  <a:ext uri="{FF2B5EF4-FFF2-40B4-BE49-F238E27FC236}">
                    <a16:creationId xmlns:a16="http://schemas.microsoft.com/office/drawing/2014/main" id="{15625123-84C2-4C5E-FF2D-84A0CB8BF46B}"/>
                  </a:ext>
                </a:extLst>
              </p:cNvPr>
              <p:cNvSpPr>
                <a:spLocks noChangeArrowheads="1"/>
              </p:cNvSpPr>
              <p:nvPr/>
            </p:nvSpPr>
            <p:spPr bwMode="auto">
              <a:xfrm>
                <a:off x="3006" y="1812"/>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1" name="Oval 62">
                <a:extLst>
                  <a:ext uri="{FF2B5EF4-FFF2-40B4-BE49-F238E27FC236}">
                    <a16:creationId xmlns:a16="http://schemas.microsoft.com/office/drawing/2014/main" id="{9D5450AF-7A0D-D9F1-C5DB-13BD5F5128CE}"/>
                  </a:ext>
                </a:extLst>
              </p:cNvPr>
              <p:cNvSpPr>
                <a:spLocks noChangeArrowheads="1"/>
              </p:cNvSpPr>
              <p:nvPr/>
            </p:nvSpPr>
            <p:spPr bwMode="auto">
              <a:xfrm>
                <a:off x="3025" y="1652"/>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2" name="Line 63">
                <a:extLst>
                  <a:ext uri="{FF2B5EF4-FFF2-40B4-BE49-F238E27FC236}">
                    <a16:creationId xmlns:a16="http://schemas.microsoft.com/office/drawing/2014/main" id="{175C75A9-059A-A34A-13A8-CAFB2E8CCD2A}"/>
                  </a:ext>
                </a:extLst>
              </p:cNvPr>
              <p:cNvSpPr>
                <a:spLocks noChangeShapeType="1"/>
              </p:cNvSpPr>
              <p:nvPr/>
            </p:nvSpPr>
            <p:spPr bwMode="auto">
              <a:xfrm>
                <a:off x="3054" y="1711"/>
                <a:ext cx="0" cy="10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56" name="Group 64">
              <a:extLst>
                <a:ext uri="{FF2B5EF4-FFF2-40B4-BE49-F238E27FC236}">
                  <a16:creationId xmlns:a16="http://schemas.microsoft.com/office/drawing/2014/main" id="{8D07393C-3B75-6C78-B698-2DCED4EC2499}"/>
                </a:ext>
              </a:extLst>
            </p:cNvPr>
            <p:cNvGrpSpPr>
              <a:grpSpLocks/>
            </p:cNvGrpSpPr>
            <p:nvPr/>
          </p:nvGrpSpPr>
          <p:grpSpPr bwMode="auto">
            <a:xfrm>
              <a:off x="4308" y="1348"/>
              <a:ext cx="93" cy="253"/>
              <a:chOff x="3006" y="1652"/>
              <a:chExt cx="93" cy="253"/>
            </a:xfrm>
          </p:grpSpPr>
          <p:sp>
            <p:nvSpPr>
              <p:cNvPr id="97" name="Oval 65">
                <a:extLst>
                  <a:ext uri="{FF2B5EF4-FFF2-40B4-BE49-F238E27FC236}">
                    <a16:creationId xmlns:a16="http://schemas.microsoft.com/office/drawing/2014/main" id="{568C1141-9F59-6A3D-864A-6C2FF6930CFC}"/>
                  </a:ext>
                </a:extLst>
              </p:cNvPr>
              <p:cNvSpPr>
                <a:spLocks noChangeArrowheads="1"/>
              </p:cNvSpPr>
              <p:nvPr/>
            </p:nvSpPr>
            <p:spPr bwMode="auto">
              <a:xfrm>
                <a:off x="3006" y="1812"/>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8" name="Oval 66">
                <a:extLst>
                  <a:ext uri="{FF2B5EF4-FFF2-40B4-BE49-F238E27FC236}">
                    <a16:creationId xmlns:a16="http://schemas.microsoft.com/office/drawing/2014/main" id="{1847787C-999C-8C21-8E73-CF50F187F6F1}"/>
                  </a:ext>
                </a:extLst>
              </p:cNvPr>
              <p:cNvSpPr>
                <a:spLocks noChangeArrowheads="1"/>
              </p:cNvSpPr>
              <p:nvPr/>
            </p:nvSpPr>
            <p:spPr bwMode="auto">
              <a:xfrm>
                <a:off x="3025" y="1652"/>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9" name="Line 67">
                <a:extLst>
                  <a:ext uri="{FF2B5EF4-FFF2-40B4-BE49-F238E27FC236}">
                    <a16:creationId xmlns:a16="http://schemas.microsoft.com/office/drawing/2014/main" id="{5BBCB79E-2A9E-EA4F-3C1D-2766141D4A1E}"/>
                  </a:ext>
                </a:extLst>
              </p:cNvPr>
              <p:cNvSpPr>
                <a:spLocks noChangeShapeType="1"/>
              </p:cNvSpPr>
              <p:nvPr/>
            </p:nvSpPr>
            <p:spPr bwMode="auto">
              <a:xfrm>
                <a:off x="3054" y="1711"/>
                <a:ext cx="0" cy="10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57" name="Group 68">
              <a:extLst>
                <a:ext uri="{FF2B5EF4-FFF2-40B4-BE49-F238E27FC236}">
                  <a16:creationId xmlns:a16="http://schemas.microsoft.com/office/drawing/2014/main" id="{89CF9489-37D2-8A5B-DF67-25873846E682}"/>
                </a:ext>
              </a:extLst>
            </p:cNvPr>
            <p:cNvGrpSpPr>
              <a:grpSpLocks/>
            </p:cNvGrpSpPr>
            <p:nvPr/>
          </p:nvGrpSpPr>
          <p:grpSpPr bwMode="auto">
            <a:xfrm>
              <a:off x="4048" y="1348"/>
              <a:ext cx="93" cy="253"/>
              <a:chOff x="3006" y="1652"/>
              <a:chExt cx="93" cy="253"/>
            </a:xfrm>
          </p:grpSpPr>
          <p:sp>
            <p:nvSpPr>
              <p:cNvPr id="94" name="Oval 69">
                <a:extLst>
                  <a:ext uri="{FF2B5EF4-FFF2-40B4-BE49-F238E27FC236}">
                    <a16:creationId xmlns:a16="http://schemas.microsoft.com/office/drawing/2014/main" id="{F36CE2CC-152F-7748-9C55-509A563E8739}"/>
                  </a:ext>
                </a:extLst>
              </p:cNvPr>
              <p:cNvSpPr>
                <a:spLocks noChangeArrowheads="1"/>
              </p:cNvSpPr>
              <p:nvPr/>
            </p:nvSpPr>
            <p:spPr bwMode="auto">
              <a:xfrm>
                <a:off x="3006" y="1812"/>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5" name="Oval 70">
                <a:extLst>
                  <a:ext uri="{FF2B5EF4-FFF2-40B4-BE49-F238E27FC236}">
                    <a16:creationId xmlns:a16="http://schemas.microsoft.com/office/drawing/2014/main" id="{9A4CADDE-CACA-FBE6-C222-EFD036DBCF47}"/>
                  </a:ext>
                </a:extLst>
              </p:cNvPr>
              <p:cNvSpPr>
                <a:spLocks noChangeArrowheads="1"/>
              </p:cNvSpPr>
              <p:nvPr/>
            </p:nvSpPr>
            <p:spPr bwMode="auto">
              <a:xfrm>
                <a:off x="3025" y="1652"/>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6" name="Line 71">
                <a:extLst>
                  <a:ext uri="{FF2B5EF4-FFF2-40B4-BE49-F238E27FC236}">
                    <a16:creationId xmlns:a16="http://schemas.microsoft.com/office/drawing/2014/main" id="{38987FD1-7909-361D-EF45-C66CDF96FCB9}"/>
                  </a:ext>
                </a:extLst>
              </p:cNvPr>
              <p:cNvSpPr>
                <a:spLocks noChangeShapeType="1"/>
              </p:cNvSpPr>
              <p:nvPr/>
            </p:nvSpPr>
            <p:spPr bwMode="auto">
              <a:xfrm>
                <a:off x="3054" y="1711"/>
                <a:ext cx="0" cy="10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58" name="Group 72">
              <a:extLst>
                <a:ext uri="{FF2B5EF4-FFF2-40B4-BE49-F238E27FC236}">
                  <a16:creationId xmlns:a16="http://schemas.microsoft.com/office/drawing/2014/main" id="{0264A541-DF0F-D5DE-CA85-CA663F4528B3}"/>
                </a:ext>
              </a:extLst>
            </p:cNvPr>
            <p:cNvGrpSpPr>
              <a:grpSpLocks/>
            </p:cNvGrpSpPr>
            <p:nvPr/>
          </p:nvGrpSpPr>
          <p:grpSpPr bwMode="auto">
            <a:xfrm>
              <a:off x="3787" y="1348"/>
              <a:ext cx="93" cy="253"/>
              <a:chOff x="3006" y="1652"/>
              <a:chExt cx="93" cy="253"/>
            </a:xfrm>
          </p:grpSpPr>
          <p:sp>
            <p:nvSpPr>
              <p:cNvPr id="91" name="Oval 73">
                <a:extLst>
                  <a:ext uri="{FF2B5EF4-FFF2-40B4-BE49-F238E27FC236}">
                    <a16:creationId xmlns:a16="http://schemas.microsoft.com/office/drawing/2014/main" id="{ABD70FD8-23FE-D47E-E478-D3881C209E11}"/>
                  </a:ext>
                </a:extLst>
              </p:cNvPr>
              <p:cNvSpPr>
                <a:spLocks noChangeArrowheads="1"/>
              </p:cNvSpPr>
              <p:nvPr/>
            </p:nvSpPr>
            <p:spPr bwMode="auto">
              <a:xfrm>
                <a:off x="3006" y="1812"/>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2" name="Oval 74">
                <a:extLst>
                  <a:ext uri="{FF2B5EF4-FFF2-40B4-BE49-F238E27FC236}">
                    <a16:creationId xmlns:a16="http://schemas.microsoft.com/office/drawing/2014/main" id="{DAC251C5-4AB4-EFBF-FC3D-7D7B83B47DFC}"/>
                  </a:ext>
                </a:extLst>
              </p:cNvPr>
              <p:cNvSpPr>
                <a:spLocks noChangeArrowheads="1"/>
              </p:cNvSpPr>
              <p:nvPr/>
            </p:nvSpPr>
            <p:spPr bwMode="auto">
              <a:xfrm>
                <a:off x="3025" y="1652"/>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3" name="Line 75">
                <a:extLst>
                  <a:ext uri="{FF2B5EF4-FFF2-40B4-BE49-F238E27FC236}">
                    <a16:creationId xmlns:a16="http://schemas.microsoft.com/office/drawing/2014/main" id="{02E433D8-D4C9-3581-F3B7-CC0837BC2B11}"/>
                  </a:ext>
                </a:extLst>
              </p:cNvPr>
              <p:cNvSpPr>
                <a:spLocks noChangeShapeType="1"/>
              </p:cNvSpPr>
              <p:nvPr/>
            </p:nvSpPr>
            <p:spPr bwMode="auto">
              <a:xfrm>
                <a:off x="3054" y="1711"/>
                <a:ext cx="0" cy="10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59" name="Group 76">
              <a:extLst>
                <a:ext uri="{FF2B5EF4-FFF2-40B4-BE49-F238E27FC236}">
                  <a16:creationId xmlns:a16="http://schemas.microsoft.com/office/drawing/2014/main" id="{9501ACE4-7674-A0DE-2226-83B7E7E1B1CC}"/>
                </a:ext>
              </a:extLst>
            </p:cNvPr>
            <p:cNvGrpSpPr>
              <a:grpSpLocks/>
            </p:cNvGrpSpPr>
            <p:nvPr/>
          </p:nvGrpSpPr>
          <p:grpSpPr bwMode="auto">
            <a:xfrm>
              <a:off x="3527" y="1348"/>
              <a:ext cx="93" cy="253"/>
              <a:chOff x="3006" y="1652"/>
              <a:chExt cx="93" cy="253"/>
            </a:xfrm>
          </p:grpSpPr>
          <p:sp>
            <p:nvSpPr>
              <p:cNvPr id="88" name="Oval 77">
                <a:extLst>
                  <a:ext uri="{FF2B5EF4-FFF2-40B4-BE49-F238E27FC236}">
                    <a16:creationId xmlns:a16="http://schemas.microsoft.com/office/drawing/2014/main" id="{ED324D83-EE62-42D3-6308-2CEDB28568C9}"/>
                  </a:ext>
                </a:extLst>
              </p:cNvPr>
              <p:cNvSpPr>
                <a:spLocks noChangeArrowheads="1"/>
              </p:cNvSpPr>
              <p:nvPr/>
            </p:nvSpPr>
            <p:spPr bwMode="auto">
              <a:xfrm>
                <a:off x="3006" y="1812"/>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9" name="Oval 78">
                <a:extLst>
                  <a:ext uri="{FF2B5EF4-FFF2-40B4-BE49-F238E27FC236}">
                    <a16:creationId xmlns:a16="http://schemas.microsoft.com/office/drawing/2014/main" id="{0DE2C10E-15D3-3066-4D5A-E56E88E9CAA5}"/>
                  </a:ext>
                </a:extLst>
              </p:cNvPr>
              <p:cNvSpPr>
                <a:spLocks noChangeArrowheads="1"/>
              </p:cNvSpPr>
              <p:nvPr/>
            </p:nvSpPr>
            <p:spPr bwMode="auto">
              <a:xfrm>
                <a:off x="3025" y="1652"/>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0" name="Line 79">
                <a:extLst>
                  <a:ext uri="{FF2B5EF4-FFF2-40B4-BE49-F238E27FC236}">
                    <a16:creationId xmlns:a16="http://schemas.microsoft.com/office/drawing/2014/main" id="{0FB4DB72-1B12-FDBC-8B47-BDB9A810B4C1}"/>
                  </a:ext>
                </a:extLst>
              </p:cNvPr>
              <p:cNvSpPr>
                <a:spLocks noChangeShapeType="1"/>
              </p:cNvSpPr>
              <p:nvPr/>
            </p:nvSpPr>
            <p:spPr bwMode="auto">
              <a:xfrm>
                <a:off x="3054" y="1711"/>
                <a:ext cx="0" cy="10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60" name="Group 80">
              <a:extLst>
                <a:ext uri="{FF2B5EF4-FFF2-40B4-BE49-F238E27FC236}">
                  <a16:creationId xmlns:a16="http://schemas.microsoft.com/office/drawing/2014/main" id="{FAF8DEC6-5B9D-D2BD-11E3-D47383DBD5CB}"/>
                </a:ext>
              </a:extLst>
            </p:cNvPr>
            <p:cNvGrpSpPr>
              <a:grpSpLocks/>
            </p:cNvGrpSpPr>
            <p:nvPr/>
          </p:nvGrpSpPr>
          <p:grpSpPr bwMode="auto">
            <a:xfrm>
              <a:off x="3266" y="1348"/>
              <a:ext cx="93" cy="253"/>
              <a:chOff x="3006" y="1652"/>
              <a:chExt cx="93" cy="253"/>
            </a:xfrm>
          </p:grpSpPr>
          <p:sp>
            <p:nvSpPr>
              <p:cNvPr id="85" name="Oval 81">
                <a:extLst>
                  <a:ext uri="{FF2B5EF4-FFF2-40B4-BE49-F238E27FC236}">
                    <a16:creationId xmlns:a16="http://schemas.microsoft.com/office/drawing/2014/main" id="{DA5E61E5-A214-4F8F-505A-4CAEAFC3FB04}"/>
                  </a:ext>
                </a:extLst>
              </p:cNvPr>
              <p:cNvSpPr>
                <a:spLocks noChangeArrowheads="1"/>
              </p:cNvSpPr>
              <p:nvPr/>
            </p:nvSpPr>
            <p:spPr bwMode="auto">
              <a:xfrm>
                <a:off x="3006" y="1812"/>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6" name="Oval 82">
                <a:extLst>
                  <a:ext uri="{FF2B5EF4-FFF2-40B4-BE49-F238E27FC236}">
                    <a16:creationId xmlns:a16="http://schemas.microsoft.com/office/drawing/2014/main" id="{1078169C-6909-E6AB-0DC2-C0E2B7B37E3E}"/>
                  </a:ext>
                </a:extLst>
              </p:cNvPr>
              <p:cNvSpPr>
                <a:spLocks noChangeArrowheads="1"/>
              </p:cNvSpPr>
              <p:nvPr/>
            </p:nvSpPr>
            <p:spPr bwMode="auto">
              <a:xfrm>
                <a:off x="3025" y="1652"/>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7" name="Line 83">
                <a:extLst>
                  <a:ext uri="{FF2B5EF4-FFF2-40B4-BE49-F238E27FC236}">
                    <a16:creationId xmlns:a16="http://schemas.microsoft.com/office/drawing/2014/main" id="{C4D6F703-DED5-D997-6F9D-857108E8950B}"/>
                  </a:ext>
                </a:extLst>
              </p:cNvPr>
              <p:cNvSpPr>
                <a:spLocks noChangeShapeType="1"/>
              </p:cNvSpPr>
              <p:nvPr/>
            </p:nvSpPr>
            <p:spPr bwMode="auto">
              <a:xfrm>
                <a:off x="3054" y="1711"/>
                <a:ext cx="0" cy="10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61" name="Group 84">
              <a:extLst>
                <a:ext uri="{FF2B5EF4-FFF2-40B4-BE49-F238E27FC236}">
                  <a16:creationId xmlns:a16="http://schemas.microsoft.com/office/drawing/2014/main" id="{1A391587-BDDE-6BB7-B193-6FA01C768F37}"/>
                </a:ext>
              </a:extLst>
            </p:cNvPr>
            <p:cNvGrpSpPr>
              <a:grpSpLocks/>
            </p:cNvGrpSpPr>
            <p:nvPr/>
          </p:nvGrpSpPr>
          <p:grpSpPr bwMode="auto">
            <a:xfrm>
              <a:off x="4569" y="1348"/>
              <a:ext cx="93" cy="253"/>
              <a:chOff x="3006" y="1652"/>
              <a:chExt cx="93" cy="253"/>
            </a:xfrm>
          </p:grpSpPr>
          <p:sp>
            <p:nvSpPr>
              <p:cNvPr id="82" name="Oval 85">
                <a:extLst>
                  <a:ext uri="{FF2B5EF4-FFF2-40B4-BE49-F238E27FC236}">
                    <a16:creationId xmlns:a16="http://schemas.microsoft.com/office/drawing/2014/main" id="{D729F7A7-518B-A74F-9C3B-299149DA5BBE}"/>
                  </a:ext>
                </a:extLst>
              </p:cNvPr>
              <p:cNvSpPr>
                <a:spLocks noChangeArrowheads="1"/>
              </p:cNvSpPr>
              <p:nvPr/>
            </p:nvSpPr>
            <p:spPr bwMode="auto">
              <a:xfrm>
                <a:off x="3006" y="1812"/>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3" name="Oval 86">
                <a:extLst>
                  <a:ext uri="{FF2B5EF4-FFF2-40B4-BE49-F238E27FC236}">
                    <a16:creationId xmlns:a16="http://schemas.microsoft.com/office/drawing/2014/main" id="{5F242800-FCAE-6F3F-82CF-C5EE9592484A}"/>
                  </a:ext>
                </a:extLst>
              </p:cNvPr>
              <p:cNvSpPr>
                <a:spLocks noChangeArrowheads="1"/>
              </p:cNvSpPr>
              <p:nvPr/>
            </p:nvSpPr>
            <p:spPr bwMode="auto">
              <a:xfrm>
                <a:off x="3025" y="1652"/>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4" name="Line 87">
                <a:extLst>
                  <a:ext uri="{FF2B5EF4-FFF2-40B4-BE49-F238E27FC236}">
                    <a16:creationId xmlns:a16="http://schemas.microsoft.com/office/drawing/2014/main" id="{C05A6560-C1FA-E573-CC4E-8F0EC1AF80C0}"/>
                  </a:ext>
                </a:extLst>
              </p:cNvPr>
              <p:cNvSpPr>
                <a:spLocks noChangeShapeType="1"/>
              </p:cNvSpPr>
              <p:nvPr/>
            </p:nvSpPr>
            <p:spPr bwMode="auto">
              <a:xfrm>
                <a:off x="3054" y="1711"/>
                <a:ext cx="0" cy="10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62" name="Group 88">
              <a:extLst>
                <a:ext uri="{FF2B5EF4-FFF2-40B4-BE49-F238E27FC236}">
                  <a16:creationId xmlns:a16="http://schemas.microsoft.com/office/drawing/2014/main" id="{CEAADDC0-58C6-0D8B-DEE0-560E70FE75EF}"/>
                </a:ext>
              </a:extLst>
            </p:cNvPr>
            <p:cNvGrpSpPr>
              <a:grpSpLocks/>
            </p:cNvGrpSpPr>
            <p:nvPr/>
          </p:nvGrpSpPr>
          <p:grpSpPr bwMode="auto">
            <a:xfrm>
              <a:off x="4830" y="1348"/>
              <a:ext cx="93" cy="253"/>
              <a:chOff x="3006" y="1652"/>
              <a:chExt cx="93" cy="253"/>
            </a:xfrm>
          </p:grpSpPr>
          <p:sp>
            <p:nvSpPr>
              <p:cNvPr id="79" name="Oval 89">
                <a:extLst>
                  <a:ext uri="{FF2B5EF4-FFF2-40B4-BE49-F238E27FC236}">
                    <a16:creationId xmlns:a16="http://schemas.microsoft.com/office/drawing/2014/main" id="{9D5863A4-82AE-98C2-CA3E-097A859F64C1}"/>
                  </a:ext>
                </a:extLst>
              </p:cNvPr>
              <p:cNvSpPr>
                <a:spLocks noChangeArrowheads="1"/>
              </p:cNvSpPr>
              <p:nvPr/>
            </p:nvSpPr>
            <p:spPr bwMode="auto">
              <a:xfrm>
                <a:off x="3006" y="1812"/>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0" name="Oval 90">
                <a:extLst>
                  <a:ext uri="{FF2B5EF4-FFF2-40B4-BE49-F238E27FC236}">
                    <a16:creationId xmlns:a16="http://schemas.microsoft.com/office/drawing/2014/main" id="{37C42D72-720B-D924-27A9-03A19ED7ADD7}"/>
                  </a:ext>
                </a:extLst>
              </p:cNvPr>
              <p:cNvSpPr>
                <a:spLocks noChangeArrowheads="1"/>
              </p:cNvSpPr>
              <p:nvPr/>
            </p:nvSpPr>
            <p:spPr bwMode="auto">
              <a:xfrm>
                <a:off x="3025" y="1652"/>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1" name="Line 91">
                <a:extLst>
                  <a:ext uri="{FF2B5EF4-FFF2-40B4-BE49-F238E27FC236}">
                    <a16:creationId xmlns:a16="http://schemas.microsoft.com/office/drawing/2014/main" id="{E2DDB3EE-631D-4A40-DFAE-8FA7C85589CC}"/>
                  </a:ext>
                </a:extLst>
              </p:cNvPr>
              <p:cNvSpPr>
                <a:spLocks noChangeShapeType="1"/>
              </p:cNvSpPr>
              <p:nvPr/>
            </p:nvSpPr>
            <p:spPr bwMode="auto">
              <a:xfrm>
                <a:off x="3054" y="1711"/>
                <a:ext cx="0" cy="10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63" name="Group 92">
              <a:extLst>
                <a:ext uri="{FF2B5EF4-FFF2-40B4-BE49-F238E27FC236}">
                  <a16:creationId xmlns:a16="http://schemas.microsoft.com/office/drawing/2014/main" id="{D85591B7-4DED-9671-C82F-A586D3D9BF10}"/>
                </a:ext>
              </a:extLst>
            </p:cNvPr>
            <p:cNvGrpSpPr>
              <a:grpSpLocks/>
            </p:cNvGrpSpPr>
            <p:nvPr/>
          </p:nvGrpSpPr>
          <p:grpSpPr bwMode="auto">
            <a:xfrm flipV="1">
              <a:off x="4058" y="2577"/>
              <a:ext cx="93" cy="253"/>
              <a:chOff x="3006" y="1652"/>
              <a:chExt cx="93" cy="253"/>
            </a:xfrm>
          </p:grpSpPr>
          <p:sp>
            <p:nvSpPr>
              <p:cNvPr id="76" name="Oval 93">
                <a:extLst>
                  <a:ext uri="{FF2B5EF4-FFF2-40B4-BE49-F238E27FC236}">
                    <a16:creationId xmlns:a16="http://schemas.microsoft.com/office/drawing/2014/main" id="{1848A5E0-B0E2-8740-67B7-E4AEF4515A88}"/>
                  </a:ext>
                </a:extLst>
              </p:cNvPr>
              <p:cNvSpPr>
                <a:spLocks noChangeArrowheads="1"/>
              </p:cNvSpPr>
              <p:nvPr/>
            </p:nvSpPr>
            <p:spPr bwMode="auto">
              <a:xfrm>
                <a:off x="3006" y="1812"/>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7" name="Oval 94">
                <a:extLst>
                  <a:ext uri="{FF2B5EF4-FFF2-40B4-BE49-F238E27FC236}">
                    <a16:creationId xmlns:a16="http://schemas.microsoft.com/office/drawing/2014/main" id="{3441F2B1-95B9-CD9C-4871-54112111503B}"/>
                  </a:ext>
                </a:extLst>
              </p:cNvPr>
              <p:cNvSpPr>
                <a:spLocks noChangeArrowheads="1"/>
              </p:cNvSpPr>
              <p:nvPr/>
            </p:nvSpPr>
            <p:spPr bwMode="auto">
              <a:xfrm>
                <a:off x="3025" y="1652"/>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8" name="Line 95">
                <a:extLst>
                  <a:ext uri="{FF2B5EF4-FFF2-40B4-BE49-F238E27FC236}">
                    <a16:creationId xmlns:a16="http://schemas.microsoft.com/office/drawing/2014/main" id="{D170D962-8D41-FFD9-0739-1D4295C254B9}"/>
                  </a:ext>
                </a:extLst>
              </p:cNvPr>
              <p:cNvSpPr>
                <a:spLocks noChangeShapeType="1"/>
              </p:cNvSpPr>
              <p:nvPr/>
            </p:nvSpPr>
            <p:spPr bwMode="auto">
              <a:xfrm>
                <a:off x="3054" y="1711"/>
                <a:ext cx="0" cy="10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64" name="Group 96">
              <a:extLst>
                <a:ext uri="{FF2B5EF4-FFF2-40B4-BE49-F238E27FC236}">
                  <a16:creationId xmlns:a16="http://schemas.microsoft.com/office/drawing/2014/main" id="{61B464A9-73A0-F621-3CC5-69D369208BE0}"/>
                </a:ext>
              </a:extLst>
            </p:cNvPr>
            <p:cNvGrpSpPr>
              <a:grpSpLocks/>
            </p:cNvGrpSpPr>
            <p:nvPr/>
          </p:nvGrpSpPr>
          <p:grpSpPr bwMode="auto">
            <a:xfrm flipV="1">
              <a:off x="4317" y="2581"/>
              <a:ext cx="93" cy="253"/>
              <a:chOff x="3006" y="1652"/>
              <a:chExt cx="93" cy="253"/>
            </a:xfrm>
          </p:grpSpPr>
          <p:sp>
            <p:nvSpPr>
              <p:cNvPr id="73" name="Oval 97">
                <a:extLst>
                  <a:ext uri="{FF2B5EF4-FFF2-40B4-BE49-F238E27FC236}">
                    <a16:creationId xmlns:a16="http://schemas.microsoft.com/office/drawing/2014/main" id="{7F5CF86B-ADD9-F868-FEF7-7DB73084AFDB}"/>
                  </a:ext>
                </a:extLst>
              </p:cNvPr>
              <p:cNvSpPr>
                <a:spLocks noChangeArrowheads="1"/>
              </p:cNvSpPr>
              <p:nvPr/>
            </p:nvSpPr>
            <p:spPr bwMode="auto">
              <a:xfrm>
                <a:off x="3006" y="1812"/>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4" name="Oval 98">
                <a:extLst>
                  <a:ext uri="{FF2B5EF4-FFF2-40B4-BE49-F238E27FC236}">
                    <a16:creationId xmlns:a16="http://schemas.microsoft.com/office/drawing/2014/main" id="{70F32024-B03E-F835-EF82-AC44DBFEF328}"/>
                  </a:ext>
                </a:extLst>
              </p:cNvPr>
              <p:cNvSpPr>
                <a:spLocks noChangeArrowheads="1"/>
              </p:cNvSpPr>
              <p:nvPr/>
            </p:nvSpPr>
            <p:spPr bwMode="auto">
              <a:xfrm>
                <a:off x="3025" y="1652"/>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5" name="Line 99">
                <a:extLst>
                  <a:ext uri="{FF2B5EF4-FFF2-40B4-BE49-F238E27FC236}">
                    <a16:creationId xmlns:a16="http://schemas.microsoft.com/office/drawing/2014/main" id="{5A18B574-7C47-082D-15E8-8CA1DDCC08E2}"/>
                  </a:ext>
                </a:extLst>
              </p:cNvPr>
              <p:cNvSpPr>
                <a:spLocks noChangeShapeType="1"/>
              </p:cNvSpPr>
              <p:nvPr/>
            </p:nvSpPr>
            <p:spPr bwMode="auto">
              <a:xfrm>
                <a:off x="3054" y="1711"/>
                <a:ext cx="0" cy="10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65" name="Text Box 100">
              <a:extLst>
                <a:ext uri="{FF2B5EF4-FFF2-40B4-BE49-F238E27FC236}">
                  <a16:creationId xmlns:a16="http://schemas.microsoft.com/office/drawing/2014/main" id="{85EDD9D8-D302-69D9-CE86-9FCFBEDBC76F}"/>
                </a:ext>
              </a:extLst>
            </p:cNvPr>
            <p:cNvSpPr txBox="1">
              <a:spLocks noChangeArrowheads="1"/>
            </p:cNvSpPr>
            <p:nvPr/>
          </p:nvSpPr>
          <p:spPr bwMode="auto">
            <a:xfrm>
              <a:off x="2917" y="2295"/>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A</a:t>
              </a:r>
              <a:r>
                <a:rPr lang="en-US" altLang="zh-CN" b="1" baseline="-25000">
                  <a:solidFill>
                    <a:srgbClr val="0033CC"/>
                  </a:solidFill>
                  <a:ea typeface="楷体_GB2312" pitchFamily="49" charset="-122"/>
                </a:rPr>
                <a:t>0  </a:t>
              </a:r>
            </a:p>
          </p:txBody>
        </p:sp>
        <p:sp>
          <p:nvSpPr>
            <p:cNvPr id="66" name="Text Box 101">
              <a:extLst>
                <a:ext uri="{FF2B5EF4-FFF2-40B4-BE49-F238E27FC236}">
                  <a16:creationId xmlns:a16="http://schemas.microsoft.com/office/drawing/2014/main" id="{FF167597-271F-525F-8BB1-124715BC0AD6}"/>
                </a:ext>
              </a:extLst>
            </p:cNvPr>
            <p:cNvSpPr txBox="1">
              <a:spLocks noChangeArrowheads="1"/>
            </p:cNvSpPr>
            <p:nvPr/>
          </p:nvSpPr>
          <p:spPr bwMode="auto">
            <a:xfrm>
              <a:off x="3179" y="2295"/>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A</a:t>
              </a:r>
              <a:r>
                <a:rPr lang="en-US" altLang="zh-CN" b="1" baseline="-25000">
                  <a:solidFill>
                    <a:srgbClr val="0033CC"/>
                  </a:solidFill>
                  <a:ea typeface="楷体_GB2312" pitchFamily="49" charset="-122"/>
                </a:rPr>
                <a:t>1  </a:t>
              </a:r>
            </a:p>
          </p:txBody>
        </p:sp>
        <p:sp>
          <p:nvSpPr>
            <p:cNvPr id="67" name="Text Box 102">
              <a:extLst>
                <a:ext uri="{FF2B5EF4-FFF2-40B4-BE49-F238E27FC236}">
                  <a16:creationId xmlns:a16="http://schemas.microsoft.com/office/drawing/2014/main" id="{B010C1F9-61BF-8671-CFC2-3F5CD4F3B18A}"/>
                </a:ext>
              </a:extLst>
            </p:cNvPr>
            <p:cNvSpPr txBox="1">
              <a:spLocks noChangeArrowheads="1"/>
            </p:cNvSpPr>
            <p:nvPr/>
          </p:nvSpPr>
          <p:spPr bwMode="auto">
            <a:xfrm>
              <a:off x="3440" y="2295"/>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A</a:t>
              </a:r>
              <a:r>
                <a:rPr lang="en-US" altLang="zh-CN" b="1" baseline="-25000">
                  <a:solidFill>
                    <a:srgbClr val="0033CC"/>
                  </a:solidFill>
                  <a:ea typeface="楷体_GB2312" pitchFamily="49" charset="-122"/>
                </a:rPr>
                <a:t>2  </a:t>
              </a:r>
            </a:p>
          </p:txBody>
        </p:sp>
        <p:sp>
          <p:nvSpPr>
            <p:cNvPr id="68" name="Text Box 103">
              <a:extLst>
                <a:ext uri="{FF2B5EF4-FFF2-40B4-BE49-F238E27FC236}">
                  <a16:creationId xmlns:a16="http://schemas.microsoft.com/office/drawing/2014/main" id="{84E05A6A-80CA-24C7-0EC0-63F35FC0659C}"/>
                </a:ext>
              </a:extLst>
            </p:cNvPr>
            <p:cNvSpPr txBox="1">
              <a:spLocks noChangeArrowheads="1"/>
            </p:cNvSpPr>
            <p:nvPr/>
          </p:nvSpPr>
          <p:spPr bwMode="auto">
            <a:xfrm>
              <a:off x="3821" y="2295"/>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ST</a:t>
              </a:r>
              <a:r>
                <a:rPr lang="en-US" altLang="zh-CN" b="1" baseline="-25000">
                  <a:solidFill>
                    <a:srgbClr val="0033CC"/>
                  </a:solidFill>
                  <a:ea typeface="楷体_GB2312" pitchFamily="49" charset="-122"/>
                </a:rPr>
                <a:t>B  </a:t>
              </a:r>
            </a:p>
          </p:txBody>
        </p:sp>
        <p:sp>
          <p:nvSpPr>
            <p:cNvPr id="69" name="Text Box 104">
              <a:extLst>
                <a:ext uri="{FF2B5EF4-FFF2-40B4-BE49-F238E27FC236}">
                  <a16:creationId xmlns:a16="http://schemas.microsoft.com/office/drawing/2014/main" id="{A794E094-3BF9-9946-6744-001068737CCB}"/>
                </a:ext>
              </a:extLst>
            </p:cNvPr>
            <p:cNvSpPr txBox="1">
              <a:spLocks noChangeArrowheads="1"/>
            </p:cNvSpPr>
            <p:nvPr/>
          </p:nvSpPr>
          <p:spPr bwMode="auto">
            <a:xfrm>
              <a:off x="4155" y="2295"/>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ST</a:t>
              </a:r>
              <a:r>
                <a:rPr lang="en-US" altLang="zh-CN" b="1" baseline="-25000">
                  <a:solidFill>
                    <a:srgbClr val="0033CC"/>
                  </a:solidFill>
                  <a:ea typeface="楷体_GB2312" pitchFamily="49" charset="-122"/>
                </a:rPr>
                <a:t>C  </a:t>
              </a:r>
            </a:p>
          </p:txBody>
        </p:sp>
        <p:sp>
          <p:nvSpPr>
            <p:cNvPr id="70" name="Text Box 105">
              <a:extLst>
                <a:ext uri="{FF2B5EF4-FFF2-40B4-BE49-F238E27FC236}">
                  <a16:creationId xmlns:a16="http://schemas.microsoft.com/office/drawing/2014/main" id="{9AF6BD9B-60CC-DAF3-B652-29E5E2C24DFD}"/>
                </a:ext>
              </a:extLst>
            </p:cNvPr>
            <p:cNvSpPr txBox="1">
              <a:spLocks noChangeArrowheads="1"/>
            </p:cNvSpPr>
            <p:nvPr/>
          </p:nvSpPr>
          <p:spPr bwMode="auto">
            <a:xfrm>
              <a:off x="4504" y="2295"/>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ST</a:t>
              </a:r>
              <a:r>
                <a:rPr lang="en-US" altLang="zh-CN" b="1" baseline="-25000">
                  <a:solidFill>
                    <a:srgbClr val="0033CC"/>
                  </a:solidFill>
                  <a:ea typeface="楷体_GB2312" pitchFamily="49" charset="-122"/>
                </a:rPr>
                <a:t>A </a:t>
              </a:r>
            </a:p>
          </p:txBody>
        </p:sp>
        <p:sp>
          <p:nvSpPr>
            <p:cNvPr id="71" name="Text Box 106">
              <a:extLst>
                <a:ext uri="{FF2B5EF4-FFF2-40B4-BE49-F238E27FC236}">
                  <a16:creationId xmlns:a16="http://schemas.microsoft.com/office/drawing/2014/main" id="{44A39D3B-7043-2E85-DF85-10DB65E0E5E0}"/>
                </a:ext>
              </a:extLst>
            </p:cNvPr>
            <p:cNvSpPr txBox="1">
              <a:spLocks noChangeArrowheads="1"/>
            </p:cNvSpPr>
            <p:nvPr/>
          </p:nvSpPr>
          <p:spPr bwMode="auto">
            <a:xfrm>
              <a:off x="4741" y="1071"/>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Y</a:t>
              </a:r>
              <a:r>
                <a:rPr lang="en-US" altLang="zh-CN" b="1" baseline="-25000">
                  <a:solidFill>
                    <a:srgbClr val="FF0066"/>
                  </a:solidFill>
                  <a:ea typeface="楷体_GB2312" pitchFamily="49" charset="-122"/>
                </a:rPr>
                <a:t>7  </a:t>
              </a:r>
            </a:p>
          </p:txBody>
        </p:sp>
        <p:sp>
          <p:nvSpPr>
            <p:cNvPr id="72" name="Line 107">
              <a:extLst>
                <a:ext uri="{FF2B5EF4-FFF2-40B4-BE49-F238E27FC236}">
                  <a16:creationId xmlns:a16="http://schemas.microsoft.com/office/drawing/2014/main" id="{78265068-2517-41CD-E1B4-F84EDCF3AB53}"/>
                </a:ext>
              </a:extLst>
            </p:cNvPr>
            <p:cNvSpPr>
              <a:spLocks noChangeShapeType="1"/>
            </p:cNvSpPr>
            <p:nvPr/>
          </p:nvSpPr>
          <p:spPr bwMode="auto">
            <a:xfrm>
              <a:off x="4828" y="1129"/>
              <a:ext cx="125"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2" name="灯片编号占位符 1">
            <a:extLst>
              <a:ext uri="{FF2B5EF4-FFF2-40B4-BE49-F238E27FC236}">
                <a16:creationId xmlns:a16="http://schemas.microsoft.com/office/drawing/2014/main" id="{01A0158F-3393-40B0-361B-64664AFAD891}"/>
              </a:ext>
            </a:extLst>
          </p:cNvPr>
          <p:cNvSpPr>
            <a:spLocks noGrp="1"/>
          </p:cNvSpPr>
          <p:nvPr>
            <p:ph type="sldNum" sz="quarter" idx="12"/>
          </p:nvPr>
        </p:nvSpPr>
        <p:spPr/>
        <p:txBody>
          <a:bodyPr/>
          <a:lstStyle/>
          <a:p>
            <a:fld id="{392CBAA0-59E6-204E-8F03-85E5040D48B8}" type="slidenum">
              <a:rPr kumimoji="1" lang="zh-CN" altLang="en-US" smtClean="0"/>
              <a:t>81</a:t>
            </a:fld>
            <a:r>
              <a:rPr kumimoji="1" lang="en-US" altLang="zh-CN"/>
              <a:t>/133</a:t>
            </a:r>
            <a:endParaRPr kumimoji="1" lang="zh-CN" altLang="en-US" dirty="0"/>
          </a:p>
        </p:txBody>
      </p:sp>
    </p:spTree>
    <p:extLst>
      <p:ext uri="{BB962C8B-B14F-4D97-AF65-F5344CB8AC3E}">
        <p14:creationId xmlns:p14="http://schemas.microsoft.com/office/powerpoint/2010/main" val="27259342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100000"/>
                                  </p:iterate>
                                  <p:childTnLst>
                                    <p:set>
                                      <p:cBhvr>
                                        <p:cTn id="6" dur="1" fill="hold">
                                          <p:stCondLst>
                                            <p:cond delay="0"/>
                                          </p:stCondLst>
                                        </p:cTn>
                                        <p:tgtEl>
                                          <p:spTgt spid="6"/>
                                        </p:tgtEl>
                                        <p:attrNameLst>
                                          <p:attrName>style.visibility</p:attrName>
                                        </p:attrNameLst>
                                      </p:cBhvr>
                                      <p:to>
                                        <p:strVal val="visible"/>
                                      </p:to>
                                    </p:set>
                                    <p:animEffect transition="in" filter="wipe(left)">
                                      <p:cBhvr>
                                        <p:cTn id="7" dur="75"/>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iterate type="lt">
                                    <p:tmPct val="100000"/>
                                  </p:iterate>
                                  <p:childTnLst>
                                    <p:set>
                                      <p:cBhvr>
                                        <p:cTn id="11" dur="1" fill="hold">
                                          <p:stCondLst>
                                            <p:cond delay="0"/>
                                          </p:stCondLst>
                                        </p:cTn>
                                        <p:tgtEl>
                                          <p:spTgt spid="7"/>
                                        </p:tgtEl>
                                        <p:attrNameLst>
                                          <p:attrName>style.visibility</p:attrName>
                                        </p:attrNameLst>
                                      </p:cBhvr>
                                      <p:to>
                                        <p:strVal val="visible"/>
                                      </p:to>
                                    </p:set>
                                    <p:animEffect transition="in" filter="wipe(left)">
                                      <p:cBhvr>
                                        <p:cTn id="12" dur="75"/>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iterate type="lt">
                                    <p:tmPct val="100000"/>
                                  </p:iterate>
                                  <p:childTnLst>
                                    <p:set>
                                      <p:cBhvr>
                                        <p:cTn id="16" dur="1" fill="hold">
                                          <p:stCondLst>
                                            <p:cond delay="0"/>
                                          </p:stCondLst>
                                        </p:cTn>
                                        <p:tgtEl>
                                          <p:spTgt spid="8"/>
                                        </p:tgtEl>
                                        <p:attrNameLst>
                                          <p:attrName>style.visibility</p:attrName>
                                        </p:attrNameLst>
                                      </p:cBhvr>
                                      <p:to>
                                        <p:strVal val="visible"/>
                                      </p:to>
                                    </p:set>
                                    <p:animEffect transition="in" filter="wipe(left)">
                                      <p:cBhvr>
                                        <p:cTn id="17" dur="75"/>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12" presetClass="entr" presetSubtype="4" fill="hold" nodeType="clickEffect">
                                  <p:stCondLst>
                                    <p:cond delay="0"/>
                                  </p:stCondLst>
                                  <p:childTnLst>
                                    <p:set>
                                      <p:cBhvr>
                                        <p:cTn id="21" dur="1" fill="hold">
                                          <p:stCondLst>
                                            <p:cond delay="0"/>
                                          </p:stCondLst>
                                        </p:cTn>
                                        <p:tgtEl>
                                          <p:spTgt spid="18"/>
                                        </p:tgtEl>
                                        <p:attrNameLst>
                                          <p:attrName>style.visibility</p:attrName>
                                        </p:attrNameLst>
                                      </p:cBhvr>
                                      <p:to>
                                        <p:strVal val="visible"/>
                                      </p:to>
                                    </p:set>
                                    <p:anim calcmode="lin" valueType="num">
                                      <p:cBhvr additive="base">
                                        <p:cTn id="22" dur="500"/>
                                        <p:tgtEl>
                                          <p:spTgt spid="18"/>
                                        </p:tgtEl>
                                        <p:attrNameLst>
                                          <p:attrName>ppt_y</p:attrName>
                                        </p:attrNameLst>
                                      </p:cBhvr>
                                      <p:tavLst>
                                        <p:tav tm="0">
                                          <p:val>
                                            <p:strVal val="#ppt_y+#ppt_h*1.125000"/>
                                          </p:val>
                                        </p:tav>
                                        <p:tav tm="100000">
                                          <p:val>
                                            <p:strVal val="#ppt_y"/>
                                          </p:val>
                                        </p:tav>
                                      </p:tavLst>
                                    </p:anim>
                                    <p:animEffect transition="in" filter="wipe(up)">
                                      <p:cBhvr>
                                        <p:cTn id="23" dur="500"/>
                                        <p:tgtEl>
                                          <p:spTgt spid="18"/>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12"/>
                                        </p:tgtEl>
                                        <p:attrNameLst>
                                          <p:attrName>style.visibility</p:attrName>
                                        </p:attrNameLst>
                                      </p:cBhvr>
                                      <p:to>
                                        <p:strVal val="visible"/>
                                      </p:to>
                                    </p:set>
                                    <p:animEffect transition="in" filter="wipe(left)">
                                      <p:cBhvr>
                                        <p:cTn id="28" dur="500"/>
                                        <p:tgtEl>
                                          <p:spTgt spid="12"/>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nodeType="click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wipe(left)">
                                      <p:cBhvr>
                                        <p:cTn id="33" dur="500"/>
                                        <p:tgtEl>
                                          <p:spTgt spid="10"/>
                                        </p:tgtEl>
                                      </p:cBhvr>
                                    </p:animEffect>
                                  </p:childTnLst>
                                </p:cTn>
                              </p:par>
                            </p:childTnLst>
                          </p:cTn>
                        </p:par>
                        <p:par>
                          <p:cTn id="34" fill="hold">
                            <p:stCondLst>
                              <p:cond delay="500"/>
                            </p:stCondLst>
                            <p:childTnLst>
                              <p:par>
                                <p:cTn id="35" presetID="22" presetClass="entr" presetSubtype="8" fill="hold" nodeType="afterEffect">
                                  <p:stCondLst>
                                    <p:cond delay="1000"/>
                                  </p:stCondLst>
                                  <p:childTnLst>
                                    <p:set>
                                      <p:cBhvr>
                                        <p:cTn id="36" dur="1" fill="hold">
                                          <p:stCondLst>
                                            <p:cond delay="0"/>
                                          </p:stCondLst>
                                        </p:cTn>
                                        <p:tgtEl>
                                          <p:spTgt spid="11"/>
                                        </p:tgtEl>
                                        <p:attrNameLst>
                                          <p:attrName>style.visibility</p:attrName>
                                        </p:attrNameLst>
                                      </p:cBhvr>
                                      <p:to>
                                        <p:strVal val="visible"/>
                                      </p:to>
                                    </p:set>
                                    <p:animEffect transition="in" filter="wipe(left)">
                                      <p:cBhvr>
                                        <p:cTn id="37" dur="500"/>
                                        <p:tgtEl>
                                          <p:spTgt spid="11"/>
                                        </p:tgtEl>
                                      </p:cBhvr>
                                    </p:animEffect>
                                  </p:childTnLst>
                                </p:cTn>
                              </p:par>
                            </p:childTnLst>
                          </p:cTn>
                        </p:par>
                        <p:par>
                          <p:cTn id="38" fill="hold">
                            <p:stCondLst>
                              <p:cond delay="2000"/>
                            </p:stCondLst>
                            <p:childTnLst>
                              <p:par>
                                <p:cTn id="39" presetID="22" presetClass="entr" presetSubtype="1" fill="hold" grpId="0" nodeType="afterEffect">
                                  <p:stCondLst>
                                    <p:cond delay="1000"/>
                                  </p:stCondLst>
                                  <p:childTnLst>
                                    <p:set>
                                      <p:cBhvr>
                                        <p:cTn id="40" dur="1" fill="hold">
                                          <p:stCondLst>
                                            <p:cond delay="0"/>
                                          </p:stCondLst>
                                        </p:cTn>
                                        <p:tgtEl>
                                          <p:spTgt spid="17"/>
                                        </p:tgtEl>
                                        <p:attrNameLst>
                                          <p:attrName>style.visibility</p:attrName>
                                        </p:attrNameLst>
                                      </p:cBhvr>
                                      <p:to>
                                        <p:strVal val="visible"/>
                                      </p:to>
                                    </p:set>
                                    <p:animEffect transition="in" filter="wipe(up)">
                                      <p:cBhvr>
                                        <p:cTn id="41" dur="500"/>
                                        <p:tgtEl>
                                          <p:spTgt spid="17"/>
                                        </p:tgtEl>
                                      </p:cBhvr>
                                    </p:animEffect>
                                  </p:childTnLst>
                                </p:cTn>
                              </p:par>
                            </p:childTnLst>
                          </p:cTn>
                        </p:par>
                        <p:par>
                          <p:cTn id="42" fill="hold">
                            <p:stCondLst>
                              <p:cond delay="3500"/>
                            </p:stCondLst>
                            <p:childTnLst>
                              <p:par>
                                <p:cTn id="43" presetID="22" presetClass="entr" presetSubtype="8" fill="hold" nodeType="afterEffect">
                                  <p:stCondLst>
                                    <p:cond delay="1000"/>
                                  </p:stCondLst>
                                  <p:childTnLst>
                                    <p:set>
                                      <p:cBhvr>
                                        <p:cTn id="44" dur="1" fill="hold">
                                          <p:stCondLst>
                                            <p:cond delay="0"/>
                                          </p:stCondLst>
                                        </p:cTn>
                                        <p:tgtEl>
                                          <p:spTgt spid="9"/>
                                        </p:tgtEl>
                                        <p:attrNameLst>
                                          <p:attrName>style.visibility</p:attrName>
                                        </p:attrNameLst>
                                      </p:cBhvr>
                                      <p:to>
                                        <p:strVal val="visible"/>
                                      </p:to>
                                    </p:set>
                                    <p:animEffect transition="in" filter="wipe(left)">
                                      <p:cBhvr>
                                        <p:cTn id="45" dur="500"/>
                                        <p:tgtEl>
                                          <p:spTgt spid="9"/>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8" fill="hold" nodeType="clickEffect">
                                  <p:stCondLst>
                                    <p:cond delay="0"/>
                                  </p:stCondLst>
                                  <p:childTnLst>
                                    <p:set>
                                      <p:cBhvr>
                                        <p:cTn id="49" dur="1" fill="hold">
                                          <p:stCondLst>
                                            <p:cond delay="0"/>
                                          </p:stCondLst>
                                        </p:cTn>
                                        <p:tgtEl>
                                          <p:spTgt spid="13"/>
                                        </p:tgtEl>
                                        <p:attrNameLst>
                                          <p:attrName>style.visibility</p:attrName>
                                        </p:attrNameLst>
                                      </p:cBhvr>
                                      <p:to>
                                        <p:strVal val="visible"/>
                                      </p:to>
                                    </p:set>
                                    <p:animEffect transition="in" filter="wipe(left)">
                                      <p:cBhvr>
                                        <p:cTn id="50" dur="500"/>
                                        <p:tgtEl>
                                          <p:spTgt spid="13"/>
                                        </p:tgtEl>
                                      </p:cBhvr>
                                    </p:animEffect>
                                  </p:childTnLst>
                                </p:cTn>
                              </p:par>
                            </p:childTnLst>
                          </p:cTn>
                        </p:par>
                        <p:par>
                          <p:cTn id="51" fill="hold">
                            <p:stCondLst>
                              <p:cond delay="500"/>
                            </p:stCondLst>
                            <p:childTnLst>
                              <p:par>
                                <p:cTn id="52" presetID="22" presetClass="entr" presetSubtype="8" fill="hold" nodeType="afterEffect">
                                  <p:stCondLst>
                                    <p:cond delay="1000"/>
                                  </p:stCondLst>
                                  <p:childTnLst>
                                    <p:set>
                                      <p:cBhvr>
                                        <p:cTn id="53" dur="1" fill="hold">
                                          <p:stCondLst>
                                            <p:cond delay="0"/>
                                          </p:stCondLst>
                                        </p:cTn>
                                        <p:tgtEl>
                                          <p:spTgt spid="14"/>
                                        </p:tgtEl>
                                        <p:attrNameLst>
                                          <p:attrName>style.visibility</p:attrName>
                                        </p:attrNameLst>
                                      </p:cBhvr>
                                      <p:to>
                                        <p:strVal val="visible"/>
                                      </p:to>
                                    </p:set>
                                    <p:animEffect transition="in" filter="wipe(left)">
                                      <p:cBhvr>
                                        <p:cTn id="54" dur="500"/>
                                        <p:tgtEl>
                                          <p:spTgt spid="14"/>
                                        </p:tgtEl>
                                      </p:cBhvr>
                                    </p:animEffect>
                                  </p:childTnLst>
                                </p:cTn>
                              </p:par>
                            </p:childTnLst>
                          </p:cTn>
                        </p:par>
                        <p:par>
                          <p:cTn id="55" fill="hold">
                            <p:stCondLst>
                              <p:cond delay="2000"/>
                            </p:stCondLst>
                            <p:childTnLst>
                              <p:par>
                                <p:cTn id="56" presetID="22" presetClass="entr" presetSubtype="8" fill="hold" nodeType="afterEffect">
                                  <p:stCondLst>
                                    <p:cond delay="1000"/>
                                  </p:stCondLst>
                                  <p:childTnLst>
                                    <p:set>
                                      <p:cBhvr>
                                        <p:cTn id="57" dur="1" fill="hold">
                                          <p:stCondLst>
                                            <p:cond delay="0"/>
                                          </p:stCondLst>
                                        </p:cTn>
                                        <p:tgtEl>
                                          <p:spTgt spid="15"/>
                                        </p:tgtEl>
                                        <p:attrNameLst>
                                          <p:attrName>style.visibility</p:attrName>
                                        </p:attrNameLst>
                                      </p:cBhvr>
                                      <p:to>
                                        <p:strVal val="visible"/>
                                      </p:to>
                                    </p:set>
                                    <p:animEffect transition="in" filter="wipe(left)">
                                      <p:cBhvr>
                                        <p:cTn id="58" dur="500"/>
                                        <p:tgtEl>
                                          <p:spTgt spid="15"/>
                                        </p:tgtEl>
                                      </p:cBhvr>
                                    </p:animEffect>
                                  </p:childTnLst>
                                </p:cTn>
                              </p:par>
                            </p:childTnLst>
                          </p:cTn>
                        </p:par>
                      </p:childTnLst>
                    </p:cTn>
                  </p:par>
                  <p:par>
                    <p:cTn id="59" fill="hold">
                      <p:stCondLst>
                        <p:cond delay="indefinite"/>
                      </p:stCondLst>
                      <p:childTnLst>
                        <p:par>
                          <p:cTn id="60" fill="hold">
                            <p:stCondLst>
                              <p:cond delay="0"/>
                            </p:stCondLst>
                            <p:childTnLst>
                              <p:par>
                                <p:cTn id="61" presetID="23" presetClass="entr" presetSubtype="16" fill="hold" grpId="0" nodeType="clickEffect">
                                  <p:stCondLst>
                                    <p:cond delay="0"/>
                                  </p:stCondLst>
                                  <p:iterate type="lt">
                                    <p:tmPct val="100000"/>
                                  </p:iterate>
                                  <p:childTnLst>
                                    <p:set>
                                      <p:cBhvr>
                                        <p:cTn id="62" dur="1" fill="hold">
                                          <p:stCondLst>
                                            <p:cond delay="0"/>
                                          </p:stCondLst>
                                        </p:cTn>
                                        <p:tgtEl>
                                          <p:spTgt spid="16"/>
                                        </p:tgtEl>
                                        <p:attrNameLst>
                                          <p:attrName>style.visibility</p:attrName>
                                        </p:attrNameLst>
                                      </p:cBhvr>
                                      <p:to>
                                        <p:strVal val="visible"/>
                                      </p:to>
                                    </p:set>
                                    <p:anim calcmode="lin" valueType="num">
                                      <p:cBhvr>
                                        <p:cTn id="63" dur="75" fill="hold"/>
                                        <p:tgtEl>
                                          <p:spTgt spid="16"/>
                                        </p:tgtEl>
                                        <p:attrNameLst>
                                          <p:attrName>ppt_w</p:attrName>
                                        </p:attrNameLst>
                                      </p:cBhvr>
                                      <p:tavLst>
                                        <p:tav tm="0">
                                          <p:val>
                                            <p:fltVal val="0"/>
                                          </p:val>
                                        </p:tav>
                                        <p:tav tm="100000">
                                          <p:val>
                                            <p:strVal val="#ppt_w"/>
                                          </p:val>
                                        </p:tav>
                                      </p:tavLst>
                                    </p:anim>
                                    <p:anim calcmode="lin" valueType="num">
                                      <p:cBhvr>
                                        <p:cTn id="64" dur="75" fill="hold"/>
                                        <p:tgtEl>
                                          <p:spTgt spid="1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utoUpdateAnimBg="0"/>
      <p:bldP spid="7" grpId="0" autoUpdateAnimBg="0"/>
      <p:bldP spid="8" grpId="0" autoUpdateAnimBg="0"/>
      <p:bldP spid="16" grpId="0" animBg="1" autoUpdateAnimBg="0"/>
      <p:bldP spid="17" grpId="0" autoUpdateAnimBg="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5.2</a:t>
            </a:r>
            <a:r>
              <a:rPr kumimoji="1" lang="zh-CN" altLang="en-US" dirty="0"/>
              <a:t> 用二进制译码器实现组合逻辑函数</a:t>
            </a:r>
          </a:p>
        </p:txBody>
      </p:sp>
      <p:sp>
        <p:nvSpPr>
          <p:cNvPr id="6" name="Text Box 2">
            <a:extLst>
              <a:ext uri="{FF2B5EF4-FFF2-40B4-BE49-F238E27FC236}">
                <a16:creationId xmlns:a16="http://schemas.microsoft.com/office/drawing/2014/main" id="{2F7C6120-C6A0-E299-B327-4160065CA7D8}"/>
              </a:ext>
            </a:extLst>
          </p:cNvPr>
          <p:cNvSpPr txBox="1">
            <a:spLocks noChangeArrowheads="1"/>
          </p:cNvSpPr>
          <p:nvPr/>
        </p:nvSpPr>
        <p:spPr bwMode="auto">
          <a:xfrm>
            <a:off x="2116086" y="619433"/>
            <a:ext cx="617220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3</a:t>
            </a:r>
            <a:r>
              <a:rPr lang="zh-CN" altLang="en-US" sz="2800" b="1">
                <a:solidFill>
                  <a:srgbClr val="FF0066"/>
                </a:solidFill>
              </a:rPr>
              <a:t>位二进制译码器 </a:t>
            </a:r>
            <a:r>
              <a:rPr lang="en-US" altLang="zh-CN" sz="2800" b="1">
                <a:solidFill>
                  <a:srgbClr val="000000"/>
                </a:solidFill>
              </a:rPr>
              <a:t>( 3 </a:t>
            </a:r>
            <a:r>
              <a:rPr lang="zh-CN" altLang="en-US" sz="2800" b="1">
                <a:solidFill>
                  <a:srgbClr val="000000"/>
                </a:solidFill>
              </a:rPr>
              <a:t>线 </a:t>
            </a:r>
            <a:r>
              <a:rPr lang="en-US" altLang="zh-CN" sz="2800" b="1">
                <a:solidFill>
                  <a:srgbClr val="000000"/>
                </a:solidFill>
              </a:rPr>
              <a:t>– 8 </a:t>
            </a:r>
            <a:r>
              <a:rPr lang="zh-CN" altLang="en-US" sz="2800" b="1">
                <a:solidFill>
                  <a:srgbClr val="000000"/>
                </a:solidFill>
              </a:rPr>
              <a:t>线</a:t>
            </a:r>
            <a:r>
              <a:rPr lang="en-US" altLang="zh-CN" sz="2800" b="1">
                <a:solidFill>
                  <a:srgbClr val="000000"/>
                </a:solidFill>
              </a:rPr>
              <a:t>)</a:t>
            </a:r>
          </a:p>
        </p:txBody>
      </p:sp>
      <p:sp>
        <p:nvSpPr>
          <p:cNvPr id="7" name="Text Box 3">
            <a:extLst>
              <a:ext uri="{FF2B5EF4-FFF2-40B4-BE49-F238E27FC236}">
                <a16:creationId xmlns:a16="http://schemas.microsoft.com/office/drawing/2014/main" id="{E8769B8D-AE43-5EC8-3EB3-1639F3CF2CEC}"/>
              </a:ext>
            </a:extLst>
          </p:cNvPr>
          <p:cNvSpPr txBox="1">
            <a:spLocks noChangeArrowheads="1"/>
          </p:cNvSpPr>
          <p:nvPr/>
        </p:nvSpPr>
        <p:spPr bwMode="auto">
          <a:xfrm>
            <a:off x="2325636" y="3691246"/>
            <a:ext cx="1371600" cy="528637"/>
          </a:xfrm>
          <a:prstGeom prst="rect">
            <a:avLst/>
          </a:prstGeom>
          <a:solidFill>
            <a:srgbClr val="FFFFCC"/>
          </a:solidFill>
          <a:ln w="9525">
            <a:solidFill>
              <a:srgbClr val="996600"/>
            </a:solidFill>
            <a:miter lim="800000"/>
            <a:headEnd/>
            <a:tailEnd/>
          </a:ln>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真值表</a:t>
            </a:r>
          </a:p>
        </p:txBody>
      </p:sp>
      <p:sp>
        <p:nvSpPr>
          <p:cNvPr id="8" name="Text Box 4">
            <a:extLst>
              <a:ext uri="{FF2B5EF4-FFF2-40B4-BE49-F238E27FC236}">
                <a16:creationId xmlns:a16="http://schemas.microsoft.com/office/drawing/2014/main" id="{2B678BBE-A943-43DB-5879-1ED1BF79E1F7}"/>
              </a:ext>
            </a:extLst>
          </p:cNvPr>
          <p:cNvSpPr txBox="1">
            <a:spLocks noChangeArrowheads="1"/>
          </p:cNvSpPr>
          <p:nvPr/>
        </p:nvSpPr>
        <p:spPr bwMode="auto">
          <a:xfrm>
            <a:off x="2331986" y="4507221"/>
            <a:ext cx="1365250" cy="528637"/>
          </a:xfrm>
          <a:prstGeom prst="rect">
            <a:avLst/>
          </a:prstGeom>
          <a:solidFill>
            <a:srgbClr val="FFFFCC"/>
          </a:solidFill>
          <a:ln w="9525">
            <a:solidFill>
              <a:srgbClr val="996600"/>
            </a:solidFill>
            <a:miter lim="800000"/>
            <a:headEnd/>
            <a:tailEnd/>
          </a:ln>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函数式</a:t>
            </a:r>
          </a:p>
        </p:txBody>
      </p:sp>
      <p:graphicFrame>
        <p:nvGraphicFramePr>
          <p:cNvPr id="9" name="Object 5">
            <a:extLst>
              <a:ext uri="{FF2B5EF4-FFF2-40B4-BE49-F238E27FC236}">
                <a16:creationId xmlns:a16="http://schemas.microsoft.com/office/drawing/2014/main" id="{1C7B184A-C449-1B0F-A0E9-D31E6349B174}"/>
              </a:ext>
            </a:extLst>
          </p:cNvPr>
          <p:cNvGraphicFramePr>
            <a:graphicFrameLocks noChangeAspect="1"/>
          </p:cNvGraphicFramePr>
          <p:nvPr>
            <p:extLst>
              <p:ext uri="{D42A27DB-BD31-4B8C-83A1-F6EECF244321}">
                <p14:modId xmlns:p14="http://schemas.microsoft.com/office/powerpoint/2010/main" val="3111322764"/>
              </p:ext>
            </p:extLst>
          </p:nvPr>
        </p:nvGraphicFramePr>
        <p:xfrm>
          <a:off x="8188274" y="6082021"/>
          <a:ext cx="1809750" cy="525462"/>
        </p:xfrm>
        <a:graphic>
          <a:graphicData uri="http://schemas.openxmlformats.org/presentationml/2006/ole">
            <mc:AlternateContent xmlns:mc="http://schemas.openxmlformats.org/markup-compatibility/2006">
              <mc:Choice xmlns:v="urn:schemas-microsoft-com:vml" Requires="v">
                <p:oleObj name="Equation" r:id="rId2" imgW="581760" imgH="152640" progId="Equation.3">
                  <p:embed/>
                </p:oleObj>
              </mc:Choice>
              <mc:Fallback>
                <p:oleObj name="Equation" r:id="rId2" imgW="581760" imgH="152640" progId="Equation.3">
                  <p:embed/>
                  <p:pic>
                    <p:nvPicPr>
                      <p:cNvPr id="9" name="Object 5">
                        <a:extLst>
                          <a:ext uri="{FF2B5EF4-FFF2-40B4-BE49-F238E27FC236}">
                            <a16:creationId xmlns:a16="http://schemas.microsoft.com/office/drawing/2014/main" id="{1C7B184A-C449-1B0F-A0E9-D31E6349B17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88274" y="6082021"/>
                        <a:ext cx="1809750" cy="525462"/>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99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0" name="Object 6">
            <a:extLst>
              <a:ext uri="{FF2B5EF4-FFF2-40B4-BE49-F238E27FC236}">
                <a16:creationId xmlns:a16="http://schemas.microsoft.com/office/drawing/2014/main" id="{2F36BEF9-9F74-91A5-FE17-E2DE8C5C0037}"/>
              </a:ext>
            </a:extLst>
          </p:cNvPr>
          <p:cNvGraphicFramePr>
            <a:graphicFrameLocks noChangeAspect="1"/>
          </p:cNvGraphicFramePr>
          <p:nvPr>
            <p:extLst>
              <p:ext uri="{D42A27DB-BD31-4B8C-83A1-F6EECF244321}">
                <p14:modId xmlns:p14="http://schemas.microsoft.com/office/powerpoint/2010/main" val="2424686849"/>
              </p:ext>
            </p:extLst>
          </p:nvPr>
        </p:nvGraphicFramePr>
        <p:xfrm>
          <a:off x="1728736" y="5385108"/>
          <a:ext cx="1905000" cy="566738"/>
        </p:xfrm>
        <a:graphic>
          <a:graphicData uri="http://schemas.openxmlformats.org/presentationml/2006/ole">
            <mc:AlternateContent xmlns:mc="http://schemas.openxmlformats.org/markup-compatibility/2006">
              <mc:Choice xmlns:v="urn:schemas-microsoft-com:vml" Requires="v">
                <p:oleObj name="Equation" r:id="rId4" imgW="531000" imgH="145440" progId="Equation.3">
                  <p:embed/>
                </p:oleObj>
              </mc:Choice>
              <mc:Fallback>
                <p:oleObj name="Equation" r:id="rId4" imgW="531000" imgH="145440" progId="Equation.3">
                  <p:embed/>
                  <p:pic>
                    <p:nvPicPr>
                      <p:cNvPr id="10" name="Object 6">
                        <a:extLst>
                          <a:ext uri="{FF2B5EF4-FFF2-40B4-BE49-F238E27FC236}">
                            <a16:creationId xmlns:a16="http://schemas.microsoft.com/office/drawing/2014/main" id="{2F36BEF9-9F74-91A5-FE17-E2DE8C5C003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728736" y="5385108"/>
                        <a:ext cx="1905000" cy="566738"/>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99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1" name="Object 7">
            <a:extLst>
              <a:ext uri="{FF2B5EF4-FFF2-40B4-BE49-F238E27FC236}">
                <a16:creationId xmlns:a16="http://schemas.microsoft.com/office/drawing/2014/main" id="{90C4331D-F2A1-0BE3-B83C-271D7209D173}"/>
              </a:ext>
            </a:extLst>
          </p:cNvPr>
          <p:cNvGraphicFramePr>
            <a:graphicFrameLocks noChangeAspect="1"/>
          </p:cNvGraphicFramePr>
          <p:nvPr>
            <p:extLst>
              <p:ext uri="{D42A27DB-BD31-4B8C-83A1-F6EECF244321}">
                <p14:modId xmlns:p14="http://schemas.microsoft.com/office/powerpoint/2010/main" val="2922199027"/>
              </p:ext>
            </p:extLst>
          </p:nvPr>
        </p:nvGraphicFramePr>
        <p:xfrm>
          <a:off x="1804936" y="6078846"/>
          <a:ext cx="1878013" cy="560387"/>
        </p:xfrm>
        <a:graphic>
          <a:graphicData uri="http://schemas.openxmlformats.org/presentationml/2006/ole">
            <mc:AlternateContent xmlns:mc="http://schemas.openxmlformats.org/markup-compatibility/2006">
              <mc:Choice xmlns:v="urn:schemas-microsoft-com:vml" Requires="v">
                <p:oleObj name="Equation" r:id="rId6" imgW="531000" imgH="145440" progId="Equation.3">
                  <p:embed/>
                </p:oleObj>
              </mc:Choice>
              <mc:Fallback>
                <p:oleObj name="Equation" r:id="rId6" imgW="531000" imgH="145440" progId="Equation.3">
                  <p:embed/>
                  <p:pic>
                    <p:nvPicPr>
                      <p:cNvPr id="11" name="Object 7">
                        <a:extLst>
                          <a:ext uri="{FF2B5EF4-FFF2-40B4-BE49-F238E27FC236}">
                            <a16:creationId xmlns:a16="http://schemas.microsoft.com/office/drawing/2014/main" id="{90C4331D-F2A1-0BE3-B83C-271D7209D173}"/>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804936" y="6078846"/>
                        <a:ext cx="1878013" cy="560387"/>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99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2" name="Object 8">
            <a:extLst>
              <a:ext uri="{FF2B5EF4-FFF2-40B4-BE49-F238E27FC236}">
                <a16:creationId xmlns:a16="http://schemas.microsoft.com/office/drawing/2014/main" id="{F1978885-1583-03DF-7770-50BF5B590074}"/>
              </a:ext>
            </a:extLst>
          </p:cNvPr>
          <p:cNvGraphicFramePr>
            <a:graphicFrameLocks noChangeAspect="1"/>
          </p:cNvGraphicFramePr>
          <p:nvPr>
            <p:extLst>
              <p:ext uri="{D42A27DB-BD31-4B8C-83A1-F6EECF244321}">
                <p14:modId xmlns:p14="http://schemas.microsoft.com/office/powerpoint/2010/main" val="2535185099"/>
              </p:ext>
            </p:extLst>
          </p:nvPr>
        </p:nvGraphicFramePr>
        <p:xfrm>
          <a:off x="3786136" y="5394633"/>
          <a:ext cx="1981200" cy="581025"/>
        </p:xfrm>
        <a:graphic>
          <a:graphicData uri="http://schemas.openxmlformats.org/presentationml/2006/ole">
            <mc:AlternateContent xmlns:mc="http://schemas.openxmlformats.org/markup-compatibility/2006">
              <mc:Choice xmlns:v="urn:schemas-microsoft-com:vml" Requires="v">
                <p:oleObj name="Equation" r:id="rId8" imgW="538200" imgH="145440" progId="Equation.3">
                  <p:embed/>
                </p:oleObj>
              </mc:Choice>
              <mc:Fallback>
                <p:oleObj name="Equation" r:id="rId8" imgW="538200" imgH="145440" progId="Equation.3">
                  <p:embed/>
                  <p:pic>
                    <p:nvPicPr>
                      <p:cNvPr id="12" name="Object 8">
                        <a:extLst>
                          <a:ext uri="{FF2B5EF4-FFF2-40B4-BE49-F238E27FC236}">
                            <a16:creationId xmlns:a16="http://schemas.microsoft.com/office/drawing/2014/main" id="{F1978885-1583-03DF-7770-50BF5B590074}"/>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786136" y="5394633"/>
                        <a:ext cx="1981200" cy="581025"/>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99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3" name="Object 9">
            <a:extLst>
              <a:ext uri="{FF2B5EF4-FFF2-40B4-BE49-F238E27FC236}">
                <a16:creationId xmlns:a16="http://schemas.microsoft.com/office/drawing/2014/main" id="{4B9FD875-9858-6DDB-D0DA-6B2CE4461265}"/>
              </a:ext>
            </a:extLst>
          </p:cNvPr>
          <p:cNvGraphicFramePr>
            <a:graphicFrameLocks noChangeAspect="1"/>
          </p:cNvGraphicFramePr>
          <p:nvPr>
            <p:extLst>
              <p:ext uri="{D42A27DB-BD31-4B8C-83A1-F6EECF244321}">
                <p14:modId xmlns:p14="http://schemas.microsoft.com/office/powerpoint/2010/main" val="3540097806"/>
              </p:ext>
            </p:extLst>
          </p:nvPr>
        </p:nvGraphicFramePr>
        <p:xfrm>
          <a:off x="3938536" y="6096308"/>
          <a:ext cx="1816100" cy="531813"/>
        </p:xfrm>
        <a:graphic>
          <a:graphicData uri="http://schemas.openxmlformats.org/presentationml/2006/ole">
            <mc:AlternateContent xmlns:mc="http://schemas.openxmlformats.org/markup-compatibility/2006">
              <mc:Choice xmlns:v="urn:schemas-microsoft-com:vml" Requires="v">
                <p:oleObj name="Equation" r:id="rId10" imgW="538200" imgH="145440" progId="Equation.3">
                  <p:embed/>
                </p:oleObj>
              </mc:Choice>
              <mc:Fallback>
                <p:oleObj name="Equation" r:id="rId10" imgW="538200" imgH="145440" progId="Equation.3">
                  <p:embed/>
                  <p:pic>
                    <p:nvPicPr>
                      <p:cNvPr id="13" name="Object 9">
                        <a:extLst>
                          <a:ext uri="{FF2B5EF4-FFF2-40B4-BE49-F238E27FC236}">
                            <a16:creationId xmlns:a16="http://schemas.microsoft.com/office/drawing/2014/main" id="{4B9FD875-9858-6DDB-D0DA-6B2CE4461265}"/>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3938536" y="6096308"/>
                        <a:ext cx="1816100" cy="531813"/>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99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4" name="Object 10">
            <a:extLst>
              <a:ext uri="{FF2B5EF4-FFF2-40B4-BE49-F238E27FC236}">
                <a16:creationId xmlns:a16="http://schemas.microsoft.com/office/drawing/2014/main" id="{A196196B-BC5D-F9D9-37AD-FB425918BC99}"/>
              </a:ext>
            </a:extLst>
          </p:cNvPr>
          <p:cNvGraphicFramePr>
            <a:graphicFrameLocks noChangeAspect="1"/>
          </p:cNvGraphicFramePr>
          <p:nvPr>
            <p:extLst>
              <p:ext uri="{D42A27DB-BD31-4B8C-83A1-F6EECF244321}">
                <p14:modId xmlns:p14="http://schemas.microsoft.com/office/powerpoint/2010/main" val="3395660253"/>
              </p:ext>
            </p:extLst>
          </p:nvPr>
        </p:nvGraphicFramePr>
        <p:xfrm>
          <a:off x="5995936" y="5402571"/>
          <a:ext cx="1884363" cy="560387"/>
        </p:xfrm>
        <a:graphic>
          <a:graphicData uri="http://schemas.openxmlformats.org/presentationml/2006/ole">
            <mc:AlternateContent xmlns:mc="http://schemas.openxmlformats.org/markup-compatibility/2006">
              <mc:Choice xmlns:v="urn:schemas-microsoft-com:vml" Requires="v">
                <p:oleObj name="Equation" r:id="rId12" imgW="531000" imgH="145440" progId="Equation.3">
                  <p:embed/>
                </p:oleObj>
              </mc:Choice>
              <mc:Fallback>
                <p:oleObj name="Equation" r:id="rId12" imgW="531000" imgH="145440" progId="Equation.3">
                  <p:embed/>
                  <p:pic>
                    <p:nvPicPr>
                      <p:cNvPr id="14" name="Object 10">
                        <a:extLst>
                          <a:ext uri="{FF2B5EF4-FFF2-40B4-BE49-F238E27FC236}">
                            <a16:creationId xmlns:a16="http://schemas.microsoft.com/office/drawing/2014/main" id="{A196196B-BC5D-F9D9-37AD-FB425918BC99}"/>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5995936" y="5402571"/>
                        <a:ext cx="1884363" cy="560387"/>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99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5" name="Object 11">
            <a:extLst>
              <a:ext uri="{FF2B5EF4-FFF2-40B4-BE49-F238E27FC236}">
                <a16:creationId xmlns:a16="http://schemas.microsoft.com/office/drawing/2014/main" id="{B5DF68E2-4DAF-C4A9-7089-26EBF8BB55E4}"/>
              </a:ext>
            </a:extLst>
          </p:cNvPr>
          <p:cNvGraphicFramePr>
            <a:graphicFrameLocks noChangeAspect="1"/>
          </p:cNvGraphicFramePr>
          <p:nvPr>
            <p:extLst>
              <p:ext uri="{D42A27DB-BD31-4B8C-83A1-F6EECF244321}">
                <p14:modId xmlns:p14="http://schemas.microsoft.com/office/powerpoint/2010/main" val="1831986792"/>
              </p:ext>
            </p:extLst>
          </p:nvPr>
        </p:nvGraphicFramePr>
        <p:xfrm>
          <a:off x="6072136" y="6094721"/>
          <a:ext cx="1857375" cy="554037"/>
        </p:xfrm>
        <a:graphic>
          <a:graphicData uri="http://schemas.openxmlformats.org/presentationml/2006/ole">
            <mc:AlternateContent xmlns:mc="http://schemas.openxmlformats.org/markup-compatibility/2006">
              <mc:Choice xmlns:v="urn:schemas-microsoft-com:vml" Requires="v">
                <p:oleObj name="Equation" r:id="rId14" imgW="531000" imgH="145440" progId="Equation.3">
                  <p:embed/>
                </p:oleObj>
              </mc:Choice>
              <mc:Fallback>
                <p:oleObj name="Equation" r:id="rId14" imgW="531000" imgH="145440" progId="Equation.3">
                  <p:embed/>
                  <p:pic>
                    <p:nvPicPr>
                      <p:cNvPr id="15" name="Object 11">
                        <a:extLst>
                          <a:ext uri="{FF2B5EF4-FFF2-40B4-BE49-F238E27FC236}">
                            <a16:creationId xmlns:a16="http://schemas.microsoft.com/office/drawing/2014/main" id="{B5DF68E2-4DAF-C4A9-7089-26EBF8BB55E4}"/>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6072136" y="6094721"/>
                        <a:ext cx="1857375" cy="554037"/>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99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6" name="Object 12">
            <a:extLst>
              <a:ext uri="{FF2B5EF4-FFF2-40B4-BE49-F238E27FC236}">
                <a16:creationId xmlns:a16="http://schemas.microsoft.com/office/drawing/2014/main" id="{74B16B5C-021F-3C79-8B73-E6C1B8F202BF}"/>
              </a:ext>
            </a:extLst>
          </p:cNvPr>
          <p:cNvGraphicFramePr>
            <a:graphicFrameLocks noChangeAspect="1"/>
          </p:cNvGraphicFramePr>
          <p:nvPr>
            <p:extLst>
              <p:ext uri="{D42A27DB-BD31-4B8C-83A1-F6EECF244321}">
                <p14:modId xmlns:p14="http://schemas.microsoft.com/office/powerpoint/2010/main" val="443978722"/>
              </p:ext>
            </p:extLst>
          </p:nvPr>
        </p:nvGraphicFramePr>
        <p:xfrm>
          <a:off x="8129536" y="5404158"/>
          <a:ext cx="1911350" cy="568325"/>
        </p:xfrm>
        <a:graphic>
          <a:graphicData uri="http://schemas.openxmlformats.org/presentationml/2006/ole">
            <mc:AlternateContent xmlns:mc="http://schemas.openxmlformats.org/markup-compatibility/2006">
              <mc:Choice xmlns:v="urn:schemas-microsoft-com:vml" Requires="v">
                <p:oleObj name="Equation" r:id="rId16" imgW="531000" imgH="145440" progId="Equation.3">
                  <p:embed/>
                </p:oleObj>
              </mc:Choice>
              <mc:Fallback>
                <p:oleObj name="Equation" r:id="rId16" imgW="531000" imgH="145440" progId="Equation.3">
                  <p:embed/>
                  <p:pic>
                    <p:nvPicPr>
                      <p:cNvPr id="16" name="Object 12">
                        <a:extLst>
                          <a:ext uri="{FF2B5EF4-FFF2-40B4-BE49-F238E27FC236}">
                            <a16:creationId xmlns:a16="http://schemas.microsoft.com/office/drawing/2014/main" id="{74B16B5C-021F-3C79-8B73-E6C1B8F202BF}"/>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8129536" y="5404158"/>
                        <a:ext cx="1911350" cy="568325"/>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99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17" name="Group 13">
            <a:extLst>
              <a:ext uri="{FF2B5EF4-FFF2-40B4-BE49-F238E27FC236}">
                <a16:creationId xmlns:a16="http://schemas.microsoft.com/office/drawing/2014/main" id="{DD6C24EF-5271-BA90-8645-3A9574C5EF6C}"/>
              </a:ext>
            </a:extLst>
          </p:cNvPr>
          <p:cNvGrpSpPr>
            <a:grpSpLocks/>
          </p:cNvGrpSpPr>
          <p:nvPr/>
        </p:nvGrpSpPr>
        <p:grpSpPr bwMode="auto">
          <a:xfrm>
            <a:off x="1398536" y="1324283"/>
            <a:ext cx="3232150" cy="2200275"/>
            <a:chOff x="157" y="1018"/>
            <a:chExt cx="2036" cy="1386"/>
          </a:xfrm>
        </p:grpSpPr>
        <p:sp>
          <p:nvSpPr>
            <p:cNvPr id="18" name="Rectangle 14">
              <a:extLst>
                <a:ext uri="{FF2B5EF4-FFF2-40B4-BE49-F238E27FC236}">
                  <a16:creationId xmlns:a16="http://schemas.microsoft.com/office/drawing/2014/main" id="{F2D9BCBE-E1BD-F67E-F76D-36795094EF99}"/>
                </a:ext>
              </a:extLst>
            </p:cNvPr>
            <p:cNvSpPr>
              <a:spLocks noChangeArrowheads="1"/>
            </p:cNvSpPr>
            <p:nvPr/>
          </p:nvSpPr>
          <p:spPr bwMode="auto">
            <a:xfrm>
              <a:off x="734" y="1060"/>
              <a:ext cx="912" cy="1344"/>
            </a:xfrm>
            <a:prstGeom prst="rect">
              <a:avLst/>
            </a:prstGeom>
            <a:solidFill>
              <a:srgbClr val="FFFFCC"/>
            </a:solidFill>
            <a:ln w="381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solidFill>
                  <a:srgbClr val="000000"/>
                </a:solidFill>
              </a:endParaRPr>
            </a:p>
          </p:txBody>
        </p:sp>
        <p:sp>
          <p:nvSpPr>
            <p:cNvPr id="19" name="Line 15">
              <a:extLst>
                <a:ext uri="{FF2B5EF4-FFF2-40B4-BE49-F238E27FC236}">
                  <a16:creationId xmlns:a16="http://schemas.microsoft.com/office/drawing/2014/main" id="{4E8DE491-5E72-3A8E-CE33-C936BA5FBD10}"/>
                </a:ext>
              </a:extLst>
            </p:cNvPr>
            <p:cNvSpPr>
              <a:spLocks noChangeShapeType="1"/>
            </p:cNvSpPr>
            <p:nvPr/>
          </p:nvSpPr>
          <p:spPr bwMode="auto">
            <a:xfrm>
              <a:off x="546" y="1222"/>
              <a:ext cx="192"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 name="Line 16">
              <a:extLst>
                <a:ext uri="{FF2B5EF4-FFF2-40B4-BE49-F238E27FC236}">
                  <a16:creationId xmlns:a16="http://schemas.microsoft.com/office/drawing/2014/main" id="{E7461004-DB46-CDC9-0C40-24FEFD80220F}"/>
                </a:ext>
              </a:extLst>
            </p:cNvPr>
            <p:cNvSpPr>
              <a:spLocks noChangeShapeType="1"/>
            </p:cNvSpPr>
            <p:nvPr/>
          </p:nvSpPr>
          <p:spPr bwMode="auto">
            <a:xfrm>
              <a:off x="542" y="2190"/>
              <a:ext cx="192"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 name="Line 17">
              <a:extLst>
                <a:ext uri="{FF2B5EF4-FFF2-40B4-BE49-F238E27FC236}">
                  <a16:creationId xmlns:a16="http://schemas.microsoft.com/office/drawing/2014/main" id="{DB822AAF-C3B0-37C5-B1BE-5839A674E334}"/>
                </a:ext>
              </a:extLst>
            </p:cNvPr>
            <p:cNvSpPr>
              <a:spLocks noChangeShapeType="1"/>
            </p:cNvSpPr>
            <p:nvPr/>
          </p:nvSpPr>
          <p:spPr bwMode="auto">
            <a:xfrm>
              <a:off x="542" y="1684"/>
              <a:ext cx="192"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 name="Line 18">
              <a:extLst>
                <a:ext uri="{FF2B5EF4-FFF2-40B4-BE49-F238E27FC236}">
                  <a16:creationId xmlns:a16="http://schemas.microsoft.com/office/drawing/2014/main" id="{A344AF1B-FE9E-3E49-F0B9-CCC97D5B342F}"/>
                </a:ext>
              </a:extLst>
            </p:cNvPr>
            <p:cNvSpPr>
              <a:spLocks noChangeShapeType="1"/>
            </p:cNvSpPr>
            <p:nvPr/>
          </p:nvSpPr>
          <p:spPr bwMode="auto">
            <a:xfrm>
              <a:off x="1646" y="2204"/>
              <a:ext cx="192"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3" name="Line 19">
              <a:extLst>
                <a:ext uri="{FF2B5EF4-FFF2-40B4-BE49-F238E27FC236}">
                  <a16:creationId xmlns:a16="http://schemas.microsoft.com/office/drawing/2014/main" id="{A76E6AAA-415B-EC43-01BA-7496B9C7D655}"/>
                </a:ext>
              </a:extLst>
            </p:cNvPr>
            <p:cNvSpPr>
              <a:spLocks noChangeShapeType="1"/>
            </p:cNvSpPr>
            <p:nvPr/>
          </p:nvSpPr>
          <p:spPr bwMode="auto">
            <a:xfrm>
              <a:off x="1646" y="1492"/>
              <a:ext cx="192"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4" name="Line 20">
              <a:extLst>
                <a:ext uri="{FF2B5EF4-FFF2-40B4-BE49-F238E27FC236}">
                  <a16:creationId xmlns:a16="http://schemas.microsoft.com/office/drawing/2014/main" id="{BEF2DE24-72A4-EA8B-8B09-18E5A0E39331}"/>
                </a:ext>
              </a:extLst>
            </p:cNvPr>
            <p:cNvSpPr>
              <a:spLocks noChangeShapeType="1"/>
            </p:cNvSpPr>
            <p:nvPr/>
          </p:nvSpPr>
          <p:spPr bwMode="auto">
            <a:xfrm>
              <a:off x="1648" y="1220"/>
              <a:ext cx="192"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5" name="Oval 21">
              <a:extLst>
                <a:ext uri="{FF2B5EF4-FFF2-40B4-BE49-F238E27FC236}">
                  <a16:creationId xmlns:a16="http://schemas.microsoft.com/office/drawing/2014/main" id="{48F36EC1-D3C0-2D0D-F99F-82DF1165CA91}"/>
                </a:ext>
              </a:extLst>
            </p:cNvPr>
            <p:cNvSpPr>
              <a:spLocks noChangeArrowheads="1"/>
            </p:cNvSpPr>
            <p:nvPr/>
          </p:nvSpPr>
          <p:spPr bwMode="auto">
            <a:xfrm>
              <a:off x="482" y="1648"/>
              <a:ext cx="68" cy="67"/>
            </a:xfrm>
            <a:prstGeom prst="ellipse">
              <a:avLst/>
            </a:prstGeom>
            <a:noFill/>
            <a:ln w="28575">
              <a:solidFill>
                <a:srgbClr val="9966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solidFill>
                  <a:srgbClr val="000000"/>
                </a:solidFill>
              </a:endParaRPr>
            </a:p>
          </p:txBody>
        </p:sp>
        <p:sp>
          <p:nvSpPr>
            <p:cNvPr id="26" name="Text Box 22">
              <a:extLst>
                <a:ext uri="{FF2B5EF4-FFF2-40B4-BE49-F238E27FC236}">
                  <a16:creationId xmlns:a16="http://schemas.microsoft.com/office/drawing/2014/main" id="{F2FECD4F-D472-89D6-058C-AC302C0AB9D5}"/>
                </a:ext>
              </a:extLst>
            </p:cNvPr>
            <p:cNvSpPr txBox="1">
              <a:spLocks noChangeArrowheads="1"/>
            </p:cNvSpPr>
            <p:nvPr/>
          </p:nvSpPr>
          <p:spPr bwMode="auto">
            <a:xfrm>
              <a:off x="157" y="1018"/>
              <a:ext cx="341"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0033CC"/>
                  </a:solidFill>
                </a:rPr>
                <a:t>A</a:t>
              </a:r>
              <a:r>
                <a:rPr lang="en-US" altLang="zh-CN" sz="2800" b="1" baseline="-25000">
                  <a:solidFill>
                    <a:srgbClr val="0033CC"/>
                  </a:solidFill>
                </a:rPr>
                <a:t>0</a:t>
              </a:r>
              <a:endParaRPr lang="en-US" altLang="zh-CN" sz="2800" b="1" i="1">
                <a:solidFill>
                  <a:srgbClr val="0033CC"/>
                </a:solidFill>
              </a:endParaRPr>
            </a:p>
          </p:txBody>
        </p:sp>
        <p:sp>
          <p:nvSpPr>
            <p:cNvPr id="27" name="Text Box 23">
              <a:extLst>
                <a:ext uri="{FF2B5EF4-FFF2-40B4-BE49-F238E27FC236}">
                  <a16:creationId xmlns:a16="http://schemas.microsoft.com/office/drawing/2014/main" id="{92F6536D-07D4-7575-2DA3-DE463838F890}"/>
                </a:ext>
              </a:extLst>
            </p:cNvPr>
            <p:cNvSpPr txBox="1">
              <a:spLocks noChangeArrowheads="1"/>
            </p:cNvSpPr>
            <p:nvPr/>
          </p:nvSpPr>
          <p:spPr bwMode="auto">
            <a:xfrm>
              <a:off x="1864" y="1024"/>
              <a:ext cx="329"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rPr>
                <a:t>Y</a:t>
              </a:r>
              <a:r>
                <a:rPr lang="en-US" altLang="zh-CN" sz="2800" b="1" baseline="-25000">
                  <a:solidFill>
                    <a:srgbClr val="FF0066"/>
                  </a:solidFill>
                </a:rPr>
                <a:t>0</a:t>
              </a:r>
              <a:endParaRPr lang="en-US" altLang="zh-CN" sz="2800" b="1" i="1">
                <a:solidFill>
                  <a:srgbClr val="FF0066"/>
                </a:solidFill>
              </a:endParaRPr>
            </a:p>
          </p:txBody>
        </p:sp>
        <p:sp>
          <p:nvSpPr>
            <p:cNvPr id="28" name="Text Box 24">
              <a:extLst>
                <a:ext uri="{FF2B5EF4-FFF2-40B4-BE49-F238E27FC236}">
                  <a16:creationId xmlns:a16="http://schemas.microsoft.com/office/drawing/2014/main" id="{7CDBEDE0-A83D-8A3B-FF09-EBCA745823E8}"/>
                </a:ext>
              </a:extLst>
            </p:cNvPr>
            <p:cNvSpPr txBox="1">
              <a:spLocks noChangeArrowheads="1"/>
            </p:cNvSpPr>
            <p:nvPr/>
          </p:nvSpPr>
          <p:spPr bwMode="auto">
            <a:xfrm>
              <a:off x="157" y="1504"/>
              <a:ext cx="341"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0033CC"/>
                  </a:solidFill>
                </a:rPr>
                <a:t>A</a:t>
              </a:r>
              <a:r>
                <a:rPr lang="en-US" altLang="zh-CN" sz="2800" b="1" baseline="-25000">
                  <a:solidFill>
                    <a:srgbClr val="0033CC"/>
                  </a:solidFill>
                </a:rPr>
                <a:t>1</a:t>
              </a:r>
              <a:endParaRPr lang="en-US" altLang="zh-CN" sz="2800" b="1" i="1">
                <a:solidFill>
                  <a:srgbClr val="0033CC"/>
                </a:solidFill>
              </a:endParaRPr>
            </a:p>
          </p:txBody>
        </p:sp>
        <p:sp>
          <p:nvSpPr>
            <p:cNvPr id="29" name="Text Box 25">
              <a:extLst>
                <a:ext uri="{FF2B5EF4-FFF2-40B4-BE49-F238E27FC236}">
                  <a16:creationId xmlns:a16="http://schemas.microsoft.com/office/drawing/2014/main" id="{5FFD3A54-6B54-0518-2EE0-3474E771FFC8}"/>
                </a:ext>
              </a:extLst>
            </p:cNvPr>
            <p:cNvSpPr txBox="1">
              <a:spLocks noChangeArrowheads="1"/>
            </p:cNvSpPr>
            <p:nvPr/>
          </p:nvSpPr>
          <p:spPr bwMode="auto">
            <a:xfrm>
              <a:off x="157" y="1990"/>
              <a:ext cx="341"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0033CC"/>
                  </a:solidFill>
                </a:rPr>
                <a:t>A</a:t>
              </a:r>
              <a:r>
                <a:rPr lang="en-US" altLang="zh-CN" sz="2800" b="1" baseline="-25000">
                  <a:solidFill>
                    <a:srgbClr val="0033CC"/>
                  </a:solidFill>
                </a:rPr>
                <a:t>2</a:t>
              </a:r>
              <a:endParaRPr lang="en-US" altLang="zh-CN" sz="2800" b="1" i="1">
                <a:solidFill>
                  <a:srgbClr val="0033CC"/>
                </a:solidFill>
              </a:endParaRPr>
            </a:p>
          </p:txBody>
        </p:sp>
        <p:sp>
          <p:nvSpPr>
            <p:cNvPr id="30" name="Text Box 26">
              <a:extLst>
                <a:ext uri="{FF2B5EF4-FFF2-40B4-BE49-F238E27FC236}">
                  <a16:creationId xmlns:a16="http://schemas.microsoft.com/office/drawing/2014/main" id="{F0AFC838-EEF4-A57F-60FD-6179A584BC43}"/>
                </a:ext>
              </a:extLst>
            </p:cNvPr>
            <p:cNvSpPr txBox="1">
              <a:spLocks noChangeArrowheads="1"/>
            </p:cNvSpPr>
            <p:nvPr/>
          </p:nvSpPr>
          <p:spPr bwMode="auto">
            <a:xfrm>
              <a:off x="1864" y="1324"/>
              <a:ext cx="329"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rPr>
                <a:t>Y</a:t>
              </a:r>
              <a:r>
                <a:rPr lang="en-US" altLang="zh-CN" sz="2800" b="1" baseline="-25000">
                  <a:solidFill>
                    <a:srgbClr val="FF0066"/>
                  </a:solidFill>
                </a:rPr>
                <a:t>1</a:t>
              </a:r>
              <a:endParaRPr lang="en-US" altLang="zh-CN" sz="2800" b="1" i="1">
                <a:solidFill>
                  <a:srgbClr val="FF0066"/>
                </a:solidFill>
              </a:endParaRPr>
            </a:p>
          </p:txBody>
        </p:sp>
        <p:sp>
          <p:nvSpPr>
            <p:cNvPr id="31" name="Text Box 27">
              <a:extLst>
                <a:ext uri="{FF2B5EF4-FFF2-40B4-BE49-F238E27FC236}">
                  <a16:creationId xmlns:a16="http://schemas.microsoft.com/office/drawing/2014/main" id="{480C24D5-F360-A986-D534-0C2CE69DC6C0}"/>
                </a:ext>
              </a:extLst>
            </p:cNvPr>
            <p:cNvSpPr txBox="1">
              <a:spLocks noChangeArrowheads="1"/>
            </p:cNvSpPr>
            <p:nvPr/>
          </p:nvSpPr>
          <p:spPr bwMode="auto">
            <a:xfrm>
              <a:off x="1864" y="2008"/>
              <a:ext cx="329"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rPr>
                <a:t>Y</a:t>
              </a:r>
              <a:r>
                <a:rPr lang="en-US" altLang="zh-CN" sz="2800" b="1" baseline="-25000">
                  <a:solidFill>
                    <a:srgbClr val="FF0066"/>
                  </a:solidFill>
                </a:rPr>
                <a:t>7</a:t>
              </a:r>
              <a:endParaRPr lang="en-US" altLang="zh-CN" sz="2800" b="1" i="1">
                <a:solidFill>
                  <a:srgbClr val="FF0066"/>
                </a:solidFill>
              </a:endParaRPr>
            </a:p>
          </p:txBody>
        </p:sp>
        <p:sp>
          <p:nvSpPr>
            <p:cNvPr id="32" name="Text Box 28">
              <a:extLst>
                <a:ext uri="{FF2B5EF4-FFF2-40B4-BE49-F238E27FC236}">
                  <a16:creationId xmlns:a16="http://schemas.microsoft.com/office/drawing/2014/main" id="{1994CA8E-E8DD-A90F-088B-AE8EC32E7DB3}"/>
                </a:ext>
              </a:extLst>
            </p:cNvPr>
            <p:cNvSpPr txBox="1">
              <a:spLocks noChangeArrowheads="1"/>
            </p:cNvSpPr>
            <p:nvPr/>
          </p:nvSpPr>
          <p:spPr bwMode="auto">
            <a:xfrm>
              <a:off x="779" y="1288"/>
              <a:ext cx="791" cy="8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800" b="1">
                  <a:solidFill>
                    <a:srgbClr val="996600"/>
                  </a:solidFill>
                </a:rPr>
                <a:t>3 </a:t>
              </a:r>
              <a:r>
                <a:rPr lang="zh-CN" altLang="en-US" sz="2800" b="1">
                  <a:solidFill>
                    <a:srgbClr val="996600"/>
                  </a:solidFill>
                  <a:ea typeface="隶书"/>
                  <a:cs typeface="隶书"/>
                </a:rPr>
                <a:t>位</a:t>
              </a:r>
            </a:p>
            <a:p>
              <a:pPr algn="ctr" eaLnBrk="1" hangingPunct="1"/>
              <a:r>
                <a:rPr lang="zh-CN" altLang="en-US" sz="2800" b="1">
                  <a:solidFill>
                    <a:srgbClr val="996600"/>
                  </a:solidFill>
                  <a:ea typeface="隶书"/>
                  <a:cs typeface="隶书"/>
                </a:rPr>
                <a:t>二进制</a:t>
              </a:r>
            </a:p>
            <a:p>
              <a:pPr algn="ctr" eaLnBrk="1" hangingPunct="1"/>
              <a:r>
                <a:rPr lang="zh-CN" altLang="en-US" sz="2800" b="1">
                  <a:solidFill>
                    <a:srgbClr val="996600"/>
                  </a:solidFill>
                  <a:ea typeface="隶书"/>
                  <a:cs typeface="隶书"/>
                </a:rPr>
                <a:t>译码器</a:t>
              </a:r>
            </a:p>
          </p:txBody>
        </p:sp>
        <p:sp>
          <p:nvSpPr>
            <p:cNvPr id="33" name="Oval 29">
              <a:extLst>
                <a:ext uri="{FF2B5EF4-FFF2-40B4-BE49-F238E27FC236}">
                  <a16:creationId xmlns:a16="http://schemas.microsoft.com/office/drawing/2014/main" id="{752CE2F7-6B00-CF35-E42E-DFD0E56AFD37}"/>
                </a:ext>
              </a:extLst>
            </p:cNvPr>
            <p:cNvSpPr>
              <a:spLocks noChangeArrowheads="1"/>
            </p:cNvSpPr>
            <p:nvPr/>
          </p:nvSpPr>
          <p:spPr bwMode="auto">
            <a:xfrm>
              <a:off x="484" y="1186"/>
              <a:ext cx="68" cy="67"/>
            </a:xfrm>
            <a:prstGeom prst="ellipse">
              <a:avLst/>
            </a:prstGeom>
            <a:noFill/>
            <a:ln w="28575">
              <a:solidFill>
                <a:srgbClr val="9966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solidFill>
                  <a:srgbClr val="000000"/>
                </a:solidFill>
              </a:endParaRPr>
            </a:p>
          </p:txBody>
        </p:sp>
        <p:sp>
          <p:nvSpPr>
            <p:cNvPr id="34" name="Oval 30">
              <a:extLst>
                <a:ext uri="{FF2B5EF4-FFF2-40B4-BE49-F238E27FC236}">
                  <a16:creationId xmlns:a16="http://schemas.microsoft.com/office/drawing/2014/main" id="{E7AC539B-8BBD-4C23-A313-E191D087F67F}"/>
                </a:ext>
              </a:extLst>
            </p:cNvPr>
            <p:cNvSpPr>
              <a:spLocks noChangeArrowheads="1"/>
            </p:cNvSpPr>
            <p:nvPr/>
          </p:nvSpPr>
          <p:spPr bwMode="auto">
            <a:xfrm>
              <a:off x="479" y="2155"/>
              <a:ext cx="68" cy="67"/>
            </a:xfrm>
            <a:prstGeom prst="ellipse">
              <a:avLst/>
            </a:prstGeom>
            <a:noFill/>
            <a:ln w="28575">
              <a:solidFill>
                <a:srgbClr val="9966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solidFill>
                  <a:srgbClr val="000000"/>
                </a:solidFill>
              </a:endParaRPr>
            </a:p>
          </p:txBody>
        </p:sp>
        <p:sp>
          <p:nvSpPr>
            <p:cNvPr id="35" name="Oval 31">
              <a:extLst>
                <a:ext uri="{FF2B5EF4-FFF2-40B4-BE49-F238E27FC236}">
                  <a16:creationId xmlns:a16="http://schemas.microsoft.com/office/drawing/2014/main" id="{77AB098A-FE4B-AB13-F61C-754EA9715B3E}"/>
                </a:ext>
              </a:extLst>
            </p:cNvPr>
            <p:cNvSpPr>
              <a:spLocks noChangeArrowheads="1"/>
            </p:cNvSpPr>
            <p:nvPr/>
          </p:nvSpPr>
          <p:spPr bwMode="auto">
            <a:xfrm>
              <a:off x="1829" y="1453"/>
              <a:ext cx="68" cy="67"/>
            </a:xfrm>
            <a:prstGeom prst="ellipse">
              <a:avLst/>
            </a:prstGeom>
            <a:noFill/>
            <a:ln w="28575">
              <a:solidFill>
                <a:srgbClr val="9966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solidFill>
                  <a:srgbClr val="000000"/>
                </a:solidFill>
              </a:endParaRPr>
            </a:p>
          </p:txBody>
        </p:sp>
        <p:sp>
          <p:nvSpPr>
            <p:cNvPr id="36" name="Oval 32">
              <a:extLst>
                <a:ext uri="{FF2B5EF4-FFF2-40B4-BE49-F238E27FC236}">
                  <a16:creationId xmlns:a16="http://schemas.microsoft.com/office/drawing/2014/main" id="{2AC95AA3-E9C9-315B-7C5A-94B8308ECB9F}"/>
                </a:ext>
              </a:extLst>
            </p:cNvPr>
            <p:cNvSpPr>
              <a:spLocks noChangeArrowheads="1"/>
            </p:cNvSpPr>
            <p:nvPr/>
          </p:nvSpPr>
          <p:spPr bwMode="auto">
            <a:xfrm>
              <a:off x="1835" y="1186"/>
              <a:ext cx="68" cy="67"/>
            </a:xfrm>
            <a:prstGeom prst="ellipse">
              <a:avLst/>
            </a:prstGeom>
            <a:noFill/>
            <a:ln w="28575">
              <a:solidFill>
                <a:srgbClr val="9966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solidFill>
                  <a:srgbClr val="000000"/>
                </a:solidFill>
              </a:endParaRPr>
            </a:p>
          </p:txBody>
        </p:sp>
        <p:sp>
          <p:nvSpPr>
            <p:cNvPr id="37" name="Oval 33">
              <a:extLst>
                <a:ext uri="{FF2B5EF4-FFF2-40B4-BE49-F238E27FC236}">
                  <a16:creationId xmlns:a16="http://schemas.microsoft.com/office/drawing/2014/main" id="{8BEB9712-EF7F-0293-F4EF-D0A82C30AE80}"/>
                </a:ext>
              </a:extLst>
            </p:cNvPr>
            <p:cNvSpPr>
              <a:spLocks noChangeArrowheads="1"/>
            </p:cNvSpPr>
            <p:nvPr/>
          </p:nvSpPr>
          <p:spPr bwMode="auto">
            <a:xfrm>
              <a:off x="1830" y="2168"/>
              <a:ext cx="68" cy="68"/>
            </a:xfrm>
            <a:prstGeom prst="ellipse">
              <a:avLst/>
            </a:prstGeom>
            <a:noFill/>
            <a:ln w="28575">
              <a:solidFill>
                <a:srgbClr val="9966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solidFill>
                  <a:srgbClr val="000000"/>
                </a:solidFill>
              </a:endParaRPr>
            </a:p>
          </p:txBody>
        </p:sp>
        <p:sp>
          <p:nvSpPr>
            <p:cNvPr id="38" name="Rectangle 34">
              <a:extLst>
                <a:ext uri="{FF2B5EF4-FFF2-40B4-BE49-F238E27FC236}">
                  <a16:creationId xmlns:a16="http://schemas.microsoft.com/office/drawing/2014/main" id="{52B76FDB-9024-FA87-DE1B-E0E545DB426D}"/>
                </a:ext>
              </a:extLst>
            </p:cNvPr>
            <p:cNvSpPr>
              <a:spLocks noChangeArrowheads="1"/>
            </p:cNvSpPr>
            <p:nvPr/>
          </p:nvSpPr>
          <p:spPr bwMode="auto">
            <a:xfrm rot="5400000">
              <a:off x="1680" y="1680"/>
              <a:ext cx="404"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3600">
                  <a:solidFill>
                    <a:srgbClr val="996600"/>
                  </a:solidFill>
                </a:rPr>
                <a:t>…</a:t>
              </a:r>
            </a:p>
          </p:txBody>
        </p:sp>
      </p:grpSp>
      <p:graphicFrame>
        <p:nvGraphicFramePr>
          <p:cNvPr id="39" name="Object 35">
            <a:extLst>
              <a:ext uri="{FF2B5EF4-FFF2-40B4-BE49-F238E27FC236}">
                <a16:creationId xmlns:a16="http://schemas.microsoft.com/office/drawing/2014/main" id="{58EC7A27-A162-D622-4E84-0B991E1A8C3C}"/>
              </a:ext>
            </a:extLst>
          </p:cNvPr>
          <p:cNvGraphicFramePr>
            <a:graphicFrameLocks noChangeAspect="1"/>
          </p:cNvGraphicFramePr>
          <p:nvPr>
            <p:extLst>
              <p:ext uri="{D42A27DB-BD31-4B8C-83A1-F6EECF244321}">
                <p14:modId xmlns:p14="http://schemas.microsoft.com/office/powerpoint/2010/main" val="2333839188"/>
              </p:ext>
            </p:extLst>
          </p:nvPr>
        </p:nvGraphicFramePr>
        <p:xfrm>
          <a:off x="4717999" y="1454458"/>
          <a:ext cx="1577975" cy="528638"/>
        </p:xfrm>
        <a:graphic>
          <a:graphicData uri="http://schemas.openxmlformats.org/presentationml/2006/ole">
            <mc:AlternateContent xmlns:mc="http://schemas.openxmlformats.org/markup-compatibility/2006">
              <mc:Choice xmlns:v="urn:schemas-microsoft-com:vml" Requires="v">
                <p:oleObj name="Equation" r:id="rId18" imgW="531000" imgH="159840" progId="Equation.3">
                  <p:embed/>
                </p:oleObj>
              </mc:Choice>
              <mc:Fallback>
                <p:oleObj name="Equation" r:id="rId18" imgW="531000" imgH="159840" progId="Equation.3">
                  <p:embed/>
                  <p:pic>
                    <p:nvPicPr>
                      <p:cNvPr id="39" name="Object 35">
                        <a:extLst>
                          <a:ext uri="{FF2B5EF4-FFF2-40B4-BE49-F238E27FC236}">
                            <a16:creationId xmlns:a16="http://schemas.microsoft.com/office/drawing/2014/main" id="{58EC7A27-A162-D622-4E84-0B991E1A8C3C}"/>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4717999" y="1454458"/>
                        <a:ext cx="1577975" cy="5286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0" name="Object 36">
            <a:extLst>
              <a:ext uri="{FF2B5EF4-FFF2-40B4-BE49-F238E27FC236}">
                <a16:creationId xmlns:a16="http://schemas.microsoft.com/office/drawing/2014/main" id="{62C65CF5-33ED-324F-C834-543A1B0CF2E3}"/>
              </a:ext>
            </a:extLst>
          </p:cNvPr>
          <p:cNvGraphicFramePr>
            <a:graphicFrameLocks noChangeAspect="1"/>
          </p:cNvGraphicFramePr>
          <p:nvPr>
            <p:extLst>
              <p:ext uri="{D42A27DB-BD31-4B8C-83A1-F6EECF244321}">
                <p14:modId xmlns:p14="http://schemas.microsoft.com/office/powerpoint/2010/main" val="3482649482"/>
              </p:ext>
            </p:extLst>
          </p:nvPr>
        </p:nvGraphicFramePr>
        <p:xfrm>
          <a:off x="6518224" y="1456046"/>
          <a:ext cx="3386137" cy="503237"/>
        </p:xfrm>
        <a:graphic>
          <a:graphicData uri="http://schemas.openxmlformats.org/presentationml/2006/ole">
            <mc:AlternateContent xmlns:mc="http://schemas.openxmlformats.org/markup-compatibility/2006">
              <mc:Choice xmlns:v="urn:schemas-microsoft-com:vml" Requires="v">
                <p:oleObj name="Equation" r:id="rId20" imgW="1367640" imgH="152640" progId="Equation.3">
                  <p:embed/>
                </p:oleObj>
              </mc:Choice>
              <mc:Fallback>
                <p:oleObj name="Equation" r:id="rId20" imgW="1367640" imgH="152640" progId="Equation.3">
                  <p:embed/>
                  <p:pic>
                    <p:nvPicPr>
                      <p:cNvPr id="40" name="Object 36">
                        <a:extLst>
                          <a:ext uri="{FF2B5EF4-FFF2-40B4-BE49-F238E27FC236}">
                            <a16:creationId xmlns:a16="http://schemas.microsoft.com/office/drawing/2014/main" id="{62C65CF5-33ED-324F-C834-543A1B0CF2E3}"/>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6518224" y="1456046"/>
                        <a:ext cx="3386137" cy="5032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41" name="Text Box 37">
            <a:extLst>
              <a:ext uri="{FF2B5EF4-FFF2-40B4-BE49-F238E27FC236}">
                <a16:creationId xmlns:a16="http://schemas.microsoft.com/office/drawing/2014/main" id="{DB06B02F-5C13-D31A-135D-AC471E6BCD6E}"/>
              </a:ext>
            </a:extLst>
          </p:cNvPr>
          <p:cNvSpPr txBox="1">
            <a:spLocks noChangeArrowheads="1"/>
          </p:cNvSpPr>
          <p:nvPr/>
        </p:nvSpPr>
        <p:spPr bwMode="auto">
          <a:xfrm>
            <a:off x="6516636" y="1938646"/>
            <a:ext cx="38290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0   0   0   0   0   0   0   </a:t>
            </a:r>
            <a:r>
              <a:rPr lang="en-US" altLang="zh-CN" sz="2800" b="1">
                <a:solidFill>
                  <a:srgbClr val="FF0066"/>
                </a:solidFill>
                <a:ea typeface="楷体_GB2312" pitchFamily="49" charset="-122"/>
              </a:rPr>
              <a:t>1</a:t>
            </a:r>
            <a:r>
              <a:rPr lang="en-US" altLang="zh-CN" sz="2800" b="1">
                <a:solidFill>
                  <a:srgbClr val="0033CC"/>
                </a:solidFill>
                <a:ea typeface="楷体_GB2312" pitchFamily="49" charset="-122"/>
              </a:rPr>
              <a:t>    </a:t>
            </a:r>
          </a:p>
        </p:txBody>
      </p:sp>
      <p:sp>
        <p:nvSpPr>
          <p:cNvPr id="42" name="Text Box 38">
            <a:extLst>
              <a:ext uri="{FF2B5EF4-FFF2-40B4-BE49-F238E27FC236}">
                <a16:creationId xmlns:a16="http://schemas.microsoft.com/office/drawing/2014/main" id="{6DA228E2-B72A-1216-92E9-60CD65CD9675}"/>
              </a:ext>
            </a:extLst>
          </p:cNvPr>
          <p:cNvSpPr txBox="1">
            <a:spLocks noChangeArrowheads="1"/>
          </p:cNvSpPr>
          <p:nvPr/>
        </p:nvSpPr>
        <p:spPr bwMode="auto">
          <a:xfrm>
            <a:off x="6516636" y="2319646"/>
            <a:ext cx="38290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0   0   0   0   0   0   </a:t>
            </a:r>
            <a:r>
              <a:rPr lang="en-US" altLang="zh-CN" sz="2800" b="1">
                <a:solidFill>
                  <a:srgbClr val="FF0066"/>
                </a:solidFill>
                <a:ea typeface="楷体_GB2312" pitchFamily="49" charset="-122"/>
              </a:rPr>
              <a:t>1</a:t>
            </a:r>
            <a:r>
              <a:rPr lang="en-US" altLang="zh-CN" sz="2800" b="1">
                <a:solidFill>
                  <a:srgbClr val="0033CC"/>
                </a:solidFill>
                <a:ea typeface="楷体_GB2312" pitchFamily="49" charset="-122"/>
              </a:rPr>
              <a:t>   0    </a:t>
            </a:r>
          </a:p>
        </p:txBody>
      </p:sp>
      <p:sp>
        <p:nvSpPr>
          <p:cNvPr id="43" name="Text Box 39">
            <a:extLst>
              <a:ext uri="{FF2B5EF4-FFF2-40B4-BE49-F238E27FC236}">
                <a16:creationId xmlns:a16="http://schemas.microsoft.com/office/drawing/2014/main" id="{AE975B32-A512-2179-01A3-CF42D1147723}"/>
              </a:ext>
            </a:extLst>
          </p:cNvPr>
          <p:cNvSpPr txBox="1">
            <a:spLocks noChangeArrowheads="1"/>
          </p:cNvSpPr>
          <p:nvPr/>
        </p:nvSpPr>
        <p:spPr bwMode="auto">
          <a:xfrm>
            <a:off x="6516636" y="2700646"/>
            <a:ext cx="38290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0   0   0   0   0   </a:t>
            </a:r>
            <a:r>
              <a:rPr lang="en-US" altLang="zh-CN" sz="2800" b="1">
                <a:solidFill>
                  <a:srgbClr val="FF0066"/>
                </a:solidFill>
                <a:ea typeface="楷体_GB2312" pitchFamily="49" charset="-122"/>
              </a:rPr>
              <a:t>1</a:t>
            </a:r>
            <a:r>
              <a:rPr lang="en-US" altLang="zh-CN" sz="2800" b="1">
                <a:solidFill>
                  <a:srgbClr val="0033CC"/>
                </a:solidFill>
                <a:ea typeface="楷体_GB2312" pitchFamily="49" charset="-122"/>
              </a:rPr>
              <a:t>   0   0    </a:t>
            </a:r>
          </a:p>
        </p:txBody>
      </p:sp>
      <p:sp>
        <p:nvSpPr>
          <p:cNvPr id="44" name="Text Box 40">
            <a:extLst>
              <a:ext uri="{FF2B5EF4-FFF2-40B4-BE49-F238E27FC236}">
                <a16:creationId xmlns:a16="http://schemas.microsoft.com/office/drawing/2014/main" id="{D520D19C-C846-88B1-A0CA-4F9895D0A9D8}"/>
              </a:ext>
            </a:extLst>
          </p:cNvPr>
          <p:cNvSpPr txBox="1">
            <a:spLocks noChangeArrowheads="1"/>
          </p:cNvSpPr>
          <p:nvPr/>
        </p:nvSpPr>
        <p:spPr bwMode="auto">
          <a:xfrm>
            <a:off x="6516636" y="3157846"/>
            <a:ext cx="38290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0   0   0   0   </a:t>
            </a:r>
            <a:r>
              <a:rPr lang="en-US" altLang="zh-CN" sz="2800" b="1">
                <a:solidFill>
                  <a:srgbClr val="FF0066"/>
                </a:solidFill>
                <a:ea typeface="楷体_GB2312" pitchFamily="49" charset="-122"/>
              </a:rPr>
              <a:t>1</a:t>
            </a:r>
            <a:r>
              <a:rPr lang="en-US" altLang="zh-CN" sz="2800" b="1">
                <a:solidFill>
                  <a:srgbClr val="0033CC"/>
                </a:solidFill>
                <a:ea typeface="楷体_GB2312" pitchFamily="49" charset="-122"/>
              </a:rPr>
              <a:t>   0   0   0    </a:t>
            </a:r>
          </a:p>
        </p:txBody>
      </p:sp>
      <p:sp>
        <p:nvSpPr>
          <p:cNvPr id="45" name="Text Box 41">
            <a:extLst>
              <a:ext uri="{FF2B5EF4-FFF2-40B4-BE49-F238E27FC236}">
                <a16:creationId xmlns:a16="http://schemas.microsoft.com/office/drawing/2014/main" id="{E4FAE582-B94D-BD6E-985F-3C03BEB7FD7D}"/>
              </a:ext>
            </a:extLst>
          </p:cNvPr>
          <p:cNvSpPr txBox="1">
            <a:spLocks noChangeArrowheads="1"/>
          </p:cNvSpPr>
          <p:nvPr/>
        </p:nvSpPr>
        <p:spPr bwMode="auto">
          <a:xfrm>
            <a:off x="6516636" y="3538846"/>
            <a:ext cx="38290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0   0   0   </a:t>
            </a:r>
            <a:r>
              <a:rPr lang="en-US" altLang="zh-CN" sz="2800" b="1">
                <a:solidFill>
                  <a:srgbClr val="FF0066"/>
                </a:solidFill>
                <a:ea typeface="楷体_GB2312" pitchFamily="49" charset="-122"/>
              </a:rPr>
              <a:t>1</a:t>
            </a:r>
            <a:r>
              <a:rPr lang="en-US" altLang="zh-CN" sz="2800" b="1">
                <a:solidFill>
                  <a:srgbClr val="0033CC"/>
                </a:solidFill>
                <a:ea typeface="楷体_GB2312" pitchFamily="49" charset="-122"/>
              </a:rPr>
              <a:t>   0   0   0   0    </a:t>
            </a:r>
          </a:p>
        </p:txBody>
      </p:sp>
      <p:sp>
        <p:nvSpPr>
          <p:cNvPr id="46" name="Text Box 42">
            <a:extLst>
              <a:ext uri="{FF2B5EF4-FFF2-40B4-BE49-F238E27FC236}">
                <a16:creationId xmlns:a16="http://schemas.microsoft.com/office/drawing/2014/main" id="{06921932-1FA4-B74B-1A23-9B0C251E24EA}"/>
              </a:ext>
            </a:extLst>
          </p:cNvPr>
          <p:cNvSpPr txBox="1">
            <a:spLocks noChangeArrowheads="1"/>
          </p:cNvSpPr>
          <p:nvPr/>
        </p:nvSpPr>
        <p:spPr bwMode="auto">
          <a:xfrm>
            <a:off x="6516636" y="3919846"/>
            <a:ext cx="38290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996600"/>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0   0   </a:t>
            </a:r>
            <a:r>
              <a:rPr lang="en-US" altLang="zh-CN" sz="2800" b="1">
                <a:solidFill>
                  <a:srgbClr val="FF0066"/>
                </a:solidFill>
                <a:ea typeface="楷体_GB2312" pitchFamily="49" charset="-122"/>
              </a:rPr>
              <a:t>1 </a:t>
            </a:r>
            <a:r>
              <a:rPr lang="en-US" altLang="zh-CN" sz="2800" b="1">
                <a:solidFill>
                  <a:srgbClr val="0033CC"/>
                </a:solidFill>
                <a:ea typeface="楷体_GB2312" pitchFamily="49" charset="-122"/>
              </a:rPr>
              <a:t>  0   0   0   0   0    </a:t>
            </a:r>
          </a:p>
        </p:txBody>
      </p:sp>
      <p:sp>
        <p:nvSpPr>
          <p:cNvPr id="47" name="Text Box 43">
            <a:extLst>
              <a:ext uri="{FF2B5EF4-FFF2-40B4-BE49-F238E27FC236}">
                <a16:creationId xmlns:a16="http://schemas.microsoft.com/office/drawing/2014/main" id="{DA13F7FB-201B-5931-59F5-BE7A75D9C86D}"/>
              </a:ext>
            </a:extLst>
          </p:cNvPr>
          <p:cNvSpPr txBox="1">
            <a:spLocks noChangeArrowheads="1"/>
          </p:cNvSpPr>
          <p:nvPr/>
        </p:nvSpPr>
        <p:spPr bwMode="auto">
          <a:xfrm>
            <a:off x="6516636" y="4300846"/>
            <a:ext cx="38290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   </a:t>
            </a:r>
            <a:r>
              <a:rPr lang="en-US" altLang="zh-CN" sz="2800" b="1">
                <a:solidFill>
                  <a:srgbClr val="FF0066"/>
                </a:solidFill>
                <a:ea typeface="楷体_GB2312" pitchFamily="49" charset="-122"/>
              </a:rPr>
              <a:t>1</a:t>
            </a:r>
            <a:r>
              <a:rPr lang="en-US" altLang="zh-CN" sz="2800" b="1">
                <a:solidFill>
                  <a:srgbClr val="0033CC"/>
                </a:solidFill>
                <a:ea typeface="楷体_GB2312" pitchFamily="49" charset="-122"/>
              </a:rPr>
              <a:t>   0   0   0   0   0   0    </a:t>
            </a:r>
          </a:p>
        </p:txBody>
      </p:sp>
      <p:sp>
        <p:nvSpPr>
          <p:cNvPr id="48" name="Text Box 44">
            <a:extLst>
              <a:ext uri="{FF2B5EF4-FFF2-40B4-BE49-F238E27FC236}">
                <a16:creationId xmlns:a16="http://schemas.microsoft.com/office/drawing/2014/main" id="{890DE705-181D-4D6B-5545-96DD1B769590}"/>
              </a:ext>
            </a:extLst>
          </p:cNvPr>
          <p:cNvSpPr txBox="1">
            <a:spLocks noChangeArrowheads="1"/>
          </p:cNvSpPr>
          <p:nvPr/>
        </p:nvSpPr>
        <p:spPr bwMode="auto">
          <a:xfrm>
            <a:off x="6516636" y="4681846"/>
            <a:ext cx="38290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1</a:t>
            </a:r>
            <a:r>
              <a:rPr lang="en-US" altLang="zh-CN" sz="2800" b="1">
                <a:solidFill>
                  <a:srgbClr val="0033CC"/>
                </a:solidFill>
                <a:ea typeface="楷体_GB2312" pitchFamily="49" charset="-122"/>
              </a:rPr>
              <a:t>   0   0   0   0   0   0   0    </a:t>
            </a:r>
          </a:p>
        </p:txBody>
      </p:sp>
      <p:grpSp>
        <p:nvGrpSpPr>
          <p:cNvPr id="49" name="Group 45">
            <a:extLst>
              <a:ext uri="{FF2B5EF4-FFF2-40B4-BE49-F238E27FC236}">
                <a16:creationId xmlns:a16="http://schemas.microsoft.com/office/drawing/2014/main" id="{55BA4B2E-19A7-F55F-A407-C84A5B4E582F}"/>
              </a:ext>
            </a:extLst>
          </p:cNvPr>
          <p:cNvGrpSpPr>
            <a:grpSpLocks/>
          </p:cNvGrpSpPr>
          <p:nvPr/>
        </p:nvGrpSpPr>
        <p:grpSpPr bwMode="auto">
          <a:xfrm>
            <a:off x="4764036" y="1948171"/>
            <a:ext cx="2228850" cy="3252787"/>
            <a:chOff x="2244" y="1144"/>
            <a:chExt cx="1404" cy="2049"/>
          </a:xfrm>
        </p:grpSpPr>
        <p:sp>
          <p:nvSpPr>
            <p:cNvPr id="50" name="Text Box 46">
              <a:extLst>
                <a:ext uri="{FF2B5EF4-FFF2-40B4-BE49-F238E27FC236}">
                  <a16:creationId xmlns:a16="http://schemas.microsoft.com/office/drawing/2014/main" id="{91D2438E-6ACF-CB4F-3D2F-369DBB5E9669}"/>
                </a:ext>
              </a:extLst>
            </p:cNvPr>
            <p:cNvSpPr txBox="1">
              <a:spLocks noChangeArrowheads="1"/>
            </p:cNvSpPr>
            <p:nvPr/>
          </p:nvSpPr>
          <p:spPr bwMode="auto">
            <a:xfrm>
              <a:off x="2244" y="1144"/>
              <a:ext cx="1260"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0    0    0</a:t>
              </a:r>
            </a:p>
          </p:txBody>
        </p:sp>
        <p:sp>
          <p:nvSpPr>
            <p:cNvPr id="51" name="Text Box 47">
              <a:extLst>
                <a:ext uri="{FF2B5EF4-FFF2-40B4-BE49-F238E27FC236}">
                  <a16:creationId xmlns:a16="http://schemas.microsoft.com/office/drawing/2014/main" id="{8716D6AE-05F4-D459-3B8C-70C06AE89370}"/>
                </a:ext>
              </a:extLst>
            </p:cNvPr>
            <p:cNvSpPr txBox="1">
              <a:spLocks noChangeArrowheads="1"/>
            </p:cNvSpPr>
            <p:nvPr/>
          </p:nvSpPr>
          <p:spPr bwMode="auto">
            <a:xfrm>
              <a:off x="2244" y="1390"/>
              <a:ext cx="1116"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0    0    1</a:t>
              </a:r>
            </a:p>
          </p:txBody>
        </p:sp>
        <p:sp>
          <p:nvSpPr>
            <p:cNvPr id="52" name="Text Box 48">
              <a:extLst>
                <a:ext uri="{FF2B5EF4-FFF2-40B4-BE49-F238E27FC236}">
                  <a16:creationId xmlns:a16="http://schemas.microsoft.com/office/drawing/2014/main" id="{8A0057A8-8520-532A-5A41-A41FE238CBC4}"/>
                </a:ext>
              </a:extLst>
            </p:cNvPr>
            <p:cNvSpPr txBox="1">
              <a:spLocks noChangeArrowheads="1"/>
            </p:cNvSpPr>
            <p:nvPr/>
          </p:nvSpPr>
          <p:spPr bwMode="auto">
            <a:xfrm>
              <a:off x="2244" y="1636"/>
              <a:ext cx="1212"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0    1    0</a:t>
              </a:r>
            </a:p>
          </p:txBody>
        </p:sp>
        <p:sp>
          <p:nvSpPr>
            <p:cNvPr id="53" name="Text Box 49">
              <a:extLst>
                <a:ext uri="{FF2B5EF4-FFF2-40B4-BE49-F238E27FC236}">
                  <a16:creationId xmlns:a16="http://schemas.microsoft.com/office/drawing/2014/main" id="{A86944AA-6C80-761F-D480-13D1A4F69093}"/>
                </a:ext>
              </a:extLst>
            </p:cNvPr>
            <p:cNvSpPr txBox="1">
              <a:spLocks noChangeArrowheads="1"/>
            </p:cNvSpPr>
            <p:nvPr/>
          </p:nvSpPr>
          <p:spPr bwMode="auto">
            <a:xfrm>
              <a:off x="2244" y="1882"/>
              <a:ext cx="1260"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0    1    1</a:t>
              </a:r>
            </a:p>
          </p:txBody>
        </p:sp>
        <p:sp>
          <p:nvSpPr>
            <p:cNvPr id="54" name="Text Box 50">
              <a:extLst>
                <a:ext uri="{FF2B5EF4-FFF2-40B4-BE49-F238E27FC236}">
                  <a16:creationId xmlns:a16="http://schemas.microsoft.com/office/drawing/2014/main" id="{28D710CA-5A44-8C67-CAC1-435DB05C6557}"/>
                </a:ext>
              </a:extLst>
            </p:cNvPr>
            <p:cNvSpPr txBox="1">
              <a:spLocks noChangeArrowheads="1"/>
            </p:cNvSpPr>
            <p:nvPr/>
          </p:nvSpPr>
          <p:spPr bwMode="auto">
            <a:xfrm>
              <a:off x="2244" y="2128"/>
              <a:ext cx="1308"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1    0    0</a:t>
              </a:r>
            </a:p>
          </p:txBody>
        </p:sp>
        <p:sp>
          <p:nvSpPr>
            <p:cNvPr id="55" name="Text Box 51">
              <a:extLst>
                <a:ext uri="{FF2B5EF4-FFF2-40B4-BE49-F238E27FC236}">
                  <a16:creationId xmlns:a16="http://schemas.microsoft.com/office/drawing/2014/main" id="{AFEE1E0B-3C09-FDFE-A7D3-554F2C8612ED}"/>
                </a:ext>
              </a:extLst>
            </p:cNvPr>
            <p:cNvSpPr txBox="1">
              <a:spLocks noChangeArrowheads="1"/>
            </p:cNvSpPr>
            <p:nvPr/>
          </p:nvSpPr>
          <p:spPr bwMode="auto">
            <a:xfrm>
              <a:off x="2244" y="2374"/>
              <a:ext cx="1404"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1    0    1</a:t>
              </a:r>
            </a:p>
          </p:txBody>
        </p:sp>
        <p:sp>
          <p:nvSpPr>
            <p:cNvPr id="56" name="Text Box 52">
              <a:extLst>
                <a:ext uri="{FF2B5EF4-FFF2-40B4-BE49-F238E27FC236}">
                  <a16:creationId xmlns:a16="http://schemas.microsoft.com/office/drawing/2014/main" id="{2C70C2F2-3FF6-772A-88FC-9293848682EA}"/>
                </a:ext>
              </a:extLst>
            </p:cNvPr>
            <p:cNvSpPr txBox="1">
              <a:spLocks noChangeArrowheads="1"/>
            </p:cNvSpPr>
            <p:nvPr/>
          </p:nvSpPr>
          <p:spPr bwMode="auto">
            <a:xfrm>
              <a:off x="2244" y="2620"/>
              <a:ext cx="1260"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1    1    0</a:t>
              </a:r>
            </a:p>
          </p:txBody>
        </p:sp>
        <p:sp>
          <p:nvSpPr>
            <p:cNvPr id="57" name="Text Box 53">
              <a:extLst>
                <a:ext uri="{FF2B5EF4-FFF2-40B4-BE49-F238E27FC236}">
                  <a16:creationId xmlns:a16="http://schemas.microsoft.com/office/drawing/2014/main" id="{816A3409-335B-6E85-25F3-1472F6BD1984}"/>
                </a:ext>
              </a:extLst>
            </p:cNvPr>
            <p:cNvSpPr txBox="1">
              <a:spLocks noChangeArrowheads="1"/>
            </p:cNvSpPr>
            <p:nvPr/>
          </p:nvSpPr>
          <p:spPr bwMode="auto">
            <a:xfrm>
              <a:off x="2244" y="2866"/>
              <a:ext cx="1212"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1    1    1</a:t>
              </a:r>
            </a:p>
          </p:txBody>
        </p:sp>
      </p:grpSp>
      <p:grpSp>
        <p:nvGrpSpPr>
          <p:cNvPr id="58" name="Group 54">
            <a:extLst>
              <a:ext uri="{FF2B5EF4-FFF2-40B4-BE49-F238E27FC236}">
                <a16:creationId xmlns:a16="http://schemas.microsoft.com/office/drawing/2014/main" id="{54D332CD-CD04-EAAE-D079-E6A33AB0BA37}"/>
              </a:ext>
            </a:extLst>
          </p:cNvPr>
          <p:cNvGrpSpPr>
            <a:grpSpLocks/>
          </p:cNvGrpSpPr>
          <p:nvPr/>
        </p:nvGrpSpPr>
        <p:grpSpPr bwMode="auto">
          <a:xfrm>
            <a:off x="4729111" y="1403658"/>
            <a:ext cx="5410200" cy="3770313"/>
            <a:chOff x="2222" y="737"/>
            <a:chExt cx="3408" cy="2375"/>
          </a:xfrm>
        </p:grpSpPr>
        <p:sp>
          <p:nvSpPr>
            <p:cNvPr id="59" name="Line 55">
              <a:extLst>
                <a:ext uri="{FF2B5EF4-FFF2-40B4-BE49-F238E27FC236}">
                  <a16:creationId xmlns:a16="http://schemas.microsoft.com/office/drawing/2014/main" id="{83EB12E5-DB1E-B63B-FD7B-D14E72558140}"/>
                </a:ext>
              </a:extLst>
            </p:cNvPr>
            <p:cNvSpPr>
              <a:spLocks noChangeShapeType="1"/>
            </p:cNvSpPr>
            <p:nvPr/>
          </p:nvSpPr>
          <p:spPr bwMode="auto">
            <a:xfrm>
              <a:off x="2222" y="738"/>
              <a:ext cx="3408"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0" name="Line 56">
              <a:extLst>
                <a:ext uri="{FF2B5EF4-FFF2-40B4-BE49-F238E27FC236}">
                  <a16:creationId xmlns:a16="http://schemas.microsoft.com/office/drawing/2014/main" id="{6AA9D6E5-E8E6-4A62-FF3B-08677942ACCE}"/>
                </a:ext>
              </a:extLst>
            </p:cNvPr>
            <p:cNvSpPr>
              <a:spLocks noChangeShapeType="1"/>
            </p:cNvSpPr>
            <p:nvPr/>
          </p:nvSpPr>
          <p:spPr bwMode="auto">
            <a:xfrm>
              <a:off x="2246" y="1080"/>
              <a:ext cx="3360"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1" name="Line 57">
              <a:extLst>
                <a:ext uri="{FF2B5EF4-FFF2-40B4-BE49-F238E27FC236}">
                  <a16:creationId xmlns:a16="http://schemas.microsoft.com/office/drawing/2014/main" id="{7D0B656A-8DA8-B333-6107-8311D46F58DC}"/>
                </a:ext>
              </a:extLst>
            </p:cNvPr>
            <p:cNvSpPr>
              <a:spLocks noChangeShapeType="1"/>
            </p:cNvSpPr>
            <p:nvPr/>
          </p:nvSpPr>
          <p:spPr bwMode="auto">
            <a:xfrm>
              <a:off x="2246" y="3106"/>
              <a:ext cx="336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2" name="Line 58">
              <a:extLst>
                <a:ext uri="{FF2B5EF4-FFF2-40B4-BE49-F238E27FC236}">
                  <a16:creationId xmlns:a16="http://schemas.microsoft.com/office/drawing/2014/main" id="{44537093-5FD9-C8F0-0340-07D9BFF7EAA2}"/>
                </a:ext>
              </a:extLst>
            </p:cNvPr>
            <p:cNvSpPr>
              <a:spLocks noChangeShapeType="1"/>
            </p:cNvSpPr>
            <p:nvPr/>
          </p:nvSpPr>
          <p:spPr bwMode="auto">
            <a:xfrm flipH="1">
              <a:off x="3251" y="737"/>
              <a:ext cx="0" cy="23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3" name="Line 59">
              <a:extLst>
                <a:ext uri="{FF2B5EF4-FFF2-40B4-BE49-F238E27FC236}">
                  <a16:creationId xmlns:a16="http://schemas.microsoft.com/office/drawing/2014/main" id="{69E8F0C2-D2FB-8B4C-8D9F-D05D6214F790}"/>
                </a:ext>
              </a:extLst>
            </p:cNvPr>
            <p:cNvSpPr>
              <a:spLocks noChangeShapeType="1"/>
            </p:cNvSpPr>
            <p:nvPr/>
          </p:nvSpPr>
          <p:spPr bwMode="auto">
            <a:xfrm>
              <a:off x="2246" y="1352"/>
              <a:ext cx="3360" cy="0"/>
            </a:xfrm>
            <a:prstGeom prst="line">
              <a:avLst/>
            </a:prstGeom>
            <a:noFill/>
            <a:ln w="28575">
              <a:solidFill>
                <a:schemeClr val="tx1"/>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4" name="Line 60">
              <a:extLst>
                <a:ext uri="{FF2B5EF4-FFF2-40B4-BE49-F238E27FC236}">
                  <a16:creationId xmlns:a16="http://schemas.microsoft.com/office/drawing/2014/main" id="{F3339A2A-0E61-4120-F47C-7C04BA711B39}"/>
                </a:ext>
              </a:extLst>
            </p:cNvPr>
            <p:cNvSpPr>
              <a:spLocks noChangeShapeType="1"/>
            </p:cNvSpPr>
            <p:nvPr/>
          </p:nvSpPr>
          <p:spPr bwMode="auto">
            <a:xfrm>
              <a:off x="2246" y="1600"/>
              <a:ext cx="3360" cy="0"/>
            </a:xfrm>
            <a:prstGeom prst="line">
              <a:avLst/>
            </a:prstGeom>
            <a:noFill/>
            <a:ln w="28575">
              <a:solidFill>
                <a:schemeClr val="tx1"/>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5" name="Line 61">
              <a:extLst>
                <a:ext uri="{FF2B5EF4-FFF2-40B4-BE49-F238E27FC236}">
                  <a16:creationId xmlns:a16="http://schemas.microsoft.com/office/drawing/2014/main" id="{0D4B5FAA-8C6D-540F-0483-DD43BCF179BE}"/>
                </a:ext>
              </a:extLst>
            </p:cNvPr>
            <p:cNvSpPr>
              <a:spLocks noChangeShapeType="1"/>
            </p:cNvSpPr>
            <p:nvPr/>
          </p:nvSpPr>
          <p:spPr bwMode="auto">
            <a:xfrm>
              <a:off x="2246" y="1856"/>
              <a:ext cx="3360" cy="0"/>
            </a:xfrm>
            <a:prstGeom prst="line">
              <a:avLst/>
            </a:prstGeom>
            <a:noFill/>
            <a:ln w="28575">
              <a:solidFill>
                <a:schemeClr val="tx1"/>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6" name="Line 62">
              <a:extLst>
                <a:ext uri="{FF2B5EF4-FFF2-40B4-BE49-F238E27FC236}">
                  <a16:creationId xmlns:a16="http://schemas.microsoft.com/office/drawing/2014/main" id="{C17FB663-A6AB-14F7-42C5-1FE5AC513882}"/>
                </a:ext>
              </a:extLst>
            </p:cNvPr>
            <p:cNvSpPr>
              <a:spLocks noChangeShapeType="1"/>
            </p:cNvSpPr>
            <p:nvPr/>
          </p:nvSpPr>
          <p:spPr bwMode="auto">
            <a:xfrm>
              <a:off x="2246" y="2128"/>
              <a:ext cx="3360" cy="0"/>
            </a:xfrm>
            <a:prstGeom prst="line">
              <a:avLst/>
            </a:prstGeom>
            <a:noFill/>
            <a:ln w="28575">
              <a:solidFill>
                <a:schemeClr val="tx1"/>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7" name="Line 63">
              <a:extLst>
                <a:ext uri="{FF2B5EF4-FFF2-40B4-BE49-F238E27FC236}">
                  <a16:creationId xmlns:a16="http://schemas.microsoft.com/office/drawing/2014/main" id="{A73F3FB6-4E4D-748D-B212-D16644B2B07A}"/>
                </a:ext>
              </a:extLst>
            </p:cNvPr>
            <p:cNvSpPr>
              <a:spLocks noChangeShapeType="1"/>
            </p:cNvSpPr>
            <p:nvPr/>
          </p:nvSpPr>
          <p:spPr bwMode="auto">
            <a:xfrm>
              <a:off x="2246" y="2368"/>
              <a:ext cx="3360" cy="0"/>
            </a:xfrm>
            <a:prstGeom prst="line">
              <a:avLst/>
            </a:prstGeom>
            <a:noFill/>
            <a:ln w="28575">
              <a:solidFill>
                <a:schemeClr val="tx1"/>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8" name="Line 64">
              <a:extLst>
                <a:ext uri="{FF2B5EF4-FFF2-40B4-BE49-F238E27FC236}">
                  <a16:creationId xmlns:a16="http://schemas.microsoft.com/office/drawing/2014/main" id="{4C241C56-9607-2274-E177-E30FEF268F05}"/>
                </a:ext>
              </a:extLst>
            </p:cNvPr>
            <p:cNvSpPr>
              <a:spLocks noChangeShapeType="1"/>
            </p:cNvSpPr>
            <p:nvPr/>
          </p:nvSpPr>
          <p:spPr bwMode="auto">
            <a:xfrm>
              <a:off x="2246" y="2600"/>
              <a:ext cx="3360" cy="0"/>
            </a:xfrm>
            <a:prstGeom prst="line">
              <a:avLst/>
            </a:prstGeom>
            <a:noFill/>
            <a:ln w="28575">
              <a:solidFill>
                <a:schemeClr val="tx1"/>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9" name="Line 65">
              <a:extLst>
                <a:ext uri="{FF2B5EF4-FFF2-40B4-BE49-F238E27FC236}">
                  <a16:creationId xmlns:a16="http://schemas.microsoft.com/office/drawing/2014/main" id="{2A2DB50F-77E4-3D3D-0883-AE878329B0EC}"/>
                </a:ext>
              </a:extLst>
            </p:cNvPr>
            <p:cNvSpPr>
              <a:spLocks noChangeShapeType="1"/>
            </p:cNvSpPr>
            <p:nvPr/>
          </p:nvSpPr>
          <p:spPr bwMode="auto">
            <a:xfrm>
              <a:off x="2246" y="2848"/>
              <a:ext cx="3360" cy="0"/>
            </a:xfrm>
            <a:prstGeom prst="line">
              <a:avLst/>
            </a:prstGeom>
            <a:noFill/>
            <a:ln w="28575">
              <a:solidFill>
                <a:schemeClr val="tx1"/>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2" name="灯片编号占位符 1">
            <a:extLst>
              <a:ext uri="{FF2B5EF4-FFF2-40B4-BE49-F238E27FC236}">
                <a16:creationId xmlns:a16="http://schemas.microsoft.com/office/drawing/2014/main" id="{6BAC314A-4466-61BB-0AF4-C078E4BDD7CF}"/>
              </a:ext>
            </a:extLst>
          </p:cNvPr>
          <p:cNvSpPr>
            <a:spLocks noGrp="1"/>
          </p:cNvSpPr>
          <p:nvPr>
            <p:ph type="sldNum" sz="quarter" idx="12"/>
          </p:nvPr>
        </p:nvSpPr>
        <p:spPr/>
        <p:txBody>
          <a:bodyPr/>
          <a:lstStyle/>
          <a:p>
            <a:fld id="{392CBAA0-59E6-204E-8F03-85E5040D48B8}" type="slidenum">
              <a:rPr kumimoji="1" lang="zh-CN" altLang="en-US" smtClean="0"/>
              <a:t>82</a:t>
            </a:fld>
            <a:r>
              <a:rPr kumimoji="1" lang="en-US" altLang="zh-CN"/>
              <a:t>/133</a:t>
            </a:r>
            <a:endParaRPr kumimoji="1" lang="zh-CN" altLang="en-US" dirty="0"/>
          </a:p>
        </p:txBody>
      </p:sp>
    </p:spTree>
    <p:extLst>
      <p:ext uri="{BB962C8B-B14F-4D97-AF65-F5344CB8AC3E}">
        <p14:creationId xmlns:p14="http://schemas.microsoft.com/office/powerpoint/2010/main" val="24781153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8"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p:tgtEl>
                                          <p:spTgt spid="17"/>
                                        </p:tgtEl>
                                        <p:attrNameLst>
                                          <p:attrName>ppt_x</p:attrName>
                                        </p:attrNameLst>
                                      </p:cBhvr>
                                      <p:tavLst>
                                        <p:tav tm="0">
                                          <p:val>
                                            <p:strVal val="#ppt_x-#ppt_w*1.125000"/>
                                          </p:val>
                                        </p:tav>
                                        <p:tav tm="100000">
                                          <p:val>
                                            <p:strVal val="#ppt_x"/>
                                          </p:val>
                                        </p:tav>
                                      </p:tavLst>
                                    </p:anim>
                                    <p:animEffect transition="in" filter="wipe(right)">
                                      <p:cBhvr>
                                        <p:cTn id="8" dur="500"/>
                                        <p:tgtEl>
                                          <p:spTgt spid="17"/>
                                        </p:tgtEl>
                                      </p:cBhvr>
                                    </p:animEffect>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p:cTn id="13" dur="500" fill="hold"/>
                                        <p:tgtEl>
                                          <p:spTgt spid="7"/>
                                        </p:tgtEl>
                                        <p:attrNameLst>
                                          <p:attrName>ppt_w</p:attrName>
                                        </p:attrNameLst>
                                      </p:cBhvr>
                                      <p:tavLst>
                                        <p:tav tm="0">
                                          <p:val>
                                            <p:fltVal val="0"/>
                                          </p:val>
                                        </p:tav>
                                        <p:tav tm="100000">
                                          <p:val>
                                            <p:strVal val="#ppt_w"/>
                                          </p:val>
                                        </p:tav>
                                      </p:tavLst>
                                    </p:anim>
                                    <p:anim calcmode="lin" valueType="num">
                                      <p:cBhvr>
                                        <p:cTn id="14" dur="500" fill="hold"/>
                                        <p:tgtEl>
                                          <p:spTgt spid="7"/>
                                        </p:tgtEl>
                                        <p:attrNameLst>
                                          <p:attrName>ppt_h</p:attrName>
                                        </p:attrNameLst>
                                      </p:cBhvr>
                                      <p:tavLst>
                                        <p:tav tm="0">
                                          <p:val>
                                            <p:fltVal val="0"/>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16" presetClass="entr" presetSubtype="37" fill="hold" nodeType="clickEffect">
                                  <p:stCondLst>
                                    <p:cond delay="0"/>
                                  </p:stCondLst>
                                  <p:childTnLst>
                                    <p:set>
                                      <p:cBhvr>
                                        <p:cTn id="18" dur="1" fill="hold">
                                          <p:stCondLst>
                                            <p:cond delay="0"/>
                                          </p:stCondLst>
                                        </p:cTn>
                                        <p:tgtEl>
                                          <p:spTgt spid="58"/>
                                        </p:tgtEl>
                                        <p:attrNameLst>
                                          <p:attrName>style.visibility</p:attrName>
                                        </p:attrNameLst>
                                      </p:cBhvr>
                                      <p:to>
                                        <p:strVal val="visible"/>
                                      </p:to>
                                    </p:set>
                                    <p:animEffect transition="in" filter="barn(outVertical)">
                                      <p:cBhvr>
                                        <p:cTn id="19" dur="500"/>
                                        <p:tgtEl>
                                          <p:spTgt spid="58"/>
                                        </p:tgtEl>
                                      </p:cBhvr>
                                    </p:animEffect>
                                  </p:childTnLst>
                                </p:cTn>
                              </p:par>
                            </p:childTnLst>
                          </p:cTn>
                        </p:par>
                        <p:par>
                          <p:cTn id="20" fill="hold">
                            <p:stCondLst>
                              <p:cond delay="500"/>
                            </p:stCondLst>
                            <p:childTnLst>
                              <p:par>
                                <p:cTn id="21" presetID="22" presetClass="entr" presetSubtype="8" fill="hold" nodeType="afterEffect">
                                  <p:stCondLst>
                                    <p:cond delay="1000"/>
                                  </p:stCondLst>
                                  <p:childTnLst>
                                    <p:set>
                                      <p:cBhvr>
                                        <p:cTn id="22" dur="1" fill="hold">
                                          <p:stCondLst>
                                            <p:cond delay="0"/>
                                          </p:stCondLst>
                                        </p:cTn>
                                        <p:tgtEl>
                                          <p:spTgt spid="39"/>
                                        </p:tgtEl>
                                        <p:attrNameLst>
                                          <p:attrName>style.visibility</p:attrName>
                                        </p:attrNameLst>
                                      </p:cBhvr>
                                      <p:to>
                                        <p:strVal val="visible"/>
                                      </p:to>
                                    </p:set>
                                    <p:animEffect transition="in" filter="wipe(left)">
                                      <p:cBhvr>
                                        <p:cTn id="23" dur="500"/>
                                        <p:tgtEl>
                                          <p:spTgt spid="39"/>
                                        </p:tgtEl>
                                      </p:cBhvr>
                                    </p:animEffect>
                                  </p:childTnLst>
                                </p:cTn>
                              </p:par>
                            </p:childTnLst>
                          </p:cTn>
                        </p:par>
                        <p:par>
                          <p:cTn id="24" fill="hold">
                            <p:stCondLst>
                              <p:cond delay="2000"/>
                            </p:stCondLst>
                            <p:childTnLst>
                              <p:par>
                                <p:cTn id="25" presetID="22" presetClass="entr" presetSubtype="8" fill="hold" nodeType="afterEffect">
                                  <p:stCondLst>
                                    <p:cond delay="1000"/>
                                  </p:stCondLst>
                                  <p:childTnLst>
                                    <p:set>
                                      <p:cBhvr>
                                        <p:cTn id="26" dur="1" fill="hold">
                                          <p:stCondLst>
                                            <p:cond delay="0"/>
                                          </p:stCondLst>
                                        </p:cTn>
                                        <p:tgtEl>
                                          <p:spTgt spid="40"/>
                                        </p:tgtEl>
                                        <p:attrNameLst>
                                          <p:attrName>style.visibility</p:attrName>
                                        </p:attrNameLst>
                                      </p:cBhvr>
                                      <p:to>
                                        <p:strVal val="visible"/>
                                      </p:to>
                                    </p:set>
                                    <p:animEffect transition="in" filter="wipe(left)">
                                      <p:cBhvr>
                                        <p:cTn id="27" dur="500"/>
                                        <p:tgtEl>
                                          <p:spTgt spid="40"/>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nodeType="clickEffect">
                                  <p:stCondLst>
                                    <p:cond delay="0"/>
                                  </p:stCondLst>
                                  <p:childTnLst>
                                    <p:set>
                                      <p:cBhvr>
                                        <p:cTn id="31" dur="1" fill="hold">
                                          <p:stCondLst>
                                            <p:cond delay="0"/>
                                          </p:stCondLst>
                                        </p:cTn>
                                        <p:tgtEl>
                                          <p:spTgt spid="49"/>
                                        </p:tgtEl>
                                        <p:attrNameLst>
                                          <p:attrName>style.visibility</p:attrName>
                                        </p:attrNameLst>
                                      </p:cBhvr>
                                      <p:to>
                                        <p:strVal val="visible"/>
                                      </p:to>
                                    </p:set>
                                    <p:animEffect transition="in" filter="wipe(up)">
                                      <p:cBhvr>
                                        <p:cTn id="32" dur="500"/>
                                        <p:tgtEl>
                                          <p:spTgt spid="49"/>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iterate type="lt">
                                    <p:tmPct val="100000"/>
                                  </p:iterate>
                                  <p:childTnLst>
                                    <p:set>
                                      <p:cBhvr>
                                        <p:cTn id="36" dur="1" fill="hold">
                                          <p:stCondLst>
                                            <p:cond delay="0"/>
                                          </p:stCondLst>
                                        </p:cTn>
                                        <p:tgtEl>
                                          <p:spTgt spid="41">
                                            <p:txEl>
                                              <p:pRg st="0" end="0"/>
                                            </p:txEl>
                                          </p:spTgt>
                                        </p:tgtEl>
                                        <p:attrNameLst>
                                          <p:attrName>style.visibility</p:attrName>
                                        </p:attrNameLst>
                                      </p:cBhvr>
                                      <p:to>
                                        <p:strVal val="visible"/>
                                      </p:to>
                                    </p:set>
                                    <p:animEffect transition="in" filter="wipe(left)">
                                      <p:cBhvr>
                                        <p:cTn id="37" dur="75"/>
                                        <p:tgtEl>
                                          <p:spTgt spid="41">
                                            <p:txEl>
                                              <p:pRg st="0" end="0"/>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iterate type="lt">
                                    <p:tmPct val="100000"/>
                                  </p:iterate>
                                  <p:childTnLst>
                                    <p:set>
                                      <p:cBhvr>
                                        <p:cTn id="41" dur="1" fill="hold">
                                          <p:stCondLst>
                                            <p:cond delay="0"/>
                                          </p:stCondLst>
                                        </p:cTn>
                                        <p:tgtEl>
                                          <p:spTgt spid="42">
                                            <p:txEl>
                                              <p:pRg st="0" end="0"/>
                                            </p:txEl>
                                          </p:spTgt>
                                        </p:tgtEl>
                                        <p:attrNameLst>
                                          <p:attrName>style.visibility</p:attrName>
                                        </p:attrNameLst>
                                      </p:cBhvr>
                                      <p:to>
                                        <p:strVal val="visible"/>
                                      </p:to>
                                    </p:set>
                                    <p:animEffect transition="in" filter="wipe(left)">
                                      <p:cBhvr>
                                        <p:cTn id="42" dur="75"/>
                                        <p:tgtEl>
                                          <p:spTgt spid="42">
                                            <p:txEl>
                                              <p:pRg st="0" end="0"/>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iterate type="lt">
                                    <p:tmPct val="100000"/>
                                  </p:iterate>
                                  <p:childTnLst>
                                    <p:set>
                                      <p:cBhvr>
                                        <p:cTn id="46" dur="1" fill="hold">
                                          <p:stCondLst>
                                            <p:cond delay="0"/>
                                          </p:stCondLst>
                                        </p:cTn>
                                        <p:tgtEl>
                                          <p:spTgt spid="43">
                                            <p:txEl>
                                              <p:pRg st="0" end="0"/>
                                            </p:txEl>
                                          </p:spTgt>
                                        </p:tgtEl>
                                        <p:attrNameLst>
                                          <p:attrName>style.visibility</p:attrName>
                                        </p:attrNameLst>
                                      </p:cBhvr>
                                      <p:to>
                                        <p:strVal val="visible"/>
                                      </p:to>
                                    </p:set>
                                    <p:animEffect transition="in" filter="wipe(left)">
                                      <p:cBhvr>
                                        <p:cTn id="47" dur="75"/>
                                        <p:tgtEl>
                                          <p:spTgt spid="43">
                                            <p:txEl>
                                              <p:pRg st="0" end="0"/>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grpId="0" nodeType="clickEffect">
                                  <p:stCondLst>
                                    <p:cond delay="0"/>
                                  </p:stCondLst>
                                  <p:iterate type="lt">
                                    <p:tmPct val="100000"/>
                                  </p:iterate>
                                  <p:childTnLst>
                                    <p:set>
                                      <p:cBhvr>
                                        <p:cTn id="51" dur="1" fill="hold">
                                          <p:stCondLst>
                                            <p:cond delay="0"/>
                                          </p:stCondLst>
                                        </p:cTn>
                                        <p:tgtEl>
                                          <p:spTgt spid="44">
                                            <p:txEl>
                                              <p:pRg st="0" end="0"/>
                                            </p:txEl>
                                          </p:spTgt>
                                        </p:tgtEl>
                                        <p:attrNameLst>
                                          <p:attrName>style.visibility</p:attrName>
                                        </p:attrNameLst>
                                      </p:cBhvr>
                                      <p:to>
                                        <p:strVal val="visible"/>
                                      </p:to>
                                    </p:set>
                                    <p:animEffect transition="in" filter="wipe(left)">
                                      <p:cBhvr>
                                        <p:cTn id="52" dur="75"/>
                                        <p:tgtEl>
                                          <p:spTgt spid="44">
                                            <p:txEl>
                                              <p:pRg st="0" end="0"/>
                                            </p:txEl>
                                          </p:spTgt>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grpId="0" nodeType="clickEffect">
                                  <p:stCondLst>
                                    <p:cond delay="0"/>
                                  </p:stCondLst>
                                  <p:iterate type="lt">
                                    <p:tmPct val="100000"/>
                                  </p:iterate>
                                  <p:childTnLst>
                                    <p:set>
                                      <p:cBhvr>
                                        <p:cTn id="56" dur="1" fill="hold">
                                          <p:stCondLst>
                                            <p:cond delay="0"/>
                                          </p:stCondLst>
                                        </p:cTn>
                                        <p:tgtEl>
                                          <p:spTgt spid="45">
                                            <p:txEl>
                                              <p:pRg st="0" end="0"/>
                                            </p:txEl>
                                          </p:spTgt>
                                        </p:tgtEl>
                                        <p:attrNameLst>
                                          <p:attrName>style.visibility</p:attrName>
                                        </p:attrNameLst>
                                      </p:cBhvr>
                                      <p:to>
                                        <p:strVal val="visible"/>
                                      </p:to>
                                    </p:set>
                                    <p:animEffect transition="in" filter="wipe(left)">
                                      <p:cBhvr>
                                        <p:cTn id="57" dur="75"/>
                                        <p:tgtEl>
                                          <p:spTgt spid="45">
                                            <p:txEl>
                                              <p:pRg st="0" end="0"/>
                                            </p:txEl>
                                          </p:spTgt>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iterate type="lt">
                                    <p:tmPct val="100000"/>
                                  </p:iterate>
                                  <p:childTnLst>
                                    <p:set>
                                      <p:cBhvr>
                                        <p:cTn id="61" dur="1" fill="hold">
                                          <p:stCondLst>
                                            <p:cond delay="0"/>
                                          </p:stCondLst>
                                        </p:cTn>
                                        <p:tgtEl>
                                          <p:spTgt spid="46">
                                            <p:txEl>
                                              <p:pRg st="0" end="0"/>
                                            </p:txEl>
                                          </p:spTgt>
                                        </p:tgtEl>
                                        <p:attrNameLst>
                                          <p:attrName>style.visibility</p:attrName>
                                        </p:attrNameLst>
                                      </p:cBhvr>
                                      <p:to>
                                        <p:strVal val="visible"/>
                                      </p:to>
                                    </p:set>
                                    <p:animEffect transition="in" filter="wipe(left)">
                                      <p:cBhvr>
                                        <p:cTn id="62" dur="75"/>
                                        <p:tgtEl>
                                          <p:spTgt spid="46">
                                            <p:txEl>
                                              <p:pRg st="0" end="0"/>
                                            </p:txEl>
                                          </p:spTgt>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iterate type="lt">
                                    <p:tmPct val="100000"/>
                                  </p:iterate>
                                  <p:childTnLst>
                                    <p:set>
                                      <p:cBhvr>
                                        <p:cTn id="66" dur="1" fill="hold">
                                          <p:stCondLst>
                                            <p:cond delay="0"/>
                                          </p:stCondLst>
                                        </p:cTn>
                                        <p:tgtEl>
                                          <p:spTgt spid="47">
                                            <p:txEl>
                                              <p:pRg st="0" end="0"/>
                                            </p:txEl>
                                          </p:spTgt>
                                        </p:tgtEl>
                                        <p:attrNameLst>
                                          <p:attrName>style.visibility</p:attrName>
                                        </p:attrNameLst>
                                      </p:cBhvr>
                                      <p:to>
                                        <p:strVal val="visible"/>
                                      </p:to>
                                    </p:set>
                                    <p:animEffect transition="in" filter="wipe(left)">
                                      <p:cBhvr>
                                        <p:cTn id="67" dur="75"/>
                                        <p:tgtEl>
                                          <p:spTgt spid="47">
                                            <p:txEl>
                                              <p:pRg st="0" end="0"/>
                                            </p:txEl>
                                          </p:spTgt>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grpId="0" nodeType="clickEffect">
                                  <p:stCondLst>
                                    <p:cond delay="0"/>
                                  </p:stCondLst>
                                  <p:iterate type="lt">
                                    <p:tmPct val="100000"/>
                                  </p:iterate>
                                  <p:childTnLst>
                                    <p:set>
                                      <p:cBhvr>
                                        <p:cTn id="71" dur="1" fill="hold">
                                          <p:stCondLst>
                                            <p:cond delay="0"/>
                                          </p:stCondLst>
                                        </p:cTn>
                                        <p:tgtEl>
                                          <p:spTgt spid="48"/>
                                        </p:tgtEl>
                                        <p:attrNameLst>
                                          <p:attrName>style.visibility</p:attrName>
                                        </p:attrNameLst>
                                      </p:cBhvr>
                                      <p:to>
                                        <p:strVal val="visible"/>
                                      </p:to>
                                    </p:set>
                                    <p:animEffect transition="in" filter="wipe(left)">
                                      <p:cBhvr>
                                        <p:cTn id="72" dur="75"/>
                                        <p:tgtEl>
                                          <p:spTgt spid="48"/>
                                        </p:tgtEl>
                                      </p:cBhvr>
                                    </p:animEffect>
                                  </p:childTnLst>
                                </p:cTn>
                              </p:par>
                            </p:childTnLst>
                          </p:cTn>
                        </p:par>
                      </p:childTnLst>
                    </p:cTn>
                  </p:par>
                  <p:par>
                    <p:cTn id="73" fill="hold">
                      <p:stCondLst>
                        <p:cond delay="indefinite"/>
                      </p:stCondLst>
                      <p:childTnLst>
                        <p:par>
                          <p:cTn id="74" fill="hold">
                            <p:stCondLst>
                              <p:cond delay="0"/>
                            </p:stCondLst>
                            <p:childTnLst>
                              <p:par>
                                <p:cTn id="75" presetID="23" presetClass="entr" presetSubtype="16" fill="hold" grpId="0" nodeType="clickEffect">
                                  <p:stCondLst>
                                    <p:cond delay="0"/>
                                  </p:stCondLst>
                                  <p:childTnLst>
                                    <p:set>
                                      <p:cBhvr>
                                        <p:cTn id="76" dur="1" fill="hold">
                                          <p:stCondLst>
                                            <p:cond delay="0"/>
                                          </p:stCondLst>
                                        </p:cTn>
                                        <p:tgtEl>
                                          <p:spTgt spid="8"/>
                                        </p:tgtEl>
                                        <p:attrNameLst>
                                          <p:attrName>style.visibility</p:attrName>
                                        </p:attrNameLst>
                                      </p:cBhvr>
                                      <p:to>
                                        <p:strVal val="visible"/>
                                      </p:to>
                                    </p:set>
                                    <p:anim calcmode="lin" valueType="num">
                                      <p:cBhvr>
                                        <p:cTn id="77" dur="500" fill="hold"/>
                                        <p:tgtEl>
                                          <p:spTgt spid="8"/>
                                        </p:tgtEl>
                                        <p:attrNameLst>
                                          <p:attrName>ppt_w</p:attrName>
                                        </p:attrNameLst>
                                      </p:cBhvr>
                                      <p:tavLst>
                                        <p:tav tm="0">
                                          <p:val>
                                            <p:fltVal val="0"/>
                                          </p:val>
                                        </p:tav>
                                        <p:tav tm="100000">
                                          <p:val>
                                            <p:strVal val="#ppt_w"/>
                                          </p:val>
                                        </p:tav>
                                      </p:tavLst>
                                    </p:anim>
                                    <p:anim calcmode="lin" valueType="num">
                                      <p:cBhvr>
                                        <p:cTn id="78" dur="500" fill="hold"/>
                                        <p:tgtEl>
                                          <p:spTgt spid="8"/>
                                        </p:tgtEl>
                                        <p:attrNameLst>
                                          <p:attrName>ppt_h</p:attrName>
                                        </p:attrNameLst>
                                      </p:cBhvr>
                                      <p:tavLst>
                                        <p:tav tm="0">
                                          <p:val>
                                            <p:fltVal val="0"/>
                                          </p:val>
                                        </p:tav>
                                        <p:tav tm="100000">
                                          <p:val>
                                            <p:strVal val="#ppt_h"/>
                                          </p:val>
                                        </p:tav>
                                      </p:tavLst>
                                    </p:anim>
                                  </p:childTnLst>
                                </p:cTn>
                              </p:par>
                            </p:childTnLst>
                          </p:cTn>
                        </p:par>
                      </p:childTnLst>
                    </p:cTn>
                  </p:par>
                  <p:par>
                    <p:cTn id="79" fill="hold">
                      <p:stCondLst>
                        <p:cond delay="indefinite"/>
                      </p:stCondLst>
                      <p:childTnLst>
                        <p:par>
                          <p:cTn id="80" fill="hold">
                            <p:stCondLst>
                              <p:cond delay="0"/>
                            </p:stCondLst>
                            <p:childTnLst>
                              <p:par>
                                <p:cTn id="81" presetID="22" presetClass="entr" presetSubtype="8" fill="hold" nodeType="clickEffect">
                                  <p:stCondLst>
                                    <p:cond delay="0"/>
                                  </p:stCondLst>
                                  <p:childTnLst>
                                    <p:set>
                                      <p:cBhvr>
                                        <p:cTn id="82" dur="1" fill="hold">
                                          <p:stCondLst>
                                            <p:cond delay="0"/>
                                          </p:stCondLst>
                                        </p:cTn>
                                        <p:tgtEl>
                                          <p:spTgt spid="10"/>
                                        </p:tgtEl>
                                        <p:attrNameLst>
                                          <p:attrName>style.visibility</p:attrName>
                                        </p:attrNameLst>
                                      </p:cBhvr>
                                      <p:to>
                                        <p:strVal val="visible"/>
                                      </p:to>
                                    </p:set>
                                    <p:animEffect transition="in" filter="wipe(left)">
                                      <p:cBhvr>
                                        <p:cTn id="83" dur="500"/>
                                        <p:tgtEl>
                                          <p:spTgt spid="10"/>
                                        </p:tgtEl>
                                      </p:cBhvr>
                                    </p:animEffect>
                                  </p:childTnLst>
                                </p:cTn>
                              </p:par>
                            </p:childTnLst>
                          </p:cTn>
                        </p:par>
                      </p:childTnLst>
                    </p:cTn>
                  </p:par>
                  <p:par>
                    <p:cTn id="84" fill="hold">
                      <p:stCondLst>
                        <p:cond delay="indefinite"/>
                      </p:stCondLst>
                      <p:childTnLst>
                        <p:par>
                          <p:cTn id="85" fill="hold">
                            <p:stCondLst>
                              <p:cond delay="0"/>
                            </p:stCondLst>
                            <p:childTnLst>
                              <p:par>
                                <p:cTn id="86" presetID="22" presetClass="entr" presetSubtype="8" fill="hold" nodeType="clickEffect">
                                  <p:stCondLst>
                                    <p:cond delay="0"/>
                                  </p:stCondLst>
                                  <p:childTnLst>
                                    <p:set>
                                      <p:cBhvr>
                                        <p:cTn id="87" dur="1" fill="hold">
                                          <p:stCondLst>
                                            <p:cond delay="0"/>
                                          </p:stCondLst>
                                        </p:cTn>
                                        <p:tgtEl>
                                          <p:spTgt spid="11"/>
                                        </p:tgtEl>
                                        <p:attrNameLst>
                                          <p:attrName>style.visibility</p:attrName>
                                        </p:attrNameLst>
                                      </p:cBhvr>
                                      <p:to>
                                        <p:strVal val="visible"/>
                                      </p:to>
                                    </p:set>
                                    <p:animEffect transition="in" filter="wipe(left)">
                                      <p:cBhvr>
                                        <p:cTn id="88" dur="500"/>
                                        <p:tgtEl>
                                          <p:spTgt spid="11"/>
                                        </p:tgtEl>
                                      </p:cBhvr>
                                    </p:animEffect>
                                  </p:childTnLst>
                                </p:cTn>
                              </p:par>
                            </p:childTnLst>
                          </p:cTn>
                        </p:par>
                      </p:childTnLst>
                    </p:cTn>
                  </p:par>
                  <p:par>
                    <p:cTn id="89" fill="hold">
                      <p:stCondLst>
                        <p:cond delay="indefinite"/>
                      </p:stCondLst>
                      <p:childTnLst>
                        <p:par>
                          <p:cTn id="90" fill="hold">
                            <p:stCondLst>
                              <p:cond delay="0"/>
                            </p:stCondLst>
                            <p:childTnLst>
                              <p:par>
                                <p:cTn id="91" presetID="22" presetClass="entr" presetSubtype="8" fill="hold" nodeType="clickEffect">
                                  <p:stCondLst>
                                    <p:cond delay="0"/>
                                  </p:stCondLst>
                                  <p:childTnLst>
                                    <p:set>
                                      <p:cBhvr>
                                        <p:cTn id="92" dur="1" fill="hold">
                                          <p:stCondLst>
                                            <p:cond delay="0"/>
                                          </p:stCondLst>
                                        </p:cTn>
                                        <p:tgtEl>
                                          <p:spTgt spid="12"/>
                                        </p:tgtEl>
                                        <p:attrNameLst>
                                          <p:attrName>style.visibility</p:attrName>
                                        </p:attrNameLst>
                                      </p:cBhvr>
                                      <p:to>
                                        <p:strVal val="visible"/>
                                      </p:to>
                                    </p:set>
                                    <p:animEffect transition="in" filter="wipe(left)">
                                      <p:cBhvr>
                                        <p:cTn id="93" dur="500"/>
                                        <p:tgtEl>
                                          <p:spTgt spid="12"/>
                                        </p:tgtEl>
                                      </p:cBhvr>
                                    </p:animEffect>
                                  </p:childTnLst>
                                </p:cTn>
                              </p:par>
                            </p:childTnLst>
                          </p:cTn>
                        </p:par>
                      </p:childTnLst>
                    </p:cTn>
                  </p:par>
                  <p:par>
                    <p:cTn id="94" fill="hold">
                      <p:stCondLst>
                        <p:cond delay="indefinite"/>
                      </p:stCondLst>
                      <p:childTnLst>
                        <p:par>
                          <p:cTn id="95" fill="hold">
                            <p:stCondLst>
                              <p:cond delay="0"/>
                            </p:stCondLst>
                            <p:childTnLst>
                              <p:par>
                                <p:cTn id="96" presetID="22" presetClass="entr" presetSubtype="8" fill="hold" nodeType="clickEffect">
                                  <p:stCondLst>
                                    <p:cond delay="0"/>
                                  </p:stCondLst>
                                  <p:childTnLst>
                                    <p:set>
                                      <p:cBhvr>
                                        <p:cTn id="97" dur="1" fill="hold">
                                          <p:stCondLst>
                                            <p:cond delay="0"/>
                                          </p:stCondLst>
                                        </p:cTn>
                                        <p:tgtEl>
                                          <p:spTgt spid="13"/>
                                        </p:tgtEl>
                                        <p:attrNameLst>
                                          <p:attrName>style.visibility</p:attrName>
                                        </p:attrNameLst>
                                      </p:cBhvr>
                                      <p:to>
                                        <p:strVal val="visible"/>
                                      </p:to>
                                    </p:set>
                                    <p:animEffect transition="in" filter="wipe(left)">
                                      <p:cBhvr>
                                        <p:cTn id="98" dur="500"/>
                                        <p:tgtEl>
                                          <p:spTgt spid="13"/>
                                        </p:tgtEl>
                                      </p:cBhvr>
                                    </p:animEffect>
                                  </p:childTnLst>
                                </p:cTn>
                              </p:par>
                            </p:childTnLst>
                          </p:cTn>
                        </p:par>
                      </p:childTnLst>
                    </p:cTn>
                  </p:par>
                  <p:par>
                    <p:cTn id="99" fill="hold">
                      <p:stCondLst>
                        <p:cond delay="indefinite"/>
                      </p:stCondLst>
                      <p:childTnLst>
                        <p:par>
                          <p:cTn id="100" fill="hold">
                            <p:stCondLst>
                              <p:cond delay="0"/>
                            </p:stCondLst>
                            <p:childTnLst>
                              <p:par>
                                <p:cTn id="101" presetID="22" presetClass="entr" presetSubtype="8" fill="hold" nodeType="clickEffect">
                                  <p:stCondLst>
                                    <p:cond delay="0"/>
                                  </p:stCondLst>
                                  <p:childTnLst>
                                    <p:set>
                                      <p:cBhvr>
                                        <p:cTn id="102" dur="1" fill="hold">
                                          <p:stCondLst>
                                            <p:cond delay="0"/>
                                          </p:stCondLst>
                                        </p:cTn>
                                        <p:tgtEl>
                                          <p:spTgt spid="14"/>
                                        </p:tgtEl>
                                        <p:attrNameLst>
                                          <p:attrName>style.visibility</p:attrName>
                                        </p:attrNameLst>
                                      </p:cBhvr>
                                      <p:to>
                                        <p:strVal val="visible"/>
                                      </p:to>
                                    </p:set>
                                    <p:animEffect transition="in" filter="wipe(left)">
                                      <p:cBhvr>
                                        <p:cTn id="103" dur="500"/>
                                        <p:tgtEl>
                                          <p:spTgt spid="14"/>
                                        </p:tgtEl>
                                      </p:cBhvr>
                                    </p:animEffect>
                                  </p:childTnLst>
                                </p:cTn>
                              </p:par>
                            </p:childTnLst>
                          </p:cTn>
                        </p:par>
                      </p:childTnLst>
                    </p:cTn>
                  </p:par>
                  <p:par>
                    <p:cTn id="104" fill="hold">
                      <p:stCondLst>
                        <p:cond delay="indefinite"/>
                      </p:stCondLst>
                      <p:childTnLst>
                        <p:par>
                          <p:cTn id="105" fill="hold">
                            <p:stCondLst>
                              <p:cond delay="0"/>
                            </p:stCondLst>
                            <p:childTnLst>
                              <p:par>
                                <p:cTn id="106" presetID="22" presetClass="entr" presetSubtype="8" fill="hold" nodeType="clickEffect">
                                  <p:stCondLst>
                                    <p:cond delay="0"/>
                                  </p:stCondLst>
                                  <p:childTnLst>
                                    <p:set>
                                      <p:cBhvr>
                                        <p:cTn id="107" dur="1" fill="hold">
                                          <p:stCondLst>
                                            <p:cond delay="0"/>
                                          </p:stCondLst>
                                        </p:cTn>
                                        <p:tgtEl>
                                          <p:spTgt spid="15"/>
                                        </p:tgtEl>
                                        <p:attrNameLst>
                                          <p:attrName>style.visibility</p:attrName>
                                        </p:attrNameLst>
                                      </p:cBhvr>
                                      <p:to>
                                        <p:strVal val="visible"/>
                                      </p:to>
                                    </p:set>
                                    <p:animEffect transition="in" filter="wipe(left)">
                                      <p:cBhvr>
                                        <p:cTn id="108" dur="500"/>
                                        <p:tgtEl>
                                          <p:spTgt spid="15"/>
                                        </p:tgtEl>
                                      </p:cBhvr>
                                    </p:animEffect>
                                  </p:childTnLst>
                                </p:cTn>
                              </p:par>
                            </p:childTnLst>
                          </p:cTn>
                        </p:par>
                      </p:childTnLst>
                    </p:cTn>
                  </p:par>
                  <p:par>
                    <p:cTn id="109" fill="hold">
                      <p:stCondLst>
                        <p:cond delay="indefinite"/>
                      </p:stCondLst>
                      <p:childTnLst>
                        <p:par>
                          <p:cTn id="110" fill="hold">
                            <p:stCondLst>
                              <p:cond delay="0"/>
                            </p:stCondLst>
                            <p:childTnLst>
                              <p:par>
                                <p:cTn id="111" presetID="22" presetClass="entr" presetSubtype="8" fill="hold" nodeType="clickEffect">
                                  <p:stCondLst>
                                    <p:cond delay="0"/>
                                  </p:stCondLst>
                                  <p:childTnLst>
                                    <p:set>
                                      <p:cBhvr>
                                        <p:cTn id="112" dur="1" fill="hold">
                                          <p:stCondLst>
                                            <p:cond delay="0"/>
                                          </p:stCondLst>
                                        </p:cTn>
                                        <p:tgtEl>
                                          <p:spTgt spid="16"/>
                                        </p:tgtEl>
                                        <p:attrNameLst>
                                          <p:attrName>style.visibility</p:attrName>
                                        </p:attrNameLst>
                                      </p:cBhvr>
                                      <p:to>
                                        <p:strVal val="visible"/>
                                      </p:to>
                                    </p:set>
                                    <p:animEffect transition="in" filter="wipe(left)">
                                      <p:cBhvr>
                                        <p:cTn id="113" dur="500"/>
                                        <p:tgtEl>
                                          <p:spTgt spid="16"/>
                                        </p:tgtEl>
                                      </p:cBhvr>
                                    </p:animEffect>
                                  </p:childTnLst>
                                </p:cTn>
                              </p:par>
                            </p:childTnLst>
                          </p:cTn>
                        </p:par>
                      </p:childTnLst>
                    </p:cTn>
                  </p:par>
                  <p:par>
                    <p:cTn id="114" fill="hold">
                      <p:stCondLst>
                        <p:cond delay="indefinite"/>
                      </p:stCondLst>
                      <p:childTnLst>
                        <p:par>
                          <p:cTn id="115" fill="hold">
                            <p:stCondLst>
                              <p:cond delay="0"/>
                            </p:stCondLst>
                            <p:childTnLst>
                              <p:par>
                                <p:cTn id="116" presetID="22" presetClass="entr" presetSubtype="8" fill="hold" nodeType="clickEffect">
                                  <p:stCondLst>
                                    <p:cond delay="0"/>
                                  </p:stCondLst>
                                  <p:childTnLst>
                                    <p:set>
                                      <p:cBhvr>
                                        <p:cTn id="117" dur="1" fill="hold">
                                          <p:stCondLst>
                                            <p:cond delay="0"/>
                                          </p:stCondLst>
                                        </p:cTn>
                                        <p:tgtEl>
                                          <p:spTgt spid="9"/>
                                        </p:tgtEl>
                                        <p:attrNameLst>
                                          <p:attrName>style.visibility</p:attrName>
                                        </p:attrNameLst>
                                      </p:cBhvr>
                                      <p:to>
                                        <p:strVal val="visible"/>
                                      </p:to>
                                    </p:set>
                                    <p:animEffect transition="in" filter="wipe(left)">
                                      <p:cBhvr>
                                        <p:cTn id="118"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autoUpdateAnimBg="0"/>
      <p:bldP spid="8" grpId="0" animBg="1" autoUpdateAnimBg="0"/>
      <p:bldP spid="41" grpId="0" build="p" autoUpdateAnimBg="0"/>
      <p:bldP spid="42" grpId="0" build="p" autoUpdateAnimBg="0"/>
      <p:bldP spid="43" grpId="0" build="p" autoUpdateAnimBg="0"/>
      <p:bldP spid="44" grpId="0" build="p" autoUpdateAnimBg="0"/>
      <p:bldP spid="45" grpId="0" build="p" autoUpdateAnimBg="0"/>
      <p:bldP spid="46" grpId="0" build="p" autoUpdateAnimBg="0"/>
      <p:bldP spid="47" grpId="0" build="p" autoUpdateAnimBg="0"/>
      <p:bldP spid="48" grpId="0" autoUpdateAnimBg="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5.2</a:t>
            </a:r>
            <a:r>
              <a:rPr kumimoji="1" lang="zh-CN" altLang="en-US" dirty="0"/>
              <a:t> 用二进制译码器实现组合逻辑函数</a:t>
            </a:r>
          </a:p>
        </p:txBody>
      </p:sp>
      <p:sp>
        <p:nvSpPr>
          <p:cNvPr id="6" name="Text Box 2">
            <a:extLst>
              <a:ext uri="{FF2B5EF4-FFF2-40B4-BE49-F238E27FC236}">
                <a16:creationId xmlns:a16="http://schemas.microsoft.com/office/drawing/2014/main" id="{33EBD035-049D-5CB6-2B0C-37DAB8829748}"/>
              </a:ext>
            </a:extLst>
          </p:cNvPr>
          <p:cNvSpPr txBox="1">
            <a:spLocks noChangeArrowheads="1"/>
          </p:cNvSpPr>
          <p:nvPr/>
        </p:nvSpPr>
        <p:spPr bwMode="auto">
          <a:xfrm>
            <a:off x="2066209" y="676274"/>
            <a:ext cx="3041650" cy="519112"/>
          </a:xfrm>
          <a:prstGeom prst="rect">
            <a:avLst/>
          </a:prstGeom>
          <a:noFill/>
          <a:ln>
            <a:noFill/>
          </a:ln>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2.  </a:t>
            </a:r>
            <a:r>
              <a:rPr lang="zh-CN" altLang="en-US" sz="2800" b="1"/>
              <a:t>基本步骤</a:t>
            </a:r>
          </a:p>
        </p:txBody>
      </p:sp>
      <p:sp>
        <p:nvSpPr>
          <p:cNvPr id="7" name="Text Box 3">
            <a:extLst>
              <a:ext uri="{FF2B5EF4-FFF2-40B4-BE49-F238E27FC236}">
                <a16:creationId xmlns:a16="http://schemas.microsoft.com/office/drawing/2014/main" id="{0C35E07D-B318-7998-E38B-2D7ECD2AD59E}"/>
              </a:ext>
            </a:extLst>
          </p:cNvPr>
          <p:cNvSpPr txBox="1">
            <a:spLocks noChangeArrowheads="1"/>
          </p:cNvSpPr>
          <p:nvPr/>
        </p:nvSpPr>
        <p:spPr bwMode="auto">
          <a:xfrm>
            <a:off x="2010647" y="1141411"/>
            <a:ext cx="5672137"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(1) </a:t>
            </a:r>
            <a:r>
              <a:rPr lang="zh-CN" altLang="en-US" sz="2800" b="1">
                <a:solidFill>
                  <a:srgbClr val="0033CC"/>
                </a:solidFill>
              </a:rPr>
              <a:t>选择集成二进制译码器</a:t>
            </a:r>
          </a:p>
        </p:txBody>
      </p:sp>
      <p:sp>
        <p:nvSpPr>
          <p:cNvPr id="8" name="Text Box 4">
            <a:extLst>
              <a:ext uri="{FF2B5EF4-FFF2-40B4-BE49-F238E27FC236}">
                <a16:creationId xmlns:a16="http://schemas.microsoft.com/office/drawing/2014/main" id="{56376EA4-60B9-81AB-2055-509C4148F1E2}"/>
              </a:ext>
            </a:extLst>
          </p:cNvPr>
          <p:cNvSpPr txBox="1">
            <a:spLocks noChangeArrowheads="1"/>
          </p:cNvSpPr>
          <p:nvPr/>
        </p:nvSpPr>
        <p:spPr bwMode="auto">
          <a:xfrm>
            <a:off x="2010647" y="1639886"/>
            <a:ext cx="588010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(2) </a:t>
            </a:r>
            <a:r>
              <a:rPr lang="zh-CN" altLang="en-US" sz="2800" b="1">
                <a:solidFill>
                  <a:srgbClr val="0033CC"/>
                </a:solidFill>
              </a:rPr>
              <a:t>写函数的标准与非</a:t>
            </a:r>
            <a:r>
              <a:rPr lang="en-US" altLang="zh-CN" sz="2800" b="1">
                <a:solidFill>
                  <a:srgbClr val="0033CC"/>
                </a:solidFill>
              </a:rPr>
              <a:t>-</a:t>
            </a:r>
            <a:r>
              <a:rPr lang="zh-CN" altLang="en-US" sz="2800" b="1">
                <a:solidFill>
                  <a:srgbClr val="0033CC"/>
                </a:solidFill>
              </a:rPr>
              <a:t>与非式</a:t>
            </a:r>
          </a:p>
        </p:txBody>
      </p:sp>
      <p:sp>
        <p:nvSpPr>
          <p:cNvPr id="9" name="Text Box 5">
            <a:extLst>
              <a:ext uri="{FF2B5EF4-FFF2-40B4-BE49-F238E27FC236}">
                <a16:creationId xmlns:a16="http://schemas.microsoft.com/office/drawing/2014/main" id="{EE336DDE-D2AD-6970-6A7B-4256234226A9}"/>
              </a:ext>
            </a:extLst>
          </p:cNvPr>
          <p:cNvSpPr txBox="1">
            <a:spLocks noChangeArrowheads="1"/>
          </p:cNvSpPr>
          <p:nvPr/>
        </p:nvSpPr>
        <p:spPr bwMode="auto">
          <a:xfrm>
            <a:off x="2010647" y="2157411"/>
            <a:ext cx="5318125"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(3) </a:t>
            </a:r>
            <a:r>
              <a:rPr lang="zh-CN" altLang="en-US" sz="2800" b="1">
                <a:solidFill>
                  <a:srgbClr val="0033CC"/>
                </a:solidFill>
              </a:rPr>
              <a:t>确认变量和输入关系</a:t>
            </a:r>
          </a:p>
        </p:txBody>
      </p:sp>
      <p:sp>
        <p:nvSpPr>
          <p:cNvPr id="10" name="Rectangle 6">
            <a:extLst>
              <a:ext uri="{FF2B5EF4-FFF2-40B4-BE49-F238E27FC236}">
                <a16:creationId xmlns:a16="http://schemas.microsoft.com/office/drawing/2014/main" id="{DE74C766-5B8B-A593-E5F6-B529D5F2E8E8}"/>
              </a:ext>
            </a:extLst>
          </p:cNvPr>
          <p:cNvSpPr>
            <a:spLocks noChangeArrowheads="1"/>
          </p:cNvSpPr>
          <p:nvPr/>
        </p:nvSpPr>
        <p:spPr bwMode="auto">
          <a:xfrm>
            <a:off x="1562972" y="3740149"/>
            <a:ext cx="5915025"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a:t>
            </a:r>
            <a:r>
              <a:rPr lang="zh-CN" altLang="en-US" sz="2800" b="1">
                <a:solidFill>
                  <a:srgbClr val="FF0066"/>
                </a:solidFill>
              </a:rPr>
              <a:t>例</a:t>
            </a:r>
            <a:r>
              <a:rPr lang="en-US" altLang="zh-CN" sz="2800" b="1">
                <a:solidFill>
                  <a:srgbClr val="FF0066"/>
                </a:solidFill>
                <a:ea typeface="楷体_GB2312" pitchFamily="49" charset="-122"/>
              </a:rPr>
              <a:t>] </a:t>
            </a:r>
            <a:r>
              <a:rPr lang="zh-CN" altLang="en-US" sz="2800" b="1"/>
              <a:t>用集成译码器实现函数</a:t>
            </a:r>
          </a:p>
        </p:txBody>
      </p:sp>
      <p:graphicFrame>
        <p:nvGraphicFramePr>
          <p:cNvPr id="11" name="Object 7">
            <a:extLst>
              <a:ext uri="{FF2B5EF4-FFF2-40B4-BE49-F238E27FC236}">
                <a16:creationId xmlns:a16="http://schemas.microsoft.com/office/drawing/2014/main" id="{F0E46BB6-F359-BD2B-131E-CB1C23F401C6}"/>
              </a:ext>
            </a:extLst>
          </p:cNvPr>
          <p:cNvGraphicFramePr>
            <a:graphicFrameLocks noChangeAspect="1"/>
          </p:cNvGraphicFramePr>
          <p:nvPr>
            <p:extLst>
              <p:ext uri="{D42A27DB-BD31-4B8C-83A1-F6EECF244321}">
                <p14:modId xmlns:p14="http://schemas.microsoft.com/office/powerpoint/2010/main" val="507972205"/>
              </p:ext>
            </p:extLst>
          </p:nvPr>
        </p:nvGraphicFramePr>
        <p:xfrm>
          <a:off x="6073059" y="3811586"/>
          <a:ext cx="2976563" cy="407988"/>
        </p:xfrm>
        <a:graphic>
          <a:graphicData uri="http://schemas.openxmlformats.org/presentationml/2006/ole">
            <mc:AlternateContent xmlns:mc="http://schemas.openxmlformats.org/markup-compatibility/2006">
              <mc:Choice xmlns:v="urn:schemas-microsoft-com:vml" Requires="v">
                <p:oleObj name="Equation" r:id="rId2" imgW="1266923" imgH="162000" progId="Equation.3">
                  <p:embed/>
                </p:oleObj>
              </mc:Choice>
              <mc:Fallback>
                <p:oleObj name="Equation" r:id="rId2" imgW="1266923" imgH="162000" progId="Equation.3">
                  <p:embed/>
                  <p:pic>
                    <p:nvPicPr>
                      <p:cNvPr id="11" name="Object 7">
                        <a:extLst>
                          <a:ext uri="{FF2B5EF4-FFF2-40B4-BE49-F238E27FC236}">
                            <a16:creationId xmlns:a16="http://schemas.microsoft.com/office/drawing/2014/main" id="{F0E46BB6-F359-BD2B-131E-CB1C23F401C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73059" y="3811586"/>
                        <a:ext cx="2976563" cy="407988"/>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2" name="Text Box 8">
            <a:extLst>
              <a:ext uri="{FF2B5EF4-FFF2-40B4-BE49-F238E27FC236}">
                <a16:creationId xmlns:a16="http://schemas.microsoft.com/office/drawing/2014/main" id="{0D2FC6B1-AC70-E615-E927-09968ACA1330}"/>
              </a:ext>
            </a:extLst>
          </p:cNvPr>
          <p:cNvSpPr txBox="1">
            <a:spLocks noChangeArrowheads="1"/>
          </p:cNvSpPr>
          <p:nvPr/>
        </p:nvSpPr>
        <p:spPr bwMode="auto">
          <a:xfrm>
            <a:off x="2339259" y="4275136"/>
            <a:ext cx="8397875"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(1) </a:t>
            </a:r>
            <a:r>
              <a:rPr lang="zh-CN" altLang="en-US" sz="2800" b="1"/>
              <a:t>三个输入变量，</a:t>
            </a:r>
            <a:r>
              <a:rPr lang="zh-CN" altLang="en-US" sz="2800" b="1">
                <a:solidFill>
                  <a:srgbClr val="0033CC"/>
                </a:solidFill>
              </a:rPr>
              <a:t>选 </a:t>
            </a:r>
            <a:r>
              <a:rPr lang="en-US" altLang="zh-CN" sz="2800" b="1">
                <a:solidFill>
                  <a:srgbClr val="0033CC"/>
                </a:solidFill>
              </a:rPr>
              <a:t>3 </a:t>
            </a:r>
            <a:r>
              <a:rPr lang="zh-CN" altLang="en-US" sz="2800" b="1">
                <a:solidFill>
                  <a:srgbClr val="0033CC"/>
                </a:solidFill>
              </a:rPr>
              <a:t>线 </a:t>
            </a:r>
            <a:r>
              <a:rPr lang="en-US" altLang="zh-CN" sz="2800" b="1">
                <a:solidFill>
                  <a:srgbClr val="0033CC"/>
                </a:solidFill>
              </a:rPr>
              <a:t>– 8 </a:t>
            </a:r>
            <a:r>
              <a:rPr lang="zh-CN" altLang="en-US" sz="2800" b="1">
                <a:solidFill>
                  <a:srgbClr val="0033CC"/>
                </a:solidFill>
              </a:rPr>
              <a:t>线译码器</a:t>
            </a:r>
            <a:r>
              <a:rPr lang="zh-CN" altLang="en-US" sz="2800" b="1">
                <a:solidFill>
                  <a:srgbClr val="FF0066"/>
                </a:solidFill>
              </a:rPr>
              <a:t> </a:t>
            </a:r>
            <a:r>
              <a:rPr lang="en-US" altLang="zh-CN" sz="2800" b="1">
                <a:solidFill>
                  <a:srgbClr val="FF0066"/>
                </a:solidFill>
              </a:rPr>
              <a:t>74LS138</a:t>
            </a:r>
          </a:p>
        </p:txBody>
      </p:sp>
      <p:sp>
        <p:nvSpPr>
          <p:cNvPr id="13" name="Text Box 9">
            <a:extLst>
              <a:ext uri="{FF2B5EF4-FFF2-40B4-BE49-F238E27FC236}">
                <a16:creationId xmlns:a16="http://schemas.microsoft.com/office/drawing/2014/main" id="{4821B6C4-03FB-6A2D-8509-9459C6C0B97B}"/>
              </a:ext>
            </a:extLst>
          </p:cNvPr>
          <p:cNvSpPr txBox="1">
            <a:spLocks noChangeArrowheads="1"/>
          </p:cNvSpPr>
          <p:nvPr/>
        </p:nvSpPr>
        <p:spPr bwMode="auto">
          <a:xfrm>
            <a:off x="2336084" y="4845049"/>
            <a:ext cx="594360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(2) </a:t>
            </a:r>
            <a:r>
              <a:rPr lang="zh-CN" altLang="en-US" sz="2800" b="1"/>
              <a:t>函数的标准与非</a:t>
            </a:r>
            <a:r>
              <a:rPr lang="en-US" altLang="zh-CN" sz="2800" b="1"/>
              <a:t>-</a:t>
            </a:r>
            <a:r>
              <a:rPr lang="zh-CN" altLang="en-US" sz="2800" b="1"/>
              <a:t>与非式</a:t>
            </a:r>
          </a:p>
        </p:txBody>
      </p:sp>
      <p:graphicFrame>
        <p:nvGraphicFramePr>
          <p:cNvPr id="14" name="Object 10">
            <a:extLst>
              <a:ext uri="{FF2B5EF4-FFF2-40B4-BE49-F238E27FC236}">
                <a16:creationId xmlns:a16="http://schemas.microsoft.com/office/drawing/2014/main" id="{5C275FC1-A82C-5B83-03C5-EB4186A584FA}"/>
              </a:ext>
            </a:extLst>
          </p:cNvPr>
          <p:cNvGraphicFramePr>
            <a:graphicFrameLocks noChangeAspect="1"/>
          </p:cNvGraphicFramePr>
          <p:nvPr>
            <p:extLst>
              <p:ext uri="{D42A27DB-BD31-4B8C-83A1-F6EECF244321}">
                <p14:modId xmlns:p14="http://schemas.microsoft.com/office/powerpoint/2010/main" val="2254573555"/>
              </p:ext>
            </p:extLst>
          </p:nvPr>
        </p:nvGraphicFramePr>
        <p:xfrm>
          <a:off x="3286997" y="5314949"/>
          <a:ext cx="4699000" cy="485775"/>
        </p:xfrm>
        <a:graphic>
          <a:graphicData uri="http://schemas.openxmlformats.org/presentationml/2006/ole">
            <mc:AlternateContent xmlns:mc="http://schemas.openxmlformats.org/markup-compatibility/2006">
              <mc:Choice xmlns:v="urn:schemas-microsoft-com:vml" Requires="v">
                <p:oleObj name="Equation" r:id="rId4" imgW="2047878" imgH="200070" progId="Equation.3">
                  <p:embed/>
                </p:oleObj>
              </mc:Choice>
              <mc:Fallback>
                <p:oleObj name="Equation" r:id="rId4" imgW="2047878" imgH="200070" progId="Equation.3">
                  <p:embed/>
                  <p:pic>
                    <p:nvPicPr>
                      <p:cNvPr id="14" name="Object 10">
                        <a:extLst>
                          <a:ext uri="{FF2B5EF4-FFF2-40B4-BE49-F238E27FC236}">
                            <a16:creationId xmlns:a16="http://schemas.microsoft.com/office/drawing/2014/main" id="{5C275FC1-A82C-5B83-03C5-EB4186A584F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286997" y="5314949"/>
                        <a:ext cx="4699000" cy="485775"/>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5" name="Object 11">
            <a:extLst>
              <a:ext uri="{FF2B5EF4-FFF2-40B4-BE49-F238E27FC236}">
                <a16:creationId xmlns:a16="http://schemas.microsoft.com/office/drawing/2014/main" id="{5D920F4D-A547-1098-E011-71943F808D14}"/>
              </a:ext>
            </a:extLst>
          </p:cNvPr>
          <p:cNvGraphicFramePr>
            <a:graphicFrameLocks noChangeAspect="1"/>
          </p:cNvGraphicFramePr>
          <p:nvPr>
            <p:extLst>
              <p:ext uri="{D42A27DB-BD31-4B8C-83A1-F6EECF244321}">
                <p14:modId xmlns:p14="http://schemas.microsoft.com/office/powerpoint/2010/main" val="1483176296"/>
              </p:ext>
            </p:extLst>
          </p:nvPr>
        </p:nvGraphicFramePr>
        <p:xfrm>
          <a:off x="3625134" y="5767386"/>
          <a:ext cx="3109913" cy="549275"/>
        </p:xfrm>
        <a:graphic>
          <a:graphicData uri="http://schemas.openxmlformats.org/presentationml/2006/ole">
            <mc:AlternateContent xmlns:mc="http://schemas.openxmlformats.org/markup-compatibility/2006">
              <mc:Choice xmlns:v="urn:schemas-microsoft-com:vml" Requires="v">
                <p:oleObj name="Equation" r:id="rId6" imgW="1276378" imgH="209520" progId="Equation.3">
                  <p:embed/>
                </p:oleObj>
              </mc:Choice>
              <mc:Fallback>
                <p:oleObj name="Equation" r:id="rId6" imgW="1276378" imgH="209520" progId="Equation.3">
                  <p:embed/>
                  <p:pic>
                    <p:nvPicPr>
                      <p:cNvPr id="15" name="Object 11">
                        <a:extLst>
                          <a:ext uri="{FF2B5EF4-FFF2-40B4-BE49-F238E27FC236}">
                            <a16:creationId xmlns:a16="http://schemas.microsoft.com/office/drawing/2014/main" id="{5D920F4D-A547-1098-E011-71943F808D14}"/>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25134" y="5767386"/>
                        <a:ext cx="3109913" cy="549275"/>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6" name="Object 12">
            <a:extLst>
              <a:ext uri="{FF2B5EF4-FFF2-40B4-BE49-F238E27FC236}">
                <a16:creationId xmlns:a16="http://schemas.microsoft.com/office/drawing/2014/main" id="{3A35174F-5943-3E99-FF25-E6BF7EBE393D}"/>
              </a:ext>
            </a:extLst>
          </p:cNvPr>
          <p:cNvGraphicFramePr>
            <a:graphicFrameLocks noChangeAspect="1"/>
          </p:cNvGraphicFramePr>
          <p:nvPr>
            <p:extLst>
              <p:ext uri="{D42A27DB-BD31-4B8C-83A1-F6EECF244321}">
                <p14:modId xmlns:p14="http://schemas.microsoft.com/office/powerpoint/2010/main" val="2080591593"/>
              </p:ext>
            </p:extLst>
          </p:nvPr>
        </p:nvGraphicFramePr>
        <p:xfrm>
          <a:off x="3636247" y="6280149"/>
          <a:ext cx="2790825" cy="577850"/>
        </p:xfrm>
        <a:graphic>
          <a:graphicData uri="http://schemas.openxmlformats.org/presentationml/2006/ole">
            <mc:AlternateContent xmlns:mc="http://schemas.openxmlformats.org/markup-compatibility/2006">
              <mc:Choice xmlns:v="urn:schemas-microsoft-com:vml" Requires="v">
                <p:oleObj name="Equation" r:id="rId8" imgW="1133478" imgH="218970" progId="Equation.3">
                  <p:embed/>
                </p:oleObj>
              </mc:Choice>
              <mc:Fallback>
                <p:oleObj name="Equation" r:id="rId8" imgW="1133478" imgH="218970" progId="Equation.3">
                  <p:embed/>
                  <p:pic>
                    <p:nvPicPr>
                      <p:cNvPr id="16" name="Object 12">
                        <a:extLst>
                          <a:ext uri="{FF2B5EF4-FFF2-40B4-BE49-F238E27FC236}">
                            <a16:creationId xmlns:a16="http://schemas.microsoft.com/office/drawing/2014/main" id="{3A35174F-5943-3E99-FF25-E6BF7EBE393D}"/>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636247" y="6280149"/>
                        <a:ext cx="2790825" cy="577850"/>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7" name="Text Box 13">
            <a:extLst>
              <a:ext uri="{FF2B5EF4-FFF2-40B4-BE49-F238E27FC236}">
                <a16:creationId xmlns:a16="http://schemas.microsoft.com/office/drawing/2014/main" id="{37507B5F-CA7D-118F-DC10-76A381205787}"/>
              </a:ext>
            </a:extLst>
          </p:cNvPr>
          <p:cNvSpPr txBox="1">
            <a:spLocks noChangeArrowheads="1"/>
          </p:cNvSpPr>
          <p:nvPr/>
        </p:nvSpPr>
        <p:spPr bwMode="auto">
          <a:xfrm>
            <a:off x="2010647" y="2663824"/>
            <a:ext cx="4452937"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(4) </a:t>
            </a:r>
            <a:r>
              <a:rPr lang="zh-CN" altLang="en-US" sz="2800" b="1">
                <a:solidFill>
                  <a:srgbClr val="0033CC"/>
                </a:solidFill>
              </a:rPr>
              <a:t>画连线图</a:t>
            </a:r>
          </a:p>
        </p:txBody>
      </p:sp>
      <p:sp>
        <p:nvSpPr>
          <p:cNvPr id="18" name="Text Box 14">
            <a:extLst>
              <a:ext uri="{FF2B5EF4-FFF2-40B4-BE49-F238E27FC236}">
                <a16:creationId xmlns:a16="http://schemas.microsoft.com/office/drawing/2014/main" id="{EE408B1F-2F34-D2E5-7DA0-322C4EE72B28}"/>
              </a:ext>
            </a:extLst>
          </p:cNvPr>
          <p:cNvSpPr txBox="1">
            <a:spLocks noChangeArrowheads="1"/>
          </p:cNvSpPr>
          <p:nvPr/>
        </p:nvSpPr>
        <p:spPr bwMode="auto">
          <a:xfrm>
            <a:off x="1532809" y="4273549"/>
            <a:ext cx="112712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latin typeface="宋体" panose="02010600030101010101" pitchFamily="2" charset="-122"/>
              </a:rPr>
              <a:t>[</a:t>
            </a:r>
            <a:r>
              <a:rPr lang="zh-CN" altLang="en-US" sz="2800" b="1">
                <a:solidFill>
                  <a:srgbClr val="FF0066"/>
                </a:solidFill>
              </a:rPr>
              <a:t>解</a:t>
            </a:r>
            <a:r>
              <a:rPr lang="en-US" altLang="zh-CN" sz="2800" b="1">
                <a:solidFill>
                  <a:srgbClr val="FF0066"/>
                </a:solidFill>
                <a:latin typeface="宋体" panose="02010600030101010101" pitchFamily="2" charset="-122"/>
              </a:rPr>
              <a:t>]</a:t>
            </a:r>
          </a:p>
        </p:txBody>
      </p:sp>
      <p:sp>
        <p:nvSpPr>
          <p:cNvPr id="19" name="Text Box 19">
            <a:extLst>
              <a:ext uri="{FF2B5EF4-FFF2-40B4-BE49-F238E27FC236}">
                <a16:creationId xmlns:a16="http://schemas.microsoft.com/office/drawing/2014/main" id="{B8FD7C2B-D0B7-E63C-ED4D-4BF31AC2DC1B}"/>
              </a:ext>
            </a:extLst>
          </p:cNvPr>
          <p:cNvSpPr txBox="1">
            <a:spLocks noChangeArrowheads="1"/>
          </p:cNvSpPr>
          <p:nvPr/>
        </p:nvSpPr>
        <p:spPr bwMode="auto">
          <a:xfrm>
            <a:off x="1580434" y="3205161"/>
            <a:ext cx="486410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二、应用举例</a:t>
            </a:r>
          </a:p>
        </p:txBody>
      </p:sp>
      <p:sp>
        <p:nvSpPr>
          <p:cNvPr id="2" name="灯片编号占位符 1">
            <a:extLst>
              <a:ext uri="{FF2B5EF4-FFF2-40B4-BE49-F238E27FC236}">
                <a16:creationId xmlns:a16="http://schemas.microsoft.com/office/drawing/2014/main" id="{18FADF49-CC88-FCD3-8DF9-8881FE2E87F2}"/>
              </a:ext>
            </a:extLst>
          </p:cNvPr>
          <p:cNvSpPr>
            <a:spLocks noGrp="1"/>
          </p:cNvSpPr>
          <p:nvPr>
            <p:ph type="sldNum" sz="quarter" idx="12"/>
          </p:nvPr>
        </p:nvSpPr>
        <p:spPr/>
        <p:txBody>
          <a:bodyPr/>
          <a:lstStyle/>
          <a:p>
            <a:fld id="{392CBAA0-59E6-204E-8F03-85E5040D48B8}" type="slidenum">
              <a:rPr kumimoji="1" lang="zh-CN" altLang="en-US" smtClean="0"/>
              <a:t>83</a:t>
            </a:fld>
            <a:r>
              <a:rPr kumimoji="1" lang="en-US" altLang="zh-CN"/>
              <a:t>/133</a:t>
            </a:r>
            <a:endParaRPr kumimoji="1" lang="zh-CN" altLang="en-US" dirty="0"/>
          </a:p>
        </p:txBody>
      </p:sp>
    </p:spTree>
    <p:extLst>
      <p:ext uri="{BB962C8B-B14F-4D97-AF65-F5344CB8AC3E}">
        <p14:creationId xmlns:p14="http://schemas.microsoft.com/office/powerpoint/2010/main" val="32685575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100000"/>
                                  </p:iterate>
                                  <p:childTnLst>
                                    <p:set>
                                      <p:cBhvr>
                                        <p:cTn id="6" dur="1" fill="hold">
                                          <p:stCondLst>
                                            <p:cond delay="0"/>
                                          </p:stCondLst>
                                        </p:cTn>
                                        <p:tgtEl>
                                          <p:spTgt spid="7"/>
                                        </p:tgtEl>
                                        <p:attrNameLst>
                                          <p:attrName>style.visibility</p:attrName>
                                        </p:attrNameLst>
                                      </p:cBhvr>
                                      <p:to>
                                        <p:strVal val="visible"/>
                                      </p:to>
                                    </p:set>
                                    <p:animEffect transition="in" filter="wipe(left)">
                                      <p:cBhvr>
                                        <p:cTn id="7" dur="75"/>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iterate type="lt">
                                    <p:tmPct val="100000"/>
                                  </p:iterate>
                                  <p:childTnLst>
                                    <p:set>
                                      <p:cBhvr>
                                        <p:cTn id="11" dur="1" fill="hold">
                                          <p:stCondLst>
                                            <p:cond delay="0"/>
                                          </p:stCondLst>
                                        </p:cTn>
                                        <p:tgtEl>
                                          <p:spTgt spid="8"/>
                                        </p:tgtEl>
                                        <p:attrNameLst>
                                          <p:attrName>style.visibility</p:attrName>
                                        </p:attrNameLst>
                                      </p:cBhvr>
                                      <p:to>
                                        <p:strVal val="visible"/>
                                      </p:to>
                                    </p:set>
                                    <p:animEffect transition="in" filter="wipe(left)">
                                      <p:cBhvr>
                                        <p:cTn id="12" dur="75"/>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iterate type="lt">
                                    <p:tmPct val="100000"/>
                                  </p:iterate>
                                  <p:childTnLst>
                                    <p:set>
                                      <p:cBhvr>
                                        <p:cTn id="16" dur="1" fill="hold">
                                          <p:stCondLst>
                                            <p:cond delay="0"/>
                                          </p:stCondLst>
                                        </p:cTn>
                                        <p:tgtEl>
                                          <p:spTgt spid="9"/>
                                        </p:tgtEl>
                                        <p:attrNameLst>
                                          <p:attrName>style.visibility</p:attrName>
                                        </p:attrNameLst>
                                      </p:cBhvr>
                                      <p:to>
                                        <p:strVal val="visible"/>
                                      </p:to>
                                    </p:set>
                                    <p:animEffect transition="in" filter="wipe(left)">
                                      <p:cBhvr>
                                        <p:cTn id="17" dur="75"/>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iterate type="lt">
                                    <p:tmPct val="100000"/>
                                  </p:iterate>
                                  <p:childTnLst>
                                    <p:set>
                                      <p:cBhvr>
                                        <p:cTn id="21" dur="1" fill="hold">
                                          <p:stCondLst>
                                            <p:cond delay="0"/>
                                          </p:stCondLst>
                                        </p:cTn>
                                        <p:tgtEl>
                                          <p:spTgt spid="17"/>
                                        </p:tgtEl>
                                        <p:attrNameLst>
                                          <p:attrName>style.visibility</p:attrName>
                                        </p:attrNameLst>
                                      </p:cBhvr>
                                      <p:to>
                                        <p:strVal val="visible"/>
                                      </p:to>
                                    </p:set>
                                    <p:animEffect transition="in" filter="wipe(left)">
                                      <p:cBhvr>
                                        <p:cTn id="22" dur="75"/>
                                        <p:tgtEl>
                                          <p:spTgt spid="1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iterate type="lt">
                                    <p:tmPct val="100000"/>
                                  </p:iterate>
                                  <p:childTnLst>
                                    <p:set>
                                      <p:cBhvr>
                                        <p:cTn id="26" dur="1" fill="hold">
                                          <p:stCondLst>
                                            <p:cond delay="0"/>
                                          </p:stCondLst>
                                        </p:cTn>
                                        <p:tgtEl>
                                          <p:spTgt spid="19"/>
                                        </p:tgtEl>
                                        <p:attrNameLst>
                                          <p:attrName>style.visibility</p:attrName>
                                        </p:attrNameLst>
                                      </p:cBhvr>
                                      <p:to>
                                        <p:strVal val="visible"/>
                                      </p:to>
                                    </p:set>
                                    <p:animEffect transition="in" filter="wipe(left)">
                                      <p:cBhvr>
                                        <p:cTn id="27" dur="75"/>
                                        <p:tgtEl>
                                          <p:spTgt spid="19"/>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iterate type="lt">
                                    <p:tmPct val="100000"/>
                                  </p:iterate>
                                  <p:childTnLst>
                                    <p:set>
                                      <p:cBhvr>
                                        <p:cTn id="31" dur="1" fill="hold">
                                          <p:stCondLst>
                                            <p:cond delay="0"/>
                                          </p:stCondLst>
                                        </p:cTn>
                                        <p:tgtEl>
                                          <p:spTgt spid="10"/>
                                        </p:tgtEl>
                                        <p:attrNameLst>
                                          <p:attrName>style.visibility</p:attrName>
                                        </p:attrNameLst>
                                      </p:cBhvr>
                                      <p:to>
                                        <p:strVal val="visible"/>
                                      </p:to>
                                    </p:set>
                                    <p:animEffect transition="in" filter="dissolve">
                                      <p:cBhvr>
                                        <p:cTn id="32" dur="75"/>
                                        <p:tgtEl>
                                          <p:spTgt spid="10"/>
                                        </p:tgtEl>
                                      </p:cBhvr>
                                    </p:animEffect>
                                  </p:childTnLst>
                                </p:cTn>
                              </p:par>
                            </p:childTnLst>
                          </p:cTn>
                        </p:par>
                        <p:par>
                          <p:cTn id="33" fill="hold">
                            <p:stCondLst>
                              <p:cond delay="975"/>
                            </p:stCondLst>
                            <p:childTnLst>
                              <p:par>
                                <p:cTn id="34" presetID="22" presetClass="entr" presetSubtype="8" fill="hold" nodeType="afterEffect">
                                  <p:stCondLst>
                                    <p:cond delay="0"/>
                                  </p:stCondLst>
                                  <p:childTnLst>
                                    <p:set>
                                      <p:cBhvr>
                                        <p:cTn id="35" dur="1" fill="hold">
                                          <p:stCondLst>
                                            <p:cond delay="0"/>
                                          </p:stCondLst>
                                        </p:cTn>
                                        <p:tgtEl>
                                          <p:spTgt spid="11"/>
                                        </p:tgtEl>
                                        <p:attrNameLst>
                                          <p:attrName>style.visibility</p:attrName>
                                        </p:attrNameLst>
                                      </p:cBhvr>
                                      <p:to>
                                        <p:strVal val="visible"/>
                                      </p:to>
                                    </p:set>
                                    <p:animEffect transition="in" filter="wipe(left)">
                                      <p:cBhvr>
                                        <p:cTn id="36" dur="500"/>
                                        <p:tgtEl>
                                          <p:spTgt spid="11"/>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grpId="0" nodeType="clickEffect">
                                  <p:stCondLst>
                                    <p:cond delay="0"/>
                                  </p:stCondLst>
                                  <p:childTnLst>
                                    <p:set>
                                      <p:cBhvr>
                                        <p:cTn id="40" dur="1" fill="hold">
                                          <p:stCondLst>
                                            <p:cond delay="0"/>
                                          </p:stCondLst>
                                        </p:cTn>
                                        <p:tgtEl>
                                          <p:spTgt spid="18"/>
                                        </p:tgtEl>
                                        <p:attrNameLst>
                                          <p:attrName>style.visibility</p:attrName>
                                        </p:attrNameLst>
                                      </p:cBhvr>
                                      <p:to>
                                        <p:strVal val="visible"/>
                                      </p:to>
                                    </p:set>
                                    <p:animEffect transition="in" filter="wipe(left)">
                                      <p:cBhvr>
                                        <p:cTn id="41" dur="500"/>
                                        <p:tgtEl>
                                          <p:spTgt spid="18"/>
                                        </p:tgtEl>
                                      </p:cBhvr>
                                    </p:animEffect>
                                  </p:childTnLst>
                                </p:cTn>
                              </p:par>
                            </p:childTnLst>
                          </p:cTn>
                        </p:par>
                        <p:par>
                          <p:cTn id="42" fill="hold">
                            <p:stCondLst>
                              <p:cond delay="500"/>
                            </p:stCondLst>
                            <p:childTnLst>
                              <p:par>
                                <p:cTn id="43" presetID="22" presetClass="entr" presetSubtype="8" fill="hold" grpId="0" nodeType="afterEffect">
                                  <p:stCondLst>
                                    <p:cond delay="1000"/>
                                  </p:stCondLst>
                                  <p:iterate type="lt">
                                    <p:tmPct val="100000"/>
                                  </p:iterate>
                                  <p:childTnLst>
                                    <p:set>
                                      <p:cBhvr>
                                        <p:cTn id="44" dur="1" fill="hold">
                                          <p:stCondLst>
                                            <p:cond delay="0"/>
                                          </p:stCondLst>
                                        </p:cTn>
                                        <p:tgtEl>
                                          <p:spTgt spid="12"/>
                                        </p:tgtEl>
                                        <p:attrNameLst>
                                          <p:attrName>style.visibility</p:attrName>
                                        </p:attrNameLst>
                                      </p:cBhvr>
                                      <p:to>
                                        <p:strVal val="visible"/>
                                      </p:to>
                                    </p:set>
                                    <p:animEffect transition="in" filter="wipe(left)">
                                      <p:cBhvr>
                                        <p:cTn id="45" dur="75"/>
                                        <p:tgtEl>
                                          <p:spTgt spid="12"/>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8" fill="hold" grpId="0" nodeType="clickEffect">
                                  <p:stCondLst>
                                    <p:cond delay="0"/>
                                  </p:stCondLst>
                                  <p:iterate type="lt">
                                    <p:tmPct val="100000"/>
                                  </p:iterate>
                                  <p:childTnLst>
                                    <p:set>
                                      <p:cBhvr>
                                        <p:cTn id="49" dur="1" fill="hold">
                                          <p:stCondLst>
                                            <p:cond delay="0"/>
                                          </p:stCondLst>
                                        </p:cTn>
                                        <p:tgtEl>
                                          <p:spTgt spid="13"/>
                                        </p:tgtEl>
                                        <p:attrNameLst>
                                          <p:attrName>style.visibility</p:attrName>
                                        </p:attrNameLst>
                                      </p:cBhvr>
                                      <p:to>
                                        <p:strVal val="visible"/>
                                      </p:to>
                                    </p:set>
                                    <p:animEffect transition="in" filter="wipe(left)">
                                      <p:cBhvr>
                                        <p:cTn id="50" dur="75"/>
                                        <p:tgtEl>
                                          <p:spTgt spid="13"/>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8" fill="hold" nodeType="clickEffect">
                                  <p:stCondLst>
                                    <p:cond delay="0"/>
                                  </p:stCondLst>
                                  <p:childTnLst>
                                    <p:set>
                                      <p:cBhvr>
                                        <p:cTn id="54" dur="1" fill="hold">
                                          <p:stCondLst>
                                            <p:cond delay="0"/>
                                          </p:stCondLst>
                                        </p:cTn>
                                        <p:tgtEl>
                                          <p:spTgt spid="14"/>
                                        </p:tgtEl>
                                        <p:attrNameLst>
                                          <p:attrName>style.visibility</p:attrName>
                                        </p:attrNameLst>
                                      </p:cBhvr>
                                      <p:to>
                                        <p:strVal val="visible"/>
                                      </p:to>
                                    </p:set>
                                    <p:animEffect transition="in" filter="wipe(left)">
                                      <p:cBhvr>
                                        <p:cTn id="55" dur="500"/>
                                        <p:tgtEl>
                                          <p:spTgt spid="14"/>
                                        </p:tgtEl>
                                      </p:cBhvr>
                                    </p:animEffect>
                                  </p:childTnLst>
                                </p:cTn>
                              </p:par>
                            </p:childTnLst>
                          </p:cTn>
                        </p:par>
                      </p:childTnLst>
                    </p:cTn>
                  </p:par>
                  <p:par>
                    <p:cTn id="56" fill="hold">
                      <p:stCondLst>
                        <p:cond delay="indefinite"/>
                      </p:stCondLst>
                      <p:childTnLst>
                        <p:par>
                          <p:cTn id="57" fill="hold">
                            <p:stCondLst>
                              <p:cond delay="0"/>
                            </p:stCondLst>
                            <p:childTnLst>
                              <p:par>
                                <p:cTn id="58" presetID="22" presetClass="entr" presetSubtype="8" fill="hold" nodeType="clickEffect">
                                  <p:stCondLst>
                                    <p:cond delay="0"/>
                                  </p:stCondLst>
                                  <p:childTnLst>
                                    <p:set>
                                      <p:cBhvr>
                                        <p:cTn id="59" dur="1" fill="hold">
                                          <p:stCondLst>
                                            <p:cond delay="0"/>
                                          </p:stCondLst>
                                        </p:cTn>
                                        <p:tgtEl>
                                          <p:spTgt spid="15"/>
                                        </p:tgtEl>
                                        <p:attrNameLst>
                                          <p:attrName>style.visibility</p:attrName>
                                        </p:attrNameLst>
                                      </p:cBhvr>
                                      <p:to>
                                        <p:strVal val="visible"/>
                                      </p:to>
                                    </p:set>
                                    <p:animEffect transition="in" filter="wipe(left)">
                                      <p:cBhvr>
                                        <p:cTn id="60" dur="500"/>
                                        <p:tgtEl>
                                          <p:spTgt spid="15"/>
                                        </p:tgtEl>
                                      </p:cBhvr>
                                    </p:animEffect>
                                  </p:childTnLst>
                                </p:cTn>
                              </p:par>
                            </p:childTnLst>
                          </p:cTn>
                        </p:par>
                      </p:childTnLst>
                    </p:cTn>
                  </p:par>
                  <p:par>
                    <p:cTn id="61" fill="hold">
                      <p:stCondLst>
                        <p:cond delay="indefinite"/>
                      </p:stCondLst>
                      <p:childTnLst>
                        <p:par>
                          <p:cTn id="62" fill="hold">
                            <p:stCondLst>
                              <p:cond delay="0"/>
                            </p:stCondLst>
                            <p:childTnLst>
                              <p:par>
                                <p:cTn id="63" presetID="22" presetClass="entr" presetSubtype="8" fill="hold" nodeType="clickEffect">
                                  <p:stCondLst>
                                    <p:cond delay="0"/>
                                  </p:stCondLst>
                                  <p:childTnLst>
                                    <p:set>
                                      <p:cBhvr>
                                        <p:cTn id="64" dur="1" fill="hold">
                                          <p:stCondLst>
                                            <p:cond delay="0"/>
                                          </p:stCondLst>
                                        </p:cTn>
                                        <p:tgtEl>
                                          <p:spTgt spid="16"/>
                                        </p:tgtEl>
                                        <p:attrNameLst>
                                          <p:attrName>style.visibility</p:attrName>
                                        </p:attrNameLst>
                                      </p:cBhvr>
                                      <p:to>
                                        <p:strVal val="visible"/>
                                      </p:to>
                                    </p:set>
                                    <p:animEffect transition="in" filter="wipe(left)">
                                      <p:cBhvr>
                                        <p:cTn id="65"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utoUpdateAnimBg="0"/>
      <p:bldP spid="8" grpId="0" autoUpdateAnimBg="0"/>
      <p:bldP spid="9" grpId="0" autoUpdateAnimBg="0"/>
      <p:bldP spid="10" grpId="0" autoUpdateAnimBg="0"/>
      <p:bldP spid="12" grpId="0" autoUpdateAnimBg="0"/>
      <p:bldP spid="13" grpId="0" autoUpdateAnimBg="0"/>
      <p:bldP spid="17" grpId="0" autoUpdateAnimBg="0"/>
      <p:bldP spid="18" grpId="0" autoUpdateAnimBg="0"/>
      <p:bldP spid="19" grpId="0" autoUpdateAnimBg="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5.2</a:t>
            </a:r>
            <a:r>
              <a:rPr kumimoji="1" lang="zh-CN" altLang="en-US" dirty="0"/>
              <a:t> 用二进制译码器实现组合逻辑函数</a:t>
            </a:r>
          </a:p>
        </p:txBody>
      </p:sp>
      <p:sp>
        <p:nvSpPr>
          <p:cNvPr id="6" name="Text Box 2">
            <a:extLst>
              <a:ext uri="{FF2B5EF4-FFF2-40B4-BE49-F238E27FC236}">
                <a16:creationId xmlns:a16="http://schemas.microsoft.com/office/drawing/2014/main" id="{72AACF1B-AA42-8EF4-AD43-9AA31020D418}"/>
              </a:ext>
            </a:extLst>
          </p:cNvPr>
          <p:cNvSpPr txBox="1">
            <a:spLocks noChangeArrowheads="1"/>
          </p:cNvSpPr>
          <p:nvPr/>
        </p:nvSpPr>
        <p:spPr bwMode="auto">
          <a:xfrm>
            <a:off x="1662061" y="5551442"/>
            <a:ext cx="5519738"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(4) </a:t>
            </a:r>
            <a:r>
              <a:rPr lang="zh-CN" altLang="en-US" sz="2800" b="1"/>
              <a:t>画连线图</a:t>
            </a:r>
          </a:p>
        </p:txBody>
      </p:sp>
      <p:sp>
        <p:nvSpPr>
          <p:cNvPr id="7" name="Text Box 3">
            <a:extLst>
              <a:ext uri="{FF2B5EF4-FFF2-40B4-BE49-F238E27FC236}">
                <a16:creationId xmlns:a16="http://schemas.microsoft.com/office/drawing/2014/main" id="{E6893270-BB28-C45C-3CC1-F03430924F0C}"/>
              </a:ext>
            </a:extLst>
          </p:cNvPr>
          <p:cNvSpPr txBox="1">
            <a:spLocks noChangeArrowheads="1"/>
          </p:cNvSpPr>
          <p:nvPr/>
        </p:nvSpPr>
        <p:spPr bwMode="auto">
          <a:xfrm>
            <a:off x="1662061" y="2043067"/>
            <a:ext cx="5214938"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(3) </a:t>
            </a:r>
            <a:r>
              <a:rPr lang="zh-CN" altLang="en-US" sz="2800" b="1"/>
              <a:t>确认变量和输入关系</a:t>
            </a:r>
          </a:p>
        </p:txBody>
      </p:sp>
      <p:graphicFrame>
        <p:nvGraphicFramePr>
          <p:cNvPr id="8" name="Object 4">
            <a:extLst>
              <a:ext uri="{FF2B5EF4-FFF2-40B4-BE49-F238E27FC236}">
                <a16:creationId xmlns:a16="http://schemas.microsoft.com/office/drawing/2014/main" id="{9686A616-C3EC-A064-E7CF-E03390FCBAAC}"/>
              </a:ext>
            </a:extLst>
          </p:cNvPr>
          <p:cNvGraphicFramePr>
            <a:graphicFrameLocks noChangeAspect="1"/>
          </p:cNvGraphicFramePr>
          <p:nvPr>
            <p:extLst>
              <p:ext uri="{D42A27DB-BD31-4B8C-83A1-F6EECF244321}">
                <p14:modId xmlns:p14="http://schemas.microsoft.com/office/powerpoint/2010/main" val="1872636883"/>
              </p:ext>
            </p:extLst>
          </p:nvPr>
        </p:nvGraphicFramePr>
        <p:xfrm>
          <a:off x="2322461" y="4022680"/>
          <a:ext cx="3060700" cy="477837"/>
        </p:xfrm>
        <a:graphic>
          <a:graphicData uri="http://schemas.openxmlformats.org/presentationml/2006/ole">
            <mc:AlternateContent xmlns:mc="http://schemas.openxmlformats.org/markup-compatibility/2006">
              <mc:Choice xmlns:v="urn:schemas-microsoft-com:vml" Requires="v">
                <p:oleObj name="Equation" r:id="rId2" imgW="1438188" imgH="209520" progId="Equation.3">
                  <p:embed/>
                </p:oleObj>
              </mc:Choice>
              <mc:Fallback>
                <p:oleObj name="Equation" r:id="rId2" imgW="1438188" imgH="209520" progId="Equation.3">
                  <p:embed/>
                  <p:pic>
                    <p:nvPicPr>
                      <p:cNvPr id="8" name="Object 4">
                        <a:extLst>
                          <a:ext uri="{FF2B5EF4-FFF2-40B4-BE49-F238E27FC236}">
                            <a16:creationId xmlns:a16="http://schemas.microsoft.com/office/drawing/2014/main" id="{9686A616-C3EC-A064-E7CF-E03390FCBAA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22461" y="4022680"/>
                        <a:ext cx="3060700" cy="477837"/>
                      </a:xfrm>
                      <a:prstGeom prst="rect">
                        <a:avLst/>
                      </a:prstGeom>
                      <a:noFill/>
                      <a:ln>
                        <a:solidFill>
                          <a:schemeClr val="accent1"/>
                        </a:solidFill>
                      </a:ln>
                      <a:effectLst/>
                    </p:spPr>
                  </p:pic>
                </p:oleObj>
              </mc:Fallback>
            </mc:AlternateContent>
          </a:graphicData>
        </a:graphic>
      </p:graphicFrame>
      <p:sp>
        <p:nvSpPr>
          <p:cNvPr id="9" name="Rectangle 5">
            <a:extLst>
              <a:ext uri="{FF2B5EF4-FFF2-40B4-BE49-F238E27FC236}">
                <a16:creationId xmlns:a16="http://schemas.microsoft.com/office/drawing/2014/main" id="{D3FD9405-079B-CC16-11C4-8E13DAD520D1}"/>
              </a:ext>
            </a:extLst>
          </p:cNvPr>
          <p:cNvSpPr>
            <a:spLocks noChangeArrowheads="1"/>
          </p:cNvSpPr>
          <p:nvPr/>
        </p:nvSpPr>
        <p:spPr bwMode="auto">
          <a:xfrm>
            <a:off x="1655711" y="3965530"/>
            <a:ext cx="1641475"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00"/>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latin typeface="宋体" panose="02010600030101010101" pitchFamily="2" charset="-122"/>
              </a:rPr>
              <a:t>令</a:t>
            </a:r>
          </a:p>
        </p:txBody>
      </p:sp>
      <p:graphicFrame>
        <p:nvGraphicFramePr>
          <p:cNvPr id="10" name="Object 6">
            <a:extLst>
              <a:ext uri="{FF2B5EF4-FFF2-40B4-BE49-F238E27FC236}">
                <a16:creationId xmlns:a16="http://schemas.microsoft.com/office/drawing/2014/main" id="{74D5A9FE-40F3-38C1-BBA1-EFEBF5D1FC7F}"/>
              </a:ext>
            </a:extLst>
          </p:cNvPr>
          <p:cNvGraphicFramePr>
            <a:graphicFrameLocks noChangeAspect="1"/>
          </p:cNvGraphicFramePr>
          <p:nvPr>
            <p:extLst>
              <p:ext uri="{D42A27DB-BD31-4B8C-83A1-F6EECF244321}">
                <p14:modId xmlns:p14="http://schemas.microsoft.com/office/powerpoint/2010/main" val="1301570283"/>
              </p:ext>
            </p:extLst>
          </p:nvPr>
        </p:nvGraphicFramePr>
        <p:xfrm>
          <a:off x="2351036" y="4641805"/>
          <a:ext cx="2698750" cy="639762"/>
        </p:xfrm>
        <a:graphic>
          <a:graphicData uri="http://schemas.openxmlformats.org/presentationml/2006/ole">
            <mc:AlternateContent xmlns:mc="http://schemas.openxmlformats.org/markup-compatibility/2006">
              <mc:Choice xmlns:v="urn:schemas-microsoft-com:vml" Requires="v">
                <p:oleObj name="Equation" r:id="rId4" imgW="1095389" imgH="247590" progId="Equation.3">
                  <p:embed/>
                </p:oleObj>
              </mc:Choice>
              <mc:Fallback>
                <p:oleObj name="Equation" r:id="rId4" imgW="1095389" imgH="247590" progId="Equation.3">
                  <p:embed/>
                  <p:pic>
                    <p:nvPicPr>
                      <p:cNvPr id="10" name="Object 6">
                        <a:extLst>
                          <a:ext uri="{FF2B5EF4-FFF2-40B4-BE49-F238E27FC236}">
                            <a16:creationId xmlns:a16="http://schemas.microsoft.com/office/drawing/2014/main" id="{74D5A9FE-40F3-38C1-BBA1-EFEBF5D1FC7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51036" y="4641805"/>
                        <a:ext cx="2698750" cy="639762"/>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1" name="Text Box 7">
            <a:extLst>
              <a:ext uri="{FF2B5EF4-FFF2-40B4-BE49-F238E27FC236}">
                <a16:creationId xmlns:a16="http://schemas.microsoft.com/office/drawing/2014/main" id="{AA26F1DF-6D6A-EB49-E2B9-4EEA41DF36E2}"/>
              </a:ext>
            </a:extLst>
          </p:cNvPr>
          <p:cNvSpPr txBox="1">
            <a:spLocks noChangeArrowheads="1"/>
          </p:cNvSpPr>
          <p:nvPr/>
        </p:nvSpPr>
        <p:spPr bwMode="auto">
          <a:xfrm>
            <a:off x="1211211" y="1469980"/>
            <a:ext cx="1512888"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latin typeface="宋体" panose="02010600030101010101" pitchFamily="2" charset="-122"/>
              </a:rPr>
              <a:t>[</a:t>
            </a:r>
            <a:r>
              <a:rPr lang="zh-CN" altLang="en-US" sz="2800" b="1">
                <a:solidFill>
                  <a:srgbClr val="FF0066"/>
                </a:solidFill>
              </a:rPr>
              <a:t>解</a:t>
            </a:r>
            <a:r>
              <a:rPr lang="en-US" altLang="zh-CN" sz="2800" b="1">
                <a:solidFill>
                  <a:srgbClr val="FF0066"/>
                </a:solidFill>
                <a:latin typeface="宋体" panose="02010600030101010101" pitchFamily="2" charset="-122"/>
              </a:rPr>
              <a:t>]</a:t>
            </a:r>
          </a:p>
        </p:txBody>
      </p:sp>
      <p:graphicFrame>
        <p:nvGraphicFramePr>
          <p:cNvPr id="12" name="Object 8">
            <a:extLst>
              <a:ext uri="{FF2B5EF4-FFF2-40B4-BE49-F238E27FC236}">
                <a16:creationId xmlns:a16="http://schemas.microsoft.com/office/drawing/2014/main" id="{A3BED4F7-9966-FFC5-6C43-2063DC39BFD9}"/>
              </a:ext>
            </a:extLst>
          </p:cNvPr>
          <p:cNvGraphicFramePr>
            <a:graphicFrameLocks noChangeAspect="1"/>
          </p:cNvGraphicFramePr>
          <p:nvPr>
            <p:extLst>
              <p:ext uri="{D42A27DB-BD31-4B8C-83A1-F6EECF244321}">
                <p14:modId xmlns:p14="http://schemas.microsoft.com/office/powerpoint/2010/main" val="4256190105"/>
              </p:ext>
            </p:extLst>
          </p:nvPr>
        </p:nvGraphicFramePr>
        <p:xfrm>
          <a:off x="1916061" y="2720930"/>
          <a:ext cx="4700588" cy="485775"/>
        </p:xfrm>
        <a:graphic>
          <a:graphicData uri="http://schemas.openxmlformats.org/presentationml/2006/ole">
            <mc:AlternateContent xmlns:mc="http://schemas.openxmlformats.org/markup-compatibility/2006">
              <mc:Choice xmlns:v="urn:schemas-microsoft-com:vml" Requires="v">
                <p:oleObj name="Equation" r:id="rId6" imgW="2047878" imgH="200070" progId="Equation.3">
                  <p:embed/>
                </p:oleObj>
              </mc:Choice>
              <mc:Fallback>
                <p:oleObj name="Equation" r:id="rId6" imgW="2047878" imgH="200070" progId="Equation.3">
                  <p:embed/>
                  <p:pic>
                    <p:nvPicPr>
                      <p:cNvPr id="12" name="Object 8">
                        <a:extLst>
                          <a:ext uri="{FF2B5EF4-FFF2-40B4-BE49-F238E27FC236}">
                            <a16:creationId xmlns:a16="http://schemas.microsoft.com/office/drawing/2014/main" id="{A3BED4F7-9966-FFC5-6C43-2063DC39BFD9}"/>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916061" y="2720930"/>
                        <a:ext cx="4700588" cy="485775"/>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3" name="Object 9">
            <a:extLst>
              <a:ext uri="{FF2B5EF4-FFF2-40B4-BE49-F238E27FC236}">
                <a16:creationId xmlns:a16="http://schemas.microsoft.com/office/drawing/2014/main" id="{D0018D40-0984-9675-7014-6C4BA1749118}"/>
              </a:ext>
            </a:extLst>
          </p:cNvPr>
          <p:cNvGraphicFramePr>
            <a:graphicFrameLocks noChangeAspect="1"/>
          </p:cNvGraphicFramePr>
          <p:nvPr>
            <p:extLst>
              <p:ext uri="{D42A27DB-BD31-4B8C-83A1-F6EECF244321}">
                <p14:modId xmlns:p14="http://schemas.microsoft.com/office/powerpoint/2010/main" val="1280731069"/>
              </p:ext>
            </p:extLst>
          </p:nvPr>
        </p:nvGraphicFramePr>
        <p:xfrm>
          <a:off x="2266899" y="3294017"/>
          <a:ext cx="2790825" cy="577850"/>
        </p:xfrm>
        <a:graphic>
          <a:graphicData uri="http://schemas.openxmlformats.org/presentationml/2006/ole">
            <mc:AlternateContent xmlns:mc="http://schemas.openxmlformats.org/markup-compatibility/2006">
              <mc:Choice xmlns:v="urn:schemas-microsoft-com:vml" Requires="v">
                <p:oleObj name="Equation" r:id="rId8" imgW="1133478" imgH="218970" progId="Equation.3">
                  <p:embed/>
                </p:oleObj>
              </mc:Choice>
              <mc:Fallback>
                <p:oleObj name="Equation" r:id="rId8" imgW="1133478" imgH="218970" progId="Equation.3">
                  <p:embed/>
                  <p:pic>
                    <p:nvPicPr>
                      <p:cNvPr id="13" name="Object 9">
                        <a:extLst>
                          <a:ext uri="{FF2B5EF4-FFF2-40B4-BE49-F238E27FC236}">
                            <a16:creationId xmlns:a16="http://schemas.microsoft.com/office/drawing/2014/main" id="{D0018D40-0984-9675-7014-6C4BA1749118}"/>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266899" y="3294017"/>
                        <a:ext cx="2790825" cy="577850"/>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4" name="Rectangle 10">
            <a:extLst>
              <a:ext uri="{FF2B5EF4-FFF2-40B4-BE49-F238E27FC236}">
                <a16:creationId xmlns:a16="http://schemas.microsoft.com/office/drawing/2014/main" id="{2E0C93DB-EC24-9497-A68C-0059621A075E}"/>
              </a:ext>
            </a:extLst>
          </p:cNvPr>
          <p:cNvSpPr>
            <a:spLocks noChangeArrowheads="1"/>
          </p:cNvSpPr>
          <p:nvPr/>
        </p:nvSpPr>
        <p:spPr bwMode="auto">
          <a:xfrm>
            <a:off x="1655711" y="4671967"/>
            <a:ext cx="3379788"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00"/>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latin typeface="宋体" panose="02010600030101010101" pitchFamily="2" charset="-122"/>
              </a:rPr>
              <a:t>则</a:t>
            </a:r>
          </a:p>
        </p:txBody>
      </p:sp>
      <p:grpSp>
        <p:nvGrpSpPr>
          <p:cNvPr id="15" name="Group 11">
            <a:extLst>
              <a:ext uri="{FF2B5EF4-FFF2-40B4-BE49-F238E27FC236}">
                <a16:creationId xmlns:a16="http://schemas.microsoft.com/office/drawing/2014/main" id="{4C8CE637-6623-5634-FDFC-43B349C3B4AF}"/>
              </a:ext>
            </a:extLst>
          </p:cNvPr>
          <p:cNvGrpSpPr>
            <a:grpSpLocks/>
          </p:cNvGrpSpPr>
          <p:nvPr/>
        </p:nvGrpSpPr>
        <p:grpSpPr bwMode="auto">
          <a:xfrm>
            <a:off x="6435674" y="3589292"/>
            <a:ext cx="3748087" cy="2132013"/>
            <a:chOff x="2928" y="1854"/>
            <a:chExt cx="2361" cy="1343"/>
          </a:xfrm>
        </p:grpSpPr>
        <p:sp>
          <p:nvSpPr>
            <p:cNvPr id="16" name="Rectangle 12">
              <a:extLst>
                <a:ext uri="{FF2B5EF4-FFF2-40B4-BE49-F238E27FC236}">
                  <a16:creationId xmlns:a16="http://schemas.microsoft.com/office/drawing/2014/main" id="{731CD547-71E6-11DA-FD8B-8D7ED849046D}"/>
                </a:ext>
              </a:extLst>
            </p:cNvPr>
            <p:cNvSpPr>
              <a:spLocks noChangeArrowheads="1"/>
            </p:cNvSpPr>
            <p:nvPr/>
          </p:nvSpPr>
          <p:spPr bwMode="auto">
            <a:xfrm>
              <a:off x="2950" y="2088"/>
              <a:ext cx="2028" cy="867"/>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solidFill>
                  <a:srgbClr val="0033CC"/>
                </a:solidFill>
              </a:endParaRPr>
            </a:p>
          </p:txBody>
        </p:sp>
        <p:sp>
          <p:nvSpPr>
            <p:cNvPr id="17" name="Line 13">
              <a:extLst>
                <a:ext uri="{FF2B5EF4-FFF2-40B4-BE49-F238E27FC236}">
                  <a16:creationId xmlns:a16="http://schemas.microsoft.com/office/drawing/2014/main" id="{C5DC8BBC-B819-9DBC-CFF0-F5E675E9CDE8}"/>
                </a:ext>
              </a:extLst>
            </p:cNvPr>
            <p:cNvSpPr>
              <a:spLocks noChangeShapeType="1"/>
            </p:cNvSpPr>
            <p:nvPr/>
          </p:nvSpPr>
          <p:spPr bwMode="auto">
            <a:xfrm>
              <a:off x="3081" y="2956"/>
              <a:ext cx="0" cy="18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 name="Oval 14">
              <a:extLst>
                <a:ext uri="{FF2B5EF4-FFF2-40B4-BE49-F238E27FC236}">
                  <a16:creationId xmlns:a16="http://schemas.microsoft.com/office/drawing/2014/main" id="{F4986D85-8A35-6689-721D-089238898090}"/>
                </a:ext>
              </a:extLst>
            </p:cNvPr>
            <p:cNvSpPr>
              <a:spLocks noChangeArrowheads="1"/>
            </p:cNvSpPr>
            <p:nvPr/>
          </p:nvSpPr>
          <p:spPr bwMode="auto">
            <a:xfrm flipV="1">
              <a:off x="3052" y="3146"/>
              <a:ext cx="54" cy="50"/>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 name="Line 15">
              <a:extLst>
                <a:ext uri="{FF2B5EF4-FFF2-40B4-BE49-F238E27FC236}">
                  <a16:creationId xmlns:a16="http://schemas.microsoft.com/office/drawing/2014/main" id="{65ECDACF-2062-B890-9F66-9D57CD07D9EC}"/>
                </a:ext>
              </a:extLst>
            </p:cNvPr>
            <p:cNvSpPr>
              <a:spLocks noChangeShapeType="1"/>
            </p:cNvSpPr>
            <p:nvPr/>
          </p:nvSpPr>
          <p:spPr bwMode="auto">
            <a:xfrm>
              <a:off x="3333" y="2956"/>
              <a:ext cx="0" cy="18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 name="Oval 16">
              <a:extLst>
                <a:ext uri="{FF2B5EF4-FFF2-40B4-BE49-F238E27FC236}">
                  <a16:creationId xmlns:a16="http://schemas.microsoft.com/office/drawing/2014/main" id="{451EEF7D-EF70-EE74-082D-AA8C49E9490B}"/>
                </a:ext>
              </a:extLst>
            </p:cNvPr>
            <p:cNvSpPr>
              <a:spLocks noChangeArrowheads="1"/>
            </p:cNvSpPr>
            <p:nvPr/>
          </p:nvSpPr>
          <p:spPr bwMode="auto">
            <a:xfrm flipV="1">
              <a:off x="3305" y="3144"/>
              <a:ext cx="54" cy="50"/>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 name="Line 17">
              <a:extLst>
                <a:ext uri="{FF2B5EF4-FFF2-40B4-BE49-F238E27FC236}">
                  <a16:creationId xmlns:a16="http://schemas.microsoft.com/office/drawing/2014/main" id="{C0EAE0D0-95E1-09D7-27F7-1E09A9B274F2}"/>
                </a:ext>
              </a:extLst>
            </p:cNvPr>
            <p:cNvSpPr>
              <a:spLocks noChangeShapeType="1"/>
            </p:cNvSpPr>
            <p:nvPr/>
          </p:nvSpPr>
          <p:spPr bwMode="auto">
            <a:xfrm>
              <a:off x="3586" y="2956"/>
              <a:ext cx="0" cy="18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 name="Oval 18">
              <a:extLst>
                <a:ext uri="{FF2B5EF4-FFF2-40B4-BE49-F238E27FC236}">
                  <a16:creationId xmlns:a16="http://schemas.microsoft.com/office/drawing/2014/main" id="{77173B2A-1650-D63C-2204-F02EF42568E1}"/>
                </a:ext>
              </a:extLst>
            </p:cNvPr>
            <p:cNvSpPr>
              <a:spLocks noChangeArrowheads="1"/>
            </p:cNvSpPr>
            <p:nvPr/>
          </p:nvSpPr>
          <p:spPr bwMode="auto">
            <a:xfrm flipV="1">
              <a:off x="3558" y="3147"/>
              <a:ext cx="54" cy="50"/>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3" name="Line 19">
              <a:extLst>
                <a:ext uri="{FF2B5EF4-FFF2-40B4-BE49-F238E27FC236}">
                  <a16:creationId xmlns:a16="http://schemas.microsoft.com/office/drawing/2014/main" id="{B9B50353-0777-CBE4-0E66-2E0ADE7C81E1}"/>
                </a:ext>
              </a:extLst>
            </p:cNvPr>
            <p:cNvSpPr>
              <a:spLocks noChangeShapeType="1"/>
            </p:cNvSpPr>
            <p:nvPr/>
          </p:nvSpPr>
          <p:spPr bwMode="auto">
            <a:xfrm>
              <a:off x="4597" y="2956"/>
              <a:ext cx="0" cy="18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4" name="Oval 20">
              <a:extLst>
                <a:ext uri="{FF2B5EF4-FFF2-40B4-BE49-F238E27FC236}">
                  <a16:creationId xmlns:a16="http://schemas.microsoft.com/office/drawing/2014/main" id="{CC2AF0ED-BB5A-E88F-D25D-C56430767109}"/>
                </a:ext>
              </a:extLst>
            </p:cNvPr>
            <p:cNvSpPr>
              <a:spLocks noChangeArrowheads="1"/>
            </p:cNvSpPr>
            <p:nvPr/>
          </p:nvSpPr>
          <p:spPr bwMode="auto">
            <a:xfrm flipV="1">
              <a:off x="4571" y="3144"/>
              <a:ext cx="54" cy="49"/>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5" name="Text Box 21">
              <a:extLst>
                <a:ext uri="{FF2B5EF4-FFF2-40B4-BE49-F238E27FC236}">
                  <a16:creationId xmlns:a16="http://schemas.microsoft.com/office/drawing/2014/main" id="{76DCE3E2-5AA7-14CC-F5D4-DE6E040532BF}"/>
                </a:ext>
              </a:extLst>
            </p:cNvPr>
            <p:cNvSpPr txBox="1">
              <a:spLocks noChangeArrowheads="1"/>
            </p:cNvSpPr>
            <p:nvPr/>
          </p:nvSpPr>
          <p:spPr bwMode="auto">
            <a:xfrm>
              <a:off x="3455" y="2352"/>
              <a:ext cx="168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800" b="1">
                  <a:solidFill>
                    <a:srgbClr val="FF0066"/>
                  </a:solidFill>
                </a:rPr>
                <a:t>74LS138</a:t>
              </a:r>
            </a:p>
          </p:txBody>
        </p:sp>
        <p:sp>
          <p:nvSpPr>
            <p:cNvPr id="26" name="Text Box 22">
              <a:extLst>
                <a:ext uri="{FF2B5EF4-FFF2-40B4-BE49-F238E27FC236}">
                  <a16:creationId xmlns:a16="http://schemas.microsoft.com/office/drawing/2014/main" id="{087FAB99-6DC8-9B0E-801C-A9DC293336DF}"/>
                </a:ext>
              </a:extLst>
            </p:cNvPr>
            <p:cNvSpPr txBox="1">
              <a:spLocks noChangeArrowheads="1"/>
            </p:cNvSpPr>
            <p:nvPr/>
          </p:nvSpPr>
          <p:spPr bwMode="auto">
            <a:xfrm>
              <a:off x="2928" y="2041"/>
              <a:ext cx="58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Y</a:t>
              </a:r>
              <a:r>
                <a:rPr lang="en-US" altLang="zh-CN" b="1" baseline="-25000">
                  <a:solidFill>
                    <a:srgbClr val="0033CC"/>
                  </a:solidFill>
                  <a:ea typeface="楷体_GB2312" pitchFamily="49" charset="-122"/>
                </a:rPr>
                <a:t>0  </a:t>
              </a:r>
            </a:p>
          </p:txBody>
        </p:sp>
        <p:sp>
          <p:nvSpPr>
            <p:cNvPr id="27" name="Text Box 23">
              <a:extLst>
                <a:ext uri="{FF2B5EF4-FFF2-40B4-BE49-F238E27FC236}">
                  <a16:creationId xmlns:a16="http://schemas.microsoft.com/office/drawing/2014/main" id="{05EFD8F4-7633-DC07-BA64-66FABEA9BA4D}"/>
                </a:ext>
              </a:extLst>
            </p:cNvPr>
            <p:cNvSpPr txBox="1">
              <a:spLocks noChangeArrowheads="1"/>
            </p:cNvSpPr>
            <p:nvPr/>
          </p:nvSpPr>
          <p:spPr bwMode="auto">
            <a:xfrm>
              <a:off x="3183" y="2041"/>
              <a:ext cx="58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Y</a:t>
              </a:r>
              <a:r>
                <a:rPr lang="en-US" altLang="zh-CN" b="1" baseline="-25000">
                  <a:solidFill>
                    <a:srgbClr val="0033CC"/>
                  </a:solidFill>
                  <a:ea typeface="楷体_GB2312" pitchFamily="49" charset="-122"/>
                </a:rPr>
                <a:t>1  </a:t>
              </a:r>
            </a:p>
          </p:txBody>
        </p:sp>
        <p:sp>
          <p:nvSpPr>
            <p:cNvPr id="28" name="Text Box 24">
              <a:extLst>
                <a:ext uri="{FF2B5EF4-FFF2-40B4-BE49-F238E27FC236}">
                  <a16:creationId xmlns:a16="http://schemas.microsoft.com/office/drawing/2014/main" id="{69801EA0-A32E-5843-B6BA-301AF02B2F26}"/>
                </a:ext>
              </a:extLst>
            </p:cNvPr>
            <p:cNvSpPr txBox="1">
              <a:spLocks noChangeArrowheads="1"/>
            </p:cNvSpPr>
            <p:nvPr/>
          </p:nvSpPr>
          <p:spPr bwMode="auto">
            <a:xfrm>
              <a:off x="3437" y="2041"/>
              <a:ext cx="58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Y</a:t>
              </a:r>
              <a:r>
                <a:rPr lang="en-US" altLang="zh-CN" b="1" baseline="-25000">
                  <a:solidFill>
                    <a:srgbClr val="0033CC"/>
                  </a:solidFill>
                  <a:ea typeface="楷体_GB2312" pitchFamily="49" charset="-122"/>
                </a:rPr>
                <a:t>2 </a:t>
              </a:r>
            </a:p>
          </p:txBody>
        </p:sp>
        <p:sp>
          <p:nvSpPr>
            <p:cNvPr id="29" name="Text Box 25">
              <a:extLst>
                <a:ext uri="{FF2B5EF4-FFF2-40B4-BE49-F238E27FC236}">
                  <a16:creationId xmlns:a16="http://schemas.microsoft.com/office/drawing/2014/main" id="{3406C3B0-3AF8-8E4A-9582-4F6566376E42}"/>
                </a:ext>
              </a:extLst>
            </p:cNvPr>
            <p:cNvSpPr txBox="1">
              <a:spLocks noChangeArrowheads="1"/>
            </p:cNvSpPr>
            <p:nvPr/>
          </p:nvSpPr>
          <p:spPr bwMode="auto">
            <a:xfrm>
              <a:off x="3691" y="2041"/>
              <a:ext cx="58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Y</a:t>
              </a:r>
              <a:r>
                <a:rPr lang="en-US" altLang="zh-CN" b="1" baseline="-25000">
                  <a:solidFill>
                    <a:srgbClr val="0033CC"/>
                  </a:solidFill>
                  <a:ea typeface="楷体_GB2312" pitchFamily="49" charset="-122"/>
                </a:rPr>
                <a:t>3  </a:t>
              </a:r>
            </a:p>
          </p:txBody>
        </p:sp>
        <p:sp>
          <p:nvSpPr>
            <p:cNvPr id="30" name="Text Box 26">
              <a:extLst>
                <a:ext uri="{FF2B5EF4-FFF2-40B4-BE49-F238E27FC236}">
                  <a16:creationId xmlns:a16="http://schemas.microsoft.com/office/drawing/2014/main" id="{27746A68-CBAA-FD28-569B-6A8D99EEA52E}"/>
                </a:ext>
              </a:extLst>
            </p:cNvPr>
            <p:cNvSpPr txBox="1">
              <a:spLocks noChangeArrowheads="1"/>
            </p:cNvSpPr>
            <p:nvPr/>
          </p:nvSpPr>
          <p:spPr bwMode="auto">
            <a:xfrm>
              <a:off x="3946" y="2041"/>
              <a:ext cx="58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Y</a:t>
              </a:r>
              <a:r>
                <a:rPr lang="en-US" altLang="zh-CN" b="1" baseline="-25000">
                  <a:solidFill>
                    <a:srgbClr val="0033CC"/>
                  </a:solidFill>
                  <a:ea typeface="楷体_GB2312" pitchFamily="49" charset="-122"/>
                </a:rPr>
                <a:t>4 </a:t>
              </a:r>
            </a:p>
          </p:txBody>
        </p:sp>
        <p:sp>
          <p:nvSpPr>
            <p:cNvPr id="31" name="Text Box 27">
              <a:extLst>
                <a:ext uri="{FF2B5EF4-FFF2-40B4-BE49-F238E27FC236}">
                  <a16:creationId xmlns:a16="http://schemas.microsoft.com/office/drawing/2014/main" id="{DC4F4291-9FB0-1723-4075-2E98B7AC5B1C}"/>
                </a:ext>
              </a:extLst>
            </p:cNvPr>
            <p:cNvSpPr txBox="1">
              <a:spLocks noChangeArrowheads="1"/>
            </p:cNvSpPr>
            <p:nvPr/>
          </p:nvSpPr>
          <p:spPr bwMode="auto">
            <a:xfrm>
              <a:off x="4200" y="2041"/>
              <a:ext cx="58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Y</a:t>
              </a:r>
              <a:r>
                <a:rPr lang="en-US" altLang="zh-CN" b="1" baseline="-25000">
                  <a:solidFill>
                    <a:srgbClr val="0033CC"/>
                  </a:solidFill>
                  <a:ea typeface="楷体_GB2312" pitchFamily="49" charset="-122"/>
                </a:rPr>
                <a:t>5  </a:t>
              </a:r>
            </a:p>
          </p:txBody>
        </p:sp>
        <p:sp>
          <p:nvSpPr>
            <p:cNvPr id="32" name="Text Box 28">
              <a:extLst>
                <a:ext uri="{FF2B5EF4-FFF2-40B4-BE49-F238E27FC236}">
                  <a16:creationId xmlns:a16="http://schemas.microsoft.com/office/drawing/2014/main" id="{F84C9B83-770B-5DF9-3C11-8DD7DA2EA100}"/>
                </a:ext>
              </a:extLst>
            </p:cNvPr>
            <p:cNvSpPr txBox="1">
              <a:spLocks noChangeArrowheads="1"/>
            </p:cNvSpPr>
            <p:nvPr/>
          </p:nvSpPr>
          <p:spPr bwMode="auto">
            <a:xfrm>
              <a:off x="4454" y="2041"/>
              <a:ext cx="58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Y</a:t>
              </a:r>
              <a:r>
                <a:rPr lang="en-US" altLang="zh-CN" b="1" baseline="-25000">
                  <a:solidFill>
                    <a:srgbClr val="0033CC"/>
                  </a:solidFill>
                  <a:ea typeface="楷体_GB2312" pitchFamily="49" charset="-122"/>
                </a:rPr>
                <a:t>6  </a:t>
              </a:r>
            </a:p>
          </p:txBody>
        </p:sp>
        <p:sp>
          <p:nvSpPr>
            <p:cNvPr id="33" name="Text Box 29">
              <a:extLst>
                <a:ext uri="{FF2B5EF4-FFF2-40B4-BE49-F238E27FC236}">
                  <a16:creationId xmlns:a16="http://schemas.microsoft.com/office/drawing/2014/main" id="{793E60AC-27A2-568F-84F0-891081908E84}"/>
                </a:ext>
              </a:extLst>
            </p:cNvPr>
            <p:cNvSpPr txBox="1">
              <a:spLocks noChangeArrowheads="1"/>
            </p:cNvSpPr>
            <p:nvPr/>
          </p:nvSpPr>
          <p:spPr bwMode="auto">
            <a:xfrm>
              <a:off x="4703" y="2048"/>
              <a:ext cx="58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Y</a:t>
              </a:r>
              <a:r>
                <a:rPr lang="en-US" altLang="zh-CN" b="1" baseline="-25000">
                  <a:solidFill>
                    <a:srgbClr val="0033CC"/>
                  </a:solidFill>
                  <a:ea typeface="楷体_GB2312" pitchFamily="49" charset="-122"/>
                </a:rPr>
                <a:t>7  </a:t>
              </a:r>
            </a:p>
          </p:txBody>
        </p:sp>
        <p:grpSp>
          <p:nvGrpSpPr>
            <p:cNvPr id="34" name="Group 30">
              <a:extLst>
                <a:ext uri="{FF2B5EF4-FFF2-40B4-BE49-F238E27FC236}">
                  <a16:creationId xmlns:a16="http://schemas.microsoft.com/office/drawing/2014/main" id="{FD2D84CC-A092-BC35-2701-EC05EE0556FF}"/>
                </a:ext>
              </a:extLst>
            </p:cNvPr>
            <p:cNvGrpSpPr>
              <a:grpSpLocks/>
            </p:cNvGrpSpPr>
            <p:nvPr/>
          </p:nvGrpSpPr>
          <p:grpSpPr bwMode="auto">
            <a:xfrm>
              <a:off x="3022" y="1854"/>
              <a:ext cx="91" cy="227"/>
              <a:chOff x="3006" y="1652"/>
              <a:chExt cx="93" cy="253"/>
            </a:xfrm>
          </p:grpSpPr>
          <p:sp>
            <p:nvSpPr>
              <p:cNvPr id="75" name="Oval 31">
                <a:extLst>
                  <a:ext uri="{FF2B5EF4-FFF2-40B4-BE49-F238E27FC236}">
                    <a16:creationId xmlns:a16="http://schemas.microsoft.com/office/drawing/2014/main" id="{D23A479C-CD6B-7CFF-C7F1-48F9E1247A6E}"/>
                  </a:ext>
                </a:extLst>
              </p:cNvPr>
              <p:cNvSpPr>
                <a:spLocks noChangeArrowheads="1"/>
              </p:cNvSpPr>
              <p:nvPr/>
            </p:nvSpPr>
            <p:spPr bwMode="auto">
              <a:xfrm>
                <a:off x="3006" y="1812"/>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6" name="Oval 32">
                <a:extLst>
                  <a:ext uri="{FF2B5EF4-FFF2-40B4-BE49-F238E27FC236}">
                    <a16:creationId xmlns:a16="http://schemas.microsoft.com/office/drawing/2014/main" id="{42CB50CB-CC95-96E4-D0D9-7A397C145987}"/>
                  </a:ext>
                </a:extLst>
              </p:cNvPr>
              <p:cNvSpPr>
                <a:spLocks noChangeArrowheads="1"/>
              </p:cNvSpPr>
              <p:nvPr/>
            </p:nvSpPr>
            <p:spPr bwMode="auto">
              <a:xfrm>
                <a:off x="3025" y="1652"/>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7" name="Line 33">
                <a:extLst>
                  <a:ext uri="{FF2B5EF4-FFF2-40B4-BE49-F238E27FC236}">
                    <a16:creationId xmlns:a16="http://schemas.microsoft.com/office/drawing/2014/main" id="{8C9208D5-580A-0315-789D-B50AD571F84A}"/>
                  </a:ext>
                </a:extLst>
              </p:cNvPr>
              <p:cNvSpPr>
                <a:spLocks noChangeShapeType="1"/>
              </p:cNvSpPr>
              <p:nvPr/>
            </p:nvSpPr>
            <p:spPr bwMode="auto">
              <a:xfrm>
                <a:off x="3054" y="1711"/>
                <a:ext cx="0" cy="10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35" name="Group 34">
              <a:extLst>
                <a:ext uri="{FF2B5EF4-FFF2-40B4-BE49-F238E27FC236}">
                  <a16:creationId xmlns:a16="http://schemas.microsoft.com/office/drawing/2014/main" id="{0511EF6F-11C2-480A-4DA6-99D215218E5E}"/>
                </a:ext>
              </a:extLst>
            </p:cNvPr>
            <p:cNvGrpSpPr>
              <a:grpSpLocks/>
            </p:cNvGrpSpPr>
            <p:nvPr/>
          </p:nvGrpSpPr>
          <p:grpSpPr bwMode="auto">
            <a:xfrm>
              <a:off x="4290" y="1854"/>
              <a:ext cx="90" cy="227"/>
              <a:chOff x="3006" y="1652"/>
              <a:chExt cx="93" cy="253"/>
            </a:xfrm>
          </p:grpSpPr>
          <p:sp>
            <p:nvSpPr>
              <p:cNvPr id="72" name="Oval 35">
                <a:extLst>
                  <a:ext uri="{FF2B5EF4-FFF2-40B4-BE49-F238E27FC236}">
                    <a16:creationId xmlns:a16="http://schemas.microsoft.com/office/drawing/2014/main" id="{62B7251B-1779-D0FB-FD0E-A8371DA8DF1C}"/>
                  </a:ext>
                </a:extLst>
              </p:cNvPr>
              <p:cNvSpPr>
                <a:spLocks noChangeArrowheads="1"/>
              </p:cNvSpPr>
              <p:nvPr/>
            </p:nvSpPr>
            <p:spPr bwMode="auto">
              <a:xfrm>
                <a:off x="3006" y="1812"/>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3" name="Oval 36">
                <a:extLst>
                  <a:ext uri="{FF2B5EF4-FFF2-40B4-BE49-F238E27FC236}">
                    <a16:creationId xmlns:a16="http://schemas.microsoft.com/office/drawing/2014/main" id="{6D515B69-E946-14F1-7A31-0E16650D9F4D}"/>
                  </a:ext>
                </a:extLst>
              </p:cNvPr>
              <p:cNvSpPr>
                <a:spLocks noChangeArrowheads="1"/>
              </p:cNvSpPr>
              <p:nvPr/>
            </p:nvSpPr>
            <p:spPr bwMode="auto">
              <a:xfrm>
                <a:off x="3025" y="1652"/>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4" name="Line 37">
                <a:extLst>
                  <a:ext uri="{FF2B5EF4-FFF2-40B4-BE49-F238E27FC236}">
                    <a16:creationId xmlns:a16="http://schemas.microsoft.com/office/drawing/2014/main" id="{AD76C8EF-61BF-B1C3-CA2D-6C54EE5E7D06}"/>
                  </a:ext>
                </a:extLst>
              </p:cNvPr>
              <p:cNvSpPr>
                <a:spLocks noChangeShapeType="1"/>
              </p:cNvSpPr>
              <p:nvPr/>
            </p:nvSpPr>
            <p:spPr bwMode="auto">
              <a:xfrm>
                <a:off x="3054" y="1711"/>
                <a:ext cx="0" cy="10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36" name="Group 38">
              <a:extLst>
                <a:ext uri="{FF2B5EF4-FFF2-40B4-BE49-F238E27FC236}">
                  <a16:creationId xmlns:a16="http://schemas.microsoft.com/office/drawing/2014/main" id="{EBF18462-901C-CA7B-685F-2CC290B770E9}"/>
                </a:ext>
              </a:extLst>
            </p:cNvPr>
            <p:cNvGrpSpPr>
              <a:grpSpLocks/>
            </p:cNvGrpSpPr>
            <p:nvPr/>
          </p:nvGrpSpPr>
          <p:grpSpPr bwMode="auto">
            <a:xfrm>
              <a:off x="4036" y="1854"/>
              <a:ext cx="91" cy="227"/>
              <a:chOff x="3006" y="1652"/>
              <a:chExt cx="93" cy="253"/>
            </a:xfrm>
          </p:grpSpPr>
          <p:sp>
            <p:nvSpPr>
              <p:cNvPr id="69" name="Oval 39">
                <a:extLst>
                  <a:ext uri="{FF2B5EF4-FFF2-40B4-BE49-F238E27FC236}">
                    <a16:creationId xmlns:a16="http://schemas.microsoft.com/office/drawing/2014/main" id="{9D6C6C2D-20C1-F105-E454-75ABE157139D}"/>
                  </a:ext>
                </a:extLst>
              </p:cNvPr>
              <p:cNvSpPr>
                <a:spLocks noChangeArrowheads="1"/>
              </p:cNvSpPr>
              <p:nvPr/>
            </p:nvSpPr>
            <p:spPr bwMode="auto">
              <a:xfrm>
                <a:off x="3006" y="1812"/>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0" name="Oval 40">
                <a:extLst>
                  <a:ext uri="{FF2B5EF4-FFF2-40B4-BE49-F238E27FC236}">
                    <a16:creationId xmlns:a16="http://schemas.microsoft.com/office/drawing/2014/main" id="{9359CF83-50AA-A8FF-6557-19CC6BD64B60}"/>
                  </a:ext>
                </a:extLst>
              </p:cNvPr>
              <p:cNvSpPr>
                <a:spLocks noChangeArrowheads="1"/>
              </p:cNvSpPr>
              <p:nvPr/>
            </p:nvSpPr>
            <p:spPr bwMode="auto">
              <a:xfrm>
                <a:off x="3025" y="1652"/>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1" name="Line 41">
                <a:extLst>
                  <a:ext uri="{FF2B5EF4-FFF2-40B4-BE49-F238E27FC236}">
                    <a16:creationId xmlns:a16="http://schemas.microsoft.com/office/drawing/2014/main" id="{FAD11675-FABB-8038-44B6-FB8C2FCFBA1D}"/>
                  </a:ext>
                </a:extLst>
              </p:cNvPr>
              <p:cNvSpPr>
                <a:spLocks noChangeShapeType="1"/>
              </p:cNvSpPr>
              <p:nvPr/>
            </p:nvSpPr>
            <p:spPr bwMode="auto">
              <a:xfrm>
                <a:off x="3054" y="1711"/>
                <a:ext cx="0" cy="10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37" name="Group 42">
              <a:extLst>
                <a:ext uri="{FF2B5EF4-FFF2-40B4-BE49-F238E27FC236}">
                  <a16:creationId xmlns:a16="http://schemas.microsoft.com/office/drawing/2014/main" id="{0F216593-21B1-A061-2FD1-055120D7AD22}"/>
                </a:ext>
              </a:extLst>
            </p:cNvPr>
            <p:cNvGrpSpPr>
              <a:grpSpLocks/>
            </p:cNvGrpSpPr>
            <p:nvPr/>
          </p:nvGrpSpPr>
          <p:grpSpPr bwMode="auto">
            <a:xfrm>
              <a:off x="3782" y="1854"/>
              <a:ext cx="91" cy="227"/>
              <a:chOff x="3006" y="1652"/>
              <a:chExt cx="93" cy="253"/>
            </a:xfrm>
          </p:grpSpPr>
          <p:sp>
            <p:nvSpPr>
              <p:cNvPr id="66" name="Oval 43">
                <a:extLst>
                  <a:ext uri="{FF2B5EF4-FFF2-40B4-BE49-F238E27FC236}">
                    <a16:creationId xmlns:a16="http://schemas.microsoft.com/office/drawing/2014/main" id="{DB9639B3-426C-68BF-3D2F-53D957579A5C}"/>
                  </a:ext>
                </a:extLst>
              </p:cNvPr>
              <p:cNvSpPr>
                <a:spLocks noChangeArrowheads="1"/>
              </p:cNvSpPr>
              <p:nvPr/>
            </p:nvSpPr>
            <p:spPr bwMode="auto">
              <a:xfrm>
                <a:off x="3006" y="1812"/>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7" name="Oval 44">
                <a:extLst>
                  <a:ext uri="{FF2B5EF4-FFF2-40B4-BE49-F238E27FC236}">
                    <a16:creationId xmlns:a16="http://schemas.microsoft.com/office/drawing/2014/main" id="{92C14797-F8B7-ACB2-93D8-929F1CE484F0}"/>
                  </a:ext>
                </a:extLst>
              </p:cNvPr>
              <p:cNvSpPr>
                <a:spLocks noChangeArrowheads="1"/>
              </p:cNvSpPr>
              <p:nvPr/>
            </p:nvSpPr>
            <p:spPr bwMode="auto">
              <a:xfrm>
                <a:off x="3025" y="1652"/>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8" name="Line 45">
                <a:extLst>
                  <a:ext uri="{FF2B5EF4-FFF2-40B4-BE49-F238E27FC236}">
                    <a16:creationId xmlns:a16="http://schemas.microsoft.com/office/drawing/2014/main" id="{632B6C7C-02D3-BD63-7D43-41E244A20E0C}"/>
                  </a:ext>
                </a:extLst>
              </p:cNvPr>
              <p:cNvSpPr>
                <a:spLocks noChangeShapeType="1"/>
              </p:cNvSpPr>
              <p:nvPr/>
            </p:nvSpPr>
            <p:spPr bwMode="auto">
              <a:xfrm>
                <a:off x="3054" y="1711"/>
                <a:ext cx="0" cy="10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38" name="Group 46">
              <a:extLst>
                <a:ext uri="{FF2B5EF4-FFF2-40B4-BE49-F238E27FC236}">
                  <a16:creationId xmlns:a16="http://schemas.microsoft.com/office/drawing/2014/main" id="{4D4DEF61-B5A9-21DC-8D37-B219188522C2}"/>
                </a:ext>
              </a:extLst>
            </p:cNvPr>
            <p:cNvGrpSpPr>
              <a:grpSpLocks/>
            </p:cNvGrpSpPr>
            <p:nvPr/>
          </p:nvGrpSpPr>
          <p:grpSpPr bwMode="auto">
            <a:xfrm>
              <a:off x="3529" y="1854"/>
              <a:ext cx="91" cy="227"/>
              <a:chOff x="3006" y="1652"/>
              <a:chExt cx="93" cy="253"/>
            </a:xfrm>
          </p:grpSpPr>
          <p:sp>
            <p:nvSpPr>
              <p:cNvPr id="63" name="Oval 47">
                <a:extLst>
                  <a:ext uri="{FF2B5EF4-FFF2-40B4-BE49-F238E27FC236}">
                    <a16:creationId xmlns:a16="http://schemas.microsoft.com/office/drawing/2014/main" id="{846D750E-4FC6-DCCC-1359-FBC2753372C4}"/>
                  </a:ext>
                </a:extLst>
              </p:cNvPr>
              <p:cNvSpPr>
                <a:spLocks noChangeArrowheads="1"/>
              </p:cNvSpPr>
              <p:nvPr/>
            </p:nvSpPr>
            <p:spPr bwMode="auto">
              <a:xfrm>
                <a:off x="3006" y="1812"/>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4" name="Oval 48">
                <a:extLst>
                  <a:ext uri="{FF2B5EF4-FFF2-40B4-BE49-F238E27FC236}">
                    <a16:creationId xmlns:a16="http://schemas.microsoft.com/office/drawing/2014/main" id="{64BE8DDA-6963-50FD-D35C-F7E4980C16AA}"/>
                  </a:ext>
                </a:extLst>
              </p:cNvPr>
              <p:cNvSpPr>
                <a:spLocks noChangeArrowheads="1"/>
              </p:cNvSpPr>
              <p:nvPr/>
            </p:nvSpPr>
            <p:spPr bwMode="auto">
              <a:xfrm>
                <a:off x="3025" y="1652"/>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5" name="Line 49">
                <a:extLst>
                  <a:ext uri="{FF2B5EF4-FFF2-40B4-BE49-F238E27FC236}">
                    <a16:creationId xmlns:a16="http://schemas.microsoft.com/office/drawing/2014/main" id="{DCFBCD2A-FF6D-F97E-4193-AE44A91BFDF1}"/>
                  </a:ext>
                </a:extLst>
              </p:cNvPr>
              <p:cNvSpPr>
                <a:spLocks noChangeShapeType="1"/>
              </p:cNvSpPr>
              <p:nvPr/>
            </p:nvSpPr>
            <p:spPr bwMode="auto">
              <a:xfrm>
                <a:off x="3054" y="1711"/>
                <a:ext cx="0" cy="10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39" name="Group 50">
              <a:extLst>
                <a:ext uri="{FF2B5EF4-FFF2-40B4-BE49-F238E27FC236}">
                  <a16:creationId xmlns:a16="http://schemas.microsoft.com/office/drawing/2014/main" id="{67ABBB2A-706C-DA59-F240-C1A83CEEFD02}"/>
                </a:ext>
              </a:extLst>
            </p:cNvPr>
            <p:cNvGrpSpPr>
              <a:grpSpLocks/>
            </p:cNvGrpSpPr>
            <p:nvPr/>
          </p:nvGrpSpPr>
          <p:grpSpPr bwMode="auto">
            <a:xfrm>
              <a:off x="3275" y="1854"/>
              <a:ext cx="91" cy="227"/>
              <a:chOff x="3006" y="1652"/>
              <a:chExt cx="93" cy="253"/>
            </a:xfrm>
          </p:grpSpPr>
          <p:sp>
            <p:nvSpPr>
              <p:cNvPr id="60" name="Oval 51">
                <a:extLst>
                  <a:ext uri="{FF2B5EF4-FFF2-40B4-BE49-F238E27FC236}">
                    <a16:creationId xmlns:a16="http://schemas.microsoft.com/office/drawing/2014/main" id="{0127EFB2-66D9-17A0-CEE4-746A294E508B}"/>
                  </a:ext>
                </a:extLst>
              </p:cNvPr>
              <p:cNvSpPr>
                <a:spLocks noChangeArrowheads="1"/>
              </p:cNvSpPr>
              <p:nvPr/>
            </p:nvSpPr>
            <p:spPr bwMode="auto">
              <a:xfrm>
                <a:off x="3006" y="1812"/>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1" name="Oval 52">
                <a:extLst>
                  <a:ext uri="{FF2B5EF4-FFF2-40B4-BE49-F238E27FC236}">
                    <a16:creationId xmlns:a16="http://schemas.microsoft.com/office/drawing/2014/main" id="{413B6D27-1791-0344-AE29-D4038D713441}"/>
                  </a:ext>
                </a:extLst>
              </p:cNvPr>
              <p:cNvSpPr>
                <a:spLocks noChangeArrowheads="1"/>
              </p:cNvSpPr>
              <p:nvPr/>
            </p:nvSpPr>
            <p:spPr bwMode="auto">
              <a:xfrm>
                <a:off x="3025" y="1652"/>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2" name="Line 53">
                <a:extLst>
                  <a:ext uri="{FF2B5EF4-FFF2-40B4-BE49-F238E27FC236}">
                    <a16:creationId xmlns:a16="http://schemas.microsoft.com/office/drawing/2014/main" id="{02790388-A8E5-211D-8645-AD6CAC99B5FF}"/>
                  </a:ext>
                </a:extLst>
              </p:cNvPr>
              <p:cNvSpPr>
                <a:spLocks noChangeShapeType="1"/>
              </p:cNvSpPr>
              <p:nvPr/>
            </p:nvSpPr>
            <p:spPr bwMode="auto">
              <a:xfrm>
                <a:off x="3054" y="1711"/>
                <a:ext cx="0" cy="10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40" name="Group 54">
              <a:extLst>
                <a:ext uri="{FF2B5EF4-FFF2-40B4-BE49-F238E27FC236}">
                  <a16:creationId xmlns:a16="http://schemas.microsoft.com/office/drawing/2014/main" id="{7729FBD0-9072-1590-358A-671B845D7C6A}"/>
                </a:ext>
              </a:extLst>
            </p:cNvPr>
            <p:cNvGrpSpPr>
              <a:grpSpLocks/>
            </p:cNvGrpSpPr>
            <p:nvPr/>
          </p:nvGrpSpPr>
          <p:grpSpPr bwMode="auto">
            <a:xfrm>
              <a:off x="4544" y="1854"/>
              <a:ext cx="90" cy="227"/>
              <a:chOff x="3006" y="1652"/>
              <a:chExt cx="93" cy="253"/>
            </a:xfrm>
          </p:grpSpPr>
          <p:sp>
            <p:nvSpPr>
              <p:cNvPr id="57" name="Oval 55">
                <a:extLst>
                  <a:ext uri="{FF2B5EF4-FFF2-40B4-BE49-F238E27FC236}">
                    <a16:creationId xmlns:a16="http://schemas.microsoft.com/office/drawing/2014/main" id="{825BFDF7-D82F-F25C-90F0-1C3B44311B48}"/>
                  </a:ext>
                </a:extLst>
              </p:cNvPr>
              <p:cNvSpPr>
                <a:spLocks noChangeArrowheads="1"/>
              </p:cNvSpPr>
              <p:nvPr/>
            </p:nvSpPr>
            <p:spPr bwMode="auto">
              <a:xfrm>
                <a:off x="3006" y="1812"/>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8" name="Oval 56">
                <a:extLst>
                  <a:ext uri="{FF2B5EF4-FFF2-40B4-BE49-F238E27FC236}">
                    <a16:creationId xmlns:a16="http://schemas.microsoft.com/office/drawing/2014/main" id="{A83AD316-4E3C-A2F6-B11B-4AF9D2C96C46}"/>
                  </a:ext>
                </a:extLst>
              </p:cNvPr>
              <p:cNvSpPr>
                <a:spLocks noChangeArrowheads="1"/>
              </p:cNvSpPr>
              <p:nvPr/>
            </p:nvSpPr>
            <p:spPr bwMode="auto">
              <a:xfrm>
                <a:off x="3025" y="1652"/>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9" name="Line 57">
                <a:extLst>
                  <a:ext uri="{FF2B5EF4-FFF2-40B4-BE49-F238E27FC236}">
                    <a16:creationId xmlns:a16="http://schemas.microsoft.com/office/drawing/2014/main" id="{FD26ED0E-99F1-A52D-E346-C859124C935A}"/>
                  </a:ext>
                </a:extLst>
              </p:cNvPr>
              <p:cNvSpPr>
                <a:spLocks noChangeShapeType="1"/>
              </p:cNvSpPr>
              <p:nvPr/>
            </p:nvSpPr>
            <p:spPr bwMode="auto">
              <a:xfrm>
                <a:off x="3054" y="1711"/>
                <a:ext cx="0" cy="10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41" name="Group 58">
              <a:extLst>
                <a:ext uri="{FF2B5EF4-FFF2-40B4-BE49-F238E27FC236}">
                  <a16:creationId xmlns:a16="http://schemas.microsoft.com/office/drawing/2014/main" id="{660FCA28-EF81-F9FB-4168-25D5C2286D34}"/>
                </a:ext>
              </a:extLst>
            </p:cNvPr>
            <p:cNvGrpSpPr>
              <a:grpSpLocks/>
            </p:cNvGrpSpPr>
            <p:nvPr/>
          </p:nvGrpSpPr>
          <p:grpSpPr bwMode="auto">
            <a:xfrm>
              <a:off x="4798" y="1854"/>
              <a:ext cx="90" cy="227"/>
              <a:chOff x="3006" y="1652"/>
              <a:chExt cx="93" cy="253"/>
            </a:xfrm>
          </p:grpSpPr>
          <p:sp>
            <p:nvSpPr>
              <p:cNvPr id="54" name="Oval 59">
                <a:extLst>
                  <a:ext uri="{FF2B5EF4-FFF2-40B4-BE49-F238E27FC236}">
                    <a16:creationId xmlns:a16="http://schemas.microsoft.com/office/drawing/2014/main" id="{1E9782EE-DC2B-90B8-791B-2B94CC8AD438}"/>
                  </a:ext>
                </a:extLst>
              </p:cNvPr>
              <p:cNvSpPr>
                <a:spLocks noChangeArrowheads="1"/>
              </p:cNvSpPr>
              <p:nvPr/>
            </p:nvSpPr>
            <p:spPr bwMode="auto">
              <a:xfrm>
                <a:off x="3006" y="1812"/>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5" name="Oval 60">
                <a:extLst>
                  <a:ext uri="{FF2B5EF4-FFF2-40B4-BE49-F238E27FC236}">
                    <a16:creationId xmlns:a16="http://schemas.microsoft.com/office/drawing/2014/main" id="{5EDF3F9B-4BA0-E162-C0A9-CB7374653F61}"/>
                  </a:ext>
                </a:extLst>
              </p:cNvPr>
              <p:cNvSpPr>
                <a:spLocks noChangeArrowheads="1"/>
              </p:cNvSpPr>
              <p:nvPr/>
            </p:nvSpPr>
            <p:spPr bwMode="auto">
              <a:xfrm>
                <a:off x="3025" y="1652"/>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6" name="Line 61">
                <a:extLst>
                  <a:ext uri="{FF2B5EF4-FFF2-40B4-BE49-F238E27FC236}">
                    <a16:creationId xmlns:a16="http://schemas.microsoft.com/office/drawing/2014/main" id="{28D11044-5C01-1D65-6F82-690078296A1B}"/>
                  </a:ext>
                </a:extLst>
              </p:cNvPr>
              <p:cNvSpPr>
                <a:spLocks noChangeShapeType="1"/>
              </p:cNvSpPr>
              <p:nvPr/>
            </p:nvSpPr>
            <p:spPr bwMode="auto">
              <a:xfrm>
                <a:off x="3054" y="1711"/>
                <a:ext cx="0" cy="10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42" name="Oval 62">
              <a:extLst>
                <a:ext uri="{FF2B5EF4-FFF2-40B4-BE49-F238E27FC236}">
                  <a16:creationId xmlns:a16="http://schemas.microsoft.com/office/drawing/2014/main" id="{24C7CEB8-6F0C-59C4-92D8-7CFFEAA145AB}"/>
                </a:ext>
              </a:extLst>
            </p:cNvPr>
            <p:cNvSpPr>
              <a:spLocks noChangeArrowheads="1"/>
            </p:cNvSpPr>
            <p:nvPr/>
          </p:nvSpPr>
          <p:spPr bwMode="auto">
            <a:xfrm flipV="1">
              <a:off x="4046" y="2958"/>
              <a:ext cx="91" cy="84"/>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3" name="Oval 63">
              <a:extLst>
                <a:ext uri="{FF2B5EF4-FFF2-40B4-BE49-F238E27FC236}">
                  <a16:creationId xmlns:a16="http://schemas.microsoft.com/office/drawing/2014/main" id="{5650BE31-0C74-9A58-0A0F-E9A10B101D45}"/>
                </a:ext>
              </a:extLst>
            </p:cNvPr>
            <p:cNvSpPr>
              <a:spLocks noChangeArrowheads="1"/>
            </p:cNvSpPr>
            <p:nvPr/>
          </p:nvSpPr>
          <p:spPr bwMode="auto">
            <a:xfrm flipV="1">
              <a:off x="4065" y="3136"/>
              <a:ext cx="54" cy="50"/>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4" name="Line 64">
              <a:extLst>
                <a:ext uri="{FF2B5EF4-FFF2-40B4-BE49-F238E27FC236}">
                  <a16:creationId xmlns:a16="http://schemas.microsoft.com/office/drawing/2014/main" id="{846D687B-07FA-8FE0-8768-750BAEDEBD9B}"/>
                </a:ext>
              </a:extLst>
            </p:cNvPr>
            <p:cNvSpPr>
              <a:spLocks noChangeShapeType="1"/>
            </p:cNvSpPr>
            <p:nvPr/>
          </p:nvSpPr>
          <p:spPr bwMode="auto">
            <a:xfrm flipV="1">
              <a:off x="4093" y="3037"/>
              <a:ext cx="0" cy="10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5" name="Oval 65">
              <a:extLst>
                <a:ext uri="{FF2B5EF4-FFF2-40B4-BE49-F238E27FC236}">
                  <a16:creationId xmlns:a16="http://schemas.microsoft.com/office/drawing/2014/main" id="{4EEB6056-2D63-3631-336F-4C2D0A6C5BC1}"/>
                </a:ext>
              </a:extLst>
            </p:cNvPr>
            <p:cNvSpPr>
              <a:spLocks noChangeArrowheads="1"/>
            </p:cNvSpPr>
            <p:nvPr/>
          </p:nvSpPr>
          <p:spPr bwMode="auto">
            <a:xfrm flipV="1">
              <a:off x="4298" y="2962"/>
              <a:ext cx="91" cy="8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6" name="Oval 66">
              <a:extLst>
                <a:ext uri="{FF2B5EF4-FFF2-40B4-BE49-F238E27FC236}">
                  <a16:creationId xmlns:a16="http://schemas.microsoft.com/office/drawing/2014/main" id="{736354AF-ADA1-FD86-C12A-06ED07071C0A}"/>
                </a:ext>
              </a:extLst>
            </p:cNvPr>
            <p:cNvSpPr>
              <a:spLocks noChangeArrowheads="1"/>
            </p:cNvSpPr>
            <p:nvPr/>
          </p:nvSpPr>
          <p:spPr bwMode="auto">
            <a:xfrm flipV="1">
              <a:off x="4317" y="3139"/>
              <a:ext cx="54" cy="50"/>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7" name="Line 67">
              <a:extLst>
                <a:ext uri="{FF2B5EF4-FFF2-40B4-BE49-F238E27FC236}">
                  <a16:creationId xmlns:a16="http://schemas.microsoft.com/office/drawing/2014/main" id="{70BDCDD1-9CFF-8EA0-FC0C-09A2C93A9463}"/>
                </a:ext>
              </a:extLst>
            </p:cNvPr>
            <p:cNvSpPr>
              <a:spLocks noChangeShapeType="1"/>
            </p:cNvSpPr>
            <p:nvPr/>
          </p:nvSpPr>
          <p:spPr bwMode="auto">
            <a:xfrm flipV="1">
              <a:off x="4345" y="3041"/>
              <a:ext cx="0" cy="10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8" name="Text Box 68">
              <a:extLst>
                <a:ext uri="{FF2B5EF4-FFF2-40B4-BE49-F238E27FC236}">
                  <a16:creationId xmlns:a16="http://schemas.microsoft.com/office/drawing/2014/main" id="{255B6284-6E47-A60E-DB36-5B78E3521FFA}"/>
                </a:ext>
              </a:extLst>
            </p:cNvPr>
            <p:cNvSpPr txBox="1">
              <a:spLocks noChangeArrowheads="1"/>
            </p:cNvSpPr>
            <p:nvPr/>
          </p:nvSpPr>
          <p:spPr bwMode="auto">
            <a:xfrm>
              <a:off x="2930" y="2664"/>
              <a:ext cx="58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A</a:t>
              </a:r>
              <a:r>
                <a:rPr lang="en-US" altLang="zh-CN" b="1" baseline="-25000">
                  <a:solidFill>
                    <a:srgbClr val="0033CC"/>
                  </a:solidFill>
                  <a:ea typeface="楷体_GB2312" pitchFamily="49" charset="-122"/>
                </a:rPr>
                <a:t>0  </a:t>
              </a:r>
            </a:p>
          </p:txBody>
        </p:sp>
        <p:sp>
          <p:nvSpPr>
            <p:cNvPr id="49" name="Text Box 69">
              <a:extLst>
                <a:ext uri="{FF2B5EF4-FFF2-40B4-BE49-F238E27FC236}">
                  <a16:creationId xmlns:a16="http://schemas.microsoft.com/office/drawing/2014/main" id="{6D4617C2-8B46-4D1B-E6DD-9E96D9A1B022}"/>
                </a:ext>
              </a:extLst>
            </p:cNvPr>
            <p:cNvSpPr txBox="1">
              <a:spLocks noChangeArrowheads="1"/>
            </p:cNvSpPr>
            <p:nvPr/>
          </p:nvSpPr>
          <p:spPr bwMode="auto">
            <a:xfrm>
              <a:off x="3185" y="2664"/>
              <a:ext cx="58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A</a:t>
              </a:r>
              <a:r>
                <a:rPr lang="en-US" altLang="zh-CN" b="1" baseline="-25000">
                  <a:solidFill>
                    <a:srgbClr val="0033CC"/>
                  </a:solidFill>
                  <a:ea typeface="楷体_GB2312" pitchFamily="49" charset="-122"/>
                </a:rPr>
                <a:t>1  </a:t>
              </a:r>
            </a:p>
          </p:txBody>
        </p:sp>
        <p:sp>
          <p:nvSpPr>
            <p:cNvPr id="50" name="Text Box 70">
              <a:extLst>
                <a:ext uri="{FF2B5EF4-FFF2-40B4-BE49-F238E27FC236}">
                  <a16:creationId xmlns:a16="http://schemas.microsoft.com/office/drawing/2014/main" id="{3E1D7A5C-F700-A632-F359-29D899855311}"/>
                </a:ext>
              </a:extLst>
            </p:cNvPr>
            <p:cNvSpPr txBox="1">
              <a:spLocks noChangeArrowheads="1"/>
            </p:cNvSpPr>
            <p:nvPr/>
          </p:nvSpPr>
          <p:spPr bwMode="auto">
            <a:xfrm>
              <a:off x="3439" y="2664"/>
              <a:ext cx="58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A</a:t>
              </a:r>
              <a:r>
                <a:rPr lang="en-US" altLang="zh-CN" b="1" baseline="-25000">
                  <a:solidFill>
                    <a:srgbClr val="0033CC"/>
                  </a:solidFill>
                  <a:ea typeface="楷体_GB2312" pitchFamily="49" charset="-122"/>
                </a:rPr>
                <a:t>2  </a:t>
              </a:r>
            </a:p>
          </p:txBody>
        </p:sp>
        <p:sp>
          <p:nvSpPr>
            <p:cNvPr id="51" name="Text Box 71">
              <a:extLst>
                <a:ext uri="{FF2B5EF4-FFF2-40B4-BE49-F238E27FC236}">
                  <a16:creationId xmlns:a16="http://schemas.microsoft.com/office/drawing/2014/main" id="{FDF10561-CC89-079C-9EFF-749A952AA263}"/>
                </a:ext>
              </a:extLst>
            </p:cNvPr>
            <p:cNvSpPr txBox="1">
              <a:spLocks noChangeArrowheads="1"/>
            </p:cNvSpPr>
            <p:nvPr/>
          </p:nvSpPr>
          <p:spPr bwMode="auto">
            <a:xfrm>
              <a:off x="3810" y="2664"/>
              <a:ext cx="58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ST</a:t>
              </a:r>
              <a:r>
                <a:rPr lang="en-US" altLang="zh-CN" b="1" baseline="-25000">
                  <a:solidFill>
                    <a:srgbClr val="0033CC"/>
                  </a:solidFill>
                  <a:ea typeface="楷体_GB2312" pitchFamily="49" charset="-122"/>
                </a:rPr>
                <a:t>B  </a:t>
              </a:r>
            </a:p>
          </p:txBody>
        </p:sp>
        <p:sp>
          <p:nvSpPr>
            <p:cNvPr id="52" name="Text Box 72">
              <a:extLst>
                <a:ext uri="{FF2B5EF4-FFF2-40B4-BE49-F238E27FC236}">
                  <a16:creationId xmlns:a16="http://schemas.microsoft.com/office/drawing/2014/main" id="{9E20387A-84B4-ECE9-276C-3830282D86F5}"/>
                </a:ext>
              </a:extLst>
            </p:cNvPr>
            <p:cNvSpPr txBox="1">
              <a:spLocks noChangeArrowheads="1"/>
            </p:cNvSpPr>
            <p:nvPr/>
          </p:nvSpPr>
          <p:spPr bwMode="auto">
            <a:xfrm>
              <a:off x="4135" y="2664"/>
              <a:ext cx="58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ST</a:t>
              </a:r>
              <a:r>
                <a:rPr lang="en-US" altLang="zh-CN" b="1" baseline="-25000">
                  <a:solidFill>
                    <a:srgbClr val="0033CC"/>
                  </a:solidFill>
                  <a:ea typeface="楷体_GB2312" pitchFamily="49" charset="-122"/>
                </a:rPr>
                <a:t>C  </a:t>
              </a:r>
            </a:p>
          </p:txBody>
        </p:sp>
        <p:sp>
          <p:nvSpPr>
            <p:cNvPr id="53" name="Text Box 73">
              <a:extLst>
                <a:ext uri="{FF2B5EF4-FFF2-40B4-BE49-F238E27FC236}">
                  <a16:creationId xmlns:a16="http://schemas.microsoft.com/office/drawing/2014/main" id="{1E9582F9-5E3B-5E6A-EABB-2152F7C7163A}"/>
                </a:ext>
              </a:extLst>
            </p:cNvPr>
            <p:cNvSpPr txBox="1">
              <a:spLocks noChangeArrowheads="1"/>
            </p:cNvSpPr>
            <p:nvPr/>
          </p:nvSpPr>
          <p:spPr bwMode="auto">
            <a:xfrm>
              <a:off x="4474" y="2664"/>
              <a:ext cx="58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ST</a:t>
              </a:r>
              <a:r>
                <a:rPr lang="en-US" altLang="zh-CN" b="1" baseline="-25000">
                  <a:solidFill>
                    <a:srgbClr val="0033CC"/>
                  </a:solidFill>
                  <a:ea typeface="楷体_GB2312" pitchFamily="49" charset="-122"/>
                </a:rPr>
                <a:t>A </a:t>
              </a:r>
            </a:p>
          </p:txBody>
        </p:sp>
      </p:grpSp>
      <p:grpSp>
        <p:nvGrpSpPr>
          <p:cNvPr id="78" name="Group 111">
            <a:extLst>
              <a:ext uri="{FF2B5EF4-FFF2-40B4-BE49-F238E27FC236}">
                <a16:creationId xmlns:a16="http://schemas.microsoft.com/office/drawing/2014/main" id="{348CFFA6-02BF-71B4-AE1C-1EE5EE5C53BD}"/>
              </a:ext>
            </a:extLst>
          </p:cNvPr>
          <p:cNvGrpSpPr>
            <a:grpSpLocks/>
          </p:cNvGrpSpPr>
          <p:nvPr/>
        </p:nvGrpSpPr>
        <p:grpSpPr bwMode="auto">
          <a:xfrm>
            <a:off x="7858074" y="2016080"/>
            <a:ext cx="1628775" cy="1579562"/>
            <a:chOff x="4439" y="1135"/>
            <a:chExt cx="1026" cy="995"/>
          </a:xfrm>
        </p:grpSpPr>
        <p:sp>
          <p:nvSpPr>
            <p:cNvPr id="79" name="Line 75">
              <a:extLst>
                <a:ext uri="{FF2B5EF4-FFF2-40B4-BE49-F238E27FC236}">
                  <a16:creationId xmlns:a16="http://schemas.microsoft.com/office/drawing/2014/main" id="{F15B45B3-C602-717D-B094-1FB0F95F645D}"/>
                </a:ext>
              </a:extLst>
            </p:cNvPr>
            <p:cNvSpPr>
              <a:spLocks noChangeShapeType="1"/>
            </p:cNvSpPr>
            <p:nvPr/>
          </p:nvSpPr>
          <p:spPr bwMode="auto">
            <a:xfrm flipV="1">
              <a:off x="4951" y="1948"/>
              <a:ext cx="0" cy="18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0" name="Rectangle 76">
              <a:extLst>
                <a:ext uri="{FF2B5EF4-FFF2-40B4-BE49-F238E27FC236}">
                  <a16:creationId xmlns:a16="http://schemas.microsoft.com/office/drawing/2014/main" id="{9690F52D-EABE-C17A-E312-2D971BCFDAF2}"/>
                </a:ext>
              </a:extLst>
            </p:cNvPr>
            <p:cNvSpPr>
              <a:spLocks noChangeArrowheads="1"/>
            </p:cNvSpPr>
            <p:nvPr/>
          </p:nvSpPr>
          <p:spPr bwMode="auto">
            <a:xfrm>
              <a:off x="4796" y="1716"/>
              <a:ext cx="552" cy="23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1" name="Line 77">
              <a:extLst>
                <a:ext uri="{FF2B5EF4-FFF2-40B4-BE49-F238E27FC236}">
                  <a16:creationId xmlns:a16="http://schemas.microsoft.com/office/drawing/2014/main" id="{80B19900-C075-07C8-EFF1-D0E3FD9BD868}"/>
                </a:ext>
              </a:extLst>
            </p:cNvPr>
            <p:cNvSpPr>
              <a:spLocks noChangeShapeType="1"/>
            </p:cNvSpPr>
            <p:nvPr/>
          </p:nvSpPr>
          <p:spPr bwMode="auto">
            <a:xfrm flipV="1">
              <a:off x="5205" y="1950"/>
              <a:ext cx="0" cy="18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2" name="Line 78">
              <a:extLst>
                <a:ext uri="{FF2B5EF4-FFF2-40B4-BE49-F238E27FC236}">
                  <a16:creationId xmlns:a16="http://schemas.microsoft.com/office/drawing/2014/main" id="{97CADDE6-22DE-F1A7-BA01-DDA43558E4EC}"/>
                </a:ext>
              </a:extLst>
            </p:cNvPr>
            <p:cNvSpPr>
              <a:spLocks noChangeShapeType="1"/>
            </p:cNvSpPr>
            <p:nvPr/>
          </p:nvSpPr>
          <p:spPr bwMode="auto">
            <a:xfrm>
              <a:off x="4850" y="1950"/>
              <a:ext cx="0" cy="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3" name="Line 79">
              <a:extLst>
                <a:ext uri="{FF2B5EF4-FFF2-40B4-BE49-F238E27FC236}">
                  <a16:creationId xmlns:a16="http://schemas.microsoft.com/office/drawing/2014/main" id="{E65E5E0D-382C-453E-A546-2579025969E5}"/>
                </a:ext>
              </a:extLst>
            </p:cNvPr>
            <p:cNvSpPr>
              <a:spLocks noChangeShapeType="1"/>
            </p:cNvSpPr>
            <p:nvPr/>
          </p:nvSpPr>
          <p:spPr bwMode="auto">
            <a:xfrm>
              <a:off x="5282" y="1950"/>
              <a:ext cx="0" cy="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4" name="Line 80">
              <a:extLst>
                <a:ext uri="{FF2B5EF4-FFF2-40B4-BE49-F238E27FC236}">
                  <a16:creationId xmlns:a16="http://schemas.microsoft.com/office/drawing/2014/main" id="{FAA15C84-C843-3D4D-BBBB-DC75F1FA6FC8}"/>
                </a:ext>
              </a:extLst>
            </p:cNvPr>
            <p:cNvSpPr>
              <a:spLocks noChangeShapeType="1"/>
            </p:cNvSpPr>
            <p:nvPr/>
          </p:nvSpPr>
          <p:spPr bwMode="auto">
            <a:xfrm>
              <a:off x="5273" y="2028"/>
              <a:ext cx="19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5" name="Line 81">
              <a:extLst>
                <a:ext uri="{FF2B5EF4-FFF2-40B4-BE49-F238E27FC236}">
                  <a16:creationId xmlns:a16="http://schemas.microsoft.com/office/drawing/2014/main" id="{4F2D9E1D-63E2-E060-EDAD-F94C6D3F2642}"/>
                </a:ext>
              </a:extLst>
            </p:cNvPr>
            <p:cNvSpPr>
              <a:spLocks noChangeShapeType="1"/>
            </p:cNvSpPr>
            <p:nvPr/>
          </p:nvSpPr>
          <p:spPr bwMode="auto">
            <a:xfrm flipV="1">
              <a:off x="5456" y="2028"/>
              <a:ext cx="0" cy="9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6" name="Line 82">
              <a:extLst>
                <a:ext uri="{FF2B5EF4-FFF2-40B4-BE49-F238E27FC236}">
                  <a16:creationId xmlns:a16="http://schemas.microsoft.com/office/drawing/2014/main" id="{598BF588-4F20-E8E3-BCCC-A07EBD7156AD}"/>
                </a:ext>
              </a:extLst>
            </p:cNvPr>
            <p:cNvSpPr>
              <a:spLocks noChangeShapeType="1"/>
            </p:cNvSpPr>
            <p:nvPr/>
          </p:nvSpPr>
          <p:spPr bwMode="auto">
            <a:xfrm flipV="1">
              <a:off x="4448" y="2028"/>
              <a:ext cx="0" cy="9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7" name="Line 83">
              <a:extLst>
                <a:ext uri="{FF2B5EF4-FFF2-40B4-BE49-F238E27FC236}">
                  <a16:creationId xmlns:a16="http://schemas.microsoft.com/office/drawing/2014/main" id="{FC0E90E5-0912-5613-D09A-A179DE723A47}"/>
                </a:ext>
              </a:extLst>
            </p:cNvPr>
            <p:cNvSpPr>
              <a:spLocks noChangeShapeType="1"/>
            </p:cNvSpPr>
            <p:nvPr/>
          </p:nvSpPr>
          <p:spPr bwMode="auto">
            <a:xfrm>
              <a:off x="4439" y="2028"/>
              <a:ext cx="419"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8" name="Text Box 84">
              <a:extLst>
                <a:ext uri="{FF2B5EF4-FFF2-40B4-BE49-F238E27FC236}">
                  <a16:creationId xmlns:a16="http://schemas.microsoft.com/office/drawing/2014/main" id="{49F4057C-AC2C-6CBD-F2D5-CF606E5C9D4A}"/>
                </a:ext>
              </a:extLst>
            </p:cNvPr>
            <p:cNvSpPr txBox="1">
              <a:spLocks noChangeArrowheads="1"/>
            </p:cNvSpPr>
            <p:nvPr/>
          </p:nvSpPr>
          <p:spPr bwMode="auto">
            <a:xfrm>
              <a:off x="4936" y="1688"/>
              <a:ext cx="35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&amp;</a:t>
              </a:r>
            </a:p>
          </p:txBody>
        </p:sp>
        <p:grpSp>
          <p:nvGrpSpPr>
            <p:cNvPr id="89" name="Group 85">
              <a:extLst>
                <a:ext uri="{FF2B5EF4-FFF2-40B4-BE49-F238E27FC236}">
                  <a16:creationId xmlns:a16="http://schemas.microsoft.com/office/drawing/2014/main" id="{95DCAFFF-C199-52A1-39DC-361CEEFB5928}"/>
                </a:ext>
              </a:extLst>
            </p:cNvPr>
            <p:cNvGrpSpPr>
              <a:grpSpLocks/>
            </p:cNvGrpSpPr>
            <p:nvPr/>
          </p:nvGrpSpPr>
          <p:grpSpPr bwMode="auto">
            <a:xfrm>
              <a:off x="5035" y="1514"/>
              <a:ext cx="67" cy="191"/>
              <a:chOff x="3006" y="1652"/>
              <a:chExt cx="93" cy="253"/>
            </a:xfrm>
          </p:grpSpPr>
          <p:sp>
            <p:nvSpPr>
              <p:cNvPr id="91" name="Oval 86">
                <a:extLst>
                  <a:ext uri="{FF2B5EF4-FFF2-40B4-BE49-F238E27FC236}">
                    <a16:creationId xmlns:a16="http://schemas.microsoft.com/office/drawing/2014/main" id="{5020D668-EC57-986A-3617-5F66B5D9927E}"/>
                  </a:ext>
                </a:extLst>
              </p:cNvPr>
              <p:cNvSpPr>
                <a:spLocks noChangeArrowheads="1"/>
              </p:cNvSpPr>
              <p:nvPr/>
            </p:nvSpPr>
            <p:spPr bwMode="auto">
              <a:xfrm>
                <a:off x="3006" y="1812"/>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2" name="Oval 87">
                <a:extLst>
                  <a:ext uri="{FF2B5EF4-FFF2-40B4-BE49-F238E27FC236}">
                    <a16:creationId xmlns:a16="http://schemas.microsoft.com/office/drawing/2014/main" id="{E010B251-FD8B-9AAA-4A02-887DE081EAA2}"/>
                  </a:ext>
                </a:extLst>
              </p:cNvPr>
              <p:cNvSpPr>
                <a:spLocks noChangeArrowheads="1"/>
              </p:cNvSpPr>
              <p:nvPr/>
            </p:nvSpPr>
            <p:spPr bwMode="auto">
              <a:xfrm>
                <a:off x="3025" y="1652"/>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3" name="Line 88">
                <a:extLst>
                  <a:ext uri="{FF2B5EF4-FFF2-40B4-BE49-F238E27FC236}">
                    <a16:creationId xmlns:a16="http://schemas.microsoft.com/office/drawing/2014/main" id="{4B65CB1C-6F78-F54B-A776-C7091D341768}"/>
                  </a:ext>
                </a:extLst>
              </p:cNvPr>
              <p:cNvSpPr>
                <a:spLocks noChangeShapeType="1"/>
              </p:cNvSpPr>
              <p:nvPr/>
            </p:nvSpPr>
            <p:spPr bwMode="auto">
              <a:xfrm>
                <a:off x="3054" y="1711"/>
                <a:ext cx="0" cy="10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90" name="Text Box 89">
              <a:extLst>
                <a:ext uri="{FF2B5EF4-FFF2-40B4-BE49-F238E27FC236}">
                  <a16:creationId xmlns:a16="http://schemas.microsoft.com/office/drawing/2014/main" id="{4A92E64B-DC23-6DBB-6B91-A756DC71A3E3}"/>
                </a:ext>
              </a:extLst>
            </p:cNvPr>
            <p:cNvSpPr txBox="1">
              <a:spLocks noChangeArrowheads="1"/>
            </p:cNvSpPr>
            <p:nvPr/>
          </p:nvSpPr>
          <p:spPr bwMode="auto">
            <a:xfrm>
              <a:off x="4909" y="1135"/>
              <a:ext cx="314"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rPr>
                <a:t>Z</a:t>
              </a:r>
              <a:endParaRPr lang="en-US" altLang="zh-CN" sz="2800" b="1" baseline="-25000">
                <a:solidFill>
                  <a:srgbClr val="FF0066"/>
                </a:solidFill>
              </a:endParaRPr>
            </a:p>
          </p:txBody>
        </p:sp>
      </p:grpSp>
      <p:grpSp>
        <p:nvGrpSpPr>
          <p:cNvPr id="94" name="Group 90">
            <a:extLst>
              <a:ext uri="{FF2B5EF4-FFF2-40B4-BE49-F238E27FC236}">
                <a16:creationId xmlns:a16="http://schemas.microsoft.com/office/drawing/2014/main" id="{77265D1E-F16B-2311-54D7-75F71B406A1C}"/>
              </a:ext>
            </a:extLst>
          </p:cNvPr>
          <p:cNvGrpSpPr>
            <a:grpSpLocks/>
          </p:cNvGrpSpPr>
          <p:nvPr/>
        </p:nvGrpSpPr>
        <p:grpSpPr bwMode="auto">
          <a:xfrm>
            <a:off x="6437261" y="5633992"/>
            <a:ext cx="1220788" cy="523875"/>
            <a:chOff x="2929" y="3142"/>
            <a:chExt cx="769" cy="330"/>
          </a:xfrm>
        </p:grpSpPr>
        <p:sp>
          <p:nvSpPr>
            <p:cNvPr id="95" name="Text Box 91">
              <a:extLst>
                <a:ext uri="{FF2B5EF4-FFF2-40B4-BE49-F238E27FC236}">
                  <a16:creationId xmlns:a16="http://schemas.microsoft.com/office/drawing/2014/main" id="{19635B9A-790C-F287-F401-BE426FF91C7B}"/>
                </a:ext>
              </a:extLst>
            </p:cNvPr>
            <p:cNvSpPr txBox="1">
              <a:spLocks noChangeArrowheads="1"/>
            </p:cNvSpPr>
            <p:nvPr/>
          </p:nvSpPr>
          <p:spPr bwMode="auto">
            <a:xfrm>
              <a:off x="3433" y="3142"/>
              <a:ext cx="265"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rPr>
                <a:t>A</a:t>
              </a:r>
            </a:p>
          </p:txBody>
        </p:sp>
        <p:sp>
          <p:nvSpPr>
            <p:cNvPr id="96" name="Text Box 92">
              <a:extLst>
                <a:ext uri="{FF2B5EF4-FFF2-40B4-BE49-F238E27FC236}">
                  <a16:creationId xmlns:a16="http://schemas.microsoft.com/office/drawing/2014/main" id="{A5D74472-D80E-9432-FAA4-522D7C2F0265}"/>
                </a:ext>
              </a:extLst>
            </p:cNvPr>
            <p:cNvSpPr txBox="1">
              <a:spLocks noChangeArrowheads="1"/>
            </p:cNvSpPr>
            <p:nvPr/>
          </p:nvSpPr>
          <p:spPr bwMode="auto">
            <a:xfrm>
              <a:off x="3184" y="3145"/>
              <a:ext cx="265"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rPr>
                <a:t>B</a:t>
              </a:r>
            </a:p>
          </p:txBody>
        </p:sp>
        <p:sp>
          <p:nvSpPr>
            <p:cNvPr id="97" name="Text Box 93">
              <a:extLst>
                <a:ext uri="{FF2B5EF4-FFF2-40B4-BE49-F238E27FC236}">
                  <a16:creationId xmlns:a16="http://schemas.microsoft.com/office/drawing/2014/main" id="{838A7340-2062-6DF3-E0CE-6FFA4AC17468}"/>
                </a:ext>
              </a:extLst>
            </p:cNvPr>
            <p:cNvSpPr txBox="1">
              <a:spLocks noChangeArrowheads="1"/>
            </p:cNvSpPr>
            <p:nvPr/>
          </p:nvSpPr>
          <p:spPr bwMode="auto">
            <a:xfrm>
              <a:off x="2929" y="3145"/>
              <a:ext cx="265"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rPr>
                <a:t>C</a:t>
              </a:r>
            </a:p>
          </p:txBody>
        </p:sp>
      </p:grpSp>
      <p:grpSp>
        <p:nvGrpSpPr>
          <p:cNvPr id="98" name="Group 94">
            <a:extLst>
              <a:ext uri="{FF2B5EF4-FFF2-40B4-BE49-F238E27FC236}">
                <a16:creationId xmlns:a16="http://schemas.microsoft.com/office/drawing/2014/main" id="{66725A38-13B2-09D0-4DD5-A5099420DBD9}"/>
              </a:ext>
            </a:extLst>
          </p:cNvPr>
          <p:cNvGrpSpPr>
            <a:grpSpLocks/>
          </p:cNvGrpSpPr>
          <p:nvPr/>
        </p:nvGrpSpPr>
        <p:grpSpPr bwMode="auto">
          <a:xfrm>
            <a:off x="8272411" y="5514930"/>
            <a:ext cx="1189038" cy="519112"/>
            <a:chOff x="4085" y="3067"/>
            <a:chExt cx="749" cy="327"/>
          </a:xfrm>
        </p:grpSpPr>
        <p:sp>
          <p:nvSpPr>
            <p:cNvPr id="99" name="Line 95">
              <a:extLst>
                <a:ext uri="{FF2B5EF4-FFF2-40B4-BE49-F238E27FC236}">
                  <a16:creationId xmlns:a16="http://schemas.microsoft.com/office/drawing/2014/main" id="{5362F664-B211-BBB6-C0B6-4A52FFCEC905}"/>
                </a:ext>
              </a:extLst>
            </p:cNvPr>
            <p:cNvSpPr>
              <a:spLocks noChangeShapeType="1"/>
            </p:cNvSpPr>
            <p:nvPr/>
          </p:nvSpPr>
          <p:spPr bwMode="auto">
            <a:xfrm>
              <a:off x="4346" y="3193"/>
              <a:ext cx="0" cy="18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0" name="Line 96">
              <a:extLst>
                <a:ext uri="{FF2B5EF4-FFF2-40B4-BE49-F238E27FC236}">
                  <a16:creationId xmlns:a16="http://schemas.microsoft.com/office/drawing/2014/main" id="{ECED7218-6112-6BAE-8083-C768836AC588}"/>
                </a:ext>
              </a:extLst>
            </p:cNvPr>
            <p:cNvSpPr>
              <a:spLocks noChangeShapeType="1"/>
            </p:cNvSpPr>
            <p:nvPr/>
          </p:nvSpPr>
          <p:spPr bwMode="auto">
            <a:xfrm>
              <a:off x="4280" y="3379"/>
              <a:ext cx="126"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1" name="Line 97">
              <a:extLst>
                <a:ext uri="{FF2B5EF4-FFF2-40B4-BE49-F238E27FC236}">
                  <a16:creationId xmlns:a16="http://schemas.microsoft.com/office/drawing/2014/main" id="{E12A07A0-A51E-66A3-5330-4C00CAA74651}"/>
                </a:ext>
              </a:extLst>
            </p:cNvPr>
            <p:cNvSpPr>
              <a:spLocks noChangeShapeType="1"/>
            </p:cNvSpPr>
            <p:nvPr/>
          </p:nvSpPr>
          <p:spPr bwMode="auto">
            <a:xfrm>
              <a:off x="4091" y="3190"/>
              <a:ext cx="0" cy="10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2" name="Line 98">
              <a:extLst>
                <a:ext uri="{FF2B5EF4-FFF2-40B4-BE49-F238E27FC236}">
                  <a16:creationId xmlns:a16="http://schemas.microsoft.com/office/drawing/2014/main" id="{058FA203-69E2-69EC-3317-8925044AD5DB}"/>
                </a:ext>
              </a:extLst>
            </p:cNvPr>
            <p:cNvSpPr>
              <a:spLocks noChangeShapeType="1"/>
            </p:cNvSpPr>
            <p:nvPr/>
          </p:nvSpPr>
          <p:spPr bwMode="auto">
            <a:xfrm>
              <a:off x="4085" y="3295"/>
              <a:ext cx="26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3" name="Text Box 99">
              <a:extLst>
                <a:ext uri="{FF2B5EF4-FFF2-40B4-BE49-F238E27FC236}">
                  <a16:creationId xmlns:a16="http://schemas.microsoft.com/office/drawing/2014/main" id="{FD3172A6-2FDF-13A1-D563-AB1657C3BEEE}"/>
                </a:ext>
              </a:extLst>
            </p:cNvPr>
            <p:cNvSpPr txBox="1">
              <a:spLocks noChangeArrowheads="1"/>
            </p:cNvSpPr>
            <p:nvPr/>
          </p:nvSpPr>
          <p:spPr bwMode="auto">
            <a:xfrm>
              <a:off x="4606" y="3067"/>
              <a:ext cx="2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1</a:t>
              </a:r>
            </a:p>
          </p:txBody>
        </p:sp>
        <p:sp>
          <p:nvSpPr>
            <p:cNvPr id="104" name="Oval 100">
              <a:extLst>
                <a:ext uri="{FF2B5EF4-FFF2-40B4-BE49-F238E27FC236}">
                  <a16:creationId xmlns:a16="http://schemas.microsoft.com/office/drawing/2014/main" id="{24470A00-FB52-99D6-774B-A5ED4656C8DC}"/>
                </a:ext>
              </a:extLst>
            </p:cNvPr>
            <p:cNvSpPr>
              <a:spLocks noChangeArrowheads="1"/>
            </p:cNvSpPr>
            <p:nvPr/>
          </p:nvSpPr>
          <p:spPr bwMode="auto">
            <a:xfrm>
              <a:off x="4322" y="3269"/>
              <a:ext cx="48" cy="48"/>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105" name="Text Box 101">
            <a:extLst>
              <a:ext uri="{FF2B5EF4-FFF2-40B4-BE49-F238E27FC236}">
                <a16:creationId xmlns:a16="http://schemas.microsoft.com/office/drawing/2014/main" id="{38434C8F-624C-E66C-9EC4-21F1EB3CC0E0}"/>
              </a:ext>
            </a:extLst>
          </p:cNvPr>
          <p:cNvSpPr txBox="1">
            <a:spLocks noChangeArrowheads="1"/>
          </p:cNvSpPr>
          <p:nvPr/>
        </p:nvSpPr>
        <p:spPr bwMode="auto">
          <a:xfrm>
            <a:off x="2097036" y="6134055"/>
            <a:ext cx="67818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dirty="0">
                <a:solidFill>
                  <a:srgbClr val="FF0000"/>
                </a:solidFill>
              </a:rPr>
              <a:t>在输出端需增加一个与非门</a:t>
            </a:r>
          </a:p>
        </p:txBody>
      </p:sp>
      <p:sp>
        <p:nvSpPr>
          <p:cNvPr id="106" name="Rectangle 102">
            <a:extLst>
              <a:ext uri="{FF2B5EF4-FFF2-40B4-BE49-F238E27FC236}">
                <a16:creationId xmlns:a16="http://schemas.microsoft.com/office/drawing/2014/main" id="{EFDE477F-FCFC-E24E-5EB0-C314081D0DEF}"/>
              </a:ext>
            </a:extLst>
          </p:cNvPr>
          <p:cNvSpPr>
            <a:spLocks noChangeArrowheads="1"/>
          </p:cNvSpPr>
          <p:nvPr/>
        </p:nvSpPr>
        <p:spPr bwMode="auto">
          <a:xfrm>
            <a:off x="1173111" y="908005"/>
            <a:ext cx="5915025"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latin typeface="宋体" panose="02010600030101010101" pitchFamily="2" charset="-122"/>
              </a:rPr>
              <a:t>[</a:t>
            </a:r>
            <a:r>
              <a:rPr lang="zh-CN" altLang="en-US" sz="2800" b="1">
                <a:solidFill>
                  <a:srgbClr val="FF0066"/>
                </a:solidFill>
                <a:latin typeface="宋体" panose="02010600030101010101" pitchFamily="2" charset="-122"/>
              </a:rPr>
              <a:t>例</a:t>
            </a:r>
            <a:r>
              <a:rPr lang="en-US" altLang="zh-CN" sz="2800" b="1">
                <a:solidFill>
                  <a:srgbClr val="FF0066"/>
                </a:solidFill>
                <a:latin typeface="楷体_GB2312" pitchFamily="49" charset="-122"/>
                <a:ea typeface="楷体_GB2312" pitchFamily="49" charset="-122"/>
              </a:rPr>
              <a:t>]</a:t>
            </a:r>
            <a:r>
              <a:rPr lang="en-US" altLang="zh-CN" sz="2800" b="1">
                <a:solidFill>
                  <a:srgbClr val="FF0066"/>
                </a:solidFill>
                <a:ea typeface="楷体_GB2312" pitchFamily="49" charset="-122"/>
              </a:rPr>
              <a:t> </a:t>
            </a:r>
            <a:r>
              <a:rPr lang="zh-CN" altLang="en-US" sz="2800" b="1">
                <a:latin typeface="宋体" panose="02010600030101010101" pitchFamily="2" charset="-122"/>
              </a:rPr>
              <a:t>用集成译码器实现函数</a:t>
            </a:r>
          </a:p>
        </p:txBody>
      </p:sp>
      <p:graphicFrame>
        <p:nvGraphicFramePr>
          <p:cNvPr id="107" name="Object 103">
            <a:extLst>
              <a:ext uri="{FF2B5EF4-FFF2-40B4-BE49-F238E27FC236}">
                <a16:creationId xmlns:a16="http://schemas.microsoft.com/office/drawing/2014/main" id="{D11145A6-0E9D-1EF9-A789-773D4744E73F}"/>
              </a:ext>
            </a:extLst>
          </p:cNvPr>
          <p:cNvGraphicFramePr>
            <a:graphicFrameLocks noChangeAspect="1"/>
          </p:cNvGraphicFramePr>
          <p:nvPr>
            <p:extLst>
              <p:ext uri="{D42A27DB-BD31-4B8C-83A1-F6EECF244321}">
                <p14:modId xmlns:p14="http://schemas.microsoft.com/office/powerpoint/2010/main" val="3651214551"/>
              </p:ext>
            </p:extLst>
          </p:nvPr>
        </p:nvGraphicFramePr>
        <p:xfrm>
          <a:off x="5754636" y="957217"/>
          <a:ext cx="3078163" cy="422275"/>
        </p:xfrm>
        <a:graphic>
          <a:graphicData uri="http://schemas.openxmlformats.org/presentationml/2006/ole">
            <mc:AlternateContent xmlns:mc="http://schemas.openxmlformats.org/markup-compatibility/2006">
              <mc:Choice xmlns:v="urn:schemas-microsoft-com:vml" Requires="v">
                <p:oleObj name="Equation" r:id="rId10" imgW="1266923" imgH="162000" progId="Equation.3">
                  <p:embed/>
                </p:oleObj>
              </mc:Choice>
              <mc:Fallback>
                <p:oleObj name="Equation" r:id="rId10" imgW="1266923" imgH="162000" progId="Equation.3">
                  <p:embed/>
                  <p:pic>
                    <p:nvPicPr>
                      <p:cNvPr id="107" name="Object 103">
                        <a:extLst>
                          <a:ext uri="{FF2B5EF4-FFF2-40B4-BE49-F238E27FC236}">
                            <a16:creationId xmlns:a16="http://schemas.microsoft.com/office/drawing/2014/main" id="{D11145A6-0E9D-1EF9-A789-773D4744E73F}"/>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754636" y="957217"/>
                        <a:ext cx="3078163" cy="422275"/>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08" name="Rectangle 104">
            <a:extLst>
              <a:ext uri="{FF2B5EF4-FFF2-40B4-BE49-F238E27FC236}">
                <a16:creationId xmlns:a16="http://schemas.microsoft.com/office/drawing/2014/main" id="{7FF65E80-A410-8A65-C772-EDBDC37F9667}"/>
              </a:ext>
            </a:extLst>
          </p:cNvPr>
          <p:cNvSpPr>
            <a:spLocks noChangeArrowheads="1"/>
          </p:cNvSpPr>
          <p:nvPr/>
        </p:nvSpPr>
        <p:spPr bwMode="auto">
          <a:xfrm>
            <a:off x="1971624" y="1469980"/>
            <a:ext cx="70104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选 </a:t>
            </a:r>
            <a:r>
              <a:rPr lang="en-US" altLang="zh-CN" sz="2800" b="1">
                <a:solidFill>
                  <a:srgbClr val="0033CC"/>
                </a:solidFill>
              </a:rPr>
              <a:t>3 </a:t>
            </a:r>
            <a:r>
              <a:rPr lang="zh-CN" altLang="en-US" sz="2800" b="1">
                <a:solidFill>
                  <a:srgbClr val="0033CC"/>
                </a:solidFill>
              </a:rPr>
              <a:t>线 </a:t>
            </a:r>
            <a:r>
              <a:rPr lang="en-US" altLang="zh-CN" sz="2800" b="1">
                <a:solidFill>
                  <a:srgbClr val="0033CC"/>
                </a:solidFill>
              </a:rPr>
              <a:t>– 8 </a:t>
            </a:r>
            <a:r>
              <a:rPr lang="zh-CN" altLang="en-US" sz="2800" b="1">
                <a:solidFill>
                  <a:srgbClr val="0033CC"/>
                </a:solidFill>
              </a:rPr>
              <a:t>线译码器 </a:t>
            </a:r>
            <a:r>
              <a:rPr lang="en-US" altLang="zh-CN" sz="2800" b="1">
                <a:solidFill>
                  <a:srgbClr val="FF0066"/>
                </a:solidFill>
              </a:rPr>
              <a:t>74LS138</a:t>
            </a:r>
            <a:endParaRPr lang="en-US" altLang="zh-CN" sz="2800" b="1">
              <a:solidFill>
                <a:srgbClr val="0033CC"/>
              </a:solidFill>
            </a:endParaRPr>
          </a:p>
        </p:txBody>
      </p:sp>
      <p:sp>
        <p:nvSpPr>
          <p:cNvPr id="2" name="灯片编号占位符 1">
            <a:extLst>
              <a:ext uri="{FF2B5EF4-FFF2-40B4-BE49-F238E27FC236}">
                <a16:creationId xmlns:a16="http://schemas.microsoft.com/office/drawing/2014/main" id="{44305539-EB8A-BC10-C7F4-2C587BF92493}"/>
              </a:ext>
            </a:extLst>
          </p:cNvPr>
          <p:cNvSpPr>
            <a:spLocks noGrp="1"/>
          </p:cNvSpPr>
          <p:nvPr>
            <p:ph type="sldNum" sz="quarter" idx="12"/>
          </p:nvPr>
        </p:nvSpPr>
        <p:spPr/>
        <p:txBody>
          <a:bodyPr/>
          <a:lstStyle/>
          <a:p>
            <a:fld id="{392CBAA0-59E6-204E-8F03-85E5040D48B8}" type="slidenum">
              <a:rPr kumimoji="1" lang="zh-CN" altLang="en-US" smtClean="0"/>
              <a:t>84</a:t>
            </a:fld>
            <a:r>
              <a:rPr kumimoji="1" lang="en-US" altLang="zh-CN"/>
              <a:t>/133</a:t>
            </a:r>
            <a:endParaRPr kumimoji="1" lang="zh-CN" altLang="en-US" dirty="0"/>
          </a:p>
        </p:txBody>
      </p:sp>
    </p:spTree>
    <p:extLst>
      <p:ext uri="{BB962C8B-B14F-4D97-AF65-F5344CB8AC3E}">
        <p14:creationId xmlns:p14="http://schemas.microsoft.com/office/powerpoint/2010/main" val="11782106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nodeType="afterEffect">
                                  <p:stCondLst>
                                    <p:cond delay="100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p:tgtEl>
                                          <p:spTgt spid="15"/>
                                        </p:tgtEl>
                                        <p:attrNameLst>
                                          <p:attrName>ppt_y</p:attrName>
                                        </p:attrNameLst>
                                      </p:cBhvr>
                                      <p:tavLst>
                                        <p:tav tm="0">
                                          <p:val>
                                            <p:strVal val="#ppt_y+#ppt_h*1.125000"/>
                                          </p:val>
                                        </p:tav>
                                        <p:tav tm="100000">
                                          <p:val>
                                            <p:strVal val="#ppt_y"/>
                                          </p:val>
                                        </p:tav>
                                      </p:tavLst>
                                    </p:anim>
                                    <p:animEffect transition="in" filter="wipe(up)">
                                      <p:cBhvr>
                                        <p:cTn id="8" dur="500"/>
                                        <p:tgtEl>
                                          <p:spTgt spid="15"/>
                                        </p:tgtEl>
                                      </p:cBhvr>
                                    </p:animEffect>
                                  </p:childTnLst>
                                </p:cTn>
                              </p:par>
                            </p:childTnLst>
                          </p:cTn>
                        </p:par>
                        <p:par>
                          <p:cTn id="9" fill="hold">
                            <p:stCondLst>
                              <p:cond delay="1500"/>
                            </p:stCondLst>
                            <p:childTnLst>
                              <p:par>
                                <p:cTn id="10" presetID="12" presetClass="entr" presetSubtype="4" fill="hold" nodeType="afterEffect">
                                  <p:stCondLst>
                                    <p:cond delay="1000"/>
                                  </p:stCondLst>
                                  <p:childTnLst>
                                    <p:set>
                                      <p:cBhvr>
                                        <p:cTn id="11" dur="1" fill="hold">
                                          <p:stCondLst>
                                            <p:cond delay="0"/>
                                          </p:stCondLst>
                                        </p:cTn>
                                        <p:tgtEl>
                                          <p:spTgt spid="98"/>
                                        </p:tgtEl>
                                        <p:attrNameLst>
                                          <p:attrName>style.visibility</p:attrName>
                                        </p:attrNameLst>
                                      </p:cBhvr>
                                      <p:to>
                                        <p:strVal val="visible"/>
                                      </p:to>
                                    </p:set>
                                    <p:anim calcmode="lin" valueType="num">
                                      <p:cBhvr additive="base">
                                        <p:cTn id="12" dur="500"/>
                                        <p:tgtEl>
                                          <p:spTgt spid="98"/>
                                        </p:tgtEl>
                                        <p:attrNameLst>
                                          <p:attrName>ppt_y</p:attrName>
                                        </p:attrNameLst>
                                      </p:cBhvr>
                                      <p:tavLst>
                                        <p:tav tm="0">
                                          <p:val>
                                            <p:strVal val="#ppt_y+#ppt_h*1.125000"/>
                                          </p:val>
                                        </p:tav>
                                        <p:tav tm="100000">
                                          <p:val>
                                            <p:strVal val="#ppt_y"/>
                                          </p:val>
                                        </p:tav>
                                      </p:tavLst>
                                    </p:anim>
                                    <p:animEffect transition="in" filter="wipe(up)">
                                      <p:cBhvr>
                                        <p:cTn id="13" dur="500"/>
                                        <p:tgtEl>
                                          <p:spTgt spid="98"/>
                                        </p:tgtEl>
                                      </p:cBhvr>
                                    </p:animEffect>
                                  </p:childTnLst>
                                </p:cTn>
                              </p:par>
                            </p:childTnLst>
                          </p:cTn>
                        </p:par>
                        <p:par>
                          <p:cTn id="14" fill="hold">
                            <p:stCondLst>
                              <p:cond delay="3000"/>
                            </p:stCondLst>
                            <p:childTnLst>
                              <p:par>
                                <p:cTn id="15" presetID="22" presetClass="entr" presetSubtype="8" fill="hold" grpId="0" nodeType="afterEffect">
                                  <p:stCondLst>
                                    <p:cond delay="1000"/>
                                  </p:stCondLst>
                                  <p:iterate type="lt">
                                    <p:tmPct val="100000"/>
                                  </p:iterate>
                                  <p:childTnLst>
                                    <p:set>
                                      <p:cBhvr>
                                        <p:cTn id="16" dur="1" fill="hold">
                                          <p:stCondLst>
                                            <p:cond delay="0"/>
                                          </p:stCondLst>
                                        </p:cTn>
                                        <p:tgtEl>
                                          <p:spTgt spid="7"/>
                                        </p:tgtEl>
                                        <p:attrNameLst>
                                          <p:attrName>style.visibility</p:attrName>
                                        </p:attrNameLst>
                                      </p:cBhvr>
                                      <p:to>
                                        <p:strVal val="visible"/>
                                      </p:to>
                                    </p:set>
                                    <p:animEffect transition="in" filter="wipe(left)">
                                      <p:cBhvr>
                                        <p:cTn id="17" dur="75"/>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wipe(left)">
                                      <p:cBhvr>
                                        <p:cTn id="22" dur="500"/>
                                        <p:tgtEl>
                                          <p:spTgt spid="12"/>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wipe(left)">
                                      <p:cBhvr>
                                        <p:cTn id="27" dur="500"/>
                                        <p:tgtEl>
                                          <p:spTgt spid="13"/>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wipe(left)">
                                      <p:cBhvr>
                                        <p:cTn id="32" dur="500"/>
                                        <p:tgtEl>
                                          <p:spTgt spid="9"/>
                                        </p:tgtEl>
                                      </p:cBhvr>
                                    </p:animEffect>
                                  </p:childTnLst>
                                </p:cTn>
                              </p:par>
                            </p:childTnLst>
                          </p:cTn>
                        </p:par>
                        <p:par>
                          <p:cTn id="33" fill="hold">
                            <p:stCondLst>
                              <p:cond delay="500"/>
                            </p:stCondLst>
                            <p:childTnLst>
                              <p:par>
                                <p:cTn id="34" presetID="22" presetClass="entr" presetSubtype="8" fill="hold" nodeType="afterEffect">
                                  <p:stCondLst>
                                    <p:cond delay="1000"/>
                                  </p:stCondLst>
                                  <p:childTnLst>
                                    <p:set>
                                      <p:cBhvr>
                                        <p:cTn id="35" dur="1" fill="hold">
                                          <p:stCondLst>
                                            <p:cond delay="0"/>
                                          </p:stCondLst>
                                        </p:cTn>
                                        <p:tgtEl>
                                          <p:spTgt spid="8"/>
                                        </p:tgtEl>
                                        <p:attrNameLst>
                                          <p:attrName>style.visibility</p:attrName>
                                        </p:attrNameLst>
                                      </p:cBhvr>
                                      <p:to>
                                        <p:strVal val="visible"/>
                                      </p:to>
                                    </p:set>
                                    <p:animEffect transition="in" filter="wipe(left)">
                                      <p:cBhvr>
                                        <p:cTn id="36" dur="500"/>
                                        <p:tgtEl>
                                          <p:spTgt spid="8"/>
                                        </p:tgtEl>
                                      </p:cBhvr>
                                    </p:animEffect>
                                  </p:childTnLst>
                                </p:cTn>
                              </p:par>
                            </p:childTnLst>
                          </p:cTn>
                        </p:par>
                      </p:childTnLst>
                    </p:cTn>
                  </p:par>
                  <p:par>
                    <p:cTn id="37" fill="hold">
                      <p:stCondLst>
                        <p:cond delay="indefinite"/>
                      </p:stCondLst>
                      <p:childTnLst>
                        <p:par>
                          <p:cTn id="38" fill="hold">
                            <p:stCondLst>
                              <p:cond delay="0"/>
                            </p:stCondLst>
                            <p:childTnLst>
                              <p:par>
                                <p:cTn id="39" presetID="12" presetClass="entr" presetSubtype="4" fill="hold" nodeType="clickEffect">
                                  <p:stCondLst>
                                    <p:cond delay="0"/>
                                  </p:stCondLst>
                                  <p:childTnLst>
                                    <p:set>
                                      <p:cBhvr>
                                        <p:cTn id="40" dur="1" fill="hold">
                                          <p:stCondLst>
                                            <p:cond delay="0"/>
                                          </p:stCondLst>
                                        </p:cTn>
                                        <p:tgtEl>
                                          <p:spTgt spid="94"/>
                                        </p:tgtEl>
                                        <p:attrNameLst>
                                          <p:attrName>style.visibility</p:attrName>
                                        </p:attrNameLst>
                                      </p:cBhvr>
                                      <p:to>
                                        <p:strVal val="visible"/>
                                      </p:to>
                                    </p:set>
                                    <p:anim calcmode="lin" valueType="num">
                                      <p:cBhvr additive="base">
                                        <p:cTn id="41" dur="500"/>
                                        <p:tgtEl>
                                          <p:spTgt spid="94"/>
                                        </p:tgtEl>
                                        <p:attrNameLst>
                                          <p:attrName>ppt_y</p:attrName>
                                        </p:attrNameLst>
                                      </p:cBhvr>
                                      <p:tavLst>
                                        <p:tav tm="0">
                                          <p:val>
                                            <p:strVal val="#ppt_y+#ppt_h*1.125000"/>
                                          </p:val>
                                        </p:tav>
                                        <p:tav tm="100000">
                                          <p:val>
                                            <p:strVal val="#ppt_y"/>
                                          </p:val>
                                        </p:tav>
                                      </p:tavLst>
                                    </p:anim>
                                    <p:animEffect transition="in" filter="wipe(up)">
                                      <p:cBhvr>
                                        <p:cTn id="42" dur="500"/>
                                        <p:tgtEl>
                                          <p:spTgt spid="94"/>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childTnLst>
                                    <p:set>
                                      <p:cBhvr>
                                        <p:cTn id="46" dur="1" fill="hold">
                                          <p:stCondLst>
                                            <p:cond delay="0"/>
                                          </p:stCondLst>
                                        </p:cTn>
                                        <p:tgtEl>
                                          <p:spTgt spid="14"/>
                                        </p:tgtEl>
                                        <p:attrNameLst>
                                          <p:attrName>style.visibility</p:attrName>
                                        </p:attrNameLst>
                                      </p:cBhvr>
                                      <p:to>
                                        <p:strVal val="visible"/>
                                      </p:to>
                                    </p:set>
                                    <p:animEffect transition="in" filter="wipe(left)">
                                      <p:cBhvr>
                                        <p:cTn id="47" dur="500"/>
                                        <p:tgtEl>
                                          <p:spTgt spid="14"/>
                                        </p:tgtEl>
                                      </p:cBhvr>
                                    </p:animEffect>
                                  </p:childTnLst>
                                </p:cTn>
                              </p:par>
                            </p:childTnLst>
                          </p:cTn>
                        </p:par>
                        <p:par>
                          <p:cTn id="48" fill="hold">
                            <p:stCondLst>
                              <p:cond delay="500"/>
                            </p:stCondLst>
                            <p:childTnLst>
                              <p:par>
                                <p:cTn id="49" presetID="22" presetClass="entr" presetSubtype="8" fill="hold" nodeType="afterEffect">
                                  <p:stCondLst>
                                    <p:cond delay="1000"/>
                                  </p:stCondLst>
                                  <p:childTnLst>
                                    <p:set>
                                      <p:cBhvr>
                                        <p:cTn id="50" dur="1" fill="hold">
                                          <p:stCondLst>
                                            <p:cond delay="0"/>
                                          </p:stCondLst>
                                        </p:cTn>
                                        <p:tgtEl>
                                          <p:spTgt spid="10"/>
                                        </p:tgtEl>
                                        <p:attrNameLst>
                                          <p:attrName>style.visibility</p:attrName>
                                        </p:attrNameLst>
                                      </p:cBhvr>
                                      <p:to>
                                        <p:strVal val="visible"/>
                                      </p:to>
                                    </p:set>
                                    <p:animEffect transition="in" filter="wipe(left)">
                                      <p:cBhvr>
                                        <p:cTn id="51" dur="500"/>
                                        <p:tgtEl>
                                          <p:spTgt spid="10"/>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8" fill="hold" grpId="0" nodeType="clickEffect">
                                  <p:stCondLst>
                                    <p:cond delay="0"/>
                                  </p:stCondLst>
                                  <p:iterate type="lt">
                                    <p:tmPct val="100000"/>
                                  </p:iterate>
                                  <p:childTnLst>
                                    <p:set>
                                      <p:cBhvr>
                                        <p:cTn id="55" dur="1" fill="hold">
                                          <p:stCondLst>
                                            <p:cond delay="0"/>
                                          </p:stCondLst>
                                        </p:cTn>
                                        <p:tgtEl>
                                          <p:spTgt spid="6"/>
                                        </p:tgtEl>
                                        <p:attrNameLst>
                                          <p:attrName>style.visibility</p:attrName>
                                        </p:attrNameLst>
                                      </p:cBhvr>
                                      <p:to>
                                        <p:strVal val="visible"/>
                                      </p:to>
                                    </p:set>
                                    <p:animEffect transition="in" filter="wipe(left)">
                                      <p:cBhvr>
                                        <p:cTn id="56" dur="75"/>
                                        <p:tgtEl>
                                          <p:spTgt spid="6"/>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8" fill="hold" grpId="0" nodeType="clickEffect">
                                  <p:stCondLst>
                                    <p:cond delay="0"/>
                                  </p:stCondLst>
                                  <p:iterate type="lt">
                                    <p:tmPct val="100000"/>
                                  </p:iterate>
                                  <p:childTnLst>
                                    <p:set>
                                      <p:cBhvr>
                                        <p:cTn id="60" dur="1" fill="hold">
                                          <p:stCondLst>
                                            <p:cond delay="0"/>
                                          </p:stCondLst>
                                        </p:cTn>
                                        <p:tgtEl>
                                          <p:spTgt spid="105"/>
                                        </p:tgtEl>
                                        <p:attrNameLst>
                                          <p:attrName>style.visibility</p:attrName>
                                        </p:attrNameLst>
                                      </p:cBhvr>
                                      <p:to>
                                        <p:strVal val="visible"/>
                                      </p:to>
                                    </p:set>
                                    <p:animEffect transition="in" filter="wipe(left)">
                                      <p:cBhvr>
                                        <p:cTn id="61" dur="75"/>
                                        <p:tgtEl>
                                          <p:spTgt spid="105"/>
                                        </p:tgtEl>
                                      </p:cBhvr>
                                    </p:animEffect>
                                  </p:childTnLst>
                                </p:cTn>
                              </p:par>
                            </p:childTnLst>
                          </p:cTn>
                        </p:par>
                      </p:childTnLst>
                    </p:cTn>
                  </p:par>
                  <p:par>
                    <p:cTn id="62" fill="hold">
                      <p:stCondLst>
                        <p:cond delay="indefinite"/>
                      </p:stCondLst>
                      <p:childTnLst>
                        <p:par>
                          <p:cTn id="63" fill="hold">
                            <p:stCondLst>
                              <p:cond delay="0"/>
                            </p:stCondLst>
                            <p:childTnLst>
                              <p:par>
                                <p:cTn id="64" presetID="12" presetClass="entr" presetSubtype="4" fill="hold" nodeType="clickEffect">
                                  <p:stCondLst>
                                    <p:cond delay="0"/>
                                  </p:stCondLst>
                                  <p:childTnLst>
                                    <p:set>
                                      <p:cBhvr>
                                        <p:cTn id="65" dur="1" fill="hold">
                                          <p:stCondLst>
                                            <p:cond delay="0"/>
                                          </p:stCondLst>
                                        </p:cTn>
                                        <p:tgtEl>
                                          <p:spTgt spid="78"/>
                                        </p:tgtEl>
                                        <p:attrNameLst>
                                          <p:attrName>style.visibility</p:attrName>
                                        </p:attrNameLst>
                                      </p:cBhvr>
                                      <p:to>
                                        <p:strVal val="visible"/>
                                      </p:to>
                                    </p:set>
                                    <p:anim calcmode="lin" valueType="num">
                                      <p:cBhvr additive="base">
                                        <p:cTn id="66" dur="500"/>
                                        <p:tgtEl>
                                          <p:spTgt spid="78"/>
                                        </p:tgtEl>
                                        <p:attrNameLst>
                                          <p:attrName>ppt_y</p:attrName>
                                        </p:attrNameLst>
                                      </p:cBhvr>
                                      <p:tavLst>
                                        <p:tav tm="0">
                                          <p:val>
                                            <p:strVal val="#ppt_y+#ppt_h*1.125000"/>
                                          </p:val>
                                        </p:tav>
                                        <p:tav tm="100000">
                                          <p:val>
                                            <p:strVal val="#ppt_y"/>
                                          </p:val>
                                        </p:tav>
                                      </p:tavLst>
                                    </p:anim>
                                    <p:animEffect transition="in" filter="wipe(up)">
                                      <p:cBhvr>
                                        <p:cTn id="67"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utoUpdateAnimBg="0"/>
      <p:bldP spid="7" grpId="0" autoUpdateAnimBg="0"/>
      <p:bldP spid="9" grpId="0" autoUpdateAnimBg="0"/>
      <p:bldP spid="14" grpId="0" autoUpdateAnimBg="0"/>
      <p:bldP spid="105" grpId="0" autoUpdateAnimBg="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5.2</a:t>
            </a:r>
            <a:r>
              <a:rPr kumimoji="1" lang="zh-CN" altLang="en-US" dirty="0"/>
              <a:t> 用二进制译码器实现组合逻辑函数</a:t>
            </a:r>
          </a:p>
        </p:txBody>
      </p:sp>
      <p:sp>
        <p:nvSpPr>
          <p:cNvPr id="6" name="Rectangle 6">
            <a:extLst>
              <a:ext uri="{FF2B5EF4-FFF2-40B4-BE49-F238E27FC236}">
                <a16:creationId xmlns:a16="http://schemas.microsoft.com/office/drawing/2014/main" id="{EABCB773-C0D7-7BF5-AF7B-311C35E83555}"/>
              </a:ext>
            </a:extLst>
          </p:cNvPr>
          <p:cNvSpPr>
            <a:spLocks noChangeArrowheads="1"/>
          </p:cNvSpPr>
          <p:nvPr/>
        </p:nvSpPr>
        <p:spPr bwMode="auto">
          <a:xfrm>
            <a:off x="1425319" y="829956"/>
            <a:ext cx="7510462"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solidFill>
                  <a:srgbClr val="FF0066"/>
                </a:solidFill>
              </a:rPr>
              <a:t>[</a:t>
            </a:r>
            <a:r>
              <a:rPr lang="zh-CN" altLang="en-US" sz="2800" b="1" dirty="0">
                <a:solidFill>
                  <a:srgbClr val="FF0066"/>
                </a:solidFill>
              </a:rPr>
              <a:t>例 </a:t>
            </a:r>
            <a:r>
              <a:rPr lang="en-US" altLang="zh-CN" sz="2800" b="1" dirty="0">
                <a:solidFill>
                  <a:srgbClr val="FF0066"/>
                </a:solidFill>
              </a:rPr>
              <a:t>4. 5. 2</a:t>
            </a:r>
            <a:r>
              <a:rPr lang="en-US" altLang="zh-CN" sz="2800" b="1" dirty="0">
                <a:solidFill>
                  <a:srgbClr val="FF0066"/>
                </a:solidFill>
                <a:ea typeface="楷体_GB2312" pitchFamily="49" charset="-122"/>
              </a:rPr>
              <a:t>] </a:t>
            </a:r>
            <a:r>
              <a:rPr lang="zh-CN" altLang="en-US" sz="2800" b="1" dirty="0"/>
              <a:t>试用集成译码器设计一个全加器。</a:t>
            </a:r>
          </a:p>
        </p:txBody>
      </p:sp>
      <p:sp>
        <p:nvSpPr>
          <p:cNvPr id="7" name="Text Box 7">
            <a:extLst>
              <a:ext uri="{FF2B5EF4-FFF2-40B4-BE49-F238E27FC236}">
                <a16:creationId xmlns:a16="http://schemas.microsoft.com/office/drawing/2014/main" id="{F665AC2A-E88F-F40A-F4D0-A2D37A9C364A}"/>
              </a:ext>
            </a:extLst>
          </p:cNvPr>
          <p:cNvSpPr txBox="1">
            <a:spLocks noChangeArrowheads="1"/>
          </p:cNvSpPr>
          <p:nvPr/>
        </p:nvSpPr>
        <p:spPr bwMode="auto">
          <a:xfrm>
            <a:off x="2201606" y="1404631"/>
            <a:ext cx="354330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(1) </a:t>
            </a:r>
            <a:r>
              <a:rPr lang="zh-CN" altLang="en-US" sz="2800" b="1"/>
              <a:t>选择译码器：</a:t>
            </a:r>
          </a:p>
        </p:txBody>
      </p:sp>
      <p:sp>
        <p:nvSpPr>
          <p:cNvPr id="8" name="Text Box 8">
            <a:extLst>
              <a:ext uri="{FF2B5EF4-FFF2-40B4-BE49-F238E27FC236}">
                <a16:creationId xmlns:a16="http://schemas.microsoft.com/office/drawing/2014/main" id="{132259B2-834E-61E5-35AC-7CA6DFBC1152}"/>
              </a:ext>
            </a:extLst>
          </p:cNvPr>
          <p:cNvSpPr txBox="1">
            <a:spLocks noChangeArrowheads="1"/>
          </p:cNvSpPr>
          <p:nvPr/>
        </p:nvSpPr>
        <p:spPr bwMode="auto">
          <a:xfrm>
            <a:off x="1395156" y="1403043"/>
            <a:ext cx="11271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latin typeface="宋体" panose="02010600030101010101" pitchFamily="2" charset="-122"/>
              </a:rPr>
              <a:t>[</a:t>
            </a:r>
            <a:r>
              <a:rPr lang="zh-CN" altLang="en-US" sz="2800" b="1">
                <a:solidFill>
                  <a:srgbClr val="FF0066"/>
                </a:solidFill>
              </a:rPr>
              <a:t>解</a:t>
            </a:r>
            <a:r>
              <a:rPr lang="en-US" altLang="zh-CN" sz="2800" b="1">
                <a:solidFill>
                  <a:srgbClr val="FF0066"/>
                </a:solidFill>
                <a:latin typeface="宋体" panose="02010600030101010101" pitchFamily="2" charset="-122"/>
              </a:rPr>
              <a:t>]</a:t>
            </a:r>
          </a:p>
        </p:txBody>
      </p:sp>
      <p:grpSp>
        <p:nvGrpSpPr>
          <p:cNvPr id="9" name="Group 9">
            <a:extLst>
              <a:ext uri="{FF2B5EF4-FFF2-40B4-BE49-F238E27FC236}">
                <a16:creationId xmlns:a16="http://schemas.microsoft.com/office/drawing/2014/main" id="{F5E36B6C-EB42-403E-1DFA-1148852C9D58}"/>
              </a:ext>
            </a:extLst>
          </p:cNvPr>
          <p:cNvGrpSpPr>
            <a:grpSpLocks/>
          </p:cNvGrpSpPr>
          <p:nvPr/>
        </p:nvGrpSpPr>
        <p:grpSpPr bwMode="auto">
          <a:xfrm>
            <a:off x="8856406" y="837893"/>
            <a:ext cx="1362075" cy="1947863"/>
            <a:chOff x="4247" y="2800"/>
            <a:chExt cx="858" cy="1227"/>
          </a:xfrm>
        </p:grpSpPr>
        <p:grpSp>
          <p:nvGrpSpPr>
            <p:cNvPr id="10" name="Group 10">
              <a:extLst>
                <a:ext uri="{FF2B5EF4-FFF2-40B4-BE49-F238E27FC236}">
                  <a16:creationId xmlns:a16="http://schemas.microsoft.com/office/drawing/2014/main" id="{0B7415CA-9166-CB19-BD96-9C8AC1373051}"/>
                </a:ext>
              </a:extLst>
            </p:cNvPr>
            <p:cNvGrpSpPr>
              <a:grpSpLocks/>
            </p:cNvGrpSpPr>
            <p:nvPr/>
          </p:nvGrpSpPr>
          <p:grpSpPr bwMode="auto">
            <a:xfrm>
              <a:off x="4320" y="2914"/>
              <a:ext cx="666" cy="881"/>
              <a:chOff x="4320" y="2914"/>
              <a:chExt cx="666" cy="881"/>
            </a:xfrm>
          </p:grpSpPr>
          <p:sp>
            <p:nvSpPr>
              <p:cNvPr id="16" name="Rectangle 11">
                <a:extLst>
                  <a:ext uri="{FF2B5EF4-FFF2-40B4-BE49-F238E27FC236}">
                    <a16:creationId xmlns:a16="http://schemas.microsoft.com/office/drawing/2014/main" id="{4A32AA95-B5E7-69B3-D4F6-4341921C6591}"/>
                  </a:ext>
                </a:extLst>
              </p:cNvPr>
              <p:cNvSpPr>
                <a:spLocks noChangeArrowheads="1"/>
              </p:cNvSpPr>
              <p:nvPr/>
            </p:nvSpPr>
            <p:spPr bwMode="auto">
              <a:xfrm>
                <a:off x="4320" y="3147"/>
                <a:ext cx="666" cy="387"/>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 name="Line 12">
                <a:extLst>
                  <a:ext uri="{FF2B5EF4-FFF2-40B4-BE49-F238E27FC236}">
                    <a16:creationId xmlns:a16="http://schemas.microsoft.com/office/drawing/2014/main" id="{92289799-FC36-316B-CBCC-8587F00A11CD}"/>
                  </a:ext>
                </a:extLst>
              </p:cNvPr>
              <p:cNvSpPr>
                <a:spLocks noChangeShapeType="1"/>
              </p:cNvSpPr>
              <p:nvPr/>
            </p:nvSpPr>
            <p:spPr bwMode="auto">
              <a:xfrm flipV="1">
                <a:off x="4496" y="2971"/>
                <a:ext cx="0" cy="17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 name="Oval 13">
                <a:extLst>
                  <a:ext uri="{FF2B5EF4-FFF2-40B4-BE49-F238E27FC236}">
                    <a16:creationId xmlns:a16="http://schemas.microsoft.com/office/drawing/2014/main" id="{6B7290DA-274E-83FB-0C9A-356132617690}"/>
                  </a:ext>
                </a:extLst>
              </p:cNvPr>
              <p:cNvSpPr>
                <a:spLocks noChangeArrowheads="1"/>
              </p:cNvSpPr>
              <p:nvPr/>
            </p:nvSpPr>
            <p:spPr bwMode="auto">
              <a:xfrm>
                <a:off x="4467" y="2914"/>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 name="Line 14">
                <a:extLst>
                  <a:ext uri="{FF2B5EF4-FFF2-40B4-BE49-F238E27FC236}">
                    <a16:creationId xmlns:a16="http://schemas.microsoft.com/office/drawing/2014/main" id="{9F8D9112-D33C-9001-9BBE-26002F3AD1A9}"/>
                  </a:ext>
                </a:extLst>
              </p:cNvPr>
              <p:cNvSpPr>
                <a:spLocks noChangeShapeType="1"/>
              </p:cNvSpPr>
              <p:nvPr/>
            </p:nvSpPr>
            <p:spPr bwMode="auto">
              <a:xfrm flipV="1">
                <a:off x="4815" y="2975"/>
                <a:ext cx="0" cy="17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 name="Oval 15">
                <a:extLst>
                  <a:ext uri="{FF2B5EF4-FFF2-40B4-BE49-F238E27FC236}">
                    <a16:creationId xmlns:a16="http://schemas.microsoft.com/office/drawing/2014/main" id="{B4C5548D-2770-9E07-A9E0-86A74010190D}"/>
                  </a:ext>
                </a:extLst>
              </p:cNvPr>
              <p:cNvSpPr>
                <a:spLocks noChangeArrowheads="1"/>
              </p:cNvSpPr>
              <p:nvPr/>
            </p:nvSpPr>
            <p:spPr bwMode="auto">
              <a:xfrm>
                <a:off x="4785" y="2914"/>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 name="Line 16">
                <a:extLst>
                  <a:ext uri="{FF2B5EF4-FFF2-40B4-BE49-F238E27FC236}">
                    <a16:creationId xmlns:a16="http://schemas.microsoft.com/office/drawing/2014/main" id="{E000608E-347D-76D5-16F7-B31CF479CBC7}"/>
                  </a:ext>
                </a:extLst>
              </p:cNvPr>
              <p:cNvSpPr>
                <a:spLocks noChangeShapeType="1"/>
              </p:cNvSpPr>
              <p:nvPr/>
            </p:nvSpPr>
            <p:spPr bwMode="auto">
              <a:xfrm>
                <a:off x="4476" y="3537"/>
                <a:ext cx="0" cy="20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 name="Oval 17">
                <a:extLst>
                  <a:ext uri="{FF2B5EF4-FFF2-40B4-BE49-F238E27FC236}">
                    <a16:creationId xmlns:a16="http://schemas.microsoft.com/office/drawing/2014/main" id="{7EA24278-BD94-472D-C04B-C387AA38910E}"/>
                  </a:ext>
                </a:extLst>
              </p:cNvPr>
              <p:cNvSpPr>
                <a:spLocks noChangeArrowheads="1"/>
              </p:cNvSpPr>
              <p:nvPr/>
            </p:nvSpPr>
            <p:spPr bwMode="auto">
              <a:xfrm>
                <a:off x="4448" y="3737"/>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3" name="Line 18">
                <a:extLst>
                  <a:ext uri="{FF2B5EF4-FFF2-40B4-BE49-F238E27FC236}">
                    <a16:creationId xmlns:a16="http://schemas.microsoft.com/office/drawing/2014/main" id="{A6DB2945-65DD-8BDC-D3A5-3321D542AFBF}"/>
                  </a:ext>
                </a:extLst>
              </p:cNvPr>
              <p:cNvSpPr>
                <a:spLocks noChangeShapeType="1"/>
              </p:cNvSpPr>
              <p:nvPr/>
            </p:nvSpPr>
            <p:spPr bwMode="auto">
              <a:xfrm>
                <a:off x="4835" y="3536"/>
                <a:ext cx="0" cy="20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4" name="Oval 19">
                <a:extLst>
                  <a:ext uri="{FF2B5EF4-FFF2-40B4-BE49-F238E27FC236}">
                    <a16:creationId xmlns:a16="http://schemas.microsoft.com/office/drawing/2014/main" id="{5FCA65AA-1869-FDC0-F44E-AEF048735D1D}"/>
                  </a:ext>
                </a:extLst>
              </p:cNvPr>
              <p:cNvSpPr>
                <a:spLocks noChangeArrowheads="1"/>
              </p:cNvSpPr>
              <p:nvPr/>
            </p:nvSpPr>
            <p:spPr bwMode="auto">
              <a:xfrm>
                <a:off x="4807" y="3736"/>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5" name="Line 20">
                <a:extLst>
                  <a:ext uri="{FF2B5EF4-FFF2-40B4-BE49-F238E27FC236}">
                    <a16:creationId xmlns:a16="http://schemas.microsoft.com/office/drawing/2014/main" id="{77D03485-B4C5-2279-E376-AA61688A7974}"/>
                  </a:ext>
                </a:extLst>
              </p:cNvPr>
              <p:cNvSpPr>
                <a:spLocks noChangeShapeType="1"/>
              </p:cNvSpPr>
              <p:nvPr/>
            </p:nvSpPr>
            <p:spPr bwMode="auto">
              <a:xfrm>
                <a:off x="4653" y="3539"/>
                <a:ext cx="0" cy="20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6" name="Oval 21">
                <a:extLst>
                  <a:ext uri="{FF2B5EF4-FFF2-40B4-BE49-F238E27FC236}">
                    <a16:creationId xmlns:a16="http://schemas.microsoft.com/office/drawing/2014/main" id="{65B1A23D-56A6-F073-8B94-D9558DB19287}"/>
                  </a:ext>
                </a:extLst>
              </p:cNvPr>
              <p:cNvSpPr>
                <a:spLocks noChangeArrowheads="1"/>
              </p:cNvSpPr>
              <p:nvPr/>
            </p:nvSpPr>
            <p:spPr bwMode="auto">
              <a:xfrm>
                <a:off x="4625" y="3739"/>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7" name="Text Box 22">
                <a:extLst>
                  <a:ext uri="{FF2B5EF4-FFF2-40B4-BE49-F238E27FC236}">
                    <a16:creationId xmlns:a16="http://schemas.microsoft.com/office/drawing/2014/main" id="{4A2DA06B-0E18-9910-5D00-0D04DB27B67F}"/>
                  </a:ext>
                </a:extLst>
              </p:cNvPr>
              <p:cNvSpPr txBox="1">
                <a:spLocks noChangeArrowheads="1"/>
              </p:cNvSpPr>
              <p:nvPr/>
            </p:nvSpPr>
            <p:spPr bwMode="auto">
              <a:xfrm>
                <a:off x="4412" y="3160"/>
                <a:ext cx="24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a:solidFill>
                      <a:srgbClr val="0033CC"/>
                    </a:solidFill>
                    <a:cs typeface="Times New Roman" panose="02020603050405020304" pitchFamily="18" charset="0"/>
                  </a:rPr>
                  <a:t>Σ</a:t>
                </a:r>
                <a:endParaRPr lang="en-US" altLang="zh-CN" sz="2800">
                  <a:solidFill>
                    <a:srgbClr val="0033CC"/>
                  </a:solidFill>
                </a:endParaRPr>
              </a:p>
            </p:txBody>
          </p:sp>
          <p:sp>
            <p:nvSpPr>
              <p:cNvPr id="28" name="Text Box 23">
                <a:extLst>
                  <a:ext uri="{FF2B5EF4-FFF2-40B4-BE49-F238E27FC236}">
                    <a16:creationId xmlns:a16="http://schemas.microsoft.com/office/drawing/2014/main" id="{347D12CA-9467-0DE3-8D8D-A7587BAEA78E}"/>
                  </a:ext>
                </a:extLst>
              </p:cNvPr>
              <p:cNvSpPr txBox="1">
                <a:spLocks noChangeArrowheads="1"/>
              </p:cNvSpPr>
              <p:nvPr/>
            </p:nvSpPr>
            <p:spPr bwMode="auto">
              <a:xfrm>
                <a:off x="4580" y="3117"/>
                <a:ext cx="35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CO</a:t>
                </a:r>
              </a:p>
            </p:txBody>
          </p:sp>
          <p:sp>
            <p:nvSpPr>
              <p:cNvPr id="29" name="Text Box 24">
                <a:extLst>
                  <a:ext uri="{FF2B5EF4-FFF2-40B4-BE49-F238E27FC236}">
                    <a16:creationId xmlns:a16="http://schemas.microsoft.com/office/drawing/2014/main" id="{EC0893CA-ECD4-E94A-0B72-37725F506279}"/>
                  </a:ext>
                </a:extLst>
              </p:cNvPr>
              <p:cNvSpPr txBox="1">
                <a:spLocks noChangeArrowheads="1"/>
              </p:cNvSpPr>
              <p:nvPr/>
            </p:nvSpPr>
            <p:spPr bwMode="auto">
              <a:xfrm>
                <a:off x="4590" y="3299"/>
                <a:ext cx="29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CI</a:t>
                </a:r>
              </a:p>
            </p:txBody>
          </p:sp>
        </p:grpSp>
        <p:sp>
          <p:nvSpPr>
            <p:cNvPr id="11" name="Text Box 25">
              <a:extLst>
                <a:ext uri="{FF2B5EF4-FFF2-40B4-BE49-F238E27FC236}">
                  <a16:creationId xmlns:a16="http://schemas.microsoft.com/office/drawing/2014/main" id="{C844A5EE-B8CB-A7FA-B9B7-55B9BACEDD93}"/>
                </a:ext>
              </a:extLst>
            </p:cNvPr>
            <p:cNvSpPr txBox="1">
              <a:spLocks noChangeArrowheads="1"/>
            </p:cNvSpPr>
            <p:nvPr/>
          </p:nvSpPr>
          <p:spPr bwMode="auto">
            <a:xfrm>
              <a:off x="4247" y="2800"/>
              <a:ext cx="25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S</a:t>
              </a:r>
              <a:r>
                <a:rPr lang="en-US" altLang="zh-CN" b="1" i="1" baseline="-25000">
                  <a:solidFill>
                    <a:srgbClr val="FF0066"/>
                  </a:solidFill>
                </a:rPr>
                <a:t>i</a:t>
              </a:r>
              <a:endParaRPr lang="en-US" altLang="zh-CN" b="1" i="1">
                <a:solidFill>
                  <a:srgbClr val="FF0066"/>
                </a:solidFill>
              </a:endParaRPr>
            </a:p>
          </p:txBody>
        </p:sp>
        <p:sp>
          <p:nvSpPr>
            <p:cNvPr id="12" name="Text Box 26">
              <a:extLst>
                <a:ext uri="{FF2B5EF4-FFF2-40B4-BE49-F238E27FC236}">
                  <a16:creationId xmlns:a16="http://schemas.microsoft.com/office/drawing/2014/main" id="{7F26087B-70B6-DF29-D6EB-606239352D50}"/>
                </a:ext>
              </a:extLst>
            </p:cNvPr>
            <p:cNvSpPr txBox="1">
              <a:spLocks noChangeArrowheads="1"/>
            </p:cNvSpPr>
            <p:nvPr/>
          </p:nvSpPr>
          <p:spPr bwMode="auto">
            <a:xfrm>
              <a:off x="4325" y="3739"/>
              <a:ext cx="28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A</a:t>
              </a:r>
              <a:r>
                <a:rPr lang="en-US" altLang="zh-CN" b="1" i="1" baseline="-25000">
                  <a:solidFill>
                    <a:srgbClr val="FF0066"/>
                  </a:solidFill>
                </a:rPr>
                <a:t>i</a:t>
              </a:r>
              <a:endParaRPr lang="en-US" altLang="zh-CN" b="1" i="1">
                <a:solidFill>
                  <a:srgbClr val="FF0066"/>
                </a:solidFill>
              </a:endParaRPr>
            </a:p>
          </p:txBody>
        </p:sp>
        <p:sp>
          <p:nvSpPr>
            <p:cNvPr id="13" name="Text Box 27">
              <a:extLst>
                <a:ext uri="{FF2B5EF4-FFF2-40B4-BE49-F238E27FC236}">
                  <a16:creationId xmlns:a16="http://schemas.microsoft.com/office/drawing/2014/main" id="{4E4263A1-B6D6-8C64-B9AE-9235428C81BD}"/>
                </a:ext>
              </a:extLst>
            </p:cNvPr>
            <p:cNvSpPr txBox="1">
              <a:spLocks noChangeArrowheads="1"/>
            </p:cNvSpPr>
            <p:nvPr/>
          </p:nvSpPr>
          <p:spPr bwMode="auto">
            <a:xfrm>
              <a:off x="4526" y="3735"/>
              <a:ext cx="28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B</a:t>
              </a:r>
              <a:r>
                <a:rPr lang="en-US" altLang="zh-CN" b="1" i="1" baseline="-25000">
                  <a:solidFill>
                    <a:srgbClr val="FF0066"/>
                  </a:solidFill>
                </a:rPr>
                <a:t>i</a:t>
              </a:r>
              <a:endParaRPr lang="en-US" altLang="zh-CN" b="1" i="1">
                <a:solidFill>
                  <a:srgbClr val="FF0066"/>
                </a:solidFill>
              </a:endParaRPr>
            </a:p>
          </p:txBody>
        </p:sp>
        <p:sp>
          <p:nvSpPr>
            <p:cNvPr id="14" name="Text Box 28">
              <a:extLst>
                <a:ext uri="{FF2B5EF4-FFF2-40B4-BE49-F238E27FC236}">
                  <a16:creationId xmlns:a16="http://schemas.microsoft.com/office/drawing/2014/main" id="{948972B9-0672-9250-8AF2-76BF60E9ADCE}"/>
                </a:ext>
              </a:extLst>
            </p:cNvPr>
            <p:cNvSpPr txBox="1">
              <a:spLocks noChangeArrowheads="1"/>
            </p:cNvSpPr>
            <p:nvPr/>
          </p:nvSpPr>
          <p:spPr bwMode="auto">
            <a:xfrm>
              <a:off x="4718" y="3735"/>
              <a:ext cx="38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C</a:t>
              </a:r>
              <a:r>
                <a:rPr lang="en-US" altLang="zh-CN" b="1" i="1" baseline="-25000">
                  <a:solidFill>
                    <a:srgbClr val="FF0066"/>
                  </a:solidFill>
                </a:rPr>
                <a:t>i</a:t>
              </a:r>
              <a:r>
                <a:rPr lang="en-US" altLang="zh-CN" b="1" baseline="-25000">
                  <a:solidFill>
                    <a:srgbClr val="FF0066"/>
                  </a:solidFill>
                </a:rPr>
                <a:t>-1</a:t>
              </a:r>
              <a:endParaRPr lang="en-US" altLang="zh-CN" b="1" i="1">
                <a:solidFill>
                  <a:srgbClr val="FF0066"/>
                </a:solidFill>
              </a:endParaRPr>
            </a:p>
          </p:txBody>
        </p:sp>
        <p:sp>
          <p:nvSpPr>
            <p:cNvPr id="15" name="Text Box 29">
              <a:extLst>
                <a:ext uri="{FF2B5EF4-FFF2-40B4-BE49-F238E27FC236}">
                  <a16:creationId xmlns:a16="http://schemas.microsoft.com/office/drawing/2014/main" id="{090275E4-DC9E-F5DF-E590-FFDDA9933BAB}"/>
                </a:ext>
              </a:extLst>
            </p:cNvPr>
            <p:cNvSpPr txBox="1">
              <a:spLocks noChangeArrowheads="1"/>
            </p:cNvSpPr>
            <p:nvPr/>
          </p:nvSpPr>
          <p:spPr bwMode="auto">
            <a:xfrm>
              <a:off x="4809" y="2808"/>
              <a:ext cx="28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C</a:t>
              </a:r>
              <a:r>
                <a:rPr lang="en-US" altLang="zh-CN" b="1" i="1" baseline="-25000">
                  <a:solidFill>
                    <a:srgbClr val="FF0066"/>
                  </a:solidFill>
                </a:rPr>
                <a:t>i</a:t>
              </a:r>
              <a:endParaRPr lang="en-US" altLang="zh-CN" b="1" i="1">
                <a:solidFill>
                  <a:srgbClr val="FF0066"/>
                </a:solidFill>
              </a:endParaRPr>
            </a:p>
          </p:txBody>
        </p:sp>
      </p:grpSp>
      <p:sp>
        <p:nvSpPr>
          <p:cNvPr id="30" name="Text Box 30">
            <a:extLst>
              <a:ext uri="{FF2B5EF4-FFF2-40B4-BE49-F238E27FC236}">
                <a16:creationId xmlns:a16="http://schemas.microsoft.com/office/drawing/2014/main" id="{CAF41A94-2077-728E-1792-55C0A9ED1F12}"/>
              </a:ext>
            </a:extLst>
          </p:cNvPr>
          <p:cNvSpPr txBox="1">
            <a:spLocks noChangeArrowheads="1"/>
          </p:cNvSpPr>
          <p:nvPr/>
        </p:nvSpPr>
        <p:spPr bwMode="auto">
          <a:xfrm>
            <a:off x="4814631" y="1391931"/>
            <a:ext cx="403860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dirty="0"/>
              <a:t>全加器的符号如图所示</a:t>
            </a:r>
          </a:p>
        </p:txBody>
      </p:sp>
      <p:sp>
        <p:nvSpPr>
          <p:cNvPr id="31" name="Rectangle 31">
            <a:extLst>
              <a:ext uri="{FF2B5EF4-FFF2-40B4-BE49-F238E27FC236}">
                <a16:creationId xmlns:a16="http://schemas.microsoft.com/office/drawing/2014/main" id="{35016C3B-CF11-D566-E9E3-F69A365D95EC}"/>
              </a:ext>
            </a:extLst>
          </p:cNvPr>
          <p:cNvSpPr>
            <a:spLocks noChangeArrowheads="1"/>
          </p:cNvSpPr>
          <p:nvPr/>
        </p:nvSpPr>
        <p:spPr bwMode="auto">
          <a:xfrm>
            <a:off x="2695319" y="1922156"/>
            <a:ext cx="70104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dirty="0">
                <a:solidFill>
                  <a:srgbClr val="0033CC"/>
                </a:solidFill>
              </a:rPr>
              <a:t>选 </a:t>
            </a:r>
            <a:r>
              <a:rPr lang="en-US" altLang="zh-CN" sz="2800" b="1" dirty="0">
                <a:solidFill>
                  <a:srgbClr val="0033CC"/>
                </a:solidFill>
              </a:rPr>
              <a:t>3 </a:t>
            </a:r>
            <a:r>
              <a:rPr lang="zh-CN" altLang="en-US" sz="2800" b="1" dirty="0">
                <a:solidFill>
                  <a:srgbClr val="0033CC"/>
                </a:solidFill>
              </a:rPr>
              <a:t>线 </a:t>
            </a:r>
            <a:r>
              <a:rPr lang="en-US" altLang="zh-CN" sz="2800" b="1" dirty="0">
                <a:solidFill>
                  <a:srgbClr val="0033CC"/>
                </a:solidFill>
              </a:rPr>
              <a:t>– 8 </a:t>
            </a:r>
            <a:r>
              <a:rPr lang="zh-CN" altLang="en-US" sz="2800" b="1" dirty="0">
                <a:solidFill>
                  <a:srgbClr val="0033CC"/>
                </a:solidFill>
              </a:rPr>
              <a:t>线译码器 </a:t>
            </a:r>
            <a:r>
              <a:rPr lang="en-US" altLang="zh-CN" sz="2800" b="1" dirty="0">
                <a:solidFill>
                  <a:srgbClr val="FF0066"/>
                </a:solidFill>
              </a:rPr>
              <a:t>74LS138</a:t>
            </a:r>
            <a:endParaRPr lang="en-US" altLang="zh-CN" sz="2800" b="1" dirty="0">
              <a:solidFill>
                <a:srgbClr val="0033CC"/>
              </a:solidFill>
            </a:endParaRPr>
          </a:p>
        </p:txBody>
      </p:sp>
      <p:sp>
        <p:nvSpPr>
          <p:cNvPr id="32" name="Text Box 102">
            <a:extLst>
              <a:ext uri="{FF2B5EF4-FFF2-40B4-BE49-F238E27FC236}">
                <a16:creationId xmlns:a16="http://schemas.microsoft.com/office/drawing/2014/main" id="{F7536818-6944-2096-79EF-71DDC5B9BB33}"/>
              </a:ext>
            </a:extLst>
          </p:cNvPr>
          <p:cNvSpPr txBox="1">
            <a:spLocks noChangeArrowheads="1"/>
          </p:cNvSpPr>
          <p:nvPr/>
        </p:nvSpPr>
        <p:spPr bwMode="auto">
          <a:xfrm>
            <a:off x="2263519" y="2507943"/>
            <a:ext cx="594360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(2) </a:t>
            </a:r>
            <a:r>
              <a:rPr lang="zh-CN" altLang="en-US" sz="2800" b="1"/>
              <a:t>写出函数的标准与非</a:t>
            </a:r>
            <a:r>
              <a:rPr lang="en-US" altLang="zh-CN" sz="2800" b="1"/>
              <a:t>-</a:t>
            </a:r>
            <a:r>
              <a:rPr lang="zh-CN" altLang="en-US" sz="2800" b="1"/>
              <a:t>与非式</a:t>
            </a:r>
          </a:p>
        </p:txBody>
      </p:sp>
      <p:graphicFrame>
        <p:nvGraphicFramePr>
          <p:cNvPr id="33" name="Object 103">
            <a:extLst>
              <a:ext uri="{FF2B5EF4-FFF2-40B4-BE49-F238E27FC236}">
                <a16:creationId xmlns:a16="http://schemas.microsoft.com/office/drawing/2014/main" id="{43B77838-E7B5-0A6C-C13E-0F34746D0F48}"/>
              </a:ext>
            </a:extLst>
          </p:cNvPr>
          <p:cNvGraphicFramePr>
            <a:graphicFrameLocks noChangeAspect="1"/>
          </p:cNvGraphicFramePr>
          <p:nvPr>
            <p:extLst>
              <p:ext uri="{D42A27DB-BD31-4B8C-83A1-F6EECF244321}">
                <p14:modId xmlns:p14="http://schemas.microsoft.com/office/powerpoint/2010/main" val="2299457885"/>
              </p:ext>
            </p:extLst>
          </p:nvPr>
        </p:nvGraphicFramePr>
        <p:xfrm>
          <a:off x="2481006" y="3068331"/>
          <a:ext cx="6511925" cy="584200"/>
        </p:xfrm>
        <a:graphic>
          <a:graphicData uri="http://schemas.openxmlformats.org/presentationml/2006/ole">
            <mc:AlternateContent xmlns:mc="http://schemas.openxmlformats.org/markup-compatibility/2006">
              <mc:Choice xmlns:v="urn:schemas-microsoft-com:vml" Requires="v">
                <p:oleObj name="Equation" r:id="rId2" imgW="2543302" imgH="200070" progId="Equation.3">
                  <p:embed/>
                </p:oleObj>
              </mc:Choice>
              <mc:Fallback>
                <p:oleObj name="Equation" r:id="rId2" imgW="2543302" imgH="200070" progId="Equation.3">
                  <p:embed/>
                  <p:pic>
                    <p:nvPicPr>
                      <p:cNvPr id="33" name="Object 103">
                        <a:extLst>
                          <a:ext uri="{FF2B5EF4-FFF2-40B4-BE49-F238E27FC236}">
                            <a16:creationId xmlns:a16="http://schemas.microsoft.com/office/drawing/2014/main" id="{43B77838-E7B5-0A6C-C13E-0F34746D0F4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81006" y="3068331"/>
                        <a:ext cx="6511925" cy="5842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rgbClr val="FF33CC"/>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 name="Object 104">
            <a:extLst>
              <a:ext uri="{FF2B5EF4-FFF2-40B4-BE49-F238E27FC236}">
                <a16:creationId xmlns:a16="http://schemas.microsoft.com/office/drawing/2014/main" id="{F651ADBA-CF24-D8F4-600B-CBAD8A04AE39}"/>
              </a:ext>
            </a:extLst>
          </p:cNvPr>
          <p:cNvGraphicFramePr>
            <a:graphicFrameLocks noChangeAspect="1"/>
          </p:cNvGraphicFramePr>
          <p:nvPr>
            <p:extLst>
              <p:ext uri="{D42A27DB-BD31-4B8C-83A1-F6EECF244321}">
                <p14:modId xmlns:p14="http://schemas.microsoft.com/office/powerpoint/2010/main" val="2582758725"/>
              </p:ext>
            </p:extLst>
          </p:nvPr>
        </p:nvGraphicFramePr>
        <p:xfrm>
          <a:off x="2898519" y="3755718"/>
          <a:ext cx="3140075" cy="519113"/>
        </p:xfrm>
        <a:graphic>
          <a:graphicData uri="http://schemas.openxmlformats.org/presentationml/2006/ole">
            <mc:AlternateContent xmlns:mc="http://schemas.openxmlformats.org/markup-compatibility/2006">
              <mc:Choice xmlns:v="urn:schemas-microsoft-com:vml" Requires="v">
                <p:oleObj name="Equation" r:id="rId4" imgW="1285833" imgH="200070" progId="Equation.3">
                  <p:embed/>
                </p:oleObj>
              </mc:Choice>
              <mc:Fallback>
                <p:oleObj name="Equation" r:id="rId4" imgW="1285833" imgH="200070" progId="Equation.3">
                  <p:embed/>
                  <p:pic>
                    <p:nvPicPr>
                      <p:cNvPr id="34" name="Object 104">
                        <a:extLst>
                          <a:ext uri="{FF2B5EF4-FFF2-40B4-BE49-F238E27FC236}">
                            <a16:creationId xmlns:a16="http://schemas.microsoft.com/office/drawing/2014/main" id="{F651ADBA-CF24-D8F4-600B-CBAD8A04AE3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898519" y="3755718"/>
                        <a:ext cx="3140075" cy="519113"/>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5" name="Object 105">
            <a:extLst>
              <a:ext uri="{FF2B5EF4-FFF2-40B4-BE49-F238E27FC236}">
                <a16:creationId xmlns:a16="http://schemas.microsoft.com/office/drawing/2014/main" id="{FCF248BA-F569-1C73-6C13-C87D982540F2}"/>
              </a:ext>
            </a:extLst>
          </p:cNvPr>
          <p:cNvGraphicFramePr>
            <a:graphicFrameLocks noChangeAspect="1"/>
          </p:cNvGraphicFramePr>
          <p:nvPr>
            <p:extLst>
              <p:ext uri="{D42A27DB-BD31-4B8C-83A1-F6EECF244321}">
                <p14:modId xmlns:p14="http://schemas.microsoft.com/office/powerpoint/2010/main" val="3381663500"/>
              </p:ext>
            </p:extLst>
          </p:nvPr>
        </p:nvGraphicFramePr>
        <p:xfrm>
          <a:off x="6129081" y="3650943"/>
          <a:ext cx="2820988" cy="577850"/>
        </p:xfrm>
        <a:graphic>
          <a:graphicData uri="http://schemas.openxmlformats.org/presentationml/2006/ole">
            <mc:AlternateContent xmlns:mc="http://schemas.openxmlformats.org/markup-compatibility/2006">
              <mc:Choice xmlns:v="urn:schemas-microsoft-com:vml" Requires="v">
                <p:oleObj name="Equation" r:id="rId6" imgW="1152657" imgH="218970" progId="Equation.3">
                  <p:embed/>
                </p:oleObj>
              </mc:Choice>
              <mc:Fallback>
                <p:oleObj name="Equation" r:id="rId6" imgW="1152657" imgH="218970" progId="Equation.3">
                  <p:embed/>
                  <p:pic>
                    <p:nvPicPr>
                      <p:cNvPr id="35" name="Object 105">
                        <a:extLst>
                          <a:ext uri="{FF2B5EF4-FFF2-40B4-BE49-F238E27FC236}">
                            <a16:creationId xmlns:a16="http://schemas.microsoft.com/office/drawing/2014/main" id="{FCF248BA-F569-1C73-6C13-C87D982540F2}"/>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129081" y="3650943"/>
                        <a:ext cx="2820988" cy="577850"/>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6" name="Object 106">
            <a:extLst>
              <a:ext uri="{FF2B5EF4-FFF2-40B4-BE49-F238E27FC236}">
                <a16:creationId xmlns:a16="http://schemas.microsoft.com/office/drawing/2014/main" id="{A3CF7BDE-6055-4CD4-CDC5-34BE45B9A555}"/>
              </a:ext>
            </a:extLst>
          </p:cNvPr>
          <p:cNvGraphicFramePr>
            <a:graphicFrameLocks noChangeAspect="1"/>
          </p:cNvGraphicFramePr>
          <p:nvPr>
            <p:extLst>
              <p:ext uri="{D42A27DB-BD31-4B8C-83A1-F6EECF244321}">
                <p14:modId xmlns:p14="http://schemas.microsoft.com/office/powerpoint/2010/main" val="3956773078"/>
              </p:ext>
            </p:extLst>
          </p:nvPr>
        </p:nvGraphicFramePr>
        <p:xfrm>
          <a:off x="2441319" y="4338331"/>
          <a:ext cx="3670300" cy="525462"/>
        </p:xfrm>
        <a:graphic>
          <a:graphicData uri="http://schemas.openxmlformats.org/presentationml/2006/ole">
            <mc:AlternateContent xmlns:mc="http://schemas.openxmlformats.org/markup-compatibility/2006">
              <mc:Choice xmlns:v="urn:schemas-microsoft-com:vml" Requires="v">
                <p:oleObj name="Equation" r:id="rId8" imgW="1628902" imgH="209520" progId="Equation.3">
                  <p:embed/>
                </p:oleObj>
              </mc:Choice>
              <mc:Fallback>
                <p:oleObj name="Equation" r:id="rId8" imgW="1628902" imgH="209520" progId="Equation.3">
                  <p:embed/>
                  <p:pic>
                    <p:nvPicPr>
                      <p:cNvPr id="36" name="Object 106">
                        <a:extLst>
                          <a:ext uri="{FF2B5EF4-FFF2-40B4-BE49-F238E27FC236}">
                            <a16:creationId xmlns:a16="http://schemas.microsoft.com/office/drawing/2014/main" id="{A3CF7BDE-6055-4CD4-CDC5-34BE45B9A555}"/>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441319" y="4338331"/>
                        <a:ext cx="3670300" cy="525462"/>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rgbClr val="FF33CC"/>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7" name="Object 107">
            <a:extLst>
              <a:ext uri="{FF2B5EF4-FFF2-40B4-BE49-F238E27FC236}">
                <a16:creationId xmlns:a16="http://schemas.microsoft.com/office/drawing/2014/main" id="{AABE5C20-3082-8755-4E9A-49D108E615C1}"/>
              </a:ext>
            </a:extLst>
          </p:cNvPr>
          <p:cNvGraphicFramePr>
            <a:graphicFrameLocks noChangeAspect="1"/>
          </p:cNvGraphicFramePr>
          <p:nvPr>
            <p:extLst>
              <p:ext uri="{D42A27DB-BD31-4B8C-83A1-F6EECF244321}">
                <p14:modId xmlns:p14="http://schemas.microsoft.com/office/powerpoint/2010/main" val="1132636633"/>
              </p:ext>
            </p:extLst>
          </p:nvPr>
        </p:nvGraphicFramePr>
        <p:xfrm>
          <a:off x="2879469" y="4851093"/>
          <a:ext cx="6211887" cy="582613"/>
        </p:xfrm>
        <a:graphic>
          <a:graphicData uri="http://schemas.openxmlformats.org/presentationml/2006/ole">
            <mc:AlternateContent xmlns:mc="http://schemas.openxmlformats.org/markup-compatibility/2006">
              <mc:Choice xmlns:v="urn:schemas-microsoft-com:vml" Requires="v">
                <p:oleObj name="Equation" r:id="rId10" imgW="2771834" imgH="238140" progId="Equation.3">
                  <p:embed/>
                </p:oleObj>
              </mc:Choice>
              <mc:Fallback>
                <p:oleObj name="Equation" r:id="rId10" imgW="2771834" imgH="238140" progId="Equation.3">
                  <p:embed/>
                  <p:pic>
                    <p:nvPicPr>
                      <p:cNvPr id="37" name="Object 107">
                        <a:extLst>
                          <a:ext uri="{FF2B5EF4-FFF2-40B4-BE49-F238E27FC236}">
                            <a16:creationId xmlns:a16="http://schemas.microsoft.com/office/drawing/2014/main" id="{AABE5C20-3082-8755-4E9A-49D108E615C1}"/>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879469" y="4851093"/>
                        <a:ext cx="6211887" cy="582613"/>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rgbClr val="FF33CC"/>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8" name="Object 108">
            <a:extLst>
              <a:ext uri="{FF2B5EF4-FFF2-40B4-BE49-F238E27FC236}">
                <a16:creationId xmlns:a16="http://schemas.microsoft.com/office/drawing/2014/main" id="{E136CFBE-7461-D36D-9172-EEB040285E1A}"/>
              </a:ext>
            </a:extLst>
          </p:cNvPr>
          <p:cNvGraphicFramePr>
            <a:graphicFrameLocks noChangeAspect="1"/>
          </p:cNvGraphicFramePr>
          <p:nvPr>
            <p:extLst>
              <p:ext uri="{D42A27DB-BD31-4B8C-83A1-F6EECF244321}">
                <p14:modId xmlns:p14="http://schemas.microsoft.com/office/powerpoint/2010/main" val="744849008"/>
              </p:ext>
            </p:extLst>
          </p:nvPr>
        </p:nvGraphicFramePr>
        <p:xfrm>
          <a:off x="2879469" y="5484506"/>
          <a:ext cx="3109912" cy="549275"/>
        </p:xfrm>
        <a:graphic>
          <a:graphicData uri="http://schemas.openxmlformats.org/presentationml/2006/ole">
            <mc:AlternateContent xmlns:mc="http://schemas.openxmlformats.org/markup-compatibility/2006">
              <mc:Choice xmlns:v="urn:schemas-microsoft-com:vml" Requires="v">
                <p:oleObj name="Equation" r:id="rId12" imgW="1276378" imgH="209520" progId="Equation.3">
                  <p:embed/>
                </p:oleObj>
              </mc:Choice>
              <mc:Fallback>
                <p:oleObj name="Equation" r:id="rId12" imgW="1276378" imgH="209520" progId="Equation.3">
                  <p:embed/>
                  <p:pic>
                    <p:nvPicPr>
                      <p:cNvPr id="38" name="Object 108">
                        <a:extLst>
                          <a:ext uri="{FF2B5EF4-FFF2-40B4-BE49-F238E27FC236}">
                            <a16:creationId xmlns:a16="http://schemas.microsoft.com/office/drawing/2014/main" id="{E136CFBE-7461-D36D-9172-EEB040285E1A}"/>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2879469" y="5484506"/>
                        <a:ext cx="3109912" cy="549275"/>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9" name="Object 109">
            <a:extLst>
              <a:ext uri="{FF2B5EF4-FFF2-40B4-BE49-F238E27FC236}">
                <a16:creationId xmlns:a16="http://schemas.microsoft.com/office/drawing/2014/main" id="{1A2EAD38-85A4-BDF3-166F-22406509C418}"/>
              </a:ext>
            </a:extLst>
          </p:cNvPr>
          <p:cNvGraphicFramePr>
            <a:graphicFrameLocks noChangeAspect="1"/>
          </p:cNvGraphicFramePr>
          <p:nvPr>
            <p:extLst>
              <p:ext uri="{D42A27DB-BD31-4B8C-83A1-F6EECF244321}">
                <p14:modId xmlns:p14="http://schemas.microsoft.com/office/powerpoint/2010/main" val="4177321781"/>
              </p:ext>
            </p:extLst>
          </p:nvPr>
        </p:nvGraphicFramePr>
        <p:xfrm>
          <a:off x="2879469" y="6024256"/>
          <a:ext cx="2790825" cy="577850"/>
        </p:xfrm>
        <a:graphic>
          <a:graphicData uri="http://schemas.openxmlformats.org/presentationml/2006/ole">
            <mc:AlternateContent xmlns:mc="http://schemas.openxmlformats.org/markup-compatibility/2006">
              <mc:Choice xmlns:v="urn:schemas-microsoft-com:vml" Requires="v">
                <p:oleObj name="Equation" r:id="rId14" imgW="1133478" imgH="218970" progId="Equation.3">
                  <p:embed/>
                </p:oleObj>
              </mc:Choice>
              <mc:Fallback>
                <p:oleObj name="Equation" r:id="rId14" imgW="1133478" imgH="218970" progId="Equation.3">
                  <p:embed/>
                  <p:pic>
                    <p:nvPicPr>
                      <p:cNvPr id="39" name="Object 109">
                        <a:extLst>
                          <a:ext uri="{FF2B5EF4-FFF2-40B4-BE49-F238E27FC236}">
                            <a16:creationId xmlns:a16="http://schemas.microsoft.com/office/drawing/2014/main" id="{1A2EAD38-85A4-BDF3-166F-22406509C418}"/>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79469" y="6024256"/>
                        <a:ext cx="2790825" cy="577850"/>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 name="灯片编号占位符 1">
            <a:extLst>
              <a:ext uri="{FF2B5EF4-FFF2-40B4-BE49-F238E27FC236}">
                <a16:creationId xmlns:a16="http://schemas.microsoft.com/office/drawing/2014/main" id="{EE5F8C79-215F-20D2-608F-61B4E2CC7B6B}"/>
              </a:ext>
            </a:extLst>
          </p:cNvPr>
          <p:cNvSpPr>
            <a:spLocks noGrp="1"/>
          </p:cNvSpPr>
          <p:nvPr>
            <p:ph type="sldNum" sz="quarter" idx="12"/>
          </p:nvPr>
        </p:nvSpPr>
        <p:spPr/>
        <p:txBody>
          <a:bodyPr/>
          <a:lstStyle/>
          <a:p>
            <a:fld id="{392CBAA0-59E6-204E-8F03-85E5040D48B8}" type="slidenum">
              <a:rPr kumimoji="1" lang="zh-CN" altLang="en-US" smtClean="0"/>
              <a:t>85</a:t>
            </a:fld>
            <a:r>
              <a:rPr kumimoji="1" lang="en-US" altLang="zh-CN"/>
              <a:t>/133</a:t>
            </a:r>
            <a:endParaRPr kumimoji="1" lang="zh-CN" altLang="en-US" dirty="0"/>
          </a:p>
        </p:txBody>
      </p:sp>
    </p:spTree>
    <p:extLst>
      <p:ext uri="{BB962C8B-B14F-4D97-AF65-F5344CB8AC3E}">
        <p14:creationId xmlns:p14="http://schemas.microsoft.com/office/powerpoint/2010/main" val="3435969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iterate type="lt">
                                    <p:tmPct val="100000"/>
                                  </p:iterate>
                                  <p:childTnLst>
                                    <p:set>
                                      <p:cBhvr>
                                        <p:cTn id="6" dur="1" fill="hold">
                                          <p:stCondLst>
                                            <p:cond delay="0"/>
                                          </p:stCondLst>
                                        </p:cTn>
                                        <p:tgtEl>
                                          <p:spTgt spid="6"/>
                                        </p:tgtEl>
                                        <p:attrNameLst>
                                          <p:attrName>style.visibility</p:attrName>
                                        </p:attrNameLst>
                                      </p:cBhvr>
                                      <p:to>
                                        <p:strVal val="visible"/>
                                      </p:to>
                                    </p:set>
                                    <p:animEffect transition="in" filter="dissolve">
                                      <p:cBhvr>
                                        <p:cTn id="7" dur="75"/>
                                        <p:tgtEl>
                                          <p:spTgt spid="6"/>
                                        </p:tgtEl>
                                      </p:cBhvr>
                                    </p:animEffect>
                                  </p:childTnLst>
                                </p:cTn>
                              </p:par>
                            </p:childTnLst>
                          </p:cTn>
                        </p:par>
                        <p:par>
                          <p:cTn id="8" fill="hold">
                            <p:stCondLst>
                              <p:cond delay="1725"/>
                            </p:stCondLst>
                            <p:childTnLst>
                              <p:par>
                                <p:cTn id="9" presetID="12" presetClass="entr" presetSubtype="1" fill="hold" nodeType="afterEffect">
                                  <p:stCondLst>
                                    <p:cond delay="100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p:tgtEl>
                                          <p:spTgt spid="9"/>
                                        </p:tgtEl>
                                        <p:attrNameLst>
                                          <p:attrName>ppt_y</p:attrName>
                                        </p:attrNameLst>
                                      </p:cBhvr>
                                      <p:tavLst>
                                        <p:tav tm="0">
                                          <p:val>
                                            <p:strVal val="#ppt_y-#ppt_h*1.125000"/>
                                          </p:val>
                                        </p:tav>
                                        <p:tav tm="100000">
                                          <p:val>
                                            <p:strVal val="#ppt_y"/>
                                          </p:val>
                                        </p:tav>
                                      </p:tavLst>
                                    </p:anim>
                                    <p:animEffect transition="in" filter="wipe(down)">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left)">
                                      <p:cBhvr>
                                        <p:cTn id="17" dur="500"/>
                                        <p:tgtEl>
                                          <p:spTgt spid="8"/>
                                        </p:tgtEl>
                                      </p:cBhvr>
                                    </p:animEffect>
                                  </p:childTnLst>
                                </p:cTn>
                              </p:par>
                            </p:childTnLst>
                          </p:cTn>
                        </p:par>
                        <p:par>
                          <p:cTn id="18" fill="hold">
                            <p:stCondLst>
                              <p:cond delay="500"/>
                            </p:stCondLst>
                            <p:childTnLst>
                              <p:par>
                                <p:cTn id="19" presetID="22" presetClass="entr" presetSubtype="8" fill="hold" grpId="0" nodeType="afterEffect">
                                  <p:stCondLst>
                                    <p:cond delay="1000"/>
                                  </p:stCondLst>
                                  <p:iterate type="lt">
                                    <p:tmPct val="100000"/>
                                  </p:iterate>
                                  <p:childTnLst>
                                    <p:set>
                                      <p:cBhvr>
                                        <p:cTn id="20" dur="1" fill="hold">
                                          <p:stCondLst>
                                            <p:cond delay="0"/>
                                          </p:stCondLst>
                                        </p:cTn>
                                        <p:tgtEl>
                                          <p:spTgt spid="7"/>
                                        </p:tgtEl>
                                        <p:attrNameLst>
                                          <p:attrName>style.visibility</p:attrName>
                                        </p:attrNameLst>
                                      </p:cBhvr>
                                      <p:to>
                                        <p:strVal val="visible"/>
                                      </p:to>
                                    </p:set>
                                    <p:animEffect transition="in" filter="wipe(left)">
                                      <p:cBhvr>
                                        <p:cTn id="21" dur="75"/>
                                        <p:tgtEl>
                                          <p:spTgt spid="7"/>
                                        </p:tgtEl>
                                      </p:cBhvr>
                                    </p:animEffect>
                                  </p:childTnLst>
                                </p:cTn>
                              </p:par>
                            </p:childTnLst>
                          </p:cTn>
                        </p:par>
                        <p:par>
                          <p:cTn id="22" fill="hold">
                            <p:stCondLst>
                              <p:cond delay="2175"/>
                            </p:stCondLst>
                            <p:childTnLst>
                              <p:par>
                                <p:cTn id="23" presetID="22" presetClass="entr" presetSubtype="8" fill="hold" grpId="0" nodeType="afterEffect">
                                  <p:stCondLst>
                                    <p:cond delay="0"/>
                                  </p:stCondLst>
                                  <p:iterate type="lt">
                                    <p:tmPct val="100000"/>
                                  </p:iterate>
                                  <p:childTnLst>
                                    <p:set>
                                      <p:cBhvr>
                                        <p:cTn id="24" dur="1" fill="hold">
                                          <p:stCondLst>
                                            <p:cond delay="0"/>
                                          </p:stCondLst>
                                        </p:cTn>
                                        <p:tgtEl>
                                          <p:spTgt spid="30"/>
                                        </p:tgtEl>
                                        <p:attrNameLst>
                                          <p:attrName>style.visibility</p:attrName>
                                        </p:attrNameLst>
                                      </p:cBhvr>
                                      <p:to>
                                        <p:strVal val="visible"/>
                                      </p:to>
                                    </p:set>
                                    <p:animEffect transition="in" filter="wipe(left)">
                                      <p:cBhvr>
                                        <p:cTn id="25" dur="75"/>
                                        <p:tgtEl>
                                          <p:spTgt spid="30"/>
                                        </p:tgtEl>
                                      </p:cBhvr>
                                    </p:animEffect>
                                  </p:childTnLst>
                                </p:cTn>
                              </p:par>
                            </p:childTnLst>
                          </p:cTn>
                        </p:par>
                      </p:childTnLst>
                    </p:cTn>
                  </p:par>
                  <p:par>
                    <p:cTn id="26" fill="hold">
                      <p:stCondLst>
                        <p:cond delay="indefinite"/>
                      </p:stCondLst>
                      <p:childTnLst>
                        <p:par>
                          <p:cTn id="27" fill="hold">
                            <p:stCondLst>
                              <p:cond delay="0"/>
                            </p:stCondLst>
                            <p:childTnLst>
                              <p:par>
                                <p:cTn id="28" presetID="42" presetClass="entr" presetSubtype="0" fill="hold" grpId="0" nodeType="clickEffect">
                                  <p:stCondLst>
                                    <p:cond delay="0"/>
                                  </p:stCondLst>
                                  <p:childTnLst>
                                    <p:set>
                                      <p:cBhvr>
                                        <p:cTn id="29" dur="1" fill="hold">
                                          <p:stCondLst>
                                            <p:cond delay="0"/>
                                          </p:stCondLst>
                                        </p:cTn>
                                        <p:tgtEl>
                                          <p:spTgt spid="31"/>
                                        </p:tgtEl>
                                        <p:attrNameLst>
                                          <p:attrName>style.visibility</p:attrName>
                                        </p:attrNameLst>
                                      </p:cBhvr>
                                      <p:to>
                                        <p:strVal val="visible"/>
                                      </p:to>
                                    </p:set>
                                    <p:animEffect transition="in" filter="fade">
                                      <p:cBhvr>
                                        <p:cTn id="30" dur="1000"/>
                                        <p:tgtEl>
                                          <p:spTgt spid="31"/>
                                        </p:tgtEl>
                                      </p:cBhvr>
                                    </p:animEffect>
                                    <p:anim calcmode="lin" valueType="num">
                                      <p:cBhvr>
                                        <p:cTn id="31" dur="1000" fill="hold"/>
                                        <p:tgtEl>
                                          <p:spTgt spid="31"/>
                                        </p:tgtEl>
                                        <p:attrNameLst>
                                          <p:attrName>ppt_x</p:attrName>
                                        </p:attrNameLst>
                                      </p:cBhvr>
                                      <p:tavLst>
                                        <p:tav tm="0">
                                          <p:val>
                                            <p:strVal val="#ppt_x"/>
                                          </p:val>
                                        </p:tav>
                                        <p:tav tm="100000">
                                          <p:val>
                                            <p:strVal val="#ppt_x"/>
                                          </p:val>
                                        </p:tav>
                                      </p:tavLst>
                                    </p:anim>
                                    <p:anim calcmode="lin" valueType="num">
                                      <p:cBhvr>
                                        <p:cTn id="32"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iterate type="lt">
                                    <p:tmPct val="100000"/>
                                  </p:iterate>
                                  <p:childTnLst>
                                    <p:set>
                                      <p:cBhvr>
                                        <p:cTn id="36" dur="1" fill="hold">
                                          <p:stCondLst>
                                            <p:cond delay="0"/>
                                          </p:stCondLst>
                                        </p:cTn>
                                        <p:tgtEl>
                                          <p:spTgt spid="32"/>
                                        </p:tgtEl>
                                        <p:attrNameLst>
                                          <p:attrName>style.visibility</p:attrName>
                                        </p:attrNameLst>
                                      </p:cBhvr>
                                      <p:to>
                                        <p:strVal val="visible"/>
                                      </p:to>
                                    </p:set>
                                    <p:animEffect transition="in" filter="wipe(left)">
                                      <p:cBhvr>
                                        <p:cTn id="37" dur="75"/>
                                        <p:tgtEl>
                                          <p:spTgt spid="32"/>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nodeType="clickEffect">
                                  <p:stCondLst>
                                    <p:cond delay="0"/>
                                  </p:stCondLst>
                                  <p:childTnLst>
                                    <p:set>
                                      <p:cBhvr>
                                        <p:cTn id="41" dur="1" fill="hold">
                                          <p:stCondLst>
                                            <p:cond delay="0"/>
                                          </p:stCondLst>
                                        </p:cTn>
                                        <p:tgtEl>
                                          <p:spTgt spid="33"/>
                                        </p:tgtEl>
                                        <p:attrNameLst>
                                          <p:attrName>style.visibility</p:attrName>
                                        </p:attrNameLst>
                                      </p:cBhvr>
                                      <p:to>
                                        <p:strVal val="visible"/>
                                      </p:to>
                                    </p:set>
                                    <p:animEffect transition="in" filter="wipe(left)">
                                      <p:cBhvr>
                                        <p:cTn id="42" dur="500"/>
                                        <p:tgtEl>
                                          <p:spTgt spid="33"/>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nodeType="clickEffect">
                                  <p:stCondLst>
                                    <p:cond delay="0"/>
                                  </p:stCondLst>
                                  <p:childTnLst>
                                    <p:set>
                                      <p:cBhvr>
                                        <p:cTn id="46" dur="1" fill="hold">
                                          <p:stCondLst>
                                            <p:cond delay="0"/>
                                          </p:stCondLst>
                                        </p:cTn>
                                        <p:tgtEl>
                                          <p:spTgt spid="34"/>
                                        </p:tgtEl>
                                        <p:attrNameLst>
                                          <p:attrName>style.visibility</p:attrName>
                                        </p:attrNameLst>
                                      </p:cBhvr>
                                      <p:to>
                                        <p:strVal val="visible"/>
                                      </p:to>
                                    </p:set>
                                    <p:animEffect transition="in" filter="wipe(left)">
                                      <p:cBhvr>
                                        <p:cTn id="47" dur="500"/>
                                        <p:tgtEl>
                                          <p:spTgt spid="34"/>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nodeType="clickEffect">
                                  <p:stCondLst>
                                    <p:cond delay="0"/>
                                  </p:stCondLst>
                                  <p:childTnLst>
                                    <p:set>
                                      <p:cBhvr>
                                        <p:cTn id="51" dur="1" fill="hold">
                                          <p:stCondLst>
                                            <p:cond delay="0"/>
                                          </p:stCondLst>
                                        </p:cTn>
                                        <p:tgtEl>
                                          <p:spTgt spid="35"/>
                                        </p:tgtEl>
                                        <p:attrNameLst>
                                          <p:attrName>style.visibility</p:attrName>
                                        </p:attrNameLst>
                                      </p:cBhvr>
                                      <p:to>
                                        <p:strVal val="visible"/>
                                      </p:to>
                                    </p:set>
                                    <p:animEffect transition="in" filter="wipe(left)">
                                      <p:cBhvr>
                                        <p:cTn id="52" dur="500"/>
                                        <p:tgtEl>
                                          <p:spTgt spid="35"/>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nodeType="clickEffect">
                                  <p:stCondLst>
                                    <p:cond delay="0"/>
                                  </p:stCondLst>
                                  <p:childTnLst>
                                    <p:set>
                                      <p:cBhvr>
                                        <p:cTn id="56" dur="1" fill="hold">
                                          <p:stCondLst>
                                            <p:cond delay="0"/>
                                          </p:stCondLst>
                                        </p:cTn>
                                        <p:tgtEl>
                                          <p:spTgt spid="36"/>
                                        </p:tgtEl>
                                        <p:attrNameLst>
                                          <p:attrName>style.visibility</p:attrName>
                                        </p:attrNameLst>
                                      </p:cBhvr>
                                      <p:to>
                                        <p:strVal val="visible"/>
                                      </p:to>
                                    </p:set>
                                    <p:animEffect transition="in" filter="wipe(left)">
                                      <p:cBhvr>
                                        <p:cTn id="57" dur="500"/>
                                        <p:tgtEl>
                                          <p:spTgt spid="36"/>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nodeType="clickEffect">
                                  <p:stCondLst>
                                    <p:cond delay="0"/>
                                  </p:stCondLst>
                                  <p:childTnLst>
                                    <p:set>
                                      <p:cBhvr>
                                        <p:cTn id="61" dur="1" fill="hold">
                                          <p:stCondLst>
                                            <p:cond delay="0"/>
                                          </p:stCondLst>
                                        </p:cTn>
                                        <p:tgtEl>
                                          <p:spTgt spid="37"/>
                                        </p:tgtEl>
                                        <p:attrNameLst>
                                          <p:attrName>style.visibility</p:attrName>
                                        </p:attrNameLst>
                                      </p:cBhvr>
                                      <p:to>
                                        <p:strVal val="visible"/>
                                      </p:to>
                                    </p:set>
                                    <p:animEffect transition="in" filter="wipe(left)">
                                      <p:cBhvr>
                                        <p:cTn id="62" dur="500"/>
                                        <p:tgtEl>
                                          <p:spTgt spid="37"/>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nodeType="clickEffect">
                                  <p:stCondLst>
                                    <p:cond delay="0"/>
                                  </p:stCondLst>
                                  <p:childTnLst>
                                    <p:set>
                                      <p:cBhvr>
                                        <p:cTn id="66" dur="1" fill="hold">
                                          <p:stCondLst>
                                            <p:cond delay="0"/>
                                          </p:stCondLst>
                                        </p:cTn>
                                        <p:tgtEl>
                                          <p:spTgt spid="38"/>
                                        </p:tgtEl>
                                        <p:attrNameLst>
                                          <p:attrName>style.visibility</p:attrName>
                                        </p:attrNameLst>
                                      </p:cBhvr>
                                      <p:to>
                                        <p:strVal val="visible"/>
                                      </p:to>
                                    </p:set>
                                    <p:animEffect transition="in" filter="wipe(left)">
                                      <p:cBhvr>
                                        <p:cTn id="67" dur="500"/>
                                        <p:tgtEl>
                                          <p:spTgt spid="38"/>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nodeType="click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wipe(left)">
                                      <p:cBhvr>
                                        <p:cTn id="72"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utoUpdateAnimBg="0"/>
      <p:bldP spid="7" grpId="0" autoUpdateAnimBg="0"/>
      <p:bldP spid="8" grpId="0" autoUpdateAnimBg="0"/>
      <p:bldP spid="30" grpId="0" autoUpdateAnimBg="0"/>
      <p:bldP spid="31" grpId="0"/>
      <p:bldP spid="32" grpId="0" autoUpdateAnimBg="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5.2</a:t>
            </a:r>
            <a:r>
              <a:rPr kumimoji="1" lang="zh-CN" altLang="en-US" dirty="0"/>
              <a:t> 用二进制译码器实现组合逻辑函数</a:t>
            </a:r>
          </a:p>
        </p:txBody>
      </p:sp>
      <p:sp>
        <p:nvSpPr>
          <p:cNvPr id="6" name="Rectangle 2">
            <a:extLst>
              <a:ext uri="{FF2B5EF4-FFF2-40B4-BE49-F238E27FC236}">
                <a16:creationId xmlns:a16="http://schemas.microsoft.com/office/drawing/2014/main" id="{BD674385-58C6-39AD-3CBA-6EE0DA7B6C33}"/>
              </a:ext>
            </a:extLst>
          </p:cNvPr>
          <p:cNvSpPr>
            <a:spLocks noChangeArrowheads="1"/>
          </p:cNvSpPr>
          <p:nvPr/>
        </p:nvSpPr>
        <p:spPr bwMode="auto">
          <a:xfrm>
            <a:off x="1263087" y="707924"/>
            <a:ext cx="7510462"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a:t>
            </a:r>
            <a:r>
              <a:rPr lang="zh-CN" altLang="en-US" sz="2800" b="1">
                <a:solidFill>
                  <a:srgbClr val="FF0066"/>
                </a:solidFill>
              </a:rPr>
              <a:t>例 </a:t>
            </a:r>
            <a:r>
              <a:rPr lang="en-US" altLang="zh-CN" sz="2800" b="1">
                <a:solidFill>
                  <a:srgbClr val="FF0066"/>
                </a:solidFill>
              </a:rPr>
              <a:t>3. 5. 2</a:t>
            </a:r>
            <a:r>
              <a:rPr lang="en-US" altLang="zh-CN" sz="2800" b="1">
                <a:solidFill>
                  <a:srgbClr val="FF0066"/>
                </a:solidFill>
                <a:ea typeface="楷体_GB2312" pitchFamily="49" charset="-122"/>
              </a:rPr>
              <a:t>] </a:t>
            </a:r>
            <a:r>
              <a:rPr lang="zh-CN" altLang="en-US" sz="2800" b="1"/>
              <a:t>试用集成译码器设计一个全加器。</a:t>
            </a:r>
          </a:p>
        </p:txBody>
      </p:sp>
      <p:sp>
        <p:nvSpPr>
          <p:cNvPr id="7" name="Text Box 3">
            <a:extLst>
              <a:ext uri="{FF2B5EF4-FFF2-40B4-BE49-F238E27FC236}">
                <a16:creationId xmlns:a16="http://schemas.microsoft.com/office/drawing/2014/main" id="{321F931B-8317-C0B7-2EF9-B2C0DF231275}"/>
              </a:ext>
            </a:extLst>
          </p:cNvPr>
          <p:cNvSpPr txBox="1">
            <a:spLocks noChangeArrowheads="1"/>
          </p:cNvSpPr>
          <p:nvPr/>
        </p:nvSpPr>
        <p:spPr bwMode="auto">
          <a:xfrm>
            <a:off x="1232924" y="1281011"/>
            <a:ext cx="11271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latin typeface="宋体" panose="02010600030101010101" pitchFamily="2" charset="-122"/>
              </a:rPr>
              <a:t>[</a:t>
            </a:r>
            <a:r>
              <a:rPr lang="zh-CN" altLang="en-US" sz="2800" b="1">
                <a:solidFill>
                  <a:srgbClr val="FF0066"/>
                </a:solidFill>
              </a:rPr>
              <a:t>解</a:t>
            </a:r>
            <a:r>
              <a:rPr lang="en-US" altLang="zh-CN" sz="2800" b="1">
                <a:solidFill>
                  <a:srgbClr val="FF0066"/>
                </a:solidFill>
                <a:latin typeface="宋体" panose="02010600030101010101" pitchFamily="2" charset="-122"/>
              </a:rPr>
              <a:t>]</a:t>
            </a:r>
          </a:p>
        </p:txBody>
      </p:sp>
      <p:grpSp>
        <p:nvGrpSpPr>
          <p:cNvPr id="8" name="Group 4">
            <a:extLst>
              <a:ext uri="{FF2B5EF4-FFF2-40B4-BE49-F238E27FC236}">
                <a16:creationId xmlns:a16="http://schemas.microsoft.com/office/drawing/2014/main" id="{6004171E-4394-D364-E61A-996301534CFA}"/>
              </a:ext>
            </a:extLst>
          </p:cNvPr>
          <p:cNvGrpSpPr>
            <a:grpSpLocks/>
          </p:cNvGrpSpPr>
          <p:nvPr/>
        </p:nvGrpSpPr>
        <p:grpSpPr bwMode="auto">
          <a:xfrm>
            <a:off x="8694174" y="715861"/>
            <a:ext cx="1362075" cy="1947863"/>
            <a:chOff x="4247" y="2800"/>
            <a:chExt cx="858" cy="1227"/>
          </a:xfrm>
        </p:grpSpPr>
        <p:grpSp>
          <p:nvGrpSpPr>
            <p:cNvPr id="9" name="Group 5">
              <a:extLst>
                <a:ext uri="{FF2B5EF4-FFF2-40B4-BE49-F238E27FC236}">
                  <a16:creationId xmlns:a16="http://schemas.microsoft.com/office/drawing/2014/main" id="{07E805C0-2471-3EB5-2352-E70913E69C50}"/>
                </a:ext>
              </a:extLst>
            </p:cNvPr>
            <p:cNvGrpSpPr>
              <a:grpSpLocks/>
            </p:cNvGrpSpPr>
            <p:nvPr/>
          </p:nvGrpSpPr>
          <p:grpSpPr bwMode="auto">
            <a:xfrm>
              <a:off x="4320" y="2914"/>
              <a:ext cx="666" cy="881"/>
              <a:chOff x="4320" y="2914"/>
              <a:chExt cx="666" cy="881"/>
            </a:xfrm>
          </p:grpSpPr>
          <p:sp>
            <p:nvSpPr>
              <p:cNvPr id="15" name="Rectangle 6">
                <a:extLst>
                  <a:ext uri="{FF2B5EF4-FFF2-40B4-BE49-F238E27FC236}">
                    <a16:creationId xmlns:a16="http://schemas.microsoft.com/office/drawing/2014/main" id="{F3514810-E36C-EC13-C68D-B44DE6E40AC6}"/>
                  </a:ext>
                </a:extLst>
              </p:cNvPr>
              <p:cNvSpPr>
                <a:spLocks noChangeArrowheads="1"/>
              </p:cNvSpPr>
              <p:nvPr/>
            </p:nvSpPr>
            <p:spPr bwMode="auto">
              <a:xfrm>
                <a:off x="4320" y="3147"/>
                <a:ext cx="666" cy="387"/>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 name="Line 7">
                <a:extLst>
                  <a:ext uri="{FF2B5EF4-FFF2-40B4-BE49-F238E27FC236}">
                    <a16:creationId xmlns:a16="http://schemas.microsoft.com/office/drawing/2014/main" id="{FEF10BD3-DDE7-178B-78BE-E50389EE4ECD}"/>
                  </a:ext>
                </a:extLst>
              </p:cNvPr>
              <p:cNvSpPr>
                <a:spLocks noChangeShapeType="1"/>
              </p:cNvSpPr>
              <p:nvPr/>
            </p:nvSpPr>
            <p:spPr bwMode="auto">
              <a:xfrm flipV="1">
                <a:off x="4496" y="2971"/>
                <a:ext cx="0" cy="17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 name="Oval 8">
                <a:extLst>
                  <a:ext uri="{FF2B5EF4-FFF2-40B4-BE49-F238E27FC236}">
                    <a16:creationId xmlns:a16="http://schemas.microsoft.com/office/drawing/2014/main" id="{EC245191-DA50-CFD8-08CA-F0E06330E27A}"/>
                  </a:ext>
                </a:extLst>
              </p:cNvPr>
              <p:cNvSpPr>
                <a:spLocks noChangeArrowheads="1"/>
              </p:cNvSpPr>
              <p:nvPr/>
            </p:nvSpPr>
            <p:spPr bwMode="auto">
              <a:xfrm>
                <a:off x="4467" y="2914"/>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 name="Line 9">
                <a:extLst>
                  <a:ext uri="{FF2B5EF4-FFF2-40B4-BE49-F238E27FC236}">
                    <a16:creationId xmlns:a16="http://schemas.microsoft.com/office/drawing/2014/main" id="{9A859503-69FA-FFFB-C642-E5946C3D99C3}"/>
                  </a:ext>
                </a:extLst>
              </p:cNvPr>
              <p:cNvSpPr>
                <a:spLocks noChangeShapeType="1"/>
              </p:cNvSpPr>
              <p:nvPr/>
            </p:nvSpPr>
            <p:spPr bwMode="auto">
              <a:xfrm flipV="1">
                <a:off x="4815" y="2975"/>
                <a:ext cx="0" cy="17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 name="Oval 10">
                <a:extLst>
                  <a:ext uri="{FF2B5EF4-FFF2-40B4-BE49-F238E27FC236}">
                    <a16:creationId xmlns:a16="http://schemas.microsoft.com/office/drawing/2014/main" id="{68365473-AF1C-0994-B747-37FBCDB40977}"/>
                  </a:ext>
                </a:extLst>
              </p:cNvPr>
              <p:cNvSpPr>
                <a:spLocks noChangeArrowheads="1"/>
              </p:cNvSpPr>
              <p:nvPr/>
            </p:nvSpPr>
            <p:spPr bwMode="auto">
              <a:xfrm>
                <a:off x="4785" y="2914"/>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 name="Line 11">
                <a:extLst>
                  <a:ext uri="{FF2B5EF4-FFF2-40B4-BE49-F238E27FC236}">
                    <a16:creationId xmlns:a16="http://schemas.microsoft.com/office/drawing/2014/main" id="{4C97D67B-3E47-FC55-F2BF-B0AC87AC5471}"/>
                  </a:ext>
                </a:extLst>
              </p:cNvPr>
              <p:cNvSpPr>
                <a:spLocks noChangeShapeType="1"/>
              </p:cNvSpPr>
              <p:nvPr/>
            </p:nvSpPr>
            <p:spPr bwMode="auto">
              <a:xfrm>
                <a:off x="4476" y="3537"/>
                <a:ext cx="0" cy="20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 name="Oval 12">
                <a:extLst>
                  <a:ext uri="{FF2B5EF4-FFF2-40B4-BE49-F238E27FC236}">
                    <a16:creationId xmlns:a16="http://schemas.microsoft.com/office/drawing/2014/main" id="{D2DA7960-E0F3-4825-E212-AFC23DAAC284}"/>
                  </a:ext>
                </a:extLst>
              </p:cNvPr>
              <p:cNvSpPr>
                <a:spLocks noChangeArrowheads="1"/>
              </p:cNvSpPr>
              <p:nvPr/>
            </p:nvSpPr>
            <p:spPr bwMode="auto">
              <a:xfrm>
                <a:off x="4448" y="3737"/>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2" name="Line 13">
                <a:extLst>
                  <a:ext uri="{FF2B5EF4-FFF2-40B4-BE49-F238E27FC236}">
                    <a16:creationId xmlns:a16="http://schemas.microsoft.com/office/drawing/2014/main" id="{D03B61E6-6363-FEB3-2DEB-46DA3FA4613A}"/>
                  </a:ext>
                </a:extLst>
              </p:cNvPr>
              <p:cNvSpPr>
                <a:spLocks noChangeShapeType="1"/>
              </p:cNvSpPr>
              <p:nvPr/>
            </p:nvSpPr>
            <p:spPr bwMode="auto">
              <a:xfrm>
                <a:off x="4835" y="3536"/>
                <a:ext cx="0" cy="20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3" name="Oval 14">
                <a:extLst>
                  <a:ext uri="{FF2B5EF4-FFF2-40B4-BE49-F238E27FC236}">
                    <a16:creationId xmlns:a16="http://schemas.microsoft.com/office/drawing/2014/main" id="{3F89E4AB-F86A-8F73-5A47-F2B01C184259}"/>
                  </a:ext>
                </a:extLst>
              </p:cNvPr>
              <p:cNvSpPr>
                <a:spLocks noChangeArrowheads="1"/>
              </p:cNvSpPr>
              <p:nvPr/>
            </p:nvSpPr>
            <p:spPr bwMode="auto">
              <a:xfrm>
                <a:off x="4807" y="3736"/>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4" name="Line 15">
                <a:extLst>
                  <a:ext uri="{FF2B5EF4-FFF2-40B4-BE49-F238E27FC236}">
                    <a16:creationId xmlns:a16="http://schemas.microsoft.com/office/drawing/2014/main" id="{53A086BB-032D-8742-89DC-936DD7A59358}"/>
                  </a:ext>
                </a:extLst>
              </p:cNvPr>
              <p:cNvSpPr>
                <a:spLocks noChangeShapeType="1"/>
              </p:cNvSpPr>
              <p:nvPr/>
            </p:nvSpPr>
            <p:spPr bwMode="auto">
              <a:xfrm>
                <a:off x="4653" y="3539"/>
                <a:ext cx="0" cy="20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5" name="Oval 16">
                <a:extLst>
                  <a:ext uri="{FF2B5EF4-FFF2-40B4-BE49-F238E27FC236}">
                    <a16:creationId xmlns:a16="http://schemas.microsoft.com/office/drawing/2014/main" id="{CF531147-3FE9-3B7B-EB91-89CA16598F60}"/>
                  </a:ext>
                </a:extLst>
              </p:cNvPr>
              <p:cNvSpPr>
                <a:spLocks noChangeArrowheads="1"/>
              </p:cNvSpPr>
              <p:nvPr/>
            </p:nvSpPr>
            <p:spPr bwMode="auto">
              <a:xfrm>
                <a:off x="4625" y="3739"/>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6" name="Text Box 17">
                <a:extLst>
                  <a:ext uri="{FF2B5EF4-FFF2-40B4-BE49-F238E27FC236}">
                    <a16:creationId xmlns:a16="http://schemas.microsoft.com/office/drawing/2014/main" id="{402FE178-FAE2-3B98-EDA2-4EE7E2D7D8E0}"/>
                  </a:ext>
                </a:extLst>
              </p:cNvPr>
              <p:cNvSpPr txBox="1">
                <a:spLocks noChangeArrowheads="1"/>
              </p:cNvSpPr>
              <p:nvPr/>
            </p:nvSpPr>
            <p:spPr bwMode="auto">
              <a:xfrm>
                <a:off x="4412" y="3160"/>
                <a:ext cx="24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a:solidFill>
                      <a:srgbClr val="0033CC"/>
                    </a:solidFill>
                    <a:cs typeface="Times New Roman" panose="02020603050405020304" pitchFamily="18" charset="0"/>
                  </a:rPr>
                  <a:t>Σ</a:t>
                </a:r>
                <a:endParaRPr lang="en-US" altLang="zh-CN" sz="2800">
                  <a:solidFill>
                    <a:srgbClr val="0033CC"/>
                  </a:solidFill>
                </a:endParaRPr>
              </a:p>
            </p:txBody>
          </p:sp>
          <p:sp>
            <p:nvSpPr>
              <p:cNvPr id="27" name="Text Box 18">
                <a:extLst>
                  <a:ext uri="{FF2B5EF4-FFF2-40B4-BE49-F238E27FC236}">
                    <a16:creationId xmlns:a16="http://schemas.microsoft.com/office/drawing/2014/main" id="{B1776217-9085-5373-D59E-96D97DFBB487}"/>
                  </a:ext>
                </a:extLst>
              </p:cNvPr>
              <p:cNvSpPr txBox="1">
                <a:spLocks noChangeArrowheads="1"/>
              </p:cNvSpPr>
              <p:nvPr/>
            </p:nvSpPr>
            <p:spPr bwMode="auto">
              <a:xfrm>
                <a:off x="4580" y="3117"/>
                <a:ext cx="35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CO</a:t>
                </a:r>
              </a:p>
            </p:txBody>
          </p:sp>
          <p:sp>
            <p:nvSpPr>
              <p:cNvPr id="28" name="Text Box 19">
                <a:extLst>
                  <a:ext uri="{FF2B5EF4-FFF2-40B4-BE49-F238E27FC236}">
                    <a16:creationId xmlns:a16="http://schemas.microsoft.com/office/drawing/2014/main" id="{1682553F-047A-970A-B5BD-856D3E5246A0}"/>
                  </a:ext>
                </a:extLst>
              </p:cNvPr>
              <p:cNvSpPr txBox="1">
                <a:spLocks noChangeArrowheads="1"/>
              </p:cNvSpPr>
              <p:nvPr/>
            </p:nvSpPr>
            <p:spPr bwMode="auto">
              <a:xfrm>
                <a:off x="4590" y="3299"/>
                <a:ext cx="29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CI</a:t>
                </a:r>
              </a:p>
            </p:txBody>
          </p:sp>
        </p:grpSp>
        <p:sp>
          <p:nvSpPr>
            <p:cNvPr id="10" name="Text Box 20">
              <a:extLst>
                <a:ext uri="{FF2B5EF4-FFF2-40B4-BE49-F238E27FC236}">
                  <a16:creationId xmlns:a16="http://schemas.microsoft.com/office/drawing/2014/main" id="{CC1E2481-FF15-A070-8B99-C2B2155BFE5F}"/>
                </a:ext>
              </a:extLst>
            </p:cNvPr>
            <p:cNvSpPr txBox="1">
              <a:spLocks noChangeArrowheads="1"/>
            </p:cNvSpPr>
            <p:nvPr/>
          </p:nvSpPr>
          <p:spPr bwMode="auto">
            <a:xfrm>
              <a:off x="4247" y="2800"/>
              <a:ext cx="25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S</a:t>
              </a:r>
              <a:r>
                <a:rPr lang="en-US" altLang="zh-CN" b="1" i="1" baseline="-25000">
                  <a:solidFill>
                    <a:srgbClr val="FF0066"/>
                  </a:solidFill>
                </a:rPr>
                <a:t>i</a:t>
              </a:r>
              <a:endParaRPr lang="en-US" altLang="zh-CN" b="1" i="1">
                <a:solidFill>
                  <a:srgbClr val="FF0066"/>
                </a:solidFill>
              </a:endParaRPr>
            </a:p>
          </p:txBody>
        </p:sp>
        <p:sp>
          <p:nvSpPr>
            <p:cNvPr id="11" name="Text Box 21">
              <a:extLst>
                <a:ext uri="{FF2B5EF4-FFF2-40B4-BE49-F238E27FC236}">
                  <a16:creationId xmlns:a16="http://schemas.microsoft.com/office/drawing/2014/main" id="{B11580F8-55A0-EAE9-117B-3F9450FD22A4}"/>
                </a:ext>
              </a:extLst>
            </p:cNvPr>
            <p:cNvSpPr txBox="1">
              <a:spLocks noChangeArrowheads="1"/>
            </p:cNvSpPr>
            <p:nvPr/>
          </p:nvSpPr>
          <p:spPr bwMode="auto">
            <a:xfrm>
              <a:off x="4325" y="3739"/>
              <a:ext cx="28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A</a:t>
              </a:r>
              <a:r>
                <a:rPr lang="en-US" altLang="zh-CN" b="1" i="1" baseline="-25000">
                  <a:solidFill>
                    <a:srgbClr val="FF0066"/>
                  </a:solidFill>
                </a:rPr>
                <a:t>i</a:t>
              </a:r>
              <a:endParaRPr lang="en-US" altLang="zh-CN" b="1" i="1">
                <a:solidFill>
                  <a:srgbClr val="FF0066"/>
                </a:solidFill>
              </a:endParaRPr>
            </a:p>
          </p:txBody>
        </p:sp>
        <p:sp>
          <p:nvSpPr>
            <p:cNvPr id="12" name="Text Box 22">
              <a:extLst>
                <a:ext uri="{FF2B5EF4-FFF2-40B4-BE49-F238E27FC236}">
                  <a16:creationId xmlns:a16="http://schemas.microsoft.com/office/drawing/2014/main" id="{92D52FC9-6245-4BF1-996E-7B50A75BA86D}"/>
                </a:ext>
              </a:extLst>
            </p:cNvPr>
            <p:cNvSpPr txBox="1">
              <a:spLocks noChangeArrowheads="1"/>
            </p:cNvSpPr>
            <p:nvPr/>
          </p:nvSpPr>
          <p:spPr bwMode="auto">
            <a:xfrm>
              <a:off x="4526" y="3735"/>
              <a:ext cx="28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B</a:t>
              </a:r>
              <a:r>
                <a:rPr lang="en-US" altLang="zh-CN" b="1" i="1" baseline="-25000">
                  <a:solidFill>
                    <a:srgbClr val="FF0066"/>
                  </a:solidFill>
                </a:rPr>
                <a:t>i</a:t>
              </a:r>
              <a:endParaRPr lang="en-US" altLang="zh-CN" b="1" i="1">
                <a:solidFill>
                  <a:srgbClr val="FF0066"/>
                </a:solidFill>
              </a:endParaRPr>
            </a:p>
          </p:txBody>
        </p:sp>
        <p:sp>
          <p:nvSpPr>
            <p:cNvPr id="13" name="Text Box 23">
              <a:extLst>
                <a:ext uri="{FF2B5EF4-FFF2-40B4-BE49-F238E27FC236}">
                  <a16:creationId xmlns:a16="http://schemas.microsoft.com/office/drawing/2014/main" id="{776E1AFA-9B8E-3022-A71B-3521C734FE0E}"/>
                </a:ext>
              </a:extLst>
            </p:cNvPr>
            <p:cNvSpPr txBox="1">
              <a:spLocks noChangeArrowheads="1"/>
            </p:cNvSpPr>
            <p:nvPr/>
          </p:nvSpPr>
          <p:spPr bwMode="auto">
            <a:xfrm>
              <a:off x="4718" y="3735"/>
              <a:ext cx="38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C</a:t>
              </a:r>
              <a:r>
                <a:rPr lang="en-US" altLang="zh-CN" b="1" i="1" baseline="-25000">
                  <a:solidFill>
                    <a:srgbClr val="FF0066"/>
                  </a:solidFill>
                </a:rPr>
                <a:t>i</a:t>
              </a:r>
              <a:r>
                <a:rPr lang="en-US" altLang="zh-CN" b="1" baseline="-25000">
                  <a:solidFill>
                    <a:srgbClr val="FF0066"/>
                  </a:solidFill>
                </a:rPr>
                <a:t>-1</a:t>
              </a:r>
              <a:endParaRPr lang="en-US" altLang="zh-CN" b="1" i="1">
                <a:solidFill>
                  <a:srgbClr val="FF0066"/>
                </a:solidFill>
              </a:endParaRPr>
            </a:p>
          </p:txBody>
        </p:sp>
        <p:sp>
          <p:nvSpPr>
            <p:cNvPr id="14" name="Text Box 24">
              <a:extLst>
                <a:ext uri="{FF2B5EF4-FFF2-40B4-BE49-F238E27FC236}">
                  <a16:creationId xmlns:a16="http://schemas.microsoft.com/office/drawing/2014/main" id="{E6554B16-369D-1F71-75A0-F7EB433F0FAC}"/>
                </a:ext>
              </a:extLst>
            </p:cNvPr>
            <p:cNvSpPr txBox="1">
              <a:spLocks noChangeArrowheads="1"/>
            </p:cNvSpPr>
            <p:nvPr/>
          </p:nvSpPr>
          <p:spPr bwMode="auto">
            <a:xfrm>
              <a:off x="4809" y="2808"/>
              <a:ext cx="28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C</a:t>
              </a:r>
              <a:r>
                <a:rPr lang="en-US" altLang="zh-CN" b="1" i="1" baseline="-25000">
                  <a:solidFill>
                    <a:srgbClr val="FF0066"/>
                  </a:solidFill>
                </a:rPr>
                <a:t>i</a:t>
              </a:r>
              <a:endParaRPr lang="en-US" altLang="zh-CN" b="1" i="1">
                <a:solidFill>
                  <a:srgbClr val="FF0066"/>
                </a:solidFill>
              </a:endParaRPr>
            </a:p>
          </p:txBody>
        </p:sp>
      </p:grpSp>
      <p:sp>
        <p:nvSpPr>
          <p:cNvPr id="29" name="Text Box 25">
            <a:extLst>
              <a:ext uri="{FF2B5EF4-FFF2-40B4-BE49-F238E27FC236}">
                <a16:creationId xmlns:a16="http://schemas.microsoft.com/office/drawing/2014/main" id="{8A5021B1-43A2-3AF3-42E4-9D47B9AA2BF7}"/>
              </a:ext>
            </a:extLst>
          </p:cNvPr>
          <p:cNvSpPr txBox="1">
            <a:spLocks noChangeArrowheads="1"/>
          </p:cNvSpPr>
          <p:nvPr/>
        </p:nvSpPr>
        <p:spPr bwMode="auto">
          <a:xfrm>
            <a:off x="1625037" y="1938236"/>
            <a:ext cx="594360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(2) </a:t>
            </a:r>
            <a:r>
              <a:rPr lang="zh-CN" altLang="en-US" sz="2800" b="1"/>
              <a:t>函数的标准与非</a:t>
            </a:r>
            <a:r>
              <a:rPr lang="en-US" altLang="zh-CN" sz="2800" b="1"/>
              <a:t>-</a:t>
            </a:r>
            <a:r>
              <a:rPr lang="zh-CN" altLang="en-US" sz="2800" b="1"/>
              <a:t>与非式</a:t>
            </a:r>
          </a:p>
        </p:txBody>
      </p:sp>
      <p:sp>
        <p:nvSpPr>
          <p:cNvPr id="30" name="Rectangle 26">
            <a:extLst>
              <a:ext uri="{FF2B5EF4-FFF2-40B4-BE49-F238E27FC236}">
                <a16:creationId xmlns:a16="http://schemas.microsoft.com/office/drawing/2014/main" id="{3DF2A770-7188-634C-FCA0-4ABB5B02FAC7}"/>
              </a:ext>
            </a:extLst>
          </p:cNvPr>
          <p:cNvSpPr>
            <a:spLocks noChangeArrowheads="1"/>
          </p:cNvSpPr>
          <p:nvPr/>
        </p:nvSpPr>
        <p:spPr bwMode="auto">
          <a:xfrm>
            <a:off x="2075887" y="1312761"/>
            <a:ext cx="7010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选 </a:t>
            </a:r>
            <a:r>
              <a:rPr lang="en-US" altLang="zh-CN" sz="2800" b="1">
                <a:solidFill>
                  <a:srgbClr val="0033CC"/>
                </a:solidFill>
              </a:rPr>
              <a:t>3 </a:t>
            </a:r>
            <a:r>
              <a:rPr lang="zh-CN" altLang="en-US" sz="2800" b="1">
                <a:solidFill>
                  <a:srgbClr val="0033CC"/>
                </a:solidFill>
              </a:rPr>
              <a:t>线 </a:t>
            </a:r>
            <a:r>
              <a:rPr lang="en-US" altLang="zh-CN" sz="2800" b="1">
                <a:solidFill>
                  <a:srgbClr val="0033CC"/>
                </a:solidFill>
              </a:rPr>
              <a:t>– 8 </a:t>
            </a:r>
            <a:r>
              <a:rPr lang="zh-CN" altLang="en-US" sz="2800" b="1">
                <a:solidFill>
                  <a:srgbClr val="0033CC"/>
                </a:solidFill>
              </a:rPr>
              <a:t>线译码器 </a:t>
            </a:r>
            <a:r>
              <a:rPr lang="en-US" altLang="zh-CN" sz="2800" b="1">
                <a:solidFill>
                  <a:srgbClr val="FF0066"/>
                </a:solidFill>
              </a:rPr>
              <a:t>74LS138</a:t>
            </a:r>
            <a:endParaRPr lang="en-US" altLang="zh-CN" sz="2800" b="1">
              <a:solidFill>
                <a:srgbClr val="0033CC"/>
              </a:solidFill>
            </a:endParaRPr>
          </a:p>
        </p:txBody>
      </p:sp>
      <p:grpSp>
        <p:nvGrpSpPr>
          <p:cNvPr id="31" name="Group 155">
            <a:extLst>
              <a:ext uri="{FF2B5EF4-FFF2-40B4-BE49-F238E27FC236}">
                <a16:creationId xmlns:a16="http://schemas.microsoft.com/office/drawing/2014/main" id="{3D6E0800-909B-1561-08AB-E6AE336192DB}"/>
              </a:ext>
            </a:extLst>
          </p:cNvPr>
          <p:cNvGrpSpPr>
            <a:grpSpLocks/>
          </p:cNvGrpSpPr>
          <p:nvPr/>
        </p:nvGrpSpPr>
        <p:grpSpPr bwMode="auto">
          <a:xfrm>
            <a:off x="6546287" y="4289324"/>
            <a:ext cx="3748087" cy="2047875"/>
            <a:chOff x="3399" y="2593"/>
            <a:chExt cx="2361" cy="1290"/>
          </a:xfrm>
        </p:grpSpPr>
        <p:sp>
          <p:nvSpPr>
            <p:cNvPr id="32" name="Rectangle 28">
              <a:extLst>
                <a:ext uri="{FF2B5EF4-FFF2-40B4-BE49-F238E27FC236}">
                  <a16:creationId xmlns:a16="http://schemas.microsoft.com/office/drawing/2014/main" id="{73DABA79-1A60-C30C-6289-368C30167824}"/>
                </a:ext>
              </a:extLst>
            </p:cNvPr>
            <p:cNvSpPr>
              <a:spLocks noChangeArrowheads="1"/>
            </p:cNvSpPr>
            <p:nvPr/>
          </p:nvSpPr>
          <p:spPr bwMode="auto">
            <a:xfrm>
              <a:off x="3421" y="2774"/>
              <a:ext cx="2028" cy="867"/>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solidFill>
                  <a:srgbClr val="0033CC"/>
                </a:solidFill>
              </a:endParaRPr>
            </a:p>
          </p:txBody>
        </p:sp>
        <p:sp>
          <p:nvSpPr>
            <p:cNvPr id="33" name="Line 29">
              <a:extLst>
                <a:ext uri="{FF2B5EF4-FFF2-40B4-BE49-F238E27FC236}">
                  <a16:creationId xmlns:a16="http://schemas.microsoft.com/office/drawing/2014/main" id="{CB341F36-2B04-9279-53F3-3F7171C4294D}"/>
                </a:ext>
              </a:extLst>
            </p:cNvPr>
            <p:cNvSpPr>
              <a:spLocks noChangeShapeType="1"/>
            </p:cNvSpPr>
            <p:nvPr/>
          </p:nvSpPr>
          <p:spPr bwMode="auto">
            <a:xfrm>
              <a:off x="3552" y="3642"/>
              <a:ext cx="0" cy="18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4" name="Oval 30">
              <a:extLst>
                <a:ext uri="{FF2B5EF4-FFF2-40B4-BE49-F238E27FC236}">
                  <a16:creationId xmlns:a16="http://schemas.microsoft.com/office/drawing/2014/main" id="{5AD93EE8-65D9-B8B5-1451-AFB39C6FB17C}"/>
                </a:ext>
              </a:extLst>
            </p:cNvPr>
            <p:cNvSpPr>
              <a:spLocks noChangeArrowheads="1"/>
            </p:cNvSpPr>
            <p:nvPr/>
          </p:nvSpPr>
          <p:spPr bwMode="auto">
            <a:xfrm flipV="1">
              <a:off x="3523" y="3832"/>
              <a:ext cx="54" cy="50"/>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5" name="Line 31">
              <a:extLst>
                <a:ext uri="{FF2B5EF4-FFF2-40B4-BE49-F238E27FC236}">
                  <a16:creationId xmlns:a16="http://schemas.microsoft.com/office/drawing/2014/main" id="{9BEF3758-DBA5-4CF3-ED63-26592904AFB4}"/>
                </a:ext>
              </a:extLst>
            </p:cNvPr>
            <p:cNvSpPr>
              <a:spLocks noChangeShapeType="1"/>
            </p:cNvSpPr>
            <p:nvPr/>
          </p:nvSpPr>
          <p:spPr bwMode="auto">
            <a:xfrm>
              <a:off x="3804" y="3642"/>
              <a:ext cx="0" cy="18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6" name="Oval 32">
              <a:extLst>
                <a:ext uri="{FF2B5EF4-FFF2-40B4-BE49-F238E27FC236}">
                  <a16:creationId xmlns:a16="http://schemas.microsoft.com/office/drawing/2014/main" id="{20225689-1A96-9498-430E-8F08BE8BA4CC}"/>
                </a:ext>
              </a:extLst>
            </p:cNvPr>
            <p:cNvSpPr>
              <a:spLocks noChangeArrowheads="1"/>
            </p:cNvSpPr>
            <p:nvPr/>
          </p:nvSpPr>
          <p:spPr bwMode="auto">
            <a:xfrm flipV="1">
              <a:off x="3776" y="3830"/>
              <a:ext cx="54" cy="50"/>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7" name="Line 33">
              <a:extLst>
                <a:ext uri="{FF2B5EF4-FFF2-40B4-BE49-F238E27FC236}">
                  <a16:creationId xmlns:a16="http://schemas.microsoft.com/office/drawing/2014/main" id="{0ED964DB-75E8-2FC7-96A4-975B053D235E}"/>
                </a:ext>
              </a:extLst>
            </p:cNvPr>
            <p:cNvSpPr>
              <a:spLocks noChangeShapeType="1"/>
            </p:cNvSpPr>
            <p:nvPr/>
          </p:nvSpPr>
          <p:spPr bwMode="auto">
            <a:xfrm>
              <a:off x="4057" y="3642"/>
              <a:ext cx="0" cy="18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8" name="Oval 34">
              <a:extLst>
                <a:ext uri="{FF2B5EF4-FFF2-40B4-BE49-F238E27FC236}">
                  <a16:creationId xmlns:a16="http://schemas.microsoft.com/office/drawing/2014/main" id="{85D7EF41-C294-95C6-1A30-B72DE5CC4F7E}"/>
                </a:ext>
              </a:extLst>
            </p:cNvPr>
            <p:cNvSpPr>
              <a:spLocks noChangeArrowheads="1"/>
            </p:cNvSpPr>
            <p:nvPr/>
          </p:nvSpPr>
          <p:spPr bwMode="auto">
            <a:xfrm flipV="1">
              <a:off x="4029" y="3833"/>
              <a:ext cx="54" cy="50"/>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9" name="Line 35">
              <a:extLst>
                <a:ext uri="{FF2B5EF4-FFF2-40B4-BE49-F238E27FC236}">
                  <a16:creationId xmlns:a16="http://schemas.microsoft.com/office/drawing/2014/main" id="{7165443C-B46A-4191-B6F4-ED1F4D5169F0}"/>
                </a:ext>
              </a:extLst>
            </p:cNvPr>
            <p:cNvSpPr>
              <a:spLocks noChangeShapeType="1"/>
            </p:cNvSpPr>
            <p:nvPr/>
          </p:nvSpPr>
          <p:spPr bwMode="auto">
            <a:xfrm>
              <a:off x="5068" y="3642"/>
              <a:ext cx="0" cy="18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0" name="Oval 36">
              <a:extLst>
                <a:ext uri="{FF2B5EF4-FFF2-40B4-BE49-F238E27FC236}">
                  <a16:creationId xmlns:a16="http://schemas.microsoft.com/office/drawing/2014/main" id="{55EEA812-704B-688E-9A69-6B1F6132A1C3}"/>
                </a:ext>
              </a:extLst>
            </p:cNvPr>
            <p:cNvSpPr>
              <a:spLocks noChangeArrowheads="1"/>
            </p:cNvSpPr>
            <p:nvPr/>
          </p:nvSpPr>
          <p:spPr bwMode="auto">
            <a:xfrm flipV="1">
              <a:off x="5042" y="3830"/>
              <a:ext cx="54" cy="49"/>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1" name="Text Box 37">
              <a:extLst>
                <a:ext uri="{FF2B5EF4-FFF2-40B4-BE49-F238E27FC236}">
                  <a16:creationId xmlns:a16="http://schemas.microsoft.com/office/drawing/2014/main" id="{4A867BB2-6F6D-6D35-ABBE-1A97A29D9AD3}"/>
                </a:ext>
              </a:extLst>
            </p:cNvPr>
            <p:cNvSpPr txBox="1">
              <a:spLocks noChangeArrowheads="1"/>
            </p:cNvSpPr>
            <p:nvPr/>
          </p:nvSpPr>
          <p:spPr bwMode="auto">
            <a:xfrm>
              <a:off x="3926" y="3038"/>
              <a:ext cx="168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800" b="1">
                  <a:solidFill>
                    <a:srgbClr val="FF0066"/>
                  </a:solidFill>
                </a:rPr>
                <a:t>74LS138</a:t>
              </a:r>
            </a:p>
          </p:txBody>
        </p:sp>
        <p:sp>
          <p:nvSpPr>
            <p:cNvPr id="42" name="Text Box 38">
              <a:extLst>
                <a:ext uri="{FF2B5EF4-FFF2-40B4-BE49-F238E27FC236}">
                  <a16:creationId xmlns:a16="http://schemas.microsoft.com/office/drawing/2014/main" id="{481D9A64-A000-8816-C506-B0D9C3892DBD}"/>
                </a:ext>
              </a:extLst>
            </p:cNvPr>
            <p:cNvSpPr txBox="1">
              <a:spLocks noChangeArrowheads="1"/>
            </p:cNvSpPr>
            <p:nvPr/>
          </p:nvSpPr>
          <p:spPr bwMode="auto">
            <a:xfrm>
              <a:off x="3399" y="2727"/>
              <a:ext cx="58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Y</a:t>
              </a:r>
              <a:r>
                <a:rPr lang="en-US" altLang="zh-CN" b="1" baseline="-25000">
                  <a:solidFill>
                    <a:srgbClr val="0033CC"/>
                  </a:solidFill>
                  <a:ea typeface="楷体_GB2312" pitchFamily="49" charset="-122"/>
                </a:rPr>
                <a:t>0  </a:t>
              </a:r>
            </a:p>
          </p:txBody>
        </p:sp>
        <p:sp>
          <p:nvSpPr>
            <p:cNvPr id="43" name="Text Box 39">
              <a:extLst>
                <a:ext uri="{FF2B5EF4-FFF2-40B4-BE49-F238E27FC236}">
                  <a16:creationId xmlns:a16="http://schemas.microsoft.com/office/drawing/2014/main" id="{B2C1C9C9-EF11-47ED-A23B-DBCA5381577E}"/>
                </a:ext>
              </a:extLst>
            </p:cNvPr>
            <p:cNvSpPr txBox="1">
              <a:spLocks noChangeArrowheads="1"/>
            </p:cNvSpPr>
            <p:nvPr/>
          </p:nvSpPr>
          <p:spPr bwMode="auto">
            <a:xfrm>
              <a:off x="3654" y="2727"/>
              <a:ext cx="58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Y</a:t>
              </a:r>
              <a:r>
                <a:rPr lang="en-US" altLang="zh-CN" b="1" baseline="-25000">
                  <a:solidFill>
                    <a:srgbClr val="0033CC"/>
                  </a:solidFill>
                  <a:ea typeface="楷体_GB2312" pitchFamily="49" charset="-122"/>
                </a:rPr>
                <a:t>1  </a:t>
              </a:r>
            </a:p>
          </p:txBody>
        </p:sp>
        <p:sp>
          <p:nvSpPr>
            <p:cNvPr id="44" name="Text Box 40">
              <a:extLst>
                <a:ext uri="{FF2B5EF4-FFF2-40B4-BE49-F238E27FC236}">
                  <a16:creationId xmlns:a16="http://schemas.microsoft.com/office/drawing/2014/main" id="{5569CEAC-1FD9-BEDA-C0F3-507917D94418}"/>
                </a:ext>
              </a:extLst>
            </p:cNvPr>
            <p:cNvSpPr txBox="1">
              <a:spLocks noChangeArrowheads="1"/>
            </p:cNvSpPr>
            <p:nvPr/>
          </p:nvSpPr>
          <p:spPr bwMode="auto">
            <a:xfrm>
              <a:off x="3908" y="2727"/>
              <a:ext cx="58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Y</a:t>
              </a:r>
              <a:r>
                <a:rPr lang="en-US" altLang="zh-CN" b="1" baseline="-25000">
                  <a:solidFill>
                    <a:srgbClr val="0033CC"/>
                  </a:solidFill>
                  <a:ea typeface="楷体_GB2312" pitchFamily="49" charset="-122"/>
                </a:rPr>
                <a:t>2 </a:t>
              </a:r>
            </a:p>
          </p:txBody>
        </p:sp>
        <p:sp>
          <p:nvSpPr>
            <p:cNvPr id="45" name="Text Box 41">
              <a:extLst>
                <a:ext uri="{FF2B5EF4-FFF2-40B4-BE49-F238E27FC236}">
                  <a16:creationId xmlns:a16="http://schemas.microsoft.com/office/drawing/2014/main" id="{F0989D0B-BE23-56CB-77F6-E5CF1B4A93D7}"/>
                </a:ext>
              </a:extLst>
            </p:cNvPr>
            <p:cNvSpPr txBox="1">
              <a:spLocks noChangeArrowheads="1"/>
            </p:cNvSpPr>
            <p:nvPr/>
          </p:nvSpPr>
          <p:spPr bwMode="auto">
            <a:xfrm>
              <a:off x="4162" y="2727"/>
              <a:ext cx="58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Y</a:t>
              </a:r>
              <a:r>
                <a:rPr lang="en-US" altLang="zh-CN" b="1" baseline="-25000">
                  <a:solidFill>
                    <a:srgbClr val="0033CC"/>
                  </a:solidFill>
                  <a:ea typeface="楷体_GB2312" pitchFamily="49" charset="-122"/>
                </a:rPr>
                <a:t>3  </a:t>
              </a:r>
            </a:p>
          </p:txBody>
        </p:sp>
        <p:sp>
          <p:nvSpPr>
            <p:cNvPr id="46" name="Text Box 42">
              <a:extLst>
                <a:ext uri="{FF2B5EF4-FFF2-40B4-BE49-F238E27FC236}">
                  <a16:creationId xmlns:a16="http://schemas.microsoft.com/office/drawing/2014/main" id="{F2BA572A-FA5D-6A93-FF7E-FE9A6FDBFDB7}"/>
                </a:ext>
              </a:extLst>
            </p:cNvPr>
            <p:cNvSpPr txBox="1">
              <a:spLocks noChangeArrowheads="1"/>
            </p:cNvSpPr>
            <p:nvPr/>
          </p:nvSpPr>
          <p:spPr bwMode="auto">
            <a:xfrm>
              <a:off x="4417" y="2727"/>
              <a:ext cx="58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Y</a:t>
              </a:r>
              <a:r>
                <a:rPr lang="en-US" altLang="zh-CN" b="1" baseline="-25000">
                  <a:solidFill>
                    <a:srgbClr val="0033CC"/>
                  </a:solidFill>
                  <a:ea typeface="楷体_GB2312" pitchFamily="49" charset="-122"/>
                </a:rPr>
                <a:t>4 </a:t>
              </a:r>
            </a:p>
          </p:txBody>
        </p:sp>
        <p:sp>
          <p:nvSpPr>
            <p:cNvPr id="47" name="Text Box 43">
              <a:extLst>
                <a:ext uri="{FF2B5EF4-FFF2-40B4-BE49-F238E27FC236}">
                  <a16:creationId xmlns:a16="http://schemas.microsoft.com/office/drawing/2014/main" id="{DD9FD6AE-B961-B52D-E094-2D469177F54D}"/>
                </a:ext>
              </a:extLst>
            </p:cNvPr>
            <p:cNvSpPr txBox="1">
              <a:spLocks noChangeArrowheads="1"/>
            </p:cNvSpPr>
            <p:nvPr/>
          </p:nvSpPr>
          <p:spPr bwMode="auto">
            <a:xfrm>
              <a:off x="4671" y="2727"/>
              <a:ext cx="58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Y</a:t>
              </a:r>
              <a:r>
                <a:rPr lang="en-US" altLang="zh-CN" b="1" baseline="-25000">
                  <a:solidFill>
                    <a:srgbClr val="0033CC"/>
                  </a:solidFill>
                  <a:ea typeface="楷体_GB2312" pitchFamily="49" charset="-122"/>
                </a:rPr>
                <a:t>5  </a:t>
              </a:r>
            </a:p>
          </p:txBody>
        </p:sp>
        <p:sp>
          <p:nvSpPr>
            <p:cNvPr id="48" name="Text Box 44">
              <a:extLst>
                <a:ext uri="{FF2B5EF4-FFF2-40B4-BE49-F238E27FC236}">
                  <a16:creationId xmlns:a16="http://schemas.microsoft.com/office/drawing/2014/main" id="{44B2F873-6B79-7BB5-0056-C86599A195B4}"/>
                </a:ext>
              </a:extLst>
            </p:cNvPr>
            <p:cNvSpPr txBox="1">
              <a:spLocks noChangeArrowheads="1"/>
            </p:cNvSpPr>
            <p:nvPr/>
          </p:nvSpPr>
          <p:spPr bwMode="auto">
            <a:xfrm>
              <a:off x="4925" y="2727"/>
              <a:ext cx="58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Y</a:t>
              </a:r>
              <a:r>
                <a:rPr lang="en-US" altLang="zh-CN" b="1" baseline="-25000">
                  <a:solidFill>
                    <a:srgbClr val="0033CC"/>
                  </a:solidFill>
                  <a:ea typeface="楷体_GB2312" pitchFamily="49" charset="-122"/>
                </a:rPr>
                <a:t>6  </a:t>
              </a:r>
            </a:p>
          </p:txBody>
        </p:sp>
        <p:sp>
          <p:nvSpPr>
            <p:cNvPr id="49" name="Text Box 45">
              <a:extLst>
                <a:ext uri="{FF2B5EF4-FFF2-40B4-BE49-F238E27FC236}">
                  <a16:creationId xmlns:a16="http://schemas.microsoft.com/office/drawing/2014/main" id="{AE340B59-09E6-481E-AEA2-1E3838D9397A}"/>
                </a:ext>
              </a:extLst>
            </p:cNvPr>
            <p:cNvSpPr txBox="1">
              <a:spLocks noChangeArrowheads="1"/>
            </p:cNvSpPr>
            <p:nvPr/>
          </p:nvSpPr>
          <p:spPr bwMode="auto">
            <a:xfrm>
              <a:off x="5174" y="2734"/>
              <a:ext cx="58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Y</a:t>
              </a:r>
              <a:r>
                <a:rPr lang="en-US" altLang="zh-CN" b="1" baseline="-25000">
                  <a:solidFill>
                    <a:srgbClr val="0033CC"/>
                  </a:solidFill>
                  <a:ea typeface="楷体_GB2312" pitchFamily="49" charset="-122"/>
                </a:rPr>
                <a:t>7  </a:t>
              </a:r>
            </a:p>
          </p:txBody>
        </p:sp>
        <p:grpSp>
          <p:nvGrpSpPr>
            <p:cNvPr id="50" name="Group 154">
              <a:extLst>
                <a:ext uri="{FF2B5EF4-FFF2-40B4-BE49-F238E27FC236}">
                  <a16:creationId xmlns:a16="http://schemas.microsoft.com/office/drawing/2014/main" id="{E135E2E8-540E-C54B-A6D0-03ECEC47F533}"/>
                </a:ext>
              </a:extLst>
            </p:cNvPr>
            <p:cNvGrpSpPr>
              <a:grpSpLocks/>
            </p:cNvGrpSpPr>
            <p:nvPr/>
          </p:nvGrpSpPr>
          <p:grpSpPr bwMode="auto">
            <a:xfrm>
              <a:off x="3493" y="2593"/>
              <a:ext cx="91" cy="174"/>
              <a:chOff x="3493" y="2593"/>
              <a:chExt cx="91" cy="174"/>
            </a:xfrm>
          </p:grpSpPr>
          <p:sp>
            <p:nvSpPr>
              <p:cNvPr id="84" name="Oval 47">
                <a:extLst>
                  <a:ext uri="{FF2B5EF4-FFF2-40B4-BE49-F238E27FC236}">
                    <a16:creationId xmlns:a16="http://schemas.microsoft.com/office/drawing/2014/main" id="{227B7309-D1F3-8D0D-4059-A4FBD4DE450C}"/>
                  </a:ext>
                </a:extLst>
              </p:cNvPr>
              <p:cNvSpPr>
                <a:spLocks noChangeArrowheads="1"/>
              </p:cNvSpPr>
              <p:nvPr/>
            </p:nvSpPr>
            <p:spPr bwMode="auto">
              <a:xfrm>
                <a:off x="3493" y="2684"/>
                <a:ext cx="91" cy="8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5" name="Line 49">
                <a:extLst>
                  <a:ext uri="{FF2B5EF4-FFF2-40B4-BE49-F238E27FC236}">
                    <a16:creationId xmlns:a16="http://schemas.microsoft.com/office/drawing/2014/main" id="{28B62D2A-64AA-220C-F8E7-68602B28D0E8}"/>
                  </a:ext>
                </a:extLst>
              </p:cNvPr>
              <p:cNvSpPr>
                <a:spLocks noChangeShapeType="1"/>
              </p:cNvSpPr>
              <p:nvPr/>
            </p:nvSpPr>
            <p:spPr bwMode="auto">
              <a:xfrm>
                <a:off x="3540" y="2593"/>
                <a:ext cx="0" cy="9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51" name="Group 153">
              <a:extLst>
                <a:ext uri="{FF2B5EF4-FFF2-40B4-BE49-F238E27FC236}">
                  <a16:creationId xmlns:a16="http://schemas.microsoft.com/office/drawing/2014/main" id="{F409596B-B51B-065E-2EDB-0CBFCA6F06C6}"/>
                </a:ext>
              </a:extLst>
            </p:cNvPr>
            <p:cNvGrpSpPr>
              <a:grpSpLocks/>
            </p:cNvGrpSpPr>
            <p:nvPr/>
          </p:nvGrpSpPr>
          <p:grpSpPr bwMode="auto">
            <a:xfrm>
              <a:off x="4761" y="2593"/>
              <a:ext cx="90" cy="174"/>
              <a:chOff x="4761" y="2593"/>
              <a:chExt cx="90" cy="174"/>
            </a:xfrm>
          </p:grpSpPr>
          <p:sp>
            <p:nvSpPr>
              <p:cNvPr id="82" name="Oval 51">
                <a:extLst>
                  <a:ext uri="{FF2B5EF4-FFF2-40B4-BE49-F238E27FC236}">
                    <a16:creationId xmlns:a16="http://schemas.microsoft.com/office/drawing/2014/main" id="{82E8B2DA-B406-84CE-0815-136236B0E531}"/>
                  </a:ext>
                </a:extLst>
              </p:cNvPr>
              <p:cNvSpPr>
                <a:spLocks noChangeArrowheads="1"/>
              </p:cNvSpPr>
              <p:nvPr/>
            </p:nvSpPr>
            <p:spPr bwMode="auto">
              <a:xfrm>
                <a:off x="4761" y="2684"/>
                <a:ext cx="90" cy="8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3" name="Line 53">
                <a:extLst>
                  <a:ext uri="{FF2B5EF4-FFF2-40B4-BE49-F238E27FC236}">
                    <a16:creationId xmlns:a16="http://schemas.microsoft.com/office/drawing/2014/main" id="{B24F3EFE-7DB2-2732-1A95-A57F9CA0FA79}"/>
                  </a:ext>
                </a:extLst>
              </p:cNvPr>
              <p:cNvSpPr>
                <a:spLocks noChangeShapeType="1"/>
              </p:cNvSpPr>
              <p:nvPr/>
            </p:nvSpPr>
            <p:spPr bwMode="auto">
              <a:xfrm>
                <a:off x="4807" y="2593"/>
                <a:ext cx="0" cy="9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52" name="Group 152">
              <a:extLst>
                <a:ext uri="{FF2B5EF4-FFF2-40B4-BE49-F238E27FC236}">
                  <a16:creationId xmlns:a16="http://schemas.microsoft.com/office/drawing/2014/main" id="{3D8AB277-0F8C-695D-1FD1-7781406BEBBA}"/>
                </a:ext>
              </a:extLst>
            </p:cNvPr>
            <p:cNvGrpSpPr>
              <a:grpSpLocks/>
            </p:cNvGrpSpPr>
            <p:nvPr/>
          </p:nvGrpSpPr>
          <p:grpSpPr bwMode="auto">
            <a:xfrm>
              <a:off x="4507" y="2593"/>
              <a:ext cx="91" cy="174"/>
              <a:chOff x="4507" y="2593"/>
              <a:chExt cx="91" cy="174"/>
            </a:xfrm>
          </p:grpSpPr>
          <p:sp>
            <p:nvSpPr>
              <p:cNvPr id="80" name="Oval 55">
                <a:extLst>
                  <a:ext uri="{FF2B5EF4-FFF2-40B4-BE49-F238E27FC236}">
                    <a16:creationId xmlns:a16="http://schemas.microsoft.com/office/drawing/2014/main" id="{9D710CD6-8806-3F52-8B7A-7D9746132BB9}"/>
                  </a:ext>
                </a:extLst>
              </p:cNvPr>
              <p:cNvSpPr>
                <a:spLocks noChangeArrowheads="1"/>
              </p:cNvSpPr>
              <p:nvPr/>
            </p:nvSpPr>
            <p:spPr bwMode="auto">
              <a:xfrm>
                <a:off x="4507" y="2684"/>
                <a:ext cx="91" cy="8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1" name="Line 57">
                <a:extLst>
                  <a:ext uri="{FF2B5EF4-FFF2-40B4-BE49-F238E27FC236}">
                    <a16:creationId xmlns:a16="http://schemas.microsoft.com/office/drawing/2014/main" id="{D64A794B-B290-BDBB-809E-38F6E51A4ADF}"/>
                  </a:ext>
                </a:extLst>
              </p:cNvPr>
              <p:cNvSpPr>
                <a:spLocks noChangeShapeType="1"/>
              </p:cNvSpPr>
              <p:nvPr/>
            </p:nvSpPr>
            <p:spPr bwMode="auto">
              <a:xfrm>
                <a:off x="4554" y="2593"/>
                <a:ext cx="0" cy="9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53" name="Group 151">
              <a:extLst>
                <a:ext uri="{FF2B5EF4-FFF2-40B4-BE49-F238E27FC236}">
                  <a16:creationId xmlns:a16="http://schemas.microsoft.com/office/drawing/2014/main" id="{71E18840-B6FE-832E-60D7-3341920D7716}"/>
                </a:ext>
              </a:extLst>
            </p:cNvPr>
            <p:cNvGrpSpPr>
              <a:grpSpLocks/>
            </p:cNvGrpSpPr>
            <p:nvPr/>
          </p:nvGrpSpPr>
          <p:grpSpPr bwMode="auto">
            <a:xfrm>
              <a:off x="4253" y="2593"/>
              <a:ext cx="91" cy="174"/>
              <a:chOff x="4253" y="2593"/>
              <a:chExt cx="91" cy="174"/>
            </a:xfrm>
          </p:grpSpPr>
          <p:sp>
            <p:nvSpPr>
              <p:cNvPr id="78" name="Oval 59">
                <a:extLst>
                  <a:ext uri="{FF2B5EF4-FFF2-40B4-BE49-F238E27FC236}">
                    <a16:creationId xmlns:a16="http://schemas.microsoft.com/office/drawing/2014/main" id="{2C0CC48A-3B6F-9964-3BC8-DF64F2F54AF1}"/>
                  </a:ext>
                </a:extLst>
              </p:cNvPr>
              <p:cNvSpPr>
                <a:spLocks noChangeArrowheads="1"/>
              </p:cNvSpPr>
              <p:nvPr/>
            </p:nvSpPr>
            <p:spPr bwMode="auto">
              <a:xfrm>
                <a:off x="4253" y="2684"/>
                <a:ext cx="91" cy="8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9" name="Line 61">
                <a:extLst>
                  <a:ext uri="{FF2B5EF4-FFF2-40B4-BE49-F238E27FC236}">
                    <a16:creationId xmlns:a16="http://schemas.microsoft.com/office/drawing/2014/main" id="{8DA7ACF2-9349-019B-A730-34358D03248B}"/>
                  </a:ext>
                </a:extLst>
              </p:cNvPr>
              <p:cNvSpPr>
                <a:spLocks noChangeShapeType="1"/>
              </p:cNvSpPr>
              <p:nvPr/>
            </p:nvSpPr>
            <p:spPr bwMode="auto">
              <a:xfrm>
                <a:off x="4300" y="2593"/>
                <a:ext cx="0" cy="9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54" name="Group 150">
              <a:extLst>
                <a:ext uri="{FF2B5EF4-FFF2-40B4-BE49-F238E27FC236}">
                  <a16:creationId xmlns:a16="http://schemas.microsoft.com/office/drawing/2014/main" id="{73806782-73DE-38CC-9936-077C286EB527}"/>
                </a:ext>
              </a:extLst>
            </p:cNvPr>
            <p:cNvGrpSpPr>
              <a:grpSpLocks/>
            </p:cNvGrpSpPr>
            <p:nvPr/>
          </p:nvGrpSpPr>
          <p:grpSpPr bwMode="auto">
            <a:xfrm>
              <a:off x="4000" y="2593"/>
              <a:ext cx="91" cy="174"/>
              <a:chOff x="4000" y="2593"/>
              <a:chExt cx="91" cy="174"/>
            </a:xfrm>
          </p:grpSpPr>
          <p:sp>
            <p:nvSpPr>
              <p:cNvPr id="76" name="Oval 63">
                <a:extLst>
                  <a:ext uri="{FF2B5EF4-FFF2-40B4-BE49-F238E27FC236}">
                    <a16:creationId xmlns:a16="http://schemas.microsoft.com/office/drawing/2014/main" id="{FCFB127B-7FCF-D303-779E-A57C582137FA}"/>
                  </a:ext>
                </a:extLst>
              </p:cNvPr>
              <p:cNvSpPr>
                <a:spLocks noChangeArrowheads="1"/>
              </p:cNvSpPr>
              <p:nvPr/>
            </p:nvSpPr>
            <p:spPr bwMode="auto">
              <a:xfrm>
                <a:off x="4000" y="2684"/>
                <a:ext cx="91" cy="8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7" name="Line 65">
                <a:extLst>
                  <a:ext uri="{FF2B5EF4-FFF2-40B4-BE49-F238E27FC236}">
                    <a16:creationId xmlns:a16="http://schemas.microsoft.com/office/drawing/2014/main" id="{BA4959EB-3845-E5C3-0A32-B0769B856ECD}"/>
                  </a:ext>
                </a:extLst>
              </p:cNvPr>
              <p:cNvSpPr>
                <a:spLocks noChangeShapeType="1"/>
              </p:cNvSpPr>
              <p:nvPr/>
            </p:nvSpPr>
            <p:spPr bwMode="auto">
              <a:xfrm>
                <a:off x="4047" y="2593"/>
                <a:ext cx="0" cy="9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55" name="Group 149">
              <a:extLst>
                <a:ext uri="{FF2B5EF4-FFF2-40B4-BE49-F238E27FC236}">
                  <a16:creationId xmlns:a16="http://schemas.microsoft.com/office/drawing/2014/main" id="{A4250A82-1AA7-3B75-8143-41EF6D8E0B28}"/>
                </a:ext>
              </a:extLst>
            </p:cNvPr>
            <p:cNvGrpSpPr>
              <a:grpSpLocks/>
            </p:cNvGrpSpPr>
            <p:nvPr/>
          </p:nvGrpSpPr>
          <p:grpSpPr bwMode="auto">
            <a:xfrm>
              <a:off x="3746" y="2593"/>
              <a:ext cx="91" cy="174"/>
              <a:chOff x="3746" y="2593"/>
              <a:chExt cx="91" cy="174"/>
            </a:xfrm>
          </p:grpSpPr>
          <p:sp>
            <p:nvSpPr>
              <p:cNvPr id="74" name="Oval 67">
                <a:extLst>
                  <a:ext uri="{FF2B5EF4-FFF2-40B4-BE49-F238E27FC236}">
                    <a16:creationId xmlns:a16="http://schemas.microsoft.com/office/drawing/2014/main" id="{634B63D0-03A0-1733-FD31-AA9376E99E5C}"/>
                  </a:ext>
                </a:extLst>
              </p:cNvPr>
              <p:cNvSpPr>
                <a:spLocks noChangeArrowheads="1"/>
              </p:cNvSpPr>
              <p:nvPr/>
            </p:nvSpPr>
            <p:spPr bwMode="auto">
              <a:xfrm>
                <a:off x="3746" y="2684"/>
                <a:ext cx="91" cy="8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5" name="Line 69">
                <a:extLst>
                  <a:ext uri="{FF2B5EF4-FFF2-40B4-BE49-F238E27FC236}">
                    <a16:creationId xmlns:a16="http://schemas.microsoft.com/office/drawing/2014/main" id="{F6DBCC1D-5282-DE81-4A3C-65A4202663A5}"/>
                  </a:ext>
                </a:extLst>
              </p:cNvPr>
              <p:cNvSpPr>
                <a:spLocks noChangeShapeType="1"/>
              </p:cNvSpPr>
              <p:nvPr/>
            </p:nvSpPr>
            <p:spPr bwMode="auto">
              <a:xfrm>
                <a:off x="3793" y="2593"/>
                <a:ext cx="0" cy="9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56" name="Group 147">
              <a:extLst>
                <a:ext uri="{FF2B5EF4-FFF2-40B4-BE49-F238E27FC236}">
                  <a16:creationId xmlns:a16="http://schemas.microsoft.com/office/drawing/2014/main" id="{7BD0072B-D307-61D0-30A4-9345C824CD8C}"/>
                </a:ext>
              </a:extLst>
            </p:cNvPr>
            <p:cNvGrpSpPr>
              <a:grpSpLocks/>
            </p:cNvGrpSpPr>
            <p:nvPr/>
          </p:nvGrpSpPr>
          <p:grpSpPr bwMode="auto">
            <a:xfrm>
              <a:off x="5015" y="2593"/>
              <a:ext cx="90" cy="174"/>
              <a:chOff x="5015" y="2593"/>
              <a:chExt cx="90" cy="174"/>
            </a:xfrm>
          </p:grpSpPr>
          <p:sp>
            <p:nvSpPr>
              <p:cNvPr id="72" name="Oval 71">
                <a:extLst>
                  <a:ext uri="{FF2B5EF4-FFF2-40B4-BE49-F238E27FC236}">
                    <a16:creationId xmlns:a16="http://schemas.microsoft.com/office/drawing/2014/main" id="{3678EB50-BC13-E187-CB10-637BCFBCED6B}"/>
                  </a:ext>
                </a:extLst>
              </p:cNvPr>
              <p:cNvSpPr>
                <a:spLocks noChangeArrowheads="1"/>
              </p:cNvSpPr>
              <p:nvPr/>
            </p:nvSpPr>
            <p:spPr bwMode="auto">
              <a:xfrm>
                <a:off x="5015" y="2684"/>
                <a:ext cx="90" cy="8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3" name="Line 73">
                <a:extLst>
                  <a:ext uri="{FF2B5EF4-FFF2-40B4-BE49-F238E27FC236}">
                    <a16:creationId xmlns:a16="http://schemas.microsoft.com/office/drawing/2014/main" id="{A188A703-0EBC-8EEA-5B87-C796D060CD8A}"/>
                  </a:ext>
                </a:extLst>
              </p:cNvPr>
              <p:cNvSpPr>
                <a:spLocks noChangeShapeType="1"/>
              </p:cNvSpPr>
              <p:nvPr/>
            </p:nvSpPr>
            <p:spPr bwMode="auto">
              <a:xfrm>
                <a:off x="5061" y="2593"/>
                <a:ext cx="0" cy="9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57" name="Group 148">
              <a:extLst>
                <a:ext uri="{FF2B5EF4-FFF2-40B4-BE49-F238E27FC236}">
                  <a16:creationId xmlns:a16="http://schemas.microsoft.com/office/drawing/2014/main" id="{3312110B-8D9F-E05C-8C9A-D7E0F92EC503}"/>
                </a:ext>
              </a:extLst>
            </p:cNvPr>
            <p:cNvGrpSpPr>
              <a:grpSpLocks/>
            </p:cNvGrpSpPr>
            <p:nvPr/>
          </p:nvGrpSpPr>
          <p:grpSpPr bwMode="auto">
            <a:xfrm>
              <a:off x="5269" y="2593"/>
              <a:ext cx="90" cy="174"/>
              <a:chOff x="5269" y="2593"/>
              <a:chExt cx="90" cy="174"/>
            </a:xfrm>
          </p:grpSpPr>
          <p:sp>
            <p:nvSpPr>
              <p:cNvPr id="70" name="Oval 75">
                <a:extLst>
                  <a:ext uri="{FF2B5EF4-FFF2-40B4-BE49-F238E27FC236}">
                    <a16:creationId xmlns:a16="http://schemas.microsoft.com/office/drawing/2014/main" id="{E0A02F40-46A4-80F2-E6DD-EDBB5A4B8F04}"/>
                  </a:ext>
                </a:extLst>
              </p:cNvPr>
              <p:cNvSpPr>
                <a:spLocks noChangeArrowheads="1"/>
              </p:cNvSpPr>
              <p:nvPr/>
            </p:nvSpPr>
            <p:spPr bwMode="auto">
              <a:xfrm>
                <a:off x="5269" y="2684"/>
                <a:ext cx="90" cy="8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1" name="Line 77">
                <a:extLst>
                  <a:ext uri="{FF2B5EF4-FFF2-40B4-BE49-F238E27FC236}">
                    <a16:creationId xmlns:a16="http://schemas.microsoft.com/office/drawing/2014/main" id="{F2E6FC88-5A98-6B8F-53BC-7B8FA6040B5C}"/>
                  </a:ext>
                </a:extLst>
              </p:cNvPr>
              <p:cNvSpPr>
                <a:spLocks noChangeShapeType="1"/>
              </p:cNvSpPr>
              <p:nvPr/>
            </p:nvSpPr>
            <p:spPr bwMode="auto">
              <a:xfrm>
                <a:off x="5315" y="2593"/>
                <a:ext cx="0" cy="9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58" name="Oval 78">
              <a:extLst>
                <a:ext uri="{FF2B5EF4-FFF2-40B4-BE49-F238E27FC236}">
                  <a16:creationId xmlns:a16="http://schemas.microsoft.com/office/drawing/2014/main" id="{0B245F3F-BBCD-DD09-18BC-1CD18C9F571F}"/>
                </a:ext>
              </a:extLst>
            </p:cNvPr>
            <p:cNvSpPr>
              <a:spLocks noChangeArrowheads="1"/>
            </p:cNvSpPr>
            <p:nvPr/>
          </p:nvSpPr>
          <p:spPr bwMode="auto">
            <a:xfrm flipV="1">
              <a:off x="4517" y="3644"/>
              <a:ext cx="91" cy="84"/>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9" name="Oval 79">
              <a:extLst>
                <a:ext uri="{FF2B5EF4-FFF2-40B4-BE49-F238E27FC236}">
                  <a16:creationId xmlns:a16="http://schemas.microsoft.com/office/drawing/2014/main" id="{B8B80767-50AE-9428-FD48-FF7B8CBD578F}"/>
                </a:ext>
              </a:extLst>
            </p:cNvPr>
            <p:cNvSpPr>
              <a:spLocks noChangeArrowheads="1"/>
            </p:cNvSpPr>
            <p:nvPr/>
          </p:nvSpPr>
          <p:spPr bwMode="auto">
            <a:xfrm flipV="1">
              <a:off x="4536" y="3822"/>
              <a:ext cx="54" cy="50"/>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0" name="Line 80">
              <a:extLst>
                <a:ext uri="{FF2B5EF4-FFF2-40B4-BE49-F238E27FC236}">
                  <a16:creationId xmlns:a16="http://schemas.microsoft.com/office/drawing/2014/main" id="{9E6F26C6-908B-C257-D084-9E4D1A0FAF4A}"/>
                </a:ext>
              </a:extLst>
            </p:cNvPr>
            <p:cNvSpPr>
              <a:spLocks noChangeShapeType="1"/>
            </p:cNvSpPr>
            <p:nvPr/>
          </p:nvSpPr>
          <p:spPr bwMode="auto">
            <a:xfrm flipV="1">
              <a:off x="4564" y="3723"/>
              <a:ext cx="0" cy="10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1" name="Oval 81">
              <a:extLst>
                <a:ext uri="{FF2B5EF4-FFF2-40B4-BE49-F238E27FC236}">
                  <a16:creationId xmlns:a16="http://schemas.microsoft.com/office/drawing/2014/main" id="{03F134B3-05AF-A555-BBD1-9B2D131CF052}"/>
                </a:ext>
              </a:extLst>
            </p:cNvPr>
            <p:cNvSpPr>
              <a:spLocks noChangeArrowheads="1"/>
            </p:cNvSpPr>
            <p:nvPr/>
          </p:nvSpPr>
          <p:spPr bwMode="auto">
            <a:xfrm flipV="1">
              <a:off x="4769" y="3648"/>
              <a:ext cx="91" cy="8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2" name="Oval 82">
              <a:extLst>
                <a:ext uri="{FF2B5EF4-FFF2-40B4-BE49-F238E27FC236}">
                  <a16:creationId xmlns:a16="http://schemas.microsoft.com/office/drawing/2014/main" id="{96C4D1DB-1404-8DA8-9195-D0EC0904B345}"/>
                </a:ext>
              </a:extLst>
            </p:cNvPr>
            <p:cNvSpPr>
              <a:spLocks noChangeArrowheads="1"/>
            </p:cNvSpPr>
            <p:nvPr/>
          </p:nvSpPr>
          <p:spPr bwMode="auto">
            <a:xfrm flipV="1">
              <a:off x="4788" y="3825"/>
              <a:ext cx="54" cy="50"/>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3" name="Line 83">
              <a:extLst>
                <a:ext uri="{FF2B5EF4-FFF2-40B4-BE49-F238E27FC236}">
                  <a16:creationId xmlns:a16="http://schemas.microsoft.com/office/drawing/2014/main" id="{C1C46FEB-7CF3-DF07-2350-F6A2B9A2628C}"/>
                </a:ext>
              </a:extLst>
            </p:cNvPr>
            <p:cNvSpPr>
              <a:spLocks noChangeShapeType="1"/>
            </p:cNvSpPr>
            <p:nvPr/>
          </p:nvSpPr>
          <p:spPr bwMode="auto">
            <a:xfrm flipV="1">
              <a:off x="4816" y="3727"/>
              <a:ext cx="0" cy="10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4" name="Text Box 84">
              <a:extLst>
                <a:ext uri="{FF2B5EF4-FFF2-40B4-BE49-F238E27FC236}">
                  <a16:creationId xmlns:a16="http://schemas.microsoft.com/office/drawing/2014/main" id="{D3D69023-C816-C591-F727-4E3D2298E4D2}"/>
                </a:ext>
              </a:extLst>
            </p:cNvPr>
            <p:cNvSpPr txBox="1">
              <a:spLocks noChangeArrowheads="1"/>
            </p:cNvSpPr>
            <p:nvPr/>
          </p:nvSpPr>
          <p:spPr bwMode="auto">
            <a:xfrm>
              <a:off x="3401" y="3350"/>
              <a:ext cx="58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A</a:t>
              </a:r>
              <a:r>
                <a:rPr lang="en-US" altLang="zh-CN" b="1" baseline="-25000">
                  <a:solidFill>
                    <a:srgbClr val="0033CC"/>
                  </a:solidFill>
                  <a:ea typeface="楷体_GB2312" pitchFamily="49" charset="-122"/>
                </a:rPr>
                <a:t>0  </a:t>
              </a:r>
            </a:p>
          </p:txBody>
        </p:sp>
        <p:sp>
          <p:nvSpPr>
            <p:cNvPr id="65" name="Text Box 85">
              <a:extLst>
                <a:ext uri="{FF2B5EF4-FFF2-40B4-BE49-F238E27FC236}">
                  <a16:creationId xmlns:a16="http://schemas.microsoft.com/office/drawing/2014/main" id="{DF90FDC3-689C-ED76-B51E-CA4437F8F737}"/>
                </a:ext>
              </a:extLst>
            </p:cNvPr>
            <p:cNvSpPr txBox="1">
              <a:spLocks noChangeArrowheads="1"/>
            </p:cNvSpPr>
            <p:nvPr/>
          </p:nvSpPr>
          <p:spPr bwMode="auto">
            <a:xfrm>
              <a:off x="3656" y="3350"/>
              <a:ext cx="58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A</a:t>
              </a:r>
              <a:r>
                <a:rPr lang="en-US" altLang="zh-CN" b="1" baseline="-25000">
                  <a:solidFill>
                    <a:srgbClr val="0033CC"/>
                  </a:solidFill>
                  <a:ea typeface="楷体_GB2312" pitchFamily="49" charset="-122"/>
                </a:rPr>
                <a:t>1  </a:t>
              </a:r>
            </a:p>
          </p:txBody>
        </p:sp>
        <p:sp>
          <p:nvSpPr>
            <p:cNvPr id="66" name="Text Box 86">
              <a:extLst>
                <a:ext uri="{FF2B5EF4-FFF2-40B4-BE49-F238E27FC236}">
                  <a16:creationId xmlns:a16="http://schemas.microsoft.com/office/drawing/2014/main" id="{F8B15B5C-7796-8C00-F4E7-407E2D9DBC2F}"/>
                </a:ext>
              </a:extLst>
            </p:cNvPr>
            <p:cNvSpPr txBox="1">
              <a:spLocks noChangeArrowheads="1"/>
            </p:cNvSpPr>
            <p:nvPr/>
          </p:nvSpPr>
          <p:spPr bwMode="auto">
            <a:xfrm>
              <a:off x="3910" y="3350"/>
              <a:ext cx="58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A</a:t>
              </a:r>
              <a:r>
                <a:rPr lang="en-US" altLang="zh-CN" b="1" baseline="-25000">
                  <a:solidFill>
                    <a:srgbClr val="0033CC"/>
                  </a:solidFill>
                  <a:ea typeface="楷体_GB2312" pitchFamily="49" charset="-122"/>
                </a:rPr>
                <a:t>2  </a:t>
              </a:r>
            </a:p>
          </p:txBody>
        </p:sp>
        <p:sp>
          <p:nvSpPr>
            <p:cNvPr id="67" name="Text Box 87">
              <a:extLst>
                <a:ext uri="{FF2B5EF4-FFF2-40B4-BE49-F238E27FC236}">
                  <a16:creationId xmlns:a16="http://schemas.microsoft.com/office/drawing/2014/main" id="{7AA842DA-A221-42D6-4C90-2C7E6D10D3A9}"/>
                </a:ext>
              </a:extLst>
            </p:cNvPr>
            <p:cNvSpPr txBox="1">
              <a:spLocks noChangeArrowheads="1"/>
            </p:cNvSpPr>
            <p:nvPr/>
          </p:nvSpPr>
          <p:spPr bwMode="auto">
            <a:xfrm>
              <a:off x="4281" y="3350"/>
              <a:ext cx="58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ST</a:t>
              </a:r>
              <a:r>
                <a:rPr lang="en-US" altLang="zh-CN" b="1" baseline="-25000">
                  <a:solidFill>
                    <a:srgbClr val="0033CC"/>
                  </a:solidFill>
                  <a:ea typeface="楷体_GB2312" pitchFamily="49" charset="-122"/>
                </a:rPr>
                <a:t>B  </a:t>
              </a:r>
            </a:p>
          </p:txBody>
        </p:sp>
        <p:sp>
          <p:nvSpPr>
            <p:cNvPr id="68" name="Text Box 88">
              <a:extLst>
                <a:ext uri="{FF2B5EF4-FFF2-40B4-BE49-F238E27FC236}">
                  <a16:creationId xmlns:a16="http://schemas.microsoft.com/office/drawing/2014/main" id="{5CA005BA-D7C5-1D7A-EA9F-B112B3DB4F96}"/>
                </a:ext>
              </a:extLst>
            </p:cNvPr>
            <p:cNvSpPr txBox="1">
              <a:spLocks noChangeArrowheads="1"/>
            </p:cNvSpPr>
            <p:nvPr/>
          </p:nvSpPr>
          <p:spPr bwMode="auto">
            <a:xfrm>
              <a:off x="4606" y="3350"/>
              <a:ext cx="58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ST</a:t>
              </a:r>
              <a:r>
                <a:rPr lang="en-US" altLang="zh-CN" b="1" baseline="-25000">
                  <a:solidFill>
                    <a:srgbClr val="0033CC"/>
                  </a:solidFill>
                  <a:ea typeface="楷体_GB2312" pitchFamily="49" charset="-122"/>
                </a:rPr>
                <a:t>C  </a:t>
              </a:r>
            </a:p>
          </p:txBody>
        </p:sp>
        <p:sp>
          <p:nvSpPr>
            <p:cNvPr id="69" name="Text Box 89">
              <a:extLst>
                <a:ext uri="{FF2B5EF4-FFF2-40B4-BE49-F238E27FC236}">
                  <a16:creationId xmlns:a16="http://schemas.microsoft.com/office/drawing/2014/main" id="{3B70E7B3-8F67-9892-543B-EA95E29BF572}"/>
                </a:ext>
              </a:extLst>
            </p:cNvPr>
            <p:cNvSpPr txBox="1">
              <a:spLocks noChangeArrowheads="1"/>
            </p:cNvSpPr>
            <p:nvPr/>
          </p:nvSpPr>
          <p:spPr bwMode="auto">
            <a:xfrm>
              <a:off x="4945" y="3350"/>
              <a:ext cx="58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ST</a:t>
              </a:r>
              <a:r>
                <a:rPr lang="en-US" altLang="zh-CN" b="1" baseline="-25000">
                  <a:solidFill>
                    <a:srgbClr val="0033CC"/>
                  </a:solidFill>
                  <a:ea typeface="楷体_GB2312" pitchFamily="49" charset="-122"/>
                </a:rPr>
                <a:t>A </a:t>
              </a:r>
            </a:p>
          </p:txBody>
        </p:sp>
      </p:grpSp>
      <p:grpSp>
        <p:nvGrpSpPr>
          <p:cNvPr id="86" name="Group 90">
            <a:extLst>
              <a:ext uri="{FF2B5EF4-FFF2-40B4-BE49-F238E27FC236}">
                <a16:creationId xmlns:a16="http://schemas.microsoft.com/office/drawing/2014/main" id="{0AFFA819-9E15-CB34-6676-34C653D9266A}"/>
              </a:ext>
            </a:extLst>
          </p:cNvPr>
          <p:cNvGrpSpPr>
            <a:grpSpLocks/>
          </p:cNvGrpSpPr>
          <p:nvPr/>
        </p:nvGrpSpPr>
        <p:grpSpPr bwMode="auto">
          <a:xfrm>
            <a:off x="8383024" y="6130824"/>
            <a:ext cx="1189038" cy="519112"/>
            <a:chOff x="4085" y="3067"/>
            <a:chExt cx="749" cy="327"/>
          </a:xfrm>
        </p:grpSpPr>
        <p:sp>
          <p:nvSpPr>
            <p:cNvPr id="87" name="Line 91">
              <a:extLst>
                <a:ext uri="{FF2B5EF4-FFF2-40B4-BE49-F238E27FC236}">
                  <a16:creationId xmlns:a16="http://schemas.microsoft.com/office/drawing/2014/main" id="{4A280BDB-14ED-B7E5-8B07-D4E73D2B272F}"/>
                </a:ext>
              </a:extLst>
            </p:cNvPr>
            <p:cNvSpPr>
              <a:spLocks noChangeShapeType="1"/>
            </p:cNvSpPr>
            <p:nvPr/>
          </p:nvSpPr>
          <p:spPr bwMode="auto">
            <a:xfrm>
              <a:off x="4346" y="3193"/>
              <a:ext cx="0" cy="18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8" name="Line 92">
              <a:extLst>
                <a:ext uri="{FF2B5EF4-FFF2-40B4-BE49-F238E27FC236}">
                  <a16:creationId xmlns:a16="http://schemas.microsoft.com/office/drawing/2014/main" id="{43F97C70-3431-FC0B-9B4C-CE3D95FF730B}"/>
                </a:ext>
              </a:extLst>
            </p:cNvPr>
            <p:cNvSpPr>
              <a:spLocks noChangeShapeType="1"/>
            </p:cNvSpPr>
            <p:nvPr/>
          </p:nvSpPr>
          <p:spPr bwMode="auto">
            <a:xfrm>
              <a:off x="4280" y="3379"/>
              <a:ext cx="126"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9" name="Line 93">
              <a:extLst>
                <a:ext uri="{FF2B5EF4-FFF2-40B4-BE49-F238E27FC236}">
                  <a16:creationId xmlns:a16="http://schemas.microsoft.com/office/drawing/2014/main" id="{ED4B61DB-F22A-5A9B-4A96-96AC911A98AD}"/>
                </a:ext>
              </a:extLst>
            </p:cNvPr>
            <p:cNvSpPr>
              <a:spLocks noChangeShapeType="1"/>
            </p:cNvSpPr>
            <p:nvPr/>
          </p:nvSpPr>
          <p:spPr bwMode="auto">
            <a:xfrm>
              <a:off x="4091" y="3190"/>
              <a:ext cx="0" cy="10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0" name="Line 94">
              <a:extLst>
                <a:ext uri="{FF2B5EF4-FFF2-40B4-BE49-F238E27FC236}">
                  <a16:creationId xmlns:a16="http://schemas.microsoft.com/office/drawing/2014/main" id="{94D97BF1-3C35-BCB0-32B9-C731047407A7}"/>
                </a:ext>
              </a:extLst>
            </p:cNvPr>
            <p:cNvSpPr>
              <a:spLocks noChangeShapeType="1"/>
            </p:cNvSpPr>
            <p:nvPr/>
          </p:nvSpPr>
          <p:spPr bwMode="auto">
            <a:xfrm>
              <a:off x="4085" y="3295"/>
              <a:ext cx="26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1" name="Text Box 95">
              <a:extLst>
                <a:ext uri="{FF2B5EF4-FFF2-40B4-BE49-F238E27FC236}">
                  <a16:creationId xmlns:a16="http://schemas.microsoft.com/office/drawing/2014/main" id="{BCD9EE95-2F50-F01F-4C31-23409F16D04F}"/>
                </a:ext>
              </a:extLst>
            </p:cNvPr>
            <p:cNvSpPr txBox="1">
              <a:spLocks noChangeArrowheads="1"/>
            </p:cNvSpPr>
            <p:nvPr/>
          </p:nvSpPr>
          <p:spPr bwMode="auto">
            <a:xfrm>
              <a:off x="4606" y="3067"/>
              <a:ext cx="2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1</a:t>
              </a:r>
            </a:p>
          </p:txBody>
        </p:sp>
        <p:sp>
          <p:nvSpPr>
            <p:cNvPr id="92" name="Oval 96">
              <a:extLst>
                <a:ext uri="{FF2B5EF4-FFF2-40B4-BE49-F238E27FC236}">
                  <a16:creationId xmlns:a16="http://schemas.microsoft.com/office/drawing/2014/main" id="{B0A4C262-BC1D-36BD-958F-23CF2F842B10}"/>
                </a:ext>
              </a:extLst>
            </p:cNvPr>
            <p:cNvSpPr>
              <a:spLocks noChangeArrowheads="1"/>
            </p:cNvSpPr>
            <p:nvPr/>
          </p:nvSpPr>
          <p:spPr bwMode="auto">
            <a:xfrm>
              <a:off x="4322" y="3269"/>
              <a:ext cx="48" cy="48"/>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aphicFrame>
        <p:nvGraphicFramePr>
          <p:cNvPr id="93" name="Object 101">
            <a:extLst>
              <a:ext uri="{FF2B5EF4-FFF2-40B4-BE49-F238E27FC236}">
                <a16:creationId xmlns:a16="http://schemas.microsoft.com/office/drawing/2014/main" id="{A2A369D7-0A1F-391D-05F2-E405A0FFDEF0}"/>
              </a:ext>
            </a:extLst>
          </p:cNvPr>
          <p:cNvGraphicFramePr>
            <a:graphicFrameLocks noChangeAspect="1"/>
          </p:cNvGraphicFramePr>
          <p:nvPr>
            <p:extLst>
              <p:ext uri="{D42A27DB-BD31-4B8C-83A1-F6EECF244321}">
                <p14:modId xmlns:p14="http://schemas.microsoft.com/office/powerpoint/2010/main" val="129800978"/>
              </p:ext>
            </p:extLst>
          </p:nvPr>
        </p:nvGraphicFramePr>
        <p:xfrm>
          <a:off x="1832999" y="2538311"/>
          <a:ext cx="3249613" cy="668338"/>
        </p:xfrm>
        <a:graphic>
          <a:graphicData uri="http://schemas.openxmlformats.org/presentationml/2006/ole">
            <mc:AlternateContent xmlns:mc="http://schemas.openxmlformats.org/markup-compatibility/2006">
              <mc:Choice xmlns:v="urn:schemas-microsoft-com:vml" Requires="v">
                <p:oleObj name="Equation" r:id="rId2" imgW="1323922" imgH="257310" progId="Equation.3">
                  <p:embed/>
                </p:oleObj>
              </mc:Choice>
              <mc:Fallback>
                <p:oleObj name="Equation" r:id="rId2" imgW="1323922" imgH="257310" progId="Equation.3">
                  <p:embed/>
                  <p:pic>
                    <p:nvPicPr>
                      <p:cNvPr id="93" name="Object 101">
                        <a:extLst>
                          <a:ext uri="{FF2B5EF4-FFF2-40B4-BE49-F238E27FC236}">
                            <a16:creationId xmlns:a16="http://schemas.microsoft.com/office/drawing/2014/main" id="{A2A369D7-0A1F-391D-05F2-E405A0FFDEF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32999" y="2538311"/>
                        <a:ext cx="3249613" cy="668338"/>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4" name="Object 102">
            <a:extLst>
              <a:ext uri="{FF2B5EF4-FFF2-40B4-BE49-F238E27FC236}">
                <a16:creationId xmlns:a16="http://schemas.microsoft.com/office/drawing/2014/main" id="{A3956EBE-D65F-B025-815D-CA862AE1E4A8}"/>
              </a:ext>
            </a:extLst>
          </p:cNvPr>
          <p:cNvGraphicFramePr>
            <a:graphicFrameLocks noChangeAspect="1"/>
          </p:cNvGraphicFramePr>
          <p:nvPr>
            <p:extLst>
              <p:ext uri="{D42A27DB-BD31-4B8C-83A1-F6EECF244321}">
                <p14:modId xmlns:p14="http://schemas.microsoft.com/office/powerpoint/2010/main" val="2733354700"/>
              </p:ext>
            </p:extLst>
          </p:nvPr>
        </p:nvGraphicFramePr>
        <p:xfrm>
          <a:off x="5312799" y="2525611"/>
          <a:ext cx="3309938" cy="668338"/>
        </p:xfrm>
        <a:graphic>
          <a:graphicData uri="http://schemas.openxmlformats.org/presentationml/2006/ole">
            <mc:AlternateContent xmlns:mc="http://schemas.openxmlformats.org/markup-compatibility/2006">
              <mc:Choice xmlns:v="urn:schemas-microsoft-com:vml" Requires="v">
                <p:oleObj name="Equation" r:id="rId4" imgW="1352556" imgH="257310" progId="Equation.3">
                  <p:embed/>
                </p:oleObj>
              </mc:Choice>
              <mc:Fallback>
                <p:oleObj name="Equation" r:id="rId4" imgW="1352556" imgH="257310" progId="Equation.3">
                  <p:embed/>
                  <p:pic>
                    <p:nvPicPr>
                      <p:cNvPr id="94" name="Object 102">
                        <a:extLst>
                          <a:ext uri="{FF2B5EF4-FFF2-40B4-BE49-F238E27FC236}">
                            <a16:creationId xmlns:a16="http://schemas.microsoft.com/office/drawing/2014/main" id="{A3956EBE-D65F-B025-815D-CA862AE1E4A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312799" y="2525611"/>
                        <a:ext cx="3309938" cy="668338"/>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95" name="Text Box 103">
            <a:extLst>
              <a:ext uri="{FF2B5EF4-FFF2-40B4-BE49-F238E27FC236}">
                <a16:creationId xmlns:a16="http://schemas.microsoft.com/office/drawing/2014/main" id="{D1A97C9E-B5E3-E273-BC74-B052C5464D28}"/>
              </a:ext>
            </a:extLst>
          </p:cNvPr>
          <p:cNvSpPr txBox="1">
            <a:spLocks noChangeArrowheads="1"/>
          </p:cNvSpPr>
          <p:nvPr/>
        </p:nvSpPr>
        <p:spPr bwMode="auto">
          <a:xfrm>
            <a:off x="1625037" y="3293961"/>
            <a:ext cx="594360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(3) </a:t>
            </a:r>
            <a:r>
              <a:rPr lang="zh-CN" altLang="en-US" sz="2800" b="1"/>
              <a:t>确认表达式</a:t>
            </a:r>
          </a:p>
        </p:txBody>
      </p:sp>
      <p:graphicFrame>
        <p:nvGraphicFramePr>
          <p:cNvPr id="96" name="Object 104">
            <a:extLst>
              <a:ext uri="{FF2B5EF4-FFF2-40B4-BE49-F238E27FC236}">
                <a16:creationId xmlns:a16="http://schemas.microsoft.com/office/drawing/2014/main" id="{9C183C72-F600-EE56-FCB4-B92AA6448781}"/>
              </a:ext>
            </a:extLst>
          </p:cNvPr>
          <p:cNvGraphicFramePr>
            <a:graphicFrameLocks noChangeAspect="1"/>
          </p:cNvGraphicFramePr>
          <p:nvPr>
            <p:extLst>
              <p:ext uri="{D42A27DB-BD31-4B8C-83A1-F6EECF244321}">
                <p14:modId xmlns:p14="http://schemas.microsoft.com/office/powerpoint/2010/main" val="648863665"/>
              </p:ext>
            </p:extLst>
          </p:nvPr>
        </p:nvGraphicFramePr>
        <p:xfrm>
          <a:off x="1894912" y="3970236"/>
          <a:ext cx="3883025" cy="523875"/>
        </p:xfrm>
        <a:graphic>
          <a:graphicData uri="http://schemas.openxmlformats.org/presentationml/2006/ole">
            <mc:AlternateContent xmlns:mc="http://schemas.openxmlformats.org/markup-compatibility/2006">
              <mc:Choice xmlns:v="urn:schemas-microsoft-com:vml" Requires="v">
                <p:oleObj name="Equation" r:id="rId6" imgW="1666990" imgH="209520" progId="Equation.3">
                  <p:embed/>
                </p:oleObj>
              </mc:Choice>
              <mc:Fallback>
                <p:oleObj name="Equation" r:id="rId6" imgW="1666990" imgH="209520" progId="Equation.3">
                  <p:embed/>
                  <p:pic>
                    <p:nvPicPr>
                      <p:cNvPr id="96" name="Object 104">
                        <a:extLst>
                          <a:ext uri="{FF2B5EF4-FFF2-40B4-BE49-F238E27FC236}">
                            <a16:creationId xmlns:a16="http://schemas.microsoft.com/office/drawing/2014/main" id="{9C183C72-F600-EE56-FCB4-B92AA6448781}"/>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894912" y="3970236"/>
                        <a:ext cx="3883025" cy="523875"/>
                      </a:xfrm>
                      <a:prstGeom prst="rect">
                        <a:avLst/>
                      </a:prstGeom>
                      <a:noFill/>
                      <a:ln>
                        <a:noFill/>
                      </a:ln>
                      <a:effectLst/>
                      <a:extLst>
                        <a:ext uri="{909E8E84-426E-40DD-AFC4-6F175D3DCCD1}">
                          <a14:hiddenFill xmlns:a14="http://schemas.microsoft.com/office/drawing/2010/main">
                            <a:solidFill>
                              <a:srgbClr val="00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97" name="Group 110">
            <a:extLst>
              <a:ext uri="{FF2B5EF4-FFF2-40B4-BE49-F238E27FC236}">
                <a16:creationId xmlns:a16="http://schemas.microsoft.com/office/drawing/2014/main" id="{101FDA37-3F93-0036-FEC7-C3D6D2FD4E47}"/>
              </a:ext>
            </a:extLst>
          </p:cNvPr>
          <p:cNvGrpSpPr>
            <a:grpSpLocks/>
          </p:cNvGrpSpPr>
          <p:nvPr/>
        </p:nvGrpSpPr>
        <p:grpSpPr bwMode="auto">
          <a:xfrm>
            <a:off x="6427224" y="6345136"/>
            <a:ext cx="1639888" cy="461963"/>
            <a:chOff x="3324" y="3888"/>
            <a:chExt cx="1033" cy="291"/>
          </a:xfrm>
        </p:grpSpPr>
        <p:sp>
          <p:nvSpPr>
            <p:cNvPr id="98" name="Text Box 106">
              <a:extLst>
                <a:ext uri="{FF2B5EF4-FFF2-40B4-BE49-F238E27FC236}">
                  <a16:creationId xmlns:a16="http://schemas.microsoft.com/office/drawing/2014/main" id="{81CD1214-3528-A81D-152A-1DA321AC8E1D}"/>
                </a:ext>
              </a:extLst>
            </p:cNvPr>
            <p:cNvSpPr txBox="1">
              <a:spLocks noChangeArrowheads="1"/>
            </p:cNvSpPr>
            <p:nvPr/>
          </p:nvSpPr>
          <p:spPr bwMode="auto">
            <a:xfrm>
              <a:off x="3954" y="3888"/>
              <a:ext cx="40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A</a:t>
              </a:r>
              <a:r>
                <a:rPr lang="en-US" altLang="zh-CN" b="1" i="1" baseline="-25000">
                  <a:solidFill>
                    <a:srgbClr val="FF0066"/>
                  </a:solidFill>
                </a:rPr>
                <a:t>i</a:t>
              </a:r>
            </a:p>
          </p:txBody>
        </p:sp>
        <p:sp>
          <p:nvSpPr>
            <p:cNvPr id="99" name="Text Box 107">
              <a:extLst>
                <a:ext uri="{FF2B5EF4-FFF2-40B4-BE49-F238E27FC236}">
                  <a16:creationId xmlns:a16="http://schemas.microsoft.com/office/drawing/2014/main" id="{EB05794E-429B-69B5-4A83-89B7307A193C}"/>
                </a:ext>
              </a:extLst>
            </p:cNvPr>
            <p:cNvSpPr txBox="1">
              <a:spLocks noChangeArrowheads="1"/>
            </p:cNvSpPr>
            <p:nvPr/>
          </p:nvSpPr>
          <p:spPr bwMode="auto">
            <a:xfrm>
              <a:off x="3669" y="3891"/>
              <a:ext cx="4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B</a:t>
              </a:r>
              <a:r>
                <a:rPr lang="en-US" altLang="zh-CN" b="1" i="1" baseline="-25000">
                  <a:solidFill>
                    <a:srgbClr val="FF0066"/>
                  </a:solidFill>
                </a:rPr>
                <a:t>i</a:t>
              </a:r>
            </a:p>
          </p:txBody>
        </p:sp>
        <p:sp>
          <p:nvSpPr>
            <p:cNvPr id="100" name="Text Box 108">
              <a:extLst>
                <a:ext uri="{FF2B5EF4-FFF2-40B4-BE49-F238E27FC236}">
                  <a16:creationId xmlns:a16="http://schemas.microsoft.com/office/drawing/2014/main" id="{3EA65FF1-BAE1-7A7E-D094-50373300F708}"/>
                </a:ext>
              </a:extLst>
            </p:cNvPr>
            <p:cNvSpPr txBox="1">
              <a:spLocks noChangeArrowheads="1"/>
            </p:cNvSpPr>
            <p:nvPr/>
          </p:nvSpPr>
          <p:spPr bwMode="auto">
            <a:xfrm>
              <a:off x="3324" y="3891"/>
              <a:ext cx="47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C</a:t>
              </a:r>
              <a:r>
                <a:rPr lang="en-US" altLang="zh-CN" b="1" i="1" baseline="-25000">
                  <a:solidFill>
                    <a:srgbClr val="FF0066"/>
                  </a:solidFill>
                </a:rPr>
                <a:t>i</a:t>
              </a:r>
              <a:r>
                <a:rPr lang="en-US" altLang="zh-CN" b="1" baseline="-25000">
                  <a:solidFill>
                    <a:srgbClr val="FF0066"/>
                  </a:solidFill>
                </a:rPr>
                <a:t>-1</a:t>
              </a:r>
            </a:p>
          </p:txBody>
        </p:sp>
      </p:grpSp>
      <p:graphicFrame>
        <p:nvGraphicFramePr>
          <p:cNvPr id="101" name="Object 112">
            <a:extLst>
              <a:ext uri="{FF2B5EF4-FFF2-40B4-BE49-F238E27FC236}">
                <a16:creationId xmlns:a16="http://schemas.microsoft.com/office/drawing/2014/main" id="{D3E77E1E-C1AF-6474-C4F4-5DE1D75EB412}"/>
              </a:ext>
            </a:extLst>
          </p:cNvPr>
          <p:cNvGraphicFramePr>
            <a:graphicFrameLocks noChangeAspect="1"/>
          </p:cNvGraphicFramePr>
          <p:nvPr>
            <p:extLst>
              <p:ext uri="{D42A27DB-BD31-4B8C-83A1-F6EECF244321}">
                <p14:modId xmlns:p14="http://schemas.microsoft.com/office/powerpoint/2010/main" val="844664412"/>
              </p:ext>
            </p:extLst>
          </p:nvPr>
        </p:nvGraphicFramePr>
        <p:xfrm>
          <a:off x="1855224" y="4529036"/>
          <a:ext cx="3065463" cy="668338"/>
        </p:xfrm>
        <a:graphic>
          <a:graphicData uri="http://schemas.openxmlformats.org/presentationml/2006/ole">
            <mc:AlternateContent xmlns:mc="http://schemas.openxmlformats.org/markup-compatibility/2006">
              <mc:Choice xmlns:v="urn:schemas-microsoft-com:vml" Requires="v">
                <p:oleObj name="Equation" r:id="rId8" imgW="1247744" imgH="257310" progId="Equation.3">
                  <p:embed/>
                </p:oleObj>
              </mc:Choice>
              <mc:Fallback>
                <p:oleObj name="Equation" r:id="rId8" imgW="1247744" imgH="257310" progId="Equation.3">
                  <p:embed/>
                  <p:pic>
                    <p:nvPicPr>
                      <p:cNvPr id="101" name="Object 112">
                        <a:extLst>
                          <a:ext uri="{FF2B5EF4-FFF2-40B4-BE49-F238E27FC236}">
                            <a16:creationId xmlns:a16="http://schemas.microsoft.com/office/drawing/2014/main" id="{D3E77E1E-C1AF-6474-C4F4-5DE1D75EB412}"/>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855224" y="4529036"/>
                        <a:ext cx="3065463" cy="668338"/>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02" name="Object 113">
            <a:extLst>
              <a:ext uri="{FF2B5EF4-FFF2-40B4-BE49-F238E27FC236}">
                <a16:creationId xmlns:a16="http://schemas.microsoft.com/office/drawing/2014/main" id="{D4475639-FF1F-87ED-F7DC-06D020670752}"/>
              </a:ext>
            </a:extLst>
          </p:cNvPr>
          <p:cNvGraphicFramePr>
            <a:graphicFrameLocks noChangeAspect="1"/>
          </p:cNvGraphicFramePr>
          <p:nvPr>
            <p:extLst>
              <p:ext uri="{D42A27DB-BD31-4B8C-83A1-F6EECF244321}">
                <p14:modId xmlns:p14="http://schemas.microsoft.com/office/powerpoint/2010/main" val="2649262356"/>
              </p:ext>
            </p:extLst>
          </p:nvPr>
        </p:nvGraphicFramePr>
        <p:xfrm>
          <a:off x="1825062" y="5186261"/>
          <a:ext cx="3095625" cy="668338"/>
        </p:xfrm>
        <a:graphic>
          <a:graphicData uri="http://schemas.openxmlformats.org/presentationml/2006/ole">
            <mc:AlternateContent xmlns:mc="http://schemas.openxmlformats.org/markup-compatibility/2006">
              <mc:Choice xmlns:v="urn:schemas-microsoft-com:vml" Requires="v">
                <p:oleObj name="Equation" r:id="rId10" imgW="1266923" imgH="257310" progId="Equation.3">
                  <p:embed/>
                </p:oleObj>
              </mc:Choice>
              <mc:Fallback>
                <p:oleObj name="Equation" r:id="rId10" imgW="1266923" imgH="257310" progId="Equation.3">
                  <p:embed/>
                  <p:pic>
                    <p:nvPicPr>
                      <p:cNvPr id="102" name="Object 113">
                        <a:extLst>
                          <a:ext uri="{FF2B5EF4-FFF2-40B4-BE49-F238E27FC236}">
                            <a16:creationId xmlns:a16="http://schemas.microsoft.com/office/drawing/2014/main" id="{D4475639-FF1F-87ED-F7DC-06D020670752}"/>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825062" y="5186261"/>
                        <a:ext cx="3095625" cy="668338"/>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03" name="Text Box 114">
            <a:extLst>
              <a:ext uri="{FF2B5EF4-FFF2-40B4-BE49-F238E27FC236}">
                <a16:creationId xmlns:a16="http://schemas.microsoft.com/office/drawing/2014/main" id="{041A9893-0B03-C8B7-1929-7A4292CB952E}"/>
              </a:ext>
            </a:extLst>
          </p:cNvPr>
          <p:cNvSpPr txBox="1">
            <a:spLocks noChangeArrowheads="1"/>
          </p:cNvSpPr>
          <p:nvPr/>
        </p:nvSpPr>
        <p:spPr bwMode="auto">
          <a:xfrm>
            <a:off x="1625037" y="5964136"/>
            <a:ext cx="5519737"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(4) </a:t>
            </a:r>
            <a:r>
              <a:rPr lang="zh-CN" altLang="en-US" sz="2800" b="1"/>
              <a:t>画连线图</a:t>
            </a:r>
          </a:p>
        </p:txBody>
      </p:sp>
      <p:grpSp>
        <p:nvGrpSpPr>
          <p:cNvPr id="104" name="Group 158">
            <a:extLst>
              <a:ext uri="{FF2B5EF4-FFF2-40B4-BE49-F238E27FC236}">
                <a16:creationId xmlns:a16="http://schemas.microsoft.com/office/drawing/2014/main" id="{86390627-4D17-6B5D-35A1-1C82A55798FC}"/>
              </a:ext>
            </a:extLst>
          </p:cNvPr>
          <p:cNvGrpSpPr>
            <a:grpSpLocks/>
          </p:cNvGrpSpPr>
          <p:nvPr/>
        </p:nvGrpSpPr>
        <p:grpSpPr bwMode="auto">
          <a:xfrm>
            <a:off x="7052699" y="3027261"/>
            <a:ext cx="2822575" cy="1303338"/>
            <a:chOff x="3718" y="1798"/>
            <a:chExt cx="1778" cy="821"/>
          </a:xfrm>
        </p:grpSpPr>
        <p:sp>
          <p:nvSpPr>
            <p:cNvPr id="105" name="Line 116">
              <a:extLst>
                <a:ext uri="{FF2B5EF4-FFF2-40B4-BE49-F238E27FC236}">
                  <a16:creationId xmlns:a16="http://schemas.microsoft.com/office/drawing/2014/main" id="{B8292A16-3CEF-8DE3-7BEF-BE89DC958E33}"/>
                </a:ext>
              </a:extLst>
            </p:cNvPr>
            <p:cNvSpPr>
              <a:spLocks noChangeShapeType="1"/>
            </p:cNvSpPr>
            <p:nvPr/>
          </p:nvSpPr>
          <p:spPr bwMode="auto">
            <a:xfrm flipV="1">
              <a:off x="4806" y="2335"/>
              <a:ext cx="0" cy="26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6" name="Rectangle 117">
              <a:extLst>
                <a:ext uri="{FF2B5EF4-FFF2-40B4-BE49-F238E27FC236}">
                  <a16:creationId xmlns:a16="http://schemas.microsoft.com/office/drawing/2014/main" id="{1C9FCB07-7EEB-6AA8-BCB9-522640924C72}"/>
                </a:ext>
              </a:extLst>
            </p:cNvPr>
            <p:cNvSpPr>
              <a:spLocks noChangeArrowheads="1"/>
            </p:cNvSpPr>
            <p:nvPr/>
          </p:nvSpPr>
          <p:spPr bwMode="auto">
            <a:xfrm>
              <a:off x="4609" y="2103"/>
              <a:ext cx="552" cy="23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7" name="Line 118">
              <a:extLst>
                <a:ext uri="{FF2B5EF4-FFF2-40B4-BE49-F238E27FC236}">
                  <a16:creationId xmlns:a16="http://schemas.microsoft.com/office/drawing/2014/main" id="{BFBB80FB-BB30-3619-5501-FCC1B02A2CCB}"/>
                </a:ext>
              </a:extLst>
            </p:cNvPr>
            <p:cNvSpPr>
              <a:spLocks noChangeShapeType="1"/>
            </p:cNvSpPr>
            <p:nvPr/>
          </p:nvSpPr>
          <p:spPr bwMode="auto">
            <a:xfrm flipV="1">
              <a:off x="5060" y="2337"/>
              <a:ext cx="0" cy="27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8" name="Line 119">
              <a:extLst>
                <a:ext uri="{FF2B5EF4-FFF2-40B4-BE49-F238E27FC236}">
                  <a16:creationId xmlns:a16="http://schemas.microsoft.com/office/drawing/2014/main" id="{F9D3BA1C-7DB0-85EE-D3D5-D2A2A787446B}"/>
                </a:ext>
              </a:extLst>
            </p:cNvPr>
            <p:cNvSpPr>
              <a:spLocks noChangeShapeType="1"/>
            </p:cNvSpPr>
            <p:nvPr/>
          </p:nvSpPr>
          <p:spPr bwMode="auto">
            <a:xfrm>
              <a:off x="4681" y="2337"/>
              <a:ext cx="0" cy="26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9" name="Line 120">
              <a:extLst>
                <a:ext uri="{FF2B5EF4-FFF2-40B4-BE49-F238E27FC236}">
                  <a16:creationId xmlns:a16="http://schemas.microsoft.com/office/drawing/2014/main" id="{9E3ED3D0-1F2F-18F2-4EE5-EB6188D5EC1E}"/>
                </a:ext>
              </a:extLst>
            </p:cNvPr>
            <p:cNvSpPr>
              <a:spLocks noChangeShapeType="1"/>
            </p:cNvSpPr>
            <p:nvPr/>
          </p:nvSpPr>
          <p:spPr bwMode="auto">
            <a:xfrm>
              <a:off x="4942" y="2337"/>
              <a:ext cx="0" cy="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0" name="Line 122">
              <a:extLst>
                <a:ext uri="{FF2B5EF4-FFF2-40B4-BE49-F238E27FC236}">
                  <a16:creationId xmlns:a16="http://schemas.microsoft.com/office/drawing/2014/main" id="{08D7332C-B39A-5D9C-CEE7-21E7C48A01D0}"/>
                </a:ext>
              </a:extLst>
            </p:cNvPr>
            <p:cNvSpPr>
              <a:spLocks noChangeShapeType="1"/>
            </p:cNvSpPr>
            <p:nvPr/>
          </p:nvSpPr>
          <p:spPr bwMode="auto">
            <a:xfrm flipV="1">
              <a:off x="5317" y="2415"/>
              <a:ext cx="0" cy="18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1" name="Text Box 125">
              <a:extLst>
                <a:ext uri="{FF2B5EF4-FFF2-40B4-BE49-F238E27FC236}">
                  <a16:creationId xmlns:a16="http://schemas.microsoft.com/office/drawing/2014/main" id="{85E9D144-D7C3-C4AE-3865-860956FC4282}"/>
                </a:ext>
              </a:extLst>
            </p:cNvPr>
            <p:cNvSpPr txBox="1">
              <a:spLocks noChangeArrowheads="1"/>
            </p:cNvSpPr>
            <p:nvPr/>
          </p:nvSpPr>
          <p:spPr bwMode="auto">
            <a:xfrm>
              <a:off x="4749" y="2075"/>
              <a:ext cx="35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&amp;</a:t>
              </a:r>
            </a:p>
          </p:txBody>
        </p:sp>
        <p:grpSp>
          <p:nvGrpSpPr>
            <p:cNvPr id="112" name="Group 126">
              <a:extLst>
                <a:ext uri="{FF2B5EF4-FFF2-40B4-BE49-F238E27FC236}">
                  <a16:creationId xmlns:a16="http://schemas.microsoft.com/office/drawing/2014/main" id="{0DA20186-9E80-3F76-DDDD-7E28CAF80880}"/>
                </a:ext>
              </a:extLst>
            </p:cNvPr>
            <p:cNvGrpSpPr>
              <a:grpSpLocks/>
            </p:cNvGrpSpPr>
            <p:nvPr/>
          </p:nvGrpSpPr>
          <p:grpSpPr bwMode="auto">
            <a:xfrm>
              <a:off x="4848" y="1901"/>
              <a:ext cx="67" cy="191"/>
              <a:chOff x="3006" y="1652"/>
              <a:chExt cx="93" cy="253"/>
            </a:xfrm>
          </p:grpSpPr>
          <p:sp>
            <p:nvSpPr>
              <p:cNvPr id="130" name="Oval 127">
                <a:extLst>
                  <a:ext uri="{FF2B5EF4-FFF2-40B4-BE49-F238E27FC236}">
                    <a16:creationId xmlns:a16="http://schemas.microsoft.com/office/drawing/2014/main" id="{4D3BA512-2152-E7DA-3789-FBDB6E74A366}"/>
                  </a:ext>
                </a:extLst>
              </p:cNvPr>
              <p:cNvSpPr>
                <a:spLocks noChangeArrowheads="1"/>
              </p:cNvSpPr>
              <p:nvPr/>
            </p:nvSpPr>
            <p:spPr bwMode="auto">
              <a:xfrm>
                <a:off x="3006" y="1812"/>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1" name="Oval 128">
                <a:extLst>
                  <a:ext uri="{FF2B5EF4-FFF2-40B4-BE49-F238E27FC236}">
                    <a16:creationId xmlns:a16="http://schemas.microsoft.com/office/drawing/2014/main" id="{5A581948-93F9-E886-80CE-60B827FAC80E}"/>
                  </a:ext>
                </a:extLst>
              </p:cNvPr>
              <p:cNvSpPr>
                <a:spLocks noChangeArrowheads="1"/>
              </p:cNvSpPr>
              <p:nvPr/>
            </p:nvSpPr>
            <p:spPr bwMode="auto">
              <a:xfrm>
                <a:off x="3025" y="1652"/>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2" name="Line 129">
                <a:extLst>
                  <a:ext uri="{FF2B5EF4-FFF2-40B4-BE49-F238E27FC236}">
                    <a16:creationId xmlns:a16="http://schemas.microsoft.com/office/drawing/2014/main" id="{E3BEED9F-EA64-4995-9A3F-779E195B4EFC}"/>
                  </a:ext>
                </a:extLst>
              </p:cNvPr>
              <p:cNvSpPr>
                <a:spLocks noChangeShapeType="1"/>
              </p:cNvSpPr>
              <p:nvPr/>
            </p:nvSpPr>
            <p:spPr bwMode="auto">
              <a:xfrm>
                <a:off x="3054" y="1711"/>
                <a:ext cx="0" cy="10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13" name="Text Box 130">
              <a:extLst>
                <a:ext uri="{FF2B5EF4-FFF2-40B4-BE49-F238E27FC236}">
                  <a16:creationId xmlns:a16="http://schemas.microsoft.com/office/drawing/2014/main" id="{43A43829-F5C0-F20F-A0E1-E1DDC3D728DB}"/>
                </a:ext>
              </a:extLst>
            </p:cNvPr>
            <p:cNvSpPr txBox="1">
              <a:spLocks noChangeArrowheads="1"/>
            </p:cNvSpPr>
            <p:nvPr/>
          </p:nvSpPr>
          <p:spPr bwMode="auto">
            <a:xfrm>
              <a:off x="4894" y="1798"/>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C</a:t>
              </a:r>
              <a:r>
                <a:rPr lang="en-US" altLang="zh-CN" b="1" i="1" baseline="-25000">
                  <a:solidFill>
                    <a:srgbClr val="FF0066"/>
                  </a:solidFill>
                </a:rPr>
                <a:t>i</a:t>
              </a:r>
              <a:endParaRPr lang="en-US" altLang="zh-CN" b="1" baseline="-25000">
                <a:solidFill>
                  <a:srgbClr val="FF0066"/>
                </a:solidFill>
              </a:endParaRPr>
            </a:p>
          </p:txBody>
        </p:sp>
        <p:sp>
          <p:nvSpPr>
            <p:cNvPr id="114" name="Line 132">
              <a:extLst>
                <a:ext uri="{FF2B5EF4-FFF2-40B4-BE49-F238E27FC236}">
                  <a16:creationId xmlns:a16="http://schemas.microsoft.com/office/drawing/2014/main" id="{D780C57D-0019-94C6-7E6E-EB51DDF930CD}"/>
                </a:ext>
              </a:extLst>
            </p:cNvPr>
            <p:cNvSpPr>
              <a:spLocks noChangeShapeType="1"/>
            </p:cNvSpPr>
            <p:nvPr/>
          </p:nvSpPr>
          <p:spPr bwMode="auto">
            <a:xfrm flipV="1">
              <a:off x="3921" y="2335"/>
              <a:ext cx="0" cy="18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5" name="Rectangle 133">
              <a:extLst>
                <a:ext uri="{FF2B5EF4-FFF2-40B4-BE49-F238E27FC236}">
                  <a16:creationId xmlns:a16="http://schemas.microsoft.com/office/drawing/2014/main" id="{17A0526E-91BC-F627-F034-5162C9563FFD}"/>
                </a:ext>
              </a:extLst>
            </p:cNvPr>
            <p:cNvSpPr>
              <a:spLocks noChangeArrowheads="1"/>
            </p:cNvSpPr>
            <p:nvPr/>
          </p:nvSpPr>
          <p:spPr bwMode="auto">
            <a:xfrm>
              <a:off x="3718" y="2103"/>
              <a:ext cx="552" cy="23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6" name="Line 134">
              <a:extLst>
                <a:ext uri="{FF2B5EF4-FFF2-40B4-BE49-F238E27FC236}">
                  <a16:creationId xmlns:a16="http://schemas.microsoft.com/office/drawing/2014/main" id="{44191EAE-E0AE-E272-0661-2CDC1D3580F9}"/>
                </a:ext>
              </a:extLst>
            </p:cNvPr>
            <p:cNvSpPr>
              <a:spLocks noChangeShapeType="1"/>
            </p:cNvSpPr>
            <p:nvPr/>
          </p:nvSpPr>
          <p:spPr bwMode="auto">
            <a:xfrm flipV="1">
              <a:off x="4046" y="2337"/>
              <a:ext cx="0" cy="28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7" name="Line 135">
              <a:extLst>
                <a:ext uri="{FF2B5EF4-FFF2-40B4-BE49-F238E27FC236}">
                  <a16:creationId xmlns:a16="http://schemas.microsoft.com/office/drawing/2014/main" id="{3C450119-F5AC-5C78-6E81-BD4FD0D73254}"/>
                </a:ext>
              </a:extLst>
            </p:cNvPr>
            <p:cNvSpPr>
              <a:spLocks noChangeShapeType="1"/>
            </p:cNvSpPr>
            <p:nvPr/>
          </p:nvSpPr>
          <p:spPr bwMode="auto">
            <a:xfrm>
              <a:off x="3793" y="2337"/>
              <a:ext cx="0" cy="27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8" name="Line 136">
              <a:extLst>
                <a:ext uri="{FF2B5EF4-FFF2-40B4-BE49-F238E27FC236}">
                  <a16:creationId xmlns:a16="http://schemas.microsoft.com/office/drawing/2014/main" id="{AB0F4D35-C1AD-6171-4417-B0F84269B288}"/>
                </a:ext>
              </a:extLst>
            </p:cNvPr>
            <p:cNvSpPr>
              <a:spLocks noChangeShapeType="1"/>
            </p:cNvSpPr>
            <p:nvPr/>
          </p:nvSpPr>
          <p:spPr bwMode="auto">
            <a:xfrm>
              <a:off x="4183" y="2337"/>
              <a:ext cx="0" cy="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9" name="Line 137">
              <a:extLst>
                <a:ext uri="{FF2B5EF4-FFF2-40B4-BE49-F238E27FC236}">
                  <a16:creationId xmlns:a16="http://schemas.microsoft.com/office/drawing/2014/main" id="{A081AAEF-3886-2CC4-AC8E-006818F88C1E}"/>
                </a:ext>
              </a:extLst>
            </p:cNvPr>
            <p:cNvSpPr>
              <a:spLocks noChangeShapeType="1"/>
            </p:cNvSpPr>
            <p:nvPr/>
          </p:nvSpPr>
          <p:spPr bwMode="auto">
            <a:xfrm flipV="1">
              <a:off x="4183" y="2418"/>
              <a:ext cx="1142" cy="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0" name="Line 138">
              <a:extLst>
                <a:ext uri="{FF2B5EF4-FFF2-40B4-BE49-F238E27FC236}">
                  <a16:creationId xmlns:a16="http://schemas.microsoft.com/office/drawing/2014/main" id="{4BDB026F-3FEE-C201-3E91-E757F4EEC262}"/>
                </a:ext>
              </a:extLst>
            </p:cNvPr>
            <p:cNvSpPr>
              <a:spLocks noChangeShapeType="1"/>
            </p:cNvSpPr>
            <p:nvPr/>
          </p:nvSpPr>
          <p:spPr bwMode="auto">
            <a:xfrm flipV="1">
              <a:off x="4555" y="2496"/>
              <a:ext cx="0" cy="9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1" name="Line 140">
              <a:extLst>
                <a:ext uri="{FF2B5EF4-FFF2-40B4-BE49-F238E27FC236}">
                  <a16:creationId xmlns:a16="http://schemas.microsoft.com/office/drawing/2014/main" id="{6BEEDD4F-85CE-1140-6342-FCC43D29152B}"/>
                </a:ext>
              </a:extLst>
            </p:cNvPr>
            <p:cNvSpPr>
              <a:spLocks noChangeShapeType="1"/>
            </p:cNvSpPr>
            <p:nvPr/>
          </p:nvSpPr>
          <p:spPr bwMode="auto">
            <a:xfrm>
              <a:off x="3928" y="2505"/>
              <a:ext cx="62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2" name="Text Box 141">
              <a:extLst>
                <a:ext uri="{FF2B5EF4-FFF2-40B4-BE49-F238E27FC236}">
                  <a16:creationId xmlns:a16="http://schemas.microsoft.com/office/drawing/2014/main" id="{EC402000-7593-72A8-1BC5-9B6BA71F3E59}"/>
                </a:ext>
              </a:extLst>
            </p:cNvPr>
            <p:cNvSpPr txBox="1">
              <a:spLocks noChangeArrowheads="1"/>
            </p:cNvSpPr>
            <p:nvPr/>
          </p:nvSpPr>
          <p:spPr bwMode="auto">
            <a:xfrm>
              <a:off x="3858" y="2075"/>
              <a:ext cx="35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&amp;</a:t>
              </a:r>
            </a:p>
          </p:txBody>
        </p:sp>
        <p:grpSp>
          <p:nvGrpSpPr>
            <p:cNvPr id="123" name="Group 142">
              <a:extLst>
                <a:ext uri="{FF2B5EF4-FFF2-40B4-BE49-F238E27FC236}">
                  <a16:creationId xmlns:a16="http://schemas.microsoft.com/office/drawing/2014/main" id="{3B41C5B0-1935-C9C6-0802-B48B988964C6}"/>
                </a:ext>
              </a:extLst>
            </p:cNvPr>
            <p:cNvGrpSpPr>
              <a:grpSpLocks/>
            </p:cNvGrpSpPr>
            <p:nvPr/>
          </p:nvGrpSpPr>
          <p:grpSpPr bwMode="auto">
            <a:xfrm>
              <a:off x="3957" y="1901"/>
              <a:ext cx="67" cy="191"/>
              <a:chOff x="3006" y="1652"/>
              <a:chExt cx="93" cy="253"/>
            </a:xfrm>
          </p:grpSpPr>
          <p:sp>
            <p:nvSpPr>
              <p:cNvPr id="127" name="Oval 143">
                <a:extLst>
                  <a:ext uri="{FF2B5EF4-FFF2-40B4-BE49-F238E27FC236}">
                    <a16:creationId xmlns:a16="http://schemas.microsoft.com/office/drawing/2014/main" id="{D2FE98DC-D289-F990-93D4-F9DAEBB635DF}"/>
                  </a:ext>
                </a:extLst>
              </p:cNvPr>
              <p:cNvSpPr>
                <a:spLocks noChangeArrowheads="1"/>
              </p:cNvSpPr>
              <p:nvPr/>
            </p:nvSpPr>
            <p:spPr bwMode="auto">
              <a:xfrm>
                <a:off x="3006" y="1812"/>
                <a:ext cx="93" cy="93"/>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8" name="Oval 144">
                <a:extLst>
                  <a:ext uri="{FF2B5EF4-FFF2-40B4-BE49-F238E27FC236}">
                    <a16:creationId xmlns:a16="http://schemas.microsoft.com/office/drawing/2014/main" id="{E1F0F9C0-24AB-8E20-B64E-A7358D1A7A9B}"/>
                  </a:ext>
                </a:extLst>
              </p:cNvPr>
              <p:cNvSpPr>
                <a:spLocks noChangeArrowheads="1"/>
              </p:cNvSpPr>
              <p:nvPr/>
            </p:nvSpPr>
            <p:spPr bwMode="auto">
              <a:xfrm>
                <a:off x="3025" y="1652"/>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9" name="Line 145">
                <a:extLst>
                  <a:ext uri="{FF2B5EF4-FFF2-40B4-BE49-F238E27FC236}">
                    <a16:creationId xmlns:a16="http://schemas.microsoft.com/office/drawing/2014/main" id="{AEE9D850-785A-5426-7245-FDF939E752F7}"/>
                  </a:ext>
                </a:extLst>
              </p:cNvPr>
              <p:cNvSpPr>
                <a:spLocks noChangeShapeType="1"/>
              </p:cNvSpPr>
              <p:nvPr/>
            </p:nvSpPr>
            <p:spPr bwMode="auto">
              <a:xfrm>
                <a:off x="3054" y="1711"/>
                <a:ext cx="0" cy="10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24" name="Text Box 146">
              <a:extLst>
                <a:ext uri="{FF2B5EF4-FFF2-40B4-BE49-F238E27FC236}">
                  <a16:creationId xmlns:a16="http://schemas.microsoft.com/office/drawing/2014/main" id="{F66258B7-D858-F121-4F88-6C333C5DE2F9}"/>
                </a:ext>
              </a:extLst>
            </p:cNvPr>
            <p:cNvSpPr txBox="1">
              <a:spLocks noChangeArrowheads="1"/>
            </p:cNvSpPr>
            <p:nvPr/>
          </p:nvSpPr>
          <p:spPr bwMode="auto">
            <a:xfrm>
              <a:off x="4017" y="1810"/>
              <a:ext cx="40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S</a:t>
              </a:r>
              <a:r>
                <a:rPr lang="en-US" altLang="zh-CN" b="1" i="1" baseline="-25000">
                  <a:solidFill>
                    <a:srgbClr val="FF0066"/>
                  </a:solidFill>
                </a:rPr>
                <a:t>i</a:t>
              </a:r>
              <a:endParaRPr lang="en-US" altLang="zh-CN" b="1" baseline="-25000">
                <a:solidFill>
                  <a:srgbClr val="FF0066"/>
                </a:solidFill>
              </a:endParaRPr>
            </a:p>
          </p:txBody>
        </p:sp>
        <p:sp>
          <p:nvSpPr>
            <p:cNvPr id="125" name="Oval 156">
              <a:extLst>
                <a:ext uri="{FF2B5EF4-FFF2-40B4-BE49-F238E27FC236}">
                  <a16:creationId xmlns:a16="http://schemas.microsoft.com/office/drawing/2014/main" id="{4268990D-AF75-878A-102F-D37E49E112DE}"/>
                </a:ext>
              </a:extLst>
            </p:cNvPr>
            <p:cNvSpPr>
              <a:spLocks noChangeArrowheads="1"/>
            </p:cNvSpPr>
            <p:nvPr/>
          </p:nvSpPr>
          <p:spPr bwMode="auto">
            <a:xfrm>
              <a:off x="4914" y="2391"/>
              <a:ext cx="56" cy="56"/>
            </a:xfrm>
            <a:prstGeom prst="ellipse">
              <a:avLst/>
            </a:prstGeom>
            <a:solidFill>
              <a:srgbClr val="0033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6" name="Line 157">
              <a:extLst>
                <a:ext uri="{FF2B5EF4-FFF2-40B4-BE49-F238E27FC236}">
                  <a16:creationId xmlns:a16="http://schemas.microsoft.com/office/drawing/2014/main" id="{33454C9D-1F68-6614-8DED-6239FCA4E8B2}"/>
                </a:ext>
              </a:extLst>
            </p:cNvPr>
            <p:cNvSpPr>
              <a:spLocks noChangeShapeType="1"/>
            </p:cNvSpPr>
            <p:nvPr/>
          </p:nvSpPr>
          <p:spPr bwMode="auto">
            <a:xfrm>
              <a:off x="4300" y="2601"/>
              <a:ext cx="38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2" name="灯片编号占位符 1">
            <a:extLst>
              <a:ext uri="{FF2B5EF4-FFF2-40B4-BE49-F238E27FC236}">
                <a16:creationId xmlns:a16="http://schemas.microsoft.com/office/drawing/2014/main" id="{69A7A336-8E5A-5766-7DD1-EFC4FFBDD3EE}"/>
              </a:ext>
            </a:extLst>
          </p:cNvPr>
          <p:cNvSpPr>
            <a:spLocks noGrp="1"/>
          </p:cNvSpPr>
          <p:nvPr>
            <p:ph type="sldNum" sz="quarter" idx="12"/>
          </p:nvPr>
        </p:nvSpPr>
        <p:spPr/>
        <p:txBody>
          <a:bodyPr/>
          <a:lstStyle/>
          <a:p>
            <a:fld id="{392CBAA0-59E6-204E-8F03-85E5040D48B8}" type="slidenum">
              <a:rPr kumimoji="1" lang="zh-CN" altLang="en-US" smtClean="0"/>
              <a:t>86</a:t>
            </a:fld>
            <a:r>
              <a:rPr kumimoji="1" lang="en-US" altLang="zh-CN"/>
              <a:t>/133</a:t>
            </a:r>
            <a:endParaRPr kumimoji="1" lang="zh-CN" altLang="en-US" dirty="0"/>
          </a:p>
        </p:txBody>
      </p:sp>
    </p:spTree>
    <p:extLst>
      <p:ext uri="{BB962C8B-B14F-4D97-AF65-F5344CB8AC3E}">
        <p14:creationId xmlns:p14="http://schemas.microsoft.com/office/powerpoint/2010/main" val="15081770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xEl>
                                              <p:pRg st="0" end="0"/>
                                            </p:txEl>
                                          </p:spTgt>
                                        </p:tgtEl>
                                        <p:attrNameLst>
                                          <p:attrName>style.visibility</p:attrName>
                                        </p:attrNameLst>
                                      </p:cBhvr>
                                      <p:to>
                                        <p:strVal val="visible"/>
                                      </p:to>
                                    </p:set>
                                    <p:animEffect transition="in" filter="wipe(left)">
                                      <p:cBhvr>
                                        <p:cTn id="7" dur="500"/>
                                        <p:tgtEl>
                                          <p:spTgt spid="30">
                                            <p:txEl>
                                              <p:pRg st="0" end="0"/>
                                            </p:txEl>
                                          </p:spTgt>
                                        </p:tgtEl>
                                      </p:cBhvr>
                                    </p:animEffect>
                                  </p:childTnLst>
                                </p:cTn>
                              </p:par>
                            </p:childTnLst>
                          </p:cTn>
                        </p:par>
                        <p:par>
                          <p:cTn id="8" fill="hold">
                            <p:stCondLst>
                              <p:cond delay="500"/>
                            </p:stCondLst>
                            <p:childTnLst>
                              <p:par>
                                <p:cTn id="9" presetID="12" presetClass="entr" presetSubtype="4" fill="hold" nodeType="afterEffect">
                                  <p:stCondLst>
                                    <p:cond delay="1000"/>
                                  </p:stCondLst>
                                  <p:childTnLst>
                                    <p:set>
                                      <p:cBhvr>
                                        <p:cTn id="10" dur="1" fill="hold">
                                          <p:stCondLst>
                                            <p:cond delay="0"/>
                                          </p:stCondLst>
                                        </p:cTn>
                                        <p:tgtEl>
                                          <p:spTgt spid="31"/>
                                        </p:tgtEl>
                                        <p:attrNameLst>
                                          <p:attrName>style.visibility</p:attrName>
                                        </p:attrNameLst>
                                      </p:cBhvr>
                                      <p:to>
                                        <p:strVal val="visible"/>
                                      </p:to>
                                    </p:set>
                                    <p:anim calcmode="lin" valueType="num">
                                      <p:cBhvr additive="base">
                                        <p:cTn id="11" dur="500"/>
                                        <p:tgtEl>
                                          <p:spTgt spid="31"/>
                                        </p:tgtEl>
                                        <p:attrNameLst>
                                          <p:attrName>ppt_y</p:attrName>
                                        </p:attrNameLst>
                                      </p:cBhvr>
                                      <p:tavLst>
                                        <p:tav tm="0">
                                          <p:val>
                                            <p:strVal val="#ppt_y+#ppt_h*1.125000"/>
                                          </p:val>
                                        </p:tav>
                                        <p:tav tm="100000">
                                          <p:val>
                                            <p:strVal val="#ppt_y"/>
                                          </p:val>
                                        </p:tav>
                                      </p:tavLst>
                                    </p:anim>
                                    <p:animEffect transition="in" filter="wipe(up)">
                                      <p:cBhvr>
                                        <p:cTn id="12" dur="500"/>
                                        <p:tgtEl>
                                          <p:spTgt spid="31"/>
                                        </p:tgtEl>
                                      </p:cBhvr>
                                    </p:animEffect>
                                  </p:childTnLst>
                                </p:cTn>
                              </p:par>
                            </p:childTnLst>
                          </p:cTn>
                        </p:par>
                        <p:par>
                          <p:cTn id="13" fill="hold">
                            <p:stCondLst>
                              <p:cond delay="2000"/>
                            </p:stCondLst>
                            <p:childTnLst>
                              <p:par>
                                <p:cTn id="14" presetID="12" presetClass="entr" presetSubtype="4" fill="hold" nodeType="afterEffect">
                                  <p:stCondLst>
                                    <p:cond delay="1000"/>
                                  </p:stCondLst>
                                  <p:childTnLst>
                                    <p:set>
                                      <p:cBhvr>
                                        <p:cTn id="15" dur="1" fill="hold">
                                          <p:stCondLst>
                                            <p:cond delay="0"/>
                                          </p:stCondLst>
                                        </p:cTn>
                                        <p:tgtEl>
                                          <p:spTgt spid="86"/>
                                        </p:tgtEl>
                                        <p:attrNameLst>
                                          <p:attrName>style.visibility</p:attrName>
                                        </p:attrNameLst>
                                      </p:cBhvr>
                                      <p:to>
                                        <p:strVal val="visible"/>
                                      </p:to>
                                    </p:set>
                                    <p:anim calcmode="lin" valueType="num">
                                      <p:cBhvr additive="base">
                                        <p:cTn id="16" dur="500"/>
                                        <p:tgtEl>
                                          <p:spTgt spid="86"/>
                                        </p:tgtEl>
                                        <p:attrNameLst>
                                          <p:attrName>ppt_y</p:attrName>
                                        </p:attrNameLst>
                                      </p:cBhvr>
                                      <p:tavLst>
                                        <p:tav tm="0">
                                          <p:val>
                                            <p:strVal val="#ppt_y+#ppt_h*1.125000"/>
                                          </p:val>
                                        </p:tav>
                                        <p:tav tm="100000">
                                          <p:val>
                                            <p:strVal val="#ppt_y"/>
                                          </p:val>
                                        </p:tav>
                                      </p:tavLst>
                                    </p:anim>
                                    <p:animEffect transition="in" filter="wipe(up)">
                                      <p:cBhvr>
                                        <p:cTn id="17" dur="500"/>
                                        <p:tgtEl>
                                          <p:spTgt spid="86"/>
                                        </p:tgtEl>
                                      </p:cBhvr>
                                    </p:animEffect>
                                  </p:childTnLst>
                                </p:cTn>
                              </p:par>
                            </p:childTnLst>
                          </p:cTn>
                        </p:par>
                        <p:par>
                          <p:cTn id="18" fill="hold">
                            <p:stCondLst>
                              <p:cond delay="3500"/>
                            </p:stCondLst>
                            <p:childTnLst>
                              <p:par>
                                <p:cTn id="19" presetID="22" presetClass="entr" presetSubtype="8" fill="hold" grpId="0" nodeType="afterEffect">
                                  <p:stCondLst>
                                    <p:cond delay="1000"/>
                                  </p:stCondLst>
                                  <p:iterate type="lt">
                                    <p:tmPct val="100000"/>
                                  </p:iterate>
                                  <p:childTnLst>
                                    <p:set>
                                      <p:cBhvr>
                                        <p:cTn id="20" dur="1" fill="hold">
                                          <p:stCondLst>
                                            <p:cond delay="0"/>
                                          </p:stCondLst>
                                        </p:cTn>
                                        <p:tgtEl>
                                          <p:spTgt spid="29"/>
                                        </p:tgtEl>
                                        <p:attrNameLst>
                                          <p:attrName>style.visibility</p:attrName>
                                        </p:attrNameLst>
                                      </p:cBhvr>
                                      <p:to>
                                        <p:strVal val="visible"/>
                                      </p:to>
                                    </p:set>
                                    <p:animEffect transition="in" filter="wipe(left)">
                                      <p:cBhvr>
                                        <p:cTn id="21" dur="75"/>
                                        <p:tgtEl>
                                          <p:spTgt spid="29"/>
                                        </p:tgtEl>
                                      </p:cBhvr>
                                    </p:animEffect>
                                  </p:childTnLst>
                                </p:cTn>
                              </p:par>
                            </p:childTnLst>
                          </p:cTn>
                        </p:par>
                        <p:par>
                          <p:cTn id="22" fill="hold">
                            <p:stCondLst>
                              <p:cond delay="5550"/>
                            </p:stCondLst>
                            <p:childTnLst>
                              <p:par>
                                <p:cTn id="23" presetID="22" presetClass="entr" presetSubtype="8" fill="hold" nodeType="afterEffect">
                                  <p:stCondLst>
                                    <p:cond delay="1000"/>
                                  </p:stCondLst>
                                  <p:childTnLst>
                                    <p:set>
                                      <p:cBhvr>
                                        <p:cTn id="24" dur="1" fill="hold">
                                          <p:stCondLst>
                                            <p:cond delay="0"/>
                                          </p:stCondLst>
                                        </p:cTn>
                                        <p:tgtEl>
                                          <p:spTgt spid="93"/>
                                        </p:tgtEl>
                                        <p:attrNameLst>
                                          <p:attrName>style.visibility</p:attrName>
                                        </p:attrNameLst>
                                      </p:cBhvr>
                                      <p:to>
                                        <p:strVal val="visible"/>
                                      </p:to>
                                    </p:set>
                                    <p:animEffect transition="in" filter="wipe(left)">
                                      <p:cBhvr>
                                        <p:cTn id="25" dur="500"/>
                                        <p:tgtEl>
                                          <p:spTgt spid="93"/>
                                        </p:tgtEl>
                                      </p:cBhvr>
                                    </p:animEffect>
                                  </p:childTnLst>
                                </p:cTn>
                              </p:par>
                            </p:childTnLst>
                          </p:cTn>
                        </p:par>
                        <p:par>
                          <p:cTn id="26" fill="hold">
                            <p:stCondLst>
                              <p:cond delay="7050"/>
                            </p:stCondLst>
                            <p:childTnLst>
                              <p:par>
                                <p:cTn id="27" presetID="22" presetClass="entr" presetSubtype="8" fill="hold" nodeType="afterEffect">
                                  <p:stCondLst>
                                    <p:cond delay="1000"/>
                                  </p:stCondLst>
                                  <p:childTnLst>
                                    <p:set>
                                      <p:cBhvr>
                                        <p:cTn id="28" dur="1" fill="hold">
                                          <p:stCondLst>
                                            <p:cond delay="0"/>
                                          </p:stCondLst>
                                        </p:cTn>
                                        <p:tgtEl>
                                          <p:spTgt spid="94"/>
                                        </p:tgtEl>
                                        <p:attrNameLst>
                                          <p:attrName>style.visibility</p:attrName>
                                        </p:attrNameLst>
                                      </p:cBhvr>
                                      <p:to>
                                        <p:strVal val="visible"/>
                                      </p:to>
                                    </p:set>
                                    <p:animEffect transition="in" filter="wipe(left)">
                                      <p:cBhvr>
                                        <p:cTn id="29" dur="500"/>
                                        <p:tgtEl>
                                          <p:spTgt spid="94"/>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grpId="0" nodeType="clickEffect">
                                  <p:stCondLst>
                                    <p:cond delay="0"/>
                                  </p:stCondLst>
                                  <p:iterate type="lt">
                                    <p:tmPct val="100000"/>
                                  </p:iterate>
                                  <p:childTnLst>
                                    <p:set>
                                      <p:cBhvr>
                                        <p:cTn id="33" dur="1" fill="hold">
                                          <p:stCondLst>
                                            <p:cond delay="0"/>
                                          </p:stCondLst>
                                        </p:cTn>
                                        <p:tgtEl>
                                          <p:spTgt spid="95"/>
                                        </p:tgtEl>
                                        <p:attrNameLst>
                                          <p:attrName>style.visibility</p:attrName>
                                        </p:attrNameLst>
                                      </p:cBhvr>
                                      <p:to>
                                        <p:strVal val="visible"/>
                                      </p:to>
                                    </p:set>
                                    <p:animEffect transition="in" filter="wipe(left)">
                                      <p:cBhvr>
                                        <p:cTn id="34" dur="75"/>
                                        <p:tgtEl>
                                          <p:spTgt spid="95"/>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nodeType="clickEffect">
                                  <p:stCondLst>
                                    <p:cond delay="0"/>
                                  </p:stCondLst>
                                  <p:childTnLst>
                                    <p:set>
                                      <p:cBhvr>
                                        <p:cTn id="38" dur="1" fill="hold">
                                          <p:stCondLst>
                                            <p:cond delay="0"/>
                                          </p:stCondLst>
                                        </p:cTn>
                                        <p:tgtEl>
                                          <p:spTgt spid="96"/>
                                        </p:tgtEl>
                                        <p:attrNameLst>
                                          <p:attrName>style.visibility</p:attrName>
                                        </p:attrNameLst>
                                      </p:cBhvr>
                                      <p:to>
                                        <p:strVal val="visible"/>
                                      </p:to>
                                    </p:set>
                                    <p:animEffect transition="in" filter="wipe(left)">
                                      <p:cBhvr>
                                        <p:cTn id="39" dur="500"/>
                                        <p:tgtEl>
                                          <p:spTgt spid="96"/>
                                        </p:tgtEl>
                                      </p:cBhvr>
                                    </p:animEffect>
                                  </p:childTnLst>
                                </p:cTn>
                              </p:par>
                            </p:childTnLst>
                          </p:cTn>
                        </p:par>
                        <p:par>
                          <p:cTn id="40" fill="hold">
                            <p:stCondLst>
                              <p:cond delay="500"/>
                            </p:stCondLst>
                            <p:childTnLst>
                              <p:par>
                                <p:cTn id="41" presetID="12" presetClass="entr" presetSubtype="4" fill="hold" nodeType="afterEffect">
                                  <p:stCondLst>
                                    <p:cond delay="1000"/>
                                  </p:stCondLst>
                                  <p:childTnLst>
                                    <p:set>
                                      <p:cBhvr>
                                        <p:cTn id="42" dur="1" fill="hold">
                                          <p:stCondLst>
                                            <p:cond delay="0"/>
                                          </p:stCondLst>
                                        </p:cTn>
                                        <p:tgtEl>
                                          <p:spTgt spid="97"/>
                                        </p:tgtEl>
                                        <p:attrNameLst>
                                          <p:attrName>style.visibility</p:attrName>
                                        </p:attrNameLst>
                                      </p:cBhvr>
                                      <p:to>
                                        <p:strVal val="visible"/>
                                      </p:to>
                                    </p:set>
                                    <p:anim calcmode="lin" valueType="num">
                                      <p:cBhvr additive="base">
                                        <p:cTn id="43" dur="500"/>
                                        <p:tgtEl>
                                          <p:spTgt spid="97"/>
                                        </p:tgtEl>
                                        <p:attrNameLst>
                                          <p:attrName>ppt_y</p:attrName>
                                        </p:attrNameLst>
                                      </p:cBhvr>
                                      <p:tavLst>
                                        <p:tav tm="0">
                                          <p:val>
                                            <p:strVal val="#ppt_y+#ppt_h*1.125000"/>
                                          </p:val>
                                        </p:tav>
                                        <p:tav tm="100000">
                                          <p:val>
                                            <p:strVal val="#ppt_y"/>
                                          </p:val>
                                        </p:tav>
                                      </p:tavLst>
                                    </p:anim>
                                    <p:animEffect transition="in" filter="wipe(up)">
                                      <p:cBhvr>
                                        <p:cTn id="44" dur="500"/>
                                        <p:tgtEl>
                                          <p:spTgt spid="97"/>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nodeType="clickEffect">
                                  <p:stCondLst>
                                    <p:cond delay="0"/>
                                  </p:stCondLst>
                                  <p:childTnLst>
                                    <p:set>
                                      <p:cBhvr>
                                        <p:cTn id="48" dur="1" fill="hold">
                                          <p:stCondLst>
                                            <p:cond delay="0"/>
                                          </p:stCondLst>
                                        </p:cTn>
                                        <p:tgtEl>
                                          <p:spTgt spid="101"/>
                                        </p:tgtEl>
                                        <p:attrNameLst>
                                          <p:attrName>style.visibility</p:attrName>
                                        </p:attrNameLst>
                                      </p:cBhvr>
                                      <p:to>
                                        <p:strVal val="visible"/>
                                      </p:to>
                                    </p:set>
                                    <p:animEffect transition="in" filter="wipe(left)">
                                      <p:cBhvr>
                                        <p:cTn id="49" dur="500"/>
                                        <p:tgtEl>
                                          <p:spTgt spid="101"/>
                                        </p:tgtEl>
                                      </p:cBhvr>
                                    </p:animEffect>
                                  </p:childTnLst>
                                </p:cTn>
                              </p:par>
                            </p:childTnLst>
                          </p:cTn>
                        </p:par>
                        <p:par>
                          <p:cTn id="50" fill="hold">
                            <p:stCondLst>
                              <p:cond delay="500"/>
                            </p:stCondLst>
                            <p:childTnLst>
                              <p:par>
                                <p:cTn id="51" presetID="22" presetClass="entr" presetSubtype="8" fill="hold" nodeType="afterEffect">
                                  <p:stCondLst>
                                    <p:cond delay="1000"/>
                                  </p:stCondLst>
                                  <p:childTnLst>
                                    <p:set>
                                      <p:cBhvr>
                                        <p:cTn id="52" dur="1" fill="hold">
                                          <p:stCondLst>
                                            <p:cond delay="0"/>
                                          </p:stCondLst>
                                        </p:cTn>
                                        <p:tgtEl>
                                          <p:spTgt spid="102"/>
                                        </p:tgtEl>
                                        <p:attrNameLst>
                                          <p:attrName>style.visibility</p:attrName>
                                        </p:attrNameLst>
                                      </p:cBhvr>
                                      <p:to>
                                        <p:strVal val="visible"/>
                                      </p:to>
                                    </p:set>
                                    <p:animEffect transition="in" filter="wipe(left)">
                                      <p:cBhvr>
                                        <p:cTn id="53" dur="500"/>
                                        <p:tgtEl>
                                          <p:spTgt spid="102"/>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8" fill="hold" grpId="0" nodeType="clickEffect">
                                  <p:stCondLst>
                                    <p:cond delay="0"/>
                                  </p:stCondLst>
                                  <p:iterate type="lt">
                                    <p:tmPct val="100000"/>
                                  </p:iterate>
                                  <p:childTnLst>
                                    <p:set>
                                      <p:cBhvr>
                                        <p:cTn id="57" dur="1" fill="hold">
                                          <p:stCondLst>
                                            <p:cond delay="0"/>
                                          </p:stCondLst>
                                        </p:cTn>
                                        <p:tgtEl>
                                          <p:spTgt spid="103"/>
                                        </p:tgtEl>
                                        <p:attrNameLst>
                                          <p:attrName>style.visibility</p:attrName>
                                        </p:attrNameLst>
                                      </p:cBhvr>
                                      <p:to>
                                        <p:strVal val="visible"/>
                                      </p:to>
                                    </p:set>
                                    <p:animEffect transition="in" filter="wipe(left)">
                                      <p:cBhvr>
                                        <p:cTn id="58" dur="75"/>
                                        <p:tgtEl>
                                          <p:spTgt spid="103"/>
                                        </p:tgtEl>
                                      </p:cBhvr>
                                    </p:animEffect>
                                  </p:childTnLst>
                                </p:cTn>
                              </p:par>
                            </p:childTnLst>
                          </p:cTn>
                        </p:par>
                      </p:childTnLst>
                    </p:cTn>
                  </p:par>
                  <p:par>
                    <p:cTn id="59" fill="hold">
                      <p:stCondLst>
                        <p:cond delay="indefinite"/>
                      </p:stCondLst>
                      <p:childTnLst>
                        <p:par>
                          <p:cTn id="60" fill="hold">
                            <p:stCondLst>
                              <p:cond delay="0"/>
                            </p:stCondLst>
                            <p:childTnLst>
                              <p:par>
                                <p:cTn id="61" presetID="12" presetClass="entr" presetSubtype="4" fill="hold" nodeType="clickEffect">
                                  <p:stCondLst>
                                    <p:cond delay="0"/>
                                  </p:stCondLst>
                                  <p:childTnLst>
                                    <p:set>
                                      <p:cBhvr>
                                        <p:cTn id="62" dur="1" fill="hold">
                                          <p:stCondLst>
                                            <p:cond delay="0"/>
                                          </p:stCondLst>
                                        </p:cTn>
                                        <p:tgtEl>
                                          <p:spTgt spid="104"/>
                                        </p:tgtEl>
                                        <p:attrNameLst>
                                          <p:attrName>style.visibility</p:attrName>
                                        </p:attrNameLst>
                                      </p:cBhvr>
                                      <p:to>
                                        <p:strVal val="visible"/>
                                      </p:to>
                                    </p:set>
                                    <p:anim calcmode="lin" valueType="num">
                                      <p:cBhvr additive="base">
                                        <p:cTn id="63" dur="500"/>
                                        <p:tgtEl>
                                          <p:spTgt spid="104"/>
                                        </p:tgtEl>
                                        <p:attrNameLst>
                                          <p:attrName>ppt_y</p:attrName>
                                        </p:attrNameLst>
                                      </p:cBhvr>
                                      <p:tavLst>
                                        <p:tav tm="0">
                                          <p:val>
                                            <p:strVal val="#ppt_y+#ppt_h*1.125000"/>
                                          </p:val>
                                        </p:tav>
                                        <p:tav tm="100000">
                                          <p:val>
                                            <p:strVal val="#ppt_y"/>
                                          </p:val>
                                        </p:tav>
                                      </p:tavLst>
                                    </p:anim>
                                    <p:animEffect transition="in" filter="wipe(up)">
                                      <p:cBhvr>
                                        <p:cTn id="64" dur="500"/>
                                        <p:tgtEl>
                                          <p:spTgt spid="1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utoUpdateAnimBg="0"/>
      <p:bldP spid="30" grpId="0" build="p" autoUpdateAnimBg="0" advAuto="0"/>
      <p:bldP spid="95" grpId="0" autoUpdateAnimBg="0"/>
      <p:bldP spid="103" grpId="0" autoUpdateAnimBg="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E0F3ED29-554F-8B4F-8E1B-EB111653BE8E}"/>
              </a:ext>
            </a:extLst>
          </p:cNvPr>
          <p:cNvSpPr>
            <a:spLocks noGrp="1"/>
          </p:cNvSpPr>
          <p:nvPr>
            <p:ph type="title"/>
          </p:nvPr>
        </p:nvSpPr>
        <p:spPr/>
        <p:txBody>
          <a:bodyPr/>
          <a:lstStyle/>
          <a:p>
            <a:r>
              <a:rPr kumimoji="1" lang="zh-CN" altLang="en-US" dirty="0"/>
              <a:t>第四章   组合逻辑电路</a:t>
            </a:r>
          </a:p>
        </p:txBody>
      </p:sp>
      <p:sp>
        <p:nvSpPr>
          <p:cNvPr id="2" name="文本框 1">
            <a:extLst>
              <a:ext uri="{FF2B5EF4-FFF2-40B4-BE49-F238E27FC236}">
                <a16:creationId xmlns:a16="http://schemas.microsoft.com/office/drawing/2014/main" id="{5A62D190-C1C3-544D-BD1D-80AF513C6EDC}"/>
              </a:ext>
            </a:extLst>
          </p:cNvPr>
          <p:cNvSpPr txBox="1"/>
          <p:nvPr/>
        </p:nvSpPr>
        <p:spPr>
          <a:xfrm>
            <a:off x="308810" y="805593"/>
            <a:ext cx="5801358" cy="5724644"/>
          </a:xfrm>
          <a:prstGeom prst="rect">
            <a:avLst/>
          </a:prstGeom>
          <a:noFill/>
        </p:spPr>
        <p:txBody>
          <a:bodyPr wrap="square" rtlCol="0">
            <a:spAutoFit/>
          </a:bodyPr>
          <a:lstStyle/>
          <a:p>
            <a:pPr marL="571500" indent="-571500">
              <a:spcBef>
                <a:spcPts val="1200"/>
              </a:spcBef>
              <a:buFont typeface="+mj-ea"/>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组合电路的基本分析方法和设计方法</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组合电路的基本分析方法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组合电路的基本设计方法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12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加法器和数值比较器</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加法器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数值比较器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12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编码器和译码器</a:t>
            </a: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编码器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译码器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12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数据选择器和分配器</a:t>
            </a: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数据选择器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分配器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p:txBody>
      </p:sp>
      <p:sp>
        <p:nvSpPr>
          <p:cNvPr id="5" name="文本框 4">
            <a:extLst>
              <a:ext uri="{FF2B5EF4-FFF2-40B4-BE49-F238E27FC236}">
                <a16:creationId xmlns:a16="http://schemas.microsoft.com/office/drawing/2014/main" id="{0E2EFA10-2E06-BA09-A642-890AA1B998F2}"/>
              </a:ext>
            </a:extLst>
          </p:cNvPr>
          <p:cNvSpPr txBox="1"/>
          <p:nvPr/>
        </p:nvSpPr>
        <p:spPr>
          <a:xfrm>
            <a:off x="6081832" y="2236754"/>
            <a:ext cx="5801358" cy="4278094"/>
          </a:xfrm>
          <a:prstGeom prst="rect">
            <a:avLst/>
          </a:prstGeom>
          <a:noFill/>
        </p:spPr>
        <p:txBody>
          <a:bodyPr wrap="square" rtlCol="0">
            <a:spAutoFit/>
          </a:bodyPr>
          <a:lstStyle/>
          <a:p>
            <a:pPr marL="514350" indent="-514350">
              <a:spcBef>
                <a:spcPts val="1200"/>
              </a:spcBef>
              <a:buFont typeface="+mj-ea"/>
              <a:buAutoNum type="ea1JpnChsDbPeriod" startAt="5"/>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用</a:t>
            </a:r>
            <a:r>
              <a:rPr kumimoji="1" lang="en-US" altLang="zh-CN" sz="2400" dirty="0">
                <a:solidFill>
                  <a:schemeClr val="bg1">
                    <a:lumMod val="50000"/>
                  </a:schemeClr>
                </a:solidFill>
                <a:latin typeface="Myriad Pro" panose="020B0503030403020204" pitchFamily="34" charset="0"/>
                <a:ea typeface="Songti SC" panose="02010600040101010101" pitchFamily="2" charset="-122"/>
              </a:rPr>
              <a:t>MSI</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实现组合逻辑函数</a:t>
            </a: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用数据选择器实现组合逻辑函数</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用二进制译码器实现组合逻辑函数</a:t>
            </a:r>
            <a:endParaRPr kumimoji="1" lang="en-US" altLang="zh-CN" sz="2400" dirty="0">
              <a:latin typeface="Myriad Pro" panose="020B0503030403020204" pitchFamily="34" charset="0"/>
              <a:ea typeface="Songti SC" panose="02010600040101010101" pitchFamily="2" charset="-122"/>
            </a:endParaRPr>
          </a:p>
          <a:p>
            <a:pPr marL="571500" indent="-571500">
              <a:spcBef>
                <a:spcPts val="1200"/>
              </a:spcBef>
              <a:buFont typeface="+mj-ea"/>
              <a:buAutoNum type="ea1JpnChsDbPeriod" startAt="5"/>
            </a:pPr>
            <a:r>
              <a:rPr kumimoji="1" lang="zh-CN" altLang="en-US" sz="2400" dirty="0">
                <a:latin typeface="Myriad Pro" panose="020B0503030403020204" pitchFamily="34" charset="0"/>
                <a:ea typeface="Songti SC" panose="02010600040101010101" pitchFamily="2" charset="-122"/>
              </a:rPr>
              <a:t>只读存储器（</a:t>
            </a:r>
            <a:r>
              <a:rPr kumimoji="1" lang="en-US" altLang="zh-CN" sz="2400" dirty="0">
                <a:latin typeface="Myriad Pro" panose="020B0503030403020204" pitchFamily="34" charset="0"/>
                <a:ea typeface="Songti SC" panose="02010600040101010101" pitchFamily="2" charset="-122"/>
              </a:rPr>
              <a:t>ROM</a:t>
            </a:r>
            <a:r>
              <a:rPr kumimoji="1" lang="zh-CN" altLang="en-US" sz="2400" dirty="0">
                <a:latin typeface="Myriad Pro" panose="020B0503030403020204" pitchFamily="34" charset="0"/>
                <a:ea typeface="Songti SC" panose="02010600040101010101" pitchFamily="2" charset="-122"/>
              </a:rPr>
              <a:t>）</a:t>
            </a:r>
            <a:endParaRPr kumimoji="1" lang="en-US" altLang="zh-CN" sz="2400" dirty="0">
              <a:latin typeface="Myriad Pro" panose="020B0503030403020204" pitchFamily="34" charset="0"/>
              <a:ea typeface="Songti SC" panose="02010600040101010101" pitchFamily="2" charset="-122"/>
            </a:endParaRPr>
          </a:p>
          <a:p>
            <a:pPr marL="971550" lvl="1" indent="-514350">
              <a:spcBef>
                <a:spcPts val="1200"/>
              </a:spcBef>
              <a:buFont typeface="+mj-lt"/>
              <a:buAutoNum type="arabicPeriod"/>
            </a:pPr>
            <a:r>
              <a:rPr kumimoji="1" lang="en-US" altLang="zh-CN" sz="2000" dirty="0">
                <a:latin typeface="Myriad Pro" panose="020B0503030403020204" pitchFamily="34" charset="0"/>
                <a:ea typeface="KaiTi" panose="02010609060101010101" pitchFamily="49" charset="-122"/>
              </a:rPr>
              <a:t>ROM</a:t>
            </a:r>
            <a:r>
              <a:rPr kumimoji="1" lang="zh-CN" altLang="en-US" sz="2000" dirty="0">
                <a:latin typeface="Myriad Pro" panose="020B0503030403020204" pitchFamily="34" charset="0"/>
                <a:ea typeface="KaiTi" panose="02010609060101010101" pitchFamily="49" charset="-122"/>
              </a:rPr>
              <a:t>的结构和工作原理</a:t>
            </a:r>
            <a:endParaRPr kumimoji="1" lang="en-US" altLang="zh-CN" sz="2000" dirty="0">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ROM</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应用举例及容量扩展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1200"/>
              </a:spcBef>
              <a:buFont typeface="+mj-lt"/>
              <a:buAutoNum type="ea1JpnChsDbPeriod" startAt="5"/>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组合电路中的竞争冒险</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竞争冒险的概念及其产生原因</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12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消除竞争冒险的方法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p:txBody>
      </p:sp>
      <p:sp>
        <p:nvSpPr>
          <p:cNvPr id="3" name="灯片编号占位符 2">
            <a:extLst>
              <a:ext uri="{FF2B5EF4-FFF2-40B4-BE49-F238E27FC236}">
                <a16:creationId xmlns:a16="http://schemas.microsoft.com/office/drawing/2014/main" id="{3E984F64-797D-B897-1FD0-A0247F477155}"/>
              </a:ext>
            </a:extLst>
          </p:cNvPr>
          <p:cNvSpPr>
            <a:spLocks noGrp="1"/>
          </p:cNvSpPr>
          <p:nvPr>
            <p:ph type="sldNum" sz="quarter" idx="12"/>
          </p:nvPr>
        </p:nvSpPr>
        <p:spPr/>
        <p:txBody>
          <a:bodyPr/>
          <a:lstStyle/>
          <a:p>
            <a:fld id="{392CBAA0-59E6-204E-8F03-85E5040D48B8}" type="slidenum">
              <a:rPr kumimoji="1" lang="zh-CN" altLang="en-US" smtClean="0"/>
              <a:t>87</a:t>
            </a:fld>
            <a:r>
              <a:rPr kumimoji="1" lang="en-US" altLang="zh-CN"/>
              <a:t>/133</a:t>
            </a:r>
            <a:endParaRPr kumimoji="1" lang="zh-CN" altLang="en-US" dirty="0"/>
          </a:p>
        </p:txBody>
      </p:sp>
    </p:spTree>
    <p:extLst>
      <p:ext uri="{BB962C8B-B14F-4D97-AF65-F5344CB8AC3E}">
        <p14:creationId xmlns:p14="http://schemas.microsoft.com/office/powerpoint/2010/main" val="186408210"/>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6.</a:t>
            </a:r>
            <a:r>
              <a:rPr kumimoji="1" lang="zh-CN" altLang="en-US" dirty="0"/>
              <a:t> 只读存储器</a:t>
            </a:r>
            <a:r>
              <a:rPr kumimoji="1" lang="en-US" altLang="zh-CN" dirty="0"/>
              <a:t>ROM</a:t>
            </a:r>
            <a:endParaRPr kumimoji="1" lang="zh-CN" altLang="en-US" dirty="0"/>
          </a:p>
        </p:txBody>
      </p:sp>
      <p:sp>
        <p:nvSpPr>
          <p:cNvPr id="6" name="Text Box 462">
            <a:extLst>
              <a:ext uri="{FF2B5EF4-FFF2-40B4-BE49-F238E27FC236}">
                <a16:creationId xmlns:a16="http://schemas.microsoft.com/office/drawing/2014/main" id="{2BDADC53-9A42-9F6B-1550-217F4E05426F}"/>
              </a:ext>
            </a:extLst>
          </p:cNvPr>
          <p:cNvSpPr txBox="1">
            <a:spLocks noChangeArrowheads="1"/>
          </p:cNvSpPr>
          <p:nvPr/>
        </p:nvSpPr>
        <p:spPr bwMode="auto">
          <a:xfrm>
            <a:off x="1831975" y="1012825"/>
            <a:ext cx="8528050" cy="4832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defRPr kumimoji="1" sz="2400">
                <a:solidFill>
                  <a:schemeClr val="tx1"/>
                </a:solidFill>
                <a:latin typeface="Times New Roman" panose="02020603050405020304" pitchFamily="18" charset="0"/>
                <a:ea typeface="宋体" panose="02010600030101010101" pitchFamily="2" charset="-122"/>
              </a:defRPr>
            </a:lvl1pPr>
            <a:lvl2pPr marL="800100" indent="-342900">
              <a:defRPr kumimoji="1" sz="2400">
                <a:solidFill>
                  <a:schemeClr val="tx1"/>
                </a:solidFill>
                <a:latin typeface="Times New Roman" panose="02020603050405020304" pitchFamily="18" charset="0"/>
                <a:ea typeface="宋体" panose="02010600030101010101" pitchFamily="2" charset="-122"/>
              </a:defRPr>
            </a:lvl2pPr>
            <a:lvl3pPr marL="1257300" indent="-342900">
              <a:defRPr kumimoji="1" sz="2400">
                <a:solidFill>
                  <a:schemeClr val="tx1"/>
                </a:solidFill>
                <a:latin typeface="Times New Roman" panose="02020603050405020304" pitchFamily="18" charset="0"/>
                <a:ea typeface="宋体" panose="02010600030101010101" pitchFamily="2" charset="-122"/>
              </a:defRPr>
            </a:lvl3pPr>
            <a:lvl4pPr marL="1714500" indent="-342900">
              <a:defRPr kumimoji="1" sz="2400">
                <a:solidFill>
                  <a:schemeClr val="tx1"/>
                </a:solidFill>
                <a:latin typeface="Times New Roman" panose="02020603050405020304" pitchFamily="18" charset="0"/>
                <a:ea typeface="宋体" panose="02010600030101010101" pitchFamily="2" charset="-122"/>
              </a:defRPr>
            </a:lvl4pPr>
            <a:lvl5pPr marL="2171700" indent="-342900">
              <a:defRPr kumimoji="1" sz="2400">
                <a:solidFill>
                  <a:schemeClr val="tx1"/>
                </a:solidFill>
                <a:latin typeface="Times New Roman" panose="02020603050405020304" pitchFamily="18" charset="0"/>
                <a:ea typeface="宋体" panose="02010600030101010101" pitchFamily="2" charset="-122"/>
              </a:defRPr>
            </a:lvl5pPr>
            <a:lvl6pPr marL="2628900" indent="-3429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3086100" indent="-3429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543300" indent="-3429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4000500" indent="-3429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defRPr/>
            </a:pPr>
            <a:r>
              <a:rPr kumimoji="0" lang="zh-CN" altLang="en-US" sz="2800" b="1" dirty="0">
                <a:solidFill>
                  <a:schemeClr val="accent2"/>
                </a:solidFill>
                <a:effectLst>
                  <a:outerShdw blurRad="38100" dist="38100" dir="2700000" algn="tl">
                    <a:srgbClr val="C0C0C0"/>
                  </a:outerShdw>
                </a:effectLst>
                <a:latin typeface="Arial" panose="020B0604020202020204" pitchFamily="34" charset="0"/>
              </a:rPr>
              <a:t>半导体存储器是一种能存储大量二值信息（或称为二值的数据）的半导体器件。</a:t>
            </a:r>
          </a:p>
          <a:p>
            <a:pPr eaLnBrk="1" hangingPunct="1">
              <a:spcBef>
                <a:spcPct val="50000"/>
              </a:spcBef>
              <a:defRPr/>
            </a:pPr>
            <a:r>
              <a:rPr kumimoji="0" lang="zh-CN" altLang="en-US" sz="2800" b="1" dirty="0">
                <a:solidFill>
                  <a:schemeClr val="accent2"/>
                </a:solidFill>
                <a:effectLst>
                  <a:outerShdw blurRad="38100" dist="38100" dir="2700000" algn="tl">
                    <a:srgbClr val="C0C0C0"/>
                  </a:outerShdw>
                </a:effectLst>
                <a:latin typeface="Arial" panose="020B0604020202020204" pitchFamily="34" charset="0"/>
              </a:rPr>
              <a:t>分类：</a:t>
            </a:r>
          </a:p>
          <a:p>
            <a:pPr eaLnBrk="1" hangingPunct="1">
              <a:spcBef>
                <a:spcPct val="50000"/>
              </a:spcBef>
              <a:buFontTx/>
              <a:buAutoNum type="arabicPeriod"/>
              <a:defRPr/>
            </a:pPr>
            <a:r>
              <a:rPr kumimoji="0" lang="zh-CN" altLang="en-US" sz="2800" b="1" dirty="0">
                <a:solidFill>
                  <a:schemeClr val="accent2"/>
                </a:solidFill>
                <a:effectLst>
                  <a:outerShdw blurRad="38100" dist="38100" dir="2700000" algn="tl">
                    <a:srgbClr val="C0C0C0"/>
                  </a:outerShdw>
                </a:effectLst>
                <a:latin typeface="Arial" panose="020B0604020202020204" pitchFamily="34" charset="0"/>
              </a:rPr>
              <a:t> 从存储功能上可分为：</a:t>
            </a:r>
          </a:p>
          <a:p>
            <a:pPr eaLnBrk="1" hangingPunct="1">
              <a:spcBef>
                <a:spcPct val="50000"/>
              </a:spcBef>
              <a:defRPr/>
            </a:pPr>
            <a:r>
              <a:rPr kumimoji="0" lang="zh-CN" altLang="en-US" sz="2800" b="1" dirty="0">
                <a:solidFill>
                  <a:schemeClr val="accent2"/>
                </a:solidFill>
                <a:effectLst>
                  <a:outerShdw blurRad="38100" dist="38100" dir="2700000" algn="tl">
                    <a:srgbClr val="C0C0C0"/>
                  </a:outerShdw>
                </a:effectLst>
                <a:latin typeface="Arial" panose="020B0604020202020204" pitchFamily="34" charset="0"/>
              </a:rPr>
              <a:t>      只读存储器（</a:t>
            </a:r>
            <a:r>
              <a:rPr kumimoji="0" lang="en-US" altLang="zh-CN" sz="2800" b="1" dirty="0">
                <a:solidFill>
                  <a:srgbClr val="FF0000"/>
                </a:solidFill>
                <a:effectLst>
                  <a:outerShdw blurRad="38100" dist="38100" dir="2700000" algn="tl">
                    <a:srgbClr val="C0C0C0"/>
                  </a:outerShdw>
                </a:effectLst>
                <a:latin typeface="Arial" panose="020B0604020202020204" pitchFamily="34" charset="0"/>
              </a:rPr>
              <a:t>R</a:t>
            </a:r>
            <a:r>
              <a:rPr kumimoji="0" lang="en-US" altLang="zh-CN" sz="2800" b="1" dirty="0">
                <a:solidFill>
                  <a:schemeClr val="accent2"/>
                </a:solidFill>
                <a:effectLst>
                  <a:outerShdw blurRad="38100" dist="38100" dir="2700000" algn="tl">
                    <a:srgbClr val="C0C0C0"/>
                  </a:outerShdw>
                </a:effectLst>
                <a:latin typeface="Arial" panose="020B0604020202020204" pitchFamily="34" charset="0"/>
              </a:rPr>
              <a:t>ead </a:t>
            </a:r>
            <a:r>
              <a:rPr kumimoji="0" lang="en-US" altLang="zh-CN" sz="2800" b="1" dirty="0">
                <a:solidFill>
                  <a:srgbClr val="FF0000"/>
                </a:solidFill>
                <a:effectLst>
                  <a:outerShdw blurRad="38100" dist="38100" dir="2700000" algn="tl">
                    <a:srgbClr val="C0C0C0"/>
                  </a:outerShdw>
                </a:effectLst>
                <a:latin typeface="Arial" panose="020B0604020202020204" pitchFamily="34" charset="0"/>
              </a:rPr>
              <a:t>O</a:t>
            </a:r>
            <a:r>
              <a:rPr kumimoji="0" lang="en-US" altLang="zh-CN" sz="2800" b="1" dirty="0">
                <a:solidFill>
                  <a:schemeClr val="accent2"/>
                </a:solidFill>
                <a:effectLst>
                  <a:outerShdw blurRad="38100" dist="38100" dir="2700000" algn="tl">
                    <a:srgbClr val="C0C0C0"/>
                  </a:outerShdw>
                </a:effectLst>
                <a:latin typeface="Arial" panose="020B0604020202020204" pitchFamily="34" charset="0"/>
              </a:rPr>
              <a:t>nly </a:t>
            </a:r>
            <a:r>
              <a:rPr kumimoji="0" lang="en-US" altLang="zh-CN" sz="2800" b="1" dirty="0">
                <a:solidFill>
                  <a:srgbClr val="FF0000"/>
                </a:solidFill>
                <a:effectLst>
                  <a:outerShdw blurRad="38100" dist="38100" dir="2700000" algn="tl">
                    <a:srgbClr val="C0C0C0"/>
                  </a:outerShdw>
                </a:effectLst>
                <a:latin typeface="Arial" panose="020B0604020202020204" pitchFamily="34" charset="0"/>
              </a:rPr>
              <a:t>M</a:t>
            </a:r>
            <a:r>
              <a:rPr kumimoji="0" lang="en-US" altLang="zh-CN" sz="2800" b="1" dirty="0">
                <a:solidFill>
                  <a:schemeClr val="accent2"/>
                </a:solidFill>
                <a:effectLst>
                  <a:outerShdw blurRad="38100" dist="38100" dir="2700000" algn="tl">
                    <a:srgbClr val="C0C0C0"/>
                  </a:outerShdw>
                </a:effectLst>
                <a:latin typeface="Arial" panose="020B0604020202020204" pitchFamily="34" charset="0"/>
              </a:rPr>
              <a:t>emory</a:t>
            </a:r>
            <a:r>
              <a:rPr kumimoji="0" lang="zh-CN" altLang="en-US" sz="2800" b="1" dirty="0">
                <a:solidFill>
                  <a:schemeClr val="accent2"/>
                </a:solidFill>
                <a:effectLst>
                  <a:outerShdw blurRad="38100" dist="38100" dir="2700000" algn="tl">
                    <a:srgbClr val="C0C0C0"/>
                  </a:outerShdw>
                </a:effectLst>
                <a:latin typeface="Arial" panose="020B0604020202020204" pitchFamily="34" charset="0"/>
              </a:rPr>
              <a:t>）</a:t>
            </a:r>
          </a:p>
          <a:p>
            <a:pPr eaLnBrk="1" hangingPunct="1">
              <a:spcBef>
                <a:spcPct val="50000"/>
              </a:spcBef>
              <a:defRPr/>
            </a:pPr>
            <a:r>
              <a:rPr kumimoji="0" lang="zh-CN" altLang="en-US" sz="2800" b="1" dirty="0">
                <a:solidFill>
                  <a:schemeClr val="accent2"/>
                </a:solidFill>
                <a:effectLst>
                  <a:outerShdw blurRad="38100" dist="38100" dir="2700000" algn="tl">
                    <a:srgbClr val="C0C0C0"/>
                  </a:outerShdw>
                </a:effectLst>
                <a:latin typeface="Arial" panose="020B0604020202020204" pitchFamily="34" charset="0"/>
              </a:rPr>
              <a:t>      随机存储器（</a:t>
            </a:r>
            <a:r>
              <a:rPr kumimoji="0" lang="en-US" altLang="zh-CN" sz="2800" b="1" dirty="0">
                <a:solidFill>
                  <a:srgbClr val="FF0000"/>
                </a:solidFill>
                <a:effectLst>
                  <a:outerShdw blurRad="38100" dist="38100" dir="2700000" algn="tl">
                    <a:srgbClr val="C0C0C0"/>
                  </a:outerShdw>
                </a:effectLst>
                <a:latin typeface="Arial" panose="020B0604020202020204" pitchFamily="34" charset="0"/>
              </a:rPr>
              <a:t>R</a:t>
            </a:r>
            <a:r>
              <a:rPr kumimoji="0" lang="en-US" altLang="zh-CN" sz="2800" b="1" dirty="0">
                <a:solidFill>
                  <a:schemeClr val="accent2"/>
                </a:solidFill>
                <a:effectLst>
                  <a:outerShdw blurRad="38100" dist="38100" dir="2700000" algn="tl">
                    <a:srgbClr val="C0C0C0"/>
                  </a:outerShdw>
                </a:effectLst>
                <a:latin typeface="Arial" panose="020B0604020202020204" pitchFamily="34" charset="0"/>
              </a:rPr>
              <a:t>andom </a:t>
            </a:r>
            <a:r>
              <a:rPr kumimoji="0" lang="en-US" altLang="zh-CN" sz="2800" b="1" dirty="0">
                <a:solidFill>
                  <a:srgbClr val="FF0000"/>
                </a:solidFill>
                <a:effectLst>
                  <a:outerShdw blurRad="38100" dist="38100" dir="2700000" algn="tl">
                    <a:srgbClr val="C0C0C0"/>
                  </a:outerShdw>
                </a:effectLst>
                <a:latin typeface="Arial" panose="020B0604020202020204" pitchFamily="34" charset="0"/>
              </a:rPr>
              <a:t>A</a:t>
            </a:r>
            <a:r>
              <a:rPr kumimoji="0" lang="en-US" altLang="zh-CN" sz="2800" b="1" dirty="0">
                <a:solidFill>
                  <a:schemeClr val="accent2"/>
                </a:solidFill>
                <a:effectLst>
                  <a:outerShdw blurRad="38100" dist="38100" dir="2700000" algn="tl">
                    <a:srgbClr val="C0C0C0"/>
                  </a:outerShdw>
                </a:effectLst>
                <a:latin typeface="Arial" panose="020B0604020202020204" pitchFamily="34" charset="0"/>
              </a:rPr>
              <a:t>ccess </a:t>
            </a:r>
            <a:r>
              <a:rPr kumimoji="0" lang="en-US" altLang="zh-CN" sz="2800" b="1" dirty="0">
                <a:solidFill>
                  <a:srgbClr val="FF0000"/>
                </a:solidFill>
                <a:effectLst>
                  <a:outerShdw blurRad="38100" dist="38100" dir="2700000" algn="tl">
                    <a:srgbClr val="C0C0C0"/>
                  </a:outerShdw>
                </a:effectLst>
                <a:latin typeface="Arial" panose="020B0604020202020204" pitchFamily="34" charset="0"/>
              </a:rPr>
              <a:t>M</a:t>
            </a:r>
            <a:r>
              <a:rPr kumimoji="0" lang="en-US" altLang="zh-CN" sz="2800" b="1" dirty="0">
                <a:solidFill>
                  <a:schemeClr val="accent2"/>
                </a:solidFill>
                <a:effectLst>
                  <a:outerShdw blurRad="38100" dist="38100" dir="2700000" algn="tl">
                    <a:srgbClr val="C0C0C0"/>
                  </a:outerShdw>
                </a:effectLst>
                <a:latin typeface="Arial" panose="020B0604020202020204" pitchFamily="34" charset="0"/>
              </a:rPr>
              <a:t>emory</a:t>
            </a:r>
            <a:r>
              <a:rPr kumimoji="0" lang="zh-CN" altLang="en-US" sz="2800" b="1" dirty="0">
                <a:solidFill>
                  <a:schemeClr val="accent2"/>
                </a:solidFill>
                <a:effectLst>
                  <a:outerShdw blurRad="38100" dist="38100" dir="2700000" algn="tl">
                    <a:srgbClr val="C0C0C0"/>
                  </a:outerShdw>
                </a:effectLst>
                <a:latin typeface="Arial" panose="020B0604020202020204" pitchFamily="34" charset="0"/>
              </a:rPr>
              <a:t>）</a:t>
            </a:r>
          </a:p>
          <a:p>
            <a:pPr eaLnBrk="1" hangingPunct="1">
              <a:spcBef>
                <a:spcPct val="50000"/>
              </a:spcBef>
              <a:defRPr/>
            </a:pPr>
            <a:r>
              <a:rPr kumimoji="0" lang="en-US" altLang="zh-CN" sz="2800" b="1" dirty="0">
                <a:solidFill>
                  <a:schemeClr val="accent2"/>
                </a:solidFill>
                <a:effectLst>
                  <a:outerShdw blurRad="38100" dist="38100" dir="2700000" algn="tl">
                    <a:srgbClr val="C0C0C0"/>
                  </a:outerShdw>
                </a:effectLst>
                <a:latin typeface="Arial" panose="020B0604020202020204" pitchFamily="34" charset="0"/>
              </a:rPr>
              <a:t>2. </a:t>
            </a:r>
            <a:r>
              <a:rPr kumimoji="0" lang="zh-CN" altLang="en-US" sz="2800" b="1" dirty="0">
                <a:solidFill>
                  <a:schemeClr val="accent2"/>
                </a:solidFill>
                <a:effectLst>
                  <a:outerShdw blurRad="38100" dist="38100" dir="2700000" algn="tl">
                    <a:srgbClr val="C0C0C0"/>
                  </a:outerShdw>
                </a:effectLst>
                <a:latin typeface="Arial" panose="020B0604020202020204" pitchFamily="34" charset="0"/>
              </a:rPr>
              <a:t>从制造工艺上可分为：</a:t>
            </a:r>
          </a:p>
          <a:p>
            <a:pPr eaLnBrk="1" hangingPunct="1">
              <a:spcBef>
                <a:spcPct val="50000"/>
              </a:spcBef>
              <a:defRPr/>
            </a:pPr>
            <a:r>
              <a:rPr kumimoji="0" lang="zh-CN" altLang="en-US" sz="2800" b="1" dirty="0">
                <a:solidFill>
                  <a:schemeClr val="accent2"/>
                </a:solidFill>
                <a:effectLst>
                  <a:outerShdw blurRad="38100" dist="38100" dir="2700000" algn="tl">
                    <a:srgbClr val="C0C0C0"/>
                  </a:outerShdw>
                </a:effectLst>
                <a:latin typeface="Arial" panose="020B0604020202020204" pitchFamily="34" charset="0"/>
              </a:rPr>
              <a:t>      双极型</a:t>
            </a:r>
            <a:r>
              <a:rPr kumimoji="0" lang="en-US" altLang="zh-CN" sz="2800" b="1" dirty="0">
                <a:solidFill>
                  <a:schemeClr val="accent2"/>
                </a:solidFill>
                <a:effectLst>
                  <a:outerShdw blurRad="38100" dist="38100" dir="2700000" algn="tl">
                    <a:srgbClr val="C0C0C0"/>
                  </a:outerShdw>
                </a:effectLst>
                <a:latin typeface="Arial" panose="020B0604020202020204" pitchFamily="34" charset="0"/>
              </a:rPr>
              <a:t>,</a:t>
            </a:r>
            <a:r>
              <a:rPr kumimoji="0" lang="zh-CN" altLang="en-US" sz="2800" b="1" dirty="0">
                <a:solidFill>
                  <a:schemeClr val="accent2"/>
                </a:solidFill>
                <a:effectLst>
                  <a:outerShdw blurRad="38100" dist="38100" dir="2700000" algn="tl">
                    <a:srgbClr val="C0C0C0"/>
                  </a:outerShdw>
                </a:effectLst>
                <a:latin typeface="Arial" panose="020B0604020202020204" pitchFamily="34" charset="0"/>
              </a:rPr>
              <a:t>      </a:t>
            </a:r>
            <a:r>
              <a:rPr kumimoji="0" lang="en-US" altLang="zh-CN" sz="2800" b="1" dirty="0">
                <a:solidFill>
                  <a:schemeClr val="accent2"/>
                </a:solidFill>
                <a:effectLst>
                  <a:outerShdw blurRad="38100" dist="38100" dir="2700000" algn="tl">
                    <a:srgbClr val="C0C0C0"/>
                  </a:outerShdw>
                </a:effectLst>
                <a:latin typeface="Arial" panose="020B0604020202020204" pitchFamily="34" charset="0"/>
              </a:rPr>
              <a:t>MOS</a:t>
            </a:r>
            <a:r>
              <a:rPr kumimoji="0" lang="zh-CN" altLang="en-US" sz="2800" b="1" dirty="0">
                <a:solidFill>
                  <a:schemeClr val="accent2"/>
                </a:solidFill>
                <a:effectLst>
                  <a:outerShdw blurRad="38100" dist="38100" dir="2700000" algn="tl">
                    <a:srgbClr val="C0C0C0"/>
                  </a:outerShdw>
                </a:effectLst>
                <a:latin typeface="Arial" panose="020B0604020202020204" pitchFamily="34" charset="0"/>
              </a:rPr>
              <a:t>型</a:t>
            </a:r>
          </a:p>
        </p:txBody>
      </p:sp>
      <p:sp>
        <p:nvSpPr>
          <p:cNvPr id="2" name="灯片编号占位符 1">
            <a:extLst>
              <a:ext uri="{FF2B5EF4-FFF2-40B4-BE49-F238E27FC236}">
                <a16:creationId xmlns:a16="http://schemas.microsoft.com/office/drawing/2014/main" id="{AF97208B-1584-6446-B91B-3331D46C45DD}"/>
              </a:ext>
            </a:extLst>
          </p:cNvPr>
          <p:cNvSpPr>
            <a:spLocks noGrp="1"/>
          </p:cNvSpPr>
          <p:nvPr>
            <p:ph type="sldNum" sz="quarter" idx="12"/>
          </p:nvPr>
        </p:nvSpPr>
        <p:spPr/>
        <p:txBody>
          <a:bodyPr/>
          <a:lstStyle/>
          <a:p>
            <a:fld id="{392CBAA0-59E6-204E-8F03-85E5040D48B8}" type="slidenum">
              <a:rPr kumimoji="1" lang="zh-CN" altLang="en-US" smtClean="0"/>
              <a:t>88</a:t>
            </a:fld>
            <a:r>
              <a:rPr kumimoji="1" lang="en-US" altLang="zh-CN"/>
              <a:t>/133</a:t>
            </a:r>
            <a:endParaRPr kumimoji="1" lang="zh-CN" altLang="en-US" dirty="0"/>
          </a:p>
        </p:txBody>
      </p:sp>
    </p:spTree>
    <p:extLst>
      <p:ext uri="{BB962C8B-B14F-4D97-AF65-F5344CB8AC3E}">
        <p14:creationId xmlns:p14="http://schemas.microsoft.com/office/powerpoint/2010/main" val="3125742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100000"/>
                                  </p:iterate>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up)">
                                      <p:cBhvr>
                                        <p:cTn id="7" dur="75"/>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iterate type="lt">
                                    <p:tmPct val="100000"/>
                                  </p:iterate>
                                  <p:childTnLst>
                                    <p:set>
                                      <p:cBhvr>
                                        <p:cTn id="11" dur="1" fill="hold">
                                          <p:stCondLst>
                                            <p:cond delay="0"/>
                                          </p:stCondLst>
                                        </p:cTn>
                                        <p:tgtEl>
                                          <p:spTgt spid="6">
                                            <p:txEl>
                                              <p:pRg st="1" end="1"/>
                                            </p:txEl>
                                          </p:spTgt>
                                        </p:tgtEl>
                                        <p:attrNameLst>
                                          <p:attrName>style.visibility</p:attrName>
                                        </p:attrNameLst>
                                      </p:cBhvr>
                                      <p:to>
                                        <p:strVal val="visible"/>
                                      </p:to>
                                    </p:set>
                                    <p:animEffect transition="in" filter="wipe(up)">
                                      <p:cBhvr>
                                        <p:cTn id="12" dur="75"/>
                                        <p:tgtEl>
                                          <p:spTgt spid="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iterate type="lt">
                                    <p:tmPct val="100000"/>
                                  </p:iterate>
                                  <p:childTnLst>
                                    <p:set>
                                      <p:cBhvr>
                                        <p:cTn id="16" dur="1" fill="hold">
                                          <p:stCondLst>
                                            <p:cond delay="0"/>
                                          </p:stCondLst>
                                        </p:cTn>
                                        <p:tgtEl>
                                          <p:spTgt spid="6">
                                            <p:txEl>
                                              <p:pRg st="2" end="2"/>
                                            </p:txEl>
                                          </p:spTgt>
                                        </p:tgtEl>
                                        <p:attrNameLst>
                                          <p:attrName>style.visibility</p:attrName>
                                        </p:attrNameLst>
                                      </p:cBhvr>
                                      <p:to>
                                        <p:strVal val="visible"/>
                                      </p:to>
                                    </p:set>
                                    <p:animEffect transition="in" filter="wipe(up)">
                                      <p:cBhvr>
                                        <p:cTn id="17" dur="75"/>
                                        <p:tgtEl>
                                          <p:spTgt spid="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iterate type="lt">
                                    <p:tmPct val="100000"/>
                                  </p:iterate>
                                  <p:childTnLst>
                                    <p:set>
                                      <p:cBhvr>
                                        <p:cTn id="21" dur="1" fill="hold">
                                          <p:stCondLst>
                                            <p:cond delay="0"/>
                                          </p:stCondLst>
                                        </p:cTn>
                                        <p:tgtEl>
                                          <p:spTgt spid="6">
                                            <p:txEl>
                                              <p:pRg st="3" end="3"/>
                                            </p:txEl>
                                          </p:spTgt>
                                        </p:tgtEl>
                                        <p:attrNameLst>
                                          <p:attrName>style.visibility</p:attrName>
                                        </p:attrNameLst>
                                      </p:cBhvr>
                                      <p:to>
                                        <p:strVal val="visible"/>
                                      </p:to>
                                    </p:set>
                                    <p:animEffect transition="in" filter="wipe(up)">
                                      <p:cBhvr>
                                        <p:cTn id="22" dur="75"/>
                                        <p:tgtEl>
                                          <p:spTgt spid="6">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iterate type="lt">
                                    <p:tmPct val="100000"/>
                                  </p:iterate>
                                  <p:childTnLst>
                                    <p:set>
                                      <p:cBhvr>
                                        <p:cTn id="26" dur="1" fill="hold">
                                          <p:stCondLst>
                                            <p:cond delay="0"/>
                                          </p:stCondLst>
                                        </p:cTn>
                                        <p:tgtEl>
                                          <p:spTgt spid="6">
                                            <p:txEl>
                                              <p:pRg st="4" end="4"/>
                                            </p:txEl>
                                          </p:spTgt>
                                        </p:tgtEl>
                                        <p:attrNameLst>
                                          <p:attrName>style.visibility</p:attrName>
                                        </p:attrNameLst>
                                      </p:cBhvr>
                                      <p:to>
                                        <p:strVal val="visible"/>
                                      </p:to>
                                    </p:set>
                                    <p:animEffect transition="in" filter="wipe(up)">
                                      <p:cBhvr>
                                        <p:cTn id="27" dur="75"/>
                                        <p:tgtEl>
                                          <p:spTgt spid="6">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grpId="0" nodeType="clickEffect">
                                  <p:stCondLst>
                                    <p:cond delay="0"/>
                                  </p:stCondLst>
                                  <p:iterate type="lt">
                                    <p:tmPct val="100000"/>
                                  </p:iterate>
                                  <p:childTnLst>
                                    <p:set>
                                      <p:cBhvr>
                                        <p:cTn id="31" dur="1" fill="hold">
                                          <p:stCondLst>
                                            <p:cond delay="0"/>
                                          </p:stCondLst>
                                        </p:cTn>
                                        <p:tgtEl>
                                          <p:spTgt spid="6">
                                            <p:txEl>
                                              <p:pRg st="5" end="5"/>
                                            </p:txEl>
                                          </p:spTgt>
                                        </p:tgtEl>
                                        <p:attrNameLst>
                                          <p:attrName>style.visibility</p:attrName>
                                        </p:attrNameLst>
                                      </p:cBhvr>
                                      <p:to>
                                        <p:strVal val="visible"/>
                                      </p:to>
                                    </p:set>
                                    <p:animEffect transition="in" filter="wipe(up)">
                                      <p:cBhvr>
                                        <p:cTn id="32" dur="75"/>
                                        <p:tgtEl>
                                          <p:spTgt spid="6">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1" fill="hold" grpId="0" nodeType="clickEffect">
                                  <p:stCondLst>
                                    <p:cond delay="0"/>
                                  </p:stCondLst>
                                  <p:iterate type="lt">
                                    <p:tmPct val="100000"/>
                                  </p:iterate>
                                  <p:childTnLst>
                                    <p:set>
                                      <p:cBhvr>
                                        <p:cTn id="36" dur="1" fill="hold">
                                          <p:stCondLst>
                                            <p:cond delay="0"/>
                                          </p:stCondLst>
                                        </p:cTn>
                                        <p:tgtEl>
                                          <p:spTgt spid="6">
                                            <p:txEl>
                                              <p:pRg st="6" end="6"/>
                                            </p:txEl>
                                          </p:spTgt>
                                        </p:tgtEl>
                                        <p:attrNameLst>
                                          <p:attrName>style.visibility</p:attrName>
                                        </p:attrNameLst>
                                      </p:cBhvr>
                                      <p:to>
                                        <p:strVal val="visible"/>
                                      </p:to>
                                    </p:set>
                                    <p:animEffect transition="in" filter="wipe(up)">
                                      <p:cBhvr>
                                        <p:cTn id="37" dur="75"/>
                                        <p:tgtEl>
                                          <p:spTgt spid="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utoUpdateAnimBg="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6.</a:t>
            </a:r>
            <a:r>
              <a:rPr kumimoji="1" lang="zh-CN" altLang="en-US" dirty="0"/>
              <a:t> 只读存储器</a:t>
            </a:r>
            <a:r>
              <a:rPr kumimoji="1" lang="en-US" altLang="zh-CN" dirty="0"/>
              <a:t>ROM</a:t>
            </a:r>
            <a:endParaRPr kumimoji="1" lang="zh-CN" altLang="en-US" dirty="0"/>
          </a:p>
        </p:txBody>
      </p:sp>
      <p:sp>
        <p:nvSpPr>
          <p:cNvPr id="6" name="Text Box 264">
            <a:extLst>
              <a:ext uri="{FF2B5EF4-FFF2-40B4-BE49-F238E27FC236}">
                <a16:creationId xmlns:a16="http://schemas.microsoft.com/office/drawing/2014/main" id="{7778F2F9-FF44-10FB-6370-9C113CC8857B}"/>
              </a:ext>
            </a:extLst>
          </p:cNvPr>
          <p:cNvSpPr txBox="1">
            <a:spLocks noChangeArrowheads="1"/>
          </p:cNvSpPr>
          <p:nvPr/>
        </p:nvSpPr>
        <p:spPr bwMode="auto">
          <a:xfrm>
            <a:off x="2528836" y="1157749"/>
            <a:ext cx="8059738" cy="30845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defRPr kumimoji="1" sz="2400">
                <a:solidFill>
                  <a:schemeClr val="tx1"/>
                </a:solidFill>
                <a:latin typeface="Times New Roman" panose="02020603050405020304" pitchFamily="18" charset="0"/>
                <a:ea typeface="宋体" panose="02010600030101010101" pitchFamily="2" charset="-122"/>
              </a:defRPr>
            </a:lvl1pPr>
            <a:lvl2pPr marL="800100" indent="-342900">
              <a:defRPr kumimoji="1" sz="2400">
                <a:solidFill>
                  <a:schemeClr val="tx1"/>
                </a:solidFill>
                <a:latin typeface="Times New Roman" panose="02020603050405020304" pitchFamily="18" charset="0"/>
                <a:ea typeface="宋体" panose="02010600030101010101" pitchFamily="2" charset="-122"/>
              </a:defRPr>
            </a:lvl2pPr>
            <a:lvl3pPr marL="1257300" indent="-342900">
              <a:defRPr kumimoji="1" sz="2400">
                <a:solidFill>
                  <a:schemeClr val="tx1"/>
                </a:solidFill>
                <a:latin typeface="Times New Roman" panose="02020603050405020304" pitchFamily="18" charset="0"/>
                <a:ea typeface="宋体" panose="02010600030101010101" pitchFamily="2" charset="-122"/>
              </a:defRPr>
            </a:lvl3pPr>
            <a:lvl4pPr marL="1714500" indent="-342900">
              <a:defRPr kumimoji="1" sz="2400">
                <a:solidFill>
                  <a:schemeClr val="tx1"/>
                </a:solidFill>
                <a:latin typeface="Times New Roman" panose="02020603050405020304" pitchFamily="18" charset="0"/>
                <a:ea typeface="宋体" panose="02010600030101010101" pitchFamily="2" charset="-122"/>
              </a:defRPr>
            </a:lvl4pPr>
            <a:lvl5pPr marL="2171700" indent="-342900">
              <a:defRPr kumimoji="1" sz="2400">
                <a:solidFill>
                  <a:schemeClr val="tx1"/>
                </a:solidFill>
                <a:latin typeface="Times New Roman" panose="02020603050405020304" pitchFamily="18" charset="0"/>
                <a:ea typeface="宋体" panose="02010600030101010101" pitchFamily="2" charset="-122"/>
              </a:defRPr>
            </a:lvl5pPr>
            <a:lvl6pPr marL="2628900" indent="-3429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3086100" indent="-3429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543300" indent="-3429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4000500" indent="-3429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just" eaLnBrk="1" hangingPunct="1">
              <a:spcBef>
                <a:spcPct val="50000"/>
              </a:spcBef>
              <a:defRPr/>
            </a:pPr>
            <a:r>
              <a:rPr kumimoji="0" lang="zh-CN" altLang="en-US" sz="2800" b="1" dirty="0">
                <a:solidFill>
                  <a:srgbClr val="008000"/>
                </a:solidFill>
                <a:effectLst>
                  <a:outerShdw blurRad="38100" dist="38100" dir="2700000" algn="tl">
                    <a:srgbClr val="C0C0C0"/>
                  </a:outerShdw>
                </a:effectLst>
                <a:latin typeface="宋体" panose="02010600030101010101" pitchFamily="2" charset="-122"/>
              </a:rPr>
              <a:t>掩模</a:t>
            </a:r>
            <a:r>
              <a:rPr kumimoji="0" lang="en-US" altLang="zh-CN" sz="2800" b="1" dirty="0">
                <a:solidFill>
                  <a:srgbClr val="008000"/>
                </a:solidFill>
                <a:effectLst>
                  <a:outerShdw blurRad="38100" dist="38100" dir="2700000" algn="tl">
                    <a:srgbClr val="C0C0C0"/>
                  </a:outerShdw>
                </a:effectLst>
                <a:cs typeface="Times New Roman" panose="02020603050405020304" pitchFamily="18" charset="0"/>
              </a:rPr>
              <a:t>ROM</a:t>
            </a:r>
            <a:r>
              <a:rPr kumimoji="0" lang="zh-CN" altLang="en-US" sz="2800" b="1" dirty="0">
                <a:effectLst>
                  <a:outerShdw blurRad="38100" dist="38100" dir="2700000" algn="tl">
                    <a:srgbClr val="C0C0C0"/>
                  </a:outerShdw>
                </a:effectLst>
                <a:latin typeface="宋体" panose="02010600030101010101" pitchFamily="2" charset="-122"/>
              </a:rPr>
              <a:t>：数据在制作时已经确定，无法更改。</a:t>
            </a:r>
            <a:endParaRPr kumimoji="0" lang="zh-CN" altLang="en-US" sz="2800" b="1" dirty="0">
              <a:effectLst>
                <a:outerShdw blurRad="38100" dist="38100" dir="2700000" algn="tl">
                  <a:srgbClr val="C0C0C0"/>
                </a:outerShdw>
              </a:effectLst>
              <a:cs typeface="Times New Roman" panose="02020603050405020304" pitchFamily="18" charset="0"/>
            </a:endParaRPr>
          </a:p>
          <a:p>
            <a:pPr algn="just" eaLnBrk="1" hangingPunct="1">
              <a:spcBef>
                <a:spcPct val="50000"/>
              </a:spcBef>
              <a:defRPr/>
            </a:pPr>
            <a:r>
              <a:rPr kumimoji="0" lang="zh-CN" altLang="en-US" sz="2800" b="1" dirty="0">
                <a:solidFill>
                  <a:srgbClr val="008000"/>
                </a:solidFill>
                <a:effectLst>
                  <a:outerShdw blurRad="38100" dist="38100" dir="2700000" algn="tl">
                    <a:srgbClr val="C0C0C0"/>
                  </a:outerShdw>
                </a:effectLst>
                <a:latin typeface="宋体" panose="02010600030101010101" pitchFamily="2" charset="-122"/>
              </a:rPr>
              <a:t>可编程</a:t>
            </a:r>
            <a:r>
              <a:rPr kumimoji="0" lang="en-US" altLang="zh-CN" sz="2800" b="1" dirty="0">
                <a:solidFill>
                  <a:srgbClr val="008000"/>
                </a:solidFill>
                <a:effectLst>
                  <a:outerShdw blurRad="38100" dist="38100" dir="2700000" algn="tl">
                    <a:srgbClr val="C0C0C0"/>
                  </a:outerShdw>
                </a:effectLst>
                <a:cs typeface="Times New Roman" panose="02020603050405020304" pitchFamily="18" charset="0"/>
              </a:rPr>
              <a:t>ROM</a:t>
            </a:r>
            <a:r>
              <a:rPr kumimoji="0" lang="zh-CN" altLang="en-US" sz="2800" b="1" dirty="0">
                <a:effectLst>
                  <a:outerShdw blurRad="38100" dist="38100" dir="2700000" algn="tl">
                    <a:srgbClr val="C0C0C0"/>
                  </a:outerShdw>
                </a:effectLst>
                <a:latin typeface="宋体" panose="02010600030101010101" pitchFamily="2" charset="-122"/>
              </a:rPr>
              <a:t>（</a:t>
            </a:r>
            <a:r>
              <a:rPr kumimoji="0" lang="en-US" altLang="zh-CN" sz="2800" b="1" dirty="0">
                <a:effectLst>
                  <a:outerShdw blurRad="38100" dist="38100" dir="2700000" algn="tl">
                    <a:srgbClr val="C0C0C0"/>
                  </a:outerShdw>
                </a:effectLst>
                <a:cs typeface="Times New Roman" panose="02020603050405020304" pitchFamily="18" charset="0"/>
              </a:rPr>
              <a:t>PROM</a:t>
            </a:r>
            <a:r>
              <a:rPr kumimoji="0" lang="zh-CN" altLang="en-US" sz="2800" b="1" dirty="0">
                <a:effectLst>
                  <a:outerShdw blurRad="38100" dist="38100" dir="2700000" algn="tl">
                    <a:srgbClr val="C0C0C0"/>
                  </a:outerShdw>
                </a:effectLst>
                <a:latin typeface="宋体" panose="02010600030101010101" pitchFamily="2" charset="-122"/>
              </a:rPr>
              <a:t>）：</a:t>
            </a:r>
          </a:p>
          <a:p>
            <a:pPr algn="just" eaLnBrk="1" hangingPunct="1">
              <a:spcBef>
                <a:spcPct val="50000"/>
              </a:spcBef>
              <a:defRPr/>
            </a:pPr>
            <a:r>
              <a:rPr kumimoji="0" lang="zh-CN" altLang="en-US" sz="2800" b="1" dirty="0">
                <a:effectLst>
                  <a:outerShdw blurRad="38100" dist="38100" dir="2700000" algn="tl">
                    <a:srgbClr val="C0C0C0"/>
                  </a:outerShdw>
                </a:effectLst>
                <a:latin typeface="宋体" panose="02010600030101010101" pitchFamily="2" charset="-122"/>
              </a:rPr>
              <a:t>       数据可由用户一次写入，但不能再修改。</a:t>
            </a:r>
            <a:endParaRPr kumimoji="0" lang="zh-CN" altLang="en-US" sz="2800" b="1" dirty="0">
              <a:effectLst>
                <a:outerShdw blurRad="38100" dist="38100" dir="2700000" algn="tl">
                  <a:srgbClr val="C0C0C0"/>
                </a:outerShdw>
              </a:effectLst>
              <a:cs typeface="Times New Roman" panose="02020603050405020304" pitchFamily="18" charset="0"/>
            </a:endParaRPr>
          </a:p>
          <a:p>
            <a:pPr algn="just" eaLnBrk="1" hangingPunct="1">
              <a:spcBef>
                <a:spcPct val="50000"/>
              </a:spcBef>
              <a:defRPr/>
            </a:pPr>
            <a:r>
              <a:rPr kumimoji="0" lang="zh-CN" altLang="en-US" sz="2800" b="1" dirty="0">
                <a:solidFill>
                  <a:srgbClr val="008000"/>
                </a:solidFill>
                <a:effectLst>
                  <a:outerShdw blurRad="38100" dist="38100" dir="2700000" algn="tl">
                    <a:srgbClr val="C0C0C0"/>
                  </a:outerShdw>
                </a:effectLst>
                <a:latin typeface="宋体" panose="02010600030101010101" pitchFamily="2" charset="-122"/>
              </a:rPr>
              <a:t>可擦除的可编程</a:t>
            </a:r>
            <a:r>
              <a:rPr kumimoji="0" lang="en-US" altLang="zh-CN" sz="2800" b="1" dirty="0">
                <a:solidFill>
                  <a:srgbClr val="008000"/>
                </a:solidFill>
                <a:effectLst>
                  <a:outerShdw blurRad="38100" dist="38100" dir="2700000" algn="tl">
                    <a:srgbClr val="C0C0C0"/>
                  </a:outerShdw>
                </a:effectLst>
                <a:cs typeface="Times New Roman" panose="02020603050405020304" pitchFamily="18" charset="0"/>
              </a:rPr>
              <a:t>ROM</a:t>
            </a:r>
            <a:r>
              <a:rPr kumimoji="0" lang="zh-CN" altLang="en-US" sz="2800" b="1" dirty="0">
                <a:effectLst>
                  <a:outerShdw blurRad="38100" dist="38100" dir="2700000" algn="tl">
                    <a:srgbClr val="C0C0C0"/>
                  </a:outerShdw>
                </a:effectLst>
                <a:latin typeface="宋体" panose="02010600030101010101" pitchFamily="2" charset="-122"/>
              </a:rPr>
              <a:t>（</a:t>
            </a:r>
            <a:r>
              <a:rPr kumimoji="0" lang="en-US" altLang="zh-CN" sz="2800" b="1" dirty="0">
                <a:effectLst>
                  <a:outerShdw blurRad="38100" dist="38100" dir="2700000" algn="tl">
                    <a:srgbClr val="C0C0C0"/>
                  </a:outerShdw>
                </a:effectLst>
                <a:cs typeface="Times New Roman" panose="02020603050405020304" pitchFamily="18" charset="0"/>
              </a:rPr>
              <a:t>EPROM</a:t>
            </a:r>
            <a:r>
              <a:rPr kumimoji="0" lang="zh-CN" altLang="en-US" sz="2800" b="1" dirty="0">
                <a:effectLst>
                  <a:outerShdw blurRad="38100" dist="38100" dir="2700000" algn="tl">
                    <a:srgbClr val="C0C0C0"/>
                  </a:outerShdw>
                </a:effectLst>
                <a:cs typeface="Times New Roman" panose="02020603050405020304" pitchFamily="18" charset="0"/>
              </a:rPr>
              <a:t>，</a:t>
            </a:r>
            <a:r>
              <a:rPr kumimoji="0" lang="en-US" altLang="zh-CN" sz="2800" b="1" dirty="0">
                <a:effectLst>
                  <a:outerShdw blurRad="38100" dist="38100" dir="2700000" algn="tl">
                    <a:srgbClr val="C0C0C0"/>
                  </a:outerShdw>
                </a:effectLst>
                <a:cs typeface="Times New Roman" panose="02020603050405020304" pitchFamily="18" charset="0"/>
              </a:rPr>
              <a:t>EEPROM</a:t>
            </a:r>
            <a:r>
              <a:rPr kumimoji="0" lang="zh-CN" altLang="en-US" sz="2800" b="1" dirty="0">
                <a:effectLst>
                  <a:outerShdw blurRad="38100" dist="38100" dir="2700000" algn="tl">
                    <a:srgbClr val="C0C0C0"/>
                  </a:outerShdw>
                </a:effectLst>
                <a:latin typeface="宋体" panose="02010600030101010101" pitchFamily="2" charset="-122"/>
              </a:rPr>
              <a:t>）：</a:t>
            </a:r>
          </a:p>
          <a:p>
            <a:pPr algn="just" eaLnBrk="1" hangingPunct="1">
              <a:spcBef>
                <a:spcPct val="50000"/>
              </a:spcBef>
              <a:defRPr/>
            </a:pPr>
            <a:r>
              <a:rPr kumimoji="0" lang="zh-CN" altLang="en-US" sz="2800" b="1" dirty="0">
                <a:effectLst>
                  <a:outerShdw blurRad="38100" dist="38100" dir="2700000" algn="tl">
                    <a:srgbClr val="C0C0C0"/>
                  </a:outerShdw>
                </a:effectLst>
                <a:latin typeface="宋体" panose="02010600030101010101" pitchFamily="2" charset="-122"/>
              </a:rPr>
              <a:t>       数据可多次擦写，灵活性更大。</a:t>
            </a:r>
            <a:r>
              <a:rPr kumimoji="0" lang="zh-CN" altLang="en-US" sz="2800" b="1" dirty="0">
                <a:effectLst>
                  <a:outerShdw blurRad="38100" dist="38100" dir="2700000" algn="tl">
                    <a:srgbClr val="C0C0C0"/>
                  </a:outerShdw>
                </a:effectLst>
                <a:latin typeface="Arial" panose="020B0604020202020204" pitchFamily="34" charset="0"/>
              </a:rPr>
              <a:t>   </a:t>
            </a:r>
          </a:p>
        </p:txBody>
      </p:sp>
      <p:sp>
        <p:nvSpPr>
          <p:cNvPr id="7" name="Text Box 265">
            <a:extLst>
              <a:ext uri="{FF2B5EF4-FFF2-40B4-BE49-F238E27FC236}">
                <a16:creationId xmlns:a16="http://schemas.microsoft.com/office/drawing/2014/main" id="{99779B4A-B519-0492-FC47-FB6F8C75AD1B}"/>
              </a:ext>
            </a:extLst>
          </p:cNvPr>
          <p:cNvSpPr txBox="1">
            <a:spLocks noChangeArrowheads="1"/>
          </p:cNvSpPr>
          <p:nvPr/>
        </p:nvSpPr>
        <p:spPr bwMode="auto">
          <a:xfrm>
            <a:off x="1393774" y="2146762"/>
            <a:ext cx="27051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sz="2800" b="1">
                <a:solidFill>
                  <a:srgbClr val="CC00FF"/>
                </a:solidFill>
                <a:cs typeface="Times New Roman" panose="02020603050405020304" pitchFamily="18" charset="0"/>
              </a:rPr>
              <a:t>ROM</a:t>
            </a:r>
            <a:r>
              <a:rPr kumimoji="0" lang="en-US" altLang="zh-CN" sz="2800" b="1">
                <a:cs typeface="Times New Roman" panose="02020603050405020304" pitchFamily="18" charset="0"/>
              </a:rPr>
              <a:t>	</a:t>
            </a:r>
          </a:p>
        </p:txBody>
      </p:sp>
      <p:sp>
        <p:nvSpPr>
          <p:cNvPr id="8" name="AutoShape 266">
            <a:extLst>
              <a:ext uri="{FF2B5EF4-FFF2-40B4-BE49-F238E27FC236}">
                <a16:creationId xmlns:a16="http://schemas.microsoft.com/office/drawing/2014/main" id="{8783B9B2-4012-6B48-E396-FDECF3051ABE}"/>
              </a:ext>
            </a:extLst>
          </p:cNvPr>
          <p:cNvSpPr>
            <a:spLocks/>
          </p:cNvSpPr>
          <p:nvPr/>
        </p:nvSpPr>
        <p:spPr bwMode="auto">
          <a:xfrm>
            <a:off x="2358974" y="1383174"/>
            <a:ext cx="287337" cy="2043113"/>
          </a:xfrm>
          <a:prstGeom prst="leftBrace">
            <a:avLst>
              <a:gd name="adj1" fmla="val 59254"/>
              <a:gd name="adj2" fmla="val 50000"/>
            </a:avLst>
          </a:prstGeom>
          <a:noFill/>
          <a:ln w="28575">
            <a:solidFill>
              <a:schemeClr val="accent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 name="Text Box 267">
            <a:extLst>
              <a:ext uri="{FF2B5EF4-FFF2-40B4-BE49-F238E27FC236}">
                <a16:creationId xmlns:a16="http://schemas.microsoft.com/office/drawing/2014/main" id="{89F4172F-B8F6-4457-619E-C428D1309B56}"/>
              </a:ext>
            </a:extLst>
          </p:cNvPr>
          <p:cNvSpPr txBox="1">
            <a:spLocks noChangeArrowheads="1"/>
          </p:cNvSpPr>
          <p:nvPr/>
        </p:nvSpPr>
        <p:spPr bwMode="auto">
          <a:xfrm>
            <a:off x="2077986" y="5220162"/>
            <a:ext cx="1985963"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sz="2800" b="1">
                <a:solidFill>
                  <a:srgbClr val="CC00FF"/>
                </a:solidFill>
                <a:cs typeface="Times New Roman" panose="02020603050405020304" pitchFamily="18" charset="0"/>
              </a:rPr>
              <a:t>RAM	</a:t>
            </a:r>
          </a:p>
        </p:txBody>
      </p:sp>
      <p:sp>
        <p:nvSpPr>
          <p:cNvPr id="10" name="AutoShape 268">
            <a:extLst>
              <a:ext uri="{FF2B5EF4-FFF2-40B4-BE49-F238E27FC236}">
                <a16:creationId xmlns:a16="http://schemas.microsoft.com/office/drawing/2014/main" id="{7FF567C8-CF85-1A6A-7B29-22F73BCDB1FA}"/>
              </a:ext>
            </a:extLst>
          </p:cNvPr>
          <p:cNvSpPr>
            <a:spLocks/>
          </p:cNvSpPr>
          <p:nvPr/>
        </p:nvSpPr>
        <p:spPr bwMode="auto">
          <a:xfrm>
            <a:off x="3087636" y="5012199"/>
            <a:ext cx="365125" cy="909638"/>
          </a:xfrm>
          <a:prstGeom prst="leftBrace">
            <a:avLst>
              <a:gd name="adj1" fmla="val 20761"/>
              <a:gd name="adj2" fmla="val 50000"/>
            </a:avLst>
          </a:prstGeom>
          <a:noFill/>
          <a:ln w="28575">
            <a:solidFill>
              <a:schemeClr val="accent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 name="Text Box 269">
            <a:extLst>
              <a:ext uri="{FF2B5EF4-FFF2-40B4-BE49-F238E27FC236}">
                <a16:creationId xmlns:a16="http://schemas.microsoft.com/office/drawing/2014/main" id="{2A24F999-4F3C-C347-7772-561ABBD86186}"/>
              </a:ext>
            </a:extLst>
          </p:cNvPr>
          <p:cNvSpPr txBox="1">
            <a:spLocks noChangeArrowheads="1"/>
          </p:cNvSpPr>
          <p:nvPr/>
        </p:nvSpPr>
        <p:spPr bwMode="auto">
          <a:xfrm>
            <a:off x="3386086" y="4886787"/>
            <a:ext cx="7231063" cy="11604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spcBef>
                <a:spcPct val="50000"/>
              </a:spcBef>
              <a:defRPr/>
            </a:pPr>
            <a:r>
              <a:rPr kumimoji="0" lang="zh-CN" altLang="en-US" sz="2800" b="1">
                <a:solidFill>
                  <a:srgbClr val="008000"/>
                </a:solidFill>
                <a:effectLst>
                  <a:outerShdw blurRad="38100" dist="38100" dir="2700000" algn="tl">
                    <a:srgbClr val="C0C0C0"/>
                  </a:outerShdw>
                </a:effectLst>
              </a:rPr>
              <a:t>静态存储器</a:t>
            </a:r>
            <a:r>
              <a:rPr kumimoji="0" lang="zh-CN" altLang="en-US" sz="2800" b="1">
                <a:effectLst>
                  <a:outerShdw blurRad="38100" dist="38100" dir="2700000" algn="tl">
                    <a:srgbClr val="C0C0C0"/>
                  </a:outerShdw>
                </a:effectLst>
              </a:rPr>
              <a:t>（</a:t>
            </a:r>
            <a:r>
              <a:rPr kumimoji="0" lang="en-US" altLang="zh-CN" sz="2800" b="1">
                <a:solidFill>
                  <a:srgbClr val="CC00FF"/>
                </a:solidFill>
                <a:effectLst>
                  <a:outerShdw blurRad="38100" dist="38100" dir="2700000" algn="tl">
                    <a:srgbClr val="C0C0C0"/>
                  </a:outerShdw>
                </a:effectLst>
              </a:rPr>
              <a:t>S</a:t>
            </a:r>
            <a:r>
              <a:rPr kumimoji="0" lang="en-US" altLang="zh-CN" sz="2800" b="1">
                <a:solidFill>
                  <a:srgbClr val="CC00FF"/>
                </a:solidFill>
                <a:effectLst>
                  <a:outerShdw blurRad="38100" dist="38100" dir="2700000" algn="tl">
                    <a:srgbClr val="C0C0C0"/>
                  </a:outerShdw>
                </a:effectLst>
                <a:cs typeface="Times New Roman" panose="02020603050405020304" pitchFamily="18" charset="0"/>
              </a:rPr>
              <a:t>RAM</a:t>
            </a:r>
            <a:r>
              <a:rPr kumimoji="0" lang="zh-CN" altLang="en-US" sz="2800" b="1">
                <a:effectLst>
                  <a:outerShdw blurRad="38100" dist="38100" dir="2700000" algn="tl">
                    <a:srgbClr val="C0C0C0"/>
                  </a:outerShdw>
                </a:effectLst>
              </a:rPr>
              <a:t>）：存取速度快。</a:t>
            </a:r>
          </a:p>
          <a:p>
            <a:pPr eaLnBrk="1" hangingPunct="1">
              <a:spcBef>
                <a:spcPct val="50000"/>
              </a:spcBef>
              <a:defRPr/>
            </a:pPr>
            <a:r>
              <a:rPr kumimoji="0" lang="zh-CN" altLang="en-US" sz="2800" b="1">
                <a:solidFill>
                  <a:srgbClr val="008000"/>
                </a:solidFill>
                <a:effectLst>
                  <a:outerShdw blurRad="38100" dist="38100" dir="2700000" algn="tl">
                    <a:srgbClr val="C0C0C0"/>
                  </a:outerShdw>
                </a:effectLst>
              </a:rPr>
              <a:t>动态存储器</a:t>
            </a:r>
            <a:r>
              <a:rPr kumimoji="0" lang="zh-CN" altLang="en-US" sz="2800" b="1">
                <a:effectLst>
                  <a:outerShdw blurRad="38100" dist="38100" dir="2700000" algn="tl">
                    <a:srgbClr val="C0C0C0"/>
                  </a:outerShdw>
                </a:effectLst>
              </a:rPr>
              <a:t>（</a:t>
            </a:r>
            <a:r>
              <a:rPr kumimoji="0" lang="en-US" altLang="zh-CN" sz="2800" b="1">
                <a:solidFill>
                  <a:srgbClr val="CC00FF"/>
                </a:solidFill>
                <a:effectLst>
                  <a:outerShdw blurRad="38100" dist="38100" dir="2700000" algn="tl">
                    <a:srgbClr val="C0C0C0"/>
                  </a:outerShdw>
                </a:effectLst>
              </a:rPr>
              <a:t>DRAM</a:t>
            </a:r>
            <a:r>
              <a:rPr kumimoji="0" lang="zh-CN" altLang="en-US" sz="2800" b="1">
                <a:effectLst>
                  <a:outerShdw blurRad="38100" dist="38100" dir="2700000" algn="tl">
                    <a:srgbClr val="C0C0C0"/>
                  </a:outerShdw>
                </a:effectLst>
              </a:rPr>
              <a:t>）：集成度高</a:t>
            </a:r>
            <a:r>
              <a:rPr kumimoji="0" lang="zh-CN" altLang="en-US" sz="2800" b="1">
                <a:effectLst>
                  <a:outerShdw blurRad="38100" dist="38100" dir="2700000" algn="tl">
                    <a:srgbClr val="C0C0C0"/>
                  </a:outerShdw>
                </a:effectLst>
                <a:cs typeface="Times New Roman" panose="02020603050405020304" pitchFamily="18" charset="0"/>
              </a:rPr>
              <a:t>	</a:t>
            </a:r>
            <a:r>
              <a:rPr kumimoji="0" lang="zh-CN" altLang="en-US" sz="2800" b="1">
                <a:effectLst>
                  <a:outerShdw blurRad="38100" dist="38100" dir="2700000" algn="tl">
                    <a:srgbClr val="C0C0C0"/>
                  </a:outerShdw>
                </a:effectLst>
              </a:rPr>
              <a:t>。</a:t>
            </a:r>
          </a:p>
        </p:txBody>
      </p:sp>
      <p:sp>
        <p:nvSpPr>
          <p:cNvPr id="2" name="灯片编号占位符 1">
            <a:extLst>
              <a:ext uri="{FF2B5EF4-FFF2-40B4-BE49-F238E27FC236}">
                <a16:creationId xmlns:a16="http://schemas.microsoft.com/office/drawing/2014/main" id="{1AE8281D-6833-D37A-95AC-270F2EE20B97}"/>
              </a:ext>
            </a:extLst>
          </p:cNvPr>
          <p:cNvSpPr>
            <a:spLocks noGrp="1"/>
          </p:cNvSpPr>
          <p:nvPr>
            <p:ph type="sldNum" sz="quarter" idx="12"/>
          </p:nvPr>
        </p:nvSpPr>
        <p:spPr/>
        <p:txBody>
          <a:bodyPr/>
          <a:lstStyle/>
          <a:p>
            <a:fld id="{392CBAA0-59E6-204E-8F03-85E5040D48B8}" type="slidenum">
              <a:rPr kumimoji="1" lang="zh-CN" altLang="en-US" smtClean="0"/>
              <a:t>89</a:t>
            </a:fld>
            <a:r>
              <a:rPr kumimoji="1" lang="en-US" altLang="zh-CN"/>
              <a:t>/133</a:t>
            </a:r>
            <a:endParaRPr kumimoji="1" lang="zh-CN" altLang="en-US" dirty="0"/>
          </a:p>
        </p:txBody>
      </p:sp>
    </p:spTree>
    <p:extLst>
      <p:ext uri="{BB962C8B-B14F-4D97-AF65-F5344CB8AC3E}">
        <p14:creationId xmlns:p14="http://schemas.microsoft.com/office/powerpoint/2010/main" val="23328037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0-#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1" fill="hold" grpId="0" nodeType="clickEffect">
                                  <p:stCondLst>
                                    <p:cond delay="0"/>
                                  </p:stCondLst>
                                  <p:iterate type="lt">
                                    <p:tmPct val="100000"/>
                                  </p:iterate>
                                  <p:childTnLst>
                                    <p:set>
                                      <p:cBhvr>
                                        <p:cTn id="12" dur="1" fill="hold">
                                          <p:stCondLst>
                                            <p:cond delay="0"/>
                                          </p:stCondLst>
                                        </p:cTn>
                                        <p:tgtEl>
                                          <p:spTgt spid="6">
                                            <p:txEl>
                                              <p:pRg st="0" end="0"/>
                                            </p:txEl>
                                          </p:spTgt>
                                        </p:tgtEl>
                                        <p:attrNameLst>
                                          <p:attrName>style.visibility</p:attrName>
                                        </p:attrNameLst>
                                      </p:cBhvr>
                                      <p:to>
                                        <p:strVal val="visible"/>
                                      </p:to>
                                    </p:set>
                                    <p:animEffect transition="in" filter="wipe(up)">
                                      <p:cBhvr>
                                        <p:cTn id="13" dur="75"/>
                                        <p:tgtEl>
                                          <p:spTgt spid="6">
                                            <p:txEl>
                                              <p:pRg st="0" end="0"/>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1" fill="hold" grpId="0" nodeType="clickEffect">
                                  <p:stCondLst>
                                    <p:cond delay="0"/>
                                  </p:stCondLst>
                                  <p:iterate type="lt">
                                    <p:tmPct val="100000"/>
                                  </p:iterate>
                                  <p:childTnLst>
                                    <p:set>
                                      <p:cBhvr>
                                        <p:cTn id="17" dur="1" fill="hold">
                                          <p:stCondLst>
                                            <p:cond delay="0"/>
                                          </p:stCondLst>
                                        </p:cTn>
                                        <p:tgtEl>
                                          <p:spTgt spid="6">
                                            <p:txEl>
                                              <p:pRg st="1" end="1"/>
                                            </p:txEl>
                                          </p:spTgt>
                                        </p:tgtEl>
                                        <p:attrNameLst>
                                          <p:attrName>style.visibility</p:attrName>
                                        </p:attrNameLst>
                                      </p:cBhvr>
                                      <p:to>
                                        <p:strVal val="visible"/>
                                      </p:to>
                                    </p:set>
                                    <p:animEffect transition="in" filter="wipe(up)">
                                      <p:cBhvr>
                                        <p:cTn id="18" dur="75"/>
                                        <p:tgtEl>
                                          <p:spTgt spid="6">
                                            <p:txEl>
                                              <p:pRg st="1" end="1"/>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iterate type="lt">
                                    <p:tmPct val="100000"/>
                                  </p:iterate>
                                  <p:childTnLst>
                                    <p:set>
                                      <p:cBhvr>
                                        <p:cTn id="22" dur="1" fill="hold">
                                          <p:stCondLst>
                                            <p:cond delay="0"/>
                                          </p:stCondLst>
                                        </p:cTn>
                                        <p:tgtEl>
                                          <p:spTgt spid="6">
                                            <p:txEl>
                                              <p:pRg st="2" end="2"/>
                                            </p:txEl>
                                          </p:spTgt>
                                        </p:tgtEl>
                                        <p:attrNameLst>
                                          <p:attrName>style.visibility</p:attrName>
                                        </p:attrNameLst>
                                      </p:cBhvr>
                                      <p:to>
                                        <p:strVal val="visible"/>
                                      </p:to>
                                    </p:set>
                                    <p:animEffect transition="in" filter="wipe(up)">
                                      <p:cBhvr>
                                        <p:cTn id="23" dur="75"/>
                                        <p:tgtEl>
                                          <p:spTgt spid="6">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1" fill="hold" grpId="0" nodeType="clickEffect">
                                  <p:stCondLst>
                                    <p:cond delay="0"/>
                                  </p:stCondLst>
                                  <p:iterate type="lt">
                                    <p:tmPct val="100000"/>
                                  </p:iterate>
                                  <p:childTnLst>
                                    <p:set>
                                      <p:cBhvr>
                                        <p:cTn id="27" dur="1" fill="hold">
                                          <p:stCondLst>
                                            <p:cond delay="0"/>
                                          </p:stCondLst>
                                        </p:cTn>
                                        <p:tgtEl>
                                          <p:spTgt spid="6">
                                            <p:txEl>
                                              <p:pRg st="3" end="3"/>
                                            </p:txEl>
                                          </p:spTgt>
                                        </p:tgtEl>
                                        <p:attrNameLst>
                                          <p:attrName>style.visibility</p:attrName>
                                        </p:attrNameLst>
                                      </p:cBhvr>
                                      <p:to>
                                        <p:strVal val="visible"/>
                                      </p:to>
                                    </p:set>
                                    <p:animEffect transition="in" filter="wipe(up)">
                                      <p:cBhvr>
                                        <p:cTn id="28" dur="75"/>
                                        <p:tgtEl>
                                          <p:spTgt spid="6">
                                            <p:txEl>
                                              <p:pRg st="3" end="3"/>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1" fill="hold" grpId="0" nodeType="clickEffect">
                                  <p:stCondLst>
                                    <p:cond delay="0"/>
                                  </p:stCondLst>
                                  <p:iterate type="lt">
                                    <p:tmPct val="100000"/>
                                  </p:iterate>
                                  <p:childTnLst>
                                    <p:set>
                                      <p:cBhvr>
                                        <p:cTn id="32" dur="1" fill="hold">
                                          <p:stCondLst>
                                            <p:cond delay="0"/>
                                          </p:stCondLst>
                                        </p:cTn>
                                        <p:tgtEl>
                                          <p:spTgt spid="6">
                                            <p:txEl>
                                              <p:pRg st="4" end="4"/>
                                            </p:txEl>
                                          </p:spTgt>
                                        </p:tgtEl>
                                        <p:attrNameLst>
                                          <p:attrName>style.visibility</p:attrName>
                                        </p:attrNameLst>
                                      </p:cBhvr>
                                      <p:to>
                                        <p:strVal val="visible"/>
                                      </p:to>
                                    </p:set>
                                    <p:animEffect transition="in" filter="wipe(up)">
                                      <p:cBhvr>
                                        <p:cTn id="33" dur="75"/>
                                        <p:tgtEl>
                                          <p:spTgt spid="6">
                                            <p:txEl>
                                              <p:pRg st="4" end="4"/>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9"/>
                                        </p:tgtEl>
                                        <p:attrNameLst>
                                          <p:attrName>style.visibility</p:attrName>
                                        </p:attrNameLst>
                                      </p:cBhvr>
                                      <p:to>
                                        <p:strVal val="visible"/>
                                      </p:to>
                                    </p:set>
                                    <p:animEffect transition="in" filter="wipe(left)">
                                      <p:cBhvr>
                                        <p:cTn id="38" dur="500"/>
                                        <p:tgtEl>
                                          <p:spTgt spid="9"/>
                                        </p:tgtEl>
                                      </p:cBhvr>
                                    </p:animEffect>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additive="base">
                                        <p:cTn id="43" dur="500" fill="hold"/>
                                        <p:tgtEl>
                                          <p:spTgt spid="10"/>
                                        </p:tgtEl>
                                        <p:attrNameLst>
                                          <p:attrName>ppt_x</p:attrName>
                                        </p:attrNameLst>
                                      </p:cBhvr>
                                      <p:tavLst>
                                        <p:tav tm="0">
                                          <p:val>
                                            <p:strVal val="0-#ppt_w/2"/>
                                          </p:val>
                                        </p:tav>
                                        <p:tav tm="100000">
                                          <p:val>
                                            <p:strVal val="#ppt_x"/>
                                          </p:val>
                                        </p:tav>
                                      </p:tavLst>
                                    </p:anim>
                                    <p:anim calcmode="lin" valueType="num">
                                      <p:cBhvr additive="base">
                                        <p:cTn id="44"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2" presetClass="entr" presetSubtype="1" fill="hold" grpId="0" nodeType="clickEffect">
                                  <p:stCondLst>
                                    <p:cond delay="0"/>
                                  </p:stCondLst>
                                  <p:iterate type="lt">
                                    <p:tmPct val="100000"/>
                                  </p:iterate>
                                  <p:childTnLst>
                                    <p:set>
                                      <p:cBhvr>
                                        <p:cTn id="48" dur="1" fill="hold">
                                          <p:stCondLst>
                                            <p:cond delay="0"/>
                                          </p:stCondLst>
                                        </p:cTn>
                                        <p:tgtEl>
                                          <p:spTgt spid="11">
                                            <p:txEl>
                                              <p:pRg st="0" end="0"/>
                                            </p:txEl>
                                          </p:spTgt>
                                        </p:tgtEl>
                                        <p:attrNameLst>
                                          <p:attrName>style.visibility</p:attrName>
                                        </p:attrNameLst>
                                      </p:cBhvr>
                                      <p:to>
                                        <p:strVal val="visible"/>
                                      </p:to>
                                    </p:set>
                                    <p:animEffect transition="in" filter="wipe(up)">
                                      <p:cBhvr>
                                        <p:cTn id="49" dur="75"/>
                                        <p:tgtEl>
                                          <p:spTgt spid="11">
                                            <p:txEl>
                                              <p:pRg st="0" end="0"/>
                                            </p:txEl>
                                          </p:spTgt>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1" fill="hold" grpId="0" nodeType="clickEffect">
                                  <p:stCondLst>
                                    <p:cond delay="0"/>
                                  </p:stCondLst>
                                  <p:iterate type="lt">
                                    <p:tmPct val="100000"/>
                                  </p:iterate>
                                  <p:childTnLst>
                                    <p:set>
                                      <p:cBhvr>
                                        <p:cTn id="53" dur="1" fill="hold">
                                          <p:stCondLst>
                                            <p:cond delay="0"/>
                                          </p:stCondLst>
                                        </p:cTn>
                                        <p:tgtEl>
                                          <p:spTgt spid="11">
                                            <p:txEl>
                                              <p:pRg st="1" end="1"/>
                                            </p:txEl>
                                          </p:spTgt>
                                        </p:tgtEl>
                                        <p:attrNameLst>
                                          <p:attrName>style.visibility</p:attrName>
                                        </p:attrNameLst>
                                      </p:cBhvr>
                                      <p:to>
                                        <p:strVal val="visible"/>
                                      </p:to>
                                    </p:set>
                                    <p:animEffect transition="in" filter="wipe(up)">
                                      <p:cBhvr>
                                        <p:cTn id="54" dur="75"/>
                                        <p:tgtEl>
                                          <p:spTgt spid="11">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utoUpdateAnimBg="0"/>
      <p:bldP spid="9" grpId="0"/>
      <p:bldP spid="11" grpId="0" build="p" autoUpdateAnimBg="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1.1</a:t>
            </a:r>
            <a:r>
              <a:rPr kumimoji="1" lang="zh-CN" altLang="en-US" dirty="0"/>
              <a:t> 组合电路的基本分析方法</a:t>
            </a:r>
          </a:p>
        </p:txBody>
      </p:sp>
      <p:sp>
        <p:nvSpPr>
          <p:cNvPr id="6" name="Text Box 2">
            <a:extLst>
              <a:ext uri="{FF2B5EF4-FFF2-40B4-BE49-F238E27FC236}">
                <a16:creationId xmlns:a16="http://schemas.microsoft.com/office/drawing/2014/main" id="{BDB05AAE-2D44-C82E-2638-102B162E7BB6}"/>
              </a:ext>
            </a:extLst>
          </p:cNvPr>
          <p:cNvSpPr txBox="1">
            <a:spLocks noChangeArrowheads="1"/>
          </p:cNvSpPr>
          <p:nvPr/>
        </p:nvSpPr>
        <p:spPr bwMode="auto">
          <a:xfrm>
            <a:off x="1388806" y="691898"/>
            <a:ext cx="8915400"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solidFill>
                  <a:srgbClr val="FF0066"/>
                </a:solidFill>
                <a:latin typeface="宋体" panose="02010600030101010101" pitchFamily="2" charset="-122"/>
              </a:rPr>
              <a:t>[</a:t>
            </a:r>
            <a:r>
              <a:rPr lang="zh-CN" altLang="en-US" sz="2800" b="1" dirty="0">
                <a:solidFill>
                  <a:srgbClr val="FF0066"/>
                </a:solidFill>
              </a:rPr>
              <a:t>例 </a:t>
            </a:r>
            <a:r>
              <a:rPr lang="en-US" altLang="zh-CN" sz="2800" b="1" dirty="0">
                <a:solidFill>
                  <a:srgbClr val="FF0066"/>
                </a:solidFill>
              </a:rPr>
              <a:t>3. 1. 1</a:t>
            </a:r>
            <a:r>
              <a:rPr lang="en-US" altLang="zh-CN" sz="2800" b="1" dirty="0">
                <a:solidFill>
                  <a:srgbClr val="FF0066"/>
                </a:solidFill>
                <a:latin typeface="宋体" panose="02010600030101010101" pitchFamily="2" charset="-122"/>
              </a:rPr>
              <a:t>] </a:t>
            </a:r>
            <a:r>
              <a:rPr lang="zh-CN" altLang="en-US" sz="2800" b="1" dirty="0">
                <a:solidFill>
                  <a:srgbClr val="0033CC"/>
                </a:solidFill>
              </a:rPr>
              <a:t>分析图中所示电路的逻辑功能，输入信号</a:t>
            </a:r>
            <a:r>
              <a:rPr lang="en-US" altLang="zh-CN" sz="2800" b="1" i="1" dirty="0">
                <a:solidFill>
                  <a:srgbClr val="0033CC"/>
                </a:solidFill>
              </a:rPr>
              <a:t>A</a:t>
            </a:r>
            <a:r>
              <a:rPr lang="zh-CN" altLang="en-US" sz="2800" b="1" dirty="0">
                <a:solidFill>
                  <a:srgbClr val="0033CC"/>
                </a:solidFill>
              </a:rPr>
              <a:t>、</a:t>
            </a:r>
            <a:r>
              <a:rPr lang="en-US" altLang="zh-CN" sz="2800" b="1" i="1" dirty="0">
                <a:solidFill>
                  <a:srgbClr val="0033CC"/>
                </a:solidFill>
              </a:rPr>
              <a:t>B</a:t>
            </a:r>
            <a:r>
              <a:rPr lang="zh-CN" altLang="en-US" sz="2800" b="1" dirty="0">
                <a:solidFill>
                  <a:srgbClr val="0033CC"/>
                </a:solidFill>
              </a:rPr>
              <a:t>、</a:t>
            </a:r>
            <a:r>
              <a:rPr lang="en-US" altLang="zh-CN" sz="2800" b="1" i="1" dirty="0">
                <a:solidFill>
                  <a:srgbClr val="0033CC"/>
                </a:solidFill>
              </a:rPr>
              <a:t>C</a:t>
            </a:r>
            <a:r>
              <a:rPr lang="zh-CN" altLang="en-US" sz="2800" b="1" dirty="0">
                <a:solidFill>
                  <a:srgbClr val="0033CC"/>
                </a:solidFill>
              </a:rPr>
              <a:t>、</a:t>
            </a:r>
            <a:r>
              <a:rPr lang="en-US" altLang="zh-CN" sz="2800" b="1" i="1" dirty="0">
                <a:solidFill>
                  <a:srgbClr val="0033CC"/>
                </a:solidFill>
              </a:rPr>
              <a:t>D</a:t>
            </a:r>
            <a:r>
              <a:rPr lang="zh-CN" altLang="en-US" sz="2800" b="1" dirty="0">
                <a:solidFill>
                  <a:srgbClr val="0033CC"/>
                </a:solidFill>
              </a:rPr>
              <a:t>是一组二进制代码。</a:t>
            </a:r>
          </a:p>
        </p:txBody>
      </p:sp>
      <p:sp>
        <p:nvSpPr>
          <p:cNvPr id="7" name="Text Box 8">
            <a:extLst>
              <a:ext uri="{FF2B5EF4-FFF2-40B4-BE49-F238E27FC236}">
                <a16:creationId xmlns:a16="http://schemas.microsoft.com/office/drawing/2014/main" id="{AE39DEE3-8DAE-4872-6AF2-6CB7B0268F8C}"/>
              </a:ext>
            </a:extLst>
          </p:cNvPr>
          <p:cNvSpPr txBox="1">
            <a:spLocks noChangeArrowheads="1"/>
          </p:cNvSpPr>
          <p:nvPr/>
        </p:nvSpPr>
        <p:spPr bwMode="auto">
          <a:xfrm>
            <a:off x="2063491" y="1671385"/>
            <a:ext cx="32321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(3) </a:t>
            </a:r>
            <a:r>
              <a:rPr lang="zh-CN" altLang="en-US" sz="2800" b="1">
                <a:solidFill>
                  <a:srgbClr val="0033CC"/>
                </a:solidFill>
              </a:rPr>
              <a:t>列真值表</a:t>
            </a:r>
          </a:p>
        </p:txBody>
      </p:sp>
      <p:sp>
        <p:nvSpPr>
          <p:cNvPr id="8" name="Text Box 9">
            <a:extLst>
              <a:ext uri="{FF2B5EF4-FFF2-40B4-BE49-F238E27FC236}">
                <a16:creationId xmlns:a16="http://schemas.microsoft.com/office/drawing/2014/main" id="{CE146B39-7D63-D080-3882-B010C5E4D9BB}"/>
              </a:ext>
            </a:extLst>
          </p:cNvPr>
          <p:cNvSpPr txBox="1">
            <a:spLocks noChangeArrowheads="1"/>
          </p:cNvSpPr>
          <p:nvPr/>
        </p:nvSpPr>
        <p:spPr bwMode="auto">
          <a:xfrm>
            <a:off x="4927268" y="1801861"/>
            <a:ext cx="1684338"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rPr>
              <a:t>A  B  C  D</a:t>
            </a:r>
          </a:p>
        </p:txBody>
      </p:sp>
      <p:grpSp>
        <p:nvGrpSpPr>
          <p:cNvPr id="9" name="Group 10">
            <a:extLst>
              <a:ext uri="{FF2B5EF4-FFF2-40B4-BE49-F238E27FC236}">
                <a16:creationId xmlns:a16="http://schemas.microsoft.com/office/drawing/2014/main" id="{5FC29E29-1DF0-EB22-DFD4-5C9D8BC10B3D}"/>
              </a:ext>
            </a:extLst>
          </p:cNvPr>
          <p:cNvGrpSpPr>
            <a:grpSpLocks/>
          </p:cNvGrpSpPr>
          <p:nvPr/>
        </p:nvGrpSpPr>
        <p:grpSpPr bwMode="auto">
          <a:xfrm>
            <a:off x="4861184" y="1776350"/>
            <a:ext cx="6019800" cy="3806825"/>
            <a:chOff x="1673" y="969"/>
            <a:chExt cx="3792" cy="2398"/>
          </a:xfrm>
        </p:grpSpPr>
        <p:sp>
          <p:nvSpPr>
            <p:cNvPr id="10" name="Rectangle 11">
              <a:extLst>
                <a:ext uri="{FF2B5EF4-FFF2-40B4-BE49-F238E27FC236}">
                  <a16:creationId xmlns:a16="http://schemas.microsoft.com/office/drawing/2014/main" id="{B50B304F-D3CB-588A-5985-300FE335F4A0}"/>
                </a:ext>
              </a:extLst>
            </p:cNvPr>
            <p:cNvSpPr>
              <a:spLocks noChangeArrowheads="1"/>
            </p:cNvSpPr>
            <p:nvPr/>
          </p:nvSpPr>
          <p:spPr bwMode="auto">
            <a:xfrm>
              <a:off x="1681" y="970"/>
              <a:ext cx="3778" cy="2392"/>
            </a:xfrm>
            <a:prstGeom prst="rect">
              <a:avLst/>
            </a:prstGeom>
            <a:noFill/>
            <a:ln w="38100">
              <a:solidFill>
                <a:srgbClr val="0033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 name="Line 12">
              <a:extLst>
                <a:ext uri="{FF2B5EF4-FFF2-40B4-BE49-F238E27FC236}">
                  <a16:creationId xmlns:a16="http://schemas.microsoft.com/office/drawing/2014/main" id="{7CDF345D-795C-E2B2-2176-571CF15F6447}"/>
                </a:ext>
              </a:extLst>
            </p:cNvPr>
            <p:cNvSpPr>
              <a:spLocks noChangeShapeType="1"/>
            </p:cNvSpPr>
            <p:nvPr/>
          </p:nvSpPr>
          <p:spPr bwMode="auto">
            <a:xfrm flipV="1">
              <a:off x="1681" y="1251"/>
              <a:ext cx="377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 name="Line 13">
              <a:extLst>
                <a:ext uri="{FF2B5EF4-FFF2-40B4-BE49-F238E27FC236}">
                  <a16:creationId xmlns:a16="http://schemas.microsoft.com/office/drawing/2014/main" id="{6244B3B8-2E6D-8B0F-BCCE-BB2B5B3CBA02}"/>
                </a:ext>
              </a:extLst>
            </p:cNvPr>
            <p:cNvSpPr>
              <a:spLocks noChangeShapeType="1"/>
            </p:cNvSpPr>
            <p:nvPr/>
          </p:nvSpPr>
          <p:spPr bwMode="auto">
            <a:xfrm flipH="1">
              <a:off x="3565" y="974"/>
              <a:ext cx="1" cy="2393"/>
            </a:xfrm>
            <a:prstGeom prst="line">
              <a:avLst/>
            </a:prstGeom>
            <a:noFill/>
            <a:ln w="76200" cmpd="tri">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 name="Line 14">
              <a:extLst>
                <a:ext uri="{FF2B5EF4-FFF2-40B4-BE49-F238E27FC236}">
                  <a16:creationId xmlns:a16="http://schemas.microsoft.com/office/drawing/2014/main" id="{0A2492F3-28C1-C6BC-F93D-4B90FAC91CB9}"/>
                </a:ext>
              </a:extLst>
            </p:cNvPr>
            <p:cNvSpPr>
              <a:spLocks noChangeShapeType="1"/>
            </p:cNvSpPr>
            <p:nvPr/>
          </p:nvSpPr>
          <p:spPr bwMode="auto">
            <a:xfrm flipH="1">
              <a:off x="2902" y="969"/>
              <a:ext cx="0" cy="238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 name="Line 15">
              <a:extLst>
                <a:ext uri="{FF2B5EF4-FFF2-40B4-BE49-F238E27FC236}">
                  <a16:creationId xmlns:a16="http://schemas.microsoft.com/office/drawing/2014/main" id="{8E9E083D-4407-94E8-3AA8-60DC7BFEA72B}"/>
                </a:ext>
              </a:extLst>
            </p:cNvPr>
            <p:cNvSpPr>
              <a:spLocks noChangeShapeType="1"/>
            </p:cNvSpPr>
            <p:nvPr/>
          </p:nvSpPr>
          <p:spPr bwMode="auto">
            <a:xfrm flipH="1">
              <a:off x="4808" y="969"/>
              <a:ext cx="1" cy="238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 name="Line 16">
              <a:extLst>
                <a:ext uri="{FF2B5EF4-FFF2-40B4-BE49-F238E27FC236}">
                  <a16:creationId xmlns:a16="http://schemas.microsoft.com/office/drawing/2014/main" id="{2508DAA0-D188-C2CB-688A-E826363C2923}"/>
                </a:ext>
              </a:extLst>
            </p:cNvPr>
            <p:cNvSpPr>
              <a:spLocks noChangeShapeType="1"/>
            </p:cNvSpPr>
            <p:nvPr/>
          </p:nvSpPr>
          <p:spPr bwMode="auto">
            <a:xfrm flipV="1">
              <a:off x="1673" y="1522"/>
              <a:ext cx="3770" cy="0"/>
            </a:xfrm>
            <a:prstGeom prst="line">
              <a:avLst/>
            </a:prstGeom>
            <a:noFill/>
            <a:ln w="28575">
              <a:solidFill>
                <a:srgbClr val="0033CC"/>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6" name="Line 17">
              <a:extLst>
                <a:ext uri="{FF2B5EF4-FFF2-40B4-BE49-F238E27FC236}">
                  <a16:creationId xmlns:a16="http://schemas.microsoft.com/office/drawing/2014/main" id="{7E896AA0-F78E-890F-F40B-F1F9F45FF18D}"/>
                </a:ext>
              </a:extLst>
            </p:cNvPr>
            <p:cNvSpPr>
              <a:spLocks noChangeShapeType="1"/>
            </p:cNvSpPr>
            <p:nvPr/>
          </p:nvSpPr>
          <p:spPr bwMode="auto">
            <a:xfrm flipV="1">
              <a:off x="1689" y="2570"/>
              <a:ext cx="3770" cy="0"/>
            </a:xfrm>
            <a:prstGeom prst="line">
              <a:avLst/>
            </a:prstGeom>
            <a:noFill/>
            <a:ln w="28575">
              <a:solidFill>
                <a:srgbClr val="0033CC"/>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 name="Line 18">
              <a:extLst>
                <a:ext uri="{FF2B5EF4-FFF2-40B4-BE49-F238E27FC236}">
                  <a16:creationId xmlns:a16="http://schemas.microsoft.com/office/drawing/2014/main" id="{3F217894-03F9-B709-C156-3C3825A7D00E}"/>
                </a:ext>
              </a:extLst>
            </p:cNvPr>
            <p:cNvSpPr>
              <a:spLocks noChangeShapeType="1"/>
            </p:cNvSpPr>
            <p:nvPr/>
          </p:nvSpPr>
          <p:spPr bwMode="auto">
            <a:xfrm flipV="1">
              <a:off x="1695" y="1785"/>
              <a:ext cx="3770" cy="0"/>
            </a:xfrm>
            <a:prstGeom prst="line">
              <a:avLst/>
            </a:prstGeom>
            <a:noFill/>
            <a:ln w="28575">
              <a:solidFill>
                <a:srgbClr val="0033CC"/>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 name="Line 19">
              <a:extLst>
                <a:ext uri="{FF2B5EF4-FFF2-40B4-BE49-F238E27FC236}">
                  <a16:creationId xmlns:a16="http://schemas.microsoft.com/office/drawing/2014/main" id="{6BBF7EB5-F9AE-BD13-0D67-591A9160EB97}"/>
                </a:ext>
              </a:extLst>
            </p:cNvPr>
            <p:cNvSpPr>
              <a:spLocks noChangeShapeType="1"/>
            </p:cNvSpPr>
            <p:nvPr/>
          </p:nvSpPr>
          <p:spPr bwMode="auto">
            <a:xfrm>
              <a:off x="1712" y="2308"/>
              <a:ext cx="3742" cy="2"/>
            </a:xfrm>
            <a:prstGeom prst="line">
              <a:avLst/>
            </a:prstGeom>
            <a:noFill/>
            <a:ln w="28575">
              <a:solidFill>
                <a:srgbClr val="0033CC"/>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9" name="Line 20">
              <a:extLst>
                <a:ext uri="{FF2B5EF4-FFF2-40B4-BE49-F238E27FC236}">
                  <a16:creationId xmlns:a16="http://schemas.microsoft.com/office/drawing/2014/main" id="{0EFD0835-466C-82A0-8668-D390E3523BB9}"/>
                </a:ext>
              </a:extLst>
            </p:cNvPr>
            <p:cNvSpPr>
              <a:spLocks noChangeShapeType="1"/>
            </p:cNvSpPr>
            <p:nvPr/>
          </p:nvSpPr>
          <p:spPr bwMode="auto">
            <a:xfrm flipV="1">
              <a:off x="1690" y="2838"/>
              <a:ext cx="3770" cy="0"/>
            </a:xfrm>
            <a:prstGeom prst="line">
              <a:avLst/>
            </a:prstGeom>
            <a:noFill/>
            <a:ln w="28575">
              <a:solidFill>
                <a:srgbClr val="0033CC"/>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 name="Line 21">
              <a:extLst>
                <a:ext uri="{FF2B5EF4-FFF2-40B4-BE49-F238E27FC236}">
                  <a16:creationId xmlns:a16="http://schemas.microsoft.com/office/drawing/2014/main" id="{08BAF14E-1715-B4FB-B0DE-1F8EB29DA6E3}"/>
                </a:ext>
              </a:extLst>
            </p:cNvPr>
            <p:cNvSpPr>
              <a:spLocks noChangeShapeType="1"/>
            </p:cNvSpPr>
            <p:nvPr/>
          </p:nvSpPr>
          <p:spPr bwMode="auto">
            <a:xfrm flipV="1">
              <a:off x="1681" y="3101"/>
              <a:ext cx="3770" cy="0"/>
            </a:xfrm>
            <a:prstGeom prst="line">
              <a:avLst/>
            </a:prstGeom>
            <a:noFill/>
            <a:ln w="28575">
              <a:solidFill>
                <a:srgbClr val="0033CC"/>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1" name="Line 22">
              <a:extLst>
                <a:ext uri="{FF2B5EF4-FFF2-40B4-BE49-F238E27FC236}">
                  <a16:creationId xmlns:a16="http://schemas.microsoft.com/office/drawing/2014/main" id="{5F73E851-DE51-6069-3E6B-A5568AD69584}"/>
                </a:ext>
              </a:extLst>
            </p:cNvPr>
            <p:cNvSpPr>
              <a:spLocks noChangeShapeType="1"/>
            </p:cNvSpPr>
            <p:nvPr/>
          </p:nvSpPr>
          <p:spPr bwMode="auto">
            <a:xfrm flipV="1">
              <a:off x="1702" y="2045"/>
              <a:ext cx="3757" cy="0"/>
            </a:xfrm>
            <a:prstGeom prst="line">
              <a:avLst/>
            </a:prstGeom>
            <a:noFill/>
            <a:ln w="28575">
              <a:solidFill>
                <a:srgbClr val="0033CC"/>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22" name="Text Box 23">
            <a:extLst>
              <a:ext uri="{FF2B5EF4-FFF2-40B4-BE49-F238E27FC236}">
                <a16:creationId xmlns:a16="http://schemas.microsoft.com/office/drawing/2014/main" id="{A356D91F-93D0-5729-4523-93667CF69B1B}"/>
              </a:ext>
            </a:extLst>
          </p:cNvPr>
          <p:cNvSpPr txBox="1">
            <a:spLocks noChangeArrowheads="1"/>
          </p:cNvSpPr>
          <p:nvPr/>
        </p:nvSpPr>
        <p:spPr bwMode="auto">
          <a:xfrm>
            <a:off x="7960981" y="1801861"/>
            <a:ext cx="1684337"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rPr>
              <a:t>A  B  C  D</a:t>
            </a:r>
          </a:p>
        </p:txBody>
      </p:sp>
      <p:sp>
        <p:nvSpPr>
          <p:cNvPr id="23" name="Text Box 24">
            <a:extLst>
              <a:ext uri="{FF2B5EF4-FFF2-40B4-BE49-F238E27FC236}">
                <a16:creationId xmlns:a16="http://schemas.microsoft.com/office/drawing/2014/main" id="{F8FC0738-1F5C-6FAA-A073-ABADC294EFD9}"/>
              </a:ext>
            </a:extLst>
          </p:cNvPr>
          <p:cNvSpPr txBox="1">
            <a:spLocks noChangeArrowheads="1"/>
          </p:cNvSpPr>
          <p:nvPr/>
        </p:nvSpPr>
        <p:spPr bwMode="auto">
          <a:xfrm>
            <a:off x="7056106" y="1801861"/>
            <a:ext cx="588962"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rPr>
              <a:t>Y</a:t>
            </a:r>
          </a:p>
        </p:txBody>
      </p:sp>
      <p:sp>
        <p:nvSpPr>
          <p:cNvPr id="24" name="Text Box 25">
            <a:extLst>
              <a:ext uri="{FF2B5EF4-FFF2-40B4-BE49-F238E27FC236}">
                <a16:creationId xmlns:a16="http://schemas.microsoft.com/office/drawing/2014/main" id="{C49C5F5E-4F9C-B0FB-8C11-7217E2A56D98}"/>
              </a:ext>
            </a:extLst>
          </p:cNvPr>
          <p:cNvSpPr txBox="1">
            <a:spLocks noChangeArrowheads="1"/>
          </p:cNvSpPr>
          <p:nvPr/>
        </p:nvSpPr>
        <p:spPr bwMode="auto">
          <a:xfrm>
            <a:off x="10077118" y="1801861"/>
            <a:ext cx="588963"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rPr>
              <a:t>Y</a:t>
            </a:r>
          </a:p>
        </p:txBody>
      </p:sp>
      <p:sp>
        <p:nvSpPr>
          <p:cNvPr id="25" name="Text Box 26">
            <a:extLst>
              <a:ext uri="{FF2B5EF4-FFF2-40B4-BE49-F238E27FC236}">
                <a16:creationId xmlns:a16="http://schemas.microsoft.com/office/drawing/2014/main" id="{B0B57BE0-1DE9-2A59-D141-AEC99C87D358}"/>
              </a:ext>
            </a:extLst>
          </p:cNvPr>
          <p:cNvSpPr txBox="1">
            <a:spLocks noChangeArrowheads="1"/>
          </p:cNvSpPr>
          <p:nvPr/>
        </p:nvSpPr>
        <p:spPr bwMode="auto">
          <a:xfrm>
            <a:off x="4936793" y="2201911"/>
            <a:ext cx="16954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0   0   0   0</a:t>
            </a:r>
          </a:p>
        </p:txBody>
      </p:sp>
      <p:sp>
        <p:nvSpPr>
          <p:cNvPr id="26" name="Text Box 27">
            <a:extLst>
              <a:ext uri="{FF2B5EF4-FFF2-40B4-BE49-F238E27FC236}">
                <a16:creationId xmlns:a16="http://schemas.microsoft.com/office/drawing/2014/main" id="{715E644E-B641-1D4B-9B60-A0676488E0D9}"/>
              </a:ext>
            </a:extLst>
          </p:cNvPr>
          <p:cNvSpPr txBox="1">
            <a:spLocks noChangeArrowheads="1"/>
          </p:cNvSpPr>
          <p:nvPr/>
        </p:nvSpPr>
        <p:spPr bwMode="auto">
          <a:xfrm>
            <a:off x="4936793" y="2624186"/>
            <a:ext cx="16954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0   0   0   1</a:t>
            </a:r>
          </a:p>
        </p:txBody>
      </p:sp>
      <p:sp>
        <p:nvSpPr>
          <p:cNvPr id="27" name="Text Box 28">
            <a:extLst>
              <a:ext uri="{FF2B5EF4-FFF2-40B4-BE49-F238E27FC236}">
                <a16:creationId xmlns:a16="http://schemas.microsoft.com/office/drawing/2014/main" id="{CBA9C5B9-F2A6-5426-AC13-DE8EB00F3B4C}"/>
              </a:ext>
            </a:extLst>
          </p:cNvPr>
          <p:cNvSpPr txBox="1">
            <a:spLocks noChangeArrowheads="1"/>
          </p:cNvSpPr>
          <p:nvPr/>
        </p:nvSpPr>
        <p:spPr bwMode="auto">
          <a:xfrm>
            <a:off x="4936793" y="3046461"/>
            <a:ext cx="16954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0   0   1   0</a:t>
            </a:r>
          </a:p>
        </p:txBody>
      </p:sp>
      <p:sp>
        <p:nvSpPr>
          <p:cNvPr id="28" name="Text Box 29">
            <a:extLst>
              <a:ext uri="{FF2B5EF4-FFF2-40B4-BE49-F238E27FC236}">
                <a16:creationId xmlns:a16="http://schemas.microsoft.com/office/drawing/2014/main" id="{253257C5-5F35-82B0-3DCF-BBA2060DBC0F}"/>
              </a:ext>
            </a:extLst>
          </p:cNvPr>
          <p:cNvSpPr txBox="1">
            <a:spLocks noChangeArrowheads="1"/>
          </p:cNvSpPr>
          <p:nvPr/>
        </p:nvSpPr>
        <p:spPr bwMode="auto">
          <a:xfrm>
            <a:off x="4938381" y="3467148"/>
            <a:ext cx="16954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0   0   1   1</a:t>
            </a:r>
          </a:p>
        </p:txBody>
      </p:sp>
      <p:sp>
        <p:nvSpPr>
          <p:cNvPr id="29" name="Text Box 30">
            <a:extLst>
              <a:ext uri="{FF2B5EF4-FFF2-40B4-BE49-F238E27FC236}">
                <a16:creationId xmlns:a16="http://schemas.microsoft.com/office/drawing/2014/main" id="{45CF9CFA-E8A4-087E-7DD5-F955E133B27A}"/>
              </a:ext>
            </a:extLst>
          </p:cNvPr>
          <p:cNvSpPr txBox="1">
            <a:spLocks noChangeArrowheads="1"/>
          </p:cNvSpPr>
          <p:nvPr/>
        </p:nvSpPr>
        <p:spPr bwMode="auto">
          <a:xfrm>
            <a:off x="4938381" y="3889423"/>
            <a:ext cx="16954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0   1   0   0</a:t>
            </a:r>
          </a:p>
        </p:txBody>
      </p:sp>
      <p:sp>
        <p:nvSpPr>
          <p:cNvPr id="30" name="Text Box 31">
            <a:extLst>
              <a:ext uri="{FF2B5EF4-FFF2-40B4-BE49-F238E27FC236}">
                <a16:creationId xmlns:a16="http://schemas.microsoft.com/office/drawing/2014/main" id="{3354C91C-C7F2-B0F5-E1E3-B51F707DB3AA}"/>
              </a:ext>
            </a:extLst>
          </p:cNvPr>
          <p:cNvSpPr txBox="1">
            <a:spLocks noChangeArrowheads="1"/>
          </p:cNvSpPr>
          <p:nvPr/>
        </p:nvSpPr>
        <p:spPr bwMode="auto">
          <a:xfrm>
            <a:off x="4938381" y="4310111"/>
            <a:ext cx="16954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0   1   0   1</a:t>
            </a:r>
          </a:p>
        </p:txBody>
      </p:sp>
      <p:sp>
        <p:nvSpPr>
          <p:cNvPr id="31" name="Text Box 32">
            <a:extLst>
              <a:ext uri="{FF2B5EF4-FFF2-40B4-BE49-F238E27FC236}">
                <a16:creationId xmlns:a16="http://schemas.microsoft.com/office/drawing/2014/main" id="{DEECAE6A-643B-90F5-6609-CF9DE059A6F9}"/>
              </a:ext>
            </a:extLst>
          </p:cNvPr>
          <p:cNvSpPr txBox="1">
            <a:spLocks noChangeArrowheads="1"/>
          </p:cNvSpPr>
          <p:nvPr/>
        </p:nvSpPr>
        <p:spPr bwMode="auto">
          <a:xfrm>
            <a:off x="4938381" y="4732386"/>
            <a:ext cx="16954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0   1   1   0</a:t>
            </a:r>
          </a:p>
        </p:txBody>
      </p:sp>
      <p:sp>
        <p:nvSpPr>
          <p:cNvPr id="32" name="Text Box 33">
            <a:extLst>
              <a:ext uri="{FF2B5EF4-FFF2-40B4-BE49-F238E27FC236}">
                <a16:creationId xmlns:a16="http://schemas.microsoft.com/office/drawing/2014/main" id="{707171DB-7AAA-D6F1-0902-EA8E6642BB1B}"/>
              </a:ext>
            </a:extLst>
          </p:cNvPr>
          <p:cNvSpPr txBox="1">
            <a:spLocks noChangeArrowheads="1"/>
          </p:cNvSpPr>
          <p:nvPr/>
        </p:nvSpPr>
        <p:spPr bwMode="auto">
          <a:xfrm>
            <a:off x="4938381" y="5153073"/>
            <a:ext cx="16954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0   1   1   1</a:t>
            </a:r>
          </a:p>
        </p:txBody>
      </p:sp>
      <p:sp>
        <p:nvSpPr>
          <p:cNvPr id="33" name="Text Box 34">
            <a:extLst>
              <a:ext uri="{FF2B5EF4-FFF2-40B4-BE49-F238E27FC236}">
                <a16:creationId xmlns:a16="http://schemas.microsoft.com/office/drawing/2014/main" id="{512A983F-6E15-25BD-0B89-A0CC23ADC417}"/>
              </a:ext>
            </a:extLst>
          </p:cNvPr>
          <p:cNvSpPr txBox="1">
            <a:spLocks noChangeArrowheads="1"/>
          </p:cNvSpPr>
          <p:nvPr/>
        </p:nvSpPr>
        <p:spPr bwMode="auto">
          <a:xfrm>
            <a:off x="7968918" y="2201911"/>
            <a:ext cx="16954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1   0   0   0</a:t>
            </a:r>
          </a:p>
        </p:txBody>
      </p:sp>
      <p:sp>
        <p:nvSpPr>
          <p:cNvPr id="34" name="Text Box 35">
            <a:extLst>
              <a:ext uri="{FF2B5EF4-FFF2-40B4-BE49-F238E27FC236}">
                <a16:creationId xmlns:a16="http://schemas.microsoft.com/office/drawing/2014/main" id="{4F7AD20A-1DC6-9FEF-FC17-3E93203059BD}"/>
              </a:ext>
            </a:extLst>
          </p:cNvPr>
          <p:cNvSpPr txBox="1">
            <a:spLocks noChangeArrowheads="1"/>
          </p:cNvSpPr>
          <p:nvPr/>
        </p:nvSpPr>
        <p:spPr bwMode="auto">
          <a:xfrm>
            <a:off x="7968918" y="2624186"/>
            <a:ext cx="16954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1   0   0   1</a:t>
            </a:r>
          </a:p>
        </p:txBody>
      </p:sp>
      <p:sp>
        <p:nvSpPr>
          <p:cNvPr id="35" name="Text Box 36">
            <a:extLst>
              <a:ext uri="{FF2B5EF4-FFF2-40B4-BE49-F238E27FC236}">
                <a16:creationId xmlns:a16="http://schemas.microsoft.com/office/drawing/2014/main" id="{C2CE4D3E-D9BD-B646-A880-46F9A7A3175D}"/>
              </a:ext>
            </a:extLst>
          </p:cNvPr>
          <p:cNvSpPr txBox="1">
            <a:spLocks noChangeArrowheads="1"/>
          </p:cNvSpPr>
          <p:nvPr/>
        </p:nvSpPr>
        <p:spPr bwMode="auto">
          <a:xfrm>
            <a:off x="7968918" y="3046461"/>
            <a:ext cx="16954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1   0   1   0</a:t>
            </a:r>
          </a:p>
        </p:txBody>
      </p:sp>
      <p:sp>
        <p:nvSpPr>
          <p:cNvPr id="36" name="Text Box 37">
            <a:extLst>
              <a:ext uri="{FF2B5EF4-FFF2-40B4-BE49-F238E27FC236}">
                <a16:creationId xmlns:a16="http://schemas.microsoft.com/office/drawing/2014/main" id="{ECF2ABA8-57D5-18D3-2853-F948D560452D}"/>
              </a:ext>
            </a:extLst>
          </p:cNvPr>
          <p:cNvSpPr txBox="1">
            <a:spLocks noChangeArrowheads="1"/>
          </p:cNvSpPr>
          <p:nvPr/>
        </p:nvSpPr>
        <p:spPr bwMode="auto">
          <a:xfrm>
            <a:off x="7970506" y="3467148"/>
            <a:ext cx="16954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1   0   1   1</a:t>
            </a:r>
          </a:p>
        </p:txBody>
      </p:sp>
      <p:sp>
        <p:nvSpPr>
          <p:cNvPr id="37" name="Text Box 38">
            <a:extLst>
              <a:ext uri="{FF2B5EF4-FFF2-40B4-BE49-F238E27FC236}">
                <a16:creationId xmlns:a16="http://schemas.microsoft.com/office/drawing/2014/main" id="{EE189D8D-8270-6256-3F04-216E8879AB91}"/>
              </a:ext>
            </a:extLst>
          </p:cNvPr>
          <p:cNvSpPr txBox="1">
            <a:spLocks noChangeArrowheads="1"/>
          </p:cNvSpPr>
          <p:nvPr/>
        </p:nvSpPr>
        <p:spPr bwMode="auto">
          <a:xfrm>
            <a:off x="7970506" y="3889423"/>
            <a:ext cx="16954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1   1   0   0</a:t>
            </a:r>
          </a:p>
        </p:txBody>
      </p:sp>
      <p:sp>
        <p:nvSpPr>
          <p:cNvPr id="38" name="Text Box 39">
            <a:extLst>
              <a:ext uri="{FF2B5EF4-FFF2-40B4-BE49-F238E27FC236}">
                <a16:creationId xmlns:a16="http://schemas.microsoft.com/office/drawing/2014/main" id="{7C95C49A-2180-F0D1-1F79-EF2F3D5E9F76}"/>
              </a:ext>
            </a:extLst>
          </p:cNvPr>
          <p:cNvSpPr txBox="1">
            <a:spLocks noChangeArrowheads="1"/>
          </p:cNvSpPr>
          <p:nvPr/>
        </p:nvSpPr>
        <p:spPr bwMode="auto">
          <a:xfrm>
            <a:off x="7970506" y="4310111"/>
            <a:ext cx="16954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1   1   0   1</a:t>
            </a:r>
          </a:p>
        </p:txBody>
      </p:sp>
      <p:sp>
        <p:nvSpPr>
          <p:cNvPr id="39" name="Text Box 40">
            <a:extLst>
              <a:ext uri="{FF2B5EF4-FFF2-40B4-BE49-F238E27FC236}">
                <a16:creationId xmlns:a16="http://schemas.microsoft.com/office/drawing/2014/main" id="{F3596AA1-3125-9914-CE14-5809B59D45D1}"/>
              </a:ext>
            </a:extLst>
          </p:cNvPr>
          <p:cNvSpPr txBox="1">
            <a:spLocks noChangeArrowheads="1"/>
          </p:cNvSpPr>
          <p:nvPr/>
        </p:nvSpPr>
        <p:spPr bwMode="auto">
          <a:xfrm>
            <a:off x="7970506" y="4732386"/>
            <a:ext cx="16954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1   1   1   0</a:t>
            </a:r>
          </a:p>
        </p:txBody>
      </p:sp>
      <p:sp>
        <p:nvSpPr>
          <p:cNvPr id="40" name="Text Box 41">
            <a:extLst>
              <a:ext uri="{FF2B5EF4-FFF2-40B4-BE49-F238E27FC236}">
                <a16:creationId xmlns:a16="http://schemas.microsoft.com/office/drawing/2014/main" id="{6F09325F-F87B-4AEE-A3D4-D442EED605C4}"/>
              </a:ext>
            </a:extLst>
          </p:cNvPr>
          <p:cNvSpPr txBox="1">
            <a:spLocks noChangeArrowheads="1"/>
          </p:cNvSpPr>
          <p:nvPr/>
        </p:nvSpPr>
        <p:spPr bwMode="auto">
          <a:xfrm>
            <a:off x="7970506" y="5153073"/>
            <a:ext cx="16954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1   1   1   1</a:t>
            </a:r>
          </a:p>
        </p:txBody>
      </p:sp>
      <p:sp>
        <p:nvSpPr>
          <p:cNvPr id="41" name="Text Box 42">
            <a:extLst>
              <a:ext uri="{FF2B5EF4-FFF2-40B4-BE49-F238E27FC236}">
                <a16:creationId xmlns:a16="http://schemas.microsoft.com/office/drawing/2014/main" id="{1A0BAB42-A282-6F80-9BA8-CF012D41483D}"/>
              </a:ext>
            </a:extLst>
          </p:cNvPr>
          <p:cNvSpPr txBox="1">
            <a:spLocks noChangeArrowheads="1"/>
          </p:cNvSpPr>
          <p:nvPr/>
        </p:nvSpPr>
        <p:spPr bwMode="auto">
          <a:xfrm>
            <a:off x="10153318" y="2200323"/>
            <a:ext cx="3619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1</a:t>
            </a:r>
          </a:p>
        </p:txBody>
      </p:sp>
      <p:sp>
        <p:nvSpPr>
          <p:cNvPr id="42" name="Text Box 43">
            <a:extLst>
              <a:ext uri="{FF2B5EF4-FFF2-40B4-BE49-F238E27FC236}">
                <a16:creationId xmlns:a16="http://schemas.microsoft.com/office/drawing/2014/main" id="{CAD9506F-6AB4-34FC-8213-51CD5A667026}"/>
              </a:ext>
            </a:extLst>
          </p:cNvPr>
          <p:cNvSpPr txBox="1">
            <a:spLocks noChangeArrowheads="1"/>
          </p:cNvSpPr>
          <p:nvPr/>
        </p:nvSpPr>
        <p:spPr bwMode="auto">
          <a:xfrm>
            <a:off x="7097381" y="3887836"/>
            <a:ext cx="3619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1</a:t>
            </a:r>
          </a:p>
        </p:txBody>
      </p:sp>
      <p:sp>
        <p:nvSpPr>
          <p:cNvPr id="43" name="Text Box 44">
            <a:extLst>
              <a:ext uri="{FF2B5EF4-FFF2-40B4-BE49-F238E27FC236}">
                <a16:creationId xmlns:a16="http://schemas.microsoft.com/office/drawing/2014/main" id="{040EC916-8935-94DE-ED11-72D364993B14}"/>
              </a:ext>
            </a:extLst>
          </p:cNvPr>
          <p:cNvSpPr txBox="1">
            <a:spLocks noChangeArrowheads="1"/>
          </p:cNvSpPr>
          <p:nvPr/>
        </p:nvSpPr>
        <p:spPr bwMode="auto">
          <a:xfrm>
            <a:off x="7097381" y="3043286"/>
            <a:ext cx="3619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1</a:t>
            </a:r>
          </a:p>
        </p:txBody>
      </p:sp>
      <p:sp>
        <p:nvSpPr>
          <p:cNvPr id="44" name="Text Box 45">
            <a:extLst>
              <a:ext uri="{FF2B5EF4-FFF2-40B4-BE49-F238E27FC236}">
                <a16:creationId xmlns:a16="http://schemas.microsoft.com/office/drawing/2014/main" id="{848C572F-2633-A337-56CA-38FFD28BE57F}"/>
              </a:ext>
            </a:extLst>
          </p:cNvPr>
          <p:cNvSpPr txBox="1">
            <a:spLocks noChangeArrowheads="1"/>
          </p:cNvSpPr>
          <p:nvPr/>
        </p:nvSpPr>
        <p:spPr bwMode="auto">
          <a:xfrm>
            <a:off x="10154906" y="4700636"/>
            <a:ext cx="3619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1</a:t>
            </a:r>
          </a:p>
        </p:txBody>
      </p:sp>
      <p:sp>
        <p:nvSpPr>
          <p:cNvPr id="45" name="Text Box 46">
            <a:extLst>
              <a:ext uri="{FF2B5EF4-FFF2-40B4-BE49-F238E27FC236}">
                <a16:creationId xmlns:a16="http://schemas.microsoft.com/office/drawing/2014/main" id="{F6EE544F-34D5-DF52-45EE-02A6CD604671}"/>
              </a:ext>
            </a:extLst>
          </p:cNvPr>
          <p:cNvSpPr txBox="1">
            <a:spLocks noChangeArrowheads="1"/>
          </p:cNvSpPr>
          <p:nvPr/>
        </p:nvSpPr>
        <p:spPr bwMode="auto">
          <a:xfrm>
            <a:off x="7097381" y="2621011"/>
            <a:ext cx="3619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1</a:t>
            </a:r>
          </a:p>
        </p:txBody>
      </p:sp>
      <p:sp>
        <p:nvSpPr>
          <p:cNvPr id="46" name="Text Box 47">
            <a:extLst>
              <a:ext uri="{FF2B5EF4-FFF2-40B4-BE49-F238E27FC236}">
                <a16:creationId xmlns:a16="http://schemas.microsoft.com/office/drawing/2014/main" id="{B67BEF9F-7CC8-DB3B-C8F2-EB870302C3AC}"/>
              </a:ext>
            </a:extLst>
          </p:cNvPr>
          <p:cNvSpPr txBox="1">
            <a:spLocks noChangeArrowheads="1"/>
          </p:cNvSpPr>
          <p:nvPr/>
        </p:nvSpPr>
        <p:spPr bwMode="auto">
          <a:xfrm>
            <a:off x="7097381" y="5153073"/>
            <a:ext cx="3619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1</a:t>
            </a:r>
          </a:p>
        </p:txBody>
      </p:sp>
      <p:sp>
        <p:nvSpPr>
          <p:cNvPr id="47" name="Text Box 48">
            <a:extLst>
              <a:ext uri="{FF2B5EF4-FFF2-40B4-BE49-F238E27FC236}">
                <a16:creationId xmlns:a16="http://schemas.microsoft.com/office/drawing/2014/main" id="{C6BA453A-4F4D-4C64-15F6-87CE616FD47C}"/>
              </a:ext>
            </a:extLst>
          </p:cNvPr>
          <p:cNvSpPr txBox="1">
            <a:spLocks noChangeArrowheads="1"/>
          </p:cNvSpPr>
          <p:nvPr/>
        </p:nvSpPr>
        <p:spPr bwMode="auto">
          <a:xfrm>
            <a:off x="10154906" y="3451273"/>
            <a:ext cx="3619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1</a:t>
            </a:r>
          </a:p>
        </p:txBody>
      </p:sp>
      <p:sp>
        <p:nvSpPr>
          <p:cNvPr id="48" name="Text Box 49">
            <a:extLst>
              <a:ext uri="{FF2B5EF4-FFF2-40B4-BE49-F238E27FC236}">
                <a16:creationId xmlns:a16="http://schemas.microsoft.com/office/drawing/2014/main" id="{251A463B-0A21-959A-8756-C07AE1F03640}"/>
              </a:ext>
            </a:extLst>
          </p:cNvPr>
          <p:cNvSpPr txBox="1">
            <a:spLocks noChangeArrowheads="1"/>
          </p:cNvSpPr>
          <p:nvPr/>
        </p:nvSpPr>
        <p:spPr bwMode="auto">
          <a:xfrm>
            <a:off x="10153318" y="4284711"/>
            <a:ext cx="3619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1</a:t>
            </a:r>
          </a:p>
        </p:txBody>
      </p:sp>
      <p:sp>
        <p:nvSpPr>
          <p:cNvPr id="49" name="Text Box 50">
            <a:extLst>
              <a:ext uri="{FF2B5EF4-FFF2-40B4-BE49-F238E27FC236}">
                <a16:creationId xmlns:a16="http://schemas.microsoft.com/office/drawing/2014/main" id="{972FE8A9-2143-987F-2FD7-EC7699207CD5}"/>
              </a:ext>
            </a:extLst>
          </p:cNvPr>
          <p:cNvSpPr txBox="1">
            <a:spLocks noChangeArrowheads="1"/>
          </p:cNvSpPr>
          <p:nvPr/>
        </p:nvSpPr>
        <p:spPr bwMode="auto">
          <a:xfrm>
            <a:off x="7097381" y="2198736"/>
            <a:ext cx="3619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0</a:t>
            </a:r>
          </a:p>
        </p:txBody>
      </p:sp>
      <p:sp>
        <p:nvSpPr>
          <p:cNvPr id="50" name="Text Box 51">
            <a:extLst>
              <a:ext uri="{FF2B5EF4-FFF2-40B4-BE49-F238E27FC236}">
                <a16:creationId xmlns:a16="http://schemas.microsoft.com/office/drawing/2014/main" id="{37B352E8-5719-AB71-224E-A446E671FE97}"/>
              </a:ext>
            </a:extLst>
          </p:cNvPr>
          <p:cNvSpPr txBox="1">
            <a:spLocks noChangeArrowheads="1"/>
          </p:cNvSpPr>
          <p:nvPr/>
        </p:nvSpPr>
        <p:spPr bwMode="auto">
          <a:xfrm>
            <a:off x="7097381" y="3465561"/>
            <a:ext cx="3619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0</a:t>
            </a:r>
          </a:p>
        </p:txBody>
      </p:sp>
      <p:sp>
        <p:nvSpPr>
          <p:cNvPr id="51" name="Text Box 52">
            <a:extLst>
              <a:ext uri="{FF2B5EF4-FFF2-40B4-BE49-F238E27FC236}">
                <a16:creationId xmlns:a16="http://schemas.microsoft.com/office/drawing/2014/main" id="{E9B1BDEA-2FFD-32B0-B54F-842963298F17}"/>
              </a:ext>
            </a:extLst>
          </p:cNvPr>
          <p:cNvSpPr txBox="1">
            <a:spLocks noChangeArrowheads="1"/>
          </p:cNvSpPr>
          <p:nvPr/>
        </p:nvSpPr>
        <p:spPr bwMode="auto">
          <a:xfrm>
            <a:off x="7097381" y="4310111"/>
            <a:ext cx="3619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0</a:t>
            </a:r>
          </a:p>
        </p:txBody>
      </p:sp>
      <p:sp>
        <p:nvSpPr>
          <p:cNvPr id="52" name="Text Box 53">
            <a:extLst>
              <a:ext uri="{FF2B5EF4-FFF2-40B4-BE49-F238E27FC236}">
                <a16:creationId xmlns:a16="http://schemas.microsoft.com/office/drawing/2014/main" id="{F395FF56-2336-524C-773B-02C61AD68EEE}"/>
              </a:ext>
            </a:extLst>
          </p:cNvPr>
          <p:cNvSpPr txBox="1">
            <a:spLocks noChangeArrowheads="1"/>
          </p:cNvSpPr>
          <p:nvPr/>
        </p:nvSpPr>
        <p:spPr bwMode="auto">
          <a:xfrm>
            <a:off x="7097381" y="4732386"/>
            <a:ext cx="3619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0</a:t>
            </a:r>
          </a:p>
        </p:txBody>
      </p:sp>
      <p:sp>
        <p:nvSpPr>
          <p:cNvPr id="53" name="Text Box 54">
            <a:extLst>
              <a:ext uri="{FF2B5EF4-FFF2-40B4-BE49-F238E27FC236}">
                <a16:creationId xmlns:a16="http://schemas.microsoft.com/office/drawing/2014/main" id="{1B1A0590-8917-8471-8B55-358B015C3932}"/>
              </a:ext>
            </a:extLst>
          </p:cNvPr>
          <p:cNvSpPr txBox="1">
            <a:spLocks noChangeArrowheads="1"/>
          </p:cNvSpPr>
          <p:nvPr/>
        </p:nvSpPr>
        <p:spPr bwMode="auto">
          <a:xfrm>
            <a:off x="10153318" y="2617836"/>
            <a:ext cx="3619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0</a:t>
            </a:r>
          </a:p>
        </p:txBody>
      </p:sp>
      <p:sp>
        <p:nvSpPr>
          <p:cNvPr id="54" name="Text Box 55">
            <a:extLst>
              <a:ext uri="{FF2B5EF4-FFF2-40B4-BE49-F238E27FC236}">
                <a16:creationId xmlns:a16="http://schemas.microsoft.com/office/drawing/2014/main" id="{88257106-CA3D-89F7-6992-A70B2DD1944B}"/>
              </a:ext>
            </a:extLst>
          </p:cNvPr>
          <p:cNvSpPr txBox="1">
            <a:spLocks noChangeArrowheads="1"/>
          </p:cNvSpPr>
          <p:nvPr/>
        </p:nvSpPr>
        <p:spPr bwMode="auto">
          <a:xfrm>
            <a:off x="10153318" y="3033761"/>
            <a:ext cx="3619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0</a:t>
            </a:r>
          </a:p>
        </p:txBody>
      </p:sp>
      <p:sp>
        <p:nvSpPr>
          <p:cNvPr id="55" name="Text Box 56">
            <a:extLst>
              <a:ext uri="{FF2B5EF4-FFF2-40B4-BE49-F238E27FC236}">
                <a16:creationId xmlns:a16="http://schemas.microsoft.com/office/drawing/2014/main" id="{B0C73B5F-0BDF-649A-504A-D6A064341D67}"/>
              </a:ext>
            </a:extLst>
          </p:cNvPr>
          <p:cNvSpPr txBox="1">
            <a:spLocks noChangeArrowheads="1"/>
          </p:cNvSpPr>
          <p:nvPr/>
        </p:nvSpPr>
        <p:spPr bwMode="auto">
          <a:xfrm>
            <a:off x="10154906" y="3867198"/>
            <a:ext cx="3619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0</a:t>
            </a:r>
          </a:p>
        </p:txBody>
      </p:sp>
      <p:sp>
        <p:nvSpPr>
          <p:cNvPr id="56" name="Text Box 57">
            <a:extLst>
              <a:ext uri="{FF2B5EF4-FFF2-40B4-BE49-F238E27FC236}">
                <a16:creationId xmlns:a16="http://schemas.microsoft.com/office/drawing/2014/main" id="{B24008EC-B870-BDDA-4E51-C527FFC80FC0}"/>
              </a:ext>
            </a:extLst>
          </p:cNvPr>
          <p:cNvSpPr txBox="1">
            <a:spLocks noChangeArrowheads="1"/>
          </p:cNvSpPr>
          <p:nvPr/>
        </p:nvSpPr>
        <p:spPr bwMode="auto">
          <a:xfrm>
            <a:off x="10154906" y="5116561"/>
            <a:ext cx="3619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0</a:t>
            </a:r>
          </a:p>
        </p:txBody>
      </p:sp>
      <p:sp>
        <p:nvSpPr>
          <p:cNvPr id="57" name="Text Box 58">
            <a:extLst>
              <a:ext uri="{FF2B5EF4-FFF2-40B4-BE49-F238E27FC236}">
                <a16:creationId xmlns:a16="http://schemas.microsoft.com/office/drawing/2014/main" id="{79B28D27-8A46-D006-1AF1-10C00C585A15}"/>
              </a:ext>
            </a:extLst>
          </p:cNvPr>
          <p:cNvSpPr txBox="1">
            <a:spLocks noChangeArrowheads="1"/>
          </p:cNvSpPr>
          <p:nvPr/>
        </p:nvSpPr>
        <p:spPr bwMode="auto">
          <a:xfrm>
            <a:off x="1598356" y="5763961"/>
            <a:ext cx="31242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solidFill>
                  <a:srgbClr val="0033CC"/>
                </a:solidFill>
                <a:cs typeface="Times New Roman" panose="02020603050405020304" pitchFamily="18" charset="0"/>
              </a:rPr>
              <a:t>(4) </a:t>
            </a:r>
            <a:r>
              <a:rPr lang="zh-CN" altLang="en-US" sz="2800" b="1" dirty="0">
                <a:solidFill>
                  <a:srgbClr val="0033CC"/>
                </a:solidFill>
              </a:rPr>
              <a:t>功能说明：</a:t>
            </a:r>
          </a:p>
        </p:txBody>
      </p:sp>
      <p:sp>
        <p:nvSpPr>
          <p:cNvPr id="58" name="Text Box 59">
            <a:extLst>
              <a:ext uri="{FF2B5EF4-FFF2-40B4-BE49-F238E27FC236}">
                <a16:creationId xmlns:a16="http://schemas.microsoft.com/office/drawing/2014/main" id="{77CB034B-3FFC-B11E-3E52-73659D01FCB5}"/>
              </a:ext>
            </a:extLst>
          </p:cNvPr>
          <p:cNvSpPr txBox="1">
            <a:spLocks noChangeArrowheads="1"/>
          </p:cNvSpPr>
          <p:nvPr/>
        </p:nvSpPr>
        <p:spPr bwMode="auto">
          <a:xfrm>
            <a:off x="3836731" y="5751261"/>
            <a:ext cx="6619875"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当输入四位代码中 </a:t>
            </a:r>
            <a:r>
              <a:rPr lang="en-US" altLang="zh-CN" sz="2800" b="1">
                <a:solidFill>
                  <a:srgbClr val="0033CC"/>
                </a:solidFill>
              </a:rPr>
              <a:t>1 </a:t>
            </a:r>
            <a:r>
              <a:rPr lang="zh-CN" altLang="en-US" sz="2800" b="1">
                <a:solidFill>
                  <a:srgbClr val="0033CC"/>
                </a:solidFill>
              </a:rPr>
              <a:t>的个数为</a:t>
            </a:r>
            <a:r>
              <a:rPr lang="zh-CN" altLang="en-US" sz="2800" b="1">
                <a:solidFill>
                  <a:srgbClr val="FF0066"/>
                </a:solidFill>
              </a:rPr>
              <a:t>奇数</a:t>
            </a:r>
            <a:r>
              <a:rPr lang="zh-CN" altLang="en-US" sz="2800" b="1">
                <a:solidFill>
                  <a:srgbClr val="0033CC"/>
                </a:solidFill>
              </a:rPr>
              <a:t>时输出为 </a:t>
            </a:r>
            <a:r>
              <a:rPr lang="en-US" altLang="zh-CN" sz="2800" b="1">
                <a:solidFill>
                  <a:srgbClr val="FF0066"/>
                </a:solidFill>
              </a:rPr>
              <a:t>1</a:t>
            </a:r>
            <a:r>
              <a:rPr lang="zh-CN" altLang="en-US" sz="2800" b="1">
                <a:solidFill>
                  <a:srgbClr val="0033CC"/>
                </a:solidFill>
              </a:rPr>
              <a:t>，为</a:t>
            </a:r>
            <a:r>
              <a:rPr lang="zh-CN" altLang="en-US" sz="2800" b="1">
                <a:solidFill>
                  <a:srgbClr val="FF0066"/>
                </a:solidFill>
              </a:rPr>
              <a:t>偶数</a:t>
            </a:r>
            <a:r>
              <a:rPr lang="zh-CN" altLang="en-US" sz="2800" b="1">
                <a:solidFill>
                  <a:srgbClr val="0033CC"/>
                </a:solidFill>
              </a:rPr>
              <a:t>时输出为 </a:t>
            </a:r>
            <a:r>
              <a:rPr lang="en-US" altLang="zh-CN" sz="2800" b="1">
                <a:solidFill>
                  <a:srgbClr val="FF0066"/>
                </a:solidFill>
              </a:rPr>
              <a:t>0</a:t>
            </a:r>
            <a:r>
              <a:rPr lang="en-US" altLang="zh-CN" sz="2800" b="1">
                <a:solidFill>
                  <a:srgbClr val="0033CC"/>
                </a:solidFill>
              </a:rPr>
              <a:t> — </a:t>
            </a:r>
            <a:r>
              <a:rPr lang="zh-CN" altLang="en-US" sz="2800" b="1">
                <a:solidFill>
                  <a:srgbClr val="FF0066"/>
                </a:solidFill>
              </a:rPr>
              <a:t>检奇电路</a:t>
            </a:r>
            <a:r>
              <a:rPr lang="zh-CN" altLang="en-US" sz="2800" b="1">
                <a:solidFill>
                  <a:srgbClr val="0033CC"/>
                </a:solidFill>
              </a:rPr>
              <a:t>。</a:t>
            </a:r>
          </a:p>
        </p:txBody>
      </p:sp>
      <p:sp>
        <p:nvSpPr>
          <p:cNvPr id="59" name="Rectangle 60">
            <a:extLst>
              <a:ext uri="{FF2B5EF4-FFF2-40B4-BE49-F238E27FC236}">
                <a16:creationId xmlns:a16="http://schemas.microsoft.com/office/drawing/2014/main" id="{CA4E8D68-1002-06B1-7EF1-CB2E66B46716}"/>
              </a:ext>
            </a:extLst>
          </p:cNvPr>
          <p:cNvSpPr>
            <a:spLocks noChangeArrowheads="1"/>
          </p:cNvSpPr>
          <p:nvPr/>
        </p:nvSpPr>
        <p:spPr bwMode="auto">
          <a:xfrm>
            <a:off x="1311016" y="1650748"/>
            <a:ext cx="81172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solidFill>
                  <a:srgbClr val="FF0066"/>
                </a:solidFill>
                <a:latin typeface="宋体" panose="02010600030101010101" pitchFamily="2" charset="-122"/>
              </a:rPr>
              <a:t>[</a:t>
            </a:r>
            <a:r>
              <a:rPr lang="zh-CN" altLang="en-US" sz="2800" b="1" dirty="0">
                <a:solidFill>
                  <a:srgbClr val="FF0066"/>
                </a:solidFill>
                <a:latin typeface="宋体" panose="02010600030101010101" pitchFamily="2" charset="-122"/>
              </a:rPr>
              <a:t>解</a:t>
            </a:r>
            <a:r>
              <a:rPr lang="en-US" altLang="zh-CN" sz="2800" b="1" dirty="0">
                <a:solidFill>
                  <a:srgbClr val="FF0066"/>
                </a:solidFill>
                <a:latin typeface="宋体" panose="02010600030101010101" pitchFamily="2" charset="-122"/>
              </a:rPr>
              <a:t>]</a:t>
            </a:r>
          </a:p>
        </p:txBody>
      </p:sp>
      <p:pic>
        <p:nvPicPr>
          <p:cNvPr id="60" name="图片 59">
            <a:extLst>
              <a:ext uri="{FF2B5EF4-FFF2-40B4-BE49-F238E27FC236}">
                <a16:creationId xmlns:a16="http://schemas.microsoft.com/office/drawing/2014/main" id="{0C4ACAE2-1FA3-7DC9-FC40-8D38300A9E1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920402" y="2350470"/>
            <a:ext cx="1759163" cy="3232705"/>
          </a:xfrm>
          <a:prstGeom prst="rect">
            <a:avLst/>
          </a:prstGeom>
        </p:spPr>
      </p:pic>
      <p:sp>
        <p:nvSpPr>
          <p:cNvPr id="2" name="灯片编号占位符 1">
            <a:extLst>
              <a:ext uri="{FF2B5EF4-FFF2-40B4-BE49-F238E27FC236}">
                <a16:creationId xmlns:a16="http://schemas.microsoft.com/office/drawing/2014/main" id="{1F2EFA09-D7FA-36A7-1A84-F333EC9A60C8}"/>
              </a:ext>
            </a:extLst>
          </p:cNvPr>
          <p:cNvSpPr>
            <a:spLocks noGrp="1"/>
          </p:cNvSpPr>
          <p:nvPr>
            <p:ph type="sldNum" sz="quarter" idx="12"/>
          </p:nvPr>
        </p:nvSpPr>
        <p:spPr/>
        <p:txBody>
          <a:bodyPr/>
          <a:lstStyle/>
          <a:p>
            <a:fld id="{392CBAA0-59E6-204E-8F03-85E5040D48B8}" type="slidenum">
              <a:rPr kumimoji="1" lang="zh-CN" altLang="en-US" smtClean="0"/>
              <a:t>9</a:t>
            </a:fld>
            <a:r>
              <a:rPr kumimoji="1" lang="en-US" altLang="zh-CN"/>
              <a:t>/133</a:t>
            </a:r>
            <a:endParaRPr kumimoji="1" lang="zh-CN" altLang="en-US" dirty="0"/>
          </a:p>
        </p:txBody>
      </p:sp>
    </p:spTree>
    <p:extLst>
      <p:ext uri="{BB962C8B-B14F-4D97-AF65-F5344CB8AC3E}">
        <p14:creationId xmlns:p14="http://schemas.microsoft.com/office/powerpoint/2010/main" val="912371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wipe(left)">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7" presetClass="entr" presetSubtype="1"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500" fill="hold"/>
                                        <p:tgtEl>
                                          <p:spTgt spid="9"/>
                                        </p:tgtEl>
                                        <p:attrNameLst>
                                          <p:attrName>ppt_x</p:attrName>
                                        </p:attrNameLst>
                                      </p:cBhvr>
                                      <p:tavLst>
                                        <p:tav tm="0">
                                          <p:val>
                                            <p:strVal val="#ppt_x"/>
                                          </p:val>
                                        </p:tav>
                                        <p:tav tm="100000">
                                          <p:val>
                                            <p:strVal val="#ppt_x"/>
                                          </p:val>
                                        </p:tav>
                                      </p:tavLst>
                                    </p:anim>
                                    <p:anim calcmode="lin" valueType="num">
                                      <p:cBhvr>
                                        <p:cTn id="13" dur="500" fill="hold"/>
                                        <p:tgtEl>
                                          <p:spTgt spid="9"/>
                                        </p:tgtEl>
                                        <p:attrNameLst>
                                          <p:attrName>ppt_y</p:attrName>
                                        </p:attrNameLst>
                                      </p:cBhvr>
                                      <p:tavLst>
                                        <p:tav tm="0">
                                          <p:val>
                                            <p:strVal val="#ppt_y-#ppt_h/2"/>
                                          </p:val>
                                        </p:tav>
                                        <p:tav tm="100000">
                                          <p:val>
                                            <p:strVal val="#ppt_y"/>
                                          </p:val>
                                        </p:tav>
                                      </p:tavLst>
                                    </p:anim>
                                    <p:anim calcmode="lin" valueType="num">
                                      <p:cBhvr>
                                        <p:cTn id="14" dur="500" fill="hold"/>
                                        <p:tgtEl>
                                          <p:spTgt spid="9"/>
                                        </p:tgtEl>
                                        <p:attrNameLst>
                                          <p:attrName>ppt_w</p:attrName>
                                        </p:attrNameLst>
                                      </p:cBhvr>
                                      <p:tavLst>
                                        <p:tav tm="0">
                                          <p:val>
                                            <p:strVal val="#ppt_w"/>
                                          </p:val>
                                        </p:tav>
                                        <p:tav tm="100000">
                                          <p:val>
                                            <p:strVal val="#ppt_w"/>
                                          </p:val>
                                        </p:tav>
                                      </p:tavLst>
                                    </p:anim>
                                    <p:anim calcmode="lin" valueType="num">
                                      <p:cBhvr>
                                        <p:cTn id="15" dur="500" fill="hold"/>
                                        <p:tgtEl>
                                          <p:spTgt spid="9"/>
                                        </p:tgtEl>
                                        <p:attrNameLst>
                                          <p:attrName>ppt_h</p:attrName>
                                        </p:attrNameLst>
                                      </p:cBhvr>
                                      <p:tavLst>
                                        <p:tav tm="0">
                                          <p:val>
                                            <p:fltVal val="0"/>
                                          </p:val>
                                        </p:tav>
                                        <p:tav tm="100000">
                                          <p:val>
                                            <p:strVal val="#ppt_h"/>
                                          </p:val>
                                        </p:tav>
                                      </p:tavLst>
                                    </p:anim>
                                  </p:childTnLst>
                                </p:cTn>
                              </p:par>
                            </p:childTnLst>
                          </p:cTn>
                        </p:par>
                        <p:par>
                          <p:cTn id="16" fill="hold">
                            <p:stCondLst>
                              <p:cond delay="500"/>
                            </p:stCondLst>
                            <p:childTnLst>
                              <p:par>
                                <p:cTn id="17" presetID="22" presetClass="entr" presetSubtype="8" fill="hold" grpId="0" nodeType="afterEffect">
                                  <p:stCondLst>
                                    <p:cond delay="0"/>
                                  </p:stCondLst>
                                  <p:childTnLst>
                                    <p:set>
                                      <p:cBhvr>
                                        <p:cTn id="18" dur="1" fill="hold">
                                          <p:stCondLst>
                                            <p:cond delay="0"/>
                                          </p:stCondLst>
                                        </p:cTn>
                                        <p:tgtEl>
                                          <p:spTgt spid="8">
                                            <p:txEl>
                                              <p:pRg st="0" end="0"/>
                                            </p:txEl>
                                          </p:spTgt>
                                        </p:tgtEl>
                                        <p:attrNameLst>
                                          <p:attrName>style.visibility</p:attrName>
                                        </p:attrNameLst>
                                      </p:cBhvr>
                                      <p:to>
                                        <p:strVal val="visible"/>
                                      </p:to>
                                    </p:set>
                                    <p:animEffect transition="in" filter="wipe(left)">
                                      <p:cBhvr>
                                        <p:cTn id="19" dur="500"/>
                                        <p:tgtEl>
                                          <p:spTgt spid="8">
                                            <p:txEl>
                                              <p:pRg st="0" end="0"/>
                                            </p:txEl>
                                          </p:spTgt>
                                        </p:tgtEl>
                                      </p:cBhvr>
                                    </p:animEffect>
                                  </p:childTnLst>
                                </p:cTn>
                              </p:par>
                            </p:childTnLst>
                          </p:cTn>
                        </p:par>
                        <p:par>
                          <p:cTn id="20" fill="hold">
                            <p:stCondLst>
                              <p:cond delay="1000"/>
                            </p:stCondLst>
                            <p:childTnLst>
                              <p:par>
                                <p:cTn id="21" presetID="22" presetClass="entr" presetSubtype="8" fill="hold" grpId="0" nodeType="afterEffect">
                                  <p:stCondLst>
                                    <p:cond delay="0"/>
                                  </p:stCondLst>
                                  <p:childTnLst>
                                    <p:set>
                                      <p:cBhvr>
                                        <p:cTn id="22" dur="1" fill="hold">
                                          <p:stCondLst>
                                            <p:cond delay="0"/>
                                          </p:stCondLst>
                                        </p:cTn>
                                        <p:tgtEl>
                                          <p:spTgt spid="23">
                                            <p:txEl>
                                              <p:pRg st="0" end="0"/>
                                            </p:txEl>
                                          </p:spTgt>
                                        </p:tgtEl>
                                        <p:attrNameLst>
                                          <p:attrName>style.visibility</p:attrName>
                                        </p:attrNameLst>
                                      </p:cBhvr>
                                      <p:to>
                                        <p:strVal val="visible"/>
                                      </p:to>
                                    </p:set>
                                    <p:animEffect transition="in" filter="wipe(left)">
                                      <p:cBhvr>
                                        <p:cTn id="23" dur="500"/>
                                        <p:tgtEl>
                                          <p:spTgt spid="23">
                                            <p:txEl>
                                              <p:pRg st="0" end="0"/>
                                            </p:txEl>
                                          </p:spTgt>
                                        </p:tgtEl>
                                      </p:cBhvr>
                                    </p:animEffect>
                                  </p:childTnLst>
                                </p:cTn>
                              </p:par>
                            </p:childTnLst>
                          </p:cTn>
                        </p:par>
                        <p:par>
                          <p:cTn id="24" fill="hold">
                            <p:stCondLst>
                              <p:cond delay="1500"/>
                            </p:stCondLst>
                            <p:childTnLst>
                              <p:par>
                                <p:cTn id="25" presetID="22" presetClass="entr" presetSubtype="8" fill="hold" grpId="0" nodeType="afterEffect">
                                  <p:stCondLst>
                                    <p:cond delay="0"/>
                                  </p:stCondLst>
                                  <p:childTnLst>
                                    <p:set>
                                      <p:cBhvr>
                                        <p:cTn id="26" dur="1" fill="hold">
                                          <p:stCondLst>
                                            <p:cond delay="0"/>
                                          </p:stCondLst>
                                        </p:cTn>
                                        <p:tgtEl>
                                          <p:spTgt spid="22"/>
                                        </p:tgtEl>
                                        <p:attrNameLst>
                                          <p:attrName>style.visibility</p:attrName>
                                        </p:attrNameLst>
                                      </p:cBhvr>
                                      <p:to>
                                        <p:strVal val="visible"/>
                                      </p:to>
                                    </p:set>
                                    <p:animEffect transition="in" filter="wipe(left)">
                                      <p:cBhvr>
                                        <p:cTn id="27" dur="500"/>
                                        <p:tgtEl>
                                          <p:spTgt spid="22"/>
                                        </p:tgtEl>
                                      </p:cBhvr>
                                    </p:animEffect>
                                  </p:childTnLst>
                                </p:cTn>
                              </p:par>
                            </p:childTnLst>
                          </p:cTn>
                        </p:par>
                        <p:par>
                          <p:cTn id="28" fill="hold">
                            <p:stCondLst>
                              <p:cond delay="2000"/>
                            </p:stCondLst>
                            <p:childTnLst>
                              <p:par>
                                <p:cTn id="29" presetID="22" presetClass="entr" presetSubtype="8" fill="hold" grpId="0" nodeType="afterEffect">
                                  <p:stCondLst>
                                    <p:cond delay="0"/>
                                  </p:stCondLst>
                                  <p:childTnLst>
                                    <p:set>
                                      <p:cBhvr>
                                        <p:cTn id="30" dur="1" fill="hold">
                                          <p:stCondLst>
                                            <p:cond delay="0"/>
                                          </p:stCondLst>
                                        </p:cTn>
                                        <p:tgtEl>
                                          <p:spTgt spid="24">
                                            <p:txEl>
                                              <p:pRg st="0" end="0"/>
                                            </p:txEl>
                                          </p:spTgt>
                                        </p:tgtEl>
                                        <p:attrNameLst>
                                          <p:attrName>style.visibility</p:attrName>
                                        </p:attrNameLst>
                                      </p:cBhvr>
                                      <p:to>
                                        <p:strVal val="visible"/>
                                      </p:to>
                                    </p:set>
                                    <p:animEffect transition="in" filter="wipe(left)">
                                      <p:cBhvr>
                                        <p:cTn id="31" dur="500"/>
                                        <p:tgtEl>
                                          <p:spTgt spid="24">
                                            <p:txEl>
                                              <p:pRg st="0" end="0"/>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8" fill="hold" grpId="0" nodeType="clickEffect">
                                  <p:stCondLst>
                                    <p:cond delay="0"/>
                                  </p:stCondLst>
                                  <p:childTnLst>
                                    <p:set>
                                      <p:cBhvr>
                                        <p:cTn id="35" dur="1" fill="hold">
                                          <p:stCondLst>
                                            <p:cond delay="0"/>
                                          </p:stCondLst>
                                        </p:cTn>
                                        <p:tgtEl>
                                          <p:spTgt spid="25"/>
                                        </p:tgtEl>
                                        <p:attrNameLst>
                                          <p:attrName>style.visibility</p:attrName>
                                        </p:attrNameLst>
                                      </p:cBhvr>
                                      <p:to>
                                        <p:strVal val="visible"/>
                                      </p:to>
                                    </p:set>
                                    <p:animEffect transition="in" filter="wipe(left)">
                                      <p:cBhvr>
                                        <p:cTn id="36" dur="500"/>
                                        <p:tgtEl>
                                          <p:spTgt spid="25"/>
                                        </p:tgtEl>
                                      </p:cBhvr>
                                    </p:animEffect>
                                  </p:childTnLst>
                                </p:cTn>
                              </p:par>
                            </p:childTnLst>
                          </p:cTn>
                        </p:par>
                        <p:par>
                          <p:cTn id="37" fill="hold">
                            <p:stCondLst>
                              <p:cond delay="500"/>
                            </p:stCondLst>
                            <p:childTnLst>
                              <p:par>
                                <p:cTn id="38" presetID="22" presetClass="entr" presetSubtype="8" fill="hold" grpId="0" nodeType="afterEffect">
                                  <p:stCondLst>
                                    <p:cond delay="0"/>
                                  </p:stCondLst>
                                  <p:childTnLst>
                                    <p:set>
                                      <p:cBhvr>
                                        <p:cTn id="39" dur="1" fill="hold">
                                          <p:stCondLst>
                                            <p:cond delay="0"/>
                                          </p:stCondLst>
                                        </p:cTn>
                                        <p:tgtEl>
                                          <p:spTgt spid="26">
                                            <p:txEl>
                                              <p:pRg st="0" end="0"/>
                                            </p:txEl>
                                          </p:spTgt>
                                        </p:tgtEl>
                                        <p:attrNameLst>
                                          <p:attrName>style.visibility</p:attrName>
                                        </p:attrNameLst>
                                      </p:cBhvr>
                                      <p:to>
                                        <p:strVal val="visible"/>
                                      </p:to>
                                    </p:set>
                                    <p:animEffect transition="in" filter="wipe(left)">
                                      <p:cBhvr>
                                        <p:cTn id="40" dur="500"/>
                                        <p:tgtEl>
                                          <p:spTgt spid="26">
                                            <p:txEl>
                                              <p:pRg st="0" end="0"/>
                                            </p:txEl>
                                          </p:spTgt>
                                        </p:tgtEl>
                                      </p:cBhvr>
                                    </p:animEffect>
                                  </p:childTnLst>
                                </p:cTn>
                              </p:par>
                            </p:childTnLst>
                          </p:cTn>
                        </p:par>
                        <p:par>
                          <p:cTn id="41" fill="hold">
                            <p:stCondLst>
                              <p:cond delay="1000"/>
                            </p:stCondLst>
                            <p:childTnLst>
                              <p:par>
                                <p:cTn id="42" presetID="22" presetClass="entr" presetSubtype="8" fill="hold" grpId="0" nodeType="afterEffect">
                                  <p:stCondLst>
                                    <p:cond delay="0"/>
                                  </p:stCondLst>
                                  <p:childTnLst>
                                    <p:set>
                                      <p:cBhvr>
                                        <p:cTn id="43" dur="1" fill="hold">
                                          <p:stCondLst>
                                            <p:cond delay="0"/>
                                          </p:stCondLst>
                                        </p:cTn>
                                        <p:tgtEl>
                                          <p:spTgt spid="27">
                                            <p:txEl>
                                              <p:pRg st="0" end="0"/>
                                            </p:txEl>
                                          </p:spTgt>
                                        </p:tgtEl>
                                        <p:attrNameLst>
                                          <p:attrName>style.visibility</p:attrName>
                                        </p:attrNameLst>
                                      </p:cBhvr>
                                      <p:to>
                                        <p:strVal val="visible"/>
                                      </p:to>
                                    </p:set>
                                    <p:animEffect transition="in" filter="wipe(left)">
                                      <p:cBhvr>
                                        <p:cTn id="44" dur="500"/>
                                        <p:tgtEl>
                                          <p:spTgt spid="27">
                                            <p:txEl>
                                              <p:pRg st="0" end="0"/>
                                            </p:txEl>
                                          </p:spTgt>
                                        </p:tgtEl>
                                      </p:cBhvr>
                                    </p:animEffect>
                                  </p:childTnLst>
                                </p:cTn>
                              </p:par>
                            </p:childTnLst>
                          </p:cTn>
                        </p:par>
                        <p:par>
                          <p:cTn id="45" fill="hold">
                            <p:stCondLst>
                              <p:cond delay="1500"/>
                            </p:stCondLst>
                            <p:childTnLst>
                              <p:par>
                                <p:cTn id="46" presetID="22" presetClass="entr" presetSubtype="8" fill="hold" grpId="0" nodeType="afterEffect">
                                  <p:stCondLst>
                                    <p:cond delay="0"/>
                                  </p:stCondLst>
                                  <p:childTnLst>
                                    <p:set>
                                      <p:cBhvr>
                                        <p:cTn id="47" dur="1" fill="hold">
                                          <p:stCondLst>
                                            <p:cond delay="0"/>
                                          </p:stCondLst>
                                        </p:cTn>
                                        <p:tgtEl>
                                          <p:spTgt spid="28">
                                            <p:txEl>
                                              <p:pRg st="0" end="0"/>
                                            </p:txEl>
                                          </p:spTgt>
                                        </p:tgtEl>
                                        <p:attrNameLst>
                                          <p:attrName>style.visibility</p:attrName>
                                        </p:attrNameLst>
                                      </p:cBhvr>
                                      <p:to>
                                        <p:strVal val="visible"/>
                                      </p:to>
                                    </p:set>
                                    <p:animEffect transition="in" filter="wipe(left)">
                                      <p:cBhvr>
                                        <p:cTn id="48" dur="500"/>
                                        <p:tgtEl>
                                          <p:spTgt spid="28">
                                            <p:txEl>
                                              <p:pRg st="0" end="0"/>
                                            </p:txEl>
                                          </p:spTgt>
                                        </p:tgtEl>
                                      </p:cBhvr>
                                    </p:animEffect>
                                  </p:childTnLst>
                                </p:cTn>
                              </p:par>
                            </p:childTnLst>
                          </p:cTn>
                        </p:par>
                        <p:par>
                          <p:cTn id="49" fill="hold">
                            <p:stCondLst>
                              <p:cond delay="2000"/>
                            </p:stCondLst>
                            <p:childTnLst>
                              <p:par>
                                <p:cTn id="50" presetID="22" presetClass="entr" presetSubtype="8" fill="hold" grpId="0" nodeType="afterEffect">
                                  <p:stCondLst>
                                    <p:cond delay="0"/>
                                  </p:stCondLst>
                                  <p:childTnLst>
                                    <p:set>
                                      <p:cBhvr>
                                        <p:cTn id="51" dur="1" fill="hold">
                                          <p:stCondLst>
                                            <p:cond delay="0"/>
                                          </p:stCondLst>
                                        </p:cTn>
                                        <p:tgtEl>
                                          <p:spTgt spid="29">
                                            <p:txEl>
                                              <p:pRg st="0" end="0"/>
                                            </p:txEl>
                                          </p:spTgt>
                                        </p:tgtEl>
                                        <p:attrNameLst>
                                          <p:attrName>style.visibility</p:attrName>
                                        </p:attrNameLst>
                                      </p:cBhvr>
                                      <p:to>
                                        <p:strVal val="visible"/>
                                      </p:to>
                                    </p:set>
                                    <p:animEffect transition="in" filter="wipe(left)">
                                      <p:cBhvr>
                                        <p:cTn id="52" dur="500"/>
                                        <p:tgtEl>
                                          <p:spTgt spid="29">
                                            <p:txEl>
                                              <p:pRg st="0" end="0"/>
                                            </p:txEl>
                                          </p:spTgt>
                                        </p:tgtEl>
                                      </p:cBhvr>
                                    </p:animEffect>
                                  </p:childTnLst>
                                </p:cTn>
                              </p:par>
                            </p:childTnLst>
                          </p:cTn>
                        </p:par>
                        <p:par>
                          <p:cTn id="53" fill="hold">
                            <p:stCondLst>
                              <p:cond delay="2500"/>
                            </p:stCondLst>
                            <p:childTnLst>
                              <p:par>
                                <p:cTn id="54" presetID="22" presetClass="entr" presetSubtype="8" fill="hold" grpId="0" nodeType="afterEffect">
                                  <p:stCondLst>
                                    <p:cond delay="0"/>
                                  </p:stCondLst>
                                  <p:childTnLst>
                                    <p:set>
                                      <p:cBhvr>
                                        <p:cTn id="55" dur="1" fill="hold">
                                          <p:stCondLst>
                                            <p:cond delay="0"/>
                                          </p:stCondLst>
                                        </p:cTn>
                                        <p:tgtEl>
                                          <p:spTgt spid="30">
                                            <p:txEl>
                                              <p:pRg st="0" end="0"/>
                                            </p:txEl>
                                          </p:spTgt>
                                        </p:tgtEl>
                                        <p:attrNameLst>
                                          <p:attrName>style.visibility</p:attrName>
                                        </p:attrNameLst>
                                      </p:cBhvr>
                                      <p:to>
                                        <p:strVal val="visible"/>
                                      </p:to>
                                    </p:set>
                                    <p:animEffect transition="in" filter="wipe(left)">
                                      <p:cBhvr>
                                        <p:cTn id="56" dur="500"/>
                                        <p:tgtEl>
                                          <p:spTgt spid="30">
                                            <p:txEl>
                                              <p:pRg st="0" end="0"/>
                                            </p:txEl>
                                          </p:spTgt>
                                        </p:tgtEl>
                                      </p:cBhvr>
                                    </p:animEffect>
                                  </p:childTnLst>
                                </p:cTn>
                              </p:par>
                            </p:childTnLst>
                          </p:cTn>
                        </p:par>
                        <p:par>
                          <p:cTn id="57" fill="hold">
                            <p:stCondLst>
                              <p:cond delay="3000"/>
                            </p:stCondLst>
                            <p:childTnLst>
                              <p:par>
                                <p:cTn id="58" presetID="22" presetClass="entr" presetSubtype="8" fill="hold" grpId="0" nodeType="afterEffect">
                                  <p:stCondLst>
                                    <p:cond delay="0"/>
                                  </p:stCondLst>
                                  <p:childTnLst>
                                    <p:set>
                                      <p:cBhvr>
                                        <p:cTn id="59" dur="1" fill="hold">
                                          <p:stCondLst>
                                            <p:cond delay="0"/>
                                          </p:stCondLst>
                                        </p:cTn>
                                        <p:tgtEl>
                                          <p:spTgt spid="31">
                                            <p:txEl>
                                              <p:pRg st="0" end="0"/>
                                            </p:txEl>
                                          </p:spTgt>
                                        </p:tgtEl>
                                        <p:attrNameLst>
                                          <p:attrName>style.visibility</p:attrName>
                                        </p:attrNameLst>
                                      </p:cBhvr>
                                      <p:to>
                                        <p:strVal val="visible"/>
                                      </p:to>
                                    </p:set>
                                    <p:animEffect transition="in" filter="wipe(left)">
                                      <p:cBhvr>
                                        <p:cTn id="60" dur="500"/>
                                        <p:tgtEl>
                                          <p:spTgt spid="31">
                                            <p:txEl>
                                              <p:pRg st="0" end="0"/>
                                            </p:txEl>
                                          </p:spTgt>
                                        </p:tgtEl>
                                      </p:cBhvr>
                                    </p:animEffect>
                                  </p:childTnLst>
                                </p:cTn>
                              </p:par>
                            </p:childTnLst>
                          </p:cTn>
                        </p:par>
                        <p:par>
                          <p:cTn id="61" fill="hold">
                            <p:stCondLst>
                              <p:cond delay="3500"/>
                            </p:stCondLst>
                            <p:childTnLst>
                              <p:par>
                                <p:cTn id="62" presetID="22" presetClass="entr" presetSubtype="8" fill="hold" grpId="0" nodeType="afterEffect">
                                  <p:stCondLst>
                                    <p:cond delay="0"/>
                                  </p:stCondLst>
                                  <p:childTnLst>
                                    <p:set>
                                      <p:cBhvr>
                                        <p:cTn id="63" dur="1" fill="hold">
                                          <p:stCondLst>
                                            <p:cond delay="0"/>
                                          </p:stCondLst>
                                        </p:cTn>
                                        <p:tgtEl>
                                          <p:spTgt spid="32">
                                            <p:txEl>
                                              <p:pRg st="0" end="0"/>
                                            </p:txEl>
                                          </p:spTgt>
                                        </p:tgtEl>
                                        <p:attrNameLst>
                                          <p:attrName>style.visibility</p:attrName>
                                        </p:attrNameLst>
                                      </p:cBhvr>
                                      <p:to>
                                        <p:strVal val="visible"/>
                                      </p:to>
                                    </p:set>
                                    <p:animEffect transition="in" filter="wipe(left)">
                                      <p:cBhvr>
                                        <p:cTn id="64" dur="500"/>
                                        <p:tgtEl>
                                          <p:spTgt spid="32">
                                            <p:txEl>
                                              <p:pRg st="0" end="0"/>
                                            </p:txEl>
                                          </p:spTgt>
                                        </p:tgtEl>
                                      </p:cBhvr>
                                    </p:animEffect>
                                  </p:childTnLst>
                                </p:cTn>
                              </p:par>
                            </p:childTnLst>
                          </p:cTn>
                        </p:par>
                        <p:par>
                          <p:cTn id="65" fill="hold">
                            <p:stCondLst>
                              <p:cond delay="4000"/>
                            </p:stCondLst>
                            <p:childTnLst>
                              <p:par>
                                <p:cTn id="66" presetID="22" presetClass="entr" presetSubtype="8" fill="hold" grpId="0" nodeType="afterEffect">
                                  <p:stCondLst>
                                    <p:cond delay="1000"/>
                                  </p:stCondLst>
                                  <p:childTnLst>
                                    <p:set>
                                      <p:cBhvr>
                                        <p:cTn id="67" dur="1" fill="hold">
                                          <p:stCondLst>
                                            <p:cond delay="0"/>
                                          </p:stCondLst>
                                        </p:cTn>
                                        <p:tgtEl>
                                          <p:spTgt spid="33">
                                            <p:txEl>
                                              <p:pRg st="0" end="0"/>
                                            </p:txEl>
                                          </p:spTgt>
                                        </p:tgtEl>
                                        <p:attrNameLst>
                                          <p:attrName>style.visibility</p:attrName>
                                        </p:attrNameLst>
                                      </p:cBhvr>
                                      <p:to>
                                        <p:strVal val="visible"/>
                                      </p:to>
                                    </p:set>
                                    <p:animEffect transition="in" filter="wipe(left)">
                                      <p:cBhvr>
                                        <p:cTn id="68" dur="500"/>
                                        <p:tgtEl>
                                          <p:spTgt spid="33">
                                            <p:txEl>
                                              <p:pRg st="0" end="0"/>
                                            </p:txEl>
                                          </p:spTgt>
                                        </p:tgtEl>
                                      </p:cBhvr>
                                    </p:animEffect>
                                  </p:childTnLst>
                                </p:cTn>
                              </p:par>
                            </p:childTnLst>
                          </p:cTn>
                        </p:par>
                        <p:par>
                          <p:cTn id="69" fill="hold">
                            <p:stCondLst>
                              <p:cond delay="5500"/>
                            </p:stCondLst>
                            <p:childTnLst>
                              <p:par>
                                <p:cTn id="70" presetID="22" presetClass="entr" presetSubtype="8" fill="hold" grpId="0" nodeType="afterEffect">
                                  <p:stCondLst>
                                    <p:cond delay="0"/>
                                  </p:stCondLst>
                                  <p:childTnLst>
                                    <p:set>
                                      <p:cBhvr>
                                        <p:cTn id="71" dur="1" fill="hold">
                                          <p:stCondLst>
                                            <p:cond delay="0"/>
                                          </p:stCondLst>
                                        </p:cTn>
                                        <p:tgtEl>
                                          <p:spTgt spid="34">
                                            <p:txEl>
                                              <p:pRg st="0" end="0"/>
                                            </p:txEl>
                                          </p:spTgt>
                                        </p:tgtEl>
                                        <p:attrNameLst>
                                          <p:attrName>style.visibility</p:attrName>
                                        </p:attrNameLst>
                                      </p:cBhvr>
                                      <p:to>
                                        <p:strVal val="visible"/>
                                      </p:to>
                                    </p:set>
                                    <p:animEffect transition="in" filter="wipe(left)">
                                      <p:cBhvr>
                                        <p:cTn id="72" dur="500"/>
                                        <p:tgtEl>
                                          <p:spTgt spid="34">
                                            <p:txEl>
                                              <p:pRg st="0" end="0"/>
                                            </p:txEl>
                                          </p:spTgt>
                                        </p:tgtEl>
                                      </p:cBhvr>
                                    </p:animEffect>
                                  </p:childTnLst>
                                </p:cTn>
                              </p:par>
                            </p:childTnLst>
                          </p:cTn>
                        </p:par>
                        <p:par>
                          <p:cTn id="73" fill="hold">
                            <p:stCondLst>
                              <p:cond delay="6000"/>
                            </p:stCondLst>
                            <p:childTnLst>
                              <p:par>
                                <p:cTn id="74" presetID="22" presetClass="entr" presetSubtype="8" fill="hold" grpId="0" nodeType="afterEffect">
                                  <p:stCondLst>
                                    <p:cond delay="0"/>
                                  </p:stCondLst>
                                  <p:childTnLst>
                                    <p:set>
                                      <p:cBhvr>
                                        <p:cTn id="75" dur="1" fill="hold">
                                          <p:stCondLst>
                                            <p:cond delay="0"/>
                                          </p:stCondLst>
                                        </p:cTn>
                                        <p:tgtEl>
                                          <p:spTgt spid="35">
                                            <p:txEl>
                                              <p:pRg st="0" end="0"/>
                                            </p:txEl>
                                          </p:spTgt>
                                        </p:tgtEl>
                                        <p:attrNameLst>
                                          <p:attrName>style.visibility</p:attrName>
                                        </p:attrNameLst>
                                      </p:cBhvr>
                                      <p:to>
                                        <p:strVal val="visible"/>
                                      </p:to>
                                    </p:set>
                                    <p:animEffect transition="in" filter="wipe(left)">
                                      <p:cBhvr>
                                        <p:cTn id="76" dur="500"/>
                                        <p:tgtEl>
                                          <p:spTgt spid="35">
                                            <p:txEl>
                                              <p:pRg st="0" end="0"/>
                                            </p:txEl>
                                          </p:spTgt>
                                        </p:tgtEl>
                                      </p:cBhvr>
                                    </p:animEffect>
                                  </p:childTnLst>
                                </p:cTn>
                              </p:par>
                            </p:childTnLst>
                          </p:cTn>
                        </p:par>
                        <p:par>
                          <p:cTn id="77" fill="hold">
                            <p:stCondLst>
                              <p:cond delay="6500"/>
                            </p:stCondLst>
                            <p:childTnLst>
                              <p:par>
                                <p:cTn id="78" presetID="22" presetClass="entr" presetSubtype="8" fill="hold" grpId="0" nodeType="afterEffect">
                                  <p:stCondLst>
                                    <p:cond delay="0"/>
                                  </p:stCondLst>
                                  <p:childTnLst>
                                    <p:set>
                                      <p:cBhvr>
                                        <p:cTn id="79" dur="1" fill="hold">
                                          <p:stCondLst>
                                            <p:cond delay="0"/>
                                          </p:stCondLst>
                                        </p:cTn>
                                        <p:tgtEl>
                                          <p:spTgt spid="36">
                                            <p:txEl>
                                              <p:pRg st="0" end="0"/>
                                            </p:txEl>
                                          </p:spTgt>
                                        </p:tgtEl>
                                        <p:attrNameLst>
                                          <p:attrName>style.visibility</p:attrName>
                                        </p:attrNameLst>
                                      </p:cBhvr>
                                      <p:to>
                                        <p:strVal val="visible"/>
                                      </p:to>
                                    </p:set>
                                    <p:animEffect transition="in" filter="wipe(left)">
                                      <p:cBhvr>
                                        <p:cTn id="80" dur="500"/>
                                        <p:tgtEl>
                                          <p:spTgt spid="36">
                                            <p:txEl>
                                              <p:pRg st="0" end="0"/>
                                            </p:txEl>
                                          </p:spTgt>
                                        </p:tgtEl>
                                      </p:cBhvr>
                                    </p:animEffect>
                                  </p:childTnLst>
                                </p:cTn>
                              </p:par>
                            </p:childTnLst>
                          </p:cTn>
                        </p:par>
                        <p:par>
                          <p:cTn id="81" fill="hold">
                            <p:stCondLst>
                              <p:cond delay="7000"/>
                            </p:stCondLst>
                            <p:childTnLst>
                              <p:par>
                                <p:cTn id="82" presetID="22" presetClass="entr" presetSubtype="8" fill="hold" grpId="0" nodeType="afterEffect">
                                  <p:stCondLst>
                                    <p:cond delay="0"/>
                                  </p:stCondLst>
                                  <p:childTnLst>
                                    <p:set>
                                      <p:cBhvr>
                                        <p:cTn id="83" dur="1" fill="hold">
                                          <p:stCondLst>
                                            <p:cond delay="0"/>
                                          </p:stCondLst>
                                        </p:cTn>
                                        <p:tgtEl>
                                          <p:spTgt spid="37"/>
                                        </p:tgtEl>
                                        <p:attrNameLst>
                                          <p:attrName>style.visibility</p:attrName>
                                        </p:attrNameLst>
                                      </p:cBhvr>
                                      <p:to>
                                        <p:strVal val="visible"/>
                                      </p:to>
                                    </p:set>
                                    <p:animEffect transition="in" filter="wipe(left)">
                                      <p:cBhvr>
                                        <p:cTn id="84" dur="500"/>
                                        <p:tgtEl>
                                          <p:spTgt spid="37"/>
                                        </p:tgtEl>
                                      </p:cBhvr>
                                    </p:animEffect>
                                  </p:childTnLst>
                                </p:cTn>
                              </p:par>
                            </p:childTnLst>
                          </p:cTn>
                        </p:par>
                        <p:par>
                          <p:cTn id="85" fill="hold">
                            <p:stCondLst>
                              <p:cond delay="7500"/>
                            </p:stCondLst>
                            <p:childTnLst>
                              <p:par>
                                <p:cTn id="86" presetID="22" presetClass="entr" presetSubtype="8" fill="hold" grpId="0" nodeType="afterEffect">
                                  <p:stCondLst>
                                    <p:cond delay="0"/>
                                  </p:stCondLst>
                                  <p:childTnLst>
                                    <p:set>
                                      <p:cBhvr>
                                        <p:cTn id="87" dur="1" fill="hold">
                                          <p:stCondLst>
                                            <p:cond delay="0"/>
                                          </p:stCondLst>
                                        </p:cTn>
                                        <p:tgtEl>
                                          <p:spTgt spid="38"/>
                                        </p:tgtEl>
                                        <p:attrNameLst>
                                          <p:attrName>style.visibility</p:attrName>
                                        </p:attrNameLst>
                                      </p:cBhvr>
                                      <p:to>
                                        <p:strVal val="visible"/>
                                      </p:to>
                                    </p:set>
                                    <p:animEffect transition="in" filter="wipe(left)">
                                      <p:cBhvr>
                                        <p:cTn id="88" dur="500"/>
                                        <p:tgtEl>
                                          <p:spTgt spid="38"/>
                                        </p:tgtEl>
                                      </p:cBhvr>
                                    </p:animEffect>
                                  </p:childTnLst>
                                </p:cTn>
                              </p:par>
                            </p:childTnLst>
                          </p:cTn>
                        </p:par>
                        <p:par>
                          <p:cTn id="89" fill="hold">
                            <p:stCondLst>
                              <p:cond delay="8000"/>
                            </p:stCondLst>
                            <p:childTnLst>
                              <p:par>
                                <p:cTn id="90" presetID="22" presetClass="entr" presetSubtype="8" fill="hold" grpId="0" nodeType="afterEffect">
                                  <p:stCondLst>
                                    <p:cond delay="0"/>
                                  </p:stCondLst>
                                  <p:childTnLst>
                                    <p:set>
                                      <p:cBhvr>
                                        <p:cTn id="91" dur="1" fill="hold">
                                          <p:stCondLst>
                                            <p:cond delay="0"/>
                                          </p:stCondLst>
                                        </p:cTn>
                                        <p:tgtEl>
                                          <p:spTgt spid="39"/>
                                        </p:tgtEl>
                                        <p:attrNameLst>
                                          <p:attrName>style.visibility</p:attrName>
                                        </p:attrNameLst>
                                      </p:cBhvr>
                                      <p:to>
                                        <p:strVal val="visible"/>
                                      </p:to>
                                    </p:set>
                                    <p:animEffect transition="in" filter="wipe(left)">
                                      <p:cBhvr>
                                        <p:cTn id="92" dur="500"/>
                                        <p:tgtEl>
                                          <p:spTgt spid="39"/>
                                        </p:tgtEl>
                                      </p:cBhvr>
                                    </p:animEffect>
                                  </p:childTnLst>
                                </p:cTn>
                              </p:par>
                            </p:childTnLst>
                          </p:cTn>
                        </p:par>
                        <p:par>
                          <p:cTn id="93" fill="hold">
                            <p:stCondLst>
                              <p:cond delay="8500"/>
                            </p:stCondLst>
                            <p:childTnLst>
                              <p:par>
                                <p:cTn id="94" presetID="22" presetClass="entr" presetSubtype="8" fill="hold" grpId="0" nodeType="afterEffect">
                                  <p:stCondLst>
                                    <p:cond delay="0"/>
                                  </p:stCondLst>
                                  <p:childTnLst>
                                    <p:set>
                                      <p:cBhvr>
                                        <p:cTn id="95" dur="1" fill="hold">
                                          <p:stCondLst>
                                            <p:cond delay="0"/>
                                          </p:stCondLst>
                                        </p:cTn>
                                        <p:tgtEl>
                                          <p:spTgt spid="40"/>
                                        </p:tgtEl>
                                        <p:attrNameLst>
                                          <p:attrName>style.visibility</p:attrName>
                                        </p:attrNameLst>
                                      </p:cBhvr>
                                      <p:to>
                                        <p:strVal val="visible"/>
                                      </p:to>
                                    </p:set>
                                    <p:animEffect transition="in" filter="wipe(left)">
                                      <p:cBhvr>
                                        <p:cTn id="96" dur="500"/>
                                        <p:tgtEl>
                                          <p:spTgt spid="40"/>
                                        </p:tgtEl>
                                      </p:cBhvr>
                                    </p:animEffect>
                                  </p:childTnLst>
                                </p:cTn>
                              </p:par>
                            </p:childTnLst>
                          </p:cTn>
                        </p:par>
                      </p:childTnLst>
                    </p:cTn>
                  </p:par>
                  <p:par>
                    <p:cTn id="97" fill="hold">
                      <p:stCondLst>
                        <p:cond delay="indefinite"/>
                      </p:stCondLst>
                      <p:childTnLst>
                        <p:par>
                          <p:cTn id="98" fill="hold">
                            <p:stCondLst>
                              <p:cond delay="0"/>
                            </p:stCondLst>
                            <p:childTnLst>
                              <p:par>
                                <p:cTn id="99" presetID="23" presetClass="entr" presetSubtype="16" fill="hold" grpId="0" nodeType="clickEffect">
                                  <p:stCondLst>
                                    <p:cond delay="0"/>
                                  </p:stCondLst>
                                  <p:childTnLst>
                                    <p:set>
                                      <p:cBhvr>
                                        <p:cTn id="100" dur="1" fill="hold">
                                          <p:stCondLst>
                                            <p:cond delay="0"/>
                                          </p:stCondLst>
                                        </p:cTn>
                                        <p:tgtEl>
                                          <p:spTgt spid="41"/>
                                        </p:tgtEl>
                                        <p:attrNameLst>
                                          <p:attrName>style.visibility</p:attrName>
                                        </p:attrNameLst>
                                      </p:cBhvr>
                                      <p:to>
                                        <p:strVal val="visible"/>
                                      </p:to>
                                    </p:set>
                                    <p:anim calcmode="lin" valueType="num">
                                      <p:cBhvr>
                                        <p:cTn id="101" dur="500" fill="hold"/>
                                        <p:tgtEl>
                                          <p:spTgt spid="41"/>
                                        </p:tgtEl>
                                        <p:attrNameLst>
                                          <p:attrName>ppt_w</p:attrName>
                                        </p:attrNameLst>
                                      </p:cBhvr>
                                      <p:tavLst>
                                        <p:tav tm="0">
                                          <p:val>
                                            <p:fltVal val="0"/>
                                          </p:val>
                                        </p:tav>
                                        <p:tav tm="100000">
                                          <p:val>
                                            <p:strVal val="#ppt_w"/>
                                          </p:val>
                                        </p:tav>
                                      </p:tavLst>
                                    </p:anim>
                                    <p:anim calcmode="lin" valueType="num">
                                      <p:cBhvr>
                                        <p:cTn id="102" dur="500" fill="hold"/>
                                        <p:tgtEl>
                                          <p:spTgt spid="41"/>
                                        </p:tgtEl>
                                        <p:attrNameLst>
                                          <p:attrName>ppt_h</p:attrName>
                                        </p:attrNameLst>
                                      </p:cBhvr>
                                      <p:tavLst>
                                        <p:tav tm="0">
                                          <p:val>
                                            <p:fltVal val="0"/>
                                          </p:val>
                                        </p:tav>
                                        <p:tav tm="100000">
                                          <p:val>
                                            <p:strVal val="#ppt_h"/>
                                          </p:val>
                                        </p:tav>
                                      </p:tavLst>
                                    </p:anim>
                                  </p:childTnLst>
                                </p:cTn>
                              </p:par>
                            </p:childTnLst>
                          </p:cTn>
                        </p:par>
                      </p:childTnLst>
                    </p:cTn>
                  </p:par>
                  <p:par>
                    <p:cTn id="103" fill="hold">
                      <p:stCondLst>
                        <p:cond delay="indefinite"/>
                      </p:stCondLst>
                      <p:childTnLst>
                        <p:par>
                          <p:cTn id="104" fill="hold">
                            <p:stCondLst>
                              <p:cond delay="0"/>
                            </p:stCondLst>
                            <p:childTnLst>
                              <p:par>
                                <p:cTn id="105" presetID="23" presetClass="entr" presetSubtype="16" fill="hold" grpId="0" nodeType="clickEffect">
                                  <p:stCondLst>
                                    <p:cond delay="0"/>
                                  </p:stCondLst>
                                  <p:childTnLst>
                                    <p:set>
                                      <p:cBhvr>
                                        <p:cTn id="106" dur="1" fill="hold">
                                          <p:stCondLst>
                                            <p:cond delay="0"/>
                                          </p:stCondLst>
                                        </p:cTn>
                                        <p:tgtEl>
                                          <p:spTgt spid="42"/>
                                        </p:tgtEl>
                                        <p:attrNameLst>
                                          <p:attrName>style.visibility</p:attrName>
                                        </p:attrNameLst>
                                      </p:cBhvr>
                                      <p:to>
                                        <p:strVal val="visible"/>
                                      </p:to>
                                    </p:set>
                                    <p:anim calcmode="lin" valueType="num">
                                      <p:cBhvr>
                                        <p:cTn id="107" dur="500" fill="hold"/>
                                        <p:tgtEl>
                                          <p:spTgt spid="42"/>
                                        </p:tgtEl>
                                        <p:attrNameLst>
                                          <p:attrName>ppt_w</p:attrName>
                                        </p:attrNameLst>
                                      </p:cBhvr>
                                      <p:tavLst>
                                        <p:tav tm="0">
                                          <p:val>
                                            <p:fltVal val="0"/>
                                          </p:val>
                                        </p:tav>
                                        <p:tav tm="100000">
                                          <p:val>
                                            <p:strVal val="#ppt_w"/>
                                          </p:val>
                                        </p:tav>
                                      </p:tavLst>
                                    </p:anim>
                                    <p:anim calcmode="lin" valueType="num">
                                      <p:cBhvr>
                                        <p:cTn id="108" dur="500" fill="hold"/>
                                        <p:tgtEl>
                                          <p:spTgt spid="42"/>
                                        </p:tgtEl>
                                        <p:attrNameLst>
                                          <p:attrName>ppt_h</p:attrName>
                                        </p:attrNameLst>
                                      </p:cBhvr>
                                      <p:tavLst>
                                        <p:tav tm="0">
                                          <p:val>
                                            <p:fltVal val="0"/>
                                          </p:val>
                                        </p:tav>
                                        <p:tav tm="100000">
                                          <p:val>
                                            <p:strVal val="#ppt_h"/>
                                          </p:val>
                                        </p:tav>
                                      </p:tavLst>
                                    </p:anim>
                                  </p:childTnLst>
                                </p:cTn>
                              </p:par>
                            </p:childTnLst>
                          </p:cTn>
                        </p:par>
                      </p:childTnLst>
                    </p:cTn>
                  </p:par>
                  <p:par>
                    <p:cTn id="109" fill="hold">
                      <p:stCondLst>
                        <p:cond delay="indefinite"/>
                      </p:stCondLst>
                      <p:childTnLst>
                        <p:par>
                          <p:cTn id="110" fill="hold">
                            <p:stCondLst>
                              <p:cond delay="0"/>
                            </p:stCondLst>
                            <p:childTnLst>
                              <p:par>
                                <p:cTn id="111" presetID="23" presetClass="entr" presetSubtype="16" fill="hold" grpId="0" nodeType="clickEffect">
                                  <p:stCondLst>
                                    <p:cond delay="0"/>
                                  </p:stCondLst>
                                  <p:childTnLst>
                                    <p:set>
                                      <p:cBhvr>
                                        <p:cTn id="112" dur="1" fill="hold">
                                          <p:stCondLst>
                                            <p:cond delay="0"/>
                                          </p:stCondLst>
                                        </p:cTn>
                                        <p:tgtEl>
                                          <p:spTgt spid="43"/>
                                        </p:tgtEl>
                                        <p:attrNameLst>
                                          <p:attrName>style.visibility</p:attrName>
                                        </p:attrNameLst>
                                      </p:cBhvr>
                                      <p:to>
                                        <p:strVal val="visible"/>
                                      </p:to>
                                    </p:set>
                                    <p:anim calcmode="lin" valueType="num">
                                      <p:cBhvr>
                                        <p:cTn id="113" dur="500" fill="hold"/>
                                        <p:tgtEl>
                                          <p:spTgt spid="43"/>
                                        </p:tgtEl>
                                        <p:attrNameLst>
                                          <p:attrName>ppt_w</p:attrName>
                                        </p:attrNameLst>
                                      </p:cBhvr>
                                      <p:tavLst>
                                        <p:tav tm="0">
                                          <p:val>
                                            <p:fltVal val="0"/>
                                          </p:val>
                                        </p:tav>
                                        <p:tav tm="100000">
                                          <p:val>
                                            <p:strVal val="#ppt_w"/>
                                          </p:val>
                                        </p:tav>
                                      </p:tavLst>
                                    </p:anim>
                                    <p:anim calcmode="lin" valueType="num">
                                      <p:cBhvr>
                                        <p:cTn id="114" dur="500" fill="hold"/>
                                        <p:tgtEl>
                                          <p:spTgt spid="43"/>
                                        </p:tgtEl>
                                        <p:attrNameLst>
                                          <p:attrName>ppt_h</p:attrName>
                                        </p:attrNameLst>
                                      </p:cBhvr>
                                      <p:tavLst>
                                        <p:tav tm="0">
                                          <p:val>
                                            <p:fltVal val="0"/>
                                          </p:val>
                                        </p:tav>
                                        <p:tav tm="100000">
                                          <p:val>
                                            <p:strVal val="#ppt_h"/>
                                          </p:val>
                                        </p:tav>
                                      </p:tavLst>
                                    </p:anim>
                                  </p:childTnLst>
                                </p:cTn>
                              </p:par>
                            </p:childTnLst>
                          </p:cTn>
                        </p:par>
                      </p:childTnLst>
                    </p:cTn>
                  </p:par>
                  <p:par>
                    <p:cTn id="115" fill="hold">
                      <p:stCondLst>
                        <p:cond delay="indefinite"/>
                      </p:stCondLst>
                      <p:childTnLst>
                        <p:par>
                          <p:cTn id="116" fill="hold">
                            <p:stCondLst>
                              <p:cond delay="0"/>
                            </p:stCondLst>
                            <p:childTnLst>
                              <p:par>
                                <p:cTn id="117" presetID="23" presetClass="entr" presetSubtype="16" fill="hold" grpId="0" nodeType="clickEffect">
                                  <p:stCondLst>
                                    <p:cond delay="0"/>
                                  </p:stCondLst>
                                  <p:childTnLst>
                                    <p:set>
                                      <p:cBhvr>
                                        <p:cTn id="118" dur="1" fill="hold">
                                          <p:stCondLst>
                                            <p:cond delay="0"/>
                                          </p:stCondLst>
                                        </p:cTn>
                                        <p:tgtEl>
                                          <p:spTgt spid="44"/>
                                        </p:tgtEl>
                                        <p:attrNameLst>
                                          <p:attrName>style.visibility</p:attrName>
                                        </p:attrNameLst>
                                      </p:cBhvr>
                                      <p:to>
                                        <p:strVal val="visible"/>
                                      </p:to>
                                    </p:set>
                                    <p:anim calcmode="lin" valueType="num">
                                      <p:cBhvr>
                                        <p:cTn id="119" dur="500" fill="hold"/>
                                        <p:tgtEl>
                                          <p:spTgt spid="44"/>
                                        </p:tgtEl>
                                        <p:attrNameLst>
                                          <p:attrName>ppt_w</p:attrName>
                                        </p:attrNameLst>
                                      </p:cBhvr>
                                      <p:tavLst>
                                        <p:tav tm="0">
                                          <p:val>
                                            <p:fltVal val="0"/>
                                          </p:val>
                                        </p:tav>
                                        <p:tav tm="100000">
                                          <p:val>
                                            <p:strVal val="#ppt_w"/>
                                          </p:val>
                                        </p:tav>
                                      </p:tavLst>
                                    </p:anim>
                                    <p:anim calcmode="lin" valueType="num">
                                      <p:cBhvr>
                                        <p:cTn id="120" dur="500" fill="hold"/>
                                        <p:tgtEl>
                                          <p:spTgt spid="44"/>
                                        </p:tgtEl>
                                        <p:attrNameLst>
                                          <p:attrName>ppt_h</p:attrName>
                                        </p:attrNameLst>
                                      </p:cBhvr>
                                      <p:tavLst>
                                        <p:tav tm="0">
                                          <p:val>
                                            <p:fltVal val="0"/>
                                          </p:val>
                                        </p:tav>
                                        <p:tav tm="100000">
                                          <p:val>
                                            <p:strVal val="#ppt_h"/>
                                          </p:val>
                                        </p:tav>
                                      </p:tavLst>
                                    </p:anim>
                                  </p:childTnLst>
                                </p:cTn>
                              </p:par>
                            </p:childTnLst>
                          </p:cTn>
                        </p:par>
                      </p:childTnLst>
                    </p:cTn>
                  </p:par>
                  <p:par>
                    <p:cTn id="121" fill="hold">
                      <p:stCondLst>
                        <p:cond delay="indefinite"/>
                      </p:stCondLst>
                      <p:childTnLst>
                        <p:par>
                          <p:cTn id="122" fill="hold">
                            <p:stCondLst>
                              <p:cond delay="0"/>
                            </p:stCondLst>
                            <p:childTnLst>
                              <p:par>
                                <p:cTn id="123" presetID="23" presetClass="entr" presetSubtype="16" fill="hold" grpId="0" nodeType="clickEffect">
                                  <p:stCondLst>
                                    <p:cond delay="0"/>
                                  </p:stCondLst>
                                  <p:childTnLst>
                                    <p:set>
                                      <p:cBhvr>
                                        <p:cTn id="124" dur="1" fill="hold">
                                          <p:stCondLst>
                                            <p:cond delay="0"/>
                                          </p:stCondLst>
                                        </p:cTn>
                                        <p:tgtEl>
                                          <p:spTgt spid="45"/>
                                        </p:tgtEl>
                                        <p:attrNameLst>
                                          <p:attrName>style.visibility</p:attrName>
                                        </p:attrNameLst>
                                      </p:cBhvr>
                                      <p:to>
                                        <p:strVal val="visible"/>
                                      </p:to>
                                    </p:set>
                                    <p:anim calcmode="lin" valueType="num">
                                      <p:cBhvr>
                                        <p:cTn id="125" dur="500" fill="hold"/>
                                        <p:tgtEl>
                                          <p:spTgt spid="45"/>
                                        </p:tgtEl>
                                        <p:attrNameLst>
                                          <p:attrName>ppt_w</p:attrName>
                                        </p:attrNameLst>
                                      </p:cBhvr>
                                      <p:tavLst>
                                        <p:tav tm="0">
                                          <p:val>
                                            <p:fltVal val="0"/>
                                          </p:val>
                                        </p:tav>
                                        <p:tav tm="100000">
                                          <p:val>
                                            <p:strVal val="#ppt_w"/>
                                          </p:val>
                                        </p:tav>
                                      </p:tavLst>
                                    </p:anim>
                                    <p:anim calcmode="lin" valueType="num">
                                      <p:cBhvr>
                                        <p:cTn id="126" dur="500" fill="hold"/>
                                        <p:tgtEl>
                                          <p:spTgt spid="45"/>
                                        </p:tgtEl>
                                        <p:attrNameLst>
                                          <p:attrName>ppt_h</p:attrName>
                                        </p:attrNameLst>
                                      </p:cBhvr>
                                      <p:tavLst>
                                        <p:tav tm="0">
                                          <p:val>
                                            <p:fltVal val="0"/>
                                          </p:val>
                                        </p:tav>
                                        <p:tav tm="100000">
                                          <p:val>
                                            <p:strVal val="#ppt_h"/>
                                          </p:val>
                                        </p:tav>
                                      </p:tavLst>
                                    </p:anim>
                                  </p:childTnLst>
                                </p:cTn>
                              </p:par>
                            </p:childTnLst>
                          </p:cTn>
                        </p:par>
                      </p:childTnLst>
                    </p:cTn>
                  </p:par>
                  <p:par>
                    <p:cTn id="127" fill="hold">
                      <p:stCondLst>
                        <p:cond delay="indefinite"/>
                      </p:stCondLst>
                      <p:childTnLst>
                        <p:par>
                          <p:cTn id="128" fill="hold">
                            <p:stCondLst>
                              <p:cond delay="0"/>
                            </p:stCondLst>
                            <p:childTnLst>
                              <p:par>
                                <p:cTn id="129" presetID="23" presetClass="entr" presetSubtype="16" fill="hold" grpId="0" nodeType="clickEffect">
                                  <p:stCondLst>
                                    <p:cond delay="0"/>
                                  </p:stCondLst>
                                  <p:childTnLst>
                                    <p:set>
                                      <p:cBhvr>
                                        <p:cTn id="130" dur="1" fill="hold">
                                          <p:stCondLst>
                                            <p:cond delay="0"/>
                                          </p:stCondLst>
                                        </p:cTn>
                                        <p:tgtEl>
                                          <p:spTgt spid="46"/>
                                        </p:tgtEl>
                                        <p:attrNameLst>
                                          <p:attrName>style.visibility</p:attrName>
                                        </p:attrNameLst>
                                      </p:cBhvr>
                                      <p:to>
                                        <p:strVal val="visible"/>
                                      </p:to>
                                    </p:set>
                                    <p:anim calcmode="lin" valueType="num">
                                      <p:cBhvr>
                                        <p:cTn id="131" dur="500" fill="hold"/>
                                        <p:tgtEl>
                                          <p:spTgt spid="46"/>
                                        </p:tgtEl>
                                        <p:attrNameLst>
                                          <p:attrName>ppt_w</p:attrName>
                                        </p:attrNameLst>
                                      </p:cBhvr>
                                      <p:tavLst>
                                        <p:tav tm="0">
                                          <p:val>
                                            <p:fltVal val="0"/>
                                          </p:val>
                                        </p:tav>
                                        <p:tav tm="100000">
                                          <p:val>
                                            <p:strVal val="#ppt_w"/>
                                          </p:val>
                                        </p:tav>
                                      </p:tavLst>
                                    </p:anim>
                                    <p:anim calcmode="lin" valueType="num">
                                      <p:cBhvr>
                                        <p:cTn id="132" dur="500" fill="hold"/>
                                        <p:tgtEl>
                                          <p:spTgt spid="46"/>
                                        </p:tgtEl>
                                        <p:attrNameLst>
                                          <p:attrName>ppt_h</p:attrName>
                                        </p:attrNameLst>
                                      </p:cBhvr>
                                      <p:tavLst>
                                        <p:tav tm="0">
                                          <p:val>
                                            <p:fltVal val="0"/>
                                          </p:val>
                                        </p:tav>
                                        <p:tav tm="100000">
                                          <p:val>
                                            <p:strVal val="#ppt_h"/>
                                          </p:val>
                                        </p:tav>
                                      </p:tavLst>
                                    </p:anim>
                                  </p:childTnLst>
                                </p:cTn>
                              </p:par>
                            </p:childTnLst>
                          </p:cTn>
                        </p:par>
                      </p:childTnLst>
                    </p:cTn>
                  </p:par>
                  <p:par>
                    <p:cTn id="133" fill="hold">
                      <p:stCondLst>
                        <p:cond delay="indefinite"/>
                      </p:stCondLst>
                      <p:childTnLst>
                        <p:par>
                          <p:cTn id="134" fill="hold">
                            <p:stCondLst>
                              <p:cond delay="0"/>
                            </p:stCondLst>
                            <p:childTnLst>
                              <p:par>
                                <p:cTn id="135" presetID="23" presetClass="entr" presetSubtype="16" fill="hold" grpId="0" nodeType="clickEffect">
                                  <p:stCondLst>
                                    <p:cond delay="0"/>
                                  </p:stCondLst>
                                  <p:childTnLst>
                                    <p:set>
                                      <p:cBhvr>
                                        <p:cTn id="136" dur="1" fill="hold">
                                          <p:stCondLst>
                                            <p:cond delay="0"/>
                                          </p:stCondLst>
                                        </p:cTn>
                                        <p:tgtEl>
                                          <p:spTgt spid="47"/>
                                        </p:tgtEl>
                                        <p:attrNameLst>
                                          <p:attrName>style.visibility</p:attrName>
                                        </p:attrNameLst>
                                      </p:cBhvr>
                                      <p:to>
                                        <p:strVal val="visible"/>
                                      </p:to>
                                    </p:set>
                                    <p:anim calcmode="lin" valueType="num">
                                      <p:cBhvr>
                                        <p:cTn id="137" dur="500" fill="hold"/>
                                        <p:tgtEl>
                                          <p:spTgt spid="47"/>
                                        </p:tgtEl>
                                        <p:attrNameLst>
                                          <p:attrName>ppt_w</p:attrName>
                                        </p:attrNameLst>
                                      </p:cBhvr>
                                      <p:tavLst>
                                        <p:tav tm="0">
                                          <p:val>
                                            <p:fltVal val="0"/>
                                          </p:val>
                                        </p:tav>
                                        <p:tav tm="100000">
                                          <p:val>
                                            <p:strVal val="#ppt_w"/>
                                          </p:val>
                                        </p:tav>
                                      </p:tavLst>
                                    </p:anim>
                                    <p:anim calcmode="lin" valueType="num">
                                      <p:cBhvr>
                                        <p:cTn id="138" dur="500" fill="hold"/>
                                        <p:tgtEl>
                                          <p:spTgt spid="47"/>
                                        </p:tgtEl>
                                        <p:attrNameLst>
                                          <p:attrName>ppt_h</p:attrName>
                                        </p:attrNameLst>
                                      </p:cBhvr>
                                      <p:tavLst>
                                        <p:tav tm="0">
                                          <p:val>
                                            <p:fltVal val="0"/>
                                          </p:val>
                                        </p:tav>
                                        <p:tav tm="100000">
                                          <p:val>
                                            <p:strVal val="#ppt_h"/>
                                          </p:val>
                                        </p:tav>
                                      </p:tavLst>
                                    </p:anim>
                                  </p:childTnLst>
                                </p:cTn>
                              </p:par>
                            </p:childTnLst>
                          </p:cTn>
                        </p:par>
                      </p:childTnLst>
                    </p:cTn>
                  </p:par>
                  <p:par>
                    <p:cTn id="139" fill="hold">
                      <p:stCondLst>
                        <p:cond delay="indefinite"/>
                      </p:stCondLst>
                      <p:childTnLst>
                        <p:par>
                          <p:cTn id="140" fill="hold">
                            <p:stCondLst>
                              <p:cond delay="0"/>
                            </p:stCondLst>
                            <p:childTnLst>
                              <p:par>
                                <p:cTn id="141" presetID="23" presetClass="entr" presetSubtype="16" fill="hold" grpId="0" nodeType="clickEffect">
                                  <p:stCondLst>
                                    <p:cond delay="0"/>
                                  </p:stCondLst>
                                  <p:childTnLst>
                                    <p:set>
                                      <p:cBhvr>
                                        <p:cTn id="142" dur="1" fill="hold">
                                          <p:stCondLst>
                                            <p:cond delay="0"/>
                                          </p:stCondLst>
                                        </p:cTn>
                                        <p:tgtEl>
                                          <p:spTgt spid="48"/>
                                        </p:tgtEl>
                                        <p:attrNameLst>
                                          <p:attrName>style.visibility</p:attrName>
                                        </p:attrNameLst>
                                      </p:cBhvr>
                                      <p:to>
                                        <p:strVal val="visible"/>
                                      </p:to>
                                    </p:set>
                                    <p:anim calcmode="lin" valueType="num">
                                      <p:cBhvr>
                                        <p:cTn id="143" dur="500" fill="hold"/>
                                        <p:tgtEl>
                                          <p:spTgt spid="48"/>
                                        </p:tgtEl>
                                        <p:attrNameLst>
                                          <p:attrName>ppt_w</p:attrName>
                                        </p:attrNameLst>
                                      </p:cBhvr>
                                      <p:tavLst>
                                        <p:tav tm="0">
                                          <p:val>
                                            <p:fltVal val="0"/>
                                          </p:val>
                                        </p:tav>
                                        <p:tav tm="100000">
                                          <p:val>
                                            <p:strVal val="#ppt_w"/>
                                          </p:val>
                                        </p:tav>
                                      </p:tavLst>
                                    </p:anim>
                                    <p:anim calcmode="lin" valueType="num">
                                      <p:cBhvr>
                                        <p:cTn id="144" dur="500" fill="hold"/>
                                        <p:tgtEl>
                                          <p:spTgt spid="48"/>
                                        </p:tgtEl>
                                        <p:attrNameLst>
                                          <p:attrName>ppt_h</p:attrName>
                                        </p:attrNameLst>
                                      </p:cBhvr>
                                      <p:tavLst>
                                        <p:tav tm="0">
                                          <p:val>
                                            <p:fltVal val="0"/>
                                          </p:val>
                                        </p:tav>
                                        <p:tav tm="100000">
                                          <p:val>
                                            <p:strVal val="#ppt_h"/>
                                          </p:val>
                                        </p:tav>
                                      </p:tavLst>
                                    </p:anim>
                                  </p:childTnLst>
                                </p:cTn>
                              </p:par>
                            </p:childTnLst>
                          </p:cTn>
                        </p:par>
                      </p:childTnLst>
                    </p:cTn>
                  </p:par>
                  <p:par>
                    <p:cTn id="145" fill="hold">
                      <p:stCondLst>
                        <p:cond delay="indefinite"/>
                      </p:stCondLst>
                      <p:childTnLst>
                        <p:par>
                          <p:cTn id="146" fill="hold">
                            <p:stCondLst>
                              <p:cond delay="0"/>
                            </p:stCondLst>
                            <p:childTnLst>
                              <p:par>
                                <p:cTn id="147" presetID="23" presetClass="entr" presetSubtype="16" fill="hold" grpId="0" nodeType="clickEffect">
                                  <p:stCondLst>
                                    <p:cond delay="0"/>
                                  </p:stCondLst>
                                  <p:childTnLst>
                                    <p:set>
                                      <p:cBhvr>
                                        <p:cTn id="148" dur="1" fill="hold">
                                          <p:stCondLst>
                                            <p:cond delay="0"/>
                                          </p:stCondLst>
                                        </p:cTn>
                                        <p:tgtEl>
                                          <p:spTgt spid="49"/>
                                        </p:tgtEl>
                                        <p:attrNameLst>
                                          <p:attrName>style.visibility</p:attrName>
                                        </p:attrNameLst>
                                      </p:cBhvr>
                                      <p:to>
                                        <p:strVal val="visible"/>
                                      </p:to>
                                    </p:set>
                                    <p:anim calcmode="lin" valueType="num">
                                      <p:cBhvr>
                                        <p:cTn id="149" dur="500" fill="hold"/>
                                        <p:tgtEl>
                                          <p:spTgt spid="49"/>
                                        </p:tgtEl>
                                        <p:attrNameLst>
                                          <p:attrName>ppt_w</p:attrName>
                                        </p:attrNameLst>
                                      </p:cBhvr>
                                      <p:tavLst>
                                        <p:tav tm="0">
                                          <p:val>
                                            <p:fltVal val="0"/>
                                          </p:val>
                                        </p:tav>
                                        <p:tav tm="100000">
                                          <p:val>
                                            <p:strVal val="#ppt_w"/>
                                          </p:val>
                                        </p:tav>
                                      </p:tavLst>
                                    </p:anim>
                                    <p:anim calcmode="lin" valueType="num">
                                      <p:cBhvr>
                                        <p:cTn id="150" dur="500" fill="hold"/>
                                        <p:tgtEl>
                                          <p:spTgt spid="49"/>
                                        </p:tgtEl>
                                        <p:attrNameLst>
                                          <p:attrName>ppt_h</p:attrName>
                                        </p:attrNameLst>
                                      </p:cBhvr>
                                      <p:tavLst>
                                        <p:tav tm="0">
                                          <p:val>
                                            <p:fltVal val="0"/>
                                          </p:val>
                                        </p:tav>
                                        <p:tav tm="100000">
                                          <p:val>
                                            <p:strVal val="#ppt_h"/>
                                          </p:val>
                                        </p:tav>
                                      </p:tavLst>
                                    </p:anim>
                                  </p:childTnLst>
                                </p:cTn>
                              </p:par>
                            </p:childTnLst>
                          </p:cTn>
                        </p:par>
                        <p:par>
                          <p:cTn id="151" fill="hold">
                            <p:stCondLst>
                              <p:cond delay="500"/>
                            </p:stCondLst>
                            <p:childTnLst>
                              <p:par>
                                <p:cTn id="152" presetID="23" presetClass="entr" presetSubtype="16" fill="hold" grpId="0" nodeType="afterEffect">
                                  <p:stCondLst>
                                    <p:cond delay="0"/>
                                  </p:stCondLst>
                                  <p:childTnLst>
                                    <p:set>
                                      <p:cBhvr>
                                        <p:cTn id="153" dur="1" fill="hold">
                                          <p:stCondLst>
                                            <p:cond delay="0"/>
                                          </p:stCondLst>
                                        </p:cTn>
                                        <p:tgtEl>
                                          <p:spTgt spid="50"/>
                                        </p:tgtEl>
                                        <p:attrNameLst>
                                          <p:attrName>style.visibility</p:attrName>
                                        </p:attrNameLst>
                                      </p:cBhvr>
                                      <p:to>
                                        <p:strVal val="visible"/>
                                      </p:to>
                                    </p:set>
                                    <p:anim calcmode="lin" valueType="num">
                                      <p:cBhvr>
                                        <p:cTn id="154" dur="500" fill="hold"/>
                                        <p:tgtEl>
                                          <p:spTgt spid="50"/>
                                        </p:tgtEl>
                                        <p:attrNameLst>
                                          <p:attrName>ppt_w</p:attrName>
                                        </p:attrNameLst>
                                      </p:cBhvr>
                                      <p:tavLst>
                                        <p:tav tm="0">
                                          <p:val>
                                            <p:fltVal val="0"/>
                                          </p:val>
                                        </p:tav>
                                        <p:tav tm="100000">
                                          <p:val>
                                            <p:strVal val="#ppt_w"/>
                                          </p:val>
                                        </p:tav>
                                      </p:tavLst>
                                    </p:anim>
                                    <p:anim calcmode="lin" valueType="num">
                                      <p:cBhvr>
                                        <p:cTn id="155" dur="500" fill="hold"/>
                                        <p:tgtEl>
                                          <p:spTgt spid="50"/>
                                        </p:tgtEl>
                                        <p:attrNameLst>
                                          <p:attrName>ppt_h</p:attrName>
                                        </p:attrNameLst>
                                      </p:cBhvr>
                                      <p:tavLst>
                                        <p:tav tm="0">
                                          <p:val>
                                            <p:fltVal val="0"/>
                                          </p:val>
                                        </p:tav>
                                        <p:tav tm="100000">
                                          <p:val>
                                            <p:strVal val="#ppt_h"/>
                                          </p:val>
                                        </p:tav>
                                      </p:tavLst>
                                    </p:anim>
                                  </p:childTnLst>
                                </p:cTn>
                              </p:par>
                            </p:childTnLst>
                          </p:cTn>
                        </p:par>
                        <p:par>
                          <p:cTn id="156" fill="hold">
                            <p:stCondLst>
                              <p:cond delay="1000"/>
                            </p:stCondLst>
                            <p:childTnLst>
                              <p:par>
                                <p:cTn id="157" presetID="23" presetClass="entr" presetSubtype="16" fill="hold" grpId="0" nodeType="afterEffect">
                                  <p:stCondLst>
                                    <p:cond delay="0"/>
                                  </p:stCondLst>
                                  <p:childTnLst>
                                    <p:set>
                                      <p:cBhvr>
                                        <p:cTn id="158" dur="1" fill="hold">
                                          <p:stCondLst>
                                            <p:cond delay="0"/>
                                          </p:stCondLst>
                                        </p:cTn>
                                        <p:tgtEl>
                                          <p:spTgt spid="51"/>
                                        </p:tgtEl>
                                        <p:attrNameLst>
                                          <p:attrName>style.visibility</p:attrName>
                                        </p:attrNameLst>
                                      </p:cBhvr>
                                      <p:to>
                                        <p:strVal val="visible"/>
                                      </p:to>
                                    </p:set>
                                    <p:anim calcmode="lin" valueType="num">
                                      <p:cBhvr>
                                        <p:cTn id="159" dur="500" fill="hold"/>
                                        <p:tgtEl>
                                          <p:spTgt spid="51"/>
                                        </p:tgtEl>
                                        <p:attrNameLst>
                                          <p:attrName>ppt_w</p:attrName>
                                        </p:attrNameLst>
                                      </p:cBhvr>
                                      <p:tavLst>
                                        <p:tav tm="0">
                                          <p:val>
                                            <p:fltVal val="0"/>
                                          </p:val>
                                        </p:tav>
                                        <p:tav tm="100000">
                                          <p:val>
                                            <p:strVal val="#ppt_w"/>
                                          </p:val>
                                        </p:tav>
                                      </p:tavLst>
                                    </p:anim>
                                    <p:anim calcmode="lin" valueType="num">
                                      <p:cBhvr>
                                        <p:cTn id="160" dur="500" fill="hold"/>
                                        <p:tgtEl>
                                          <p:spTgt spid="51"/>
                                        </p:tgtEl>
                                        <p:attrNameLst>
                                          <p:attrName>ppt_h</p:attrName>
                                        </p:attrNameLst>
                                      </p:cBhvr>
                                      <p:tavLst>
                                        <p:tav tm="0">
                                          <p:val>
                                            <p:fltVal val="0"/>
                                          </p:val>
                                        </p:tav>
                                        <p:tav tm="100000">
                                          <p:val>
                                            <p:strVal val="#ppt_h"/>
                                          </p:val>
                                        </p:tav>
                                      </p:tavLst>
                                    </p:anim>
                                  </p:childTnLst>
                                </p:cTn>
                              </p:par>
                            </p:childTnLst>
                          </p:cTn>
                        </p:par>
                        <p:par>
                          <p:cTn id="161" fill="hold">
                            <p:stCondLst>
                              <p:cond delay="1500"/>
                            </p:stCondLst>
                            <p:childTnLst>
                              <p:par>
                                <p:cTn id="162" presetID="23" presetClass="entr" presetSubtype="16" fill="hold" grpId="0" nodeType="afterEffect">
                                  <p:stCondLst>
                                    <p:cond delay="0"/>
                                  </p:stCondLst>
                                  <p:childTnLst>
                                    <p:set>
                                      <p:cBhvr>
                                        <p:cTn id="163" dur="1" fill="hold">
                                          <p:stCondLst>
                                            <p:cond delay="0"/>
                                          </p:stCondLst>
                                        </p:cTn>
                                        <p:tgtEl>
                                          <p:spTgt spid="52"/>
                                        </p:tgtEl>
                                        <p:attrNameLst>
                                          <p:attrName>style.visibility</p:attrName>
                                        </p:attrNameLst>
                                      </p:cBhvr>
                                      <p:to>
                                        <p:strVal val="visible"/>
                                      </p:to>
                                    </p:set>
                                    <p:anim calcmode="lin" valueType="num">
                                      <p:cBhvr>
                                        <p:cTn id="164" dur="500" fill="hold"/>
                                        <p:tgtEl>
                                          <p:spTgt spid="52"/>
                                        </p:tgtEl>
                                        <p:attrNameLst>
                                          <p:attrName>ppt_w</p:attrName>
                                        </p:attrNameLst>
                                      </p:cBhvr>
                                      <p:tavLst>
                                        <p:tav tm="0">
                                          <p:val>
                                            <p:fltVal val="0"/>
                                          </p:val>
                                        </p:tav>
                                        <p:tav tm="100000">
                                          <p:val>
                                            <p:strVal val="#ppt_w"/>
                                          </p:val>
                                        </p:tav>
                                      </p:tavLst>
                                    </p:anim>
                                    <p:anim calcmode="lin" valueType="num">
                                      <p:cBhvr>
                                        <p:cTn id="165" dur="500" fill="hold"/>
                                        <p:tgtEl>
                                          <p:spTgt spid="52"/>
                                        </p:tgtEl>
                                        <p:attrNameLst>
                                          <p:attrName>ppt_h</p:attrName>
                                        </p:attrNameLst>
                                      </p:cBhvr>
                                      <p:tavLst>
                                        <p:tav tm="0">
                                          <p:val>
                                            <p:fltVal val="0"/>
                                          </p:val>
                                        </p:tav>
                                        <p:tav tm="100000">
                                          <p:val>
                                            <p:strVal val="#ppt_h"/>
                                          </p:val>
                                        </p:tav>
                                      </p:tavLst>
                                    </p:anim>
                                  </p:childTnLst>
                                </p:cTn>
                              </p:par>
                            </p:childTnLst>
                          </p:cTn>
                        </p:par>
                        <p:par>
                          <p:cTn id="166" fill="hold">
                            <p:stCondLst>
                              <p:cond delay="2000"/>
                            </p:stCondLst>
                            <p:childTnLst>
                              <p:par>
                                <p:cTn id="167" presetID="23" presetClass="entr" presetSubtype="16" fill="hold" grpId="0" nodeType="afterEffect">
                                  <p:stCondLst>
                                    <p:cond delay="0"/>
                                  </p:stCondLst>
                                  <p:childTnLst>
                                    <p:set>
                                      <p:cBhvr>
                                        <p:cTn id="168" dur="1" fill="hold">
                                          <p:stCondLst>
                                            <p:cond delay="0"/>
                                          </p:stCondLst>
                                        </p:cTn>
                                        <p:tgtEl>
                                          <p:spTgt spid="53"/>
                                        </p:tgtEl>
                                        <p:attrNameLst>
                                          <p:attrName>style.visibility</p:attrName>
                                        </p:attrNameLst>
                                      </p:cBhvr>
                                      <p:to>
                                        <p:strVal val="visible"/>
                                      </p:to>
                                    </p:set>
                                    <p:anim calcmode="lin" valueType="num">
                                      <p:cBhvr>
                                        <p:cTn id="169" dur="500" fill="hold"/>
                                        <p:tgtEl>
                                          <p:spTgt spid="53"/>
                                        </p:tgtEl>
                                        <p:attrNameLst>
                                          <p:attrName>ppt_w</p:attrName>
                                        </p:attrNameLst>
                                      </p:cBhvr>
                                      <p:tavLst>
                                        <p:tav tm="0">
                                          <p:val>
                                            <p:fltVal val="0"/>
                                          </p:val>
                                        </p:tav>
                                        <p:tav tm="100000">
                                          <p:val>
                                            <p:strVal val="#ppt_w"/>
                                          </p:val>
                                        </p:tav>
                                      </p:tavLst>
                                    </p:anim>
                                    <p:anim calcmode="lin" valueType="num">
                                      <p:cBhvr>
                                        <p:cTn id="170" dur="500" fill="hold"/>
                                        <p:tgtEl>
                                          <p:spTgt spid="53"/>
                                        </p:tgtEl>
                                        <p:attrNameLst>
                                          <p:attrName>ppt_h</p:attrName>
                                        </p:attrNameLst>
                                      </p:cBhvr>
                                      <p:tavLst>
                                        <p:tav tm="0">
                                          <p:val>
                                            <p:fltVal val="0"/>
                                          </p:val>
                                        </p:tav>
                                        <p:tav tm="100000">
                                          <p:val>
                                            <p:strVal val="#ppt_h"/>
                                          </p:val>
                                        </p:tav>
                                      </p:tavLst>
                                    </p:anim>
                                  </p:childTnLst>
                                </p:cTn>
                              </p:par>
                            </p:childTnLst>
                          </p:cTn>
                        </p:par>
                        <p:par>
                          <p:cTn id="171" fill="hold">
                            <p:stCondLst>
                              <p:cond delay="2500"/>
                            </p:stCondLst>
                            <p:childTnLst>
                              <p:par>
                                <p:cTn id="172" presetID="23" presetClass="entr" presetSubtype="16" fill="hold" grpId="0" nodeType="afterEffect">
                                  <p:stCondLst>
                                    <p:cond delay="0"/>
                                  </p:stCondLst>
                                  <p:childTnLst>
                                    <p:set>
                                      <p:cBhvr>
                                        <p:cTn id="173" dur="1" fill="hold">
                                          <p:stCondLst>
                                            <p:cond delay="0"/>
                                          </p:stCondLst>
                                        </p:cTn>
                                        <p:tgtEl>
                                          <p:spTgt spid="54"/>
                                        </p:tgtEl>
                                        <p:attrNameLst>
                                          <p:attrName>style.visibility</p:attrName>
                                        </p:attrNameLst>
                                      </p:cBhvr>
                                      <p:to>
                                        <p:strVal val="visible"/>
                                      </p:to>
                                    </p:set>
                                    <p:anim calcmode="lin" valueType="num">
                                      <p:cBhvr>
                                        <p:cTn id="174" dur="500" fill="hold"/>
                                        <p:tgtEl>
                                          <p:spTgt spid="54"/>
                                        </p:tgtEl>
                                        <p:attrNameLst>
                                          <p:attrName>ppt_w</p:attrName>
                                        </p:attrNameLst>
                                      </p:cBhvr>
                                      <p:tavLst>
                                        <p:tav tm="0">
                                          <p:val>
                                            <p:fltVal val="0"/>
                                          </p:val>
                                        </p:tav>
                                        <p:tav tm="100000">
                                          <p:val>
                                            <p:strVal val="#ppt_w"/>
                                          </p:val>
                                        </p:tav>
                                      </p:tavLst>
                                    </p:anim>
                                    <p:anim calcmode="lin" valueType="num">
                                      <p:cBhvr>
                                        <p:cTn id="175" dur="500" fill="hold"/>
                                        <p:tgtEl>
                                          <p:spTgt spid="54"/>
                                        </p:tgtEl>
                                        <p:attrNameLst>
                                          <p:attrName>ppt_h</p:attrName>
                                        </p:attrNameLst>
                                      </p:cBhvr>
                                      <p:tavLst>
                                        <p:tav tm="0">
                                          <p:val>
                                            <p:fltVal val="0"/>
                                          </p:val>
                                        </p:tav>
                                        <p:tav tm="100000">
                                          <p:val>
                                            <p:strVal val="#ppt_h"/>
                                          </p:val>
                                        </p:tav>
                                      </p:tavLst>
                                    </p:anim>
                                  </p:childTnLst>
                                </p:cTn>
                              </p:par>
                            </p:childTnLst>
                          </p:cTn>
                        </p:par>
                        <p:par>
                          <p:cTn id="176" fill="hold">
                            <p:stCondLst>
                              <p:cond delay="3000"/>
                            </p:stCondLst>
                            <p:childTnLst>
                              <p:par>
                                <p:cTn id="177" presetID="23" presetClass="entr" presetSubtype="16" fill="hold" grpId="0" nodeType="afterEffect">
                                  <p:stCondLst>
                                    <p:cond delay="0"/>
                                  </p:stCondLst>
                                  <p:childTnLst>
                                    <p:set>
                                      <p:cBhvr>
                                        <p:cTn id="178" dur="1" fill="hold">
                                          <p:stCondLst>
                                            <p:cond delay="0"/>
                                          </p:stCondLst>
                                        </p:cTn>
                                        <p:tgtEl>
                                          <p:spTgt spid="55"/>
                                        </p:tgtEl>
                                        <p:attrNameLst>
                                          <p:attrName>style.visibility</p:attrName>
                                        </p:attrNameLst>
                                      </p:cBhvr>
                                      <p:to>
                                        <p:strVal val="visible"/>
                                      </p:to>
                                    </p:set>
                                    <p:anim calcmode="lin" valueType="num">
                                      <p:cBhvr>
                                        <p:cTn id="179" dur="500" fill="hold"/>
                                        <p:tgtEl>
                                          <p:spTgt spid="55"/>
                                        </p:tgtEl>
                                        <p:attrNameLst>
                                          <p:attrName>ppt_w</p:attrName>
                                        </p:attrNameLst>
                                      </p:cBhvr>
                                      <p:tavLst>
                                        <p:tav tm="0">
                                          <p:val>
                                            <p:fltVal val="0"/>
                                          </p:val>
                                        </p:tav>
                                        <p:tav tm="100000">
                                          <p:val>
                                            <p:strVal val="#ppt_w"/>
                                          </p:val>
                                        </p:tav>
                                      </p:tavLst>
                                    </p:anim>
                                    <p:anim calcmode="lin" valueType="num">
                                      <p:cBhvr>
                                        <p:cTn id="180" dur="500" fill="hold"/>
                                        <p:tgtEl>
                                          <p:spTgt spid="55"/>
                                        </p:tgtEl>
                                        <p:attrNameLst>
                                          <p:attrName>ppt_h</p:attrName>
                                        </p:attrNameLst>
                                      </p:cBhvr>
                                      <p:tavLst>
                                        <p:tav tm="0">
                                          <p:val>
                                            <p:fltVal val="0"/>
                                          </p:val>
                                        </p:tav>
                                        <p:tav tm="100000">
                                          <p:val>
                                            <p:strVal val="#ppt_h"/>
                                          </p:val>
                                        </p:tav>
                                      </p:tavLst>
                                    </p:anim>
                                  </p:childTnLst>
                                </p:cTn>
                              </p:par>
                            </p:childTnLst>
                          </p:cTn>
                        </p:par>
                        <p:par>
                          <p:cTn id="181" fill="hold">
                            <p:stCondLst>
                              <p:cond delay="3500"/>
                            </p:stCondLst>
                            <p:childTnLst>
                              <p:par>
                                <p:cTn id="182" presetID="23" presetClass="entr" presetSubtype="16" fill="hold" grpId="0" nodeType="afterEffect">
                                  <p:stCondLst>
                                    <p:cond delay="0"/>
                                  </p:stCondLst>
                                  <p:childTnLst>
                                    <p:set>
                                      <p:cBhvr>
                                        <p:cTn id="183" dur="1" fill="hold">
                                          <p:stCondLst>
                                            <p:cond delay="0"/>
                                          </p:stCondLst>
                                        </p:cTn>
                                        <p:tgtEl>
                                          <p:spTgt spid="56"/>
                                        </p:tgtEl>
                                        <p:attrNameLst>
                                          <p:attrName>style.visibility</p:attrName>
                                        </p:attrNameLst>
                                      </p:cBhvr>
                                      <p:to>
                                        <p:strVal val="visible"/>
                                      </p:to>
                                    </p:set>
                                    <p:anim calcmode="lin" valueType="num">
                                      <p:cBhvr>
                                        <p:cTn id="184" dur="500" fill="hold"/>
                                        <p:tgtEl>
                                          <p:spTgt spid="56"/>
                                        </p:tgtEl>
                                        <p:attrNameLst>
                                          <p:attrName>ppt_w</p:attrName>
                                        </p:attrNameLst>
                                      </p:cBhvr>
                                      <p:tavLst>
                                        <p:tav tm="0">
                                          <p:val>
                                            <p:fltVal val="0"/>
                                          </p:val>
                                        </p:tav>
                                        <p:tav tm="100000">
                                          <p:val>
                                            <p:strVal val="#ppt_w"/>
                                          </p:val>
                                        </p:tav>
                                      </p:tavLst>
                                    </p:anim>
                                    <p:anim calcmode="lin" valueType="num">
                                      <p:cBhvr>
                                        <p:cTn id="185" dur="500" fill="hold"/>
                                        <p:tgtEl>
                                          <p:spTgt spid="56"/>
                                        </p:tgtEl>
                                        <p:attrNameLst>
                                          <p:attrName>ppt_h</p:attrName>
                                        </p:attrNameLst>
                                      </p:cBhvr>
                                      <p:tavLst>
                                        <p:tav tm="0">
                                          <p:val>
                                            <p:fltVal val="0"/>
                                          </p:val>
                                        </p:tav>
                                        <p:tav tm="100000">
                                          <p:val>
                                            <p:strVal val="#ppt_h"/>
                                          </p:val>
                                        </p:tav>
                                      </p:tavLst>
                                    </p:anim>
                                  </p:childTnLst>
                                </p:cTn>
                              </p:par>
                            </p:childTnLst>
                          </p:cTn>
                        </p:par>
                        <p:par>
                          <p:cTn id="186" fill="hold">
                            <p:stCondLst>
                              <p:cond delay="4000"/>
                            </p:stCondLst>
                            <p:childTnLst>
                              <p:par>
                                <p:cTn id="187" presetID="22" presetClass="entr" presetSubtype="8" fill="hold" grpId="0" nodeType="afterEffect">
                                  <p:stCondLst>
                                    <p:cond delay="0"/>
                                  </p:stCondLst>
                                  <p:childTnLst>
                                    <p:set>
                                      <p:cBhvr>
                                        <p:cTn id="188" dur="1" fill="hold">
                                          <p:stCondLst>
                                            <p:cond delay="0"/>
                                          </p:stCondLst>
                                        </p:cTn>
                                        <p:tgtEl>
                                          <p:spTgt spid="57">
                                            <p:txEl>
                                              <p:pRg st="0" end="0"/>
                                            </p:txEl>
                                          </p:spTgt>
                                        </p:tgtEl>
                                        <p:attrNameLst>
                                          <p:attrName>style.visibility</p:attrName>
                                        </p:attrNameLst>
                                      </p:cBhvr>
                                      <p:to>
                                        <p:strVal val="visible"/>
                                      </p:to>
                                    </p:set>
                                    <p:animEffect transition="in" filter="wipe(left)">
                                      <p:cBhvr>
                                        <p:cTn id="189" dur="500"/>
                                        <p:tgtEl>
                                          <p:spTgt spid="57">
                                            <p:txEl>
                                              <p:pRg st="0" end="0"/>
                                            </p:txEl>
                                          </p:spTgt>
                                        </p:tgtEl>
                                      </p:cBhvr>
                                    </p:animEffect>
                                  </p:childTnLst>
                                </p:cTn>
                              </p:par>
                            </p:childTnLst>
                          </p:cTn>
                        </p:par>
                      </p:childTnLst>
                    </p:cTn>
                  </p:par>
                  <p:par>
                    <p:cTn id="190" fill="hold">
                      <p:stCondLst>
                        <p:cond delay="indefinite"/>
                      </p:stCondLst>
                      <p:childTnLst>
                        <p:par>
                          <p:cTn id="191" fill="hold">
                            <p:stCondLst>
                              <p:cond delay="0"/>
                            </p:stCondLst>
                            <p:childTnLst>
                              <p:par>
                                <p:cTn id="192" presetID="22" presetClass="entr" presetSubtype="8" fill="hold" grpId="0" nodeType="clickEffect">
                                  <p:stCondLst>
                                    <p:cond delay="0"/>
                                  </p:stCondLst>
                                  <p:iterate type="lt">
                                    <p:tmPct val="100000"/>
                                  </p:iterate>
                                  <p:childTnLst>
                                    <p:set>
                                      <p:cBhvr>
                                        <p:cTn id="193" dur="1" fill="hold">
                                          <p:stCondLst>
                                            <p:cond delay="0"/>
                                          </p:stCondLst>
                                        </p:cTn>
                                        <p:tgtEl>
                                          <p:spTgt spid="58"/>
                                        </p:tgtEl>
                                        <p:attrNameLst>
                                          <p:attrName>style.visibility</p:attrName>
                                        </p:attrNameLst>
                                      </p:cBhvr>
                                      <p:to>
                                        <p:strVal val="visible"/>
                                      </p:to>
                                    </p:set>
                                    <p:animEffect transition="in" filter="wipe(left)">
                                      <p:cBhvr>
                                        <p:cTn id="194" dur="75"/>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autoUpdateAnimBg="0" advAuto="0"/>
      <p:bldP spid="8" grpId="0" build="p" autoUpdateAnimBg="0" advAuto="0"/>
      <p:bldP spid="22" grpId="0" autoUpdateAnimBg="0"/>
      <p:bldP spid="23" grpId="0" build="p" autoUpdateAnimBg="0" advAuto="0"/>
      <p:bldP spid="24" grpId="0" build="p" autoUpdateAnimBg="0" advAuto="0"/>
      <p:bldP spid="25" grpId="0" autoUpdateAnimBg="0"/>
      <p:bldP spid="26" grpId="0" build="p" autoUpdateAnimBg="0" advAuto="0"/>
      <p:bldP spid="27" grpId="0" build="p" autoUpdateAnimBg="0" advAuto="0"/>
      <p:bldP spid="28" grpId="0" build="p" autoUpdateAnimBg="0" advAuto="0"/>
      <p:bldP spid="29" grpId="0" build="p" autoUpdateAnimBg="0" advAuto="0"/>
      <p:bldP spid="30" grpId="0" build="p" autoUpdateAnimBg="0" advAuto="0"/>
      <p:bldP spid="31" grpId="0" build="p" autoUpdateAnimBg="0" advAuto="0"/>
      <p:bldP spid="32" grpId="0" build="p" autoUpdateAnimBg="0" advAuto="0"/>
      <p:bldP spid="33" grpId="0" build="p" autoUpdateAnimBg="0" advAuto="1000"/>
      <p:bldP spid="34" grpId="0" build="p" autoUpdateAnimBg="0" advAuto="0"/>
      <p:bldP spid="35" grpId="0" build="p" autoUpdateAnimBg="0" advAuto="0"/>
      <p:bldP spid="36" grpId="0" build="p" autoUpdateAnimBg="0" advAuto="0"/>
      <p:bldP spid="37" grpId="0" autoUpdateAnimBg="0"/>
      <p:bldP spid="38" grpId="0" autoUpdateAnimBg="0"/>
      <p:bldP spid="39" grpId="0" autoUpdateAnimBg="0"/>
      <p:bldP spid="40" grpId="0" autoUpdateAnimBg="0"/>
      <p:bldP spid="41" grpId="0" autoUpdateAnimBg="0"/>
      <p:bldP spid="42" grpId="0" autoUpdateAnimBg="0"/>
      <p:bldP spid="43" grpId="0" autoUpdateAnimBg="0"/>
      <p:bldP spid="44" grpId="0" autoUpdateAnimBg="0"/>
      <p:bldP spid="45" grpId="0" autoUpdateAnimBg="0"/>
      <p:bldP spid="46" grpId="0" autoUpdateAnimBg="0"/>
      <p:bldP spid="47" grpId="0" autoUpdateAnimBg="0"/>
      <p:bldP spid="48" grpId="0" autoUpdateAnimBg="0"/>
      <p:bldP spid="49" grpId="0" autoUpdateAnimBg="0"/>
      <p:bldP spid="50" grpId="0" autoUpdateAnimBg="0"/>
      <p:bldP spid="51" grpId="0" autoUpdateAnimBg="0"/>
      <p:bldP spid="52" grpId="0" autoUpdateAnimBg="0"/>
      <p:bldP spid="53" grpId="0" autoUpdateAnimBg="0"/>
      <p:bldP spid="54" grpId="0" autoUpdateAnimBg="0"/>
      <p:bldP spid="55" grpId="0" autoUpdateAnimBg="0"/>
      <p:bldP spid="56" grpId="0" autoUpdateAnimBg="0"/>
      <p:bldP spid="57" grpId="0" build="p" autoUpdateAnimBg="0" advAuto="0"/>
      <p:bldP spid="58" grpId="0" autoUpdateAnimBg="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6.</a:t>
            </a:r>
            <a:r>
              <a:rPr kumimoji="1" lang="zh-CN" altLang="en-US" dirty="0"/>
              <a:t> 只读存储器</a:t>
            </a:r>
            <a:r>
              <a:rPr kumimoji="1" lang="en-US" altLang="zh-CN" dirty="0"/>
              <a:t>ROM</a:t>
            </a:r>
            <a:endParaRPr kumimoji="1" lang="zh-CN" altLang="en-US" dirty="0"/>
          </a:p>
        </p:txBody>
      </p:sp>
      <p:sp>
        <p:nvSpPr>
          <p:cNvPr id="6" name="灯片编号占位符 4">
            <a:extLst>
              <a:ext uri="{FF2B5EF4-FFF2-40B4-BE49-F238E27FC236}">
                <a16:creationId xmlns:a16="http://schemas.microsoft.com/office/drawing/2014/main" id="{41132F02-1C6D-3B5F-D416-55A49BB48790}"/>
              </a:ext>
            </a:extLst>
          </p:cNvPr>
          <p:cNvSpPr txBox="1">
            <a:spLocks/>
          </p:cNvSpPr>
          <p:nvPr/>
        </p:nvSpPr>
        <p:spPr>
          <a:xfrm>
            <a:off x="1099671" y="614390"/>
            <a:ext cx="0" cy="0"/>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2A348EF-CCB7-4CBE-8CC6-4ACF53BF424E}" type="slidenum">
              <a:rPr lang="en-US" altLang="zh-CN" smtClean="0"/>
              <a:pPr/>
              <a:t>90</a:t>
            </a:fld>
            <a:endParaRPr lang="en-US" altLang="zh-CN"/>
          </a:p>
        </p:txBody>
      </p:sp>
      <p:sp>
        <p:nvSpPr>
          <p:cNvPr id="7" name="Rectangle 71">
            <a:extLst>
              <a:ext uri="{FF2B5EF4-FFF2-40B4-BE49-F238E27FC236}">
                <a16:creationId xmlns:a16="http://schemas.microsoft.com/office/drawing/2014/main" id="{5C590086-98E1-ECDA-4DD0-DA7723E65AB3}"/>
              </a:ext>
            </a:extLst>
          </p:cNvPr>
          <p:cNvSpPr txBox="1">
            <a:spLocks noChangeArrowheads="1"/>
          </p:cNvSpPr>
          <p:nvPr/>
        </p:nvSpPr>
        <p:spPr>
          <a:xfrm>
            <a:off x="1493371" y="850928"/>
            <a:ext cx="5330825" cy="773112"/>
          </a:xfrm>
          <a:prstGeom prst="rect">
            <a:avLst/>
          </a:prstGeom>
          <a:noFill/>
          <a:ln/>
        </p:spPr>
        <p:txBody>
          <a:bodyPr vert="horz" lIns="91440" tIns="45720" rIns="91440" bIns="45720" rtlCol="0" anchor="ctr">
            <a:normAutofit/>
          </a:bodyPr>
          <a:lstStyle>
            <a:lvl1pPr algn="l" defTabSz="914400" rtl="0" eaLnBrk="1" latinLnBrk="0" hangingPunct="1">
              <a:lnSpc>
                <a:spcPct val="90000"/>
              </a:lnSpc>
              <a:spcBef>
                <a:spcPct val="0"/>
              </a:spcBef>
              <a:buNone/>
              <a:defRPr sz="3200" b="1" kern="1200">
                <a:solidFill>
                  <a:schemeClr val="bg1"/>
                </a:solidFill>
                <a:latin typeface="Franklin Gothic Medium" panose="020B0603020102020204" pitchFamily="34" charset="0"/>
                <a:ea typeface="Songti SC" panose="02010600040101010101" pitchFamily="2" charset="-122"/>
                <a:cs typeface="Times New Roman" panose="02020603050405020304" pitchFamily="18" charset="0"/>
              </a:defRPr>
            </a:lvl1pPr>
          </a:lstStyle>
          <a:p>
            <a:r>
              <a:rPr lang="zh-CN" altLang="en-US" sz="3600">
                <a:solidFill>
                  <a:srgbClr val="660066"/>
                </a:solidFill>
                <a:ea typeface="华文行楷" panose="02010800040101010101" pitchFamily="2" charset="-122"/>
              </a:rPr>
              <a:t>掩模只读存储器</a:t>
            </a:r>
            <a:endParaRPr lang="zh-CN" altLang="en-US" sz="3600" dirty="0">
              <a:solidFill>
                <a:srgbClr val="660066"/>
              </a:solidFill>
              <a:ea typeface="华文行楷" panose="02010800040101010101" pitchFamily="2" charset="-122"/>
            </a:endParaRPr>
          </a:p>
        </p:txBody>
      </p:sp>
      <p:sp>
        <p:nvSpPr>
          <p:cNvPr id="8" name="Text Box 73">
            <a:extLst>
              <a:ext uri="{FF2B5EF4-FFF2-40B4-BE49-F238E27FC236}">
                <a16:creationId xmlns:a16="http://schemas.microsoft.com/office/drawing/2014/main" id="{0A42E9E4-D920-9ED5-7A54-BBC568A44B4C}"/>
              </a:ext>
            </a:extLst>
          </p:cNvPr>
          <p:cNvSpPr txBox="1">
            <a:spLocks noChangeArrowheads="1"/>
          </p:cNvSpPr>
          <p:nvPr/>
        </p:nvSpPr>
        <p:spPr bwMode="auto">
          <a:xfrm>
            <a:off x="1842621" y="1930428"/>
            <a:ext cx="9112250" cy="11604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just">
              <a:spcBef>
                <a:spcPct val="50000"/>
              </a:spcBef>
            </a:pPr>
            <a:r>
              <a:rPr kumimoji="0" lang="zh-CN" altLang="en-US" sz="2800" b="1">
                <a:effectLst>
                  <a:outerShdw blurRad="38100" dist="38100" dir="2700000" algn="tl">
                    <a:srgbClr val="C0C0C0"/>
                  </a:outerShdw>
                </a:effectLst>
                <a:latin typeface="宋体" panose="02010600030101010101" pitchFamily="2" charset="-122"/>
              </a:rPr>
              <a:t>掩模</a:t>
            </a:r>
            <a:r>
              <a:rPr kumimoji="0" lang="en-US" altLang="zh-CN" sz="2800" b="1">
                <a:effectLst>
                  <a:outerShdw blurRad="38100" dist="38100" dir="2700000" algn="tl">
                    <a:srgbClr val="C0C0C0"/>
                  </a:outerShdw>
                </a:effectLst>
                <a:cs typeface="Times New Roman" panose="02020603050405020304" pitchFamily="18" charset="0"/>
              </a:rPr>
              <a:t>ROM</a:t>
            </a:r>
            <a:r>
              <a:rPr kumimoji="0" lang="zh-CN" altLang="en-US" sz="2800" b="1">
                <a:effectLst>
                  <a:outerShdw blurRad="38100" dist="38100" dir="2700000" algn="tl">
                    <a:srgbClr val="C0C0C0"/>
                  </a:outerShdw>
                </a:effectLst>
                <a:latin typeface="宋体" panose="02010600030101010101" pitchFamily="2" charset="-122"/>
              </a:rPr>
              <a:t>在出厂时内部存储的数据就已经</a:t>
            </a:r>
            <a:r>
              <a:rPr kumimoji="0" lang="zh-CN" altLang="en-US" sz="2800" b="1">
                <a:effectLst>
                  <a:outerShdw blurRad="38100" dist="38100" dir="2700000" algn="tl">
                    <a:srgbClr val="C0C0C0"/>
                  </a:outerShdw>
                </a:effectLst>
              </a:rPr>
              <a:t>“</a:t>
            </a:r>
            <a:r>
              <a:rPr kumimoji="0" lang="zh-CN" altLang="en-US" sz="2800" b="1">
                <a:effectLst>
                  <a:outerShdw blurRad="38100" dist="38100" dir="2700000" algn="tl">
                    <a:srgbClr val="C0C0C0"/>
                  </a:outerShdw>
                </a:effectLst>
                <a:latin typeface="宋体" panose="02010600030101010101" pitchFamily="2" charset="-122"/>
              </a:rPr>
              <a:t>固化</a:t>
            </a:r>
            <a:r>
              <a:rPr kumimoji="0" lang="zh-CN" altLang="en-US" sz="2800" b="1">
                <a:effectLst>
                  <a:outerShdw blurRad="38100" dist="38100" dir="2700000" algn="tl">
                    <a:srgbClr val="C0C0C0"/>
                  </a:outerShdw>
                </a:effectLst>
              </a:rPr>
              <a:t>”</a:t>
            </a:r>
            <a:r>
              <a:rPr kumimoji="0" lang="zh-CN" altLang="en-US" sz="2800" b="1">
                <a:effectLst>
                  <a:outerShdw blurRad="38100" dist="38100" dir="2700000" algn="tl">
                    <a:srgbClr val="C0C0C0"/>
                  </a:outerShdw>
                </a:effectLst>
                <a:latin typeface="宋体" panose="02010600030101010101" pitchFamily="2" charset="-122"/>
              </a:rPr>
              <a:t>。</a:t>
            </a:r>
          </a:p>
          <a:p>
            <a:pPr algn="just">
              <a:spcBef>
                <a:spcPct val="50000"/>
              </a:spcBef>
            </a:pPr>
            <a:r>
              <a:rPr kumimoji="0" lang="en-US" altLang="zh-CN" sz="2800" b="1">
                <a:effectLst>
                  <a:outerShdw blurRad="38100" dist="38100" dir="2700000" algn="tl">
                    <a:srgbClr val="C0C0C0"/>
                  </a:outerShdw>
                </a:effectLst>
                <a:cs typeface="Times New Roman" panose="02020603050405020304" pitchFamily="18" charset="0"/>
              </a:rPr>
              <a:t>ROM</a:t>
            </a:r>
            <a:r>
              <a:rPr kumimoji="0" lang="zh-CN" altLang="en-US" sz="2800" b="1">
                <a:effectLst>
                  <a:outerShdw blurRad="38100" dist="38100" dir="2700000" algn="tl">
                    <a:srgbClr val="C0C0C0"/>
                  </a:outerShdw>
                </a:effectLst>
                <a:cs typeface="Times New Roman" panose="02020603050405020304" pitchFamily="18" charset="0"/>
              </a:rPr>
              <a:t>的</a:t>
            </a:r>
            <a:r>
              <a:rPr kumimoji="0" lang="zh-CN" altLang="en-US" sz="2800" b="1">
                <a:effectLst>
                  <a:outerShdw blurRad="38100" dist="38100" dir="2700000" algn="tl">
                    <a:srgbClr val="C0C0C0"/>
                  </a:outerShdw>
                </a:effectLst>
                <a:latin typeface="宋体" panose="02010600030101010101" pitchFamily="2" charset="-122"/>
              </a:rPr>
              <a:t>电路结构：</a:t>
            </a:r>
          </a:p>
        </p:txBody>
      </p:sp>
      <p:grpSp>
        <p:nvGrpSpPr>
          <p:cNvPr id="9" name="Group 74">
            <a:extLst>
              <a:ext uri="{FF2B5EF4-FFF2-40B4-BE49-F238E27FC236}">
                <a16:creationId xmlns:a16="http://schemas.microsoft.com/office/drawing/2014/main" id="{866C3339-9604-B627-6C01-72EF410C2745}"/>
              </a:ext>
            </a:extLst>
          </p:cNvPr>
          <p:cNvGrpSpPr>
            <a:grpSpLocks/>
          </p:cNvGrpSpPr>
          <p:nvPr/>
        </p:nvGrpSpPr>
        <p:grpSpPr bwMode="auto">
          <a:xfrm>
            <a:off x="2741146" y="3779865"/>
            <a:ext cx="6491288" cy="2320925"/>
            <a:chOff x="251" y="2178"/>
            <a:chExt cx="4089" cy="1462"/>
          </a:xfrm>
        </p:grpSpPr>
        <p:sp>
          <p:nvSpPr>
            <p:cNvPr id="10" name="Text Box 75">
              <a:extLst>
                <a:ext uri="{FF2B5EF4-FFF2-40B4-BE49-F238E27FC236}">
                  <a16:creationId xmlns:a16="http://schemas.microsoft.com/office/drawing/2014/main" id="{1A2723DD-A68B-0412-D490-1C936908B739}"/>
                </a:ext>
              </a:extLst>
            </p:cNvPr>
            <p:cNvSpPr txBox="1">
              <a:spLocks noChangeArrowheads="1"/>
            </p:cNvSpPr>
            <p:nvPr/>
          </p:nvSpPr>
          <p:spPr bwMode="auto">
            <a:xfrm>
              <a:off x="1127" y="2212"/>
              <a:ext cx="301" cy="1036"/>
            </a:xfrm>
            <a:prstGeom prst="rect">
              <a:avLst/>
            </a:prstGeom>
            <a:noFill/>
            <a:ln w="28575">
              <a:solidFill>
                <a:srgbClr val="CC00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kumimoji="0" lang="zh-CN" altLang="en-US" sz="2000" b="1">
                  <a:latin typeface="Arial" panose="020B0604020202020204" pitchFamily="34" charset="0"/>
                </a:rPr>
                <a:t>地址译码器</a:t>
              </a:r>
            </a:p>
          </p:txBody>
        </p:sp>
        <p:sp>
          <p:nvSpPr>
            <p:cNvPr id="11" name="Text Box 76">
              <a:extLst>
                <a:ext uri="{FF2B5EF4-FFF2-40B4-BE49-F238E27FC236}">
                  <a16:creationId xmlns:a16="http://schemas.microsoft.com/office/drawing/2014/main" id="{11C78CE7-35B9-D7C6-4F0F-637C976F1A9F}"/>
                </a:ext>
              </a:extLst>
            </p:cNvPr>
            <p:cNvSpPr txBox="1">
              <a:spLocks noChangeArrowheads="1"/>
            </p:cNvSpPr>
            <p:nvPr/>
          </p:nvSpPr>
          <p:spPr bwMode="auto">
            <a:xfrm>
              <a:off x="1865" y="2307"/>
              <a:ext cx="1003" cy="844"/>
            </a:xfrm>
            <a:prstGeom prst="rect">
              <a:avLst/>
            </a:prstGeom>
            <a:noFill/>
            <a:ln w="28575">
              <a:solidFill>
                <a:srgbClr val="CC00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pPr>
              <a:endParaRPr kumimoji="0" lang="en-US" altLang="zh-CN" sz="2000" b="1">
                <a:latin typeface="Arial" panose="020B0604020202020204" pitchFamily="34" charset="0"/>
              </a:endParaRPr>
            </a:p>
            <a:p>
              <a:pPr algn="ctr">
                <a:spcBef>
                  <a:spcPct val="50000"/>
                </a:spcBef>
              </a:pPr>
              <a:r>
                <a:rPr kumimoji="0" lang="zh-CN" altLang="en-US" sz="2000" b="1">
                  <a:latin typeface="Arial" panose="020B0604020202020204" pitchFamily="34" charset="0"/>
                </a:rPr>
                <a:t>存储矩阵</a:t>
              </a:r>
            </a:p>
            <a:p>
              <a:pPr algn="ctr">
                <a:spcBef>
                  <a:spcPct val="50000"/>
                </a:spcBef>
              </a:pPr>
              <a:endParaRPr kumimoji="0" lang="zh-CN" altLang="en-US" sz="2000" b="1">
                <a:latin typeface="Arial" panose="020B0604020202020204" pitchFamily="34" charset="0"/>
              </a:endParaRPr>
            </a:p>
          </p:txBody>
        </p:sp>
        <p:sp>
          <p:nvSpPr>
            <p:cNvPr id="12" name="Text Box 77">
              <a:extLst>
                <a:ext uri="{FF2B5EF4-FFF2-40B4-BE49-F238E27FC236}">
                  <a16:creationId xmlns:a16="http://schemas.microsoft.com/office/drawing/2014/main" id="{56A44F45-6B9F-5AD0-92A1-947CC4BEF6F6}"/>
                </a:ext>
              </a:extLst>
            </p:cNvPr>
            <p:cNvSpPr txBox="1">
              <a:spLocks noChangeArrowheads="1"/>
            </p:cNvSpPr>
            <p:nvPr/>
          </p:nvSpPr>
          <p:spPr bwMode="auto">
            <a:xfrm>
              <a:off x="3297" y="2178"/>
              <a:ext cx="301" cy="1036"/>
            </a:xfrm>
            <a:prstGeom prst="rect">
              <a:avLst/>
            </a:prstGeom>
            <a:noFill/>
            <a:ln w="28575">
              <a:solidFill>
                <a:srgbClr val="CC00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kumimoji="0" lang="zh-CN" altLang="en-US" sz="2000" b="1">
                  <a:latin typeface="Arial" panose="020B0604020202020204" pitchFamily="34" charset="0"/>
                </a:rPr>
                <a:t>输出缓冲器</a:t>
              </a:r>
            </a:p>
          </p:txBody>
        </p:sp>
        <p:sp>
          <p:nvSpPr>
            <p:cNvPr id="13" name="AutoShape 78">
              <a:extLst>
                <a:ext uri="{FF2B5EF4-FFF2-40B4-BE49-F238E27FC236}">
                  <a16:creationId xmlns:a16="http://schemas.microsoft.com/office/drawing/2014/main" id="{29AE468B-D677-F1E4-C2CD-B0434AB5777A}"/>
                </a:ext>
              </a:extLst>
            </p:cNvPr>
            <p:cNvSpPr>
              <a:spLocks noChangeArrowheads="1"/>
            </p:cNvSpPr>
            <p:nvPr/>
          </p:nvSpPr>
          <p:spPr bwMode="auto">
            <a:xfrm>
              <a:off x="693" y="2605"/>
              <a:ext cx="409" cy="208"/>
            </a:xfrm>
            <a:prstGeom prst="rightArrow">
              <a:avLst>
                <a:gd name="adj1" fmla="val 50000"/>
                <a:gd name="adj2" fmla="val 49159"/>
              </a:avLst>
            </a:prstGeom>
            <a:solidFill>
              <a:srgbClr val="00CC00"/>
            </a:solidFill>
            <a:ln w="9525">
              <a:solidFill>
                <a:srgbClr val="CC00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 name="AutoShape 79">
              <a:extLst>
                <a:ext uri="{FF2B5EF4-FFF2-40B4-BE49-F238E27FC236}">
                  <a16:creationId xmlns:a16="http://schemas.microsoft.com/office/drawing/2014/main" id="{18DA269C-0E12-A4FD-C9C5-E6F3BB11AAEE}"/>
                </a:ext>
              </a:extLst>
            </p:cNvPr>
            <p:cNvSpPr>
              <a:spLocks noChangeArrowheads="1"/>
            </p:cNvSpPr>
            <p:nvPr/>
          </p:nvSpPr>
          <p:spPr bwMode="auto">
            <a:xfrm>
              <a:off x="1432" y="2617"/>
              <a:ext cx="409" cy="208"/>
            </a:xfrm>
            <a:prstGeom prst="rightArrow">
              <a:avLst>
                <a:gd name="adj1" fmla="val 50000"/>
                <a:gd name="adj2" fmla="val 49159"/>
              </a:avLst>
            </a:prstGeom>
            <a:solidFill>
              <a:srgbClr val="00CC00"/>
            </a:solidFill>
            <a:ln w="9525">
              <a:solidFill>
                <a:srgbClr val="CC00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5" name="AutoShape 80">
              <a:extLst>
                <a:ext uri="{FF2B5EF4-FFF2-40B4-BE49-F238E27FC236}">
                  <a16:creationId xmlns:a16="http://schemas.microsoft.com/office/drawing/2014/main" id="{699335A3-1FC1-AF20-E7B2-9A76F6C1BB75}"/>
                </a:ext>
              </a:extLst>
            </p:cNvPr>
            <p:cNvSpPr>
              <a:spLocks noChangeArrowheads="1"/>
            </p:cNvSpPr>
            <p:nvPr/>
          </p:nvSpPr>
          <p:spPr bwMode="auto">
            <a:xfrm>
              <a:off x="2880" y="2589"/>
              <a:ext cx="409" cy="208"/>
            </a:xfrm>
            <a:prstGeom prst="rightArrow">
              <a:avLst>
                <a:gd name="adj1" fmla="val 50000"/>
                <a:gd name="adj2" fmla="val 49159"/>
              </a:avLst>
            </a:prstGeom>
            <a:solidFill>
              <a:srgbClr val="00CC00"/>
            </a:solidFill>
            <a:ln w="9525">
              <a:solidFill>
                <a:srgbClr val="CC00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 name="AutoShape 81">
              <a:extLst>
                <a:ext uri="{FF2B5EF4-FFF2-40B4-BE49-F238E27FC236}">
                  <a16:creationId xmlns:a16="http://schemas.microsoft.com/office/drawing/2014/main" id="{340F44D4-2C9F-C2A8-529B-8D4C0841EF0C}"/>
                </a:ext>
              </a:extLst>
            </p:cNvPr>
            <p:cNvSpPr>
              <a:spLocks noChangeArrowheads="1"/>
            </p:cNvSpPr>
            <p:nvPr/>
          </p:nvSpPr>
          <p:spPr bwMode="auto">
            <a:xfrm>
              <a:off x="3594" y="2601"/>
              <a:ext cx="409" cy="208"/>
            </a:xfrm>
            <a:prstGeom prst="rightArrow">
              <a:avLst>
                <a:gd name="adj1" fmla="val 50000"/>
                <a:gd name="adj2" fmla="val 49159"/>
              </a:avLst>
            </a:prstGeom>
            <a:solidFill>
              <a:srgbClr val="00CC00"/>
            </a:solidFill>
            <a:ln w="9525">
              <a:solidFill>
                <a:srgbClr val="CC00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 name="Text Box 82">
              <a:extLst>
                <a:ext uri="{FF2B5EF4-FFF2-40B4-BE49-F238E27FC236}">
                  <a16:creationId xmlns:a16="http://schemas.microsoft.com/office/drawing/2014/main" id="{110BC5CD-AA80-899F-9877-6ADCDDA576D3}"/>
                </a:ext>
              </a:extLst>
            </p:cNvPr>
            <p:cNvSpPr txBox="1">
              <a:spLocks noChangeArrowheads="1"/>
            </p:cNvSpPr>
            <p:nvPr/>
          </p:nvSpPr>
          <p:spPr bwMode="auto">
            <a:xfrm>
              <a:off x="4032" y="2288"/>
              <a:ext cx="308" cy="8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kumimoji="0" lang="zh-CN" altLang="en-US" sz="2000" b="1">
                  <a:latin typeface="Arial" panose="020B0604020202020204" pitchFamily="34" charset="0"/>
                </a:rPr>
                <a:t>数据输出</a:t>
              </a:r>
            </a:p>
          </p:txBody>
        </p:sp>
        <p:sp>
          <p:nvSpPr>
            <p:cNvPr id="18" name="Text Box 83">
              <a:extLst>
                <a:ext uri="{FF2B5EF4-FFF2-40B4-BE49-F238E27FC236}">
                  <a16:creationId xmlns:a16="http://schemas.microsoft.com/office/drawing/2014/main" id="{A53EE3D2-0FD1-2CF7-9C63-25A80687F785}"/>
                </a:ext>
              </a:extLst>
            </p:cNvPr>
            <p:cNvSpPr txBox="1">
              <a:spLocks noChangeArrowheads="1"/>
            </p:cNvSpPr>
            <p:nvPr/>
          </p:nvSpPr>
          <p:spPr bwMode="auto">
            <a:xfrm>
              <a:off x="388" y="2300"/>
              <a:ext cx="308" cy="8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kumimoji="0" lang="zh-CN" altLang="en-US" sz="2000" b="1">
                  <a:latin typeface="Arial" panose="020B0604020202020204" pitchFamily="34" charset="0"/>
                </a:rPr>
                <a:t>地址输入</a:t>
              </a:r>
            </a:p>
          </p:txBody>
        </p:sp>
        <p:sp>
          <p:nvSpPr>
            <p:cNvPr id="19" name="Text Box 84">
              <a:extLst>
                <a:ext uri="{FF2B5EF4-FFF2-40B4-BE49-F238E27FC236}">
                  <a16:creationId xmlns:a16="http://schemas.microsoft.com/office/drawing/2014/main" id="{4085DCCA-66C6-2B14-16C7-BF6988F72F01}"/>
                </a:ext>
              </a:extLst>
            </p:cNvPr>
            <p:cNvSpPr txBox="1">
              <a:spLocks noChangeArrowheads="1"/>
            </p:cNvSpPr>
            <p:nvPr/>
          </p:nvSpPr>
          <p:spPr bwMode="auto">
            <a:xfrm>
              <a:off x="251" y="3198"/>
              <a:ext cx="459" cy="4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kumimoji="0" lang="zh-CN" altLang="en-US" sz="2000" b="1">
                  <a:latin typeface="Arial" panose="020B0604020202020204" pitchFamily="34" charset="0"/>
                </a:rPr>
                <a:t>三态控制</a:t>
              </a:r>
            </a:p>
          </p:txBody>
        </p:sp>
        <p:sp>
          <p:nvSpPr>
            <p:cNvPr id="20" name="Freeform 85">
              <a:extLst>
                <a:ext uri="{FF2B5EF4-FFF2-40B4-BE49-F238E27FC236}">
                  <a16:creationId xmlns:a16="http://schemas.microsoft.com/office/drawing/2014/main" id="{5D3C3807-C1A3-575B-4938-E5FB6351A372}"/>
                </a:ext>
              </a:extLst>
            </p:cNvPr>
            <p:cNvSpPr>
              <a:spLocks/>
            </p:cNvSpPr>
            <p:nvPr/>
          </p:nvSpPr>
          <p:spPr bwMode="auto">
            <a:xfrm>
              <a:off x="710" y="3214"/>
              <a:ext cx="2696" cy="250"/>
            </a:xfrm>
            <a:custGeom>
              <a:avLst/>
              <a:gdLst>
                <a:gd name="T0" fmla="*/ 0 w 2696"/>
                <a:gd name="T1" fmla="*/ 250 h 250"/>
                <a:gd name="T2" fmla="*/ 2696 w 2696"/>
                <a:gd name="T3" fmla="*/ 250 h 250"/>
                <a:gd name="T4" fmla="*/ 2696 w 2696"/>
                <a:gd name="T5" fmla="*/ 0 h 250"/>
              </a:gdLst>
              <a:ahLst/>
              <a:cxnLst>
                <a:cxn ang="0">
                  <a:pos x="T0" y="T1"/>
                </a:cxn>
                <a:cxn ang="0">
                  <a:pos x="T2" y="T3"/>
                </a:cxn>
                <a:cxn ang="0">
                  <a:pos x="T4" y="T5"/>
                </a:cxn>
              </a:cxnLst>
              <a:rect l="0" t="0" r="r" b="b"/>
              <a:pathLst>
                <a:path w="2696" h="250">
                  <a:moveTo>
                    <a:pt x="0" y="250"/>
                  </a:moveTo>
                  <a:lnTo>
                    <a:pt x="2696" y="250"/>
                  </a:lnTo>
                  <a:lnTo>
                    <a:pt x="2696" y="0"/>
                  </a:lnTo>
                </a:path>
              </a:pathLst>
            </a:custGeom>
            <a:noFill/>
            <a:ln w="28575" cmpd="sng">
              <a:solidFill>
                <a:srgbClr val="CC00FF"/>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2" name="灯片编号占位符 1">
            <a:extLst>
              <a:ext uri="{FF2B5EF4-FFF2-40B4-BE49-F238E27FC236}">
                <a16:creationId xmlns:a16="http://schemas.microsoft.com/office/drawing/2014/main" id="{16988228-16FB-5838-BD8B-958CE9861CA7}"/>
              </a:ext>
            </a:extLst>
          </p:cNvPr>
          <p:cNvSpPr>
            <a:spLocks noGrp="1"/>
          </p:cNvSpPr>
          <p:nvPr>
            <p:ph type="sldNum" sz="quarter" idx="12"/>
          </p:nvPr>
        </p:nvSpPr>
        <p:spPr/>
        <p:txBody>
          <a:bodyPr/>
          <a:lstStyle/>
          <a:p>
            <a:fld id="{392CBAA0-59E6-204E-8F03-85E5040D48B8}" type="slidenum">
              <a:rPr kumimoji="1" lang="zh-CN" altLang="en-US" smtClean="0"/>
              <a:t>90</a:t>
            </a:fld>
            <a:r>
              <a:rPr kumimoji="1" lang="en-US" altLang="zh-CN"/>
              <a:t>/133</a:t>
            </a:r>
            <a:endParaRPr kumimoji="1" lang="zh-CN" altLang="en-US" dirty="0"/>
          </a:p>
        </p:txBody>
      </p:sp>
    </p:spTree>
    <p:extLst>
      <p:ext uri="{BB962C8B-B14F-4D97-AF65-F5344CB8AC3E}">
        <p14:creationId xmlns:p14="http://schemas.microsoft.com/office/powerpoint/2010/main" val="41130914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100000"/>
                                  </p:iterate>
                                  <p:childTnLst>
                                    <p:set>
                                      <p:cBhvr>
                                        <p:cTn id="6" dur="1" fill="hold">
                                          <p:stCondLst>
                                            <p:cond delay="0"/>
                                          </p:stCondLst>
                                        </p:cTn>
                                        <p:tgtEl>
                                          <p:spTgt spid="8">
                                            <p:txEl>
                                              <p:pRg st="0" end="0"/>
                                            </p:txEl>
                                          </p:spTgt>
                                        </p:tgtEl>
                                        <p:attrNameLst>
                                          <p:attrName>style.visibility</p:attrName>
                                        </p:attrNameLst>
                                      </p:cBhvr>
                                      <p:to>
                                        <p:strVal val="visible"/>
                                      </p:to>
                                    </p:set>
                                    <p:animEffect transition="in" filter="wipe(up)">
                                      <p:cBhvr>
                                        <p:cTn id="7" dur="75"/>
                                        <p:tgtEl>
                                          <p:spTgt spid="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iterate type="lt">
                                    <p:tmPct val="100000"/>
                                  </p:iterate>
                                  <p:childTnLst>
                                    <p:set>
                                      <p:cBhvr>
                                        <p:cTn id="11" dur="1" fill="hold">
                                          <p:stCondLst>
                                            <p:cond delay="0"/>
                                          </p:stCondLst>
                                        </p:cTn>
                                        <p:tgtEl>
                                          <p:spTgt spid="8">
                                            <p:txEl>
                                              <p:pRg st="1" end="1"/>
                                            </p:txEl>
                                          </p:spTgt>
                                        </p:tgtEl>
                                        <p:attrNameLst>
                                          <p:attrName>style.visibility</p:attrName>
                                        </p:attrNameLst>
                                      </p:cBhvr>
                                      <p:to>
                                        <p:strVal val="visible"/>
                                      </p:to>
                                    </p:set>
                                    <p:animEffect transition="in" filter="wipe(up)">
                                      <p:cBhvr>
                                        <p:cTn id="12" dur="75"/>
                                        <p:tgtEl>
                                          <p:spTgt spid="8">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linds(horizontal)">
                                      <p:cBhvr>
                                        <p:cTn id="1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autoUpdateAnimBg="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6.</a:t>
            </a:r>
            <a:r>
              <a:rPr kumimoji="1" lang="zh-CN" altLang="en-US" dirty="0"/>
              <a:t> 只读存储器</a:t>
            </a:r>
            <a:r>
              <a:rPr kumimoji="1" lang="en-US" altLang="zh-CN" dirty="0"/>
              <a:t>ROM</a:t>
            </a:r>
            <a:endParaRPr kumimoji="1" lang="zh-CN" altLang="en-US" dirty="0"/>
          </a:p>
        </p:txBody>
      </p:sp>
      <p:sp>
        <p:nvSpPr>
          <p:cNvPr id="6" name="灯片编号占位符 4">
            <a:extLst>
              <a:ext uri="{FF2B5EF4-FFF2-40B4-BE49-F238E27FC236}">
                <a16:creationId xmlns:a16="http://schemas.microsoft.com/office/drawing/2014/main" id="{7653FB31-A2B6-50D8-EFF3-E64489FE8A95}"/>
              </a:ext>
            </a:extLst>
          </p:cNvPr>
          <p:cNvSpPr txBox="1">
            <a:spLocks/>
          </p:cNvSpPr>
          <p:nvPr/>
        </p:nvSpPr>
        <p:spPr>
          <a:xfrm>
            <a:off x="1238865" y="486696"/>
            <a:ext cx="0" cy="0"/>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B79429AB-12EE-4EBA-AA9E-7F204DF0A039}" type="slidenum">
              <a:rPr lang="en-US" altLang="zh-CN" smtClean="0"/>
              <a:pPr/>
              <a:t>91</a:t>
            </a:fld>
            <a:endParaRPr lang="en-US" altLang="zh-CN"/>
          </a:p>
        </p:txBody>
      </p:sp>
      <p:sp>
        <p:nvSpPr>
          <p:cNvPr id="7" name="Text Box 69">
            <a:extLst>
              <a:ext uri="{FF2B5EF4-FFF2-40B4-BE49-F238E27FC236}">
                <a16:creationId xmlns:a16="http://schemas.microsoft.com/office/drawing/2014/main" id="{BBE1099E-3EDA-54D8-552A-0172DFB75714}"/>
              </a:ext>
            </a:extLst>
          </p:cNvPr>
          <p:cNvSpPr txBox="1">
            <a:spLocks noChangeArrowheads="1"/>
          </p:cNvSpPr>
          <p:nvPr/>
        </p:nvSpPr>
        <p:spPr bwMode="auto">
          <a:xfrm>
            <a:off x="1819890" y="1712246"/>
            <a:ext cx="9558338" cy="4838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just">
              <a:spcBef>
                <a:spcPct val="50000"/>
              </a:spcBef>
            </a:pPr>
            <a:r>
              <a:rPr kumimoji="0" lang="zh-CN" altLang="en-US" b="1" u="sng">
                <a:solidFill>
                  <a:srgbClr val="CC00FF"/>
                </a:solidFill>
                <a:effectLst>
                  <a:outerShdw blurRad="38100" dist="38100" dir="2700000" algn="tl">
                    <a:srgbClr val="C0C0C0"/>
                  </a:outerShdw>
                </a:effectLst>
                <a:latin typeface="宋体" panose="02010600030101010101" pitchFamily="2" charset="-122"/>
              </a:rPr>
              <a:t>存储矩阵</a:t>
            </a:r>
            <a:r>
              <a:rPr kumimoji="0" lang="zh-CN" altLang="en-US" b="1">
                <a:solidFill>
                  <a:srgbClr val="CC00FF"/>
                </a:solidFill>
                <a:effectLst>
                  <a:outerShdw blurRad="38100" dist="38100" dir="2700000" algn="tl">
                    <a:srgbClr val="C0C0C0"/>
                  </a:outerShdw>
                </a:effectLst>
                <a:latin typeface="宋体" panose="02010600030101010101" pitchFamily="2" charset="-122"/>
              </a:rPr>
              <a:t>：</a:t>
            </a:r>
            <a:r>
              <a:rPr kumimoji="0" lang="zh-CN" altLang="en-US" b="1">
                <a:effectLst>
                  <a:outerShdw blurRad="38100" dist="38100" dir="2700000" algn="tl">
                    <a:srgbClr val="C0C0C0"/>
                  </a:outerShdw>
                </a:effectLst>
                <a:latin typeface="宋体" panose="02010600030101010101" pitchFamily="2" charset="-122"/>
              </a:rPr>
              <a:t>由许多存储单元排列而成。</a:t>
            </a:r>
          </a:p>
          <a:p>
            <a:pPr algn="just">
              <a:spcBef>
                <a:spcPct val="50000"/>
              </a:spcBef>
            </a:pPr>
            <a:r>
              <a:rPr kumimoji="0" lang="zh-CN" altLang="en-US" b="1">
                <a:effectLst>
                  <a:outerShdw blurRad="38100" dist="38100" dir="2700000" algn="tl">
                    <a:srgbClr val="C0C0C0"/>
                  </a:outerShdw>
                </a:effectLst>
                <a:latin typeface="宋体" panose="02010600030101010101" pitchFamily="2" charset="-122"/>
              </a:rPr>
              <a:t>          每个单元能放</a:t>
            </a:r>
            <a:r>
              <a:rPr kumimoji="0" lang="en-US" altLang="zh-CN" b="1">
                <a:effectLst>
                  <a:outerShdw blurRad="38100" dist="38100" dir="2700000" algn="tl">
                    <a:srgbClr val="C0C0C0"/>
                  </a:outerShdw>
                </a:effectLst>
              </a:rPr>
              <a:t>1</a:t>
            </a:r>
            <a:r>
              <a:rPr kumimoji="0" lang="zh-CN" altLang="en-US" b="1">
                <a:effectLst>
                  <a:outerShdw blurRad="38100" dist="38100" dir="2700000" algn="tl">
                    <a:srgbClr val="C0C0C0"/>
                  </a:outerShdw>
                </a:effectLst>
                <a:latin typeface="宋体" panose="02010600030101010101" pitchFamily="2" charset="-122"/>
              </a:rPr>
              <a:t>位二值代码（</a:t>
            </a:r>
            <a:r>
              <a:rPr kumimoji="0" lang="en-US" altLang="zh-CN" b="1">
                <a:solidFill>
                  <a:srgbClr val="CC0066"/>
                </a:solidFill>
                <a:effectLst>
                  <a:outerShdw blurRad="38100" dist="38100" dir="2700000" algn="tl">
                    <a:srgbClr val="C0C0C0"/>
                  </a:outerShdw>
                </a:effectLst>
              </a:rPr>
              <a:t>0</a:t>
            </a:r>
            <a:r>
              <a:rPr kumimoji="0" lang="zh-CN" altLang="en-US" b="1">
                <a:effectLst>
                  <a:outerShdw blurRad="38100" dist="38100" dir="2700000" algn="tl">
                    <a:srgbClr val="C0C0C0"/>
                  </a:outerShdw>
                </a:effectLst>
                <a:latin typeface="宋体" panose="02010600030101010101" pitchFamily="2" charset="-122"/>
              </a:rPr>
              <a:t>或</a:t>
            </a:r>
            <a:r>
              <a:rPr kumimoji="0" lang="en-US" altLang="zh-CN" b="1">
                <a:solidFill>
                  <a:srgbClr val="CC0066"/>
                </a:solidFill>
                <a:effectLst>
                  <a:outerShdw blurRad="38100" dist="38100" dir="2700000" algn="tl">
                    <a:srgbClr val="C0C0C0"/>
                  </a:outerShdw>
                </a:effectLst>
              </a:rPr>
              <a:t>1</a:t>
            </a:r>
            <a:r>
              <a:rPr kumimoji="0" lang="zh-CN" altLang="en-US" b="1">
                <a:effectLst>
                  <a:outerShdw blurRad="38100" dist="38100" dir="2700000" algn="tl">
                    <a:srgbClr val="C0C0C0"/>
                  </a:outerShdw>
                </a:effectLst>
                <a:latin typeface="宋体" panose="02010600030101010101" pitchFamily="2" charset="-122"/>
              </a:rPr>
              <a:t>）。</a:t>
            </a:r>
          </a:p>
          <a:p>
            <a:pPr algn="just">
              <a:spcBef>
                <a:spcPct val="50000"/>
              </a:spcBef>
            </a:pPr>
            <a:r>
              <a:rPr kumimoji="0" lang="zh-CN" altLang="en-US" b="1">
                <a:effectLst>
                  <a:outerShdw blurRad="38100" dist="38100" dir="2700000" algn="tl">
                    <a:srgbClr val="C0C0C0"/>
                  </a:outerShdw>
                </a:effectLst>
                <a:latin typeface="宋体" panose="02010600030101010101" pitchFamily="2" charset="-122"/>
              </a:rPr>
              <a:t>          每一个或一组存储单元有一个对应的地址代码。</a:t>
            </a:r>
            <a:r>
              <a:rPr kumimoji="0" lang="zh-CN" altLang="en-US" b="1">
                <a:effectLst>
                  <a:outerShdw blurRad="38100" dist="38100" dir="2700000" algn="tl">
                    <a:srgbClr val="C0C0C0"/>
                  </a:outerShdw>
                </a:effectLst>
              </a:rPr>
              <a:t> </a:t>
            </a:r>
          </a:p>
          <a:p>
            <a:pPr algn="just">
              <a:spcBef>
                <a:spcPct val="50000"/>
              </a:spcBef>
            </a:pPr>
            <a:r>
              <a:rPr kumimoji="0" lang="zh-CN" altLang="en-US" b="1" u="sng">
                <a:solidFill>
                  <a:srgbClr val="CC00FF"/>
                </a:solidFill>
                <a:effectLst>
                  <a:outerShdw blurRad="38100" dist="38100" dir="2700000" algn="tl">
                    <a:srgbClr val="C0C0C0"/>
                  </a:outerShdw>
                </a:effectLst>
              </a:rPr>
              <a:t>地址译码器</a:t>
            </a:r>
            <a:r>
              <a:rPr kumimoji="0" lang="zh-CN" altLang="en-US" b="1">
                <a:solidFill>
                  <a:srgbClr val="CC00FF"/>
                </a:solidFill>
                <a:effectLst>
                  <a:outerShdw blurRad="38100" dist="38100" dir="2700000" algn="tl">
                    <a:srgbClr val="C0C0C0"/>
                  </a:outerShdw>
                </a:effectLst>
              </a:rPr>
              <a:t>：</a:t>
            </a:r>
            <a:r>
              <a:rPr kumimoji="0" lang="zh-CN" altLang="en-US" b="1">
                <a:effectLst>
                  <a:outerShdw blurRad="38100" dist="38100" dir="2700000" algn="tl">
                    <a:srgbClr val="C0C0C0"/>
                  </a:outerShdw>
                </a:effectLst>
              </a:rPr>
              <a:t>将输入的地址代码译成相应的控制信号，</a:t>
            </a:r>
          </a:p>
          <a:p>
            <a:pPr algn="just">
              <a:spcBef>
                <a:spcPct val="50000"/>
              </a:spcBef>
            </a:pPr>
            <a:r>
              <a:rPr kumimoji="0" lang="zh-CN" altLang="en-US" b="1">
                <a:effectLst>
                  <a:outerShdw blurRad="38100" dist="38100" dir="2700000" algn="tl">
                    <a:srgbClr val="C0C0C0"/>
                  </a:outerShdw>
                </a:effectLst>
              </a:rPr>
              <a:t>                    利用这个控制信号从存储矩阵中把指定的单元选出，</a:t>
            </a:r>
          </a:p>
          <a:p>
            <a:pPr algn="just">
              <a:spcBef>
                <a:spcPct val="50000"/>
              </a:spcBef>
            </a:pPr>
            <a:r>
              <a:rPr kumimoji="0" lang="zh-CN" altLang="en-US" b="1">
                <a:effectLst>
                  <a:outerShdw blurRad="38100" dist="38100" dir="2700000" algn="tl">
                    <a:srgbClr val="C0C0C0"/>
                  </a:outerShdw>
                </a:effectLst>
              </a:rPr>
              <a:t>                    并把其中的数据送到输出缓冲器。</a:t>
            </a:r>
            <a:endParaRPr kumimoji="0" lang="zh-CN" altLang="en-US" b="1">
              <a:effectLst>
                <a:outerShdw blurRad="38100" dist="38100" dir="2700000" algn="tl">
                  <a:srgbClr val="C0C0C0"/>
                </a:outerShdw>
              </a:effectLst>
              <a:latin typeface="宋体" panose="02010600030101010101" pitchFamily="2" charset="-122"/>
            </a:endParaRPr>
          </a:p>
          <a:p>
            <a:pPr algn="just">
              <a:spcBef>
                <a:spcPct val="50000"/>
              </a:spcBef>
            </a:pPr>
            <a:r>
              <a:rPr kumimoji="0" lang="zh-CN" altLang="en-US" b="1" u="sng">
                <a:solidFill>
                  <a:srgbClr val="CC00FF"/>
                </a:solidFill>
                <a:effectLst>
                  <a:outerShdw blurRad="38100" dist="38100" dir="2700000" algn="tl">
                    <a:srgbClr val="C0C0C0"/>
                  </a:outerShdw>
                </a:effectLst>
                <a:latin typeface="宋体" panose="02010600030101010101" pitchFamily="2" charset="-122"/>
              </a:rPr>
              <a:t>输出缓冲器</a:t>
            </a:r>
            <a:r>
              <a:rPr kumimoji="0" lang="zh-CN" altLang="en-US" b="1">
                <a:solidFill>
                  <a:srgbClr val="CC00FF"/>
                </a:solidFill>
                <a:effectLst>
                  <a:outerShdw blurRad="38100" dist="38100" dir="2700000" algn="tl">
                    <a:srgbClr val="C0C0C0"/>
                  </a:outerShdw>
                </a:effectLst>
                <a:latin typeface="宋体" panose="02010600030101010101" pitchFamily="2" charset="-122"/>
              </a:rPr>
              <a:t>：</a:t>
            </a:r>
            <a:r>
              <a:rPr kumimoji="0" lang="zh-CN" altLang="en-US" b="1">
                <a:effectLst>
                  <a:outerShdw blurRad="38100" dist="38100" dir="2700000" algn="tl">
                    <a:srgbClr val="C0C0C0"/>
                  </a:outerShdw>
                </a:effectLst>
                <a:latin typeface="宋体" panose="02010600030101010101" pitchFamily="2" charset="-122"/>
              </a:rPr>
              <a:t>一是能提高存储器的带负载能力，</a:t>
            </a:r>
          </a:p>
          <a:p>
            <a:pPr algn="just">
              <a:spcBef>
                <a:spcPct val="50000"/>
              </a:spcBef>
            </a:pPr>
            <a:r>
              <a:rPr kumimoji="0" lang="zh-CN" altLang="en-US" b="1">
                <a:effectLst>
                  <a:outerShdw blurRad="38100" dist="38100" dir="2700000" algn="tl">
                    <a:srgbClr val="C0C0C0"/>
                  </a:outerShdw>
                </a:effectLst>
                <a:latin typeface="宋体" panose="02010600030101010101" pitchFamily="2" charset="-122"/>
              </a:rPr>
              <a:t>            二是实现对输出状态的三态控制，</a:t>
            </a:r>
          </a:p>
          <a:p>
            <a:pPr algn="just">
              <a:spcBef>
                <a:spcPct val="50000"/>
              </a:spcBef>
            </a:pPr>
            <a:r>
              <a:rPr kumimoji="0" lang="zh-CN" altLang="en-US" b="1">
                <a:effectLst>
                  <a:outerShdw blurRad="38100" dist="38100" dir="2700000" algn="tl">
                    <a:srgbClr val="C0C0C0"/>
                  </a:outerShdw>
                </a:effectLst>
                <a:latin typeface="宋体" panose="02010600030101010101" pitchFamily="2" charset="-122"/>
              </a:rPr>
              <a:t>            以便与系统总线连接。 </a:t>
            </a:r>
          </a:p>
        </p:txBody>
      </p:sp>
      <p:sp>
        <p:nvSpPr>
          <p:cNvPr id="8" name="Text Box 70">
            <a:extLst>
              <a:ext uri="{FF2B5EF4-FFF2-40B4-BE49-F238E27FC236}">
                <a16:creationId xmlns:a16="http://schemas.microsoft.com/office/drawing/2014/main" id="{D972455D-6930-5EDD-93F7-D4A7887DABEE}"/>
              </a:ext>
            </a:extLst>
          </p:cNvPr>
          <p:cNvSpPr txBox="1">
            <a:spLocks noChangeArrowheads="1"/>
          </p:cNvSpPr>
          <p:nvPr/>
        </p:nvSpPr>
        <p:spPr bwMode="auto">
          <a:xfrm>
            <a:off x="2381865" y="839121"/>
            <a:ext cx="22352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kumimoji="0" lang="zh-CN" altLang="en-US" sz="2800" b="1">
                <a:solidFill>
                  <a:srgbClr val="660066"/>
                </a:solidFill>
                <a:effectLst>
                  <a:outerShdw blurRad="38100" dist="38100" dir="2700000" algn="tl">
                    <a:srgbClr val="C0C0C0"/>
                  </a:outerShdw>
                </a:effectLst>
                <a:latin typeface="Arial" panose="020B0604020202020204" pitchFamily="34" charset="0"/>
              </a:rPr>
              <a:t>各部分功能</a:t>
            </a:r>
          </a:p>
        </p:txBody>
      </p:sp>
      <p:sp>
        <p:nvSpPr>
          <p:cNvPr id="2" name="灯片编号占位符 1">
            <a:extLst>
              <a:ext uri="{FF2B5EF4-FFF2-40B4-BE49-F238E27FC236}">
                <a16:creationId xmlns:a16="http://schemas.microsoft.com/office/drawing/2014/main" id="{8F014CC3-D0A1-97ED-2D39-CF69CE9F115D}"/>
              </a:ext>
            </a:extLst>
          </p:cNvPr>
          <p:cNvSpPr>
            <a:spLocks noGrp="1"/>
          </p:cNvSpPr>
          <p:nvPr>
            <p:ph type="sldNum" sz="quarter" idx="12"/>
          </p:nvPr>
        </p:nvSpPr>
        <p:spPr/>
        <p:txBody>
          <a:bodyPr/>
          <a:lstStyle/>
          <a:p>
            <a:fld id="{392CBAA0-59E6-204E-8F03-85E5040D48B8}" type="slidenum">
              <a:rPr kumimoji="1" lang="zh-CN" altLang="en-US" smtClean="0"/>
              <a:t>91</a:t>
            </a:fld>
            <a:r>
              <a:rPr kumimoji="1" lang="en-US" altLang="zh-CN"/>
              <a:t>/133</a:t>
            </a:r>
            <a:endParaRPr kumimoji="1" lang="zh-CN" altLang="en-US" dirty="0"/>
          </a:p>
        </p:txBody>
      </p:sp>
    </p:spTree>
    <p:extLst>
      <p:ext uri="{BB962C8B-B14F-4D97-AF65-F5344CB8AC3E}">
        <p14:creationId xmlns:p14="http://schemas.microsoft.com/office/powerpoint/2010/main" val="40823285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100000"/>
                                  </p:iterate>
                                  <p:childTnLst>
                                    <p:set>
                                      <p:cBhvr>
                                        <p:cTn id="6" dur="1" fill="hold">
                                          <p:stCondLst>
                                            <p:cond delay="0"/>
                                          </p:stCondLst>
                                        </p:cTn>
                                        <p:tgtEl>
                                          <p:spTgt spid="7">
                                            <p:txEl>
                                              <p:pRg st="0" end="0"/>
                                            </p:txEl>
                                          </p:spTgt>
                                        </p:tgtEl>
                                        <p:attrNameLst>
                                          <p:attrName>style.visibility</p:attrName>
                                        </p:attrNameLst>
                                      </p:cBhvr>
                                      <p:to>
                                        <p:strVal val="visible"/>
                                      </p:to>
                                    </p:set>
                                    <p:animEffect transition="in" filter="wipe(up)">
                                      <p:cBhvr>
                                        <p:cTn id="7" dur="75"/>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iterate type="lt">
                                    <p:tmPct val="100000"/>
                                  </p:iterate>
                                  <p:childTnLst>
                                    <p:set>
                                      <p:cBhvr>
                                        <p:cTn id="11" dur="1" fill="hold">
                                          <p:stCondLst>
                                            <p:cond delay="0"/>
                                          </p:stCondLst>
                                        </p:cTn>
                                        <p:tgtEl>
                                          <p:spTgt spid="7">
                                            <p:txEl>
                                              <p:pRg st="1" end="1"/>
                                            </p:txEl>
                                          </p:spTgt>
                                        </p:tgtEl>
                                        <p:attrNameLst>
                                          <p:attrName>style.visibility</p:attrName>
                                        </p:attrNameLst>
                                      </p:cBhvr>
                                      <p:to>
                                        <p:strVal val="visible"/>
                                      </p:to>
                                    </p:set>
                                    <p:animEffect transition="in" filter="wipe(up)">
                                      <p:cBhvr>
                                        <p:cTn id="12" dur="75"/>
                                        <p:tgtEl>
                                          <p:spTgt spid="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iterate type="lt">
                                    <p:tmPct val="100000"/>
                                  </p:iterate>
                                  <p:childTnLst>
                                    <p:set>
                                      <p:cBhvr>
                                        <p:cTn id="16" dur="1" fill="hold">
                                          <p:stCondLst>
                                            <p:cond delay="0"/>
                                          </p:stCondLst>
                                        </p:cTn>
                                        <p:tgtEl>
                                          <p:spTgt spid="7">
                                            <p:txEl>
                                              <p:pRg st="2" end="2"/>
                                            </p:txEl>
                                          </p:spTgt>
                                        </p:tgtEl>
                                        <p:attrNameLst>
                                          <p:attrName>style.visibility</p:attrName>
                                        </p:attrNameLst>
                                      </p:cBhvr>
                                      <p:to>
                                        <p:strVal val="visible"/>
                                      </p:to>
                                    </p:set>
                                    <p:animEffect transition="in" filter="wipe(up)">
                                      <p:cBhvr>
                                        <p:cTn id="17" dur="75"/>
                                        <p:tgtEl>
                                          <p:spTgt spid="7">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iterate type="lt">
                                    <p:tmPct val="100000"/>
                                  </p:iterate>
                                  <p:childTnLst>
                                    <p:set>
                                      <p:cBhvr>
                                        <p:cTn id="21" dur="1" fill="hold">
                                          <p:stCondLst>
                                            <p:cond delay="0"/>
                                          </p:stCondLst>
                                        </p:cTn>
                                        <p:tgtEl>
                                          <p:spTgt spid="7">
                                            <p:txEl>
                                              <p:pRg st="3" end="3"/>
                                            </p:txEl>
                                          </p:spTgt>
                                        </p:tgtEl>
                                        <p:attrNameLst>
                                          <p:attrName>style.visibility</p:attrName>
                                        </p:attrNameLst>
                                      </p:cBhvr>
                                      <p:to>
                                        <p:strVal val="visible"/>
                                      </p:to>
                                    </p:set>
                                    <p:animEffect transition="in" filter="wipe(up)">
                                      <p:cBhvr>
                                        <p:cTn id="22" dur="75"/>
                                        <p:tgtEl>
                                          <p:spTgt spid="7">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iterate type="lt">
                                    <p:tmPct val="100000"/>
                                  </p:iterate>
                                  <p:childTnLst>
                                    <p:set>
                                      <p:cBhvr>
                                        <p:cTn id="26" dur="1" fill="hold">
                                          <p:stCondLst>
                                            <p:cond delay="0"/>
                                          </p:stCondLst>
                                        </p:cTn>
                                        <p:tgtEl>
                                          <p:spTgt spid="7">
                                            <p:txEl>
                                              <p:pRg st="4" end="4"/>
                                            </p:txEl>
                                          </p:spTgt>
                                        </p:tgtEl>
                                        <p:attrNameLst>
                                          <p:attrName>style.visibility</p:attrName>
                                        </p:attrNameLst>
                                      </p:cBhvr>
                                      <p:to>
                                        <p:strVal val="visible"/>
                                      </p:to>
                                    </p:set>
                                    <p:animEffect transition="in" filter="wipe(up)">
                                      <p:cBhvr>
                                        <p:cTn id="27" dur="75"/>
                                        <p:tgtEl>
                                          <p:spTgt spid="7">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grpId="0" nodeType="clickEffect">
                                  <p:stCondLst>
                                    <p:cond delay="0"/>
                                  </p:stCondLst>
                                  <p:iterate type="lt">
                                    <p:tmPct val="100000"/>
                                  </p:iterate>
                                  <p:childTnLst>
                                    <p:set>
                                      <p:cBhvr>
                                        <p:cTn id="31" dur="1" fill="hold">
                                          <p:stCondLst>
                                            <p:cond delay="0"/>
                                          </p:stCondLst>
                                        </p:cTn>
                                        <p:tgtEl>
                                          <p:spTgt spid="7">
                                            <p:txEl>
                                              <p:pRg st="5" end="5"/>
                                            </p:txEl>
                                          </p:spTgt>
                                        </p:tgtEl>
                                        <p:attrNameLst>
                                          <p:attrName>style.visibility</p:attrName>
                                        </p:attrNameLst>
                                      </p:cBhvr>
                                      <p:to>
                                        <p:strVal val="visible"/>
                                      </p:to>
                                    </p:set>
                                    <p:animEffect transition="in" filter="wipe(up)">
                                      <p:cBhvr>
                                        <p:cTn id="32" dur="75"/>
                                        <p:tgtEl>
                                          <p:spTgt spid="7">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1" fill="hold" grpId="0" nodeType="clickEffect">
                                  <p:stCondLst>
                                    <p:cond delay="0"/>
                                  </p:stCondLst>
                                  <p:iterate type="lt">
                                    <p:tmPct val="100000"/>
                                  </p:iterate>
                                  <p:childTnLst>
                                    <p:set>
                                      <p:cBhvr>
                                        <p:cTn id="36" dur="1" fill="hold">
                                          <p:stCondLst>
                                            <p:cond delay="0"/>
                                          </p:stCondLst>
                                        </p:cTn>
                                        <p:tgtEl>
                                          <p:spTgt spid="7">
                                            <p:txEl>
                                              <p:pRg st="6" end="6"/>
                                            </p:txEl>
                                          </p:spTgt>
                                        </p:tgtEl>
                                        <p:attrNameLst>
                                          <p:attrName>style.visibility</p:attrName>
                                        </p:attrNameLst>
                                      </p:cBhvr>
                                      <p:to>
                                        <p:strVal val="visible"/>
                                      </p:to>
                                    </p:set>
                                    <p:animEffect transition="in" filter="wipe(up)">
                                      <p:cBhvr>
                                        <p:cTn id="37" dur="75"/>
                                        <p:tgtEl>
                                          <p:spTgt spid="7">
                                            <p:txEl>
                                              <p:pRg st="6" end="6"/>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1" fill="hold" grpId="0" nodeType="clickEffect">
                                  <p:stCondLst>
                                    <p:cond delay="0"/>
                                  </p:stCondLst>
                                  <p:iterate type="lt">
                                    <p:tmPct val="100000"/>
                                  </p:iterate>
                                  <p:childTnLst>
                                    <p:set>
                                      <p:cBhvr>
                                        <p:cTn id="41" dur="1" fill="hold">
                                          <p:stCondLst>
                                            <p:cond delay="0"/>
                                          </p:stCondLst>
                                        </p:cTn>
                                        <p:tgtEl>
                                          <p:spTgt spid="7">
                                            <p:txEl>
                                              <p:pRg st="7" end="7"/>
                                            </p:txEl>
                                          </p:spTgt>
                                        </p:tgtEl>
                                        <p:attrNameLst>
                                          <p:attrName>style.visibility</p:attrName>
                                        </p:attrNameLst>
                                      </p:cBhvr>
                                      <p:to>
                                        <p:strVal val="visible"/>
                                      </p:to>
                                    </p:set>
                                    <p:animEffect transition="in" filter="wipe(up)">
                                      <p:cBhvr>
                                        <p:cTn id="42" dur="75"/>
                                        <p:tgtEl>
                                          <p:spTgt spid="7">
                                            <p:txEl>
                                              <p:pRg st="7" end="7"/>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1" fill="hold" grpId="0" nodeType="clickEffect">
                                  <p:stCondLst>
                                    <p:cond delay="0"/>
                                  </p:stCondLst>
                                  <p:iterate type="lt">
                                    <p:tmPct val="100000"/>
                                  </p:iterate>
                                  <p:childTnLst>
                                    <p:set>
                                      <p:cBhvr>
                                        <p:cTn id="46" dur="1" fill="hold">
                                          <p:stCondLst>
                                            <p:cond delay="0"/>
                                          </p:stCondLst>
                                        </p:cTn>
                                        <p:tgtEl>
                                          <p:spTgt spid="7">
                                            <p:txEl>
                                              <p:pRg st="8" end="8"/>
                                            </p:txEl>
                                          </p:spTgt>
                                        </p:tgtEl>
                                        <p:attrNameLst>
                                          <p:attrName>style.visibility</p:attrName>
                                        </p:attrNameLst>
                                      </p:cBhvr>
                                      <p:to>
                                        <p:strVal val="visible"/>
                                      </p:to>
                                    </p:set>
                                    <p:animEffect transition="in" filter="wipe(up)">
                                      <p:cBhvr>
                                        <p:cTn id="47" dur="75"/>
                                        <p:tgtEl>
                                          <p:spTgt spid="7">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autoUpdateAnimBg="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6.</a:t>
            </a:r>
            <a:r>
              <a:rPr kumimoji="1" lang="zh-CN" altLang="en-US" dirty="0"/>
              <a:t> 只读存储器</a:t>
            </a:r>
            <a:r>
              <a:rPr kumimoji="1" lang="en-US" altLang="zh-CN" dirty="0"/>
              <a:t>ROM</a:t>
            </a:r>
            <a:endParaRPr kumimoji="1" lang="zh-CN" altLang="en-US" dirty="0"/>
          </a:p>
        </p:txBody>
      </p:sp>
      <p:sp>
        <p:nvSpPr>
          <p:cNvPr id="6" name="灯片编号占位符 4">
            <a:extLst>
              <a:ext uri="{FF2B5EF4-FFF2-40B4-BE49-F238E27FC236}">
                <a16:creationId xmlns:a16="http://schemas.microsoft.com/office/drawing/2014/main" id="{E061EA8D-F206-922A-F2A7-356791851122}"/>
              </a:ext>
            </a:extLst>
          </p:cNvPr>
          <p:cNvSpPr txBox="1">
            <a:spLocks/>
          </p:cNvSpPr>
          <p:nvPr/>
        </p:nvSpPr>
        <p:spPr>
          <a:xfrm>
            <a:off x="1052813" y="399544"/>
            <a:ext cx="0" cy="0"/>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83F3C6D1-6454-4A10-8DB4-03361B4B1087}" type="slidenum">
              <a:rPr lang="en-US" altLang="zh-CN" smtClean="0"/>
              <a:pPr/>
              <a:t>92</a:t>
            </a:fld>
            <a:endParaRPr lang="en-US" altLang="zh-CN"/>
          </a:p>
        </p:txBody>
      </p:sp>
      <p:sp>
        <p:nvSpPr>
          <p:cNvPr id="7" name="Rectangle 224">
            <a:extLst>
              <a:ext uri="{FF2B5EF4-FFF2-40B4-BE49-F238E27FC236}">
                <a16:creationId xmlns:a16="http://schemas.microsoft.com/office/drawing/2014/main" id="{1F9E4BE2-8A6B-3008-89AB-042D1D661F12}"/>
              </a:ext>
            </a:extLst>
          </p:cNvPr>
          <p:cNvSpPr txBox="1">
            <a:spLocks noChangeArrowheads="1"/>
          </p:cNvSpPr>
          <p:nvPr/>
        </p:nvSpPr>
        <p:spPr>
          <a:xfrm>
            <a:off x="1937051" y="763082"/>
            <a:ext cx="5886450" cy="746125"/>
          </a:xfrm>
          <a:prstGeom prst="rect">
            <a:avLst/>
          </a:prstGeom>
          <a:noFill/>
          <a:ln/>
        </p:spPr>
        <p:txBody>
          <a:bodyPr vert="horz" lIns="91440" tIns="45720" rIns="91440" bIns="45720" rtlCol="0" anchor="ctr">
            <a:normAutofit/>
          </a:bodyPr>
          <a:lstStyle>
            <a:lvl1pPr algn="l" defTabSz="914400" rtl="0" eaLnBrk="1" latinLnBrk="0" hangingPunct="1">
              <a:lnSpc>
                <a:spcPct val="90000"/>
              </a:lnSpc>
              <a:spcBef>
                <a:spcPct val="0"/>
              </a:spcBef>
              <a:buNone/>
              <a:defRPr sz="3200" b="1" kern="1200">
                <a:solidFill>
                  <a:schemeClr val="bg1"/>
                </a:solidFill>
                <a:latin typeface="Franklin Gothic Medium" panose="020B0603020102020204" pitchFamily="34" charset="0"/>
                <a:ea typeface="Songti SC" panose="02010600040101010101" pitchFamily="2" charset="-122"/>
                <a:cs typeface="Times New Roman" panose="02020603050405020304" pitchFamily="18" charset="0"/>
              </a:defRPr>
            </a:lvl1pPr>
          </a:lstStyle>
          <a:p>
            <a:r>
              <a:rPr lang="zh-CN" altLang="en-US" sz="3600">
                <a:solidFill>
                  <a:srgbClr val="660066"/>
                </a:solidFill>
                <a:ea typeface="华文行楷" panose="02010800040101010101" pitchFamily="2" charset="-122"/>
              </a:rPr>
              <a:t>可编程只读存储器 </a:t>
            </a:r>
            <a:r>
              <a:rPr lang="en-US" altLang="zh-CN" sz="3600">
                <a:solidFill>
                  <a:srgbClr val="660066"/>
                </a:solidFill>
                <a:ea typeface="华文行楷" panose="02010800040101010101" pitchFamily="2" charset="-122"/>
              </a:rPr>
              <a:t>PROM</a:t>
            </a:r>
            <a:endParaRPr lang="zh-CN" altLang="en-US" sz="3600" dirty="0">
              <a:solidFill>
                <a:srgbClr val="660066"/>
              </a:solidFill>
              <a:ea typeface="华文行楷" panose="02010800040101010101" pitchFamily="2" charset="-122"/>
            </a:endParaRPr>
          </a:p>
        </p:txBody>
      </p:sp>
      <p:sp>
        <p:nvSpPr>
          <p:cNvPr id="8" name="Text Box 225">
            <a:extLst>
              <a:ext uri="{FF2B5EF4-FFF2-40B4-BE49-F238E27FC236}">
                <a16:creationId xmlns:a16="http://schemas.microsoft.com/office/drawing/2014/main" id="{D0B65D60-3AA8-51E9-68CA-3D7AF82EED67}"/>
              </a:ext>
            </a:extLst>
          </p:cNvPr>
          <p:cNvSpPr txBox="1">
            <a:spLocks noChangeArrowheads="1"/>
          </p:cNvSpPr>
          <p:nvPr/>
        </p:nvSpPr>
        <p:spPr bwMode="auto">
          <a:xfrm>
            <a:off x="1500488" y="3819019"/>
            <a:ext cx="9631363" cy="2443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kumimoji="0" lang="zh-CN" altLang="en-US" sz="2800" b="1" dirty="0">
                <a:solidFill>
                  <a:srgbClr val="CC0099"/>
                </a:solidFill>
                <a:effectLst>
                  <a:outerShdw blurRad="38100" dist="38100" dir="2700000" algn="tl">
                    <a:srgbClr val="C0C0C0"/>
                  </a:outerShdw>
                </a:effectLst>
                <a:latin typeface="Arial" panose="020B0604020202020204" pitchFamily="34" charset="0"/>
              </a:rPr>
              <a:t>相当于在所有存储单元中都存入了</a:t>
            </a:r>
            <a:r>
              <a:rPr kumimoji="0" lang="zh-CN" altLang="en-US" sz="2800" b="1" dirty="0">
                <a:solidFill>
                  <a:schemeClr val="accent2"/>
                </a:solidFill>
                <a:effectLst>
                  <a:outerShdw blurRad="38100" dist="38100" dir="2700000" algn="tl">
                    <a:srgbClr val="C0C0C0"/>
                  </a:outerShdw>
                </a:effectLst>
                <a:latin typeface="Arial" panose="020B0604020202020204" pitchFamily="34" charset="0"/>
              </a:rPr>
              <a:t> </a:t>
            </a:r>
            <a:r>
              <a:rPr kumimoji="0" lang="en-US" altLang="zh-CN" sz="2800" b="1" dirty="0">
                <a:solidFill>
                  <a:schemeClr val="accent2"/>
                </a:solidFill>
                <a:effectLst>
                  <a:outerShdw blurRad="38100" dist="38100" dir="2700000" algn="tl">
                    <a:srgbClr val="C0C0C0"/>
                  </a:outerShdw>
                </a:effectLst>
                <a:latin typeface="Arial" panose="020B0604020202020204" pitchFamily="34" charset="0"/>
              </a:rPr>
              <a:t>1</a:t>
            </a:r>
            <a:r>
              <a:rPr kumimoji="0" lang="zh-CN" altLang="en-US" sz="2800" b="1" dirty="0">
                <a:solidFill>
                  <a:schemeClr val="accent2"/>
                </a:solidFill>
                <a:effectLst>
                  <a:outerShdw blurRad="38100" dist="38100" dir="2700000" algn="tl">
                    <a:srgbClr val="C0C0C0"/>
                  </a:outerShdw>
                </a:effectLst>
                <a:latin typeface="Arial" panose="020B0604020202020204" pitchFamily="34" charset="0"/>
              </a:rPr>
              <a:t>。</a:t>
            </a:r>
          </a:p>
          <a:p>
            <a:pPr>
              <a:spcBef>
                <a:spcPct val="50000"/>
              </a:spcBef>
            </a:pPr>
            <a:r>
              <a:rPr kumimoji="0" lang="zh-CN" altLang="en-US" sz="2800" b="1" dirty="0">
                <a:solidFill>
                  <a:srgbClr val="CC0099"/>
                </a:solidFill>
                <a:effectLst>
                  <a:outerShdw blurRad="38100" dist="38100" dir="2700000" algn="tl">
                    <a:srgbClr val="C0C0C0"/>
                  </a:outerShdw>
                </a:effectLst>
                <a:latin typeface="Arial" panose="020B0604020202020204" pitchFamily="34" charset="0"/>
              </a:rPr>
              <a:t>写入数据时，</a:t>
            </a:r>
          </a:p>
          <a:p>
            <a:pPr>
              <a:spcBef>
                <a:spcPct val="50000"/>
              </a:spcBef>
            </a:pPr>
            <a:r>
              <a:rPr kumimoji="0" lang="zh-CN" altLang="en-US" sz="2800" b="1" dirty="0">
                <a:solidFill>
                  <a:srgbClr val="CC0099"/>
                </a:solidFill>
                <a:effectLst>
                  <a:outerShdw blurRad="38100" dist="38100" dir="2700000" algn="tl">
                    <a:srgbClr val="C0C0C0"/>
                  </a:outerShdw>
                </a:effectLst>
                <a:latin typeface="Arial" panose="020B0604020202020204" pitchFamily="34" charset="0"/>
              </a:rPr>
              <a:t>设法将需要存入</a:t>
            </a:r>
            <a:r>
              <a:rPr kumimoji="0" lang="en-US" altLang="zh-CN" sz="2800" b="1" dirty="0">
                <a:solidFill>
                  <a:schemeClr val="accent2"/>
                </a:solidFill>
                <a:effectLst>
                  <a:outerShdw blurRad="38100" dist="38100" dir="2700000" algn="tl">
                    <a:srgbClr val="C0C0C0"/>
                  </a:outerShdw>
                </a:effectLst>
                <a:latin typeface="Arial" panose="020B0604020202020204" pitchFamily="34" charset="0"/>
              </a:rPr>
              <a:t>0</a:t>
            </a:r>
            <a:r>
              <a:rPr kumimoji="0" lang="zh-CN" altLang="en-US" sz="2800" b="1" dirty="0">
                <a:solidFill>
                  <a:srgbClr val="CC0099"/>
                </a:solidFill>
                <a:effectLst>
                  <a:outerShdw blurRad="38100" dist="38100" dir="2700000" algn="tl">
                    <a:srgbClr val="C0C0C0"/>
                  </a:outerShdw>
                </a:effectLst>
                <a:latin typeface="Arial" panose="020B0604020202020204" pitchFamily="34" charset="0"/>
              </a:rPr>
              <a:t>的那些存储单元上的熔丝烧断就可以。</a:t>
            </a:r>
          </a:p>
          <a:p>
            <a:pPr>
              <a:spcBef>
                <a:spcPct val="50000"/>
              </a:spcBef>
            </a:pPr>
            <a:r>
              <a:rPr kumimoji="0" lang="en-US" altLang="zh-CN" sz="2800" b="1" dirty="0">
                <a:solidFill>
                  <a:srgbClr val="CC0099"/>
                </a:solidFill>
                <a:effectLst>
                  <a:outerShdw blurRad="38100" dist="38100" dir="2700000" algn="tl">
                    <a:srgbClr val="C0C0C0"/>
                  </a:outerShdw>
                </a:effectLst>
                <a:latin typeface="Arial" panose="020B0604020202020204" pitchFamily="34" charset="0"/>
              </a:rPr>
              <a:t>PROM</a:t>
            </a:r>
            <a:r>
              <a:rPr kumimoji="0" lang="zh-CN" altLang="en-US" sz="2800" b="1" dirty="0">
                <a:solidFill>
                  <a:srgbClr val="CC0099"/>
                </a:solidFill>
                <a:effectLst>
                  <a:outerShdw blurRad="38100" dist="38100" dir="2700000" algn="tl">
                    <a:srgbClr val="C0C0C0"/>
                  </a:outerShdw>
                </a:effectLst>
                <a:latin typeface="Arial" panose="020B0604020202020204" pitchFamily="34" charset="0"/>
              </a:rPr>
              <a:t>的内容只能写入一次。</a:t>
            </a:r>
          </a:p>
        </p:txBody>
      </p:sp>
      <p:sp>
        <p:nvSpPr>
          <p:cNvPr id="9" name="Text Box 226">
            <a:extLst>
              <a:ext uri="{FF2B5EF4-FFF2-40B4-BE49-F238E27FC236}">
                <a16:creationId xmlns:a16="http://schemas.microsoft.com/office/drawing/2014/main" id="{892C6144-4941-BF75-2C53-8BF762816E1F}"/>
              </a:ext>
            </a:extLst>
          </p:cNvPr>
          <p:cNvSpPr txBox="1">
            <a:spLocks noChangeArrowheads="1"/>
          </p:cNvSpPr>
          <p:nvPr/>
        </p:nvSpPr>
        <p:spPr bwMode="auto">
          <a:xfrm>
            <a:off x="1533826" y="1674307"/>
            <a:ext cx="8258175" cy="180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kumimoji="0" lang="zh-CN" altLang="en-US" sz="2800" b="1" dirty="0">
                <a:solidFill>
                  <a:srgbClr val="CC0099"/>
                </a:solidFill>
                <a:effectLst>
                  <a:outerShdw blurRad="38100" dist="38100" dir="2700000" algn="tl">
                    <a:srgbClr val="C0C0C0"/>
                  </a:outerShdw>
                </a:effectLst>
                <a:latin typeface="Arial" panose="020B0604020202020204" pitchFamily="34" charset="0"/>
              </a:rPr>
              <a:t>总体结构与掩模</a:t>
            </a:r>
            <a:r>
              <a:rPr kumimoji="0" lang="en-US" altLang="zh-CN" sz="2800" b="1" dirty="0">
                <a:solidFill>
                  <a:srgbClr val="CC0099"/>
                </a:solidFill>
                <a:effectLst>
                  <a:outerShdw blurRad="38100" dist="38100" dir="2700000" algn="tl">
                    <a:srgbClr val="C0C0C0"/>
                  </a:outerShdw>
                </a:effectLst>
                <a:latin typeface="Arial" panose="020B0604020202020204" pitchFamily="34" charset="0"/>
              </a:rPr>
              <a:t>ROM</a:t>
            </a:r>
            <a:r>
              <a:rPr kumimoji="0" lang="zh-CN" altLang="en-US" sz="2800" b="1" dirty="0">
                <a:solidFill>
                  <a:srgbClr val="CC0099"/>
                </a:solidFill>
                <a:effectLst>
                  <a:outerShdw blurRad="38100" dist="38100" dir="2700000" algn="tl">
                    <a:srgbClr val="C0C0C0"/>
                  </a:outerShdw>
                </a:effectLst>
                <a:latin typeface="Arial" panose="020B0604020202020204" pitchFamily="34" charset="0"/>
              </a:rPr>
              <a:t>一样，</a:t>
            </a:r>
          </a:p>
          <a:p>
            <a:endParaRPr kumimoji="0" lang="zh-CN" altLang="en-US" sz="2800" b="1" dirty="0">
              <a:solidFill>
                <a:srgbClr val="CC0099"/>
              </a:solidFill>
              <a:effectLst>
                <a:outerShdw blurRad="38100" dist="38100" dir="2700000" algn="tl">
                  <a:srgbClr val="C0C0C0"/>
                </a:outerShdw>
              </a:effectLst>
              <a:latin typeface="Arial" panose="020B0604020202020204" pitchFamily="34" charset="0"/>
            </a:endParaRPr>
          </a:p>
          <a:p>
            <a:r>
              <a:rPr kumimoji="0" lang="zh-CN" altLang="en-US" sz="2800" b="1" dirty="0">
                <a:solidFill>
                  <a:srgbClr val="CC0099"/>
                </a:solidFill>
                <a:effectLst>
                  <a:outerShdw blurRad="38100" dist="38100" dir="2700000" algn="tl">
                    <a:srgbClr val="C0C0C0"/>
                  </a:outerShdw>
                </a:effectLst>
                <a:latin typeface="Arial" panose="020B0604020202020204" pitchFamily="34" charset="0"/>
              </a:rPr>
              <a:t>但出厂时已经在存储矩阵的所有</a:t>
            </a:r>
            <a:r>
              <a:rPr kumimoji="0" lang="zh-CN" altLang="en-US" sz="2800" b="1" dirty="0">
                <a:effectLst>
                  <a:outerShdw blurRad="38100" dist="38100" dir="2700000" algn="tl">
                    <a:srgbClr val="C0C0C0"/>
                  </a:outerShdw>
                </a:effectLst>
                <a:latin typeface="Arial" panose="020B0604020202020204" pitchFamily="34" charset="0"/>
              </a:rPr>
              <a:t>交叉点</a:t>
            </a:r>
            <a:r>
              <a:rPr kumimoji="0" lang="zh-CN" altLang="en-US" sz="2800" b="1" dirty="0">
                <a:solidFill>
                  <a:srgbClr val="CC0099"/>
                </a:solidFill>
                <a:effectLst>
                  <a:outerShdw blurRad="38100" dist="38100" dir="2700000" algn="tl">
                    <a:srgbClr val="C0C0C0"/>
                  </a:outerShdw>
                </a:effectLst>
                <a:latin typeface="Arial" panose="020B0604020202020204" pitchFamily="34" charset="0"/>
              </a:rPr>
              <a:t>上全部制作了存储信息，</a:t>
            </a:r>
          </a:p>
        </p:txBody>
      </p:sp>
      <p:sp>
        <p:nvSpPr>
          <p:cNvPr id="2" name="灯片编号占位符 1">
            <a:extLst>
              <a:ext uri="{FF2B5EF4-FFF2-40B4-BE49-F238E27FC236}">
                <a16:creationId xmlns:a16="http://schemas.microsoft.com/office/drawing/2014/main" id="{95EC346F-F717-E22A-06C4-85557FA3BD9C}"/>
              </a:ext>
            </a:extLst>
          </p:cNvPr>
          <p:cNvSpPr>
            <a:spLocks noGrp="1"/>
          </p:cNvSpPr>
          <p:nvPr>
            <p:ph type="sldNum" sz="quarter" idx="12"/>
          </p:nvPr>
        </p:nvSpPr>
        <p:spPr/>
        <p:txBody>
          <a:bodyPr/>
          <a:lstStyle/>
          <a:p>
            <a:fld id="{392CBAA0-59E6-204E-8F03-85E5040D48B8}" type="slidenum">
              <a:rPr kumimoji="1" lang="zh-CN" altLang="en-US" smtClean="0"/>
              <a:t>92</a:t>
            </a:fld>
            <a:r>
              <a:rPr kumimoji="1" lang="en-US" altLang="zh-CN"/>
              <a:t>/133</a:t>
            </a:r>
            <a:endParaRPr kumimoji="1" lang="zh-CN" altLang="en-US" dirty="0"/>
          </a:p>
        </p:txBody>
      </p:sp>
    </p:spTree>
    <p:extLst>
      <p:ext uri="{BB962C8B-B14F-4D97-AF65-F5344CB8AC3E}">
        <p14:creationId xmlns:p14="http://schemas.microsoft.com/office/powerpoint/2010/main" val="957627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Effect transition="in" filter="wipe(left)">
                                      <p:cBhvr>
                                        <p:cTn id="7" dur="500"/>
                                        <p:tgtEl>
                                          <p:spTgt spid="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9">
                                            <p:txEl>
                                              <p:pRg st="2" end="2"/>
                                            </p:txEl>
                                          </p:spTgt>
                                        </p:tgtEl>
                                        <p:attrNameLst>
                                          <p:attrName>style.visibility</p:attrName>
                                        </p:attrNameLst>
                                      </p:cBhvr>
                                      <p:to>
                                        <p:strVal val="visible"/>
                                      </p:to>
                                    </p:set>
                                    <p:animEffect transition="in" filter="wipe(left)">
                                      <p:cBhvr>
                                        <p:cTn id="12" dur="500"/>
                                        <p:tgtEl>
                                          <p:spTgt spid="9">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iterate type="lt">
                                    <p:tmPct val="100000"/>
                                  </p:iterate>
                                  <p:childTnLst>
                                    <p:set>
                                      <p:cBhvr>
                                        <p:cTn id="16" dur="1" fill="hold">
                                          <p:stCondLst>
                                            <p:cond delay="0"/>
                                          </p:stCondLst>
                                        </p:cTn>
                                        <p:tgtEl>
                                          <p:spTgt spid="8">
                                            <p:txEl>
                                              <p:pRg st="0" end="0"/>
                                            </p:txEl>
                                          </p:spTgt>
                                        </p:tgtEl>
                                        <p:attrNameLst>
                                          <p:attrName>style.visibility</p:attrName>
                                        </p:attrNameLst>
                                      </p:cBhvr>
                                      <p:to>
                                        <p:strVal val="visible"/>
                                      </p:to>
                                    </p:set>
                                    <p:animEffect transition="in" filter="wipe(up)">
                                      <p:cBhvr>
                                        <p:cTn id="17" dur="75"/>
                                        <p:tgtEl>
                                          <p:spTgt spid="8">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iterate type="lt">
                                    <p:tmPct val="100000"/>
                                  </p:iterate>
                                  <p:childTnLst>
                                    <p:set>
                                      <p:cBhvr>
                                        <p:cTn id="21" dur="1" fill="hold">
                                          <p:stCondLst>
                                            <p:cond delay="0"/>
                                          </p:stCondLst>
                                        </p:cTn>
                                        <p:tgtEl>
                                          <p:spTgt spid="8">
                                            <p:txEl>
                                              <p:pRg st="1" end="1"/>
                                            </p:txEl>
                                          </p:spTgt>
                                        </p:tgtEl>
                                        <p:attrNameLst>
                                          <p:attrName>style.visibility</p:attrName>
                                        </p:attrNameLst>
                                      </p:cBhvr>
                                      <p:to>
                                        <p:strVal val="visible"/>
                                      </p:to>
                                    </p:set>
                                    <p:animEffect transition="in" filter="wipe(up)">
                                      <p:cBhvr>
                                        <p:cTn id="22" dur="75"/>
                                        <p:tgtEl>
                                          <p:spTgt spid="8">
                                            <p:txEl>
                                              <p:pRg st="1" end="1"/>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iterate type="lt">
                                    <p:tmPct val="100000"/>
                                  </p:iterate>
                                  <p:childTnLst>
                                    <p:set>
                                      <p:cBhvr>
                                        <p:cTn id="26" dur="1" fill="hold">
                                          <p:stCondLst>
                                            <p:cond delay="0"/>
                                          </p:stCondLst>
                                        </p:cTn>
                                        <p:tgtEl>
                                          <p:spTgt spid="8">
                                            <p:txEl>
                                              <p:pRg st="2" end="2"/>
                                            </p:txEl>
                                          </p:spTgt>
                                        </p:tgtEl>
                                        <p:attrNameLst>
                                          <p:attrName>style.visibility</p:attrName>
                                        </p:attrNameLst>
                                      </p:cBhvr>
                                      <p:to>
                                        <p:strVal val="visible"/>
                                      </p:to>
                                    </p:set>
                                    <p:animEffect transition="in" filter="wipe(up)">
                                      <p:cBhvr>
                                        <p:cTn id="27" dur="75"/>
                                        <p:tgtEl>
                                          <p:spTgt spid="8">
                                            <p:txEl>
                                              <p:pRg st="2" end="2"/>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grpId="0" nodeType="clickEffect">
                                  <p:stCondLst>
                                    <p:cond delay="0"/>
                                  </p:stCondLst>
                                  <p:iterate type="lt">
                                    <p:tmPct val="100000"/>
                                  </p:iterate>
                                  <p:childTnLst>
                                    <p:set>
                                      <p:cBhvr>
                                        <p:cTn id="31" dur="1" fill="hold">
                                          <p:stCondLst>
                                            <p:cond delay="0"/>
                                          </p:stCondLst>
                                        </p:cTn>
                                        <p:tgtEl>
                                          <p:spTgt spid="8">
                                            <p:txEl>
                                              <p:pRg st="3" end="3"/>
                                            </p:txEl>
                                          </p:spTgt>
                                        </p:tgtEl>
                                        <p:attrNameLst>
                                          <p:attrName>style.visibility</p:attrName>
                                        </p:attrNameLst>
                                      </p:cBhvr>
                                      <p:to>
                                        <p:strVal val="visible"/>
                                      </p:to>
                                    </p:set>
                                    <p:animEffect transition="in" filter="wipe(up)">
                                      <p:cBhvr>
                                        <p:cTn id="32" dur="75"/>
                                        <p:tgtEl>
                                          <p:spTgt spid="8">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autoUpdateAnimBg="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6.</a:t>
            </a:r>
            <a:r>
              <a:rPr kumimoji="1" lang="zh-CN" altLang="en-US" dirty="0"/>
              <a:t> 只读存储器</a:t>
            </a:r>
            <a:r>
              <a:rPr kumimoji="1" lang="en-US" altLang="zh-CN" dirty="0"/>
              <a:t>ROM</a:t>
            </a:r>
            <a:endParaRPr kumimoji="1" lang="zh-CN" altLang="en-US" dirty="0"/>
          </a:p>
        </p:txBody>
      </p:sp>
      <p:sp>
        <p:nvSpPr>
          <p:cNvPr id="6" name="灯片编号占位符 4">
            <a:extLst>
              <a:ext uri="{FF2B5EF4-FFF2-40B4-BE49-F238E27FC236}">
                <a16:creationId xmlns:a16="http://schemas.microsoft.com/office/drawing/2014/main" id="{422A9515-8249-5AE0-C52F-51791BA6CEF2}"/>
              </a:ext>
            </a:extLst>
          </p:cNvPr>
          <p:cNvSpPr txBox="1">
            <a:spLocks/>
          </p:cNvSpPr>
          <p:nvPr/>
        </p:nvSpPr>
        <p:spPr>
          <a:xfrm>
            <a:off x="1061884" y="214374"/>
            <a:ext cx="0" cy="0"/>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D65C8E2-DB0B-4F7D-84F7-618D337E0199}" type="slidenum">
              <a:rPr lang="en-US" altLang="zh-CN" smtClean="0"/>
              <a:pPr/>
              <a:t>93</a:t>
            </a:fld>
            <a:endParaRPr lang="en-US" altLang="zh-CN"/>
          </a:p>
        </p:txBody>
      </p:sp>
      <p:sp>
        <p:nvSpPr>
          <p:cNvPr id="7" name="Text Box 5">
            <a:extLst>
              <a:ext uri="{FF2B5EF4-FFF2-40B4-BE49-F238E27FC236}">
                <a16:creationId xmlns:a16="http://schemas.microsoft.com/office/drawing/2014/main" id="{38BD5653-B9C9-58CE-0210-C953D6B4CFE3}"/>
              </a:ext>
            </a:extLst>
          </p:cNvPr>
          <p:cNvSpPr txBox="1">
            <a:spLocks noChangeArrowheads="1"/>
          </p:cNvSpPr>
          <p:nvPr/>
        </p:nvSpPr>
        <p:spPr bwMode="auto">
          <a:xfrm>
            <a:off x="1488922" y="1777994"/>
            <a:ext cx="8421687" cy="3511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defRPr kumimoji="1" sz="2400">
                <a:solidFill>
                  <a:schemeClr val="tx1"/>
                </a:solidFill>
                <a:latin typeface="Times New Roman" panose="02020603050405020304" pitchFamily="18" charset="0"/>
                <a:ea typeface="宋体" panose="02010600030101010101" pitchFamily="2" charset="-122"/>
              </a:defRPr>
            </a:lvl1pPr>
            <a:lvl2pPr marL="800100" indent="-342900">
              <a:defRPr kumimoji="1" sz="2400">
                <a:solidFill>
                  <a:schemeClr val="tx1"/>
                </a:solidFill>
                <a:latin typeface="Times New Roman" panose="02020603050405020304" pitchFamily="18" charset="0"/>
                <a:ea typeface="宋体" panose="02010600030101010101" pitchFamily="2" charset="-122"/>
              </a:defRPr>
            </a:lvl2pPr>
            <a:lvl3pPr marL="1257300" indent="-342900">
              <a:defRPr kumimoji="1" sz="2400">
                <a:solidFill>
                  <a:schemeClr val="tx1"/>
                </a:solidFill>
                <a:latin typeface="Times New Roman" panose="02020603050405020304" pitchFamily="18" charset="0"/>
                <a:ea typeface="宋体" panose="02010600030101010101" pitchFamily="2" charset="-122"/>
              </a:defRPr>
            </a:lvl3pPr>
            <a:lvl4pPr marL="1714500" indent="-342900">
              <a:defRPr kumimoji="1" sz="2400">
                <a:solidFill>
                  <a:schemeClr val="tx1"/>
                </a:solidFill>
                <a:latin typeface="Times New Roman" panose="02020603050405020304" pitchFamily="18" charset="0"/>
                <a:ea typeface="宋体" panose="02010600030101010101" pitchFamily="2" charset="-122"/>
              </a:defRPr>
            </a:lvl4pPr>
            <a:lvl5pPr marL="2171700" indent="-342900">
              <a:defRPr kumimoji="1" sz="2400">
                <a:solidFill>
                  <a:schemeClr val="tx1"/>
                </a:solidFill>
                <a:latin typeface="Times New Roman" panose="02020603050405020304" pitchFamily="18" charset="0"/>
                <a:ea typeface="宋体" panose="02010600030101010101" pitchFamily="2" charset="-122"/>
              </a:defRPr>
            </a:lvl5pPr>
            <a:lvl6pPr marL="2628900" indent="-3429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3086100" indent="-3429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543300" indent="-3429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4000500" indent="-3429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spcBef>
                <a:spcPct val="50000"/>
              </a:spcBef>
              <a:buFontTx/>
              <a:buAutoNum type="arabicPeriod"/>
            </a:pPr>
            <a:r>
              <a:rPr kumimoji="0" lang="en-US" altLang="zh-CN" sz="2800" b="1" dirty="0">
                <a:solidFill>
                  <a:srgbClr val="CC0000"/>
                </a:solidFill>
                <a:latin typeface="Arial" panose="020B0604020202020204" pitchFamily="34" charset="0"/>
              </a:rPr>
              <a:t> EPROM</a:t>
            </a:r>
            <a:r>
              <a:rPr kumimoji="0" lang="zh-CN" altLang="en-US" sz="2800" b="1" dirty="0">
                <a:solidFill>
                  <a:srgbClr val="CC0000"/>
                </a:solidFill>
                <a:latin typeface="Arial" panose="020B0604020202020204" pitchFamily="34" charset="0"/>
              </a:rPr>
              <a:t>（</a:t>
            </a:r>
            <a:r>
              <a:rPr kumimoji="0" lang="en-US" altLang="zh-CN" sz="2800" b="1" dirty="0">
                <a:solidFill>
                  <a:srgbClr val="CC0000"/>
                </a:solidFill>
                <a:latin typeface="Arial" panose="020B0604020202020204" pitchFamily="34" charset="0"/>
              </a:rPr>
              <a:t>UVEPROM</a:t>
            </a:r>
            <a:r>
              <a:rPr kumimoji="0" lang="zh-CN" altLang="en-US" sz="2800" b="1" dirty="0">
                <a:solidFill>
                  <a:srgbClr val="CC0000"/>
                </a:solidFill>
                <a:latin typeface="Arial" panose="020B0604020202020204" pitchFamily="34" charset="0"/>
              </a:rPr>
              <a:t>）</a:t>
            </a:r>
          </a:p>
          <a:p>
            <a:pPr>
              <a:spcBef>
                <a:spcPct val="50000"/>
              </a:spcBef>
            </a:pPr>
            <a:r>
              <a:rPr kumimoji="0" lang="zh-CN" altLang="en-US" sz="2800" b="1" dirty="0">
                <a:latin typeface="Arial" panose="020B0604020202020204" pitchFamily="34" charset="0"/>
              </a:rPr>
              <a:t>紫外线可擦除的可编程</a:t>
            </a:r>
            <a:r>
              <a:rPr kumimoji="0" lang="en-US" altLang="zh-CN" sz="2800" b="1" dirty="0"/>
              <a:t>ROM</a:t>
            </a:r>
            <a:r>
              <a:rPr kumimoji="0" lang="zh-CN" altLang="en-US" sz="2800" b="1" dirty="0"/>
              <a:t>（</a:t>
            </a:r>
            <a:r>
              <a:rPr kumimoji="0" lang="en-US" altLang="zh-CN" sz="2800" b="1" dirty="0"/>
              <a:t>Ultra-</a:t>
            </a:r>
            <a:r>
              <a:rPr kumimoji="0" lang="en-US" altLang="zh-CN" sz="2800" b="1" dirty="0" err="1"/>
              <a:t>Voilet</a:t>
            </a:r>
            <a:r>
              <a:rPr kumimoji="0" lang="en-US" altLang="zh-CN" sz="2800" b="1" dirty="0"/>
              <a:t> Erasable Programmable Read-Only Memory</a:t>
            </a:r>
            <a:r>
              <a:rPr kumimoji="0" lang="zh-CN" altLang="en-US" sz="2800" b="1" dirty="0"/>
              <a:t>）</a:t>
            </a:r>
          </a:p>
          <a:p>
            <a:pPr>
              <a:spcBef>
                <a:spcPct val="50000"/>
              </a:spcBef>
            </a:pPr>
            <a:r>
              <a:rPr kumimoji="0" lang="zh-CN" altLang="en-US" sz="2800" b="1" dirty="0">
                <a:latin typeface="Arial" panose="020B0604020202020204" pitchFamily="34" charset="0"/>
              </a:rPr>
              <a:t>早期存储单元中使用浮栅雪崩注入</a:t>
            </a:r>
            <a:r>
              <a:rPr kumimoji="0" lang="en-US" altLang="zh-CN" sz="2800" b="1" dirty="0">
                <a:latin typeface="Arial" panose="020B0604020202020204" pitchFamily="34" charset="0"/>
              </a:rPr>
              <a:t>MOS</a:t>
            </a:r>
            <a:r>
              <a:rPr kumimoji="0" lang="zh-CN" altLang="en-US" sz="2800" b="1" dirty="0">
                <a:latin typeface="Arial" panose="020B0604020202020204" pitchFamily="34" charset="0"/>
              </a:rPr>
              <a:t>管，</a:t>
            </a:r>
          </a:p>
          <a:p>
            <a:pPr>
              <a:spcBef>
                <a:spcPct val="50000"/>
              </a:spcBef>
            </a:pPr>
            <a:r>
              <a:rPr kumimoji="0" lang="zh-CN" altLang="en-US" sz="2800" b="1" dirty="0">
                <a:latin typeface="Arial" panose="020B0604020202020204" pitchFamily="34" charset="0"/>
              </a:rPr>
              <a:t>目前多改用叠栅注入</a:t>
            </a:r>
            <a:r>
              <a:rPr kumimoji="0" lang="en-US" altLang="zh-CN" sz="2800" b="1" dirty="0">
                <a:latin typeface="Arial" panose="020B0604020202020204" pitchFamily="34" charset="0"/>
              </a:rPr>
              <a:t>MOS</a:t>
            </a:r>
            <a:r>
              <a:rPr kumimoji="0" lang="zh-CN" altLang="en-US" sz="2800" b="1" dirty="0">
                <a:latin typeface="Arial" panose="020B0604020202020204" pitchFamily="34" charset="0"/>
              </a:rPr>
              <a:t>管，</a:t>
            </a:r>
          </a:p>
          <a:p>
            <a:pPr>
              <a:spcBef>
                <a:spcPct val="50000"/>
              </a:spcBef>
            </a:pPr>
            <a:r>
              <a:rPr kumimoji="0" lang="zh-CN" altLang="en-US" sz="2800" b="1" dirty="0">
                <a:solidFill>
                  <a:srgbClr val="CC0099"/>
                </a:solidFill>
                <a:latin typeface="Arial" panose="020B0604020202020204" pitchFamily="34" charset="0"/>
              </a:rPr>
              <a:t>擦除操作复杂，擦除速度很慢。</a:t>
            </a:r>
          </a:p>
        </p:txBody>
      </p:sp>
      <p:sp>
        <p:nvSpPr>
          <p:cNvPr id="8" name="Rectangle 6">
            <a:extLst>
              <a:ext uri="{FF2B5EF4-FFF2-40B4-BE49-F238E27FC236}">
                <a16:creationId xmlns:a16="http://schemas.microsoft.com/office/drawing/2014/main" id="{1FE11A82-D168-4043-38ED-9208529511EE}"/>
              </a:ext>
            </a:extLst>
          </p:cNvPr>
          <p:cNvSpPr txBox="1">
            <a:spLocks noChangeArrowheads="1"/>
          </p:cNvSpPr>
          <p:nvPr/>
        </p:nvSpPr>
        <p:spPr>
          <a:xfrm>
            <a:off x="1414309" y="916049"/>
            <a:ext cx="6440488" cy="746125"/>
          </a:xfrm>
          <a:prstGeom prst="rect">
            <a:avLst/>
          </a:prstGeom>
          <a:noFill/>
          <a:ln/>
        </p:spPr>
        <p:txBody>
          <a:bodyPr vert="horz" lIns="91440" tIns="45720" rIns="91440" bIns="45720" rtlCol="0" anchor="ctr">
            <a:normAutofit/>
          </a:bodyPr>
          <a:lstStyle>
            <a:lvl1pPr algn="l" defTabSz="914400" rtl="0" eaLnBrk="1" latinLnBrk="0" hangingPunct="1">
              <a:lnSpc>
                <a:spcPct val="90000"/>
              </a:lnSpc>
              <a:spcBef>
                <a:spcPct val="0"/>
              </a:spcBef>
              <a:buNone/>
              <a:defRPr sz="3200" b="1" kern="1200">
                <a:solidFill>
                  <a:schemeClr val="bg1"/>
                </a:solidFill>
                <a:latin typeface="Franklin Gothic Medium" panose="020B0603020102020204" pitchFamily="34" charset="0"/>
                <a:ea typeface="Songti SC" panose="02010600040101010101" pitchFamily="2" charset="-122"/>
                <a:cs typeface="Times New Roman" panose="02020603050405020304" pitchFamily="18" charset="0"/>
              </a:defRPr>
            </a:lvl1pPr>
          </a:lstStyle>
          <a:p>
            <a:r>
              <a:rPr lang="zh-CN" altLang="en-US" sz="2800">
                <a:solidFill>
                  <a:srgbClr val="CC0099"/>
                </a:solidFill>
                <a:effectLst>
                  <a:outerShdw blurRad="38100" dist="38100" dir="2700000" algn="tl">
                    <a:srgbClr val="C0C0C0"/>
                  </a:outerShdw>
                </a:effectLst>
              </a:rPr>
              <a:t>可擦除的可编程只读存储器</a:t>
            </a:r>
          </a:p>
        </p:txBody>
      </p:sp>
      <p:sp>
        <p:nvSpPr>
          <p:cNvPr id="2" name="灯片编号占位符 1">
            <a:extLst>
              <a:ext uri="{FF2B5EF4-FFF2-40B4-BE49-F238E27FC236}">
                <a16:creationId xmlns:a16="http://schemas.microsoft.com/office/drawing/2014/main" id="{0D096EFD-E2BB-F715-4CA1-231DE7159641}"/>
              </a:ext>
            </a:extLst>
          </p:cNvPr>
          <p:cNvSpPr>
            <a:spLocks noGrp="1"/>
          </p:cNvSpPr>
          <p:nvPr>
            <p:ph type="sldNum" sz="quarter" idx="12"/>
          </p:nvPr>
        </p:nvSpPr>
        <p:spPr/>
        <p:txBody>
          <a:bodyPr/>
          <a:lstStyle/>
          <a:p>
            <a:fld id="{392CBAA0-59E6-204E-8F03-85E5040D48B8}" type="slidenum">
              <a:rPr kumimoji="1" lang="zh-CN" altLang="en-US" smtClean="0"/>
              <a:t>93</a:t>
            </a:fld>
            <a:r>
              <a:rPr kumimoji="1" lang="en-US" altLang="zh-CN"/>
              <a:t>/133</a:t>
            </a:r>
            <a:endParaRPr kumimoji="1" lang="zh-CN" altLang="en-US" dirty="0"/>
          </a:p>
        </p:txBody>
      </p:sp>
    </p:spTree>
    <p:extLst>
      <p:ext uri="{BB962C8B-B14F-4D97-AF65-F5344CB8AC3E}">
        <p14:creationId xmlns:p14="http://schemas.microsoft.com/office/powerpoint/2010/main" val="10164075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100000"/>
                                  </p:iterate>
                                  <p:childTnLst>
                                    <p:set>
                                      <p:cBhvr>
                                        <p:cTn id="6" dur="1" fill="hold">
                                          <p:stCondLst>
                                            <p:cond delay="0"/>
                                          </p:stCondLst>
                                        </p:cTn>
                                        <p:tgtEl>
                                          <p:spTgt spid="7">
                                            <p:txEl>
                                              <p:pRg st="0" end="0"/>
                                            </p:txEl>
                                          </p:spTgt>
                                        </p:tgtEl>
                                        <p:attrNameLst>
                                          <p:attrName>style.visibility</p:attrName>
                                        </p:attrNameLst>
                                      </p:cBhvr>
                                      <p:to>
                                        <p:strVal val="visible"/>
                                      </p:to>
                                    </p:set>
                                    <p:animEffect transition="in" filter="wipe(up)">
                                      <p:cBhvr>
                                        <p:cTn id="7" dur="75"/>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iterate type="lt">
                                    <p:tmPct val="100000"/>
                                  </p:iterate>
                                  <p:childTnLst>
                                    <p:set>
                                      <p:cBhvr>
                                        <p:cTn id="11" dur="1" fill="hold">
                                          <p:stCondLst>
                                            <p:cond delay="0"/>
                                          </p:stCondLst>
                                        </p:cTn>
                                        <p:tgtEl>
                                          <p:spTgt spid="7">
                                            <p:txEl>
                                              <p:pRg st="1" end="1"/>
                                            </p:txEl>
                                          </p:spTgt>
                                        </p:tgtEl>
                                        <p:attrNameLst>
                                          <p:attrName>style.visibility</p:attrName>
                                        </p:attrNameLst>
                                      </p:cBhvr>
                                      <p:to>
                                        <p:strVal val="visible"/>
                                      </p:to>
                                    </p:set>
                                    <p:animEffect transition="in" filter="wipe(up)">
                                      <p:cBhvr>
                                        <p:cTn id="12" dur="75"/>
                                        <p:tgtEl>
                                          <p:spTgt spid="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iterate type="lt">
                                    <p:tmPct val="100000"/>
                                  </p:iterate>
                                  <p:childTnLst>
                                    <p:set>
                                      <p:cBhvr>
                                        <p:cTn id="16" dur="1" fill="hold">
                                          <p:stCondLst>
                                            <p:cond delay="0"/>
                                          </p:stCondLst>
                                        </p:cTn>
                                        <p:tgtEl>
                                          <p:spTgt spid="7">
                                            <p:txEl>
                                              <p:pRg st="2" end="2"/>
                                            </p:txEl>
                                          </p:spTgt>
                                        </p:tgtEl>
                                        <p:attrNameLst>
                                          <p:attrName>style.visibility</p:attrName>
                                        </p:attrNameLst>
                                      </p:cBhvr>
                                      <p:to>
                                        <p:strVal val="visible"/>
                                      </p:to>
                                    </p:set>
                                    <p:animEffect transition="in" filter="wipe(up)">
                                      <p:cBhvr>
                                        <p:cTn id="17" dur="75"/>
                                        <p:tgtEl>
                                          <p:spTgt spid="7">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iterate type="lt">
                                    <p:tmPct val="100000"/>
                                  </p:iterate>
                                  <p:childTnLst>
                                    <p:set>
                                      <p:cBhvr>
                                        <p:cTn id="21" dur="1" fill="hold">
                                          <p:stCondLst>
                                            <p:cond delay="0"/>
                                          </p:stCondLst>
                                        </p:cTn>
                                        <p:tgtEl>
                                          <p:spTgt spid="7">
                                            <p:txEl>
                                              <p:pRg st="3" end="3"/>
                                            </p:txEl>
                                          </p:spTgt>
                                        </p:tgtEl>
                                        <p:attrNameLst>
                                          <p:attrName>style.visibility</p:attrName>
                                        </p:attrNameLst>
                                      </p:cBhvr>
                                      <p:to>
                                        <p:strVal val="visible"/>
                                      </p:to>
                                    </p:set>
                                    <p:animEffect transition="in" filter="wipe(up)">
                                      <p:cBhvr>
                                        <p:cTn id="22" dur="75"/>
                                        <p:tgtEl>
                                          <p:spTgt spid="7">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iterate type="lt">
                                    <p:tmPct val="100000"/>
                                  </p:iterate>
                                  <p:childTnLst>
                                    <p:set>
                                      <p:cBhvr>
                                        <p:cTn id="26" dur="1" fill="hold">
                                          <p:stCondLst>
                                            <p:cond delay="0"/>
                                          </p:stCondLst>
                                        </p:cTn>
                                        <p:tgtEl>
                                          <p:spTgt spid="7">
                                            <p:txEl>
                                              <p:pRg st="4" end="4"/>
                                            </p:txEl>
                                          </p:spTgt>
                                        </p:tgtEl>
                                        <p:attrNameLst>
                                          <p:attrName>style.visibility</p:attrName>
                                        </p:attrNameLst>
                                      </p:cBhvr>
                                      <p:to>
                                        <p:strVal val="visible"/>
                                      </p:to>
                                    </p:set>
                                    <p:animEffect transition="in" filter="wipe(up)">
                                      <p:cBhvr>
                                        <p:cTn id="27" dur="75"/>
                                        <p:tgtEl>
                                          <p:spTgt spid="7">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autoUpdateAnimBg="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6.</a:t>
            </a:r>
            <a:r>
              <a:rPr kumimoji="1" lang="zh-CN" altLang="en-US" dirty="0"/>
              <a:t> 只读存储器</a:t>
            </a:r>
            <a:r>
              <a:rPr kumimoji="1" lang="en-US" altLang="zh-CN" dirty="0"/>
              <a:t>ROM</a:t>
            </a:r>
            <a:endParaRPr kumimoji="1" lang="zh-CN" altLang="en-US" dirty="0"/>
          </a:p>
        </p:txBody>
      </p:sp>
      <p:sp>
        <p:nvSpPr>
          <p:cNvPr id="6" name="灯片编号占位符 4">
            <a:extLst>
              <a:ext uri="{FF2B5EF4-FFF2-40B4-BE49-F238E27FC236}">
                <a16:creationId xmlns:a16="http://schemas.microsoft.com/office/drawing/2014/main" id="{9F6D1C48-8462-A071-2487-0D80AE707E54}"/>
              </a:ext>
            </a:extLst>
          </p:cNvPr>
          <p:cNvSpPr txBox="1">
            <a:spLocks/>
          </p:cNvSpPr>
          <p:nvPr/>
        </p:nvSpPr>
        <p:spPr>
          <a:xfrm>
            <a:off x="471948" y="134172"/>
            <a:ext cx="0" cy="0"/>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F08DA43D-0FDC-408D-A63C-61C3D8442B27}" type="slidenum">
              <a:rPr lang="en-US" altLang="zh-CN" smtClean="0"/>
              <a:pPr/>
              <a:t>94</a:t>
            </a:fld>
            <a:endParaRPr lang="en-US" altLang="zh-CN"/>
          </a:p>
        </p:txBody>
      </p:sp>
      <p:sp>
        <p:nvSpPr>
          <p:cNvPr id="7" name="Text Box 5">
            <a:extLst>
              <a:ext uri="{FF2B5EF4-FFF2-40B4-BE49-F238E27FC236}">
                <a16:creationId xmlns:a16="http://schemas.microsoft.com/office/drawing/2014/main" id="{45CB03D1-B2D3-0EF4-10CD-8B72942E035A}"/>
              </a:ext>
            </a:extLst>
          </p:cNvPr>
          <p:cNvSpPr txBox="1">
            <a:spLocks noChangeArrowheads="1"/>
          </p:cNvSpPr>
          <p:nvPr/>
        </p:nvSpPr>
        <p:spPr bwMode="auto">
          <a:xfrm>
            <a:off x="1008523" y="2026472"/>
            <a:ext cx="8778875" cy="3511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defRPr kumimoji="1" sz="2400">
                <a:solidFill>
                  <a:schemeClr val="tx1"/>
                </a:solidFill>
                <a:latin typeface="Times New Roman" panose="02020603050405020304" pitchFamily="18" charset="0"/>
                <a:ea typeface="宋体" panose="02010600030101010101" pitchFamily="2" charset="-122"/>
              </a:defRPr>
            </a:lvl1pPr>
            <a:lvl2pPr marL="800100" indent="-342900">
              <a:defRPr kumimoji="1" sz="2400">
                <a:solidFill>
                  <a:schemeClr val="tx1"/>
                </a:solidFill>
                <a:latin typeface="Times New Roman" panose="02020603050405020304" pitchFamily="18" charset="0"/>
                <a:ea typeface="宋体" panose="02010600030101010101" pitchFamily="2" charset="-122"/>
              </a:defRPr>
            </a:lvl2pPr>
            <a:lvl3pPr marL="1257300" indent="-342900">
              <a:defRPr kumimoji="1" sz="2400">
                <a:solidFill>
                  <a:schemeClr val="tx1"/>
                </a:solidFill>
                <a:latin typeface="Times New Roman" panose="02020603050405020304" pitchFamily="18" charset="0"/>
                <a:ea typeface="宋体" panose="02010600030101010101" pitchFamily="2" charset="-122"/>
              </a:defRPr>
            </a:lvl3pPr>
            <a:lvl4pPr marL="1714500" indent="-342900">
              <a:defRPr kumimoji="1" sz="2400">
                <a:solidFill>
                  <a:schemeClr val="tx1"/>
                </a:solidFill>
                <a:latin typeface="Times New Roman" panose="02020603050405020304" pitchFamily="18" charset="0"/>
                <a:ea typeface="宋体" panose="02010600030101010101" pitchFamily="2" charset="-122"/>
              </a:defRPr>
            </a:lvl4pPr>
            <a:lvl5pPr marL="2171700" indent="-342900">
              <a:defRPr kumimoji="1" sz="2400">
                <a:solidFill>
                  <a:schemeClr val="tx1"/>
                </a:solidFill>
                <a:latin typeface="Times New Roman" panose="02020603050405020304" pitchFamily="18" charset="0"/>
                <a:ea typeface="宋体" panose="02010600030101010101" pitchFamily="2" charset="-122"/>
              </a:defRPr>
            </a:lvl5pPr>
            <a:lvl6pPr marL="2628900" indent="-3429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3086100" indent="-3429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543300" indent="-3429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4000500" indent="-3429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spcBef>
                <a:spcPct val="50000"/>
              </a:spcBef>
            </a:pPr>
            <a:r>
              <a:rPr kumimoji="0" lang="zh-CN" altLang="en-US" sz="2800" b="1" dirty="0">
                <a:effectLst>
                  <a:outerShdw blurRad="38100" dist="38100" dir="2700000" algn="tl">
                    <a:srgbClr val="C0C0C0"/>
                  </a:outerShdw>
                </a:effectLst>
                <a:latin typeface="Arial" panose="020B0604020202020204" pitchFamily="34" charset="0"/>
              </a:rPr>
              <a:t>电信号可擦除的可编程</a:t>
            </a:r>
            <a:r>
              <a:rPr kumimoji="0" lang="en-US" altLang="zh-CN" sz="2800" b="1" dirty="0">
                <a:effectLst>
                  <a:outerShdw blurRad="38100" dist="38100" dir="2700000" algn="tl">
                    <a:srgbClr val="C0C0C0"/>
                  </a:outerShdw>
                </a:effectLst>
                <a:latin typeface="Arial" panose="020B0604020202020204" pitchFamily="34" charset="0"/>
              </a:rPr>
              <a:t>ROM</a:t>
            </a:r>
            <a:r>
              <a:rPr kumimoji="0" lang="zh-CN" altLang="en-US" sz="2800" b="1" dirty="0">
                <a:effectLst>
                  <a:outerShdw blurRad="38100" dist="38100" dir="2700000" algn="tl">
                    <a:srgbClr val="C0C0C0"/>
                  </a:outerShdw>
                </a:effectLst>
                <a:latin typeface="Arial" panose="020B0604020202020204" pitchFamily="34" charset="0"/>
              </a:rPr>
              <a:t>（</a:t>
            </a:r>
            <a:r>
              <a:rPr kumimoji="0" lang="en-US" altLang="zh-CN" sz="2800" b="1" dirty="0">
                <a:effectLst>
                  <a:outerShdw blurRad="38100" dist="38100" dir="2700000" algn="tl">
                    <a:srgbClr val="C0C0C0"/>
                  </a:outerShdw>
                </a:effectLst>
                <a:latin typeface="Arial" panose="020B0604020202020204" pitchFamily="34" charset="0"/>
              </a:rPr>
              <a:t>Electrically Erasable Programmable Read-Only Memory</a:t>
            </a:r>
            <a:r>
              <a:rPr kumimoji="0" lang="zh-CN" altLang="en-US" sz="2800" b="1" dirty="0">
                <a:effectLst>
                  <a:outerShdw blurRad="38100" dist="38100" dir="2700000" algn="tl">
                    <a:srgbClr val="C0C0C0"/>
                  </a:outerShdw>
                </a:effectLst>
                <a:latin typeface="Arial" panose="020B0604020202020204" pitchFamily="34" charset="0"/>
              </a:rPr>
              <a:t>）</a:t>
            </a:r>
          </a:p>
          <a:p>
            <a:pPr>
              <a:spcBef>
                <a:spcPct val="50000"/>
              </a:spcBef>
            </a:pPr>
            <a:r>
              <a:rPr kumimoji="0" lang="zh-CN" altLang="en-US" sz="2800" b="1" dirty="0">
                <a:effectLst>
                  <a:outerShdw blurRad="38100" dist="38100" dir="2700000" algn="tl">
                    <a:srgbClr val="C0C0C0"/>
                  </a:outerShdw>
                </a:effectLst>
                <a:latin typeface="Arial" panose="020B0604020202020204" pitchFamily="34" charset="0"/>
              </a:rPr>
              <a:t>存储单元中采用了浮栅隧道氧化层</a:t>
            </a:r>
            <a:r>
              <a:rPr kumimoji="0" lang="en-US" altLang="zh-CN" sz="2800" b="1" dirty="0">
                <a:effectLst>
                  <a:outerShdw blurRad="38100" dist="38100" dir="2700000" algn="tl">
                    <a:srgbClr val="C0C0C0"/>
                  </a:outerShdw>
                </a:effectLst>
                <a:latin typeface="Arial" panose="020B0604020202020204" pitchFamily="34" charset="0"/>
              </a:rPr>
              <a:t>MOS</a:t>
            </a:r>
            <a:r>
              <a:rPr kumimoji="0" lang="zh-CN" altLang="en-US" sz="2800" b="1" dirty="0">
                <a:effectLst>
                  <a:outerShdw blurRad="38100" dist="38100" dir="2700000" algn="tl">
                    <a:srgbClr val="C0C0C0"/>
                  </a:outerShdw>
                </a:effectLst>
                <a:latin typeface="Arial" panose="020B0604020202020204" pitchFamily="34" charset="0"/>
              </a:rPr>
              <a:t>管，</a:t>
            </a:r>
          </a:p>
          <a:p>
            <a:pPr>
              <a:spcBef>
                <a:spcPct val="50000"/>
              </a:spcBef>
            </a:pPr>
            <a:r>
              <a:rPr kumimoji="0" lang="zh-CN" altLang="en-US" sz="2800" b="1" dirty="0">
                <a:solidFill>
                  <a:srgbClr val="CC0099"/>
                </a:solidFill>
                <a:effectLst>
                  <a:outerShdw blurRad="38100" dist="38100" dir="2700000" algn="tl">
                    <a:srgbClr val="C0C0C0"/>
                  </a:outerShdw>
                </a:effectLst>
                <a:latin typeface="Arial" panose="020B0604020202020204" pitchFamily="34" charset="0"/>
              </a:rPr>
              <a:t>擦除和写入时需要加高电压脉冲，</a:t>
            </a:r>
          </a:p>
          <a:p>
            <a:pPr>
              <a:spcBef>
                <a:spcPct val="50000"/>
              </a:spcBef>
            </a:pPr>
            <a:r>
              <a:rPr kumimoji="0" lang="zh-CN" altLang="en-US" sz="2800" b="1" dirty="0">
                <a:solidFill>
                  <a:srgbClr val="CC0099"/>
                </a:solidFill>
                <a:effectLst>
                  <a:outerShdw blurRad="38100" dist="38100" dir="2700000" algn="tl">
                    <a:srgbClr val="C0C0C0"/>
                  </a:outerShdw>
                </a:effectLst>
                <a:latin typeface="Arial" panose="020B0604020202020204" pitchFamily="34" charset="0"/>
              </a:rPr>
              <a:t>擦、写时间仍较长，</a:t>
            </a:r>
          </a:p>
          <a:p>
            <a:pPr>
              <a:spcBef>
                <a:spcPct val="50000"/>
              </a:spcBef>
            </a:pPr>
            <a:r>
              <a:rPr kumimoji="0" lang="zh-CN" altLang="en-US" sz="2800" b="1" dirty="0">
                <a:effectLst>
                  <a:outerShdw blurRad="38100" dist="38100" dir="2700000" algn="tl">
                    <a:srgbClr val="C0C0C0"/>
                  </a:outerShdw>
                </a:effectLst>
                <a:latin typeface="Arial" panose="020B0604020202020204" pitchFamily="34" charset="0"/>
              </a:rPr>
              <a:t>正常工作时，只能处于只读出状态。</a:t>
            </a:r>
          </a:p>
        </p:txBody>
      </p:sp>
      <p:sp>
        <p:nvSpPr>
          <p:cNvPr id="8" name="Text Box 6">
            <a:extLst>
              <a:ext uri="{FF2B5EF4-FFF2-40B4-BE49-F238E27FC236}">
                <a16:creationId xmlns:a16="http://schemas.microsoft.com/office/drawing/2014/main" id="{9DF8D88C-E8ED-066C-787E-61BADA179A2A}"/>
              </a:ext>
            </a:extLst>
          </p:cNvPr>
          <p:cNvSpPr txBox="1">
            <a:spLocks noChangeArrowheads="1"/>
          </p:cNvSpPr>
          <p:nvPr/>
        </p:nvSpPr>
        <p:spPr bwMode="auto">
          <a:xfrm>
            <a:off x="1348248" y="894585"/>
            <a:ext cx="2246313"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kumimoji="0" lang="en-US" altLang="zh-CN" sz="2800" b="1">
                <a:solidFill>
                  <a:srgbClr val="CC0000"/>
                </a:solidFill>
                <a:latin typeface="Arial" panose="020B0604020202020204" pitchFamily="34" charset="0"/>
              </a:rPr>
              <a:t>2.  E</a:t>
            </a:r>
            <a:r>
              <a:rPr kumimoji="0" lang="en-US" altLang="zh-CN" sz="2800" b="1" baseline="30000">
                <a:solidFill>
                  <a:srgbClr val="CC0000"/>
                </a:solidFill>
                <a:latin typeface="Arial" panose="020B0604020202020204" pitchFamily="34" charset="0"/>
              </a:rPr>
              <a:t>2</a:t>
            </a:r>
            <a:r>
              <a:rPr kumimoji="0" lang="en-US" altLang="zh-CN" sz="2800" b="1">
                <a:solidFill>
                  <a:srgbClr val="CC0000"/>
                </a:solidFill>
                <a:latin typeface="Arial" panose="020B0604020202020204" pitchFamily="34" charset="0"/>
              </a:rPr>
              <a:t>PROM</a:t>
            </a:r>
          </a:p>
        </p:txBody>
      </p:sp>
      <p:sp>
        <p:nvSpPr>
          <p:cNvPr id="2" name="灯片编号占位符 1">
            <a:extLst>
              <a:ext uri="{FF2B5EF4-FFF2-40B4-BE49-F238E27FC236}">
                <a16:creationId xmlns:a16="http://schemas.microsoft.com/office/drawing/2014/main" id="{78E8AACC-5E87-713A-9F46-76890B80FFA4}"/>
              </a:ext>
            </a:extLst>
          </p:cNvPr>
          <p:cNvSpPr>
            <a:spLocks noGrp="1"/>
          </p:cNvSpPr>
          <p:nvPr>
            <p:ph type="sldNum" sz="quarter" idx="12"/>
          </p:nvPr>
        </p:nvSpPr>
        <p:spPr/>
        <p:txBody>
          <a:bodyPr/>
          <a:lstStyle/>
          <a:p>
            <a:fld id="{392CBAA0-59E6-204E-8F03-85E5040D48B8}" type="slidenum">
              <a:rPr kumimoji="1" lang="zh-CN" altLang="en-US" smtClean="0"/>
              <a:t>94</a:t>
            </a:fld>
            <a:r>
              <a:rPr kumimoji="1" lang="en-US" altLang="zh-CN"/>
              <a:t>/133</a:t>
            </a:r>
            <a:endParaRPr kumimoji="1" lang="zh-CN" altLang="en-US" dirty="0"/>
          </a:p>
        </p:txBody>
      </p:sp>
    </p:spTree>
    <p:extLst>
      <p:ext uri="{BB962C8B-B14F-4D97-AF65-F5344CB8AC3E}">
        <p14:creationId xmlns:p14="http://schemas.microsoft.com/office/powerpoint/2010/main" val="4563140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100000"/>
                                  </p:iterate>
                                  <p:childTnLst>
                                    <p:set>
                                      <p:cBhvr>
                                        <p:cTn id="6" dur="1" fill="hold">
                                          <p:stCondLst>
                                            <p:cond delay="0"/>
                                          </p:stCondLst>
                                        </p:cTn>
                                        <p:tgtEl>
                                          <p:spTgt spid="7">
                                            <p:txEl>
                                              <p:pRg st="0" end="0"/>
                                            </p:txEl>
                                          </p:spTgt>
                                        </p:tgtEl>
                                        <p:attrNameLst>
                                          <p:attrName>style.visibility</p:attrName>
                                        </p:attrNameLst>
                                      </p:cBhvr>
                                      <p:to>
                                        <p:strVal val="visible"/>
                                      </p:to>
                                    </p:set>
                                    <p:animEffect transition="in" filter="wipe(up)">
                                      <p:cBhvr>
                                        <p:cTn id="7" dur="75"/>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iterate type="lt">
                                    <p:tmPct val="100000"/>
                                  </p:iterate>
                                  <p:childTnLst>
                                    <p:set>
                                      <p:cBhvr>
                                        <p:cTn id="11" dur="1" fill="hold">
                                          <p:stCondLst>
                                            <p:cond delay="0"/>
                                          </p:stCondLst>
                                        </p:cTn>
                                        <p:tgtEl>
                                          <p:spTgt spid="7">
                                            <p:txEl>
                                              <p:pRg st="1" end="1"/>
                                            </p:txEl>
                                          </p:spTgt>
                                        </p:tgtEl>
                                        <p:attrNameLst>
                                          <p:attrName>style.visibility</p:attrName>
                                        </p:attrNameLst>
                                      </p:cBhvr>
                                      <p:to>
                                        <p:strVal val="visible"/>
                                      </p:to>
                                    </p:set>
                                    <p:animEffect transition="in" filter="wipe(up)">
                                      <p:cBhvr>
                                        <p:cTn id="12" dur="75"/>
                                        <p:tgtEl>
                                          <p:spTgt spid="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iterate type="lt">
                                    <p:tmPct val="100000"/>
                                  </p:iterate>
                                  <p:childTnLst>
                                    <p:set>
                                      <p:cBhvr>
                                        <p:cTn id="16" dur="1" fill="hold">
                                          <p:stCondLst>
                                            <p:cond delay="0"/>
                                          </p:stCondLst>
                                        </p:cTn>
                                        <p:tgtEl>
                                          <p:spTgt spid="7">
                                            <p:txEl>
                                              <p:pRg st="2" end="2"/>
                                            </p:txEl>
                                          </p:spTgt>
                                        </p:tgtEl>
                                        <p:attrNameLst>
                                          <p:attrName>style.visibility</p:attrName>
                                        </p:attrNameLst>
                                      </p:cBhvr>
                                      <p:to>
                                        <p:strVal val="visible"/>
                                      </p:to>
                                    </p:set>
                                    <p:animEffect transition="in" filter="wipe(up)">
                                      <p:cBhvr>
                                        <p:cTn id="17" dur="75"/>
                                        <p:tgtEl>
                                          <p:spTgt spid="7">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iterate type="lt">
                                    <p:tmPct val="100000"/>
                                  </p:iterate>
                                  <p:childTnLst>
                                    <p:set>
                                      <p:cBhvr>
                                        <p:cTn id="21" dur="1" fill="hold">
                                          <p:stCondLst>
                                            <p:cond delay="0"/>
                                          </p:stCondLst>
                                        </p:cTn>
                                        <p:tgtEl>
                                          <p:spTgt spid="7">
                                            <p:txEl>
                                              <p:pRg st="3" end="3"/>
                                            </p:txEl>
                                          </p:spTgt>
                                        </p:tgtEl>
                                        <p:attrNameLst>
                                          <p:attrName>style.visibility</p:attrName>
                                        </p:attrNameLst>
                                      </p:cBhvr>
                                      <p:to>
                                        <p:strVal val="visible"/>
                                      </p:to>
                                    </p:set>
                                    <p:animEffect transition="in" filter="wipe(up)">
                                      <p:cBhvr>
                                        <p:cTn id="22" dur="75"/>
                                        <p:tgtEl>
                                          <p:spTgt spid="7">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iterate type="lt">
                                    <p:tmPct val="100000"/>
                                  </p:iterate>
                                  <p:childTnLst>
                                    <p:set>
                                      <p:cBhvr>
                                        <p:cTn id="26" dur="1" fill="hold">
                                          <p:stCondLst>
                                            <p:cond delay="0"/>
                                          </p:stCondLst>
                                        </p:cTn>
                                        <p:tgtEl>
                                          <p:spTgt spid="7">
                                            <p:txEl>
                                              <p:pRg st="4" end="4"/>
                                            </p:txEl>
                                          </p:spTgt>
                                        </p:tgtEl>
                                        <p:attrNameLst>
                                          <p:attrName>style.visibility</p:attrName>
                                        </p:attrNameLst>
                                      </p:cBhvr>
                                      <p:to>
                                        <p:strVal val="visible"/>
                                      </p:to>
                                    </p:set>
                                    <p:animEffect transition="in" filter="wipe(up)">
                                      <p:cBhvr>
                                        <p:cTn id="27" dur="75"/>
                                        <p:tgtEl>
                                          <p:spTgt spid="7">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autoUpdateAnimBg="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6.</a:t>
            </a:r>
            <a:r>
              <a:rPr kumimoji="1" lang="zh-CN" altLang="en-US" dirty="0"/>
              <a:t> 只读存储器</a:t>
            </a:r>
            <a:r>
              <a:rPr kumimoji="1" lang="en-US" altLang="zh-CN" dirty="0"/>
              <a:t>ROM</a:t>
            </a:r>
            <a:endParaRPr kumimoji="1" lang="zh-CN" altLang="en-US" dirty="0"/>
          </a:p>
        </p:txBody>
      </p:sp>
      <p:sp>
        <p:nvSpPr>
          <p:cNvPr id="6" name="灯片编号占位符 4">
            <a:extLst>
              <a:ext uri="{FF2B5EF4-FFF2-40B4-BE49-F238E27FC236}">
                <a16:creationId xmlns:a16="http://schemas.microsoft.com/office/drawing/2014/main" id="{A4976F6C-351C-A692-4EF8-4775D489DD09}"/>
              </a:ext>
            </a:extLst>
          </p:cNvPr>
          <p:cNvSpPr txBox="1">
            <a:spLocks/>
          </p:cNvSpPr>
          <p:nvPr/>
        </p:nvSpPr>
        <p:spPr>
          <a:xfrm>
            <a:off x="1498600" y="173859"/>
            <a:ext cx="0" cy="0"/>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3A0008BA-77CC-4FC0-85F2-3D7BAC35FFC6}" type="slidenum">
              <a:rPr lang="en-US" altLang="zh-CN" smtClean="0"/>
              <a:pPr/>
              <a:t>95</a:t>
            </a:fld>
            <a:endParaRPr lang="en-US" altLang="zh-CN"/>
          </a:p>
        </p:txBody>
      </p:sp>
      <p:sp>
        <p:nvSpPr>
          <p:cNvPr id="7" name="Text Box 165">
            <a:extLst>
              <a:ext uri="{FF2B5EF4-FFF2-40B4-BE49-F238E27FC236}">
                <a16:creationId xmlns:a16="http://schemas.microsoft.com/office/drawing/2014/main" id="{E703B3B5-FD15-F310-CC4F-BEECA3FF97D5}"/>
              </a:ext>
            </a:extLst>
          </p:cNvPr>
          <p:cNvSpPr txBox="1">
            <a:spLocks noChangeArrowheads="1"/>
          </p:cNvSpPr>
          <p:nvPr/>
        </p:nvSpPr>
        <p:spPr bwMode="auto">
          <a:xfrm>
            <a:off x="2082800" y="2116959"/>
            <a:ext cx="9140825" cy="30845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defRPr kumimoji="1" sz="2400">
                <a:solidFill>
                  <a:schemeClr val="tx1"/>
                </a:solidFill>
                <a:latin typeface="Times New Roman" panose="02020603050405020304" pitchFamily="18" charset="0"/>
                <a:ea typeface="宋体" panose="02010600030101010101" pitchFamily="2" charset="-122"/>
              </a:defRPr>
            </a:lvl1pPr>
            <a:lvl2pPr marL="800100" indent="-342900">
              <a:defRPr kumimoji="1" sz="2400">
                <a:solidFill>
                  <a:schemeClr val="tx1"/>
                </a:solidFill>
                <a:latin typeface="Times New Roman" panose="02020603050405020304" pitchFamily="18" charset="0"/>
                <a:ea typeface="宋体" panose="02010600030101010101" pitchFamily="2" charset="-122"/>
              </a:defRPr>
            </a:lvl2pPr>
            <a:lvl3pPr marL="1257300" indent="-342900">
              <a:defRPr kumimoji="1" sz="2400">
                <a:solidFill>
                  <a:schemeClr val="tx1"/>
                </a:solidFill>
                <a:latin typeface="Times New Roman" panose="02020603050405020304" pitchFamily="18" charset="0"/>
                <a:ea typeface="宋体" panose="02010600030101010101" pitchFamily="2" charset="-122"/>
              </a:defRPr>
            </a:lvl3pPr>
            <a:lvl4pPr marL="1714500" indent="-342900">
              <a:defRPr kumimoji="1" sz="2400">
                <a:solidFill>
                  <a:schemeClr val="tx1"/>
                </a:solidFill>
                <a:latin typeface="Times New Roman" panose="02020603050405020304" pitchFamily="18" charset="0"/>
                <a:ea typeface="宋体" panose="02010600030101010101" pitchFamily="2" charset="-122"/>
              </a:defRPr>
            </a:lvl4pPr>
            <a:lvl5pPr marL="2171700" indent="-342900">
              <a:defRPr kumimoji="1" sz="2400">
                <a:solidFill>
                  <a:schemeClr val="tx1"/>
                </a:solidFill>
                <a:latin typeface="Times New Roman" panose="02020603050405020304" pitchFamily="18" charset="0"/>
                <a:ea typeface="宋体" panose="02010600030101010101" pitchFamily="2" charset="-122"/>
              </a:defRPr>
            </a:lvl5pPr>
            <a:lvl6pPr marL="2628900" indent="-3429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3086100" indent="-3429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543300" indent="-3429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4000500" indent="-3429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spcBef>
                <a:spcPct val="50000"/>
              </a:spcBef>
            </a:pPr>
            <a:r>
              <a:rPr kumimoji="0" lang="zh-CN" altLang="en-US" sz="2800" b="1">
                <a:latin typeface="Arial" panose="020B0604020202020204" pitchFamily="34" charset="0"/>
              </a:rPr>
              <a:t>电信号可擦除的可编程</a:t>
            </a:r>
            <a:r>
              <a:rPr kumimoji="0" lang="en-US" altLang="zh-CN" sz="2800" b="1">
                <a:latin typeface="Arial" panose="020B0604020202020204" pitchFamily="34" charset="0"/>
              </a:rPr>
              <a:t>ROM</a:t>
            </a:r>
          </a:p>
          <a:p>
            <a:pPr>
              <a:spcBef>
                <a:spcPct val="50000"/>
              </a:spcBef>
            </a:pPr>
            <a:r>
              <a:rPr kumimoji="0" lang="zh-CN" altLang="en-US" sz="2800" b="1">
                <a:latin typeface="Arial" panose="020B0604020202020204" pitchFamily="34" charset="0"/>
              </a:rPr>
              <a:t>即吸收了</a:t>
            </a:r>
            <a:r>
              <a:rPr kumimoji="0" lang="en-US" altLang="zh-CN" sz="2800" b="1">
                <a:latin typeface="Arial" panose="020B0604020202020204" pitchFamily="34" charset="0"/>
              </a:rPr>
              <a:t>EPROM</a:t>
            </a:r>
            <a:r>
              <a:rPr kumimoji="0" lang="zh-CN" altLang="en-US" sz="2800" b="1">
                <a:latin typeface="Arial" panose="020B0604020202020204" pitchFamily="34" charset="0"/>
              </a:rPr>
              <a:t>结构简单、编程可靠的优点，</a:t>
            </a:r>
          </a:p>
          <a:p>
            <a:pPr>
              <a:spcBef>
                <a:spcPct val="50000"/>
              </a:spcBef>
            </a:pPr>
            <a:r>
              <a:rPr kumimoji="0" lang="zh-CN" altLang="en-US" sz="2800" b="1">
                <a:latin typeface="Arial" panose="020B0604020202020204" pitchFamily="34" charset="0"/>
              </a:rPr>
              <a:t>又保留了</a:t>
            </a:r>
            <a:r>
              <a:rPr kumimoji="0" lang="en-US" altLang="zh-CN" sz="2800" b="1">
                <a:latin typeface="Arial" panose="020B0604020202020204" pitchFamily="34" charset="0"/>
              </a:rPr>
              <a:t>E</a:t>
            </a:r>
            <a:r>
              <a:rPr kumimoji="0" lang="en-US" altLang="zh-CN" sz="2800" b="1" baseline="30000">
                <a:latin typeface="Arial" panose="020B0604020202020204" pitchFamily="34" charset="0"/>
              </a:rPr>
              <a:t>2</a:t>
            </a:r>
            <a:r>
              <a:rPr kumimoji="0" lang="en-US" altLang="zh-CN" sz="2800" b="1">
                <a:latin typeface="Arial" panose="020B0604020202020204" pitchFamily="34" charset="0"/>
              </a:rPr>
              <a:t>PROM</a:t>
            </a:r>
            <a:r>
              <a:rPr kumimoji="0" lang="zh-CN" altLang="en-US" sz="2800" b="1">
                <a:latin typeface="Arial" panose="020B0604020202020204" pitchFamily="34" charset="0"/>
              </a:rPr>
              <a:t>用隧道效应擦除的快捷特性，</a:t>
            </a:r>
          </a:p>
          <a:p>
            <a:pPr>
              <a:spcBef>
                <a:spcPct val="50000"/>
              </a:spcBef>
            </a:pPr>
            <a:r>
              <a:rPr kumimoji="0" lang="zh-CN" altLang="en-US" sz="2800" b="1">
                <a:latin typeface="Arial" panose="020B0604020202020204" pitchFamily="34" charset="0"/>
              </a:rPr>
              <a:t>因此具有以下优点：</a:t>
            </a:r>
          </a:p>
          <a:p>
            <a:pPr>
              <a:spcBef>
                <a:spcPct val="50000"/>
              </a:spcBef>
            </a:pPr>
            <a:r>
              <a:rPr kumimoji="0" lang="zh-CN" altLang="en-US" sz="2800" b="1">
                <a:solidFill>
                  <a:srgbClr val="CC0000"/>
                </a:solidFill>
                <a:effectLst>
                  <a:outerShdw blurRad="38100" dist="38100" dir="2700000" algn="tl">
                    <a:srgbClr val="C0C0C0"/>
                  </a:outerShdw>
                </a:effectLst>
                <a:latin typeface="Arial" panose="020B0604020202020204" pitchFamily="34" charset="0"/>
              </a:rPr>
              <a:t>集成度高、容量大、成本低、使用方便。</a:t>
            </a:r>
          </a:p>
        </p:txBody>
      </p:sp>
      <p:sp>
        <p:nvSpPr>
          <p:cNvPr id="8" name="Text Box 166">
            <a:extLst>
              <a:ext uri="{FF2B5EF4-FFF2-40B4-BE49-F238E27FC236}">
                <a16:creationId xmlns:a16="http://schemas.microsoft.com/office/drawing/2014/main" id="{1C8EA879-F126-C202-7C29-D44A271D2F2B}"/>
              </a:ext>
            </a:extLst>
          </p:cNvPr>
          <p:cNvSpPr txBox="1">
            <a:spLocks noChangeArrowheads="1"/>
          </p:cNvSpPr>
          <p:nvPr/>
        </p:nvSpPr>
        <p:spPr bwMode="auto">
          <a:xfrm>
            <a:off x="2312988" y="966022"/>
            <a:ext cx="6894512"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kumimoji="0" lang="en-US" altLang="zh-CN" sz="2800" b="1">
                <a:solidFill>
                  <a:srgbClr val="CC0099"/>
                </a:solidFill>
                <a:effectLst>
                  <a:outerShdw blurRad="38100" dist="38100" dir="2700000" algn="tl">
                    <a:srgbClr val="C0C0C0"/>
                  </a:outerShdw>
                </a:effectLst>
                <a:latin typeface="Arial" panose="020B0604020202020204" pitchFamily="34" charset="0"/>
              </a:rPr>
              <a:t>3.  </a:t>
            </a:r>
            <a:r>
              <a:rPr kumimoji="0" lang="zh-CN" altLang="en-US" sz="2800" b="1">
                <a:solidFill>
                  <a:srgbClr val="CC0099"/>
                </a:solidFill>
                <a:effectLst>
                  <a:outerShdw blurRad="38100" dist="38100" dir="2700000" algn="tl">
                    <a:srgbClr val="C0C0C0"/>
                  </a:outerShdw>
                </a:effectLst>
                <a:latin typeface="Arial" panose="020B0604020202020204" pitchFamily="34" charset="0"/>
              </a:rPr>
              <a:t>快闪存储器（</a:t>
            </a:r>
            <a:r>
              <a:rPr kumimoji="0" lang="en-US" altLang="zh-CN" sz="2800" b="1">
                <a:solidFill>
                  <a:srgbClr val="CC0099"/>
                </a:solidFill>
                <a:effectLst>
                  <a:outerShdw blurRad="38100" dist="38100" dir="2700000" algn="tl">
                    <a:srgbClr val="C0C0C0"/>
                  </a:outerShdw>
                </a:effectLst>
                <a:latin typeface="Arial" panose="020B0604020202020204" pitchFamily="34" charset="0"/>
              </a:rPr>
              <a:t>Flash Memory</a:t>
            </a:r>
            <a:r>
              <a:rPr kumimoji="0" lang="zh-CN" altLang="en-US" sz="2800" b="1">
                <a:solidFill>
                  <a:srgbClr val="CC0099"/>
                </a:solidFill>
                <a:effectLst>
                  <a:outerShdw blurRad="38100" dist="38100" dir="2700000" algn="tl">
                    <a:srgbClr val="C0C0C0"/>
                  </a:outerShdw>
                </a:effectLst>
                <a:latin typeface="Arial" panose="020B0604020202020204" pitchFamily="34" charset="0"/>
              </a:rPr>
              <a:t>）</a:t>
            </a:r>
          </a:p>
        </p:txBody>
      </p:sp>
      <p:sp>
        <p:nvSpPr>
          <p:cNvPr id="2" name="灯片编号占位符 1">
            <a:extLst>
              <a:ext uri="{FF2B5EF4-FFF2-40B4-BE49-F238E27FC236}">
                <a16:creationId xmlns:a16="http://schemas.microsoft.com/office/drawing/2014/main" id="{E16A1B4F-BDCD-FF80-93F2-A8AD27BF9049}"/>
              </a:ext>
            </a:extLst>
          </p:cNvPr>
          <p:cNvSpPr>
            <a:spLocks noGrp="1"/>
          </p:cNvSpPr>
          <p:nvPr>
            <p:ph type="sldNum" sz="quarter" idx="12"/>
          </p:nvPr>
        </p:nvSpPr>
        <p:spPr/>
        <p:txBody>
          <a:bodyPr/>
          <a:lstStyle/>
          <a:p>
            <a:fld id="{392CBAA0-59E6-204E-8F03-85E5040D48B8}" type="slidenum">
              <a:rPr kumimoji="1" lang="zh-CN" altLang="en-US" smtClean="0"/>
              <a:t>95</a:t>
            </a:fld>
            <a:r>
              <a:rPr kumimoji="1" lang="en-US" altLang="zh-CN"/>
              <a:t>/133</a:t>
            </a:r>
            <a:endParaRPr kumimoji="1" lang="zh-CN" altLang="en-US" dirty="0"/>
          </a:p>
        </p:txBody>
      </p:sp>
    </p:spTree>
    <p:extLst>
      <p:ext uri="{BB962C8B-B14F-4D97-AF65-F5344CB8AC3E}">
        <p14:creationId xmlns:p14="http://schemas.microsoft.com/office/powerpoint/2010/main" val="3849630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100000"/>
                                  </p:iterate>
                                  <p:childTnLst>
                                    <p:set>
                                      <p:cBhvr>
                                        <p:cTn id="6" dur="1" fill="hold">
                                          <p:stCondLst>
                                            <p:cond delay="0"/>
                                          </p:stCondLst>
                                        </p:cTn>
                                        <p:tgtEl>
                                          <p:spTgt spid="7">
                                            <p:txEl>
                                              <p:pRg st="0" end="0"/>
                                            </p:txEl>
                                          </p:spTgt>
                                        </p:tgtEl>
                                        <p:attrNameLst>
                                          <p:attrName>style.visibility</p:attrName>
                                        </p:attrNameLst>
                                      </p:cBhvr>
                                      <p:to>
                                        <p:strVal val="visible"/>
                                      </p:to>
                                    </p:set>
                                    <p:animEffect transition="in" filter="wipe(up)">
                                      <p:cBhvr>
                                        <p:cTn id="7" dur="75"/>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iterate type="lt">
                                    <p:tmPct val="100000"/>
                                  </p:iterate>
                                  <p:childTnLst>
                                    <p:set>
                                      <p:cBhvr>
                                        <p:cTn id="11" dur="1" fill="hold">
                                          <p:stCondLst>
                                            <p:cond delay="0"/>
                                          </p:stCondLst>
                                        </p:cTn>
                                        <p:tgtEl>
                                          <p:spTgt spid="7">
                                            <p:txEl>
                                              <p:pRg st="1" end="1"/>
                                            </p:txEl>
                                          </p:spTgt>
                                        </p:tgtEl>
                                        <p:attrNameLst>
                                          <p:attrName>style.visibility</p:attrName>
                                        </p:attrNameLst>
                                      </p:cBhvr>
                                      <p:to>
                                        <p:strVal val="visible"/>
                                      </p:to>
                                    </p:set>
                                    <p:animEffect transition="in" filter="wipe(up)">
                                      <p:cBhvr>
                                        <p:cTn id="12" dur="75"/>
                                        <p:tgtEl>
                                          <p:spTgt spid="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iterate type="lt">
                                    <p:tmPct val="100000"/>
                                  </p:iterate>
                                  <p:childTnLst>
                                    <p:set>
                                      <p:cBhvr>
                                        <p:cTn id="16" dur="1" fill="hold">
                                          <p:stCondLst>
                                            <p:cond delay="0"/>
                                          </p:stCondLst>
                                        </p:cTn>
                                        <p:tgtEl>
                                          <p:spTgt spid="7">
                                            <p:txEl>
                                              <p:pRg st="2" end="2"/>
                                            </p:txEl>
                                          </p:spTgt>
                                        </p:tgtEl>
                                        <p:attrNameLst>
                                          <p:attrName>style.visibility</p:attrName>
                                        </p:attrNameLst>
                                      </p:cBhvr>
                                      <p:to>
                                        <p:strVal val="visible"/>
                                      </p:to>
                                    </p:set>
                                    <p:animEffect transition="in" filter="wipe(up)">
                                      <p:cBhvr>
                                        <p:cTn id="17" dur="75"/>
                                        <p:tgtEl>
                                          <p:spTgt spid="7">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iterate type="lt">
                                    <p:tmPct val="100000"/>
                                  </p:iterate>
                                  <p:childTnLst>
                                    <p:set>
                                      <p:cBhvr>
                                        <p:cTn id="21" dur="1" fill="hold">
                                          <p:stCondLst>
                                            <p:cond delay="0"/>
                                          </p:stCondLst>
                                        </p:cTn>
                                        <p:tgtEl>
                                          <p:spTgt spid="7">
                                            <p:txEl>
                                              <p:pRg st="3" end="3"/>
                                            </p:txEl>
                                          </p:spTgt>
                                        </p:tgtEl>
                                        <p:attrNameLst>
                                          <p:attrName>style.visibility</p:attrName>
                                        </p:attrNameLst>
                                      </p:cBhvr>
                                      <p:to>
                                        <p:strVal val="visible"/>
                                      </p:to>
                                    </p:set>
                                    <p:animEffect transition="in" filter="wipe(up)">
                                      <p:cBhvr>
                                        <p:cTn id="22" dur="75"/>
                                        <p:tgtEl>
                                          <p:spTgt spid="7">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iterate type="lt">
                                    <p:tmPct val="100000"/>
                                  </p:iterate>
                                  <p:childTnLst>
                                    <p:set>
                                      <p:cBhvr>
                                        <p:cTn id="26" dur="1" fill="hold">
                                          <p:stCondLst>
                                            <p:cond delay="0"/>
                                          </p:stCondLst>
                                        </p:cTn>
                                        <p:tgtEl>
                                          <p:spTgt spid="7">
                                            <p:txEl>
                                              <p:pRg st="4" end="4"/>
                                            </p:txEl>
                                          </p:spTgt>
                                        </p:tgtEl>
                                        <p:attrNameLst>
                                          <p:attrName>style.visibility</p:attrName>
                                        </p:attrNameLst>
                                      </p:cBhvr>
                                      <p:to>
                                        <p:strVal val="visible"/>
                                      </p:to>
                                    </p:set>
                                    <p:animEffect transition="in" filter="wipe(up)">
                                      <p:cBhvr>
                                        <p:cTn id="27" dur="75"/>
                                        <p:tgtEl>
                                          <p:spTgt spid="7">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autoUpdateAnimBg="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6.</a:t>
            </a:r>
            <a:r>
              <a:rPr kumimoji="1" lang="zh-CN" altLang="en-US" dirty="0"/>
              <a:t> 只读存储器</a:t>
            </a:r>
            <a:r>
              <a:rPr kumimoji="1" lang="en-US" altLang="zh-CN" dirty="0"/>
              <a:t>ROM</a:t>
            </a:r>
            <a:endParaRPr kumimoji="1" lang="zh-CN" altLang="en-US" dirty="0"/>
          </a:p>
        </p:txBody>
      </p:sp>
      <p:pic>
        <p:nvPicPr>
          <p:cNvPr id="6" name="图片 5">
            <a:extLst>
              <a:ext uri="{FF2B5EF4-FFF2-40B4-BE49-F238E27FC236}">
                <a16:creationId xmlns:a16="http://schemas.microsoft.com/office/drawing/2014/main" id="{EF1F2C4E-1777-BE70-B4D1-93D5B13AC438}"/>
              </a:ext>
            </a:extLst>
          </p:cNvPr>
          <p:cNvPicPr>
            <a:picLocks noChangeAspect="1"/>
          </p:cNvPicPr>
          <p:nvPr/>
        </p:nvPicPr>
        <p:blipFill>
          <a:blip r:embed="rId2"/>
          <a:stretch>
            <a:fillRect/>
          </a:stretch>
        </p:blipFill>
        <p:spPr>
          <a:xfrm>
            <a:off x="3175228" y="648159"/>
            <a:ext cx="4646158" cy="2849433"/>
          </a:xfrm>
          <a:prstGeom prst="rect">
            <a:avLst/>
          </a:prstGeom>
        </p:spPr>
      </p:pic>
      <p:sp>
        <p:nvSpPr>
          <p:cNvPr id="7" name="矩形 6">
            <a:extLst>
              <a:ext uri="{FF2B5EF4-FFF2-40B4-BE49-F238E27FC236}">
                <a16:creationId xmlns:a16="http://schemas.microsoft.com/office/drawing/2014/main" id="{58F019AC-0496-BCF2-D1FA-BBDA6E22FD0C}"/>
              </a:ext>
            </a:extLst>
          </p:cNvPr>
          <p:cNvSpPr/>
          <p:nvPr/>
        </p:nvSpPr>
        <p:spPr>
          <a:xfrm>
            <a:off x="1594757" y="3621113"/>
            <a:ext cx="8643256" cy="830997"/>
          </a:xfrm>
          <a:prstGeom prst="rect">
            <a:avLst/>
          </a:prstGeom>
        </p:spPr>
        <p:txBody>
          <a:bodyPr wrap="square">
            <a:spAutoFit/>
          </a:bodyPr>
          <a:lstStyle/>
          <a:p>
            <a:r>
              <a:rPr lang="zh-CN" altLang="en-US" dirty="0">
                <a:solidFill>
                  <a:schemeClr val="accent2"/>
                </a:solidFill>
                <a:latin typeface="microsoft yahei" panose="020B0503020204020204" pitchFamily="34" charset="-122"/>
                <a:ea typeface="microsoft yahei" panose="020B0503020204020204" pitchFamily="34" charset="-122"/>
              </a:rPr>
              <a:t>数据是</a:t>
            </a:r>
            <a:r>
              <a:rPr lang="en-US" altLang="zh-CN" dirty="0">
                <a:solidFill>
                  <a:schemeClr val="accent2"/>
                </a:solidFill>
                <a:latin typeface="microsoft yahei" panose="020B0503020204020204" pitchFamily="34" charset="-122"/>
                <a:ea typeface="microsoft yahei" panose="020B0503020204020204" pitchFamily="34" charset="-122"/>
              </a:rPr>
              <a:t>0</a:t>
            </a:r>
            <a:r>
              <a:rPr lang="zh-CN" altLang="en-US" dirty="0">
                <a:solidFill>
                  <a:schemeClr val="accent2"/>
                </a:solidFill>
                <a:latin typeface="microsoft yahei" panose="020B0503020204020204" pitchFamily="34" charset="-122"/>
                <a:ea typeface="microsoft yahei" panose="020B0503020204020204" pitchFamily="34" charset="-122"/>
              </a:rPr>
              <a:t>或</a:t>
            </a:r>
            <a:r>
              <a:rPr lang="en-US" altLang="zh-CN" dirty="0">
                <a:solidFill>
                  <a:schemeClr val="accent2"/>
                </a:solidFill>
                <a:latin typeface="microsoft yahei" panose="020B0503020204020204" pitchFamily="34" charset="-122"/>
                <a:ea typeface="microsoft yahei" panose="020B0503020204020204" pitchFamily="34" charset="-122"/>
              </a:rPr>
              <a:t>1</a:t>
            </a:r>
            <a:r>
              <a:rPr lang="zh-CN" altLang="en-US" dirty="0">
                <a:solidFill>
                  <a:schemeClr val="accent2"/>
                </a:solidFill>
                <a:latin typeface="microsoft yahei" panose="020B0503020204020204" pitchFamily="34" charset="-122"/>
                <a:ea typeface="microsoft yahei" panose="020B0503020204020204" pitchFamily="34" charset="-122"/>
              </a:rPr>
              <a:t>取决于在硅底板上形成的浮动栅中是否有电子。有电子为</a:t>
            </a:r>
            <a:r>
              <a:rPr lang="en-US" altLang="zh-CN" dirty="0">
                <a:solidFill>
                  <a:schemeClr val="accent2"/>
                </a:solidFill>
                <a:latin typeface="microsoft yahei" panose="020B0503020204020204" pitchFamily="34" charset="-122"/>
                <a:ea typeface="microsoft yahei" panose="020B0503020204020204" pitchFamily="34" charset="-122"/>
              </a:rPr>
              <a:t>0</a:t>
            </a:r>
            <a:r>
              <a:rPr lang="zh-CN" altLang="en-US" dirty="0">
                <a:solidFill>
                  <a:schemeClr val="accent2"/>
                </a:solidFill>
                <a:latin typeface="microsoft yahei" panose="020B0503020204020204" pitchFamily="34" charset="-122"/>
                <a:ea typeface="microsoft yahei" panose="020B0503020204020204" pitchFamily="34" charset="-122"/>
              </a:rPr>
              <a:t>，无电子为</a:t>
            </a:r>
            <a:r>
              <a:rPr lang="en-US" altLang="zh-CN" dirty="0">
                <a:solidFill>
                  <a:schemeClr val="accent2"/>
                </a:solidFill>
                <a:latin typeface="microsoft yahei" panose="020B0503020204020204" pitchFamily="34" charset="-122"/>
                <a:ea typeface="microsoft yahei" panose="020B0503020204020204" pitchFamily="34" charset="-122"/>
              </a:rPr>
              <a:t>1</a:t>
            </a:r>
            <a:r>
              <a:rPr lang="zh-CN" altLang="en-US" dirty="0">
                <a:solidFill>
                  <a:schemeClr val="accent2"/>
                </a:solidFill>
                <a:latin typeface="microsoft yahei" panose="020B0503020204020204" pitchFamily="34" charset="-122"/>
                <a:ea typeface="microsoft yahei" panose="020B0503020204020204" pitchFamily="34" charset="-122"/>
              </a:rPr>
              <a:t>。</a:t>
            </a:r>
            <a:endParaRPr lang="zh-CN" altLang="en-US" dirty="0">
              <a:solidFill>
                <a:schemeClr val="accent2"/>
              </a:solidFill>
            </a:endParaRPr>
          </a:p>
        </p:txBody>
      </p:sp>
      <p:sp>
        <p:nvSpPr>
          <p:cNvPr id="8" name="矩形 7">
            <a:extLst>
              <a:ext uri="{FF2B5EF4-FFF2-40B4-BE49-F238E27FC236}">
                <a16:creationId xmlns:a16="http://schemas.microsoft.com/office/drawing/2014/main" id="{9D5BCCA4-380B-BF64-97E7-AFD28AA42C85}"/>
              </a:ext>
            </a:extLst>
          </p:cNvPr>
          <p:cNvSpPr/>
          <p:nvPr/>
        </p:nvSpPr>
        <p:spPr>
          <a:xfrm>
            <a:off x="1594757" y="4635308"/>
            <a:ext cx="8643256" cy="2062103"/>
          </a:xfrm>
          <a:prstGeom prst="rect">
            <a:avLst/>
          </a:prstGeom>
        </p:spPr>
        <p:txBody>
          <a:bodyPr wrap="square">
            <a:spAutoFit/>
          </a:bodyPr>
          <a:lstStyle/>
          <a:p>
            <a:r>
              <a:rPr lang="zh-CN" altLang="en-US" sz="1600" dirty="0">
                <a:solidFill>
                  <a:srgbClr val="7030A0"/>
                </a:solidFill>
              </a:rPr>
              <a:t>初始化。具体说就是从所有浮动栅中导出电子。即将所有数据归“</a:t>
            </a:r>
            <a:r>
              <a:rPr lang="en-US" altLang="zh-CN" sz="1600" dirty="0">
                <a:solidFill>
                  <a:srgbClr val="7030A0"/>
                </a:solidFill>
              </a:rPr>
              <a:t>1”</a:t>
            </a:r>
            <a:r>
              <a:rPr lang="zh-CN" altLang="en-US" sz="1600" dirty="0">
                <a:solidFill>
                  <a:srgbClr val="7030A0"/>
                </a:solidFill>
              </a:rPr>
              <a:t>。写入时只有数据为</a:t>
            </a:r>
            <a:r>
              <a:rPr lang="en-US" altLang="zh-CN" sz="1600" dirty="0">
                <a:solidFill>
                  <a:srgbClr val="7030A0"/>
                </a:solidFill>
              </a:rPr>
              <a:t>0</a:t>
            </a:r>
            <a:r>
              <a:rPr lang="zh-CN" altLang="en-US" sz="1600" dirty="0">
                <a:solidFill>
                  <a:srgbClr val="7030A0"/>
                </a:solidFill>
              </a:rPr>
              <a:t>时才进行写入，数据为</a:t>
            </a:r>
            <a:r>
              <a:rPr lang="en-US" altLang="zh-CN" sz="1600" dirty="0">
                <a:solidFill>
                  <a:srgbClr val="7030A0"/>
                </a:solidFill>
              </a:rPr>
              <a:t>1</a:t>
            </a:r>
            <a:r>
              <a:rPr lang="zh-CN" altLang="en-US" sz="1600" dirty="0">
                <a:solidFill>
                  <a:srgbClr val="7030A0"/>
                </a:solidFill>
              </a:rPr>
              <a:t>时则什么也不做。写入</a:t>
            </a:r>
            <a:r>
              <a:rPr lang="en-US" altLang="zh-CN" sz="1600" dirty="0">
                <a:solidFill>
                  <a:srgbClr val="7030A0"/>
                </a:solidFill>
              </a:rPr>
              <a:t>0</a:t>
            </a:r>
            <a:r>
              <a:rPr lang="zh-CN" altLang="en-US" sz="1600" dirty="0">
                <a:solidFill>
                  <a:srgbClr val="7030A0"/>
                </a:solidFill>
              </a:rPr>
              <a:t>时，向栅电极和漏极施加高电压，增加在源极和漏极之间传导的电子能量。这样一来，电子就会突破氧化膜绝缘体，进入浮动栅。</a:t>
            </a:r>
          </a:p>
          <a:p>
            <a:endParaRPr lang="zh-CN" altLang="en-US" sz="1600" dirty="0">
              <a:solidFill>
                <a:srgbClr val="7030A0"/>
              </a:solidFill>
            </a:endParaRPr>
          </a:p>
          <a:p>
            <a:r>
              <a:rPr lang="zh-CN" altLang="en-US" sz="1600" dirty="0">
                <a:solidFill>
                  <a:srgbClr val="7030A0"/>
                </a:solidFill>
              </a:rPr>
              <a:t>　　读取数据时，向栅电极施加一定的电压，</a:t>
            </a:r>
            <a:r>
              <a:rPr lang="zh-CN" altLang="en-US" sz="1600" b="1" dirty="0">
                <a:solidFill>
                  <a:srgbClr val="FF0000"/>
                </a:solidFill>
              </a:rPr>
              <a:t>电流大为</a:t>
            </a:r>
            <a:r>
              <a:rPr lang="en-US" altLang="zh-CN" sz="1600" b="1" dirty="0">
                <a:solidFill>
                  <a:srgbClr val="FF0000"/>
                </a:solidFill>
              </a:rPr>
              <a:t>1</a:t>
            </a:r>
            <a:r>
              <a:rPr lang="zh-CN" altLang="en-US" sz="1600" b="1" dirty="0">
                <a:solidFill>
                  <a:srgbClr val="FF0000"/>
                </a:solidFill>
              </a:rPr>
              <a:t>，电流小则定为</a:t>
            </a:r>
            <a:r>
              <a:rPr lang="en-US" altLang="zh-CN" sz="1600" b="1" dirty="0">
                <a:solidFill>
                  <a:srgbClr val="FF0000"/>
                </a:solidFill>
              </a:rPr>
              <a:t>0</a:t>
            </a:r>
            <a:r>
              <a:rPr lang="zh-CN" altLang="en-US" sz="1600" dirty="0">
                <a:solidFill>
                  <a:srgbClr val="7030A0"/>
                </a:solidFill>
              </a:rPr>
              <a:t>。浮动栅没有电子的状态（数据为</a:t>
            </a:r>
            <a:r>
              <a:rPr lang="en-US" altLang="zh-CN" sz="1600" dirty="0">
                <a:solidFill>
                  <a:srgbClr val="7030A0"/>
                </a:solidFill>
              </a:rPr>
              <a:t>1</a:t>
            </a:r>
            <a:r>
              <a:rPr lang="zh-CN" altLang="en-US" sz="1600" dirty="0">
                <a:solidFill>
                  <a:srgbClr val="7030A0"/>
                </a:solidFill>
              </a:rPr>
              <a:t>）下，在栅电极施加电压的状态时向漏极施加电压，源极和漏极之间由于大量电子的移动，就会产生电流。而在浮动栅有电子的状态（数据为</a:t>
            </a:r>
            <a:r>
              <a:rPr lang="en-US" altLang="zh-CN" sz="1600" dirty="0">
                <a:solidFill>
                  <a:srgbClr val="7030A0"/>
                </a:solidFill>
              </a:rPr>
              <a:t>0</a:t>
            </a:r>
            <a:r>
              <a:rPr lang="zh-CN" altLang="en-US" sz="1600" dirty="0">
                <a:solidFill>
                  <a:srgbClr val="7030A0"/>
                </a:solidFill>
              </a:rPr>
              <a:t>）下，沟道中传导的电子就会减少。因为施加在栅电极的电压被浮动栅电子吸收后，很难对沟道产生影响。</a:t>
            </a:r>
          </a:p>
        </p:txBody>
      </p:sp>
      <p:sp>
        <p:nvSpPr>
          <p:cNvPr id="2" name="灯片编号占位符 1">
            <a:extLst>
              <a:ext uri="{FF2B5EF4-FFF2-40B4-BE49-F238E27FC236}">
                <a16:creationId xmlns:a16="http://schemas.microsoft.com/office/drawing/2014/main" id="{18579DB9-5FB0-4A56-E837-56699D8F8A3C}"/>
              </a:ext>
            </a:extLst>
          </p:cNvPr>
          <p:cNvSpPr>
            <a:spLocks noGrp="1"/>
          </p:cNvSpPr>
          <p:nvPr>
            <p:ph type="sldNum" sz="quarter" idx="12"/>
          </p:nvPr>
        </p:nvSpPr>
        <p:spPr/>
        <p:txBody>
          <a:bodyPr/>
          <a:lstStyle/>
          <a:p>
            <a:fld id="{392CBAA0-59E6-204E-8F03-85E5040D48B8}" type="slidenum">
              <a:rPr kumimoji="1" lang="zh-CN" altLang="en-US" smtClean="0"/>
              <a:t>96</a:t>
            </a:fld>
            <a:r>
              <a:rPr kumimoji="1" lang="en-US" altLang="zh-CN"/>
              <a:t>/133</a:t>
            </a:r>
            <a:endParaRPr kumimoji="1" lang="zh-CN" altLang="en-US" dirty="0"/>
          </a:p>
        </p:txBody>
      </p:sp>
    </p:spTree>
    <p:extLst>
      <p:ext uri="{BB962C8B-B14F-4D97-AF65-F5344CB8AC3E}">
        <p14:creationId xmlns:p14="http://schemas.microsoft.com/office/powerpoint/2010/main" val="977595805"/>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6.1</a:t>
            </a:r>
            <a:r>
              <a:rPr kumimoji="1" lang="zh-CN" altLang="en-US" dirty="0"/>
              <a:t> </a:t>
            </a:r>
            <a:r>
              <a:rPr kumimoji="1" lang="en-US" altLang="zh-CN" dirty="0"/>
              <a:t>ROM</a:t>
            </a:r>
            <a:r>
              <a:rPr kumimoji="1" lang="zh-CN" altLang="en-US" dirty="0"/>
              <a:t>的结构和工作原理</a:t>
            </a:r>
          </a:p>
        </p:txBody>
      </p:sp>
      <p:sp>
        <p:nvSpPr>
          <p:cNvPr id="6" name="Text Box 3">
            <a:extLst>
              <a:ext uri="{FF2B5EF4-FFF2-40B4-BE49-F238E27FC236}">
                <a16:creationId xmlns:a16="http://schemas.microsoft.com/office/drawing/2014/main" id="{6DB6C9C8-16F4-76E3-4854-A0CF49DC3614}"/>
              </a:ext>
            </a:extLst>
          </p:cNvPr>
          <p:cNvSpPr txBox="1">
            <a:spLocks noChangeArrowheads="1"/>
          </p:cNvSpPr>
          <p:nvPr/>
        </p:nvSpPr>
        <p:spPr bwMode="auto">
          <a:xfrm>
            <a:off x="1612900" y="1839913"/>
            <a:ext cx="259080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00"/>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1. </a:t>
            </a:r>
            <a:r>
              <a:rPr lang="zh-CN" altLang="en-US" sz="2800" b="1">
                <a:solidFill>
                  <a:srgbClr val="FF0066"/>
                </a:solidFill>
              </a:rPr>
              <a:t>基本结构</a:t>
            </a:r>
          </a:p>
        </p:txBody>
      </p:sp>
      <p:sp>
        <p:nvSpPr>
          <p:cNvPr id="7" name="Text Box 4">
            <a:extLst>
              <a:ext uri="{FF2B5EF4-FFF2-40B4-BE49-F238E27FC236}">
                <a16:creationId xmlns:a16="http://schemas.microsoft.com/office/drawing/2014/main" id="{257AD8B0-CA23-2583-69EE-1B73B490D376}"/>
              </a:ext>
            </a:extLst>
          </p:cNvPr>
          <p:cNvSpPr txBox="1">
            <a:spLocks noChangeArrowheads="1"/>
          </p:cNvSpPr>
          <p:nvPr/>
        </p:nvSpPr>
        <p:spPr bwMode="auto">
          <a:xfrm>
            <a:off x="1584325" y="1174750"/>
            <a:ext cx="4640263"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一、</a:t>
            </a:r>
            <a:r>
              <a:rPr lang="en-US" altLang="zh-CN" sz="2800" b="1">
                <a:solidFill>
                  <a:srgbClr val="0033CC"/>
                </a:solidFill>
              </a:rPr>
              <a:t>ROM </a:t>
            </a:r>
            <a:r>
              <a:rPr lang="zh-CN" altLang="en-US" sz="2800" b="1">
                <a:solidFill>
                  <a:srgbClr val="0033CC"/>
                </a:solidFill>
              </a:rPr>
              <a:t>的结构示意图</a:t>
            </a:r>
          </a:p>
        </p:txBody>
      </p:sp>
      <p:sp>
        <p:nvSpPr>
          <p:cNvPr id="8" name="Text Box 5">
            <a:extLst>
              <a:ext uri="{FF2B5EF4-FFF2-40B4-BE49-F238E27FC236}">
                <a16:creationId xmlns:a16="http://schemas.microsoft.com/office/drawing/2014/main" id="{ECB2CFA4-5DAD-1B90-4AED-0FAA9A52C637}"/>
              </a:ext>
            </a:extLst>
          </p:cNvPr>
          <p:cNvSpPr txBox="1">
            <a:spLocks noChangeArrowheads="1"/>
          </p:cNvSpPr>
          <p:nvPr/>
        </p:nvSpPr>
        <p:spPr bwMode="auto">
          <a:xfrm>
            <a:off x="6981825" y="5589588"/>
            <a:ext cx="1676400" cy="466725"/>
          </a:xfrm>
          <a:prstGeom prst="rect">
            <a:avLst/>
          </a:prstGeom>
          <a:solidFill>
            <a:srgbClr val="FFFFCC"/>
          </a:solidFill>
          <a:ln w="9525">
            <a:solidFill>
              <a:srgbClr val="996600"/>
            </a:solidFill>
            <a:miter lim="800000"/>
            <a:headEnd/>
            <a:tailEnd/>
          </a:ln>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b="1">
                <a:solidFill>
                  <a:srgbClr val="0033CC"/>
                </a:solidFill>
                <a:latin typeface="宋体" panose="02010600030101010101" pitchFamily="2" charset="-122"/>
              </a:rPr>
              <a:t>地址输入</a:t>
            </a:r>
          </a:p>
        </p:txBody>
      </p:sp>
      <p:sp>
        <p:nvSpPr>
          <p:cNvPr id="9" name="Text Box 6">
            <a:extLst>
              <a:ext uri="{FF2B5EF4-FFF2-40B4-BE49-F238E27FC236}">
                <a16:creationId xmlns:a16="http://schemas.microsoft.com/office/drawing/2014/main" id="{E8C142B8-E972-F268-60BB-059B4F284BF9}"/>
              </a:ext>
            </a:extLst>
          </p:cNvPr>
          <p:cNvSpPr txBox="1">
            <a:spLocks noChangeArrowheads="1"/>
          </p:cNvSpPr>
          <p:nvPr/>
        </p:nvSpPr>
        <p:spPr bwMode="auto">
          <a:xfrm>
            <a:off x="4613275" y="1822451"/>
            <a:ext cx="5175250" cy="461665"/>
          </a:xfrm>
          <a:prstGeom prst="rect">
            <a:avLst/>
          </a:prstGeom>
          <a:solidFill>
            <a:srgbClr val="FFFFCC"/>
          </a:solidFill>
          <a:ln w="9525">
            <a:solidFill>
              <a:srgbClr val="996600"/>
            </a:solidFill>
            <a:miter lim="800000"/>
            <a:headEnd/>
            <a:tailEnd/>
          </a:ln>
        </p:spPr>
        <p:txBody>
          <a:bodyPr wrap="squar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b="1" dirty="0">
                <a:solidFill>
                  <a:srgbClr val="0033CC"/>
                </a:solidFill>
                <a:latin typeface="宋体" panose="02010600030101010101" pitchFamily="2" charset="-122"/>
              </a:rPr>
              <a:t>数据输出，一次读出</a:t>
            </a:r>
            <a:r>
              <a:rPr lang="en-US" altLang="zh-CN" b="1" dirty="0">
                <a:solidFill>
                  <a:srgbClr val="0033CC"/>
                </a:solidFill>
                <a:latin typeface="宋体" panose="02010600030101010101" pitchFamily="2" charset="-122"/>
              </a:rPr>
              <a:t>b</a:t>
            </a:r>
            <a:r>
              <a:rPr lang="zh-CN" altLang="en-US" b="1" dirty="0">
                <a:solidFill>
                  <a:srgbClr val="0033CC"/>
                </a:solidFill>
                <a:latin typeface="宋体" panose="02010600030101010101" pitchFamily="2" charset="-122"/>
              </a:rPr>
              <a:t>位数据：</a:t>
            </a:r>
            <a:r>
              <a:rPr lang="en-US" altLang="zh-CN" b="1" dirty="0">
                <a:solidFill>
                  <a:srgbClr val="0033CC"/>
                </a:solidFill>
                <a:latin typeface="宋体" panose="02010600030101010101" pitchFamily="2" charset="-122"/>
              </a:rPr>
              <a:t>1</a:t>
            </a:r>
            <a:r>
              <a:rPr lang="zh-CN" altLang="en-US" b="1" dirty="0">
                <a:solidFill>
                  <a:srgbClr val="0033CC"/>
                </a:solidFill>
                <a:latin typeface="宋体" panose="02010600030101010101" pitchFamily="2" charset="-122"/>
              </a:rPr>
              <a:t>个字</a:t>
            </a:r>
          </a:p>
        </p:txBody>
      </p:sp>
      <p:graphicFrame>
        <p:nvGraphicFramePr>
          <p:cNvPr id="10" name="Object 7">
            <a:extLst>
              <a:ext uri="{FF2B5EF4-FFF2-40B4-BE49-F238E27FC236}">
                <a16:creationId xmlns:a16="http://schemas.microsoft.com/office/drawing/2014/main" id="{1DBF2ACC-CC48-B42B-7707-EB691CC5FA4C}"/>
              </a:ext>
            </a:extLst>
          </p:cNvPr>
          <p:cNvGraphicFramePr>
            <a:graphicFrameLocks noChangeAspect="1"/>
          </p:cNvGraphicFramePr>
          <p:nvPr>
            <p:extLst>
              <p:ext uri="{D42A27DB-BD31-4B8C-83A1-F6EECF244321}">
                <p14:modId xmlns:p14="http://schemas.microsoft.com/office/powerpoint/2010/main" val="3422951639"/>
              </p:ext>
            </p:extLst>
          </p:nvPr>
        </p:nvGraphicFramePr>
        <p:xfrm>
          <a:off x="1684338" y="2509838"/>
          <a:ext cx="1457325" cy="549275"/>
        </p:xfrm>
        <a:graphic>
          <a:graphicData uri="http://schemas.openxmlformats.org/presentationml/2006/ole">
            <mc:AlternateContent xmlns:mc="http://schemas.openxmlformats.org/markup-compatibility/2006">
              <mc:Choice xmlns:v="urn:schemas-microsoft-com:vml" Requires="v">
                <p:oleObj name="Equation" r:id="rId2" imgW="590687" imgH="209545" progId="Equation.3">
                  <p:embed/>
                </p:oleObj>
              </mc:Choice>
              <mc:Fallback>
                <p:oleObj name="Equation" r:id="rId2" imgW="590687" imgH="209545" progId="Equation.3">
                  <p:embed/>
                  <p:pic>
                    <p:nvPicPr>
                      <p:cNvPr id="10" name="Object 7">
                        <a:extLst>
                          <a:ext uri="{FF2B5EF4-FFF2-40B4-BE49-F238E27FC236}">
                            <a16:creationId xmlns:a16="http://schemas.microsoft.com/office/drawing/2014/main" id="{1DBF2ACC-CC48-B42B-7707-EB691CC5FA4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84338" y="2509838"/>
                        <a:ext cx="1457325" cy="549275"/>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1" name="Text Box 8">
            <a:extLst>
              <a:ext uri="{FF2B5EF4-FFF2-40B4-BE49-F238E27FC236}">
                <a16:creationId xmlns:a16="http://schemas.microsoft.com/office/drawing/2014/main" id="{35759E7F-27DE-A2DE-B0D4-E1D6C7EA62F3}"/>
              </a:ext>
            </a:extLst>
          </p:cNvPr>
          <p:cNvSpPr txBox="1">
            <a:spLocks noChangeArrowheads="1"/>
          </p:cNvSpPr>
          <p:nvPr/>
        </p:nvSpPr>
        <p:spPr bwMode="auto">
          <a:xfrm>
            <a:off x="3217863" y="2509838"/>
            <a:ext cx="2674937"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t>— </a:t>
            </a:r>
            <a:r>
              <a:rPr lang="en-US" altLang="zh-CN" sz="2800" b="1" i="1">
                <a:solidFill>
                  <a:srgbClr val="FF0000"/>
                </a:solidFill>
              </a:rPr>
              <a:t>n</a:t>
            </a:r>
            <a:r>
              <a:rPr lang="en-US" altLang="zh-CN" sz="2800" b="1">
                <a:solidFill>
                  <a:srgbClr val="FF0000"/>
                </a:solidFill>
              </a:rPr>
              <a:t> </a:t>
            </a:r>
            <a:r>
              <a:rPr lang="zh-CN" altLang="en-US" sz="2800" b="1">
                <a:solidFill>
                  <a:srgbClr val="FF0000"/>
                </a:solidFill>
              </a:rPr>
              <a:t>位地址</a:t>
            </a:r>
          </a:p>
        </p:txBody>
      </p:sp>
      <p:graphicFrame>
        <p:nvGraphicFramePr>
          <p:cNvPr id="12" name="Object 9">
            <a:extLst>
              <a:ext uri="{FF2B5EF4-FFF2-40B4-BE49-F238E27FC236}">
                <a16:creationId xmlns:a16="http://schemas.microsoft.com/office/drawing/2014/main" id="{8FA94B90-4DC2-44F7-78CA-27BBC51A4CF1}"/>
              </a:ext>
            </a:extLst>
          </p:cNvPr>
          <p:cNvGraphicFramePr>
            <a:graphicFrameLocks noChangeAspect="1"/>
          </p:cNvGraphicFramePr>
          <p:nvPr>
            <p:extLst>
              <p:ext uri="{D42A27DB-BD31-4B8C-83A1-F6EECF244321}">
                <p14:modId xmlns:p14="http://schemas.microsoft.com/office/powerpoint/2010/main" val="895885133"/>
              </p:ext>
            </p:extLst>
          </p:nvPr>
        </p:nvGraphicFramePr>
        <p:xfrm>
          <a:off x="1704975" y="3198813"/>
          <a:ext cx="1519238" cy="547687"/>
        </p:xfrm>
        <a:graphic>
          <a:graphicData uri="http://schemas.openxmlformats.org/presentationml/2006/ole">
            <mc:AlternateContent xmlns:mc="http://schemas.openxmlformats.org/markup-compatibility/2006">
              <mc:Choice xmlns:v="urn:schemas-microsoft-com:vml" Requires="v">
                <p:oleObj name="Equation" r:id="rId4" imgW="618972" imgH="209545" progId="Equation.3">
                  <p:embed/>
                </p:oleObj>
              </mc:Choice>
              <mc:Fallback>
                <p:oleObj name="Equation" r:id="rId4" imgW="618972" imgH="209545" progId="Equation.3">
                  <p:embed/>
                  <p:pic>
                    <p:nvPicPr>
                      <p:cNvPr id="12" name="Object 9">
                        <a:extLst>
                          <a:ext uri="{FF2B5EF4-FFF2-40B4-BE49-F238E27FC236}">
                            <a16:creationId xmlns:a16="http://schemas.microsoft.com/office/drawing/2014/main" id="{8FA94B90-4DC2-44F7-78CA-27BBC51A4CF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704975" y="3198813"/>
                        <a:ext cx="1519238" cy="547687"/>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3" name="Text Box 10">
            <a:extLst>
              <a:ext uri="{FF2B5EF4-FFF2-40B4-BE49-F238E27FC236}">
                <a16:creationId xmlns:a16="http://schemas.microsoft.com/office/drawing/2014/main" id="{F787E29F-C0B7-C68A-1B05-F20AE254CC91}"/>
              </a:ext>
            </a:extLst>
          </p:cNvPr>
          <p:cNvSpPr txBox="1">
            <a:spLocks noChangeArrowheads="1"/>
          </p:cNvSpPr>
          <p:nvPr/>
        </p:nvSpPr>
        <p:spPr bwMode="auto">
          <a:xfrm>
            <a:off x="3209925" y="3175000"/>
            <a:ext cx="3140075"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t>—</a:t>
            </a:r>
            <a:r>
              <a:rPr lang="en-US" altLang="zh-CN" sz="2800" b="1" i="1">
                <a:latin typeface="宋体" panose="02010600030101010101" pitchFamily="2" charset="-122"/>
              </a:rPr>
              <a:t> </a:t>
            </a:r>
            <a:r>
              <a:rPr lang="en-US" altLang="zh-CN" sz="2800" b="1" i="1">
                <a:solidFill>
                  <a:srgbClr val="FF0000"/>
                </a:solidFill>
                <a:latin typeface="宋体" panose="02010600030101010101" pitchFamily="2" charset="-122"/>
              </a:rPr>
              <a:t>b</a:t>
            </a:r>
            <a:r>
              <a:rPr lang="en-US" altLang="zh-CN" sz="2800" b="1">
                <a:solidFill>
                  <a:srgbClr val="FF0000"/>
                </a:solidFill>
                <a:latin typeface="宋体" panose="02010600030101010101" pitchFamily="2" charset="-122"/>
              </a:rPr>
              <a:t> </a:t>
            </a:r>
            <a:r>
              <a:rPr lang="zh-CN" altLang="en-US" sz="2800" b="1">
                <a:solidFill>
                  <a:srgbClr val="FF0000"/>
                </a:solidFill>
                <a:latin typeface="宋体" panose="02010600030101010101" pitchFamily="2" charset="-122"/>
              </a:rPr>
              <a:t>位数据</a:t>
            </a:r>
          </a:p>
        </p:txBody>
      </p:sp>
      <p:grpSp>
        <p:nvGrpSpPr>
          <p:cNvPr id="14" name="Group 11">
            <a:extLst>
              <a:ext uri="{FF2B5EF4-FFF2-40B4-BE49-F238E27FC236}">
                <a16:creationId xmlns:a16="http://schemas.microsoft.com/office/drawing/2014/main" id="{0F22493D-1AA5-2EF5-4583-290CA742BE8F}"/>
              </a:ext>
            </a:extLst>
          </p:cNvPr>
          <p:cNvGrpSpPr>
            <a:grpSpLocks/>
          </p:cNvGrpSpPr>
          <p:nvPr/>
        </p:nvGrpSpPr>
        <p:grpSpPr bwMode="auto">
          <a:xfrm>
            <a:off x="6045200" y="2271713"/>
            <a:ext cx="3552825" cy="3246437"/>
            <a:chOff x="1404" y="805"/>
            <a:chExt cx="2238" cy="2045"/>
          </a:xfrm>
        </p:grpSpPr>
        <p:sp>
          <p:nvSpPr>
            <p:cNvPr id="15" name="Text Box 12">
              <a:extLst>
                <a:ext uri="{FF2B5EF4-FFF2-40B4-BE49-F238E27FC236}">
                  <a16:creationId xmlns:a16="http://schemas.microsoft.com/office/drawing/2014/main" id="{8A6BDDBF-4936-2DFA-D5CA-97739AD6A727}"/>
                </a:ext>
              </a:extLst>
            </p:cNvPr>
            <p:cNvSpPr txBox="1">
              <a:spLocks noChangeArrowheads="1"/>
            </p:cNvSpPr>
            <p:nvPr/>
          </p:nvSpPr>
          <p:spPr bwMode="auto">
            <a:xfrm>
              <a:off x="1442" y="2562"/>
              <a:ext cx="38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b="1" i="1">
                  <a:solidFill>
                    <a:srgbClr val="FF0066"/>
                  </a:solidFill>
                </a:rPr>
                <a:t>A</a:t>
              </a:r>
              <a:r>
                <a:rPr lang="en-US" altLang="zh-CN" b="1" baseline="-25000">
                  <a:solidFill>
                    <a:srgbClr val="FF0066"/>
                  </a:solidFill>
                </a:rPr>
                <a:t>0</a:t>
              </a:r>
              <a:endParaRPr lang="en-US" altLang="zh-CN" b="1">
                <a:solidFill>
                  <a:srgbClr val="FF0066"/>
                </a:solidFill>
              </a:endParaRPr>
            </a:p>
          </p:txBody>
        </p:sp>
        <p:sp>
          <p:nvSpPr>
            <p:cNvPr id="16" name="Text Box 13">
              <a:extLst>
                <a:ext uri="{FF2B5EF4-FFF2-40B4-BE49-F238E27FC236}">
                  <a16:creationId xmlns:a16="http://schemas.microsoft.com/office/drawing/2014/main" id="{019F4AE6-01B4-4FA7-3DCB-889FAD0AAA63}"/>
                </a:ext>
              </a:extLst>
            </p:cNvPr>
            <p:cNvSpPr txBox="1">
              <a:spLocks noChangeArrowheads="1"/>
            </p:cNvSpPr>
            <p:nvPr/>
          </p:nvSpPr>
          <p:spPr bwMode="auto">
            <a:xfrm>
              <a:off x="1718" y="2562"/>
              <a:ext cx="38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b="1" i="1">
                  <a:solidFill>
                    <a:srgbClr val="FF0066"/>
                  </a:solidFill>
                </a:rPr>
                <a:t>A</a:t>
              </a:r>
              <a:r>
                <a:rPr lang="en-US" altLang="zh-CN" b="1" baseline="-25000">
                  <a:solidFill>
                    <a:srgbClr val="FF0066"/>
                  </a:solidFill>
                </a:rPr>
                <a:t>1</a:t>
              </a:r>
              <a:endParaRPr lang="en-US" altLang="zh-CN" b="1">
                <a:solidFill>
                  <a:srgbClr val="FF0066"/>
                </a:solidFill>
              </a:endParaRPr>
            </a:p>
          </p:txBody>
        </p:sp>
        <p:sp>
          <p:nvSpPr>
            <p:cNvPr id="17" name="Text Box 14">
              <a:extLst>
                <a:ext uri="{FF2B5EF4-FFF2-40B4-BE49-F238E27FC236}">
                  <a16:creationId xmlns:a16="http://schemas.microsoft.com/office/drawing/2014/main" id="{E8B95EA5-8D0C-21C1-AC0C-99BF5D6132D9}"/>
                </a:ext>
              </a:extLst>
            </p:cNvPr>
            <p:cNvSpPr txBox="1">
              <a:spLocks noChangeArrowheads="1"/>
            </p:cNvSpPr>
            <p:nvPr/>
          </p:nvSpPr>
          <p:spPr bwMode="auto">
            <a:xfrm>
              <a:off x="3062" y="2562"/>
              <a:ext cx="56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b="1" i="1">
                  <a:solidFill>
                    <a:srgbClr val="FF0066"/>
                  </a:solidFill>
                </a:rPr>
                <a:t>A</a:t>
              </a:r>
              <a:r>
                <a:rPr lang="en-US" altLang="zh-CN" b="1" i="1" baseline="-25000">
                  <a:solidFill>
                    <a:srgbClr val="FF0066"/>
                  </a:solidFill>
                </a:rPr>
                <a:t>n</a:t>
              </a:r>
              <a:r>
                <a:rPr lang="en-US" altLang="zh-CN" b="1" baseline="-25000">
                  <a:solidFill>
                    <a:srgbClr val="FF0066"/>
                  </a:solidFill>
                </a:rPr>
                <a:t>-1</a:t>
              </a:r>
              <a:endParaRPr lang="en-US" altLang="zh-CN" b="1">
                <a:solidFill>
                  <a:srgbClr val="FF0066"/>
                </a:solidFill>
              </a:endParaRPr>
            </a:p>
          </p:txBody>
        </p:sp>
        <p:sp>
          <p:nvSpPr>
            <p:cNvPr id="18" name="Rectangle 15">
              <a:extLst>
                <a:ext uri="{FF2B5EF4-FFF2-40B4-BE49-F238E27FC236}">
                  <a16:creationId xmlns:a16="http://schemas.microsoft.com/office/drawing/2014/main" id="{9B4D1949-20FD-DB8E-C4C0-67E3A6CF970C}"/>
                </a:ext>
              </a:extLst>
            </p:cNvPr>
            <p:cNvSpPr>
              <a:spLocks noChangeArrowheads="1"/>
            </p:cNvSpPr>
            <p:nvPr/>
          </p:nvSpPr>
          <p:spPr bwMode="auto">
            <a:xfrm>
              <a:off x="2822" y="1920"/>
              <a:ext cx="116" cy="4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zh-CN" sz="4400">
                <a:solidFill>
                  <a:schemeClr val="tx2"/>
                </a:solidFill>
              </a:endParaRPr>
            </a:p>
          </p:txBody>
        </p:sp>
        <p:sp>
          <p:nvSpPr>
            <p:cNvPr id="19" name="Rectangle 16">
              <a:extLst>
                <a:ext uri="{FF2B5EF4-FFF2-40B4-BE49-F238E27FC236}">
                  <a16:creationId xmlns:a16="http://schemas.microsoft.com/office/drawing/2014/main" id="{499E3DA4-6AA9-06CE-75ED-908B7B2DABCF}"/>
                </a:ext>
              </a:extLst>
            </p:cNvPr>
            <p:cNvSpPr>
              <a:spLocks noChangeArrowheads="1"/>
            </p:cNvSpPr>
            <p:nvPr/>
          </p:nvSpPr>
          <p:spPr bwMode="auto">
            <a:xfrm>
              <a:off x="2822" y="1920"/>
              <a:ext cx="116" cy="4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zh-CN" sz="4400">
                <a:solidFill>
                  <a:schemeClr val="tx2"/>
                </a:solidFill>
              </a:endParaRPr>
            </a:p>
          </p:txBody>
        </p:sp>
        <p:sp>
          <p:nvSpPr>
            <p:cNvPr id="20" name="Rectangle 17">
              <a:extLst>
                <a:ext uri="{FF2B5EF4-FFF2-40B4-BE49-F238E27FC236}">
                  <a16:creationId xmlns:a16="http://schemas.microsoft.com/office/drawing/2014/main" id="{F16BCEEE-8D93-4DBD-3E7C-AC5AC4B073EC}"/>
                </a:ext>
              </a:extLst>
            </p:cNvPr>
            <p:cNvSpPr>
              <a:spLocks noChangeArrowheads="1"/>
            </p:cNvSpPr>
            <p:nvPr/>
          </p:nvSpPr>
          <p:spPr bwMode="auto">
            <a:xfrm>
              <a:off x="1404" y="1374"/>
              <a:ext cx="1920" cy="89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 name="Line 18">
              <a:extLst>
                <a:ext uri="{FF2B5EF4-FFF2-40B4-BE49-F238E27FC236}">
                  <a16:creationId xmlns:a16="http://schemas.microsoft.com/office/drawing/2014/main" id="{FA72E281-7237-4D72-5D19-E0E39CD90100}"/>
                </a:ext>
              </a:extLst>
            </p:cNvPr>
            <p:cNvSpPr>
              <a:spLocks noChangeShapeType="1"/>
            </p:cNvSpPr>
            <p:nvPr/>
          </p:nvSpPr>
          <p:spPr bwMode="auto">
            <a:xfrm flipV="1">
              <a:off x="1566" y="1140"/>
              <a:ext cx="0" cy="23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 name="Oval 19">
              <a:extLst>
                <a:ext uri="{FF2B5EF4-FFF2-40B4-BE49-F238E27FC236}">
                  <a16:creationId xmlns:a16="http://schemas.microsoft.com/office/drawing/2014/main" id="{AEA9F89E-A488-372B-C214-8D4A3F147680}"/>
                </a:ext>
              </a:extLst>
            </p:cNvPr>
            <p:cNvSpPr>
              <a:spLocks noChangeArrowheads="1"/>
            </p:cNvSpPr>
            <p:nvPr/>
          </p:nvSpPr>
          <p:spPr bwMode="auto">
            <a:xfrm>
              <a:off x="1538" y="1086"/>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3" name="Line 20">
              <a:extLst>
                <a:ext uri="{FF2B5EF4-FFF2-40B4-BE49-F238E27FC236}">
                  <a16:creationId xmlns:a16="http://schemas.microsoft.com/office/drawing/2014/main" id="{FA43B87B-60BF-8C95-BA51-5D7733FBD55D}"/>
                </a:ext>
              </a:extLst>
            </p:cNvPr>
            <p:cNvSpPr>
              <a:spLocks noChangeShapeType="1"/>
            </p:cNvSpPr>
            <p:nvPr/>
          </p:nvSpPr>
          <p:spPr bwMode="auto">
            <a:xfrm flipV="1">
              <a:off x="1843" y="1135"/>
              <a:ext cx="0" cy="23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4" name="Oval 21">
              <a:extLst>
                <a:ext uri="{FF2B5EF4-FFF2-40B4-BE49-F238E27FC236}">
                  <a16:creationId xmlns:a16="http://schemas.microsoft.com/office/drawing/2014/main" id="{137008D0-81A3-59DF-DB37-2CEF5CD7C106}"/>
                </a:ext>
              </a:extLst>
            </p:cNvPr>
            <p:cNvSpPr>
              <a:spLocks noChangeArrowheads="1"/>
            </p:cNvSpPr>
            <p:nvPr/>
          </p:nvSpPr>
          <p:spPr bwMode="auto">
            <a:xfrm>
              <a:off x="1815" y="1081"/>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5" name="Line 22">
              <a:extLst>
                <a:ext uri="{FF2B5EF4-FFF2-40B4-BE49-F238E27FC236}">
                  <a16:creationId xmlns:a16="http://schemas.microsoft.com/office/drawing/2014/main" id="{C627BF56-122A-AD57-C990-DC78C5C21040}"/>
                </a:ext>
              </a:extLst>
            </p:cNvPr>
            <p:cNvSpPr>
              <a:spLocks noChangeShapeType="1"/>
            </p:cNvSpPr>
            <p:nvPr/>
          </p:nvSpPr>
          <p:spPr bwMode="auto">
            <a:xfrm flipV="1">
              <a:off x="3159" y="1132"/>
              <a:ext cx="0" cy="23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6" name="Oval 23">
              <a:extLst>
                <a:ext uri="{FF2B5EF4-FFF2-40B4-BE49-F238E27FC236}">
                  <a16:creationId xmlns:a16="http://schemas.microsoft.com/office/drawing/2014/main" id="{E0F02A90-949F-7212-7862-FC59C1BBC945}"/>
                </a:ext>
              </a:extLst>
            </p:cNvPr>
            <p:cNvSpPr>
              <a:spLocks noChangeArrowheads="1"/>
            </p:cNvSpPr>
            <p:nvPr/>
          </p:nvSpPr>
          <p:spPr bwMode="auto">
            <a:xfrm>
              <a:off x="3131" y="1078"/>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7" name="Line 24">
              <a:extLst>
                <a:ext uri="{FF2B5EF4-FFF2-40B4-BE49-F238E27FC236}">
                  <a16:creationId xmlns:a16="http://schemas.microsoft.com/office/drawing/2014/main" id="{1F9EF50C-90B6-8A8E-747E-67C5BFFCAA10}"/>
                </a:ext>
              </a:extLst>
            </p:cNvPr>
            <p:cNvSpPr>
              <a:spLocks noChangeShapeType="1"/>
            </p:cNvSpPr>
            <p:nvPr/>
          </p:nvSpPr>
          <p:spPr bwMode="auto">
            <a:xfrm>
              <a:off x="1574" y="2270"/>
              <a:ext cx="0" cy="23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8" name="Oval 25">
              <a:extLst>
                <a:ext uri="{FF2B5EF4-FFF2-40B4-BE49-F238E27FC236}">
                  <a16:creationId xmlns:a16="http://schemas.microsoft.com/office/drawing/2014/main" id="{9313FE67-3B89-BA45-2E8D-2886DB85FDFA}"/>
                </a:ext>
              </a:extLst>
            </p:cNvPr>
            <p:cNvSpPr>
              <a:spLocks noChangeArrowheads="1"/>
            </p:cNvSpPr>
            <p:nvPr/>
          </p:nvSpPr>
          <p:spPr bwMode="auto">
            <a:xfrm flipV="1">
              <a:off x="1546" y="2502"/>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9" name="Line 26">
              <a:extLst>
                <a:ext uri="{FF2B5EF4-FFF2-40B4-BE49-F238E27FC236}">
                  <a16:creationId xmlns:a16="http://schemas.microsoft.com/office/drawing/2014/main" id="{7EC73AF3-44C6-ECC3-34D1-7CAF835E93C0}"/>
                </a:ext>
              </a:extLst>
            </p:cNvPr>
            <p:cNvSpPr>
              <a:spLocks noChangeShapeType="1"/>
            </p:cNvSpPr>
            <p:nvPr/>
          </p:nvSpPr>
          <p:spPr bwMode="auto">
            <a:xfrm>
              <a:off x="1851" y="2275"/>
              <a:ext cx="0" cy="23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0" name="Oval 27">
              <a:extLst>
                <a:ext uri="{FF2B5EF4-FFF2-40B4-BE49-F238E27FC236}">
                  <a16:creationId xmlns:a16="http://schemas.microsoft.com/office/drawing/2014/main" id="{CEC2944B-817D-1CF3-473F-965D62D643CC}"/>
                </a:ext>
              </a:extLst>
            </p:cNvPr>
            <p:cNvSpPr>
              <a:spLocks noChangeArrowheads="1"/>
            </p:cNvSpPr>
            <p:nvPr/>
          </p:nvSpPr>
          <p:spPr bwMode="auto">
            <a:xfrm flipV="1">
              <a:off x="1823" y="2507"/>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1" name="Line 28">
              <a:extLst>
                <a:ext uri="{FF2B5EF4-FFF2-40B4-BE49-F238E27FC236}">
                  <a16:creationId xmlns:a16="http://schemas.microsoft.com/office/drawing/2014/main" id="{9B3E1A22-D3F4-B6D2-0447-A5F74ECAB7CA}"/>
                </a:ext>
              </a:extLst>
            </p:cNvPr>
            <p:cNvSpPr>
              <a:spLocks noChangeShapeType="1"/>
            </p:cNvSpPr>
            <p:nvPr/>
          </p:nvSpPr>
          <p:spPr bwMode="auto">
            <a:xfrm>
              <a:off x="3167" y="2278"/>
              <a:ext cx="0" cy="23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 name="Oval 29">
              <a:extLst>
                <a:ext uri="{FF2B5EF4-FFF2-40B4-BE49-F238E27FC236}">
                  <a16:creationId xmlns:a16="http://schemas.microsoft.com/office/drawing/2014/main" id="{450F37FA-DB66-CE96-507C-ABF6FD83F9AD}"/>
                </a:ext>
              </a:extLst>
            </p:cNvPr>
            <p:cNvSpPr>
              <a:spLocks noChangeArrowheads="1"/>
            </p:cNvSpPr>
            <p:nvPr/>
          </p:nvSpPr>
          <p:spPr bwMode="auto">
            <a:xfrm flipV="1">
              <a:off x="3139" y="2510"/>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3" name="Text Box 30">
              <a:extLst>
                <a:ext uri="{FF2B5EF4-FFF2-40B4-BE49-F238E27FC236}">
                  <a16:creationId xmlns:a16="http://schemas.microsoft.com/office/drawing/2014/main" id="{EDFADEA7-7A96-225C-6565-9DE28B29569B}"/>
                </a:ext>
              </a:extLst>
            </p:cNvPr>
            <p:cNvSpPr txBox="1">
              <a:spLocks noChangeArrowheads="1"/>
            </p:cNvSpPr>
            <p:nvPr/>
          </p:nvSpPr>
          <p:spPr bwMode="auto">
            <a:xfrm>
              <a:off x="1426" y="1328"/>
              <a:ext cx="38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b="1">
                  <a:solidFill>
                    <a:srgbClr val="0033CC"/>
                  </a:solidFill>
                </a:rPr>
                <a:t>D</a:t>
              </a:r>
              <a:r>
                <a:rPr lang="en-US" altLang="zh-CN" b="1" baseline="-25000">
                  <a:solidFill>
                    <a:srgbClr val="0033CC"/>
                  </a:solidFill>
                </a:rPr>
                <a:t>0</a:t>
              </a:r>
              <a:endParaRPr lang="en-US" altLang="zh-CN" b="1">
                <a:solidFill>
                  <a:srgbClr val="0033CC"/>
                </a:solidFill>
              </a:endParaRPr>
            </a:p>
          </p:txBody>
        </p:sp>
        <p:sp>
          <p:nvSpPr>
            <p:cNvPr id="34" name="Text Box 31">
              <a:extLst>
                <a:ext uri="{FF2B5EF4-FFF2-40B4-BE49-F238E27FC236}">
                  <a16:creationId xmlns:a16="http://schemas.microsoft.com/office/drawing/2014/main" id="{DC5347DA-EE8D-E91C-FFA5-1D54F560F600}"/>
                </a:ext>
              </a:extLst>
            </p:cNvPr>
            <p:cNvSpPr txBox="1">
              <a:spLocks noChangeArrowheads="1"/>
            </p:cNvSpPr>
            <p:nvPr/>
          </p:nvSpPr>
          <p:spPr bwMode="auto">
            <a:xfrm>
              <a:off x="1702" y="1328"/>
              <a:ext cx="38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b="1">
                  <a:solidFill>
                    <a:srgbClr val="0033CC"/>
                  </a:solidFill>
                </a:rPr>
                <a:t>D</a:t>
              </a:r>
              <a:r>
                <a:rPr lang="en-US" altLang="zh-CN" b="1" baseline="-25000">
                  <a:solidFill>
                    <a:srgbClr val="0033CC"/>
                  </a:solidFill>
                </a:rPr>
                <a:t>1</a:t>
              </a:r>
              <a:endParaRPr lang="en-US" altLang="zh-CN" b="1">
                <a:solidFill>
                  <a:srgbClr val="0033CC"/>
                </a:solidFill>
              </a:endParaRPr>
            </a:p>
          </p:txBody>
        </p:sp>
        <p:sp>
          <p:nvSpPr>
            <p:cNvPr id="35" name="Text Box 32">
              <a:extLst>
                <a:ext uri="{FF2B5EF4-FFF2-40B4-BE49-F238E27FC236}">
                  <a16:creationId xmlns:a16="http://schemas.microsoft.com/office/drawing/2014/main" id="{35F5122F-9606-CD20-91D1-FC83D8304646}"/>
                </a:ext>
              </a:extLst>
            </p:cNvPr>
            <p:cNvSpPr txBox="1">
              <a:spLocks noChangeArrowheads="1"/>
            </p:cNvSpPr>
            <p:nvPr/>
          </p:nvSpPr>
          <p:spPr bwMode="auto">
            <a:xfrm>
              <a:off x="2926" y="1328"/>
              <a:ext cx="56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b="1">
                  <a:solidFill>
                    <a:srgbClr val="0033CC"/>
                  </a:solidFill>
                </a:rPr>
                <a:t>D</a:t>
              </a:r>
              <a:r>
                <a:rPr lang="en-US" altLang="zh-CN" b="1" baseline="-25000">
                  <a:solidFill>
                    <a:srgbClr val="0033CC"/>
                  </a:solidFill>
                </a:rPr>
                <a:t>b-1</a:t>
              </a:r>
              <a:endParaRPr lang="en-US" altLang="zh-CN" b="1">
                <a:solidFill>
                  <a:srgbClr val="0033CC"/>
                </a:solidFill>
              </a:endParaRPr>
            </a:p>
          </p:txBody>
        </p:sp>
        <p:sp>
          <p:nvSpPr>
            <p:cNvPr id="36" name="Text Box 33">
              <a:extLst>
                <a:ext uri="{FF2B5EF4-FFF2-40B4-BE49-F238E27FC236}">
                  <a16:creationId xmlns:a16="http://schemas.microsoft.com/office/drawing/2014/main" id="{0B624498-788B-B393-98AB-ACC8F9808359}"/>
                </a:ext>
              </a:extLst>
            </p:cNvPr>
            <p:cNvSpPr txBox="1">
              <a:spLocks noChangeArrowheads="1"/>
            </p:cNvSpPr>
            <p:nvPr/>
          </p:nvSpPr>
          <p:spPr bwMode="auto">
            <a:xfrm>
              <a:off x="1446" y="805"/>
              <a:ext cx="38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b="1" i="1">
                  <a:solidFill>
                    <a:srgbClr val="FF0066"/>
                  </a:solidFill>
                </a:rPr>
                <a:t>D</a:t>
              </a:r>
              <a:r>
                <a:rPr lang="en-US" altLang="zh-CN" b="1" baseline="-25000">
                  <a:solidFill>
                    <a:srgbClr val="FF0066"/>
                  </a:solidFill>
                </a:rPr>
                <a:t>0</a:t>
              </a:r>
              <a:endParaRPr lang="en-US" altLang="zh-CN" b="1">
                <a:solidFill>
                  <a:srgbClr val="FF0066"/>
                </a:solidFill>
              </a:endParaRPr>
            </a:p>
          </p:txBody>
        </p:sp>
        <p:sp>
          <p:nvSpPr>
            <p:cNvPr id="37" name="Text Box 34">
              <a:extLst>
                <a:ext uri="{FF2B5EF4-FFF2-40B4-BE49-F238E27FC236}">
                  <a16:creationId xmlns:a16="http://schemas.microsoft.com/office/drawing/2014/main" id="{B69CBC46-A0FA-3BB0-2D51-E813DF8D33FC}"/>
                </a:ext>
              </a:extLst>
            </p:cNvPr>
            <p:cNvSpPr txBox="1">
              <a:spLocks noChangeArrowheads="1"/>
            </p:cNvSpPr>
            <p:nvPr/>
          </p:nvSpPr>
          <p:spPr bwMode="auto">
            <a:xfrm>
              <a:off x="1722" y="805"/>
              <a:ext cx="38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b="1" i="1">
                  <a:solidFill>
                    <a:srgbClr val="FF0066"/>
                  </a:solidFill>
                </a:rPr>
                <a:t>D</a:t>
              </a:r>
              <a:r>
                <a:rPr lang="en-US" altLang="zh-CN" b="1" baseline="-25000">
                  <a:solidFill>
                    <a:srgbClr val="FF0066"/>
                  </a:solidFill>
                </a:rPr>
                <a:t>1</a:t>
              </a:r>
              <a:endParaRPr lang="en-US" altLang="zh-CN" b="1">
                <a:solidFill>
                  <a:srgbClr val="FF0066"/>
                </a:solidFill>
              </a:endParaRPr>
            </a:p>
          </p:txBody>
        </p:sp>
        <p:sp>
          <p:nvSpPr>
            <p:cNvPr id="38" name="Text Box 35">
              <a:extLst>
                <a:ext uri="{FF2B5EF4-FFF2-40B4-BE49-F238E27FC236}">
                  <a16:creationId xmlns:a16="http://schemas.microsoft.com/office/drawing/2014/main" id="{53C8BDF2-17D9-4BD4-AD72-FE217DC32455}"/>
                </a:ext>
              </a:extLst>
            </p:cNvPr>
            <p:cNvSpPr txBox="1">
              <a:spLocks noChangeArrowheads="1"/>
            </p:cNvSpPr>
            <p:nvPr/>
          </p:nvSpPr>
          <p:spPr bwMode="auto">
            <a:xfrm>
              <a:off x="3078" y="809"/>
              <a:ext cx="56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b="1" i="1">
                  <a:solidFill>
                    <a:srgbClr val="FF0066"/>
                  </a:solidFill>
                </a:rPr>
                <a:t>D</a:t>
              </a:r>
              <a:r>
                <a:rPr lang="en-US" altLang="zh-CN" b="1" i="1" baseline="-25000">
                  <a:solidFill>
                    <a:srgbClr val="FF0066"/>
                  </a:solidFill>
                </a:rPr>
                <a:t>b</a:t>
              </a:r>
              <a:r>
                <a:rPr lang="en-US" altLang="zh-CN" b="1" baseline="-25000">
                  <a:solidFill>
                    <a:srgbClr val="FF0066"/>
                  </a:solidFill>
                </a:rPr>
                <a:t>-1</a:t>
              </a:r>
              <a:endParaRPr lang="en-US" altLang="zh-CN" b="1">
                <a:solidFill>
                  <a:srgbClr val="FF0066"/>
                </a:solidFill>
              </a:endParaRPr>
            </a:p>
          </p:txBody>
        </p:sp>
        <p:sp>
          <p:nvSpPr>
            <p:cNvPr id="39" name="Text Box 36">
              <a:extLst>
                <a:ext uri="{FF2B5EF4-FFF2-40B4-BE49-F238E27FC236}">
                  <a16:creationId xmlns:a16="http://schemas.microsoft.com/office/drawing/2014/main" id="{9BF27DF0-3E31-B31A-B8CD-8079CD541B62}"/>
                </a:ext>
              </a:extLst>
            </p:cNvPr>
            <p:cNvSpPr txBox="1">
              <a:spLocks noChangeArrowheads="1"/>
            </p:cNvSpPr>
            <p:nvPr/>
          </p:nvSpPr>
          <p:spPr bwMode="auto">
            <a:xfrm>
              <a:off x="1434" y="1972"/>
              <a:ext cx="38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b="1">
                  <a:solidFill>
                    <a:srgbClr val="0033CC"/>
                  </a:solidFill>
                </a:rPr>
                <a:t>A</a:t>
              </a:r>
              <a:r>
                <a:rPr lang="en-US" altLang="zh-CN" b="1" baseline="-25000">
                  <a:solidFill>
                    <a:srgbClr val="0033CC"/>
                  </a:solidFill>
                </a:rPr>
                <a:t>0</a:t>
              </a:r>
              <a:endParaRPr lang="en-US" altLang="zh-CN" b="1">
                <a:solidFill>
                  <a:srgbClr val="0033CC"/>
                </a:solidFill>
              </a:endParaRPr>
            </a:p>
          </p:txBody>
        </p:sp>
        <p:sp>
          <p:nvSpPr>
            <p:cNvPr id="40" name="Text Box 37">
              <a:extLst>
                <a:ext uri="{FF2B5EF4-FFF2-40B4-BE49-F238E27FC236}">
                  <a16:creationId xmlns:a16="http://schemas.microsoft.com/office/drawing/2014/main" id="{C1CCA4B5-3732-8FF0-F5E1-2067D730D6ED}"/>
                </a:ext>
              </a:extLst>
            </p:cNvPr>
            <p:cNvSpPr txBox="1">
              <a:spLocks noChangeArrowheads="1"/>
            </p:cNvSpPr>
            <p:nvPr/>
          </p:nvSpPr>
          <p:spPr bwMode="auto">
            <a:xfrm>
              <a:off x="1710" y="1972"/>
              <a:ext cx="38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b="1">
                  <a:solidFill>
                    <a:srgbClr val="0033CC"/>
                  </a:solidFill>
                </a:rPr>
                <a:t>A</a:t>
              </a:r>
              <a:r>
                <a:rPr lang="en-US" altLang="zh-CN" b="1" baseline="-25000">
                  <a:solidFill>
                    <a:srgbClr val="0033CC"/>
                  </a:solidFill>
                </a:rPr>
                <a:t>1</a:t>
              </a:r>
              <a:endParaRPr lang="en-US" altLang="zh-CN" b="1">
                <a:solidFill>
                  <a:srgbClr val="0033CC"/>
                </a:solidFill>
              </a:endParaRPr>
            </a:p>
          </p:txBody>
        </p:sp>
        <p:sp>
          <p:nvSpPr>
            <p:cNvPr id="41" name="Text Box 38">
              <a:extLst>
                <a:ext uri="{FF2B5EF4-FFF2-40B4-BE49-F238E27FC236}">
                  <a16:creationId xmlns:a16="http://schemas.microsoft.com/office/drawing/2014/main" id="{97F5C2E0-4E2B-617C-FA5C-832DB80473DB}"/>
                </a:ext>
              </a:extLst>
            </p:cNvPr>
            <p:cNvSpPr txBox="1">
              <a:spLocks noChangeArrowheads="1"/>
            </p:cNvSpPr>
            <p:nvPr/>
          </p:nvSpPr>
          <p:spPr bwMode="auto">
            <a:xfrm>
              <a:off x="2934" y="1972"/>
              <a:ext cx="56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b="1">
                  <a:solidFill>
                    <a:srgbClr val="0033CC"/>
                  </a:solidFill>
                </a:rPr>
                <a:t>A</a:t>
              </a:r>
              <a:r>
                <a:rPr lang="en-US" altLang="zh-CN" b="1" baseline="-25000">
                  <a:solidFill>
                    <a:srgbClr val="0033CC"/>
                  </a:solidFill>
                </a:rPr>
                <a:t>n-1</a:t>
              </a:r>
              <a:endParaRPr lang="en-US" altLang="zh-CN" b="1">
                <a:solidFill>
                  <a:srgbClr val="0033CC"/>
                </a:solidFill>
              </a:endParaRPr>
            </a:p>
          </p:txBody>
        </p:sp>
        <p:sp>
          <p:nvSpPr>
            <p:cNvPr id="42" name="Text Box 39">
              <a:extLst>
                <a:ext uri="{FF2B5EF4-FFF2-40B4-BE49-F238E27FC236}">
                  <a16:creationId xmlns:a16="http://schemas.microsoft.com/office/drawing/2014/main" id="{B8D264F0-347C-AA7B-09A4-28C3182DDA54}"/>
                </a:ext>
              </a:extLst>
            </p:cNvPr>
            <p:cNvSpPr txBox="1">
              <a:spLocks noChangeArrowheads="1"/>
            </p:cNvSpPr>
            <p:nvPr/>
          </p:nvSpPr>
          <p:spPr bwMode="auto">
            <a:xfrm>
              <a:off x="1594" y="1645"/>
              <a:ext cx="1546" cy="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dirty="0">
                  <a:solidFill>
                    <a:srgbClr val="FF0066"/>
                  </a:solidFill>
                </a:rPr>
                <a:t>2</a:t>
              </a:r>
              <a:r>
                <a:rPr lang="en-US" altLang="zh-CN" sz="2800" b="1" i="1" baseline="30000" dirty="0">
                  <a:solidFill>
                    <a:srgbClr val="FF0066"/>
                  </a:solidFill>
                </a:rPr>
                <a:t>n</a:t>
              </a:r>
              <a:r>
                <a:rPr lang="en-US" altLang="zh-CN" sz="2800" b="1" dirty="0">
                  <a:solidFill>
                    <a:srgbClr val="FF0066"/>
                  </a:solidFill>
                  <a:cs typeface="Times New Roman" panose="02020603050405020304" pitchFamily="18" charset="0"/>
                </a:rPr>
                <a:t>×</a:t>
              </a:r>
              <a:r>
                <a:rPr lang="en-US" altLang="zh-CN" sz="2800" b="1" i="1" dirty="0">
                  <a:solidFill>
                    <a:srgbClr val="FF0066"/>
                  </a:solidFill>
                  <a:cs typeface="Times New Roman" panose="02020603050405020304" pitchFamily="18" charset="0"/>
                </a:rPr>
                <a:t>b </a:t>
              </a:r>
              <a:r>
                <a:rPr lang="zh-CN" altLang="en-US" sz="2800" b="1" i="1" dirty="0">
                  <a:solidFill>
                    <a:srgbClr val="FF0066"/>
                  </a:solidFill>
                  <a:cs typeface="Times New Roman" panose="02020603050405020304" pitchFamily="18" charset="0"/>
                </a:rPr>
                <a:t>位 </a:t>
              </a:r>
              <a:r>
                <a:rPr lang="en-US" altLang="zh-CN" sz="2800" b="1" dirty="0">
                  <a:solidFill>
                    <a:srgbClr val="FF0066"/>
                  </a:solidFill>
                  <a:cs typeface="Times New Roman" panose="02020603050405020304" pitchFamily="18" charset="0"/>
                </a:rPr>
                <a:t>ROM</a:t>
              </a:r>
              <a:endParaRPr lang="en-US" altLang="zh-CN" sz="2800" b="1" i="1" dirty="0">
                <a:solidFill>
                  <a:srgbClr val="FF0066"/>
                </a:solidFill>
              </a:endParaRPr>
            </a:p>
          </p:txBody>
        </p:sp>
        <p:sp>
          <p:nvSpPr>
            <p:cNvPr id="43" name="Text Box 40">
              <a:extLst>
                <a:ext uri="{FF2B5EF4-FFF2-40B4-BE49-F238E27FC236}">
                  <a16:creationId xmlns:a16="http://schemas.microsoft.com/office/drawing/2014/main" id="{E5ACE17B-ED10-A367-540B-2E9632D1AA91}"/>
                </a:ext>
              </a:extLst>
            </p:cNvPr>
            <p:cNvSpPr txBox="1">
              <a:spLocks noChangeArrowheads="1"/>
            </p:cNvSpPr>
            <p:nvPr/>
          </p:nvSpPr>
          <p:spPr bwMode="auto">
            <a:xfrm>
              <a:off x="2136" y="1248"/>
              <a:ext cx="62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3200" b="1">
                  <a:solidFill>
                    <a:srgbClr val="0033CC"/>
                  </a:solidFill>
                </a:rPr>
                <a:t>……</a:t>
              </a:r>
            </a:p>
          </p:txBody>
        </p:sp>
        <p:sp>
          <p:nvSpPr>
            <p:cNvPr id="44" name="Text Box 41">
              <a:extLst>
                <a:ext uri="{FF2B5EF4-FFF2-40B4-BE49-F238E27FC236}">
                  <a16:creationId xmlns:a16="http://schemas.microsoft.com/office/drawing/2014/main" id="{2B17F3C5-9C73-40C8-2232-1FCECF6962D9}"/>
                </a:ext>
              </a:extLst>
            </p:cNvPr>
            <p:cNvSpPr txBox="1">
              <a:spLocks noChangeArrowheads="1"/>
            </p:cNvSpPr>
            <p:nvPr/>
          </p:nvSpPr>
          <p:spPr bwMode="auto">
            <a:xfrm>
              <a:off x="2136" y="1008"/>
              <a:ext cx="62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3200" b="1">
                  <a:solidFill>
                    <a:srgbClr val="0033CC"/>
                  </a:solidFill>
                </a:rPr>
                <a:t>……</a:t>
              </a:r>
            </a:p>
          </p:txBody>
        </p:sp>
        <p:sp>
          <p:nvSpPr>
            <p:cNvPr id="45" name="Text Box 42">
              <a:extLst>
                <a:ext uri="{FF2B5EF4-FFF2-40B4-BE49-F238E27FC236}">
                  <a16:creationId xmlns:a16="http://schemas.microsoft.com/office/drawing/2014/main" id="{0B3F2310-F868-954E-0480-E62D1F273A45}"/>
                </a:ext>
              </a:extLst>
            </p:cNvPr>
            <p:cNvSpPr txBox="1">
              <a:spLocks noChangeArrowheads="1"/>
            </p:cNvSpPr>
            <p:nvPr/>
          </p:nvSpPr>
          <p:spPr bwMode="auto">
            <a:xfrm>
              <a:off x="2136" y="1911"/>
              <a:ext cx="62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3200" b="1">
                  <a:solidFill>
                    <a:srgbClr val="0033CC"/>
                  </a:solidFill>
                </a:rPr>
                <a:t>……</a:t>
              </a:r>
            </a:p>
          </p:txBody>
        </p:sp>
        <p:sp>
          <p:nvSpPr>
            <p:cNvPr id="46" name="Text Box 43">
              <a:extLst>
                <a:ext uri="{FF2B5EF4-FFF2-40B4-BE49-F238E27FC236}">
                  <a16:creationId xmlns:a16="http://schemas.microsoft.com/office/drawing/2014/main" id="{8EFC0787-42C4-EF36-BC49-0BD8DB462BAE}"/>
                </a:ext>
              </a:extLst>
            </p:cNvPr>
            <p:cNvSpPr txBox="1">
              <a:spLocks noChangeArrowheads="1"/>
            </p:cNvSpPr>
            <p:nvPr/>
          </p:nvSpPr>
          <p:spPr bwMode="auto">
            <a:xfrm>
              <a:off x="2136" y="2208"/>
              <a:ext cx="62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3200" b="1">
                  <a:solidFill>
                    <a:srgbClr val="0033CC"/>
                  </a:solidFill>
                </a:rPr>
                <a:t>……</a:t>
              </a:r>
            </a:p>
          </p:txBody>
        </p:sp>
      </p:grpSp>
      <p:sp>
        <p:nvSpPr>
          <p:cNvPr id="47" name="AutoShape 44">
            <a:extLst>
              <a:ext uri="{FF2B5EF4-FFF2-40B4-BE49-F238E27FC236}">
                <a16:creationId xmlns:a16="http://schemas.microsoft.com/office/drawing/2014/main" id="{963E02FF-926C-7A14-89F0-284B914BCA39}"/>
              </a:ext>
            </a:extLst>
          </p:cNvPr>
          <p:cNvSpPr>
            <a:spLocks noChangeArrowheads="1"/>
          </p:cNvSpPr>
          <p:nvPr/>
        </p:nvSpPr>
        <p:spPr bwMode="auto">
          <a:xfrm>
            <a:off x="1639888" y="4294188"/>
            <a:ext cx="1408112" cy="493712"/>
          </a:xfrm>
          <a:prstGeom prst="wedgeRoundRectCallout">
            <a:avLst>
              <a:gd name="adj1" fmla="val -22606"/>
              <a:gd name="adj2" fmla="val -168972"/>
              <a:gd name="adj3" fmla="val 16667"/>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b="1">
                <a:solidFill>
                  <a:srgbClr val="0033CC"/>
                </a:solidFill>
              </a:rPr>
              <a:t>最</a:t>
            </a:r>
            <a:r>
              <a:rPr lang="zh-CN" altLang="en-US" b="1">
                <a:solidFill>
                  <a:srgbClr val="FF0066"/>
                </a:solidFill>
              </a:rPr>
              <a:t>高</a:t>
            </a:r>
            <a:r>
              <a:rPr lang="zh-CN" altLang="en-US" b="1">
                <a:solidFill>
                  <a:srgbClr val="0033CC"/>
                </a:solidFill>
              </a:rPr>
              <a:t>位</a:t>
            </a:r>
            <a:endParaRPr lang="zh-CN" altLang="en-US">
              <a:solidFill>
                <a:srgbClr val="0033CC"/>
              </a:solidFill>
            </a:endParaRPr>
          </a:p>
        </p:txBody>
      </p:sp>
      <p:sp>
        <p:nvSpPr>
          <p:cNvPr id="48" name="AutoShape 45">
            <a:extLst>
              <a:ext uri="{FF2B5EF4-FFF2-40B4-BE49-F238E27FC236}">
                <a16:creationId xmlns:a16="http://schemas.microsoft.com/office/drawing/2014/main" id="{95C42CE7-288B-3B87-E57C-35266BA356B4}"/>
              </a:ext>
            </a:extLst>
          </p:cNvPr>
          <p:cNvSpPr>
            <a:spLocks noChangeArrowheads="1"/>
          </p:cNvSpPr>
          <p:nvPr/>
        </p:nvSpPr>
        <p:spPr bwMode="auto">
          <a:xfrm>
            <a:off x="3194050" y="4278313"/>
            <a:ext cx="1419225" cy="533400"/>
          </a:xfrm>
          <a:prstGeom prst="wedgeRoundRectCallout">
            <a:avLst>
              <a:gd name="adj1" fmla="val -60514"/>
              <a:gd name="adj2" fmla="val -147023"/>
              <a:gd name="adj3" fmla="val 16667"/>
            </a:avLst>
          </a:prstGeom>
          <a:solidFill>
            <a:srgbClr val="FFFFCC"/>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b="1">
                <a:solidFill>
                  <a:srgbClr val="0033CC"/>
                </a:solidFill>
              </a:rPr>
              <a:t>最</a:t>
            </a:r>
            <a:r>
              <a:rPr lang="zh-CN" altLang="en-US" b="1">
                <a:solidFill>
                  <a:srgbClr val="FF0066"/>
                </a:solidFill>
              </a:rPr>
              <a:t>低</a:t>
            </a:r>
            <a:r>
              <a:rPr lang="zh-CN" altLang="en-US" b="1">
                <a:solidFill>
                  <a:srgbClr val="0033CC"/>
                </a:solidFill>
              </a:rPr>
              <a:t>位</a:t>
            </a:r>
            <a:endParaRPr lang="zh-CN" altLang="en-US">
              <a:solidFill>
                <a:srgbClr val="0033CC"/>
              </a:solidFill>
            </a:endParaRPr>
          </a:p>
        </p:txBody>
      </p:sp>
      <p:sp>
        <p:nvSpPr>
          <p:cNvPr id="2" name="灯片编号占位符 1">
            <a:extLst>
              <a:ext uri="{FF2B5EF4-FFF2-40B4-BE49-F238E27FC236}">
                <a16:creationId xmlns:a16="http://schemas.microsoft.com/office/drawing/2014/main" id="{491B32D8-5699-5646-7E69-9D3653019448}"/>
              </a:ext>
            </a:extLst>
          </p:cNvPr>
          <p:cNvSpPr>
            <a:spLocks noGrp="1"/>
          </p:cNvSpPr>
          <p:nvPr>
            <p:ph type="sldNum" sz="quarter" idx="12"/>
          </p:nvPr>
        </p:nvSpPr>
        <p:spPr/>
        <p:txBody>
          <a:bodyPr/>
          <a:lstStyle/>
          <a:p>
            <a:fld id="{392CBAA0-59E6-204E-8F03-85E5040D48B8}" type="slidenum">
              <a:rPr kumimoji="1" lang="zh-CN" altLang="en-US" smtClean="0"/>
              <a:t>97</a:t>
            </a:fld>
            <a:r>
              <a:rPr kumimoji="1" lang="en-US" altLang="zh-CN"/>
              <a:t>/133</a:t>
            </a:r>
            <a:endParaRPr kumimoji="1" lang="zh-CN" altLang="en-US" dirty="0"/>
          </a:p>
        </p:txBody>
      </p:sp>
    </p:spTree>
    <p:extLst>
      <p:ext uri="{BB962C8B-B14F-4D97-AF65-F5344CB8AC3E}">
        <p14:creationId xmlns:p14="http://schemas.microsoft.com/office/powerpoint/2010/main" val="14046925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100000"/>
                                  </p:iterate>
                                  <p:childTnLst>
                                    <p:set>
                                      <p:cBhvr>
                                        <p:cTn id="6" dur="1" fill="hold">
                                          <p:stCondLst>
                                            <p:cond delay="0"/>
                                          </p:stCondLst>
                                        </p:cTn>
                                        <p:tgtEl>
                                          <p:spTgt spid="7"/>
                                        </p:tgtEl>
                                        <p:attrNameLst>
                                          <p:attrName>style.visibility</p:attrName>
                                        </p:attrNameLst>
                                      </p:cBhvr>
                                      <p:to>
                                        <p:strVal val="visible"/>
                                      </p:to>
                                    </p:set>
                                    <p:animEffect transition="in" filter="wipe(left)">
                                      <p:cBhvr>
                                        <p:cTn id="7" dur="75"/>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iterate type="lt">
                                    <p:tmPct val="100000"/>
                                  </p:iterate>
                                  <p:childTnLst>
                                    <p:set>
                                      <p:cBhvr>
                                        <p:cTn id="11" dur="1" fill="hold">
                                          <p:stCondLst>
                                            <p:cond delay="0"/>
                                          </p:stCondLst>
                                        </p:cTn>
                                        <p:tgtEl>
                                          <p:spTgt spid="6"/>
                                        </p:tgtEl>
                                        <p:attrNameLst>
                                          <p:attrName>style.visibility</p:attrName>
                                        </p:attrNameLst>
                                      </p:cBhvr>
                                      <p:to>
                                        <p:strVal val="visible"/>
                                      </p:to>
                                    </p:set>
                                    <p:animEffect transition="in" filter="wipe(left)">
                                      <p:cBhvr>
                                        <p:cTn id="12" dur="75"/>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12" presetClass="entr" presetSubtype="4" fill="hold" nodeType="clickEffect">
                                  <p:stCondLst>
                                    <p:cond delay="0"/>
                                  </p:stCondLst>
                                  <p:childTnLst>
                                    <p:set>
                                      <p:cBhvr>
                                        <p:cTn id="16" dur="1" fill="hold">
                                          <p:stCondLst>
                                            <p:cond delay="0"/>
                                          </p:stCondLst>
                                        </p:cTn>
                                        <p:tgtEl>
                                          <p:spTgt spid="14"/>
                                        </p:tgtEl>
                                        <p:attrNameLst>
                                          <p:attrName>style.visibility</p:attrName>
                                        </p:attrNameLst>
                                      </p:cBhvr>
                                      <p:to>
                                        <p:strVal val="visible"/>
                                      </p:to>
                                    </p:set>
                                    <p:anim calcmode="lin" valueType="num">
                                      <p:cBhvr additive="base">
                                        <p:cTn id="17" dur="500"/>
                                        <p:tgtEl>
                                          <p:spTgt spid="14"/>
                                        </p:tgtEl>
                                        <p:attrNameLst>
                                          <p:attrName>ppt_y</p:attrName>
                                        </p:attrNameLst>
                                      </p:cBhvr>
                                      <p:tavLst>
                                        <p:tav tm="0">
                                          <p:val>
                                            <p:strVal val="#ppt_y+#ppt_h*1.125000"/>
                                          </p:val>
                                        </p:tav>
                                        <p:tav tm="100000">
                                          <p:val>
                                            <p:strVal val="#ppt_y"/>
                                          </p:val>
                                        </p:tav>
                                      </p:tavLst>
                                    </p:anim>
                                    <p:animEffect transition="in" filter="wipe(up)">
                                      <p:cBhvr>
                                        <p:cTn id="18" dur="500"/>
                                        <p:tgtEl>
                                          <p:spTgt spid="14"/>
                                        </p:tgtEl>
                                      </p:cBhvr>
                                    </p:animEffect>
                                  </p:childTnLst>
                                </p:cTn>
                              </p:par>
                            </p:childTnLst>
                          </p:cTn>
                        </p:par>
                      </p:childTnLst>
                    </p:cTn>
                  </p:par>
                  <p:par>
                    <p:cTn id="19" fill="hold">
                      <p:stCondLst>
                        <p:cond delay="indefinite"/>
                      </p:stCondLst>
                      <p:childTnLst>
                        <p:par>
                          <p:cTn id="20" fill="hold">
                            <p:stCondLst>
                              <p:cond delay="0"/>
                            </p:stCondLst>
                            <p:childTnLst>
                              <p:par>
                                <p:cTn id="21" presetID="12" presetClass="entr" presetSubtype="4"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anim calcmode="lin" valueType="num">
                                      <p:cBhvr additive="base">
                                        <p:cTn id="23" dur="500"/>
                                        <p:tgtEl>
                                          <p:spTgt spid="8"/>
                                        </p:tgtEl>
                                        <p:attrNameLst>
                                          <p:attrName>ppt_y</p:attrName>
                                        </p:attrNameLst>
                                      </p:cBhvr>
                                      <p:tavLst>
                                        <p:tav tm="0">
                                          <p:val>
                                            <p:strVal val="#ppt_y+#ppt_h*1.125000"/>
                                          </p:val>
                                        </p:tav>
                                        <p:tav tm="100000">
                                          <p:val>
                                            <p:strVal val="#ppt_y"/>
                                          </p:val>
                                        </p:tav>
                                      </p:tavLst>
                                    </p:anim>
                                    <p:animEffect transition="in" filter="wipe(up)">
                                      <p:cBhvr>
                                        <p:cTn id="24" dur="500"/>
                                        <p:tgtEl>
                                          <p:spTgt spid="8"/>
                                        </p:tgtEl>
                                      </p:cBhvr>
                                    </p:animEffect>
                                  </p:childTnLst>
                                </p:cTn>
                              </p:par>
                            </p:childTnLst>
                          </p:cTn>
                        </p:par>
                      </p:childTnLst>
                    </p:cTn>
                  </p:par>
                  <p:par>
                    <p:cTn id="25" fill="hold">
                      <p:stCondLst>
                        <p:cond delay="indefinite"/>
                      </p:stCondLst>
                      <p:childTnLst>
                        <p:par>
                          <p:cTn id="26" fill="hold">
                            <p:stCondLst>
                              <p:cond delay="0"/>
                            </p:stCondLst>
                            <p:childTnLst>
                              <p:par>
                                <p:cTn id="27" presetID="12" presetClass="entr" presetSubtype="4" fill="hold" grpId="0" nodeType="clickEffect">
                                  <p:stCondLst>
                                    <p:cond delay="0"/>
                                  </p:stCondLst>
                                  <p:childTnLst>
                                    <p:set>
                                      <p:cBhvr>
                                        <p:cTn id="28" dur="1" fill="hold">
                                          <p:stCondLst>
                                            <p:cond delay="0"/>
                                          </p:stCondLst>
                                        </p:cTn>
                                        <p:tgtEl>
                                          <p:spTgt spid="9"/>
                                        </p:tgtEl>
                                        <p:attrNameLst>
                                          <p:attrName>style.visibility</p:attrName>
                                        </p:attrNameLst>
                                      </p:cBhvr>
                                      <p:to>
                                        <p:strVal val="visible"/>
                                      </p:to>
                                    </p:set>
                                    <p:anim calcmode="lin" valueType="num">
                                      <p:cBhvr additive="base">
                                        <p:cTn id="29" dur="500"/>
                                        <p:tgtEl>
                                          <p:spTgt spid="9"/>
                                        </p:tgtEl>
                                        <p:attrNameLst>
                                          <p:attrName>ppt_y</p:attrName>
                                        </p:attrNameLst>
                                      </p:cBhvr>
                                      <p:tavLst>
                                        <p:tav tm="0">
                                          <p:val>
                                            <p:strVal val="#ppt_y+#ppt_h*1.125000"/>
                                          </p:val>
                                        </p:tav>
                                        <p:tav tm="100000">
                                          <p:val>
                                            <p:strVal val="#ppt_y"/>
                                          </p:val>
                                        </p:tav>
                                      </p:tavLst>
                                    </p:anim>
                                    <p:animEffect transition="in" filter="wipe(up)">
                                      <p:cBhvr>
                                        <p:cTn id="30" dur="500"/>
                                        <p:tgtEl>
                                          <p:spTgt spid="9"/>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wipe(left)">
                                      <p:cBhvr>
                                        <p:cTn id="35" dur="500"/>
                                        <p:tgtEl>
                                          <p:spTgt spid="10"/>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8" fill="hold" grpId="0" nodeType="clickEffect">
                                  <p:stCondLst>
                                    <p:cond delay="0"/>
                                  </p:stCondLst>
                                  <p:iterate type="lt">
                                    <p:tmPct val="100000"/>
                                  </p:iterate>
                                  <p:childTnLst>
                                    <p:set>
                                      <p:cBhvr>
                                        <p:cTn id="39" dur="1" fill="hold">
                                          <p:stCondLst>
                                            <p:cond delay="0"/>
                                          </p:stCondLst>
                                        </p:cTn>
                                        <p:tgtEl>
                                          <p:spTgt spid="11"/>
                                        </p:tgtEl>
                                        <p:attrNameLst>
                                          <p:attrName>style.visibility</p:attrName>
                                        </p:attrNameLst>
                                      </p:cBhvr>
                                      <p:to>
                                        <p:strVal val="visible"/>
                                      </p:to>
                                    </p:set>
                                    <p:animEffect transition="in" filter="wipe(left)">
                                      <p:cBhvr>
                                        <p:cTn id="40" dur="75"/>
                                        <p:tgtEl>
                                          <p:spTgt spid="11"/>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nodeType="clickEffect">
                                  <p:stCondLst>
                                    <p:cond delay="0"/>
                                  </p:stCondLst>
                                  <p:childTnLst>
                                    <p:set>
                                      <p:cBhvr>
                                        <p:cTn id="44" dur="1" fill="hold">
                                          <p:stCondLst>
                                            <p:cond delay="0"/>
                                          </p:stCondLst>
                                        </p:cTn>
                                        <p:tgtEl>
                                          <p:spTgt spid="12"/>
                                        </p:tgtEl>
                                        <p:attrNameLst>
                                          <p:attrName>style.visibility</p:attrName>
                                        </p:attrNameLst>
                                      </p:cBhvr>
                                      <p:to>
                                        <p:strVal val="visible"/>
                                      </p:to>
                                    </p:set>
                                    <p:animEffect transition="in" filter="wipe(left)">
                                      <p:cBhvr>
                                        <p:cTn id="45" dur="500"/>
                                        <p:tgtEl>
                                          <p:spTgt spid="12"/>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8" fill="hold" grpId="0" nodeType="clickEffect">
                                  <p:stCondLst>
                                    <p:cond delay="0"/>
                                  </p:stCondLst>
                                  <p:iterate type="lt">
                                    <p:tmPct val="100000"/>
                                  </p:iterate>
                                  <p:childTnLst>
                                    <p:set>
                                      <p:cBhvr>
                                        <p:cTn id="49" dur="1" fill="hold">
                                          <p:stCondLst>
                                            <p:cond delay="0"/>
                                          </p:stCondLst>
                                        </p:cTn>
                                        <p:tgtEl>
                                          <p:spTgt spid="13"/>
                                        </p:tgtEl>
                                        <p:attrNameLst>
                                          <p:attrName>style.visibility</p:attrName>
                                        </p:attrNameLst>
                                      </p:cBhvr>
                                      <p:to>
                                        <p:strVal val="visible"/>
                                      </p:to>
                                    </p:set>
                                    <p:animEffect transition="in" filter="wipe(left)">
                                      <p:cBhvr>
                                        <p:cTn id="50" dur="75"/>
                                        <p:tgtEl>
                                          <p:spTgt spid="13"/>
                                        </p:tgtEl>
                                      </p:cBhvr>
                                    </p:animEffect>
                                  </p:childTnLst>
                                </p:cTn>
                              </p:par>
                            </p:childTnLst>
                          </p:cTn>
                        </p:par>
                      </p:childTnLst>
                    </p:cTn>
                  </p:par>
                  <p:par>
                    <p:cTn id="51" fill="hold">
                      <p:stCondLst>
                        <p:cond delay="indefinite"/>
                      </p:stCondLst>
                      <p:childTnLst>
                        <p:par>
                          <p:cTn id="52" fill="hold">
                            <p:stCondLst>
                              <p:cond delay="0"/>
                            </p:stCondLst>
                            <p:childTnLst>
                              <p:par>
                                <p:cTn id="53" presetID="3" presetClass="entr" presetSubtype="10" fill="hold" grpId="0" nodeType="clickEffect">
                                  <p:stCondLst>
                                    <p:cond delay="0"/>
                                  </p:stCondLst>
                                  <p:childTnLst>
                                    <p:set>
                                      <p:cBhvr>
                                        <p:cTn id="54" dur="1" fill="hold">
                                          <p:stCondLst>
                                            <p:cond delay="0"/>
                                          </p:stCondLst>
                                        </p:cTn>
                                        <p:tgtEl>
                                          <p:spTgt spid="47"/>
                                        </p:tgtEl>
                                        <p:attrNameLst>
                                          <p:attrName>style.visibility</p:attrName>
                                        </p:attrNameLst>
                                      </p:cBhvr>
                                      <p:to>
                                        <p:strVal val="visible"/>
                                      </p:to>
                                    </p:set>
                                    <p:animEffect transition="in" filter="blinds(horizontal)">
                                      <p:cBhvr>
                                        <p:cTn id="55" dur="500"/>
                                        <p:tgtEl>
                                          <p:spTgt spid="47"/>
                                        </p:tgtEl>
                                      </p:cBhvr>
                                    </p:animEffect>
                                  </p:childTnLst>
                                </p:cTn>
                              </p:par>
                            </p:childTnLst>
                          </p:cTn>
                        </p:par>
                      </p:childTnLst>
                    </p:cTn>
                  </p:par>
                  <p:par>
                    <p:cTn id="56" fill="hold">
                      <p:stCondLst>
                        <p:cond delay="indefinite"/>
                      </p:stCondLst>
                      <p:childTnLst>
                        <p:par>
                          <p:cTn id="57" fill="hold">
                            <p:stCondLst>
                              <p:cond delay="0"/>
                            </p:stCondLst>
                            <p:childTnLst>
                              <p:par>
                                <p:cTn id="58" presetID="3" presetClass="entr" presetSubtype="10" fill="hold" grpId="0" nodeType="clickEffect">
                                  <p:stCondLst>
                                    <p:cond delay="0"/>
                                  </p:stCondLst>
                                  <p:childTnLst>
                                    <p:set>
                                      <p:cBhvr>
                                        <p:cTn id="59" dur="1" fill="hold">
                                          <p:stCondLst>
                                            <p:cond delay="0"/>
                                          </p:stCondLst>
                                        </p:cTn>
                                        <p:tgtEl>
                                          <p:spTgt spid="48"/>
                                        </p:tgtEl>
                                        <p:attrNameLst>
                                          <p:attrName>style.visibility</p:attrName>
                                        </p:attrNameLst>
                                      </p:cBhvr>
                                      <p:to>
                                        <p:strVal val="visible"/>
                                      </p:to>
                                    </p:set>
                                    <p:animEffect transition="in" filter="blinds(horizontal)">
                                      <p:cBhvr>
                                        <p:cTn id="60"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utoUpdateAnimBg="0"/>
      <p:bldP spid="7" grpId="0" autoUpdateAnimBg="0"/>
      <p:bldP spid="8" grpId="0" animBg="1" autoUpdateAnimBg="0"/>
      <p:bldP spid="9" grpId="0" animBg="1" autoUpdateAnimBg="0"/>
      <p:bldP spid="11" grpId="0" autoUpdateAnimBg="0"/>
      <p:bldP spid="13" grpId="0" autoUpdateAnimBg="0"/>
      <p:bldP spid="47" grpId="0" animBg="1" autoUpdateAnimBg="0"/>
      <p:bldP spid="48" grpId="0" animBg="1" autoUpdateAnimBg="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6.1</a:t>
            </a:r>
            <a:r>
              <a:rPr kumimoji="1" lang="zh-CN" altLang="en-US" dirty="0"/>
              <a:t> </a:t>
            </a:r>
            <a:r>
              <a:rPr kumimoji="1" lang="en-US" altLang="zh-CN" dirty="0"/>
              <a:t>ROM</a:t>
            </a:r>
            <a:r>
              <a:rPr kumimoji="1" lang="zh-CN" altLang="en-US" dirty="0"/>
              <a:t>的结构和工作原理</a:t>
            </a:r>
          </a:p>
        </p:txBody>
      </p:sp>
      <p:sp>
        <p:nvSpPr>
          <p:cNvPr id="6" name="Text Box 2">
            <a:extLst>
              <a:ext uri="{FF2B5EF4-FFF2-40B4-BE49-F238E27FC236}">
                <a16:creationId xmlns:a16="http://schemas.microsoft.com/office/drawing/2014/main" id="{D4A49E80-0C4F-54CA-6B5E-B56A1E766D9B}"/>
              </a:ext>
            </a:extLst>
          </p:cNvPr>
          <p:cNvSpPr txBox="1">
            <a:spLocks noChangeArrowheads="1"/>
          </p:cNvSpPr>
          <p:nvPr/>
        </p:nvSpPr>
        <p:spPr bwMode="auto">
          <a:xfrm>
            <a:off x="1951037" y="1005809"/>
            <a:ext cx="4144963"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00"/>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2. </a:t>
            </a:r>
            <a:r>
              <a:rPr lang="zh-CN" altLang="en-US" sz="2800" b="1">
                <a:solidFill>
                  <a:srgbClr val="FF0066"/>
                </a:solidFill>
              </a:rPr>
              <a:t>内部结构示意图</a:t>
            </a:r>
          </a:p>
        </p:txBody>
      </p:sp>
      <p:sp>
        <p:nvSpPr>
          <p:cNvPr id="7" name="Text Box 3">
            <a:extLst>
              <a:ext uri="{FF2B5EF4-FFF2-40B4-BE49-F238E27FC236}">
                <a16:creationId xmlns:a16="http://schemas.microsoft.com/office/drawing/2014/main" id="{2FA807C8-FBDB-8EFE-12A7-BEE59ABC98F6}"/>
              </a:ext>
            </a:extLst>
          </p:cNvPr>
          <p:cNvSpPr txBox="1">
            <a:spLocks noChangeArrowheads="1"/>
          </p:cNvSpPr>
          <p:nvPr/>
        </p:nvSpPr>
        <p:spPr bwMode="auto">
          <a:xfrm>
            <a:off x="6176962" y="1634459"/>
            <a:ext cx="2327275" cy="457200"/>
          </a:xfrm>
          <a:prstGeom prst="rect">
            <a:avLst/>
          </a:prstGeom>
          <a:noFill/>
          <a:ln>
            <a:noFill/>
          </a:ln>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996600"/>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chemeClr val="accent2"/>
                </a:solidFill>
                <a:latin typeface="宋体" panose="02010600030101010101" pitchFamily="2" charset="-122"/>
              </a:rPr>
              <a:t>存储单元</a:t>
            </a:r>
          </a:p>
        </p:txBody>
      </p:sp>
      <p:sp>
        <p:nvSpPr>
          <p:cNvPr id="8" name="Text Box 4">
            <a:extLst>
              <a:ext uri="{FF2B5EF4-FFF2-40B4-BE49-F238E27FC236}">
                <a16:creationId xmlns:a16="http://schemas.microsoft.com/office/drawing/2014/main" id="{3AA1553A-8551-C3DB-8084-1A7C2F61B87B}"/>
              </a:ext>
            </a:extLst>
          </p:cNvPr>
          <p:cNvSpPr txBox="1">
            <a:spLocks noChangeArrowheads="1"/>
          </p:cNvSpPr>
          <p:nvPr/>
        </p:nvSpPr>
        <p:spPr bwMode="auto">
          <a:xfrm>
            <a:off x="6202362" y="5474621"/>
            <a:ext cx="1622425" cy="528638"/>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数据输出</a:t>
            </a:r>
          </a:p>
        </p:txBody>
      </p:sp>
      <p:sp>
        <p:nvSpPr>
          <p:cNvPr id="9" name="Text Box 5">
            <a:extLst>
              <a:ext uri="{FF2B5EF4-FFF2-40B4-BE49-F238E27FC236}">
                <a16:creationId xmlns:a16="http://schemas.microsoft.com/office/drawing/2014/main" id="{61EED8D4-C617-EF33-CFF6-6AD025248BE5}"/>
              </a:ext>
            </a:extLst>
          </p:cNvPr>
          <p:cNvSpPr txBox="1">
            <a:spLocks noChangeArrowheads="1"/>
          </p:cNvSpPr>
          <p:nvPr/>
        </p:nvSpPr>
        <p:spPr bwMode="auto">
          <a:xfrm>
            <a:off x="5502275" y="2813971"/>
            <a:ext cx="490537" cy="822325"/>
          </a:xfrm>
          <a:prstGeom prst="rect">
            <a:avLst/>
          </a:prstGeom>
          <a:noFill/>
          <a:ln>
            <a:noFill/>
          </a:ln>
          <a:extLst>
            <a:ext uri="{909E8E84-426E-40DD-AFC4-6F175D3DCCD1}">
              <a14:hiddenFill xmlns:a14="http://schemas.microsoft.com/office/drawing/2010/main">
                <a:solidFill>
                  <a:srgbClr val="0033CC"/>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0033CC"/>
                </a:solidFill>
                <a:latin typeface="宋体" panose="02010600030101010101" pitchFamily="2" charset="-122"/>
              </a:rPr>
              <a:t>字</a:t>
            </a:r>
          </a:p>
          <a:p>
            <a:pPr eaLnBrk="1" hangingPunct="1"/>
            <a:r>
              <a:rPr lang="zh-CN" altLang="en-US" b="1">
                <a:solidFill>
                  <a:srgbClr val="0033CC"/>
                </a:solidFill>
                <a:latin typeface="宋体" panose="02010600030101010101" pitchFamily="2" charset="-122"/>
              </a:rPr>
              <a:t>线</a:t>
            </a:r>
          </a:p>
        </p:txBody>
      </p:sp>
      <p:sp>
        <p:nvSpPr>
          <p:cNvPr id="10" name="Text Box 6">
            <a:extLst>
              <a:ext uri="{FF2B5EF4-FFF2-40B4-BE49-F238E27FC236}">
                <a16:creationId xmlns:a16="http://schemas.microsoft.com/office/drawing/2014/main" id="{6C246998-F369-4E95-0DBA-03D158323755}"/>
              </a:ext>
            </a:extLst>
          </p:cNvPr>
          <p:cNvSpPr txBox="1">
            <a:spLocks noChangeArrowheads="1"/>
          </p:cNvSpPr>
          <p:nvPr/>
        </p:nvSpPr>
        <p:spPr bwMode="auto">
          <a:xfrm>
            <a:off x="7742237" y="4607846"/>
            <a:ext cx="796925" cy="457200"/>
          </a:xfrm>
          <a:prstGeom prst="rect">
            <a:avLst/>
          </a:prstGeom>
          <a:noFill/>
          <a:ln>
            <a:noFill/>
          </a:ln>
          <a:extLst>
            <a:ext uri="{909E8E84-426E-40DD-AFC4-6F175D3DCCD1}">
              <a14:hiddenFill xmlns:a14="http://schemas.microsoft.com/office/drawing/2010/main">
                <a:solidFill>
                  <a:srgbClr val="FF0066"/>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0033CC"/>
                </a:solidFill>
                <a:latin typeface="宋体" panose="02010600030101010101" pitchFamily="2" charset="-122"/>
              </a:rPr>
              <a:t>位线</a:t>
            </a:r>
          </a:p>
        </p:txBody>
      </p:sp>
      <p:sp>
        <p:nvSpPr>
          <p:cNvPr id="11" name="Text Box 7">
            <a:extLst>
              <a:ext uri="{FF2B5EF4-FFF2-40B4-BE49-F238E27FC236}">
                <a16:creationId xmlns:a16="http://schemas.microsoft.com/office/drawing/2014/main" id="{DEB19128-7FE0-D14C-4D11-E0737894D57C}"/>
              </a:ext>
            </a:extLst>
          </p:cNvPr>
          <p:cNvSpPr txBox="1">
            <a:spLocks noChangeArrowheads="1"/>
          </p:cNvSpPr>
          <p:nvPr/>
        </p:nvSpPr>
        <p:spPr bwMode="auto">
          <a:xfrm>
            <a:off x="3116262" y="1634459"/>
            <a:ext cx="2644775" cy="457200"/>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0033CC"/>
                </a:solidFill>
              </a:rPr>
              <a:t>地址译码器</a:t>
            </a:r>
          </a:p>
        </p:txBody>
      </p:sp>
      <p:sp>
        <p:nvSpPr>
          <p:cNvPr id="12" name="Text Box 8">
            <a:extLst>
              <a:ext uri="{FF2B5EF4-FFF2-40B4-BE49-F238E27FC236}">
                <a16:creationId xmlns:a16="http://schemas.microsoft.com/office/drawing/2014/main" id="{ECA6176E-905F-8811-5A0C-BFD812F26239}"/>
              </a:ext>
            </a:extLst>
          </p:cNvPr>
          <p:cNvSpPr txBox="1">
            <a:spLocks noChangeArrowheads="1"/>
          </p:cNvSpPr>
          <p:nvPr/>
        </p:nvSpPr>
        <p:spPr bwMode="auto">
          <a:xfrm>
            <a:off x="1617662" y="6226231"/>
            <a:ext cx="8956675" cy="519113"/>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solidFill>
                  <a:srgbClr val="0033CC"/>
                </a:solidFill>
              </a:rPr>
              <a:t>ROM </a:t>
            </a:r>
            <a:r>
              <a:rPr lang="zh-CN" altLang="en-US" sz="2800" b="1" dirty="0">
                <a:solidFill>
                  <a:srgbClr val="0033CC"/>
                </a:solidFill>
              </a:rPr>
              <a:t>存储容量 </a:t>
            </a:r>
            <a:r>
              <a:rPr lang="en-US" altLang="zh-CN" sz="2800" b="1" dirty="0">
                <a:solidFill>
                  <a:srgbClr val="0033CC"/>
                </a:solidFill>
              </a:rPr>
              <a:t>= </a:t>
            </a:r>
            <a:r>
              <a:rPr lang="zh-CN" altLang="en-US" sz="2800" b="1" dirty="0">
                <a:solidFill>
                  <a:srgbClr val="FF0066"/>
                </a:solidFill>
              </a:rPr>
              <a:t>字线数</a:t>
            </a:r>
            <a:r>
              <a:rPr lang="zh-CN" altLang="en-US" sz="2800" b="1" dirty="0">
                <a:solidFill>
                  <a:srgbClr val="0033CC"/>
                </a:solidFill>
              </a:rPr>
              <a:t> </a:t>
            </a:r>
            <a:r>
              <a:rPr lang="en-US" altLang="zh-CN" sz="2800" b="1" dirty="0">
                <a:solidFill>
                  <a:srgbClr val="0033CC"/>
                </a:solidFill>
              </a:rPr>
              <a:t>n </a:t>
            </a:r>
            <a:r>
              <a:rPr lang="zh-CN" altLang="en-US" sz="2800" b="1" dirty="0">
                <a:solidFill>
                  <a:srgbClr val="0033CC"/>
                </a:solidFill>
                <a:sym typeface="Symbol" panose="05050102010706020507" pitchFamily="18" charset="2"/>
              </a:rPr>
              <a:t> </a:t>
            </a:r>
            <a:r>
              <a:rPr lang="zh-CN" altLang="en-US" sz="2800" b="1" dirty="0">
                <a:solidFill>
                  <a:srgbClr val="FF0066"/>
                </a:solidFill>
                <a:sym typeface="Symbol" panose="05050102010706020507" pitchFamily="18" charset="2"/>
              </a:rPr>
              <a:t>位线数 </a:t>
            </a:r>
            <a:r>
              <a:rPr lang="en-US" altLang="zh-CN" sz="2800" b="1" dirty="0">
                <a:solidFill>
                  <a:schemeClr val="accent2">
                    <a:lumMod val="75000"/>
                  </a:schemeClr>
                </a:solidFill>
                <a:sym typeface="Symbol" panose="05050102010706020507" pitchFamily="18" charset="2"/>
              </a:rPr>
              <a:t>b</a:t>
            </a:r>
            <a:r>
              <a:rPr lang="zh-CN" altLang="en-US" sz="2800" b="1" dirty="0">
                <a:solidFill>
                  <a:srgbClr val="0033CC"/>
                </a:solidFill>
                <a:sym typeface="Symbol" panose="05050102010706020507" pitchFamily="18" charset="2"/>
              </a:rPr>
              <a:t> </a:t>
            </a:r>
            <a:r>
              <a:rPr lang="en-US" altLang="zh-CN" sz="2800" b="1" dirty="0">
                <a:solidFill>
                  <a:srgbClr val="0033CC"/>
                </a:solidFill>
                <a:sym typeface="Symbol" panose="05050102010706020507" pitchFamily="18" charset="2"/>
              </a:rPr>
              <a:t>= 2</a:t>
            </a:r>
            <a:r>
              <a:rPr lang="en-US" altLang="zh-CN" sz="2800" b="1" i="1" baseline="30000" dirty="0">
                <a:solidFill>
                  <a:srgbClr val="0033CC"/>
                </a:solidFill>
                <a:sym typeface="Symbol" panose="05050102010706020507" pitchFamily="18" charset="2"/>
              </a:rPr>
              <a:t>n </a:t>
            </a:r>
            <a:r>
              <a:rPr lang="en-US" altLang="zh-CN" sz="2800" b="1" dirty="0">
                <a:solidFill>
                  <a:srgbClr val="0033CC"/>
                </a:solidFill>
                <a:sym typeface="Symbol" panose="05050102010706020507" pitchFamily="18" charset="2"/>
              </a:rPr>
              <a:t> </a:t>
            </a:r>
            <a:r>
              <a:rPr lang="en-US" altLang="zh-CN" sz="2800" b="1" i="1" dirty="0">
                <a:solidFill>
                  <a:srgbClr val="0033CC"/>
                </a:solidFill>
                <a:sym typeface="Symbol" panose="05050102010706020507" pitchFamily="18" charset="2"/>
              </a:rPr>
              <a:t>b</a:t>
            </a:r>
            <a:r>
              <a:rPr lang="zh-CN" altLang="en-US" sz="2800" b="1" dirty="0">
                <a:solidFill>
                  <a:srgbClr val="0033CC"/>
                </a:solidFill>
                <a:sym typeface="Symbol" panose="05050102010706020507" pitchFamily="18" charset="2"/>
              </a:rPr>
              <a:t>（位）</a:t>
            </a:r>
            <a:endParaRPr lang="zh-CN" altLang="en-US" sz="2800" b="1" dirty="0">
              <a:solidFill>
                <a:srgbClr val="0033CC"/>
              </a:solidFill>
            </a:endParaRPr>
          </a:p>
        </p:txBody>
      </p:sp>
      <p:sp>
        <p:nvSpPr>
          <p:cNvPr id="13" name="Text Box 9">
            <a:extLst>
              <a:ext uri="{FF2B5EF4-FFF2-40B4-BE49-F238E27FC236}">
                <a16:creationId xmlns:a16="http://schemas.microsoft.com/office/drawing/2014/main" id="{E5F2CCE3-5B5C-2FDA-5AC5-DF74EDBF27D2}"/>
              </a:ext>
            </a:extLst>
          </p:cNvPr>
          <p:cNvSpPr txBox="1">
            <a:spLocks noChangeArrowheads="1"/>
          </p:cNvSpPr>
          <p:nvPr/>
        </p:nvSpPr>
        <p:spPr bwMode="auto">
          <a:xfrm>
            <a:off x="2114550" y="2553621"/>
            <a:ext cx="550862" cy="1809750"/>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地</a:t>
            </a:r>
          </a:p>
          <a:p>
            <a:pPr eaLnBrk="1" hangingPunct="1"/>
            <a:r>
              <a:rPr lang="zh-CN" altLang="en-US" sz="2800" b="1">
                <a:solidFill>
                  <a:srgbClr val="0033CC"/>
                </a:solidFill>
              </a:rPr>
              <a:t>址</a:t>
            </a:r>
          </a:p>
          <a:p>
            <a:pPr eaLnBrk="1" hangingPunct="1"/>
            <a:r>
              <a:rPr lang="zh-CN" altLang="en-US" sz="2800" b="1">
                <a:solidFill>
                  <a:srgbClr val="0033CC"/>
                </a:solidFill>
              </a:rPr>
              <a:t>输</a:t>
            </a:r>
          </a:p>
          <a:p>
            <a:pPr eaLnBrk="1" hangingPunct="1"/>
            <a:r>
              <a:rPr lang="zh-CN" altLang="en-US" sz="2800" b="1">
                <a:solidFill>
                  <a:srgbClr val="0033CC"/>
                </a:solidFill>
              </a:rPr>
              <a:t>入</a:t>
            </a:r>
          </a:p>
        </p:txBody>
      </p:sp>
      <p:grpSp>
        <p:nvGrpSpPr>
          <p:cNvPr id="14" name="Group 10">
            <a:extLst>
              <a:ext uri="{FF2B5EF4-FFF2-40B4-BE49-F238E27FC236}">
                <a16:creationId xmlns:a16="http://schemas.microsoft.com/office/drawing/2014/main" id="{A61B3008-8438-9A6F-C4F5-3733553A5F72}"/>
              </a:ext>
            </a:extLst>
          </p:cNvPr>
          <p:cNvGrpSpPr>
            <a:grpSpLocks/>
          </p:cNvGrpSpPr>
          <p:nvPr/>
        </p:nvGrpSpPr>
        <p:grpSpPr bwMode="auto">
          <a:xfrm>
            <a:off x="3111500" y="1994821"/>
            <a:ext cx="4737100" cy="3438525"/>
            <a:chOff x="1364" y="986"/>
            <a:chExt cx="2984" cy="2166"/>
          </a:xfrm>
        </p:grpSpPr>
        <p:sp>
          <p:nvSpPr>
            <p:cNvPr id="15" name="Rectangle 11">
              <a:extLst>
                <a:ext uri="{FF2B5EF4-FFF2-40B4-BE49-F238E27FC236}">
                  <a16:creationId xmlns:a16="http://schemas.microsoft.com/office/drawing/2014/main" id="{555FB66D-3BB5-0413-1078-4ACCD1F068CC}"/>
                </a:ext>
              </a:extLst>
            </p:cNvPr>
            <p:cNvSpPr>
              <a:spLocks noChangeArrowheads="1"/>
            </p:cNvSpPr>
            <p:nvPr/>
          </p:nvSpPr>
          <p:spPr bwMode="auto">
            <a:xfrm>
              <a:off x="1584" y="1149"/>
              <a:ext cx="708" cy="1542"/>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 name="Rectangle 12">
              <a:extLst>
                <a:ext uri="{FF2B5EF4-FFF2-40B4-BE49-F238E27FC236}">
                  <a16:creationId xmlns:a16="http://schemas.microsoft.com/office/drawing/2014/main" id="{366BA5C7-C39B-1C3A-B73C-82E0C1261697}"/>
                </a:ext>
              </a:extLst>
            </p:cNvPr>
            <p:cNvSpPr>
              <a:spLocks noChangeArrowheads="1"/>
            </p:cNvSpPr>
            <p:nvPr/>
          </p:nvSpPr>
          <p:spPr bwMode="auto">
            <a:xfrm>
              <a:off x="3420" y="1149"/>
              <a:ext cx="708" cy="1542"/>
            </a:xfrm>
            <a:prstGeom prst="rect">
              <a:avLst/>
            </a:prstGeom>
            <a:solidFill>
              <a:srgbClr val="FFFFCC"/>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 name="Line 13">
              <a:extLst>
                <a:ext uri="{FF2B5EF4-FFF2-40B4-BE49-F238E27FC236}">
                  <a16:creationId xmlns:a16="http://schemas.microsoft.com/office/drawing/2014/main" id="{B1BCDF5A-C1A2-9E1C-9370-CEC307525FDB}"/>
                </a:ext>
              </a:extLst>
            </p:cNvPr>
            <p:cNvSpPr>
              <a:spLocks noChangeShapeType="1"/>
            </p:cNvSpPr>
            <p:nvPr/>
          </p:nvSpPr>
          <p:spPr bwMode="auto">
            <a:xfrm flipV="1">
              <a:off x="2298" y="1254"/>
              <a:ext cx="112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 name="Line 14">
              <a:extLst>
                <a:ext uri="{FF2B5EF4-FFF2-40B4-BE49-F238E27FC236}">
                  <a16:creationId xmlns:a16="http://schemas.microsoft.com/office/drawing/2014/main" id="{77345DEB-B277-5F23-A147-87F93D38A4DC}"/>
                </a:ext>
              </a:extLst>
            </p:cNvPr>
            <p:cNvSpPr>
              <a:spLocks noChangeShapeType="1"/>
            </p:cNvSpPr>
            <p:nvPr/>
          </p:nvSpPr>
          <p:spPr bwMode="auto">
            <a:xfrm flipV="1">
              <a:off x="2292" y="2040"/>
              <a:ext cx="112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 name="Line 15">
              <a:extLst>
                <a:ext uri="{FF2B5EF4-FFF2-40B4-BE49-F238E27FC236}">
                  <a16:creationId xmlns:a16="http://schemas.microsoft.com/office/drawing/2014/main" id="{E5E268E8-31AF-40BB-B27B-D8E6DED1A509}"/>
                </a:ext>
              </a:extLst>
            </p:cNvPr>
            <p:cNvSpPr>
              <a:spLocks noChangeShapeType="1"/>
            </p:cNvSpPr>
            <p:nvPr/>
          </p:nvSpPr>
          <p:spPr bwMode="auto">
            <a:xfrm flipV="1">
              <a:off x="2292" y="1458"/>
              <a:ext cx="112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 name="Line 16">
              <a:extLst>
                <a:ext uri="{FF2B5EF4-FFF2-40B4-BE49-F238E27FC236}">
                  <a16:creationId xmlns:a16="http://schemas.microsoft.com/office/drawing/2014/main" id="{66D68ED7-7781-894C-BA85-7AA98EA8C6A2}"/>
                </a:ext>
              </a:extLst>
            </p:cNvPr>
            <p:cNvSpPr>
              <a:spLocks noChangeShapeType="1"/>
            </p:cNvSpPr>
            <p:nvPr/>
          </p:nvSpPr>
          <p:spPr bwMode="auto">
            <a:xfrm flipV="1">
              <a:off x="2298" y="2598"/>
              <a:ext cx="112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 name="Line 17">
              <a:extLst>
                <a:ext uri="{FF2B5EF4-FFF2-40B4-BE49-F238E27FC236}">
                  <a16:creationId xmlns:a16="http://schemas.microsoft.com/office/drawing/2014/main" id="{A5327BB8-F1CC-A79D-2A78-493C25D88755}"/>
                </a:ext>
              </a:extLst>
            </p:cNvPr>
            <p:cNvSpPr>
              <a:spLocks noChangeShapeType="1"/>
            </p:cNvSpPr>
            <p:nvPr/>
          </p:nvSpPr>
          <p:spPr bwMode="auto">
            <a:xfrm>
              <a:off x="3426" y="1350"/>
              <a:ext cx="702"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 name="Line 18">
              <a:extLst>
                <a:ext uri="{FF2B5EF4-FFF2-40B4-BE49-F238E27FC236}">
                  <a16:creationId xmlns:a16="http://schemas.microsoft.com/office/drawing/2014/main" id="{167EE013-0F3F-CB54-F1A5-F8AA239D75FC}"/>
                </a:ext>
              </a:extLst>
            </p:cNvPr>
            <p:cNvSpPr>
              <a:spLocks noChangeShapeType="1"/>
            </p:cNvSpPr>
            <p:nvPr/>
          </p:nvSpPr>
          <p:spPr bwMode="auto">
            <a:xfrm>
              <a:off x="3432" y="1566"/>
              <a:ext cx="702"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3" name="Line 19">
              <a:extLst>
                <a:ext uri="{FF2B5EF4-FFF2-40B4-BE49-F238E27FC236}">
                  <a16:creationId xmlns:a16="http://schemas.microsoft.com/office/drawing/2014/main" id="{DF4BD262-75E5-2373-10A0-DD044FB6B1EE}"/>
                </a:ext>
              </a:extLst>
            </p:cNvPr>
            <p:cNvSpPr>
              <a:spLocks noChangeShapeType="1"/>
            </p:cNvSpPr>
            <p:nvPr/>
          </p:nvSpPr>
          <p:spPr bwMode="auto">
            <a:xfrm>
              <a:off x="3432" y="1938"/>
              <a:ext cx="702"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4" name="Line 20">
              <a:extLst>
                <a:ext uri="{FF2B5EF4-FFF2-40B4-BE49-F238E27FC236}">
                  <a16:creationId xmlns:a16="http://schemas.microsoft.com/office/drawing/2014/main" id="{AF6B6BAF-679F-8A99-91C9-7DC4AE3FA792}"/>
                </a:ext>
              </a:extLst>
            </p:cNvPr>
            <p:cNvSpPr>
              <a:spLocks noChangeShapeType="1"/>
            </p:cNvSpPr>
            <p:nvPr/>
          </p:nvSpPr>
          <p:spPr bwMode="auto">
            <a:xfrm>
              <a:off x="3432" y="2142"/>
              <a:ext cx="702"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5" name="Line 21">
              <a:extLst>
                <a:ext uri="{FF2B5EF4-FFF2-40B4-BE49-F238E27FC236}">
                  <a16:creationId xmlns:a16="http://schemas.microsoft.com/office/drawing/2014/main" id="{8546D8BD-026D-43F7-E9FF-9AA9D6B84FC1}"/>
                </a:ext>
              </a:extLst>
            </p:cNvPr>
            <p:cNvSpPr>
              <a:spLocks noChangeShapeType="1"/>
            </p:cNvSpPr>
            <p:nvPr/>
          </p:nvSpPr>
          <p:spPr bwMode="auto">
            <a:xfrm>
              <a:off x="3432" y="2490"/>
              <a:ext cx="702"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6" name="Text Box 22">
              <a:extLst>
                <a:ext uri="{FF2B5EF4-FFF2-40B4-BE49-F238E27FC236}">
                  <a16:creationId xmlns:a16="http://schemas.microsoft.com/office/drawing/2014/main" id="{D8BD6BEC-AFCA-C243-9DE8-D033CEDD7232}"/>
                </a:ext>
              </a:extLst>
            </p:cNvPr>
            <p:cNvSpPr txBox="1">
              <a:spLocks noChangeArrowheads="1"/>
            </p:cNvSpPr>
            <p:nvPr/>
          </p:nvSpPr>
          <p:spPr bwMode="auto">
            <a:xfrm>
              <a:off x="3530" y="1125"/>
              <a:ext cx="51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0</a:t>
              </a:r>
              <a:r>
                <a:rPr lang="zh-CN" altLang="en-US" sz="2000" b="1">
                  <a:solidFill>
                    <a:srgbClr val="0033CC"/>
                  </a:solidFill>
                </a:rPr>
                <a:t>单元</a:t>
              </a:r>
            </a:p>
          </p:txBody>
        </p:sp>
        <p:sp>
          <p:nvSpPr>
            <p:cNvPr id="27" name="Text Box 23">
              <a:extLst>
                <a:ext uri="{FF2B5EF4-FFF2-40B4-BE49-F238E27FC236}">
                  <a16:creationId xmlns:a16="http://schemas.microsoft.com/office/drawing/2014/main" id="{707E773A-5CD2-7477-D348-67A1EE52695F}"/>
                </a:ext>
              </a:extLst>
            </p:cNvPr>
            <p:cNvSpPr txBox="1">
              <a:spLocks noChangeArrowheads="1"/>
            </p:cNvSpPr>
            <p:nvPr/>
          </p:nvSpPr>
          <p:spPr bwMode="auto">
            <a:xfrm>
              <a:off x="3530" y="1329"/>
              <a:ext cx="51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a:t>
              </a:r>
              <a:r>
                <a:rPr lang="zh-CN" altLang="en-US" sz="2000" b="1">
                  <a:solidFill>
                    <a:srgbClr val="0033CC"/>
                  </a:solidFill>
                </a:rPr>
                <a:t>单元</a:t>
              </a:r>
            </a:p>
          </p:txBody>
        </p:sp>
        <p:sp>
          <p:nvSpPr>
            <p:cNvPr id="28" name="Text Box 24">
              <a:extLst>
                <a:ext uri="{FF2B5EF4-FFF2-40B4-BE49-F238E27FC236}">
                  <a16:creationId xmlns:a16="http://schemas.microsoft.com/office/drawing/2014/main" id="{5EFE5515-A751-5E73-3A91-2234FF7800BF}"/>
                </a:ext>
              </a:extLst>
            </p:cNvPr>
            <p:cNvSpPr txBox="1">
              <a:spLocks noChangeArrowheads="1"/>
            </p:cNvSpPr>
            <p:nvPr/>
          </p:nvSpPr>
          <p:spPr bwMode="auto">
            <a:xfrm>
              <a:off x="3560" y="1917"/>
              <a:ext cx="50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i="1">
                  <a:solidFill>
                    <a:srgbClr val="0033CC"/>
                  </a:solidFill>
                </a:rPr>
                <a:t>i</a:t>
              </a:r>
              <a:r>
                <a:rPr lang="en-US" altLang="zh-CN" sz="1000" b="1">
                  <a:solidFill>
                    <a:srgbClr val="0033CC"/>
                  </a:solidFill>
                </a:rPr>
                <a:t> </a:t>
              </a:r>
              <a:r>
                <a:rPr lang="zh-CN" altLang="en-US" sz="2000" b="1">
                  <a:solidFill>
                    <a:srgbClr val="0033CC"/>
                  </a:solidFill>
                </a:rPr>
                <a:t>单元</a:t>
              </a:r>
            </a:p>
          </p:txBody>
        </p:sp>
        <p:sp>
          <p:nvSpPr>
            <p:cNvPr id="29" name="Text Box 25">
              <a:extLst>
                <a:ext uri="{FF2B5EF4-FFF2-40B4-BE49-F238E27FC236}">
                  <a16:creationId xmlns:a16="http://schemas.microsoft.com/office/drawing/2014/main" id="{40B38AEF-D042-3471-03AC-70309BC2F1F8}"/>
                </a:ext>
              </a:extLst>
            </p:cNvPr>
            <p:cNvSpPr txBox="1">
              <a:spLocks noChangeArrowheads="1"/>
            </p:cNvSpPr>
            <p:nvPr/>
          </p:nvSpPr>
          <p:spPr bwMode="auto">
            <a:xfrm>
              <a:off x="3422" y="2433"/>
              <a:ext cx="92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2</a:t>
              </a:r>
              <a:r>
                <a:rPr lang="en-US" altLang="zh-CN" sz="2000" b="1" i="1" baseline="30000">
                  <a:solidFill>
                    <a:srgbClr val="0033CC"/>
                  </a:solidFill>
                </a:rPr>
                <a:t>n</a:t>
              </a:r>
              <a:r>
                <a:rPr lang="en-US" altLang="zh-CN" b="1">
                  <a:solidFill>
                    <a:srgbClr val="0033CC"/>
                  </a:solidFill>
                </a:rPr>
                <a:t>-</a:t>
              </a:r>
              <a:r>
                <a:rPr lang="en-US" altLang="zh-CN" sz="2000" b="1">
                  <a:solidFill>
                    <a:srgbClr val="0033CC"/>
                  </a:solidFill>
                </a:rPr>
                <a:t>1</a:t>
              </a:r>
              <a:r>
                <a:rPr lang="zh-CN" altLang="en-US" sz="2000" b="1">
                  <a:solidFill>
                    <a:srgbClr val="0033CC"/>
                  </a:solidFill>
                </a:rPr>
                <a:t>单元</a:t>
              </a:r>
            </a:p>
          </p:txBody>
        </p:sp>
        <p:sp>
          <p:nvSpPr>
            <p:cNvPr id="30" name="Oval 26">
              <a:extLst>
                <a:ext uri="{FF2B5EF4-FFF2-40B4-BE49-F238E27FC236}">
                  <a16:creationId xmlns:a16="http://schemas.microsoft.com/office/drawing/2014/main" id="{B5B4317C-C5D5-032F-777B-F95E90FD5002}"/>
                </a:ext>
              </a:extLst>
            </p:cNvPr>
            <p:cNvSpPr>
              <a:spLocks noChangeArrowheads="1"/>
            </p:cNvSpPr>
            <p:nvPr/>
          </p:nvSpPr>
          <p:spPr bwMode="auto">
            <a:xfrm>
              <a:off x="1679" y="1826"/>
              <a:ext cx="34" cy="43"/>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1" name="Oval 27">
              <a:extLst>
                <a:ext uri="{FF2B5EF4-FFF2-40B4-BE49-F238E27FC236}">
                  <a16:creationId xmlns:a16="http://schemas.microsoft.com/office/drawing/2014/main" id="{81EDCF5A-1681-C23B-9110-8E2D146C9899}"/>
                </a:ext>
              </a:extLst>
            </p:cNvPr>
            <p:cNvSpPr>
              <a:spLocks noChangeArrowheads="1"/>
            </p:cNvSpPr>
            <p:nvPr/>
          </p:nvSpPr>
          <p:spPr bwMode="auto">
            <a:xfrm>
              <a:off x="1679" y="1960"/>
              <a:ext cx="34" cy="43"/>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2" name="Oval 28">
              <a:extLst>
                <a:ext uri="{FF2B5EF4-FFF2-40B4-BE49-F238E27FC236}">
                  <a16:creationId xmlns:a16="http://schemas.microsoft.com/office/drawing/2014/main" id="{28ABF178-A273-5FED-B3DB-EC2C5DEC5675}"/>
                </a:ext>
              </a:extLst>
            </p:cNvPr>
            <p:cNvSpPr>
              <a:spLocks noChangeArrowheads="1"/>
            </p:cNvSpPr>
            <p:nvPr/>
          </p:nvSpPr>
          <p:spPr bwMode="auto">
            <a:xfrm>
              <a:off x="1680" y="2094"/>
              <a:ext cx="34" cy="43"/>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3" name="Oval 29">
              <a:extLst>
                <a:ext uri="{FF2B5EF4-FFF2-40B4-BE49-F238E27FC236}">
                  <a16:creationId xmlns:a16="http://schemas.microsoft.com/office/drawing/2014/main" id="{3FD290AE-771E-976E-660B-9DBC0112336F}"/>
                </a:ext>
              </a:extLst>
            </p:cNvPr>
            <p:cNvSpPr>
              <a:spLocks noChangeArrowheads="1"/>
            </p:cNvSpPr>
            <p:nvPr/>
          </p:nvSpPr>
          <p:spPr bwMode="auto">
            <a:xfrm>
              <a:off x="2629" y="1554"/>
              <a:ext cx="34" cy="43"/>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4" name="Oval 30">
              <a:extLst>
                <a:ext uri="{FF2B5EF4-FFF2-40B4-BE49-F238E27FC236}">
                  <a16:creationId xmlns:a16="http://schemas.microsoft.com/office/drawing/2014/main" id="{9E1A8963-F7AD-E550-0BE8-66EDB2A1ACA9}"/>
                </a:ext>
              </a:extLst>
            </p:cNvPr>
            <p:cNvSpPr>
              <a:spLocks noChangeArrowheads="1"/>
            </p:cNvSpPr>
            <p:nvPr/>
          </p:nvSpPr>
          <p:spPr bwMode="auto">
            <a:xfrm>
              <a:off x="3763" y="2206"/>
              <a:ext cx="34" cy="43"/>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5" name="Oval 31">
              <a:extLst>
                <a:ext uri="{FF2B5EF4-FFF2-40B4-BE49-F238E27FC236}">
                  <a16:creationId xmlns:a16="http://schemas.microsoft.com/office/drawing/2014/main" id="{D38B3532-0FF7-6D3A-5EDB-07F85EE7BFD1}"/>
                </a:ext>
              </a:extLst>
            </p:cNvPr>
            <p:cNvSpPr>
              <a:spLocks noChangeArrowheads="1"/>
            </p:cNvSpPr>
            <p:nvPr/>
          </p:nvSpPr>
          <p:spPr bwMode="auto">
            <a:xfrm>
              <a:off x="3763" y="2290"/>
              <a:ext cx="34" cy="43"/>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6" name="Oval 32">
              <a:extLst>
                <a:ext uri="{FF2B5EF4-FFF2-40B4-BE49-F238E27FC236}">
                  <a16:creationId xmlns:a16="http://schemas.microsoft.com/office/drawing/2014/main" id="{D313C47B-B544-002F-8DC2-0B8F47BA0B54}"/>
                </a:ext>
              </a:extLst>
            </p:cNvPr>
            <p:cNvSpPr>
              <a:spLocks noChangeArrowheads="1"/>
            </p:cNvSpPr>
            <p:nvPr/>
          </p:nvSpPr>
          <p:spPr bwMode="auto">
            <a:xfrm>
              <a:off x="3764" y="2374"/>
              <a:ext cx="34" cy="43"/>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7" name="Oval 33">
              <a:extLst>
                <a:ext uri="{FF2B5EF4-FFF2-40B4-BE49-F238E27FC236}">
                  <a16:creationId xmlns:a16="http://schemas.microsoft.com/office/drawing/2014/main" id="{9781FDB9-ED0C-CF5C-628C-6921972569C0}"/>
                </a:ext>
              </a:extLst>
            </p:cNvPr>
            <p:cNvSpPr>
              <a:spLocks noChangeArrowheads="1"/>
            </p:cNvSpPr>
            <p:nvPr/>
          </p:nvSpPr>
          <p:spPr bwMode="auto">
            <a:xfrm>
              <a:off x="3755" y="1650"/>
              <a:ext cx="34" cy="43"/>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8" name="Oval 34">
              <a:extLst>
                <a:ext uri="{FF2B5EF4-FFF2-40B4-BE49-F238E27FC236}">
                  <a16:creationId xmlns:a16="http://schemas.microsoft.com/office/drawing/2014/main" id="{B5F87DE1-AF24-3D0F-C0AA-E916D34C7A58}"/>
                </a:ext>
              </a:extLst>
            </p:cNvPr>
            <p:cNvSpPr>
              <a:spLocks noChangeArrowheads="1"/>
            </p:cNvSpPr>
            <p:nvPr/>
          </p:nvSpPr>
          <p:spPr bwMode="auto">
            <a:xfrm>
              <a:off x="3755" y="1734"/>
              <a:ext cx="34" cy="43"/>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9" name="Oval 35">
              <a:extLst>
                <a:ext uri="{FF2B5EF4-FFF2-40B4-BE49-F238E27FC236}">
                  <a16:creationId xmlns:a16="http://schemas.microsoft.com/office/drawing/2014/main" id="{BFB85947-5CD8-8FBD-DF6F-34C8AC841F00}"/>
                </a:ext>
              </a:extLst>
            </p:cNvPr>
            <p:cNvSpPr>
              <a:spLocks noChangeArrowheads="1"/>
            </p:cNvSpPr>
            <p:nvPr/>
          </p:nvSpPr>
          <p:spPr bwMode="auto">
            <a:xfrm>
              <a:off x="3756" y="1818"/>
              <a:ext cx="34" cy="43"/>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0" name="Oval 36">
              <a:extLst>
                <a:ext uri="{FF2B5EF4-FFF2-40B4-BE49-F238E27FC236}">
                  <a16:creationId xmlns:a16="http://schemas.microsoft.com/office/drawing/2014/main" id="{4C5CDD11-F40A-88C5-073D-E83193EC912B}"/>
                </a:ext>
              </a:extLst>
            </p:cNvPr>
            <p:cNvSpPr>
              <a:spLocks noChangeArrowheads="1"/>
            </p:cNvSpPr>
            <p:nvPr/>
          </p:nvSpPr>
          <p:spPr bwMode="auto">
            <a:xfrm>
              <a:off x="2629" y="1654"/>
              <a:ext cx="34" cy="43"/>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1" name="Oval 37">
              <a:extLst>
                <a:ext uri="{FF2B5EF4-FFF2-40B4-BE49-F238E27FC236}">
                  <a16:creationId xmlns:a16="http://schemas.microsoft.com/office/drawing/2014/main" id="{33808980-D987-FAA6-9F33-11DF0AC9D620}"/>
                </a:ext>
              </a:extLst>
            </p:cNvPr>
            <p:cNvSpPr>
              <a:spLocks noChangeArrowheads="1"/>
            </p:cNvSpPr>
            <p:nvPr/>
          </p:nvSpPr>
          <p:spPr bwMode="auto">
            <a:xfrm>
              <a:off x="2629" y="1754"/>
              <a:ext cx="34" cy="43"/>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2" name="Oval 38">
              <a:extLst>
                <a:ext uri="{FF2B5EF4-FFF2-40B4-BE49-F238E27FC236}">
                  <a16:creationId xmlns:a16="http://schemas.microsoft.com/office/drawing/2014/main" id="{AF59B5DE-0960-9031-5A80-D0B19FB2114D}"/>
                </a:ext>
              </a:extLst>
            </p:cNvPr>
            <p:cNvSpPr>
              <a:spLocks noChangeArrowheads="1"/>
            </p:cNvSpPr>
            <p:nvPr/>
          </p:nvSpPr>
          <p:spPr bwMode="auto">
            <a:xfrm>
              <a:off x="2625" y="2110"/>
              <a:ext cx="34" cy="43"/>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3" name="Oval 39">
              <a:extLst>
                <a:ext uri="{FF2B5EF4-FFF2-40B4-BE49-F238E27FC236}">
                  <a16:creationId xmlns:a16="http://schemas.microsoft.com/office/drawing/2014/main" id="{B29DC89C-A811-4DC4-D685-6C89B4B14EB0}"/>
                </a:ext>
              </a:extLst>
            </p:cNvPr>
            <p:cNvSpPr>
              <a:spLocks noChangeArrowheads="1"/>
            </p:cNvSpPr>
            <p:nvPr/>
          </p:nvSpPr>
          <p:spPr bwMode="auto">
            <a:xfrm>
              <a:off x="2625" y="2210"/>
              <a:ext cx="34" cy="43"/>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4" name="Oval 40">
              <a:extLst>
                <a:ext uri="{FF2B5EF4-FFF2-40B4-BE49-F238E27FC236}">
                  <a16:creationId xmlns:a16="http://schemas.microsoft.com/office/drawing/2014/main" id="{FC13462F-7E82-D08C-EACC-6000C2D3F490}"/>
                </a:ext>
              </a:extLst>
            </p:cNvPr>
            <p:cNvSpPr>
              <a:spLocks noChangeArrowheads="1"/>
            </p:cNvSpPr>
            <p:nvPr/>
          </p:nvSpPr>
          <p:spPr bwMode="auto">
            <a:xfrm>
              <a:off x="2625" y="2310"/>
              <a:ext cx="34" cy="43"/>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5" name="Oval 41">
              <a:extLst>
                <a:ext uri="{FF2B5EF4-FFF2-40B4-BE49-F238E27FC236}">
                  <a16:creationId xmlns:a16="http://schemas.microsoft.com/office/drawing/2014/main" id="{5C79E45F-8634-8B3F-58B0-BD8FFD40AF99}"/>
                </a:ext>
              </a:extLst>
            </p:cNvPr>
            <p:cNvSpPr>
              <a:spLocks noChangeArrowheads="1"/>
            </p:cNvSpPr>
            <p:nvPr/>
          </p:nvSpPr>
          <p:spPr bwMode="auto">
            <a:xfrm>
              <a:off x="1437" y="1824"/>
              <a:ext cx="34" cy="43"/>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6" name="Oval 42">
              <a:extLst>
                <a:ext uri="{FF2B5EF4-FFF2-40B4-BE49-F238E27FC236}">
                  <a16:creationId xmlns:a16="http://schemas.microsoft.com/office/drawing/2014/main" id="{3F65AF89-E7FD-F681-13B1-9746856921CB}"/>
                </a:ext>
              </a:extLst>
            </p:cNvPr>
            <p:cNvSpPr>
              <a:spLocks noChangeArrowheads="1"/>
            </p:cNvSpPr>
            <p:nvPr/>
          </p:nvSpPr>
          <p:spPr bwMode="auto">
            <a:xfrm>
              <a:off x="1437" y="1958"/>
              <a:ext cx="34" cy="43"/>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7" name="Oval 43">
              <a:extLst>
                <a:ext uri="{FF2B5EF4-FFF2-40B4-BE49-F238E27FC236}">
                  <a16:creationId xmlns:a16="http://schemas.microsoft.com/office/drawing/2014/main" id="{F27EB68E-2F0C-0CED-9C2F-62FD7FEB6632}"/>
                </a:ext>
              </a:extLst>
            </p:cNvPr>
            <p:cNvSpPr>
              <a:spLocks noChangeArrowheads="1"/>
            </p:cNvSpPr>
            <p:nvPr/>
          </p:nvSpPr>
          <p:spPr bwMode="auto">
            <a:xfrm>
              <a:off x="1438" y="2092"/>
              <a:ext cx="34" cy="43"/>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8" name="Line 44">
              <a:extLst>
                <a:ext uri="{FF2B5EF4-FFF2-40B4-BE49-F238E27FC236}">
                  <a16:creationId xmlns:a16="http://schemas.microsoft.com/office/drawing/2014/main" id="{DDF3B499-012A-4682-B375-565A287E421A}"/>
                </a:ext>
              </a:extLst>
            </p:cNvPr>
            <p:cNvSpPr>
              <a:spLocks noChangeShapeType="1"/>
            </p:cNvSpPr>
            <p:nvPr/>
          </p:nvSpPr>
          <p:spPr bwMode="auto">
            <a:xfrm>
              <a:off x="3494" y="2702"/>
              <a:ext cx="0" cy="16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9" name="Oval 45">
              <a:extLst>
                <a:ext uri="{FF2B5EF4-FFF2-40B4-BE49-F238E27FC236}">
                  <a16:creationId xmlns:a16="http://schemas.microsoft.com/office/drawing/2014/main" id="{A70924E5-C0A0-0CB3-95C3-E9AB363AC33A}"/>
                </a:ext>
              </a:extLst>
            </p:cNvPr>
            <p:cNvSpPr>
              <a:spLocks noChangeArrowheads="1"/>
            </p:cNvSpPr>
            <p:nvPr/>
          </p:nvSpPr>
          <p:spPr bwMode="auto">
            <a:xfrm flipV="1">
              <a:off x="3466" y="2862"/>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0" name="Line 46">
              <a:extLst>
                <a:ext uri="{FF2B5EF4-FFF2-40B4-BE49-F238E27FC236}">
                  <a16:creationId xmlns:a16="http://schemas.microsoft.com/office/drawing/2014/main" id="{BC1DEB6F-E3EE-36F9-CE00-DC855AF4A9BD}"/>
                </a:ext>
              </a:extLst>
            </p:cNvPr>
            <p:cNvSpPr>
              <a:spLocks noChangeShapeType="1"/>
            </p:cNvSpPr>
            <p:nvPr/>
          </p:nvSpPr>
          <p:spPr bwMode="auto">
            <a:xfrm>
              <a:off x="3500" y="2702"/>
              <a:ext cx="0" cy="16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1" name="Oval 47">
              <a:extLst>
                <a:ext uri="{FF2B5EF4-FFF2-40B4-BE49-F238E27FC236}">
                  <a16:creationId xmlns:a16="http://schemas.microsoft.com/office/drawing/2014/main" id="{E99B8B74-43ED-B00E-A382-61942D9E7966}"/>
                </a:ext>
              </a:extLst>
            </p:cNvPr>
            <p:cNvSpPr>
              <a:spLocks noChangeArrowheads="1"/>
            </p:cNvSpPr>
            <p:nvPr/>
          </p:nvSpPr>
          <p:spPr bwMode="auto">
            <a:xfrm flipV="1">
              <a:off x="3472" y="2862"/>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2" name="Line 48">
              <a:extLst>
                <a:ext uri="{FF2B5EF4-FFF2-40B4-BE49-F238E27FC236}">
                  <a16:creationId xmlns:a16="http://schemas.microsoft.com/office/drawing/2014/main" id="{21F694A3-646A-03FB-7A5F-470D81A6A1FE}"/>
                </a:ext>
              </a:extLst>
            </p:cNvPr>
            <p:cNvSpPr>
              <a:spLocks noChangeShapeType="1"/>
            </p:cNvSpPr>
            <p:nvPr/>
          </p:nvSpPr>
          <p:spPr bwMode="auto">
            <a:xfrm>
              <a:off x="3674" y="2702"/>
              <a:ext cx="0" cy="16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3" name="Oval 49">
              <a:extLst>
                <a:ext uri="{FF2B5EF4-FFF2-40B4-BE49-F238E27FC236}">
                  <a16:creationId xmlns:a16="http://schemas.microsoft.com/office/drawing/2014/main" id="{3D5FD2F0-FC15-727B-B792-6F62E59D4D57}"/>
                </a:ext>
              </a:extLst>
            </p:cNvPr>
            <p:cNvSpPr>
              <a:spLocks noChangeArrowheads="1"/>
            </p:cNvSpPr>
            <p:nvPr/>
          </p:nvSpPr>
          <p:spPr bwMode="auto">
            <a:xfrm flipV="1">
              <a:off x="3646" y="2862"/>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4" name="Line 50">
              <a:extLst>
                <a:ext uri="{FF2B5EF4-FFF2-40B4-BE49-F238E27FC236}">
                  <a16:creationId xmlns:a16="http://schemas.microsoft.com/office/drawing/2014/main" id="{D201E769-85C5-0566-604E-5FE62D800F5A}"/>
                </a:ext>
              </a:extLst>
            </p:cNvPr>
            <p:cNvSpPr>
              <a:spLocks noChangeShapeType="1"/>
            </p:cNvSpPr>
            <p:nvPr/>
          </p:nvSpPr>
          <p:spPr bwMode="auto">
            <a:xfrm>
              <a:off x="4052" y="2696"/>
              <a:ext cx="0" cy="16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5" name="Oval 51">
              <a:extLst>
                <a:ext uri="{FF2B5EF4-FFF2-40B4-BE49-F238E27FC236}">
                  <a16:creationId xmlns:a16="http://schemas.microsoft.com/office/drawing/2014/main" id="{373E20F7-10FB-7D24-CE0B-FFA358033F47}"/>
                </a:ext>
              </a:extLst>
            </p:cNvPr>
            <p:cNvSpPr>
              <a:spLocks noChangeArrowheads="1"/>
            </p:cNvSpPr>
            <p:nvPr/>
          </p:nvSpPr>
          <p:spPr bwMode="auto">
            <a:xfrm flipV="1">
              <a:off x="4024" y="2856"/>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56" name="Group 52">
              <a:extLst>
                <a:ext uri="{FF2B5EF4-FFF2-40B4-BE49-F238E27FC236}">
                  <a16:creationId xmlns:a16="http://schemas.microsoft.com/office/drawing/2014/main" id="{D5C30DD7-0BE8-162C-767A-D8A3E79067F5}"/>
                </a:ext>
              </a:extLst>
            </p:cNvPr>
            <p:cNvGrpSpPr>
              <a:grpSpLocks/>
            </p:cNvGrpSpPr>
            <p:nvPr/>
          </p:nvGrpSpPr>
          <p:grpSpPr bwMode="auto">
            <a:xfrm rot="5400000" flipH="1">
              <a:off x="1444" y="1184"/>
              <a:ext cx="56" cy="216"/>
              <a:chOff x="1936" y="2888"/>
              <a:chExt cx="56" cy="216"/>
            </a:xfrm>
          </p:grpSpPr>
          <p:sp>
            <p:nvSpPr>
              <p:cNvPr id="73" name="Line 53">
                <a:extLst>
                  <a:ext uri="{FF2B5EF4-FFF2-40B4-BE49-F238E27FC236}">
                    <a16:creationId xmlns:a16="http://schemas.microsoft.com/office/drawing/2014/main" id="{A2A3D5FA-D450-25B5-1CE8-0FB87ACEA26E}"/>
                  </a:ext>
                </a:extLst>
              </p:cNvPr>
              <p:cNvSpPr>
                <a:spLocks noChangeShapeType="1"/>
              </p:cNvSpPr>
              <p:nvPr/>
            </p:nvSpPr>
            <p:spPr bwMode="auto">
              <a:xfrm>
                <a:off x="1964" y="2888"/>
                <a:ext cx="0" cy="16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4" name="Oval 54">
                <a:extLst>
                  <a:ext uri="{FF2B5EF4-FFF2-40B4-BE49-F238E27FC236}">
                    <a16:creationId xmlns:a16="http://schemas.microsoft.com/office/drawing/2014/main" id="{0924E94C-84EE-8A64-C820-64AE91CC4FF9}"/>
                  </a:ext>
                </a:extLst>
              </p:cNvPr>
              <p:cNvSpPr>
                <a:spLocks noChangeArrowheads="1"/>
              </p:cNvSpPr>
              <p:nvPr/>
            </p:nvSpPr>
            <p:spPr bwMode="auto">
              <a:xfrm flipV="1">
                <a:off x="1936" y="3048"/>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57" name="Group 55">
              <a:extLst>
                <a:ext uri="{FF2B5EF4-FFF2-40B4-BE49-F238E27FC236}">
                  <a16:creationId xmlns:a16="http://schemas.microsoft.com/office/drawing/2014/main" id="{2568D759-931E-96BB-D078-2F36D7D55744}"/>
                </a:ext>
              </a:extLst>
            </p:cNvPr>
            <p:cNvGrpSpPr>
              <a:grpSpLocks/>
            </p:cNvGrpSpPr>
            <p:nvPr/>
          </p:nvGrpSpPr>
          <p:grpSpPr bwMode="auto">
            <a:xfrm rot="5400000" flipH="1">
              <a:off x="1444" y="1424"/>
              <a:ext cx="56" cy="216"/>
              <a:chOff x="1936" y="2888"/>
              <a:chExt cx="56" cy="216"/>
            </a:xfrm>
          </p:grpSpPr>
          <p:sp>
            <p:nvSpPr>
              <p:cNvPr id="71" name="Line 56">
                <a:extLst>
                  <a:ext uri="{FF2B5EF4-FFF2-40B4-BE49-F238E27FC236}">
                    <a16:creationId xmlns:a16="http://schemas.microsoft.com/office/drawing/2014/main" id="{24D9C851-5F66-9ABD-6BEA-FA0E04E66D3C}"/>
                  </a:ext>
                </a:extLst>
              </p:cNvPr>
              <p:cNvSpPr>
                <a:spLocks noChangeShapeType="1"/>
              </p:cNvSpPr>
              <p:nvPr/>
            </p:nvSpPr>
            <p:spPr bwMode="auto">
              <a:xfrm>
                <a:off x="1964" y="2888"/>
                <a:ext cx="0" cy="16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2" name="Oval 57">
                <a:extLst>
                  <a:ext uri="{FF2B5EF4-FFF2-40B4-BE49-F238E27FC236}">
                    <a16:creationId xmlns:a16="http://schemas.microsoft.com/office/drawing/2014/main" id="{4A4A57B7-0B9E-BC29-08F9-E4A75916BDE5}"/>
                  </a:ext>
                </a:extLst>
              </p:cNvPr>
              <p:cNvSpPr>
                <a:spLocks noChangeArrowheads="1"/>
              </p:cNvSpPr>
              <p:nvPr/>
            </p:nvSpPr>
            <p:spPr bwMode="auto">
              <a:xfrm flipV="1">
                <a:off x="1936" y="3048"/>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58" name="Group 58">
              <a:extLst>
                <a:ext uri="{FF2B5EF4-FFF2-40B4-BE49-F238E27FC236}">
                  <a16:creationId xmlns:a16="http://schemas.microsoft.com/office/drawing/2014/main" id="{14DA5EF4-24B4-1D2F-B16C-3C0A9F4110ED}"/>
                </a:ext>
              </a:extLst>
            </p:cNvPr>
            <p:cNvGrpSpPr>
              <a:grpSpLocks/>
            </p:cNvGrpSpPr>
            <p:nvPr/>
          </p:nvGrpSpPr>
          <p:grpSpPr bwMode="auto">
            <a:xfrm rot="5400000" flipH="1">
              <a:off x="1450" y="2444"/>
              <a:ext cx="56" cy="216"/>
              <a:chOff x="1936" y="2888"/>
              <a:chExt cx="56" cy="216"/>
            </a:xfrm>
          </p:grpSpPr>
          <p:sp>
            <p:nvSpPr>
              <p:cNvPr id="69" name="Line 59">
                <a:extLst>
                  <a:ext uri="{FF2B5EF4-FFF2-40B4-BE49-F238E27FC236}">
                    <a16:creationId xmlns:a16="http://schemas.microsoft.com/office/drawing/2014/main" id="{CAF50FA3-F594-B6ED-26BB-A615A88CE614}"/>
                  </a:ext>
                </a:extLst>
              </p:cNvPr>
              <p:cNvSpPr>
                <a:spLocks noChangeShapeType="1"/>
              </p:cNvSpPr>
              <p:nvPr/>
            </p:nvSpPr>
            <p:spPr bwMode="auto">
              <a:xfrm>
                <a:off x="1964" y="2888"/>
                <a:ext cx="0" cy="16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0" name="Oval 60">
                <a:extLst>
                  <a:ext uri="{FF2B5EF4-FFF2-40B4-BE49-F238E27FC236}">
                    <a16:creationId xmlns:a16="http://schemas.microsoft.com/office/drawing/2014/main" id="{071722EA-D757-F594-DC9C-718E3FE61706}"/>
                  </a:ext>
                </a:extLst>
              </p:cNvPr>
              <p:cNvSpPr>
                <a:spLocks noChangeArrowheads="1"/>
              </p:cNvSpPr>
              <p:nvPr/>
            </p:nvSpPr>
            <p:spPr bwMode="auto">
              <a:xfrm flipV="1">
                <a:off x="1936" y="3048"/>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59" name="Text Box 61">
              <a:extLst>
                <a:ext uri="{FF2B5EF4-FFF2-40B4-BE49-F238E27FC236}">
                  <a16:creationId xmlns:a16="http://schemas.microsoft.com/office/drawing/2014/main" id="{26284B6D-792B-F195-C6DB-C2B6CB138A53}"/>
                </a:ext>
              </a:extLst>
            </p:cNvPr>
            <p:cNvSpPr txBox="1">
              <a:spLocks noChangeArrowheads="1"/>
            </p:cNvSpPr>
            <p:nvPr/>
          </p:nvSpPr>
          <p:spPr bwMode="auto">
            <a:xfrm>
              <a:off x="3320" y="2864"/>
              <a:ext cx="31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D</a:t>
              </a:r>
              <a:r>
                <a:rPr lang="en-US" altLang="zh-CN" b="1" baseline="-25000">
                  <a:solidFill>
                    <a:srgbClr val="FF0066"/>
                  </a:solidFill>
                </a:rPr>
                <a:t>0</a:t>
              </a:r>
              <a:endParaRPr lang="en-US" altLang="zh-CN" b="1" i="1">
                <a:solidFill>
                  <a:srgbClr val="FF0066"/>
                </a:solidFill>
              </a:endParaRPr>
            </a:p>
          </p:txBody>
        </p:sp>
        <p:sp>
          <p:nvSpPr>
            <p:cNvPr id="60" name="Text Box 62">
              <a:extLst>
                <a:ext uri="{FF2B5EF4-FFF2-40B4-BE49-F238E27FC236}">
                  <a16:creationId xmlns:a16="http://schemas.microsoft.com/office/drawing/2014/main" id="{2B60EE2F-5318-7B42-EA93-7C9C39214A54}"/>
                </a:ext>
              </a:extLst>
            </p:cNvPr>
            <p:cNvSpPr txBox="1">
              <a:spLocks noChangeArrowheads="1"/>
            </p:cNvSpPr>
            <p:nvPr/>
          </p:nvSpPr>
          <p:spPr bwMode="auto">
            <a:xfrm>
              <a:off x="3560" y="2864"/>
              <a:ext cx="31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D</a:t>
              </a:r>
              <a:r>
                <a:rPr lang="en-US" altLang="zh-CN" b="1" baseline="-25000">
                  <a:solidFill>
                    <a:srgbClr val="FF0066"/>
                  </a:solidFill>
                </a:rPr>
                <a:t>1</a:t>
              </a:r>
              <a:endParaRPr lang="en-US" altLang="zh-CN" b="1" i="1">
                <a:solidFill>
                  <a:srgbClr val="FF0066"/>
                </a:solidFill>
              </a:endParaRPr>
            </a:p>
          </p:txBody>
        </p:sp>
        <p:sp>
          <p:nvSpPr>
            <p:cNvPr id="61" name="Text Box 63">
              <a:extLst>
                <a:ext uri="{FF2B5EF4-FFF2-40B4-BE49-F238E27FC236}">
                  <a16:creationId xmlns:a16="http://schemas.microsoft.com/office/drawing/2014/main" id="{E0B2F991-B4B0-DE1D-F206-496F51FAB82B}"/>
                </a:ext>
              </a:extLst>
            </p:cNvPr>
            <p:cNvSpPr txBox="1">
              <a:spLocks noChangeArrowheads="1"/>
            </p:cNvSpPr>
            <p:nvPr/>
          </p:nvSpPr>
          <p:spPr bwMode="auto">
            <a:xfrm>
              <a:off x="3878" y="2858"/>
              <a:ext cx="42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D</a:t>
              </a:r>
              <a:r>
                <a:rPr lang="en-US" altLang="zh-CN" b="1" i="1" baseline="-25000">
                  <a:solidFill>
                    <a:srgbClr val="FF0066"/>
                  </a:solidFill>
                </a:rPr>
                <a:t>b</a:t>
              </a:r>
              <a:r>
                <a:rPr lang="en-US" altLang="zh-CN" b="1" baseline="-25000">
                  <a:solidFill>
                    <a:srgbClr val="FF0066"/>
                  </a:solidFill>
                </a:rPr>
                <a:t>-1</a:t>
              </a:r>
              <a:endParaRPr lang="en-US" altLang="zh-CN" b="1" i="1">
                <a:solidFill>
                  <a:srgbClr val="FF0066"/>
                </a:solidFill>
              </a:endParaRPr>
            </a:p>
          </p:txBody>
        </p:sp>
        <p:sp>
          <p:nvSpPr>
            <p:cNvPr id="62" name="Text Box 64">
              <a:extLst>
                <a:ext uri="{FF2B5EF4-FFF2-40B4-BE49-F238E27FC236}">
                  <a16:creationId xmlns:a16="http://schemas.microsoft.com/office/drawing/2014/main" id="{11453270-3015-9001-23DC-33A50C8C2BF2}"/>
                </a:ext>
              </a:extLst>
            </p:cNvPr>
            <p:cNvSpPr txBox="1">
              <a:spLocks noChangeArrowheads="1"/>
            </p:cNvSpPr>
            <p:nvPr/>
          </p:nvSpPr>
          <p:spPr bwMode="auto">
            <a:xfrm>
              <a:off x="1562" y="1124"/>
              <a:ext cx="31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a:t>
              </a:r>
              <a:r>
                <a:rPr lang="en-US" altLang="zh-CN" b="1" baseline="-25000">
                  <a:solidFill>
                    <a:srgbClr val="0033CC"/>
                  </a:solidFill>
                </a:rPr>
                <a:t>0</a:t>
              </a:r>
              <a:endParaRPr lang="en-US" altLang="zh-CN" b="1" i="1">
                <a:solidFill>
                  <a:srgbClr val="0033CC"/>
                </a:solidFill>
              </a:endParaRPr>
            </a:p>
          </p:txBody>
        </p:sp>
        <p:sp>
          <p:nvSpPr>
            <p:cNvPr id="63" name="Text Box 65">
              <a:extLst>
                <a:ext uri="{FF2B5EF4-FFF2-40B4-BE49-F238E27FC236}">
                  <a16:creationId xmlns:a16="http://schemas.microsoft.com/office/drawing/2014/main" id="{487FB4AD-D135-4A3E-8017-F925577008E5}"/>
                </a:ext>
              </a:extLst>
            </p:cNvPr>
            <p:cNvSpPr txBox="1">
              <a:spLocks noChangeArrowheads="1"/>
            </p:cNvSpPr>
            <p:nvPr/>
          </p:nvSpPr>
          <p:spPr bwMode="auto">
            <a:xfrm>
              <a:off x="1562" y="1382"/>
              <a:ext cx="31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a:t>
              </a:r>
              <a:r>
                <a:rPr lang="en-US" altLang="zh-CN" b="1" baseline="-25000">
                  <a:solidFill>
                    <a:srgbClr val="0033CC"/>
                  </a:solidFill>
                </a:rPr>
                <a:t>1</a:t>
              </a:r>
              <a:endParaRPr lang="en-US" altLang="zh-CN" b="1" i="1">
                <a:solidFill>
                  <a:srgbClr val="0033CC"/>
                </a:solidFill>
              </a:endParaRPr>
            </a:p>
          </p:txBody>
        </p:sp>
        <p:sp>
          <p:nvSpPr>
            <p:cNvPr id="64" name="Text Box 66">
              <a:extLst>
                <a:ext uri="{FF2B5EF4-FFF2-40B4-BE49-F238E27FC236}">
                  <a16:creationId xmlns:a16="http://schemas.microsoft.com/office/drawing/2014/main" id="{67808608-401C-D214-DECD-8C1B32AF478C}"/>
                </a:ext>
              </a:extLst>
            </p:cNvPr>
            <p:cNvSpPr txBox="1">
              <a:spLocks noChangeArrowheads="1"/>
            </p:cNvSpPr>
            <p:nvPr/>
          </p:nvSpPr>
          <p:spPr bwMode="auto">
            <a:xfrm>
              <a:off x="1556" y="2366"/>
              <a:ext cx="43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A</a:t>
              </a:r>
              <a:r>
                <a:rPr lang="en-US" altLang="zh-CN" b="1" i="1" baseline="-25000">
                  <a:solidFill>
                    <a:srgbClr val="0033CC"/>
                  </a:solidFill>
                </a:rPr>
                <a:t>n</a:t>
              </a:r>
              <a:r>
                <a:rPr lang="en-US" altLang="zh-CN" b="1" baseline="-25000">
                  <a:solidFill>
                    <a:srgbClr val="0033CC"/>
                  </a:solidFill>
                </a:rPr>
                <a:t>-1</a:t>
              </a:r>
              <a:endParaRPr lang="en-US" altLang="zh-CN" b="1" i="1">
                <a:solidFill>
                  <a:srgbClr val="0033CC"/>
                </a:solidFill>
              </a:endParaRPr>
            </a:p>
          </p:txBody>
        </p:sp>
        <p:sp>
          <p:nvSpPr>
            <p:cNvPr id="65" name="Text Box 67">
              <a:extLst>
                <a:ext uri="{FF2B5EF4-FFF2-40B4-BE49-F238E27FC236}">
                  <a16:creationId xmlns:a16="http://schemas.microsoft.com/office/drawing/2014/main" id="{F4674F50-99BA-CADA-9660-A21C07001E8A}"/>
                </a:ext>
              </a:extLst>
            </p:cNvPr>
            <p:cNvSpPr txBox="1">
              <a:spLocks noChangeArrowheads="1"/>
            </p:cNvSpPr>
            <p:nvPr/>
          </p:nvSpPr>
          <p:spPr bwMode="auto">
            <a:xfrm>
              <a:off x="2474" y="986"/>
              <a:ext cx="35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W</a:t>
              </a:r>
              <a:r>
                <a:rPr lang="en-US" altLang="zh-CN" b="1" baseline="-25000">
                  <a:solidFill>
                    <a:srgbClr val="FF0066"/>
                  </a:solidFill>
                </a:rPr>
                <a:t>0</a:t>
              </a:r>
              <a:endParaRPr lang="en-US" altLang="zh-CN" b="1" i="1">
                <a:solidFill>
                  <a:srgbClr val="FF0066"/>
                </a:solidFill>
              </a:endParaRPr>
            </a:p>
          </p:txBody>
        </p:sp>
        <p:sp>
          <p:nvSpPr>
            <p:cNvPr id="66" name="Text Box 68">
              <a:extLst>
                <a:ext uri="{FF2B5EF4-FFF2-40B4-BE49-F238E27FC236}">
                  <a16:creationId xmlns:a16="http://schemas.microsoft.com/office/drawing/2014/main" id="{294991EA-28FC-7B03-7E9A-F29C0A3D4049}"/>
                </a:ext>
              </a:extLst>
            </p:cNvPr>
            <p:cNvSpPr txBox="1">
              <a:spLocks noChangeArrowheads="1"/>
            </p:cNvSpPr>
            <p:nvPr/>
          </p:nvSpPr>
          <p:spPr bwMode="auto">
            <a:xfrm>
              <a:off x="2474" y="1196"/>
              <a:ext cx="35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W</a:t>
              </a:r>
              <a:r>
                <a:rPr lang="en-US" altLang="zh-CN" b="1" baseline="-25000">
                  <a:solidFill>
                    <a:srgbClr val="FF0066"/>
                  </a:solidFill>
                </a:rPr>
                <a:t>1</a:t>
              </a:r>
              <a:endParaRPr lang="en-US" altLang="zh-CN" b="1" i="1">
                <a:solidFill>
                  <a:srgbClr val="FF0066"/>
                </a:solidFill>
              </a:endParaRPr>
            </a:p>
          </p:txBody>
        </p:sp>
        <p:sp>
          <p:nvSpPr>
            <p:cNvPr id="67" name="Text Box 69">
              <a:extLst>
                <a:ext uri="{FF2B5EF4-FFF2-40B4-BE49-F238E27FC236}">
                  <a16:creationId xmlns:a16="http://schemas.microsoft.com/office/drawing/2014/main" id="{A3EF6E3A-D3B1-FE54-6183-AC840B2E2084}"/>
                </a:ext>
              </a:extLst>
            </p:cNvPr>
            <p:cNvSpPr txBox="1">
              <a:spLocks noChangeArrowheads="1"/>
            </p:cNvSpPr>
            <p:nvPr/>
          </p:nvSpPr>
          <p:spPr bwMode="auto">
            <a:xfrm>
              <a:off x="2468" y="1754"/>
              <a:ext cx="32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W</a:t>
              </a:r>
              <a:r>
                <a:rPr lang="en-US" altLang="zh-CN" b="1" baseline="-25000">
                  <a:solidFill>
                    <a:srgbClr val="FF0066"/>
                  </a:solidFill>
                </a:rPr>
                <a:t>i</a:t>
              </a:r>
              <a:endParaRPr lang="en-US" altLang="zh-CN" b="1" i="1">
                <a:solidFill>
                  <a:srgbClr val="FF0066"/>
                </a:solidFill>
              </a:endParaRPr>
            </a:p>
          </p:txBody>
        </p:sp>
        <p:sp>
          <p:nvSpPr>
            <p:cNvPr id="68" name="Text Box 70">
              <a:extLst>
                <a:ext uri="{FF2B5EF4-FFF2-40B4-BE49-F238E27FC236}">
                  <a16:creationId xmlns:a16="http://schemas.microsoft.com/office/drawing/2014/main" id="{9ADF80E6-FD86-60B4-A7AE-35A5576F54AB}"/>
                </a:ext>
              </a:extLst>
            </p:cNvPr>
            <p:cNvSpPr txBox="1">
              <a:spLocks noChangeArrowheads="1"/>
            </p:cNvSpPr>
            <p:nvPr/>
          </p:nvSpPr>
          <p:spPr bwMode="auto">
            <a:xfrm>
              <a:off x="2444" y="2306"/>
              <a:ext cx="52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W</a:t>
              </a:r>
              <a:r>
                <a:rPr lang="en-US" altLang="zh-CN" b="1" baseline="-25000">
                  <a:solidFill>
                    <a:srgbClr val="FF0066"/>
                  </a:solidFill>
                </a:rPr>
                <a:t>2</a:t>
              </a:r>
              <a:r>
                <a:rPr lang="en-US" altLang="zh-CN" sz="1400" b="1" i="1">
                  <a:solidFill>
                    <a:srgbClr val="FF0066"/>
                  </a:solidFill>
                </a:rPr>
                <a:t>n</a:t>
              </a:r>
              <a:r>
                <a:rPr lang="en-US" altLang="zh-CN" sz="2800" b="1" baseline="-25000">
                  <a:solidFill>
                    <a:srgbClr val="FF0066"/>
                  </a:solidFill>
                </a:rPr>
                <a:t>-</a:t>
              </a:r>
              <a:r>
                <a:rPr lang="en-US" altLang="zh-CN" b="1" baseline="-25000">
                  <a:solidFill>
                    <a:srgbClr val="FF0066"/>
                  </a:solidFill>
                </a:rPr>
                <a:t>1</a:t>
              </a:r>
              <a:endParaRPr lang="en-US" altLang="zh-CN" sz="2800" b="1" i="1">
                <a:solidFill>
                  <a:srgbClr val="FF0066"/>
                </a:solidFill>
              </a:endParaRPr>
            </a:p>
          </p:txBody>
        </p:sp>
      </p:grpSp>
      <p:sp>
        <p:nvSpPr>
          <p:cNvPr id="75" name="文本框 74">
            <a:extLst>
              <a:ext uri="{FF2B5EF4-FFF2-40B4-BE49-F238E27FC236}">
                <a16:creationId xmlns:a16="http://schemas.microsoft.com/office/drawing/2014/main" id="{582FD68F-22CC-E5A9-10C1-6D0BA983328F}"/>
              </a:ext>
            </a:extLst>
          </p:cNvPr>
          <p:cNvSpPr txBox="1"/>
          <p:nvPr/>
        </p:nvSpPr>
        <p:spPr>
          <a:xfrm>
            <a:off x="8275515" y="876358"/>
            <a:ext cx="1521069" cy="3416320"/>
          </a:xfrm>
          <a:prstGeom prst="rect">
            <a:avLst/>
          </a:prstGeom>
          <a:noFill/>
          <a:ln>
            <a:solidFill>
              <a:schemeClr val="accent2"/>
            </a:solidFill>
          </a:ln>
        </p:spPr>
        <p:txBody>
          <a:bodyPr wrap="square" rtlCol="0">
            <a:spAutoFit/>
          </a:bodyPr>
          <a:lstStyle/>
          <a:p>
            <a:r>
              <a:rPr lang="zh-CN" altLang="en-US" b="1" dirty="0">
                <a:solidFill>
                  <a:srgbClr val="7030A0"/>
                </a:solidFill>
              </a:rPr>
              <a:t>输出的数据，取决于字线和位线的</a:t>
            </a:r>
            <a:r>
              <a:rPr lang="zh-CN" altLang="en-US" b="1" dirty="0">
                <a:solidFill>
                  <a:srgbClr val="FF0000"/>
                </a:solidFill>
              </a:rPr>
              <a:t>连接点</a:t>
            </a:r>
            <a:r>
              <a:rPr lang="zh-CN" altLang="en-US" b="1" dirty="0">
                <a:solidFill>
                  <a:srgbClr val="7030A0"/>
                </a:solidFill>
              </a:rPr>
              <a:t>，该连接取决于预先的编程烧录。</a:t>
            </a:r>
          </a:p>
        </p:txBody>
      </p:sp>
      <p:sp>
        <p:nvSpPr>
          <p:cNvPr id="76" name="文本框 75">
            <a:extLst>
              <a:ext uri="{FF2B5EF4-FFF2-40B4-BE49-F238E27FC236}">
                <a16:creationId xmlns:a16="http://schemas.microsoft.com/office/drawing/2014/main" id="{B57220D3-7613-1537-D499-75310CB0368D}"/>
              </a:ext>
            </a:extLst>
          </p:cNvPr>
          <p:cNvSpPr txBox="1"/>
          <p:nvPr/>
        </p:nvSpPr>
        <p:spPr>
          <a:xfrm>
            <a:off x="1286555" y="4874589"/>
            <a:ext cx="3860120" cy="1200329"/>
          </a:xfrm>
          <a:prstGeom prst="rect">
            <a:avLst/>
          </a:prstGeom>
          <a:noFill/>
          <a:ln>
            <a:solidFill>
              <a:srgbClr val="FFFF00"/>
            </a:solidFill>
          </a:ln>
        </p:spPr>
        <p:txBody>
          <a:bodyPr wrap="square" rtlCol="0">
            <a:spAutoFit/>
          </a:bodyPr>
          <a:lstStyle/>
          <a:p>
            <a:r>
              <a:rPr lang="zh-CN" altLang="en-US" dirty="0">
                <a:solidFill>
                  <a:srgbClr val="FF0000"/>
                </a:solidFill>
              </a:rPr>
              <a:t>字：存储的基本单位。</a:t>
            </a:r>
            <a:endParaRPr lang="en-US" altLang="zh-CN" dirty="0">
              <a:solidFill>
                <a:srgbClr val="FF0000"/>
              </a:solidFill>
            </a:endParaRPr>
          </a:p>
          <a:p>
            <a:r>
              <a:rPr lang="zh-CN" altLang="en-US" dirty="0">
                <a:solidFill>
                  <a:srgbClr val="FF0000"/>
                </a:solidFill>
              </a:rPr>
              <a:t>地址输入决定字的地址</a:t>
            </a:r>
            <a:endParaRPr lang="en-US" altLang="zh-CN" dirty="0">
              <a:solidFill>
                <a:srgbClr val="FF0000"/>
              </a:solidFill>
            </a:endParaRPr>
          </a:p>
          <a:p>
            <a:r>
              <a:rPr lang="zh-CN" altLang="en-US" dirty="0">
                <a:solidFill>
                  <a:srgbClr val="FF0000"/>
                </a:solidFill>
              </a:rPr>
              <a:t>字长由字的位数决定。</a:t>
            </a:r>
          </a:p>
        </p:txBody>
      </p:sp>
      <p:sp>
        <p:nvSpPr>
          <p:cNvPr id="2" name="灯片编号占位符 1">
            <a:extLst>
              <a:ext uri="{FF2B5EF4-FFF2-40B4-BE49-F238E27FC236}">
                <a16:creationId xmlns:a16="http://schemas.microsoft.com/office/drawing/2014/main" id="{C4601BC4-5AA4-B3AD-CBFF-2BFAFD0C10C6}"/>
              </a:ext>
            </a:extLst>
          </p:cNvPr>
          <p:cNvSpPr>
            <a:spLocks noGrp="1"/>
          </p:cNvSpPr>
          <p:nvPr>
            <p:ph type="sldNum" sz="quarter" idx="12"/>
          </p:nvPr>
        </p:nvSpPr>
        <p:spPr/>
        <p:txBody>
          <a:bodyPr/>
          <a:lstStyle/>
          <a:p>
            <a:fld id="{392CBAA0-59E6-204E-8F03-85E5040D48B8}" type="slidenum">
              <a:rPr kumimoji="1" lang="zh-CN" altLang="en-US" smtClean="0"/>
              <a:t>98</a:t>
            </a:fld>
            <a:r>
              <a:rPr kumimoji="1" lang="en-US" altLang="zh-CN"/>
              <a:t>/133</a:t>
            </a:r>
            <a:endParaRPr kumimoji="1" lang="zh-CN" altLang="en-US" dirty="0"/>
          </a:p>
        </p:txBody>
      </p:sp>
    </p:spTree>
    <p:extLst>
      <p:ext uri="{BB962C8B-B14F-4D97-AF65-F5344CB8AC3E}">
        <p14:creationId xmlns:p14="http://schemas.microsoft.com/office/powerpoint/2010/main" val="24875225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8"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ppt_x</p:attrName>
                                        </p:attrNameLst>
                                      </p:cBhvr>
                                      <p:tavLst>
                                        <p:tav tm="0">
                                          <p:val>
                                            <p:strVal val="#ppt_x-#ppt_w/2"/>
                                          </p:val>
                                        </p:tav>
                                        <p:tav tm="100000">
                                          <p:val>
                                            <p:strVal val="#ppt_x"/>
                                          </p:val>
                                        </p:tav>
                                      </p:tavLst>
                                    </p:anim>
                                    <p:anim calcmode="lin" valueType="num">
                                      <p:cBhvr>
                                        <p:cTn id="8" dur="500" fill="hold"/>
                                        <p:tgtEl>
                                          <p:spTgt spid="14"/>
                                        </p:tgtEl>
                                        <p:attrNameLst>
                                          <p:attrName>ppt_y</p:attrName>
                                        </p:attrNameLst>
                                      </p:cBhvr>
                                      <p:tavLst>
                                        <p:tav tm="0">
                                          <p:val>
                                            <p:strVal val="#ppt_y"/>
                                          </p:val>
                                        </p:tav>
                                        <p:tav tm="100000">
                                          <p:val>
                                            <p:strVal val="#ppt_y"/>
                                          </p:val>
                                        </p:tav>
                                      </p:tavLst>
                                    </p:anim>
                                    <p:anim calcmode="lin" valueType="num">
                                      <p:cBhvr>
                                        <p:cTn id="9" dur="500" fill="hold"/>
                                        <p:tgtEl>
                                          <p:spTgt spid="14"/>
                                        </p:tgtEl>
                                        <p:attrNameLst>
                                          <p:attrName>ppt_w</p:attrName>
                                        </p:attrNameLst>
                                      </p:cBhvr>
                                      <p:tavLst>
                                        <p:tav tm="0">
                                          <p:val>
                                            <p:fltVal val="0"/>
                                          </p:val>
                                        </p:tav>
                                        <p:tav tm="100000">
                                          <p:val>
                                            <p:strVal val="#ppt_w"/>
                                          </p:val>
                                        </p:tav>
                                      </p:tavLst>
                                    </p:anim>
                                    <p:anim calcmode="lin" valueType="num">
                                      <p:cBhvr>
                                        <p:cTn id="10" dur="500" fill="hold"/>
                                        <p:tgtEl>
                                          <p:spTgt spid="14"/>
                                        </p:tgtEl>
                                        <p:attrNameLst>
                                          <p:attrName>ppt_h</p:attrName>
                                        </p:attrNameLst>
                                      </p:cBhvr>
                                      <p:tavLst>
                                        <p:tav tm="0">
                                          <p:val>
                                            <p:strVal val="#ppt_h"/>
                                          </p:val>
                                        </p:tav>
                                        <p:tav tm="100000">
                                          <p:val>
                                            <p:strVal val="#ppt_h"/>
                                          </p:val>
                                        </p:tav>
                                      </p:tavLst>
                                    </p:anim>
                                  </p:childTnLst>
                                </p:cTn>
                              </p:par>
                            </p:childTnLst>
                          </p:cTn>
                        </p:par>
                      </p:childTnLst>
                    </p:cTn>
                  </p:par>
                  <p:par>
                    <p:cTn id="11" fill="hold">
                      <p:stCondLst>
                        <p:cond delay="indefinite"/>
                      </p:stCondLst>
                      <p:childTnLst>
                        <p:par>
                          <p:cTn id="12" fill="hold">
                            <p:stCondLst>
                              <p:cond delay="0"/>
                            </p:stCondLst>
                            <p:childTnLst>
                              <p:par>
                                <p:cTn id="13" presetID="12" presetClass="entr" presetSubtype="8"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500"/>
                                        <p:tgtEl>
                                          <p:spTgt spid="13"/>
                                        </p:tgtEl>
                                        <p:attrNameLst>
                                          <p:attrName>ppt_x</p:attrName>
                                        </p:attrNameLst>
                                      </p:cBhvr>
                                      <p:tavLst>
                                        <p:tav tm="0">
                                          <p:val>
                                            <p:strVal val="#ppt_x-#ppt_w*1.125000"/>
                                          </p:val>
                                        </p:tav>
                                        <p:tav tm="100000">
                                          <p:val>
                                            <p:strVal val="#ppt_x"/>
                                          </p:val>
                                        </p:tav>
                                      </p:tavLst>
                                    </p:anim>
                                    <p:animEffect transition="in" filter="wipe(right)">
                                      <p:cBhvr>
                                        <p:cTn id="16" dur="500"/>
                                        <p:tgtEl>
                                          <p:spTgt spid="13"/>
                                        </p:tgtEl>
                                      </p:cBhvr>
                                    </p:animEffect>
                                  </p:childTnLst>
                                </p:cTn>
                              </p:par>
                            </p:childTnLst>
                          </p:cTn>
                        </p:par>
                      </p:childTnLst>
                    </p:cTn>
                  </p:par>
                  <p:par>
                    <p:cTn id="17" fill="hold">
                      <p:stCondLst>
                        <p:cond delay="indefinite"/>
                      </p:stCondLst>
                      <p:childTnLst>
                        <p:par>
                          <p:cTn id="18" fill="hold">
                            <p:stCondLst>
                              <p:cond delay="0"/>
                            </p:stCondLst>
                            <p:childTnLst>
                              <p:par>
                                <p:cTn id="19" presetID="12" presetClass="entr" presetSubtype="4" fill="hold" grpId="0" nodeType="clickEffect">
                                  <p:stCondLst>
                                    <p:cond delay="0"/>
                                  </p:stCondLst>
                                  <p:childTnLst>
                                    <p:set>
                                      <p:cBhvr>
                                        <p:cTn id="20" dur="1" fill="hold">
                                          <p:stCondLst>
                                            <p:cond delay="0"/>
                                          </p:stCondLst>
                                        </p:cTn>
                                        <p:tgtEl>
                                          <p:spTgt spid="8"/>
                                        </p:tgtEl>
                                        <p:attrNameLst>
                                          <p:attrName>style.visibility</p:attrName>
                                        </p:attrNameLst>
                                      </p:cBhvr>
                                      <p:to>
                                        <p:strVal val="visible"/>
                                      </p:to>
                                    </p:set>
                                    <p:anim calcmode="lin" valueType="num">
                                      <p:cBhvr additive="base">
                                        <p:cTn id="21" dur="500"/>
                                        <p:tgtEl>
                                          <p:spTgt spid="8"/>
                                        </p:tgtEl>
                                        <p:attrNameLst>
                                          <p:attrName>ppt_y</p:attrName>
                                        </p:attrNameLst>
                                      </p:cBhvr>
                                      <p:tavLst>
                                        <p:tav tm="0">
                                          <p:val>
                                            <p:strVal val="#ppt_y+#ppt_h*1.125000"/>
                                          </p:val>
                                        </p:tav>
                                        <p:tav tm="100000">
                                          <p:val>
                                            <p:strVal val="#ppt_y"/>
                                          </p:val>
                                        </p:tav>
                                      </p:tavLst>
                                    </p:anim>
                                    <p:animEffect transition="in" filter="wipe(up)">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iterate type="lt">
                                    <p:tmPct val="100000"/>
                                  </p:iterate>
                                  <p:childTnLst>
                                    <p:set>
                                      <p:cBhvr>
                                        <p:cTn id="26" dur="1" fill="hold">
                                          <p:stCondLst>
                                            <p:cond delay="0"/>
                                          </p:stCondLst>
                                        </p:cTn>
                                        <p:tgtEl>
                                          <p:spTgt spid="11"/>
                                        </p:tgtEl>
                                        <p:attrNameLst>
                                          <p:attrName>style.visibility</p:attrName>
                                        </p:attrNameLst>
                                      </p:cBhvr>
                                      <p:to>
                                        <p:strVal val="visible"/>
                                      </p:to>
                                    </p:set>
                                    <p:animEffect transition="in" filter="wipe(left)">
                                      <p:cBhvr>
                                        <p:cTn id="27" dur="75"/>
                                        <p:tgtEl>
                                          <p:spTgt spid="11"/>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iterate type="lt">
                                    <p:tmPct val="100000"/>
                                  </p:iterate>
                                  <p:childTnLst>
                                    <p:set>
                                      <p:cBhvr>
                                        <p:cTn id="31" dur="1" fill="hold">
                                          <p:stCondLst>
                                            <p:cond delay="0"/>
                                          </p:stCondLst>
                                        </p:cTn>
                                        <p:tgtEl>
                                          <p:spTgt spid="7">
                                            <p:txEl>
                                              <p:pRg st="0" end="0"/>
                                            </p:txEl>
                                          </p:spTgt>
                                        </p:tgtEl>
                                        <p:attrNameLst>
                                          <p:attrName>style.visibility</p:attrName>
                                        </p:attrNameLst>
                                      </p:cBhvr>
                                      <p:to>
                                        <p:strVal val="visible"/>
                                      </p:to>
                                    </p:set>
                                    <p:animEffect transition="in" filter="wipe(left)">
                                      <p:cBhvr>
                                        <p:cTn id="32" dur="75"/>
                                        <p:tgtEl>
                                          <p:spTgt spid="7">
                                            <p:txEl>
                                              <p:pRg st="0" end="0"/>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dissolve">
                                      <p:cBhvr>
                                        <p:cTn id="37" dur="500"/>
                                        <p:tgtEl>
                                          <p:spTgt spid="9"/>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10"/>
                                        </p:tgtEl>
                                        <p:attrNameLst>
                                          <p:attrName>style.visibility</p:attrName>
                                        </p:attrNameLst>
                                      </p:cBhvr>
                                      <p:to>
                                        <p:strVal val="visible"/>
                                      </p:to>
                                    </p:set>
                                    <p:animEffect transition="in" filter="dissolve">
                                      <p:cBhvr>
                                        <p:cTn id="42" dur="500"/>
                                        <p:tgtEl>
                                          <p:spTgt spid="10"/>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iterate type="lt">
                                    <p:tmPct val="100000"/>
                                  </p:iterate>
                                  <p:childTnLst>
                                    <p:set>
                                      <p:cBhvr>
                                        <p:cTn id="46" dur="1" fill="hold">
                                          <p:stCondLst>
                                            <p:cond delay="0"/>
                                          </p:stCondLst>
                                        </p:cTn>
                                        <p:tgtEl>
                                          <p:spTgt spid="12"/>
                                        </p:tgtEl>
                                        <p:attrNameLst>
                                          <p:attrName>style.visibility</p:attrName>
                                        </p:attrNameLst>
                                      </p:cBhvr>
                                      <p:to>
                                        <p:strVal val="visible"/>
                                      </p:to>
                                    </p:set>
                                    <p:animEffect transition="in" filter="wipe(left)">
                                      <p:cBhvr>
                                        <p:cTn id="47" dur="75"/>
                                        <p:tgtEl>
                                          <p:spTgt spid="12"/>
                                        </p:tgtEl>
                                      </p:cBhvr>
                                    </p:animEffect>
                                  </p:childTnLst>
                                </p:cTn>
                              </p:par>
                            </p:childTnLst>
                          </p:cTn>
                        </p:par>
                      </p:childTnLst>
                    </p:cTn>
                  </p:par>
                  <p:par>
                    <p:cTn id="48" fill="hold">
                      <p:stCondLst>
                        <p:cond delay="indefinite"/>
                      </p:stCondLst>
                      <p:childTnLst>
                        <p:par>
                          <p:cTn id="49" fill="hold">
                            <p:stCondLst>
                              <p:cond delay="0"/>
                            </p:stCondLst>
                            <p:childTnLst>
                              <p:par>
                                <p:cTn id="50" presetID="42" presetClass="entr" presetSubtype="0" fill="hold" grpId="0" nodeType="clickEffect">
                                  <p:stCondLst>
                                    <p:cond delay="0"/>
                                  </p:stCondLst>
                                  <p:childTnLst>
                                    <p:set>
                                      <p:cBhvr>
                                        <p:cTn id="51" dur="1" fill="hold">
                                          <p:stCondLst>
                                            <p:cond delay="0"/>
                                          </p:stCondLst>
                                        </p:cTn>
                                        <p:tgtEl>
                                          <p:spTgt spid="75"/>
                                        </p:tgtEl>
                                        <p:attrNameLst>
                                          <p:attrName>style.visibility</p:attrName>
                                        </p:attrNameLst>
                                      </p:cBhvr>
                                      <p:to>
                                        <p:strVal val="visible"/>
                                      </p:to>
                                    </p:set>
                                    <p:animEffect transition="in" filter="fade">
                                      <p:cBhvr>
                                        <p:cTn id="52" dur="1000"/>
                                        <p:tgtEl>
                                          <p:spTgt spid="75"/>
                                        </p:tgtEl>
                                      </p:cBhvr>
                                    </p:animEffect>
                                    <p:anim calcmode="lin" valueType="num">
                                      <p:cBhvr>
                                        <p:cTn id="53" dur="1000" fill="hold"/>
                                        <p:tgtEl>
                                          <p:spTgt spid="75"/>
                                        </p:tgtEl>
                                        <p:attrNameLst>
                                          <p:attrName>ppt_x</p:attrName>
                                        </p:attrNameLst>
                                      </p:cBhvr>
                                      <p:tavLst>
                                        <p:tav tm="0">
                                          <p:val>
                                            <p:strVal val="#ppt_x"/>
                                          </p:val>
                                        </p:tav>
                                        <p:tav tm="100000">
                                          <p:val>
                                            <p:strVal val="#ppt_x"/>
                                          </p:val>
                                        </p:tav>
                                      </p:tavLst>
                                    </p:anim>
                                    <p:anim calcmode="lin" valueType="num">
                                      <p:cBhvr>
                                        <p:cTn id="54" dur="1000" fill="hold"/>
                                        <p:tgtEl>
                                          <p:spTgt spid="7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autoUpdateAnimBg="0"/>
      <p:bldP spid="8" grpId="0" animBg="1" autoUpdateAnimBg="0"/>
      <p:bldP spid="9" grpId="0" autoUpdateAnimBg="0"/>
      <p:bldP spid="10" grpId="0" autoUpdateAnimBg="0"/>
      <p:bldP spid="11" grpId="0" autoUpdateAnimBg="0"/>
      <p:bldP spid="12" grpId="0" autoUpdateAnimBg="0"/>
      <p:bldP spid="13" grpId="0" animBg="1" autoUpdateAnimBg="0"/>
      <p:bldP spid="75"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6.1</a:t>
            </a:r>
            <a:r>
              <a:rPr kumimoji="1" lang="zh-CN" altLang="en-US" dirty="0"/>
              <a:t> </a:t>
            </a:r>
            <a:r>
              <a:rPr kumimoji="1" lang="en-US" altLang="zh-CN" dirty="0"/>
              <a:t>ROM</a:t>
            </a:r>
            <a:r>
              <a:rPr kumimoji="1" lang="zh-CN" altLang="en-US" dirty="0"/>
              <a:t>的结构和工作原理</a:t>
            </a:r>
          </a:p>
        </p:txBody>
      </p:sp>
      <p:sp>
        <p:nvSpPr>
          <p:cNvPr id="6" name="Text Box 2">
            <a:extLst>
              <a:ext uri="{FF2B5EF4-FFF2-40B4-BE49-F238E27FC236}">
                <a16:creationId xmlns:a16="http://schemas.microsoft.com/office/drawing/2014/main" id="{41C1A371-26F4-20A3-2B33-95AE476036BD}"/>
              </a:ext>
            </a:extLst>
          </p:cNvPr>
          <p:cNvSpPr txBox="1">
            <a:spLocks noChangeArrowheads="1"/>
          </p:cNvSpPr>
          <p:nvPr/>
        </p:nvSpPr>
        <p:spPr bwMode="auto">
          <a:xfrm>
            <a:off x="3638550" y="619433"/>
            <a:ext cx="5554662"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00"/>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solidFill>
                  <a:srgbClr val="FF0066"/>
                </a:solidFill>
              </a:rPr>
              <a:t>3. </a:t>
            </a:r>
            <a:r>
              <a:rPr lang="zh-CN" altLang="en-US" sz="2800" b="1" dirty="0">
                <a:solidFill>
                  <a:srgbClr val="FF0066"/>
                </a:solidFill>
              </a:rPr>
              <a:t>逻辑结构示意图</a:t>
            </a:r>
          </a:p>
        </p:txBody>
      </p:sp>
      <p:sp>
        <p:nvSpPr>
          <p:cNvPr id="7" name="Text Box 3">
            <a:extLst>
              <a:ext uri="{FF2B5EF4-FFF2-40B4-BE49-F238E27FC236}">
                <a16:creationId xmlns:a16="http://schemas.microsoft.com/office/drawing/2014/main" id="{0DC04D6F-DFA5-E43C-26C3-691331E8CE0F}"/>
              </a:ext>
            </a:extLst>
          </p:cNvPr>
          <p:cNvSpPr txBox="1">
            <a:spLocks noChangeArrowheads="1"/>
          </p:cNvSpPr>
          <p:nvPr/>
        </p:nvSpPr>
        <p:spPr bwMode="auto">
          <a:xfrm>
            <a:off x="1780381" y="1302057"/>
            <a:ext cx="8428038" cy="523875"/>
          </a:xfrm>
          <a:prstGeom prst="rect">
            <a:avLst/>
          </a:prstGeom>
          <a:noFill/>
          <a:ln>
            <a:noFill/>
          </a:ln>
          <a:extLst>
            <a:ext uri="{909E8E84-426E-40DD-AFC4-6F175D3DCCD1}">
              <a14:hiddenFill xmlns:a14="http://schemas.microsoft.com/office/drawing/2010/main">
                <a:solidFill>
                  <a:srgbClr val="00FFFF"/>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solidFill>
                  <a:schemeClr val="accent2"/>
                </a:solidFill>
              </a:rPr>
              <a:t>(1) </a:t>
            </a:r>
            <a:r>
              <a:rPr lang="zh-CN" altLang="en-US" sz="2800" b="1" dirty="0">
                <a:solidFill>
                  <a:schemeClr val="accent2"/>
                </a:solidFill>
              </a:rPr>
              <a:t>中、大规模集成电路里面逻辑图简化画法的约定</a:t>
            </a:r>
          </a:p>
        </p:txBody>
      </p:sp>
      <p:sp>
        <p:nvSpPr>
          <p:cNvPr id="8" name="Text Box 4">
            <a:extLst>
              <a:ext uri="{FF2B5EF4-FFF2-40B4-BE49-F238E27FC236}">
                <a16:creationId xmlns:a16="http://schemas.microsoft.com/office/drawing/2014/main" id="{F5432F65-01C4-5054-65A2-8B64C07B8012}"/>
              </a:ext>
            </a:extLst>
          </p:cNvPr>
          <p:cNvSpPr txBox="1">
            <a:spLocks noChangeArrowheads="1"/>
          </p:cNvSpPr>
          <p:nvPr/>
        </p:nvSpPr>
        <p:spPr bwMode="auto">
          <a:xfrm>
            <a:off x="2935288" y="5161269"/>
            <a:ext cx="7275512"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zh-CN" sz="2800" b="1">
                <a:solidFill>
                  <a:schemeClr val="accent2"/>
                </a:solidFill>
              </a:rPr>
              <a:t>连上且为硬连接，不能通过编程改变</a:t>
            </a:r>
            <a:endParaRPr lang="zh-CN" altLang="en-US" sz="2800" b="1">
              <a:solidFill>
                <a:schemeClr val="accent2"/>
              </a:solidFill>
            </a:endParaRPr>
          </a:p>
        </p:txBody>
      </p:sp>
      <p:sp>
        <p:nvSpPr>
          <p:cNvPr id="9" name="Text Box 5">
            <a:extLst>
              <a:ext uri="{FF2B5EF4-FFF2-40B4-BE49-F238E27FC236}">
                <a16:creationId xmlns:a16="http://schemas.microsoft.com/office/drawing/2014/main" id="{9A26215D-6F54-CA3B-AFCC-43E2965C5C8F}"/>
              </a:ext>
            </a:extLst>
          </p:cNvPr>
          <p:cNvSpPr txBox="1">
            <a:spLocks noChangeArrowheads="1"/>
          </p:cNvSpPr>
          <p:nvPr/>
        </p:nvSpPr>
        <p:spPr bwMode="auto">
          <a:xfrm>
            <a:off x="2909888" y="5704194"/>
            <a:ext cx="7605712"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chemeClr val="accent2"/>
                </a:solidFill>
              </a:rPr>
              <a:t>编程连接，可以通过编程将其断开</a:t>
            </a:r>
          </a:p>
        </p:txBody>
      </p:sp>
      <p:sp>
        <p:nvSpPr>
          <p:cNvPr id="10" name="Text Box 6">
            <a:extLst>
              <a:ext uri="{FF2B5EF4-FFF2-40B4-BE49-F238E27FC236}">
                <a16:creationId xmlns:a16="http://schemas.microsoft.com/office/drawing/2014/main" id="{789FA950-CF86-0DDF-8C9A-49862847EA87}"/>
              </a:ext>
            </a:extLst>
          </p:cNvPr>
          <p:cNvSpPr txBox="1">
            <a:spLocks noChangeArrowheads="1"/>
          </p:cNvSpPr>
          <p:nvPr/>
        </p:nvSpPr>
        <p:spPr bwMode="auto">
          <a:xfrm>
            <a:off x="2943225" y="6258231"/>
            <a:ext cx="3305175"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chemeClr val="accent2"/>
                </a:solidFill>
              </a:rPr>
              <a:t>断开，无连接</a:t>
            </a:r>
          </a:p>
        </p:txBody>
      </p:sp>
      <p:grpSp>
        <p:nvGrpSpPr>
          <p:cNvPr id="11" name="Group 7">
            <a:extLst>
              <a:ext uri="{FF2B5EF4-FFF2-40B4-BE49-F238E27FC236}">
                <a16:creationId xmlns:a16="http://schemas.microsoft.com/office/drawing/2014/main" id="{1556F4F0-FA62-6D03-9512-4C332D53B617}"/>
              </a:ext>
            </a:extLst>
          </p:cNvPr>
          <p:cNvGrpSpPr>
            <a:grpSpLocks/>
          </p:cNvGrpSpPr>
          <p:nvPr/>
        </p:nvGrpSpPr>
        <p:grpSpPr bwMode="auto">
          <a:xfrm>
            <a:off x="2566988" y="2562531"/>
            <a:ext cx="3086100" cy="831850"/>
            <a:chOff x="500" y="1394"/>
            <a:chExt cx="1944" cy="524"/>
          </a:xfrm>
        </p:grpSpPr>
        <p:sp>
          <p:nvSpPr>
            <p:cNvPr id="12" name="Line 8">
              <a:extLst>
                <a:ext uri="{FF2B5EF4-FFF2-40B4-BE49-F238E27FC236}">
                  <a16:creationId xmlns:a16="http://schemas.microsoft.com/office/drawing/2014/main" id="{E1C2DFA5-B8F5-0873-628F-BF4392874428}"/>
                </a:ext>
              </a:extLst>
            </p:cNvPr>
            <p:cNvSpPr>
              <a:spLocks noChangeShapeType="1"/>
            </p:cNvSpPr>
            <p:nvPr/>
          </p:nvSpPr>
          <p:spPr bwMode="auto">
            <a:xfrm flipH="1">
              <a:off x="500" y="1657"/>
              <a:ext cx="104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 name="Line 9">
              <a:extLst>
                <a:ext uri="{FF2B5EF4-FFF2-40B4-BE49-F238E27FC236}">
                  <a16:creationId xmlns:a16="http://schemas.microsoft.com/office/drawing/2014/main" id="{0474CB3C-A02F-DE5D-ECAA-D2E2413F50FB}"/>
                </a:ext>
              </a:extLst>
            </p:cNvPr>
            <p:cNvSpPr>
              <a:spLocks noChangeShapeType="1"/>
            </p:cNvSpPr>
            <p:nvPr/>
          </p:nvSpPr>
          <p:spPr bwMode="auto">
            <a:xfrm>
              <a:off x="720" y="1394"/>
              <a:ext cx="0" cy="52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 name="Line 10">
              <a:extLst>
                <a:ext uri="{FF2B5EF4-FFF2-40B4-BE49-F238E27FC236}">
                  <a16:creationId xmlns:a16="http://schemas.microsoft.com/office/drawing/2014/main" id="{25B55BA2-4172-6F23-8569-D752435A03E9}"/>
                </a:ext>
              </a:extLst>
            </p:cNvPr>
            <p:cNvSpPr>
              <a:spLocks noChangeShapeType="1"/>
            </p:cNvSpPr>
            <p:nvPr/>
          </p:nvSpPr>
          <p:spPr bwMode="auto">
            <a:xfrm>
              <a:off x="905" y="1394"/>
              <a:ext cx="0" cy="52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 name="Line 11">
              <a:extLst>
                <a:ext uri="{FF2B5EF4-FFF2-40B4-BE49-F238E27FC236}">
                  <a16:creationId xmlns:a16="http://schemas.microsoft.com/office/drawing/2014/main" id="{40999C6D-6418-F6CB-643B-05334A36E95F}"/>
                </a:ext>
              </a:extLst>
            </p:cNvPr>
            <p:cNvSpPr>
              <a:spLocks noChangeShapeType="1"/>
            </p:cNvSpPr>
            <p:nvPr/>
          </p:nvSpPr>
          <p:spPr bwMode="auto">
            <a:xfrm>
              <a:off x="1090" y="1394"/>
              <a:ext cx="0" cy="52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 name="Line 12">
              <a:extLst>
                <a:ext uri="{FF2B5EF4-FFF2-40B4-BE49-F238E27FC236}">
                  <a16:creationId xmlns:a16="http://schemas.microsoft.com/office/drawing/2014/main" id="{6B365E5D-20FF-D11D-9474-DCE833CC3293}"/>
                </a:ext>
              </a:extLst>
            </p:cNvPr>
            <p:cNvSpPr>
              <a:spLocks noChangeShapeType="1"/>
            </p:cNvSpPr>
            <p:nvPr/>
          </p:nvSpPr>
          <p:spPr bwMode="auto">
            <a:xfrm>
              <a:off x="1276" y="1394"/>
              <a:ext cx="0" cy="52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 name="Oval 13">
              <a:extLst>
                <a:ext uri="{FF2B5EF4-FFF2-40B4-BE49-F238E27FC236}">
                  <a16:creationId xmlns:a16="http://schemas.microsoft.com/office/drawing/2014/main" id="{E54D13E6-557B-5A0C-8FB9-B680C381680C}"/>
                </a:ext>
              </a:extLst>
            </p:cNvPr>
            <p:cNvSpPr>
              <a:spLocks noChangeArrowheads="1"/>
            </p:cNvSpPr>
            <p:nvPr/>
          </p:nvSpPr>
          <p:spPr bwMode="auto">
            <a:xfrm>
              <a:off x="693" y="1625"/>
              <a:ext cx="57" cy="57"/>
            </a:xfrm>
            <a:prstGeom prst="ellipse">
              <a:avLst/>
            </a:prstGeom>
            <a:solidFill>
              <a:srgbClr val="FF0066"/>
            </a:solidFill>
            <a:ln w="2857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 name="Oval 14">
              <a:extLst>
                <a:ext uri="{FF2B5EF4-FFF2-40B4-BE49-F238E27FC236}">
                  <a16:creationId xmlns:a16="http://schemas.microsoft.com/office/drawing/2014/main" id="{01F30520-18BD-0A30-6F45-124F85712932}"/>
                </a:ext>
              </a:extLst>
            </p:cNvPr>
            <p:cNvSpPr>
              <a:spLocks noChangeArrowheads="1"/>
            </p:cNvSpPr>
            <p:nvPr/>
          </p:nvSpPr>
          <p:spPr bwMode="auto">
            <a:xfrm>
              <a:off x="1249" y="1625"/>
              <a:ext cx="57" cy="57"/>
            </a:xfrm>
            <a:prstGeom prst="ellipse">
              <a:avLst/>
            </a:prstGeom>
            <a:solidFill>
              <a:srgbClr val="FF0066"/>
            </a:solidFill>
            <a:ln w="2857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19" name="Group 15">
              <a:extLst>
                <a:ext uri="{FF2B5EF4-FFF2-40B4-BE49-F238E27FC236}">
                  <a16:creationId xmlns:a16="http://schemas.microsoft.com/office/drawing/2014/main" id="{5BAE2884-42F8-0DA7-31FC-F395F2B73C05}"/>
                </a:ext>
              </a:extLst>
            </p:cNvPr>
            <p:cNvGrpSpPr>
              <a:grpSpLocks/>
            </p:cNvGrpSpPr>
            <p:nvPr/>
          </p:nvGrpSpPr>
          <p:grpSpPr bwMode="auto">
            <a:xfrm>
              <a:off x="869" y="1616"/>
              <a:ext cx="68" cy="84"/>
              <a:chOff x="504" y="2098"/>
              <a:chExt cx="68" cy="84"/>
            </a:xfrm>
          </p:grpSpPr>
          <p:sp>
            <p:nvSpPr>
              <p:cNvPr id="23" name="Line 16">
                <a:extLst>
                  <a:ext uri="{FF2B5EF4-FFF2-40B4-BE49-F238E27FC236}">
                    <a16:creationId xmlns:a16="http://schemas.microsoft.com/office/drawing/2014/main" id="{0912FEB1-0F6E-AA75-27CB-1D9863F96250}"/>
                  </a:ext>
                </a:extLst>
              </p:cNvPr>
              <p:cNvSpPr>
                <a:spLocks noChangeShapeType="1"/>
              </p:cNvSpPr>
              <p:nvPr/>
            </p:nvSpPr>
            <p:spPr bwMode="auto">
              <a:xfrm rot="-687602" flipH="1" flipV="1">
                <a:off x="509" y="2098"/>
                <a:ext cx="56" cy="84"/>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4" name="Line 17">
                <a:extLst>
                  <a:ext uri="{FF2B5EF4-FFF2-40B4-BE49-F238E27FC236}">
                    <a16:creationId xmlns:a16="http://schemas.microsoft.com/office/drawing/2014/main" id="{B0BEE568-2895-82F3-4B5B-AB22ECA2188F}"/>
                  </a:ext>
                </a:extLst>
              </p:cNvPr>
              <p:cNvSpPr>
                <a:spLocks noChangeShapeType="1"/>
              </p:cNvSpPr>
              <p:nvPr/>
            </p:nvSpPr>
            <p:spPr bwMode="auto">
              <a:xfrm rot="190789" flipH="1">
                <a:off x="504" y="2101"/>
                <a:ext cx="68" cy="76"/>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20" name="Line 18">
              <a:extLst>
                <a:ext uri="{FF2B5EF4-FFF2-40B4-BE49-F238E27FC236}">
                  <a16:creationId xmlns:a16="http://schemas.microsoft.com/office/drawing/2014/main" id="{98F0AB5C-40D5-0E30-D9FA-84B99107ACC9}"/>
                </a:ext>
              </a:extLst>
            </p:cNvPr>
            <p:cNvSpPr>
              <a:spLocks noChangeShapeType="1"/>
            </p:cNvSpPr>
            <p:nvPr/>
          </p:nvSpPr>
          <p:spPr bwMode="auto">
            <a:xfrm>
              <a:off x="2020" y="1657"/>
              <a:ext cx="36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 name="Oval 19">
              <a:extLst>
                <a:ext uri="{FF2B5EF4-FFF2-40B4-BE49-F238E27FC236}">
                  <a16:creationId xmlns:a16="http://schemas.microsoft.com/office/drawing/2014/main" id="{EAD68DEA-E9F2-BD8B-C824-1C6C524601A0}"/>
                </a:ext>
              </a:extLst>
            </p:cNvPr>
            <p:cNvSpPr>
              <a:spLocks noChangeArrowheads="1"/>
            </p:cNvSpPr>
            <p:nvPr/>
          </p:nvSpPr>
          <p:spPr bwMode="auto">
            <a:xfrm>
              <a:off x="2384" y="1624"/>
              <a:ext cx="60" cy="61"/>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2" name="AutoShape 20">
              <a:extLst>
                <a:ext uri="{FF2B5EF4-FFF2-40B4-BE49-F238E27FC236}">
                  <a16:creationId xmlns:a16="http://schemas.microsoft.com/office/drawing/2014/main" id="{01197D78-4E7E-E147-C533-EEFCD9A2B1E3}"/>
                </a:ext>
              </a:extLst>
            </p:cNvPr>
            <p:cNvSpPr>
              <a:spLocks noChangeArrowheads="1"/>
            </p:cNvSpPr>
            <p:nvPr/>
          </p:nvSpPr>
          <p:spPr bwMode="auto">
            <a:xfrm>
              <a:off x="1558" y="1478"/>
              <a:ext cx="471" cy="346"/>
            </a:xfrm>
            <a:prstGeom prst="flowChartDelay">
              <a:avLst/>
            </a:prstGeom>
            <a:noFill/>
            <a:ln w="38100">
              <a:solidFill>
                <a:schemeClr val="accent2"/>
              </a:solidFill>
              <a:miter lim="800000"/>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aphicFrame>
        <p:nvGraphicFramePr>
          <p:cNvPr id="25" name="Object 21">
            <a:extLst>
              <a:ext uri="{FF2B5EF4-FFF2-40B4-BE49-F238E27FC236}">
                <a16:creationId xmlns:a16="http://schemas.microsoft.com/office/drawing/2014/main" id="{5B0B2288-586B-3FE2-6488-E110BC3100D8}"/>
              </a:ext>
            </a:extLst>
          </p:cNvPr>
          <p:cNvGraphicFramePr>
            <a:graphicFrameLocks noChangeAspect="1"/>
          </p:cNvGraphicFramePr>
          <p:nvPr>
            <p:extLst>
              <p:ext uri="{D42A27DB-BD31-4B8C-83A1-F6EECF244321}">
                <p14:modId xmlns:p14="http://schemas.microsoft.com/office/powerpoint/2010/main" val="2899042241"/>
              </p:ext>
            </p:extLst>
          </p:nvPr>
        </p:nvGraphicFramePr>
        <p:xfrm>
          <a:off x="4629150" y="3232456"/>
          <a:ext cx="1879600" cy="382588"/>
        </p:xfrm>
        <a:graphic>
          <a:graphicData uri="http://schemas.openxmlformats.org/presentationml/2006/ole">
            <mc:AlternateContent xmlns:mc="http://schemas.openxmlformats.org/markup-compatibility/2006">
              <mc:Choice xmlns:v="urn:schemas-microsoft-com:vml" Requires="v">
                <p:oleObj name="Equation" r:id="rId2" imgW="790569" imgH="143000" progId="Equation.3">
                  <p:embed/>
                </p:oleObj>
              </mc:Choice>
              <mc:Fallback>
                <p:oleObj name="Equation" r:id="rId2" imgW="790569" imgH="143000" progId="Equation.3">
                  <p:embed/>
                  <p:pic>
                    <p:nvPicPr>
                      <p:cNvPr id="25" name="Object 21">
                        <a:extLst>
                          <a:ext uri="{FF2B5EF4-FFF2-40B4-BE49-F238E27FC236}">
                            <a16:creationId xmlns:a16="http://schemas.microsoft.com/office/drawing/2014/main" id="{5B0B2288-586B-3FE2-6488-E110BC3100D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29150" y="3232456"/>
                        <a:ext cx="1879600" cy="3825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26" name="Group 22">
            <a:extLst>
              <a:ext uri="{FF2B5EF4-FFF2-40B4-BE49-F238E27FC236}">
                <a16:creationId xmlns:a16="http://schemas.microsoft.com/office/drawing/2014/main" id="{99CB0A31-226A-2EA5-B25F-A18A0CD148D0}"/>
              </a:ext>
            </a:extLst>
          </p:cNvPr>
          <p:cNvGrpSpPr>
            <a:grpSpLocks/>
          </p:cNvGrpSpPr>
          <p:nvPr/>
        </p:nvGrpSpPr>
        <p:grpSpPr bwMode="auto">
          <a:xfrm>
            <a:off x="2632075" y="1960869"/>
            <a:ext cx="1495425" cy="520700"/>
            <a:chOff x="541" y="1015"/>
            <a:chExt cx="942" cy="328"/>
          </a:xfrm>
        </p:grpSpPr>
        <p:sp>
          <p:nvSpPr>
            <p:cNvPr id="27" name="Text Box 23">
              <a:extLst>
                <a:ext uri="{FF2B5EF4-FFF2-40B4-BE49-F238E27FC236}">
                  <a16:creationId xmlns:a16="http://schemas.microsoft.com/office/drawing/2014/main" id="{B7FD9646-51B5-7305-0C64-60A81EF1342C}"/>
                </a:ext>
              </a:extLst>
            </p:cNvPr>
            <p:cNvSpPr txBox="1">
              <a:spLocks noChangeArrowheads="1"/>
            </p:cNvSpPr>
            <p:nvPr/>
          </p:nvSpPr>
          <p:spPr bwMode="auto">
            <a:xfrm>
              <a:off x="541" y="1015"/>
              <a:ext cx="264"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800" b="1" i="1">
                  <a:solidFill>
                    <a:srgbClr val="FF0066"/>
                  </a:solidFill>
                </a:rPr>
                <a:t>A</a:t>
              </a:r>
            </a:p>
          </p:txBody>
        </p:sp>
        <p:sp>
          <p:nvSpPr>
            <p:cNvPr id="28" name="Text Box 24">
              <a:extLst>
                <a:ext uri="{FF2B5EF4-FFF2-40B4-BE49-F238E27FC236}">
                  <a16:creationId xmlns:a16="http://schemas.microsoft.com/office/drawing/2014/main" id="{C68C60A6-E635-43E6-0B8F-F69158DD5B72}"/>
                </a:ext>
              </a:extLst>
            </p:cNvPr>
            <p:cNvSpPr txBox="1">
              <a:spLocks noChangeArrowheads="1"/>
            </p:cNvSpPr>
            <p:nvPr/>
          </p:nvSpPr>
          <p:spPr bwMode="auto">
            <a:xfrm>
              <a:off x="767" y="1016"/>
              <a:ext cx="264"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800" b="1" i="1">
                  <a:solidFill>
                    <a:srgbClr val="FF0066"/>
                  </a:solidFill>
                </a:rPr>
                <a:t>B</a:t>
              </a:r>
            </a:p>
          </p:txBody>
        </p:sp>
        <p:sp>
          <p:nvSpPr>
            <p:cNvPr id="29" name="Text Box 25">
              <a:extLst>
                <a:ext uri="{FF2B5EF4-FFF2-40B4-BE49-F238E27FC236}">
                  <a16:creationId xmlns:a16="http://schemas.microsoft.com/office/drawing/2014/main" id="{F939255C-B287-F3E9-A8A6-8655F3A90C06}"/>
                </a:ext>
              </a:extLst>
            </p:cNvPr>
            <p:cNvSpPr txBox="1">
              <a:spLocks noChangeArrowheads="1"/>
            </p:cNvSpPr>
            <p:nvPr/>
          </p:nvSpPr>
          <p:spPr bwMode="auto">
            <a:xfrm>
              <a:off x="1219" y="1015"/>
              <a:ext cx="264"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800" b="1" i="1">
                  <a:solidFill>
                    <a:srgbClr val="FF0066"/>
                  </a:solidFill>
                </a:rPr>
                <a:t>D</a:t>
              </a:r>
            </a:p>
          </p:txBody>
        </p:sp>
        <p:sp>
          <p:nvSpPr>
            <p:cNvPr id="30" name="Text Box 26">
              <a:extLst>
                <a:ext uri="{FF2B5EF4-FFF2-40B4-BE49-F238E27FC236}">
                  <a16:creationId xmlns:a16="http://schemas.microsoft.com/office/drawing/2014/main" id="{0E6ED049-7CE0-BEE1-042D-23C839D3F942}"/>
                </a:ext>
              </a:extLst>
            </p:cNvPr>
            <p:cNvSpPr txBox="1">
              <a:spLocks noChangeArrowheads="1"/>
            </p:cNvSpPr>
            <p:nvPr/>
          </p:nvSpPr>
          <p:spPr bwMode="auto">
            <a:xfrm>
              <a:off x="993" y="1016"/>
              <a:ext cx="264"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800" b="1" i="1">
                  <a:solidFill>
                    <a:srgbClr val="FF0066"/>
                  </a:solidFill>
                </a:rPr>
                <a:t>C</a:t>
              </a:r>
            </a:p>
          </p:txBody>
        </p:sp>
      </p:grpSp>
      <p:sp>
        <p:nvSpPr>
          <p:cNvPr id="31" name="AutoShape 27">
            <a:extLst>
              <a:ext uri="{FF2B5EF4-FFF2-40B4-BE49-F238E27FC236}">
                <a16:creationId xmlns:a16="http://schemas.microsoft.com/office/drawing/2014/main" id="{52BAAA6E-5152-943A-C899-FA89B1E4882E}"/>
              </a:ext>
            </a:extLst>
          </p:cNvPr>
          <p:cNvSpPr>
            <a:spLocks noChangeArrowheads="1"/>
          </p:cNvSpPr>
          <p:nvPr/>
        </p:nvSpPr>
        <p:spPr bwMode="auto">
          <a:xfrm>
            <a:off x="6089650" y="2895906"/>
            <a:ext cx="652463" cy="158750"/>
          </a:xfrm>
          <a:prstGeom prst="notchedRightArrow">
            <a:avLst>
              <a:gd name="adj1" fmla="val 50000"/>
              <a:gd name="adj2" fmla="val 102750"/>
            </a:avLst>
          </a:prstGeom>
          <a:solidFill>
            <a:srgbClr val="FF0066"/>
          </a:solidFill>
          <a:ln w="2857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32" name="Group 28">
            <a:extLst>
              <a:ext uri="{FF2B5EF4-FFF2-40B4-BE49-F238E27FC236}">
                <a16:creationId xmlns:a16="http://schemas.microsoft.com/office/drawing/2014/main" id="{DCE9AEDB-0712-D426-ADC1-04BEBE7B78DA}"/>
              </a:ext>
            </a:extLst>
          </p:cNvPr>
          <p:cNvGrpSpPr>
            <a:grpSpLocks/>
          </p:cNvGrpSpPr>
          <p:nvPr/>
        </p:nvGrpSpPr>
        <p:grpSpPr bwMode="auto">
          <a:xfrm>
            <a:off x="2381250" y="5169206"/>
            <a:ext cx="447675" cy="439738"/>
            <a:chOff x="383" y="3036"/>
            <a:chExt cx="282" cy="277"/>
          </a:xfrm>
        </p:grpSpPr>
        <p:sp>
          <p:nvSpPr>
            <p:cNvPr id="33" name="Line 29">
              <a:extLst>
                <a:ext uri="{FF2B5EF4-FFF2-40B4-BE49-F238E27FC236}">
                  <a16:creationId xmlns:a16="http://schemas.microsoft.com/office/drawing/2014/main" id="{25583260-24CF-5995-46A6-A5B316B7965D}"/>
                </a:ext>
              </a:extLst>
            </p:cNvPr>
            <p:cNvSpPr>
              <a:spLocks noChangeShapeType="1"/>
            </p:cNvSpPr>
            <p:nvPr/>
          </p:nvSpPr>
          <p:spPr bwMode="auto">
            <a:xfrm>
              <a:off x="383" y="3176"/>
              <a:ext cx="282" cy="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4" name="Line 30">
              <a:extLst>
                <a:ext uri="{FF2B5EF4-FFF2-40B4-BE49-F238E27FC236}">
                  <a16:creationId xmlns:a16="http://schemas.microsoft.com/office/drawing/2014/main" id="{867E2E1E-2796-DE7E-8373-825B1E1D690B}"/>
                </a:ext>
              </a:extLst>
            </p:cNvPr>
            <p:cNvSpPr>
              <a:spLocks noChangeShapeType="1"/>
            </p:cNvSpPr>
            <p:nvPr/>
          </p:nvSpPr>
          <p:spPr bwMode="auto">
            <a:xfrm flipH="1">
              <a:off x="527" y="3036"/>
              <a:ext cx="1" cy="277"/>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5" name="Oval 31">
              <a:extLst>
                <a:ext uri="{FF2B5EF4-FFF2-40B4-BE49-F238E27FC236}">
                  <a16:creationId xmlns:a16="http://schemas.microsoft.com/office/drawing/2014/main" id="{13F51ACE-D926-AB38-8941-6CEA56A37B8F}"/>
                </a:ext>
              </a:extLst>
            </p:cNvPr>
            <p:cNvSpPr>
              <a:spLocks noChangeArrowheads="1"/>
            </p:cNvSpPr>
            <p:nvPr/>
          </p:nvSpPr>
          <p:spPr bwMode="auto">
            <a:xfrm>
              <a:off x="469" y="3119"/>
              <a:ext cx="113" cy="113"/>
            </a:xfrm>
            <a:prstGeom prst="ellipse">
              <a:avLst/>
            </a:prstGeom>
            <a:solidFill>
              <a:srgbClr val="FF0066"/>
            </a:solidFill>
            <a:ln w="9525">
              <a:solidFill>
                <a:srgbClr val="FF0066"/>
              </a:solidFill>
              <a:round/>
              <a:headEnd/>
              <a:tailEnd/>
            </a:ln>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36" name="Group 32">
            <a:extLst>
              <a:ext uri="{FF2B5EF4-FFF2-40B4-BE49-F238E27FC236}">
                <a16:creationId xmlns:a16="http://schemas.microsoft.com/office/drawing/2014/main" id="{08D47E6F-03D0-D855-15C1-308D7A9C56C9}"/>
              </a:ext>
            </a:extLst>
          </p:cNvPr>
          <p:cNvGrpSpPr>
            <a:grpSpLocks/>
          </p:cNvGrpSpPr>
          <p:nvPr/>
        </p:nvGrpSpPr>
        <p:grpSpPr bwMode="auto">
          <a:xfrm>
            <a:off x="2400300" y="6278869"/>
            <a:ext cx="422275" cy="409575"/>
            <a:chOff x="395" y="3735"/>
            <a:chExt cx="266" cy="258"/>
          </a:xfrm>
        </p:grpSpPr>
        <p:sp>
          <p:nvSpPr>
            <p:cNvPr id="37" name="Line 33">
              <a:extLst>
                <a:ext uri="{FF2B5EF4-FFF2-40B4-BE49-F238E27FC236}">
                  <a16:creationId xmlns:a16="http://schemas.microsoft.com/office/drawing/2014/main" id="{2F76B154-DEA8-7309-C80B-A40DD63E9508}"/>
                </a:ext>
              </a:extLst>
            </p:cNvPr>
            <p:cNvSpPr>
              <a:spLocks noChangeShapeType="1"/>
            </p:cNvSpPr>
            <p:nvPr/>
          </p:nvSpPr>
          <p:spPr bwMode="auto">
            <a:xfrm>
              <a:off x="395" y="3861"/>
              <a:ext cx="266" cy="1"/>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8" name="Line 34">
              <a:extLst>
                <a:ext uri="{FF2B5EF4-FFF2-40B4-BE49-F238E27FC236}">
                  <a16:creationId xmlns:a16="http://schemas.microsoft.com/office/drawing/2014/main" id="{55B0278C-9F90-AF71-5939-8EE61C6FC7B7}"/>
                </a:ext>
              </a:extLst>
            </p:cNvPr>
            <p:cNvSpPr>
              <a:spLocks noChangeShapeType="1"/>
            </p:cNvSpPr>
            <p:nvPr/>
          </p:nvSpPr>
          <p:spPr bwMode="auto">
            <a:xfrm flipH="1">
              <a:off x="534" y="3735"/>
              <a:ext cx="1" cy="258"/>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39" name="Group 35">
            <a:extLst>
              <a:ext uri="{FF2B5EF4-FFF2-40B4-BE49-F238E27FC236}">
                <a16:creationId xmlns:a16="http://schemas.microsoft.com/office/drawing/2014/main" id="{D6F05164-9A61-4077-D608-A0FE32FF6EC9}"/>
              </a:ext>
            </a:extLst>
          </p:cNvPr>
          <p:cNvGrpSpPr>
            <a:grpSpLocks/>
          </p:cNvGrpSpPr>
          <p:nvPr/>
        </p:nvGrpSpPr>
        <p:grpSpPr bwMode="auto">
          <a:xfrm>
            <a:off x="7229475" y="2349806"/>
            <a:ext cx="2609850" cy="1312863"/>
            <a:chOff x="2370" y="1861"/>
            <a:chExt cx="1644" cy="827"/>
          </a:xfrm>
        </p:grpSpPr>
        <p:sp>
          <p:nvSpPr>
            <p:cNvPr id="40" name="Line 36">
              <a:extLst>
                <a:ext uri="{FF2B5EF4-FFF2-40B4-BE49-F238E27FC236}">
                  <a16:creationId xmlns:a16="http://schemas.microsoft.com/office/drawing/2014/main" id="{546C78E3-993A-6DD6-CD13-99CAE0677F15}"/>
                </a:ext>
              </a:extLst>
            </p:cNvPr>
            <p:cNvSpPr>
              <a:spLocks noChangeShapeType="1"/>
            </p:cNvSpPr>
            <p:nvPr/>
          </p:nvSpPr>
          <p:spPr bwMode="auto">
            <a:xfrm>
              <a:off x="3424" y="2283"/>
              <a:ext cx="22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1" name="Oval 37">
              <a:extLst>
                <a:ext uri="{FF2B5EF4-FFF2-40B4-BE49-F238E27FC236}">
                  <a16:creationId xmlns:a16="http://schemas.microsoft.com/office/drawing/2014/main" id="{260F089C-6DD5-22A4-BAB9-7A3BFB266A22}"/>
                </a:ext>
              </a:extLst>
            </p:cNvPr>
            <p:cNvSpPr>
              <a:spLocks noChangeArrowheads="1"/>
            </p:cNvSpPr>
            <p:nvPr/>
          </p:nvSpPr>
          <p:spPr bwMode="auto">
            <a:xfrm>
              <a:off x="2679" y="2081"/>
              <a:ext cx="60" cy="61"/>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2" name="Oval 38">
              <a:extLst>
                <a:ext uri="{FF2B5EF4-FFF2-40B4-BE49-F238E27FC236}">
                  <a16:creationId xmlns:a16="http://schemas.microsoft.com/office/drawing/2014/main" id="{C443A501-9BA4-ECF4-95E8-210BAF20DA77}"/>
                </a:ext>
              </a:extLst>
            </p:cNvPr>
            <p:cNvSpPr>
              <a:spLocks noChangeArrowheads="1"/>
            </p:cNvSpPr>
            <p:nvPr/>
          </p:nvSpPr>
          <p:spPr bwMode="auto">
            <a:xfrm>
              <a:off x="3653" y="2252"/>
              <a:ext cx="60" cy="61"/>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3" name="Line 39">
              <a:extLst>
                <a:ext uri="{FF2B5EF4-FFF2-40B4-BE49-F238E27FC236}">
                  <a16:creationId xmlns:a16="http://schemas.microsoft.com/office/drawing/2014/main" id="{345BB26C-D23D-3446-F7AF-4CFD5C655A21}"/>
                </a:ext>
              </a:extLst>
            </p:cNvPr>
            <p:cNvSpPr>
              <a:spLocks noChangeShapeType="1"/>
            </p:cNvSpPr>
            <p:nvPr/>
          </p:nvSpPr>
          <p:spPr bwMode="auto">
            <a:xfrm flipH="1">
              <a:off x="2734" y="2112"/>
              <a:ext cx="27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4" name="Oval 40">
              <a:extLst>
                <a:ext uri="{FF2B5EF4-FFF2-40B4-BE49-F238E27FC236}">
                  <a16:creationId xmlns:a16="http://schemas.microsoft.com/office/drawing/2014/main" id="{BA19E123-5316-8944-BB1F-59B9558F9911}"/>
                </a:ext>
              </a:extLst>
            </p:cNvPr>
            <p:cNvSpPr>
              <a:spLocks noChangeArrowheads="1"/>
            </p:cNvSpPr>
            <p:nvPr/>
          </p:nvSpPr>
          <p:spPr bwMode="auto">
            <a:xfrm>
              <a:off x="2679" y="2255"/>
              <a:ext cx="60" cy="61"/>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5" name="Line 41">
              <a:extLst>
                <a:ext uri="{FF2B5EF4-FFF2-40B4-BE49-F238E27FC236}">
                  <a16:creationId xmlns:a16="http://schemas.microsoft.com/office/drawing/2014/main" id="{F918C4F0-3817-B6AD-11D0-144BE5A019FA}"/>
                </a:ext>
              </a:extLst>
            </p:cNvPr>
            <p:cNvSpPr>
              <a:spLocks noChangeShapeType="1"/>
            </p:cNvSpPr>
            <p:nvPr/>
          </p:nvSpPr>
          <p:spPr bwMode="auto">
            <a:xfrm flipH="1">
              <a:off x="2734" y="2286"/>
              <a:ext cx="27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6" name="Oval 42">
              <a:extLst>
                <a:ext uri="{FF2B5EF4-FFF2-40B4-BE49-F238E27FC236}">
                  <a16:creationId xmlns:a16="http://schemas.microsoft.com/office/drawing/2014/main" id="{E47AD9AA-B9BE-418C-2C72-3CF24D4ED88B}"/>
                </a:ext>
              </a:extLst>
            </p:cNvPr>
            <p:cNvSpPr>
              <a:spLocks noChangeArrowheads="1"/>
            </p:cNvSpPr>
            <p:nvPr/>
          </p:nvSpPr>
          <p:spPr bwMode="auto">
            <a:xfrm>
              <a:off x="2679" y="2433"/>
              <a:ext cx="60" cy="61"/>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7" name="Line 43">
              <a:extLst>
                <a:ext uri="{FF2B5EF4-FFF2-40B4-BE49-F238E27FC236}">
                  <a16:creationId xmlns:a16="http://schemas.microsoft.com/office/drawing/2014/main" id="{A272B6CE-7DE2-78CB-41F0-47ECF46EE2D1}"/>
                </a:ext>
              </a:extLst>
            </p:cNvPr>
            <p:cNvSpPr>
              <a:spLocks noChangeShapeType="1"/>
            </p:cNvSpPr>
            <p:nvPr/>
          </p:nvSpPr>
          <p:spPr bwMode="auto">
            <a:xfrm flipH="1">
              <a:off x="2734" y="2464"/>
              <a:ext cx="27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8" name="Text Box 44">
              <a:extLst>
                <a:ext uri="{FF2B5EF4-FFF2-40B4-BE49-F238E27FC236}">
                  <a16:creationId xmlns:a16="http://schemas.microsoft.com/office/drawing/2014/main" id="{B513855E-18B4-303C-9111-82A28682E16A}"/>
                </a:ext>
              </a:extLst>
            </p:cNvPr>
            <p:cNvSpPr txBox="1">
              <a:spLocks noChangeArrowheads="1"/>
            </p:cNvSpPr>
            <p:nvPr/>
          </p:nvSpPr>
          <p:spPr bwMode="auto">
            <a:xfrm>
              <a:off x="2394" y="1861"/>
              <a:ext cx="264"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800" b="1" i="1">
                  <a:solidFill>
                    <a:srgbClr val="FF0066"/>
                  </a:solidFill>
                </a:rPr>
                <a:t>A</a:t>
              </a:r>
            </a:p>
          </p:txBody>
        </p:sp>
        <p:sp>
          <p:nvSpPr>
            <p:cNvPr id="49" name="Text Box 45">
              <a:extLst>
                <a:ext uri="{FF2B5EF4-FFF2-40B4-BE49-F238E27FC236}">
                  <a16:creationId xmlns:a16="http://schemas.microsoft.com/office/drawing/2014/main" id="{D60002EE-E23B-75C0-5CF3-30A8C6C5A656}"/>
                </a:ext>
              </a:extLst>
            </p:cNvPr>
            <p:cNvSpPr txBox="1">
              <a:spLocks noChangeArrowheads="1"/>
            </p:cNvSpPr>
            <p:nvPr/>
          </p:nvSpPr>
          <p:spPr bwMode="auto">
            <a:xfrm>
              <a:off x="2378" y="2117"/>
              <a:ext cx="264"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800" b="1" i="1">
                  <a:solidFill>
                    <a:srgbClr val="FF0066"/>
                  </a:solidFill>
                </a:rPr>
                <a:t>B</a:t>
              </a:r>
            </a:p>
          </p:txBody>
        </p:sp>
        <p:sp>
          <p:nvSpPr>
            <p:cNvPr id="50" name="Text Box 46">
              <a:extLst>
                <a:ext uri="{FF2B5EF4-FFF2-40B4-BE49-F238E27FC236}">
                  <a16:creationId xmlns:a16="http://schemas.microsoft.com/office/drawing/2014/main" id="{3E8F16FF-00EE-B3E0-8083-FFA070FEE3AA}"/>
                </a:ext>
              </a:extLst>
            </p:cNvPr>
            <p:cNvSpPr txBox="1">
              <a:spLocks noChangeArrowheads="1"/>
            </p:cNvSpPr>
            <p:nvPr/>
          </p:nvSpPr>
          <p:spPr bwMode="auto">
            <a:xfrm>
              <a:off x="2370" y="2361"/>
              <a:ext cx="264"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800" b="1" i="1">
                  <a:solidFill>
                    <a:srgbClr val="FF0066"/>
                  </a:solidFill>
                </a:rPr>
                <a:t>D</a:t>
              </a:r>
            </a:p>
          </p:txBody>
        </p:sp>
        <p:sp>
          <p:nvSpPr>
            <p:cNvPr id="51" name="Text Box 47">
              <a:extLst>
                <a:ext uri="{FF2B5EF4-FFF2-40B4-BE49-F238E27FC236}">
                  <a16:creationId xmlns:a16="http://schemas.microsoft.com/office/drawing/2014/main" id="{3D6352E5-540F-BE15-FE40-6B60159152A7}"/>
                </a:ext>
              </a:extLst>
            </p:cNvPr>
            <p:cNvSpPr txBox="1">
              <a:spLocks noChangeArrowheads="1"/>
            </p:cNvSpPr>
            <p:nvPr/>
          </p:nvSpPr>
          <p:spPr bwMode="auto">
            <a:xfrm>
              <a:off x="3750" y="2135"/>
              <a:ext cx="264"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800" b="1" i="1">
                  <a:solidFill>
                    <a:srgbClr val="FF0066"/>
                  </a:solidFill>
                </a:rPr>
                <a:t>Y</a:t>
              </a:r>
            </a:p>
          </p:txBody>
        </p:sp>
        <p:grpSp>
          <p:nvGrpSpPr>
            <p:cNvPr id="52" name="Group 48">
              <a:extLst>
                <a:ext uri="{FF2B5EF4-FFF2-40B4-BE49-F238E27FC236}">
                  <a16:creationId xmlns:a16="http://schemas.microsoft.com/office/drawing/2014/main" id="{F7BCCDC7-48F9-16D7-9DEC-08284A24A86D}"/>
                </a:ext>
              </a:extLst>
            </p:cNvPr>
            <p:cNvGrpSpPr>
              <a:grpSpLocks/>
            </p:cNvGrpSpPr>
            <p:nvPr/>
          </p:nvGrpSpPr>
          <p:grpSpPr bwMode="auto">
            <a:xfrm>
              <a:off x="3009" y="1982"/>
              <a:ext cx="413" cy="621"/>
              <a:chOff x="3441" y="542"/>
              <a:chExt cx="413" cy="621"/>
            </a:xfrm>
          </p:grpSpPr>
          <p:sp>
            <p:nvSpPr>
              <p:cNvPr id="53" name="Rectangle 49">
                <a:extLst>
                  <a:ext uri="{FF2B5EF4-FFF2-40B4-BE49-F238E27FC236}">
                    <a16:creationId xmlns:a16="http://schemas.microsoft.com/office/drawing/2014/main" id="{44B8F948-CCB6-2122-BCBE-F014D0C273E9}"/>
                  </a:ext>
                </a:extLst>
              </p:cNvPr>
              <p:cNvSpPr>
                <a:spLocks noChangeArrowheads="1"/>
              </p:cNvSpPr>
              <p:nvPr/>
            </p:nvSpPr>
            <p:spPr bwMode="auto">
              <a:xfrm>
                <a:off x="3441" y="549"/>
                <a:ext cx="413" cy="61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4" name="Text Box 50">
                <a:extLst>
                  <a:ext uri="{FF2B5EF4-FFF2-40B4-BE49-F238E27FC236}">
                    <a16:creationId xmlns:a16="http://schemas.microsoft.com/office/drawing/2014/main" id="{4FA7C984-BF21-CB4B-E447-8720714C7C08}"/>
                  </a:ext>
                </a:extLst>
              </p:cNvPr>
              <p:cNvSpPr txBox="1">
                <a:spLocks noChangeArrowheads="1"/>
              </p:cNvSpPr>
              <p:nvPr/>
            </p:nvSpPr>
            <p:spPr bwMode="auto">
              <a:xfrm>
                <a:off x="3473" y="542"/>
                <a:ext cx="303" cy="327"/>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rgbClr val="0033CC"/>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r>
                  <a:rPr lang="en-US" altLang="zh-CN" sz="2800" b="1">
                    <a:solidFill>
                      <a:srgbClr val="0033CC"/>
                    </a:solidFill>
                  </a:rPr>
                  <a:t>&amp;</a:t>
                </a:r>
              </a:p>
            </p:txBody>
          </p:sp>
        </p:grpSp>
      </p:grpSp>
      <p:graphicFrame>
        <p:nvGraphicFramePr>
          <p:cNvPr id="55" name="Object 51">
            <a:extLst>
              <a:ext uri="{FF2B5EF4-FFF2-40B4-BE49-F238E27FC236}">
                <a16:creationId xmlns:a16="http://schemas.microsoft.com/office/drawing/2014/main" id="{FD573A6F-583A-5FF7-87A5-26CDC397DFC8}"/>
              </a:ext>
            </a:extLst>
          </p:cNvPr>
          <p:cNvGraphicFramePr>
            <a:graphicFrameLocks noChangeAspect="1"/>
          </p:cNvGraphicFramePr>
          <p:nvPr>
            <p:extLst>
              <p:ext uri="{D42A27DB-BD31-4B8C-83A1-F6EECF244321}">
                <p14:modId xmlns:p14="http://schemas.microsoft.com/office/powerpoint/2010/main" val="775514001"/>
              </p:ext>
            </p:extLst>
          </p:nvPr>
        </p:nvGraphicFramePr>
        <p:xfrm>
          <a:off x="4483100" y="4532619"/>
          <a:ext cx="2144713" cy="422275"/>
        </p:xfrm>
        <a:graphic>
          <a:graphicData uri="http://schemas.openxmlformats.org/presentationml/2006/ole">
            <mc:AlternateContent xmlns:mc="http://schemas.openxmlformats.org/markup-compatibility/2006">
              <mc:Choice xmlns:v="urn:schemas-microsoft-com:vml" Requires="v">
                <p:oleObj name="Equation" r:id="rId4" imgW="904652" imgH="161878" progId="Equation.3">
                  <p:embed/>
                </p:oleObj>
              </mc:Choice>
              <mc:Fallback>
                <p:oleObj name="Equation" r:id="rId4" imgW="904652" imgH="161878" progId="Equation.3">
                  <p:embed/>
                  <p:pic>
                    <p:nvPicPr>
                      <p:cNvPr id="55" name="Object 51">
                        <a:extLst>
                          <a:ext uri="{FF2B5EF4-FFF2-40B4-BE49-F238E27FC236}">
                            <a16:creationId xmlns:a16="http://schemas.microsoft.com/office/drawing/2014/main" id="{FD573A6F-583A-5FF7-87A5-26CDC397DFC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483100" y="4532619"/>
                        <a:ext cx="2144713" cy="4222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6" name="AutoShape 52">
            <a:extLst>
              <a:ext uri="{FF2B5EF4-FFF2-40B4-BE49-F238E27FC236}">
                <a16:creationId xmlns:a16="http://schemas.microsoft.com/office/drawing/2014/main" id="{BADDC3F4-6601-3B45-88F3-8A2E15CDCCB4}"/>
              </a:ext>
            </a:extLst>
          </p:cNvPr>
          <p:cNvSpPr>
            <a:spLocks noChangeArrowheads="1"/>
          </p:cNvSpPr>
          <p:nvPr/>
        </p:nvSpPr>
        <p:spPr bwMode="auto">
          <a:xfrm>
            <a:off x="6105525" y="4159556"/>
            <a:ext cx="652463" cy="158750"/>
          </a:xfrm>
          <a:prstGeom prst="notchedRightArrow">
            <a:avLst>
              <a:gd name="adj1" fmla="val 50000"/>
              <a:gd name="adj2" fmla="val 102750"/>
            </a:avLst>
          </a:prstGeom>
          <a:solidFill>
            <a:srgbClr val="FF0066"/>
          </a:solidFill>
          <a:ln w="2857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57" name="Group 100">
            <a:extLst>
              <a:ext uri="{FF2B5EF4-FFF2-40B4-BE49-F238E27FC236}">
                <a16:creationId xmlns:a16="http://schemas.microsoft.com/office/drawing/2014/main" id="{3BE8F706-BC33-FDC8-A6A0-EB1385F75A31}"/>
              </a:ext>
            </a:extLst>
          </p:cNvPr>
          <p:cNvGrpSpPr>
            <a:grpSpLocks/>
          </p:cNvGrpSpPr>
          <p:nvPr/>
        </p:nvGrpSpPr>
        <p:grpSpPr bwMode="auto">
          <a:xfrm>
            <a:off x="2540000" y="3784906"/>
            <a:ext cx="3068638" cy="831850"/>
            <a:chOff x="736" y="2164"/>
            <a:chExt cx="1933" cy="524"/>
          </a:xfrm>
        </p:grpSpPr>
        <p:sp>
          <p:nvSpPr>
            <p:cNvPr id="58" name="Line 54">
              <a:extLst>
                <a:ext uri="{FF2B5EF4-FFF2-40B4-BE49-F238E27FC236}">
                  <a16:creationId xmlns:a16="http://schemas.microsoft.com/office/drawing/2014/main" id="{A07AA96C-B40D-A4EF-8544-6730EE89B1CE}"/>
                </a:ext>
              </a:extLst>
            </p:cNvPr>
            <p:cNvSpPr>
              <a:spLocks noChangeShapeType="1"/>
            </p:cNvSpPr>
            <p:nvPr/>
          </p:nvSpPr>
          <p:spPr bwMode="auto">
            <a:xfrm>
              <a:off x="958" y="2164"/>
              <a:ext cx="0" cy="52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9" name="Line 55">
              <a:extLst>
                <a:ext uri="{FF2B5EF4-FFF2-40B4-BE49-F238E27FC236}">
                  <a16:creationId xmlns:a16="http://schemas.microsoft.com/office/drawing/2014/main" id="{E6BF9BC8-29C1-0B8A-CB4B-A0759CB9F945}"/>
                </a:ext>
              </a:extLst>
            </p:cNvPr>
            <p:cNvSpPr>
              <a:spLocks noChangeShapeType="1"/>
            </p:cNvSpPr>
            <p:nvPr/>
          </p:nvSpPr>
          <p:spPr bwMode="auto">
            <a:xfrm>
              <a:off x="1143" y="2164"/>
              <a:ext cx="0" cy="52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0" name="Line 56">
              <a:extLst>
                <a:ext uri="{FF2B5EF4-FFF2-40B4-BE49-F238E27FC236}">
                  <a16:creationId xmlns:a16="http://schemas.microsoft.com/office/drawing/2014/main" id="{9C856DAD-9461-05AE-40F8-1136ED786F5B}"/>
                </a:ext>
              </a:extLst>
            </p:cNvPr>
            <p:cNvSpPr>
              <a:spLocks noChangeShapeType="1"/>
            </p:cNvSpPr>
            <p:nvPr/>
          </p:nvSpPr>
          <p:spPr bwMode="auto">
            <a:xfrm>
              <a:off x="1328" y="2164"/>
              <a:ext cx="0" cy="52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1" name="Line 57">
              <a:extLst>
                <a:ext uri="{FF2B5EF4-FFF2-40B4-BE49-F238E27FC236}">
                  <a16:creationId xmlns:a16="http://schemas.microsoft.com/office/drawing/2014/main" id="{C6B093AE-E8EF-B77C-C36F-601D756F2CCC}"/>
                </a:ext>
              </a:extLst>
            </p:cNvPr>
            <p:cNvSpPr>
              <a:spLocks noChangeShapeType="1"/>
            </p:cNvSpPr>
            <p:nvPr/>
          </p:nvSpPr>
          <p:spPr bwMode="auto">
            <a:xfrm>
              <a:off x="1514" y="2164"/>
              <a:ext cx="0" cy="52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2" name="Line 58">
              <a:extLst>
                <a:ext uri="{FF2B5EF4-FFF2-40B4-BE49-F238E27FC236}">
                  <a16:creationId xmlns:a16="http://schemas.microsoft.com/office/drawing/2014/main" id="{27E17A31-5D83-78EE-863A-83E89D7CC93B}"/>
                </a:ext>
              </a:extLst>
            </p:cNvPr>
            <p:cNvSpPr>
              <a:spLocks noChangeShapeType="1"/>
            </p:cNvSpPr>
            <p:nvPr/>
          </p:nvSpPr>
          <p:spPr bwMode="auto">
            <a:xfrm>
              <a:off x="2274" y="2426"/>
              <a:ext cx="33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3" name="Oval 59">
              <a:extLst>
                <a:ext uri="{FF2B5EF4-FFF2-40B4-BE49-F238E27FC236}">
                  <a16:creationId xmlns:a16="http://schemas.microsoft.com/office/drawing/2014/main" id="{D4FD7D8E-7984-E72C-25F8-77932714F8E5}"/>
                </a:ext>
              </a:extLst>
            </p:cNvPr>
            <p:cNvSpPr>
              <a:spLocks noChangeArrowheads="1"/>
            </p:cNvSpPr>
            <p:nvPr/>
          </p:nvSpPr>
          <p:spPr bwMode="auto">
            <a:xfrm>
              <a:off x="2609" y="2396"/>
              <a:ext cx="60" cy="61"/>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64" name="Group 99">
              <a:extLst>
                <a:ext uri="{FF2B5EF4-FFF2-40B4-BE49-F238E27FC236}">
                  <a16:creationId xmlns:a16="http://schemas.microsoft.com/office/drawing/2014/main" id="{C2A35BE9-D811-4B13-E5E7-37C363CC9C55}"/>
                </a:ext>
              </a:extLst>
            </p:cNvPr>
            <p:cNvGrpSpPr>
              <a:grpSpLocks/>
            </p:cNvGrpSpPr>
            <p:nvPr/>
          </p:nvGrpSpPr>
          <p:grpSpPr bwMode="auto">
            <a:xfrm>
              <a:off x="1817" y="2239"/>
              <a:ext cx="471" cy="359"/>
              <a:chOff x="1817" y="2239"/>
              <a:chExt cx="471" cy="359"/>
            </a:xfrm>
          </p:grpSpPr>
          <p:sp>
            <p:nvSpPr>
              <p:cNvPr id="72" name="Arc 61">
                <a:extLst>
                  <a:ext uri="{FF2B5EF4-FFF2-40B4-BE49-F238E27FC236}">
                    <a16:creationId xmlns:a16="http://schemas.microsoft.com/office/drawing/2014/main" id="{DBB23959-0D72-994B-FEB5-6A3F4698A068}"/>
                  </a:ext>
                </a:extLst>
              </p:cNvPr>
              <p:cNvSpPr>
                <a:spLocks/>
              </p:cNvSpPr>
              <p:nvPr/>
            </p:nvSpPr>
            <p:spPr bwMode="auto">
              <a:xfrm>
                <a:off x="1824" y="2253"/>
                <a:ext cx="115" cy="168"/>
              </a:xfrm>
              <a:custGeom>
                <a:avLst/>
                <a:gdLst>
                  <a:gd name="T0" fmla="*/ 0 w 21600"/>
                  <a:gd name="T1" fmla="*/ 0 h 21600"/>
                  <a:gd name="T2" fmla="*/ 1 w 21600"/>
                  <a:gd name="T3" fmla="*/ 1 h 21600"/>
                  <a:gd name="T4" fmla="*/ 0 w 21600"/>
                  <a:gd name="T5" fmla="*/ 1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0"/>
                    </a:moveTo>
                    <a:cubicBezTo>
                      <a:pt x="11929" y="0"/>
                      <a:pt x="21600" y="9670"/>
                      <a:pt x="21600" y="21600"/>
                    </a:cubicBezTo>
                  </a:path>
                  <a:path w="21600" h="21600" stroke="0" extrusionOk="0">
                    <a:moveTo>
                      <a:pt x="0" y="0"/>
                    </a:moveTo>
                    <a:cubicBezTo>
                      <a:pt x="11929" y="0"/>
                      <a:pt x="21600" y="9670"/>
                      <a:pt x="21600" y="21600"/>
                    </a:cubicBezTo>
                    <a:lnTo>
                      <a:pt x="0" y="21600"/>
                    </a:lnTo>
                    <a:lnTo>
                      <a:pt x="0" y="0"/>
                    </a:lnTo>
                    <a:close/>
                  </a:path>
                </a:pathLst>
              </a:custGeom>
              <a:noFill/>
              <a:ln w="38100">
                <a:solidFill>
                  <a:srgbClr val="0033CC"/>
                </a:solidFill>
                <a:round/>
                <a:headEnd/>
                <a:tailEnd/>
              </a:ln>
              <a:effectLst/>
              <a:extLst>
                <a:ext uri="{909E8E84-426E-40DD-AFC4-6F175D3DCCD1}">
                  <a14:hiddenFill xmlns:a14="http://schemas.microsoft.com/office/drawing/2010/main">
                    <a:solidFill>
                      <a:srgbClr val="FF00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spAutoFit/>
              </a:bodyPr>
              <a:lstStyle/>
              <a:p>
                <a:endParaRPr lang="zh-CN" altLang="en-US"/>
              </a:p>
            </p:txBody>
          </p:sp>
          <p:sp>
            <p:nvSpPr>
              <p:cNvPr id="73" name="Arc 62">
                <a:extLst>
                  <a:ext uri="{FF2B5EF4-FFF2-40B4-BE49-F238E27FC236}">
                    <a16:creationId xmlns:a16="http://schemas.microsoft.com/office/drawing/2014/main" id="{834F0958-A23D-93E1-486F-6022A058AE5F}"/>
                  </a:ext>
                </a:extLst>
              </p:cNvPr>
              <p:cNvSpPr>
                <a:spLocks/>
              </p:cNvSpPr>
              <p:nvPr/>
            </p:nvSpPr>
            <p:spPr bwMode="auto">
              <a:xfrm flipV="1">
                <a:off x="1820" y="2418"/>
                <a:ext cx="120" cy="154"/>
              </a:xfrm>
              <a:custGeom>
                <a:avLst/>
                <a:gdLst>
                  <a:gd name="T0" fmla="*/ 0 w 21600"/>
                  <a:gd name="T1" fmla="*/ 0 h 21600"/>
                  <a:gd name="T2" fmla="*/ 1 w 21600"/>
                  <a:gd name="T3" fmla="*/ 1 h 21600"/>
                  <a:gd name="T4" fmla="*/ 0 w 21600"/>
                  <a:gd name="T5" fmla="*/ 1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0"/>
                    </a:moveTo>
                    <a:cubicBezTo>
                      <a:pt x="11929" y="0"/>
                      <a:pt x="21600" y="9670"/>
                      <a:pt x="21600" y="21600"/>
                    </a:cubicBezTo>
                  </a:path>
                  <a:path w="21600" h="21600" stroke="0" extrusionOk="0">
                    <a:moveTo>
                      <a:pt x="0" y="0"/>
                    </a:moveTo>
                    <a:cubicBezTo>
                      <a:pt x="11929" y="0"/>
                      <a:pt x="21600" y="9670"/>
                      <a:pt x="21600" y="21600"/>
                    </a:cubicBezTo>
                    <a:lnTo>
                      <a:pt x="0" y="21600"/>
                    </a:lnTo>
                    <a:lnTo>
                      <a:pt x="0" y="0"/>
                    </a:lnTo>
                    <a:close/>
                  </a:path>
                </a:pathLst>
              </a:custGeom>
              <a:noFill/>
              <a:ln w="38100">
                <a:solidFill>
                  <a:srgbClr val="0033CC"/>
                </a:solidFill>
                <a:round/>
                <a:headEnd/>
                <a:tailEnd/>
              </a:ln>
              <a:effectLst/>
              <a:extLst>
                <a:ext uri="{909E8E84-426E-40DD-AFC4-6F175D3DCCD1}">
                  <a14:hiddenFill xmlns:a14="http://schemas.microsoft.com/office/drawing/2010/main">
                    <a:solidFill>
                      <a:srgbClr val="FF00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spAutoFit/>
              </a:bodyPr>
              <a:lstStyle/>
              <a:p>
                <a:endParaRPr lang="zh-CN" altLang="en-US"/>
              </a:p>
            </p:txBody>
          </p:sp>
          <p:sp>
            <p:nvSpPr>
              <p:cNvPr id="74" name="Rectangle 63">
                <a:extLst>
                  <a:ext uri="{FF2B5EF4-FFF2-40B4-BE49-F238E27FC236}">
                    <a16:creationId xmlns:a16="http://schemas.microsoft.com/office/drawing/2014/main" id="{C5BB142A-1FBA-42FE-DEFD-E08EA8CEF7E3}"/>
                  </a:ext>
                </a:extLst>
              </p:cNvPr>
              <p:cNvSpPr>
                <a:spLocks noChangeArrowheads="1"/>
              </p:cNvSpPr>
              <p:nvPr/>
            </p:nvSpPr>
            <p:spPr bwMode="auto">
              <a:xfrm>
                <a:off x="1979" y="2300"/>
                <a:ext cx="85" cy="298"/>
              </a:xfrm>
              <a:prstGeom prst="rect">
                <a:avLst/>
              </a:prstGeom>
              <a:solidFill>
                <a:srgbClr val="A5CEAD"/>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5" name="AutoShape 64">
                <a:extLst>
                  <a:ext uri="{FF2B5EF4-FFF2-40B4-BE49-F238E27FC236}">
                    <a16:creationId xmlns:a16="http://schemas.microsoft.com/office/drawing/2014/main" id="{7D16AFC0-C31D-D15F-BBA3-D1774AA1163B}"/>
                  </a:ext>
                </a:extLst>
              </p:cNvPr>
              <p:cNvSpPr>
                <a:spLocks noChangeArrowheads="1"/>
              </p:cNvSpPr>
              <p:nvPr/>
            </p:nvSpPr>
            <p:spPr bwMode="auto">
              <a:xfrm>
                <a:off x="1817" y="2239"/>
                <a:ext cx="471" cy="346"/>
              </a:xfrm>
              <a:prstGeom prst="flowChartDelay">
                <a:avLst/>
              </a:prstGeom>
              <a:noFill/>
              <a:ln w="38100">
                <a:solidFill>
                  <a:schemeClr val="accent2"/>
                </a:solidFill>
                <a:miter lim="800000"/>
                <a:headEnd/>
                <a:tailEnd/>
              </a:ln>
              <a:effectLst/>
              <a:extLst>
                <a:ext uri="{909E8E84-426E-40DD-AFC4-6F175D3DCCD1}">
                  <a14:hiddenFill xmlns:a14="http://schemas.microsoft.com/office/drawing/2010/main">
                    <a:solidFill>
                      <a:schemeClr val="hlink"/>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65" name="Rectangle 65">
              <a:extLst>
                <a:ext uri="{FF2B5EF4-FFF2-40B4-BE49-F238E27FC236}">
                  <a16:creationId xmlns:a16="http://schemas.microsoft.com/office/drawing/2014/main" id="{B084ACD2-6E4F-E063-9425-A67316B4D5B4}"/>
                </a:ext>
              </a:extLst>
            </p:cNvPr>
            <p:cNvSpPr>
              <a:spLocks noChangeArrowheads="1"/>
            </p:cNvSpPr>
            <p:nvPr/>
          </p:nvSpPr>
          <p:spPr bwMode="auto">
            <a:xfrm>
              <a:off x="1752" y="2262"/>
              <a:ext cx="85" cy="298"/>
            </a:xfrm>
            <a:prstGeom prst="rect">
              <a:avLst/>
            </a:prstGeom>
            <a:solidFill>
              <a:srgbClr val="A5CEAD"/>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6" name="Line 66">
              <a:extLst>
                <a:ext uri="{FF2B5EF4-FFF2-40B4-BE49-F238E27FC236}">
                  <a16:creationId xmlns:a16="http://schemas.microsoft.com/office/drawing/2014/main" id="{9159D4B6-DF89-CAB9-D026-C9378A1371AA}"/>
                </a:ext>
              </a:extLst>
            </p:cNvPr>
            <p:cNvSpPr>
              <a:spLocks noChangeShapeType="1"/>
            </p:cNvSpPr>
            <p:nvPr/>
          </p:nvSpPr>
          <p:spPr bwMode="auto">
            <a:xfrm flipH="1">
              <a:off x="736" y="2420"/>
              <a:ext cx="1218" cy="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7" name="Oval 67">
              <a:extLst>
                <a:ext uri="{FF2B5EF4-FFF2-40B4-BE49-F238E27FC236}">
                  <a16:creationId xmlns:a16="http://schemas.microsoft.com/office/drawing/2014/main" id="{58738ABA-F63B-EDEE-4D5D-647A7994AA25}"/>
                </a:ext>
              </a:extLst>
            </p:cNvPr>
            <p:cNvSpPr>
              <a:spLocks noChangeArrowheads="1"/>
            </p:cNvSpPr>
            <p:nvPr/>
          </p:nvSpPr>
          <p:spPr bwMode="auto">
            <a:xfrm>
              <a:off x="931" y="2395"/>
              <a:ext cx="57" cy="57"/>
            </a:xfrm>
            <a:prstGeom prst="ellipse">
              <a:avLst/>
            </a:prstGeom>
            <a:solidFill>
              <a:srgbClr val="FF0066"/>
            </a:solidFill>
            <a:ln w="2857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8" name="Oval 68">
              <a:extLst>
                <a:ext uri="{FF2B5EF4-FFF2-40B4-BE49-F238E27FC236}">
                  <a16:creationId xmlns:a16="http://schemas.microsoft.com/office/drawing/2014/main" id="{331B161F-F0E8-8E8F-1F63-A95FB37CD980}"/>
                </a:ext>
              </a:extLst>
            </p:cNvPr>
            <p:cNvSpPr>
              <a:spLocks noChangeArrowheads="1"/>
            </p:cNvSpPr>
            <p:nvPr/>
          </p:nvSpPr>
          <p:spPr bwMode="auto">
            <a:xfrm>
              <a:off x="1112" y="2389"/>
              <a:ext cx="57" cy="57"/>
            </a:xfrm>
            <a:prstGeom prst="ellipse">
              <a:avLst/>
            </a:prstGeom>
            <a:solidFill>
              <a:srgbClr val="FF0066"/>
            </a:solidFill>
            <a:ln w="2857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69" name="Group 69">
              <a:extLst>
                <a:ext uri="{FF2B5EF4-FFF2-40B4-BE49-F238E27FC236}">
                  <a16:creationId xmlns:a16="http://schemas.microsoft.com/office/drawing/2014/main" id="{839A9411-E059-956E-843B-2691884FC320}"/>
                </a:ext>
              </a:extLst>
            </p:cNvPr>
            <p:cNvGrpSpPr>
              <a:grpSpLocks/>
            </p:cNvGrpSpPr>
            <p:nvPr/>
          </p:nvGrpSpPr>
          <p:grpSpPr bwMode="auto">
            <a:xfrm>
              <a:off x="1289" y="2382"/>
              <a:ext cx="68" cy="84"/>
              <a:chOff x="504" y="2098"/>
              <a:chExt cx="68" cy="84"/>
            </a:xfrm>
          </p:grpSpPr>
          <p:sp>
            <p:nvSpPr>
              <p:cNvPr id="70" name="Line 70">
                <a:extLst>
                  <a:ext uri="{FF2B5EF4-FFF2-40B4-BE49-F238E27FC236}">
                    <a16:creationId xmlns:a16="http://schemas.microsoft.com/office/drawing/2014/main" id="{92FD7E3E-A710-32B7-C148-6F867393E602}"/>
                  </a:ext>
                </a:extLst>
              </p:cNvPr>
              <p:cNvSpPr>
                <a:spLocks noChangeShapeType="1"/>
              </p:cNvSpPr>
              <p:nvPr/>
            </p:nvSpPr>
            <p:spPr bwMode="auto">
              <a:xfrm rot="-687602" flipH="1" flipV="1">
                <a:off x="509" y="2098"/>
                <a:ext cx="56" cy="84"/>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1" name="Line 71">
                <a:extLst>
                  <a:ext uri="{FF2B5EF4-FFF2-40B4-BE49-F238E27FC236}">
                    <a16:creationId xmlns:a16="http://schemas.microsoft.com/office/drawing/2014/main" id="{0403E491-11B1-8ADC-833A-2ECEF5F59EE9}"/>
                  </a:ext>
                </a:extLst>
              </p:cNvPr>
              <p:cNvSpPr>
                <a:spLocks noChangeShapeType="1"/>
              </p:cNvSpPr>
              <p:nvPr/>
            </p:nvSpPr>
            <p:spPr bwMode="auto">
              <a:xfrm rot="190789" flipH="1">
                <a:off x="504" y="2101"/>
                <a:ext cx="68" cy="76"/>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grpSp>
        <p:nvGrpSpPr>
          <p:cNvPr id="76" name="Group 72">
            <a:extLst>
              <a:ext uri="{FF2B5EF4-FFF2-40B4-BE49-F238E27FC236}">
                <a16:creationId xmlns:a16="http://schemas.microsoft.com/office/drawing/2014/main" id="{FD93C880-47C7-BBB7-07F9-0875180F139A}"/>
              </a:ext>
            </a:extLst>
          </p:cNvPr>
          <p:cNvGrpSpPr>
            <a:grpSpLocks/>
          </p:cNvGrpSpPr>
          <p:nvPr/>
        </p:nvGrpSpPr>
        <p:grpSpPr bwMode="auto">
          <a:xfrm>
            <a:off x="7237413" y="3651556"/>
            <a:ext cx="2668587" cy="1370013"/>
            <a:chOff x="3341" y="2999"/>
            <a:chExt cx="1681" cy="863"/>
          </a:xfrm>
        </p:grpSpPr>
        <p:sp>
          <p:nvSpPr>
            <p:cNvPr id="77" name="Line 73">
              <a:extLst>
                <a:ext uri="{FF2B5EF4-FFF2-40B4-BE49-F238E27FC236}">
                  <a16:creationId xmlns:a16="http://schemas.microsoft.com/office/drawing/2014/main" id="{C079E294-C3DA-FE16-2B06-26520A79D118}"/>
                </a:ext>
              </a:extLst>
            </p:cNvPr>
            <p:cNvSpPr>
              <a:spLocks noChangeShapeType="1"/>
            </p:cNvSpPr>
            <p:nvPr/>
          </p:nvSpPr>
          <p:spPr bwMode="auto">
            <a:xfrm>
              <a:off x="4389" y="3430"/>
              <a:ext cx="22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8" name="Oval 74">
              <a:extLst>
                <a:ext uri="{FF2B5EF4-FFF2-40B4-BE49-F238E27FC236}">
                  <a16:creationId xmlns:a16="http://schemas.microsoft.com/office/drawing/2014/main" id="{6CDD78E0-03F8-A2F7-FEEE-4663E0175B44}"/>
                </a:ext>
              </a:extLst>
            </p:cNvPr>
            <p:cNvSpPr>
              <a:spLocks noChangeArrowheads="1"/>
            </p:cNvSpPr>
            <p:nvPr/>
          </p:nvSpPr>
          <p:spPr bwMode="auto">
            <a:xfrm>
              <a:off x="3642" y="3201"/>
              <a:ext cx="60" cy="61"/>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9" name="Oval 75">
              <a:extLst>
                <a:ext uri="{FF2B5EF4-FFF2-40B4-BE49-F238E27FC236}">
                  <a16:creationId xmlns:a16="http://schemas.microsoft.com/office/drawing/2014/main" id="{C0E670E9-C2EF-5834-4F85-359B1053D68E}"/>
                </a:ext>
              </a:extLst>
            </p:cNvPr>
            <p:cNvSpPr>
              <a:spLocks noChangeArrowheads="1"/>
            </p:cNvSpPr>
            <p:nvPr/>
          </p:nvSpPr>
          <p:spPr bwMode="auto">
            <a:xfrm>
              <a:off x="4618" y="3399"/>
              <a:ext cx="60" cy="61"/>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0" name="Line 76">
              <a:extLst>
                <a:ext uri="{FF2B5EF4-FFF2-40B4-BE49-F238E27FC236}">
                  <a16:creationId xmlns:a16="http://schemas.microsoft.com/office/drawing/2014/main" id="{884FBCA9-C858-777C-3B8B-A456EF39164A}"/>
                </a:ext>
              </a:extLst>
            </p:cNvPr>
            <p:cNvSpPr>
              <a:spLocks noChangeShapeType="1"/>
            </p:cNvSpPr>
            <p:nvPr/>
          </p:nvSpPr>
          <p:spPr bwMode="auto">
            <a:xfrm flipH="1">
              <a:off x="3697" y="3232"/>
              <a:ext cx="27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1" name="Oval 77">
              <a:extLst>
                <a:ext uri="{FF2B5EF4-FFF2-40B4-BE49-F238E27FC236}">
                  <a16:creationId xmlns:a16="http://schemas.microsoft.com/office/drawing/2014/main" id="{62A3A489-0BC2-B5A1-9B76-A15FF81B4DE0}"/>
                </a:ext>
              </a:extLst>
            </p:cNvPr>
            <p:cNvSpPr>
              <a:spLocks noChangeArrowheads="1"/>
            </p:cNvSpPr>
            <p:nvPr/>
          </p:nvSpPr>
          <p:spPr bwMode="auto">
            <a:xfrm>
              <a:off x="3651" y="3402"/>
              <a:ext cx="60" cy="61"/>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2" name="Line 78">
              <a:extLst>
                <a:ext uri="{FF2B5EF4-FFF2-40B4-BE49-F238E27FC236}">
                  <a16:creationId xmlns:a16="http://schemas.microsoft.com/office/drawing/2014/main" id="{6B3ED8DE-E1C1-2BBE-D2DB-8D2B46A86D65}"/>
                </a:ext>
              </a:extLst>
            </p:cNvPr>
            <p:cNvSpPr>
              <a:spLocks noChangeShapeType="1"/>
            </p:cNvSpPr>
            <p:nvPr/>
          </p:nvSpPr>
          <p:spPr bwMode="auto">
            <a:xfrm flipH="1">
              <a:off x="3706" y="3433"/>
              <a:ext cx="27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3" name="Oval 79">
              <a:extLst>
                <a:ext uri="{FF2B5EF4-FFF2-40B4-BE49-F238E27FC236}">
                  <a16:creationId xmlns:a16="http://schemas.microsoft.com/office/drawing/2014/main" id="{EC07CA3D-D76D-681A-07DC-BFCC4BB20F04}"/>
                </a:ext>
              </a:extLst>
            </p:cNvPr>
            <p:cNvSpPr>
              <a:spLocks noChangeArrowheads="1"/>
            </p:cNvSpPr>
            <p:nvPr/>
          </p:nvSpPr>
          <p:spPr bwMode="auto">
            <a:xfrm>
              <a:off x="3651" y="3598"/>
              <a:ext cx="60" cy="61"/>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4" name="Line 80">
              <a:extLst>
                <a:ext uri="{FF2B5EF4-FFF2-40B4-BE49-F238E27FC236}">
                  <a16:creationId xmlns:a16="http://schemas.microsoft.com/office/drawing/2014/main" id="{F48CF9D6-DA18-C1C9-3BE2-627462DE5B22}"/>
                </a:ext>
              </a:extLst>
            </p:cNvPr>
            <p:cNvSpPr>
              <a:spLocks noChangeShapeType="1"/>
            </p:cNvSpPr>
            <p:nvPr/>
          </p:nvSpPr>
          <p:spPr bwMode="auto">
            <a:xfrm flipH="1">
              <a:off x="3706" y="3629"/>
              <a:ext cx="27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5" name="Text Box 81">
              <a:extLst>
                <a:ext uri="{FF2B5EF4-FFF2-40B4-BE49-F238E27FC236}">
                  <a16:creationId xmlns:a16="http://schemas.microsoft.com/office/drawing/2014/main" id="{EB44B9E0-3A26-6279-86D3-2C74E070972F}"/>
                </a:ext>
              </a:extLst>
            </p:cNvPr>
            <p:cNvSpPr txBox="1">
              <a:spLocks noChangeArrowheads="1"/>
            </p:cNvSpPr>
            <p:nvPr/>
          </p:nvSpPr>
          <p:spPr bwMode="auto">
            <a:xfrm>
              <a:off x="3348" y="2999"/>
              <a:ext cx="264"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800" b="1" i="1">
                  <a:solidFill>
                    <a:srgbClr val="FF0066"/>
                  </a:solidFill>
                </a:rPr>
                <a:t>A</a:t>
              </a:r>
            </a:p>
          </p:txBody>
        </p:sp>
        <p:sp>
          <p:nvSpPr>
            <p:cNvPr id="86" name="Text Box 82">
              <a:extLst>
                <a:ext uri="{FF2B5EF4-FFF2-40B4-BE49-F238E27FC236}">
                  <a16:creationId xmlns:a16="http://schemas.microsoft.com/office/drawing/2014/main" id="{EAAA8E7D-737D-9780-621F-FA6456B4542D}"/>
                </a:ext>
              </a:extLst>
            </p:cNvPr>
            <p:cNvSpPr txBox="1">
              <a:spLocks noChangeArrowheads="1"/>
            </p:cNvSpPr>
            <p:nvPr/>
          </p:nvSpPr>
          <p:spPr bwMode="auto">
            <a:xfrm>
              <a:off x="3341" y="3255"/>
              <a:ext cx="264"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800" b="1" i="1">
                  <a:solidFill>
                    <a:srgbClr val="FF0066"/>
                  </a:solidFill>
                </a:rPr>
                <a:t>B</a:t>
              </a:r>
            </a:p>
          </p:txBody>
        </p:sp>
        <p:sp>
          <p:nvSpPr>
            <p:cNvPr id="87" name="Text Box 83">
              <a:extLst>
                <a:ext uri="{FF2B5EF4-FFF2-40B4-BE49-F238E27FC236}">
                  <a16:creationId xmlns:a16="http://schemas.microsoft.com/office/drawing/2014/main" id="{896ABE4E-E2DF-0350-1124-5392E6B84C9A}"/>
                </a:ext>
              </a:extLst>
            </p:cNvPr>
            <p:cNvSpPr txBox="1">
              <a:spLocks noChangeArrowheads="1"/>
            </p:cNvSpPr>
            <p:nvPr/>
          </p:nvSpPr>
          <p:spPr bwMode="auto">
            <a:xfrm>
              <a:off x="3342" y="3535"/>
              <a:ext cx="264"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800" b="1" i="1">
                  <a:solidFill>
                    <a:srgbClr val="FF0066"/>
                  </a:solidFill>
                </a:rPr>
                <a:t>C</a:t>
              </a:r>
            </a:p>
          </p:txBody>
        </p:sp>
        <p:sp>
          <p:nvSpPr>
            <p:cNvPr id="88" name="Text Box 84">
              <a:extLst>
                <a:ext uri="{FF2B5EF4-FFF2-40B4-BE49-F238E27FC236}">
                  <a16:creationId xmlns:a16="http://schemas.microsoft.com/office/drawing/2014/main" id="{E836855F-B87C-8047-3796-630FC520DFED}"/>
                </a:ext>
              </a:extLst>
            </p:cNvPr>
            <p:cNvSpPr txBox="1">
              <a:spLocks noChangeArrowheads="1"/>
            </p:cNvSpPr>
            <p:nvPr/>
          </p:nvSpPr>
          <p:spPr bwMode="auto">
            <a:xfrm>
              <a:off x="4758" y="3264"/>
              <a:ext cx="264"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800" b="1" i="1">
                  <a:solidFill>
                    <a:srgbClr val="FF0066"/>
                  </a:solidFill>
                </a:rPr>
                <a:t>Y</a:t>
              </a:r>
            </a:p>
          </p:txBody>
        </p:sp>
        <p:sp>
          <p:nvSpPr>
            <p:cNvPr id="89" name="Rectangle 85">
              <a:extLst>
                <a:ext uri="{FF2B5EF4-FFF2-40B4-BE49-F238E27FC236}">
                  <a16:creationId xmlns:a16="http://schemas.microsoft.com/office/drawing/2014/main" id="{84B27AEF-FE84-027C-0789-73F1C68BC1DB}"/>
                </a:ext>
              </a:extLst>
            </p:cNvPr>
            <p:cNvSpPr>
              <a:spLocks noChangeArrowheads="1"/>
            </p:cNvSpPr>
            <p:nvPr/>
          </p:nvSpPr>
          <p:spPr bwMode="auto">
            <a:xfrm>
              <a:off x="3975" y="3108"/>
              <a:ext cx="413" cy="63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0" name="Rectangle 86">
              <a:extLst>
                <a:ext uri="{FF2B5EF4-FFF2-40B4-BE49-F238E27FC236}">
                  <a16:creationId xmlns:a16="http://schemas.microsoft.com/office/drawing/2014/main" id="{63AAED82-1D1B-078F-105D-3F491484106F}"/>
                </a:ext>
              </a:extLst>
            </p:cNvPr>
            <p:cNvSpPr>
              <a:spLocks noChangeArrowheads="1"/>
            </p:cNvSpPr>
            <p:nvPr/>
          </p:nvSpPr>
          <p:spPr bwMode="auto">
            <a:xfrm>
              <a:off x="3960" y="3104"/>
              <a:ext cx="451" cy="327"/>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≥1</a:t>
              </a:r>
            </a:p>
          </p:txBody>
        </p:sp>
      </p:grpSp>
      <p:sp>
        <p:nvSpPr>
          <p:cNvPr id="91" name="Text Box 87">
            <a:extLst>
              <a:ext uri="{FF2B5EF4-FFF2-40B4-BE49-F238E27FC236}">
                <a16:creationId xmlns:a16="http://schemas.microsoft.com/office/drawing/2014/main" id="{15F6AEED-E514-A88D-3228-41D233C357B1}"/>
              </a:ext>
            </a:extLst>
          </p:cNvPr>
          <p:cNvSpPr txBox="1">
            <a:spLocks noChangeArrowheads="1"/>
          </p:cNvSpPr>
          <p:nvPr/>
        </p:nvSpPr>
        <p:spPr bwMode="auto">
          <a:xfrm>
            <a:off x="5994400" y="2411719"/>
            <a:ext cx="1473200" cy="457200"/>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t>与门</a:t>
            </a:r>
          </a:p>
        </p:txBody>
      </p:sp>
      <p:sp>
        <p:nvSpPr>
          <p:cNvPr id="92" name="Text Box 88">
            <a:extLst>
              <a:ext uri="{FF2B5EF4-FFF2-40B4-BE49-F238E27FC236}">
                <a16:creationId xmlns:a16="http://schemas.microsoft.com/office/drawing/2014/main" id="{2E4C53A1-70F4-6844-C4C1-76E244AE77E9}"/>
              </a:ext>
            </a:extLst>
          </p:cNvPr>
          <p:cNvSpPr txBox="1">
            <a:spLocks noChangeArrowheads="1"/>
          </p:cNvSpPr>
          <p:nvPr/>
        </p:nvSpPr>
        <p:spPr bwMode="auto">
          <a:xfrm>
            <a:off x="6008688" y="3702356"/>
            <a:ext cx="1306512" cy="457200"/>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t>或门</a:t>
            </a:r>
          </a:p>
        </p:txBody>
      </p:sp>
      <p:grpSp>
        <p:nvGrpSpPr>
          <p:cNvPr id="93" name="Group 89">
            <a:extLst>
              <a:ext uri="{FF2B5EF4-FFF2-40B4-BE49-F238E27FC236}">
                <a16:creationId xmlns:a16="http://schemas.microsoft.com/office/drawing/2014/main" id="{5990A21D-E715-8413-0A0C-8AF7EED6CF70}"/>
              </a:ext>
            </a:extLst>
          </p:cNvPr>
          <p:cNvGrpSpPr>
            <a:grpSpLocks/>
          </p:cNvGrpSpPr>
          <p:nvPr/>
        </p:nvGrpSpPr>
        <p:grpSpPr bwMode="auto">
          <a:xfrm>
            <a:off x="2403475" y="5581956"/>
            <a:ext cx="438150" cy="641350"/>
            <a:chOff x="397" y="3296"/>
            <a:chExt cx="276" cy="404"/>
          </a:xfrm>
        </p:grpSpPr>
        <p:grpSp>
          <p:nvGrpSpPr>
            <p:cNvPr id="94" name="Group 90">
              <a:extLst>
                <a:ext uri="{FF2B5EF4-FFF2-40B4-BE49-F238E27FC236}">
                  <a16:creationId xmlns:a16="http://schemas.microsoft.com/office/drawing/2014/main" id="{3A4EE02C-F95C-A014-64B2-3632AFE0424D}"/>
                </a:ext>
              </a:extLst>
            </p:cNvPr>
            <p:cNvGrpSpPr>
              <a:grpSpLocks/>
            </p:cNvGrpSpPr>
            <p:nvPr/>
          </p:nvGrpSpPr>
          <p:grpSpPr bwMode="auto">
            <a:xfrm>
              <a:off x="397" y="3395"/>
              <a:ext cx="264" cy="266"/>
              <a:chOff x="397" y="3395"/>
              <a:chExt cx="264" cy="266"/>
            </a:xfrm>
          </p:grpSpPr>
          <p:sp>
            <p:nvSpPr>
              <p:cNvPr id="96" name="Line 91">
                <a:extLst>
                  <a:ext uri="{FF2B5EF4-FFF2-40B4-BE49-F238E27FC236}">
                    <a16:creationId xmlns:a16="http://schemas.microsoft.com/office/drawing/2014/main" id="{15ADA55E-30C8-2A96-0253-AE8C75FDCD5E}"/>
                  </a:ext>
                </a:extLst>
              </p:cNvPr>
              <p:cNvSpPr>
                <a:spLocks noChangeShapeType="1"/>
              </p:cNvSpPr>
              <p:nvPr/>
            </p:nvSpPr>
            <p:spPr bwMode="auto">
              <a:xfrm>
                <a:off x="397" y="3535"/>
                <a:ext cx="264" cy="1"/>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7" name="Line 92">
                <a:extLst>
                  <a:ext uri="{FF2B5EF4-FFF2-40B4-BE49-F238E27FC236}">
                    <a16:creationId xmlns:a16="http://schemas.microsoft.com/office/drawing/2014/main" id="{FD580A42-A157-3FD0-DAED-5895F7808A42}"/>
                  </a:ext>
                </a:extLst>
              </p:cNvPr>
              <p:cNvSpPr>
                <a:spLocks noChangeShapeType="1"/>
              </p:cNvSpPr>
              <p:nvPr/>
            </p:nvSpPr>
            <p:spPr bwMode="auto">
              <a:xfrm flipH="1">
                <a:off x="536" y="3395"/>
                <a:ext cx="1" cy="266"/>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95" name="Text Box 93">
              <a:extLst>
                <a:ext uri="{FF2B5EF4-FFF2-40B4-BE49-F238E27FC236}">
                  <a16:creationId xmlns:a16="http://schemas.microsoft.com/office/drawing/2014/main" id="{674D26D0-C1FC-9EDB-EA76-0AE8D48CE63A}"/>
                </a:ext>
              </a:extLst>
            </p:cNvPr>
            <p:cNvSpPr txBox="1">
              <a:spLocks noChangeArrowheads="1"/>
            </p:cNvSpPr>
            <p:nvPr/>
          </p:nvSpPr>
          <p:spPr bwMode="auto">
            <a:xfrm>
              <a:off x="399" y="3296"/>
              <a:ext cx="274"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3600" b="1">
                  <a:solidFill>
                    <a:srgbClr val="FF0066"/>
                  </a:solidFill>
                  <a:ea typeface="楷体_GB2312" pitchFamily="49" charset="-122"/>
                  <a:sym typeface="Symbol" panose="05050102010706020507" pitchFamily="18" charset="2"/>
                </a:rPr>
                <a:t></a:t>
              </a:r>
              <a:endParaRPr lang="en-US" altLang="zh-CN" sz="3600" b="1">
                <a:solidFill>
                  <a:srgbClr val="FF0066"/>
                </a:solidFill>
                <a:ea typeface="楷体_GB2312" pitchFamily="49" charset="-122"/>
              </a:endParaRPr>
            </a:p>
          </p:txBody>
        </p:sp>
      </p:grpSp>
      <p:sp>
        <p:nvSpPr>
          <p:cNvPr id="2" name="灯片编号占位符 1">
            <a:extLst>
              <a:ext uri="{FF2B5EF4-FFF2-40B4-BE49-F238E27FC236}">
                <a16:creationId xmlns:a16="http://schemas.microsoft.com/office/drawing/2014/main" id="{E214CDCC-9020-62C8-9788-A5269D85571C}"/>
              </a:ext>
            </a:extLst>
          </p:cNvPr>
          <p:cNvSpPr>
            <a:spLocks noGrp="1"/>
          </p:cNvSpPr>
          <p:nvPr>
            <p:ph type="sldNum" sz="quarter" idx="12"/>
          </p:nvPr>
        </p:nvSpPr>
        <p:spPr/>
        <p:txBody>
          <a:bodyPr/>
          <a:lstStyle/>
          <a:p>
            <a:fld id="{392CBAA0-59E6-204E-8F03-85E5040D48B8}" type="slidenum">
              <a:rPr kumimoji="1" lang="zh-CN" altLang="en-US" smtClean="0"/>
              <a:t>99</a:t>
            </a:fld>
            <a:r>
              <a:rPr kumimoji="1" lang="en-US" altLang="zh-CN"/>
              <a:t>/133</a:t>
            </a:r>
            <a:endParaRPr kumimoji="1" lang="zh-CN" altLang="en-US" dirty="0"/>
          </a:p>
        </p:txBody>
      </p:sp>
    </p:spTree>
    <p:extLst>
      <p:ext uri="{BB962C8B-B14F-4D97-AF65-F5344CB8AC3E}">
        <p14:creationId xmlns:p14="http://schemas.microsoft.com/office/powerpoint/2010/main" val="15626933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100000"/>
                                  </p:iterate>
                                  <p:childTnLst>
                                    <p:set>
                                      <p:cBhvr>
                                        <p:cTn id="6" dur="1" fill="hold">
                                          <p:stCondLst>
                                            <p:cond delay="0"/>
                                          </p:stCondLst>
                                        </p:cTn>
                                        <p:tgtEl>
                                          <p:spTgt spid="7"/>
                                        </p:tgtEl>
                                        <p:attrNameLst>
                                          <p:attrName>style.visibility</p:attrName>
                                        </p:attrNameLst>
                                      </p:cBhvr>
                                      <p:to>
                                        <p:strVal val="visible"/>
                                      </p:to>
                                    </p:set>
                                    <p:animEffect transition="in" filter="wipe(left)">
                                      <p:cBhvr>
                                        <p:cTn id="7" dur="75"/>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7" presetClass="entr" presetSubtype="8"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ppt_x</p:attrName>
                                        </p:attrNameLst>
                                      </p:cBhvr>
                                      <p:tavLst>
                                        <p:tav tm="0">
                                          <p:val>
                                            <p:strVal val="#ppt_x-#ppt_w/2"/>
                                          </p:val>
                                        </p:tav>
                                        <p:tav tm="100000">
                                          <p:val>
                                            <p:strVal val="#ppt_x"/>
                                          </p:val>
                                        </p:tav>
                                      </p:tavLst>
                                    </p:anim>
                                    <p:anim calcmode="lin" valueType="num">
                                      <p:cBhvr>
                                        <p:cTn id="13" dur="500" fill="hold"/>
                                        <p:tgtEl>
                                          <p:spTgt spid="11"/>
                                        </p:tgtEl>
                                        <p:attrNameLst>
                                          <p:attrName>ppt_y</p:attrName>
                                        </p:attrNameLst>
                                      </p:cBhvr>
                                      <p:tavLst>
                                        <p:tav tm="0">
                                          <p:val>
                                            <p:strVal val="#ppt_y"/>
                                          </p:val>
                                        </p:tav>
                                        <p:tav tm="100000">
                                          <p:val>
                                            <p:strVal val="#ppt_y"/>
                                          </p:val>
                                        </p:tav>
                                      </p:tavLst>
                                    </p:anim>
                                    <p:anim calcmode="lin" valueType="num">
                                      <p:cBhvr>
                                        <p:cTn id="14" dur="500" fill="hold"/>
                                        <p:tgtEl>
                                          <p:spTgt spid="11"/>
                                        </p:tgtEl>
                                        <p:attrNameLst>
                                          <p:attrName>ppt_w</p:attrName>
                                        </p:attrNameLst>
                                      </p:cBhvr>
                                      <p:tavLst>
                                        <p:tav tm="0">
                                          <p:val>
                                            <p:fltVal val="0"/>
                                          </p:val>
                                        </p:tav>
                                        <p:tav tm="100000">
                                          <p:val>
                                            <p:strVal val="#ppt_w"/>
                                          </p:val>
                                        </p:tav>
                                      </p:tavLst>
                                    </p:anim>
                                    <p:anim calcmode="lin" valueType="num">
                                      <p:cBhvr>
                                        <p:cTn id="15" dur="500" fill="hold"/>
                                        <p:tgtEl>
                                          <p:spTgt spid="11"/>
                                        </p:tgtEl>
                                        <p:attrNameLst>
                                          <p:attrName>ppt_h</p:attrName>
                                        </p:attrNameLst>
                                      </p:cBhvr>
                                      <p:tavLst>
                                        <p:tav tm="0">
                                          <p:val>
                                            <p:strVal val="#ppt_h"/>
                                          </p:val>
                                        </p:tav>
                                        <p:tav tm="100000">
                                          <p:val>
                                            <p:strVal val="#ppt_h"/>
                                          </p:val>
                                        </p:tav>
                                      </p:tavLst>
                                    </p:anim>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nodeType="clickEffect">
                                  <p:stCondLst>
                                    <p:cond delay="0"/>
                                  </p:stCondLst>
                                  <p:childTnLst>
                                    <p:set>
                                      <p:cBhvr>
                                        <p:cTn id="19" dur="1" fill="hold">
                                          <p:stCondLst>
                                            <p:cond delay="0"/>
                                          </p:stCondLst>
                                        </p:cTn>
                                        <p:tgtEl>
                                          <p:spTgt spid="26"/>
                                        </p:tgtEl>
                                        <p:attrNameLst>
                                          <p:attrName>style.visibility</p:attrName>
                                        </p:attrNameLst>
                                      </p:cBhvr>
                                      <p:to>
                                        <p:strVal val="visible"/>
                                      </p:to>
                                    </p:set>
                                    <p:animEffect transition="in" filter="wipe(left)">
                                      <p:cBhvr>
                                        <p:cTn id="20" dur="500"/>
                                        <p:tgtEl>
                                          <p:spTgt spid="26"/>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32"/>
                                        </p:tgtEl>
                                        <p:attrNameLst>
                                          <p:attrName>style.visibility</p:attrName>
                                        </p:attrNameLst>
                                      </p:cBhvr>
                                      <p:to>
                                        <p:strVal val="visible"/>
                                      </p:to>
                                    </p:set>
                                    <p:animEffect transition="in" filter="dissolve">
                                      <p:cBhvr>
                                        <p:cTn id="25" dur="500"/>
                                        <p:tgtEl>
                                          <p:spTgt spid="32"/>
                                        </p:tgtEl>
                                      </p:cBhvr>
                                    </p:animEffect>
                                  </p:childTnLst>
                                </p:cTn>
                              </p:par>
                            </p:childTnLst>
                          </p:cTn>
                        </p:par>
                        <p:par>
                          <p:cTn id="26" fill="hold">
                            <p:stCondLst>
                              <p:cond delay="500"/>
                            </p:stCondLst>
                            <p:childTnLst>
                              <p:par>
                                <p:cTn id="27" presetID="22" presetClass="entr" presetSubtype="8" fill="hold" grpId="0" nodeType="afterEffect">
                                  <p:stCondLst>
                                    <p:cond delay="1000"/>
                                  </p:stCondLst>
                                  <p:iterate type="lt">
                                    <p:tmPct val="100000"/>
                                  </p:iterate>
                                  <p:childTnLst>
                                    <p:set>
                                      <p:cBhvr>
                                        <p:cTn id="28" dur="1" fill="hold">
                                          <p:stCondLst>
                                            <p:cond delay="0"/>
                                          </p:stCondLst>
                                        </p:cTn>
                                        <p:tgtEl>
                                          <p:spTgt spid="8"/>
                                        </p:tgtEl>
                                        <p:attrNameLst>
                                          <p:attrName>style.visibility</p:attrName>
                                        </p:attrNameLst>
                                      </p:cBhvr>
                                      <p:to>
                                        <p:strVal val="visible"/>
                                      </p:to>
                                    </p:set>
                                    <p:animEffect transition="in" filter="wipe(left)">
                                      <p:cBhvr>
                                        <p:cTn id="29" dur="75"/>
                                        <p:tgtEl>
                                          <p:spTgt spid="8"/>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nodeType="clickEffect">
                                  <p:stCondLst>
                                    <p:cond delay="0"/>
                                  </p:stCondLst>
                                  <p:childTnLst>
                                    <p:set>
                                      <p:cBhvr>
                                        <p:cTn id="33" dur="1" fill="hold">
                                          <p:stCondLst>
                                            <p:cond delay="0"/>
                                          </p:stCondLst>
                                        </p:cTn>
                                        <p:tgtEl>
                                          <p:spTgt spid="93"/>
                                        </p:tgtEl>
                                        <p:attrNameLst>
                                          <p:attrName>style.visibility</p:attrName>
                                        </p:attrNameLst>
                                      </p:cBhvr>
                                      <p:to>
                                        <p:strVal val="visible"/>
                                      </p:to>
                                    </p:set>
                                    <p:animEffect transition="in" filter="dissolve">
                                      <p:cBhvr>
                                        <p:cTn id="34" dur="500"/>
                                        <p:tgtEl>
                                          <p:spTgt spid="93"/>
                                        </p:tgtEl>
                                      </p:cBhvr>
                                    </p:animEffect>
                                  </p:childTnLst>
                                </p:cTn>
                              </p:par>
                            </p:childTnLst>
                          </p:cTn>
                        </p:par>
                        <p:par>
                          <p:cTn id="35" fill="hold">
                            <p:stCondLst>
                              <p:cond delay="500"/>
                            </p:stCondLst>
                            <p:childTnLst>
                              <p:par>
                                <p:cTn id="36" presetID="22" presetClass="entr" presetSubtype="8" fill="hold" grpId="0" nodeType="afterEffect">
                                  <p:stCondLst>
                                    <p:cond delay="1000"/>
                                  </p:stCondLst>
                                  <p:iterate type="lt">
                                    <p:tmPct val="100000"/>
                                  </p:iterate>
                                  <p:childTnLst>
                                    <p:set>
                                      <p:cBhvr>
                                        <p:cTn id="37" dur="1" fill="hold">
                                          <p:stCondLst>
                                            <p:cond delay="0"/>
                                          </p:stCondLst>
                                        </p:cTn>
                                        <p:tgtEl>
                                          <p:spTgt spid="9"/>
                                        </p:tgtEl>
                                        <p:attrNameLst>
                                          <p:attrName>style.visibility</p:attrName>
                                        </p:attrNameLst>
                                      </p:cBhvr>
                                      <p:to>
                                        <p:strVal val="visible"/>
                                      </p:to>
                                    </p:set>
                                    <p:animEffect transition="in" filter="wipe(left)">
                                      <p:cBhvr>
                                        <p:cTn id="38" dur="75"/>
                                        <p:tgtEl>
                                          <p:spTgt spid="9"/>
                                        </p:tgtEl>
                                      </p:cBhvr>
                                    </p:animEffect>
                                  </p:childTnLst>
                                </p:cTn>
                              </p:par>
                            </p:childTnLst>
                          </p:cTn>
                        </p:par>
                      </p:childTnLst>
                    </p:cTn>
                  </p:par>
                  <p:par>
                    <p:cTn id="39" fill="hold">
                      <p:stCondLst>
                        <p:cond delay="indefinite"/>
                      </p:stCondLst>
                      <p:childTnLst>
                        <p:par>
                          <p:cTn id="40" fill="hold">
                            <p:stCondLst>
                              <p:cond delay="0"/>
                            </p:stCondLst>
                            <p:childTnLst>
                              <p:par>
                                <p:cTn id="41" presetID="9" presetClass="entr" presetSubtype="0" fill="hold" nodeType="clickEffect">
                                  <p:stCondLst>
                                    <p:cond delay="0"/>
                                  </p:stCondLst>
                                  <p:childTnLst>
                                    <p:set>
                                      <p:cBhvr>
                                        <p:cTn id="42" dur="1" fill="hold">
                                          <p:stCondLst>
                                            <p:cond delay="0"/>
                                          </p:stCondLst>
                                        </p:cTn>
                                        <p:tgtEl>
                                          <p:spTgt spid="36"/>
                                        </p:tgtEl>
                                        <p:attrNameLst>
                                          <p:attrName>style.visibility</p:attrName>
                                        </p:attrNameLst>
                                      </p:cBhvr>
                                      <p:to>
                                        <p:strVal val="visible"/>
                                      </p:to>
                                    </p:set>
                                    <p:animEffect transition="in" filter="dissolve">
                                      <p:cBhvr>
                                        <p:cTn id="43" dur="500"/>
                                        <p:tgtEl>
                                          <p:spTgt spid="36"/>
                                        </p:tgtEl>
                                      </p:cBhvr>
                                    </p:animEffect>
                                  </p:childTnLst>
                                </p:cTn>
                              </p:par>
                            </p:childTnLst>
                          </p:cTn>
                        </p:par>
                        <p:par>
                          <p:cTn id="44" fill="hold">
                            <p:stCondLst>
                              <p:cond delay="500"/>
                            </p:stCondLst>
                            <p:childTnLst>
                              <p:par>
                                <p:cTn id="45" presetID="22" presetClass="entr" presetSubtype="8" fill="hold" grpId="0" nodeType="afterEffect">
                                  <p:stCondLst>
                                    <p:cond delay="1000"/>
                                  </p:stCondLst>
                                  <p:iterate type="lt">
                                    <p:tmPct val="100000"/>
                                  </p:iterate>
                                  <p:childTnLst>
                                    <p:set>
                                      <p:cBhvr>
                                        <p:cTn id="46" dur="1" fill="hold">
                                          <p:stCondLst>
                                            <p:cond delay="0"/>
                                          </p:stCondLst>
                                        </p:cTn>
                                        <p:tgtEl>
                                          <p:spTgt spid="10"/>
                                        </p:tgtEl>
                                        <p:attrNameLst>
                                          <p:attrName>style.visibility</p:attrName>
                                        </p:attrNameLst>
                                      </p:cBhvr>
                                      <p:to>
                                        <p:strVal val="visible"/>
                                      </p:to>
                                    </p:set>
                                    <p:animEffect transition="in" filter="wipe(left)">
                                      <p:cBhvr>
                                        <p:cTn id="47" dur="75"/>
                                        <p:tgtEl>
                                          <p:spTgt spid="10"/>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nodeType="clickEffect">
                                  <p:stCondLst>
                                    <p:cond delay="0"/>
                                  </p:stCondLst>
                                  <p:childTnLst>
                                    <p:set>
                                      <p:cBhvr>
                                        <p:cTn id="51" dur="1" fill="hold">
                                          <p:stCondLst>
                                            <p:cond delay="0"/>
                                          </p:stCondLst>
                                        </p:cTn>
                                        <p:tgtEl>
                                          <p:spTgt spid="25"/>
                                        </p:tgtEl>
                                        <p:attrNameLst>
                                          <p:attrName>style.visibility</p:attrName>
                                        </p:attrNameLst>
                                      </p:cBhvr>
                                      <p:to>
                                        <p:strVal val="visible"/>
                                      </p:to>
                                    </p:set>
                                    <p:animEffect transition="in" filter="wipe(left)">
                                      <p:cBhvr>
                                        <p:cTn id="52" dur="500"/>
                                        <p:tgtEl>
                                          <p:spTgt spid="25"/>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nodeType="clickEffect">
                                  <p:stCondLst>
                                    <p:cond delay="0"/>
                                  </p:stCondLst>
                                  <p:childTnLst>
                                    <p:set>
                                      <p:cBhvr>
                                        <p:cTn id="56" dur="1" fill="hold">
                                          <p:stCondLst>
                                            <p:cond delay="0"/>
                                          </p:stCondLst>
                                        </p:cTn>
                                        <p:tgtEl>
                                          <p:spTgt spid="31"/>
                                        </p:tgtEl>
                                        <p:attrNameLst>
                                          <p:attrName>style.visibility</p:attrName>
                                        </p:attrNameLst>
                                      </p:cBhvr>
                                      <p:to>
                                        <p:strVal val="visible"/>
                                      </p:to>
                                    </p:set>
                                    <p:animEffect transition="in" filter="wipe(left)">
                                      <p:cBhvr>
                                        <p:cTn id="57" dur="500"/>
                                        <p:tgtEl>
                                          <p:spTgt spid="31"/>
                                        </p:tgtEl>
                                      </p:cBhvr>
                                    </p:animEffect>
                                  </p:childTnLst>
                                </p:cTn>
                              </p:par>
                            </p:childTnLst>
                          </p:cTn>
                        </p:par>
                        <p:par>
                          <p:cTn id="58" fill="hold">
                            <p:stCondLst>
                              <p:cond delay="500"/>
                            </p:stCondLst>
                            <p:childTnLst>
                              <p:par>
                                <p:cTn id="59" presetID="23" presetClass="entr" presetSubtype="16" fill="hold" grpId="0" nodeType="afterEffect">
                                  <p:stCondLst>
                                    <p:cond delay="1000"/>
                                  </p:stCondLst>
                                  <p:childTnLst>
                                    <p:set>
                                      <p:cBhvr>
                                        <p:cTn id="60" dur="1" fill="hold">
                                          <p:stCondLst>
                                            <p:cond delay="0"/>
                                          </p:stCondLst>
                                        </p:cTn>
                                        <p:tgtEl>
                                          <p:spTgt spid="91"/>
                                        </p:tgtEl>
                                        <p:attrNameLst>
                                          <p:attrName>style.visibility</p:attrName>
                                        </p:attrNameLst>
                                      </p:cBhvr>
                                      <p:to>
                                        <p:strVal val="visible"/>
                                      </p:to>
                                    </p:set>
                                    <p:anim calcmode="lin" valueType="num">
                                      <p:cBhvr>
                                        <p:cTn id="61" dur="500" fill="hold"/>
                                        <p:tgtEl>
                                          <p:spTgt spid="91"/>
                                        </p:tgtEl>
                                        <p:attrNameLst>
                                          <p:attrName>ppt_w</p:attrName>
                                        </p:attrNameLst>
                                      </p:cBhvr>
                                      <p:tavLst>
                                        <p:tav tm="0">
                                          <p:val>
                                            <p:fltVal val="0"/>
                                          </p:val>
                                        </p:tav>
                                        <p:tav tm="100000">
                                          <p:val>
                                            <p:strVal val="#ppt_w"/>
                                          </p:val>
                                        </p:tav>
                                      </p:tavLst>
                                    </p:anim>
                                    <p:anim calcmode="lin" valueType="num">
                                      <p:cBhvr>
                                        <p:cTn id="62" dur="500" fill="hold"/>
                                        <p:tgtEl>
                                          <p:spTgt spid="91"/>
                                        </p:tgtEl>
                                        <p:attrNameLst>
                                          <p:attrName>ppt_h</p:attrName>
                                        </p:attrNameLst>
                                      </p:cBhvr>
                                      <p:tavLst>
                                        <p:tav tm="0">
                                          <p:val>
                                            <p:fltVal val="0"/>
                                          </p:val>
                                        </p:tav>
                                        <p:tav tm="100000">
                                          <p:val>
                                            <p:strVal val="#ppt_h"/>
                                          </p:val>
                                        </p:tav>
                                      </p:tavLst>
                                    </p:anim>
                                  </p:childTnLst>
                                </p:cTn>
                              </p:par>
                            </p:childTnLst>
                          </p:cTn>
                        </p:par>
                        <p:par>
                          <p:cTn id="63" fill="hold">
                            <p:stCondLst>
                              <p:cond delay="2000"/>
                            </p:stCondLst>
                            <p:childTnLst>
                              <p:par>
                                <p:cTn id="64" presetID="12" presetClass="entr" presetSubtype="8" fill="hold" nodeType="afterEffect">
                                  <p:stCondLst>
                                    <p:cond delay="1000"/>
                                  </p:stCondLst>
                                  <p:childTnLst>
                                    <p:set>
                                      <p:cBhvr>
                                        <p:cTn id="65" dur="1" fill="hold">
                                          <p:stCondLst>
                                            <p:cond delay="0"/>
                                          </p:stCondLst>
                                        </p:cTn>
                                        <p:tgtEl>
                                          <p:spTgt spid="39"/>
                                        </p:tgtEl>
                                        <p:attrNameLst>
                                          <p:attrName>style.visibility</p:attrName>
                                        </p:attrNameLst>
                                      </p:cBhvr>
                                      <p:to>
                                        <p:strVal val="visible"/>
                                      </p:to>
                                    </p:set>
                                    <p:anim calcmode="lin" valueType="num">
                                      <p:cBhvr additive="base">
                                        <p:cTn id="66" dur="500"/>
                                        <p:tgtEl>
                                          <p:spTgt spid="39"/>
                                        </p:tgtEl>
                                        <p:attrNameLst>
                                          <p:attrName>ppt_x</p:attrName>
                                        </p:attrNameLst>
                                      </p:cBhvr>
                                      <p:tavLst>
                                        <p:tav tm="0">
                                          <p:val>
                                            <p:strVal val="#ppt_x-#ppt_w*1.125000"/>
                                          </p:val>
                                        </p:tav>
                                        <p:tav tm="100000">
                                          <p:val>
                                            <p:strVal val="#ppt_x"/>
                                          </p:val>
                                        </p:tav>
                                      </p:tavLst>
                                    </p:anim>
                                    <p:animEffect transition="in" filter="wipe(right)">
                                      <p:cBhvr>
                                        <p:cTn id="67" dur="500"/>
                                        <p:tgtEl>
                                          <p:spTgt spid="39"/>
                                        </p:tgtEl>
                                      </p:cBhvr>
                                    </p:animEffect>
                                  </p:childTnLst>
                                </p:cTn>
                              </p:par>
                            </p:childTnLst>
                          </p:cTn>
                        </p:par>
                      </p:childTnLst>
                    </p:cTn>
                  </p:par>
                  <p:par>
                    <p:cTn id="68" fill="hold">
                      <p:stCondLst>
                        <p:cond delay="indefinite"/>
                      </p:stCondLst>
                      <p:childTnLst>
                        <p:par>
                          <p:cTn id="69" fill="hold">
                            <p:stCondLst>
                              <p:cond delay="0"/>
                            </p:stCondLst>
                            <p:childTnLst>
                              <p:par>
                                <p:cTn id="70" presetID="17" presetClass="entr" presetSubtype="8" fill="hold" nodeType="clickEffect">
                                  <p:stCondLst>
                                    <p:cond delay="0"/>
                                  </p:stCondLst>
                                  <p:childTnLst>
                                    <p:set>
                                      <p:cBhvr>
                                        <p:cTn id="71" dur="1" fill="hold">
                                          <p:stCondLst>
                                            <p:cond delay="0"/>
                                          </p:stCondLst>
                                        </p:cTn>
                                        <p:tgtEl>
                                          <p:spTgt spid="57"/>
                                        </p:tgtEl>
                                        <p:attrNameLst>
                                          <p:attrName>style.visibility</p:attrName>
                                        </p:attrNameLst>
                                      </p:cBhvr>
                                      <p:to>
                                        <p:strVal val="visible"/>
                                      </p:to>
                                    </p:set>
                                    <p:anim calcmode="lin" valueType="num">
                                      <p:cBhvr>
                                        <p:cTn id="72" dur="500" fill="hold"/>
                                        <p:tgtEl>
                                          <p:spTgt spid="57"/>
                                        </p:tgtEl>
                                        <p:attrNameLst>
                                          <p:attrName>ppt_x</p:attrName>
                                        </p:attrNameLst>
                                      </p:cBhvr>
                                      <p:tavLst>
                                        <p:tav tm="0">
                                          <p:val>
                                            <p:strVal val="#ppt_x-#ppt_w/2"/>
                                          </p:val>
                                        </p:tav>
                                        <p:tav tm="100000">
                                          <p:val>
                                            <p:strVal val="#ppt_x"/>
                                          </p:val>
                                        </p:tav>
                                      </p:tavLst>
                                    </p:anim>
                                    <p:anim calcmode="lin" valueType="num">
                                      <p:cBhvr>
                                        <p:cTn id="73" dur="500" fill="hold"/>
                                        <p:tgtEl>
                                          <p:spTgt spid="57"/>
                                        </p:tgtEl>
                                        <p:attrNameLst>
                                          <p:attrName>ppt_y</p:attrName>
                                        </p:attrNameLst>
                                      </p:cBhvr>
                                      <p:tavLst>
                                        <p:tav tm="0">
                                          <p:val>
                                            <p:strVal val="#ppt_y"/>
                                          </p:val>
                                        </p:tav>
                                        <p:tav tm="100000">
                                          <p:val>
                                            <p:strVal val="#ppt_y"/>
                                          </p:val>
                                        </p:tav>
                                      </p:tavLst>
                                    </p:anim>
                                    <p:anim calcmode="lin" valueType="num">
                                      <p:cBhvr>
                                        <p:cTn id="74" dur="500" fill="hold"/>
                                        <p:tgtEl>
                                          <p:spTgt spid="57"/>
                                        </p:tgtEl>
                                        <p:attrNameLst>
                                          <p:attrName>ppt_w</p:attrName>
                                        </p:attrNameLst>
                                      </p:cBhvr>
                                      <p:tavLst>
                                        <p:tav tm="0">
                                          <p:val>
                                            <p:fltVal val="0"/>
                                          </p:val>
                                        </p:tav>
                                        <p:tav tm="100000">
                                          <p:val>
                                            <p:strVal val="#ppt_w"/>
                                          </p:val>
                                        </p:tav>
                                      </p:tavLst>
                                    </p:anim>
                                    <p:anim calcmode="lin" valueType="num">
                                      <p:cBhvr>
                                        <p:cTn id="75" dur="500" fill="hold"/>
                                        <p:tgtEl>
                                          <p:spTgt spid="57"/>
                                        </p:tgtEl>
                                        <p:attrNameLst>
                                          <p:attrName>ppt_h</p:attrName>
                                        </p:attrNameLst>
                                      </p:cBhvr>
                                      <p:tavLst>
                                        <p:tav tm="0">
                                          <p:val>
                                            <p:strVal val="#ppt_h"/>
                                          </p:val>
                                        </p:tav>
                                        <p:tav tm="100000">
                                          <p:val>
                                            <p:strVal val="#ppt_h"/>
                                          </p:val>
                                        </p:tav>
                                      </p:tavLst>
                                    </p:anim>
                                  </p:childTnLst>
                                </p:cTn>
                              </p:par>
                            </p:childTnLst>
                          </p:cTn>
                        </p:par>
                      </p:childTnLst>
                    </p:cTn>
                  </p:par>
                  <p:par>
                    <p:cTn id="76" fill="hold">
                      <p:stCondLst>
                        <p:cond delay="indefinite"/>
                      </p:stCondLst>
                      <p:childTnLst>
                        <p:par>
                          <p:cTn id="77" fill="hold">
                            <p:stCondLst>
                              <p:cond delay="0"/>
                            </p:stCondLst>
                            <p:childTnLst>
                              <p:par>
                                <p:cTn id="78" presetID="22" presetClass="entr" presetSubtype="8" fill="hold" nodeType="clickEffect">
                                  <p:stCondLst>
                                    <p:cond delay="0"/>
                                  </p:stCondLst>
                                  <p:childTnLst>
                                    <p:set>
                                      <p:cBhvr>
                                        <p:cTn id="79" dur="1" fill="hold">
                                          <p:stCondLst>
                                            <p:cond delay="0"/>
                                          </p:stCondLst>
                                        </p:cTn>
                                        <p:tgtEl>
                                          <p:spTgt spid="55"/>
                                        </p:tgtEl>
                                        <p:attrNameLst>
                                          <p:attrName>style.visibility</p:attrName>
                                        </p:attrNameLst>
                                      </p:cBhvr>
                                      <p:to>
                                        <p:strVal val="visible"/>
                                      </p:to>
                                    </p:set>
                                    <p:animEffect transition="in" filter="wipe(left)">
                                      <p:cBhvr>
                                        <p:cTn id="80" dur="500"/>
                                        <p:tgtEl>
                                          <p:spTgt spid="55"/>
                                        </p:tgtEl>
                                      </p:cBhvr>
                                    </p:animEffect>
                                  </p:childTnLst>
                                </p:cTn>
                              </p:par>
                            </p:childTnLst>
                          </p:cTn>
                        </p:par>
                        <p:par>
                          <p:cTn id="81" fill="hold">
                            <p:stCondLst>
                              <p:cond delay="500"/>
                            </p:stCondLst>
                            <p:childTnLst>
                              <p:par>
                                <p:cTn id="82" presetID="22" presetClass="entr" presetSubtype="8" fill="hold" nodeType="afterEffect">
                                  <p:stCondLst>
                                    <p:cond delay="1000"/>
                                  </p:stCondLst>
                                  <p:childTnLst>
                                    <p:set>
                                      <p:cBhvr>
                                        <p:cTn id="83" dur="1" fill="hold">
                                          <p:stCondLst>
                                            <p:cond delay="0"/>
                                          </p:stCondLst>
                                        </p:cTn>
                                        <p:tgtEl>
                                          <p:spTgt spid="56"/>
                                        </p:tgtEl>
                                        <p:attrNameLst>
                                          <p:attrName>style.visibility</p:attrName>
                                        </p:attrNameLst>
                                      </p:cBhvr>
                                      <p:to>
                                        <p:strVal val="visible"/>
                                      </p:to>
                                    </p:set>
                                    <p:animEffect transition="in" filter="wipe(left)">
                                      <p:cBhvr>
                                        <p:cTn id="84" dur="500"/>
                                        <p:tgtEl>
                                          <p:spTgt spid="56"/>
                                        </p:tgtEl>
                                      </p:cBhvr>
                                    </p:animEffect>
                                  </p:childTnLst>
                                </p:cTn>
                              </p:par>
                            </p:childTnLst>
                          </p:cTn>
                        </p:par>
                        <p:par>
                          <p:cTn id="85" fill="hold">
                            <p:stCondLst>
                              <p:cond delay="2000"/>
                            </p:stCondLst>
                            <p:childTnLst>
                              <p:par>
                                <p:cTn id="86" presetID="23" presetClass="entr" presetSubtype="16" fill="hold" grpId="0" nodeType="afterEffect">
                                  <p:stCondLst>
                                    <p:cond delay="1000"/>
                                  </p:stCondLst>
                                  <p:childTnLst>
                                    <p:set>
                                      <p:cBhvr>
                                        <p:cTn id="87" dur="1" fill="hold">
                                          <p:stCondLst>
                                            <p:cond delay="0"/>
                                          </p:stCondLst>
                                        </p:cTn>
                                        <p:tgtEl>
                                          <p:spTgt spid="92"/>
                                        </p:tgtEl>
                                        <p:attrNameLst>
                                          <p:attrName>style.visibility</p:attrName>
                                        </p:attrNameLst>
                                      </p:cBhvr>
                                      <p:to>
                                        <p:strVal val="visible"/>
                                      </p:to>
                                    </p:set>
                                    <p:anim calcmode="lin" valueType="num">
                                      <p:cBhvr>
                                        <p:cTn id="88" dur="500" fill="hold"/>
                                        <p:tgtEl>
                                          <p:spTgt spid="92"/>
                                        </p:tgtEl>
                                        <p:attrNameLst>
                                          <p:attrName>ppt_w</p:attrName>
                                        </p:attrNameLst>
                                      </p:cBhvr>
                                      <p:tavLst>
                                        <p:tav tm="0">
                                          <p:val>
                                            <p:fltVal val="0"/>
                                          </p:val>
                                        </p:tav>
                                        <p:tav tm="100000">
                                          <p:val>
                                            <p:strVal val="#ppt_w"/>
                                          </p:val>
                                        </p:tav>
                                      </p:tavLst>
                                    </p:anim>
                                    <p:anim calcmode="lin" valueType="num">
                                      <p:cBhvr>
                                        <p:cTn id="89" dur="500" fill="hold"/>
                                        <p:tgtEl>
                                          <p:spTgt spid="92"/>
                                        </p:tgtEl>
                                        <p:attrNameLst>
                                          <p:attrName>ppt_h</p:attrName>
                                        </p:attrNameLst>
                                      </p:cBhvr>
                                      <p:tavLst>
                                        <p:tav tm="0">
                                          <p:val>
                                            <p:fltVal val="0"/>
                                          </p:val>
                                        </p:tav>
                                        <p:tav tm="100000">
                                          <p:val>
                                            <p:strVal val="#ppt_h"/>
                                          </p:val>
                                        </p:tav>
                                      </p:tavLst>
                                    </p:anim>
                                  </p:childTnLst>
                                </p:cTn>
                              </p:par>
                            </p:childTnLst>
                          </p:cTn>
                        </p:par>
                        <p:par>
                          <p:cTn id="90" fill="hold">
                            <p:stCondLst>
                              <p:cond delay="3500"/>
                            </p:stCondLst>
                            <p:childTnLst>
                              <p:par>
                                <p:cTn id="91" presetID="12" presetClass="entr" presetSubtype="8" fill="hold" nodeType="afterEffect">
                                  <p:stCondLst>
                                    <p:cond delay="1000"/>
                                  </p:stCondLst>
                                  <p:childTnLst>
                                    <p:set>
                                      <p:cBhvr>
                                        <p:cTn id="92" dur="1" fill="hold">
                                          <p:stCondLst>
                                            <p:cond delay="0"/>
                                          </p:stCondLst>
                                        </p:cTn>
                                        <p:tgtEl>
                                          <p:spTgt spid="76"/>
                                        </p:tgtEl>
                                        <p:attrNameLst>
                                          <p:attrName>style.visibility</p:attrName>
                                        </p:attrNameLst>
                                      </p:cBhvr>
                                      <p:to>
                                        <p:strVal val="visible"/>
                                      </p:to>
                                    </p:set>
                                    <p:anim calcmode="lin" valueType="num">
                                      <p:cBhvr additive="base">
                                        <p:cTn id="93" dur="500"/>
                                        <p:tgtEl>
                                          <p:spTgt spid="76"/>
                                        </p:tgtEl>
                                        <p:attrNameLst>
                                          <p:attrName>ppt_x</p:attrName>
                                        </p:attrNameLst>
                                      </p:cBhvr>
                                      <p:tavLst>
                                        <p:tav tm="0">
                                          <p:val>
                                            <p:strVal val="#ppt_x-#ppt_w*1.125000"/>
                                          </p:val>
                                        </p:tav>
                                        <p:tav tm="100000">
                                          <p:val>
                                            <p:strVal val="#ppt_x"/>
                                          </p:val>
                                        </p:tav>
                                      </p:tavLst>
                                    </p:anim>
                                    <p:animEffect transition="in" filter="wipe(right)">
                                      <p:cBhvr>
                                        <p:cTn id="94"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utoUpdateAnimBg="0"/>
      <p:bldP spid="8" grpId="0" autoUpdateAnimBg="0"/>
      <p:bldP spid="9" grpId="0" autoUpdateAnimBg="0"/>
      <p:bldP spid="10" grpId="0" autoUpdateAnimBg="0"/>
      <p:bldP spid="91" grpId="0" autoUpdateAnimBg="0"/>
      <p:bldP spid="92" grpId="0" autoUpdateAnimBg="0"/>
    </p:bldLst>
  </p:timing>
</p:sld>
</file>

<file path=ppt/tags/tag1.xml><?xml version="1.0" encoding="utf-8"?>
<p:tagLst xmlns:a="http://schemas.openxmlformats.org/drawingml/2006/main" xmlns:r="http://schemas.openxmlformats.org/officeDocument/2006/relationships" xmlns:p="http://schemas.openxmlformats.org/presentationml/2006/main">
  <p:tag name="COMMONDATA" val="eyJoZGlkIjoiNWVjYjEzYTJlMWY0ZjljZjA5ZjMyNDliODc3YWE2N2UifQ=="/>
</p:tagLst>
</file>

<file path=ppt/tags/tag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7.xml><?xml version="1.0" encoding="utf-8"?>
<p:tagLst xmlns:a="http://schemas.openxmlformats.org/drawingml/2006/main" xmlns:r="http://schemas.openxmlformats.org/officeDocument/2006/relationships" xmlns:p="http://schemas.openxmlformats.org/presentationml/2006/main">
  <p:tag name="KSO_WM_BEAUTIFY_FLAG" val="#wm#"/>
  <p:tag name="KSO_WM_TEMPLATE_CATEGORY" val="custom"/>
  <p:tag name="KSO_WM_TEMPLATE_INDEX" val="20205081"/>
</p:tagLst>
</file>

<file path=ppt/tags/tag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LAYERLEVEL" val="1"/>
  <p:tag name="KSO_WM_TAG_VERSION" val="1.0"/>
  <p:tag name="KSO_WM_BEAUTIFY_FLAG" val="#wm#"/>
  <p:tag name="KSO_WM_TEMPLATE_CATEGORY" val="custom"/>
  <p:tag name="KSO_WM_TEMPLATE_INDEX" val="20205396"/>
  <p:tag name="KSO_WM_UNIT_ID" val="custom20205396_7*i*2"/>
  <p:tag name="KSO_WM_UNIT_TYPE" val="i"/>
  <p:tag name="KSO_WM_UNIT_INDEX" val="2"/>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主题​​</Template>
  <TotalTime>52406</TotalTime>
  <Words>13434</Words>
  <Application>Microsoft Macintosh PowerPoint</Application>
  <PresentationFormat>宽屏</PresentationFormat>
  <Paragraphs>4317</Paragraphs>
  <Slides>133</Slides>
  <Notes>1</Notes>
  <HiddenSlides>0</HiddenSlides>
  <MMClips>0</MMClips>
  <ScaleCrop>false</ScaleCrop>
  <HeadingPairs>
    <vt:vector size="8" baseType="variant">
      <vt:variant>
        <vt:lpstr>已用的字体</vt:lpstr>
      </vt:variant>
      <vt:variant>
        <vt:i4>17</vt:i4>
      </vt:variant>
      <vt:variant>
        <vt:lpstr>主题</vt:lpstr>
      </vt:variant>
      <vt:variant>
        <vt:i4>1</vt:i4>
      </vt:variant>
      <vt:variant>
        <vt:lpstr>嵌入 OLE 服务器</vt:lpstr>
      </vt:variant>
      <vt:variant>
        <vt:i4>3</vt:i4>
      </vt:variant>
      <vt:variant>
        <vt:lpstr>幻灯片标题</vt:lpstr>
      </vt:variant>
      <vt:variant>
        <vt:i4>133</vt:i4>
      </vt:variant>
    </vt:vector>
  </HeadingPairs>
  <TitlesOfParts>
    <vt:vector size="154" baseType="lpstr">
      <vt:lpstr>等线</vt:lpstr>
      <vt:lpstr>等线 Light</vt:lpstr>
      <vt:lpstr>SimHei</vt:lpstr>
      <vt:lpstr>SimHei</vt:lpstr>
      <vt:lpstr>华文行楷</vt:lpstr>
      <vt:lpstr>KaiTi</vt:lpstr>
      <vt:lpstr>楷体_GB2312</vt:lpstr>
      <vt:lpstr>宋体</vt:lpstr>
      <vt:lpstr>microsoft yahei</vt:lpstr>
      <vt:lpstr>標楷體</vt:lpstr>
      <vt:lpstr>Myriad Pro</vt:lpstr>
      <vt:lpstr>Songti SC</vt:lpstr>
      <vt:lpstr>Arial</vt:lpstr>
      <vt:lpstr>Cambria Math</vt:lpstr>
      <vt:lpstr>Franklin Gothic Medium</vt:lpstr>
      <vt:lpstr>Symbol</vt:lpstr>
      <vt:lpstr>Times New Roman</vt:lpstr>
      <vt:lpstr>Office 主题​​</vt:lpstr>
      <vt:lpstr>公式</vt:lpstr>
      <vt:lpstr>Equation</vt:lpstr>
      <vt:lpstr>PhotoImpact</vt:lpstr>
      <vt:lpstr>PowerPoint 演示文稿</vt:lpstr>
      <vt:lpstr>概述  1. 组合逻辑电路的特点</vt:lpstr>
      <vt:lpstr>概述   组合逻辑电路</vt:lpstr>
      <vt:lpstr>第四章   组合逻辑电路</vt:lpstr>
      <vt:lpstr>1.1 组合电路的基本分析方法</vt:lpstr>
      <vt:lpstr>1.1 组合电路的基本分析方法</vt:lpstr>
      <vt:lpstr>1.1 组合电路的基本分析方法</vt:lpstr>
      <vt:lpstr>1.1 组合电路的基本分析方法</vt:lpstr>
      <vt:lpstr>1.1 组合电路的基本分析方法</vt:lpstr>
      <vt:lpstr>第四章   组合逻辑电路</vt:lpstr>
      <vt:lpstr>1.2 组合电路的基本设计方法</vt:lpstr>
      <vt:lpstr>1.2 组合电路的基本设计方法</vt:lpstr>
      <vt:lpstr>1.2 组合电路的基本设计方法</vt:lpstr>
      <vt:lpstr>1.2 组合电路的基本设计方法</vt:lpstr>
      <vt:lpstr>1.2 组合电路的基本设计方法</vt:lpstr>
      <vt:lpstr>1.2 组合电路的基本设计方法</vt:lpstr>
      <vt:lpstr>第四章   组合逻辑电路</vt:lpstr>
      <vt:lpstr>2.1 加法器</vt:lpstr>
      <vt:lpstr>2.1 加法器</vt:lpstr>
      <vt:lpstr>2.1 加法器</vt:lpstr>
      <vt:lpstr>2.1 加法器</vt:lpstr>
      <vt:lpstr>2.1 加法器</vt:lpstr>
      <vt:lpstr>2.1 加法器</vt:lpstr>
      <vt:lpstr>2.1 加法器</vt:lpstr>
      <vt:lpstr>2.1 加法器</vt:lpstr>
      <vt:lpstr>2.1 加法器</vt:lpstr>
      <vt:lpstr>2.1 加法器</vt:lpstr>
      <vt:lpstr>第四章   组合逻辑电路</vt:lpstr>
      <vt:lpstr>2.2 数值比较器</vt:lpstr>
      <vt:lpstr>2.2 数值比较器</vt:lpstr>
      <vt:lpstr>2.2 数值比较器</vt:lpstr>
      <vt:lpstr>2.2 数值比较器</vt:lpstr>
      <vt:lpstr>2.2 数值比较器</vt:lpstr>
      <vt:lpstr>2.2 数值比较器</vt:lpstr>
      <vt:lpstr>第四章   组合逻辑电路</vt:lpstr>
      <vt:lpstr>3.1 编码器</vt:lpstr>
      <vt:lpstr>3.1 编码器</vt:lpstr>
      <vt:lpstr>3.1 编码器</vt:lpstr>
      <vt:lpstr>3.1 编码器</vt:lpstr>
      <vt:lpstr>3.1 编码器</vt:lpstr>
      <vt:lpstr>3.1 编码器</vt:lpstr>
      <vt:lpstr>3.1 编码器</vt:lpstr>
      <vt:lpstr>3.1 编码器</vt:lpstr>
      <vt:lpstr>3.1 编码器</vt:lpstr>
      <vt:lpstr>第四章   组合逻辑电路</vt:lpstr>
      <vt:lpstr>3.2 译码器</vt:lpstr>
      <vt:lpstr>3.2 译码器</vt:lpstr>
      <vt:lpstr>3.2 译码器</vt:lpstr>
      <vt:lpstr>3.2 译码器</vt:lpstr>
      <vt:lpstr>3.2 译码器</vt:lpstr>
      <vt:lpstr>3.2 译码器</vt:lpstr>
      <vt:lpstr>3.2 译码器</vt:lpstr>
      <vt:lpstr>3.2 译码器</vt:lpstr>
      <vt:lpstr>3.2 译码器</vt:lpstr>
      <vt:lpstr>3.2 译码器</vt:lpstr>
      <vt:lpstr>3.2 译码器</vt:lpstr>
      <vt:lpstr>3.2 译码器</vt:lpstr>
      <vt:lpstr>3.2 译码器</vt:lpstr>
      <vt:lpstr>3.2 译码器</vt:lpstr>
      <vt:lpstr>第四章   组合逻辑电路</vt:lpstr>
      <vt:lpstr>4 数据选择器和分配器</vt:lpstr>
      <vt:lpstr>4.1 数据选择器</vt:lpstr>
      <vt:lpstr>4.1 数据选择器</vt:lpstr>
      <vt:lpstr>4.1 数据选择器</vt:lpstr>
      <vt:lpstr>4.1 数据选择器</vt:lpstr>
      <vt:lpstr>4.1 数据选择器</vt:lpstr>
      <vt:lpstr>4.1 数据选择器</vt:lpstr>
      <vt:lpstr>第四章   组合逻辑电路</vt:lpstr>
      <vt:lpstr>4.2 数据分配器</vt:lpstr>
      <vt:lpstr>4.2 数据分配器</vt:lpstr>
      <vt:lpstr>4.2 数据分配器</vt:lpstr>
      <vt:lpstr>第四章   组合逻辑电路</vt:lpstr>
      <vt:lpstr>5.1 用数据选择器实现组合逻辑函数</vt:lpstr>
      <vt:lpstr>5.1 用数据选择器实现组合逻辑函数</vt:lpstr>
      <vt:lpstr>5.1 用数据选择器实现组合逻辑函数</vt:lpstr>
      <vt:lpstr>5.1 用数据选择器实现组合逻辑函数</vt:lpstr>
      <vt:lpstr>5.1 用数据选择器实现组合逻辑函数</vt:lpstr>
      <vt:lpstr>5.1 用数据选择器实现组合逻辑函数</vt:lpstr>
      <vt:lpstr>第四章   组合逻辑电路</vt:lpstr>
      <vt:lpstr>5.2 用二进制译码器实现组合逻辑函数</vt:lpstr>
      <vt:lpstr>5.2 用二进制译码器实现组合逻辑函数</vt:lpstr>
      <vt:lpstr>5.2 用二进制译码器实现组合逻辑函数</vt:lpstr>
      <vt:lpstr>5.2 用二进制译码器实现组合逻辑函数</vt:lpstr>
      <vt:lpstr>5.2 用二进制译码器实现组合逻辑函数</vt:lpstr>
      <vt:lpstr>5.2 用二进制译码器实现组合逻辑函数</vt:lpstr>
      <vt:lpstr>5.2 用二进制译码器实现组合逻辑函数</vt:lpstr>
      <vt:lpstr>第四章   组合逻辑电路</vt:lpstr>
      <vt:lpstr>6. 只读存储器ROM</vt:lpstr>
      <vt:lpstr>6. 只读存储器ROM</vt:lpstr>
      <vt:lpstr>6. 只读存储器ROM</vt:lpstr>
      <vt:lpstr>6. 只读存储器ROM</vt:lpstr>
      <vt:lpstr>6. 只读存储器ROM</vt:lpstr>
      <vt:lpstr>6. 只读存储器ROM</vt:lpstr>
      <vt:lpstr>6. 只读存储器ROM</vt:lpstr>
      <vt:lpstr>6. 只读存储器ROM</vt:lpstr>
      <vt:lpstr>6. 只读存储器ROM</vt:lpstr>
      <vt:lpstr>6.1 ROM的结构和工作原理</vt:lpstr>
      <vt:lpstr>6.1 ROM的结构和工作原理</vt:lpstr>
      <vt:lpstr>6.1 ROM的结构和工作原理</vt:lpstr>
      <vt:lpstr>6.1 ROM的结构和工作原理</vt:lpstr>
      <vt:lpstr>6.1 ROM的结构和工作原理</vt:lpstr>
      <vt:lpstr>6.1 ROM的结构和工作原理</vt:lpstr>
      <vt:lpstr>6.1 ROM的结构和工作原理</vt:lpstr>
      <vt:lpstr>6.1 ROM的结构和工作原理</vt:lpstr>
      <vt:lpstr>6.1 ROM的结构和工作原理</vt:lpstr>
      <vt:lpstr>6.1 ROM的结构和工作原理</vt:lpstr>
      <vt:lpstr>第四章   组合逻辑电路</vt:lpstr>
      <vt:lpstr>6.2 ROM的应用举例及容量扩展</vt:lpstr>
      <vt:lpstr>6.2 ROM的应用举例及容量扩展</vt:lpstr>
      <vt:lpstr>6.2 ROM的应用举例及容量扩展</vt:lpstr>
      <vt:lpstr>6.2 ROM的应用举例及容量扩展</vt:lpstr>
      <vt:lpstr>6.2 ROM的应用举例及容量扩展</vt:lpstr>
      <vt:lpstr>第四章   组合逻辑电路</vt:lpstr>
      <vt:lpstr>7.1 竞争冒险的概念及其产生原因</vt:lpstr>
      <vt:lpstr>7.1 竞争冒险的概念及其产生原因</vt:lpstr>
      <vt:lpstr>7.1 竞争冒险的概念及其产生原因</vt:lpstr>
      <vt:lpstr>7.1 竞争冒险的概念及其产生原因</vt:lpstr>
      <vt:lpstr>7.1 竞争冒险的概念及其产生原因</vt:lpstr>
      <vt:lpstr>7.1 竞争冒险的概念及其产生原因</vt:lpstr>
      <vt:lpstr>7.1 竞争冒险的概念及其产生原因</vt:lpstr>
      <vt:lpstr>7.1 竞争冒险的概念及其产生原因</vt:lpstr>
      <vt:lpstr>第四章   组合逻辑电路</vt:lpstr>
      <vt:lpstr>7.2 消除竞争冒险的方法</vt:lpstr>
      <vt:lpstr>7.2 消除竞争冒险的方法</vt:lpstr>
      <vt:lpstr>第四章 小结</vt:lpstr>
      <vt:lpstr>第四章 小结</vt:lpstr>
      <vt:lpstr>第四章 小结</vt:lpstr>
      <vt:lpstr>第四章 小结</vt:lpstr>
      <vt:lpstr>第四章 小结</vt:lpstr>
      <vt:lpstr>第四章 小结</vt:lpstr>
      <vt:lpstr>第四章 小结</vt:lpstr>
      <vt:lpstr>第四章 作业</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朱远洋</dc:creator>
  <cp:lastModifiedBy>zwang</cp:lastModifiedBy>
  <cp:revision>886</cp:revision>
  <cp:lastPrinted>2023-02-03T13:10:35Z</cp:lastPrinted>
  <dcterms:created xsi:type="dcterms:W3CDTF">2022-05-23T00:45:00Z</dcterms:created>
  <dcterms:modified xsi:type="dcterms:W3CDTF">2024-03-16T07:23:22Z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0DF405995DD0454C9BD1C6F5AE86C78F</vt:lpwstr>
  </property>
  <property fmtid="{D5CDD505-2E9C-101B-9397-08002B2CF9AE}" pid="3" name="KSOProductBuildVer">
    <vt:lpwstr>2052-11.1.0.12302</vt:lpwstr>
  </property>
</Properties>
</file>